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</p:sldMasterIdLst>
  <p:notesMasterIdLst>
    <p:notesMasterId r:id="rId54"/>
  </p:notesMasterIdLst>
  <p:sldIdLst>
    <p:sldId id="259" r:id="rId2"/>
    <p:sldId id="261" r:id="rId3"/>
    <p:sldId id="316" r:id="rId4"/>
    <p:sldId id="317" r:id="rId5"/>
    <p:sldId id="301" r:id="rId6"/>
    <p:sldId id="264" r:id="rId7"/>
    <p:sldId id="272" r:id="rId8"/>
    <p:sldId id="278" r:id="rId9"/>
    <p:sldId id="279" r:id="rId10"/>
    <p:sldId id="280" r:id="rId11"/>
    <p:sldId id="281" r:id="rId12"/>
    <p:sldId id="286" r:id="rId13"/>
    <p:sldId id="287" r:id="rId14"/>
    <p:sldId id="288" r:id="rId15"/>
    <p:sldId id="289" r:id="rId16"/>
    <p:sldId id="290" r:id="rId17"/>
    <p:sldId id="291" r:id="rId18"/>
    <p:sldId id="292" r:id="rId19"/>
    <p:sldId id="293" r:id="rId20"/>
    <p:sldId id="311" r:id="rId21"/>
    <p:sldId id="312" r:id="rId22"/>
    <p:sldId id="315" r:id="rId23"/>
    <p:sldId id="298" r:id="rId24"/>
    <p:sldId id="302" r:id="rId25"/>
    <p:sldId id="320" r:id="rId26"/>
    <p:sldId id="321" r:id="rId27"/>
    <p:sldId id="322" r:id="rId28"/>
    <p:sldId id="323" r:id="rId29"/>
    <p:sldId id="324" r:id="rId30"/>
    <p:sldId id="329" r:id="rId31"/>
    <p:sldId id="330" r:id="rId32"/>
    <p:sldId id="326" r:id="rId33"/>
    <p:sldId id="327" r:id="rId34"/>
    <p:sldId id="328" r:id="rId35"/>
    <p:sldId id="331" r:id="rId36"/>
    <p:sldId id="332" r:id="rId37"/>
    <p:sldId id="334" r:id="rId38"/>
    <p:sldId id="333" r:id="rId39"/>
    <p:sldId id="335" r:id="rId40"/>
    <p:sldId id="339" r:id="rId41"/>
    <p:sldId id="341" r:id="rId42"/>
    <p:sldId id="343" r:id="rId43"/>
    <p:sldId id="314" r:id="rId44"/>
    <p:sldId id="344" r:id="rId45"/>
    <p:sldId id="347" r:id="rId46"/>
    <p:sldId id="348" r:id="rId47"/>
    <p:sldId id="349" r:id="rId48"/>
    <p:sldId id="350" r:id="rId49"/>
    <p:sldId id="352" r:id="rId50"/>
    <p:sldId id="351" r:id="rId51"/>
    <p:sldId id="297" r:id="rId52"/>
    <p:sldId id="296" r:id="rId53"/>
  </p:sldIdLst>
  <p:sldSz cx="9144000" cy="6858000" type="screen4x3"/>
  <p:notesSz cx="6858000" cy="9144000"/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ＭＳ Ｐゴシック" charset="0"/>
        <a:cs typeface="+mn-cs"/>
      </a:defRPr>
    </a:lvl5pPr>
    <a:lvl6pPr marL="22860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+mn-cs"/>
      </a:defRPr>
    </a:lvl6pPr>
    <a:lvl7pPr marL="27432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+mn-cs"/>
      </a:defRPr>
    </a:lvl7pPr>
    <a:lvl8pPr marL="32004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+mn-cs"/>
      </a:defRPr>
    </a:lvl8pPr>
    <a:lvl9pPr marL="3657600" algn="l" defTabSz="457200" rtl="0" eaLnBrk="1" latinLnBrk="0" hangingPunct="1">
      <a:defRPr sz="2400" kern="1200">
        <a:solidFill>
          <a:schemeClr val="tx1"/>
        </a:solidFill>
        <a:latin typeface="Arial" charset="0"/>
        <a:ea typeface="ＭＳ Ｐゴシック" charset="0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  <p15:guide id="3" pos="5531">
          <p15:clr>
            <a:srgbClr val="A4A3A4"/>
          </p15:clr>
        </p15:guide>
        <p15:guide id="4" pos="576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7D9AA9"/>
    <a:srgbClr val="7D91AA"/>
    <a:srgbClr val="A32638"/>
    <a:srgbClr val="56AA1C"/>
    <a:srgbClr val="BD6005"/>
    <a:srgbClr val="BD4505"/>
    <a:srgbClr val="7D9AA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76D8AA9-7156-43E0-A1AC-811C0C0A28D7}" v="2212" dt="2018-10-17T14:07:22.382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40" autoAdjust="0"/>
    <p:restoredTop sz="87572" autoAdjust="0"/>
  </p:normalViewPr>
  <p:slideViewPr>
    <p:cSldViewPr showGuides="1">
      <p:cViewPr varScale="1">
        <p:scale>
          <a:sx n="162" d="100"/>
          <a:sy n="162" d="100"/>
        </p:scale>
        <p:origin x="1662" y="144"/>
      </p:cViewPr>
      <p:guideLst>
        <p:guide orient="horz" pos="2160"/>
        <p:guide pos="2880"/>
        <p:guide pos="5531"/>
        <p:guide pos="57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microsoft.com/office/2016/11/relationships/changesInfo" Target="changesInfos/changesInfo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microsoft.com/office/2015/10/relationships/revisionInfo" Target="revisionInfo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evin Andrews" userId="6b8a8302-e720-4de1-b4c6-46f3080462ea" providerId="ADAL" clId="{A76D8AA9-7156-43E0-A1AC-811C0C0A28D7}"/>
    <pc:docChg chg="undo redo custSel addSld delSld modSld sldOrd modMainMaster">
      <pc:chgData name="Kevin Andrews" userId="6b8a8302-e720-4de1-b4c6-46f3080462ea" providerId="ADAL" clId="{A76D8AA9-7156-43E0-A1AC-811C0C0A28D7}" dt="2018-10-17T14:07:22.379" v="5865"/>
      <pc:docMkLst>
        <pc:docMk/>
      </pc:docMkLst>
      <pc:sldChg chg="addSp delSp modSp">
        <pc:chgData name="Kevin Andrews" userId="6b8a8302-e720-4de1-b4c6-46f3080462ea" providerId="ADAL" clId="{A76D8AA9-7156-43E0-A1AC-811C0C0A28D7}" dt="2018-10-16T09:19:24.339" v="448" actId="20577"/>
        <pc:sldMkLst>
          <pc:docMk/>
          <pc:sldMk cId="0" sldId="259"/>
        </pc:sldMkLst>
        <pc:spChg chg="mod">
          <ac:chgData name="Kevin Andrews" userId="6b8a8302-e720-4de1-b4c6-46f3080462ea" providerId="ADAL" clId="{A76D8AA9-7156-43E0-A1AC-811C0C0A28D7}" dt="2018-10-16T09:19:24.339" v="448" actId="20577"/>
          <ac:spMkLst>
            <pc:docMk/>
            <pc:sldMk cId="0" sldId="259"/>
            <ac:spMk id="6176" creationId="{00000000-0000-0000-0000-000000000000}"/>
          </ac:spMkLst>
        </pc:spChg>
        <pc:spChg chg="mod">
          <ac:chgData name="Kevin Andrews" userId="6b8a8302-e720-4de1-b4c6-46f3080462ea" providerId="ADAL" clId="{A76D8AA9-7156-43E0-A1AC-811C0C0A28D7}" dt="2018-10-16T08:13:52.566" v="1" actId="20577"/>
          <ac:spMkLst>
            <pc:docMk/>
            <pc:sldMk cId="0" sldId="259"/>
            <ac:spMk id="6177" creationId="{00000000-0000-0000-0000-000000000000}"/>
          </ac:spMkLst>
        </pc:spChg>
        <pc:picChg chg="del">
          <ac:chgData name="Kevin Andrews" userId="6b8a8302-e720-4de1-b4c6-46f3080462ea" providerId="ADAL" clId="{A76D8AA9-7156-43E0-A1AC-811C0C0A28D7}" dt="2018-10-16T08:26:22.085" v="51" actId="478"/>
          <ac:picMkLst>
            <pc:docMk/>
            <pc:sldMk cId="0" sldId="259"/>
            <ac:picMk id="3" creationId="{6A5B2895-FAD8-4E0D-8DEB-F9BC0AF1F471}"/>
          </ac:picMkLst>
        </pc:picChg>
        <pc:picChg chg="add del mod">
          <ac:chgData name="Kevin Andrews" userId="6b8a8302-e720-4de1-b4c6-46f3080462ea" providerId="ADAL" clId="{A76D8AA9-7156-43E0-A1AC-811C0C0A28D7}" dt="2018-10-16T08:28:38.150" v="59" actId="478"/>
          <ac:picMkLst>
            <pc:docMk/>
            <pc:sldMk cId="0" sldId="259"/>
            <ac:picMk id="4" creationId="{4DC2A0A3-8CD7-4844-A45D-F964E76623A9}"/>
          </ac:picMkLst>
        </pc:picChg>
        <pc:picChg chg="add del mod">
          <ac:chgData name="Kevin Andrews" userId="6b8a8302-e720-4de1-b4c6-46f3080462ea" providerId="ADAL" clId="{A76D8AA9-7156-43E0-A1AC-811C0C0A28D7}" dt="2018-10-16T08:29:06.006" v="63" actId="478"/>
          <ac:picMkLst>
            <pc:docMk/>
            <pc:sldMk cId="0" sldId="259"/>
            <ac:picMk id="5" creationId="{A8B2C362-DCBE-434A-B830-D13B09FA95DE}"/>
          </ac:picMkLst>
        </pc:picChg>
        <pc:picChg chg="add del mod">
          <ac:chgData name="Kevin Andrews" userId="6b8a8302-e720-4de1-b4c6-46f3080462ea" providerId="ADAL" clId="{A76D8AA9-7156-43E0-A1AC-811C0C0A28D7}" dt="2018-10-16T08:44:39.991" v="91" actId="478"/>
          <ac:picMkLst>
            <pc:docMk/>
            <pc:sldMk cId="0" sldId="259"/>
            <ac:picMk id="7" creationId="{AFAF40E0-9177-427E-A800-A999EA9FC45B}"/>
          </ac:picMkLst>
        </pc:picChg>
        <pc:picChg chg="add del mod">
          <ac:chgData name="Kevin Andrews" userId="6b8a8302-e720-4de1-b4c6-46f3080462ea" providerId="ADAL" clId="{A76D8AA9-7156-43E0-A1AC-811C0C0A28D7}" dt="2018-10-16T08:44:50.875" v="96" actId="478"/>
          <ac:picMkLst>
            <pc:docMk/>
            <pc:sldMk cId="0" sldId="259"/>
            <ac:picMk id="9" creationId="{B452567E-0152-403C-942C-4A7E1FA692EB}"/>
          </ac:picMkLst>
        </pc:picChg>
        <pc:picChg chg="add del mod">
          <ac:chgData name="Kevin Andrews" userId="6b8a8302-e720-4de1-b4c6-46f3080462ea" providerId="ADAL" clId="{A76D8AA9-7156-43E0-A1AC-811C0C0A28D7}" dt="2018-10-16T08:44:49.979" v="95" actId="478"/>
          <ac:picMkLst>
            <pc:docMk/>
            <pc:sldMk cId="0" sldId="259"/>
            <ac:picMk id="11" creationId="{161A4031-AE17-4747-8841-4B4929996FC2}"/>
          </ac:picMkLst>
        </pc:picChg>
        <pc:picChg chg="add del mod">
          <ac:chgData name="Kevin Andrews" userId="6b8a8302-e720-4de1-b4c6-46f3080462ea" providerId="ADAL" clId="{A76D8AA9-7156-43E0-A1AC-811C0C0A28D7}" dt="2018-10-16T08:45:30.349" v="109" actId="478"/>
          <ac:picMkLst>
            <pc:docMk/>
            <pc:sldMk cId="0" sldId="259"/>
            <ac:picMk id="13" creationId="{1A5351CD-CCCB-491B-8281-8C3E35EFC6DB}"/>
          </ac:picMkLst>
        </pc:picChg>
        <pc:picChg chg="add del mod">
          <ac:chgData name="Kevin Andrews" userId="6b8a8302-e720-4de1-b4c6-46f3080462ea" providerId="ADAL" clId="{A76D8AA9-7156-43E0-A1AC-811C0C0A28D7}" dt="2018-10-16T08:50:27.557" v="111" actId="478"/>
          <ac:picMkLst>
            <pc:docMk/>
            <pc:sldMk cId="0" sldId="259"/>
            <ac:picMk id="15" creationId="{E042E01F-0B23-4B26-BF57-1291C1A0219C}"/>
          </ac:picMkLst>
        </pc:picChg>
        <pc:picChg chg="add mod modCrop">
          <ac:chgData name="Kevin Andrews" userId="6b8a8302-e720-4de1-b4c6-46f3080462ea" providerId="ADAL" clId="{A76D8AA9-7156-43E0-A1AC-811C0C0A28D7}" dt="2018-10-16T09:00:41.077" v="229" actId="1076"/>
          <ac:picMkLst>
            <pc:docMk/>
            <pc:sldMk cId="0" sldId="259"/>
            <ac:picMk id="17" creationId="{64E81A78-974E-4B4E-8AE8-AF850D8A492A}"/>
          </ac:picMkLst>
        </pc:picChg>
      </pc:sldChg>
      <pc:sldChg chg="modSp del modAnim">
        <pc:chgData name="Kevin Andrews" userId="6b8a8302-e720-4de1-b4c6-46f3080462ea" providerId="ADAL" clId="{A76D8AA9-7156-43E0-A1AC-811C0C0A28D7}" dt="2018-10-16T09:49:54.643" v="499" actId="2696"/>
        <pc:sldMkLst>
          <pc:docMk/>
          <pc:sldMk cId="3666584775" sldId="260"/>
        </pc:sldMkLst>
        <pc:spChg chg="mod">
          <ac:chgData name="Kevin Andrews" userId="6b8a8302-e720-4de1-b4c6-46f3080462ea" providerId="ADAL" clId="{A76D8AA9-7156-43E0-A1AC-811C0C0A28D7}" dt="2018-10-16T09:08:23.455" v="338" actId="20577"/>
          <ac:spMkLst>
            <pc:docMk/>
            <pc:sldMk cId="3666584775" sldId="260"/>
            <ac:spMk id="3" creationId="{00000000-0000-0000-0000-000000000000}"/>
          </ac:spMkLst>
        </pc:spChg>
      </pc:sldChg>
      <pc:sldChg chg="modSp">
        <pc:chgData name="Kevin Andrews" userId="6b8a8302-e720-4de1-b4c6-46f3080462ea" providerId="ADAL" clId="{A76D8AA9-7156-43E0-A1AC-811C0C0A28D7}" dt="2018-10-16T09:03:32.852" v="252" actId="1076"/>
        <pc:sldMkLst>
          <pc:docMk/>
          <pc:sldMk cId="2171528802" sldId="261"/>
        </pc:sldMkLst>
        <pc:spChg chg="mod">
          <ac:chgData name="Kevin Andrews" userId="6b8a8302-e720-4de1-b4c6-46f3080462ea" providerId="ADAL" clId="{A76D8AA9-7156-43E0-A1AC-811C0C0A28D7}" dt="2018-10-16T09:03:32.852" v="252" actId="1076"/>
          <ac:spMkLst>
            <pc:docMk/>
            <pc:sldMk cId="2171528802" sldId="261"/>
            <ac:spMk id="2" creationId="{00000000-0000-0000-0000-000000000000}"/>
          </ac:spMkLst>
        </pc:spChg>
      </pc:sldChg>
      <pc:sldChg chg="modSp">
        <pc:chgData name="Kevin Andrews" userId="6b8a8302-e720-4de1-b4c6-46f3080462ea" providerId="ADAL" clId="{A76D8AA9-7156-43E0-A1AC-811C0C0A28D7}" dt="2018-10-16T09:08:46.269" v="340" actId="1076"/>
        <pc:sldMkLst>
          <pc:docMk/>
          <pc:sldMk cId="3614652564" sldId="264"/>
        </pc:sldMkLst>
        <pc:spChg chg="mod">
          <ac:chgData name="Kevin Andrews" userId="6b8a8302-e720-4de1-b4c6-46f3080462ea" providerId="ADAL" clId="{A76D8AA9-7156-43E0-A1AC-811C0C0A28D7}" dt="2018-10-16T09:08:46.269" v="340" actId="1076"/>
          <ac:spMkLst>
            <pc:docMk/>
            <pc:sldMk cId="3614652564" sldId="264"/>
            <ac:spMk id="2" creationId="{00000000-0000-0000-0000-000000000000}"/>
          </ac:spMkLst>
        </pc:spChg>
      </pc:sldChg>
      <pc:sldChg chg="modSp del">
        <pc:chgData name="Kevin Andrews" userId="6b8a8302-e720-4de1-b4c6-46f3080462ea" providerId="ADAL" clId="{A76D8AA9-7156-43E0-A1AC-811C0C0A28D7}" dt="2018-10-16T09:22:15.520" v="458" actId="2696"/>
        <pc:sldMkLst>
          <pc:docMk/>
          <pc:sldMk cId="734454976" sldId="269"/>
        </pc:sldMkLst>
        <pc:spChg chg="mod">
          <ac:chgData name="Kevin Andrews" userId="6b8a8302-e720-4de1-b4c6-46f3080462ea" providerId="ADAL" clId="{A76D8AA9-7156-43E0-A1AC-811C0C0A28D7}" dt="2018-10-16T09:22:05.265" v="456"/>
          <ac:spMkLst>
            <pc:docMk/>
            <pc:sldMk cId="734454976" sldId="269"/>
            <ac:spMk id="2" creationId="{00000000-0000-0000-0000-000000000000}"/>
          </ac:spMkLst>
        </pc:spChg>
      </pc:sldChg>
      <pc:sldChg chg="modSp">
        <pc:chgData name="Kevin Andrews" userId="6b8a8302-e720-4de1-b4c6-46f3080462ea" providerId="ADAL" clId="{A76D8AA9-7156-43E0-A1AC-811C0C0A28D7}" dt="2018-10-16T12:31:21.692" v="1362" actId="1076"/>
        <pc:sldMkLst>
          <pc:docMk/>
          <pc:sldMk cId="4241529920" sldId="272"/>
        </pc:sldMkLst>
        <pc:grpChg chg="mod">
          <ac:chgData name="Kevin Andrews" userId="6b8a8302-e720-4de1-b4c6-46f3080462ea" providerId="ADAL" clId="{A76D8AA9-7156-43E0-A1AC-811C0C0A28D7}" dt="2018-10-16T12:31:21.692" v="1362" actId="1076"/>
          <ac:grpSpMkLst>
            <pc:docMk/>
            <pc:sldMk cId="4241529920" sldId="272"/>
            <ac:grpSpMk id="125" creationId="{00000000-0000-0000-0000-000000000000}"/>
          </ac:grpSpMkLst>
        </pc:grpChg>
      </pc:sldChg>
      <pc:sldChg chg="addSp delSp modSp modAnim">
        <pc:chgData name="Kevin Andrews" userId="6b8a8302-e720-4de1-b4c6-46f3080462ea" providerId="ADAL" clId="{A76D8AA9-7156-43E0-A1AC-811C0C0A28D7}" dt="2018-10-16T12:35:23.419" v="1371" actId="1076"/>
        <pc:sldMkLst>
          <pc:docMk/>
          <pc:sldMk cId="1422861558" sldId="278"/>
        </pc:sldMkLst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6" creationId="{99636980-0826-481E-8350-2BF9DA241957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7" creationId="{7CC23321-C4E8-4CAE-B3EE-B9058183BA15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8" creationId="{5C45CCCB-240C-4E80-B502-9D071AABC398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9" creationId="{5B6EBD38-3F5A-4171-A58B-D894FBAF98A7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0" creationId="{E5EACA2C-8E55-4964-BCB7-510BD3E774B4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1" creationId="{F9276EC5-CD13-4512-B14F-BBD50C0F77E7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2" creationId="{00D2EBA9-A351-4B51-BF93-7CB148963880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3" creationId="{10D6F31F-DDC0-49F8-A1F4-A0CD373C101D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4" creationId="{3973FF91-AC22-4847-900C-341334C4B8BF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5" creationId="{E67A4627-F754-42D3-9AB3-F188366DD4A6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6" creationId="{7963755E-C7E1-4CBA-BB6F-3F65E4E071AD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7" creationId="{327DBC24-9D7B-455E-B9A1-1A6A8C1A1A90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8" creationId="{22B16D06-D268-4B9C-A5BA-536EE6D0BFC5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9" creationId="{CE1ED878-6345-44FD-A369-8038816B77CE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20" creationId="{2A11E012-7350-4222-B414-DF2AE35DB5D5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21" creationId="{3AFAB650-96C1-4240-ABF4-538993D1FCE4}"/>
          </ac:spMkLst>
        </pc:spChg>
        <pc:spChg chg="mod or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22" creationId="{422FFE60-7013-4419-A0C8-85291FCEFBC4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23" creationId="{D9E653EC-3299-47B2-ADE3-1049AA0CA39A}"/>
          </ac:spMkLst>
        </pc:spChg>
        <pc:spChg chg="mod topLvl">
          <ac:chgData name="Kevin Andrews" userId="6b8a8302-e720-4de1-b4c6-46f3080462ea" providerId="ADAL" clId="{A76D8AA9-7156-43E0-A1AC-811C0C0A28D7}" dt="2018-10-16T12:35:10.457" v="1370" actId="1076"/>
          <ac:spMkLst>
            <pc:docMk/>
            <pc:sldMk cId="1422861558" sldId="278"/>
            <ac:spMk id="24" creationId="{B5B4D6F2-DAF3-42A2-A44C-D840BDC5F973}"/>
          </ac:spMkLst>
        </pc:spChg>
        <pc:spChg chg="mod topLvl">
          <ac:chgData name="Kevin Andrews" userId="6b8a8302-e720-4de1-b4c6-46f3080462ea" providerId="ADAL" clId="{A76D8AA9-7156-43E0-A1AC-811C0C0A28D7}" dt="2018-10-16T12:35:10.457" v="1370" actId="1076"/>
          <ac:spMkLst>
            <pc:docMk/>
            <pc:sldMk cId="1422861558" sldId="278"/>
            <ac:spMk id="25" creationId="{CE74FBA2-BA6B-4233-8D67-81667B8B0969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26" creationId="{BE77A2B8-1AC6-48BC-BBDD-887F993A9049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27" creationId="{3E714178-3B3E-46D6-9827-B14175D0F96F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28" creationId="{8CC7045D-DC3B-491C-BEB9-7152A73C86A4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29" creationId="{A4ABCEC2-5DFD-45C1-919C-97BDBBE735B5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30" creationId="{5560B568-B8B4-487E-9D2D-CFA6BD9060CA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31" creationId="{9C6896E2-6A50-4F7E-8ED7-1FC1B187BC37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32" creationId="{D511171A-EFA4-42CA-9346-7930C678C246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33" creationId="{E5DBF6C1-64E5-41A3-8CA0-DA9267B39FCE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34" creationId="{1BC2E53A-AB01-4E71-8591-BA78B9C790B4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35" creationId="{3C6A4586-BD77-4DF6-85A2-CEB99E6CAD60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36" creationId="{B3BBD584-232E-4412-9564-156B8A3F90FB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37" creationId="{37A96588-C06F-4804-A846-A17F8094B8EC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38" creationId="{A1EF0BA6-5BCD-453F-9939-8BC7E2AC6B7B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39" creationId="{A91A1B06-6635-46D8-9610-893C7FA61B84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40" creationId="{3E62894B-DE71-427A-BAEC-CDBFB7C0D47A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41" creationId="{45BFCD17-F897-48C4-A562-8A88B4E2E3C4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42" creationId="{34F0D20D-0805-4693-AF44-C8D60913D1DE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43" creationId="{B8DBB99C-C900-4552-8F38-D9B5F1D66AA8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44" creationId="{EDEBFBA5-D5C5-4445-AE3E-5BDCD58F64BA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45" creationId="{A3F1537A-322A-401A-BF8F-2732FF5B0E4A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46" creationId="{AB05BB98-C3F5-4273-BBB5-16D1761E674E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47" creationId="{B793E891-23A7-4559-BBD0-DB0F933DE93C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48" creationId="{16DE42D4-9ECF-4032-8DB9-126900149A39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49" creationId="{E6BC3241-3906-4334-B29A-6ACBEABD87AD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50" creationId="{91CE843F-1B37-4001-B2E5-7963635A2317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51" creationId="{04800548-D1BD-4A1B-8FF8-C3670AA7C1EB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52" creationId="{2A54F3A3-D1DD-4628-B082-F6962DF9E5B4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53" creationId="{911D22D1-BCE5-489F-95CD-0359D87CA013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54" creationId="{EA7C0003-0780-4E33-890D-1BAC336D3AEC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55" creationId="{6328A87D-F2C5-43D8-8002-182DF69FCD4A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56" creationId="{D91778B3-7ACE-4A47-AC8E-B97713E22321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24" creationId="{D4A5E9D0-CABF-4B02-8544-1D9C12046B2E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25" creationId="{E34665B5-0F4C-421E-AD4C-C085E8C530FE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26" creationId="{0E0CCE0D-EF62-485A-8DB9-2F7031483BEB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27" creationId="{054098FF-C616-451D-9364-A26EE9CAAE32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28" creationId="{CE1DFBF2-4B8E-4161-8DDB-C65D8F52ACA9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29" creationId="{EB5CFB48-221D-450A-A45B-69042CC9BEC7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30" creationId="{01242219-2358-4B77-B32E-0EE793ACCFF2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31" creationId="{F7D9F0CB-06BB-44EF-ADB7-E5513A8125D5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32" creationId="{18FEE10A-E463-4FB8-A4AB-F3FF751AF5ED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33" creationId="{19CA8762-DC1D-4B89-B07E-40A4316DCD12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34" creationId="{765A2B58-327B-469A-8D71-47D5A18A5BAF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35" creationId="{908019A2-9184-4F36-90FE-EAF22AA2AC19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36" creationId="{FCD6D425-33B3-45AA-95AC-9716BE4707A9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37" creationId="{19F6519E-23B9-4AA1-9D91-F351A9CCD2CC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38" creationId="{088C0EC4-2BE5-431E-96AD-59AF4A8FCD36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39" creationId="{DF544308-954E-4E58-BCDA-070035C1F7D3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40" creationId="{90DDCE6F-A8C5-4DA4-96C4-77935EBCD62B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41" creationId="{CF7D1123-AB81-45ED-AB76-A9180E767035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42" creationId="{67CACF0C-6243-492F-9148-2450F7601804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43" creationId="{F8116ACD-C0E2-4921-B0D8-16C224262EFD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44" creationId="{F79CE73E-C029-4A8D-A261-E2356B338875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45" creationId="{05543CED-5B0C-4552-AD2F-C5BBAA363075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46" creationId="{0F25846B-C52F-499A-AAF4-4831E9C97F33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47" creationId="{E1011DA1-D194-4678-B813-58D84D9F8D17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48" creationId="{58D64A69-3E00-4430-B357-183E52359473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49" creationId="{543BD9F4-576B-4FF5-994E-75B401B4E801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50" creationId="{EB6198C0-D2AE-48C2-B0DF-E1DF9860543C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51" creationId="{FC2A2A08-0C9D-4A5F-8C1E-67B98A9065FE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52" creationId="{C055CA01-9F5C-41C8-A5EC-338815E10481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53" creationId="{42E3D129-6DFB-4CC0-BA40-7F7102ECE280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54" creationId="{AE6EA10C-16C1-4795-88B5-F1F989E8CC20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55" creationId="{06930052-7560-4F26-A589-6DC9FF3E2B17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56" creationId="{03F50258-E29E-4032-954D-1DA9097A1DE3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57" creationId="{C2AD62E7-396C-4459-8C75-C4769EBD8704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58" creationId="{CA97B833-3474-492F-AA1F-F31E1CBE3C11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59" creationId="{DC43A42E-6BFB-446E-A1D7-1FFC5EA44278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60" creationId="{F017336E-7734-4C9C-A07E-D5688E44D3DF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61" creationId="{5E84D3DC-0696-4687-A88A-DB6C7F880AD9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62" creationId="{DB3F55BA-73CF-4C39-ADB7-D9C5182B0BFA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63" creationId="{56CFC9B0-7745-4FAB-B234-6374F62BD7E3}"/>
          </ac:spMkLst>
        </pc:spChg>
        <pc:spChg chg="mod topLvl">
          <ac:chgData name="Kevin Andrews" userId="6b8a8302-e720-4de1-b4c6-46f3080462ea" providerId="ADAL" clId="{A76D8AA9-7156-43E0-A1AC-811C0C0A28D7}" dt="2018-10-16T12:13:52.683" v="1300" actId="164"/>
          <ac:spMkLst>
            <pc:docMk/>
            <pc:sldMk cId="1422861558" sldId="278"/>
            <ac:spMk id="164" creationId="{97BD43AE-C201-4E59-BB58-7436363BC73E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66" creationId="{CD90698A-CA12-4B11-AD08-9315810140C7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67" creationId="{F1E5E2F7-674E-4375-978C-2F72F1E4B66C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68" creationId="{7BDEC8AE-2F2A-4FFD-B059-CF777C81E773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69" creationId="{62544E30-CED0-4F9D-B77C-8A9243E57178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70" creationId="{15593EB2-D355-4620-8ECE-EC6D7C079201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71" creationId="{0961424F-E7B8-4872-973A-A2CC9225D28D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72" creationId="{9B3B7CF0-5D3D-4FA2-97C7-C068AA3FE768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73" creationId="{4B27EB15-AB52-4F41-B91D-7DB99DF3EBE8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74" creationId="{A5757C77-9544-48EB-9E57-0000A1839633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75" creationId="{63B7F2F3-199C-4CAA-B879-8EB5ED83B892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76" creationId="{2F317DDC-5DDD-43CD-ADE7-D6CA04496785}"/>
          </ac:spMkLst>
        </pc:spChg>
        <pc:spChg chg="mod topLvl">
          <ac:chgData name="Kevin Andrews" userId="6b8a8302-e720-4de1-b4c6-46f3080462ea" providerId="ADAL" clId="{A76D8AA9-7156-43E0-A1AC-811C0C0A28D7}" dt="2018-10-16T12:35:23.419" v="1371" actId="1076"/>
          <ac:spMkLst>
            <pc:docMk/>
            <pc:sldMk cId="1422861558" sldId="278"/>
            <ac:spMk id="177" creationId="{F35FAE1F-8BA2-4328-BFF2-6CDB628EB771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78" creationId="{9AE71C66-5988-4A9F-BA6E-846260B2A84D}"/>
          </ac:spMkLst>
        </pc:spChg>
        <pc:spChg chg="mod topLvl">
          <ac:chgData name="Kevin Andrews" userId="6b8a8302-e720-4de1-b4c6-46f3080462ea" providerId="ADAL" clId="{A76D8AA9-7156-43E0-A1AC-811C0C0A28D7}" dt="2018-10-16T12:35:23.419" v="1371" actId="1076"/>
          <ac:spMkLst>
            <pc:docMk/>
            <pc:sldMk cId="1422861558" sldId="278"/>
            <ac:spMk id="179" creationId="{3189BCCF-62AF-4021-BDDA-1D936ACF2E33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80" creationId="{BE0A10ED-6739-4F35-9E55-51ADD720D1CE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81" creationId="{1532B968-9AE1-43F2-B6FE-609B3BFD255D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82" creationId="{61ACFED1-B1F9-4DFC-8BBD-84C423523848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83" creationId="{A9967583-2EDD-4952-9714-C1D9AB9C733F}"/>
          </ac:spMkLst>
        </pc:spChg>
        <pc:spChg chg="mod topLvl">
          <ac:chgData name="Kevin Andrews" userId="6b8a8302-e720-4de1-b4c6-46f3080462ea" providerId="ADAL" clId="{A76D8AA9-7156-43E0-A1AC-811C0C0A28D7}" dt="2018-10-16T12:12:48.058" v="1292" actId="164"/>
          <ac:spMkLst>
            <pc:docMk/>
            <pc:sldMk cId="1422861558" sldId="278"/>
            <ac:spMk id="184" creationId="{9CE70975-D070-4B02-8599-672E188CF374}"/>
          </ac:spMkLst>
        </pc:spChg>
        <pc:spChg chg="add del mod">
          <ac:chgData name="Kevin Andrews" userId="6b8a8302-e720-4de1-b4c6-46f3080462ea" providerId="ADAL" clId="{A76D8AA9-7156-43E0-A1AC-811C0C0A28D7}" dt="2018-10-16T12:12:11.270" v="1288" actId="11529"/>
          <ac:spMkLst>
            <pc:docMk/>
            <pc:sldMk cId="1422861558" sldId="278"/>
            <ac:spMk id="1120" creationId="{E97F19B1-7AB3-4DE0-B91D-A5A8BF60EDD9}"/>
          </ac:spMkLst>
        </pc:spChg>
        <pc:grpChg chg="add mod ord">
          <ac:chgData name="Kevin Andrews" userId="6b8a8302-e720-4de1-b4c6-46f3080462ea" providerId="ADAL" clId="{A76D8AA9-7156-43E0-A1AC-811C0C0A28D7}" dt="2018-10-16T12:11:34.200" v="1282" actId="164"/>
          <ac:grpSpMkLst>
            <pc:docMk/>
            <pc:sldMk cId="1422861558" sldId="278"/>
            <ac:grpSpMk id="3" creationId="{250635D3-1281-4144-8D27-8260449F41DD}"/>
          </ac:grpSpMkLst>
        </pc:grpChg>
        <pc:grpChg chg="add mod ord">
          <ac:chgData name="Kevin Andrews" userId="6b8a8302-e720-4de1-b4c6-46f3080462ea" providerId="ADAL" clId="{A76D8AA9-7156-43E0-A1AC-811C0C0A28D7}" dt="2018-10-16T12:11:32.700" v="1280" actId="164"/>
          <ac:grpSpMkLst>
            <pc:docMk/>
            <pc:sldMk cId="1422861558" sldId="278"/>
            <ac:grpSpMk id="4" creationId="{C374DA27-7A02-4E12-9874-A633261EA4E1}"/>
          </ac:grpSpMkLst>
        </pc:grpChg>
        <pc:grpChg chg="add del mod">
          <ac:chgData name="Kevin Andrews" userId="6b8a8302-e720-4de1-b4c6-46f3080462ea" providerId="ADAL" clId="{A76D8AA9-7156-43E0-A1AC-811C0C0A28D7}" dt="2018-10-16T12:12:53.041" v="1293" actId="165"/>
          <ac:grpSpMkLst>
            <pc:docMk/>
            <pc:sldMk cId="1422861558" sldId="278"/>
            <ac:grpSpMk id="5" creationId="{E5C14F57-0BE0-4D08-A765-833182B7D01B}"/>
          </ac:grpSpMkLst>
        </pc:grpChg>
        <pc:grpChg chg="add del mod">
          <ac:chgData name="Kevin Andrews" userId="6b8a8302-e720-4de1-b4c6-46f3080462ea" providerId="ADAL" clId="{A76D8AA9-7156-43E0-A1AC-811C0C0A28D7}" dt="2018-10-16T12:12:21.142" v="1289" actId="165"/>
          <ac:grpSpMkLst>
            <pc:docMk/>
            <pc:sldMk cId="1422861558" sldId="278"/>
            <ac:grpSpMk id="165" creationId="{59231D83-4348-4BBE-ACCE-D5FDFAD39090}"/>
          </ac:grpSpMkLst>
        </pc:grpChg>
        <pc:grpChg chg="add del mod">
          <ac:chgData name="Kevin Andrews" userId="6b8a8302-e720-4de1-b4c6-46f3080462ea" providerId="ADAL" clId="{A76D8AA9-7156-43E0-A1AC-811C0C0A28D7}" dt="2018-10-16T12:12:40.981" v="1291" actId="165"/>
          <ac:grpSpMkLst>
            <pc:docMk/>
            <pc:sldMk cId="1422861558" sldId="278"/>
            <ac:grpSpMk id="1121" creationId="{8671832B-315C-432C-BBF1-FF36DF695847}"/>
          </ac:grpSpMkLst>
        </pc:grpChg>
        <pc:grpChg chg="add mod ord">
          <ac:chgData name="Kevin Andrews" userId="6b8a8302-e720-4de1-b4c6-46f3080462ea" providerId="ADAL" clId="{A76D8AA9-7156-43E0-A1AC-811C0C0A28D7}" dt="2018-10-16T12:35:23.419" v="1371" actId="1076"/>
          <ac:grpSpMkLst>
            <pc:docMk/>
            <pc:sldMk cId="1422861558" sldId="278"/>
            <ac:grpSpMk id="1122" creationId="{6B6F11A2-F8B3-477C-A608-BF3E8B8DA44D}"/>
          </ac:grpSpMkLst>
        </pc:grpChg>
        <pc:grpChg chg="add mod ord">
          <ac:chgData name="Kevin Andrews" userId="6b8a8302-e720-4de1-b4c6-46f3080462ea" providerId="ADAL" clId="{A76D8AA9-7156-43E0-A1AC-811C0C0A28D7}" dt="2018-10-16T12:35:10.457" v="1370" actId="1076"/>
          <ac:grpSpMkLst>
            <pc:docMk/>
            <pc:sldMk cId="1422861558" sldId="278"/>
            <ac:grpSpMk id="1123" creationId="{1C622D61-2199-4DE9-B57D-5476E254E53D}"/>
          </ac:grpSpMkLst>
        </pc:grpChg>
        <pc:picChg chg="mod topLvl">
          <ac:chgData name="Kevin Andrews" userId="6b8a8302-e720-4de1-b4c6-46f3080462ea" providerId="ADAL" clId="{A76D8AA9-7156-43E0-A1AC-811C0C0A28D7}" dt="2018-10-16T12:13:52.683" v="1300" actId="164"/>
          <ac:picMkLst>
            <pc:docMk/>
            <pc:sldMk cId="1422861558" sldId="278"/>
            <ac:picMk id="1116" creationId="{329F0F5D-5C07-4E50-AC63-FCDE2C5988A0}"/>
          </ac:picMkLst>
        </pc:picChg>
        <pc:picChg chg="mod topLvl">
          <ac:chgData name="Kevin Andrews" userId="6b8a8302-e720-4de1-b4c6-46f3080462ea" providerId="ADAL" clId="{A76D8AA9-7156-43E0-A1AC-811C0C0A28D7}" dt="2018-10-16T12:13:52.683" v="1300" actId="164"/>
          <ac:picMkLst>
            <pc:docMk/>
            <pc:sldMk cId="1422861558" sldId="278"/>
            <ac:picMk id="1117" creationId="{D4D4A169-7094-4696-9FEE-D0E85550FC12}"/>
          </ac:picMkLst>
        </pc:picChg>
        <pc:picChg chg="mod topLvl">
          <ac:chgData name="Kevin Andrews" userId="6b8a8302-e720-4de1-b4c6-46f3080462ea" providerId="ADAL" clId="{A76D8AA9-7156-43E0-A1AC-811C0C0A28D7}" dt="2018-10-16T12:12:48.058" v="1292" actId="164"/>
          <ac:picMkLst>
            <pc:docMk/>
            <pc:sldMk cId="1422861558" sldId="278"/>
            <ac:picMk id="1140" creationId="{706E7AC9-3F84-44E8-B8A5-02A5352C0546}"/>
          </ac:picMkLst>
        </pc:picChg>
        <pc:picChg chg="mod topLvl">
          <ac:chgData name="Kevin Andrews" userId="6b8a8302-e720-4de1-b4c6-46f3080462ea" providerId="ADAL" clId="{A76D8AA9-7156-43E0-A1AC-811C0C0A28D7}" dt="2018-10-16T12:12:48.058" v="1292" actId="164"/>
          <ac:picMkLst>
            <pc:docMk/>
            <pc:sldMk cId="1422861558" sldId="278"/>
            <ac:picMk id="1141" creationId="{9D417E07-5B75-4250-AFA6-BB5729C7A7A6}"/>
          </ac:picMkLst>
        </pc:picChg>
      </pc:sldChg>
      <pc:sldChg chg="modSp">
        <pc:chgData name="Kevin Andrews" userId="6b8a8302-e720-4de1-b4c6-46f3080462ea" providerId="ADAL" clId="{A76D8AA9-7156-43E0-A1AC-811C0C0A28D7}" dt="2018-10-16T09:13:06.530" v="349" actId="1076"/>
        <pc:sldMkLst>
          <pc:docMk/>
          <pc:sldMk cId="1185742957" sldId="279"/>
        </pc:sldMkLst>
        <pc:picChg chg="mod">
          <ac:chgData name="Kevin Andrews" userId="6b8a8302-e720-4de1-b4c6-46f3080462ea" providerId="ADAL" clId="{A76D8AA9-7156-43E0-A1AC-811C0C0A28D7}" dt="2018-10-16T09:13:06.530" v="349" actId="1076"/>
          <ac:picMkLst>
            <pc:docMk/>
            <pc:sldMk cId="1185742957" sldId="279"/>
            <ac:picMk id="3" creationId="{00000000-0000-0000-0000-000000000000}"/>
          </ac:picMkLst>
        </pc:picChg>
      </pc:sldChg>
      <pc:sldChg chg="modTransition">
        <pc:chgData name="Kevin Andrews" userId="6b8a8302-e720-4de1-b4c6-46f3080462ea" providerId="ADAL" clId="{A76D8AA9-7156-43E0-A1AC-811C0C0A28D7}" dt="2018-10-17T14:07:22.379" v="5865"/>
        <pc:sldMkLst>
          <pc:docMk/>
          <pc:sldMk cId="3746894893" sldId="281"/>
        </pc:sldMkLst>
      </pc:sldChg>
      <pc:sldChg chg="modTransition">
        <pc:chgData name="Kevin Andrews" userId="6b8a8302-e720-4de1-b4c6-46f3080462ea" providerId="ADAL" clId="{A76D8AA9-7156-43E0-A1AC-811C0C0A28D7}" dt="2018-10-17T09:36:10.214" v="5676"/>
        <pc:sldMkLst>
          <pc:docMk/>
          <pc:sldMk cId="874217637" sldId="288"/>
        </pc:sldMkLst>
      </pc:sldChg>
      <pc:sldChg chg="modTransition">
        <pc:chgData name="Kevin Andrews" userId="6b8a8302-e720-4de1-b4c6-46f3080462ea" providerId="ADAL" clId="{A76D8AA9-7156-43E0-A1AC-811C0C0A28D7}" dt="2018-10-17T09:36:16.072" v="5677"/>
        <pc:sldMkLst>
          <pc:docMk/>
          <pc:sldMk cId="75760962" sldId="289"/>
        </pc:sldMkLst>
      </pc:sldChg>
      <pc:sldChg chg="del">
        <pc:chgData name="Kevin Andrews" userId="6b8a8302-e720-4de1-b4c6-46f3080462ea" providerId="ADAL" clId="{A76D8AA9-7156-43E0-A1AC-811C0C0A28D7}" dt="2018-10-16T09:22:15.501" v="457" actId="2696"/>
        <pc:sldMkLst>
          <pc:docMk/>
          <pc:sldMk cId="1916879030" sldId="294"/>
        </pc:sldMkLst>
      </pc:sldChg>
      <pc:sldChg chg="addSp delSp modSp">
        <pc:chgData name="Kevin Andrews" userId="6b8a8302-e720-4de1-b4c6-46f3080462ea" providerId="ADAL" clId="{A76D8AA9-7156-43E0-A1AC-811C0C0A28D7}" dt="2018-10-16T09:49:08.480" v="498"/>
        <pc:sldMkLst>
          <pc:docMk/>
          <pc:sldMk cId="522875382" sldId="296"/>
        </pc:sldMkLst>
        <pc:spChg chg="add del mod">
          <ac:chgData name="Kevin Andrews" userId="6b8a8302-e720-4de1-b4c6-46f3080462ea" providerId="ADAL" clId="{A76D8AA9-7156-43E0-A1AC-811C0C0A28D7}" dt="2018-10-16T09:22:40.072" v="460"/>
          <ac:spMkLst>
            <pc:docMk/>
            <pc:sldMk cId="522875382" sldId="296"/>
            <ac:spMk id="2" creationId="{637B6582-5EB4-4385-96E5-8BFB05FB7D54}"/>
          </ac:spMkLst>
        </pc:spChg>
        <pc:spChg chg="del mod">
          <ac:chgData name="Kevin Andrews" userId="6b8a8302-e720-4de1-b4c6-46f3080462ea" providerId="ADAL" clId="{A76D8AA9-7156-43E0-A1AC-811C0C0A28D7}" dt="2018-10-16T09:49:04.890" v="497" actId="478"/>
          <ac:spMkLst>
            <pc:docMk/>
            <pc:sldMk cId="522875382" sldId="296"/>
            <ac:spMk id="3" creationId="{00000000-0000-0000-0000-000000000000}"/>
          </ac:spMkLst>
        </pc:spChg>
        <pc:spChg chg="del mod">
          <ac:chgData name="Kevin Andrews" userId="6b8a8302-e720-4de1-b4c6-46f3080462ea" providerId="ADAL" clId="{A76D8AA9-7156-43E0-A1AC-811C0C0A28D7}" dt="2018-10-16T09:49:03.849" v="496" actId="478"/>
          <ac:spMkLst>
            <pc:docMk/>
            <pc:sldMk cId="522875382" sldId="296"/>
            <ac:spMk id="4" creationId="{00000000-0000-0000-0000-000000000000}"/>
          </ac:spMkLst>
        </pc:spChg>
        <pc:spChg chg="add">
          <ac:chgData name="Kevin Andrews" userId="6b8a8302-e720-4de1-b4c6-46f3080462ea" providerId="ADAL" clId="{A76D8AA9-7156-43E0-A1AC-811C0C0A28D7}" dt="2018-10-16T09:49:08.480" v="498"/>
          <ac:spMkLst>
            <pc:docMk/>
            <pc:sldMk cId="522875382" sldId="296"/>
            <ac:spMk id="7" creationId="{0CBD783A-ECDA-4139-A122-397DABC41512}"/>
          </ac:spMkLst>
        </pc:spChg>
        <pc:spChg chg="add">
          <ac:chgData name="Kevin Andrews" userId="6b8a8302-e720-4de1-b4c6-46f3080462ea" providerId="ADAL" clId="{A76D8AA9-7156-43E0-A1AC-811C0C0A28D7}" dt="2018-10-16T09:49:08.480" v="498"/>
          <ac:spMkLst>
            <pc:docMk/>
            <pc:sldMk cId="522875382" sldId="296"/>
            <ac:spMk id="8" creationId="{C8125514-948B-4AB5-8477-3C6AC208F185}"/>
          </ac:spMkLst>
        </pc:spChg>
        <pc:cxnChg chg="add del">
          <ac:chgData name="Kevin Andrews" userId="6b8a8302-e720-4de1-b4c6-46f3080462ea" providerId="ADAL" clId="{A76D8AA9-7156-43E0-A1AC-811C0C0A28D7}" dt="2018-10-16T09:48:42.295" v="493"/>
          <ac:cxnSpMkLst>
            <pc:docMk/>
            <pc:sldMk cId="522875382" sldId="296"/>
            <ac:cxnSpMk id="5" creationId="{A7DF50D1-6ED2-4132-9C28-B3D82B53A1DA}"/>
          </ac:cxnSpMkLst>
        </pc:cxnChg>
        <pc:cxnChg chg="add">
          <ac:chgData name="Kevin Andrews" userId="6b8a8302-e720-4de1-b4c6-46f3080462ea" providerId="ADAL" clId="{A76D8AA9-7156-43E0-A1AC-811C0C0A28D7}" dt="2018-10-16T09:48:48.534" v="494"/>
          <ac:cxnSpMkLst>
            <pc:docMk/>
            <pc:sldMk cId="522875382" sldId="296"/>
            <ac:cxnSpMk id="6" creationId="{76B3EB41-0FBF-49B0-A178-E7BFF3411FFE}"/>
          </ac:cxnSpMkLst>
        </pc:cxnChg>
      </pc:sldChg>
      <pc:sldChg chg="modSp modAnim">
        <pc:chgData name="Kevin Andrews" userId="6b8a8302-e720-4de1-b4c6-46f3080462ea" providerId="ADAL" clId="{A76D8AA9-7156-43E0-A1AC-811C0C0A28D7}" dt="2018-10-17T09:46:05.324" v="5864" actId="20577"/>
        <pc:sldMkLst>
          <pc:docMk/>
          <pc:sldMk cId="3742742825" sldId="297"/>
        </pc:sldMkLst>
        <pc:spChg chg="mod">
          <ac:chgData name="Kevin Andrews" userId="6b8a8302-e720-4de1-b4c6-46f3080462ea" providerId="ADAL" clId="{A76D8AA9-7156-43E0-A1AC-811C0C0A28D7}" dt="2018-10-17T09:46:05.324" v="5864" actId="20577"/>
          <ac:spMkLst>
            <pc:docMk/>
            <pc:sldMk cId="3742742825" sldId="297"/>
            <ac:spMk id="3" creationId="{00000000-0000-0000-0000-000000000000}"/>
          </ac:spMkLst>
        </pc:spChg>
      </pc:sldChg>
      <pc:sldChg chg="modSp">
        <pc:chgData name="Kevin Andrews" userId="6b8a8302-e720-4de1-b4c6-46f3080462ea" providerId="ADAL" clId="{A76D8AA9-7156-43E0-A1AC-811C0C0A28D7}" dt="2018-10-16T09:14:34.527" v="352" actId="1076"/>
        <pc:sldMkLst>
          <pc:docMk/>
          <pc:sldMk cId="4086330756" sldId="298"/>
        </pc:sldMkLst>
        <pc:spChg chg="mod">
          <ac:chgData name="Kevin Andrews" userId="6b8a8302-e720-4de1-b4c6-46f3080462ea" providerId="ADAL" clId="{A76D8AA9-7156-43E0-A1AC-811C0C0A28D7}" dt="2018-10-16T09:14:34.527" v="352" actId="1076"/>
          <ac:spMkLst>
            <pc:docMk/>
            <pc:sldMk cId="4086330756" sldId="298"/>
            <ac:spMk id="2" creationId="{00000000-0000-0000-0000-000000000000}"/>
          </ac:spMkLst>
        </pc:spChg>
      </pc:sldChg>
      <pc:sldChg chg="addSp delSp modSp del ord modTransition delAnim">
        <pc:chgData name="Kevin Andrews" userId="6b8a8302-e720-4de1-b4c6-46f3080462ea" providerId="ADAL" clId="{A76D8AA9-7156-43E0-A1AC-811C0C0A28D7}" dt="2018-10-16T11:44:58.991" v="916" actId="2696"/>
        <pc:sldMkLst>
          <pc:docMk/>
          <pc:sldMk cId="1414136856" sldId="299"/>
        </pc:sldMkLst>
        <pc:spChg chg="mod">
          <ac:chgData name="Kevin Andrews" userId="6b8a8302-e720-4de1-b4c6-46f3080462ea" providerId="ADAL" clId="{A76D8AA9-7156-43E0-A1AC-811C0C0A28D7}" dt="2018-10-16T11:31:58.159" v="689" actId="1076"/>
          <ac:spMkLst>
            <pc:docMk/>
            <pc:sldMk cId="1414136856" sldId="299"/>
            <ac:spMk id="2" creationId="{0E8E5A37-BD71-4A95-AFE4-11FD1107B01D}"/>
          </ac:spMkLst>
        </pc:spChg>
        <pc:spChg chg="add del mod">
          <ac:chgData name="Kevin Andrews" userId="6b8a8302-e720-4de1-b4c6-46f3080462ea" providerId="ADAL" clId="{A76D8AA9-7156-43E0-A1AC-811C0C0A28D7}" dt="2018-10-16T11:20:52.668" v="500" actId="478"/>
          <ac:spMkLst>
            <pc:docMk/>
            <pc:sldMk cId="1414136856" sldId="299"/>
            <ac:spMk id="3" creationId="{5EFCA7A8-E3D5-4DEE-80F3-F5BC0D6395A6}"/>
          </ac:spMkLst>
        </pc:spChg>
        <pc:spChg chg="del mod topLvl">
          <ac:chgData name="Kevin Andrews" userId="6b8a8302-e720-4de1-b4c6-46f3080462ea" providerId="ADAL" clId="{A76D8AA9-7156-43E0-A1AC-811C0C0A28D7}" dt="2018-10-16T11:25:32.853" v="566" actId="478"/>
          <ac:spMkLst>
            <pc:docMk/>
            <pc:sldMk cId="1414136856" sldId="299"/>
            <ac:spMk id="6" creationId="{53C1507A-14AD-4609-99C4-D0091481DA2F}"/>
          </ac:spMkLst>
        </pc:spChg>
        <pc:spChg chg="del mod topLvl">
          <ac:chgData name="Kevin Andrews" userId="6b8a8302-e720-4de1-b4c6-46f3080462ea" providerId="ADAL" clId="{A76D8AA9-7156-43E0-A1AC-811C0C0A28D7}" dt="2018-10-16T11:29:16.282" v="624" actId="478"/>
          <ac:spMkLst>
            <pc:docMk/>
            <pc:sldMk cId="1414136856" sldId="299"/>
            <ac:spMk id="7" creationId="{650C4405-B30E-4EDE-BBB4-9D8D7F53C826}"/>
          </ac:spMkLst>
        </pc:spChg>
        <pc:spChg chg="mod topLvl">
          <ac:chgData name="Kevin Andrews" userId="6b8a8302-e720-4de1-b4c6-46f3080462ea" providerId="ADAL" clId="{A76D8AA9-7156-43E0-A1AC-811C0C0A28D7}" dt="2018-10-16T11:28:15.147" v="615" actId="164"/>
          <ac:spMkLst>
            <pc:docMk/>
            <pc:sldMk cId="1414136856" sldId="299"/>
            <ac:spMk id="8" creationId="{9DB51DD8-E3AA-4685-A041-79F627980B1B}"/>
          </ac:spMkLst>
        </pc:spChg>
        <pc:spChg chg="mod topLvl">
          <ac:chgData name="Kevin Andrews" userId="6b8a8302-e720-4de1-b4c6-46f3080462ea" providerId="ADAL" clId="{A76D8AA9-7156-43E0-A1AC-811C0C0A28D7}" dt="2018-10-16T11:29:54.178" v="658" actId="14100"/>
          <ac:spMkLst>
            <pc:docMk/>
            <pc:sldMk cId="1414136856" sldId="299"/>
            <ac:spMk id="9" creationId="{AD112EDF-E240-4790-8DF1-50DCA5D2F8C0}"/>
          </ac:spMkLst>
        </pc:spChg>
        <pc:spChg chg="del mod topLvl">
          <ac:chgData name="Kevin Andrews" userId="6b8a8302-e720-4de1-b4c6-46f3080462ea" providerId="ADAL" clId="{A76D8AA9-7156-43E0-A1AC-811C0C0A28D7}" dt="2018-10-16T11:27:31.453" v="605" actId="478"/>
          <ac:spMkLst>
            <pc:docMk/>
            <pc:sldMk cId="1414136856" sldId="299"/>
            <ac:spMk id="10" creationId="{7D31DF4F-655A-405F-9BEA-DA825EF7094C}"/>
          </ac:spMkLst>
        </pc:spChg>
        <pc:spChg chg="del mod topLvl">
          <ac:chgData name="Kevin Andrews" userId="6b8a8302-e720-4de1-b4c6-46f3080462ea" providerId="ADAL" clId="{A76D8AA9-7156-43E0-A1AC-811C0C0A28D7}" dt="2018-10-16T11:25:30.736" v="564" actId="478"/>
          <ac:spMkLst>
            <pc:docMk/>
            <pc:sldMk cId="1414136856" sldId="299"/>
            <ac:spMk id="11" creationId="{7F8B2C74-1D1B-4520-ADB9-DABE01232527}"/>
          </ac:spMkLst>
        </pc:spChg>
        <pc:spChg chg="mod topLvl">
          <ac:chgData name="Kevin Andrews" userId="6b8a8302-e720-4de1-b4c6-46f3080462ea" providerId="ADAL" clId="{A76D8AA9-7156-43E0-A1AC-811C0C0A28D7}" dt="2018-10-16T11:22:10.346" v="524" actId="164"/>
          <ac:spMkLst>
            <pc:docMk/>
            <pc:sldMk cId="1414136856" sldId="299"/>
            <ac:spMk id="12" creationId="{0F36BAF4-F703-4867-A091-0946DFAD4DD2}"/>
          </ac:spMkLst>
        </pc:spChg>
        <pc:spChg chg="mod topLvl">
          <ac:chgData name="Kevin Andrews" userId="6b8a8302-e720-4de1-b4c6-46f3080462ea" providerId="ADAL" clId="{A76D8AA9-7156-43E0-A1AC-811C0C0A28D7}" dt="2018-10-16T11:22:10.346" v="524" actId="164"/>
          <ac:spMkLst>
            <pc:docMk/>
            <pc:sldMk cId="1414136856" sldId="299"/>
            <ac:spMk id="13" creationId="{AE36F3BE-48A1-4D02-9815-95183A828C30}"/>
          </ac:spMkLst>
        </pc:spChg>
        <pc:spChg chg="mod topLvl">
          <ac:chgData name="Kevin Andrews" userId="6b8a8302-e720-4de1-b4c6-46f3080462ea" providerId="ADAL" clId="{A76D8AA9-7156-43E0-A1AC-811C0C0A28D7}" dt="2018-10-16T11:22:10.346" v="524" actId="164"/>
          <ac:spMkLst>
            <pc:docMk/>
            <pc:sldMk cId="1414136856" sldId="299"/>
            <ac:spMk id="14" creationId="{B0A442A6-7744-455C-979B-14C06BE3B0A0}"/>
          </ac:spMkLst>
        </pc:spChg>
        <pc:spChg chg="del mod topLvl">
          <ac:chgData name="Kevin Andrews" userId="6b8a8302-e720-4de1-b4c6-46f3080462ea" providerId="ADAL" clId="{A76D8AA9-7156-43E0-A1AC-811C0C0A28D7}" dt="2018-10-16T11:21:40.258" v="514" actId="478"/>
          <ac:spMkLst>
            <pc:docMk/>
            <pc:sldMk cId="1414136856" sldId="299"/>
            <ac:spMk id="15" creationId="{21F64079-60C5-4DE9-923A-AC5099466662}"/>
          </ac:spMkLst>
        </pc:spChg>
        <pc:spChg chg="del mod topLvl">
          <ac:chgData name="Kevin Andrews" userId="6b8a8302-e720-4de1-b4c6-46f3080462ea" providerId="ADAL" clId="{A76D8AA9-7156-43E0-A1AC-811C0C0A28D7}" dt="2018-10-16T11:21:43.275" v="517" actId="478"/>
          <ac:spMkLst>
            <pc:docMk/>
            <pc:sldMk cId="1414136856" sldId="299"/>
            <ac:spMk id="16" creationId="{39102823-99AF-4709-A3C1-37912754243E}"/>
          </ac:spMkLst>
        </pc:spChg>
        <pc:spChg chg="del mod topLvl">
          <ac:chgData name="Kevin Andrews" userId="6b8a8302-e720-4de1-b4c6-46f3080462ea" providerId="ADAL" clId="{A76D8AA9-7156-43E0-A1AC-811C0C0A28D7}" dt="2018-10-16T11:21:38.582" v="512" actId="478"/>
          <ac:spMkLst>
            <pc:docMk/>
            <pc:sldMk cId="1414136856" sldId="299"/>
            <ac:spMk id="17" creationId="{986CB342-5A4C-46A7-914B-B26766643C51}"/>
          </ac:spMkLst>
        </pc:spChg>
        <pc:spChg chg="del mod topLvl">
          <ac:chgData name="Kevin Andrews" userId="6b8a8302-e720-4de1-b4c6-46f3080462ea" providerId="ADAL" clId="{A76D8AA9-7156-43E0-A1AC-811C0C0A28D7}" dt="2018-10-16T11:21:43.872" v="518" actId="478"/>
          <ac:spMkLst>
            <pc:docMk/>
            <pc:sldMk cId="1414136856" sldId="299"/>
            <ac:spMk id="18" creationId="{1576A458-A110-4253-B2B1-6F3300BF813A}"/>
          </ac:spMkLst>
        </pc:spChg>
        <pc:spChg chg="del mod topLvl">
          <ac:chgData name="Kevin Andrews" userId="6b8a8302-e720-4de1-b4c6-46f3080462ea" providerId="ADAL" clId="{A76D8AA9-7156-43E0-A1AC-811C0C0A28D7}" dt="2018-10-16T11:22:06.885" v="523" actId="478"/>
          <ac:spMkLst>
            <pc:docMk/>
            <pc:sldMk cId="1414136856" sldId="299"/>
            <ac:spMk id="19" creationId="{1A4E268C-7055-4C95-AB11-9C599F805F68}"/>
          </ac:spMkLst>
        </pc:spChg>
        <pc:spChg chg="del mod topLvl">
          <ac:chgData name="Kevin Andrews" userId="6b8a8302-e720-4de1-b4c6-46f3080462ea" providerId="ADAL" clId="{A76D8AA9-7156-43E0-A1AC-811C0C0A28D7}" dt="2018-10-16T11:21:37.756" v="511" actId="478"/>
          <ac:spMkLst>
            <pc:docMk/>
            <pc:sldMk cId="1414136856" sldId="299"/>
            <ac:spMk id="20" creationId="{7CB0A60E-CFC0-459F-8F02-9A573B1455C4}"/>
          </ac:spMkLst>
        </pc:spChg>
        <pc:spChg chg="del mod topLvl">
          <ac:chgData name="Kevin Andrews" userId="6b8a8302-e720-4de1-b4c6-46f3080462ea" providerId="ADAL" clId="{A76D8AA9-7156-43E0-A1AC-811C0C0A28D7}" dt="2018-10-16T11:21:51.771" v="519" actId="478"/>
          <ac:spMkLst>
            <pc:docMk/>
            <pc:sldMk cId="1414136856" sldId="299"/>
            <ac:spMk id="21" creationId="{09AD8A42-FBCE-4624-AA21-55857857654A}"/>
          </ac:spMkLst>
        </pc:spChg>
        <pc:spChg chg="del mod topLvl">
          <ac:chgData name="Kevin Andrews" userId="6b8a8302-e720-4de1-b4c6-46f3080462ea" providerId="ADAL" clId="{A76D8AA9-7156-43E0-A1AC-811C0C0A28D7}" dt="2018-10-16T11:21:35.431" v="508" actId="478"/>
          <ac:spMkLst>
            <pc:docMk/>
            <pc:sldMk cId="1414136856" sldId="299"/>
            <ac:spMk id="22" creationId="{4D844E85-574C-4EE0-A879-06A47460DC73}"/>
          </ac:spMkLst>
        </pc:spChg>
        <pc:spChg chg="del mod topLvl">
          <ac:chgData name="Kevin Andrews" userId="6b8a8302-e720-4de1-b4c6-46f3080462ea" providerId="ADAL" clId="{A76D8AA9-7156-43E0-A1AC-811C0C0A28D7}" dt="2018-10-16T11:21:41.131" v="515" actId="478"/>
          <ac:spMkLst>
            <pc:docMk/>
            <pc:sldMk cId="1414136856" sldId="299"/>
            <ac:spMk id="23" creationId="{525B3C00-B090-4B88-9049-B251E7B33D32}"/>
          </ac:spMkLst>
        </pc:spChg>
        <pc:spChg chg="del mod topLvl">
          <ac:chgData name="Kevin Andrews" userId="6b8a8302-e720-4de1-b4c6-46f3080462ea" providerId="ADAL" clId="{A76D8AA9-7156-43E0-A1AC-811C0C0A28D7}" dt="2018-10-16T11:21:42.414" v="516" actId="478"/>
          <ac:spMkLst>
            <pc:docMk/>
            <pc:sldMk cId="1414136856" sldId="299"/>
            <ac:spMk id="24" creationId="{83AE24CB-BB8A-47C1-88A0-17331AAA6EE0}"/>
          </ac:spMkLst>
        </pc:spChg>
        <pc:spChg chg="del mod topLvl">
          <ac:chgData name="Kevin Andrews" userId="6b8a8302-e720-4de1-b4c6-46f3080462ea" providerId="ADAL" clId="{A76D8AA9-7156-43E0-A1AC-811C0C0A28D7}" dt="2018-10-16T11:22:03.068" v="522" actId="478"/>
          <ac:spMkLst>
            <pc:docMk/>
            <pc:sldMk cId="1414136856" sldId="299"/>
            <ac:spMk id="25" creationId="{D5D7FAB3-01DF-407C-8427-746303A740C3}"/>
          </ac:spMkLst>
        </pc:spChg>
        <pc:spChg chg="del mod topLvl">
          <ac:chgData name="Kevin Andrews" userId="6b8a8302-e720-4de1-b4c6-46f3080462ea" providerId="ADAL" clId="{A76D8AA9-7156-43E0-A1AC-811C0C0A28D7}" dt="2018-10-16T11:21:36.973" v="510" actId="478"/>
          <ac:spMkLst>
            <pc:docMk/>
            <pc:sldMk cId="1414136856" sldId="299"/>
            <ac:spMk id="26" creationId="{5DACD8A7-B33F-4F66-B458-5A8030C06442}"/>
          </ac:spMkLst>
        </pc:spChg>
        <pc:spChg chg="del mod topLvl">
          <ac:chgData name="Kevin Andrews" userId="6b8a8302-e720-4de1-b4c6-46f3080462ea" providerId="ADAL" clId="{A76D8AA9-7156-43E0-A1AC-811C0C0A28D7}" dt="2018-10-16T11:22:00.019" v="521" actId="478"/>
          <ac:spMkLst>
            <pc:docMk/>
            <pc:sldMk cId="1414136856" sldId="299"/>
            <ac:spMk id="27" creationId="{D07DA6C1-AD3A-439A-BB51-8A29D6173FA6}"/>
          </ac:spMkLst>
        </pc:spChg>
        <pc:spChg chg="del mod topLvl">
          <ac:chgData name="Kevin Andrews" userId="6b8a8302-e720-4de1-b4c6-46f3080462ea" providerId="ADAL" clId="{A76D8AA9-7156-43E0-A1AC-811C0C0A28D7}" dt="2018-10-16T11:21:36.274" v="509" actId="478"/>
          <ac:spMkLst>
            <pc:docMk/>
            <pc:sldMk cId="1414136856" sldId="299"/>
            <ac:spMk id="28" creationId="{96B25C51-1D3F-40DB-8ED8-6DC78A35EF54}"/>
          </ac:spMkLst>
        </pc:spChg>
        <pc:spChg chg="del mod topLvl">
          <ac:chgData name="Kevin Andrews" userId="6b8a8302-e720-4de1-b4c6-46f3080462ea" providerId="ADAL" clId="{A76D8AA9-7156-43E0-A1AC-811C0C0A28D7}" dt="2018-10-16T11:21:59.071" v="520" actId="478"/>
          <ac:spMkLst>
            <pc:docMk/>
            <pc:sldMk cId="1414136856" sldId="299"/>
            <ac:spMk id="29" creationId="{1863D6A2-87EE-4742-85B3-2C8B64B47223}"/>
          </ac:spMkLst>
        </pc:spChg>
        <pc:spChg chg="del mod topLvl">
          <ac:chgData name="Kevin Andrews" userId="6b8a8302-e720-4de1-b4c6-46f3080462ea" providerId="ADAL" clId="{A76D8AA9-7156-43E0-A1AC-811C0C0A28D7}" dt="2018-10-16T11:21:39.641" v="513" actId="478"/>
          <ac:spMkLst>
            <pc:docMk/>
            <pc:sldMk cId="1414136856" sldId="299"/>
            <ac:spMk id="30" creationId="{63EA325A-1D69-4D00-96FE-419FC2CCBCC0}"/>
          </ac:spMkLst>
        </pc:spChg>
        <pc:spChg chg="del mod">
          <ac:chgData name="Kevin Andrews" userId="6b8a8302-e720-4de1-b4c6-46f3080462ea" providerId="ADAL" clId="{A76D8AA9-7156-43E0-A1AC-811C0C0A28D7}" dt="2018-10-16T09:04:09.486" v="276" actId="478"/>
          <ac:spMkLst>
            <pc:docMk/>
            <pc:sldMk cId="1414136856" sldId="299"/>
            <ac:spMk id="39" creationId="{5794199B-E754-4552-93BD-F09C12DE4D61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40" creationId="{0C2823A9-72DD-4712-8E7C-AF0C082395E7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41" creationId="{4DCC3E69-B84C-41A5-A519-193EB51918A6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42" creationId="{7AF91521-D76D-48CA-BBA6-848BC43F836B}"/>
          </ac:spMkLst>
        </pc:spChg>
        <pc:spChg chg="del mod">
          <ac:chgData name="Kevin Andrews" userId="6b8a8302-e720-4de1-b4c6-46f3080462ea" providerId="ADAL" clId="{A76D8AA9-7156-43E0-A1AC-811C0C0A28D7}" dt="2018-10-16T11:21:14.607" v="506" actId="478"/>
          <ac:spMkLst>
            <pc:docMk/>
            <pc:sldMk cId="1414136856" sldId="299"/>
            <ac:spMk id="44" creationId="{2B908644-0C4B-4942-9B12-4BA536E44D33}"/>
          </ac:spMkLst>
        </pc:spChg>
        <pc:spChg chg="del">
          <ac:chgData name="Kevin Andrews" userId="6b8a8302-e720-4de1-b4c6-46f3080462ea" providerId="ADAL" clId="{A76D8AA9-7156-43E0-A1AC-811C0C0A28D7}" dt="2018-10-16T09:04:07.207" v="273" actId="478"/>
          <ac:spMkLst>
            <pc:docMk/>
            <pc:sldMk cId="1414136856" sldId="299"/>
            <ac:spMk id="45" creationId="{79E9BC6F-927F-4471-AE3F-A0C8F36DDCAF}"/>
          </ac:spMkLst>
        </pc:spChg>
        <pc:spChg chg="del">
          <ac:chgData name="Kevin Andrews" userId="6b8a8302-e720-4de1-b4c6-46f3080462ea" providerId="ADAL" clId="{A76D8AA9-7156-43E0-A1AC-811C0C0A28D7}" dt="2018-10-16T09:04:08.729" v="275" actId="478"/>
          <ac:spMkLst>
            <pc:docMk/>
            <pc:sldMk cId="1414136856" sldId="299"/>
            <ac:spMk id="46" creationId="{5D206043-4522-4118-AB55-F4369B3F49AE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47" creationId="{6884056D-0079-47A7-A83B-ED49B34389E3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48" creationId="{2EA118A9-0253-4987-B198-4C9584789D6A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49" creationId="{18C3056B-3C17-40FD-B160-D87651903CF0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50" creationId="{7CC0F242-B3B3-4F22-B459-B0EB01B9B4CB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51" creationId="{C759FC78-09AC-4F22-95B6-506DF0D08671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52" creationId="{3DD5D5D9-AD0D-493F-9C25-82898F66CDB6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53" creationId="{23E30141-75B6-4ECE-AEA8-83361DA0DEC5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54" creationId="{672203D0-A018-438E-A1EB-72D0B83E8E9F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55" creationId="{96A869BF-F434-4FB0-B944-80997803A28F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56" creationId="{9F915A3D-58F5-42E6-9404-38D6A7F78F3C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57" creationId="{28353B38-D683-42EF-8395-8FD49D2605F7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58" creationId="{CAF6E66F-60EB-425D-BEDD-B6A01BF7995B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59" creationId="{D2E4FA80-F75B-46E3-89FD-AF06B843FEDE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60" creationId="{787A75E6-B1F5-4FCA-8BED-B2BDBA998C53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61" creationId="{CD4F36CE-9346-45DA-BD3D-47E45DEB117D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62" creationId="{30F2756C-14EB-4DA5-9D5F-086E054FDB5F}"/>
          </ac:spMkLst>
        </pc:spChg>
        <pc:spChg chg="del">
          <ac:chgData name="Kevin Andrews" userId="6b8a8302-e720-4de1-b4c6-46f3080462ea" providerId="ADAL" clId="{A76D8AA9-7156-43E0-A1AC-811C0C0A28D7}" dt="2018-10-16T09:04:13.169" v="279" actId="478"/>
          <ac:spMkLst>
            <pc:docMk/>
            <pc:sldMk cId="1414136856" sldId="299"/>
            <ac:spMk id="63" creationId="{9854D83E-2E41-4BF5-97B8-F024AC6719B9}"/>
          </ac:spMkLst>
        </pc:spChg>
        <pc:spChg chg="del">
          <ac:chgData name="Kevin Andrews" userId="6b8a8302-e720-4de1-b4c6-46f3080462ea" providerId="ADAL" clId="{A76D8AA9-7156-43E0-A1AC-811C0C0A28D7}" dt="2018-10-16T09:04:11.765" v="278" actId="478"/>
          <ac:spMkLst>
            <pc:docMk/>
            <pc:sldMk cId="1414136856" sldId="299"/>
            <ac:spMk id="64" creationId="{7BA804B8-78EC-4D2F-ACAE-0323EF451BA9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65" creationId="{164057B3-2337-427F-9924-03AB8E57C200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66" creationId="{70D9E796-6DD5-4371-A053-B1B4FF50FD69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67" creationId="{BAB57DD3-31C2-4F79-B5E6-EE5680A4582A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68" creationId="{E5C7B1DD-7EFF-45B9-A65E-7136C8224112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69" creationId="{FA80C3BF-7994-462D-B6A3-65CC0A12AB3B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70" creationId="{0F27A5E9-9E66-4929-A149-EF9075422684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71" creationId="{DA5F44D1-3476-4608-861F-4B9024663556}"/>
          </ac:spMkLst>
        </pc:spChg>
        <pc:spChg chg="del">
          <ac:chgData name="Kevin Andrews" userId="6b8a8302-e720-4de1-b4c6-46f3080462ea" providerId="ADAL" clId="{A76D8AA9-7156-43E0-A1AC-811C0C0A28D7}" dt="2018-10-16T09:04:10.853" v="277" actId="478"/>
          <ac:spMkLst>
            <pc:docMk/>
            <pc:sldMk cId="1414136856" sldId="299"/>
            <ac:spMk id="72" creationId="{0ADC39CA-55D5-400B-86CC-4B71BF08AC7E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73" creationId="{993DF645-9851-46C1-A27F-4C942D7EBEC1}"/>
          </ac:spMkLst>
        </pc:spChg>
        <pc:spChg chg="del">
          <ac:chgData name="Kevin Andrews" userId="6b8a8302-e720-4de1-b4c6-46f3080462ea" providerId="ADAL" clId="{A76D8AA9-7156-43E0-A1AC-811C0C0A28D7}" dt="2018-10-16T09:04:06.027" v="272" actId="478"/>
          <ac:spMkLst>
            <pc:docMk/>
            <pc:sldMk cId="1414136856" sldId="299"/>
            <ac:spMk id="78" creationId="{D76D8B9C-A2E6-41D0-A96C-C1D5F8D81764}"/>
          </ac:spMkLst>
        </pc:spChg>
        <pc:spChg chg="add del mod">
          <ac:chgData name="Kevin Andrews" userId="6b8a8302-e720-4de1-b4c6-46f3080462ea" providerId="ADAL" clId="{A76D8AA9-7156-43E0-A1AC-811C0C0A28D7}" dt="2018-10-16T11:27:30.724" v="604" actId="478"/>
          <ac:spMkLst>
            <pc:docMk/>
            <pc:sldMk cId="1414136856" sldId="299"/>
            <ac:spMk id="101" creationId="{3050D300-BA58-4219-98EB-94708F33CC50}"/>
          </ac:spMkLst>
        </pc:spChg>
        <pc:spChg chg="add del mod">
          <ac:chgData name="Kevin Andrews" userId="6b8a8302-e720-4de1-b4c6-46f3080462ea" providerId="ADAL" clId="{A76D8AA9-7156-43E0-A1AC-811C0C0A28D7}" dt="2018-10-16T11:27:29.735" v="603" actId="478"/>
          <ac:spMkLst>
            <pc:docMk/>
            <pc:sldMk cId="1414136856" sldId="299"/>
            <ac:spMk id="104" creationId="{E7E11572-2430-445E-8938-0D50367AC53D}"/>
          </ac:spMkLst>
        </pc:spChg>
        <pc:spChg chg="add del mod">
          <ac:chgData name="Kevin Andrews" userId="6b8a8302-e720-4de1-b4c6-46f3080462ea" providerId="ADAL" clId="{A76D8AA9-7156-43E0-A1AC-811C0C0A28D7}" dt="2018-10-16T11:26:24.329" v="584" actId="478"/>
          <ac:spMkLst>
            <pc:docMk/>
            <pc:sldMk cId="1414136856" sldId="299"/>
            <ac:spMk id="105" creationId="{EB0E467E-5D2D-427B-A611-F5F9E1E03FBD}"/>
          </ac:spMkLst>
        </pc:spChg>
        <pc:spChg chg="add mod">
          <ac:chgData name="Kevin Andrews" userId="6b8a8302-e720-4de1-b4c6-46f3080462ea" providerId="ADAL" clId="{A76D8AA9-7156-43E0-A1AC-811C0C0A28D7}" dt="2018-10-16T11:32:03.197" v="690" actId="1076"/>
          <ac:spMkLst>
            <pc:docMk/>
            <pc:sldMk cId="1414136856" sldId="299"/>
            <ac:spMk id="116" creationId="{1FB97B32-9C24-409F-8434-67514005251A}"/>
          </ac:spMkLst>
        </pc:spChg>
        <pc:spChg chg="add mod">
          <ac:chgData name="Kevin Andrews" userId="6b8a8302-e720-4de1-b4c6-46f3080462ea" providerId="ADAL" clId="{A76D8AA9-7156-43E0-A1AC-811C0C0A28D7}" dt="2018-10-16T11:29:12.952" v="623" actId="164"/>
          <ac:spMkLst>
            <pc:docMk/>
            <pc:sldMk cId="1414136856" sldId="299"/>
            <ac:spMk id="117" creationId="{46390889-5104-4D83-A812-C017B4F62F3F}"/>
          </ac:spMkLst>
        </pc:spChg>
        <pc:spChg chg="add del mod">
          <ac:chgData name="Kevin Andrews" userId="6b8a8302-e720-4de1-b4c6-46f3080462ea" providerId="ADAL" clId="{A76D8AA9-7156-43E0-A1AC-811C0C0A28D7}" dt="2018-10-16T11:27:59.626" v="609" actId="478"/>
          <ac:spMkLst>
            <pc:docMk/>
            <pc:sldMk cId="1414136856" sldId="299"/>
            <ac:spMk id="118" creationId="{3BB7D668-C81A-4BCD-AECB-20DDF629D42A}"/>
          </ac:spMkLst>
        </pc:spChg>
        <pc:spChg chg="add del mod">
          <ac:chgData name="Kevin Andrews" userId="6b8a8302-e720-4de1-b4c6-46f3080462ea" providerId="ADAL" clId="{A76D8AA9-7156-43E0-A1AC-811C0C0A28D7}" dt="2018-10-16T11:37:02.890" v="803" actId="478"/>
          <ac:spMkLst>
            <pc:docMk/>
            <pc:sldMk cId="1414136856" sldId="299"/>
            <ac:spMk id="123" creationId="{8FA3E4DF-F900-4B4B-B284-CC2644D781F8}"/>
          </ac:spMkLst>
        </pc:spChg>
        <pc:spChg chg="add mod">
          <ac:chgData name="Kevin Andrews" userId="6b8a8302-e720-4de1-b4c6-46f3080462ea" providerId="ADAL" clId="{A76D8AA9-7156-43E0-A1AC-811C0C0A28D7}" dt="2018-10-16T11:39:09.571" v="880" actId="1037"/>
          <ac:spMkLst>
            <pc:docMk/>
            <pc:sldMk cId="1414136856" sldId="299"/>
            <ac:spMk id="124" creationId="{BE4593D6-E8D2-4166-942B-1CB08F35EC59}"/>
          </ac:spMkLst>
        </pc:spChg>
        <pc:spChg chg="add mod">
          <ac:chgData name="Kevin Andrews" userId="6b8a8302-e720-4de1-b4c6-46f3080462ea" providerId="ADAL" clId="{A76D8AA9-7156-43E0-A1AC-811C0C0A28D7}" dt="2018-10-16T11:34:03.091" v="749" actId="20577"/>
          <ac:spMkLst>
            <pc:docMk/>
            <pc:sldMk cId="1414136856" sldId="299"/>
            <ac:spMk id="147" creationId="{45C904C9-0634-4ADE-9A0E-D7AC7444BAD4}"/>
          </ac:spMkLst>
        </pc:spChg>
        <pc:spChg chg="add mod">
          <ac:chgData name="Kevin Andrews" userId="6b8a8302-e720-4de1-b4c6-46f3080462ea" providerId="ADAL" clId="{A76D8AA9-7156-43E0-A1AC-811C0C0A28D7}" dt="2018-10-16T11:35:50.858" v="768" actId="782"/>
          <ac:spMkLst>
            <pc:docMk/>
            <pc:sldMk cId="1414136856" sldId="299"/>
            <ac:spMk id="148" creationId="{093148EE-FAA1-441E-83CE-5FE13D82FE6D}"/>
          </ac:spMkLst>
        </pc:spChg>
        <pc:spChg chg="add del mod">
          <ac:chgData name="Kevin Andrews" userId="6b8a8302-e720-4de1-b4c6-46f3080462ea" providerId="ADAL" clId="{A76D8AA9-7156-43E0-A1AC-811C0C0A28D7}" dt="2018-10-16T11:36:43.882" v="787" actId="478"/>
          <ac:spMkLst>
            <pc:docMk/>
            <pc:sldMk cId="1414136856" sldId="299"/>
            <ac:spMk id="158" creationId="{6E1365D7-87FF-46FF-B32B-194DCFE48354}"/>
          </ac:spMkLst>
        </pc:spChg>
        <pc:spChg chg="add mod">
          <ac:chgData name="Kevin Andrews" userId="6b8a8302-e720-4de1-b4c6-46f3080462ea" providerId="ADAL" clId="{A76D8AA9-7156-43E0-A1AC-811C0C0A28D7}" dt="2018-10-16T11:39:07.575" v="879" actId="1076"/>
          <ac:spMkLst>
            <pc:docMk/>
            <pc:sldMk cId="1414136856" sldId="299"/>
            <ac:spMk id="163" creationId="{9B191A95-7994-4CBE-B5DB-CA407030DA81}"/>
          </ac:spMkLst>
        </pc:spChg>
        <pc:grpChg chg="del mod">
          <ac:chgData name="Kevin Andrews" userId="6b8a8302-e720-4de1-b4c6-46f3080462ea" providerId="ADAL" clId="{A76D8AA9-7156-43E0-A1AC-811C0C0A28D7}" dt="2018-10-16T11:21:08.237" v="503" actId="165"/>
          <ac:grpSpMkLst>
            <pc:docMk/>
            <pc:sldMk cId="1414136856" sldId="299"/>
            <ac:grpSpMk id="5" creationId="{E55A2D50-62B9-4C98-B7F5-1988457D7CD4}"/>
          </ac:grpSpMkLst>
        </pc:grpChg>
        <pc:grpChg chg="add del mod">
          <ac:chgData name="Kevin Andrews" userId="6b8a8302-e720-4de1-b4c6-46f3080462ea" providerId="ADAL" clId="{A76D8AA9-7156-43E0-A1AC-811C0C0A28D7}" dt="2018-10-16T11:29:16.282" v="624" actId="478"/>
          <ac:grpSpMkLst>
            <pc:docMk/>
            <pc:sldMk cId="1414136856" sldId="299"/>
            <ac:grpSpMk id="31" creationId="{53DB7A23-34DE-497F-A3AF-E95BBF5EB539}"/>
          </ac:grpSpMkLst>
        </pc:grpChg>
        <pc:grpChg chg="add del mod">
          <ac:chgData name="Kevin Andrews" userId="6b8a8302-e720-4de1-b4c6-46f3080462ea" providerId="ADAL" clId="{A76D8AA9-7156-43E0-A1AC-811C0C0A28D7}" dt="2018-10-16T11:28:02.948" v="610" actId="165"/>
          <ac:grpSpMkLst>
            <pc:docMk/>
            <pc:sldMk cId="1414136856" sldId="299"/>
            <ac:grpSpMk id="32" creationId="{7A1EEB5A-1B83-40FF-9037-C6A88A4297F9}"/>
          </ac:grpSpMkLst>
        </pc:grpChg>
        <pc:grpChg chg="add mod ord">
          <ac:chgData name="Kevin Andrews" userId="6b8a8302-e720-4de1-b4c6-46f3080462ea" providerId="ADAL" clId="{A76D8AA9-7156-43E0-A1AC-811C0C0A28D7}" dt="2018-10-16T11:29:12.952" v="623" actId="164"/>
          <ac:grpSpMkLst>
            <pc:docMk/>
            <pc:sldMk cId="1414136856" sldId="299"/>
            <ac:grpSpMk id="119" creationId="{9DA408ED-757A-4415-AFF0-5A5057FAAD45}"/>
          </ac:grpSpMkLst>
        </pc:grpChg>
        <pc:grpChg chg="add mod">
          <ac:chgData name="Kevin Andrews" userId="6b8a8302-e720-4de1-b4c6-46f3080462ea" providerId="ADAL" clId="{A76D8AA9-7156-43E0-A1AC-811C0C0A28D7}" dt="2018-10-16T11:32:03.197" v="690" actId="1076"/>
          <ac:grpSpMkLst>
            <pc:docMk/>
            <pc:sldMk cId="1414136856" sldId="299"/>
            <ac:grpSpMk id="120" creationId="{A0C8ADA0-04CB-4CD3-AD03-1CE128198DDF}"/>
          </ac:grpSpMkLst>
        </pc:grpChg>
        <pc:grpChg chg="add mod">
          <ac:chgData name="Kevin Andrews" userId="6b8a8302-e720-4de1-b4c6-46f3080462ea" providerId="ADAL" clId="{A76D8AA9-7156-43E0-A1AC-811C0C0A28D7}" dt="2018-10-16T11:32:03.197" v="690" actId="1076"/>
          <ac:grpSpMkLst>
            <pc:docMk/>
            <pc:sldMk cId="1414136856" sldId="299"/>
            <ac:grpSpMk id="125" creationId="{5923F1FE-4FE3-4BB9-B7DA-6ADF836B40DE}"/>
          </ac:grpSpMkLst>
        </pc:grpChg>
        <pc:grpChg chg="mod">
          <ac:chgData name="Kevin Andrews" userId="6b8a8302-e720-4de1-b4c6-46f3080462ea" providerId="ADAL" clId="{A76D8AA9-7156-43E0-A1AC-811C0C0A28D7}" dt="2018-10-16T11:30:41.919" v="666"/>
          <ac:grpSpMkLst>
            <pc:docMk/>
            <pc:sldMk cId="1414136856" sldId="299"/>
            <ac:grpSpMk id="127" creationId="{1C85BD1B-3BCF-4365-942A-D495A1BD4766}"/>
          </ac:grpSpMkLst>
        </pc:grpChg>
        <pc:picChg chg="add del">
          <ac:chgData name="Kevin Andrews" userId="6b8a8302-e720-4de1-b4c6-46f3080462ea" providerId="ADAL" clId="{A76D8AA9-7156-43E0-A1AC-811C0C0A28D7}" dt="2018-10-16T11:20:59.007" v="502" actId="27803"/>
          <ac:picMkLst>
            <pc:docMk/>
            <pc:sldMk cId="1414136856" sldId="299"/>
            <ac:picMk id="4" creationId="{E55A2D50-62B9-4C98-B7F5-1988457D7CD4}"/>
          </ac:picMkLst>
        </pc:picChg>
        <pc:cxnChg chg="add del mod">
          <ac:chgData name="Kevin Andrews" userId="6b8a8302-e720-4de1-b4c6-46f3080462ea" providerId="ADAL" clId="{A76D8AA9-7156-43E0-A1AC-811C0C0A28D7}" dt="2018-10-16T11:25:34.461" v="568" actId="478"/>
          <ac:cxnSpMkLst>
            <pc:docMk/>
            <pc:sldMk cId="1414136856" sldId="299"/>
            <ac:cxnSpMk id="34" creationId="{B0D95AEF-337B-46D2-A4A1-AD1EE182D389}"/>
          </ac:cxnSpMkLst>
        </pc:cxnChg>
        <pc:cxnChg chg="del mod">
          <ac:chgData name="Kevin Andrews" userId="6b8a8302-e720-4de1-b4c6-46f3080462ea" providerId="ADAL" clId="{A76D8AA9-7156-43E0-A1AC-811C0C0A28D7}" dt="2018-10-16T09:04:06.027" v="272" actId="478"/>
          <ac:cxnSpMkLst>
            <pc:docMk/>
            <pc:sldMk cId="1414136856" sldId="299"/>
            <ac:cxnSpMk id="75" creationId="{438C03C9-625D-47DD-A300-815E5FC5B6DA}"/>
          </ac:cxnSpMkLst>
        </pc:cxnChg>
        <pc:cxnChg chg="del mod">
          <ac:chgData name="Kevin Andrews" userId="6b8a8302-e720-4de1-b4c6-46f3080462ea" providerId="ADAL" clId="{A76D8AA9-7156-43E0-A1AC-811C0C0A28D7}" dt="2018-10-16T09:04:06.027" v="272" actId="478"/>
          <ac:cxnSpMkLst>
            <pc:docMk/>
            <pc:sldMk cId="1414136856" sldId="299"/>
            <ac:cxnSpMk id="77" creationId="{22DD4D45-D49F-45AD-A180-AA6C580F14BA}"/>
          </ac:cxnSpMkLst>
        </pc:cxnChg>
        <pc:cxnChg chg="add del mod">
          <ac:chgData name="Kevin Andrews" userId="6b8a8302-e720-4de1-b4c6-46f3080462ea" providerId="ADAL" clId="{A76D8AA9-7156-43E0-A1AC-811C0C0A28D7}" dt="2018-10-16T11:25:33.495" v="567" actId="478"/>
          <ac:cxnSpMkLst>
            <pc:docMk/>
            <pc:sldMk cId="1414136856" sldId="299"/>
            <ac:cxnSpMk id="79" creationId="{AD0C61B3-AF7C-4CC4-BBAC-B0C3FB5DAA49}"/>
          </ac:cxnSpMkLst>
        </pc:cxnChg>
        <pc:cxnChg chg="del mod">
          <ac:chgData name="Kevin Andrews" userId="6b8a8302-e720-4de1-b4c6-46f3080462ea" providerId="ADAL" clId="{A76D8AA9-7156-43E0-A1AC-811C0C0A28D7}" dt="2018-10-16T09:04:06.027" v="272" actId="478"/>
          <ac:cxnSpMkLst>
            <pc:docMk/>
            <pc:sldMk cId="1414136856" sldId="299"/>
            <ac:cxnSpMk id="80" creationId="{55DDAFE0-8CB0-4646-A902-56D6F314FA26}"/>
          </ac:cxnSpMkLst>
        </pc:cxnChg>
        <pc:cxnChg chg="add del mod">
          <ac:chgData name="Kevin Andrews" userId="6b8a8302-e720-4de1-b4c6-46f3080462ea" providerId="ADAL" clId="{A76D8AA9-7156-43E0-A1AC-811C0C0A28D7}" dt="2018-10-16T11:25:32.209" v="565" actId="478"/>
          <ac:cxnSpMkLst>
            <pc:docMk/>
            <pc:sldMk cId="1414136856" sldId="299"/>
            <ac:cxnSpMk id="81" creationId="{020A311D-D35D-4CC0-ADC3-58BE086BA263}"/>
          </ac:cxnSpMkLst>
        </pc:cxnChg>
        <pc:cxnChg chg="del mod">
          <ac:chgData name="Kevin Andrews" userId="6b8a8302-e720-4de1-b4c6-46f3080462ea" providerId="ADAL" clId="{A76D8AA9-7156-43E0-A1AC-811C0C0A28D7}" dt="2018-10-16T09:04:06.027" v="272" actId="478"/>
          <ac:cxnSpMkLst>
            <pc:docMk/>
            <pc:sldMk cId="1414136856" sldId="299"/>
            <ac:cxnSpMk id="82" creationId="{0C9F9181-4AFE-4DBB-8451-1C7A60BFA246}"/>
          </ac:cxnSpMkLst>
        </pc:cxnChg>
        <pc:cxnChg chg="add del mod">
          <ac:chgData name="Kevin Andrews" userId="6b8a8302-e720-4de1-b4c6-46f3080462ea" providerId="ADAL" clId="{A76D8AA9-7156-43E0-A1AC-811C0C0A28D7}" dt="2018-10-16T11:23:42.078" v="550" actId="478"/>
          <ac:cxnSpMkLst>
            <pc:docMk/>
            <pc:sldMk cId="1414136856" sldId="299"/>
            <ac:cxnSpMk id="83" creationId="{14159218-5562-4D22-87F0-7DE49ECAF287}"/>
          </ac:cxnSpMkLst>
        </pc:cxnChg>
        <pc:cxnChg chg="del mod">
          <ac:chgData name="Kevin Andrews" userId="6b8a8302-e720-4de1-b4c6-46f3080462ea" providerId="ADAL" clId="{A76D8AA9-7156-43E0-A1AC-811C0C0A28D7}" dt="2018-10-16T09:04:06.027" v="272" actId="478"/>
          <ac:cxnSpMkLst>
            <pc:docMk/>
            <pc:sldMk cId="1414136856" sldId="299"/>
            <ac:cxnSpMk id="84" creationId="{B814CB80-1335-440A-A3E5-AC7E4F782132}"/>
          </ac:cxnSpMkLst>
        </pc:cxnChg>
        <pc:cxnChg chg="del mod">
          <ac:chgData name="Kevin Andrews" userId="6b8a8302-e720-4de1-b4c6-46f3080462ea" providerId="ADAL" clId="{A76D8AA9-7156-43E0-A1AC-811C0C0A28D7}" dt="2018-10-16T09:04:06.027" v="272" actId="478"/>
          <ac:cxnSpMkLst>
            <pc:docMk/>
            <pc:sldMk cId="1414136856" sldId="299"/>
            <ac:cxnSpMk id="86" creationId="{9355168F-AB30-45BB-A435-91CA478D06AA}"/>
          </ac:cxnSpMkLst>
        </pc:cxnChg>
        <pc:cxnChg chg="add del mod">
          <ac:chgData name="Kevin Andrews" userId="6b8a8302-e720-4de1-b4c6-46f3080462ea" providerId="ADAL" clId="{A76D8AA9-7156-43E0-A1AC-811C0C0A28D7}" dt="2018-10-16T11:27:32.686" v="606" actId="478"/>
          <ac:cxnSpMkLst>
            <pc:docMk/>
            <pc:sldMk cId="1414136856" sldId="299"/>
            <ac:cxnSpMk id="95" creationId="{195D54A3-F33A-485E-A3F6-6C8D661FCBC3}"/>
          </ac:cxnSpMkLst>
        </pc:cxnChg>
        <pc:cxnChg chg="add del mod">
          <ac:chgData name="Kevin Andrews" userId="6b8a8302-e720-4de1-b4c6-46f3080462ea" providerId="ADAL" clId="{A76D8AA9-7156-43E0-A1AC-811C0C0A28D7}" dt="2018-10-16T11:29:16.282" v="624" actId="478"/>
          <ac:cxnSpMkLst>
            <pc:docMk/>
            <pc:sldMk cId="1414136856" sldId="299"/>
            <ac:cxnSpMk id="107" creationId="{EBE51FF5-92EC-49EA-90FC-7C8C5B8AF77B}"/>
          </ac:cxnSpMkLst>
        </pc:cxnChg>
        <pc:cxnChg chg="add del mod">
          <ac:chgData name="Kevin Andrews" userId="6b8a8302-e720-4de1-b4c6-46f3080462ea" providerId="ADAL" clId="{A76D8AA9-7156-43E0-A1AC-811C0C0A28D7}" dt="2018-10-16T11:29:16.282" v="624" actId="478"/>
          <ac:cxnSpMkLst>
            <pc:docMk/>
            <pc:sldMk cId="1414136856" sldId="299"/>
            <ac:cxnSpMk id="109" creationId="{86DB4784-D1C4-460E-AC53-E55C73987DA5}"/>
          </ac:cxnSpMkLst>
        </pc:cxnChg>
        <pc:cxnChg chg="add del mod">
          <ac:chgData name="Kevin Andrews" userId="6b8a8302-e720-4de1-b4c6-46f3080462ea" providerId="ADAL" clId="{A76D8AA9-7156-43E0-A1AC-811C0C0A28D7}" dt="2018-10-16T11:29:16.282" v="624" actId="478"/>
          <ac:cxnSpMkLst>
            <pc:docMk/>
            <pc:sldMk cId="1414136856" sldId="299"/>
            <ac:cxnSpMk id="110" creationId="{C9E6E72E-8F8A-4987-BDCA-89B2DBC50C46}"/>
          </ac:cxnSpMkLst>
        </pc:cxnChg>
        <pc:cxnChg chg="add mod">
          <ac:chgData name="Kevin Andrews" userId="6b8a8302-e720-4de1-b4c6-46f3080462ea" providerId="ADAL" clId="{A76D8AA9-7156-43E0-A1AC-811C0C0A28D7}" dt="2018-10-16T11:32:03.197" v="690" actId="1076"/>
          <ac:cxnSpMkLst>
            <pc:docMk/>
            <pc:sldMk cId="1414136856" sldId="299"/>
            <ac:cxnSpMk id="122" creationId="{92E026B7-E211-4C52-B090-33A70B03B876}"/>
          </ac:cxnSpMkLst>
        </pc:cxnChg>
        <pc:cxnChg chg="add del mod">
          <ac:chgData name="Kevin Andrews" userId="6b8a8302-e720-4de1-b4c6-46f3080462ea" providerId="ADAL" clId="{A76D8AA9-7156-43E0-A1AC-811C0C0A28D7}" dt="2018-10-16T11:37:03.657" v="804" actId="478"/>
          <ac:cxnSpMkLst>
            <pc:docMk/>
            <pc:sldMk cId="1414136856" sldId="299"/>
            <ac:cxnSpMk id="131" creationId="{D75D6DBC-FFB8-424D-B7E3-65920D191188}"/>
          </ac:cxnSpMkLst>
        </pc:cxnChg>
        <pc:cxnChg chg="add del mod">
          <ac:chgData name="Kevin Andrews" userId="6b8a8302-e720-4de1-b4c6-46f3080462ea" providerId="ADAL" clId="{A76D8AA9-7156-43E0-A1AC-811C0C0A28D7}" dt="2018-10-16T11:37:04.252" v="805" actId="478"/>
          <ac:cxnSpMkLst>
            <pc:docMk/>
            <pc:sldMk cId="1414136856" sldId="299"/>
            <ac:cxnSpMk id="132" creationId="{451AB88E-52BA-40CD-8C3C-C24A58C05244}"/>
          </ac:cxnSpMkLst>
        </pc:cxnChg>
        <pc:cxnChg chg="add mod">
          <ac:chgData name="Kevin Andrews" userId="6b8a8302-e720-4de1-b4c6-46f3080462ea" providerId="ADAL" clId="{A76D8AA9-7156-43E0-A1AC-811C0C0A28D7}" dt="2018-10-16T11:42:10.450" v="888" actId="13244"/>
          <ac:cxnSpMkLst>
            <pc:docMk/>
            <pc:sldMk cId="1414136856" sldId="299"/>
            <ac:cxnSpMk id="135" creationId="{986C1700-545C-4A02-83D0-ABC16A8C6E67}"/>
          </ac:cxnSpMkLst>
        </pc:cxnChg>
        <pc:cxnChg chg="add mod">
          <ac:chgData name="Kevin Andrews" userId="6b8a8302-e720-4de1-b4c6-46f3080462ea" providerId="ADAL" clId="{A76D8AA9-7156-43E0-A1AC-811C0C0A28D7}" dt="2018-10-16T11:42:16.828" v="889" actId="962"/>
          <ac:cxnSpMkLst>
            <pc:docMk/>
            <pc:sldMk cId="1414136856" sldId="299"/>
            <ac:cxnSpMk id="138" creationId="{3F7935AA-7392-48A3-B0CE-3C8325889EA8}"/>
          </ac:cxnSpMkLst>
        </pc:cxnChg>
        <pc:cxnChg chg="add mod">
          <ac:chgData name="Kevin Andrews" userId="6b8a8302-e720-4de1-b4c6-46f3080462ea" providerId="ADAL" clId="{A76D8AA9-7156-43E0-A1AC-811C0C0A28D7}" dt="2018-10-16T11:32:03.197" v="690" actId="1076"/>
          <ac:cxnSpMkLst>
            <pc:docMk/>
            <pc:sldMk cId="1414136856" sldId="299"/>
            <ac:cxnSpMk id="141" creationId="{BFCA8D47-2AE0-4F26-BD4E-D50B281CD295}"/>
          </ac:cxnSpMkLst>
        </pc:cxnChg>
        <pc:cxnChg chg="add mod">
          <ac:chgData name="Kevin Andrews" userId="6b8a8302-e720-4de1-b4c6-46f3080462ea" providerId="ADAL" clId="{A76D8AA9-7156-43E0-A1AC-811C0C0A28D7}" dt="2018-10-16T11:32:03.197" v="690" actId="1076"/>
          <ac:cxnSpMkLst>
            <pc:docMk/>
            <pc:sldMk cId="1414136856" sldId="299"/>
            <ac:cxnSpMk id="144" creationId="{BEF34302-C52E-4838-AE4D-7B4581B4D067}"/>
          </ac:cxnSpMkLst>
        </pc:cxnChg>
        <pc:cxnChg chg="add del mod">
          <ac:chgData name="Kevin Andrews" userId="6b8a8302-e720-4de1-b4c6-46f3080462ea" providerId="ADAL" clId="{A76D8AA9-7156-43E0-A1AC-811C0C0A28D7}" dt="2018-10-16T11:36:41.865" v="785" actId="478"/>
          <ac:cxnSpMkLst>
            <pc:docMk/>
            <pc:sldMk cId="1414136856" sldId="299"/>
            <ac:cxnSpMk id="149" creationId="{EB3D2F58-FD49-4E3E-99EA-3E4F971C6430}"/>
          </ac:cxnSpMkLst>
        </pc:cxnChg>
        <pc:cxnChg chg="add del mod">
          <ac:chgData name="Kevin Andrews" userId="6b8a8302-e720-4de1-b4c6-46f3080462ea" providerId="ADAL" clId="{A76D8AA9-7156-43E0-A1AC-811C0C0A28D7}" dt="2018-10-16T11:37:12.871" v="807" actId="11529"/>
          <ac:cxnSpMkLst>
            <pc:docMk/>
            <pc:sldMk cId="1414136856" sldId="299"/>
            <ac:cxnSpMk id="160" creationId="{7CC04739-995C-4BF1-A06A-5B2B8C01964F}"/>
          </ac:cxnSpMkLst>
        </pc:cxnChg>
        <pc:cxnChg chg="add mod">
          <ac:chgData name="Kevin Andrews" userId="6b8a8302-e720-4de1-b4c6-46f3080462ea" providerId="ADAL" clId="{A76D8AA9-7156-43E0-A1AC-811C0C0A28D7}" dt="2018-10-16T11:37:24.462" v="808" actId="11529"/>
          <ac:cxnSpMkLst>
            <pc:docMk/>
            <pc:sldMk cId="1414136856" sldId="299"/>
            <ac:cxnSpMk id="162" creationId="{354B5DCA-696E-433E-95C3-8EFB49FA37D0}"/>
          </ac:cxnSpMkLst>
        </pc:cxnChg>
        <pc:cxnChg chg="add mod">
          <ac:chgData name="Kevin Andrews" userId="6b8a8302-e720-4de1-b4c6-46f3080462ea" providerId="ADAL" clId="{A76D8AA9-7156-43E0-A1AC-811C0C0A28D7}" dt="2018-10-16T11:39:17.653" v="881" actId="11529"/>
          <ac:cxnSpMkLst>
            <pc:docMk/>
            <pc:sldMk cId="1414136856" sldId="299"/>
            <ac:cxnSpMk id="167" creationId="{7C95898C-31DC-4E65-BF59-A2C96FCC780C}"/>
          </ac:cxnSpMkLst>
        </pc:cxnChg>
      </pc:sldChg>
      <pc:sldChg chg="del">
        <pc:chgData name="Kevin Andrews" userId="6b8a8302-e720-4de1-b4c6-46f3080462ea" providerId="ADAL" clId="{A76D8AA9-7156-43E0-A1AC-811C0C0A28D7}" dt="2018-10-16T09:03:48.811" v="253" actId="2696"/>
        <pc:sldMkLst>
          <pc:docMk/>
          <pc:sldMk cId="2579101281" sldId="300"/>
        </pc:sldMkLst>
      </pc:sldChg>
      <pc:sldChg chg="modSp">
        <pc:chgData name="Kevin Andrews" userId="6b8a8302-e720-4de1-b4c6-46f3080462ea" providerId="ADAL" clId="{A76D8AA9-7156-43E0-A1AC-811C0C0A28D7}" dt="2018-10-16T09:07:49.427" v="332" actId="1076"/>
        <pc:sldMkLst>
          <pc:docMk/>
          <pc:sldMk cId="2356865752" sldId="301"/>
        </pc:sldMkLst>
        <pc:spChg chg="mod">
          <ac:chgData name="Kevin Andrews" userId="6b8a8302-e720-4de1-b4c6-46f3080462ea" providerId="ADAL" clId="{A76D8AA9-7156-43E0-A1AC-811C0C0A28D7}" dt="2018-10-16T09:07:49.427" v="332" actId="1076"/>
          <ac:spMkLst>
            <pc:docMk/>
            <pc:sldMk cId="2356865752" sldId="301"/>
            <ac:spMk id="2" creationId="{00000000-0000-0000-0000-000000000000}"/>
          </ac:spMkLst>
        </pc:spChg>
      </pc:sldChg>
      <pc:sldChg chg="addSp delSp modSp delAnim modAnim">
        <pc:chgData name="Kevin Andrews" userId="6b8a8302-e720-4de1-b4c6-46f3080462ea" providerId="ADAL" clId="{A76D8AA9-7156-43E0-A1AC-811C0C0A28D7}" dt="2018-10-16T13:15:01.767" v="1654" actId="478"/>
        <pc:sldMkLst>
          <pc:docMk/>
          <pc:sldMk cId="3479666177" sldId="302"/>
        </pc:sldMkLst>
        <pc:spChg chg="mod">
          <ac:chgData name="Kevin Andrews" userId="6b8a8302-e720-4de1-b4c6-46f3080462ea" providerId="ADAL" clId="{A76D8AA9-7156-43E0-A1AC-811C0C0A28D7}" dt="2018-10-16T09:15:09.044" v="357" actId="1076"/>
          <ac:spMkLst>
            <pc:docMk/>
            <pc:sldMk cId="3479666177" sldId="302"/>
            <ac:spMk id="2" creationId="{38F0553E-C8E1-431B-B2DE-F0D71A306428}"/>
          </ac:spMkLst>
        </pc:spChg>
        <pc:spChg chg="add del mod">
          <ac:chgData name="Kevin Andrews" userId="6b8a8302-e720-4de1-b4c6-46f3080462ea" providerId="ADAL" clId="{A76D8AA9-7156-43E0-A1AC-811C0C0A28D7}" dt="2018-10-16T09:15:11.677" v="358"/>
          <ac:spMkLst>
            <pc:docMk/>
            <pc:sldMk cId="3479666177" sldId="302"/>
            <ac:spMk id="3" creationId="{36C452AD-8105-4754-8142-AAB8C428A037}"/>
          </ac:spMkLst>
        </pc:spChg>
        <pc:spChg chg="del">
          <ac:chgData name="Kevin Andrews" userId="6b8a8302-e720-4de1-b4c6-46f3080462ea" providerId="ADAL" clId="{A76D8AA9-7156-43E0-A1AC-811C0C0A28D7}" dt="2018-10-16T09:15:01.581" v="355" actId="478"/>
          <ac:spMkLst>
            <pc:docMk/>
            <pc:sldMk cId="3479666177" sldId="302"/>
            <ac:spMk id="4" creationId="{7AE0420F-9E3E-423E-92C3-73494ECEC5CC}"/>
          </ac:spMkLst>
        </pc:spChg>
        <pc:spChg chg="del">
          <ac:chgData name="Kevin Andrews" userId="6b8a8302-e720-4de1-b4c6-46f3080462ea" providerId="ADAL" clId="{A76D8AA9-7156-43E0-A1AC-811C0C0A28D7}" dt="2018-10-16T09:15:01.581" v="355" actId="478"/>
          <ac:spMkLst>
            <pc:docMk/>
            <pc:sldMk cId="3479666177" sldId="302"/>
            <ac:spMk id="5" creationId="{C74D3AB5-AFC9-4045-8C89-C21F60CB40CB}"/>
          </ac:spMkLst>
        </pc:spChg>
        <pc:spChg chg="del">
          <ac:chgData name="Kevin Andrews" userId="6b8a8302-e720-4de1-b4c6-46f3080462ea" providerId="ADAL" clId="{A76D8AA9-7156-43E0-A1AC-811C0C0A28D7}" dt="2018-10-16T09:15:01.581" v="355" actId="478"/>
          <ac:spMkLst>
            <pc:docMk/>
            <pc:sldMk cId="3479666177" sldId="302"/>
            <ac:spMk id="6" creationId="{5A483797-7B16-4947-8DF4-37BBC5388468}"/>
          </ac:spMkLst>
        </pc:spChg>
        <pc:spChg chg="del">
          <ac:chgData name="Kevin Andrews" userId="6b8a8302-e720-4de1-b4c6-46f3080462ea" providerId="ADAL" clId="{A76D8AA9-7156-43E0-A1AC-811C0C0A28D7}" dt="2018-10-16T09:15:01.581" v="355" actId="478"/>
          <ac:spMkLst>
            <pc:docMk/>
            <pc:sldMk cId="3479666177" sldId="302"/>
            <ac:spMk id="7" creationId="{D5D3EBE0-4E96-47E1-90E4-5E722A15AA39}"/>
          </ac:spMkLst>
        </pc:spChg>
        <pc:spChg chg="del">
          <ac:chgData name="Kevin Andrews" userId="6b8a8302-e720-4de1-b4c6-46f3080462ea" providerId="ADAL" clId="{A76D8AA9-7156-43E0-A1AC-811C0C0A28D7}" dt="2018-10-16T09:15:01.581" v="355" actId="478"/>
          <ac:spMkLst>
            <pc:docMk/>
            <pc:sldMk cId="3479666177" sldId="302"/>
            <ac:spMk id="8" creationId="{CF533C99-7140-4002-BB44-B4270137223D}"/>
          </ac:spMkLst>
        </pc:spChg>
        <pc:spChg chg="del">
          <ac:chgData name="Kevin Andrews" userId="6b8a8302-e720-4de1-b4c6-46f3080462ea" providerId="ADAL" clId="{A76D8AA9-7156-43E0-A1AC-811C0C0A28D7}" dt="2018-10-16T09:15:01.581" v="355" actId="478"/>
          <ac:spMkLst>
            <pc:docMk/>
            <pc:sldMk cId="3479666177" sldId="302"/>
            <ac:spMk id="9" creationId="{3D9C51C8-677E-4494-8997-429505A5AC80}"/>
          </ac:spMkLst>
        </pc:spChg>
        <pc:spChg chg="del">
          <ac:chgData name="Kevin Andrews" userId="6b8a8302-e720-4de1-b4c6-46f3080462ea" providerId="ADAL" clId="{A76D8AA9-7156-43E0-A1AC-811C0C0A28D7}" dt="2018-10-16T09:15:01.581" v="355" actId="478"/>
          <ac:spMkLst>
            <pc:docMk/>
            <pc:sldMk cId="3479666177" sldId="302"/>
            <ac:spMk id="12" creationId="{28D831FF-1BA2-48DF-937A-CFD35588961C}"/>
          </ac:spMkLst>
        </pc:spChg>
        <pc:spChg chg="add del mod">
          <ac:chgData name="Kevin Andrews" userId="6b8a8302-e720-4de1-b4c6-46f3080462ea" providerId="ADAL" clId="{A76D8AA9-7156-43E0-A1AC-811C0C0A28D7}" dt="2018-10-16T12:44:22.198" v="1372" actId="478"/>
          <ac:spMkLst>
            <pc:docMk/>
            <pc:sldMk cId="3479666177" sldId="302"/>
            <ac:spMk id="17" creationId="{D2455DFC-7035-42F4-A364-8035A86F4827}"/>
          </ac:spMkLst>
        </pc:spChg>
        <pc:spChg chg="del mod topLvl">
          <ac:chgData name="Kevin Andrews" userId="6b8a8302-e720-4de1-b4c6-46f3080462ea" providerId="ADAL" clId="{A76D8AA9-7156-43E0-A1AC-811C0C0A28D7}" dt="2018-10-16T12:50:28.098" v="1417" actId="478"/>
          <ac:spMkLst>
            <pc:docMk/>
            <pc:sldMk cId="3479666177" sldId="302"/>
            <ac:spMk id="20" creationId="{98ED3681-CD96-4298-BD92-355A6E07140E}"/>
          </ac:spMkLst>
        </pc:spChg>
        <pc:spChg chg="mod topLvl">
          <ac:chgData name="Kevin Andrews" userId="6b8a8302-e720-4de1-b4c6-46f3080462ea" providerId="ADAL" clId="{A76D8AA9-7156-43E0-A1AC-811C0C0A28D7}" dt="2018-10-16T12:46:00.011" v="1387" actId="164"/>
          <ac:spMkLst>
            <pc:docMk/>
            <pc:sldMk cId="3479666177" sldId="302"/>
            <ac:spMk id="21" creationId="{38BB375A-339E-4681-BB08-85A229F06D9F}"/>
          </ac:spMkLst>
        </pc:spChg>
        <pc:spChg chg="mod topLvl">
          <ac:chgData name="Kevin Andrews" userId="6b8a8302-e720-4de1-b4c6-46f3080462ea" providerId="ADAL" clId="{A76D8AA9-7156-43E0-A1AC-811C0C0A28D7}" dt="2018-10-16T12:46:00.011" v="1387" actId="164"/>
          <ac:spMkLst>
            <pc:docMk/>
            <pc:sldMk cId="3479666177" sldId="302"/>
            <ac:spMk id="22" creationId="{B8738953-C4AE-42FC-92EC-267F02581B88}"/>
          </ac:spMkLst>
        </pc:spChg>
        <pc:spChg chg="mod topLvl">
          <ac:chgData name="Kevin Andrews" userId="6b8a8302-e720-4de1-b4c6-46f3080462ea" providerId="ADAL" clId="{A76D8AA9-7156-43E0-A1AC-811C0C0A28D7}" dt="2018-10-16T12:46:00.011" v="1387" actId="164"/>
          <ac:spMkLst>
            <pc:docMk/>
            <pc:sldMk cId="3479666177" sldId="302"/>
            <ac:spMk id="23" creationId="{9A15CAED-6BB6-4F71-8E2E-F0557E9B4212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24" creationId="{2AF7B6AE-80B6-45C3-B929-FEE2DDB866DE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25" creationId="{A798B51F-6934-4B1F-94D6-AD95B1DC5488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26" creationId="{56D349A8-B425-4134-B6B6-D6E0D75340C4}"/>
          </ac:spMkLst>
        </pc:spChg>
        <pc:spChg chg="mod topLvl">
          <ac:chgData name="Kevin Andrews" userId="6b8a8302-e720-4de1-b4c6-46f3080462ea" providerId="ADAL" clId="{A76D8AA9-7156-43E0-A1AC-811C0C0A28D7}" dt="2018-10-16T12:46:17.593" v="1393" actId="1076"/>
          <ac:spMkLst>
            <pc:docMk/>
            <pc:sldMk cId="3479666177" sldId="302"/>
            <ac:spMk id="27" creationId="{786B4E9A-77BF-49C3-8011-0B81F1200EF1}"/>
          </ac:spMkLst>
        </pc:spChg>
        <pc:spChg chg="mod topLvl">
          <ac:chgData name="Kevin Andrews" userId="6b8a8302-e720-4de1-b4c6-46f3080462ea" providerId="ADAL" clId="{A76D8AA9-7156-43E0-A1AC-811C0C0A28D7}" dt="2018-10-16T12:45:42.464" v="1385" actId="164"/>
          <ac:spMkLst>
            <pc:docMk/>
            <pc:sldMk cId="3479666177" sldId="302"/>
            <ac:spMk id="28" creationId="{A7FE43C3-28FB-4728-9BA4-C037B59A0852}"/>
          </ac:spMkLst>
        </pc:spChg>
        <pc:spChg chg="mod topLvl">
          <ac:chgData name="Kevin Andrews" userId="6b8a8302-e720-4de1-b4c6-46f3080462ea" providerId="ADAL" clId="{A76D8AA9-7156-43E0-A1AC-811C0C0A28D7}" dt="2018-10-16T12:46:16.976" v="1392" actId="1076"/>
          <ac:spMkLst>
            <pc:docMk/>
            <pc:sldMk cId="3479666177" sldId="302"/>
            <ac:spMk id="29" creationId="{18E2DD8B-0C8B-4A2C-B56B-EB1476804EF2}"/>
          </ac:spMkLst>
        </pc:spChg>
        <pc:spChg chg="mod topLvl">
          <ac:chgData name="Kevin Andrews" userId="6b8a8302-e720-4de1-b4c6-46f3080462ea" providerId="ADAL" clId="{A76D8AA9-7156-43E0-A1AC-811C0C0A28D7}" dt="2018-10-16T12:46:00.011" v="1387" actId="164"/>
          <ac:spMkLst>
            <pc:docMk/>
            <pc:sldMk cId="3479666177" sldId="302"/>
            <ac:spMk id="30" creationId="{48F46A4F-2255-4926-B9F4-FD5DB6594A05}"/>
          </ac:spMkLst>
        </pc:spChg>
        <pc:spChg chg="mod topLvl">
          <ac:chgData name="Kevin Andrews" userId="6b8a8302-e720-4de1-b4c6-46f3080462ea" providerId="ADAL" clId="{A76D8AA9-7156-43E0-A1AC-811C0C0A28D7}" dt="2018-10-16T12:46:00.011" v="1387" actId="164"/>
          <ac:spMkLst>
            <pc:docMk/>
            <pc:sldMk cId="3479666177" sldId="302"/>
            <ac:spMk id="31" creationId="{3BF822C3-5FA2-479E-800A-DD96E9F3E253}"/>
          </ac:spMkLst>
        </pc:spChg>
        <pc:spChg chg="mod topLvl">
          <ac:chgData name="Kevin Andrews" userId="6b8a8302-e720-4de1-b4c6-46f3080462ea" providerId="ADAL" clId="{A76D8AA9-7156-43E0-A1AC-811C0C0A28D7}" dt="2018-10-16T12:46:00.011" v="1387" actId="164"/>
          <ac:spMkLst>
            <pc:docMk/>
            <pc:sldMk cId="3479666177" sldId="302"/>
            <ac:spMk id="32" creationId="{F5C10E5A-8A6A-45D7-B022-CFC616F61C20}"/>
          </ac:spMkLst>
        </pc:spChg>
        <pc:spChg chg="mod topLvl">
          <ac:chgData name="Kevin Andrews" userId="6b8a8302-e720-4de1-b4c6-46f3080462ea" providerId="ADAL" clId="{A76D8AA9-7156-43E0-A1AC-811C0C0A28D7}" dt="2018-10-16T12:46:00.011" v="1387" actId="164"/>
          <ac:spMkLst>
            <pc:docMk/>
            <pc:sldMk cId="3479666177" sldId="302"/>
            <ac:spMk id="33" creationId="{72618F82-3E0E-4A93-91C1-97EED93D4528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34" creationId="{12857D5A-0543-4D90-B4AD-E2AF3A563C96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35" creationId="{D4A777F0-B0E6-4942-ABCC-ED5171BA9C59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36" creationId="{B828BF63-8E40-475C-A735-E455B1799BC6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37" creationId="{9622E7B5-EF1D-4995-ABCA-10D9D05D310D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38" creationId="{BC7B2F4D-3C27-4826-AD2C-8D4765A73131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39" creationId="{50693567-8265-41C3-A3CE-7F39E546E82D}"/>
          </ac:spMkLst>
        </pc:spChg>
        <pc:spChg chg="mod topLvl">
          <ac:chgData name="Kevin Andrews" userId="6b8a8302-e720-4de1-b4c6-46f3080462ea" providerId="ADAL" clId="{A76D8AA9-7156-43E0-A1AC-811C0C0A28D7}" dt="2018-10-16T12:46:00.011" v="1387" actId="164"/>
          <ac:spMkLst>
            <pc:docMk/>
            <pc:sldMk cId="3479666177" sldId="302"/>
            <ac:spMk id="40" creationId="{B633B5D7-F8EE-4C03-99A5-DE2574ECC467}"/>
          </ac:spMkLst>
        </pc:spChg>
        <pc:spChg chg="mod topLvl">
          <ac:chgData name="Kevin Andrews" userId="6b8a8302-e720-4de1-b4c6-46f3080462ea" providerId="ADAL" clId="{A76D8AA9-7156-43E0-A1AC-811C0C0A28D7}" dt="2018-10-16T12:46:00.011" v="1387" actId="164"/>
          <ac:spMkLst>
            <pc:docMk/>
            <pc:sldMk cId="3479666177" sldId="302"/>
            <ac:spMk id="41" creationId="{BB814022-B0AC-4A9F-8B6B-251FA9AD05EE}"/>
          </ac:spMkLst>
        </pc:spChg>
        <pc:spChg chg="mod topLvl">
          <ac:chgData name="Kevin Andrews" userId="6b8a8302-e720-4de1-b4c6-46f3080462ea" providerId="ADAL" clId="{A76D8AA9-7156-43E0-A1AC-811C0C0A28D7}" dt="2018-10-16T12:46:00.011" v="1387" actId="164"/>
          <ac:spMkLst>
            <pc:docMk/>
            <pc:sldMk cId="3479666177" sldId="302"/>
            <ac:spMk id="42" creationId="{E1C76276-0924-4011-ABCD-CC7A8830D5C2}"/>
          </ac:spMkLst>
        </pc:spChg>
        <pc:spChg chg="mod topLvl">
          <ac:chgData name="Kevin Andrews" userId="6b8a8302-e720-4de1-b4c6-46f3080462ea" providerId="ADAL" clId="{A76D8AA9-7156-43E0-A1AC-811C0C0A28D7}" dt="2018-10-16T12:46:00.011" v="1387" actId="164"/>
          <ac:spMkLst>
            <pc:docMk/>
            <pc:sldMk cId="3479666177" sldId="302"/>
            <ac:spMk id="43" creationId="{3A111500-C499-4ECA-8730-E526DC01F00A}"/>
          </ac:spMkLst>
        </pc:spChg>
        <pc:spChg chg="mod topLvl">
          <ac:chgData name="Kevin Andrews" userId="6b8a8302-e720-4de1-b4c6-46f3080462ea" providerId="ADAL" clId="{A76D8AA9-7156-43E0-A1AC-811C0C0A28D7}" dt="2018-10-16T12:45:42.464" v="1385" actId="164"/>
          <ac:spMkLst>
            <pc:docMk/>
            <pc:sldMk cId="3479666177" sldId="302"/>
            <ac:spMk id="44" creationId="{FAAEE35E-483C-4B51-AB43-940F65D851A9}"/>
          </ac:spMkLst>
        </pc:spChg>
        <pc:spChg chg="mod topLvl">
          <ac:chgData name="Kevin Andrews" userId="6b8a8302-e720-4de1-b4c6-46f3080462ea" providerId="ADAL" clId="{A76D8AA9-7156-43E0-A1AC-811C0C0A28D7}" dt="2018-10-16T12:45:42.464" v="1385" actId="164"/>
          <ac:spMkLst>
            <pc:docMk/>
            <pc:sldMk cId="3479666177" sldId="302"/>
            <ac:spMk id="45" creationId="{EF41D498-8B14-406E-B206-9A2817A6A852}"/>
          </ac:spMkLst>
        </pc:spChg>
        <pc:spChg chg="mod topLvl">
          <ac:chgData name="Kevin Andrews" userId="6b8a8302-e720-4de1-b4c6-46f3080462ea" providerId="ADAL" clId="{A76D8AA9-7156-43E0-A1AC-811C0C0A28D7}" dt="2018-10-16T12:45:42.464" v="1385" actId="164"/>
          <ac:spMkLst>
            <pc:docMk/>
            <pc:sldMk cId="3479666177" sldId="302"/>
            <ac:spMk id="46" creationId="{6C5301E8-105A-4D5B-8252-EDF23FDAB7A8}"/>
          </ac:spMkLst>
        </pc:spChg>
        <pc:spChg chg="mod topLvl">
          <ac:chgData name="Kevin Andrews" userId="6b8a8302-e720-4de1-b4c6-46f3080462ea" providerId="ADAL" clId="{A76D8AA9-7156-43E0-A1AC-811C0C0A28D7}" dt="2018-10-16T12:45:42.464" v="1385" actId="164"/>
          <ac:spMkLst>
            <pc:docMk/>
            <pc:sldMk cId="3479666177" sldId="302"/>
            <ac:spMk id="47" creationId="{D72DFC32-D304-4E44-B645-C90660B03918}"/>
          </ac:spMkLst>
        </pc:spChg>
        <pc:spChg chg="mod topLvl">
          <ac:chgData name="Kevin Andrews" userId="6b8a8302-e720-4de1-b4c6-46f3080462ea" providerId="ADAL" clId="{A76D8AA9-7156-43E0-A1AC-811C0C0A28D7}" dt="2018-10-16T12:45:42.464" v="1385" actId="164"/>
          <ac:spMkLst>
            <pc:docMk/>
            <pc:sldMk cId="3479666177" sldId="302"/>
            <ac:spMk id="48" creationId="{C2EB1B45-8D6E-4E3B-A4F2-DDE13F70F63A}"/>
          </ac:spMkLst>
        </pc:spChg>
        <pc:spChg chg="mod topLvl">
          <ac:chgData name="Kevin Andrews" userId="6b8a8302-e720-4de1-b4c6-46f3080462ea" providerId="ADAL" clId="{A76D8AA9-7156-43E0-A1AC-811C0C0A28D7}" dt="2018-10-16T12:45:42.464" v="1385" actId="164"/>
          <ac:spMkLst>
            <pc:docMk/>
            <pc:sldMk cId="3479666177" sldId="302"/>
            <ac:spMk id="49" creationId="{E069EA34-978D-43EE-B6FB-EC86376A8F8F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50" creationId="{FA28D703-34E0-4FF2-B218-55A6082BCB63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51" creationId="{5E83C1AA-9928-4379-B40A-0792D226BFDE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52" creationId="{2F97C06C-7090-4651-A15D-31466D52BE24}"/>
          </ac:spMkLst>
        </pc:spChg>
        <pc:spChg chg="mod topLvl">
          <ac:chgData name="Kevin Andrews" userId="6b8a8302-e720-4de1-b4c6-46f3080462ea" providerId="ADAL" clId="{A76D8AA9-7156-43E0-A1AC-811C0C0A28D7}" dt="2018-10-16T12:45:50.640" v="1386" actId="164"/>
          <ac:spMkLst>
            <pc:docMk/>
            <pc:sldMk cId="3479666177" sldId="302"/>
            <ac:spMk id="53" creationId="{9CDFC3BA-4219-46FD-BCC8-5DE7F5330761}"/>
          </ac:spMkLst>
        </pc:spChg>
        <pc:spChg chg="add del mod">
          <ac:chgData name="Kevin Andrews" userId="6b8a8302-e720-4de1-b4c6-46f3080462ea" providerId="ADAL" clId="{A76D8AA9-7156-43E0-A1AC-811C0C0A28D7}" dt="2018-10-16T13:15:01.767" v="1654" actId="478"/>
          <ac:spMkLst>
            <pc:docMk/>
            <pc:sldMk cId="3479666177" sldId="302"/>
            <ac:spMk id="59" creationId="{54D652E4-0B93-47CE-A470-E9D06298211F}"/>
          </ac:spMkLst>
        </pc:spChg>
        <pc:grpChg chg="del mod">
          <ac:chgData name="Kevin Andrews" userId="6b8a8302-e720-4de1-b4c6-46f3080462ea" providerId="ADAL" clId="{A76D8AA9-7156-43E0-A1AC-811C0C0A28D7}" dt="2018-10-16T12:44:39.955" v="1377" actId="165"/>
          <ac:grpSpMkLst>
            <pc:docMk/>
            <pc:sldMk cId="3479666177" sldId="302"/>
            <ac:grpSpMk id="19" creationId="{2AE66AEB-B6FC-485B-8F87-2E9210A9244A}"/>
          </ac:grpSpMkLst>
        </pc:grpChg>
        <pc:grpChg chg="add del mod">
          <ac:chgData name="Kevin Andrews" userId="6b8a8302-e720-4de1-b4c6-46f3080462ea" providerId="ADAL" clId="{A76D8AA9-7156-43E0-A1AC-811C0C0A28D7}" dt="2018-10-16T13:01:00.676" v="1532" actId="478"/>
          <ac:grpSpMkLst>
            <pc:docMk/>
            <pc:sldMk cId="3479666177" sldId="302"/>
            <ac:grpSpMk id="54" creationId="{8D74EFBF-FCCE-4C52-BDC5-D9718074AE23}"/>
          </ac:grpSpMkLst>
        </pc:grpChg>
        <pc:grpChg chg="add del mod">
          <ac:chgData name="Kevin Andrews" userId="6b8a8302-e720-4de1-b4c6-46f3080462ea" providerId="ADAL" clId="{A76D8AA9-7156-43E0-A1AC-811C0C0A28D7}" dt="2018-10-16T12:50:22.969" v="1416" actId="478"/>
          <ac:grpSpMkLst>
            <pc:docMk/>
            <pc:sldMk cId="3479666177" sldId="302"/>
            <ac:grpSpMk id="55" creationId="{ED80E902-8A5B-4FC7-96FB-C48349A0869A}"/>
          </ac:grpSpMkLst>
        </pc:grpChg>
        <pc:grpChg chg="add del mod">
          <ac:chgData name="Kevin Andrews" userId="6b8a8302-e720-4de1-b4c6-46f3080462ea" providerId="ADAL" clId="{A76D8AA9-7156-43E0-A1AC-811C0C0A28D7}" dt="2018-10-16T12:50:22.167" v="1415" actId="478"/>
          <ac:grpSpMkLst>
            <pc:docMk/>
            <pc:sldMk cId="3479666177" sldId="302"/>
            <ac:grpSpMk id="56" creationId="{CB4EACFD-D8E7-441D-9BC2-19385567C050}"/>
          </ac:grpSpMkLst>
        </pc:grpChg>
        <pc:grpChg chg="add del mod">
          <ac:chgData name="Kevin Andrews" userId="6b8a8302-e720-4de1-b4c6-46f3080462ea" providerId="ADAL" clId="{A76D8AA9-7156-43E0-A1AC-811C0C0A28D7}" dt="2018-10-16T12:54:40.110" v="1436" actId="478"/>
          <ac:grpSpMkLst>
            <pc:docMk/>
            <pc:sldMk cId="3479666177" sldId="302"/>
            <ac:grpSpMk id="60" creationId="{D5294321-E6E9-4C71-8A15-55A4B21F6752}"/>
          </ac:grpSpMkLst>
        </pc:grpChg>
        <pc:grpChg chg="add del mod">
          <ac:chgData name="Kevin Andrews" userId="6b8a8302-e720-4de1-b4c6-46f3080462ea" providerId="ADAL" clId="{A76D8AA9-7156-43E0-A1AC-811C0C0A28D7}" dt="2018-10-16T12:54:40.110" v="1436" actId="478"/>
          <ac:grpSpMkLst>
            <pc:docMk/>
            <pc:sldMk cId="3479666177" sldId="302"/>
            <ac:grpSpMk id="73" creationId="{F4ABD681-79B0-451B-9A84-784E1F5F1B3B}"/>
          </ac:grpSpMkLst>
        </pc:grpChg>
        <pc:grpChg chg="add del">
          <ac:chgData name="Kevin Andrews" userId="6b8a8302-e720-4de1-b4c6-46f3080462ea" providerId="ADAL" clId="{A76D8AA9-7156-43E0-A1AC-811C0C0A28D7}" dt="2018-10-16T13:00:59.542" v="1531" actId="478"/>
          <ac:grpSpMkLst>
            <pc:docMk/>
            <pc:sldMk cId="3479666177" sldId="302"/>
            <ac:grpSpMk id="87" creationId="{8A375A54-3E18-4775-ACEA-1022C94960F9}"/>
          </ac:grpSpMkLst>
        </pc:grpChg>
        <pc:grpChg chg="add del">
          <ac:chgData name="Kevin Andrews" userId="6b8a8302-e720-4de1-b4c6-46f3080462ea" providerId="ADAL" clId="{A76D8AA9-7156-43E0-A1AC-811C0C0A28D7}" dt="2018-10-16T13:00:59.542" v="1531" actId="478"/>
          <ac:grpSpMkLst>
            <pc:docMk/>
            <pc:sldMk cId="3479666177" sldId="302"/>
            <ac:grpSpMk id="99" creationId="{D8518787-871B-439A-BDEE-882F8FE23F4B}"/>
          </ac:grpSpMkLst>
        </pc:grpChg>
        <pc:grpChg chg="add del">
          <ac:chgData name="Kevin Andrews" userId="6b8a8302-e720-4de1-b4c6-46f3080462ea" providerId="ADAL" clId="{A76D8AA9-7156-43E0-A1AC-811C0C0A28D7}" dt="2018-10-16T13:00:59.542" v="1531" actId="478"/>
          <ac:grpSpMkLst>
            <pc:docMk/>
            <pc:sldMk cId="3479666177" sldId="302"/>
            <ac:grpSpMk id="113" creationId="{8338C89D-F639-46AF-98AA-AD292ECC5B47}"/>
          </ac:grpSpMkLst>
        </pc:grpChg>
        <pc:grpChg chg="add del">
          <ac:chgData name="Kevin Andrews" userId="6b8a8302-e720-4de1-b4c6-46f3080462ea" providerId="ADAL" clId="{A76D8AA9-7156-43E0-A1AC-811C0C0A28D7}" dt="2018-10-16T13:01:04.417" v="1534" actId="478"/>
          <ac:grpSpMkLst>
            <pc:docMk/>
            <pc:sldMk cId="3479666177" sldId="302"/>
            <ac:grpSpMk id="123" creationId="{9ED29E82-C95E-48B6-9402-E85E2027AB2A}"/>
          </ac:grpSpMkLst>
        </pc:grpChg>
        <pc:grpChg chg="add del">
          <ac:chgData name="Kevin Andrews" userId="6b8a8302-e720-4de1-b4c6-46f3080462ea" providerId="ADAL" clId="{A76D8AA9-7156-43E0-A1AC-811C0C0A28D7}" dt="2018-10-16T13:01:04.417" v="1534" actId="478"/>
          <ac:grpSpMkLst>
            <pc:docMk/>
            <pc:sldMk cId="3479666177" sldId="302"/>
            <ac:grpSpMk id="135" creationId="{49BE433B-B103-49CD-9F31-944115ED237C}"/>
          </ac:grpSpMkLst>
        </pc:grpChg>
        <pc:grpChg chg="add del mod">
          <ac:chgData name="Kevin Andrews" userId="6b8a8302-e720-4de1-b4c6-46f3080462ea" providerId="ADAL" clId="{A76D8AA9-7156-43E0-A1AC-811C0C0A28D7}" dt="2018-10-16T13:03:24.269" v="1550" actId="478"/>
          <ac:grpSpMkLst>
            <pc:docMk/>
            <pc:sldMk cId="3479666177" sldId="302"/>
            <ac:grpSpMk id="149" creationId="{A443A0E5-EEC0-4EE9-8CB1-ED648D6D88DA}"/>
          </ac:grpSpMkLst>
        </pc:grpChg>
        <pc:grpChg chg="add del">
          <ac:chgData name="Kevin Andrews" userId="6b8a8302-e720-4de1-b4c6-46f3080462ea" providerId="ADAL" clId="{A76D8AA9-7156-43E0-A1AC-811C0C0A28D7}" dt="2018-10-16T13:03:27.851" v="1552" actId="478"/>
          <ac:grpSpMkLst>
            <pc:docMk/>
            <pc:sldMk cId="3479666177" sldId="302"/>
            <ac:grpSpMk id="159" creationId="{14414038-2527-47AA-8825-1FE7F059D008}"/>
          </ac:grpSpMkLst>
        </pc:grpChg>
        <pc:grpChg chg="add del">
          <ac:chgData name="Kevin Andrews" userId="6b8a8302-e720-4de1-b4c6-46f3080462ea" providerId="ADAL" clId="{A76D8AA9-7156-43E0-A1AC-811C0C0A28D7}" dt="2018-10-16T13:03:27.851" v="1552" actId="478"/>
          <ac:grpSpMkLst>
            <pc:docMk/>
            <pc:sldMk cId="3479666177" sldId="302"/>
            <ac:grpSpMk id="171" creationId="{6A151FC5-6006-4424-81CF-7F3C26C07A13}"/>
          </ac:grpSpMkLst>
        </pc:grpChg>
        <pc:grpChg chg="add mod">
          <ac:chgData name="Kevin Andrews" userId="6b8a8302-e720-4de1-b4c6-46f3080462ea" providerId="ADAL" clId="{A76D8AA9-7156-43E0-A1AC-811C0C0A28D7}" dt="2018-10-16T13:03:30.812" v="1568" actId="1035"/>
          <ac:grpSpMkLst>
            <pc:docMk/>
            <pc:sldMk cId="3479666177" sldId="302"/>
            <ac:grpSpMk id="185" creationId="{52B648B7-0217-4F49-AA41-B8B17920472F}"/>
          </ac:grpSpMkLst>
        </pc:grpChg>
        <pc:picChg chg="add del mod">
          <ac:chgData name="Kevin Andrews" userId="6b8a8302-e720-4de1-b4c6-46f3080462ea" providerId="ADAL" clId="{A76D8AA9-7156-43E0-A1AC-811C0C0A28D7}" dt="2018-10-16T12:44:33.101" v="1376" actId="338"/>
          <ac:picMkLst>
            <pc:docMk/>
            <pc:sldMk cId="3479666177" sldId="302"/>
            <ac:picMk id="18" creationId="{4506E5B0-2C4F-467D-83B4-89B31E111BBE}"/>
          </ac:picMkLst>
        </pc:picChg>
        <pc:picChg chg="add del mod">
          <ac:chgData name="Kevin Andrews" userId="6b8a8302-e720-4de1-b4c6-46f3080462ea" providerId="ADAL" clId="{A76D8AA9-7156-43E0-A1AC-811C0C0A28D7}" dt="2018-10-16T12:55:20.136" v="1442" actId="478"/>
          <ac:picMkLst>
            <pc:docMk/>
            <pc:sldMk cId="3479666177" sldId="302"/>
            <ac:picMk id="57" creationId="{54FE37AB-D18D-4EDD-9659-3C3EACE8D836}"/>
          </ac:picMkLst>
        </pc:picChg>
        <pc:picChg chg="add del mod">
          <ac:chgData name="Kevin Andrews" userId="6b8a8302-e720-4de1-b4c6-46f3080462ea" providerId="ADAL" clId="{A76D8AA9-7156-43E0-A1AC-811C0C0A28D7}" dt="2018-10-16T12:55:21.292" v="1443" actId="478"/>
          <ac:picMkLst>
            <pc:docMk/>
            <pc:sldMk cId="3479666177" sldId="302"/>
            <ac:picMk id="58" creationId="{9236458A-83C5-4692-B7D2-64A1B11FB30C}"/>
          </ac:picMkLst>
        </pc:picChg>
        <pc:picChg chg="del">
          <ac:chgData name="Kevin Andrews" userId="6b8a8302-e720-4de1-b4c6-46f3080462ea" providerId="ADAL" clId="{A76D8AA9-7156-43E0-A1AC-811C0C0A28D7}" dt="2018-10-16T09:15:01.581" v="355" actId="478"/>
          <ac:picMkLst>
            <pc:docMk/>
            <pc:sldMk cId="3479666177" sldId="302"/>
            <ac:picMk id="63" creationId="{A15C3ACB-B9F4-4A96-8E96-F6D4F2760C37}"/>
          </ac:picMkLst>
        </pc:picChg>
        <pc:cxnChg chg="del mod">
          <ac:chgData name="Kevin Andrews" userId="6b8a8302-e720-4de1-b4c6-46f3080462ea" providerId="ADAL" clId="{A76D8AA9-7156-43E0-A1AC-811C0C0A28D7}" dt="2018-10-16T09:15:01.581" v="355" actId="478"/>
          <ac:cxnSpMkLst>
            <pc:docMk/>
            <pc:sldMk cId="3479666177" sldId="302"/>
            <ac:cxnSpMk id="10" creationId="{6A18D120-9AAC-4E6E-924D-7B185873020A}"/>
          </ac:cxnSpMkLst>
        </pc:cxnChg>
        <pc:cxnChg chg="del mod">
          <ac:chgData name="Kevin Andrews" userId="6b8a8302-e720-4de1-b4c6-46f3080462ea" providerId="ADAL" clId="{A76D8AA9-7156-43E0-A1AC-811C0C0A28D7}" dt="2018-10-16T09:15:01.581" v="355" actId="478"/>
          <ac:cxnSpMkLst>
            <pc:docMk/>
            <pc:sldMk cId="3479666177" sldId="302"/>
            <ac:cxnSpMk id="11" creationId="{5061964E-100C-4308-BEAC-A8D4E75CBC81}"/>
          </ac:cxnSpMkLst>
        </pc:cxnChg>
        <pc:cxnChg chg="del mod">
          <ac:chgData name="Kevin Andrews" userId="6b8a8302-e720-4de1-b4c6-46f3080462ea" providerId="ADAL" clId="{A76D8AA9-7156-43E0-A1AC-811C0C0A28D7}" dt="2018-10-16T09:15:01.581" v="355" actId="478"/>
          <ac:cxnSpMkLst>
            <pc:docMk/>
            <pc:sldMk cId="3479666177" sldId="302"/>
            <ac:cxnSpMk id="13" creationId="{4786A602-7B43-429B-90B8-25C0154095EE}"/>
          </ac:cxnSpMkLst>
        </pc:cxnChg>
        <pc:cxnChg chg="del mod">
          <ac:chgData name="Kevin Andrews" userId="6b8a8302-e720-4de1-b4c6-46f3080462ea" providerId="ADAL" clId="{A76D8AA9-7156-43E0-A1AC-811C0C0A28D7}" dt="2018-10-16T09:15:01.581" v="355" actId="478"/>
          <ac:cxnSpMkLst>
            <pc:docMk/>
            <pc:sldMk cId="3479666177" sldId="302"/>
            <ac:cxnSpMk id="14" creationId="{D70D99EC-CBCE-401B-8358-1D54E879EB2E}"/>
          </ac:cxnSpMkLst>
        </pc:cxnChg>
        <pc:cxnChg chg="del mod">
          <ac:chgData name="Kevin Andrews" userId="6b8a8302-e720-4de1-b4c6-46f3080462ea" providerId="ADAL" clId="{A76D8AA9-7156-43E0-A1AC-811C0C0A28D7}" dt="2018-10-16T09:15:01.581" v="355" actId="478"/>
          <ac:cxnSpMkLst>
            <pc:docMk/>
            <pc:sldMk cId="3479666177" sldId="302"/>
            <ac:cxnSpMk id="15" creationId="{F6770997-7955-4E8C-9BB9-2231038753DB}"/>
          </ac:cxnSpMkLst>
        </pc:cxnChg>
        <pc:cxnChg chg="del mod">
          <ac:chgData name="Kevin Andrews" userId="6b8a8302-e720-4de1-b4c6-46f3080462ea" providerId="ADAL" clId="{A76D8AA9-7156-43E0-A1AC-811C0C0A28D7}" dt="2018-10-16T09:15:01.581" v="355" actId="478"/>
          <ac:cxnSpMkLst>
            <pc:docMk/>
            <pc:sldMk cId="3479666177" sldId="302"/>
            <ac:cxnSpMk id="16" creationId="{1A476918-BC3F-4D7C-8D33-42B339E223AA}"/>
          </ac:cxnSpMkLst>
        </pc:cxnChg>
      </pc:sldChg>
      <pc:sldChg chg="del">
        <pc:chgData name="Kevin Andrews" userId="6b8a8302-e720-4de1-b4c6-46f3080462ea" providerId="ADAL" clId="{A76D8AA9-7156-43E0-A1AC-811C0C0A28D7}" dt="2018-10-16T09:17:05.210" v="363" actId="2696"/>
        <pc:sldMkLst>
          <pc:docMk/>
          <pc:sldMk cId="3608725286" sldId="303"/>
        </pc:sldMkLst>
      </pc:sldChg>
      <pc:sldChg chg="del">
        <pc:chgData name="Kevin Andrews" userId="6b8a8302-e720-4de1-b4c6-46f3080462ea" providerId="ADAL" clId="{A76D8AA9-7156-43E0-A1AC-811C0C0A28D7}" dt="2018-10-16T09:17:10.362" v="365" actId="2696"/>
        <pc:sldMkLst>
          <pc:docMk/>
          <pc:sldMk cId="235191688" sldId="304"/>
        </pc:sldMkLst>
      </pc:sldChg>
      <pc:sldChg chg="del">
        <pc:chgData name="Kevin Andrews" userId="6b8a8302-e720-4de1-b4c6-46f3080462ea" providerId="ADAL" clId="{A76D8AA9-7156-43E0-A1AC-811C0C0A28D7}" dt="2018-10-16T09:17:07.790" v="364" actId="2696"/>
        <pc:sldMkLst>
          <pc:docMk/>
          <pc:sldMk cId="3061441700" sldId="305"/>
        </pc:sldMkLst>
      </pc:sldChg>
      <pc:sldChg chg="del">
        <pc:chgData name="Kevin Andrews" userId="6b8a8302-e720-4de1-b4c6-46f3080462ea" providerId="ADAL" clId="{A76D8AA9-7156-43E0-A1AC-811C0C0A28D7}" dt="2018-10-16T09:17:02.428" v="362" actId="2696"/>
        <pc:sldMkLst>
          <pc:docMk/>
          <pc:sldMk cId="4164556034" sldId="306"/>
        </pc:sldMkLst>
      </pc:sldChg>
      <pc:sldChg chg="del">
        <pc:chgData name="Kevin Andrews" userId="6b8a8302-e720-4de1-b4c6-46f3080462ea" providerId="ADAL" clId="{A76D8AA9-7156-43E0-A1AC-811C0C0A28D7}" dt="2018-10-16T09:17:13.534" v="366" actId="2696"/>
        <pc:sldMkLst>
          <pc:docMk/>
          <pc:sldMk cId="3807655446" sldId="307"/>
        </pc:sldMkLst>
      </pc:sldChg>
      <pc:sldChg chg="del">
        <pc:chgData name="Kevin Andrews" userId="6b8a8302-e720-4de1-b4c6-46f3080462ea" providerId="ADAL" clId="{A76D8AA9-7156-43E0-A1AC-811C0C0A28D7}" dt="2018-10-16T09:21:48.897" v="454" actId="2696"/>
        <pc:sldMkLst>
          <pc:docMk/>
          <pc:sldMk cId="3010548563" sldId="308"/>
        </pc:sldMkLst>
      </pc:sldChg>
      <pc:sldChg chg="del">
        <pc:chgData name="Kevin Andrews" userId="6b8a8302-e720-4de1-b4c6-46f3080462ea" providerId="ADAL" clId="{A76D8AA9-7156-43E0-A1AC-811C0C0A28D7}" dt="2018-10-16T09:21:50.299" v="455" actId="2696"/>
        <pc:sldMkLst>
          <pc:docMk/>
          <pc:sldMk cId="1119972967" sldId="309"/>
        </pc:sldMkLst>
      </pc:sldChg>
      <pc:sldChg chg="modSp del modAnim">
        <pc:chgData name="Kevin Andrews" userId="6b8a8302-e720-4de1-b4c6-46f3080462ea" providerId="ADAL" clId="{A76D8AA9-7156-43E0-A1AC-811C0C0A28D7}" dt="2018-10-17T09:15:52.758" v="5252" actId="2696"/>
        <pc:sldMkLst>
          <pc:docMk/>
          <pc:sldMk cId="1100938373" sldId="310"/>
        </pc:sldMkLst>
        <pc:spChg chg="mod">
          <ac:chgData name="Kevin Andrews" userId="6b8a8302-e720-4de1-b4c6-46f3080462ea" providerId="ADAL" clId="{A76D8AA9-7156-43E0-A1AC-811C0C0A28D7}" dt="2018-10-16T09:24:39.338" v="487" actId="6549"/>
          <ac:spMkLst>
            <pc:docMk/>
            <pc:sldMk cId="1100938373" sldId="310"/>
            <ac:spMk id="3" creationId="{00000000-0000-0000-0000-000000000000}"/>
          </ac:spMkLst>
        </pc:spChg>
      </pc:sldChg>
      <pc:sldChg chg="modSp add">
        <pc:chgData name="Kevin Andrews" userId="6b8a8302-e720-4de1-b4c6-46f3080462ea" providerId="ADAL" clId="{A76D8AA9-7156-43E0-A1AC-811C0C0A28D7}" dt="2018-10-16T09:45:07.710" v="491" actId="14826"/>
        <pc:sldMkLst>
          <pc:docMk/>
          <pc:sldMk cId="1301095416" sldId="311"/>
        </pc:sldMkLst>
        <pc:picChg chg="mod">
          <ac:chgData name="Kevin Andrews" userId="6b8a8302-e720-4de1-b4c6-46f3080462ea" providerId="ADAL" clId="{A76D8AA9-7156-43E0-A1AC-811C0C0A28D7}" dt="2018-10-16T09:45:07.710" v="491" actId="14826"/>
          <ac:picMkLst>
            <pc:docMk/>
            <pc:sldMk cId="1301095416" sldId="311"/>
            <ac:picMk id="4" creationId="{00000000-0000-0000-0000-000000000000}"/>
          </ac:picMkLst>
        </pc:picChg>
      </pc:sldChg>
      <pc:sldChg chg="modSp add">
        <pc:chgData name="Kevin Andrews" userId="6b8a8302-e720-4de1-b4c6-46f3080462ea" providerId="ADAL" clId="{A76D8AA9-7156-43E0-A1AC-811C0C0A28D7}" dt="2018-10-16T09:38:55.711" v="488" actId="14826"/>
        <pc:sldMkLst>
          <pc:docMk/>
          <pc:sldMk cId="3613838538" sldId="312"/>
        </pc:sldMkLst>
        <pc:picChg chg="mod">
          <ac:chgData name="Kevin Andrews" userId="6b8a8302-e720-4de1-b4c6-46f3080462ea" providerId="ADAL" clId="{A76D8AA9-7156-43E0-A1AC-811C0C0A28D7}" dt="2018-10-16T09:38:55.711" v="488" actId="14826"/>
          <ac:picMkLst>
            <pc:docMk/>
            <pc:sldMk cId="3613838538" sldId="312"/>
            <ac:picMk id="4" creationId="{00000000-0000-0000-0000-000000000000}"/>
          </ac:picMkLst>
        </pc:picChg>
      </pc:sldChg>
      <pc:sldChg chg="addSp delSp modSp add del">
        <pc:chgData name="Kevin Andrews" userId="6b8a8302-e720-4de1-b4c6-46f3080462ea" providerId="ADAL" clId="{A76D8AA9-7156-43E0-A1AC-811C0C0A28D7}" dt="2018-10-16T14:29:06.289" v="2351" actId="2696"/>
        <pc:sldMkLst>
          <pc:docMk/>
          <pc:sldMk cId="3160952979" sldId="313"/>
        </pc:sldMkLst>
        <pc:spChg chg="mod">
          <ac:chgData name="Kevin Andrews" userId="6b8a8302-e720-4de1-b4c6-46f3080462ea" providerId="ADAL" clId="{A76D8AA9-7156-43E0-A1AC-811C0C0A28D7}" dt="2018-10-16T09:18:12.755" v="399" actId="20577"/>
          <ac:spMkLst>
            <pc:docMk/>
            <pc:sldMk cId="3160952979" sldId="313"/>
            <ac:spMk id="2" creationId="{38F0553E-C8E1-431B-B2DE-F0D71A306428}"/>
          </ac:spMkLst>
        </pc:spChg>
        <pc:spChg chg="add del mod">
          <ac:chgData name="Kevin Andrews" userId="6b8a8302-e720-4de1-b4c6-46f3080462ea" providerId="ADAL" clId="{A76D8AA9-7156-43E0-A1AC-811C0C0A28D7}" dt="2018-10-16T14:28:56.635" v="2349" actId="478"/>
          <ac:spMkLst>
            <pc:docMk/>
            <pc:sldMk cId="3160952979" sldId="313"/>
            <ac:spMk id="4" creationId="{3008987C-C403-42A1-81BB-4F08E5087BB3}"/>
          </ac:spMkLst>
        </pc:spChg>
        <pc:spChg chg="del">
          <ac:chgData name="Kevin Andrews" userId="6b8a8302-e720-4de1-b4c6-46f3080462ea" providerId="ADAL" clId="{A76D8AA9-7156-43E0-A1AC-811C0C0A28D7}" dt="2018-10-16T13:38:01.724" v="1827" actId="478"/>
          <ac:spMkLst>
            <pc:docMk/>
            <pc:sldMk cId="3160952979" sldId="313"/>
            <ac:spMk id="17" creationId="{D2455DFC-7035-42F4-A364-8035A86F4827}"/>
          </ac:spMkLst>
        </pc:spChg>
        <pc:spChg chg="mod">
          <ac:chgData name="Kevin Andrews" userId="6b8a8302-e720-4de1-b4c6-46f3080462ea" providerId="ADAL" clId="{A76D8AA9-7156-43E0-A1AC-811C0C0A28D7}" dt="2018-10-16T13:38:57.917" v="1844" actId="1076"/>
          <ac:spMkLst>
            <pc:docMk/>
            <pc:sldMk cId="3160952979" sldId="313"/>
            <ac:spMk id="83" creationId="{F74213B3-604C-4484-A8B6-448BE199BC9B}"/>
          </ac:spMkLst>
        </pc:spChg>
        <pc:spChg chg="mod">
          <ac:chgData name="Kevin Andrews" userId="6b8a8302-e720-4de1-b4c6-46f3080462ea" providerId="ADAL" clId="{A76D8AA9-7156-43E0-A1AC-811C0C0A28D7}" dt="2018-10-16T13:38:52.043" v="1841" actId="6549"/>
          <ac:spMkLst>
            <pc:docMk/>
            <pc:sldMk cId="3160952979" sldId="313"/>
            <ac:spMk id="86" creationId="{F19BBEBE-4685-4CB1-9A00-2DF13591D9FC}"/>
          </ac:spMkLst>
        </pc:spChg>
        <pc:spChg chg="del">
          <ac:chgData name="Kevin Andrews" userId="6b8a8302-e720-4de1-b4c6-46f3080462ea" providerId="ADAL" clId="{A76D8AA9-7156-43E0-A1AC-811C0C0A28D7}" dt="2018-10-16T13:39:00.269" v="1845" actId="478"/>
          <ac:spMkLst>
            <pc:docMk/>
            <pc:sldMk cId="3160952979" sldId="313"/>
            <ac:spMk id="87" creationId="{DD609696-FBF8-44C8-8B73-C624339C38BA}"/>
          </ac:spMkLst>
        </pc:spChg>
        <pc:spChg chg="mod">
          <ac:chgData name="Kevin Andrews" userId="6b8a8302-e720-4de1-b4c6-46f3080462ea" providerId="ADAL" clId="{A76D8AA9-7156-43E0-A1AC-811C0C0A28D7}" dt="2018-10-16T13:38:53.431" v="1842" actId="6549"/>
          <ac:spMkLst>
            <pc:docMk/>
            <pc:sldMk cId="3160952979" sldId="313"/>
            <ac:spMk id="88" creationId="{C47CCE09-5D96-4590-8EA7-36A287A33C78}"/>
          </ac:spMkLst>
        </pc:spChg>
        <pc:spChg chg="add del mod">
          <ac:chgData name="Kevin Andrews" userId="6b8a8302-e720-4de1-b4c6-46f3080462ea" providerId="ADAL" clId="{A76D8AA9-7156-43E0-A1AC-811C0C0A28D7}" dt="2018-10-16T13:39:25.884" v="1850"/>
          <ac:spMkLst>
            <pc:docMk/>
            <pc:sldMk cId="3160952979" sldId="313"/>
            <ac:spMk id="91" creationId="{B3FF8C7A-C68F-454F-9792-506DE5645ECF}"/>
          </ac:spMkLst>
        </pc:spChg>
        <pc:spChg chg="add del mod">
          <ac:chgData name="Kevin Andrews" userId="6b8a8302-e720-4de1-b4c6-46f3080462ea" providerId="ADAL" clId="{A76D8AA9-7156-43E0-A1AC-811C0C0A28D7}" dt="2018-10-16T13:39:25.884" v="1850"/>
          <ac:spMkLst>
            <pc:docMk/>
            <pc:sldMk cId="3160952979" sldId="313"/>
            <ac:spMk id="92" creationId="{9566543E-938F-42E0-85C6-C46406CA17B8}"/>
          </ac:spMkLst>
        </pc:spChg>
        <pc:grpChg chg="del mod">
          <ac:chgData name="Kevin Andrews" userId="6b8a8302-e720-4de1-b4c6-46f3080462ea" providerId="ADAL" clId="{A76D8AA9-7156-43E0-A1AC-811C0C0A28D7}" dt="2018-10-16T13:39:31.605" v="1851" actId="478"/>
          <ac:grpSpMkLst>
            <pc:docMk/>
            <pc:sldMk cId="3160952979" sldId="313"/>
            <ac:grpSpMk id="3" creationId="{8EEEAACF-787F-49F3-B996-1AA2FD2F8A47}"/>
          </ac:grpSpMkLst>
        </pc:grpChg>
        <pc:picChg chg="add mod">
          <ac:chgData name="Kevin Andrews" userId="6b8a8302-e720-4de1-b4c6-46f3080462ea" providerId="ADAL" clId="{A76D8AA9-7156-43E0-A1AC-811C0C0A28D7}" dt="2018-10-16T14:28:47.861" v="2347" actId="1076"/>
          <ac:picMkLst>
            <pc:docMk/>
            <pc:sldMk cId="3160952979" sldId="313"/>
            <ac:picMk id="3" creationId="{18177B51-7751-4108-97A1-2D36301876F2}"/>
          </ac:picMkLst>
        </pc:picChg>
        <pc:picChg chg="add del mod">
          <ac:chgData name="Kevin Andrews" userId="6b8a8302-e720-4de1-b4c6-46f3080462ea" providerId="ADAL" clId="{A76D8AA9-7156-43E0-A1AC-811C0C0A28D7}" dt="2018-10-16T13:38:06.498" v="1830"/>
          <ac:picMkLst>
            <pc:docMk/>
            <pc:sldMk cId="3160952979" sldId="313"/>
            <ac:picMk id="4" creationId="{4C442689-327F-4195-9025-21269D920072}"/>
          </ac:picMkLst>
        </pc:picChg>
        <pc:picChg chg="add del">
          <ac:chgData name="Kevin Andrews" userId="6b8a8302-e720-4de1-b4c6-46f3080462ea" providerId="ADAL" clId="{A76D8AA9-7156-43E0-A1AC-811C0C0A28D7}" dt="2018-10-16T13:38:34.227" v="1840" actId="338"/>
          <ac:picMkLst>
            <pc:docMk/>
            <pc:sldMk cId="3160952979" sldId="313"/>
            <ac:picMk id="5" creationId="{DE8EF6A0-FC58-4CE8-9F2C-65FA5DC768DA}"/>
          </ac:picMkLst>
        </pc:picChg>
      </pc:sldChg>
      <pc:sldChg chg="addSp delSp modSp add modTransition">
        <pc:chgData name="Kevin Andrews" userId="6b8a8302-e720-4de1-b4c6-46f3080462ea" providerId="ADAL" clId="{A76D8AA9-7156-43E0-A1AC-811C0C0A28D7}" dt="2018-10-17T00:00:37.403" v="4394" actId="1038"/>
        <pc:sldMkLst>
          <pc:docMk/>
          <pc:sldMk cId="2530839023" sldId="314"/>
        </pc:sldMkLst>
        <pc:spChg chg="mod">
          <ac:chgData name="Kevin Andrews" userId="6b8a8302-e720-4de1-b4c6-46f3080462ea" providerId="ADAL" clId="{A76D8AA9-7156-43E0-A1AC-811C0C0A28D7}" dt="2018-10-16T09:18:19.904" v="424" actId="20577"/>
          <ac:spMkLst>
            <pc:docMk/>
            <pc:sldMk cId="2530839023" sldId="314"/>
            <ac:spMk id="2" creationId="{38F0553E-C8E1-431B-B2DE-F0D71A306428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5" creationId="{BB210770-1BD4-4F07-936B-5715E0253DB0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6" creationId="{E557F4E5-CD01-4D6B-8F66-68FE5AC658C1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7" creationId="{6916543B-3350-4962-90E2-2E18C7C6C49A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8" creationId="{417E7540-07B1-4972-81ED-B55567794CB3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9" creationId="{F616D095-B243-4BC4-9BD9-A5B0B4E050C8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10" creationId="{86DB3246-2D88-48D8-9B6C-5D09CDA2CBAD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11" creationId="{7568C550-A00D-43B2-B58A-585AF15A1ACD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12" creationId="{FBAC41D6-9D28-4733-B93F-6E88AF12B944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13" creationId="{E4DB4BB3-3979-42BA-9F53-7C4A1AC52047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14" creationId="{0C0D9527-4070-4C86-8BC1-285E07614138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15" creationId="{D142A934-DB4E-43AF-9FD8-D57F9FBCAB9D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16" creationId="{69DFBF1F-E2F4-4AB2-BC34-DC8AB4DD226F}"/>
          </ac:spMkLst>
        </pc:spChg>
        <pc:spChg chg="del">
          <ac:chgData name="Kevin Andrews" userId="6b8a8302-e720-4de1-b4c6-46f3080462ea" providerId="ADAL" clId="{A76D8AA9-7156-43E0-A1AC-811C0C0A28D7}" dt="2018-10-16T15:40:44.632" v="3698" actId="478"/>
          <ac:spMkLst>
            <pc:docMk/>
            <pc:sldMk cId="2530839023" sldId="314"/>
            <ac:spMk id="17" creationId="{D2455DFC-7035-42F4-A364-8035A86F4827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18" creationId="{F120F920-685A-4F15-B0AD-29C126203E15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19" creationId="{8C7F5173-9C01-4D1F-9D5B-D8A2D3B84EF0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20" creationId="{A774E0F1-FF23-4DCF-8602-AE7A9377899D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21" creationId="{93F70FBC-9DF8-45FE-AAB8-A0FB84A67D18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22" creationId="{E757714B-63E6-4A46-9483-4B9FB1FDE6B7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23" creationId="{87645F43-CA00-4F62-BAC1-2E0996413E5D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24" creationId="{D1D9D699-C812-4B2E-97B5-A3BC2073EC52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25" creationId="{AD05FE39-B3A3-4E64-86CD-BD08EC857EE7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26" creationId="{02F48FF0-94D2-4F36-ACDC-1956D159A77C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27" creationId="{F394E496-BC8E-44BE-B63B-9DC918EF6CD8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28" creationId="{E96D2826-F91A-4026-B87F-DDC6CBABC0B6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29" creationId="{1E2BE00B-67BF-4103-83F4-BA770C8CA64C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30" creationId="{9F8B5F0E-7DBF-4127-B129-C6D071F2BB59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31" creationId="{CEB72389-6B48-4AC6-80DE-728FB7FA577E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32" creationId="{5FF52FCF-6337-4F3B-A35A-6E57E2603B24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33" creationId="{FBDC18EA-8A1D-4802-89C3-D46A83F379DB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34" creationId="{825AC178-9D9A-4438-BFDA-00DE511F70E0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35" creationId="{6A64FEB7-07F7-4CA3-9796-D50969A4717A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36" creationId="{F914E819-48D9-4CD4-B2DB-C4BFACD630AA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37" creationId="{90DDCCA9-9ADF-4D8C-890C-0304EB03A934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38" creationId="{255D4694-5F93-4A9C-A94E-C4423D6E1126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39" creationId="{78FF49D5-1D74-4422-BE47-C2C66539AE86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40" creationId="{8B5B1463-5CA4-4DAF-8D5D-02F82A72C08E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41" creationId="{1121F58F-EECD-4185-8C52-6E650E14F01B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42" creationId="{8072251C-1712-4AA7-8106-F2E89DDB6762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43" creationId="{D41C015C-12E5-4C79-A720-5134F026C193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44" creationId="{E4F8288B-4A56-4CE1-A5EB-AA19A1E4FF99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45" creationId="{32645D44-F210-427A-A2CE-1340BDB64D81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46" creationId="{88DFB4B2-D364-47CC-A2FE-5DC27C794A25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47" creationId="{5F0C026F-6D18-4CA9-AB63-6EA3C58FBA16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48" creationId="{C2837E4A-C65C-486B-9304-A5C974E86A5D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49" creationId="{B46E4B4C-6527-4898-AAE6-6AC5CACF7DAE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50" creationId="{F052554D-524B-46B6-9869-ED9263623E65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51" creationId="{09D5EDCD-B4C5-4665-B93B-9A5A70C58FDB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52" creationId="{8B088437-2F83-41D7-A25B-1A9E7BB43176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53" creationId="{F2C93DD6-00B3-4F0E-9FFB-40A204463944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54" creationId="{39B889E5-CE37-484F-BB06-4D7CDF5A4408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55" creationId="{13B676B0-C5C0-45F8-8DFA-96828BB40BDE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56" creationId="{9A63FAF8-C426-4F74-A404-2C42F300D8A3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57" creationId="{0E3A1E8F-FF1B-4CA6-B884-C48302943127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58" creationId="{27BD66F1-00FE-4CEB-9976-A517C4BB9705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59" creationId="{E26BE003-08BA-45C5-8E6C-DA0CE1CA05D6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60" creationId="{DB13D919-0179-45F9-B050-257E30F27493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61" creationId="{85689D3B-4BCC-446F-9EF9-E72981A97CF4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62" creationId="{CC49661C-7373-4B61-9EBD-44B11255CD40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63" creationId="{ABB9E52A-FFAB-400C-AB5D-6049788E86F3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64" creationId="{240A0791-5F83-4201-824C-772FE8B79353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65" creationId="{A3B004B7-3254-4765-A00A-66F71DD6C36F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66" creationId="{F180FE6D-3442-48F1-9FC8-683A2C1F987F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67" creationId="{683895DB-1E73-4D06-8A0E-3501764B4196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68" creationId="{361782FC-965B-416D-886C-FF69D711C211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69" creationId="{AF67131B-624F-455C-850D-175CF0E9DE0C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70" creationId="{D0E374BA-CC97-48D5-9BC9-7616ADBF3B01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71" creationId="{0B7F72D8-878A-452B-B4E0-F06BCD66FCFC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72" creationId="{89948850-760D-4D54-B2C9-26B0C6CF0564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73" creationId="{CBB3AD8F-2B31-4E3C-A2D9-D06491C23B76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74" creationId="{DD7BB759-B55D-4008-BD65-8D2BCF6799C4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75" creationId="{A0151447-49B4-4A03-87F0-FF22D6F029C9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76" creationId="{A459E824-E6F1-41DC-BC93-2E734573B038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77" creationId="{696A9D43-183E-413A-AB7C-FDBF22B1A3E3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78" creationId="{4E96AEA9-4244-48F4-8403-15B9B379FC1F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79" creationId="{DEF19641-67DE-40E9-9229-1F9B9655F1DB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80" creationId="{9DEE4FB4-7EBD-47CD-896A-3E9F228260CB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81" creationId="{78A2B6FB-7908-46A4-A5C2-93B6BFD99BF2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82" creationId="{94E6DB20-36B8-4D93-806F-909D5540F871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83" creationId="{CAB83026-E6B8-4752-9AAA-0F6E297F1954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84" creationId="{51889C25-74A3-49F1-87C9-9A7EB5CA0230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85" creationId="{A3D0915D-23BB-4E78-BB32-221B360E87D2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86" creationId="{21E1AF22-D728-4277-BDF4-34646F0761B4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87" creationId="{7245D060-0B66-4815-965D-053FF49A6639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88" creationId="{A927CF66-919B-4086-A0B2-921DFBF19125}"/>
          </ac:spMkLst>
        </pc:spChg>
        <pc:spChg chg="del mod topLvl">
          <ac:chgData name="Kevin Andrews" userId="6b8a8302-e720-4de1-b4c6-46f3080462ea" providerId="ADAL" clId="{A76D8AA9-7156-43E0-A1AC-811C0C0A28D7}" dt="2018-10-16T15:57:19.358" v="3847" actId="478"/>
          <ac:spMkLst>
            <pc:docMk/>
            <pc:sldMk cId="2530839023" sldId="314"/>
            <ac:spMk id="89" creationId="{CDFA56F6-B371-435F-A606-2B1834384B0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90" creationId="{2DFD5507-C564-47E7-A62E-76A5138D4948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91" creationId="{1D26E992-E838-4382-8F23-16F041E6A91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92" creationId="{880D29E0-3202-4A96-B2B5-FAD6AD643FA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93" creationId="{80A4498A-A68E-471B-83A0-76D70B2A6171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94" creationId="{B208C4D1-D139-4466-BFD9-F016D84E49CC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95" creationId="{224918AE-52C0-4650-AC6D-E7CEB1450928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96" creationId="{F75197CB-BAAB-49BF-8E4B-3FB0F9B73F4D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97" creationId="{9110ECED-907E-4637-A21E-0DBE9BAB9A6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98" creationId="{4B89B616-2A60-48DA-A711-AAED0031A19F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99" creationId="{BD407561-14E9-4A25-A2D7-067A9C0B9F7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00" creationId="{95CF9DA0-391A-4917-AA8B-8C6BA95EB87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01" creationId="{B3E13453-04BC-44D9-8720-C50EDC254451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02" creationId="{1B81109F-5371-4E64-ACCB-1222959963AD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03" creationId="{F43BAD86-5DB1-4278-8704-F6598B6E94FF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04" creationId="{A185CA87-A938-4060-AD1A-62776FD4115B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05" creationId="{90CCE37E-B118-4EF7-AEEB-9AA9E54D093B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06" creationId="{A80B47FD-B356-4E4A-9419-F56014BED281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07" creationId="{C39B884B-FBD5-4D34-AF69-1BDFFF7F6DCE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08" creationId="{EAFBBFF1-417E-4AE4-9376-A3C5DA533E65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09" creationId="{439366AC-DAE2-4429-A065-E1502EEA97EB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10" creationId="{7F3A3248-6EC1-4222-8550-D74491017123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11" creationId="{62B8479B-4EB7-4759-A36E-18739BE0A613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12" creationId="{C68569C4-309C-4AAC-9B76-8438617BFBBF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13" creationId="{67B8C02D-548E-4032-B147-0A8479F698DA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14" creationId="{CC994E48-BAC1-4861-B5EB-C737FA4F9B23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15" creationId="{69ADCA16-F3B1-4439-B710-292D780A0204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16" creationId="{350C3D01-A15D-4A92-988B-1A0545D74213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17" creationId="{A66D00F9-E014-458F-966D-28B217932C20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18" creationId="{44B4C867-5B60-436C-8E2C-7A79D3067164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19" creationId="{29B091C7-F61A-4451-83E7-7DA5AF7066B4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20" creationId="{A13AF801-2228-4A01-B1C2-7B25CE8D4AC4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21" creationId="{49C11EE0-F856-499F-95B2-D5C0534DEF62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22" creationId="{F949AFC2-7706-4386-B132-472FF1D81E86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23" creationId="{46754E2B-26FD-4B9B-A2D8-EC8FCF73D7F9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24" creationId="{83D461CA-0CCF-4C0B-AC4C-529D3DE3407B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25" creationId="{9D91AA48-E248-4C1B-A26C-C04532ECD7EA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26" creationId="{0C2A2A4F-2AD9-4E79-ACF8-C1B036333DA2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27" creationId="{5C06F48E-B419-4D51-A4E1-05B603A2E31B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28" creationId="{F3A809E9-1259-49E2-A77E-5DDDCE4B10EA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29" creationId="{7D130B6A-4945-4006-8790-CA2A72ACF1EE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30" creationId="{78EB8F1E-1DE3-4F16-B2EF-9889D16BDBC1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31" creationId="{E09F7088-FD90-4EB4-884C-2DC94A7F93C4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32" creationId="{44C0B93F-6341-4310-9E60-1A08E0371D78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33" creationId="{82B496D7-FD10-4C3E-B832-6662394E0C2C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34" creationId="{1A722EE9-2E2B-49ED-8E3A-49C428CAE7E7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35" creationId="{2EA0D5C6-C98D-4D31-8714-4E996B239869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36" creationId="{823F0839-E8E7-4208-A239-D60956A45D45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37" creationId="{3474A08E-F694-46EC-9F47-F6B8A06E7502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38" creationId="{62F843A4-3062-44A9-A357-4B07E93B8F81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39" creationId="{DD51A8DE-E8B0-40AE-A7FA-704E64EE5FE5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40" creationId="{941A074E-6625-4A45-8A9F-E90FE6CE55FE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41" creationId="{31869414-24FE-4673-A2FA-25E20E727E19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42" creationId="{20FCE9C6-52F3-4145-AF7C-FEFCE0C6AF3D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43" creationId="{75036155-CC7C-4405-ABD8-E2D4E2D05809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44" creationId="{5914CF1D-A2CF-459B-A1F9-2ECA25BF0767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45" creationId="{3EB8FA9D-B5E2-4C2F-B998-F5F745ADC42B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46" creationId="{BADC7F73-D226-4399-9599-1F111D8DAD27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47" creationId="{2DD48A1D-E1BB-4DBF-9BAE-2A8ACB00527A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48" creationId="{8D6EB4FC-F7B6-4B06-A201-A5F6D56A1BBB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49" creationId="{7E5CDC9E-7E3C-4D83-8334-1A722D950AA6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50" creationId="{E53D4979-0948-478D-9624-2A24A9955F75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51" creationId="{8AE6AD95-8E8E-4691-8899-A15B72B3E465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52" creationId="{BED9A7D2-21B3-4080-8D58-F49255604068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53" creationId="{1EF83FE2-809D-49C1-86EB-CFFDB4D47805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54" creationId="{A18A1277-536D-4D59-A49A-C40D168F4E05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55" creationId="{0BBC4D5A-D6DD-4A1C-A84F-F5E6C3CCB616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56" creationId="{293110EB-2BE1-4D44-964C-7FF0D00BFA49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57" creationId="{455B8DD7-C2E8-4390-9BE8-69561D65DF76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58" creationId="{6B819BC0-CF31-4A00-BF5B-A556CE2DA025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59" creationId="{12A55182-6336-4A61-B115-2610C3EE5FF4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60" creationId="{C0D78CFD-1A48-4230-97F9-B122C4CDC187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161" creationId="{704C86F3-B2EF-4E04-8C24-D1868C9DB358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62" creationId="{CFA904AE-35AC-4AB0-AA54-BBCE85B2ECAF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63" creationId="{5DEDB8AB-8FB4-4815-8465-7458D69BCC7F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64" creationId="{84BBF8DF-E0E8-45AC-B39A-472033EE46DD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65" creationId="{092E2D78-C5A2-4A70-B3D2-D5948727CE5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66" creationId="{66F316CC-113C-46F9-9F46-A308065BF0F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67" creationId="{4C448036-9B12-4450-9744-FB19A31B6B94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68" creationId="{9A448F2B-7B70-4E7D-9902-A35EAA51FA7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69" creationId="{047D6D54-2FA7-461D-AB3E-FF911CE66A8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70" creationId="{C878A3D5-DDA2-43D7-8982-8916CC3D66A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71" creationId="{B3FA96C2-0066-4394-97A6-7999C2D65034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72" creationId="{4029A2D4-B652-4B98-94B1-6AE157CF039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73" creationId="{A09DFD96-7F9B-4C8B-A90D-0D06AB120369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74" creationId="{60056D45-CCAC-4A9C-9A83-3D0F8B6E792F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75" creationId="{421BA6BF-5075-44DF-BBBA-19E6934FA36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76" creationId="{074B1872-8E98-4071-A161-C14E37DE5278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77" creationId="{A8FBD934-0AC3-428D-9C64-4D8E38A6B85B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78" creationId="{EA9DA2D0-8797-4212-800C-BAB709312CCA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79" creationId="{1E09C99B-B6F9-4E6E-AE35-961FA3957232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80" creationId="{DDA409FD-7DBB-4286-8CCA-02757262EAF8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81" creationId="{0C48DB69-DF23-4831-8E62-7C31AFF29C6A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82" creationId="{78D9B4D1-DDCB-4D55-BA8F-8A61CA38D169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83" creationId="{80D20E8A-9111-4E7B-9DB7-E8FE3CB3FB5C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84" creationId="{FA4A3F61-D9D8-479F-A496-AC9DF335BCEF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85" creationId="{F0861533-8749-479E-B2CD-18C3A2F97994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86" creationId="{48C27DF0-427E-4398-BB3B-BC0AA903BE29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87" creationId="{D9883F6D-5D1B-4591-9110-A83197088E14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88" creationId="{AE163C7F-5C45-4107-B088-38EB1FFF546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89" creationId="{D86E7ECA-7BAD-4B83-B783-906DADF1560E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90" creationId="{2F705CD3-AF04-4164-94ED-0C7AC444C728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91" creationId="{F4A17E71-446C-4568-A316-38FCEA1E489B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92" creationId="{B218A250-7D0E-4303-B5B7-524839AB2912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93" creationId="{B00447EE-3A37-4ED8-9132-D4E503DDB3B2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94" creationId="{82C56D72-D6F4-43EF-9FB9-3208644CAF6B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95" creationId="{FDDD33A1-05EF-420F-BC6B-B9241F77EF5E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96" creationId="{10D5E04D-4722-4B06-938B-EBF6742D2D85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97" creationId="{D86514A4-38B2-4276-A747-1C98E6A2ADC9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98" creationId="{54A35D0C-8F23-44C0-9465-1E43BFA7FAD4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199" creationId="{4DB0FB9E-4CD9-4ADF-B3C0-F0A8184064C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00" creationId="{F66794A1-6AEB-4E26-AAD7-9AC048ADB8C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01" creationId="{0434AA61-C7BE-4F78-BC02-53AF49CCD15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02" creationId="{B9EA3AB4-2E1D-4AFE-9C95-97773F97337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03" creationId="{F98006BA-4530-4205-B0E4-79D4455598B9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04" creationId="{7F47EB9F-5A29-4D37-87E4-65D86FE26A0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05" creationId="{C2348075-CBFD-405C-818C-988A072D85D5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06" creationId="{2D6912F5-85DB-48BE-8CAE-0E5EDB704CDC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07" creationId="{269EDB37-8AE7-4136-A7DD-D919EE9DF590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08" creationId="{9C169CD2-32B5-4AC9-BF67-9110F96897DE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09" creationId="{16754B0A-B48B-423D-AC28-05DB39F2EAFA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10" creationId="{5D5B07C2-DF11-40AD-B0A1-858A22B4E28B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11" creationId="{1AAB1068-929F-4797-ACEB-FF7F20A40DE8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12" creationId="{AEAA82C0-BCAE-49DB-B9FA-0D105D84110A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13" creationId="{75B1C724-2C82-4F33-AA98-E49EE2F473C0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14" creationId="{D00E0805-7163-4123-9B88-7B27ED9D500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15" creationId="{D053DF86-38B1-4D64-B5E8-A7F918861A42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16" creationId="{81B9F0E1-D1BC-4851-BCCF-60AE24E0297D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17" creationId="{CBE8D6CE-57F1-48E6-84AF-2561CD738AB5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18" creationId="{6B7FD281-E208-48E2-BBD8-1DA5965A63E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19" creationId="{3C24E2FE-FC2D-4F2B-9CFC-592D0028DB35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20" creationId="{F1DD470D-33C7-4DB2-9CB3-2A3103426FFC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21" creationId="{352569BF-6AF9-4C11-8CA1-7DB707BF619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22" creationId="{60940004-ACBE-4516-B369-3154FFFD8A6E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23" creationId="{1A0F1D4D-ACE3-4302-A333-CE5AE20DAFA9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24" creationId="{315E7390-E211-4E3C-8E97-ED688F3DBAEC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25" creationId="{B87B156B-B6A1-48F6-BB83-08808122E45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26" creationId="{7EB2A83E-F2DD-4C28-917A-B8B2270A96AF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27" creationId="{D1695A33-F3B2-4A99-8014-CFB00C512979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28" creationId="{6348F0F5-92B8-42B8-929D-22870327076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29" creationId="{A9844812-1029-4164-A4E0-D031C450ACF4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30" creationId="{2C9C2D2F-C2EC-409D-8F59-9C63AC607070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31" creationId="{F56D26D4-5573-4157-9872-117D3D13C14F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32" creationId="{DFDF32ED-949A-48FF-A67D-41C9D5D110B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33" creationId="{D6E9693D-9F22-473D-9FD0-BF093CCB60A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34" creationId="{631CA2A0-4696-46C9-A775-966A9CC1C409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35" creationId="{F1CA7AA3-E282-46D7-AA00-5D154DF2EDB8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36" creationId="{1176E4E7-3CEC-4C71-AAB7-344D40081E3B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37" creationId="{63019D83-140D-4CAE-9CEC-D8B8CA2BEED2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38" creationId="{2409D8E3-24F7-4B92-B455-5AEAA21988FC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39" creationId="{08040A09-CF76-4FF3-9DA9-BAE6D0B0523B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40" creationId="{59585124-A3EA-41BF-A61D-47D02FE2E812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41" creationId="{6FBC9E65-79C5-4AF2-901F-CB6792564CF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42" creationId="{8A152C8D-B58E-4435-B279-2A379A938102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43" creationId="{EA80E56C-8CC0-46DE-8B29-C1C361C72C22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44" creationId="{477AF5F6-7829-4353-B931-3EBAE9AE45BF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45" creationId="{98269AB2-5291-4069-A50F-7126DB2F15CE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46" creationId="{4B08709F-E3E9-4796-8A1D-5C9F08D02384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47" creationId="{43FD9E4F-8200-469C-8B6C-BB9C5F9132B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48" creationId="{F8CF4E05-5931-4BDC-9AC8-30274ECFD873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49" creationId="{97BEE311-A0AF-4B9B-AB51-9010EE6263E9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50" creationId="{2D8B6F81-8B98-4A79-96CC-EE88B17BF53F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51" creationId="{1364804D-55CB-44C1-8777-1823102F91C5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52" creationId="{A4847228-83AD-45C3-9E45-BF5E2339C9F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53" creationId="{4452F6E9-2AD5-46E9-B44A-9C31051CFC9F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54" creationId="{64AA39CC-B547-474A-9B1E-3683135F246D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55" creationId="{D9C82B96-4DD6-40F9-A7A0-7D63D0682913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56" creationId="{D1DDF1BB-8DAF-47CD-919B-CDE13ADDF718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57" creationId="{804F5E7A-62D3-4C9A-95F8-88FAB8340F13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58" creationId="{62A238C2-2EE4-4B1F-8336-BA9F88E5D7FB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59" creationId="{9FFFE295-E7B1-4F2B-A8CD-D733BBCBB270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60" creationId="{6B9028F4-5632-40A4-9814-4779FEB73D80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61" creationId="{586EAC32-3423-4003-B205-C6BCC072611D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62" creationId="{CB4EBF5C-CF39-4B5C-8840-A8CAD25AA76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63" creationId="{4FA2D3F0-2FF0-421C-B09D-2D953B594F10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64" creationId="{3C98B030-BB72-40AD-9596-AA7C51D54429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65" creationId="{84783E25-6E46-45B7-AAF7-60CB773A07D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66" creationId="{543DFBAE-D18B-4DB0-9533-E652DE4525DD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67" creationId="{9125A174-B3AA-4F39-892A-762FD7C29F92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68" creationId="{5BC5281A-B610-4514-A39D-F82E7C61CB24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69" creationId="{CEBB066A-5791-4C9F-A36A-17196F41BE5C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70" creationId="{F2C7A12A-C43B-4D88-B43D-8C83205DA71A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71" creationId="{395BFB59-A4C6-46A7-A30E-01D34779CC7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72" creationId="{D0438FEF-5A2C-4C90-BAEB-4FE565384D2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73" creationId="{FECB957A-B860-4447-9A8A-A664C56738EB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74" creationId="{26273874-AA24-4C95-B0A9-1CD1258B60E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75" creationId="{9F8176C7-3D91-44C4-A4D5-1ED3F376088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76" creationId="{6501F250-E3A9-4289-9230-38159F09182B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77" creationId="{1FB55A6B-E2CA-4436-A245-D43C41DA2B9D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78" creationId="{91D544B6-FA9C-4C94-BF0A-983687E4017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79" creationId="{CA251C55-694F-4DF2-ACFA-D1FDA8EFB592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80" creationId="{7E20E08A-52C1-4D6D-90BF-4971E9A79B4B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81" creationId="{F4246A1B-6AB6-4008-8B0A-49A17284034E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82" creationId="{F5A030FA-B4DC-4317-9C1E-928E44DF82D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83" creationId="{E5D9EA50-35F0-4A32-9AC4-6506F25F9F27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84" creationId="{4F9B0909-578D-462D-9C46-625F3B0CA0C6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85" creationId="{98A8A60B-8761-4B0C-B76A-5EDFBF99723A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286" creationId="{3F187E43-5047-4255-94BC-C061E8B7404A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287" creationId="{87214D3E-A5B1-4CD0-B7C3-08EFCD78583A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288" creationId="{817821AB-713E-4B59-9B05-3FC41D294506}"/>
          </ac:spMkLst>
        </pc:spChg>
        <pc:spChg chg="add mod">
          <ac:chgData name="Kevin Andrews" userId="6b8a8302-e720-4de1-b4c6-46f3080462ea" providerId="ADAL" clId="{A76D8AA9-7156-43E0-A1AC-811C0C0A28D7}" dt="2018-10-16T16:06:47.859" v="3930" actId="1038"/>
          <ac:spMkLst>
            <pc:docMk/>
            <pc:sldMk cId="2530839023" sldId="314"/>
            <ac:spMk id="289" creationId="{DA7B8920-7D05-4615-872C-0B2EB9F6138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92" creationId="{1CAA9A0E-BC6D-402B-857B-02E590137FBF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93" creationId="{74F0344F-36AB-4122-9981-D7853BC163AB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95" creationId="{434B6569-EEF8-43DE-B94A-233CBD95C5F1}"/>
          </ac:spMkLst>
        </pc:spChg>
        <pc:spChg chg="add mod">
          <ac:chgData name="Kevin Andrews" userId="6b8a8302-e720-4de1-b4c6-46f3080462ea" providerId="ADAL" clId="{A76D8AA9-7156-43E0-A1AC-811C0C0A28D7}" dt="2018-10-16T16:05:19.201" v="3923" actId="1076"/>
          <ac:spMkLst>
            <pc:docMk/>
            <pc:sldMk cId="2530839023" sldId="314"/>
            <ac:spMk id="296" creationId="{A916BC47-0F76-42C4-8DE6-BC12EA0C94F8}"/>
          </ac:spMkLst>
        </pc:spChg>
        <pc:spChg chg="add mod">
          <ac:chgData name="Kevin Andrews" userId="6b8a8302-e720-4de1-b4c6-46f3080462ea" providerId="ADAL" clId="{A76D8AA9-7156-43E0-A1AC-811C0C0A28D7}" dt="2018-10-17T00:00:06.866" v="4387" actId="14100"/>
          <ac:spMkLst>
            <pc:docMk/>
            <pc:sldMk cId="2530839023" sldId="314"/>
            <ac:spMk id="297" creationId="{5C645DB6-2786-43F0-B371-970030B61878}"/>
          </ac:spMkLst>
        </pc:spChg>
        <pc:spChg chg="add">
          <ac:chgData name="Kevin Andrews" userId="6b8a8302-e720-4de1-b4c6-46f3080462ea" providerId="ADAL" clId="{A76D8AA9-7156-43E0-A1AC-811C0C0A28D7}" dt="2018-10-16T16:05:51.341" v="3925"/>
          <ac:spMkLst>
            <pc:docMk/>
            <pc:sldMk cId="2530839023" sldId="314"/>
            <ac:spMk id="298" creationId="{F5C1C874-B235-49CB-A32C-601C8223CB7C}"/>
          </ac:spMkLst>
        </pc:spChg>
        <pc:spChg chg="add">
          <ac:chgData name="Kevin Andrews" userId="6b8a8302-e720-4de1-b4c6-46f3080462ea" providerId="ADAL" clId="{A76D8AA9-7156-43E0-A1AC-811C0C0A28D7}" dt="2018-10-16T16:05:51.341" v="3925"/>
          <ac:spMkLst>
            <pc:docMk/>
            <pc:sldMk cId="2530839023" sldId="314"/>
            <ac:spMk id="299" creationId="{7FEBE1E2-FF41-4AC2-A9A1-B38CF1D1F4EE}"/>
          </ac:spMkLst>
        </pc:spChg>
        <pc:spChg chg="add">
          <ac:chgData name="Kevin Andrews" userId="6b8a8302-e720-4de1-b4c6-46f3080462ea" providerId="ADAL" clId="{A76D8AA9-7156-43E0-A1AC-811C0C0A28D7}" dt="2018-10-16T16:05:51.341" v="3925"/>
          <ac:spMkLst>
            <pc:docMk/>
            <pc:sldMk cId="2530839023" sldId="314"/>
            <ac:spMk id="300" creationId="{24F23F75-AD22-4806-9522-2FF10CBC5974}"/>
          </ac:spMkLst>
        </pc:spChg>
        <pc:spChg chg="add">
          <ac:chgData name="Kevin Andrews" userId="6b8a8302-e720-4de1-b4c6-46f3080462ea" providerId="ADAL" clId="{A76D8AA9-7156-43E0-A1AC-811C0C0A28D7}" dt="2018-10-16T16:05:51.341" v="3925"/>
          <ac:spMkLst>
            <pc:docMk/>
            <pc:sldMk cId="2530839023" sldId="314"/>
            <ac:spMk id="301" creationId="{6B5EAC97-D478-4867-BC7A-8AEB8534F4C1}"/>
          </ac:spMkLst>
        </pc:spChg>
        <pc:spChg chg="add mod">
          <ac:chgData name="Kevin Andrews" userId="6b8a8302-e720-4de1-b4c6-46f3080462ea" providerId="ADAL" clId="{A76D8AA9-7156-43E0-A1AC-811C0C0A28D7}" dt="2018-10-17T00:00:22.249" v="4391" actId="1076"/>
          <ac:spMkLst>
            <pc:docMk/>
            <pc:sldMk cId="2530839023" sldId="314"/>
            <ac:spMk id="302" creationId="{8C14083D-628E-4E07-8164-F606A08A16DC}"/>
          </ac:spMkLst>
        </pc:spChg>
        <pc:spChg chg="add mod">
          <ac:chgData name="Kevin Andrews" userId="6b8a8302-e720-4de1-b4c6-46f3080462ea" providerId="ADAL" clId="{A76D8AA9-7156-43E0-A1AC-811C0C0A28D7}" dt="2018-10-17T00:00:37.403" v="4394" actId="1038"/>
          <ac:spMkLst>
            <pc:docMk/>
            <pc:sldMk cId="2530839023" sldId="314"/>
            <ac:spMk id="303" creationId="{E812E113-ABDB-4A46-8D5D-D6D396F3C762}"/>
          </ac:spMkLst>
        </pc:spChg>
        <pc:spChg chg="add">
          <ac:chgData name="Kevin Andrews" userId="6b8a8302-e720-4de1-b4c6-46f3080462ea" providerId="ADAL" clId="{A76D8AA9-7156-43E0-A1AC-811C0C0A28D7}" dt="2018-10-16T16:05:51.341" v="3925"/>
          <ac:spMkLst>
            <pc:docMk/>
            <pc:sldMk cId="2530839023" sldId="314"/>
            <ac:spMk id="304" creationId="{14784421-512A-4507-9DC3-9F34AC0EDC10}"/>
          </ac:spMkLst>
        </pc:spChg>
        <pc:spChg chg="mod">
          <ac:chgData name="Kevin Andrews" userId="6b8a8302-e720-4de1-b4c6-46f3080462ea" providerId="ADAL" clId="{A76D8AA9-7156-43E0-A1AC-811C0C0A28D7}" dt="2018-10-16T16:07:30.833" v="3935" actId="404"/>
          <ac:spMkLst>
            <pc:docMk/>
            <pc:sldMk cId="2530839023" sldId="314"/>
            <ac:spMk id="306" creationId="{70D49DCB-B376-43A4-9661-E196EA0299BE}"/>
          </ac:spMkLst>
        </pc:spChg>
        <pc:spChg chg="mod">
          <ac:chgData name="Kevin Andrews" userId="6b8a8302-e720-4de1-b4c6-46f3080462ea" providerId="ADAL" clId="{A76D8AA9-7156-43E0-A1AC-811C0C0A28D7}" dt="2018-10-16T16:07:30.833" v="3935" actId="404"/>
          <ac:spMkLst>
            <pc:docMk/>
            <pc:sldMk cId="2530839023" sldId="314"/>
            <ac:spMk id="307" creationId="{7816812D-B364-417E-99CF-CE042333345B}"/>
          </ac:spMkLst>
        </pc:spChg>
        <pc:spChg chg="mod">
          <ac:chgData name="Kevin Andrews" userId="6b8a8302-e720-4de1-b4c6-46f3080462ea" providerId="ADAL" clId="{A76D8AA9-7156-43E0-A1AC-811C0C0A28D7}" dt="2018-10-16T16:07:30.833" v="3935" actId="404"/>
          <ac:spMkLst>
            <pc:docMk/>
            <pc:sldMk cId="2530839023" sldId="314"/>
            <ac:spMk id="308" creationId="{1574D1A6-8E81-4709-8B28-429E86556965}"/>
          </ac:spMkLst>
        </pc:spChg>
        <pc:spChg chg="mod">
          <ac:chgData name="Kevin Andrews" userId="6b8a8302-e720-4de1-b4c6-46f3080462ea" providerId="ADAL" clId="{A76D8AA9-7156-43E0-A1AC-811C0C0A28D7}" dt="2018-10-16T16:07:30.833" v="3935" actId="404"/>
          <ac:spMkLst>
            <pc:docMk/>
            <pc:sldMk cId="2530839023" sldId="314"/>
            <ac:spMk id="309" creationId="{83BBEEAF-EB30-4EC9-B142-AD98FC38B992}"/>
          </ac:spMkLst>
        </pc:spChg>
        <pc:spChg chg="mod">
          <ac:chgData name="Kevin Andrews" userId="6b8a8302-e720-4de1-b4c6-46f3080462ea" providerId="ADAL" clId="{A76D8AA9-7156-43E0-A1AC-811C0C0A28D7}" dt="2018-10-16T16:07:30.833" v="3935" actId="404"/>
          <ac:spMkLst>
            <pc:docMk/>
            <pc:sldMk cId="2530839023" sldId="314"/>
            <ac:spMk id="310" creationId="{31363F7A-8752-4F5A-AAD3-A3DF7D10961A}"/>
          </ac:spMkLst>
        </pc:spChg>
        <pc:grpChg chg="del mod">
          <ac:chgData name="Kevin Andrews" userId="6b8a8302-e720-4de1-b4c6-46f3080462ea" providerId="ADAL" clId="{A76D8AA9-7156-43E0-A1AC-811C0C0A28D7}" dt="2018-10-16T15:41:07.772" v="3702" actId="165"/>
          <ac:grpSpMkLst>
            <pc:docMk/>
            <pc:sldMk cId="2530839023" sldId="314"/>
            <ac:grpSpMk id="3" creationId="{92F6629F-39C1-4DC5-BBC5-43BFD18AB623}"/>
          </ac:grpSpMkLst>
        </pc:grpChg>
        <pc:grpChg chg="add mod">
          <ac:chgData name="Kevin Andrews" userId="6b8a8302-e720-4de1-b4c6-46f3080462ea" providerId="ADAL" clId="{A76D8AA9-7156-43E0-A1AC-811C0C0A28D7}" dt="2018-10-16T16:07:44.486" v="3938" actId="1076"/>
          <ac:grpSpMkLst>
            <pc:docMk/>
            <pc:sldMk cId="2530839023" sldId="314"/>
            <ac:grpSpMk id="305" creationId="{0D756425-A9F0-41DA-9899-E94AD7A9ED2C}"/>
          </ac:grpSpMkLst>
        </pc:grpChg>
        <pc:grpChg chg="add mod">
          <ac:chgData name="Kevin Andrews" userId="6b8a8302-e720-4de1-b4c6-46f3080462ea" providerId="ADAL" clId="{A76D8AA9-7156-43E0-A1AC-811C0C0A28D7}" dt="2018-10-16T16:07:55.796" v="3941" actId="1076"/>
          <ac:grpSpMkLst>
            <pc:docMk/>
            <pc:sldMk cId="2530839023" sldId="314"/>
            <ac:grpSpMk id="311" creationId="{21A63072-FB6C-4BC0-9AEF-F52ABE076400}"/>
          </ac:grpSpMkLst>
        </pc:grpChg>
        <pc:grpChg chg="add mod">
          <ac:chgData name="Kevin Andrews" userId="6b8a8302-e720-4de1-b4c6-46f3080462ea" providerId="ADAL" clId="{A76D8AA9-7156-43E0-A1AC-811C0C0A28D7}" dt="2018-10-16T16:07:52.203" v="3940" actId="1076"/>
          <ac:grpSpMkLst>
            <pc:docMk/>
            <pc:sldMk cId="2530839023" sldId="314"/>
            <ac:grpSpMk id="317" creationId="{E6661480-F688-47AF-896A-E23A7905A4D6}"/>
          </ac:grpSpMkLst>
        </pc:grpChg>
        <pc:picChg chg="add del mod">
          <ac:chgData name="Kevin Andrews" userId="6b8a8302-e720-4de1-b4c6-46f3080462ea" providerId="ADAL" clId="{A76D8AA9-7156-43E0-A1AC-811C0C0A28D7}" dt="2018-10-16T15:40:52.478" v="3701" actId="338"/>
          <ac:picMkLst>
            <pc:docMk/>
            <pc:sldMk cId="2530839023" sldId="314"/>
            <ac:picMk id="4" creationId="{7A0E2604-44F9-4AC9-ADF6-A2BADC15A2A9}"/>
          </ac:picMkLst>
        </pc:picChg>
        <pc:cxnChg chg="add mod">
          <ac:chgData name="Kevin Andrews" userId="6b8a8302-e720-4de1-b4c6-46f3080462ea" providerId="ADAL" clId="{A76D8AA9-7156-43E0-A1AC-811C0C0A28D7}" dt="2018-10-16T16:06:47.859" v="3930" actId="1038"/>
          <ac:cxnSpMkLst>
            <pc:docMk/>
            <pc:sldMk cId="2530839023" sldId="314"/>
            <ac:cxnSpMk id="290" creationId="{4874C131-268B-4629-95DE-EA947F63F35E}"/>
          </ac:cxnSpMkLst>
        </pc:cxnChg>
        <pc:cxnChg chg="add mod">
          <ac:chgData name="Kevin Andrews" userId="6b8a8302-e720-4de1-b4c6-46f3080462ea" providerId="ADAL" clId="{A76D8AA9-7156-43E0-A1AC-811C0C0A28D7}" dt="2018-10-16T16:05:19.201" v="3923" actId="1076"/>
          <ac:cxnSpMkLst>
            <pc:docMk/>
            <pc:sldMk cId="2530839023" sldId="314"/>
            <ac:cxnSpMk id="291" creationId="{E7C8F590-1112-49DC-A44D-3A5ADE43B80A}"/>
          </ac:cxnSpMkLst>
        </pc:cxnChg>
        <pc:cxnChg chg="add mod">
          <ac:chgData name="Kevin Andrews" userId="6b8a8302-e720-4de1-b4c6-46f3080462ea" providerId="ADAL" clId="{A76D8AA9-7156-43E0-A1AC-811C0C0A28D7}" dt="2018-10-16T16:05:19.201" v="3923" actId="1076"/>
          <ac:cxnSpMkLst>
            <pc:docMk/>
            <pc:sldMk cId="2530839023" sldId="314"/>
            <ac:cxnSpMk id="294" creationId="{3E04F465-2998-4F55-809C-826F0FD98081}"/>
          </ac:cxnSpMkLst>
        </pc:cxnChg>
      </pc:sldChg>
      <pc:sldChg chg="modSp add">
        <pc:chgData name="Kevin Andrews" userId="6b8a8302-e720-4de1-b4c6-46f3080462ea" providerId="ADAL" clId="{A76D8AA9-7156-43E0-A1AC-811C0C0A28D7}" dt="2018-10-16T09:39:20.250" v="490" actId="14826"/>
        <pc:sldMkLst>
          <pc:docMk/>
          <pc:sldMk cId="4102639969" sldId="315"/>
        </pc:sldMkLst>
        <pc:picChg chg="mod">
          <ac:chgData name="Kevin Andrews" userId="6b8a8302-e720-4de1-b4c6-46f3080462ea" providerId="ADAL" clId="{A76D8AA9-7156-43E0-A1AC-811C0C0A28D7}" dt="2018-10-16T09:39:20.250" v="490" actId="14826"/>
          <ac:picMkLst>
            <pc:docMk/>
            <pc:sldMk cId="4102639969" sldId="315"/>
            <ac:picMk id="4" creationId="{00000000-0000-0000-0000-000000000000}"/>
          </ac:picMkLst>
        </pc:picChg>
      </pc:sldChg>
      <pc:sldChg chg="addSp delSp modSp add ord modTransition delAnim modAnim">
        <pc:chgData name="Kevin Andrews" userId="6b8a8302-e720-4de1-b4c6-46f3080462ea" providerId="ADAL" clId="{A76D8AA9-7156-43E0-A1AC-811C0C0A28D7}" dt="2018-10-17T09:26:50.537" v="5671" actId="478"/>
        <pc:sldMkLst>
          <pc:docMk/>
          <pc:sldMk cId="2891164986" sldId="316"/>
        </pc:sldMkLst>
        <pc:spChg chg="mod">
          <ac:chgData name="Kevin Andrews" userId="6b8a8302-e720-4de1-b4c6-46f3080462ea" providerId="ADAL" clId="{A76D8AA9-7156-43E0-A1AC-811C0C0A28D7}" dt="2018-10-16T11:52:35.792" v="971" actId="790"/>
          <ac:spMkLst>
            <pc:docMk/>
            <pc:sldMk cId="2891164986" sldId="316"/>
            <ac:spMk id="2" creationId="{0E8E5A37-BD71-4A95-AFE4-11FD1107B01D}"/>
          </ac:spMkLst>
        </pc:spChg>
        <pc:spChg chg="add del mod">
          <ac:chgData name="Kevin Andrews" userId="6b8a8302-e720-4de1-b4c6-46f3080462ea" providerId="ADAL" clId="{A76D8AA9-7156-43E0-A1AC-811C0C0A28D7}" dt="2018-10-17T09:26:50.537" v="5671" actId="478"/>
          <ac:spMkLst>
            <pc:docMk/>
            <pc:sldMk cId="2891164986" sldId="316"/>
            <ac:spMk id="7" creationId="{CD311742-F7B7-488F-907A-B4D0B63C7C27}"/>
          </ac:spMkLst>
        </pc:spChg>
        <pc:spChg chg="mod">
          <ac:chgData name="Kevin Andrews" userId="6b8a8302-e720-4de1-b4c6-46f3080462ea" providerId="ADAL" clId="{A76D8AA9-7156-43E0-A1AC-811C0C0A28D7}" dt="2018-10-16T11:52:35.792" v="971" actId="790"/>
          <ac:spMkLst>
            <pc:docMk/>
            <pc:sldMk cId="2891164986" sldId="316"/>
            <ac:spMk id="8" creationId="{9DB51DD8-E3AA-4685-A041-79F627980B1B}"/>
          </ac:spMkLst>
        </pc:spChg>
        <pc:spChg chg="mod">
          <ac:chgData name="Kevin Andrews" userId="6b8a8302-e720-4de1-b4c6-46f3080462ea" providerId="ADAL" clId="{A76D8AA9-7156-43E0-A1AC-811C0C0A28D7}" dt="2018-10-16T11:52:35.792" v="971" actId="790"/>
          <ac:spMkLst>
            <pc:docMk/>
            <pc:sldMk cId="2891164986" sldId="316"/>
            <ac:spMk id="9" creationId="{AD112EDF-E240-4790-8DF1-50DCA5D2F8C0}"/>
          </ac:spMkLst>
        </pc:spChg>
        <pc:spChg chg="mod">
          <ac:chgData name="Kevin Andrews" userId="6b8a8302-e720-4de1-b4c6-46f3080462ea" providerId="ADAL" clId="{A76D8AA9-7156-43E0-A1AC-811C0C0A28D7}" dt="2018-10-16T11:52:35.792" v="971" actId="790"/>
          <ac:spMkLst>
            <pc:docMk/>
            <pc:sldMk cId="2891164986" sldId="316"/>
            <ac:spMk id="116" creationId="{1FB97B32-9C24-409F-8434-67514005251A}"/>
          </ac:spMkLst>
        </pc:spChg>
        <pc:spChg chg="mod topLvl">
          <ac:chgData name="Kevin Andrews" userId="6b8a8302-e720-4de1-b4c6-46f3080462ea" providerId="ADAL" clId="{A76D8AA9-7156-43E0-A1AC-811C0C0A28D7}" dt="2018-10-16T11:52:35.792" v="971" actId="790"/>
          <ac:spMkLst>
            <pc:docMk/>
            <pc:sldMk cId="2891164986" sldId="316"/>
            <ac:spMk id="117" creationId="{46390889-5104-4D83-A812-C017B4F62F3F}"/>
          </ac:spMkLst>
        </pc:spChg>
        <pc:spChg chg="mod">
          <ac:chgData name="Kevin Andrews" userId="6b8a8302-e720-4de1-b4c6-46f3080462ea" providerId="ADAL" clId="{A76D8AA9-7156-43E0-A1AC-811C0C0A28D7}" dt="2018-10-16T12:01:47.887" v="1219" actId="20577"/>
          <ac:spMkLst>
            <pc:docMk/>
            <pc:sldMk cId="2891164986" sldId="316"/>
            <ac:spMk id="124" creationId="{BE4593D6-E8D2-4166-942B-1CB08F35EC59}"/>
          </ac:spMkLst>
        </pc:spChg>
        <pc:spChg chg="mod topLvl">
          <ac:chgData name="Kevin Andrews" userId="6b8a8302-e720-4de1-b4c6-46f3080462ea" providerId="ADAL" clId="{A76D8AA9-7156-43E0-A1AC-811C0C0A28D7}" dt="2018-10-16T11:52:35.792" v="971" actId="790"/>
          <ac:spMkLst>
            <pc:docMk/>
            <pc:sldMk cId="2891164986" sldId="316"/>
            <ac:spMk id="126" creationId="{3B7504AA-90DB-4896-B1DF-C1A948B0E2F3}"/>
          </ac:spMkLst>
        </pc:spChg>
        <pc:spChg chg="mod">
          <ac:chgData name="Kevin Andrews" userId="6b8a8302-e720-4de1-b4c6-46f3080462ea" providerId="ADAL" clId="{A76D8AA9-7156-43E0-A1AC-811C0C0A28D7}" dt="2018-10-16T11:52:35.792" v="971" actId="790"/>
          <ac:spMkLst>
            <pc:docMk/>
            <pc:sldMk cId="2891164986" sldId="316"/>
            <ac:spMk id="128" creationId="{8F987E0A-E7D3-48DD-87E8-339455FB766C}"/>
          </ac:spMkLst>
        </pc:spChg>
        <pc:spChg chg="mod">
          <ac:chgData name="Kevin Andrews" userId="6b8a8302-e720-4de1-b4c6-46f3080462ea" providerId="ADAL" clId="{A76D8AA9-7156-43E0-A1AC-811C0C0A28D7}" dt="2018-10-16T11:52:35.792" v="971" actId="790"/>
          <ac:spMkLst>
            <pc:docMk/>
            <pc:sldMk cId="2891164986" sldId="316"/>
            <ac:spMk id="129" creationId="{34042B08-BFEB-4F57-871B-831B6EEF1ED2}"/>
          </ac:spMkLst>
        </pc:spChg>
        <pc:spChg chg="mod">
          <ac:chgData name="Kevin Andrews" userId="6b8a8302-e720-4de1-b4c6-46f3080462ea" providerId="ADAL" clId="{A76D8AA9-7156-43E0-A1AC-811C0C0A28D7}" dt="2018-10-16T11:52:35.792" v="971" actId="790"/>
          <ac:spMkLst>
            <pc:docMk/>
            <pc:sldMk cId="2891164986" sldId="316"/>
            <ac:spMk id="147" creationId="{45C904C9-0634-4ADE-9A0E-D7AC7444BAD4}"/>
          </ac:spMkLst>
        </pc:spChg>
        <pc:spChg chg="mod">
          <ac:chgData name="Kevin Andrews" userId="6b8a8302-e720-4de1-b4c6-46f3080462ea" providerId="ADAL" clId="{A76D8AA9-7156-43E0-A1AC-811C0C0A28D7}" dt="2018-10-16T11:52:35.792" v="971" actId="790"/>
          <ac:spMkLst>
            <pc:docMk/>
            <pc:sldMk cId="2891164986" sldId="316"/>
            <ac:spMk id="148" creationId="{093148EE-FAA1-441E-83CE-5FE13D82FE6D}"/>
          </ac:spMkLst>
        </pc:spChg>
        <pc:grpChg chg="add mod">
          <ac:chgData name="Kevin Andrews" userId="6b8a8302-e720-4de1-b4c6-46f3080462ea" providerId="ADAL" clId="{A76D8AA9-7156-43E0-A1AC-811C0C0A28D7}" dt="2018-10-16T11:50:11.166" v="958" actId="164"/>
          <ac:grpSpMkLst>
            <pc:docMk/>
            <pc:sldMk cId="2891164986" sldId="316"/>
            <ac:grpSpMk id="5" creationId="{62B4CA73-CE54-41A3-B264-565AE11533E9}"/>
          </ac:grpSpMkLst>
        </pc:grpChg>
        <pc:grpChg chg="add mod">
          <ac:chgData name="Kevin Andrews" userId="6b8a8302-e720-4de1-b4c6-46f3080462ea" providerId="ADAL" clId="{A76D8AA9-7156-43E0-A1AC-811C0C0A28D7}" dt="2018-10-16T11:50:21.784" v="960" actId="164"/>
          <ac:grpSpMkLst>
            <pc:docMk/>
            <pc:sldMk cId="2891164986" sldId="316"/>
            <ac:grpSpMk id="6" creationId="{A715EFD6-967F-4727-8C5D-268896C61E92}"/>
          </ac:grpSpMkLst>
        </pc:grpChg>
        <pc:grpChg chg="mod topLvl">
          <ac:chgData name="Kevin Andrews" userId="6b8a8302-e720-4de1-b4c6-46f3080462ea" providerId="ADAL" clId="{A76D8AA9-7156-43E0-A1AC-811C0C0A28D7}" dt="2018-10-16T11:50:11.166" v="958" actId="164"/>
          <ac:grpSpMkLst>
            <pc:docMk/>
            <pc:sldMk cId="2891164986" sldId="316"/>
            <ac:grpSpMk id="119" creationId="{9DA408ED-757A-4415-AFF0-5A5057FAAD45}"/>
          </ac:grpSpMkLst>
        </pc:grpChg>
        <pc:grpChg chg="del mod">
          <ac:chgData name="Kevin Andrews" userId="6b8a8302-e720-4de1-b4c6-46f3080462ea" providerId="ADAL" clId="{A76D8AA9-7156-43E0-A1AC-811C0C0A28D7}" dt="2018-10-16T11:49:49.432" v="952" actId="165"/>
          <ac:grpSpMkLst>
            <pc:docMk/>
            <pc:sldMk cId="2891164986" sldId="316"/>
            <ac:grpSpMk id="120" creationId="{A0C8ADA0-04CB-4CD3-AD03-1CE128198DDF}"/>
          </ac:grpSpMkLst>
        </pc:grpChg>
        <pc:grpChg chg="del mod">
          <ac:chgData name="Kevin Andrews" userId="6b8a8302-e720-4de1-b4c6-46f3080462ea" providerId="ADAL" clId="{A76D8AA9-7156-43E0-A1AC-811C0C0A28D7}" dt="2018-10-16T11:50:00.364" v="956" actId="165"/>
          <ac:grpSpMkLst>
            <pc:docMk/>
            <pc:sldMk cId="2891164986" sldId="316"/>
            <ac:grpSpMk id="125" creationId="{5923F1FE-4FE3-4BB9-B7DA-6ADF836B40DE}"/>
          </ac:grpSpMkLst>
        </pc:grpChg>
        <pc:grpChg chg="mod topLvl">
          <ac:chgData name="Kevin Andrews" userId="6b8a8302-e720-4de1-b4c6-46f3080462ea" providerId="ADAL" clId="{A76D8AA9-7156-43E0-A1AC-811C0C0A28D7}" dt="2018-10-16T11:50:21.784" v="960" actId="164"/>
          <ac:grpSpMkLst>
            <pc:docMk/>
            <pc:sldMk cId="2891164986" sldId="316"/>
            <ac:grpSpMk id="127" creationId="{1C85BD1B-3BCF-4365-942A-D495A1BD4766}"/>
          </ac:grpSpMkLst>
        </pc:grpChg>
        <pc:cxnChg chg="add mod">
          <ac:chgData name="Kevin Andrews" userId="6b8a8302-e720-4de1-b4c6-46f3080462ea" providerId="ADAL" clId="{A76D8AA9-7156-43E0-A1AC-811C0C0A28D7}" dt="2018-10-16T11:46:54.356" v="928" actId="962"/>
          <ac:cxnSpMkLst>
            <pc:docMk/>
            <pc:sldMk cId="2891164986" sldId="316"/>
            <ac:cxnSpMk id="23" creationId="{983682A7-1C34-41EA-AB09-6D10265EA900}"/>
          </ac:cxnSpMkLst>
        </pc:cxnChg>
        <pc:cxnChg chg="mod">
          <ac:chgData name="Kevin Andrews" userId="6b8a8302-e720-4de1-b4c6-46f3080462ea" providerId="ADAL" clId="{A76D8AA9-7156-43E0-A1AC-811C0C0A28D7}" dt="2018-10-16T11:46:20.018" v="923" actId="962"/>
          <ac:cxnSpMkLst>
            <pc:docMk/>
            <pc:sldMk cId="2891164986" sldId="316"/>
            <ac:cxnSpMk id="122" creationId="{92E026B7-E211-4C52-B090-33A70B03B876}"/>
          </ac:cxnSpMkLst>
        </pc:cxnChg>
        <pc:cxnChg chg="mod">
          <ac:chgData name="Kevin Andrews" userId="6b8a8302-e720-4de1-b4c6-46f3080462ea" providerId="ADAL" clId="{A76D8AA9-7156-43E0-A1AC-811C0C0A28D7}" dt="2018-10-16T11:46:27.331" v="924" actId="962"/>
          <ac:cxnSpMkLst>
            <pc:docMk/>
            <pc:sldMk cId="2891164986" sldId="316"/>
            <ac:cxnSpMk id="135" creationId="{986C1700-545C-4A02-83D0-ABC16A8C6E67}"/>
          </ac:cxnSpMkLst>
        </pc:cxnChg>
        <pc:cxnChg chg="del mod">
          <ac:chgData name="Kevin Andrews" userId="6b8a8302-e720-4de1-b4c6-46f3080462ea" providerId="ADAL" clId="{A76D8AA9-7156-43E0-A1AC-811C0C0A28D7}" dt="2018-10-16T11:43:31.728" v="905" actId="478"/>
          <ac:cxnSpMkLst>
            <pc:docMk/>
            <pc:sldMk cId="2891164986" sldId="316"/>
            <ac:cxnSpMk id="138" creationId="{3F7935AA-7392-48A3-B0CE-3C8325889EA8}"/>
          </ac:cxnSpMkLst>
        </pc:cxnChg>
        <pc:cxnChg chg="mod">
          <ac:chgData name="Kevin Andrews" userId="6b8a8302-e720-4de1-b4c6-46f3080462ea" providerId="ADAL" clId="{A76D8AA9-7156-43E0-A1AC-811C0C0A28D7}" dt="2018-10-16T11:47:04.408" v="929" actId="962"/>
          <ac:cxnSpMkLst>
            <pc:docMk/>
            <pc:sldMk cId="2891164986" sldId="316"/>
            <ac:cxnSpMk id="141" creationId="{BFCA8D47-2AE0-4F26-BD4E-D50B281CD295}"/>
          </ac:cxnSpMkLst>
        </pc:cxnChg>
        <pc:cxnChg chg="mod">
          <ac:chgData name="Kevin Andrews" userId="6b8a8302-e720-4de1-b4c6-46f3080462ea" providerId="ADAL" clId="{A76D8AA9-7156-43E0-A1AC-811C0C0A28D7}" dt="2018-10-16T11:46:15.594" v="922" actId="962"/>
          <ac:cxnSpMkLst>
            <pc:docMk/>
            <pc:sldMk cId="2891164986" sldId="316"/>
            <ac:cxnSpMk id="144" creationId="{BEF34302-C52E-4838-AE4D-7B4581B4D067}"/>
          </ac:cxnSpMkLst>
        </pc:cxnChg>
        <pc:cxnChg chg="mod">
          <ac:chgData name="Kevin Andrews" userId="6b8a8302-e720-4de1-b4c6-46f3080462ea" providerId="ADAL" clId="{A76D8AA9-7156-43E0-A1AC-811C0C0A28D7}" dt="2018-10-16T11:46:09.590" v="921" actId="962"/>
          <ac:cxnSpMkLst>
            <pc:docMk/>
            <pc:sldMk cId="2891164986" sldId="316"/>
            <ac:cxnSpMk id="162" creationId="{354B5DCA-696E-433E-95C3-8EFB49FA37D0}"/>
          </ac:cxnSpMkLst>
        </pc:cxnChg>
      </pc:sldChg>
      <pc:sldChg chg="addSp modSp add del modTransition">
        <pc:chgData name="Kevin Andrews" userId="6b8a8302-e720-4de1-b4c6-46f3080462ea" providerId="ADAL" clId="{A76D8AA9-7156-43E0-A1AC-811C0C0A28D7}" dt="2018-10-16T11:52:26.902" v="970" actId="2696"/>
        <pc:sldMkLst>
          <pc:docMk/>
          <pc:sldMk cId="481713751" sldId="317"/>
        </pc:sldMkLst>
        <pc:spChg chg="add mod">
          <ac:chgData name="Kevin Andrews" userId="6b8a8302-e720-4de1-b4c6-46f3080462ea" providerId="ADAL" clId="{A76D8AA9-7156-43E0-A1AC-811C0C0A28D7}" dt="2018-10-16T11:47:56.692" v="944" actId="1076"/>
          <ac:spMkLst>
            <pc:docMk/>
            <pc:sldMk cId="481713751" sldId="317"/>
            <ac:spMk id="24" creationId="{437FDF6E-38F3-4C10-A366-10B0D1B1AF4C}"/>
          </ac:spMkLst>
        </pc:spChg>
        <pc:spChg chg="mod">
          <ac:chgData name="Kevin Andrews" userId="6b8a8302-e720-4de1-b4c6-46f3080462ea" providerId="ADAL" clId="{A76D8AA9-7156-43E0-A1AC-811C0C0A28D7}" dt="2018-10-16T11:47:53.774" v="943" actId="1076"/>
          <ac:spMkLst>
            <pc:docMk/>
            <pc:sldMk cId="481713751" sldId="317"/>
            <ac:spMk id="124" creationId="{BE4593D6-E8D2-4166-942B-1CB08F35EC59}"/>
          </ac:spMkLst>
        </pc:spChg>
        <pc:cxnChg chg="add mod">
          <ac:chgData name="Kevin Andrews" userId="6b8a8302-e720-4de1-b4c6-46f3080462ea" providerId="ADAL" clId="{A76D8AA9-7156-43E0-A1AC-811C0C0A28D7}" dt="2018-10-16T11:48:15.260" v="946" actId="962"/>
          <ac:cxnSpMkLst>
            <pc:docMk/>
            <pc:sldMk cId="481713751" sldId="317"/>
            <ac:cxnSpMk id="7" creationId="{2AC247CB-10EF-4800-B3A5-9CCBB28174DE}"/>
          </ac:cxnSpMkLst>
        </pc:cxnChg>
        <pc:cxnChg chg="mod">
          <ac:chgData name="Kevin Andrews" userId="6b8a8302-e720-4de1-b4c6-46f3080462ea" providerId="ADAL" clId="{A76D8AA9-7156-43E0-A1AC-811C0C0A28D7}" dt="2018-10-16T11:48:49.261" v="949" actId="14100"/>
          <ac:cxnSpMkLst>
            <pc:docMk/>
            <pc:sldMk cId="481713751" sldId="317"/>
            <ac:cxnSpMk id="23" creationId="{983682A7-1C34-41EA-AB09-6D10265EA900}"/>
          </ac:cxnSpMkLst>
        </pc:cxnChg>
        <pc:cxnChg chg="mod">
          <ac:chgData name="Kevin Andrews" userId="6b8a8302-e720-4de1-b4c6-46f3080462ea" providerId="ADAL" clId="{A76D8AA9-7156-43E0-A1AC-811C0C0A28D7}" dt="2018-10-16T11:47:53.774" v="943" actId="1076"/>
          <ac:cxnSpMkLst>
            <pc:docMk/>
            <pc:sldMk cId="481713751" sldId="317"/>
            <ac:cxnSpMk id="135" creationId="{986C1700-545C-4A02-83D0-ABC16A8C6E67}"/>
          </ac:cxnSpMkLst>
        </pc:cxnChg>
      </pc:sldChg>
      <pc:sldChg chg="addSp modSp add del modTransition">
        <pc:chgData name="Kevin Andrews" userId="6b8a8302-e720-4de1-b4c6-46f3080462ea" providerId="ADAL" clId="{A76D8AA9-7156-43E0-A1AC-811C0C0A28D7}" dt="2018-10-16T11:46:37.769" v="926" actId="2696"/>
        <pc:sldMkLst>
          <pc:docMk/>
          <pc:sldMk cId="2364637914" sldId="317"/>
        </pc:sldMkLst>
        <pc:spChg chg="add mod">
          <ac:chgData name="Kevin Andrews" userId="6b8a8302-e720-4de1-b4c6-46f3080462ea" providerId="ADAL" clId="{A76D8AA9-7156-43E0-A1AC-811C0C0A28D7}" dt="2018-10-16T11:44:15.155" v="912" actId="1076"/>
          <ac:spMkLst>
            <pc:docMk/>
            <pc:sldMk cId="2364637914" sldId="317"/>
            <ac:spMk id="24" creationId="{3484531A-DDB5-4C13-86B6-107E792983C7}"/>
          </ac:spMkLst>
        </pc:spChg>
        <pc:spChg chg="mod">
          <ac:chgData name="Kevin Andrews" userId="6b8a8302-e720-4de1-b4c6-46f3080462ea" providerId="ADAL" clId="{A76D8AA9-7156-43E0-A1AC-811C0C0A28D7}" dt="2018-10-16T11:43:03.477" v="901" actId="1037"/>
          <ac:spMkLst>
            <pc:docMk/>
            <pc:sldMk cId="2364637914" sldId="317"/>
            <ac:spMk id="124" creationId="{BE4593D6-E8D2-4166-942B-1CB08F35EC59}"/>
          </ac:spMkLst>
        </pc:spChg>
        <pc:cxnChg chg="add mod">
          <ac:chgData name="Kevin Andrews" userId="6b8a8302-e720-4de1-b4c6-46f3080462ea" providerId="ADAL" clId="{A76D8AA9-7156-43E0-A1AC-811C0C0A28D7}" dt="2018-10-16T11:44:27.905" v="914"/>
          <ac:cxnSpMkLst>
            <pc:docMk/>
            <pc:sldMk cId="2364637914" sldId="317"/>
            <ac:cxnSpMk id="11" creationId="{21199760-F03B-43C9-9E50-9EC1F3AE7E5A}"/>
          </ac:cxnSpMkLst>
        </pc:cxnChg>
        <pc:cxnChg chg="mod">
          <ac:chgData name="Kevin Andrews" userId="6b8a8302-e720-4de1-b4c6-46f3080462ea" providerId="ADAL" clId="{A76D8AA9-7156-43E0-A1AC-811C0C0A28D7}" dt="2018-10-16T11:43:03.477" v="901" actId="1037"/>
          <ac:cxnSpMkLst>
            <pc:docMk/>
            <pc:sldMk cId="2364637914" sldId="317"/>
            <ac:cxnSpMk id="135" creationId="{986C1700-545C-4A02-83D0-ABC16A8C6E67}"/>
          </ac:cxnSpMkLst>
        </pc:cxnChg>
        <pc:cxnChg chg="mod">
          <ac:chgData name="Kevin Andrews" userId="6b8a8302-e720-4de1-b4c6-46f3080462ea" providerId="ADAL" clId="{A76D8AA9-7156-43E0-A1AC-811C0C0A28D7}" dt="2018-10-16T11:44:15.155" v="912" actId="1076"/>
          <ac:cxnSpMkLst>
            <pc:docMk/>
            <pc:sldMk cId="2364637914" sldId="317"/>
            <ac:cxnSpMk id="138" creationId="{3F7935AA-7392-48A3-B0CE-3C8325889EA8}"/>
          </ac:cxnSpMkLst>
        </pc:cxnChg>
      </pc:sldChg>
      <pc:sldChg chg="addSp delSp modSp add modTransition addAnim delAnim modAnim">
        <pc:chgData name="Kevin Andrews" userId="6b8a8302-e720-4de1-b4c6-46f3080462ea" providerId="ADAL" clId="{A76D8AA9-7156-43E0-A1AC-811C0C0A28D7}" dt="2018-10-17T09:26:53.052" v="5672" actId="478"/>
        <pc:sldMkLst>
          <pc:docMk/>
          <pc:sldMk cId="3641838759" sldId="317"/>
        </pc:sldMkLst>
        <pc:spChg chg="add mod">
          <ac:chgData name="Kevin Andrews" userId="6b8a8302-e720-4de1-b4c6-46f3080462ea" providerId="ADAL" clId="{A76D8AA9-7156-43E0-A1AC-811C0C0A28D7}" dt="2018-10-16T12:01:57.875" v="1239" actId="20577"/>
          <ac:spMkLst>
            <pc:docMk/>
            <pc:sldMk cId="3641838759" sldId="317"/>
            <ac:spMk id="25" creationId="{9ABB7384-92BF-4CF0-AE54-6AA30773A2B9}"/>
          </ac:spMkLst>
        </pc:spChg>
        <pc:spChg chg="add del mod">
          <ac:chgData name="Kevin Andrews" userId="6b8a8302-e720-4de1-b4c6-46f3080462ea" providerId="ADAL" clId="{A76D8AA9-7156-43E0-A1AC-811C0C0A28D7}" dt="2018-10-16T11:59:36.385" v="1200" actId="478"/>
          <ac:spMkLst>
            <pc:docMk/>
            <pc:sldMk cId="3641838759" sldId="317"/>
            <ac:spMk id="32" creationId="{CB9752EE-7EF8-4E0C-9DE3-80A13818F81E}"/>
          </ac:spMkLst>
        </pc:spChg>
        <pc:spChg chg="add del mod">
          <ac:chgData name="Kevin Andrews" userId="6b8a8302-e720-4de1-b4c6-46f3080462ea" providerId="ADAL" clId="{A76D8AA9-7156-43E0-A1AC-811C0C0A28D7}" dt="2018-10-17T09:26:53.052" v="5672" actId="478"/>
          <ac:spMkLst>
            <pc:docMk/>
            <pc:sldMk cId="3641838759" sldId="317"/>
            <ac:spMk id="33" creationId="{B19D1BCC-BDD6-467B-BCA9-1CBE13FDF52D}"/>
          </ac:spMkLst>
        </pc:spChg>
        <pc:spChg chg="mod">
          <ac:chgData name="Kevin Andrews" userId="6b8a8302-e720-4de1-b4c6-46f3080462ea" providerId="ADAL" clId="{A76D8AA9-7156-43E0-A1AC-811C0C0A28D7}" dt="2018-10-16T12:01:54.104" v="1230" actId="20577"/>
          <ac:spMkLst>
            <pc:docMk/>
            <pc:sldMk cId="3641838759" sldId="317"/>
            <ac:spMk id="124" creationId="{BE4593D6-E8D2-4166-942B-1CB08F35EC59}"/>
          </ac:spMkLst>
        </pc:spChg>
        <pc:cxnChg chg="mod">
          <ac:chgData name="Kevin Andrews" userId="6b8a8302-e720-4de1-b4c6-46f3080462ea" providerId="ADAL" clId="{A76D8AA9-7156-43E0-A1AC-811C0C0A28D7}" dt="2018-10-16T11:52:58.465" v="983" actId="1037"/>
          <ac:cxnSpMkLst>
            <pc:docMk/>
            <pc:sldMk cId="3641838759" sldId="317"/>
            <ac:cxnSpMk id="23" creationId="{983682A7-1C34-41EA-AB09-6D10265EA900}"/>
          </ac:cxnSpMkLst>
        </pc:cxnChg>
        <pc:cxnChg chg="add del mod">
          <ac:chgData name="Kevin Andrews" userId="6b8a8302-e720-4de1-b4c6-46f3080462ea" providerId="ADAL" clId="{A76D8AA9-7156-43E0-A1AC-811C0C0A28D7}" dt="2018-10-16T11:54:13.613" v="1014"/>
          <ac:cxnSpMkLst>
            <pc:docMk/>
            <pc:sldMk cId="3641838759" sldId="317"/>
            <ac:cxnSpMk id="26" creationId="{8CAFC12E-5CB3-49F7-AAF4-1D7D1E77C9EB}"/>
          </ac:cxnSpMkLst>
        </pc:cxnChg>
        <pc:cxnChg chg="add del mod">
          <ac:chgData name="Kevin Andrews" userId="6b8a8302-e720-4de1-b4c6-46f3080462ea" providerId="ADAL" clId="{A76D8AA9-7156-43E0-A1AC-811C0C0A28D7}" dt="2018-10-16T11:54:11.694" v="1011"/>
          <ac:cxnSpMkLst>
            <pc:docMk/>
            <pc:sldMk cId="3641838759" sldId="317"/>
            <ac:cxnSpMk id="29" creationId="{0AFEEEB1-F875-4136-809F-48150BE26F9F}"/>
          </ac:cxnSpMkLst>
        </pc:cxnChg>
        <pc:cxnChg chg="mod">
          <ac:chgData name="Kevin Andrews" userId="6b8a8302-e720-4de1-b4c6-46f3080462ea" providerId="ADAL" clId="{A76D8AA9-7156-43E0-A1AC-811C0C0A28D7}" dt="2018-10-16T11:52:58.465" v="983" actId="1037"/>
          <ac:cxnSpMkLst>
            <pc:docMk/>
            <pc:sldMk cId="3641838759" sldId="317"/>
            <ac:cxnSpMk id="135" creationId="{986C1700-545C-4A02-83D0-ABC16A8C6E67}"/>
          </ac:cxnSpMkLst>
        </pc:cxnChg>
      </pc:sldChg>
      <pc:sldChg chg="delSp add del modAnim">
        <pc:chgData name="Kevin Andrews" userId="6b8a8302-e720-4de1-b4c6-46f3080462ea" providerId="ADAL" clId="{A76D8AA9-7156-43E0-A1AC-811C0C0A28D7}" dt="2018-10-16T12:54:28.135" v="1434" actId="2696"/>
        <pc:sldMkLst>
          <pc:docMk/>
          <pc:sldMk cId="179985488" sldId="318"/>
        </pc:sldMkLst>
        <pc:spChg chg="del">
          <ac:chgData name="Kevin Andrews" userId="6b8a8302-e720-4de1-b4c6-46f3080462ea" providerId="ADAL" clId="{A76D8AA9-7156-43E0-A1AC-811C0C0A28D7}" dt="2018-10-16T12:50:42.741" v="1420" actId="478"/>
          <ac:spMkLst>
            <pc:docMk/>
            <pc:sldMk cId="179985488" sldId="318"/>
            <ac:spMk id="20" creationId="{98ED3681-CD96-4298-BD92-355A6E07140E}"/>
          </ac:spMkLst>
        </pc:spChg>
      </pc:sldChg>
      <pc:sldChg chg="addSp modSp add del">
        <pc:chgData name="Kevin Andrews" userId="6b8a8302-e720-4de1-b4c6-46f3080462ea" providerId="ADAL" clId="{A76D8AA9-7156-43E0-A1AC-811C0C0A28D7}" dt="2018-10-16T11:52:26.871" v="969" actId="2696"/>
        <pc:sldMkLst>
          <pc:docMk/>
          <pc:sldMk cId="1686397873" sldId="318"/>
        </pc:sldMkLst>
        <pc:spChg chg="add mod">
          <ac:chgData name="Kevin Andrews" userId="6b8a8302-e720-4de1-b4c6-46f3080462ea" providerId="ADAL" clId="{A76D8AA9-7156-43E0-A1AC-811C0C0A28D7}" dt="2018-10-16T11:52:20.378" v="967" actId="1076"/>
          <ac:spMkLst>
            <pc:docMk/>
            <pc:sldMk cId="1686397873" sldId="318"/>
            <ac:spMk id="24" creationId="{08378923-B070-4DFB-8F6D-F5643490D508}"/>
          </ac:spMkLst>
        </pc:spChg>
        <pc:spChg chg="mod">
          <ac:chgData name="Kevin Andrews" userId="6b8a8302-e720-4de1-b4c6-46f3080462ea" providerId="ADAL" clId="{A76D8AA9-7156-43E0-A1AC-811C0C0A28D7}" dt="2018-10-16T11:52:24.158" v="968" actId="1076"/>
          <ac:spMkLst>
            <pc:docMk/>
            <pc:sldMk cId="1686397873" sldId="318"/>
            <ac:spMk id="124" creationId="{BE4593D6-E8D2-4166-942B-1CB08F35EC59}"/>
          </ac:spMkLst>
        </pc:spChg>
        <pc:cxnChg chg="mod">
          <ac:chgData name="Kevin Andrews" userId="6b8a8302-e720-4de1-b4c6-46f3080462ea" providerId="ADAL" clId="{A76D8AA9-7156-43E0-A1AC-811C0C0A28D7}" dt="2018-10-16T11:50:44.846" v="964" actId="14100"/>
          <ac:cxnSpMkLst>
            <pc:docMk/>
            <pc:sldMk cId="1686397873" sldId="318"/>
            <ac:cxnSpMk id="23" creationId="{983682A7-1C34-41EA-AB09-6D10265EA900}"/>
          </ac:cxnSpMkLst>
        </pc:cxnChg>
        <pc:cxnChg chg="mod">
          <ac:chgData name="Kevin Andrews" userId="6b8a8302-e720-4de1-b4c6-46f3080462ea" providerId="ADAL" clId="{A76D8AA9-7156-43E0-A1AC-811C0C0A28D7}" dt="2018-10-16T11:52:24.158" v="968" actId="1076"/>
          <ac:cxnSpMkLst>
            <pc:docMk/>
            <pc:sldMk cId="1686397873" sldId="318"/>
            <ac:cxnSpMk id="135" creationId="{986C1700-545C-4A02-83D0-ABC16A8C6E67}"/>
          </ac:cxnSpMkLst>
        </pc:cxnChg>
      </pc:sldChg>
      <pc:sldChg chg="delSp add del">
        <pc:chgData name="Kevin Andrews" userId="6b8a8302-e720-4de1-b4c6-46f3080462ea" providerId="ADAL" clId="{A76D8AA9-7156-43E0-A1AC-811C0C0A28D7}" dt="2018-10-16T12:56:03.323" v="1449" actId="2696"/>
        <pc:sldMkLst>
          <pc:docMk/>
          <pc:sldMk cId="2194315312" sldId="318"/>
        </pc:sldMkLst>
        <pc:grpChg chg="del">
          <ac:chgData name="Kevin Andrews" userId="6b8a8302-e720-4de1-b4c6-46f3080462ea" providerId="ADAL" clId="{A76D8AA9-7156-43E0-A1AC-811C0C0A28D7}" dt="2018-10-16T12:55:05.321" v="1439" actId="478"/>
          <ac:grpSpMkLst>
            <pc:docMk/>
            <pc:sldMk cId="2194315312" sldId="318"/>
            <ac:grpSpMk id="60" creationId="{D5294321-E6E9-4C71-8A15-55A4B21F6752}"/>
          </ac:grpSpMkLst>
        </pc:grpChg>
        <pc:grpChg chg="del">
          <ac:chgData name="Kevin Andrews" userId="6b8a8302-e720-4de1-b4c6-46f3080462ea" providerId="ADAL" clId="{A76D8AA9-7156-43E0-A1AC-811C0C0A28D7}" dt="2018-10-16T12:55:04.187" v="1438" actId="478"/>
          <ac:grpSpMkLst>
            <pc:docMk/>
            <pc:sldMk cId="2194315312" sldId="318"/>
            <ac:grpSpMk id="73" creationId="{F4ABD681-79B0-451B-9A84-784E1F5F1B3B}"/>
          </ac:grpSpMkLst>
        </pc:grpChg>
      </pc:sldChg>
      <pc:sldChg chg="addSp delSp modSp add del modTransition">
        <pc:chgData name="Kevin Andrews" userId="6b8a8302-e720-4de1-b4c6-46f3080462ea" providerId="ADAL" clId="{A76D8AA9-7156-43E0-A1AC-811C0C0A28D7}" dt="2018-10-16T13:00:52.339" v="1528" actId="2696"/>
        <pc:sldMkLst>
          <pc:docMk/>
          <pc:sldMk cId="154807089" sldId="319"/>
        </pc:sldMkLst>
        <pc:grpChg chg="add del">
          <ac:chgData name="Kevin Andrews" userId="6b8a8302-e720-4de1-b4c6-46f3080462ea" providerId="ADAL" clId="{A76D8AA9-7156-43E0-A1AC-811C0C0A28D7}" dt="2018-10-16T13:00:50.762" v="1527" actId="478"/>
          <ac:grpSpMkLst>
            <pc:docMk/>
            <pc:sldMk cId="154807089" sldId="319"/>
            <ac:grpSpMk id="41" creationId="{C4BE29D2-9440-46F6-BE46-5187D3D20897}"/>
          </ac:grpSpMkLst>
        </pc:grpChg>
        <pc:grpChg chg="del">
          <ac:chgData name="Kevin Andrews" userId="6b8a8302-e720-4de1-b4c6-46f3080462ea" providerId="ADAL" clId="{A76D8AA9-7156-43E0-A1AC-811C0C0A28D7}" dt="2018-10-16T13:00:15.291" v="1521" actId="478"/>
          <ac:grpSpMkLst>
            <pc:docMk/>
            <pc:sldMk cId="154807089" sldId="319"/>
            <ac:grpSpMk id="54" creationId="{8D74EFBF-FCCE-4C52-BDC5-D9718074AE23}"/>
          </ac:grpSpMkLst>
        </pc:grpChg>
        <pc:grpChg chg="del">
          <ac:chgData name="Kevin Andrews" userId="6b8a8302-e720-4de1-b4c6-46f3080462ea" providerId="ADAL" clId="{A76D8AA9-7156-43E0-A1AC-811C0C0A28D7}" dt="2018-10-16T13:00:50.762" v="1527" actId="478"/>
          <ac:grpSpMkLst>
            <pc:docMk/>
            <pc:sldMk cId="154807089" sldId="319"/>
            <ac:grpSpMk id="60" creationId="{D5294321-E6E9-4C71-8A15-55A4B21F6752}"/>
          </ac:grpSpMkLst>
        </pc:grpChg>
        <pc:grpChg chg="del mod">
          <ac:chgData name="Kevin Andrews" userId="6b8a8302-e720-4de1-b4c6-46f3080462ea" providerId="ADAL" clId="{A76D8AA9-7156-43E0-A1AC-811C0C0A28D7}" dt="2018-10-16T13:00:50.762" v="1527" actId="478"/>
          <ac:grpSpMkLst>
            <pc:docMk/>
            <pc:sldMk cId="154807089" sldId="319"/>
            <ac:grpSpMk id="73" creationId="{F4ABD681-79B0-451B-9A84-784E1F5F1B3B}"/>
          </ac:grpSpMkLst>
        </pc:grpChg>
        <pc:picChg chg="del">
          <ac:chgData name="Kevin Andrews" userId="6b8a8302-e720-4de1-b4c6-46f3080462ea" providerId="ADAL" clId="{A76D8AA9-7156-43E0-A1AC-811C0C0A28D7}" dt="2018-10-16T12:59:10.435" v="1518" actId="478"/>
          <ac:picMkLst>
            <pc:docMk/>
            <pc:sldMk cId="154807089" sldId="319"/>
            <ac:picMk id="57" creationId="{54FE37AB-D18D-4EDD-9659-3C3EACE8D836}"/>
          </ac:picMkLst>
        </pc:picChg>
        <pc:picChg chg="del">
          <ac:chgData name="Kevin Andrews" userId="6b8a8302-e720-4de1-b4c6-46f3080462ea" providerId="ADAL" clId="{A76D8AA9-7156-43E0-A1AC-811C0C0A28D7}" dt="2018-10-16T12:59:11.175" v="1519" actId="478"/>
          <ac:picMkLst>
            <pc:docMk/>
            <pc:sldMk cId="154807089" sldId="319"/>
            <ac:picMk id="58" creationId="{9236458A-83C5-4692-B7D2-64A1B11FB30C}"/>
          </ac:picMkLst>
        </pc:picChg>
      </pc:sldChg>
      <pc:sldChg chg="add del">
        <pc:chgData name="Kevin Andrews" userId="6b8a8302-e720-4de1-b4c6-46f3080462ea" providerId="ADAL" clId="{A76D8AA9-7156-43E0-A1AC-811C0C0A28D7}" dt="2018-10-16T12:54:19.991" v="1431" actId="2696"/>
        <pc:sldMkLst>
          <pc:docMk/>
          <pc:sldMk cId="1488429864" sldId="319"/>
        </pc:sldMkLst>
      </pc:sldChg>
      <pc:sldChg chg="modSp add modTransition">
        <pc:chgData name="Kevin Andrews" userId="6b8a8302-e720-4de1-b4c6-46f3080462ea" providerId="ADAL" clId="{A76D8AA9-7156-43E0-A1AC-811C0C0A28D7}" dt="2018-10-16T12:58:57.638" v="1516"/>
        <pc:sldMkLst>
          <pc:docMk/>
          <pc:sldMk cId="2144989185" sldId="320"/>
        </pc:sldMkLst>
        <pc:grpChg chg="mod">
          <ac:chgData name="Kevin Andrews" userId="6b8a8302-e720-4de1-b4c6-46f3080462ea" providerId="ADAL" clId="{A76D8AA9-7156-43E0-A1AC-811C0C0A28D7}" dt="2018-10-16T12:58:06.158" v="1490" actId="1076"/>
          <ac:grpSpMkLst>
            <pc:docMk/>
            <pc:sldMk cId="2144989185" sldId="320"/>
            <ac:grpSpMk id="54" creationId="{8D74EFBF-FCCE-4C52-BDC5-D9718074AE23}"/>
          </ac:grpSpMkLst>
        </pc:grpChg>
        <pc:picChg chg="mod">
          <ac:chgData name="Kevin Andrews" userId="6b8a8302-e720-4de1-b4c6-46f3080462ea" providerId="ADAL" clId="{A76D8AA9-7156-43E0-A1AC-811C0C0A28D7}" dt="2018-10-16T12:55:51.622" v="1447" actId="1076"/>
          <ac:picMkLst>
            <pc:docMk/>
            <pc:sldMk cId="2144989185" sldId="320"/>
            <ac:picMk id="57" creationId="{54FE37AB-D18D-4EDD-9659-3C3EACE8D836}"/>
          </ac:picMkLst>
        </pc:picChg>
        <pc:picChg chg="mod">
          <ac:chgData name="Kevin Andrews" userId="6b8a8302-e720-4de1-b4c6-46f3080462ea" providerId="ADAL" clId="{A76D8AA9-7156-43E0-A1AC-811C0C0A28D7}" dt="2018-10-16T12:55:48.044" v="1446" actId="1076"/>
          <ac:picMkLst>
            <pc:docMk/>
            <pc:sldMk cId="2144989185" sldId="320"/>
            <ac:picMk id="58" creationId="{9236458A-83C5-4692-B7D2-64A1B11FB30C}"/>
          </ac:picMkLst>
        </pc:picChg>
      </pc:sldChg>
      <pc:sldChg chg="addSp delSp modSp add del">
        <pc:chgData name="Kevin Andrews" userId="6b8a8302-e720-4de1-b4c6-46f3080462ea" providerId="ADAL" clId="{A76D8AA9-7156-43E0-A1AC-811C0C0A28D7}" dt="2018-10-16T12:57:52.843" v="1487" actId="2696"/>
        <pc:sldMkLst>
          <pc:docMk/>
          <pc:sldMk cId="680457473" sldId="321"/>
        </pc:sldMkLst>
        <pc:grpChg chg="mod">
          <ac:chgData name="Kevin Andrews" userId="6b8a8302-e720-4de1-b4c6-46f3080462ea" providerId="ADAL" clId="{A76D8AA9-7156-43E0-A1AC-811C0C0A28D7}" dt="2018-10-16T12:57:41.246" v="1485" actId="1076"/>
          <ac:grpSpMkLst>
            <pc:docMk/>
            <pc:sldMk cId="680457473" sldId="321"/>
            <ac:grpSpMk id="54" creationId="{8D74EFBF-FCCE-4C52-BDC5-D9718074AE23}"/>
          </ac:grpSpMkLst>
        </pc:grpChg>
        <pc:picChg chg="add del mod">
          <ac:chgData name="Kevin Andrews" userId="6b8a8302-e720-4de1-b4c6-46f3080462ea" providerId="ADAL" clId="{A76D8AA9-7156-43E0-A1AC-811C0C0A28D7}" dt="2018-10-16T12:57:50.766" v="1486"/>
          <ac:picMkLst>
            <pc:docMk/>
            <pc:sldMk cId="680457473" sldId="321"/>
            <ac:picMk id="3" creationId="{96AD2AF0-EA5C-4B1F-BA16-F899CC7B8C92}"/>
          </ac:picMkLst>
        </pc:picChg>
        <pc:picChg chg="add del mod">
          <ac:chgData name="Kevin Andrews" userId="6b8a8302-e720-4de1-b4c6-46f3080462ea" providerId="ADAL" clId="{A76D8AA9-7156-43E0-A1AC-811C0C0A28D7}" dt="2018-10-16T12:57:50.766" v="1486"/>
          <ac:picMkLst>
            <pc:docMk/>
            <pc:sldMk cId="680457473" sldId="321"/>
            <ac:picMk id="4" creationId="{4F081262-635E-4AA0-8423-0C98F77947E6}"/>
          </ac:picMkLst>
        </pc:picChg>
        <pc:picChg chg="mod">
          <ac:chgData name="Kevin Andrews" userId="6b8a8302-e720-4de1-b4c6-46f3080462ea" providerId="ADAL" clId="{A76D8AA9-7156-43E0-A1AC-811C0C0A28D7}" dt="2018-10-16T12:57:28.569" v="1483" actId="14100"/>
          <ac:picMkLst>
            <pc:docMk/>
            <pc:sldMk cId="680457473" sldId="321"/>
            <ac:picMk id="57" creationId="{54FE37AB-D18D-4EDD-9659-3C3EACE8D836}"/>
          </ac:picMkLst>
        </pc:picChg>
        <pc:picChg chg="mod">
          <ac:chgData name="Kevin Andrews" userId="6b8a8302-e720-4de1-b4c6-46f3080462ea" providerId="ADAL" clId="{A76D8AA9-7156-43E0-A1AC-811C0C0A28D7}" dt="2018-10-16T12:57:21.262" v="1481" actId="1076"/>
          <ac:picMkLst>
            <pc:docMk/>
            <pc:sldMk cId="680457473" sldId="321"/>
            <ac:picMk id="58" creationId="{9236458A-83C5-4692-B7D2-64A1B11FB30C}"/>
          </ac:picMkLst>
        </pc:picChg>
      </pc:sldChg>
      <pc:sldChg chg="modSp add del">
        <pc:chgData name="Kevin Andrews" userId="6b8a8302-e720-4de1-b4c6-46f3080462ea" providerId="ADAL" clId="{A76D8AA9-7156-43E0-A1AC-811C0C0A28D7}" dt="2018-10-16T12:58:07.980" v="1491" actId="2696"/>
        <pc:sldMkLst>
          <pc:docMk/>
          <pc:sldMk cId="3285769777" sldId="321"/>
        </pc:sldMkLst>
        <pc:grpChg chg="mod">
          <ac:chgData name="Kevin Andrews" userId="6b8a8302-e720-4de1-b4c6-46f3080462ea" providerId="ADAL" clId="{A76D8AA9-7156-43E0-A1AC-811C0C0A28D7}" dt="2018-10-16T12:58:00.933" v="1489" actId="1076"/>
          <ac:grpSpMkLst>
            <pc:docMk/>
            <pc:sldMk cId="3285769777" sldId="321"/>
            <ac:grpSpMk id="54" creationId="{8D74EFBF-FCCE-4C52-BDC5-D9718074AE23}"/>
          </ac:grpSpMkLst>
        </pc:grpChg>
      </pc:sldChg>
      <pc:sldChg chg="addSp delSp modSp add modTransition">
        <pc:chgData name="Kevin Andrews" userId="6b8a8302-e720-4de1-b4c6-46f3080462ea" providerId="ADAL" clId="{A76D8AA9-7156-43E0-A1AC-811C0C0A28D7}" dt="2018-10-17T08:56:31.893" v="4454" actId="20577"/>
        <pc:sldMkLst>
          <pc:docMk/>
          <pc:sldMk cId="3423018091" sldId="321"/>
        </pc:sldMkLst>
        <pc:spChg chg="mod">
          <ac:chgData name="Kevin Andrews" userId="6b8a8302-e720-4de1-b4c6-46f3080462ea" providerId="ADAL" clId="{A76D8AA9-7156-43E0-A1AC-811C0C0A28D7}" dt="2018-10-17T08:41:15.468" v="4416" actId="20577"/>
          <ac:spMkLst>
            <pc:docMk/>
            <pc:sldMk cId="3423018091" sldId="321"/>
            <ac:spMk id="10" creationId="{7EEB51D0-20EB-46FC-86B4-2E3568B14269}"/>
          </ac:spMkLst>
        </pc:spChg>
        <pc:spChg chg="mod">
          <ac:chgData name="Kevin Andrews" userId="6b8a8302-e720-4de1-b4c6-46f3080462ea" providerId="ADAL" clId="{A76D8AA9-7156-43E0-A1AC-811C0C0A28D7}" dt="2018-10-17T08:41:19.810" v="4420" actId="20577"/>
          <ac:spMkLst>
            <pc:docMk/>
            <pc:sldMk cId="3423018091" sldId="321"/>
            <ac:spMk id="18" creationId="{478E77BA-33C0-4925-9A94-2E2A3D0C9F33}"/>
          </ac:spMkLst>
        </pc:spChg>
        <pc:spChg chg="mod">
          <ac:chgData name="Kevin Andrews" userId="6b8a8302-e720-4de1-b4c6-46f3080462ea" providerId="ADAL" clId="{A76D8AA9-7156-43E0-A1AC-811C0C0A28D7}" dt="2018-10-17T08:41:22.419" v="4424" actId="20577"/>
          <ac:spMkLst>
            <pc:docMk/>
            <pc:sldMk cId="3423018091" sldId="321"/>
            <ac:spMk id="23" creationId="{7AE4C19A-2B60-4F29-984F-C3EBE106727F}"/>
          </ac:spMkLst>
        </pc:spChg>
        <pc:spChg chg="mod">
          <ac:chgData name="Kevin Andrews" userId="6b8a8302-e720-4de1-b4c6-46f3080462ea" providerId="ADAL" clId="{A76D8AA9-7156-43E0-A1AC-811C0C0A28D7}" dt="2018-10-17T08:39:48.977" v="4399" actId="208"/>
          <ac:spMkLst>
            <pc:docMk/>
            <pc:sldMk cId="3423018091" sldId="321"/>
            <ac:spMk id="26" creationId="{EA3C8CCC-976B-4254-A736-55069AE03790}"/>
          </ac:spMkLst>
        </pc:spChg>
        <pc:spChg chg="mod">
          <ac:chgData name="Kevin Andrews" userId="6b8a8302-e720-4de1-b4c6-46f3080462ea" providerId="ADAL" clId="{A76D8AA9-7156-43E0-A1AC-811C0C0A28D7}" dt="2018-10-17T08:39:51.851" v="4400" actId="208"/>
          <ac:spMkLst>
            <pc:docMk/>
            <pc:sldMk cId="3423018091" sldId="321"/>
            <ac:spMk id="32" creationId="{98BAB070-4DEF-419F-AE15-093B96AD7CF4}"/>
          </ac:spMkLst>
        </pc:spChg>
        <pc:spChg chg="mod">
          <ac:chgData name="Kevin Andrews" userId="6b8a8302-e720-4de1-b4c6-46f3080462ea" providerId="ADAL" clId="{A76D8AA9-7156-43E0-A1AC-811C0C0A28D7}" dt="2018-10-17T08:40:02.299" v="4402" actId="208"/>
          <ac:spMkLst>
            <pc:docMk/>
            <pc:sldMk cId="3423018091" sldId="321"/>
            <ac:spMk id="40" creationId="{096CBC33-9B93-4B08-BD01-69929C2009BF}"/>
          </ac:spMkLst>
        </pc:spChg>
        <pc:spChg chg="mod">
          <ac:chgData name="Kevin Andrews" userId="6b8a8302-e720-4de1-b4c6-46f3080462ea" providerId="ADAL" clId="{A76D8AA9-7156-43E0-A1AC-811C0C0A28D7}" dt="2018-10-17T08:40:08.579" v="4404" actId="208"/>
          <ac:spMkLst>
            <pc:docMk/>
            <pc:sldMk cId="3423018091" sldId="321"/>
            <ac:spMk id="41" creationId="{47D2C748-E865-47B5-9BE3-F5DC5BA9BCBE}"/>
          </ac:spMkLst>
        </pc:spChg>
        <pc:spChg chg="del">
          <ac:chgData name="Kevin Andrews" userId="6b8a8302-e720-4de1-b4c6-46f3080462ea" providerId="ADAL" clId="{A76D8AA9-7156-43E0-A1AC-811C0C0A28D7}" dt="2018-10-17T08:40:29.168" v="4409" actId="478"/>
          <ac:spMkLst>
            <pc:docMk/>
            <pc:sldMk cId="3423018091" sldId="321"/>
            <ac:spMk id="43" creationId="{99947289-4EF4-4429-9C4E-FEF5624EF0F0}"/>
          </ac:spMkLst>
        </pc:spChg>
        <pc:spChg chg="mod">
          <ac:chgData name="Kevin Andrews" userId="6b8a8302-e720-4de1-b4c6-46f3080462ea" providerId="ADAL" clId="{A76D8AA9-7156-43E0-A1AC-811C0C0A28D7}" dt="2018-10-17T08:40:05.361" v="4403" actId="208"/>
          <ac:spMkLst>
            <pc:docMk/>
            <pc:sldMk cId="3423018091" sldId="321"/>
            <ac:spMk id="51" creationId="{151286FD-1B3F-4BE3-9A72-A6257949C7F0}"/>
          </ac:spMkLst>
        </pc:spChg>
        <pc:spChg chg="del">
          <ac:chgData name="Kevin Andrews" userId="6b8a8302-e720-4de1-b4c6-46f3080462ea" providerId="ADAL" clId="{A76D8AA9-7156-43E0-A1AC-811C0C0A28D7}" dt="2018-10-17T08:40:22.232" v="4408" actId="478"/>
          <ac:spMkLst>
            <pc:docMk/>
            <pc:sldMk cId="3423018091" sldId="321"/>
            <ac:spMk id="53" creationId="{58DB1D4C-FFC8-43AA-BAEA-456B5EBE0187}"/>
          </ac:spMkLst>
        </pc:spChg>
        <pc:spChg chg="mod">
          <ac:chgData name="Kevin Andrews" userId="6b8a8302-e720-4de1-b4c6-46f3080462ea" providerId="ADAL" clId="{A76D8AA9-7156-43E0-A1AC-811C0C0A28D7}" dt="2018-10-17T08:42:17.249" v="4440" actId="14100"/>
          <ac:spMkLst>
            <pc:docMk/>
            <pc:sldMk cId="3423018091" sldId="321"/>
            <ac:spMk id="62" creationId="{B3307222-2437-447E-B97D-2FF68997A01F}"/>
          </ac:spMkLst>
        </pc:spChg>
        <pc:spChg chg="del">
          <ac:chgData name="Kevin Andrews" userId="6b8a8302-e720-4de1-b4c6-46f3080462ea" providerId="ADAL" clId="{A76D8AA9-7156-43E0-A1AC-811C0C0A28D7}" dt="2018-10-17T08:41:36.282" v="4432" actId="478"/>
          <ac:spMkLst>
            <pc:docMk/>
            <pc:sldMk cId="3423018091" sldId="321"/>
            <ac:spMk id="63" creationId="{B4C6A40B-EE43-42F6-BDEB-0A0F978D75E8}"/>
          </ac:spMkLst>
        </pc:spChg>
        <pc:spChg chg="mod">
          <ac:chgData name="Kevin Andrews" userId="6b8a8302-e720-4de1-b4c6-46f3080462ea" providerId="ADAL" clId="{A76D8AA9-7156-43E0-A1AC-811C0C0A28D7}" dt="2018-10-17T08:42:22.311" v="4441" actId="1076"/>
          <ac:spMkLst>
            <pc:docMk/>
            <pc:sldMk cId="3423018091" sldId="321"/>
            <ac:spMk id="64" creationId="{42B4F485-9426-4939-AAE5-7DA2F54E4133}"/>
          </ac:spMkLst>
        </pc:spChg>
        <pc:spChg chg="del">
          <ac:chgData name="Kevin Andrews" userId="6b8a8302-e720-4de1-b4c6-46f3080462ea" providerId="ADAL" clId="{A76D8AA9-7156-43E0-A1AC-811C0C0A28D7}" dt="2018-10-17T08:41:58.230" v="4437"/>
          <ac:spMkLst>
            <pc:docMk/>
            <pc:sldMk cId="3423018091" sldId="321"/>
            <ac:spMk id="65" creationId="{4FDC0430-2A18-45A7-AC29-90B9D20458CD}"/>
          </ac:spMkLst>
        </pc:spChg>
        <pc:spChg chg="mod">
          <ac:chgData name="Kevin Andrews" userId="6b8a8302-e720-4de1-b4c6-46f3080462ea" providerId="ADAL" clId="{A76D8AA9-7156-43E0-A1AC-811C0C0A28D7}" dt="2018-10-17T08:56:31.893" v="4454" actId="20577"/>
          <ac:spMkLst>
            <pc:docMk/>
            <pc:sldMk cId="3423018091" sldId="321"/>
            <ac:spMk id="85" creationId="{C4403374-E4D6-4588-9032-60CE962A6B81}"/>
          </ac:spMkLst>
        </pc:spChg>
        <pc:spChg chg="mod">
          <ac:chgData name="Kevin Andrews" userId="6b8a8302-e720-4de1-b4c6-46f3080462ea" providerId="ADAL" clId="{A76D8AA9-7156-43E0-A1AC-811C0C0A28D7}" dt="2018-10-17T08:39:55.787" v="4401" actId="208"/>
          <ac:spMkLst>
            <pc:docMk/>
            <pc:sldMk cId="3423018091" sldId="321"/>
            <ac:spMk id="95" creationId="{468A68CF-1BF4-44D5-91D9-21E1CE35DC79}"/>
          </ac:spMkLst>
        </pc:spChg>
        <pc:spChg chg="del">
          <ac:chgData name="Kevin Andrews" userId="6b8a8302-e720-4de1-b4c6-46f3080462ea" providerId="ADAL" clId="{A76D8AA9-7156-43E0-A1AC-811C0C0A28D7}" dt="2018-10-17T08:40:19.139" v="4407" actId="478"/>
          <ac:spMkLst>
            <pc:docMk/>
            <pc:sldMk cId="3423018091" sldId="321"/>
            <ac:spMk id="97" creationId="{927913C7-1F02-4A88-B4E6-AFEE7500A45F}"/>
          </ac:spMkLst>
        </pc:spChg>
        <pc:spChg chg="del">
          <ac:chgData name="Kevin Andrews" userId="6b8a8302-e720-4de1-b4c6-46f3080462ea" providerId="ADAL" clId="{A76D8AA9-7156-43E0-A1AC-811C0C0A28D7}" dt="2018-10-17T08:40:13.015" v="4405" actId="478"/>
          <ac:spMkLst>
            <pc:docMk/>
            <pc:sldMk cId="3423018091" sldId="321"/>
            <ac:spMk id="98" creationId="{AFBFB7A6-F08D-43F3-ACC5-C2F0F3D3EDAB}"/>
          </ac:spMkLst>
        </pc:spChg>
        <pc:spChg chg="del">
          <ac:chgData name="Kevin Andrews" userId="6b8a8302-e720-4de1-b4c6-46f3080462ea" providerId="ADAL" clId="{A76D8AA9-7156-43E0-A1AC-811C0C0A28D7}" dt="2018-10-17T08:40:16.077" v="4406" actId="478"/>
          <ac:spMkLst>
            <pc:docMk/>
            <pc:sldMk cId="3423018091" sldId="321"/>
            <ac:spMk id="99" creationId="{277DDB64-C216-49A6-AE4A-153DF25CE83B}"/>
          </ac:spMkLst>
        </pc:spChg>
        <pc:grpChg chg="mod">
          <ac:chgData name="Kevin Andrews" userId="6b8a8302-e720-4de1-b4c6-46f3080462ea" providerId="ADAL" clId="{A76D8AA9-7156-43E0-A1AC-811C0C0A28D7}" dt="2018-10-17T08:41:58.230" v="4437"/>
          <ac:grpSpMkLst>
            <pc:docMk/>
            <pc:sldMk cId="3423018091" sldId="321"/>
            <ac:grpSpMk id="3" creationId="{B9755B7D-E6E9-42B5-87F4-95F5EE43CCB6}"/>
          </ac:grpSpMkLst>
        </pc:grpChg>
        <pc:picChg chg="add mod">
          <ac:chgData name="Kevin Andrews" userId="6b8a8302-e720-4de1-b4c6-46f3080462ea" providerId="ADAL" clId="{A76D8AA9-7156-43E0-A1AC-811C0C0A28D7}" dt="2018-10-16T12:58:25.093" v="1509" actId="1076"/>
          <ac:picMkLst>
            <pc:docMk/>
            <pc:sldMk cId="3423018091" sldId="321"/>
            <ac:picMk id="15" creationId="{50301DFE-EB67-4D00-A270-E50DA8186623}"/>
          </ac:picMkLst>
        </pc:picChg>
        <pc:picChg chg="add del mod">
          <ac:chgData name="Kevin Andrews" userId="6b8a8302-e720-4de1-b4c6-46f3080462ea" providerId="ADAL" clId="{A76D8AA9-7156-43E0-A1AC-811C0C0A28D7}" dt="2018-10-17T08:39:36.265" v="4398" actId="338"/>
          <ac:picMkLst>
            <pc:docMk/>
            <pc:sldMk cId="3423018091" sldId="321"/>
            <ac:picMk id="16" creationId="{306A4401-6412-438E-A5BB-C5D5294190D3}"/>
          </ac:picMkLst>
        </pc:picChg>
        <pc:picChg chg="mod">
          <ac:chgData name="Kevin Andrews" userId="6b8a8302-e720-4de1-b4c6-46f3080462ea" providerId="ADAL" clId="{A76D8AA9-7156-43E0-A1AC-811C0C0A28D7}" dt="2018-10-16T12:58:16.571" v="1506" actId="1035"/>
          <ac:picMkLst>
            <pc:docMk/>
            <pc:sldMk cId="3423018091" sldId="321"/>
            <ac:picMk id="57" creationId="{54FE37AB-D18D-4EDD-9659-3C3EACE8D836}"/>
          </ac:picMkLst>
        </pc:picChg>
        <pc:picChg chg="mod">
          <ac:chgData name="Kevin Andrews" userId="6b8a8302-e720-4de1-b4c6-46f3080462ea" providerId="ADAL" clId="{A76D8AA9-7156-43E0-A1AC-811C0C0A28D7}" dt="2018-10-16T12:58:16.571" v="1506" actId="1035"/>
          <ac:picMkLst>
            <pc:docMk/>
            <pc:sldMk cId="3423018091" sldId="321"/>
            <ac:picMk id="58" creationId="{9236458A-83C5-4692-B7D2-64A1B11FB30C}"/>
          </ac:picMkLst>
        </pc:picChg>
      </pc:sldChg>
      <pc:sldChg chg="addSp delSp modSp add modAnim">
        <pc:chgData name="Kevin Andrews" userId="6b8a8302-e720-4de1-b4c6-46f3080462ea" providerId="ADAL" clId="{A76D8AA9-7156-43E0-A1AC-811C0C0A28D7}" dt="2018-10-16T13:10:11.975" v="1609"/>
        <pc:sldMkLst>
          <pc:docMk/>
          <pc:sldMk cId="1985981794" sldId="322"/>
        </pc:sldMkLst>
        <pc:spChg chg="mod topLvl">
          <ac:chgData name="Kevin Andrews" userId="6b8a8302-e720-4de1-b4c6-46f3080462ea" providerId="ADAL" clId="{A76D8AA9-7156-43E0-A1AC-811C0C0A28D7}" dt="2018-10-16T13:09:56.210" v="1607" actId="164"/>
          <ac:spMkLst>
            <pc:docMk/>
            <pc:sldMk cId="1985981794" sldId="322"/>
            <ac:spMk id="88" creationId="{D2CA9F18-0766-49A3-86C3-0E6143678F0A}"/>
          </ac:spMkLst>
        </pc:spChg>
        <pc:spChg chg="mod topLvl">
          <ac:chgData name="Kevin Andrews" userId="6b8a8302-e720-4de1-b4c6-46f3080462ea" providerId="ADAL" clId="{A76D8AA9-7156-43E0-A1AC-811C0C0A28D7}" dt="2018-10-16T13:09:56.210" v="1607" actId="164"/>
          <ac:spMkLst>
            <pc:docMk/>
            <pc:sldMk cId="1985981794" sldId="322"/>
            <ac:spMk id="89" creationId="{4D268DB6-1192-4006-B0BD-1818EC9A8A43}"/>
          </ac:spMkLst>
        </pc:spChg>
        <pc:spChg chg="mod topLvl">
          <ac:chgData name="Kevin Andrews" userId="6b8a8302-e720-4de1-b4c6-46f3080462ea" providerId="ADAL" clId="{A76D8AA9-7156-43E0-A1AC-811C0C0A28D7}" dt="2018-10-16T13:09:56.210" v="1607" actId="164"/>
          <ac:spMkLst>
            <pc:docMk/>
            <pc:sldMk cId="1985981794" sldId="322"/>
            <ac:spMk id="90" creationId="{1758A50A-D488-4686-961D-60D4EC077EDF}"/>
          </ac:spMkLst>
        </pc:spChg>
        <pc:spChg chg="mod topLvl">
          <ac:chgData name="Kevin Andrews" userId="6b8a8302-e720-4de1-b4c6-46f3080462ea" providerId="ADAL" clId="{A76D8AA9-7156-43E0-A1AC-811C0C0A28D7}" dt="2018-10-16T13:09:56.210" v="1607" actId="164"/>
          <ac:spMkLst>
            <pc:docMk/>
            <pc:sldMk cId="1985981794" sldId="322"/>
            <ac:spMk id="91" creationId="{D4019CFD-0BE1-4B76-A2B6-9EA190214450}"/>
          </ac:spMkLst>
        </pc:spChg>
        <pc:spChg chg="mod topLvl">
          <ac:chgData name="Kevin Andrews" userId="6b8a8302-e720-4de1-b4c6-46f3080462ea" providerId="ADAL" clId="{A76D8AA9-7156-43E0-A1AC-811C0C0A28D7}" dt="2018-10-16T13:09:56.210" v="1607" actId="164"/>
          <ac:spMkLst>
            <pc:docMk/>
            <pc:sldMk cId="1985981794" sldId="322"/>
            <ac:spMk id="92" creationId="{6D4AD7B6-6704-4082-B67D-06F3C95F2B69}"/>
          </ac:spMkLst>
        </pc:spChg>
        <pc:spChg chg="mod topLvl">
          <ac:chgData name="Kevin Andrews" userId="6b8a8302-e720-4de1-b4c6-46f3080462ea" providerId="ADAL" clId="{A76D8AA9-7156-43E0-A1AC-811C0C0A28D7}" dt="2018-10-16T13:09:56.210" v="1607" actId="164"/>
          <ac:spMkLst>
            <pc:docMk/>
            <pc:sldMk cId="1985981794" sldId="322"/>
            <ac:spMk id="93" creationId="{DBC9E847-1984-4DCF-8B99-1AA8345EB8E9}"/>
          </ac:spMkLst>
        </pc:spChg>
        <pc:spChg chg="mod topLvl">
          <ac:chgData name="Kevin Andrews" userId="6b8a8302-e720-4de1-b4c6-46f3080462ea" providerId="ADAL" clId="{A76D8AA9-7156-43E0-A1AC-811C0C0A28D7}" dt="2018-10-16T13:09:56.210" v="1607" actId="164"/>
          <ac:spMkLst>
            <pc:docMk/>
            <pc:sldMk cId="1985981794" sldId="322"/>
            <ac:spMk id="94" creationId="{BB80BDAD-8AAC-4EE6-9BCF-967D3F5E34C6}"/>
          </ac:spMkLst>
        </pc:spChg>
        <pc:spChg chg="mod topLvl">
          <ac:chgData name="Kevin Andrews" userId="6b8a8302-e720-4de1-b4c6-46f3080462ea" providerId="ADAL" clId="{A76D8AA9-7156-43E0-A1AC-811C0C0A28D7}" dt="2018-10-16T13:09:56.210" v="1607" actId="164"/>
          <ac:spMkLst>
            <pc:docMk/>
            <pc:sldMk cId="1985981794" sldId="322"/>
            <ac:spMk id="95" creationId="{B6C4C9BB-C0F0-4E97-B0D9-EDCA2811C241}"/>
          </ac:spMkLst>
        </pc:spChg>
        <pc:spChg chg="mod topLvl">
          <ac:chgData name="Kevin Andrews" userId="6b8a8302-e720-4de1-b4c6-46f3080462ea" providerId="ADAL" clId="{A76D8AA9-7156-43E0-A1AC-811C0C0A28D7}" dt="2018-10-16T13:09:56.210" v="1607" actId="164"/>
          <ac:spMkLst>
            <pc:docMk/>
            <pc:sldMk cId="1985981794" sldId="322"/>
            <ac:spMk id="96" creationId="{4E38136C-3258-42B0-B6F7-8B408FA0AC3F}"/>
          </ac:spMkLst>
        </pc:spChg>
        <pc:spChg chg="mod topLvl">
          <ac:chgData name="Kevin Andrews" userId="6b8a8302-e720-4de1-b4c6-46f3080462ea" providerId="ADAL" clId="{A76D8AA9-7156-43E0-A1AC-811C0C0A28D7}" dt="2018-10-16T13:09:51.097" v="1606" actId="164"/>
          <ac:spMkLst>
            <pc:docMk/>
            <pc:sldMk cId="1985981794" sldId="322"/>
            <ac:spMk id="97" creationId="{906E07B9-81EA-42FB-8068-85420AD3DD7C}"/>
          </ac:spMkLst>
        </pc:spChg>
        <pc:spChg chg="mod topLvl">
          <ac:chgData name="Kevin Andrews" userId="6b8a8302-e720-4de1-b4c6-46f3080462ea" providerId="ADAL" clId="{A76D8AA9-7156-43E0-A1AC-811C0C0A28D7}" dt="2018-10-16T13:09:51.097" v="1606" actId="164"/>
          <ac:spMkLst>
            <pc:docMk/>
            <pc:sldMk cId="1985981794" sldId="322"/>
            <ac:spMk id="98" creationId="{CB8B90D1-798F-476E-8F5E-5AECC1AF3E71}"/>
          </ac:spMkLst>
        </pc:spChg>
        <pc:spChg chg="mod topLvl">
          <ac:chgData name="Kevin Andrews" userId="6b8a8302-e720-4de1-b4c6-46f3080462ea" providerId="ADAL" clId="{A76D8AA9-7156-43E0-A1AC-811C0C0A28D7}" dt="2018-10-16T13:09:51.097" v="1606" actId="164"/>
          <ac:spMkLst>
            <pc:docMk/>
            <pc:sldMk cId="1985981794" sldId="322"/>
            <ac:spMk id="99" creationId="{2481D38C-2B38-4E1C-A9D6-CAE33D7AE82F}"/>
          </ac:spMkLst>
        </pc:spChg>
        <pc:spChg chg="mod topLvl">
          <ac:chgData name="Kevin Andrews" userId="6b8a8302-e720-4de1-b4c6-46f3080462ea" providerId="ADAL" clId="{A76D8AA9-7156-43E0-A1AC-811C0C0A28D7}" dt="2018-10-16T13:09:51.097" v="1606" actId="164"/>
          <ac:spMkLst>
            <pc:docMk/>
            <pc:sldMk cId="1985981794" sldId="322"/>
            <ac:spMk id="100" creationId="{A1669225-2C3E-43B6-A566-C68273CE88CF}"/>
          </ac:spMkLst>
        </pc:spChg>
        <pc:grpChg chg="add mod">
          <ac:chgData name="Kevin Andrews" userId="6b8a8302-e720-4de1-b4c6-46f3080462ea" providerId="ADAL" clId="{A76D8AA9-7156-43E0-A1AC-811C0C0A28D7}" dt="2018-10-16T13:09:51.097" v="1606" actId="164"/>
          <ac:grpSpMkLst>
            <pc:docMk/>
            <pc:sldMk cId="1985981794" sldId="322"/>
            <ac:grpSpMk id="3" creationId="{ACB23F6D-39B7-45F1-9ECB-C9CAF48CA3BF}"/>
          </ac:grpSpMkLst>
        </pc:grpChg>
        <pc:grpChg chg="add mod">
          <ac:chgData name="Kevin Andrews" userId="6b8a8302-e720-4de1-b4c6-46f3080462ea" providerId="ADAL" clId="{A76D8AA9-7156-43E0-A1AC-811C0C0A28D7}" dt="2018-10-16T13:09:56.210" v="1607" actId="164"/>
          <ac:grpSpMkLst>
            <pc:docMk/>
            <pc:sldMk cId="1985981794" sldId="322"/>
            <ac:grpSpMk id="4" creationId="{69DA1792-D6F6-48F6-8868-CBB0CF96567E}"/>
          </ac:grpSpMkLst>
        </pc:grpChg>
        <pc:grpChg chg="add del">
          <ac:chgData name="Kevin Andrews" userId="6b8a8302-e720-4de1-b4c6-46f3080462ea" providerId="ADAL" clId="{A76D8AA9-7156-43E0-A1AC-811C0C0A28D7}" dt="2018-10-16T13:03:35.011" v="1569" actId="478"/>
          <ac:grpSpMkLst>
            <pc:docMk/>
            <pc:sldMk cId="1985981794" sldId="322"/>
            <ac:grpSpMk id="39" creationId="{5CD0BC4B-9A19-461B-A3F1-D09A5F38D503}"/>
          </ac:grpSpMkLst>
        </pc:grpChg>
        <pc:grpChg chg="del mod">
          <ac:chgData name="Kevin Andrews" userId="6b8a8302-e720-4de1-b4c6-46f3080462ea" providerId="ADAL" clId="{A76D8AA9-7156-43E0-A1AC-811C0C0A28D7}" dt="2018-10-16T13:03:20.076" v="1548" actId="478"/>
          <ac:grpSpMkLst>
            <pc:docMk/>
            <pc:sldMk cId="1985981794" sldId="322"/>
            <ac:grpSpMk id="41" creationId="{C4BE29D2-9440-46F6-BE46-5187D3D20897}"/>
          </ac:grpSpMkLst>
        </pc:grpChg>
        <pc:grpChg chg="del mod">
          <ac:chgData name="Kevin Andrews" userId="6b8a8302-e720-4de1-b4c6-46f3080462ea" providerId="ADAL" clId="{A76D8AA9-7156-43E0-A1AC-811C0C0A28D7}" dt="2018-10-16T13:01:20.973" v="1536" actId="478"/>
          <ac:grpSpMkLst>
            <pc:docMk/>
            <pc:sldMk cId="1985981794" sldId="322"/>
            <ac:grpSpMk id="60" creationId="{D5294321-E6E9-4C71-8A15-55A4B21F6752}"/>
          </ac:grpSpMkLst>
        </pc:grpChg>
        <pc:grpChg chg="del mod">
          <ac:chgData name="Kevin Andrews" userId="6b8a8302-e720-4de1-b4c6-46f3080462ea" providerId="ADAL" clId="{A76D8AA9-7156-43E0-A1AC-811C0C0A28D7}" dt="2018-10-16T13:03:20.076" v="1548" actId="478"/>
          <ac:grpSpMkLst>
            <pc:docMk/>
            <pc:sldMk cId="1985981794" sldId="322"/>
            <ac:grpSpMk id="73" creationId="{F4ABD681-79B0-451B-9A84-784E1F5F1B3B}"/>
          </ac:grpSpMkLst>
        </pc:grpChg>
        <pc:grpChg chg="add del mod">
          <ac:chgData name="Kevin Andrews" userId="6b8a8302-e720-4de1-b4c6-46f3080462ea" providerId="ADAL" clId="{A76D8AA9-7156-43E0-A1AC-811C0C0A28D7}" dt="2018-10-16T13:09:44.464" v="1605" actId="165"/>
          <ac:grpSpMkLst>
            <pc:docMk/>
            <pc:sldMk cId="1985981794" sldId="322"/>
            <ac:grpSpMk id="87" creationId="{4E2D86C5-FB5E-4B38-B653-C3B489AA268B}"/>
          </ac:grpSpMkLst>
        </pc:grpChg>
        <pc:grpChg chg="add mod">
          <ac:chgData name="Kevin Andrews" userId="6b8a8302-e720-4de1-b4c6-46f3080462ea" providerId="ADAL" clId="{A76D8AA9-7156-43E0-A1AC-811C0C0A28D7}" dt="2018-10-16T13:03:37.333" v="1577" actId="1035"/>
          <ac:grpSpMkLst>
            <pc:docMk/>
            <pc:sldMk cId="1985981794" sldId="322"/>
            <ac:grpSpMk id="101" creationId="{44F629C3-6B75-44F2-828F-27CBB7F29E11}"/>
          </ac:grpSpMkLst>
        </pc:grpChg>
      </pc:sldChg>
      <pc:sldChg chg="addSp delSp modSp add modAnim">
        <pc:chgData name="Kevin Andrews" userId="6b8a8302-e720-4de1-b4c6-46f3080462ea" providerId="ADAL" clId="{A76D8AA9-7156-43E0-A1AC-811C0C0A28D7}" dt="2018-10-16T13:55:44.099" v="2097" actId="1076"/>
        <pc:sldMkLst>
          <pc:docMk/>
          <pc:sldMk cId="205614827" sldId="323"/>
        </pc:sldMkLst>
        <pc:spChg chg="add mod">
          <ac:chgData name="Kevin Andrews" userId="6b8a8302-e720-4de1-b4c6-46f3080462ea" providerId="ADAL" clId="{A76D8AA9-7156-43E0-A1AC-811C0C0A28D7}" dt="2018-10-16T13:55:44.099" v="2097" actId="1076"/>
          <ac:spMkLst>
            <pc:docMk/>
            <pc:sldMk cId="205614827" sldId="323"/>
            <ac:spMk id="7" creationId="{FD5DB981-9723-4D76-87CD-9A43096B6BD2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30" creationId="{13E6EE0E-A8C7-4D13-AB97-02D1E2C8ED3C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31" creationId="{EADDD04F-A990-48F9-BF43-FAD73BE59B01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32" creationId="{3B40D7EE-E0B9-4FF7-AB71-D1A503014C34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33" creationId="{E319435D-95AA-443C-9FED-881787BACA95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34" creationId="{686ECE91-E3B0-416C-9BAF-A9ED7B55C0E9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35" creationId="{D6774B09-95B3-4C16-9BC9-495F51159D2E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36" creationId="{6BF92D8A-7455-41ED-94E7-F836B2983815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37" creationId="{849B8CDE-C271-468E-B22F-64740D37B7EA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38" creationId="{DD344656-F1BC-48FC-9984-4C9945150177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39" creationId="{46510D2A-633B-4015-86CA-1DFCD70E5083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40" creationId="{A8356E50-7BF6-41B7-BD3A-7CFBE055ED38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41" creationId="{3CDC8F9E-3906-4268-BDF8-4208E1BD5F80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42" creationId="{B67C4588-61F5-4115-AE5A-9F48BEF2884F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43" creationId="{8F9827A0-66A6-4313-89B1-21395597DDC4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44" creationId="{53B71AE2-2DE3-41AA-A195-78FF47CCB137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45" creationId="{298ABFDE-087D-44FB-B10E-E1E1949DAC10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46" creationId="{7B321D73-8CA1-4360-BD45-EDC4324C44A0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47" creationId="{1B5B5003-B2FB-4AEA-863E-BCF0E64D6930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48" creationId="{403616CE-6465-47E4-A29B-71F61D8D0BDC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49" creationId="{3B0E84CB-5BD6-4918-A198-95FCDD78FB19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50" creationId="{F71FABEC-BE68-4A87-8321-D8D73DA00A4B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51" creationId="{67E789B9-0EFF-447C-BDBB-CC07D94BA5EA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52" creationId="{7F86B260-866F-4BCB-9960-B61C5FE384E6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53" creationId="{82922DC5-B9D8-4AA4-9AA5-D3B64E561C49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54" creationId="{0DB09795-50BC-43EF-A5BC-75D5FBED945D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55" creationId="{DBA5F634-5751-4BB8-BF0F-B4AD70A1E548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56" creationId="{2FF9324F-F021-414F-B16F-37CED07B0B35}"/>
          </ac:spMkLst>
        </pc:spChg>
        <pc:spChg chg="add mod">
          <ac:chgData name="Kevin Andrews" userId="6b8a8302-e720-4de1-b4c6-46f3080462ea" providerId="ADAL" clId="{A76D8AA9-7156-43E0-A1AC-811C0C0A28D7}" dt="2018-10-16T13:54:13.661" v="2059" actId="1076"/>
          <ac:spMkLst>
            <pc:docMk/>
            <pc:sldMk cId="205614827" sldId="323"/>
            <ac:spMk id="57" creationId="{2A35A6F8-CB0F-4532-9864-D3BC8E469114}"/>
          </ac:spMkLst>
        </pc:spChg>
        <pc:grpChg chg="del">
          <ac:chgData name="Kevin Andrews" userId="6b8a8302-e720-4de1-b4c6-46f3080462ea" providerId="ADAL" clId="{A76D8AA9-7156-43E0-A1AC-811C0C0A28D7}" dt="2018-10-16T13:10:42.124" v="1613" actId="478"/>
          <ac:grpSpMkLst>
            <pc:docMk/>
            <pc:sldMk cId="205614827" sldId="323"/>
            <ac:grpSpMk id="3" creationId="{ACB23F6D-39B7-45F1-9ECB-C9CAF48CA3BF}"/>
          </ac:grpSpMkLst>
        </pc:grpChg>
        <pc:grpChg chg="mod">
          <ac:chgData name="Kevin Andrews" userId="6b8a8302-e720-4de1-b4c6-46f3080462ea" providerId="ADAL" clId="{A76D8AA9-7156-43E0-A1AC-811C0C0A28D7}" dt="2018-10-16T13:10:45.201" v="1614" actId="1076"/>
          <ac:grpSpMkLst>
            <pc:docMk/>
            <pc:sldMk cId="205614827" sldId="323"/>
            <ac:grpSpMk id="4" creationId="{69DA1792-D6F6-48F6-8868-CBB0CF96567E}"/>
          </ac:grpSpMkLst>
        </pc:grpChg>
        <pc:grpChg chg="del">
          <ac:chgData name="Kevin Andrews" userId="6b8a8302-e720-4de1-b4c6-46f3080462ea" providerId="ADAL" clId="{A76D8AA9-7156-43E0-A1AC-811C0C0A28D7}" dt="2018-10-16T13:10:42.124" v="1613" actId="478"/>
          <ac:grpSpMkLst>
            <pc:docMk/>
            <pc:sldMk cId="205614827" sldId="323"/>
            <ac:grpSpMk id="101" creationId="{44F629C3-6B75-44F2-828F-27CBB7F29E11}"/>
          </ac:grpSpMkLst>
        </pc:grpChg>
        <pc:picChg chg="add del mod">
          <ac:chgData name="Kevin Andrews" userId="6b8a8302-e720-4de1-b4c6-46f3080462ea" providerId="ADAL" clId="{A76D8AA9-7156-43E0-A1AC-811C0C0A28D7}" dt="2018-10-16T13:20:43.079" v="1662" actId="478"/>
          <ac:picMkLst>
            <pc:docMk/>
            <pc:sldMk cId="205614827" sldId="323"/>
            <ac:picMk id="5" creationId="{681A4C48-53E3-4DA3-9A2D-5E85C74FC495}"/>
          </ac:picMkLst>
        </pc:picChg>
        <pc:picChg chg="add del mod">
          <ac:chgData name="Kevin Andrews" userId="6b8a8302-e720-4de1-b4c6-46f3080462ea" providerId="ADAL" clId="{A76D8AA9-7156-43E0-A1AC-811C0C0A28D7}" dt="2018-10-16T13:54:02.351" v="2056" actId="478"/>
          <ac:picMkLst>
            <pc:docMk/>
            <pc:sldMk cId="205614827" sldId="323"/>
            <ac:picMk id="6" creationId="{7F9F633A-F0D7-4BCD-BE10-C5483F217F76}"/>
          </ac:picMkLst>
        </pc:picChg>
      </pc:sldChg>
      <pc:sldChg chg="add del modAnim">
        <pc:chgData name="Kevin Andrews" userId="6b8a8302-e720-4de1-b4c6-46f3080462ea" providerId="ADAL" clId="{A76D8AA9-7156-43E0-A1AC-811C0C0A28D7}" dt="2018-10-16T13:10:25.188" v="1610" actId="2696"/>
        <pc:sldMkLst>
          <pc:docMk/>
          <pc:sldMk cId="727543057" sldId="323"/>
        </pc:sldMkLst>
      </pc:sldChg>
      <pc:sldChg chg="delSp modSp add del modAnim">
        <pc:chgData name="Kevin Andrews" userId="6b8a8302-e720-4de1-b4c6-46f3080462ea" providerId="ADAL" clId="{A76D8AA9-7156-43E0-A1AC-811C0C0A28D7}" dt="2018-10-16T13:06:50.180" v="1591" actId="2696"/>
        <pc:sldMkLst>
          <pc:docMk/>
          <pc:sldMk cId="885843067" sldId="323"/>
        </pc:sldMkLst>
        <pc:spChg chg="del">
          <ac:chgData name="Kevin Andrews" userId="6b8a8302-e720-4de1-b4c6-46f3080462ea" providerId="ADAL" clId="{A76D8AA9-7156-43E0-A1AC-811C0C0A28D7}" dt="2018-10-16T13:06:26.077" v="1589" actId="478"/>
          <ac:spMkLst>
            <pc:docMk/>
            <pc:sldMk cId="885843067" sldId="323"/>
            <ac:spMk id="97" creationId="{906E07B9-81EA-42FB-8068-85420AD3DD7C}"/>
          </ac:spMkLst>
        </pc:spChg>
        <pc:spChg chg="del">
          <ac:chgData name="Kevin Andrews" userId="6b8a8302-e720-4de1-b4c6-46f3080462ea" providerId="ADAL" clId="{A76D8AA9-7156-43E0-A1AC-811C0C0A28D7}" dt="2018-10-16T13:06:09.511" v="1587" actId="478"/>
          <ac:spMkLst>
            <pc:docMk/>
            <pc:sldMk cId="885843067" sldId="323"/>
            <ac:spMk id="98" creationId="{CB8B90D1-798F-476E-8F5E-5AECC1AF3E71}"/>
          </ac:spMkLst>
        </pc:spChg>
        <pc:spChg chg="del">
          <ac:chgData name="Kevin Andrews" userId="6b8a8302-e720-4de1-b4c6-46f3080462ea" providerId="ADAL" clId="{A76D8AA9-7156-43E0-A1AC-811C0C0A28D7}" dt="2018-10-16T13:06:24.119" v="1588" actId="478"/>
          <ac:spMkLst>
            <pc:docMk/>
            <pc:sldMk cId="885843067" sldId="323"/>
            <ac:spMk id="99" creationId="{2481D38C-2B38-4E1C-A9D6-CAE33D7AE82F}"/>
          </ac:spMkLst>
        </pc:spChg>
        <pc:spChg chg="del">
          <ac:chgData name="Kevin Andrews" userId="6b8a8302-e720-4de1-b4c6-46f3080462ea" providerId="ADAL" clId="{A76D8AA9-7156-43E0-A1AC-811C0C0A28D7}" dt="2018-10-16T13:06:06.487" v="1586" actId="478"/>
          <ac:spMkLst>
            <pc:docMk/>
            <pc:sldMk cId="885843067" sldId="323"/>
            <ac:spMk id="100" creationId="{A1669225-2C3E-43B6-A566-C68273CE88CF}"/>
          </ac:spMkLst>
        </pc:spChg>
        <pc:grpChg chg="mod">
          <ac:chgData name="Kevin Andrews" userId="6b8a8302-e720-4de1-b4c6-46f3080462ea" providerId="ADAL" clId="{A76D8AA9-7156-43E0-A1AC-811C0C0A28D7}" dt="2018-10-16T13:06:34.985" v="1590" actId="1076"/>
          <ac:grpSpMkLst>
            <pc:docMk/>
            <pc:sldMk cId="885843067" sldId="323"/>
            <ac:grpSpMk id="87" creationId="{4E2D86C5-FB5E-4B38-B653-C3B489AA268B}"/>
          </ac:grpSpMkLst>
        </pc:grpChg>
        <pc:grpChg chg="del mod">
          <ac:chgData name="Kevin Andrews" userId="6b8a8302-e720-4de1-b4c6-46f3080462ea" providerId="ADAL" clId="{A76D8AA9-7156-43E0-A1AC-811C0C0A28D7}" dt="2018-10-16T13:05:55.040" v="1584" actId="478"/>
          <ac:grpSpMkLst>
            <pc:docMk/>
            <pc:sldMk cId="885843067" sldId="323"/>
            <ac:grpSpMk id="101" creationId="{44F629C3-6B75-44F2-828F-27CBB7F29E11}"/>
          </ac:grpSpMkLst>
        </pc:grpChg>
      </pc:sldChg>
      <pc:sldChg chg="addSp modSp add del">
        <pc:chgData name="Kevin Andrews" userId="6b8a8302-e720-4de1-b4c6-46f3080462ea" providerId="ADAL" clId="{A76D8AA9-7156-43E0-A1AC-811C0C0A28D7}" dt="2018-10-16T13:08:05.753" v="1601" actId="2696"/>
        <pc:sldMkLst>
          <pc:docMk/>
          <pc:sldMk cId="3297700235" sldId="323"/>
        </pc:sldMkLst>
        <pc:spChg chg="ord">
          <ac:chgData name="Kevin Andrews" userId="6b8a8302-e720-4de1-b4c6-46f3080462ea" providerId="ADAL" clId="{A76D8AA9-7156-43E0-A1AC-811C0C0A28D7}" dt="2018-10-16T13:07:35.755" v="1600" actId="166"/>
          <ac:spMkLst>
            <pc:docMk/>
            <pc:sldMk cId="3297700235" sldId="323"/>
            <ac:spMk id="2" creationId="{38F0553E-C8E1-431B-B2DE-F0D71A306428}"/>
          </ac:spMkLst>
        </pc:spChg>
        <pc:spChg chg="add mod ord">
          <ac:chgData name="Kevin Andrews" userId="6b8a8302-e720-4de1-b4c6-46f3080462ea" providerId="ADAL" clId="{A76D8AA9-7156-43E0-A1AC-811C0C0A28D7}" dt="2018-10-16T13:07:33.265" v="1599" actId="166"/>
          <ac:spMkLst>
            <pc:docMk/>
            <pc:sldMk cId="3297700235" sldId="323"/>
            <ac:spMk id="3" creationId="{0E405F6B-E0C9-4C30-9788-E5751F90F6B0}"/>
          </ac:spMkLst>
        </pc:spChg>
        <pc:grpChg chg="mod">
          <ac:chgData name="Kevin Andrews" userId="6b8a8302-e720-4de1-b4c6-46f3080462ea" providerId="ADAL" clId="{A76D8AA9-7156-43E0-A1AC-811C0C0A28D7}" dt="2018-10-16T13:07:01.650" v="1593" actId="1076"/>
          <ac:grpSpMkLst>
            <pc:docMk/>
            <pc:sldMk cId="3297700235" sldId="323"/>
            <ac:grpSpMk id="87" creationId="{4E2D86C5-FB5E-4B38-B653-C3B489AA268B}"/>
          </ac:grpSpMkLst>
        </pc:grpChg>
        <pc:grpChg chg="mod">
          <ac:chgData name="Kevin Andrews" userId="6b8a8302-e720-4de1-b4c6-46f3080462ea" providerId="ADAL" clId="{A76D8AA9-7156-43E0-A1AC-811C0C0A28D7}" dt="2018-10-16T13:07:01.650" v="1593" actId="1076"/>
          <ac:grpSpMkLst>
            <pc:docMk/>
            <pc:sldMk cId="3297700235" sldId="323"/>
            <ac:grpSpMk id="101" creationId="{44F629C3-6B75-44F2-828F-27CBB7F29E11}"/>
          </ac:grpSpMkLst>
        </pc:grpChg>
      </pc:sldChg>
      <pc:sldChg chg="modSp add del modAnim">
        <pc:chgData name="Kevin Andrews" userId="6b8a8302-e720-4de1-b4c6-46f3080462ea" providerId="ADAL" clId="{A76D8AA9-7156-43E0-A1AC-811C0C0A28D7}" dt="2018-10-16T13:05:31.818" v="1580" actId="2696"/>
        <pc:sldMkLst>
          <pc:docMk/>
          <pc:sldMk cId="3544387446" sldId="323"/>
        </pc:sldMkLst>
        <pc:grpChg chg="mod">
          <ac:chgData name="Kevin Andrews" userId="6b8a8302-e720-4de1-b4c6-46f3080462ea" providerId="ADAL" clId="{A76D8AA9-7156-43E0-A1AC-811C0C0A28D7}" dt="2018-10-16T13:02:00.965" v="1547" actId="1035"/>
          <ac:grpSpMkLst>
            <pc:docMk/>
            <pc:sldMk cId="3544387446" sldId="323"/>
            <ac:grpSpMk id="41" creationId="{C4BE29D2-9440-46F6-BE46-5187D3D20897}"/>
          </ac:grpSpMkLst>
        </pc:grpChg>
        <pc:grpChg chg="mod">
          <ac:chgData name="Kevin Andrews" userId="6b8a8302-e720-4de1-b4c6-46f3080462ea" providerId="ADAL" clId="{A76D8AA9-7156-43E0-A1AC-811C0C0A28D7}" dt="2018-10-16T13:02:00.965" v="1547" actId="1035"/>
          <ac:grpSpMkLst>
            <pc:docMk/>
            <pc:sldMk cId="3544387446" sldId="323"/>
            <ac:grpSpMk id="60" creationId="{D5294321-E6E9-4C71-8A15-55A4B21F6752}"/>
          </ac:grpSpMkLst>
        </pc:grpChg>
        <pc:grpChg chg="mod">
          <ac:chgData name="Kevin Andrews" userId="6b8a8302-e720-4de1-b4c6-46f3080462ea" providerId="ADAL" clId="{A76D8AA9-7156-43E0-A1AC-811C0C0A28D7}" dt="2018-10-16T13:02:00.965" v="1547" actId="1035"/>
          <ac:grpSpMkLst>
            <pc:docMk/>
            <pc:sldMk cId="3544387446" sldId="323"/>
            <ac:grpSpMk id="73" creationId="{F4ABD681-79B0-451B-9A84-784E1F5F1B3B}"/>
          </ac:grpSpMkLst>
        </pc:grpChg>
      </pc:sldChg>
      <pc:sldChg chg="addSp delSp modSp add">
        <pc:chgData name="Kevin Andrews" userId="6b8a8302-e720-4de1-b4c6-46f3080462ea" providerId="ADAL" clId="{A76D8AA9-7156-43E0-A1AC-811C0C0A28D7}" dt="2018-10-16T13:57:23.327" v="2125" actId="1037"/>
        <pc:sldMkLst>
          <pc:docMk/>
          <pc:sldMk cId="3808275133" sldId="324"/>
        </pc:sldMkLst>
        <pc:spChg chg="del mod topLvl">
          <ac:chgData name="Kevin Andrews" userId="6b8a8302-e720-4de1-b4c6-46f3080462ea" providerId="ADAL" clId="{A76D8AA9-7156-43E0-A1AC-811C0C0A28D7}" dt="2018-10-16T13:22:13.486" v="1681" actId="478"/>
          <ac:spMkLst>
            <pc:docMk/>
            <pc:sldMk cId="3808275133" sldId="324"/>
            <ac:spMk id="7" creationId="{F8E06BB2-AC38-4000-8F55-CDBF0B172DB3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8" creationId="{A7078A06-35E0-49A2-84BF-5872732C7BD6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9" creationId="{D00961A8-7E63-49AC-AD72-88E93342A84B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10" creationId="{50D2E7F3-1D6A-4712-B1E4-B6807B1D2771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11" creationId="{BB9B6DD8-77BF-446F-8A7E-AF8140B3EC21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12" creationId="{D2AF466E-5E02-4713-AEAE-636ECE93FE83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13" creationId="{3E42A389-0A31-441E-8E5A-63829377E9AA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14" creationId="{A2B4C9A7-1A15-4BD2-A271-C290CBE7506A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15" creationId="{2288238C-6DCC-4459-B76E-523804D0F569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16" creationId="{1A7DB633-8E7F-4BC0-A3C9-D51BE9AACA3D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17" creationId="{F24671BA-51C3-4F5F-B4AC-4391AC642F6D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18" creationId="{3EADAF7F-D944-4982-B0D4-CDB39DE097CA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19" creationId="{8E2738BC-A453-49B9-A69D-1CF18BEBA913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20" creationId="{C0377CA2-F409-4B79-B448-C11BA10D3451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21" creationId="{7B47F3BF-1C18-4D25-A9D9-6372A1A6BEBB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22" creationId="{05BE3732-D87E-4796-ABA9-2C6B26B03825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23" creationId="{A1E70984-2F37-4406-BD74-5D2F2ED6352D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24" creationId="{BF3DF1A3-4941-4738-B3B8-85AD6A98648B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25" creationId="{B7096AFC-3DE2-435D-A9AC-1990806CA010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26" creationId="{0137F19F-1B96-4FCD-9513-E6829598EE8F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27" creationId="{871F1E71-EBF5-4571-B092-E33867A6A6D6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28" creationId="{3E66F4E2-14AE-495A-AC60-E5186627435D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29" creationId="{739771EF-F1DD-48C2-B903-5613975E1C7D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30" creationId="{A05C71C0-3D21-4639-B116-C17141A1CAE5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31" creationId="{1DEFAD87-D751-4757-A6E4-A1F42616A9F7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63" creationId="{7A7EB9D0-0A8B-499D-84BE-493D8BE9A007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64" creationId="{B313584D-1192-45DD-A437-1CAA69B601E8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65" creationId="{19346370-2EFF-4245-822C-B71CEFC7D6A0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66" creationId="{82971069-69AC-47C2-A465-BC3AD16E1362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67" creationId="{05E76571-CCED-462B-A3A9-BD724D5E3FE8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68" creationId="{25B63673-39AF-4E9F-AB48-46E288723DE8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69" creationId="{6EAB3896-332C-4E9D-A31E-72F575FA9A20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70" creationId="{F467E405-268E-4EC0-BD2D-2550AFE578B1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71" creationId="{3139EA21-F891-450B-BC38-76156F1505C1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72" creationId="{63896205-18AA-40C2-9BB7-23092DCFED7F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73" creationId="{F3627981-C360-44EA-A464-E29B1796F95F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74" creationId="{DFB3D167-08DE-48D9-82EF-88493D5E308B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75" creationId="{F7F4C864-7375-4C3F-848E-27DC4900A7AD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76" creationId="{5D1AD3BD-9571-4EF7-A0B9-0FAFCEE04DD0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77" creationId="{E8932098-7CD6-4791-B2AD-C7E582C89147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78" creationId="{4707B351-5BB3-4DFA-87E9-E1A54BF78076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79" creationId="{5BFAFBD1-A124-4F97-8B75-2045EBA690DF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80" creationId="{CE18B92A-EFCB-4EAA-8A26-753768F073B6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81" creationId="{F31EAAB2-6161-4FB8-849F-4EA706DF6435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82" creationId="{7166ED35-7B4E-4897-AE01-3515E3C48981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83" creationId="{A63392C4-04C5-4814-B61A-AAC5E4B13923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84" creationId="{D651EED9-2352-4454-BBFE-982B0E828ABD}"/>
          </ac:spMkLst>
        </pc:spChg>
        <pc:spChg chg="mod topLvl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85" creationId="{6ACFFC24-D2B1-4A0B-95D9-82CC923EDF8C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86" creationId="{7DA85D01-B5D1-473E-A5E8-F925BD46DF6E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87" creationId="{5E0E49EE-9FC5-42D1-90BC-5917AD46452F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97" creationId="{DFFB0560-6FF6-4061-8A22-B1EFF3F41FF8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98" creationId="{636A7203-C488-44EB-9D9E-DC814DDAA9FC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99" creationId="{18DF4BC6-EE6F-4CC4-A8C8-56EF189519F8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00" creationId="{127875B7-765A-418A-9A61-F61A0F68C0C2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01" creationId="{7D03A510-56F5-4098-994B-E30086463A1A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02" creationId="{39D8CD32-1E2D-4AB6-998C-028C045DB0A9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03" creationId="{DF10F9DB-C4E2-49DE-BB68-88A19EED828C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04" creationId="{8A307B87-F259-43F6-8A99-6424EE45924D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05" creationId="{2F22A569-C56E-4DE3-8E4D-75CF1F4355FC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06" creationId="{5F9239B1-98C9-4F9D-A030-D91B1B486E52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07" creationId="{40B1C904-CA31-42CB-8BCD-4BD821104C37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08" creationId="{B8DF8A34-FB16-4C66-9C60-28AFC8CCFC3C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09" creationId="{0407000E-9F5C-4837-898C-D50DCB81E984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10" creationId="{3FD4B873-0319-453A-AF0C-7DCCD2B2922F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11" creationId="{E26CFA0E-5B68-4B9F-A64C-6FD6F5412A8F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12" creationId="{6B9A0051-ED42-4E84-BB9A-286F5EC82983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13" creationId="{8943EA8D-A16F-4A72-B07D-16012C05D3B0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14" creationId="{038FBDEC-EEAB-4ED5-AFEF-7C3D66A0C3D4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15" creationId="{DD705F45-E4C6-4021-B3D4-80EF50B0DFB0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16" creationId="{F0836303-647F-4D93-AD92-B8683F2DB23E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17" creationId="{B5158789-F3A9-484F-A11A-81B942552861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18" creationId="{D6787D36-7828-44DE-8D07-8779B693E430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19" creationId="{7ECBFE34-DC2F-4ADF-8F0A-AE45DFB9908D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20" creationId="{B56969ED-07AB-4405-AEC7-D0FAD2C45D2A}"/>
          </ac:spMkLst>
        </pc:spChg>
        <pc:spChg chg="add mod">
          <ac:chgData name="Kevin Andrews" userId="6b8a8302-e720-4de1-b4c6-46f3080462ea" providerId="ADAL" clId="{A76D8AA9-7156-43E0-A1AC-811C0C0A28D7}" dt="2018-10-16T13:54:53.289" v="2076" actId="1036"/>
          <ac:spMkLst>
            <pc:docMk/>
            <pc:sldMk cId="3808275133" sldId="324"/>
            <ac:spMk id="121" creationId="{CD083D8A-AB7D-4C78-A9F1-07DEF66CF5A9}"/>
          </ac:spMkLst>
        </pc:spChg>
        <pc:spChg chg="add mod">
          <ac:chgData name="Kevin Andrews" userId="6b8a8302-e720-4de1-b4c6-46f3080462ea" providerId="ADAL" clId="{A76D8AA9-7156-43E0-A1AC-811C0C0A28D7}" dt="2018-10-16T13:55:40.219" v="2096" actId="1076"/>
          <ac:spMkLst>
            <pc:docMk/>
            <pc:sldMk cId="3808275133" sldId="324"/>
            <ac:spMk id="122" creationId="{45E45798-BD26-4414-B99D-B1B8D84E366A}"/>
          </ac:spMkLst>
        </pc:spChg>
        <pc:spChg chg="add mod">
          <ac:chgData name="Kevin Andrews" userId="6b8a8302-e720-4de1-b4c6-46f3080462ea" providerId="ADAL" clId="{A76D8AA9-7156-43E0-A1AC-811C0C0A28D7}" dt="2018-10-16T13:57:23.327" v="2125" actId="1037"/>
          <ac:spMkLst>
            <pc:docMk/>
            <pc:sldMk cId="3808275133" sldId="324"/>
            <ac:spMk id="123" creationId="{03B0EFB0-F9A1-4E8F-8E0E-F63A5E940097}"/>
          </ac:spMkLst>
        </pc:spChg>
        <pc:grpChg chg="add del mod">
          <ac:chgData name="Kevin Andrews" userId="6b8a8302-e720-4de1-b4c6-46f3080462ea" providerId="ADAL" clId="{A76D8AA9-7156-43E0-A1AC-811C0C0A28D7}" dt="2018-10-16T13:22:11.866" v="1680" actId="165"/>
          <ac:grpSpMkLst>
            <pc:docMk/>
            <pc:sldMk cId="3808275133" sldId="324"/>
            <ac:grpSpMk id="3" creationId="{36853DA4-F17C-4781-A4AC-76B6046D395A}"/>
          </ac:grpSpMkLst>
        </pc:grpChg>
        <pc:picChg chg="del mod">
          <ac:chgData name="Kevin Andrews" userId="6b8a8302-e720-4de1-b4c6-46f3080462ea" providerId="ADAL" clId="{A76D8AA9-7156-43E0-A1AC-811C0C0A28D7}" dt="2018-10-16T13:22:03.431" v="1677" actId="338"/>
          <ac:picMkLst>
            <pc:docMk/>
            <pc:sldMk cId="3808275133" sldId="324"/>
            <ac:picMk id="5" creationId="{681A4C48-53E3-4DA3-9A2D-5E85C74FC495}"/>
          </ac:picMkLst>
        </pc:picChg>
        <pc:picChg chg="add del mod">
          <ac:chgData name="Kevin Andrews" userId="6b8a8302-e720-4de1-b4c6-46f3080462ea" providerId="ADAL" clId="{A76D8AA9-7156-43E0-A1AC-811C0C0A28D7}" dt="2018-10-16T13:52:51.483" v="2053" actId="478"/>
          <ac:picMkLst>
            <pc:docMk/>
            <pc:sldMk cId="3808275133" sldId="324"/>
            <ac:picMk id="6" creationId="{7F9F633A-F0D7-4BCD-BE10-C5483F217F76}"/>
          </ac:picMkLst>
        </pc:picChg>
      </pc:sldChg>
      <pc:sldChg chg="add del">
        <pc:chgData name="Kevin Andrews" userId="6b8a8302-e720-4de1-b4c6-46f3080462ea" providerId="ADAL" clId="{A76D8AA9-7156-43E0-A1AC-811C0C0A28D7}" dt="2018-10-16T13:22:18.877" v="1683" actId="2696"/>
        <pc:sldMkLst>
          <pc:docMk/>
          <pc:sldMk cId="3198887358" sldId="325"/>
        </pc:sldMkLst>
      </pc:sldChg>
      <pc:sldChg chg="addSp delSp modSp add">
        <pc:chgData name="Kevin Andrews" userId="6b8a8302-e720-4de1-b4c6-46f3080462ea" providerId="ADAL" clId="{A76D8AA9-7156-43E0-A1AC-811C0C0A28D7}" dt="2018-10-16T14:08:18.061" v="2175" actId="207"/>
        <pc:sldMkLst>
          <pc:docMk/>
          <pc:sldMk cId="655604708" sldId="326"/>
        </pc:sldMkLst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8" creationId="{A7078A06-35E0-49A2-84BF-5872732C7BD6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9" creationId="{D00961A8-7E63-49AC-AD72-88E93342A84B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10" creationId="{50D2E7F3-1D6A-4712-B1E4-B6807B1D2771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11" creationId="{BB9B6DD8-77BF-446F-8A7E-AF8140B3EC21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12" creationId="{D2AF466E-5E02-4713-AEAE-636ECE93FE83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13" creationId="{3E42A389-0A31-441E-8E5A-63829377E9AA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14" creationId="{A2B4C9A7-1A15-4BD2-A271-C290CBE7506A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15" creationId="{2288238C-6DCC-4459-B76E-523804D0F569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16" creationId="{1A7DB633-8E7F-4BC0-A3C9-D51BE9AACA3D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17" creationId="{F24671BA-51C3-4F5F-B4AC-4391AC642F6D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18" creationId="{3EADAF7F-D944-4982-B0D4-CDB39DE097CA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19" creationId="{8E2738BC-A453-49B9-A69D-1CF18BEBA913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20" creationId="{C0377CA2-F409-4B79-B448-C11BA10D3451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21" creationId="{7B47F3BF-1C18-4D25-A9D9-6372A1A6BEBB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22" creationId="{05BE3732-D87E-4796-ABA9-2C6B26B03825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23" creationId="{A1E70984-2F37-4406-BD74-5D2F2ED6352D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24" creationId="{BF3DF1A3-4941-4738-B3B8-85AD6A98648B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25" creationId="{B7096AFC-3DE2-435D-A9AC-1990806CA010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26" creationId="{0137F19F-1B96-4FCD-9513-E6829598EE8F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27" creationId="{871F1E71-EBF5-4571-B092-E33867A6A6D6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28" creationId="{3E66F4E2-14AE-495A-AC60-E5186627435D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29" creationId="{739771EF-F1DD-48C2-B903-5613975E1C7D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30" creationId="{A05C71C0-3D21-4639-B116-C17141A1CAE5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31" creationId="{1DEFAD87-D751-4757-A6E4-A1F42616A9F7}"/>
          </ac:spMkLst>
        </pc:spChg>
        <pc:spChg chg="add mod">
          <ac:chgData name="Kevin Andrews" userId="6b8a8302-e720-4de1-b4c6-46f3080462ea" providerId="ADAL" clId="{A76D8AA9-7156-43E0-A1AC-811C0C0A28D7}" dt="2018-10-16T14:08:16.024" v="2174" actId="207"/>
          <ac:spMkLst>
            <pc:docMk/>
            <pc:sldMk cId="655604708" sldId="326"/>
            <ac:spMk id="60" creationId="{959C6340-2733-45AC-ACA1-543E45477C55}"/>
          </ac:spMkLst>
        </pc:spChg>
        <pc:spChg chg="add mod">
          <ac:chgData name="Kevin Andrews" userId="6b8a8302-e720-4de1-b4c6-46f3080462ea" providerId="ADAL" clId="{A76D8AA9-7156-43E0-A1AC-811C0C0A28D7}" dt="2018-10-16T14:01:42.361" v="2150" actId="1076"/>
          <ac:spMkLst>
            <pc:docMk/>
            <pc:sldMk cId="655604708" sldId="326"/>
            <ac:spMk id="61" creationId="{CCDEB952-DE36-41FC-B19E-0881C4140A99}"/>
          </ac:spMkLst>
        </pc:spChg>
        <pc:spChg chg="add mod">
          <ac:chgData name="Kevin Andrews" userId="6b8a8302-e720-4de1-b4c6-46f3080462ea" providerId="ADAL" clId="{A76D8AA9-7156-43E0-A1AC-811C0C0A28D7}" dt="2018-10-16T14:01:42.361" v="2150" actId="1076"/>
          <ac:spMkLst>
            <pc:docMk/>
            <pc:sldMk cId="655604708" sldId="326"/>
            <ac:spMk id="62" creationId="{FE6E47D4-2FD7-4D3C-A4E1-666557D6A41C}"/>
          </ac:spMkLst>
        </pc:spChg>
        <pc:spChg chg="add mod">
          <ac:chgData name="Kevin Andrews" userId="6b8a8302-e720-4de1-b4c6-46f3080462ea" providerId="ADAL" clId="{A76D8AA9-7156-43E0-A1AC-811C0C0A28D7}" dt="2018-10-16T14:01:42.361" v="2150" actId="1076"/>
          <ac:spMkLst>
            <pc:docMk/>
            <pc:sldMk cId="655604708" sldId="326"/>
            <ac:spMk id="63" creationId="{F1A87ED5-031D-4E78-9A16-8B5BBD1F79CC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64" creationId="{B313584D-1192-45DD-A437-1CAA69B601E8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65" creationId="{19346370-2EFF-4245-822C-B71CEFC7D6A0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66" creationId="{82971069-69AC-47C2-A465-BC3AD16E1362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67" creationId="{05E76571-CCED-462B-A3A9-BD724D5E3FE8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68" creationId="{25B63673-39AF-4E9F-AB48-46E288723DE8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69" creationId="{6EAB3896-332C-4E9D-A31E-72F575FA9A20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70" creationId="{F467E405-268E-4EC0-BD2D-2550AFE578B1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71" creationId="{3139EA21-F891-450B-BC38-76156F1505C1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72" creationId="{63896205-18AA-40C2-9BB7-23092DCFED7F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73" creationId="{F3627981-C360-44EA-A464-E29B1796F95F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74" creationId="{DFB3D167-08DE-48D9-82EF-88493D5E308B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75" creationId="{F7F4C864-7375-4C3F-848E-27DC4900A7AD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76" creationId="{5D1AD3BD-9571-4EF7-A0B9-0FAFCEE04DD0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77" creationId="{E8932098-7CD6-4791-B2AD-C7E582C89147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78" creationId="{4707B351-5BB3-4DFA-87E9-E1A54BF78076}"/>
          </ac:spMkLst>
        </pc:spChg>
        <pc:spChg chg="del mod">
          <ac:chgData name="Kevin Andrews" userId="6b8a8302-e720-4de1-b4c6-46f3080462ea" providerId="ADAL" clId="{A76D8AA9-7156-43E0-A1AC-811C0C0A28D7}" dt="2018-10-16T14:01:16.290" v="2146" actId="478"/>
          <ac:spMkLst>
            <pc:docMk/>
            <pc:sldMk cId="655604708" sldId="326"/>
            <ac:spMk id="79" creationId="{5BFAFBD1-A124-4F97-8B75-2045EBA690DF}"/>
          </ac:spMkLst>
        </pc:spChg>
        <pc:spChg chg="del">
          <ac:chgData name="Kevin Andrews" userId="6b8a8302-e720-4de1-b4c6-46f3080462ea" providerId="ADAL" clId="{A76D8AA9-7156-43E0-A1AC-811C0C0A28D7}" dt="2018-10-16T13:22:34.576" v="1687" actId="478"/>
          <ac:spMkLst>
            <pc:docMk/>
            <pc:sldMk cId="655604708" sldId="326"/>
            <ac:spMk id="80" creationId="{CE18B92A-EFCB-4EAA-8A26-753768F073B6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81" creationId="{F31EAAB2-6161-4FB8-849F-4EA706DF6435}"/>
          </ac:spMkLst>
        </pc:spChg>
        <pc:spChg chg="del">
          <ac:chgData name="Kevin Andrews" userId="6b8a8302-e720-4de1-b4c6-46f3080462ea" providerId="ADAL" clId="{A76D8AA9-7156-43E0-A1AC-811C0C0A28D7}" dt="2018-10-16T13:22:35.177" v="1688" actId="478"/>
          <ac:spMkLst>
            <pc:docMk/>
            <pc:sldMk cId="655604708" sldId="326"/>
            <ac:spMk id="82" creationId="{7166ED35-7B4E-4897-AE01-3515E3C48981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83" creationId="{A63392C4-04C5-4814-B61A-AAC5E4B13923}"/>
          </ac:spMkLst>
        </pc:spChg>
        <pc:spChg chg="del">
          <ac:chgData name="Kevin Andrews" userId="6b8a8302-e720-4de1-b4c6-46f3080462ea" providerId="ADAL" clId="{A76D8AA9-7156-43E0-A1AC-811C0C0A28D7}" dt="2018-10-16T13:22:33.488" v="1686" actId="478"/>
          <ac:spMkLst>
            <pc:docMk/>
            <pc:sldMk cId="655604708" sldId="326"/>
            <ac:spMk id="84" creationId="{D651EED9-2352-4454-BBFE-982B0E828ABD}"/>
          </ac:spMkLst>
        </pc:spChg>
        <pc:spChg chg="del">
          <ac:chgData name="Kevin Andrews" userId="6b8a8302-e720-4de1-b4c6-46f3080462ea" providerId="ADAL" clId="{A76D8AA9-7156-43E0-A1AC-811C0C0A28D7}" dt="2018-10-16T13:22:32.132" v="1685" actId="478"/>
          <ac:spMkLst>
            <pc:docMk/>
            <pc:sldMk cId="655604708" sldId="326"/>
            <ac:spMk id="85" creationId="{6ACFFC24-D2B1-4A0B-95D9-82CC923EDF8C}"/>
          </ac:spMkLst>
        </pc:spChg>
        <pc:spChg chg="add mod">
          <ac:chgData name="Kevin Andrews" userId="6b8a8302-e720-4de1-b4c6-46f3080462ea" providerId="ADAL" clId="{A76D8AA9-7156-43E0-A1AC-811C0C0A28D7}" dt="2018-10-16T14:08:12.599" v="2173" actId="207"/>
          <ac:spMkLst>
            <pc:docMk/>
            <pc:sldMk cId="655604708" sldId="326"/>
            <ac:spMk id="86" creationId="{DA01EB0C-9BA4-4D7D-B787-C79A48A122C4}"/>
          </ac:spMkLst>
        </pc:spChg>
        <pc:spChg chg="add mod">
          <ac:chgData name="Kevin Andrews" userId="6b8a8302-e720-4de1-b4c6-46f3080462ea" providerId="ADAL" clId="{A76D8AA9-7156-43E0-A1AC-811C0C0A28D7}" dt="2018-10-16T14:01:38.012" v="2149" actId="1076"/>
          <ac:spMkLst>
            <pc:docMk/>
            <pc:sldMk cId="655604708" sldId="326"/>
            <ac:spMk id="87" creationId="{B40ECDBB-E027-4D8A-A72E-F0A385E86C7C}"/>
          </ac:spMkLst>
        </pc:spChg>
        <pc:spChg chg="add mod">
          <ac:chgData name="Kevin Andrews" userId="6b8a8302-e720-4de1-b4c6-46f3080462ea" providerId="ADAL" clId="{A76D8AA9-7156-43E0-A1AC-811C0C0A28D7}" dt="2018-10-16T14:01:38.012" v="2149" actId="1076"/>
          <ac:spMkLst>
            <pc:docMk/>
            <pc:sldMk cId="655604708" sldId="326"/>
            <ac:spMk id="97" creationId="{360E4043-B26D-4E61-A43F-78473844A6A4}"/>
          </ac:spMkLst>
        </pc:spChg>
        <pc:spChg chg="add mod">
          <ac:chgData name="Kevin Andrews" userId="6b8a8302-e720-4de1-b4c6-46f3080462ea" providerId="ADAL" clId="{A76D8AA9-7156-43E0-A1AC-811C0C0A28D7}" dt="2018-10-16T14:01:38.012" v="2149" actId="1076"/>
          <ac:spMkLst>
            <pc:docMk/>
            <pc:sldMk cId="655604708" sldId="326"/>
            <ac:spMk id="98" creationId="{16700A94-3286-4C13-AF33-192169CBD2A7}"/>
          </ac:spMkLst>
        </pc:spChg>
        <pc:spChg chg="add mod">
          <ac:chgData name="Kevin Andrews" userId="6b8a8302-e720-4de1-b4c6-46f3080462ea" providerId="ADAL" clId="{A76D8AA9-7156-43E0-A1AC-811C0C0A28D7}" dt="2018-10-16T14:08:18.061" v="2175" actId="207"/>
          <ac:spMkLst>
            <pc:docMk/>
            <pc:sldMk cId="655604708" sldId="326"/>
            <ac:spMk id="99" creationId="{D3ED1AD5-3936-4971-B7D8-5B01FB656088}"/>
          </ac:spMkLst>
        </pc:spChg>
        <pc:spChg chg="add mod">
          <ac:chgData name="Kevin Andrews" userId="6b8a8302-e720-4de1-b4c6-46f3080462ea" providerId="ADAL" clId="{A76D8AA9-7156-43E0-A1AC-811C0C0A28D7}" dt="2018-10-16T14:01:45.769" v="2151" actId="1076"/>
          <ac:spMkLst>
            <pc:docMk/>
            <pc:sldMk cId="655604708" sldId="326"/>
            <ac:spMk id="100" creationId="{3065029F-684F-4F06-9B72-652FCCC5930E}"/>
          </ac:spMkLst>
        </pc:spChg>
        <pc:spChg chg="add mod">
          <ac:chgData name="Kevin Andrews" userId="6b8a8302-e720-4de1-b4c6-46f3080462ea" providerId="ADAL" clId="{A76D8AA9-7156-43E0-A1AC-811C0C0A28D7}" dt="2018-10-16T14:01:45.769" v="2151" actId="1076"/>
          <ac:spMkLst>
            <pc:docMk/>
            <pc:sldMk cId="655604708" sldId="326"/>
            <ac:spMk id="101" creationId="{215FF76D-616E-4D50-80AD-0F29C12C0755}"/>
          </ac:spMkLst>
        </pc:spChg>
        <pc:spChg chg="add mod">
          <ac:chgData name="Kevin Andrews" userId="6b8a8302-e720-4de1-b4c6-46f3080462ea" providerId="ADAL" clId="{A76D8AA9-7156-43E0-A1AC-811C0C0A28D7}" dt="2018-10-16T14:01:45.769" v="2151" actId="1076"/>
          <ac:spMkLst>
            <pc:docMk/>
            <pc:sldMk cId="655604708" sldId="326"/>
            <ac:spMk id="102" creationId="{46BF51DD-2370-4CB9-8072-77E16C7BB2D7}"/>
          </ac:spMkLst>
        </pc:spChg>
        <pc:spChg chg="add del mod">
          <ac:chgData name="Kevin Andrews" userId="6b8a8302-e720-4de1-b4c6-46f3080462ea" providerId="ADAL" clId="{A76D8AA9-7156-43E0-A1AC-811C0C0A28D7}" dt="2018-10-16T14:07:16.530" v="2162"/>
          <ac:spMkLst>
            <pc:docMk/>
            <pc:sldMk cId="655604708" sldId="326"/>
            <ac:spMk id="103" creationId="{7DCB06E4-DA5B-459B-924D-911894A14854}"/>
          </ac:spMkLst>
        </pc:spChg>
        <pc:spChg chg="add del mod">
          <ac:chgData name="Kevin Andrews" userId="6b8a8302-e720-4de1-b4c6-46f3080462ea" providerId="ADAL" clId="{A76D8AA9-7156-43E0-A1AC-811C0C0A28D7}" dt="2018-10-16T14:07:23.195" v="2165"/>
          <ac:spMkLst>
            <pc:docMk/>
            <pc:sldMk cId="655604708" sldId="326"/>
            <ac:spMk id="104" creationId="{9183F5C8-6769-428C-A4AA-99A145A25F80}"/>
          </ac:spMkLst>
        </pc:spChg>
        <pc:spChg chg="add del mod">
          <ac:chgData name="Kevin Andrews" userId="6b8a8302-e720-4de1-b4c6-46f3080462ea" providerId="ADAL" clId="{A76D8AA9-7156-43E0-A1AC-811C0C0A28D7}" dt="2018-10-16T14:07:32.102" v="2168"/>
          <ac:spMkLst>
            <pc:docMk/>
            <pc:sldMk cId="655604708" sldId="326"/>
            <ac:spMk id="105" creationId="{0132EBFE-5674-4A59-8F15-111E0F9FD92D}"/>
          </ac:spMkLst>
        </pc:spChg>
        <pc:picChg chg="del">
          <ac:chgData name="Kevin Andrews" userId="6b8a8302-e720-4de1-b4c6-46f3080462ea" providerId="ADAL" clId="{A76D8AA9-7156-43E0-A1AC-811C0C0A28D7}" dt="2018-10-16T13:22:26.416" v="1684" actId="478"/>
          <ac:picMkLst>
            <pc:docMk/>
            <pc:sldMk cId="655604708" sldId="326"/>
            <ac:picMk id="6" creationId="{7F9F633A-F0D7-4BCD-BE10-C5483F217F76}"/>
          </ac:picMkLst>
        </pc:picChg>
      </pc:sldChg>
      <pc:sldChg chg="addSp delSp modSp add modAnim">
        <pc:chgData name="Kevin Andrews" userId="6b8a8302-e720-4de1-b4c6-46f3080462ea" providerId="ADAL" clId="{A76D8AA9-7156-43E0-A1AC-811C0C0A28D7}" dt="2018-10-16T14:09:17.346" v="2177"/>
        <pc:sldMkLst>
          <pc:docMk/>
          <pc:sldMk cId="1676676310" sldId="327"/>
        </pc:sldMkLst>
        <pc:spChg chg="mod">
          <ac:chgData name="Kevin Andrews" userId="6b8a8302-e720-4de1-b4c6-46f3080462ea" providerId="ADAL" clId="{A76D8AA9-7156-43E0-A1AC-811C0C0A28D7}" dt="2018-10-16T13:23:32.651" v="1700" actId="1076"/>
          <ac:spMkLst>
            <pc:docMk/>
            <pc:sldMk cId="1676676310" sldId="327"/>
            <ac:spMk id="2" creationId="{38F0553E-C8E1-431B-B2DE-F0D71A306428}"/>
          </ac:spMkLst>
        </pc:spChg>
        <pc:spChg chg="mod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68" creationId="{25B63673-39AF-4E9F-AB48-46E288723DE8}"/>
          </ac:spMkLst>
        </pc:spChg>
        <pc:spChg chg="mod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69" creationId="{6EAB3896-332C-4E9D-A31E-72F575FA9A20}"/>
          </ac:spMkLst>
        </pc:spChg>
        <pc:spChg chg="mod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70" creationId="{F467E405-268E-4EC0-BD2D-2550AFE578B1}"/>
          </ac:spMkLst>
        </pc:spChg>
        <pc:spChg chg="mod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71" creationId="{3139EA21-F891-450B-BC38-76156F1505C1}"/>
          </ac:spMkLst>
        </pc:spChg>
        <pc:spChg chg="add del mod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72" creationId="{63896205-18AA-40C2-9BB7-23092DCFED7F}"/>
          </ac:spMkLst>
        </pc:spChg>
        <pc:spChg chg="add del mod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73" creationId="{F3627981-C360-44EA-A464-E29B1796F95F}"/>
          </ac:spMkLst>
        </pc:spChg>
        <pc:spChg chg="add del mod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74" creationId="{DFB3D167-08DE-48D9-82EF-88493D5E308B}"/>
          </ac:spMkLst>
        </pc:spChg>
        <pc:spChg chg="add del mod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75" creationId="{F7F4C864-7375-4C3F-848E-27DC4900A7AD}"/>
          </ac:spMkLst>
        </pc:spChg>
        <pc:spChg chg="mod">
          <ac:chgData name="Kevin Andrews" userId="6b8a8302-e720-4de1-b4c6-46f3080462ea" providerId="ADAL" clId="{A76D8AA9-7156-43E0-A1AC-811C0C0A28D7}" dt="2018-10-16T13:37:08.628" v="1823" actId="14100"/>
          <ac:spMkLst>
            <pc:docMk/>
            <pc:sldMk cId="1676676310" sldId="327"/>
            <ac:spMk id="76" creationId="{5D1AD3BD-9571-4EF7-A0B9-0FAFCEE04DD0}"/>
          </ac:spMkLst>
        </pc:spChg>
        <pc:spChg chg="mod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77" creationId="{E8932098-7CD6-4791-B2AD-C7E582C89147}"/>
          </ac:spMkLst>
        </pc:spChg>
        <pc:spChg chg="mod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78" creationId="{4707B351-5BB3-4DFA-87E9-E1A54BF78076}"/>
          </ac:spMkLst>
        </pc:spChg>
        <pc:spChg chg="mod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79" creationId="{5BFAFBD1-A124-4F97-8B75-2045EBA690DF}"/>
          </ac:spMkLst>
        </pc:spChg>
        <pc:spChg chg="mod or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25" creationId="{EE2BA8C7-0D0D-4259-86D2-93FD20C33F38}"/>
          </ac:spMkLst>
        </pc:spChg>
        <pc:spChg chg="add del 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26" creationId="{1EA4F839-47D5-4CE1-9846-E8E00E05CAA9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27" creationId="{0364387D-DBB1-4758-A74D-AA7203240257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28" creationId="{AFBC8F65-2474-4814-B2DD-0C12825F6F1D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29" creationId="{9551DC6D-D057-455D-8E3B-CDC46063FA8F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30" creationId="{AB0DED3A-A37B-4B6D-AAEB-0A8ACF6EF28D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31" creationId="{922DC2E3-86DC-4158-83DB-78FF1A7C117E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32" creationId="{BDEDABA1-1FED-4834-8CC2-D788DD52966C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33" creationId="{60BCA8B1-4682-49A9-B72E-453D93DFD3FF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34" creationId="{DB2B9D46-EE0A-416F-8CA1-63784B6F2E5B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35" creationId="{AC459B89-592C-42BA-AA99-61862BD73C2F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36" creationId="{1FD7BBFE-8C93-477E-8B9E-4B7B18BD86ED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37" creationId="{93051D29-F8D0-4571-BDE2-62DC36EB6BF7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38" creationId="{73A0FA67-2FDE-4FEE-BD22-2B2007F737B3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39" creationId="{2EDCFCD8-1CFE-4AF1-AC0B-B704E24FCC06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40" creationId="{68CCAD27-AD0A-4FEA-85F0-02A663E88C92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41" creationId="{2AA67B08-8409-4D8A-94ED-CD23C4D3BA89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42" creationId="{5589E389-3ED6-44D0-907A-803D4D5056FF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43" creationId="{FBCA734C-282F-492C-A37D-B2C2F3A28EC8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44" creationId="{E0B99A76-7344-4C64-9D30-5D1AE2814BCA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45" creationId="{A85EFD4F-3CA9-4222-8798-8E349E3DE558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46" creationId="{5AF9A0BD-DFEE-4455-9671-B38A450E836D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47" creationId="{CA86DE8F-C357-40A6-997F-97C562EEC01A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48" creationId="{C4C09DE3-677D-47D2-8840-F15C5D15557C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49" creationId="{88B62C59-2A26-4891-988E-517CCE3CB087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50" creationId="{51A4DBBE-4500-4714-AFDB-94330995DF5E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51" creationId="{44DEB46B-856C-4074-B164-9206FC0CDC64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52" creationId="{CD169AE7-CB12-41A6-85DF-59130AD50BBE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53" creationId="{1223F5FC-5DA5-44E7-99C7-19A49539905B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54" creationId="{A2D23C4E-18A2-4D92-9900-E04A78353EFE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55" creationId="{75FC1A67-5D83-40C1-9208-231C194F0B20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56" creationId="{AA99ED47-6DC3-4374-BF07-061C1E68BF7A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57" creationId="{0B04DE05-C5FD-45F6-8758-B95894293B43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58" creationId="{9CDC12B6-8813-4164-BC00-1FF3E99F4F48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59" creationId="{41094B6C-B034-47DA-B84A-9BE0E2BF743C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60" creationId="{0F484FFF-3E7E-43A1-9D86-45E7C7951ABF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61" creationId="{9CDED472-B5F1-4F57-842E-729720BA4D19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62" creationId="{301005D2-A9C9-465D-81F2-EAF8E32218D0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63" creationId="{2E696226-ADE9-4032-B632-5DEDE5E74435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64" creationId="{6E102A96-A61D-4B10-871D-3AEB0E5453DC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65" creationId="{F24B3C65-CE61-4F28-98A2-A0EE4B2D35BB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66" creationId="{1DB13375-068D-494D-B24E-4C71839DCFAF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67" creationId="{EBA80E6C-379B-458C-B9AA-037CD0CEC8BC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68" creationId="{C389172E-95DA-42A3-8E5F-AD9F0D6761F1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69" creationId="{B2B672D0-858C-482E-9A9D-B230545D5FFB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70" creationId="{5C503219-F901-4A6D-9463-F9C8152412FA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71" creationId="{FD8F1A75-0B12-4A9C-BF64-75BE6E79A451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72" creationId="{ECB2A1E0-382F-4470-BB13-DB1EB6467EB3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73" creationId="{556B9620-E443-42F4-96A1-4C2E4765A784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74" creationId="{D23542F8-6101-4AA9-833C-8CEF1832EE2F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75" creationId="{DEF96FC1-91F0-4934-BCF5-96D4CF5B379A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76" creationId="{53FE5ACD-FAA6-41ED-A413-C93DA36DD94A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77" creationId="{C002121D-4174-4D16-AC38-8D19B3DE4804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78" creationId="{4755CAAE-4FB0-498A-893F-AC84335C9596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79" creationId="{9B6D0E55-772F-4893-942F-8A2FF9F2D872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80" creationId="{4C48DC1D-5B90-4A7F-A411-9D1EBF43D75F}"/>
          </ac:spMkLst>
        </pc:spChg>
        <pc:spChg chg="add del 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81" creationId="{1F51CB8D-AB1A-451D-8A68-C4437D779059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82" creationId="{15EE2018-9F3E-4F64-9D1E-1345F85853FE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83" creationId="{332CD2D9-B688-4036-861A-14DFCE1AE4C9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84" creationId="{6F9E4A71-E075-46E2-9F70-FFAB6938BC33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85" creationId="{B042914D-900E-4B05-BA28-8E2F6488E493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86" creationId="{0F07EFC0-08F6-4D8B-AD8D-C9623D067577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87" creationId="{525FE636-8018-45C3-892F-E5810273853C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88" creationId="{4C8579E9-9C6A-47F1-A246-DEC82F48661F}"/>
          </ac:spMkLst>
        </pc:spChg>
        <pc:spChg chg="mod topLvl">
          <ac:chgData name="Kevin Andrews" userId="6b8a8302-e720-4de1-b4c6-46f3080462ea" providerId="ADAL" clId="{A76D8AA9-7156-43E0-A1AC-811C0C0A28D7}" dt="2018-10-16T13:26:10.581" v="1748" actId="165"/>
          <ac:spMkLst>
            <pc:docMk/>
            <pc:sldMk cId="1676676310" sldId="327"/>
            <ac:spMk id="189" creationId="{98421D65-A63D-4780-ABBE-3CF250BF3498}"/>
          </ac:spMkLst>
        </pc:spChg>
        <pc:spChg chg="del mod topLvl">
          <ac:chgData name="Kevin Andrews" userId="6b8a8302-e720-4de1-b4c6-46f3080462ea" providerId="ADAL" clId="{A76D8AA9-7156-43E0-A1AC-811C0C0A28D7}" dt="2018-10-16T13:26:34.805" v="1757" actId="478"/>
          <ac:spMkLst>
            <pc:docMk/>
            <pc:sldMk cId="1676676310" sldId="327"/>
            <ac:spMk id="191" creationId="{4836068C-D712-47BC-9E3F-57DF4EE6CCCA}"/>
          </ac:spMkLst>
        </pc:spChg>
        <pc:spChg chg="del mod topLvl">
          <ac:chgData name="Kevin Andrews" userId="6b8a8302-e720-4de1-b4c6-46f3080462ea" providerId="ADAL" clId="{A76D8AA9-7156-43E0-A1AC-811C0C0A28D7}" dt="2018-10-16T13:26:37.211" v="1759" actId="478"/>
          <ac:spMkLst>
            <pc:docMk/>
            <pc:sldMk cId="1676676310" sldId="327"/>
            <ac:spMk id="192" creationId="{2FB6C556-7BA3-4664-A6C1-BF8B1F0B78B7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193" creationId="{408F7BCE-C8C6-46F0-83BC-A129C08BB80D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194" creationId="{153A561F-7665-493D-808B-C91A49C500B9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195" creationId="{63F97618-435F-4465-B402-87746FE8C187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196" creationId="{E64BE76A-AA92-4C88-BA00-CBE6FC0B3915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197" creationId="{DA3D2305-2D9F-48A7-94A8-DA237C461A56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198" creationId="{D9A62A49-7AA3-459A-8FAB-23D9116F7BDF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199" creationId="{5DA7D0B4-200A-4436-8B09-FE8F437E6DD8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00" creationId="{081DFE9A-1101-434D-ACC5-F66F16628AC2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01" creationId="{ADDF21F6-03FD-4B15-AD50-4FB5FB3DD993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02" creationId="{B58542A5-4772-477A-8D2A-083C366901DA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03" creationId="{D3B2EA1F-DC34-4E24-863C-0E0E79AADD58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04" creationId="{91402F1F-827A-4B60-9D79-AC93A50F2A56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05" creationId="{0AC61486-6AC4-439A-BA5B-E674DC10A952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06" creationId="{C571F6E8-432E-40E5-93F3-58939781FE10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07" creationId="{186530D4-7199-46CD-9FF6-98CE035E9B93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08" creationId="{851193E7-6AA6-4B6C-B764-405874CCEC6C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09" creationId="{FDE7B3CA-58BB-4B14-99BA-6A48E27396E8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10" creationId="{7F14DDFC-A984-4057-BDA5-CC2A1798E4A8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11" creationId="{553AE9DB-16DF-4443-BCB4-984C937AA071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12" creationId="{608A9047-644C-4B8B-B0AE-2575703DD7D0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13" creationId="{F97BC9EB-A0CE-4CD0-A21A-70A92933E359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14" creationId="{823030C3-A081-4C22-80A3-7A6EF8299195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15" creationId="{9D1EDF82-4823-4F25-8A40-FDA2CEEE3187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16" creationId="{FF7C12CA-FDD2-4075-ADE7-5D2EB2188499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17" creationId="{942A9D37-8D76-457D-B8F9-8A47BDF7D49B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18" creationId="{65373569-4B26-4F9F-9A81-3A24791D9CB0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19" creationId="{F341BB21-CEC0-4E6F-8A4D-2DE03FAEEF20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20" creationId="{B7D9EABE-D912-4C5F-9C4C-FE23957C47FD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21" creationId="{ACDEA516-7F86-41E6-BA56-C883262B6E17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22" creationId="{9B867B23-FA09-4705-915F-B54537F56DCF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23" creationId="{BD9ABCF6-ACB5-4D93-B576-F8A306F1BA9A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24" creationId="{7957C83B-6BFC-4674-BBE3-45D6B0736561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25" creationId="{8D3E05D8-9E58-4A64-A202-D93B41AC61CD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26" creationId="{5FFA8A8D-68BE-4D17-BD44-5BDA7F723D20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27" creationId="{26DEF030-2E03-43B3-A272-5B0816F28DE6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28" creationId="{F5EA8E0C-F59D-4347-9A62-55188FB9A8AD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29" creationId="{72280B2A-A7B9-4595-A208-B24E9B27B47E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30" creationId="{E6EA641B-D38E-4E7A-9F02-C9DC5743A4A9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31" creationId="{7D00CB2E-B2E7-45A7-A839-303DB4F7B7F8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32" creationId="{62B3BEF7-B4B2-42D5-A648-6BEDC462A26B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33" creationId="{201D4CF9-7AA3-408F-BC06-B4C01B14D24B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34" creationId="{B9D052D3-D569-49C2-A639-CAF1408A0F83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35" creationId="{FA135BE1-5CED-44A1-8CA9-06E86C88EC58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36" creationId="{163B85B2-AFAA-45DC-804B-DC9D312709C3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37" creationId="{9678D5EF-AF52-4777-8F72-8FCD19B4FEC2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38" creationId="{3C20C814-885F-4882-9092-87CB5BBF7391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39" creationId="{2FD634B6-8B83-436F-8BD2-23020BCB5A3B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40" creationId="{9C89CEB0-457B-4700-86F7-35B41C9813FF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41" creationId="{A38665D1-EB35-4499-BE62-3E1642374F15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42" creationId="{7433BC9F-58BB-48E3-954D-41D80AB9C550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43" creationId="{D6D93E55-DC91-4BD1-8DDC-48201A08F38E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44" creationId="{B7BCCCF9-F6A6-4839-9233-0EFB6E823E13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45" creationId="{8B1FE7AE-2303-43DD-97FA-BD4BA6362AE3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46" creationId="{F0A775B8-E43A-493B-ADC4-480135D56873}"/>
          </ac:spMkLst>
        </pc:spChg>
        <pc:spChg chg="del mod topLvl">
          <ac:chgData name="Kevin Andrews" userId="6b8a8302-e720-4de1-b4c6-46f3080462ea" providerId="ADAL" clId="{A76D8AA9-7156-43E0-A1AC-811C0C0A28D7}" dt="2018-10-16T13:26:36.440" v="1758" actId="478"/>
          <ac:spMkLst>
            <pc:docMk/>
            <pc:sldMk cId="1676676310" sldId="327"/>
            <ac:spMk id="247" creationId="{A88FD7BA-FC4D-46A6-9704-B4A5E124FE6E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48" creationId="{82AA7E98-87C9-4057-A8F6-F7A8A72B163B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49" creationId="{E900170C-2D78-4B99-9569-2C3703B28DE8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50" creationId="{5BC344EF-8FE6-44AC-A399-41126078AF67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51" creationId="{1858FEB3-307F-496F-AABE-CA7B9FACDA11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52" creationId="{48E49262-83EB-4A9A-82A8-C92BE46186A1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53" creationId="{5DB0CFFF-CEC3-4C9D-BE29-65128997CECF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54" creationId="{AAA47ADB-BB2F-4313-82BA-6904C91C8CB9}"/>
          </ac:spMkLst>
        </pc:spChg>
        <pc:spChg chg="mod topLvl">
          <ac:chgData name="Kevin Andrews" userId="6b8a8302-e720-4de1-b4c6-46f3080462ea" providerId="ADAL" clId="{A76D8AA9-7156-43E0-A1AC-811C0C0A28D7}" dt="2018-10-16T13:36:00.528" v="1811" actId="1076"/>
          <ac:spMkLst>
            <pc:docMk/>
            <pc:sldMk cId="1676676310" sldId="327"/>
            <ac:spMk id="255" creationId="{C3664BA8-1C7C-442B-ADD1-8DCFE08C8F2A}"/>
          </ac:spMkLst>
        </pc:spChg>
        <pc:spChg chg="del mod topLvl">
          <ac:chgData name="Kevin Andrews" userId="6b8a8302-e720-4de1-b4c6-46f3080462ea" providerId="ADAL" clId="{A76D8AA9-7156-43E0-A1AC-811C0C0A28D7}" dt="2018-10-16T13:28:06.771" v="1781" actId="478"/>
          <ac:spMkLst>
            <pc:docMk/>
            <pc:sldMk cId="1676676310" sldId="327"/>
            <ac:spMk id="258" creationId="{458BCEED-1477-47AB-A2C9-22892A28954B}"/>
          </ac:spMkLst>
        </pc:spChg>
        <pc:spChg chg="del mod topLvl">
          <ac:chgData name="Kevin Andrews" userId="6b8a8302-e720-4de1-b4c6-46f3080462ea" providerId="ADAL" clId="{A76D8AA9-7156-43E0-A1AC-811C0C0A28D7}" dt="2018-10-16T13:28:09.378" v="1783" actId="478"/>
          <ac:spMkLst>
            <pc:docMk/>
            <pc:sldMk cId="1676676310" sldId="327"/>
            <ac:spMk id="259" creationId="{51B4908C-483D-47FB-BEE1-804E761E373F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60" creationId="{FB983D98-8948-479C-818C-0BB0B7FBFCA9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61" creationId="{A88A5A87-25C9-4C06-ACD4-C5D537F984AF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62" creationId="{EB0E24A0-F808-4FB0-919E-C1B276D54C71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63" creationId="{DDFFD8CD-3881-4688-B129-73F9E3CC85A8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64" creationId="{7E6E6166-18F8-48CF-91FD-85265AF7F536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65" creationId="{DA7468E6-4654-4176-B8AA-B77FFF7747F4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66" creationId="{149BFC47-C332-421B-9A35-1446F21FAC77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67" creationId="{F4DC254B-001D-4A2E-9FFD-2F93A2E598E2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68" creationId="{4C37B7D9-4BCA-4B40-B241-E9DBBD883BFE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69" creationId="{F3476365-70F5-474F-ABBC-7CEFC4A979EB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70" creationId="{30B52E81-A8C0-446D-997F-ACEF0605EFE0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71" creationId="{B2B20B14-F87F-4BB1-99E6-BF1EBC78D5D9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72" creationId="{252C5E63-879A-4C35-9DDB-4286F9082748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73" creationId="{E3DA2703-84A7-4CC7-8BF6-9F17242F7A27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74" creationId="{95B66769-2AA5-4298-8D88-B5709B9730FA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75" creationId="{46BF7A0F-FF76-4D6A-8EFF-4FD2DE32A3E6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76" creationId="{E8B11100-089F-480C-BE5F-E0EE82F7F87E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77" creationId="{B8B40336-EC74-4807-9C22-0D18BF424306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78" creationId="{90311A9C-B797-43C2-B73C-8B6E09E4B984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79" creationId="{F3DF2B93-6460-4D76-B849-1A375DEB34A5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80" creationId="{58BA93C5-4F91-4D73-8D23-4B8F2B1EBA75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81" creationId="{EBEB21E1-7AE4-45E6-8330-504967BF9F9D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82" creationId="{D130616F-85C7-4D1E-A90B-95FB63C1FCF4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83" creationId="{2E48C8B9-5271-41EB-BD3B-6177E60B5E77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84" creationId="{7476ED50-1435-4184-BE91-DC5182A7EE0C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85" creationId="{8C329181-4A7C-40DA-94FD-4ACE4C473D29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86" creationId="{EA1C01C0-9CF7-45A8-9C4F-DBE95813F386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87" creationId="{FC40CF68-D600-4DC8-8D4F-F66E5C9D857C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88" creationId="{9374FDB4-7B60-40F3-B4E1-7B637F207ACB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89" creationId="{48D4F6E0-798F-4D4A-8FCA-80081CD25252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90" creationId="{7C07DE83-FE7C-4D1A-9CCD-936D3F9638D5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91" creationId="{0F4E1744-64D5-49B6-8A99-60159DBCD19A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92" creationId="{DA5291AC-96CE-487F-9D85-BC824060F818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93" creationId="{7FF44128-D738-4854-8A7B-82FC16092E12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94" creationId="{6BA45D21-2117-401E-BAD1-354AA2BB2EFE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95" creationId="{061DCAD9-4FD9-4C54-BEAE-B90563AF286A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96" creationId="{21894E90-F119-4A73-9333-1E255F3A6330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97" creationId="{52183E67-B064-4A4F-96B7-557EF764EE7D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98" creationId="{1278AA82-C8C5-4099-A89C-9C337E5D402E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299" creationId="{029351F7-1D14-4811-A3C5-7332F0FD26E9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00" creationId="{D3C9CF9D-FFA3-411F-8613-EBF87029BDA7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01" creationId="{1004D601-DAC3-4DBC-90D8-555D9152DEF4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02" creationId="{4167A5B0-9B1B-49AE-8ACB-241BA932EFA0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03" creationId="{402FBA96-C455-4B59-960C-5701243E1E5A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04" creationId="{9480AA12-E7FA-4A87-97EA-F6E356343E9B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05" creationId="{677D4C38-0373-460C-9F03-2CD1EC89C415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06" creationId="{865DA697-604A-4DAA-A943-7B75CED0FCCB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07" creationId="{8E278B39-A139-4FA7-A71E-F782D78A73EE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08" creationId="{A9BED971-B349-4EC3-83C2-BD9F55BEFE39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09" creationId="{C9B0847E-935E-4C37-92E5-4383371775E6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10" creationId="{B00B1E62-8AA6-4149-AF93-F9EB5C903639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11" creationId="{DB6AFDF2-7ABA-44E8-A748-FFB4BF601367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12" creationId="{B7C15823-9461-4FBC-B8E5-39CBD9944681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13" creationId="{405AAE09-F76B-4846-8C91-011B5C31C9EE}"/>
          </ac:spMkLst>
        </pc:spChg>
        <pc:spChg chg="del mod topLvl">
          <ac:chgData name="Kevin Andrews" userId="6b8a8302-e720-4de1-b4c6-46f3080462ea" providerId="ADAL" clId="{A76D8AA9-7156-43E0-A1AC-811C0C0A28D7}" dt="2018-10-16T13:28:08.491" v="1782" actId="478"/>
          <ac:spMkLst>
            <pc:docMk/>
            <pc:sldMk cId="1676676310" sldId="327"/>
            <ac:spMk id="314" creationId="{3D117659-2F70-437D-8EF3-205F0F71D24F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15" creationId="{422E41FB-B966-4833-95EA-41E80434C110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16" creationId="{D202E07F-D52E-4AC7-99F3-6ED3E16756E4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17" creationId="{6FD81944-E2DD-4D7E-B9B8-D86758E10BB3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18" creationId="{4739603F-E136-4350-8661-7D3FA19C2779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19" creationId="{81CB458F-CEFC-42C1-8CAD-8842FD249A96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20" creationId="{22DA9E8C-07EC-4347-9385-EDF4AD8C2BFE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21" creationId="{039FC651-2292-4D9D-B4BB-9CE0D05AA471}"/>
          </ac:spMkLst>
        </pc:spChg>
        <pc:spChg chg="mod topLvl">
          <ac:chgData name="Kevin Andrews" userId="6b8a8302-e720-4de1-b4c6-46f3080462ea" providerId="ADAL" clId="{A76D8AA9-7156-43E0-A1AC-811C0C0A28D7}" dt="2018-10-16T13:35:43.051" v="1809" actId="1076"/>
          <ac:spMkLst>
            <pc:docMk/>
            <pc:sldMk cId="1676676310" sldId="327"/>
            <ac:spMk id="322" creationId="{88B2FBBE-A0BE-442A-8349-6E37FF004E55}"/>
          </ac:spMkLst>
        </pc:spChg>
        <pc:spChg chg="del mod topLvl">
          <ac:chgData name="Kevin Andrews" userId="6b8a8302-e720-4de1-b4c6-46f3080462ea" providerId="ADAL" clId="{A76D8AA9-7156-43E0-A1AC-811C0C0A28D7}" dt="2018-10-16T13:36:18.877" v="1816" actId="478"/>
          <ac:spMkLst>
            <pc:docMk/>
            <pc:sldMk cId="1676676310" sldId="327"/>
            <ac:spMk id="325" creationId="{2765BDEC-3C4B-47EF-B541-B2B70995B7F9}"/>
          </ac:spMkLst>
        </pc:spChg>
        <pc:spChg chg="del mod topLvl">
          <ac:chgData name="Kevin Andrews" userId="6b8a8302-e720-4de1-b4c6-46f3080462ea" providerId="ADAL" clId="{A76D8AA9-7156-43E0-A1AC-811C0C0A28D7}" dt="2018-10-16T13:36:15.014" v="1814" actId="478"/>
          <ac:spMkLst>
            <pc:docMk/>
            <pc:sldMk cId="1676676310" sldId="327"/>
            <ac:spMk id="326" creationId="{40BA41BA-90DE-494D-A5AB-1397392A442F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27" creationId="{CD62C10C-6663-40CE-A209-5D4A6E90B106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28" creationId="{091A5CA4-9C39-49AA-AE59-0661EA0B49EC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29" creationId="{FF97006E-274E-49D4-B65A-600DCA97D941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30" creationId="{02B3E2FA-3049-4095-9C19-39815F8B4367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31" creationId="{47F2758A-3C83-4A80-B137-911E8C948A3A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32" creationId="{C46E7F57-E3E1-4519-8853-B8432D59336B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33" creationId="{F48DF5E6-DA90-485D-8333-DE6E13DE688C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34" creationId="{A8A78027-2D4B-4C22-B948-2D1B7AFC53E0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35" creationId="{0E613021-0F01-4122-94E4-7D57FD13C343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36" creationId="{65A8452F-8604-470C-AAB5-83CD70FC8695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37" creationId="{DE018E11-5C5D-42D2-9F3F-4718DB1FD978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38" creationId="{43F8C98C-31CB-43F6-99F7-452A6F6E24B6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39" creationId="{F65AD0A0-581E-4DAD-B265-57DB0812047F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40" creationId="{6D7FE968-A944-4E30-8609-BA0FF391F371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41" creationId="{427068C6-1C61-4FBA-AA0F-3EC68AE8E962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42" creationId="{BF4B838C-1CB6-446B-AB66-7D2DFC6B9C4C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43" creationId="{83BB80D0-FC17-4CEE-88F6-F9B67A86D4CB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44" creationId="{F82037EE-00B1-46C4-BBE7-5E5043D932AD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45" creationId="{48EDDBBD-7885-469A-B073-CA872D26A22A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46" creationId="{10AC6009-7E52-4779-BF63-13928B56D258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47" creationId="{EBCAA370-DBF1-4313-B494-A68FCB25593C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48" creationId="{BB8CA887-B01F-4DC6-81F7-06EB7F0F6CC2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49" creationId="{33A08A8C-056A-4FA9-AE9D-C67AE9044E26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50" creationId="{7A3FAADC-1466-4AA0-A6EF-516F208A207B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51" creationId="{68E227E8-C54C-4826-AE5D-D22D9CBEE786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52" creationId="{5E24ED6B-877C-4C00-A9C7-B0A2031EC877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53" creationId="{58071EA5-215A-489A-862A-56B326842292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54" creationId="{00EFACE4-8B06-4379-BB79-C0FC67DE04E6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55" creationId="{57F8444E-7ECF-40D3-BD02-AED964D6A10C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56" creationId="{6C0BECCA-5F4D-4081-BC45-AB9F69486266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57" creationId="{0D8B0351-8686-450B-9434-DF5415DAF0EE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58" creationId="{49BA065D-96B2-4A1B-8D51-1453FEE73555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59" creationId="{70C2CBD6-AED0-4C3B-A459-9579345D25C8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60" creationId="{FC848A2F-1B6E-4A62-A758-007134536F07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61" creationId="{AAEAC5A2-8C48-4DB1-8849-01BC8557322B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62" creationId="{9C6001AA-28D8-45CC-85E5-506B2E4DF4C2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63" creationId="{993942E9-6514-4E71-92BC-937A71DDF509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64" creationId="{0C4EB9DB-5417-420F-BBDB-758C4C048E0F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65" creationId="{634B0699-63B2-42B2-B9CA-4B444CB774B3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66" creationId="{9C4EEC8A-99A7-49F2-94EA-BF565C165BA7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67" creationId="{F32F7331-E181-4C99-8B2C-4BC8CE46378F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68" creationId="{D3A3E321-B630-4AC0-94DB-2FA2D03AE5C7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69" creationId="{AD10809A-C151-41C7-AEEE-EF5B6AB6475E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70" creationId="{A9AE5FBE-B197-49F5-A1E3-06BE0C5DE921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71" creationId="{4B60FE68-6A61-4D7A-8B43-584A5EE5313C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72" creationId="{70758AF3-1018-4723-A06E-EB458D2493CC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73" creationId="{B69AA3DF-4319-424A-9E5C-E94239EEB011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74" creationId="{4B49F736-4F7B-485C-B94C-A6CBCDE369E2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75" creationId="{6577BF17-B298-4530-A79E-757322DF6968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76" creationId="{D2C6F4B0-DB5B-4A97-8F22-791E46A1D02E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77" creationId="{7309899A-1A05-4BB0-8E22-046A246B040A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78" creationId="{8345282C-1D11-4961-A306-ED3A238D6CAE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79" creationId="{6C030917-9595-4DC0-9E99-4D82DFAE720F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80" creationId="{641E533B-532C-4BB7-9CEB-D18C6C30A108}"/>
          </ac:spMkLst>
        </pc:spChg>
        <pc:spChg chg="del mod topLvl">
          <ac:chgData name="Kevin Andrews" userId="6b8a8302-e720-4de1-b4c6-46f3080462ea" providerId="ADAL" clId="{A76D8AA9-7156-43E0-A1AC-811C0C0A28D7}" dt="2018-10-16T13:36:16.840" v="1815" actId="478"/>
          <ac:spMkLst>
            <pc:docMk/>
            <pc:sldMk cId="1676676310" sldId="327"/>
            <ac:spMk id="381" creationId="{2F43D568-A30D-482C-A7CE-4075BE01442F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82" creationId="{2BDD6500-1563-45AD-9BBB-70FA68E2F0D7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83" creationId="{1A69A16D-2F39-4F71-8CC3-42346C2702AA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84" creationId="{3B3FA288-4B33-40BB-8C3B-E2A7119D672C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85" creationId="{5FECC2D9-CCBE-4CA7-9D95-DEF5F29D61B7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86" creationId="{E2BF863A-00DA-4901-9D0F-F6261EDC3FF5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87" creationId="{1AA988BD-F862-4726-BC00-6E6DCBB4024A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88" creationId="{B176CB98-7A0A-4753-8F55-584CE226772B}"/>
          </ac:spMkLst>
        </pc:spChg>
        <pc:spChg chg="mod topLvl">
          <ac:chgData name="Kevin Andrews" userId="6b8a8302-e720-4de1-b4c6-46f3080462ea" providerId="ADAL" clId="{A76D8AA9-7156-43E0-A1AC-811C0C0A28D7}" dt="2018-10-16T13:37:05.404" v="1822" actId="1076"/>
          <ac:spMkLst>
            <pc:docMk/>
            <pc:sldMk cId="1676676310" sldId="327"/>
            <ac:spMk id="389" creationId="{3E1EE650-DF90-4C8D-A2F8-D1317E4BBE76}"/>
          </ac:spMkLst>
        </pc:spChg>
        <pc:spChg chg="add mod">
          <ac:chgData name="Kevin Andrews" userId="6b8a8302-e720-4de1-b4c6-46f3080462ea" providerId="ADAL" clId="{A76D8AA9-7156-43E0-A1AC-811C0C0A28D7}" dt="2018-10-16T14:07:21.312" v="2164" actId="1076"/>
          <ac:spMkLst>
            <pc:docMk/>
            <pc:sldMk cId="1676676310" sldId="327"/>
            <ac:spMk id="390" creationId="{E857329B-D00E-4862-B116-61911E2FCDD2}"/>
          </ac:spMkLst>
        </pc:spChg>
        <pc:spChg chg="add mod">
          <ac:chgData name="Kevin Andrews" userId="6b8a8302-e720-4de1-b4c6-46f3080462ea" providerId="ADAL" clId="{A76D8AA9-7156-43E0-A1AC-811C0C0A28D7}" dt="2018-10-16T14:07:28.022" v="2167" actId="1076"/>
          <ac:spMkLst>
            <pc:docMk/>
            <pc:sldMk cId="1676676310" sldId="327"/>
            <ac:spMk id="391" creationId="{13A398E8-678D-4848-83A9-0FBEFC227D4F}"/>
          </ac:spMkLst>
        </pc:spChg>
        <pc:spChg chg="add del">
          <ac:chgData name="Kevin Andrews" userId="6b8a8302-e720-4de1-b4c6-46f3080462ea" providerId="ADAL" clId="{A76D8AA9-7156-43E0-A1AC-811C0C0A28D7}" dt="2018-10-16T14:07:35.078" v="2170"/>
          <ac:spMkLst>
            <pc:docMk/>
            <pc:sldMk cId="1676676310" sldId="327"/>
            <ac:spMk id="392" creationId="{7770D2E5-1439-41EA-A9B1-80036146D147}"/>
          </ac:spMkLst>
        </pc:spChg>
        <pc:spChg chg="add mod">
          <ac:chgData name="Kevin Andrews" userId="6b8a8302-e720-4de1-b4c6-46f3080462ea" providerId="ADAL" clId="{A76D8AA9-7156-43E0-A1AC-811C0C0A28D7}" dt="2018-10-16T14:07:44.765" v="2172" actId="1076"/>
          <ac:spMkLst>
            <pc:docMk/>
            <pc:sldMk cId="1676676310" sldId="327"/>
            <ac:spMk id="393" creationId="{3CA1C992-86FD-4C4A-B549-FABD789ACC7A}"/>
          </ac:spMkLst>
        </pc:spChg>
        <pc:grpChg chg="mod">
          <ac:chgData name="Kevin Andrews" userId="6b8a8302-e720-4de1-b4c6-46f3080462ea" providerId="ADAL" clId="{A76D8AA9-7156-43E0-A1AC-811C0C0A28D7}" dt="2018-10-16T13:24:24.559" v="1714" actId="1076"/>
          <ac:grpSpMkLst>
            <pc:docMk/>
            <pc:sldMk cId="1676676310" sldId="327"/>
            <ac:grpSpMk id="3" creationId="{E4CDD5C1-67C7-40AF-BBAF-EFD8EC4A7772}"/>
          </ac:grpSpMkLst>
        </pc:grpChg>
        <pc:grpChg chg="add del mod">
          <ac:chgData name="Kevin Andrews" userId="6b8a8302-e720-4de1-b4c6-46f3080462ea" providerId="ADAL" clId="{A76D8AA9-7156-43E0-A1AC-811C0C0A28D7}" dt="2018-10-16T13:26:10.581" v="1748" actId="165"/>
          <ac:grpSpMkLst>
            <pc:docMk/>
            <pc:sldMk cId="1676676310" sldId="327"/>
            <ac:grpSpMk id="124" creationId="{F31BFE47-53CB-49DF-B3B9-960C5BBD3D32}"/>
          </ac:grpSpMkLst>
        </pc:grpChg>
        <pc:grpChg chg="del mod">
          <ac:chgData name="Kevin Andrews" userId="6b8a8302-e720-4de1-b4c6-46f3080462ea" providerId="ADAL" clId="{A76D8AA9-7156-43E0-A1AC-811C0C0A28D7}" dt="2018-10-16T13:26:32.861" v="1756" actId="165"/>
          <ac:grpSpMkLst>
            <pc:docMk/>
            <pc:sldMk cId="1676676310" sldId="327"/>
            <ac:grpSpMk id="190" creationId="{9F05BDCF-3AC3-44C1-A828-9D2E9EFD0423}"/>
          </ac:grpSpMkLst>
        </pc:grpChg>
        <pc:grpChg chg="del mod">
          <ac:chgData name="Kevin Andrews" userId="6b8a8302-e720-4de1-b4c6-46f3080462ea" providerId="ADAL" clId="{A76D8AA9-7156-43E0-A1AC-811C0C0A28D7}" dt="2018-10-16T13:28:03.677" v="1780" actId="165"/>
          <ac:grpSpMkLst>
            <pc:docMk/>
            <pc:sldMk cId="1676676310" sldId="327"/>
            <ac:grpSpMk id="257" creationId="{77AA485D-4767-48F5-BD49-D3A8A36703CC}"/>
          </ac:grpSpMkLst>
        </pc:grpChg>
        <pc:grpChg chg="del mod">
          <ac:chgData name="Kevin Andrews" userId="6b8a8302-e720-4de1-b4c6-46f3080462ea" providerId="ADAL" clId="{A76D8AA9-7156-43E0-A1AC-811C0C0A28D7}" dt="2018-10-16T13:36:11.734" v="1813" actId="165"/>
          <ac:grpSpMkLst>
            <pc:docMk/>
            <pc:sldMk cId="1676676310" sldId="327"/>
            <ac:grpSpMk id="324" creationId="{2101C768-1F56-4C83-87F5-B443765F8841}"/>
          </ac:grpSpMkLst>
        </pc:grpChg>
        <pc:picChg chg="add del mod">
          <ac:chgData name="Kevin Andrews" userId="6b8a8302-e720-4de1-b4c6-46f3080462ea" providerId="ADAL" clId="{A76D8AA9-7156-43E0-A1AC-811C0C0A28D7}" dt="2018-10-16T13:26:29.225" v="1755" actId="338"/>
          <ac:picMkLst>
            <pc:docMk/>
            <pc:sldMk cId="1676676310" sldId="327"/>
            <ac:picMk id="25" creationId="{201B218E-84FC-420F-945E-E78C5FAE23AE}"/>
          </ac:picMkLst>
        </pc:picChg>
        <pc:picChg chg="add del mod">
          <ac:chgData name="Kevin Andrews" userId="6b8a8302-e720-4de1-b4c6-46f3080462ea" providerId="ADAL" clId="{A76D8AA9-7156-43E0-A1AC-811C0C0A28D7}" dt="2018-10-16T13:27:59.383" v="1779" actId="338"/>
          <ac:picMkLst>
            <pc:docMk/>
            <pc:sldMk cId="1676676310" sldId="327"/>
            <ac:picMk id="256" creationId="{CA5BDF5C-E576-4449-95B4-B3C75F0E6D29}"/>
          </ac:picMkLst>
        </pc:picChg>
        <pc:picChg chg="add del mod">
          <ac:chgData name="Kevin Andrews" userId="6b8a8302-e720-4de1-b4c6-46f3080462ea" providerId="ADAL" clId="{A76D8AA9-7156-43E0-A1AC-811C0C0A28D7}" dt="2018-10-16T13:36:07.986" v="1812" actId="338"/>
          <ac:picMkLst>
            <pc:docMk/>
            <pc:sldMk cId="1676676310" sldId="327"/>
            <ac:picMk id="323" creationId="{66768758-6463-40FF-9371-207C87603D94}"/>
          </ac:picMkLst>
        </pc:picChg>
      </pc:sldChg>
      <pc:sldChg chg="addSp delSp modSp add">
        <pc:chgData name="Kevin Andrews" userId="6b8a8302-e720-4de1-b4c6-46f3080462ea" providerId="ADAL" clId="{A76D8AA9-7156-43E0-A1AC-811C0C0A28D7}" dt="2018-10-16T16:08:14.463" v="3947" actId="1076"/>
        <pc:sldMkLst>
          <pc:docMk/>
          <pc:sldMk cId="1738077145" sldId="328"/>
        </pc:sldMkLst>
        <pc:spChg chg="mod">
          <ac:chgData name="Kevin Andrews" userId="6b8a8302-e720-4de1-b4c6-46f3080462ea" providerId="ADAL" clId="{A76D8AA9-7156-43E0-A1AC-811C0C0A28D7}" dt="2018-10-16T13:44:44.203" v="1931" actId="14100"/>
          <ac:spMkLst>
            <pc:docMk/>
            <pc:sldMk cId="1738077145" sldId="328"/>
            <ac:spMk id="68" creationId="{25B63673-39AF-4E9F-AB48-46E288723DE8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69" creationId="{6EAB3896-332C-4E9D-A31E-72F575FA9A20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70" creationId="{F467E405-268E-4EC0-BD2D-2550AFE578B1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71" creationId="{3139EA21-F891-450B-BC38-76156F1505C1}"/>
          </ac:spMkLst>
        </pc:spChg>
        <pc:spChg chg="mod">
          <ac:chgData name="Kevin Andrews" userId="6b8a8302-e720-4de1-b4c6-46f3080462ea" providerId="ADAL" clId="{A76D8AA9-7156-43E0-A1AC-811C0C0A28D7}" dt="2018-10-16T13:40:03.154" v="1858" actId="14100"/>
          <ac:spMkLst>
            <pc:docMk/>
            <pc:sldMk cId="1738077145" sldId="328"/>
            <ac:spMk id="72" creationId="{63896205-18AA-40C2-9BB7-23092DCFED7F}"/>
          </ac:spMkLst>
        </pc:spChg>
        <pc:spChg chg="mod">
          <ac:chgData name="Kevin Andrews" userId="6b8a8302-e720-4de1-b4c6-46f3080462ea" providerId="ADAL" clId="{A76D8AA9-7156-43E0-A1AC-811C0C0A28D7}" dt="2018-10-16T13:46:00.346" v="1950" actId="1076"/>
          <ac:spMkLst>
            <pc:docMk/>
            <pc:sldMk cId="1738077145" sldId="328"/>
            <ac:spMk id="76" creationId="{5D1AD3BD-9571-4EF7-A0B9-0FAFCEE04DD0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77" creationId="{E8932098-7CD6-4791-B2AD-C7E582C89147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78" creationId="{4707B351-5BB3-4DFA-87E9-E1A54BF78076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79" creationId="{5BFAFBD1-A124-4F97-8B75-2045EBA690DF}"/>
          </ac:spMkLst>
        </pc:spChg>
        <pc:spChg chg="mod">
          <ac:chgData name="Kevin Andrews" userId="6b8a8302-e720-4de1-b4c6-46f3080462ea" providerId="ADAL" clId="{A76D8AA9-7156-43E0-A1AC-811C0C0A28D7}" dt="2018-10-16T13:40:14.726" v="1865" actId="1037"/>
          <ac:spMkLst>
            <pc:docMk/>
            <pc:sldMk cId="1738077145" sldId="328"/>
            <ac:spMk id="208" creationId="{851193E7-6AA6-4B6C-B764-405874CCEC6C}"/>
          </ac:spMkLst>
        </pc:spChg>
        <pc:spChg chg="mod">
          <ac:chgData name="Kevin Andrews" userId="6b8a8302-e720-4de1-b4c6-46f3080462ea" providerId="ADAL" clId="{A76D8AA9-7156-43E0-A1AC-811C0C0A28D7}" dt="2018-10-16T13:40:14.726" v="1865" actId="1037"/>
          <ac:spMkLst>
            <pc:docMk/>
            <pc:sldMk cId="1738077145" sldId="328"/>
            <ac:spMk id="209" creationId="{FDE7B3CA-58BB-4B14-99BA-6A48E27396E8}"/>
          </ac:spMkLst>
        </pc:spChg>
        <pc:spChg chg="mod">
          <ac:chgData name="Kevin Andrews" userId="6b8a8302-e720-4de1-b4c6-46f3080462ea" providerId="ADAL" clId="{A76D8AA9-7156-43E0-A1AC-811C0C0A28D7}" dt="2018-10-16T13:40:14.726" v="1865" actId="1037"/>
          <ac:spMkLst>
            <pc:docMk/>
            <pc:sldMk cId="1738077145" sldId="328"/>
            <ac:spMk id="210" creationId="{7F14DDFC-A984-4057-BDA5-CC2A1798E4A8}"/>
          </ac:spMkLst>
        </pc:spChg>
        <pc:spChg chg="mod">
          <ac:chgData name="Kevin Andrews" userId="6b8a8302-e720-4de1-b4c6-46f3080462ea" providerId="ADAL" clId="{A76D8AA9-7156-43E0-A1AC-811C0C0A28D7}" dt="2018-10-16T13:40:37.140" v="1888" actId="14100"/>
          <ac:spMkLst>
            <pc:docMk/>
            <pc:sldMk cId="1738077145" sldId="328"/>
            <ac:spMk id="211" creationId="{553AE9DB-16DF-4443-BCB4-984C937AA071}"/>
          </ac:spMkLst>
        </pc:spChg>
        <pc:spChg chg="mod">
          <ac:chgData name="Kevin Andrews" userId="6b8a8302-e720-4de1-b4c6-46f3080462ea" providerId="ADAL" clId="{A76D8AA9-7156-43E0-A1AC-811C0C0A28D7}" dt="2018-10-16T13:40:33.171" v="1887" actId="14100"/>
          <ac:spMkLst>
            <pc:docMk/>
            <pc:sldMk cId="1738077145" sldId="328"/>
            <ac:spMk id="212" creationId="{608A9047-644C-4B8B-B0AE-2575703DD7D0}"/>
          </ac:spMkLst>
        </pc:spChg>
        <pc:spChg chg="mod">
          <ac:chgData name="Kevin Andrews" userId="6b8a8302-e720-4de1-b4c6-46f3080462ea" providerId="ADAL" clId="{A76D8AA9-7156-43E0-A1AC-811C0C0A28D7}" dt="2018-10-16T13:40:14.726" v="1865" actId="1037"/>
          <ac:spMkLst>
            <pc:docMk/>
            <pc:sldMk cId="1738077145" sldId="328"/>
            <ac:spMk id="220" creationId="{B7D9EABE-D912-4C5F-9C4C-FE23957C47FD}"/>
          </ac:spMkLst>
        </pc:spChg>
        <pc:spChg chg="mod">
          <ac:chgData name="Kevin Andrews" userId="6b8a8302-e720-4de1-b4c6-46f3080462ea" providerId="ADAL" clId="{A76D8AA9-7156-43E0-A1AC-811C0C0A28D7}" dt="2018-10-16T13:40:14.726" v="1865" actId="1037"/>
          <ac:spMkLst>
            <pc:docMk/>
            <pc:sldMk cId="1738077145" sldId="328"/>
            <ac:spMk id="221" creationId="{ACDEA516-7F86-41E6-BA56-C883262B6E17}"/>
          </ac:spMkLst>
        </pc:spChg>
        <pc:spChg chg="mod">
          <ac:chgData name="Kevin Andrews" userId="6b8a8302-e720-4de1-b4c6-46f3080462ea" providerId="ADAL" clId="{A76D8AA9-7156-43E0-A1AC-811C0C0A28D7}" dt="2018-10-16T13:40:14.726" v="1865" actId="1037"/>
          <ac:spMkLst>
            <pc:docMk/>
            <pc:sldMk cId="1738077145" sldId="328"/>
            <ac:spMk id="222" creationId="{9B867B23-FA09-4705-915F-B54537F56DCF}"/>
          </ac:spMkLst>
        </pc:spChg>
        <pc:spChg chg="mod ord">
          <ac:chgData name="Kevin Andrews" userId="6b8a8302-e720-4de1-b4c6-46f3080462ea" providerId="ADAL" clId="{A76D8AA9-7156-43E0-A1AC-811C0C0A28D7}" dt="2018-10-16T13:43:23.206" v="1921" actId="166"/>
          <ac:spMkLst>
            <pc:docMk/>
            <pc:sldMk cId="1738077145" sldId="328"/>
            <ac:spMk id="223" creationId="{BD9ABCF6-ACB5-4D93-B576-F8A306F1BA9A}"/>
          </ac:spMkLst>
        </pc:spChg>
        <pc:spChg chg="mod">
          <ac:chgData name="Kevin Andrews" userId="6b8a8302-e720-4de1-b4c6-46f3080462ea" providerId="ADAL" clId="{A76D8AA9-7156-43E0-A1AC-811C0C0A28D7}" dt="2018-10-16T13:40:14.726" v="1865" actId="1037"/>
          <ac:spMkLst>
            <pc:docMk/>
            <pc:sldMk cId="1738077145" sldId="328"/>
            <ac:spMk id="224" creationId="{7957C83B-6BFC-4674-BBE3-45D6B0736561}"/>
          </ac:spMkLst>
        </pc:spChg>
        <pc:spChg chg="mod ord">
          <ac:chgData name="Kevin Andrews" userId="6b8a8302-e720-4de1-b4c6-46f3080462ea" providerId="ADAL" clId="{A76D8AA9-7156-43E0-A1AC-811C0C0A28D7}" dt="2018-10-16T13:43:23.206" v="1921" actId="166"/>
          <ac:spMkLst>
            <pc:docMk/>
            <pc:sldMk cId="1738077145" sldId="328"/>
            <ac:spMk id="225" creationId="{8D3E05D8-9E58-4A64-A202-D93B41AC61CD}"/>
          </ac:spMkLst>
        </pc:spChg>
        <pc:spChg chg="mod">
          <ac:chgData name="Kevin Andrews" userId="6b8a8302-e720-4de1-b4c6-46f3080462ea" providerId="ADAL" clId="{A76D8AA9-7156-43E0-A1AC-811C0C0A28D7}" dt="2018-10-16T13:40:14.726" v="1865" actId="1037"/>
          <ac:spMkLst>
            <pc:docMk/>
            <pc:sldMk cId="1738077145" sldId="328"/>
            <ac:spMk id="239" creationId="{2FD634B6-8B83-436F-8BD2-23020BCB5A3B}"/>
          </ac:spMkLst>
        </pc:spChg>
        <pc:spChg chg="mod">
          <ac:chgData name="Kevin Andrews" userId="6b8a8302-e720-4de1-b4c6-46f3080462ea" providerId="ADAL" clId="{A76D8AA9-7156-43E0-A1AC-811C0C0A28D7}" dt="2018-10-16T13:40:14.726" v="1865" actId="1037"/>
          <ac:spMkLst>
            <pc:docMk/>
            <pc:sldMk cId="1738077145" sldId="328"/>
            <ac:spMk id="240" creationId="{9C89CEB0-457B-4700-86F7-35B41C9813FF}"/>
          </ac:spMkLst>
        </pc:spChg>
        <pc:spChg chg="mod">
          <ac:chgData name="Kevin Andrews" userId="6b8a8302-e720-4de1-b4c6-46f3080462ea" providerId="ADAL" clId="{A76D8AA9-7156-43E0-A1AC-811C0C0A28D7}" dt="2018-10-16T13:41:25.143" v="1899" actId="1076"/>
          <ac:spMkLst>
            <pc:docMk/>
            <pc:sldMk cId="1738077145" sldId="328"/>
            <ac:spMk id="241" creationId="{A38665D1-EB35-4499-BE62-3E1642374F15}"/>
          </ac:spMkLst>
        </pc:spChg>
        <pc:spChg chg="mod">
          <ac:chgData name="Kevin Andrews" userId="6b8a8302-e720-4de1-b4c6-46f3080462ea" providerId="ADAL" clId="{A76D8AA9-7156-43E0-A1AC-811C0C0A28D7}" dt="2018-10-16T13:41:09.935" v="1895" actId="1076"/>
          <ac:spMkLst>
            <pc:docMk/>
            <pc:sldMk cId="1738077145" sldId="328"/>
            <ac:spMk id="242" creationId="{7433BC9F-58BB-48E3-954D-41D80AB9C550}"/>
          </ac:spMkLst>
        </pc:spChg>
        <pc:spChg chg="mod">
          <ac:chgData name="Kevin Andrews" userId="6b8a8302-e720-4de1-b4c6-46f3080462ea" providerId="ADAL" clId="{A76D8AA9-7156-43E0-A1AC-811C0C0A28D7}" dt="2018-10-16T13:40:14.726" v="1865" actId="1037"/>
          <ac:spMkLst>
            <pc:docMk/>
            <pc:sldMk cId="1738077145" sldId="328"/>
            <ac:spMk id="251" creationId="{1858FEB3-307F-496F-AABE-CA7B9FACDA11}"/>
          </ac:spMkLst>
        </pc:spChg>
        <pc:spChg chg="mod">
          <ac:chgData name="Kevin Andrews" userId="6b8a8302-e720-4de1-b4c6-46f3080462ea" providerId="ADAL" clId="{A76D8AA9-7156-43E0-A1AC-811C0C0A28D7}" dt="2018-10-16T13:40:14.726" v="1865" actId="1037"/>
          <ac:spMkLst>
            <pc:docMk/>
            <pc:sldMk cId="1738077145" sldId="328"/>
            <ac:spMk id="252" creationId="{48E49262-83EB-4A9A-82A8-C92BE46186A1}"/>
          </ac:spMkLst>
        </pc:spChg>
        <pc:spChg chg="add mod">
          <ac:chgData name="Kevin Andrews" userId="6b8a8302-e720-4de1-b4c6-46f3080462ea" providerId="ADAL" clId="{A76D8AA9-7156-43E0-A1AC-811C0C0A28D7}" dt="2018-10-16T13:47:21.682" v="1978" actId="1076"/>
          <ac:spMkLst>
            <pc:docMk/>
            <pc:sldMk cId="1738077145" sldId="328"/>
            <ac:spMk id="256" creationId="{5436D4FD-3D60-4BC8-932C-846F83456242}"/>
          </ac:spMkLst>
        </pc:spChg>
        <pc:spChg chg="add mod">
          <ac:chgData name="Kevin Andrews" userId="6b8a8302-e720-4de1-b4c6-46f3080462ea" providerId="ADAL" clId="{A76D8AA9-7156-43E0-A1AC-811C0C0A28D7}" dt="2018-10-16T13:47:21.682" v="1978" actId="1076"/>
          <ac:spMkLst>
            <pc:docMk/>
            <pc:sldMk cId="1738077145" sldId="328"/>
            <ac:spMk id="257" creationId="{8BB132C3-E762-4AF1-A133-69BC11764B6E}"/>
          </ac:spMkLst>
        </pc:spChg>
        <pc:spChg chg="add del mod">
          <ac:chgData name="Kevin Andrews" userId="6b8a8302-e720-4de1-b4c6-46f3080462ea" providerId="ADAL" clId="{A76D8AA9-7156-43E0-A1AC-811C0C0A28D7}" dt="2018-10-16T13:47:04.333" v="1974" actId="478"/>
          <ac:spMkLst>
            <pc:docMk/>
            <pc:sldMk cId="1738077145" sldId="328"/>
            <ac:spMk id="258" creationId="{116F01E0-B3F9-41E9-8FE4-2B5345F00926}"/>
          </ac:spMkLst>
        </pc:spChg>
        <pc:spChg chg="add del mod">
          <ac:chgData name="Kevin Andrews" userId="6b8a8302-e720-4de1-b4c6-46f3080462ea" providerId="ADAL" clId="{A76D8AA9-7156-43E0-A1AC-811C0C0A28D7}" dt="2018-10-16T13:47:05.949" v="1976" actId="478"/>
          <ac:spMkLst>
            <pc:docMk/>
            <pc:sldMk cId="1738077145" sldId="328"/>
            <ac:spMk id="259" creationId="{D97FD0E0-BBF4-4EB9-9703-A8D61EBBD9F5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60" creationId="{FB983D98-8948-479C-818C-0BB0B7FBFCA9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61" creationId="{A88A5A87-25C9-4C06-ACD4-C5D537F984AF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62" creationId="{EB0E24A0-F808-4FB0-919E-C1B276D54C71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63" creationId="{DDFFD8CD-3881-4688-B129-73F9E3CC85A8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64" creationId="{7E6E6166-18F8-48CF-91FD-85265AF7F536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65" creationId="{DA7468E6-4654-4176-B8AA-B77FFF7747F4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66" creationId="{149BFC47-C332-421B-9A35-1446F21FAC77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67" creationId="{F4DC254B-001D-4A2E-9FFD-2F93A2E598E2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68" creationId="{4C37B7D9-4BCA-4B40-B241-E9DBBD883BFE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69" creationId="{F3476365-70F5-474F-ABBC-7CEFC4A979EB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70" creationId="{30B52E81-A8C0-446D-997F-ACEF0605EFE0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71" creationId="{B2B20B14-F87F-4BB1-99E6-BF1EBC78D5D9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72" creationId="{252C5E63-879A-4C35-9DDB-4286F9082748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73" creationId="{E3DA2703-84A7-4CC7-8BF6-9F17242F7A27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74" creationId="{95B66769-2AA5-4298-8D88-B5709B9730FA}"/>
          </ac:spMkLst>
        </pc:spChg>
        <pc:spChg chg="mod">
          <ac:chgData name="Kevin Andrews" userId="6b8a8302-e720-4de1-b4c6-46f3080462ea" providerId="ADAL" clId="{A76D8AA9-7156-43E0-A1AC-811C0C0A28D7}" dt="2018-10-16T13:44:58.070" v="1939" actId="1037"/>
          <ac:spMkLst>
            <pc:docMk/>
            <pc:sldMk cId="1738077145" sldId="328"/>
            <ac:spMk id="275" creationId="{46BF7A0F-FF76-4D6A-8EFF-4FD2DE32A3E6}"/>
          </ac:spMkLst>
        </pc:spChg>
        <pc:spChg chg="mod">
          <ac:chgData name="Kevin Andrews" userId="6b8a8302-e720-4de1-b4c6-46f3080462ea" providerId="ADAL" clId="{A76D8AA9-7156-43E0-A1AC-811C0C0A28D7}" dt="2018-10-16T13:44:58.070" v="1939" actId="1037"/>
          <ac:spMkLst>
            <pc:docMk/>
            <pc:sldMk cId="1738077145" sldId="328"/>
            <ac:spMk id="276" creationId="{E8B11100-089F-480C-BE5F-E0EE82F7F87E}"/>
          </ac:spMkLst>
        </pc:spChg>
        <pc:spChg chg="mod">
          <ac:chgData name="Kevin Andrews" userId="6b8a8302-e720-4de1-b4c6-46f3080462ea" providerId="ADAL" clId="{A76D8AA9-7156-43E0-A1AC-811C0C0A28D7}" dt="2018-10-16T13:44:58.070" v="1939" actId="1037"/>
          <ac:spMkLst>
            <pc:docMk/>
            <pc:sldMk cId="1738077145" sldId="328"/>
            <ac:spMk id="277" creationId="{B8B40336-EC74-4807-9C22-0D18BF424306}"/>
          </ac:spMkLst>
        </pc:spChg>
        <pc:spChg chg="mod">
          <ac:chgData name="Kevin Andrews" userId="6b8a8302-e720-4de1-b4c6-46f3080462ea" providerId="ADAL" clId="{A76D8AA9-7156-43E0-A1AC-811C0C0A28D7}" dt="2018-10-16T13:45:17.364" v="1943" actId="14100"/>
          <ac:spMkLst>
            <pc:docMk/>
            <pc:sldMk cId="1738077145" sldId="328"/>
            <ac:spMk id="278" creationId="{90311A9C-B797-43C2-B73C-8B6E09E4B984}"/>
          </ac:spMkLst>
        </pc:spChg>
        <pc:spChg chg="mod">
          <ac:chgData name="Kevin Andrews" userId="6b8a8302-e720-4de1-b4c6-46f3080462ea" providerId="ADAL" clId="{A76D8AA9-7156-43E0-A1AC-811C0C0A28D7}" dt="2018-10-16T13:45:05.790" v="1940" actId="14100"/>
          <ac:spMkLst>
            <pc:docMk/>
            <pc:sldMk cId="1738077145" sldId="328"/>
            <ac:spMk id="279" creationId="{F3DF2B93-6460-4D76-B849-1A375DEB34A5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80" creationId="{58BA93C5-4F91-4D73-8D23-4B8F2B1EBA75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81" creationId="{EBEB21E1-7AE4-45E6-8330-504967BF9F9D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82" creationId="{D130616F-85C7-4D1E-A90B-95FB63C1FCF4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83" creationId="{2E48C8B9-5271-41EB-BD3B-6177E60B5E77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84" creationId="{7476ED50-1435-4184-BE91-DC5182A7EE0C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85" creationId="{8C329181-4A7C-40DA-94FD-4ACE4C473D29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86" creationId="{EA1C01C0-9CF7-45A8-9C4F-DBE95813F386}"/>
          </ac:spMkLst>
        </pc:spChg>
        <pc:spChg chg="mod">
          <ac:chgData name="Kevin Andrews" userId="6b8a8302-e720-4de1-b4c6-46f3080462ea" providerId="ADAL" clId="{A76D8AA9-7156-43E0-A1AC-811C0C0A28D7}" dt="2018-10-16T13:44:58.070" v="1939" actId="1037"/>
          <ac:spMkLst>
            <pc:docMk/>
            <pc:sldMk cId="1738077145" sldId="328"/>
            <ac:spMk id="287" creationId="{FC40CF68-D600-4DC8-8D4F-F66E5C9D857C}"/>
          </ac:spMkLst>
        </pc:spChg>
        <pc:spChg chg="mod">
          <ac:chgData name="Kevin Andrews" userId="6b8a8302-e720-4de1-b4c6-46f3080462ea" providerId="ADAL" clId="{A76D8AA9-7156-43E0-A1AC-811C0C0A28D7}" dt="2018-10-16T13:44:58.070" v="1939" actId="1037"/>
          <ac:spMkLst>
            <pc:docMk/>
            <pc:sldMk cId="1738077145" sldId="328"/>
            <ac:spMk id="288" creationId="{9374FDB4-7B60-40F3-B4E1-7B637F207ACB}"/>
          </ac:spMkLst>
        </pc:spChg>
        <pc:spChg chg="mod">
          <ac:chgData name="Kevin Andrews" userId="6b8a8302-e720-4de1-b4c6-46f3080462ea" providerId="ADAL" clId="{A76D8AA9-7156-43E0-A1AC-811C0C0A28D7}" dt="2018-10-16T13:44:58.070" v="1939" actId="1037"/>
          <ac:spMkLst>
            <pc:docMk/>
            <pc:sldMk cId="1738077145" sldId="328"/>
            <ac:spMk id="289" creationId="{48D4F6E0-798F-4D4A-8FCA-80081CD25252}"/>
          </ac:spMkLst>
        </pc:spChg>
        <pc:spChg chg="mod ord">
          <ac:chgData name="Kevin Andrews" userId="6b8a8302-e720-4de1-b4c6-46f3080462ea" providerId="ADAL" clId="{A76D8AA9-7156-43E0-A1AC-811C0C0A28D7}" dt="2018-10-16T13:45:51.807" v="1948" actId="166"/>
          <ac:spMkLst>
            <pc:docMk/>
            <pc:sldMk cId="1738077145" sldId="328"/>
            <ac:spMk id="290" creationId="{7C07DE83-FE7C-4D1A-9CCD-936D3F9638D5}"/>
          </ac:spMkLst>
        </pc:spChg>
        <pc:spChg chg="mod">
          <ac:chgData name="Kevin Andrews" userId="6b8a8302-e720-4de1-b4c6-46f3080462ea" providerId="ADAL" clId="{A76D8AA9-7156-43E0-A1AC-811C0C0A28D7}" dt="2018-10-16T13:44:58.070" v="1939" actId="1037"/>
          <ac:spMkLst>
            <pc:docMk/>
            <pc:sldMk cId="1738077145" sldId="328"/>
            <ac:spMk id="291" creationId="{0F4E1744-64D5-49B6-8A99-60159DBCD19A}"/>
          </ac:spMkLst>
        </pc:spChg>
        <pc:spChg chg="mod ord">
          <ac:chgData name="Kevin Andrews" userId="6b8a8302-e720-4de1-b4c6-46f3080462ea" providerId="ADAL" clId="{A76D8AA9-7156-43E0-A1AC-811C0C0A28D7}" dt="2018-10-16T13:45:51.807" v="1948" actId="166"/>
          <ac:spMkLst>
            <pc:docMk/>
            <pc:sldMk cId="1738077145" sldId="328"/>
            <ac:spMk id="292" creationId="{DA5291AC-96CE-487F-9D85-BC824060F818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93" creationId="{7FF44128-D738-4854-8A7B-82FC16092E12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94" creationId="{6BA45D21-2117-401E-BAD1-354AA2BB2EFE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95" creationId="{061DCAD9-4FD9-4C54-BEAE-B90563AF286A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96" creationId="{21894E90-F119-4A73-9333-1E255F3A6330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97" creationId="{52183E67-B064-4A4F-96B7-557EF764EE7D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98" creationId="{1278AA82-C8C5-4099-A89C-9C337E5D402E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299" creationId="{029351F7-1D14-4811-A3C5-7332F0FD26E9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00" creationId="{D3C9CF9D-FFA3-411F-8613-EBF87029BDA7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01" creationId="{1004D601-DAC3-4DBC-90D8-555D9152DEF4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02" creationId="{4167A5B0-9B1B-49AE-8ACB-241BA932EFA0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03" creationId="{402FBA96-C455-4B59-960C-5701243E1E5A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04" creationId="{9480AA12-E7FA-4A87-97EA-F6E356343E9B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05" creationId="{677D4C38-0373-460C-9F03-2CD1EC89C415}"/>
          </ac:spMkLst>
        </pc:spChg>
        <pc:spChg chg="mod">
          <ac:chgData name="Kevin Andrews" userId="6b8a8302-e720-4de1-b4c6-46f3080462ea" providerId="ADAL" clId="{A76D8AA9-7156-43E0-A1AC-811C0C0A28D7}" dt="2018-10-16T13:44:58.070" v="1939" actId="1037"/>
          <ac:spMkLst>
            <pc:docMk/>
            <pc:sldMk cId="1738077145" sldId="328"/>
            <ac:spMk id="306" creationId="{865DA697-604A-4DAA-A943-7B75CED0FCCB}"/>
          </ac:spMkLst>
        </pc:spChg>
        <pc:spChg chg="mod">
          <ac:chgData name="Kevin Andrews" userId="6b8a8302-e720-4de1-b4c6-46f3080462ea" providerId="ADAL" clId="{A76D8AA9-7156-43E0-A1AC-811C0C0A28D7}" dt="2018-10-16T13:44:58.070" v="1939" actId="1037"/>
          <ac:spMkLst>
            <pc:docMk/>
            <pc:sldMk cId="1738077145" sldId="328"/>
            <ac:spMk id="307" creationId="{8E278B39-A139-4FA7-A71E-F782D78A73EE}"/>
          </ac:spMkLst>
        </pc:spChg>
        <pc:spChg chg="mod">
          <ac:chgData name="Kevin Andrews" userId="6b8a8302-e720-4de1-b4c6-46f3080462ea" providerId="ADAL" clId="{A76D8AA9-7156-43E0-A1AC-811C0C0A28D7}" dt="2018-10-16T13:45:10.919" v="1941" actId="1076"/>
          <ac:spMkLst>
            <pc:docMk/>
            <pc:sldMk cId="1738077145" sldId="328"/>
            <ac:spMk id="308" creationId="{A9BED971-B349-4EC3-83C2-BD9F55BEFE39}"/>
          </ac:spMkLst>
        </pc:spChg>
        <pc:spChg chg="mod">
          <ac:chgData name="Kevin Andrews" userId="6b8a8302-e720-4de1-b4c6-46f3080462ea" providerId="ADAL" clId="{A76D8AA9-7156-43E0-A1AC-811C0C0A28D7}" dt="2018-10-16T13:45:14.671" v="1942" actId="1076"/>
          <ac:spMkLst>
            <pc:docMk/>
            <pc:sldMk cId="1738077145" sldId="328"/>
            <ac:spMk id="309" creationId="{C9B0847E-935E-4C37-92E5-4383371775E6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10" creationId="{B00B1E62-8AA6-4149-AF93-F9EB5C903639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11" creationId="{DB6AFDF2-7ABA-44E8-A748-FFB4BF601367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12" creationId="{B7C15823-9461-4FBC-B8E5-39CBD9944681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13" creationId="{405AAE09-F76B-4846-8C91-011B5C31C9EE}"/>
          </ac:spMkLst>
        </pc:spChg>
        <pc:spChg chg="add mod">
          <ac:chgData name="Kevin Andrews" userId="6b8a8302-e720-4de1-b4c6-46f3080462ea" providerId="ADAL" clId="{A76D8AA9-7156-43E0-A1AC-811C0C0A28D7}" dt="2018-10-16T13:45:33.337" v="1946" actId="1076"/>
          <ac:spMkLst>
            <pc:docMk/>
            <pc:sldMk cId="1738077145" sldId="328"/>
            <ac:spMk id="314" creationId="{7222CBDA-8F74-4BF8-B0C6-FD6B639C7C89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15" creationId="{422E41FB-B966-4833-95EA-41E80434C110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16" creationId="{D202E07F-D52E-4AC7-99F3-6ED3E16756E4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17" creationId="{6FD81944-E2DD-4D7E-B9B8-D86758E10BB3}"/>
          </ac:spMkLst>
        </pc:spChg>
        <pc:spChg chg="mod">
          <ac:chgData name="Kevin Andrews" userId="6b8a8302-e720-4de1-b4c6-46f3080462ea" providerId="ADAL" clId="{A76D8AA9-7156-43E0-A1AC-811C0C0A28D7}" dt="2018-10-16T13:44:58.070" v="1939" actId="1037"/>
          <ac:spMkLst>
            <pc:docMk/>
            <pc:sldMk cId="1738077145" sldId="328"/>
            <ac:spMk id="318" creationId="{4739603F-E136-4350-8661-7D3FA19C2779}"/>
          </ac:spMkLst>
        </pc:spChg>
        <pc:spChg chg="mod">
          <ac:chgData name="Kevin Andrews" userId="6b8a8302-e720-4de1-b4c6-46f3080462ea" providerId="ADAL" clId="{A76D8AA9-7156-43E0-A1AC-811C0C0A28D7}" dt="2018-10-16T13:44:58.070" v="1939" actId="1037"/>
          <ac:spMkLst>
            <pc:docMk/>
            <pc:sldMk cId="1738077145" sldId="328"/>
            <ac:spMk id="319" creationId="{81CB458F-CEFC-42C1-8CAD-8842FD249A96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20" creationId="{22DA9E8C-07EC-4347-9385-EDF4AD8C2BFE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21" creationId="{039FC651-2292-4D9D-B4BB-9CE0D05AA471}"/>
          </ac:spMkLst>
        </pc:spChg>
        <pc:spChg chg="mod">
          <ac:chgData name="Kevin Andrews" userId="6b8a8302-e720-4de1-b4c6-46f3080462ea" providerId="ADAL" clId="{A76D8AA9-7156-43E0-A1AC-811C0C0A28D7}" dt="2018-10-16T13:44:40.223" v="1930" actId="1038"/>
          <ac:spMkLst>
            <pc:docMk/>
            <pc:sldMk cId="1738077145" sldId="328"/>
            <ac:spMk id="322" creationId="{88B2FBBE-A0BE-442A-8349-6E37FF004E55}"/>
          </ac:spMkLst>
        </pc:spChg>
        <pc:spChg chg="add mod">
          <ac:chgData name="Kevin Andrews" userId="6b8a8302-e720-4de1-b4c6-46f3080462ea" providerId="ADAL" clId="{A76D8AA9-7156-43E0-A1AC-811C0C0A28D7}" dt="2018-10-16T13:45:33.337" v="1946" actId="1076"/>
          <ac:spMkLst>
            <pc:docMk/>
            <pc:sldMk cId="1738077145" sldId="328"/>
            <ac:spMk id="323" creationId="{FE07ED86-4A77-4408-A855-A93D8435C9F3}"/>
          </ac:spMkLst>
        </pc:spChg>
        <pc:spChg chg="add mod ord">
          <ac:chgData name="Kevin Andrews" userId="6b8a8302-e720-4de1-b4c6-46f3080462ea" providerId="ADAL" clId="{A76D8AA9-7156-43E0-A1AC-811C0C0A28D7}" dt="2018-10-16T13:42:48.142" v="1907" actId="170"/>
          <ac:spMkLst>
            <pc:docMk/>
            <pc:sldMk cId="1738077145" sldId="328"/>
            <ac:spMk id="324" creationId="{1501A4F7-93E9-4A30-A468-305F3AB6DA15}"/>
          </ac:spMkLst>
        </pc:spChg>
        <pc:spChg chg="add mod">
          <ac:chgData name="Kevin Andrews" userId="6b8a8302-e720-4de1-b4c6-46f3080462ea" providerId="ADAL" clId="{A76D8AA9-7156-43E0-A1AC-811C0C0A28D7}" dt="2018-10-16T13:40:45.577" v="1890" actId="1076"/>
          <ac:spMkLst>
            <pc:docMk/>
            <pc:sldMk cId="1738077145" sldId="328"/>
            <ac:spMk id="325" creationId="{C84FD1ED-1F8A-437C-A4CD-0A2B0F780D0F}"/>
          </ac:spMkLst>
        </pc:spChg>
        <pc:spChg chg="add del mod ord">
          <ac:chgData name="Kevin Andrews" userId="6b8a8302-e720-4de1-b4c6-46f3080462ea" providerId="ADAL" clId="{A76D8AA9-7156-43E0-A1AC-811C0C0A28D7}" dt="2018-10-16T13:43:21.270" v="1919"/>
          <ac:spMkLst>
            <pc:docMk/>
            <pc:sldMk cId="1738077145" sldId="328"/>
            <ac:spMk id="326" creationId="{EE080559-F5F2-43BC-861F-315B4825F2D8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27" creationId="{CD62C10C-6663-40CE-A209-5D4A6E90B106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28" creationId="{091A5CA4-9C39-49AA-AE59-0661EA0B49EC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29" creationId="{FF97006E-274E-49D4-B65A-600DCA97D941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30" creationId="{02B3E2FA-3049-4095-9C19-39815F8B4367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31" creationId="{47F2758A-3C83-4A80-B137-911E8C948A3A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32" creationId="{C46E7F57-E3E1-4519-8853-B8432D59336B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33" creationId="{F48DF5E6-DA90-485D-8333-DE6E13DE688C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34" creationId="{A8A78027-2D4B-4C22-B948-2D1B7AFC53E0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35" creationId="{0E613021-0F01-4122-94E4-7D57FD13C343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36" creationId="{65A8452F-8604-470C-AAB5-83CD70FC8695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37" creationId="{DE018E11-5C5D-42D2-9F3F-4718DB1FD978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38" creationId="{43F8C98C-31CB-43F6-99F7-452A6F6E24B6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39" creationId="{F65AD0A0-581E-4DAD-B265-57DB0812047F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40" creationId="{6D7FE968-A944-4E30-8609-BA0FF391F371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41" creationId="{427068C6-1C61-4FBA-AA0F-3EC68AE8E962}"/>
          </ac:spMkLst>
        </pc:spChg>
        <pc:spChg chg="mod">
          <ac:chgData name="Kevin Andrews" userId="6b8a8302-e720-4de1-b4c6-46f3080462ea" providerId="ADAL" clId="{A76D8AA9-7156-43E0-A1AC-811C0C0A28D7}" dt="2018-10-16T13:46:06.766" v="1957" actId="1037"/>
          <ac:spMkLst>
            <pc:docMk/>
            <pc:sldMk cId="1738077145" sldId="328"/>
            <ac:spMk id="342" creationId="{BF4B838C-1CB6-446B-AB66-7D2DFC6B9C4C}"/>
          </ac:spMkLst>
        </pc:spChg>
        <pc:spChg chg="mod">
          <ac:chgData name="Kevin Andrews" userId="6b8a8302-e720-4de1-b4c6-46f3080462ea" providerId="ADAL" clId="{A76D8AA9-7156-43E0-A1AC-811C0C0A28D7}" dt="2018-10-16T13:46:06.766" v="1957" actId="1037"/>
          <ac:spMkLst>
            <pc:docMk/>
            <pc:sldMk cId="1738077145" sldId="328"/>
            <ac:spMk id="343" creationId="{83BB80D0-FC17-4CEE-88F6-F9B67A86D4CB}"/>
          </ac:spMkLst>
        </pc:spChg>
        <pc:spChg chg="mod">
          <ac:chgData name="Kevin Andrews" userId="6b8a8302-e720-4de1-b4c6-46f3080462ea" providerId="ADAL" clId="{A76D8AA9-7156-43E0-A1AC-811C0C0A28D7}" dt="2018-10-16T13:46:06.766" v="1957" actId="1037"/>
          <ac:spMkLst>
            <pc:docMk/>
            <pc:sldMk cId="1738077145" sldId="328"/>
            <ac:spMk id="344" creationId="{F82037EE-00B1-46C4-BBE7-5E5043D932AD}"/>
          </ac:spMkLst>
        </pc:spChg>
        <pc:spChg chg="mod">
          <ac:chgData name="Kevin Andrews" userId="6b8a8302-e720-4de1-b4c6-46f3080462ea" providerId="ADAL" clId="{A76D8AA9-7156-43E0-A1AC-811C0C0A28D7}" dt="2018-10-16T13:47:00.095" v="1973" actId="14100"/>
          <ac:spMkLst>
            <pc:docMk/>
            <pc:sldMk cId="1738077145" sldId="328"/>
            <ac:spMk id="345" creationId="{48EDDBBD-7885-469A-B073-CA872D26A22A}"/>
          </ac:spMkLst>
        </pc:spChg>
        <pc:spChg chg="mod">
          <ac:chgData name="Kevin Andrews" userId="6b8a8302-e720-4de1-b4c6-46f3080462ea" providerId="ADAL" clId="{A76D8AA9-7156-43E0-A1AC-811C0C0A28D7}" dt="2018-10-16T13:46:43.071" v="1959" actId="14100"/>
          <ac:spMkLst>
            <pc:docMk/>
            <pc:sldMk cId="1738077145" sldId="328"/>
            <ac:spMk id="346" creationId="{10AC6009-7E52-4779-BF63-13928B56D258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47" creationId="{EBCAA370-DBF1-4313-B494-A68FCB25593C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48" creationId="{BB8CA887-B01F-4DC6-81F7-06EB7F0F6CC2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49" creationId="{33A08A8C-056A-4FA9-AE9D-C67AE9044E26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50" creationId="{7A3FAADC-1466-4AA0-A6EF-516F208A207B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51" creationId="{68E227E8-C54C-4826-AE5D-D22D9CBEE786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52" creationId="{5E24ED6B-877C-4C00-A9C7-B0A2031EC877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53" creationId="{58071EA5-215A-489A-862A-56B326842292}"/>
          </ac:spMkLst>
        </pc:spChg>
        <pc:spChg chg="mod">
          <ac:chgData name="Kevin Andrews" userId="6b8a8302-e720-4de1-b4c6-46f3080462ea" providerId="ADAL" clId="{A76D8AA9-7156-43E0-A1AC-811C0C0A28D7}" dt="2018-10-16T13:46:06.766" v="1957" actId="1037"/>
          <ac:spMkLst>
            <pc:docMk/>
            <pc:sldMk cId="1738077145" sldId="328"/>
            <ac:spMk id="354" creationId="{00EFACE4-8B06-4379-BB79-C0FC67DE04E6}"/>
          </ac:spMkLst>
        </pc:spChg>
        <pc:spChg chg="mod">
          <ac:chgData name="Kevin Andrews" userId="6b8a8302-e720-4de1-b4c6-46f3080462ea" providerId="ADAL" clId="{A76D8AA9-7156-43E0-A1AC-811C0C0A28D7}" dt="2018-10-16T13:46:06.766" v="1957" actId="1037"/>
          <ac:spMkLst>
            <pc:docMk/>
            <pc:sldMk cId="1738077145" sldId="328"/>
            <ac:spMk id="355" creationId="{57F8444E-7ECF-40D3-BD02-AED964D6A10C}"/>
          </ac:spMkLst>
        </pc:spChg>
        <pc:spChg chg="mod">
          <ac:chgData name="Kevin Andrews" userId="6b8a8302-e720-4de1-b4c6-46f3080462ea" providerId="ADAL" clId="{A76D8AA9-7156-43E0-A1AC-811C0C0A28D7}" dt="2018-10-16T13:46:06.766" v="1957" actId="1037"/>
          <ac:spMkLst>
            <pc:docMk/>
            <pc:sldMk cId="1738077145" sldId="328"/>
            <ac:spMk id="356" creationId="{6C0BECCA-5F4D-4081-BC45-AB9F69486266}"/>
          </ac:spMkLst>
        </pc:spChg>
        <pc:spChg chg="mod ord">
          <ac:chgData name="Kevin Andrews" userId="6b8a8302-e720-4de1-b4c6-46f3080462ea" providerId="ADAL" clId="{A76D8AA9-7156-43E0-A1AC-811C0C0A28D7}" dt="2018-10-16T13:47:42.653" v="1980" actId="166"/>
          <ac:spMkLst>
            <pc:docMk/>
            <pc:sldMk cId="1738077145" sldId="328"/>
            <ac:spMk id="357" creationId="{0D8B0351-8686-450B-9434-DF5415DAF0EE}"/>
          </ac:spMkLst>
        </pc:spChg>
        <pc:spChg chg="mod">
          <ac:chgData name="Kevin Andrews" userId="6b8a8302-e720-4de1-b4c6-46f3080462ea" providerId="ADAL" clId="{A76D8AA9-7156-43E0-A1AC-811C0C0A28D7}" dt="2018-10-16T13:46:06.766" v="1957" actId="1037"/>
          <ac:spMkLst>
            <pc:docMk/>
            <pc:sldMk cId="1738077145" sldId="328"/>
            <ac:spMk id="358" creationId="{49BA065D-96B2-4A1B-8D51-1453FEE73555}"/>
          </ac:spMkLst>
        </pc:spChg>
        <pc:spChg chg="mod ord">
          <ac:chgData name="Kevin Andrews" userId="6b8a8302-e720-4de1-b4c6-46f3080462ea" providerId="ADAL" clId="{A76D8AA9-7156-43E0-A1AC-811C0C0A28D7}" dt="2018-10-16T13:47:42.653" v="1980" actId="166"/>
          <ac:spMkLst>
            <pc:docMk/>
            <pc:sldMk cId="1738077145" sldId="328"/>
            <ac:spMk id="359" creationId="{70C2CBD6-AED0-4C3B-A459-9579345D25C8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60" creationId="{FC848A2F-1B6E-4A62-A758-007134536F07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61" creationId="{AAEAC5A2-8C48-4DB1-8849-01BC8557322B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62" creationId="{9C6001AA-28D8-45CC-85E5-506B2E4DF4C2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63" creationId="{993942E9-6514-4E71-92BC-937A71DDF509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64" creationId="{0C4EB9DB-5417-420F-BBDB-758C4C048E0F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65" creationId="{634B0699-63B2-42B2-B9CA-4B444CB774B3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66" creationId="{9C4EEC8A-99A7-49F2-94EA-BF565C165BA7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67" creationId="{F32F7331-E181-4C99-8B2C-4BC8CE46378F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68" creationId="{D3A3E321-B630-4AC0-94DB-2FA2D03AE5C7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69" creationId="{AD10809A-C151-41C7-AEEE-EF5B6AB6475E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70" creationId="{A9AE5FBE-B197-49F5-A1E3-06BE0C5DE921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71" creationId="{4B60FE68-6A61-4D7A-8B43-584A5EE5313C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72" creationId="{70758AF3-1018-4723-A06E-EB458D2493CC}"/>
          </ac:spMkLst>
        </pc:spChg>
        <pc:spChg chg="mod">
          <ac:chgData name="Kevin Andrews" userId="6b8a8302-e720-4de1-b4c6-46f3080462ea" providerId="ADAL" clId="{A76D8AA9-7156-43E0-A1AC-811C0C0A28D7}" dt="2018-10-16T13:46:06.766" v="1957" actId="1037"/>
          <ac:spMkLst>
            <pc:docMk/>
            <pc:sldMk cId="1738077145" sldId="328"/>
            <ac:spMk id="373" creationId="{B69AA3DF-4319-424A-9E5C-E94239EEB011}"/>
          </ac:spMkLst>
        </pc:spChg>
        <pc:spChg chg="mod">
          <ac:chgData name="Kevin Andrews" userId="6b8a8302-e720-4de1-b4c6-46f3080462ea" providerId="ADAL" clId="{A76D8AA9-7156-43E0-A1AC-811C0C0A28D7}" dt="2018-10-16T13:46:06.766" v="1957" actId="1037"/>
          <ac:spMkLst>
            <pc:docMk/>
            <pc:sldMk cId="1738077145" sldId="328"/>
            <ac:spMk id="374" creationId="{4B49F736-4F7B-485C-B94C-A6CBCDE369E2}"/>
          </ac:spMkLst>
        </pc:spChg>
        <pc:spChg chg="mod">
          <ac:chgData name="Kevin Andrews" userId="6b8a8302-e720-4de1-b4c6-46f3080462ea" providerId="ADAL" clId="{A76D8AA9-7156-43E0-A1AC-811C0C0A28D7}" dt="2018-10-16T13:46:39.731" v="1958" actId="1076"/>
          <ac:spMkLst>
            <pc:docMk/>
            <pc:sldMk cId="1738077145" sldId="328"/>
            <ac:spMk id="375" creationId="{6577BF17-B298-4530-A79E-757322DF6968}"/>
          </ac:spMkLst>
        </pc:spChg>
        <pc:spChg chg="mod">
          <ac:chgData name="Kevin Andrews" userId="6b8a8302-e720-4de1-b4c6-46f3080462ea" providerId="ADAL" clId="{A76D8AA9-7156-43E0-A1AC-811C0C0A28D7}" dt="2018-10-16T13:46:56.981" v="1972" actId="1076"/>
          <ac:spMkLst>
            <pc:docMk/>
            <pc:sldMk cId="1738077145" sldId="328"/>
            <ac:spMk id="376" creationId="{D2C6F4B0-DB5B-4A97-8F22-791E46A1D02E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77" creationId="{7309899A-1A05-4BB0-8E22-046A246B040A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78" creationId="{8345282C-1D11-4961-A306-ED3A238D6CAE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79" creationId="{6C030917-9595-4DC0-9E99-4D82DFAE720F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80" creationId="{641E533B-532C-4BB7-9CEB-D18C6C30A108}"/>
          </ac:spMkLst>
        </pc:spChg>
        <pc:spChg chg="add del mod ord">
          <ac:chgData name="Kevin Andrews" userId="6b8a8302-e720-4de1-b4c6-46f3080462ea" providerId="ADAL" clId="{A76D8AA9-7156-43E0-A1AC-811C0C0A28D7}" dt="2018-10-16T13:43:21.270" v="1919"/>
          <ac:spMkLst>
            <pc:docMk/>
            <pc:sldMk cId="1738077145" sldId="328"/>
            <ac:spMk id="381" creationId="{3E249D2B-EED1-42FD-BE4B-DD9AEA36B1DC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82" creationId="{2BDD6500-1563-45AD-9BBB-70FA68E2F0D7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83" creationId="{1A69A16D-2F39-4F71-8CC3-42346C2702AA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84" creationId="{3B3FA288-4B33-40BB-8C3B-E2A7119D672C}"/>
          </ac:spMkLst>
        </pc:spChg>
        <pc:spChg chg="mod">
          <ac:chgData name="Kevin Andrews" userId="6b8a8302-e720-4de1-b4c6-46f3080462ea" providerId="ADAL" clId="{A76D8AA9-7156-43E0-A1AC-811C0C0A28D7}" dt="2018-10-16T13:46:06.766" v="1957" actId="1037"/>
          <ac:spMkLst>
            <pc:docMk/>
            <pc:sldMk cId="1738077145" sldId="328"/>
            <ac:spMk id="385" creationId="{5FECC2D9-CCBE-4CA7-9D95-DEF5F29D61B7}"/>
          </ac:spMkLst>
        </pc:spChg>
        <pc:spChg chg="mod">
          <ac:chgData name="Kevin Andrews" userId="6b8a8302-e720-4de1-b4c6-46f3080462ea" providerId="ADAL" clId="{A76D8AA9-7156-43E0-A1AC-811C0C0A28D7}" dt="2018-10-16T13:46:06.766" v="1957" actId="1037"/>
          <ac:spMkLst>
            <pc:docMk/>
            <pc:sldMk cId="1738077145" sldId="328"/>
            <ac:spMk id="386" creationId="{E2BF863A-00DA-4901-9D0F-F6261EDC3FF5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87" creationId="{1AA988BD-F862-4726-BC00-6E6DCBB4024A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88" creationId="{B176CB98-7A0A-4753-8F55-584CE226772B}"/>
          </ac:spMkLst>
        </pc:spChg>
        <pc:spChg chg="mod">
          <ac:chgData name="Kevin Andrews" userId="6b8a8302-e720-4de1-b4c6-46f3080462ea" providerId="ADAL" clId="{A76D8AA9-7156-43E0-A1AC-811C0C0A28D7}" dt="2018-10-16T13:44:29.712" v="1924" actId="1076"/>
          <ac:spMkLst>
            <pc:docMk/>
            <pc:sldMk cId="1738077145" sldId="328"/>
            <ac:spMk id="389" creationId="{3E1EE650-DF90-4C8D-A2F8-D1317E4BBE76}"/>
          </ac:spMkLst>
        </pc:spChg>
        <pc:grpChg chg="add mod">
          <ac:chgData name="Kevin Andrews" userId="6b8a8302-e720-4de1-b4c6-46f3080462ea" providerId="ADAL" clId="{A76D8AA9-7156-43E0-A1AC-811C0C0A28D7}" dt="2018-10-16T16:08:05.340" v="3943" actId="1076"/>
          <ac:grpSpMkLst>
            <pc:docMk/>
            <pc:sldMk cId="1738077145" sldId="328"/>
            <ac:grpSpMk id="247" creationId="{ABF8A2B5-C6B7-45F9-9A8E-8224567AD287}"/>
          </ac:grpSpMkLst>
        </pc:grpChg>
        <pc:grpChg chg="add mod">
          <ac:chgData name="Kevin Andrews" userId="6b8a8302-e720-4de1-b4c6-46f3080462ea" providerId="ADAL" clId="{A76D8AA9-7156-43E0-A1AC-811C0C0A28D7}" dt="2018-10-16T16:08:09.199" v="3945" actId="1076"/>
          <ac:grpSpMkLst>
            <pc:docMk/>
            <pc:sldMk cId="1738077145" sldId="328"/>
            <ac:grpSpMk id="391" creationId="{C2D22844-41E8-4295-848E-A13C45944379}"/>
          </ac:grpSpMkLst>
        </pc:grpChg>
        <pc:grpChg chg="add mod">
          <ac:chgData name="Kevin Andrews" userId="6b8a8302-e720-4de1-b4c6-46f3080462ea" providerId="ADAL" clId="{A76D8AA9-7156-43E0-A1AC-811C0C0A28D7}" dt="2018-10-16T16:08:14.463" v="3947" actId="1076"/>
          <ac:grpSpMkLst>
            <pc:docMk/>
            <pc:sldMk cId="1738077145" sldId="328"/>
            <ac:grpSpMk id="397" creationId="{B4CC33AF-7421-4C25-A72C-012B443C1E22}"/>
          </ac:grpSpMkLst>
        </pc:grpChg>
        <pc:picChg chg="add del mod">
          <ac:chgData name="Kevin Andrews" userId="6b8a8302-e720-4de1-b4c6-46f3080462ea" providerId="ADAL" clId="{A76D8AA9-7156-43E0-A1AC-811C0C0A28D7}" dt="2018-10-16T13:38:28.234" v="1838"/>
          <ac:picMkLst>
            <pc:docMk/>
            <pc:sldMk cId="1738077145" sldId="328"/>
            <ac:picMk id="247" creationId="{2C3589A6-6585-4BA4-B0F4-D649E35F28C3}"/>
          </ac:picMkLst>
        </pc:picChg>
        <pc:cxnChg chg="add mod">
          <ac:chgData name="Kevin Andrews" userId="6b8a8302-e720-4de1-b4c6-46f3080462ea" providerId="ADAL" clId="{A76D8AA9-7156-43E0-A1AC-811C0C0A28D7}" dt="2018-10-16T13:43:48.188" v="1922" actId="11529"/>
          <ac:cxnSpMkLst>
            <pc:docMk/>
            <pc:sldMk cId="1738077145" sldId="328"/>
            <ac:cxnSpMk id="5" creationId="{B31FBAE4-4179-44D7-92EB-F8CB30DD2490}"/>
          </ac:cxnSpMkLst>
        </pc:cxnChg>
        <pc:cxnChg chg="add mod">
          <ac:chgData name="Kevin Andrews" userId="6b8a8302-e720-4de1-b4c6-46f3080462ea" providerId="ADAL" clId="{A76D8AA9-7156-43E0-A1AC-811C0C0A28D7}" dt="2018-10-16T13:45:44.433" v="1947" actId="11529"/>
          <ac:cxnSpMkLst>
            <pc:docMk/>
            <pc:sldMk cId="1738077145" sldId="328"/>
            <ac:cxnSpMk id="7" creationId="{1EB61F58-AEC4-45FF-993A-BCA338FB0F3D}"/>
          </ac:cxnSpMkLst>
        </pc:cxnChg>
        <pc:cxnChg chg="add mod">
          <ac:chgData name="Kevin Andrews" userId="6b8a8302-e720-4de1-b4c6-46f3080462ea" providerId="ADAL" clId="{A76D8AA9-7156-43E0-A1AC-811C0C0A28D7}" dt="2018-10-16T13:47:35.350" v="1979" actId="11529"/>
          <ac:cxnSpMkLst>
            <pc:docMk/>
            <pc:sldMk cId="1738077145" sldId="328"/>
            <ac:cxnSpMk id="9" creationId="{CC4AE227-70B1-4A9E-BB83-5B32BB20120D}"/>
          </ac:cxnSpMkLst>
        </pc:cxnChg>
      </pc:sldChg>
      <pc:sldChg chg="addSp delSp modSp add">
        <pc:chgData name="Kevin Andrews" userId="6b8a8302-e720-4de1-b4c6-46f3080462ea" providerId="ADAL" clId="{A76D8AA9-7156-43E0-A1AC-811C0C0A28D7}" dt="2018-10-16T13:57:50.395" v="2130" actId="207"/>
        <pc:sldMkLst>
          <pc:docMk/>
          <pc:sldMk cId="461436240" sldId="329"/>
        </pc:sldMkLst>
        <pc:spChg chg="del mod topLvl">
          <ac:chgData name="Kevin Andrews" userId="6b8a8302-e720-4de1-b4c6-46f3080462ea" providerId="ADAL" clId="{A76D8AA9-7156-43E0-A1AC-811C0C0A28D7}" dt="2018-10-16T13:50:35.455" v="1984" actId="478"/>
          <ac:spMkLst>
            <pc:docMk/>
            <pc:sldMk cId="461436240" sldId="329"/>
            <ac:spMk id="5" creationId="{09744B51-CFA6-4473-9CD1-6F3EC8CB4A07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7" creationId="{24063031-F49F-4E7D-AA88-5E44E476BA6F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8" creationId="{A7078A06-35E0-49A2-84BF-5872732C7BD6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9" creationId="{D00961A8-7E63-49AC-AD72-88E93342A84B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10" creationId="{50D2E7F3-1D6A-4712-B1E4-B6807B1D2771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11" creationId="{BB9B6DD8-77BF-446F-8A7E-AF8140B3EC21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12" creationId="{D2AF466E-5E02-4713-AEAE-636ECE93FE83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13" creationId="{3E42A389-0A31-441E-8E5A-63829377E9AA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14" creationId="{A2B4C9A7-1A15-4BD2-A271-C290CBE7506A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15" creationId="{2288238C-6DCC-4459-B76E-523804D0F569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16" creationId="{1A7DB633-8E7F-4BC0-A3C9-D51BE9AACA3D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17" creationId="{F24671BA-51C3-4F5F-B4AC-4391AC642F6D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18" creationId="{3EADAF7F-D944-4982-B0D4-CDB39DE097CA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19" creationId="{8E2738BC-A453-49B9-A69D-1CF18BEBA913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20" creationId="{C0377CA2-F409-4B79-B448-C11BA10D3451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21" creationId="{7B47F3BF-1C18-4D25-A9D9-6372A1A6BEBB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22" creationId="{05BE3732-D87E-4796-ABA9-2C6B26B03825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23" creationId="{A1E70984-2F37-4406-BD74-5D2F2ED6352D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24" creationId="{BF3DF1A3-4941-4738-B3B8-85AD6A98648B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25" creationId="{B7096AFC-3DE2-435D-A9AC-1990806CA010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26" creationId="{0137F19F-1B96-4FCD-9513-E6829598EE8F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27" creationId="{871F1E71-EBF5-4571-B092-E33867A6A6D6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28" creationId="{3E66F4E2-14AE-495A-AC60-E5186627435D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29" creationId="{739771EF-F1DD-48C2-B903-5613975E1C7D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30" creationId="{A05C71C0-3D21-4639-B116-C17141A1CAE5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31" creationId="{1DEFAD87-D751-4757-A6E4-A1F42616A9F7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64" creationId="{B313584D-1192-45DD-A437-1CAA69B601E8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65" creationId="{19346370-2EFF-4245-822C-B71CEFC7D6A0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66" creationId="{82971069-69AC-47C2-A465-BC3AD16E1362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67" creationId="{05E76571-CCED-462B-A3A9-BD724D5E3FE8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68" creationId="{25B63673-39AF-4E9F-AB48-46E288723DE8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69" creationId="{6EAB3896-332C-4E9D-A31E-72F575FA9A20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70" creationId="{F467E405-268E-4EC0-BD2D-2550AFE578B1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71" creationId="{3139EA21-F891-450B-BC38-76156F1505C1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72" creationId="{63896205-18AA-40C2-9BB7-23092DCFED7F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73" creationId="{F3627981-C360-44EA-A464-E29B1796F95F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74" creationId="{DFB3D167-08DE-48D9-82EF-88493D5E308B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75" creationId="{F7F4C864-7375-4C3F-848E-27DC4900A7AD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76" creationId="{5D1AD3BD-9571-4EF7-A0B9-0FAFCEE04DD0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77" creationId="{E8932098-7CD6-4791-B2AD-C7E582C89147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78" creationId="{4707B351-5BB3-4DFA-87E9-E1A54BF78076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79" creationId="{5BFAFBD1-A124-4F97-8B75-2045EBA690DF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80" creationId="{CE18B92A-EFCB-4EAA-8A26-753768F073B6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81" creationId="{F31EAAB2-6161-4FB8-849F-4EA706DF6435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82" creationId="{7166ED35-7B4E-4897-AE01-3515E3C48981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83" creationId="{A63392C4-04C5-4814-B61A-AAC5E4B13923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84" creationId="{D651EED9-2352-4454-BBFE-982B0E828ABD}"/>
          </ac:spMkLst>
        </pc:spChg>
        <pc:spChg chg="del mod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85" creationId="{6ACFFC24-D2B1-4A0B-95D9-82CC923EDF8C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86" creationId="{8A3D3DF5-81C8-4355-8233-6C073A71E58A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87" creationId="{D367138E-3DC4-4170-9DDB-B361C1FFDB88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97" creationId="{307428B4-09F1-4D24-B4B1-2F0A6A56664E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98" creationId="{C030A7D1-7E39-41FE-A94E-1FBA0B971DF2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99" creationId="{889B528B-889D-4A26-B09A-911EB984DA01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00" creationId="{0E26827D-F3BF-4FFC-B05B-2EEFF78CCC52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01" creationId="{E84AE5C8-9519-482F-9DD2-B48BD279DA4E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02" creationId="{39D0D710-94CA-403F-B392-72061E9D587B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03" creationId="{8F7CD2E4-703A-4E51-98E1-A46E05688CA7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04" creationId="{9E2A55F3-77BD-4AD7-8624-2F7C8B3D6C23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05" creationId="{32303998-A9A1-4271-B673-7146ABA7DBD7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06" creationId="{B4B283C3-7E72-4874-AFB0-459940B5E6E5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07" creationId="{BBA2D8A7-EB41-4867-97E8-D7C9DD05D673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08" creationId="{1D737F41-4A26-4EF7-A2C9-1F779DFF787F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09" creationId="{D47BF4A7-69CE-4D3B-97C6-742392741A33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10" creationId="{4C55E894-7A7C-4791-AB09-308AD0E6F0D1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11" creationId="{1BF21CFE-5752-47B9-B3CE-21D85C321DA0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12" creationId="{1524714F-1C08-40F6-A61D-620D9C0DA1D3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13" creationId="{75B93EE7-4ABA-42E1-A204-5AD4453D86B0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14" creationId="{7C754956-59D9-428C-9223-35CBC9F4A133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15" creationId="{2A77B11A-C575-4630-B432-39AEA2F48845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16" creationId="{4FB149F5-1603-490A-A474-5497E36BFCC0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17" creationId="{21C88594-C254-4172-B799-39CDD088F694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18" creationId="{1224AF37-8782-4FA1-8E60-388672D804FC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19" creationId="{00BB6BEE-EC0E-4909-BACA-64A3D0318813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20" creationId="{2BD62B6E-CB8F-406D-8944-365BEC617696}"/>
          </ac:spMkLst>
        </pc:spChg>
        <pc:spChg chg="del mod topLv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21" creationId="{54D23FA2-163C-4E10-A130-5719088E3336}"/>
          </ac:spMkLst>
        </pc:spChg>
        <pc:spChg chg="add mod">
          <ac:chgData name="Kevin Andrews" userId="6b8a8302-e720-4de1-b4c6-46f3080462ea" providerId="ADAL" clId="{A76D8AA9-7156-43E0-A1AC-811C0C0A28D7}" dt="2018-10-16T13:56:46.775" v="2106" actId="1036"/>
          <ac:spMkLst>
            <pc:docMk/>
            <pc:sldMk cId="461436240" sldId="329"/>
            <ac:spMk id="122" creationId="{3C61A5B9-089E-4C45-8B5F-8D5E0EF799BD}"/>
          </ac:spMkLst>
        </pc:spChg>
        <pc:spChg chg="add del">
          <ac:chgData name="Kevin Andrews" userId="6b8a8302-e720-4de1-b4c6-46f3080462ea" providerId="ADAL" clId="{A76D8AA9-7156-43E0-A1AC-811C0C0A28D7}" dt="2018-10-16T13:57:43.212" v="2128" actId="478"/>
          <ac:spMkLst>
            <pc:docMk/>
            <pc:sldMk cId="461436240" sldId="329"/>
            <ac:spMk id="123" creationId="{64CA7709-AB63-4A8D-8EF2-EBCFA1D50C11}"/>
          </ac:spMkLst>
        </pc:spChg>
        <pc:spChg chg="add del">
          <ac:chgData name="Kevin Andrews" userId="6b8a8302-e720-4de1-b4c6-46f3080462ea" providerId="ADAL" clId="{A76D8AA9-7156-43E0-A1AC-811C0C0A28D7}" dt="2018-10-16T13:57:32.120" v="2126" actId="478"/>
          <ac:spMkLst>
            <pc:docMk/>
            <pc:sldMk cId="461436240" sldId="329"/>
            <ac:spMk id="124" creationId="{7382993F-8AFD-4999-83C3-019B99E125EC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25" creationId="{FBB07C3B-CE15-40A1-9352-6C937427985E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26" creationId="{F219E53B-614E-4F3F-99BA-A2F3777D7942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27" creationId="{605C41C7-887D-42DE-AED4-31B03D6F557C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28" creationId="{61754A16-2600-409F-BE50-DD1045C04D73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29" creationId="{19E4C68B-0E32-40C4-9EE8-84018F59FA27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30" creationId="{6AED2722-55BC-4097-8C34-459BF661CC8E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31" creationId="{5D1205B8-8EEE-4721-9AD2-6B48D7B757E8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32" creationId="{C7FB8A86-1D49-4B22-9D49-CB4955B19F8F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33" creationId="{D42C2648-89CF-4A32-B3F7-5BBBF57FD4B6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34" creationId="{555FFFE7-1B49-4119-9EF3-05919F6A33C5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35" creationId="{BF60DB93-1E0B-4E54-ABD1-7B7E0557CD7A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36" creationId="{C02A8498-8470-41D1-8E33-380628BEF74A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37" creationId="{9E1AD8A5-341D-4993-B4AF-0C5DE842351C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38" creationId="{71AD9110-26F6-4B3B-96E2-E79DE296BECE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39" creationId="{11A88E92-DB3C-4EC9-B959-E9577C011569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40" creationId="{43BA1606-01EC-49DA-A269-DCEF99C5D20F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41" creationId="{BF3562F3-2C44-43E7-A89F-0B1BBD72A673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42" creationId="{695272A6-1F44-4D5B-8A78-316D646A888C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43" creationId="{BABFAA07-2B23-4C70-BB74-F8D4B3B4813B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44" creationId="{0395B7C2-240F-46B4-922D-BD59B6B99A90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45" creationId="{6362B558-057B-46D9-BB96-7C99D83A4CB4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46" creationId="{1F89E21B-E0BA-4D40-A90D-377D20AFABE1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47" creationId="{FE4AB8D8-FC79-4A31-AFF6-40239D6AEC8F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48" creationId="{825F90CC-2322-4965-B818-6402DDEE8B27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49" creationId="{EFD9830A-BDF0-4CC3-9250-3A5FE8B7A147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50" creationId="{7E854AC0-937A-45DD-A3B3-FBCA5AB30C6B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51" creationId="{F553CD09-6B5A-46B6-9BD5-106B796DAEAB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52" creationId="{5DC5DF49-B760-4890-A371-6DB7D4A54443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53" creationId="{58D0CAEF-3FC9-4B4B-A412-C2E07FE3EA49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54" creationId="{63112738-9CD8-4E90-8EC6-0E5006490558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55" creationId="{446DC815-F3DD-4129-BADC-A852F956DF48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56" creationId="{FEB21427-3941-42CA-AC79-54515CAB9395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57" creationId="{3CBA1A53-0115-45DF-9EFE-D617EFC09711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58" creationId="{870DCEE8-FCFB-449B-BAC2-B9EBC5A362D8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59" creationId="{7FC08C84-9810-4FC9-BA13-1556E9DAFB36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60" creationId="{B047EEFC-8B89-431C-B5BA-621152424B87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61" creationId="{8E673AD5-CA43-4F3E-B0F2-2BC19F79004D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62" creationId="{EAC73A92-8AD0-453B-867D-98BD085EEC73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63" creationId="{CAB16622-1567-42B3-B142-FC477108D6F2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64" creationId="{74F70DD1-E433-4526-9CF4-E9004E49E53E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65" creationId="{7F2AD9F5-39B0-4A7B-AA1E-0E97F4DAA0D1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66" creationId="{678D13CA-3E96-40E8-B961-620BBD539CA9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67" creationId="{F2D2B6AF-06C3-44FA-B891-0FF8A36CF331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68" creationId="{3F372B6E-E95E-47A0-A99D-4411511DA7CC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69" creationId="{BF683940-77EF-499E-8D74-FA9BC2C067E2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70" creationId="{3AB7C794-5D6F-4897-8F1E-662CB26BDE0E}"/>
          </ac:spMkLst>
        </pc:spChg>
        <pc:spChg chg="add">
          <ac:chgData name="Kevin Andrews" userId="6b8a8302-e720-4de1-b4c6-46f3080462ea" providerId="ADAL" clId="{A76D8AA9-7156-43E0-A1AC-811C0C0A28D7}" dt="2018-10-16T13:57:32.891" v="2127"/>
          <ac:spMkLst>
            <pc:docMk/>
            <pc:sldMk cId="461436240" sldId="329"/>
            <ac:spMk id="171" creationId="{5D352593-2764-43CE-9B93-CEFF38A6D481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72" creationId="{1FDD7CC1-2065-4E81-8D04-309A028DD0E2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73" creationId="{A81E3499-5E9A-433D-9F28-B5C9339F36A6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74" creationId="{F810B8B3-A513-42F1-A961-5CA705BA76BE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75" creationId="{ACAB7E2D-D367-48BF-8761-2E7FAB8CAA86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76" creationId="{8D537FDE-816D-48C9-BC49-64AC6FB8D182}"/>
          </ac:spMkLst>
        </pc:spChg>
        <pc:spChg chg="add mod">
          <ac:chgData name="Kevin Andrews" userId="6b8a8302-e720-4de1-b4c6-46f3080462ea" providerId="ADAL" clId="{A76D8AA9-7156-43E0-A1AC-811C0C0A28D7}" dt="2018-10-16T13:57:50.395" v="2130" actId="207"/>
          <ac:spMkLst>
            <pc:docMk/>
            <pc:sldMk cId="461436240" sldId="329"/>
            <ac:spMk id="177" creationId="{3F816486-4566-4BDA-B300-A05997414BFB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78" creationId="{50B13020-85EF-4565-9870-9CD662A5AB25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79" creationId="{D1E6E4A0-3EBD-4D3B-ADB5-7974D7471B5F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80" creationId="{AD28DE9A-BB70-4858-8B7D-A66426416D55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81" creationId="{C8B43B86-7768-4E4A-8B7C-65E8F04BC419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82" creationId="{BFC50D77-E5BD-46F9-B468-0E238E04BC65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83" creationId="{E12B13C9-FAF5-42F9-B547-761B3C547654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84" creationId="{922CFC90-2E9B-4408-B24E-6C1ADF05F952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85" creationId="{29D78388-A892-4AA4-AE0C-9A3C24214F98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86" creationId="{CA30E0C6-A7F7-4517-9E5C-E15B8ABEDF60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87" creationId="{8D805DDD-8D7C-4775-A0B9-5D0E56158172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88" creationId="{4E07F841-AA4E-4F9C-AFC0-366EE42357DC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89" creationId="{2BAF203B-04F1-4310-BBDF-B97C380243D7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90" creationId="{44932556-A27B-4EA8-876C-F75E95D2F576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91" creationId="{5FFC5B52-ECFA-4365-A893-CFDA0DD9A751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92" creationId="{911BA1F5-1D68-45C4-ABDB-478AE2830EB1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93" creationId="{21BE76E7-6400-4479-AEDF-C8E7DA8B3309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94" creationId="{A4FC606A-FE19-4A2B-A6CC-2007E1224B11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95" creationId="{0A9EF34D-0C2E-4A2B-8255-DA3F1FC4C51E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96" creationId="{16829C61-FA77-4931-B006-62A64A56FD5D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97" creationId="{DC1D6ECA-88F9-4BF8-A342-316E19842CAF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98" creationId="{4CF2A62E-A0A7-4C84-BD78-F06F79BBB443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199" creationId="{C04FDF5A-31F3-48D3-AA72-BA9156F4087F}"/>
          </ac:spMkLst>
        </pc:spChg>
        <pc:spChg chg="add">
          <ac:chgData name="Kevin Andrews" userId="6b8a8302-e720-4de1-b4c6-46f3080462ea" providerId="ADAL" clId="{A76D8AA9-7156-43E0-A1AC-811C0C0A28D7}" dt="2018-10-16T13:57:43.665" v="2129"/>
          <ac:spMkLst>
            <pc:docMk/>
            <pc:sldMk cId="461436240" sldId="329"/>
            <ac:spMk id="200" creationId="{8FA4EA8E-E147-40EC-9973-CD9DEBB12D73}"/>
          </ac:spMkLst>
        </pc:spChg>
        <pc:grpChg chg="del mod">
          <ac:chgData name="Kevin Andrews" userId="6b8a8302-e720-4de1-b4c6-46f3080462ea" providerId="ADAL" clId="{A76D8AA9-7156-43E0-A1AC-811C0C0A28D7}" dt="2018-10-16T13:50:29.255" v="1983" actId="165"/>
          <ac:grpSpMkLst>
            <pc:docMk/>
            <pc:sldMk cId="461436240" sldId="329"/>
            <ac:grpSpMk id="3" creationId="{2E0292FB-6C6A-4418-BCF7-DB24DC692B2F}"/>
          </ac:grpSpMkLst>
        </pc:grpChg>
        <pc:picChg chg="del">
          <ac:chgData name="Kevin Andrews" userId="6b8a8302-e720-4de1-b4c6-46f3080462ea" providerId="ADAL" clId="{A76D8AA9-7156-43E0-A1AC-811C0C0A28D7}" dt="2018-10-16T13:50:16.674" v="1982" actId="338"/>
          <ac:picMkLst>
            <pc:docMk/>
            <pc:sldMk cId="461436240" sldId="329"/>
            <ac:picMk id="6" creationId="{7F9F633A-F0D7-4BCD-BE10-C5483F217F76}"/>
          </ac:picMkLst>
        </pc:picChg>
      </pc:sldChg>
      <pc:sldChg chg="addSp delSp modSp add modTransition">
        <pc:chgData name="Kevin Andrews" userId="6b8a8302-e720-4de1-b4c6-46f3080462ea" providerId="ADAL" clId="{A76D8AA9-7156-43E0-A1AC-811C0C0A28D7}" dt="2018-10-16T14:08:38.420" v="2176" actId="207"/>
        <pc:sldMkLst>
          <pc:docMk/>
          <pc:sldMk cId="1412429546" sldId="330"/>
        </pc:sldMkLst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7" creationId="{24063031-F49F-4E7D-AA88-5E44E476BA6F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8" creationId="{A7078A06-35E0-49A2-84BF-5872732C7BD6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9" creationId="{D00961A8-7E63-49AC-AD72-88E93342A84B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0" creationId="{50D2E7F3-1D6A-4712-B1E4-B6807B1D2771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1" creationId="{BB9B6DD8-77BF-446F-8A7E-AF8140B3EC21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2" creationId="{D2AF466E-5E02-4713-AEAE-636ECE93FE83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3" creationId="{3E42A389-0A31-441E-8E5A-63829377E9AA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4" creationId="{A2B4C9A7-1A15-4BD2-A271-C290CBE7506A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5" creationId="{2288238C-6DCC-4459-B76E-523804D0F569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6" creationId="{1A7DB633-8E7F-4BC0-A3C9-D51BE9AACA3D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7" creationId="{F24671BA-51C3-4F5F-B4AC-4391AC642F6D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8" creationId="{3EADAF7F-D944-4982-B0D4-CDB39DE097CA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9" creationId="{8E2738BC-A453-49B9-A69D-1CF18BEBA913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20" creationId="{C0377CA2-F409-4B79-B448-C11BA10D3451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21" creationId="{7B47F3BF-1C18-4D25-A9D9-6372A1A6BEBB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22" creationId="{05BE3732-D87E-4796-ABA9-2C6B26B03825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23" creationId="{A1E70984-2F37-4406-BD74-5D2F2ED6352D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24" creationId="{BF3DF1A3-4941-4738-B3B8-85AD6A98648B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25" creationId="{B7096AFC-3DE2-435D-A9AC-1990806CA010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26" creationId="{0137F19F-1B96-4FCD-9513-E6829598EE8F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27" creationId="{871F1E71-EBF5-4571-B092-E33867A6A6D6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28" creationId="{3E66F4E2-14AE-495A-AC60-E5186627435D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29" creationId="{739771EF-F1DD-48C2-B903-5613975E1C7D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30" creationId="{A05C71C0-3D21-4639-B116-C17141A1CAE5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31" creationId="{1DEFAD87-D751-4757-A6E4-A1F42616A9F7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64" creationId="{B313584D-1192-45DD-A437-1CAA69B601E8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65" creationId="{19346370-2EFF-4245-822C-B71CEFC7D6A0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66" creationId="{82971069-69AC-47C2-A465-BC3AD16E1362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67" creationId="{05E76571-CCED-462B-A3A9-BD724D5E3FE8}"/>
          </ac:spMkLst>
        </pc:spChg>
        <pc:spChg chg="del mod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68" creationId="{25B63673-39AF-4E9F-AB48-46E288723DE8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69" creationId="{6EAB3896-332C-4E9D-A31E-72F575FA9A20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70" creationId="{F467E405-268E-4EC0-BD2D-2550AFE578B1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71" creationId="{3139EA21-F891-450B-BC38-76156F1505C1}"/>
          </ac:spMkLst>
        </pc:spChg>
        <pc:spChg chg="del mod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72" creationId="{63896205-18AA-40C2-9BB7-23092DCFED7F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73" creationId="{F3627981-C360-44EA-A464-E29B1796F95F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74" creationId="{DFB3D167-08DE-48D9-82EF-88493D5E308B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75" creationId="{F7F4C864-7375-4C3F-848E-27DC4900A7AD}"/>
          </ac:spMkLst>
        </pc:spChg>
        <pc:spChg chg="del mod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76" creationId="{5D1AD3BD-9571-4EF7-A0B9-0FAFCEE04DD0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77" creationId="{E8932098-7CD6-4791-B2AD-C7E582C89147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78" creationId="{4707B351-5BB3-4DFA-87E9-E1A54BF78076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79" creationId="{5BFAFBD1-A124-4F97-8B75-2045EBA690DF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80" creationId="{CE18B92A-EFCB-4EAA-8A26-753768F073B6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81" creationId="{F31EAAB2-6161-4FB8-849F-4EA706DF6435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82" creationId="{7166ED35-7B4E-4897-AE01-3515E3C48981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83" creationId="{A63392C4-04C5-4814-B61A-AAC5E4B13923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84" creationId="{D651EED9-2352-4454-BBFE-982B0E828ABD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85" creationId="{6ACFFC24-D2B1-4A0B-95D9-82CC923EDF8C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86" creationId="{8A3D3DF5-81C8-4355-8233-6C073A71E58A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87" creationId="{D367138E-3DC4-4170-9DDB-B361C1FFDB88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97" creationId="{307428B4-09F1-4D24-B4B1-2F0A6A56664E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98" creationId="{C030A7D1-7E39-41FE-A94E-1FBA0B971DF2}"/>
          </ac:spMkLst>
        </pc:spChg>
        <pc:spChg chg="del mod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99" creationId="{889B528B-889D-4A26-B09A-911EB984DA01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00" creationId="{0E26827D-F3BF-4FFC-B05B-2EEFF78CCC52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01" creationId="{E84AE5C8-9519-482F-9DD2-B48BD279DA4E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02" creationId="{39D0D710-94CA-403F-B392-72061E9D587B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03" creationId="{8F7CD2E4-703A-4E51-98E1-A46E05688CA7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04" creationId="{9E2A55F3-77BD-4AD7-8624-2F7C8B3D6C23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05" creationId="{32303998-A9A1-4271-B673-7146ABA7DBD7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06" creationId="{B4B283C3-7E72-4874-AFB0-459940B5E6E5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07" creationId="{BBA2D8A7-EB41-4867-97E8-D7C9DD05D673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08" creationId="{1D737F41-4A26-4EF7-A2C9-1F779DFF787F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09" creationId="{D47BF4A7-69CE-4D3B-97C6-742392741A33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10" creationId="{4C55E894-7A7C-4791-AB09-308AD0E6F0D1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11" creationId="{1BF21CFE-5752-47B9-B3CE-21D85C321DA0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12" creationId="{1524714F-1C08-40F6-A61D-620D9C0DA1D3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13" creationId="{75B93EE7-4ABA-42E1-A204-5AD4453D86B0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14" creationId="{7C754956-59D9-428C-9223-35CBC9F4A133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15" creationId="{2A77B11A-C575-4630-B432-39AEA2F48845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16" creationId="{4FB149F5-1603-490A-A474-5497E36BFCC0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17" creationId="{21C88594-C254-4172-B799-39CDD088F694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18" creationId="{1224AF37-8782-4FA1-8E60-388672D804FC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19" creationId="{00BB6BEE-EC0E-4909-BACA-64A3D0318813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20" creationId="{2BD62B6E-CB8F-406D-8944-365BEC617696}"/>
          </ac:spMkLst>
        </pc:spChg>
        <pc:spChg chg="del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21" creationId="{54D23FA2-163C-4E10-A130-5719088E3336}"/>
          </ac:spMkLst>
        </pc:spChg>
        <pc:spChg chg="del mod">
          <ac:chgData name="Kevin Andrews" userId="6b8a8302-e720-4de1-b4c6-46f3080462ea" providerId="ADAL" clId="{A76D8AA9-7156-43E0-A1AC-811C0C0A28D7}" dt="2018-10-16T13:58:03.297" v="2131" actId="478"/>
          <ac:spMkLst>
            <pc:docMk/>
            <pc:sldMk cId="1412429546" sldId="330"/>
            <ac:spMk id="122" creationId="{3C61A5B9-089E-4C45-8B5F-8D5E0EF799BD}"/>
          </ac:spMkLst>
        </pc:spChg>
        <pc:spChg chg="add mod">
          <ac:chgData name="Kevin Andrews" userId="6b8a8302-e720-4de1-b4c6-46f3080462ea" providerId="ADAL" clId="{A76D8AA9-7156-43E0-A1AC-811C0C0A28D7}" dt="2018-10-16T13:58:09.282" v="2133" actId="1076"/>
          <ac:spMkLst>
            <pc:docMk/>
            <pc:sldMk cId="1412429546" sldId="330"/>
            <ac:spMk id="123" creationId="{38825C19-5A7B-4C13-BBF4-EF0DF9269410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24" creationId="{D452F13A-7E80-42A4-B634-5091A8699345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25" creationId="{FED2BABF-245F-464C-B7F9-5F3E4B4290C6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26" creationId="{3C80A935-1074-4F61-B996-9628274C5BB5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27" creationId="{4D0E6424-ACC1-4FBF-99F7-07F5F67DBCF4}"/>
          </ac:spMkLst>
        </pc:spChg>
        <pc:spChg chg="add mod">
          <ac:chgData name="Kevin Andrews" userId="6b8a8302-e720-4de1-b4c6-46f3080462ea" providerId="ADAL" clId="{A76D8AA9-7156-43E0-A1AC-811C0C0A28D7}" dt="2018-10-16T14:08:38.420" v="2176" actId="207"/>
          <ac:spMkLst>
            <pc:docMk/>
            <pc:sldMk cId="1412429546" sldId="330"/>
            <ac:spMk id="128" creationId="{0AEAE122-CCED-412A-A2EB-9C5C6847A6BC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29" creationId="{972917A2-5F52-492E-95DE-B04629881648}"/>
          </ac:spMkLst>
        </pc:spChg>
        <pc:spChg chg="add mod">
          <ac:chgData name="Kevin Andrews" userId="6b8a8302-e720-4de1-b4c6-46f3080462ea" providerId="ADAL" clId="{A76D8AA9-7156-43E0-A1AC-811C0C0A28D7}" dt="2018-10-16T14:08:38.420" v="2176" actId="207"/>
          <ac:spMkLst>
            <pc:docMk/>
            <pc:sldMk cId="1412429546" sldId="330"/>
            <ac:spMk id="130" creationId="{4F643581-DDFF-48A6-B504-7F0F0F0E8862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31" creationId="{8972F54A-3397-4C38-BF00-FAE13867C511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32" creationId="{3DD260A2-DE6B-4BFF-9151-16A2309FCC81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33" creationId="{D6EBB0E6-C676-4028-8D0B-D00C3296382D}"/>
          </ac:spMkLst>
        </pc:spChg>
        <pc:spChg chg="add mod">
          <ac:chgData name="Kevin Andrews" userId="6b8a8302-e720-4de1-b4c6-46f3080462ea" providerId="ADAL" clId="{A76D8AA9-7156-43E0-A1AC-811C0C0A28D7}" dt="2018-10-16T14:08:38.420" v="2176" actId="207"/>
          <ac:spMkLst>
            <pc:docMk/>
            <pc:sldMk cId="1412429546" sldId="330"/>
            <ac:spMk id="134" creationId="{3099E751-062C-45AE-A3CD-FD1D3DF5610D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35" creationId="{E73985FD-A864-4B56-8642-FAE67C354666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36" creationId="{F234C163-735C-4A3E-8074-1F6650698281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37" creationId="{4F7C4B57-3BF6-45FC-B318-5D8A2097B6E9}"/>
          </ac:spMkLst>
        </pc:spChg>
        <pc:spChg chg="add mod">
          <ac:chgData name="Kevin Andrews" userId="6b8a8302-e720-4de1-b4c6-46f3080462ea" providerId="ADAL" clId="{A76D8AA9-7156-43E0-A1AC-811C0C0A28D7}" dt="2018-10-16T14:08:38.420" v="2176" actId="207"/>
          <ac:spMkLst>
            <pc:docMk/>
            <pc:sldMk cId="1412429546" sldId="330"/>
            <ac:spMk id="138" creationId="{ECE21CC2-9335-40CD-B641-8E22BC9F3ADF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39" creationId="{C93F7563-EF0B-4E8A-8510-E3C66BFB48ED}"/>
          </ac:spMkLst>
        </pc:spChg>
        <pc:spChg chg="add mod">
          <ac:chgData name="Kevin Andrews" userId="6b8a8302-e720-4de1-b4c6-46f3080462ea" providerId="ADAL" clId="{A76D8AA9-7156-43E0-A1AC-811C0C0A28D7}" dt="2018-10-16T14:08:38.420" v="2176" actId="207"/>
          <ac:spMkLst>
            <pc:docMk/>
            <pc:sldMk cId="1412429546" sldId="330"/>
            <ac:spMk id="140" creationId="{3CB2AAF1-5993-4EB1-A601-C65B0C6123F6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41" creationId="{F1FA2033-5212-45E3-9202-E084E9B05CBC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42" creationId="{BBDB5C14-19F1-4730-B3CB-EB19027D2A0F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43" creationId="{211D91AB-6BCF-4C17-9805-C45B02A26583}"/>
          </ac:spMkLst>
        </pc:spChg>
        <pc:spChg chg="add mod">
          <ac:chgData name="Kevin Andrews" userId="6b8a8302-e720-4de1-b4c6-46f3080462ea" providerId="ADAL" clId="{A76D8AA9-7156-43E0-A1AC-811C0C0A28D7}" dt="2018-10-16T14:08:38.420" v="2176" actId="207"/>
          <ac:spMkLst>
            <pc:docMk/>
            <pc:sldMk cId="1412429546" sldId="330"/>
            <ac:spMk id="144" creationId="{8AC01744-BBB3-4154-A608-766ACBB17BCE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45" creationId="{6D4C7B65-68B1-421C-AD28-E841B67C50C6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46" creationId="{521CEE10-F741-4065-8E37-9CC0743131D9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47" creationId="{CD8781D7-61DA-4A27-AC90-59D1FED688B8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48" creationId="{DC7525B9-A378-45CA-AB75-C6825717F886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49" creationId="{E521B55E-EE83-4826-A82D-5EF1EB1C7165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50" creationId="{F92C4B45-768A-42FD-BBBB-9BBA279626E1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51" creationId="{61929CA7-6894-40AC-BCFF-1DFD23EF5ADC}"/>
          </ac:spMkLst>
        </pc:spChg>
        <pc:spChg chg="add mod">
          <ac:chgData name="Kevin Andrews" userId="6b8a8302-e720-4de1-b4c6-46f3080462ea" providerId="ADAL" clId="{A76D8AA9-7156-43E0-A1AC-811C0C0A28D7}" dt="2018-10-16T14:00:01.566" v="2138" actId="962"/>
          <ac:spMkLst>
            <pc:docMk/>
            <pc:sldMk cId="1412429546" sldId="330"/>
            <ac:spMk id="152" creationId="{050B0629-C4DB-4EB3-826A-B829F36F9240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53" creationId="{DC2ED3B6-2AF3-461B-BE93-CAF73EF15A8E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54" creationId="{028F3311-1E4D-4B9B-AE9E-4C0DB73099CF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55" creationId="{2CF69F99-F865-40E0-BB0C-6C135E8BF1DD}"/>
          </ac:spMkLst>
        </pc:spChg>
        <pc:spChg chg="add mod">
          <ac:chgData name="Kevin Andrews" userId="6b8a8302-e720-4de1-b4c6-46f3080462ea" providerId="ADAL" clId="{A76D8AA9-7156-43E0-A1AC-811C0C0A28D7}" dt="2018-10-16T13:59:55.491" v="2137" actId="962"/>
          <ac:spMkLst>
            <pc:docMk/>
            <pc:sldMk cId="1412429546" sldId="330"/>
            <ac:spMk id="156" creationId="{EC9D2D79-7F5D-4638-8DF7-2CE22BC35635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57" creationId="{D0BBE3D0-5ABB-4C5B-B032-9C0CE957B5C4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58" creationId="{D07164F5-C5BD-4361-B9E1-51C6A9C4C29C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59" creationId="{D6063BD6-AA22-4EF5-B925-62A4C5B1364D}"/>
          </ac:spMkLst>
        </pc:spChg>
        <pc:spChg chg="add mod">
          <ac:chgData name="Kevin Andrews" userId="6b8a8302-e720-4de1-b4c6-46f3080462ea" providerId="ADAL" clId="{A76D8AA9-7156-43E0-A1AC-811C0C0A28D7}" dt="2018-10-16T14:00:05.971" v="2139" actId="962"/>
          <ac:spMkLst>
            <pc:docMk/>
            <pc:sldMk cId="1412429546" sldId="330"/>
            <ac:spMk id="160" creationId="{2685E826-E2DA-493E-A77A-B4A68A1B287D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61" creationId="{B31627E0-350F-4011-A520-E7EE44DF71B9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62" creationId="{910CECDF-C83F-4368-8A2F-9C6D01216ED2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63" creationId="{6F62AD6A-1D23-4E64-BB8D-E9507E8C51DD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64" creationId="{9A78E32C-2E6E-403E-B0FD-AE970C23C39A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65" creationId="{3DDC7C89-BC4A-4F0B-9F88-46FD27CCAA49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66" creationId="{7D0003C4-0064-4D41-A86F-7BF70BC3EFA0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67" creationId="{66CFF26E-61C9-49A9-B91C-BC886B107535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68" creationId="{2C5172A7-A64C-497C-B1BE-6D3868FD50A3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69" creationId="{A441DF87-AACD-49EF-9213-622B92B1C734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70" creationId="{B03BDF3C-1030-4FFA-99D7-5C7764B84B0D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71" creationId="{854E3866-0826-422F-A438-37072930FCD3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72" creationId="{903ACD6F-56EB-4B8D-87D6-A8F3EB0CF617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73" creationId="{5EF3DFDF-CB1C-48F8-904E-C9C9395E5327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74" creationId="{9CB615DE-9064-47DC-9B67-065D32629CC9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75" creationId="{0FD314F8-3EEF-4EA1-9201-D3EDEB83C9B8}"/>
          </ac:spMkLst>
        </pc:spChg>
        <pc:spChg chg="add mod">
          <ac:chgData name="Kevin Andrews" userId="6b8a8302-e720-4de1-b4c6-46f3080462ea" providerId="ADAL" clId="{A76D8AA9-7156-43E0-A1AC-811C0C0A28D7}" dt="2018-10-16T13:58:13.805" v="2134" actId="207"/>
          <ac:spMkLst>
            <pc:docMk/>
            <pc:sldMk cId="1412429546" sldId="330"/>
            <ac:spMk id="176" creationId="{A841E8C7-E183-4A2F-8DEB-986064AAC90B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77" creationId="{3CCA34DC-A71C-4807-8306-ECAA82FF5FDF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78" creationId="{CB31D05B-F814-4725-841C-9626DEA7BC0D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79" creationId="{C88DF8DA-5878-49BD-9D09-B56914552990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80" creationId="{A8A981B6-2377-4A48-B9BC-045F5B728942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81" creationId="{78045F25-1EF6-4130-BC7C-6774E106449F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82" creationId="{3F855FD8-42AF-45F2-84F2-20DDEEBD7AA0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83" creationId="{A48D86C3-166A-48D4-BDEC-B8E1AEBDEF3B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84" creationId="{60CFCDC5-EC4B-4A82-AD20-7CA0819439DA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85" creationId="{225D1F53-80B7-437A-AD76-79D92B94D9D7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86" creationId="{E78B1173-7A9D-437E-81FC-6530D4F1A02D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87" creationId="{D26DDC5E-ADAA-42DA-93A7-4AB83B1D82AB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88" creationId="{573989FA-FC05-43E0-9962-C1165641B422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89" creationId="{377D09AC-13CF-4131-A01E-402B433FF0A2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90" creationId="{E2E8948D-7368-4DFF-A746-02D8B46350D5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91" creationId="{79166866-E6BC-4467-9524-33CD2FB71A7C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92" creationId="{9710365C-C7CB-42D7-9E12-CFE55BDA024C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93" creationId="{57E6194B-7B06-4569-A612-2A6833EB5E39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94" creationId="{85DC2DA1-4653-4204-B5A6-C8D1CF09C7C5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95" creationId="{5E473D27-DFCF-4F25-A8B2-5297D15F9FDB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96" creationId="{56E31E18-642F-40E2-9A91-8F8983AB9E70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97" creationId="{25E7BB94-EB15-4C8B-82FA-ACC119ACD9A6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98" creationId="{D5856C5A-BA32-46EF-B606-BB41EBD1907F}"/>
          </ac:spMkLst>
        </pc:spChg>
        <pc:spChg chg="add">
          <ac:chgData name="Kevin Andrews" userId="6b8a8302-e720-4de1-b4c6-46f3080462ea" providerId="ADAL" clId="{A76D8AA9-7156-43E0-A1AC-811C0C0A28D7}" dt="2018-10-16T13:58:03.814" v="2132"/>
          <ac:spMkLst>
            <pc:docMk/>
            <pc:sldMk cId="1412429546" sldId="330"/>
            <ac:spMk id="199" creationId="{2FB5E530-4569-45F5-B10A-661AD7AAB080}"/>
          </ac:spMkLst>
        </pc:spChg>
      </pc:sldChg>
      <pc:sldChg chg="modSp">
        <pc:chgData name="Kevin Andrews" userId="6b8a8302-e720-4de1-b4c6-46f3080462ea" providerId="ADAL" clId="{A76D8AA9-7156-43E0-A1AC-811C0C0A28D7}" dt="2018-10-16T14:16:38.474" v="2244" actId="12789"/>
        <pc:sldMkLst>
          <pc:docMk/>
          <pc:sldMk cId="2287204110" sldId="331"/>
        </pc:sldMkLst>
        <pc:spChg chg="mod">
          <ac:chgData name="Kevin Andrews" userId="6b8a8302-e720-4de1-b4c6-46f3080462ea" providerId="ADAL" clId="{A76D8AA9-7156-43E0-A1AC-811C0C0A28D7}" dt="2018-10-16T14:16:38.474" v="2244" actId="12789"/>
          <ac:spMkLst>
            <pc:docMk/>
            <pc:sldMk cId="2287204110" sldId="331"/>
            <ac:spMk id="2" creationId="{00000000-0000-0000-0000-000000000000}"/>
          </ac:spMkLst>
        </pc:spChg>
      </pc:sldChg>
      <pc:sldChg chg="addSp delSp modSp add addAnim delAnim modAnim">
        <pc:chgData name="Kevin Andrews" userId="6b8a8302-e720-4de1-b4c6-46f3080462ea" providerId="ADAL" clId="{A76D8AA9-7156-43E0-A1AC-811C0C0A28D7}" dt="2018-10-17T09:39:29.356" v="5680"/>
        <pc:sldMkLst>
          <pc:docMk/>
          <pc:sldMk cId="2615157336" sldId="332"/>
        </pc:sldMkLst>
        <pc:spChg chg="add del mod">
          <ac:chgData name="Kevin Andrews" userId="6b8a8302-e720-4de1-b4c6-46f3080462ea" providerId="ADAL" clId="{A76D8AA9-7156-43E0-A1AC-811C0C0A28D7}" dt="2018-10-16T14:57:46.899" v="3251" actId="478"/>
          <ac:spMkLst>
            <pc:docMk/>
            <pc:sldMk cId="2615157336" sldId="332"/>
            <ac:spMk id="4" creationId="{3008987C-C403-42A1-81BB-4F08E5087BB3}"/>
          </ac:spMkLst>
        </pc:spChg>
        <pc:spChg chg="add del mod">
          <ac:chgData name="Kevin Andrews" userId="6b8a8302-e720-4de1-b4c6-46f3080462ea" providerId="ADAL" clId="{A76D8AA9-7156-43E0-A1AC-811C0C0A28D7}" dt="2018-10-16T14:57:12.376" v="3248"/>
          <ac:spMkLst>
            <pc:docMk/>
            <pc:sldMk cId="2615157336" sldId="332"/>
            <ac:spMk id="5" creationId="{BF57E93C-A430-4A14-9133-67322D220373}"/>
          </ac:spMkLst>
        </pc:spChg>
        <pc:spChg chg="add del mod">
          <ac:chgData name="Kevin Andrews" userId="6b8a8302-e720-4de1-b4c6-46f3080462ea" providerId="ADAL" clId="{A76D8AA9-7156-43E0-A1AC-811C0C0A28D7}" dt="2018-10-16T14:57:12.376" v="3248"/>
          <ac:spMkLst>
            <pc:docMk/>
            <pc:sldMk cId="2615157336" sldId="332"/>
            <ac:spMk id="82" creationId="{6A8405F5-8F00-472F-A42D-C2590CA2CFA0}"/>
          </ac:spMkLst>
        </pc:spChg>
        <pc:spChg chg="add mod">
          <ac:chgData name="Kevin Andrews" userId="6b8a8302-e720-4de1-b4c6-46f3080462ea" providerId="ADAL" clId="{A76D8AA9-7156-43E0-A1AC-811C0C0A28D7}" dt="2018-10-16T14:58:17.860" v="3278" actId="1038"/>
          <ac:spMkLst>
            <pc:docMk/>
            <pc:sldMk cId="2615157336" sldId="332"/>
            <ac:spMk id="83" creationId="{6A7B6459-A962-4434-BCB9-5E2A5CD9EC9E}"/>
          </ac:spMkLst>
        </pc:spChg>
        <pc:spChg chg="add mod">
          <ac:chgData name="Kevin Andrews" userId="6b8a8302-e720-4de1-b4c6-46f3080462ea" providerId="ADAL" clId="{A76D8AA9-7156-43E0-A1AC-811C0C0A28D7}" dt="2018-10-16T14:59:12.957" v="3286" actId="164"/>
          <ac:spMkLst>
            <pc:docMk/>
            <pc:sldMk cId="2615157336" sldId="332"/>
            <ac:spMk id="160" creationId="{4333936D-6DFC-47B5-88D4-168FD32A6283}"/>
          </ac:spMkLst>
        </pc:s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6" creationId="{AB553629-8A06-4ECF-969F-995DBE3E9768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13" creationId="{A871D9DA-C052-4BA2-989D-D8F3517985F0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19" creationId="{031E5B3F-744E-470D-924A-0B99B5204C63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24" creationId="{2B219052-DAB1-4C58-8CF1-466FA2BEF9C0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28" creationId="{FC926B24-7D85-4DF7-9066-6155F825020A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32" creationId="{C8333F60-2DC0-4FBC-8875-E84B5A51C0DC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36" creationId="{E66FAE60-D057-40B1-9A84-278F266A25DF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40" creationId="{5EFE926F-F04A-4245-B3AA-E92BDB473787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44" creationId="{42B856DC-CEFD-4A11-A500-062FA995C4ED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48" creationId="{51E2D1AC-1AA9-4097-A231-4BA58629797C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52" creationId="{E30BB460-6766-4BC7-AE8F-62D65D8F9741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58" creationId="{64249D08-8282-40FC-B51A-2BB3959BAAC2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64" creationId="{73B86BE2-1F8B-4FEB-9032-AA21C67CFACC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67" creationId="{CBCFC5EB-FFEA-4304-87DF-AB09992BF692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70" creationId="{F75B120C-3C35-45BA-AF02-1645D9BD6A89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73" creationId="{8ACD76D0-E74B-4483-8AA3-5BEEEA96D219}"/>
          </ac:grpSpMkLst>
        </pc:grpChg>
        <pc:grpChg chg="add del mod">
          <ac:chgData name="Kevin Andrews" userId="6b8a8302-e720-4de1-b4c6-46f3080462ea" providerId="ADAL" clId="{A76D8AA9-7156-43E0-A1AC-811C0C0A28D7}" dt="2018-10-16T14:57:12.376" v="3248"/>
          <ac:grpSpMkLst>
            <pc:docMk/>
            <pc:sldMk cId="2615157336" sldId="332"/>
            <ac:grpSpMk id="76" creationId="{5F3A2AEA-59FB-46F4-A911-1C68044C674F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84" creationId="{1D99B194-F4DC-4764-87C6-C52F2EC18AF8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91" creationId="{1FA54B8F-0420-4AED-B62D-842B417807AC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97" creationId="{8819696C-9EE2-4CAE-AE3D-D3D025151A5A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02" creationId="{A5BF32A1-31A0-4626-A712-2DA2E0CDB9D6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06" creationId="{181ACA06-D1EA-4BEF-9666-EA586D2DB0C7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10" creationId="{337AD46F-6DFC-432A-B488-8BF2FA4B255C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14" creationId="{78FA5AF2-1B38-489F-AE31-258D24344952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18" creationId="{453085B6-D5DE-4C10-9700-13985B52181B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22" creationId="{0E626BBE-AA22-439E-A370-7C3957EC3B00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26" creationId="{2962B2EC-3DA7-4344-AF66-14FB8D000AFD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30" creationId="{5C9C8DD4-62B5-4497-A9DF-ED73C688F0B7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36" creationId="{52A49D36-17F5-4B1E-AFB9-10A3ADDDDA01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42" creationId="{91F19517-865F-4F40-AC6E-844B94AD78AD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45" creationId="{C0334156-98AC-4C02-86C3-E93D9DA3BF50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48" creationId="{EDBD6193-BC33-4DFB-BCB8-C3C8D5A58E66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51" creationId="{A3E42D91-C465-4C02-B0EE-16B8A7EC6D1F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54" creationId="{C1F5EB48-204A-47BE-B63E-BA5394475283}"/>
          </ac:grpSpMkLst>
        </pc:grpChg>
        <pc:grpChg chg="add mod">
          <ac:chgData name="Kevin Andrews" userId="6b8a8302-e720-4de1-b4c6-46f3080462ea" providerId="ADAL" clId="{A76D8AA9-7156-43E0-A1AC-811C0C0A28D7}" dt="2018-10-16T14:59:12.957" v="3286" actId="164"/>
          <ac:grpSpMkLst>
            <pc:docMk/>
            <pc:sldMk cId="2615157336" sldId="332"/>
            <ac:grpSpMk id="161" creationId="{8796410D-7EA2-455B-8476-A33B68A722F9}"/>
          </ac:grpSpMkLst>
        </pc:grpChg>
        <pc:picChg chg="add del">
          <ac:chgData name="Kevin Andrews" userId="6b8a8302-e720-4de1-b4c6-46f3080462ea" providerId="ADAL" clId="{A76D8AA9-7156-43E0-A1AC-811C0C0A28D7}" dt="2018-10-16T14:57:46.899" v="3251" actId="478"/>
          <ac:picMkLst>
            <pc:docMk/>
            <pc:sldMk cId="2615157336" sldId="332"/>
            <ac:picMk id="3" creationId="{18177B51-7751-4108-97A1-2D36301876F2}"/>
          </ac:picMkLst>
        </pc:picChg>
      </pc:sldChg>
      <pc:sldChg chg="addSp delSp modSp add modTransition modAnim">
        <pc:chgData name="Kevin Andrews" userId="6b8a8302-e720-4de1-b4c6-46f3080462ea" providerId="ADAL" clId="{A76D8AA9-7156-43E0-A1AC-811C0C0A28D7}" dt="2018-10-16T14:58:36.435" v="3280"/>
        <pc:sldMkLst>
          <pc:docMk/>
          <pc:sldMk cId="2971992644" sldId="333"/>
        </pc:sldMkLst>
        <pc:spChg chg="mod">
          <ac:chgData name="Kevin Andrews" userId="6b8a8302-e720-4de1-b4c6-46f3080462ea" providerId="ADAL" clId="{A76D8AA9-7156-43E0-A1AC-811C0C0A28D7}" dt="2018-10-16T14:46:04.588" v="3129" actId="1076"/>
          <ac:spMkLst>
            <pc:docMk/>
            <pc:sldMk cId="2971992644" sldId="333"/>
            <ac:spMk id="4" creationId="{3008987C-C403-42A1-81BB-4F08E5087BB3}"/>
          </ac:spMkLst>
        </pc:spChg>
        <pc:spChg chg="add mod">
          <ac:chgData name="Kevin Andrews" userId="6b8a8302-e720-4de1-b4c6-46f3080462ea" providerId="ADAL" clId="{A76D8AA9-7156-43E0-A1AC-811C0C0A28D7}" dt="2018-10-16T14:31:17.449" v="2442" actId="1076"/>
          <ac:spMkLst>
            <pc:docMk/>
            <pc:sldMk cId="2971992644" sldId="333"/>
            <ac:spMk id="5" creationId="{9A5CE874-0F76-4C74-A949-68D9FAD875D5}"/>
          </ac:spMkLst>
        </pc:spChg>
        <pc:spChg chg="add mod">
          <ac:chgData name="Kevin Andrews" userId="6b8a8302-e720-4de1-b4c6-46f3080462ea" providerId="ADAL" clId="{A76D8AA9-7156-43E0-A1AC-811C0C0A28D7}" dt="2018-10-16T14:45:38.360" v="3127" actId="20577"/>
          <ac:spMkLst>
            <pc:docMk/>
            <pc:sldMk cId="2971992644" sldId="333"/>
            <ac:spMk id="6" creationId="{DB4216D7-780F-423C-B487-3791A0D4C64A}"/>
          </ac:spMkLst>
        </pc:spChg>
        <pc:spChg chg="del mod topLvl">
          <ac:chgData name="Kevin Andrews" userId="6b8a8302-e720-4de1-b4c6-46f3080462ea" providerId="ADAL" clId="{A76D8AA9-7156-43E0-A1AC-811C0C0A28D7}" dt="2018-10-16T14:47:43.626" v="3139" actId="478"/>
          <ac:spMkLst>
            <pc:docMk/>
            <pc:sldMk cId="2971992644" sldId="333"/>
            <ac:spMk id="8" creationId="{CCD874FC-7BB1-4EB3-A54F-1FDFFF83A15F}"/>
          </ac:spMkLst>
        </pc:spChg>
        <pc:spChg chg="mod topLvl">
          <ac:chgData name="Kevin Andrews" userId="6b8a8302-e720-4de1-b4c6-46f3080462ea" providerId="ADAL" clId="{A76D8AA9-7156-43E0-A1AC-811C0C0A28D7}" dt="2018-10-16T14:49:28.399" v="3152" actId="164"/>
          <ac:spMkLst>
            <pc:docMk/>
            <pc:sldMk cId="2971992644" sldId="333"/>
            <ac:spMk id="9" creationId="{C886A154-0C0D-46B9-AFA2-E895FA72CBA8}"/>
          </ac:spMkLst>
        </pc:spChg>
        <pc:spChg chg="mod topLvl">
          <ac:chgData name="Kevin Andrews" userId="6b8a8302-e720-4de1-b4c6-46f3080462ea" providerId="ADAL" clId="{A76D8AA9-7156-43E0-A1AC-811C0C0A28D7}" dt="2018-10-16T14:49:56.540" v="3155" actId="164"/>
          <ac:spMkLst>
            <pc:docMk/>
            <pc:sldMk cId="2971992644" sldId="333"/>
            <ac:spMk id="10" creationId="{ED17B095-D4F4-450A-BED8-E596A495701B}"/>
          </ac:spMkLst>
        </pc:spChg>
        <pc:spChg chg="mod topLvl">
          <ac:chgData name="Kevin Andrews" userId="6b8a8302-e720-4de1-b4c6-46f3080462ea" providerId="ADAL" clId="{A76D8AA9-7156-43E0-A1AC-811C0C0A28D7}" dt="2018-10-16T14:49:56.540" v="3155" actId="164"/>
          <ac:spMkLst>
            <pc:docMk/>
            <pc:sldMk cId="2971992644" sldId="333"/>
            <ac:spMk id="11" creationId="{4F4C3649-05E0-4F79-9AFE-F2207AA4EF8C}"/>
          </ac:spMkLst>
        </pc:spChg>
        <pc:spChg chg="mod topLvl">
          <ac:chgData name="Kevin Andrews" userId="6b8a8302-e720-4de1-b4c6-46f3080462ea" providerId="ADAL" clId="{A76D8AA9-7156-43E0-A1AC-811C0C0A28D7}" dt="2018-10-16T14:49:56.540" v="3155" actId="164"/>
          <ac:spMkLst>
            <pc:docMk/>
            <pc:sldMk cId="2971992644" sldId="333"/>
            <ac:spMk id="12" creationId="{F9B54F20-62C7-4957-B414-BEB908E34879}"/>
          </ac:spMkLst>
        </pc:spChg>
        <pc:spChg chg="mod topLvl">
          <ac:chgData name="Kevin Andrews" userId="6b8a8302-e720-4de1-b4c6-46f3080462ea" providerId="ADAL" clId="{A76D8AA9-7156-43E0-A1AC-811C0C0A28D7}" dt="2018-10-16T14:49:56.540" v="3155" actId="164"/>
          <ac:spMkLst>
            <pc:docMk/>
            <pc:sldMk cId="2971992644" sldId="333"/>
            <ac:spMk id="13" creationId="{DBFB8267-6272-4B56-9EEC-A110B1C915FA}"/>
          </ac:spMkLst>
        </pc:spChg>
        <pc:spChg chg="mod topLvl">
          <ac:chgData name="Kevin Andrews" userId="6b8a8302-e720-4de1-b4c6-46f3080462ea" providerId="ADAL" clId="{A76D8AA9-7156-43E0-A1AC-811C0C0A28D7}" dt="2018-10-16T14:49:56.540" v="3155" actId="164"/>
          <ac:spMkLst>
            <pc:docMk/>
            <pc:sldMk cId="2971992644" sldId="333"/>
            <ac:spMk id="14" creationId="{C4B14623-6E0D-47BA-90F4-EB81617C59BD}"/>
          </ac:spMkLst>
        </pc:spChg>
        <pc:spChg chg="mod topLvl">
          <ac:chgData name="Kevin Andrews" userId="6b8a8302-e720-4de1-b4c6-46f3080462ea" providerId="ADAL" clId="{A76D8AA9-7156-43E0-A1AC-811C0C0A28D7}" dt="2018-10-16T14:49:56.540" v="3155" actId="164"/>
          <ac:spMkLst>
            <pc:docMk/>
            <pc:sldMk cId="2971992644" sldId="333"/>
            <ac:spMk id="15" creationId="{A657EEF4-2284-4652-B7D1-22F71F1C2FDE}"/>
          </ac:spMkLst>
        </pc:spChg>
        <pc:spChg chg="mod topLvl">
          <ac:chgData name="Kevin Andrews" userId="6b8a8302-e720-4de1-b4c6-46f3080462ea" providerId="ADAL" clId="{A76D8AA9-7156-43E0-A1AC-811C0C0A28D7}" dt="2018-10-16T14:50:09.475" v="3158" actId="164"/>
          <ac:spMkLst>
            <pc:docMk/>
            <pc:sldMk cId="2971992644" sldId="333"/>
            <ac:spMk id="16" creationId="{93E262D0-9149-47BE-84D1-D24034473027}"/>
          </ac:spMkLst>
        </pc:spChg>
        <pc:spChg chg="mod topLvl">
          <ac:chgData name="Kevin Andrews" userId="6b8a8302-e720-4de1-b4c6-46f3080462ea" providerId="ADAL" clId="{A76D8AA9-7156-43E0-A1AC-811C0C0A28D7}" dt="2018-10-16T14:50:09.475" v="3158" actId="164"/>
          <ac:spMkLst>
            <pc:docMk/>
            <pc:sldMk cId="2971992644" sldId="333"/>
            <ac:spMk id="17" creationId="{234875A9-6979-4BD5-AD1C-2C75F01392CB}"/>
          </ac:spMkLst>
        </pc:spChg>
        <pc:spChg chg="mod topLvl">
          <ac:chgData name="Kevin Andrews" userId="6b8a8302-e720-4de1-b4c6-46f3080462ea" providerId="ADAL" clId="{A76D8AA9-7156-43E0-A1AC-811C0C0A28D7}" dt="2018-10-16T14:50:09.475" v="3158" actId="164"/>
          <ac:spMkLst>
            <pc:docMk/>
            <pc:sldMk cId="2971992644" sldId="333"/>
            <ac:spMk id="18" creationId="{5EE9C741-EAC3-4A28-B881-F9842C503D53}"/>
          </ac:spMkLst>
        </pc:spChg>
        <pc:spChg chg="mod topLvl">
          <ac:chgData name="Kevin Andrews" userId="6b8a8302-e720-4de1-b4c6-46f3080462ea" providerId="ADAL" clId="{A76D8AA9-7156-43E0-A1AC-811C0C0A28D7}" dt="2018-10-16T14:50:09.475" v="3158" actId="164"/>
          <ac:spMkLst>
            <pc:docMk/>
            <pc:sldMk cId="2971992644" sldId="333"/>
            <ac:spMk id="19" creationId="{09166528-BA1F-4713-9FB8-0705BB7482CD}"/>
          </ac:spMkLst>
        </pc:spChg>
        <pc:spChg chg="mod topLvl">
          <ac:chgData name="Kevin Andrews" userId="6b8a8302-e720-4de1-b4c6-46f3080462ea" providerId="ADAL" clId="{A76D8AA9-7156-43E0-A1AC-811C0C0A28D7}" dt="2018-10-16T14:50:09.475" v="3158" actId="164"/>
          <ac:spMkLst>
            <pc:docMk/>
            <pc:sldMk cId="2971992644" sldId="333"/>
            <ac:spMk id="20" creationId="{0E356833-C35C-4C5A-A8C6-E5BAF2437E34}"/>
          </ac:spMkLst>
        </pc:spChg>
        <pc:spChg chg="mod topLvl">
          <ac:chgData name="Kevin Andrews" userId="6b8a8302-e720-4de1-b4c6-46f3080462ea" providerId="ADAL" clId="{A76D8AA9-7156-43E0-A1AC-811C0C0A28D7}" dt="2018-10-16T14:50:26.096" v="3161" actId="164"/>
          <ac:spMkLst>
            <pc:docMk/>
            <pc:sldMk cId="2971992644" sldId="333"/>
            <ac:spMk id="21" creationId="{F3016F7E-4018-4D43-BE18-FD7103447B8A}"/>
          </ac:spMkLst>
        </pc:spChg>
        <pc:spChg chg="mod topLvl">
          <ac:chgData name="Kevin Andrews" userId="6b8a8302-e720-4de1-b4c6-46f3080462ea" providerId="ADAL" clId="{A76D8AA9-7156-43E0-A1AC-811C0C0A28D7}" dt="2018-10-16T14:50:26.096" v="3161" actId="164"/>
          <ac:spMkLst>
            <pc:docMk/>
            <pc:sldMk cId="2971992644" sldId="333"/>
            <ac:spMk id="22" creationId="{A75D1312-FCF2-463D-9CCF-66FCD9C57687}"/>
          </ac:spMkLst>
        </pc:spChg>
        <pc:spChg chg="mod topLvl">
          <ac:chgData name="Kevin Andrews" userId="6b8a8302-e720-4de1-b4c6-46f3080462ea" providerId="ADAL" clId="{A76D8AA9-7156-43E0-A1AC-811C0C0A28D7}" dt="2018-10-16T14:50:26.096" v="3161" actId="164"/>
          <ac:spMkLst>
            <pc:docMk/>
            <pc:sldMk cId="2971992644" sldId="333"/>
            <ac:spMk id="23" creationId="{D88887FF-F334-48EF-85D9-A8844785D68F}"/>
          </ac:spMkLst>
        </pc:spChg>
        <pc:spChg chg="mod topLvl">
          <ac:chgData name="Kevin Andrews" userId="6b8a8302-e720-4de1-b4c6-46f3080462ea" providerId="ADAL" clId="{A76D8AA9-7156-43E0-A1AC-811C0C0A28D7}" dt="2018-10-16T14:50:26.096" v="3161" actId="164"/>
          <ac:spMkLst>
            <pc:docMk/>
            <pc:sldMk cId="2971992644" sldId="333"/>
            <ac:spMk id="24" creationId="{A1929F49-78FD-493F-9E34-38A3A8C5881B}"/>
          </ac:spMkLst>
        </pc:spChg>
        <pc:spChg chg="add del mod topLvl">
          <ac:chgData name="Kevin Andrews" userId="6b8a8302-e720-4de1-b4c6-46f3080462ea" providerId="ADAL" clId="{A76D8AA9-7156-43E0-A1AC-811C0C0A28D7}" dt="2018-10-16T14:51:11.773" v="3170" actId="164"/>
          <ac:spMkLst>
            <pc:docMk/>
            <pc:sldMk cId="2971992644" sldId="333"/>
            <ac:spMk id="25" creationId="{29765F49-74BA-41EC-92BA-26E4A7669AA5}"/>
          </ac:spMkLst>
        </pc:spChg>
        <pc:spChg chg="add del mod topLvl">
          <ac:chgData name="Kevin Andrews" userId="6b8a8302-e720-4de1-b4c6-46f3080462ea" providerId="ADAL" clId="{A76D8AA9-7156-43E0-A1AC-811C0C0A28D7}" dt="2018-10-16T14:51:11.773" v="3170" actId="164"/>
          <ac:spMkLst>
            <pc:docMk/>
            <pc:sldMk cId="2971992644" sldId="333"/>
            <ac:spMk id="26" creationId="{94BBC91B-9418-4F79-91C1-5DBED647A2BD}"/>
          </ac:spMkLst>
        </pc:spChg>
        <pc:spChg chg="add del mod topLvl">
          <ac:chgData name="Kevin Andrews" userId="6b8a8302-e720-4de1-b4c6-46f3080462ea" providerId="ADAL" clId="{A76D8AA9-7156-43E0-A1AC-811C0C0A28D7}" dt="2018-10-16T14:51:11.773" v="3170" actId="164"/>
          <ac:spMkLst>
            <pc:docMk/>
            <pc:sldMk cId="2971992644" sldId="333"/>
            <ac:spMk id="27" creationId="{447F86E3-81CA-470E-A98F-09726535995B}"/>
          </ac:spMkLst>
        </pc:spChg>
        <pc:spChg chg="mod topLvl">
          <ac:chgData name="Kevin Andrews" userId="6b8a8302-e720-4de1-b4c6-46f3080462ea" providerId="ADAL" clId="{A76D8AA9-7156-43E0-A1AC-811C0C0A28D7}" dt="2018-10-16T14:52:52.468" v="3186" actId="164"/>
          <ac:spMkLst>
            <pc:docMk/>
            <pc:sldMk cId="2971992644" sldId="333"/>
            <ac:spMk id="28" creationId="{43FDF6F9-0D16-47C0-ACFF-E22CB8A6458D}"/>
          </ac:spMkLst>
        </pc:spChg>
        <pc:spChg chg="mod topLvl">
          <ac:chgData name="Kevin Andrews" userId="6b8a8302-e720-4de1-b4c6-46f3080462ea" providerId="ADAL" clId="{A76D8AA9-7156-43E0-A1AC-811C0C0A28D7}" dt="2018-10-16T14:52:52.468" v="3186" actId="164"/>
          <ac:spMkLst>
            <pc:docMk/>
            <pc:sldMk cId="2971992644" sldId="333"/>
            <ac:spMk id="29" creationId="{04CAEC36-92B9-4661-8312-28148DCF9EBC}"/>
          </ac:spMkLst>
        </pc:spChg>
        <pc:spChg chg="mod topLvl">
          <ac:chgData name="Kevin Andrews" userId="6b8a8302-e720-4de1-b4c6-46f3080462ea" providerId="ADAL" clId="{A76D8AA9-7156-43E0-A1AC-811C0C0A28D7}" dt="2018-10-16T14:52:52.468" v="3186" actId="164"/>
          <ac:spMkLst>
            <pc:docMk/>
            <pc:sldMk cId="2971992644" sldId="333"/>
            <ac:spMk id="30" creationId="{7714F7AC-2BB9-4C09-9790-C6C7258B1B5F}"/>
          </ac:spMkLst>
        </pc:spChg>
        <pc:spChg chg="mod topLvl">
          <ac:chgData name="Kevin Andrews" userId="6b8a8302-e720-4de1-b4c6-46f3080462ea" providerId="ADAL" clId="{A76D8AA9-7156-43E0-A1AC-811C0C0A28D7}" dt="2018-10-16T14:54:22.634" v="3203" actId="164"/>
          <ac:spMkLst>
            <pc:docMk/>
            <pc:sldMk cId="2971992644" sldId="333"/>
            <ac:spMk id="31" creationId="{386B9D6E-FDBB-4C7D-9DE7-84049703ABAC}"/>
          </ac:spMkLst>
        </pc:spChg>
        <pc:spChg chg="mod topLvl">
          <ac:chgData name="Kevin Andrews" userId="6b8a8302-e720-4de1-b4c6-46f3080462ea" providerId="ADAL" clId="{A76D8AA9-7156-43E0-A1AC-811C0C0A28D7}" dt="2018-10-16T14:54:22.634" v="3203" actId="164"/>
          <ac:spMkLst>
            <pc:docMk/>
            <pc:sldMk cId="2971992644" sldId="333"/>
            <ac:spMk id="32" creationId="{638021F1-1D5B-4568-A083-9A2FCDB4EE94}"/>
          </ac:spMkLst>
        </pc:spChg>
        <pc:spChg chg="mod topLvl">
          <ac:chgData name="Kevin Andrews" userId="6b8a8302-e720-4de1-b4c6-46f3080462ea" providerId="ADAL" clId="{A76D8AA9-7156-43E0-A1AC-811C0C0A28D7}" dt="2018-10-16T14:54:22.634" v="3203" actId="164"/>
          <ac:spMkLst>
            <pc:docMk/>
            <pc:sldMk cId="2971992644" sldId="333"/>
            <ac:spMk id="33" creationId="{6174A1B3-5D2A-4C3A-9A75-CC961E957545}"/>
          </ac:spMkLst>
        </pc:spChg>
        <pc:spChg chg="mod topLvl">
          <ac:chgData name="Kevin Andrews" userId="6b8a8302-e720-4de1-b4c6-46f3080462ea" providerId="ADAL" clId="{A76D8AA9-7156-43E0-A1AC-811C0C0A28D7}" dt="2018-10-16T14:54:37.568" v="3206" actId="164"/>
          <ac:spMkLst>
            <pc:docMk/>
            <pc:sldMk cId="2971992644" sldId="333"/>
            <ac:spMk id="34" creationId="{50209F61-927C-4CED-991A-506157F5046F}"/>
          </ac:spMkLst>
        </pc:spChg>
        <pc:spChg chg="mod topLvl">
          <ac:chgData name="Kevin Andrews" userId="6b8a8302-e720-4de1-b4c6-46f3080462ea" providerId="ADAL" clId="{A76D8AA9-7156-43E0-A1AC-811C0C0A28D7}" dt="2018-10-16T14:54:37.568" v="3206" actId="164"/>
          <ac:spMkLst>
            <pc:docMk/>
            <pc:sldMk cId="2971992644" sldId="333"/>
            <ac:spMk id="35" creationId="{FEEB3058-0208-4FC7-B1C5-9E80F37D36DA}"/>
          </ac:spMkLst>
        </pc:spChg>
        <pc:spChg chg="mod topLvl">
          <ac:chgData name="Kevin Andrews" userId="6b8a8302-e720-4de1-b4c6-46f3080462ea" providerId="ADAL" clId="{A76D8AA9-7156-43E0-A1AC-811C0C0A28D7}" dt="2018-10-16T14:54:37.568" v="3206" actId="164"/>
          <ac:spMkLst>
            <pc:docMk/>
            <pc:sldMk cId="2971992644" sldId="333"/>
            <ac:spMk id="36" creationId="{F9BCCC13-E4B9-49E5-8D66-003521DEA66B}"/>
          </ac:spMkLst>
        </pc:spChg>
        <pc:spChg chg="mod topLvl">
          <ac:chgData name="Kevin Andrews" userId="6b8a8302-e720-4de1-b4c6-46f3080462ea" providerId="ADAL" clId="{A76D8AA9-7156-43E0-A1AC-811C0C0A28D7}" dt="2018-10-16T14:51:56.122" v="3177" actId="164"/>
          <ac:spMkLst>
            <pc:docMk/>
            <pc:sldMk cId="2971992644" sldId="333"/>
            <ac:spMk id="37" creationId="{923CCE7C-7196-4A46-A1A1-DA344211C140}"/>
          </ac:spMkLst>
        </pc:spChg>
        <pc:spChg chg="mod topLvl">
          <ac:chgData name="Kevin Andrews" userId="6b8a8302-e720-4de1-b4c6-46f3080462ea" providerId="ADAL" clId="{A76D8AA9-7156-43E0-A1AC-811C0C0A28D7}" dt="2018-10-16T14:51:56.122" v="3177" actId="164"/>
          <ac:spMkLst>
            <pc:docMk/>
            <pc:sldMk cId="2971992644" sldId="333"/>
            <ac:spMk id="38" creationId="{83E0EE5E-41C3-4AB1-8B35-556057A70B32}"/>
          </ac:spMkLst>
        </pc:spChg>
        <pc:spChg chg="mod topLvl">
          <ac:chgData name="Kevin Andrews" userId="6b8a8302-e720-4de1-b4c6-46f3080462ea" providerId="ADAL" clId="{A76D8AA9-7156-43E0-A1AC-811C0C0A28D7}" dt="2018-10-16T14:51:56.122" v="3177" actId="164"/>
          <ac:spMkLst>
            <pc:docMk/>
            <pc:sldMk cId="2971992644" sldId="333"/>
            <ac:spMk id="39" creationId="{EA946502-2B30-4174-B539-969099577F64}"/>
          </ac:spMkLst>
        </pc:spChg>
        <pc:spChg chg="mod topLvl">
          <ac:chgData name="Kevin Andrews" userId="6b8a8302-e720-4de1-b4c6-46f3080462ea" providerId="ADAL" clId="{A76D8AA9-7156-43E0-A1AC-811C0C0A28D7}" dt="2018-10-16T14:52:20.179" v="3180" actId="164"/>
          <ac:spMkLst>
            <pc:docMk/>
            <pc:sldMk cId="2971992644" sldId="333"/>
            <ac:spMk id="40" creationId="{C13C9ECD-82E0-4AC4-9F8D-7EF999849F48}"/>
          </ac:spMkLst>
        </pc:spChg>
        <pc:spChg chg="mod topLvl">
          <ac:chgData name="Kevin Andrews" userId="6b8a8302-e720-4de1-b4c6-46f3080462ea" providerId="ADAL" clId="{A76D8AA9-7156-43E0-A1AC-811C0C0A28D7}" dt="2018-10-16T14:52:20.179" v="3180" actId="164"/>
          <ac:spMkLst>
            <pc:docMk/>
            <pc:sldMk cId="2971992644" sldId="333"/>
            <ac:spMk id="41" creationId="{C3A16B5B-3919-4951-A22D-F2539447DADF}"/>
          </ac:spMkLst>
        </pc:spChg>
        <pc:spChg chg="mod topLvl">
          <ac:chgData name="Kevin Andrews" userId="6b8a8302-e720-4de1-b4c6-46f3080462ea" providerId="ADAL" clId="{A76D8AA9-7156-43E0-A1AC-811C0C0A28D7}" dt="2018-10-16T14:52:20.179" v="3180" actId="164"/>
          <ac:spMkLst>
            <pc:docMk/>
            <pc:sldMk cId="2971992644" sldId="333"/>
            <ac:spMk id="42" creationId="{C916618A-BA4A-41EB-BDB0-C41F54DD3000}"/>
          </ac:spMkLst>
        </pc:spChg>
        <pc:spChg chg="mod topLvl">
          <ac:chgData name="Kevin Andrews" userId="6b8a8302-e720-4de1-b4c6-46f3080462ea" providerId="ADAL" clId="{A76D8AA9-7156-43E0-A1AC-811C0C0A28D7}" dt="2018-10-16T14:53:07.449" v="3189" actId="164"/>
          <ac:spMkLst>
            <pc:docMk/>
            <pc:sldMk cId="2971992644" sldId="333"/>
            <ac:spMk id="43" creationId="{01D34763-48B8-4FF9-BC5C-6A5396411AC4}"/>
          </ac:spMkLst>
        </pc:spChg>
        <pc:spChg chg="mod topLvl">
          <ac:chgData name="Kevin Andrews" userId="6b8a8302-e720-4de1-b4c6-46f3080462ea" providerId="ADAL" clId="{A76D8AA9-7156-43E0-A1AC-811C0C0A28D7}" dt="2018-10-16T14:53:07.449" v="3189" actId="164"/>
          <ac:spMkLst>
            <pc:docMk/>
            <pc:sldMk cId="2971992644" sldId="333"/>
            <ac:spMk id="44" creationId="{9E8C352D-A564-4738-BCE4-A544F5A66146}"/>
          </ac:spMkLst>
        </pc:spChg>
        <pc:spChg chg="mod topLvl">
          <ac:chgData name="Kevin Andrews" userId="6b8a8302-e720-4de1-b4c6-46f3080462ea" providerId="ADAL" clId="{A76D8AA9-7156-43E0-A1AC-811C0C0A28D7}" dt="2018-10-16T14:53:07.449" v="3189" actId="164"/>
          <ac:spMkLst>
            <pc:docMk/>
            <pc:sldMk cId="2971992644" sldId="333"/>
            <ac:spMk id="45" creationId="{56B04353-0EAC-427C-9A31-C0345028EA8C}"/>
          </ac:spMkLst>
        </pc:spChg>
        <pc:spChg chg="mod topLvl">
          <ac:chgData name="Kevin Andrews" userId="6b8a8302-e720-4de1-b4c6-46f3080462ea" providerId="ADAL" clId="{A76D8AA9-7156-43E0-A1AC-811C0C0A28D7}" dt="2018-10-16T14:53:23.320" v="3192" actId="164"/>
          <ac:spMkLst>
            <pc:docMk/>
            <pc:sldMk cId="2971992644" sldId="333"/>
            <ac:spMk id="46" creationId="{A41F42F3-26FB-4780-AB3B-BC4C09D17D28}"/>
          </ac:spMkLst>
        </pc:spChg>
        <pc:spChg chg="mod topLvl">
          <ac:chgData name="Kevin Andrews" userId="6b8a8302-e720-4de1-b4c6-46f3080462ea" providerId="ADAL" clId="{A76D8AA9-7156-43E0-A1AC-811C0C0A28D7}" dt="2018-10-16T14:53:23.320" v="3192" actId="164"/>
          <ac:spMkLst>
            <pc:docMk/>
            <pc:sldMk cId="2971992644" sldId="333"/>
            <ac:spMk id="47" creationId="{CAC3DE82-6CD9-473A-96A3-D8171B8D3F64}"/>
          </ac:spMkLst>
        </pc:spChg>
        <pc:spChg chg="mod topLvl">
          <ac:chgData name="Kevin Andrews" userId="6b8a8302-e720-4de1-b4c6-46f3080462ea" providerId="ADAL" clId="{A76D8AA9-7156-43E0-A1AC-811C0C0A28D7}" dt="2018-10-16T14:53:23.320" v="3192" actId="164"/>
          <ac:spMkLst>
            <pc:docMk/>
            <pc:sldMk cId="2971992644" sldId="333"/>
            <ac:spMk id="48" creationId="{C36E5283-B5D6-41E7-A67C-C72EC234ACC8}"/>
          </ac:spMkLst>
        </pc:spChg>
        <pc:spChg chg="mod topLvl">
          <ac:chgData name="Kevin Andrews" userId="6b8a8302-e720-4de1-b4c6-46f3080462ea" providerId="ADAL" clId="{A76D8AA9-7156-43E0-A1AC-811C0C0A28D7}" dt="2018-10-16T14:53:45.112" v="3197" actId="164"/>
          <ac:spMkLst>
            <pc:docMk/>
            <pc:sldMk cId="2971992644" sldId="333"/>
            <ac:spMk id="49" creationId="{F6E2B58C-E559-488B-882F-1881494B9A16}"/>
          </ac:spMkLst>
        </pc:spChg>
        <pc:spChg chg="mod topLvl">
          <ac:chgData name="Kevin Andrews" userId="6b8a8302-e720-4de1-b4c6-46f3080462ea" providerId="ADAL" clId="{A76D8AA9-7156-43E0-A1AC-811C0C0A28D7}" dt="2018-10-16T14:53:45.112" v="3197" actId="164"/>
          <ac:spMkLst>
            <pc:docMk/>
            <pc:sldMk cId="2971992644" sldId="333"/>
            <ac:spMk id="50" creationId="{4913114F-EFBC-42EF-B01B-F0A667343B71}"/>
          </ac:spMkLst>
        </pc:spChg>
        <pc:spChg chg="mod topLvl">
          <ac:chgData name="Kevin Andrews" userId="6b8a8302-e720-4de1-b4c6-46f3080462ea" providerId="ADAL" clId="{A76D8AA9-7156-43E0-A1AC-811C0C0A28D7}" dt="2018-10-16T14:53:45.112" v="3197" actId="164"/>
          <ac:spMkLst>
            <pc:docMk/>
            <pc:sldMk cId="2971992644" sldId="333"/>
            <ac:spMk id="51" creationId="{BA2B0A62-40B1-4BD8-9CCD-D3C1F2B80089}"/>
          </ac:spMkLst>
        </pc:spChg>
        <pc:spChg chg="mod topLvl">
          <ac:chgData name="Kevin Andrews" userId="6b8a8302-e720-4de1-b4c6-46f3080462ea" providerId="ADAL" clId="{A76D8AA9-7156-43E0-A1AC-811C0C0A28D7}" dt="2018-10-16T14:54:22.634" v="3203" actId="164"/>
          <ac:spMkLst>
            <pc:docMk/>
            <pc:sldMk cId="2971992644" sldId="333"/>
            <ac:spMk id="52" creationId="{7E77011C-EDFF-446B-8FC4-96FE3F8ECE9D}"/>
          </ac:spMkLst>
        </pc:spChg>
        <pc:spChg chg="mod topLvl">
          <ac:chgData name="Kevin Andrews" userId="6b8a8302-e720-4de1-b4c6-46f3080462ea" providerId="ADAL" clId="{A76D8AA9-7156-43E0-A1AC-811C0C0A28D7}" dt="2018-10-16T14:54:22.634" v="3203" actId="164"/>
          <ac:spMkLst>
            <pc:docMk/>
            <pc:sldMk cId="2971992644" sldId="333"/>
            <ac:spMk id="53" creationId="{41DEC118-41E6-47D1-A24F-7B8A5BC3332A}"/>
          </ac:spMkLst>
        </pc:spChg>
        <pc:spChg chg="mod topLvl">
          <ac:chgData name="Kevin Andrews" userId="6b8a8302-e720-4de1-b4c6-46f3080462ea" providerId="ADAL" clId="{A76D8AA9-7156-43E0-A1AC-811C0C0A28D7}" dt="2018-10-16T14:54:37.568" v="3206" actId="164"/>
          <ac:spMkLst>
            <pc:docMk/>
            <pc:sldMk cId="2971992644" sldId="333"/>
            <ac:spMk id="54" creationId="{8D004236-49B2-4EF4-930D-039216FFF4B5}"/>
          </ac:spMkLst>
        </pc:spChg>
        <pc:spChg chg="mod topLvl">
          <ac:chgData name="Kevin Andrews" userId="6b8a8302-e720-4de1-b4c6-46f3080462ea" providerId="ADAL" clId="{A76D8AA9-7156-43E0-A1AC-811C0C0A28D7}" dt="2018-10-16T14:54:37.568" v="3206" actId="164"/>
          <ac:spMkLst>
            <pc:docMk/>
            <pc:sldMk cId="2971992644" sldId="333"/>
            <ac:spMk id="55" creationId="{9AC027FE-8755-4F62-86FF-AEA160C20E21}"/>
          </ac:spMkLst>
        </pc:spChg>
        <pc:spChg chg="mod topLvl">
          <ac:chgData name="Kevin Andrews" userId="6b8a8302-e720-4de1-b4c6-46f3080462ea" providerId="ADAL" clId="{A76D8AA9-7156-43E0-A1AC-811C0C0A28D7}" dt="2018-10-16T14:52:34.566" v="3183" actId="164"/>
          <ac:spMkLst>
            <pc:docMk/>
            <pc:sldMk cId="2971992644" sldId="333"/>
            <ac:spMk id="56" creationId="{37A68877-4AD7-46A6-A395-BA66B5970690}"/>
          </ac:spMkLst>
        </pc:spChg>
        <pc:spChg chg="mod topLvl">
          <ac:chgData name="Kevin Andrews" userId="6b8a8302-e720-4de1-b4c6-46f3080462ea" providerId="ADAL" clId="{A76D8AA9-7156-43E0-A1AC-811C0C0A28D7}" dt="2018-10-16T14:52:34.566" v="3183" actId="164"/>
          <ac:spMkLst>
            <pc:docMk/>
            <pc:sldMk cId="2971992644" sldId="333"/>
            <ac:spMk id="57" creationId="{57FFD60A-8388-4FF6-952F-FEC78BE4DBBC}"/>
          </ac:spMkLst>
        </pc:spChg>
        <pc:spChg chg="mod topLvl">
          <ac:chgData name="Kevin Andrews" userId="6b8a8302-e720-4de1-b4c6-46f3080462ea" providerId="ADAL" clId="{A76D8AA9-7156-43E0-A1AC-811C0C0A28D7}" dt="2018-10-16T14:53:58.187" v="3200" actId="164"/>
          <ac:spMkLst>
            <pc:docMk/>
            <pc:sldMk cId="2971992644" sldId="333"/>
            <ac:spMk id="58" creationId="{AAC8F25B-7D3B-4F4D-8F6C-0F2B1826B65D}"/>
          </ac:spMkLst>
        </pc:spChg>
        <pc:spChg chg="mod topLvl">
          <ac:chgData name="Kevin Andrews" userId="6b8a8302-e720-4de1-b4c6-46f3080462ea" providerId="ADAL" clId="{A76D8AA9-7156-43E0-A1AC-811C0C0A28D7}" dt="2018-10-16T14:53:58.187" v="3200" actId="164"/>
          <ac:spMkLst>
            <pc:docMk/>
            <pc:sldMk cId="2971992644" sldId="333"/>
            <ac:spMk id="59" creationId="{763BB156-9B2D-4A40-8B84-2E6BF5AD882C}"/>
          </ac:spMkLst>
        </pc:spChg>
        <pc:spChg chg="mod topLvl">
          <ac:chgData name="Kevin Andrews" userId="6b8a8302-e720-4de1-b4c6-46f3080462ea" providerId="ADAL" clId="{A76D8AA9-7156-43E0-A1AC-811C0C0A28D7}" dt="2018-10-16T14:54:52.518" v="3209" actId="164"/>
          <ac:spMkLst>
            <pc:docMk/>
            <pc:sldMk cId="2971992644" sldId="333"/>
            <ac:spMk id="60" creationId="{A70DADDA-F98B-4629-974C-D4937B4C7559}"/>
          </ac:spMkLst>
        </pc:spChg>
        <pc:spChg chg="mod topLvl">
          <ac:chgData name="Kevin Andrews" userId="6b8a8302-e720-4de1-b4c6-46f3080462ea" providerId="ADAL" clId="{A76D8AA9-7156-43E0-A1AC-811C0C0A28D7}" dt="2018-10-16T14:54:52.518" v="3209" actId="164"/>
          <ac:spMkLst>
            <pc:docMk/>
            <pc:sldMk cId="2971992644" sldId="333"/>
            <ac:spMk id="61" creationId="{2281DAC4-EC9C-4959-8D19-3F398622B747}"/>
          </ac:spMkLst>
        </pc:spChg>
        <pc:spChg chg="mod topLvl">
          <ac:chgData name="Kevin Andrews" userId="6b8a8302-e720-4de1-b4c6-46f3080462ea" providerId="ADAL" clId="{A76D8AA9-7156-43E0-A1AC-811C0C0A28D7}" dt="2018-10-16T14:55:05.265" v="3212" actId="164"/>
          <ac:spMkLst>
            <pc:docMk/>
            <pc:sldMk cId="2971992644" sldId="333"/>
            <ac:spMk id="62" creationId="{62BA5875-1BB3-4BED-8684-EA193F1C88CD}"/>
          </ac:spMkLst>
        </pc:spChg>
        <pc:spChg chg="mod topLvl">
          <ac:chgData name="Kevin Andrews" userId="6b8a8302-e720-4de1-b4c6-46f3080462ea" providerId="ADAL" clId="{A76D8AA9-7156-43E0-A1AC-811C0C0A28D7}" dt="2018-10-16T14:55:05.265" v="3212" actId="164"/>
          <ac:spMkLst>
            <pc:docMk/>
            <pc:sldMk cId="2971992644" sldId="333"/>
            <ac:spMk id="63" creationId="{C782C745-DC95-42EC-94DA-603523F1FDB3}"/>
          </ac:spMkLst>
        </pc:spChg>
        <pc:spChg chg="mod topLvl">
          <ac:chgData name="Kevin Andrews" userId="6b8a8302-e720-4de1-b4c6-46f3080462ea" providerId="ADAL" clId="{A76D8AA9-7156-43E0-A1AC-811C0C0A28D7}" dt="2018-10-16T14:49:28.399" v="3152" actId="164"/>
          <ac:spMkLst>
            <pc:docMk/>
            <pc:sldMk cId="2971992644" sldId="333"/>
            <ac:spMk id="64" creationId="{E4C3E8FD-49F1-458C-A318-7E8015F062B6}"/>
          </ac:spMkLst>
        </pc:spChg>
        <pc:spChg chg="mod topLvl">
          <ac:chgData name="Kevin Andrews" userId="6b8a8302-e720-4de1-b4c6-46f3080462ea" providerId="ADAL" clId="{A76D8AA9-7156-43E0-A1AC-811C0C0A28D7}" dt="2018-10-16T14:49:28.399" v="3152" actId="164"/>
          <ac:spMkLst>
            <pc:docMk/>
            <pc:sldMk cId="2971992644" sldId="333"/>
            <ac:spMk id="65" creationId="{FFE3B40A-8C9C-4072-A459-E2453A4E3A2A}"/>
          </ac:spMkLst>
        </pc:spChg>
        <pc:spChg chg="mod topLvl">
          <ac:chgData name="Kevin Andrews" userId="6b8a8302-e720-4de1-b4c6-46f3080462ea" providerId="ADAL" clId="{A76D8AA9-7156-43E0-A1AC-811C0C0A28D7}" dt="2018-10-16T14:49:28.399" v="3152" actId="164"/>
          <ac:spMkLst>
            <pc:docMk/>
            <pc:sldMk cId="2971992644" sldId="333"/>
            <ac:spMk id="66" creationId="{1B5FDF74-C991-4F00-BC5D-4BA21B8E25DA}"/>
          </ac:spMkLst>
        </pc:spChg>
        <pc:spChg chg="mod topLvl">
          <ac:chgData name="Kevin Andrews" userId="6b8a8302-e720-4de1-b4c6-46f3080462ea" providerId="ADAL" clId="{A76D8AA9-7156-43E0-A1AC-811C0C0A28D7}" dt="2018-10-16T14:49:28.399" v="3152" actId="164"/>
          <ac:spMkLst>
            <pc:docMk/>
            <pc:sldMk cId="2971992644" sldId="333"/>
            <ac:spMk id="67" creationId="{176C09FE-D566-4250-B979-B31F798895C7}"/>
          </ac:spMkLst>
        </pc:spChg>
        <pc:spChg chg="del mod topLvl">
          <ac:chgData name="Kevin Andrews" userId="6b8a8302-e720-4de1-b4c6-46f3080462ea" providerId="ADAL" clId="{A76D8AA9-7156-43E0-A1AC-811C0C0A28D7}" dt="2018-10-16T14:50:42.014" v="3164" actId="478"/>
          <ac:spMkLst>
            <pc:docMk/>
            <pc:sldMk cId="2971992644" sldId="333"/>
            <ac:spMk id="68" creationId="{9482E0DF-16AE-4EE8-A3F1-2793208B4561}"/>
          </ac:spMkLst>
        </pc:spChg>
        <pc:spChg chg="del mod topLvl">
          <ac:chgData name="Kevin Andrews" userId="6b8a8302-e720-4de1-b4c6-46f3080462ea" providerId="ADAL" clId="{A76D8AA9-7156-43E0-A1AC-811C0C0A28D7}" dt="2018-10-16T14:50:44.264" v="3165" actId="478"/>
          <ac:spMkLst>
            <pc:docMk/>
            <pc:sldMk cId="2971992644" sldId="333"/>
            <ac:spMk id="69" creationId="{20D98CA0-EFAE-433D-A4AC-8A5A52EB902B}"/>
          </ac:spMkLst>
        </pc:spChg>
        <pc:spChg chg="del mod topLvl">
          <ac:chgData name="Kevin Andrews" userId="6b8a8302-e720-4de1-b4c6-46f3080462ea" providerId="ADAL" clId="{A76D8AA9-7156-43E0-A1AC-811C0C0A28D7}" dt="2018-10-16T14:50:47.607" v="3166" actId="478"/>
          <ac:spMkLst>
            <pc:docMk/>
            <pc:sldMk cId="2971992644" sldId="333"/>
            <ac:spMk id="70" creationId="{FDB531AC-65C0-459C-923F-7CAEB14C3798}"/>
          </ac:spMkLst>
        </pc:spChg>
        <pc:spChg chg="mod topLvl">
          <ac:chgData name="Kevin Andrews" userId="6b8a8302-e720-4de1-b4c6-46f3080462ea" providerId="ADAL" clId="{A76D8AA9-7156-43E0-A1AC-811C0C0A28D7}" dt="2018-10-16T14:47:41.393" v="3138" actId="165"/>
          <ac:spMkLst>
            <pc:docMk/>
            <pc:sldMk cId="2971992644" sldId="333"/>
            <ac:spMk id="71" creationId="{003D34A9-50F8-460C-9D24-11F1BDE71A76}"/>
          </ac:spMkLst>
        </pc:spChg>
        <pc:spChg chg="del mod topLvl">
          <ac:chgData name="Kevin Andrews" userId="6b8a8302-e720-4de1-b4c6-46f3080462ea" providerId="ADAL" clId="{A76D8AA9-7156-43E0-A1AC-811C0C0A28D7}" dt="2018-10-16T14:50:49.247" v="3167" actId="478"/>
          <ac:spMkLst>
            <pc:docMk/>
            <pc:sldMk cId="2971992644" sldId="333"/>
            <ac:spMk id="72" creationId="{2DC38B07-1BBA-4242-AE3C-C57B3561643A}"/>
          </ac:spMkLst>
        </pc:spChg>
        <pc:grpChg chg="add del mod">
          <ac:chgData name="Kevin Andrews" userId="6b8a8302-e720-4de1-b4c6-46f3080462ea" providerId="ADAL" clId="{A76D8AA9-7156-43E0-A1AC-811C0C0A28D7}" dt="2018-10-16T14:47:41.393" v="3138" actId="165"/>
          <ac:grpSpMkLst>
            <pc:docMk/>
            <pc:sldMk cId="2971992644" sldId="333"/>
            <ac:grpSpMk id="7" creationId="{D6BCDA4A-B925-451B-B625-17922979ECC4}"/>
          </ac:grpSpMkLst>
        </pc:grpChg>
        <pc:grpChg chg="add mod">
          <ac:chgData name="Kevin Andrews" userId="6b8a8302-e720-4de1-b4c6-46f3080462ea" providerId="ADAL" clId="{A76D8AA9-7156-43E0-A1AC-811C0C0A28D7}" dt="2018-10-16T14:49:28.399" v="3152" actId="164"/>
          <ac:grpSpMkLst>
            <pc:docMk/>
            <pc:sldMk cId="2971992644" sldId="333"/>
            <ac:grpSpMk id="73" creationId="{7E0C5C87-FBBF-4FBD-9B1B-20A3E7512365}"/>
          </ac:grpSpMkLst>
        </pc:grpChg>
        <pc:grpChg chg="add mod">
          <ac:chgData name="Kevin Andrews" userId="6b8a8302-e720-4de1-b4c6-46f3080462ea" providerId="ADAL" clId="{A76D8AA9-7156-43E0-A1AC-811C0C0A28D7}" dt="2018-10-16T14:49:56.540" v="3155" actId="164"/>
          <ac:grpSpMkLst>
            <pc:docMk/>
            <pc:sldMk cId="2971992644" sldId="333"/>
            <ac:grpSpMk id="74" creationId="{7CA74215-62B6-42AD-8815-7C9BFEC91CF4}"/>
          </ac:grpSpMkLst>
        </pc:grpChg>
        <pc:grpChg chg="add mod">
          <ac:chgData name="Kevin Andrews" userId="6b8a8302-e720-4de1-b4c6-46f3080462ea" providerId="ADAL" clId="{A76D8AA9-7156-43E0-A1AC-811C0C0A28D7}" dt="2018-10-16T14:50:09.475" v="3158" actId="164"/>
          <ac:grpSpMkLst>
            <pc:docMk/>
            <pc:sldMk cId="2971992644" sldId="333"/>
            <ac:grpSpMk id="75" creationId="{D8578B52-196F-417E-852F-B0FBF9856BB2}"/>
          </ac:grpSpMkLst>
        </pc:grpChg>
        <pc:grpChg chg="add mod">
          <ac:chgData name="Kevin Andrews" userId="6b8a8302-e720-4de1-b4c6-46f3080462ea" providerId="ADAL" clId="{A76D8AA9-7156-43E0-A1AC-811C0C0A28D7}" dt="2018-10-16T14:50:26.096" v="3161" actId="164"/>
          <ac:grpSpMkLst>
            <pc:docMk/>
            <pc:sldMk cId="2971992644" sldId="333"/>
            <ac:grpSpMk id="76" creationId="{5B754006-ECE2-4D11-876F-397D5DFE2F45}"/>
          </ac:grpSpMkLst>
        </pc:grpChg>
        <pc:grpChg chg="add mod">
          <ac:chgData name="Kevin Andrews" userId="6b8a8302-e720-4de1-b4c6-46f3080462ea" providerId="ADAL" clId="{A76D8AA9-7156-43E0-A1AC-811C0C0A28D7}" dt="2018-10-16T14:51:11.773" v="3170" actId="164"/>
          <ac:grpSpMkLst>
            <pc:docMk/>
            <pc:sldMk cId="2971992644" sldId="333"/>
            <ac:grpSpMk id="77" creationId="{0FDA1ED5-948E-4E4D-9F1A-B58827BD7766}"/>
          </ac:grpSpMkLst>
        </pc:grpChg>
        <pc:grpChg chg="add mod">
          <ac:chgData name="Kevin Andrews" userId="6b8a8302-e720-4de1-b4c6-46f3080462ea" providerId="ADAL" clId="{A76D8AA9-7156-43E0-A1AC-811C0C0A28D7}" dt="2018-10-16T14:51:56.122" v="3177" actId="164"/>
          <ac:grpSpMkLst>
            <pc:docMk/>
            <pc:sldMk cId="2971992644" sldId="333"/>
            <ac:grpSpMk id="78" creationId="{6BF7F6C6-619D-4C87-886B-E71D3D3303E3}"/>
          </ac:grpSpMkLst>
        </pc:grpChg>
        <pc:grpChg chg="add mod">
          <ac:chgData name="Kevin Andrews" userId="6b8a8302-e720-4de1-b4c6-46f3080462ea" providerId="ADAL" clId="{A76D8AA9-7156-43E0-A1AC-811C0C0A28D7}" dt="2018-10-16T14:52:20.179" v="3180" actId="164"/>
          <ac:grpSpMkLst>
            <pc:docMk/>
            <pc:sldMk cId="2971992644" sldId="333"/>
            <ac:grpSpMk id="79" creationId="{AC732A5C-9911-40DF-9BA3-F1EA46C33C37}"/>
          </ac:grpSpMkLst>
        </pc:grpChg>
        <pc:grpChg chg="add mod">
          <ac:chgData name="Kevin Andrews" userId="6b8a8302-e720-4de1-b4c6-46f3080462ea" providerId="ADAL" clId="{A76D8AA9-7156-43E0-A1AC-811C0C0A28D7}" dt="2018-10-16T14:52:34.566" v="3183" actId="164"/>
          <ac:grpSpMkLst>
            <pc:docMk/>
            <pc:sldMk cId="2971992644" sldId="333"/>
            <ac:grpSpMk id="80" creationId="{8E0B621A-6A4F-4EB6-9A99-6EFF7E54D3B4}"/>
          </ac:grpSpMkLst>
        </pc:grpChg>
        <pc:grpChg chg="add mod">
          <ac:chgData name="Kevin Andrews" userId="6b8a8302-e720-4de1-b4c6-46f3080462ea" providerId="ADAL" clId="{A76D8AA9-7156-43E0-A1AC-811C0C0A28D7}" dt="2018-10-16T14:52:52.468" v="3186" actId="164"/>
          <ac:grpSpMkLst>
            <pc:docMk/>
            <pc:sldMk cId="2971992644" sldId="333"/>
            <ac:grpSpMk id="81" creationId="{1A3D07F4-FAFD-4B14-9A16-25ECB1FEAD1B}"/>
          </ac:grpSpMkLst>
        </pc:grpChg>
        <pc:grpChg chg="add mod">
          <ac:chgData name="Kevin Andrews" userId="6b8a8302-e720-4de1-b4c6-46f3080462ea" providerId="ADAL" clId="{A76D8AA9-7156-43E0-A1AC-811C0C0A28D7}" dt="2018-10-16T14:53:07.449" v="3189" actId="164"/>
          <ac:grpSpMkLst>
            <pc:docMk/>
            <pc:sldMk cId="2971992644" sldId="333"/>
            <ac:grpSpMk id="82" creationId="{0736D38E-510B-4AD6-A4A1-64F4DE875185}"/>
          </ac:grpSpMkLst>
        </pc:grpChg>
        <pc:grpChg chg="add mod">
          <ac:chgData name="Kevin Andrews" userId="6b8a8302-e720-4de1-b4c6-46f3080462ea" providerId="ADAL" clId="{A76D8AA9-7156-43E0-A1AC-811C0C0A28D7}" dt="2018-10-16T14:53:23.320" v="3192" actId="164"/>
          <ac:grpSpMkLst>
            <pc:docMk/>
            <pc:sldMk cId="2971992644" sldId="333"/>
            <ac:grpSpMk id="83" creationId="{47754390-A12C-4951-B093-2C2038506461}"/>
          </ac:grpSpMkLst>
        </pc:grpChg>
        <pc:grpChg chg="add mod">
          <ac:chgData name="Kevin Andrews" userId="6b8a8302-e720-4de1-b4c6-46f3080462ea" providerId="ADAL" clId="{A76D8AA9-7156-43E0-A1AC-811C0C0A28D7}" dt="2018-10-16T14:53:45.112" v="3197" actId="164"/>
          <ac:grpSpMkLst>
            <pc:docMk/>
            <pc:sldMk cId="2971992644" sldId="333"/>
            <ac:grpSpMk id="84" creationId="{A9C89472-467D-41EF-A932-BE5F5C5FFF42}"/>
          </ac:grpSpMkLst>
        </pc:grpChg>
        <pc:grpChg chg="add mod">
          <ac:chgData name="Kevin Andrews" userId="6b8a8302-e720-4de1-b4c6-46f3080462ea" providerId="ADAL" clId="{A76D8AA9-7156-43E0-A1AC-811C0C0A28D7}" dt="2018-10-16T14:53:58.187" v="3200" actId="164"/>
          <ac:grpSpMkLst>
            <pc:docMk/>
            <pc:sldMk cId="2971992644" sldId="333"/>
            <ac:grpSpMk id="85" creationId="{3B04E715-8D3B-40E0-9E69-73C278362A38}"/>
          </ac:grpSpMkLst>
        </pc:grpChg>
        <pc:grpChg chg="add mod">
          <ac:chgData name="Kevin Andrews" userId="6b8a8302-e720-4de1-b4c6-46f3080462ea" providerId="ADAL" clId="{A76D8AA9-7156-43E0-A1AC-811C0C0A28D7}" dt="2018-10-16T14:54:22.634" v="3203" actId="164"/>
          <ac:grpSpMkLst>
            <pc:docMk/>
            <pc:sldMk cId="2971992644" sldId="333"/>
            <ac:grpSpMk id="86" creationId="{487BB88D-4E7B-4DCD-863B-175BCA7289FA}"/>
          </ac:grpSpMkLst>
        </pc:grpChg>
        <pc:grpChg chg="add mod">
          <ac:chgData name="Kevin Andrews" userId="6b8a8302-e720-4de1-b4c6-46f3080462ea" providerId="ADAL" clId="{A76D8AA9-7156-43E0-A1AC-811C0C0A28D7}" dt="2018-10-16T14:54:37.568" v="3206" actId="164"/>
          <ac:grpSpMkLst>
            <pc:docMk/>
            <pc:sldMk cId="2971992644" sldId="333"/>
            <ac:grpSpMk id="87" creationId="{042A2742-25E7-440E-82CF-C6B52F6C3F38}"/>
          </ac:grpSpMkLst>
        </pc:grpChg>
        <pc:grpChg chg="add mod">
          <ac:chgData name="Kevin Andrews" userId="6b8a8302-e720-4de1-b4c6-46f3080462ea" providerId="ADAL" clId="{A76D8AA9-7156-43E0-A1AC-811C0C0A28D7}" dt="2018-10-16T14:54:52.518" v="3209" actId="164"/>
          <ac:grpSpMkLst>
            <pc:docMk/>
            <pc:sldMk cId="2971992644" sldId="333"/>
            <ac:grpSpMk id="88" creationId="{7D29F6E1-C9C3-4FD1-85F1-8DF69371F427}"/>
          </ac:grpSpMkLst>
        </pc:grpChg>
        <pc:grpChg chg="add mod">
          <ac:chgData name="Kevin Andrews" userId="6b8a8302-e720-4de1-b4c6-46f3080462ea" providerId="ADAL" clId="{A76D8AA9-7156-43E0-A1AC-811C0C0A28D7}" dt="2018-10-16T14:55:05.265" v="3212" actId="164"/>
          <ac:grpSpMkLst>
            <pc:docMk/>
            <pc:sldMk cId="2971992644" sldId="333"/>
            <ac:grpSpMk id="89" creationId="{4C777845-EF78-4CA0-AE29-EBDC68F9E623}"/>
          </ac:grpSpMkLst>
        </pc:grpChg>
        <pc:picChg chg="del mod">
          <ac:chgData name="Kevin Andrews" userId="6b8a8302-e720-4de1-b4c6-46f3080462ea" providerId="ADAL" clId="{A76D8AA9-7156-43E0-A1AC-811C0C0A28D7}" dt="2018-10-16T14:46:21.904" v="3131" actId="338"/>
          <ac:picMkLst>
            <pc:docMk/>
            <pc:sldMk cId="2971992644" sldId="333"/>
            <ac:picMk id="3" creationId="{18177B51-7751-4108-97A1-2D36301876F2}"/>
          </ac:picMkLst>
        </pc:picChg>
      </pc:sldChg>
      <pc:sldChg chg="addSp modSp add modTransition modAnim">
        <pc:chgData name="Kevin Andrews" userId="6b8a8302-e720-4de1-b4c6-46f3080462ea" providerId="ADAL" clId="{A76D8AA9-7156-43E0-A1AC-811C0C0A28D7}" dt="2018-10-17T09:39:21.491" v="5679"/>
        <pc:sldMkLst>
          <pc:docMk/>
          <pc:sldMk cId="4033871179" sldId="334"/>
        </pc:sldMkLst>
        <pc:spChg chg="add">
          <ac:chgData name="Kevin Andrews" userId="6b8a8302-e720-4de1-b4c6-46f3080462ea" providerId="ADAL" clId="{A76D8AA9-7156-43E0-A1AC-811C0C0A28D7}" dt="2018-10-16T15:00:01.009" v="3289"/>
          <ac:spMkLst>
            <pc:docMk/>
            <pc:sldMk cId="4033871179" sldId="334"/>
            <ac:spMk id="81" creationId="{60667857-2215-4B4C-9E68-576D2301BAEE}"/>
          </ac:spMkLst>
        </pc:spChg>
        <pc:spChg chg="add mod">
          <ac:chgData name="Kevin Andrews" userId="6b8a8302-e720-4de1-b4c6-46f3080462ea" providerId="ADAL" clId="{A76D8AA9-7156-43E0-A1AC-811C0C0A28D7}" dt="2018-10-16T15:00:16.317" v="3307" actId="20577"/>
          <ac:spMkLst>
            <pc:docMk/>
            <pc:sldMk cId="4033871179" sldId="334"/>
            <ac:spMk id="82" creationId="{E1C25CFD-F32B-45B3-8770-76F4B45DF75A}"/>
          </ac:spMkLst>
        </pc:spChg>
      </pc:sldChg>
      <pc:sldChg chg="addSp delSp modSp add delAnim modAnim">
        <pc:chgData name="Kevin Andrews" userId="6b8a8302-e720-4de1-b4c6-46f3080462ea" providerId="ADAL" clId="{A76D8AA9-7156-43E0-A1AC-811C0C0A28D7}" dt="2018-10-16T15:16:45.001" v="3650" actId="1076"/>
        <pc:sldMkLst>
          <pc:docMk/>
          <pc:sldMk cId="2052889025" sldId="335"/>
        </pc:sldMkLst>
        <pc:spChg chg="add mod">
          <ac:chgData name="Kevin Andrews" userId="6b8a8302-e720-4de1-b4c6-46f3080462ea" providerId="ADAL" clId="{A76D8AA9-7156-43E0-A1AC-811C0C0A28D7}" dt="2018-10-16T15:16:12.149" v="3610" actId="14100"/>
          <ac:spMkLst>
            <pc:docMk/>
            <pc:sldMk cId="2052889025" sldId="335"/>
            <ac:spMk id="3" creationId="{CE325285-2A67-41F4-9DE1-86FC5A362CF2}"/>
          </ac:spMkLst>
        </pc:spChg>
        <pc:spChg chg="del">
          <ac:chgData name="Kevin Andrews" userId="6b8a8302-e720-4de1-b4c6-46f3080462ea" providerId="ADAL" clId="{A76D8AA9-7156-43E0-A1AC-811C0C0A28D7}" dt="2018-10-16T15:01:11.434" v="3310" actId="478"/>
          <ac:spMkLst>
            <pc:docMk/>
            <pc:sldMk cId="2052889025" sldId="335"/>
            <ac:spMk id="4" creationId="{3008987C-C403-42A1-81BB-4F08E5087BB3}"/>
          </ac:spMkLst>
        </pc:spChg>
        <pc:spChg chg="del mod">
          <ac:chgData name="Kevin Andrews" userId="6b8a8302-e720-4de1-b4c6-46f3080462ea" providerId="ADAL" clId="{A76D8AA9-7156-43E0-A1AC-811C0C0A28D7}" dt="2018-10-16T15:10:35.340" v="3571" actId="478"/>
          <ac:spMkLst>
            <pc:docMk/>
            <pc:sldMk cId="2052889025" sldId="335"/>
            <ac:spMk id="5" creationId="{9A5CE874-0F76-4C74-A949-68D9FAD875D5}"/>
          </ac:spMkLst>
        </pc:spChg>
        <pc:spChg chg="mod">
          <ac:chgData name="Kevin Andrews" userId="6b8a8302-e720-4de1-b4c6-46f3080462ea" providerId="ADAL" clId="{A76D8AA9-7156-43E0-A1AC-811C0C0A28D7}" dt="2018-10-16T15:10:16.938" v="3569" actId="2085"/>
          <ac:spMkLst>
            <pc:docMk/>
            <pc:sldMk cId="2052889025" sldId="335"/>
            <ac:spMk id="6" creationId="{DB4216D7-780F-423C-B487-3791A0D4C64A}"/>
          </ac:spMkLst>
        </pc:spChg>
        <pc:spChg chg="del">
          <ac:chgData name="Kevin Andrews" userId="6b8a8302-e720-4de1-b4c6-46f3080462ea" providerId="ADAL" clId="{A76D8AA9-7156-43E0-A1AC-811C0C0A28D7}" dt="2018-10-16T15:01:11.434" v="3310" actId="478"/>
          <ac:spMkLst>
            <pc:docMk/>
            <pc:sldMk cId="2052889025" sldId="335"/>
            <ac:spMk id="71" creationId="{003D34A9-50F8-460C-9D24-11F1BDE71A76}"/>
          </ac:spMkLst>
        </pc:spChg>
        <pc:spChg chg="add mod">
          <ac:chgData name="Kevin Andrews" userId="6b8a8302-e720-4de1-b4c6-46f3080462ea" providerId="ADAL" clId="{A76D8AA9-7156-43E0-A1AC-811C0C0A28D7}" dt="2018-10-16T15:13:29.469" v="3592" actId="1076"/>
          <ac:spMkLst>
            <pc:docMk/>
            <pc:sldMk cId="2052889025" sldId="335"/>
            <ac:spMk id="90" creationId="{9CA37AC0-5187-4693-AE9B-0E4DFE68D5DD}"/>
          </ac:spMkLst>
        </pc:spChg>
        <pc:spChg chg="add mod">
          <ac:chgData name="Kevin Andrews" userId="6b8a8302-e720-4de1-b4c6-46f3080462ea" providerId="ADAL" clId="{A76D8AA9-7156-43E0-A1AC-811C0C0A28D7}" dt="2018-10-16T15:14:44.905" v="3598" actId="1076"/>
          <ac:spMkLst>
            <pc:docMk/>
            <pc:sldMk cId="2052889025" sldId="335"/>
            <ac:spMk id="91" creationId="{6C832EEF-4562-448B-888D-5418AC601482}"/>
          </ac:spMkLst>
        </pc:spChg>
        <pc:spChg chg="add mod">
          <ac:chgData name="Kevin Andrews" userId="6b8a8302-e720-4de1-b4c6-46f3080462ea" providerId="ADAL" clId="{A76D8AA9-7156-43E0-A1AC-811C0C0A28D7}" dt="2018-10-16T15:16:45.001" v="3650" actId="1076"/>
          <ac:spMkLst>
            <pc:docMk/>
            <pc:sldMk cId="2052889025" sldId="335"/>
            <ac:spMk id="92" creationId="{B6158DC2-5309-46C8-8599-6403B3CD79B5}"/>
          </ac:spMkLst>
        </pc:s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73" creationId="{7E0C5C87-FBBF-4FBD-9B1B-20A3E7512365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74" creationId="{7CA74215-62B6-42AD-8815-7C9BFEC91CF4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75" creationId="{D8578B52-196F-417E-852F-B0FBF9856BB2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76" creationId="{5B754006-ECE2-4D11-876F-397D5DFE2F45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77" creationId="{0FDA1ED5-948E-4E4D-9F1A-B58827BD7766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78" creationId="{6BF7F6C6-619D-4C87-886B-E71D3D3303E3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79" creationId="{AC732A5C-9911-40DF-9BA3-F1EA46C33C37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80" creationId="{8E0B621A-6A4F-4EB6-9A99-6EFF7E54D3B4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81" creationId="{1A3D07F4-FAFD-4B14-9A16-25ECB1FEAD1B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82" creationId="{0736D38E-510B-4AD6-A4A1-64F4DE875185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83" creationId="{47754390-A12C-4951-B093-2C2038506461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84" creationId="{A9C89472-467D-41EF-A932-BE5F5C5FFF42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85" creationId="{3B04E715-8D3B-40E0-9E69-73C278362A38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86" creationId="{487BB88D-4E7B-4DCD-863B-175BCA7289FA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87" creationId="{042A2742-25E7-440E-82CF-C6B52F6C3F38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88" creationId="{7D29F6E1-C9C3-4FD1-85F1-8DF69371F427}"/>
          </ac:grpSpMkLst>
        </pc:grpChg>
        <pc:grpChg chg="del">
          <ac:chgData name="Kevin Andrews" userId="6b8a8302-e720-4de1-b4c6-46f3080462ea" providerId="ADAL" clId="{A76D8AA9-7156-43E0-A1AC-811C0C0A28D7}" dt="2018-10-16T15:01:11.434" v="3310" actId="478"/>
          <ac:grpSpMkLst>
            <pc:docMk/>
            <pc:sldMk cId="2052889025" sldId="335"/>
            <ac:grpSpMk id="89" creationId="{4C777845-EF78-4CA0-AE29-EBDC68F9E623}"/>
          </ac:grpSpMkLst>
        </pc:grpChg>
      </pc:sldChg>
      <pc:sldChg chg="addSp delSp modSp add del delAnim modAnim">
        <pc:chgData name="Kevin Andrews" userId="6b8a8302-e720-4de1-b4c6-46f3080462ea" providerId="ADAL" clId="{A76D8AA9-7156-43E0-A1AC-811C0C0A28D7}" dt="2018-10-16T15:53:09.697" v="3829" actId="2696"/>
        <pc:sldMkLst>
          <pc:docMk/>
          <pc:sldMk cId="1438526479" sldId="336"/>
        </pc:sldMkLst>
        <pc:spChg chg="mod">
          <ac:chgData name="Kevin Andrews" userId="6b8a8302-e720-4de1-b4c6-46f3080462ea" providerId="ADAL" clId="{A76D8AA9-7156-43E0-A1AC-811C0C0A28D7}" dt="2018-10-16T15:27:18.530" v="3658" actId="1076"/>
          <ac:spMkLst>
            <pc:docMk/>
            <pc:sldMk cId="1438526479" sldId="336"/>
            <ac:spMk id="3" creationId="{CE325285-2A67-41F4-9DE1-86FC5A362CF2}"/>
          </ac:spMkLst>
        </pc:spChg>
        <pc:spChg chg="add mod">
          <ac:chgData name="Kevin Andrews" userId="6b8a8302-e720-4de1-b4c6-46f3080462ea" providerId="ADAL" clId="{A76D8AA9-7156-43E0-A1AC-811C0C0A28D7}" dt="2018-10-16T15:35:59.995" v="3665" actId="1076"/>
          <ac:spMkLst>
            <pc:docMk/>
            <pc:sldMk cId="1438526479" sldId="336"/>
            <ac:spMk id="4" creationId="{652910B6-3401-43A0-8187-94CD5294FB8E}"/>
          </ac:spMkLst>
        </pc:spChg>
        <pc:spChg chg="del">
          <ac:chgData name="Kevin Andrews" userId="6b8a8302-e720-4de1-b4c6-46f3080462ea" providerId="ADAL" clId="{A76D8AA9-7156-43E0-A1AC-811C0C0A28D7}" dt="2018-10-16T15:26:52.327" v="3652" actId="478"/>
          <ac:spMkLst>
            <pc:docMk/>
            <pc:sldMk cId="1438526479" sldId="336"/>
            <ac:spMk id="6" creationId="{DB4216D7-780F-423C-B487-3791A0D4C64A}"/>
          </ac:spMkLst>
        </pc:spChg>
        <pc:spChg chg="add mod">
          <ac:chgData name="Kevin Andrews" userId="6b8a8302-e720-4de1-b4c6-46f3080462ea" providerId="ADAL" clId="{A76D8AA9-7156-43E0-A1AC-811C0C0A28D7}" dt="2018-10-16T15:34:33.453" v="3660" actId="1076"/>
          <ac:spMkLst>
            <pc:docMk/>
            <pc:sldMk cId="1438526479" sldId="336"/>
            <ac:spMk id="84" creationId="{8EFFCE0E-D54D-4997-ACB4-B2A64D864772}"/>
          </ac:spMkLst>
        </pc:spChg>
        <pc:spChg chg="add mod">
          <ac:chgData name="Kevin Andrews" userId="6b8a8302-e720-4de1-b4c6-46f3080462ea" providerId="ADAL" clId="{A76D8AA9-7156-43E0-A1AC-811C0C0A28D7}" dt="2018-10-16T15:36:24.427" v="3683" actId="1076"/>
          <ac:spMkLst>
            <pc:docMk/>
            <pc:sldMk cId="1438526479" sldId="336"/>
            <ac:spMk id="86" creationId="{A2C61961-BA1C-4B49-8BA0-602126D36449}"/>
          </ac:spMkLst>
        </pc:spChg>
        <pc:spChg chg="add mod">
          <ac:chgData name="Kevin Andrews" userId="6b8a8302-e720-4de1-b4c6-46f3080462ea" providerId="ADAL" clId="{A76D8AA9-7156-43E0-A1AC-811C0C0A28D7}" dt="2018-10-16T15:41:53.543" v="3718" actId="164"/>
          <ac:spMkLst>
            <pc:docMk/>
            <pc:sldMk cId="1438526479" sldId="336"/>
            <ac:spMk id="87" creationId="{BAC306E5-1F72-4286-81B9-C519064557B6}"/>
          </ac:spMkLst>
        </pc:spChg>
        <pc:spChg chg="add mod">
          <ac:chgData name="Kevin Andrews" userId="6b8a8302-e720-4de1-b4c6-46f3080462ea" providerId="ADAL" clId="{A76D8AA9-7156-43E0-A1AC-811C0C0A28D7}" dt="2018-10-16T15:41:53.543" v="3718" actId="164"/>
          <ac:spMkLst>
            <pc:docMk/>
            <pc:sldMk cId="1438526479" sldId="336"/>
            <ac:spMk id="88" creationId="{3A5AD3F6-6A90-4CC7-B70E-04FFD8BE43C4}"/>
          </ac:spMkLst>
        </pc:spChg>
        <pc:spChg chg="add mod">
          <ac:chgData name="Kevin Andrews" userId="6b8a8302-e720-4de1-b4c6-46f3080462ea" providerId="ADAL" clId="{A76D8AA9-7156-43E0-A1AC-811C0C0A28D7}" dt="2018-10-16T15:41:53.543" v="3718" actId="164"/>
          <ac:spMkLst>
            <pc:docMk/>
            <pc:sldMk cId="1438526479" sldId="336"/>
            <ac:spMk id="89" creationId="{63F979C9-D1A7-4EF0-BBA5-C7BFF9CFEAB8}"/>
          </ac:spMkLst>
        </pc:spChg>
        <pc:spChg chg="mod">
          <ac:chgData name="Kevin Andrews" userId="6b8a8302-e720-4de1-b4c6-46f3080462ea" providerId="ADAL" clId="{A76D8AA9-7156-43E0-A1AC-811C0C0A28D7}" dt="2018-10-16T15:27:18.530" v="3658" actId="1076"/>
          <ac:spMkLst>
            <pc:docMk/>
            <pc:sldMk cId="1438526479" sldId="336"/>
            <ac:spMk id="90" creationId="{9CA37AC0-5187-4693-AE9B-0E4DFE68D5DD}"/>
          </ac:spMkLst>
        </pc:spChg>
        <pc:spChg chg="del">
          <ac:chgData name="Kevin Andrews" userId="6b8a8302-e720-4de1-b4c6-46f3080462ea" providerId="ADAL" clId="{A76D8AA9-7156-43E0-A1AC-811C0C0A28D7}" dt="2018-10-16T15:27:00.127" v="3653" actId="478"/>
          <ac:spMkLst>
            <pc:docMk/>
            <pc:sldMk cId="1438526479" sldId="336"/>
            <ac:spMk id="91" creationId="{6C832EEF-4562-448B-888D-5418AC601482}"/>
          </ac:spMkLst>
        </pc:spChg>
        <pc:spChg chg="mod">
          <ac:chgData name="Kevin Andrews" userId="6b8a8302-e720-4de1-b4c6-46f3080462ea" providerId="ADAL" clId="{A76D8AA9-7156-43E0-A1AC-811C0C0A28D7}" dt="2018-10-16T15:27:18.530" v="3658" actId="1076"/>
          <ac:spMkLst>
            <pc:docMk/>
            <pc:sldMk cId="1438526479" sldId="336"/>
            <ac:spMk id="92" creationId="{B6158DC2-5309-46C8-8599-6403B3CD79B5}"/>
          </ac:spMkLst>
        </pc:spChg>
        <pc:spChg chg="add del mod">
          <ac:chgData name="Kevin Andrews" userId="6b8a8302-e720-4de1-b4c6-46f3080462ea" providerId="ADAL" clId="{A76D8AA9-7156-43E0-A1AC-811C0C0A28D7}" dt="2018-10-16T15:41:37.625" v="3706" actId="478"/>
          <ac:spMkLst>
            <pc:docMk/>
            <pc:sldMk cId="1438526479" sldId="336"/>
            <ac:spMk id="93" creationId="{6F37617B-2060-4914-A938-694435132DB5}"/>
          </ac:spMkLst>
        </pc:spChg>
        <pc:spChg chg="add mod">
          <ac:chgData name="Kevin Andrews" userId="6b8a8302-e720-4de1-b4c6-46f3080462ea" providerId="ADAL" clId="{A76D8AA9-7156-43E0-A1AC-811C0C0A28D7}" dt="2018-10-16T15:42:04.884" v="3720" actId="1076"/>
          <ac:spMkLst>
            <pc:docMk/>
            <pc:sldMk cId="1438526479" sldId="336"/>
            <ac:spMk id="94" creationId="{D3417B4C-63A0-40A4-BCF9-CA0A9E5F4838}"/>
          </ac:spMkLst>
        </pc:spChg>
        <pc:spChg chg="add del mod">
          <ac:chgData name="Kevin Andrews" userId="6b8a8302-e720-4de1-b4c6-46f3080462ea" providerId="ADAL" clId="{A76D8AA9-7156-43E0-A1AC-811C0C0A28D7}" dt="2018-10-16T15:41:44.873" v="3716"/>
          <ac:spMkLst>
            <pc:docMk/>
            <pc:sldMk cId="1438526479" sldId="336"/>
            <ac:spMk id="95" creationId="{379A6A4D-2D0D-4D28-860C-CFEE789A5292}"/>
          </ac:spMkLst>
        </pc:spChg>
        <pc:spChg chg="add mod">
          <ac:chgData name="Kevin Andrews" userId="6b8a8302-e720-4de1-b4c6-46f3080462ea" providerId="ADAL" clId="{A76D8AA9-7156-43E0-A1AC-811C0C0A28D7}" dt="2018-10-16T15:41:53.543" v="3718" actId="164"/>
          <ac:spMkLst>
            <pc:docMk/>
            <pc:sldMk cId="1438526479" sldId="336"/>
            <ac:spMk id="96" creationId="{0F2808EF-3372-4227-93B9-B96D64DD6BFD}"/>
          </ac:spMkLst>
        </pc:spChg>
        <pc:spChg chg="add del mod">
          <ac:chgData name="Kevin Andrews" userId="6b8a8302-e720-4de1-b4c6-46f3080462ea" providerId="ADAL" clId="{A76D8AA9-7156-43E0-A1AC-811C0C0A28D7}" dt="2018-10-16T15:42:32.050" v="3723" actId="478"/>
          <ac:spMkLst>
            <pc:docMk/>
            <pc:sldMk cId="1438526479" sldId="336"/>
            <ac:spMk id="97" creationId="{54471407-DD75-4253-A844-6403A1FA8B70}"/>
          </ac:spMkLst>
        </pc:spChg>
        <pc:spChg chg="add del mod">
          <ac:chgData name="Kevin Andrews" userId="6b8a8302-e720-4de1-b4c6-46f3080462ea" providerId="ADAL" clId="{A76D8AA9-7156-43E0-A1AC-811C0C0A28D7}" dt="2018-10-16T15:42:32.050" v="3723" actId="478"/>
          <ac:spMkLst>
            <pc:docMk/>
            <pc:sldMk cId="1438526479" sldId="336"/>
            <ac:spMk id="98" creationId="{C18F6286-16F3-4C5D-A766-653C3056D9FF}"/>
          </ac:spMkLst>
        </pc:spChg>
        <pc:grpChg chg="add del mod">
          <ac:chgData name="Kevin Andrews" userId="6b8a8302-e720-4de1-b4c6-46f3080462ea" providerId="ADAL" clId="{A76D8AA9-7156-43E0-A1AC-811C0C0A28D7}" dt="2018-10-16T15:43:03.277" v="3725" actId="478"/>
          <ac:grpSpMkLst>
            <pc:docMk/>
            <pc:sldMk cId="1438526479" sldId="336"/>
            <ac:grpSpMk id="5" creationId="{DBBD13AF-74EE-42AA-A257-D8BE0860C043}"/>
          </ac:grpSpMkLst>
        </pc:grpChg>
        <pc:grpChg chg="add mod">
          <ac:chgData name="Kevin Andrews" userId="6b8a8302-e720-4de1-b4c6-46f3080462ea" providerId="ADAL" clId="{A76D8AA9-7156-43E0-A1AC-811C0C0A28D7}" dt="2018-10-16T15:34:33.453" v="3660" actId="1076"/>
          <ac:grpSpMkLst>
            <pc:docMk/>
            <pc:sldMk cId="1438526479" sldId="336"/>
            <ac:grpSpMk id="8" creationId="{F0FB009B-CD1D-4AE8-B728-9E40DEC09A68}"/>
          </ac:grpSpMkLst>
        </pc:grpChg>
        <pc:grpChg chg="add mod">
          <ac:chgData name="Kevin Andrews" userId="6b8a8302-e720-4de1-b4c6-46f3080462ea" providerId="ADAL" clId="{A76D8AA9-7156-43E0-A1AC-811C0C0A28D7}" dt="2018-10-16T15:34:33.453" v="3660" actId="1076"/>
          <ac:grpSpMkLst>
            <pc:docMk/>
            <pc:sldMk cId="1438526479" sldId="336"/>
            <ac:grpSpMk id="15" creationId="{BD27736E-E021-483D-B1FB-02CB134AEBE3}"/>
          </ac:grpSpMkLst>
        </pc:grpChg>
        <pc:grpChg chg="add mod">
          <ac:chgData name="Kevin Andrews" userId="6b8a8302-e720-4de1-b4c6-46f3080462ea" providerId="ADAL" clId="{A76D8AA9-7156-43E0-A1AC-811C0C0A28D7}" dt="2018-10-16T15:34:33.453" v="3660" actId="1076"/>
          <ac:grpSpMkLst>
            <pc:docMk/>
            <pc:sldMk cId="1438526479" sldId="336"/>
            <ac:grpSpMk id="21" creationId="{9443DD2A-41C9-45E6-932D-4786BFFC03CD}"/>
          </ac:grpSpMkLst>
        </pc:grpChg>
        <pc:grpChg chg="add mod">
          <ac:chgData name="Kevin Andrews" userId="6b8a8302-e720-4de1-b4c6-46f3080462ea" providerId="ADAL" clId="{A76D8AA9-7156-43E0-A1AC-811C0C0A28D7}" dt="2018-10-16T15:37:45.236" v="3696" actId="1076"/>
          <ac:grpSpMkLst>
            <pc:docMk/>
            <pc:sldMk cId="1438526479" sldId="336"/>
            <ac:grpSpMk id="26" creationId="{71349F22-098A-4711-96A2-4F9954457507}"/>
          </ac:grpSpMkLst>
        </pc:grpChg>
        <pc:grpChg chg="add mod">
          <ac:chgData name="Kevin Andrews" userId="6b8a8302-e720-4de1-b4c6-46f3080462ea" providerId="ADAL" clId="{A76D8AA9-7156-43E0-A1AC-811C0C0A28D7}" dt="2018-10-16T15:37:44.393" v="3694" actId="14100"/>
          <ac:grpSpMkLst>
            <pc:docMk/>
            <pc:sldMk cId="1438526479" sldId="336"/>
            <ac:grpSpMk id="30" creationId="{117ED148-0FB3-4BB2-8611-62C2046E791C}"/>
          </ac:grpSpMkLst>
        </pc:grpChg>
        <pc:grpChg chg="add mod">
          <ac:chgData name="Kevin Andrews" userId="6b8a8302-e720-4de1-b4c6-46f3080462ea" providerId="ADAL" clId="{A76D8AA9-7156-43E0-A1AC-811C0C0A28D7}" dt="2018-10-16T15:37:44.627" v="3695" actId="1076"/>
          <ac:grpSpMkLst>
            <pc:docMk/>
            <pc:sldMk cId="1438526479" sldId="336"/>
            <ac:grpSpMk id="34" creationId="{001BB24A-0FB4-4B02-A5E9-5A23626B96DC}"/>
          </ac:grpSpMkLst>
        </pc:grpChg>
        <pc:grpChg chg="add mod">
          <ac:chgData name="Kevin Andrews" userId="6b8a8302-e720-4de1-b4c6-46f3080462ea" providerId="ADAL" clId="{A76D8AA9-7156-43E0-A1AC-811C0C0A28D7}" dt="2018-10-16T15:37:44.627" v="3695" actId="1076"/>
          <ac:grpSpMkLst>
            <pc:docMk/>
            <pc:sldMk cId="1438526479" sldId="336"/>
            <ac:grpSpMk id="38" creationId="{7A29D0DD-B0A9-4601-B4C0-CE1C9967F492}"/>
          </ac:grpSpMkLst>
        </pc:grpChg>
        <pc:grpChg chg="add mod">
          <ac:chgData name="Kevin Andrews" userId="6b8a8302-e720-4de1-b4c6-46f3080462ea" providerId="ADAL" clId="{A76D8AA9-7156-43E0-A1AC-811C0C0A28D7}" dt="2018-10-16T15:34:33.453" v="3660" actId="1076"/>
          <ac:grpSpMkLst>
            <pc:docMk/>
            <pc:sldMk cId="1438526479" sldId="336"/>
            <ac:grpSpMk id="42" creationId="{FD971AC2-D275-418E-8F0A-2A2491A63423}"/>
          </ac:grpSpMkLst>
        </pc:grpChg>
        <pc:grpChg chg="add mod">
          <ac:chgData name="Kevin Andrews" userId="6b8a8302-e720-4de1-b4c6-46f3080462ea" providerId="ADAL" clId="{A76D8AA9-7156-43E0-A1AC-811C0C0A28D7}" dt="2018-10-16T15:34:33.453" v="3660" actId="1076"/>
          <ac:grpSpMkLst>
            <pc:docMk/>
            <pc:sldMk cId="1438526479" sldId="336"/>
            <ac:grpSpMk id="46" creationId="{FAFE67F5-2675-4903-82E5-F6B5CD5AFA87}"/>
          </ac:grpSpMkLst>
        </pc:grpChg>
        <pc:grpChg chg="add mod">
          <ac:chgData name="Kevin Andrews" userId="6b8a8302-e720-4de1-b4c6-46f3080462ea" providerId="ADAL" clId="{A76D8AA9-7156-43E0-A1AC-811C0C0A28D7}" dt="2018-10-16T15:34:33.453" v="3660" actId="1076"/>
          <ac:grpSpMkLst>
            <pc:docMk/>
            <pc:sldMk cId="1438526479" sldId="336"/>
            <ac:grpSpMk id="50" creationId="{8F60EBE4-A13A-4498-943E-040DE33AD5EB}"/>
          </ac:grpSpMkLst>
        </pc:grpChg>
        <pc:grpChg chg="add mod">
          <ac:chgData name="Kevin Andrews" userId="6b8a8302-e720-4de1-b4c6-46f3080462ea" providerId="ADAL" clId="{A76D8AA9-7156-43E0-A1AC-811C0C0A28D7}" dt="2018-10-16T15:34:33.453" v="3660" actId="1076"/>
          <ac:grpSpMkLst>
            <pc:docMk/>
            <pc:sldMk cId="1438526479" sldId="336"/>
            <ac:grpSpMk id="54" creationId="{8F06DA20-82B7-4FC8-A431-CDBDE46C8B47}"/>
          </ac:grpSpMkLst>
        </pc:grpChg>
        <pc:grpChg chg="add mod">
          <ac:chgData name="Kevin Andrews" userId="6b8a8302-e720-4de1-b4c6-46f3080462ea" providerId="ADAL" clId="{A76D8AA9-7156-43E0-A1AC-811C0C0A28D7}" dt="2018-10-16T15:34:33.453" v="3660" actId="1076"/>
          <ac:grpSpMkLst>
            <pc:docMk/>
            <pc:sldMk cId="1438526479" sldId="336"/>
            <ac:grpSpMk id="60" creationId="{B4931E9C-DF77-45BA-949B-D9017E4007B3}"/>
          </ac:grpSpMkLst>
        </pc:grpChg>
        <pc:grpChg chg="add mod">
          <ac:chgData name="Kevin Andrews" userId="6b8a8302-e720-4de1-b4c6-46f3080462ea" providerId="ADAL" clId="{A76D8AA9-7156-43E0-A1AC-811C0C0A28D7}" dt="2018-10-16T15:37:44.143" v="3693" actId="1076"/>
          <ac:grpSpMkLst>
            <pc:docMk/>
            <pc:sldMk cId="1438526479" sldId="336"/>
            <ac:grpSpMk id="66" creationId="{34446E07-984E-4472-B311-655E69E7AD6C}"/>
          </ac:grpSpMkLst>
        </pc:grpChg>
        <pc:grpChg chg="add mod">
          <ac:chgData name="Kevin Andrews" userId="6b8a8302-e720-4de1-b4c6-46f3080462ea" providerId="ADAL" clId="{A76D8AA9-7156-43E0-A1AC-811C0C0A28D7}" dt="2018-10-16T15:37:43.924" v="3692" actId="1076"/>
          <ac:grpSpMkLst>
            <pc:docMk/>
            <pc:sldMk cId="1438526479" sldId="336"/>
            <ac:grpSpMk id="69" creationId="{D5A2FBD3-0A06-4ADF-B479-BD8335E9FE77}"/>
          </ac:grpSpMkLst>
        </pc:grpChg>
        <pc:grpChg chg="add mod">
          <ac:chgData name="Kevin Andrews" userId="6b8a8302-e720-4de1-b4c6-46f3080462ea" providerId="ADAL" clId="{A76D8AA9-7156-43E0-A1AC-811C0C0A28D7}" dt="2018-10-16T15:34:33.453" v="3660" actId="1076"/>
          <ac:grpSpMkLst>
            <pc:docMk/>
            <pc:sldMk cId="1438526479" sldId="336"/>
            <ac:grpSpMk id="72" creationId="{FB80F368-8470-4061-9609-18FA15197B50}"/>
          </ac:grpSpMkLst>
        </pc:grpChg>
        <pc:grpChg chg="add mod">
          <ac:chgData name="Kevin Andrews" userId="6b8a8302-e720-4de1-b4c6-46f3080462ea" providerId="ADAL" clId="{A76D8AA9-7156-43E0-A1AC-811C0C0A28D7}" dt="2018-10-16T15:34:33.453" v="3660" actId="1076"/>
          <ac:grpSpMkLst>
            <pc:docMk/>
            <pc:sldMk cId="1438526479" sldId="336"/>
            <ac:grpSpMk id="75" creationId="{75A8FBF0-A84C-441C-B800-E2A352D73BF8}"/>
          </ac:grpSpMkLst>
        </pc:grpChg>
        <pc:grpChg chg="add mod">
          <ac:chgData name="Kevin Andrews" userId="6b8a8302-e720-4de1-b4c6-46f3080462ea" providerId="ADAL" clId="{A76D8AA9-7156-43E0-A1AC-811C0C0A28D7}" dt="2018-10-16T15:37:45.627" v="3697" actId="14100"/>
          <ac:grpSpMkLst>
            <pc:docMk/>
            <pc:sldMk cId="1438526479" sldId="336"/>
            <ac:grpSpMk id="78" creationId="{10EE8BF8-C627-4B6E-8A67-AFD354F5EA02}"/>
          </ac:grpSpMkLst>
        </pc:grpChg>
      </pc:sldChg>
      <pc:sldChg chg="addSp delSp modSp add del">
        <pc:chgData name="Kevin Andrews" userId="6b8a8302-e720-4de1-b4c6-46f3080462ea" providerId="ADAL" clId="{A76D8AA9-7156-43E0-A1AC-811C0C0A28D7}" dt="2018-10-16T15:12:27.876" v="3585" actId="2696"/>
        <pc:sldMkLst>
          <pc:docMk/>
          <pc:sldMk cId="1755757634" sldId="336"/>
        </pc:sldMkLst>
        <pc:spChg chg="del mod">
          <ac:chgData name="Kevin Andrews" userId="6b8a8302-e720-4de1-b4c6-46f3080462ea" providerId="ADAL" clId="{A76D8AA9-7156-43E0-A1AC-811C0C0A28D7}" dt="2018-10-16T15:04:56.282" v="3446" actId="478"/>
          <ac:spMkLst>
            <pc:docMk/>
            <pc:sldMk cId="1755757634" sldId="336"/>
            <ac:spMk id="5" creationId="{9A5CE874-0F76-4C74-A949-68D9FAD875D5}"/>
          </ac:spMkLst>
        </pc:spChg>
        <pc:spChg chg="mod">
          <ac:chgData name="Kevin Andrews" userId="6b8a8302-e720-4de1-b4c6-46f3080462ea" providerId="ADAL" clId="{A76D8AA9-7156-43E0-A1AC-811C0C0A28D7}" dt="2018-10-16T15:08:36.993" v="3553" actId="207"/>
          <ac:spMkLst>
            <pc:docMk/>
            <pc:sldMk cId="1755757634" sldId="336"/>
            <ac:spMk id="6" creationId="{DB4216D7-780F-423C-B487-3791A0D4C64A}"/>
          </ac:spMkLst>
        </pc:spChg>
        <pc:spChg chg="add del mod">
          <ac:chgData name="Kevin Andrews" userId="6b8a8302-e720-4de1-b4c6-46f3080462ea" providerId="ADAL" clId="{A76D8AA9-7156-43E0-A1AC-811C0C0A28D7}" dt="2018-10-16T15:09:30.231" v="3567"/>
          <ac:spMkLst>
            <pc:docMk/>
            <pc:sldMk cId="1755757634" sldId="336"/>
            <ac:spMk id="7" creationId="{5491C0EA-81D9-48E1-89BE-765B8E354597}"/>
          </ac:spMkLst>
        </pc:spChg>
      </pc:sldChg>
      <pc:sldChg chg="delSp add del">
        <pc:chgData name="Kevin Andrews" userId="6b8a8302-e720-4de1-b4c6-46f3080462ea" providerId="ADAL" clId="{A76D8AA9-7156-43E0-A1AC-811C0C0A28D7}" dt="2018-10-16T15:10:39.871" v="3573" actId="2696"/>
        <pc:sldMkLst>
          <pc:docMk/>
          <pc:sldMk cId="2162032884" sldId="337"/>
        </pc:sldMkLst>
        <pc:spChg chg="del">
          <ac:chgData name="Kevin Andrews" userId="6b8a8302-e720-4de1-b4c6-46f3080462ea" providerId="ADAL" clId="{A76D8AA9-7156-43E0-A1AC-811C0C0A28D7}" dt="2018-10-16T15:10:32.607" v="3570" actId="478"/>
          <ac:spMkLst>
            <pc:docMk/>
            <pc:sldMk cId="2162032884" sldId="337"/>
            <ac:spMk id="5" creationId="{9A5CE874-0F76-4C74-A949-68D9FAD875D5}"/>
          </ac:spMkLst>
        </pc:spChg>
      </pc:sldChg>
      <pc:sldChg chg="modSp add del">
        <pc:chgData name="Kevin Andrews" userId="6b8a8302-e720-4de1-b4c6-46f3080462ea" providerId="ADAL" clId="{A76D8AA9-7156-43E0-A1AC-811C0C0A28D7}" dt="2018-10-16T15:09:25.825" v="3565"/>
        <pc:sldMkLst>
          <pc:docMk/>
          <pc:sldMk cId="3179369093" sldId="337"/>
        </pc:sldMkLst>
        <pc:spChg chg="mod">
          <ac:chgData name="Kevin Andrews" userId="6b8a8302-e720-4de1-b4c6-46f3080462ea" providerId="ADAL" clId="{A76D8AA9-7156-43E0-A1AC-811C0C0A28D7}" dt="2018-10-16T15:09:25.294" v="3564" actId="20577"/>
          <ac:spMkLst>
            <pc:docMk/>
            <pc:sldMk cId="3179369093" sldId="337"/>
            <ac:spMk id="6" creationId="{DB4216D7-780F-423C-B487-3791A0D4C64A}"/>
          </ac:spMkLst>
        </pc:spChg>
      </pc:sldChg>
      <pc:sldChg chg="addSp delSp modSp add del modAnim">
        <pc:chgData name="Kevin Andrews" userId="6b8a8302-e720-4de1-b4c6-46f3080462ea" providerId="ADAL" clId="{A76D8AA9-7156-43E0-A1AC-811C0C0A28D7}" dt="2018-10-16T15:49:14.018" v="3778" actId="2696"/>
        <pc:sldMkLst>
          <pc:docMk/>
          <pc:sldMk cId="4179134165" sldId="337"/>
        </pc:sldMkLst>
        <pc:grpChg chg="mod">
          <ac:chgData name="Kevin Andrews" userId="6b8a8302-e720-4de1-b4c6-46f3080462ea" providerId="ADAL" clId="{A76D8AA9-7156-43E0-A1AC-811C0C0A28D7}" dt="2018-10-16T15:44:04.059" v="3737" actId="1038"/>
          <ac:grpSpMkLst>
            <pc:docMk/>
            <pc:sldMk cId="4179134165" sldId="337"/>
            <ac:grpSpMk id="26" creationId="{71349F22-098A-4711-96A2-4F9954457507}"/>
          </ac:grpSpMkLst>
        </pc:grpChg>
        <pc:grpChg chg="mod">
          <ac:chgData name="Kevin Andrews" userId="6b8a8302-e720-4de1-b4c6-46f3080462ea" providerId="ADAL" clId="{A76D8AA9-7156-43E0-A1AC-811C0C0A28D7}" dt="2018-10-16T15:43:57.858" v="3733" actId="14100"/>
          <ac:grpSpMkLst>
            <pc:docMk/>
            <pc:sldMk cId="4179134165" sldId="337"/>
            <ac:grpSpMk id="30" creationId="{117ED148-0FB3-4BB2-8611-62C2046E791C}"/>
          </ac:grpSpMkLst>
        </pc:grpChg>
        <pc:grpChg chg="mod">
          <ac:chgData name="Kevin Andrews" userId="6b8a8302-e720-4de1-b4c6-46f3080462ea" providerId="ADAL" clId="{A76D8AA9-7156-43E0-A1AC-811C0C0A28D7}" dt="2018-10-16T15:44:04.059" v="3737" actId="1038"/>
          <ac:grpSpMkLst>
            <pc:docMk/>
            <pc:sldMk cId="4179134165" sldId="337"/>
            <ac:grpSpMk id="34" creationId="{001BB24A-0FB4-4B02-A5E9-5A23626B96DC}"/>
          </ac:grpSpMkLst>
        </pc:grpChg>
        <pc:grpChg chg="mod ord">
          <ac:chgData name="Kevin Andrews" userId="6b8a8302-e720-4de1-b4c6-46f3080462ea" providerId="ADAL" clId="{A76D8AA9-7156-43E0-A1AC-811C0C0A28D7}" dt="2018-10-16T15:44:22.196" v="3739" actId="166"/>
          <ac:grpSpMkLst>
            <pc:docMk/>
            <pc:sldMk cId="4179134165" sldId="337"/>
            <ac:grpSpMk id="38" creationId="{7A29D0DD-B0A9-4601-B4C0-CE1C9967F492}"/>
          </ac:grpSpMkLst>
        </pc:grpChg>
        <pc:grpChg chg="mod">
          <ac:chgData name="Kevin Andrews" userId="6b8a8302-e720-4de1-b4c6-46f3080462ea" providerId="ADAL" clId="{A76D8AA9-7156-43E0-A1AC-811C0C0A28D7}" dt="2018-10-16T15:44:04.059" v="3737" actId="1038"/>
          <ac:grpSpMkLst>
            <pc:docMk/>
            <pc:sldMk cId="4179134165" sldId="337"/>
            <ac:grpSpMk id="66" creationId="{34446E07-984E-4472-B311-655E69E7AD6C}"/>
          </ac:grpSpMkLst>
        </pc:grpChg>
        <pc:grpChg chg="mod">
          <ac:chgData name="Kevin Andrews" userId="6b8a8302-e720-4de1-b4c6-46f3080462ea" providerId="ADAL" clId="{A76D8AA9-7156-43E0-A1AC-811C0C0A28D7}" dt="2018-10-16T15:45:29.117" v="3763" actId="14100"/>
          <ac:grpSpMkLst>
            <pc:docMk/>
            <pc:sldMk cId="4179134165" sldId="337"/>
            <ac:grpSpMk id="69" creationId="{D5A2FBD3-0A06-4ADF-B479-BD8335E9FE77}"/>
          </ac:grpSpMkLst>
        </pc:grpChg>
        <pc:grpChg chg="mod">
          <ac:chgData name="Kevin Andrews" userId="6b8a8302-e720-4de1-b4c6-46f3080462ea" providerId="ADAL" clId="{A76D8AA9-7156-43E0-A1AC-811C0C0A28D7}" dt="2018-10-16T15:44:14.510" v="3738" actId="14100"/>
          <ac:grpSpMkLst>
            <pc:docMk/>
            <pc:sldMk cId="4179134165" sldId="337"/>
            <ac:grpSpMk id="78" creationId="{10EE8BF8-C627-4B6E-8A67-AFD354F5EA02}"/>
          </ac:grpSpMkLst>
        </pc:grpChg>
        <pc:grpChg chg="add mod">
          <ac:chgData name="Kevin Andrews" userId="6b8a8302-e720-4de1-b4c6-46f3080462ea" providerId="ADAL" clId="{A76D8AA9-7156-43E0-A1AC-811C0C0A28D7}" dt="2018-10-16T15:43:54.421" v="3732" actId="1076"/>
          <ac:grpSpMkLst>
            <pc:docMk/>
            <pc:sldMk cId="4179134165" sldId="337"/>
            <ac:grpSpMk id="91" creationId="{98B312C6-E2F3-4658-A990-E03C9B80567A}"/>
          </ac:grpSpMkLst>
        </pc:grpChg>
        <pc:grpChg chg="add del mod">
          <ac:chgData name="Kevin Andrews" userId="6b8a8302-e720-4de1-b4c6-46f3080462ea" providerId="ADAL" clId="{A76D8AA9-7156-43E0-A1AC-811C0C0A28D7}" dt="2018-10-16T15:44:30.600" v="3741" actId="478"/>
          <ac:grpSpMkLst>
            <pc:docMk/>
            <pc:sldMk cId="4179134165" sldId="337"/>
            <ac:grpSpMk id="98" creationId="{62F5054C-81EC-486F-AD3C-13AE458A8848}"/>
          </ac:grpSpMkLst>
        </pc:grpChg>
        <pc:cxnChg chg="add mod">
          <ac:chgData name="Kevin Andrews" userId="6b8a8302-e720-4de1-b4c6-46f3080462ea" providerId="ADAL" clId="{A76D8AA9-7156-43E0-A1AC-811C0C0A28D7}" dt="2018-10-16T15:44:41.957" v="3742" actId="11529"/>
          <ac:cxnSpMkLst>
            <pc:docMk/>
            <pc:sldMk cId="4179134165" sldId="337"/>
            <ac:cxnSpMk id="7" creationId="{E85CC077-94E6-4C7B-A6D9-BDC39AB9037C}"/>
          </ac:cxnSpMkLst>
        </pc:cxnChg>
      </pc:sldChg>
      <pc:sldChg chg="addSp modSp add del modAnim">
        <pc:chgData name="Kevin Andrews" userId="6b8a8302-e720-4de1-b4c6-46f3080462ea" providerId="ADAL" clId="{A76D8AA9-7156-43E0-A1AC-811C0C0A28D7}" dt="2018-10-16T15:12:27.876" v="3586" actId="2696"/>
        <pc:sldMkLst>
          <pc:docMk/>
          <pc:sldMk cId="2277188656" sldId="338"/>
        </pc:sldMkLst>
        <pc:spChg chg="add mod">
          <ac:chgData name="Kevin Andrews" userId="6b8a8302-e720-4de1-b4c6-46f3080462ea" providerId="ADAL" clId="{A76D8AA9-7156-43E0-A1AC-811C0C0A28D7}" dt="2018-10-16T15:11:40.294" v="3579" actId="1076"/>
          <ac:spMkLst>
            <pc:docMk/>
            <pc:sldMk cId="2277188656" sldId="338"/>
            <ac:spMk id="3" creationId="{393FF79B-849A-4A78-B7FB-24A7C12A5B7E}"/>
          </ac:spMkLst>
        </pc:spChg>
      </pc:sldChg>
      <pc:sldChg chg="addSp modSp add del modAnim">
        <pc:chgData name="Kevin Andrews" userId="6b8a8302-e720-4de1-b4c6-46f3080462ea" providerId="ADAL" clId="{A76D8AA9-7156-43E0-A1AC-811C0C0A28D7}" dt="2018-10-16T15:49:12.612" v="3777" actId="2696"/>
        <pc:sldMkLst>
          <pc:docMk/>
          <pc:sldMk cId="3715760189" sldId="338"/>
        </pc:sldMkLst>
        <pc:spChg chg="mod">
          <ac:chgData name="Kevin Andrews" userId="6b8a8302-e720-4de1-b4c6-46f3080462ea" providerId="ADAL" clId="{A76D8AA9-7156-43E0-A1AC-811C0C0A28D7}" dt="2018-10-16T15:47:11.656" v="3766" actId="6549"/>
          <ac:spMkLst>
            <pc:docMk/>
            <pc:sldMk cId="3715760189" sldId="338"/>
            <ac:spMk id="90" creationId="{9CA37AC0-5187-4693-AE9B-0E4DFE68D5DD}"/>
          </ac:spMkLst>
        </pc:spChg>
        <pc:grpChg chg="add">
          <ac:chgData name="Kevin Andrews" userId="6b8a8302-e720-4de1-b4c6-46f3080462ea" providerId="ADAL" clId="{A76D8AA9-7156-43E0-A1AC-811C0C0A28D7}" dt="2018-10-16T15:47:26.309" v="3767"/>
          <ac:grpSpMkLst>
            <pc:docMk/>
            <pc:sldMk cId="3715760189" sldId="338"/>
            <ac:grpSpMk id="85" creationId="{252A5471-B790-4BFE-82CC-3106C176041F}"/>
          </ac:grpSpMkLst>
        </pc:grpChg>
      </pc:sldChg>
      <pc:sldChg chg="addSp delSp modSp add del modAnim">
        <pc:chgData name="Kevin Andrews" userId="6b8a8302-e720-4de1-b4c6-46f3080462ea" providerId="ADAL" clId="{A76D8AA9-7156-43E0-A1AC-811C0C0A28D7}" dt="2018-10-16T15:55:56.440" v="3846"/>
        <pc:sldMkLst>
          <pc:docMk/>
          <pc:sldMk cId="3384955950" sldId="339"/>
        </pc:sldMkLst>
        <pc:spChg chg="del">
          <ac:chgData name="Kevin Andrews" userId="6b8a8302-e720-4de1-b4c6-46f3080462ea" providerId="ADAL" clId="{A76D8AA9-7156-43E0-A1AC-811C0C0A28D7}" dt="2018-10-16T15:51:42.811" v="3812" actId="478"/>
          <ac:spMkLst>
            <pc:docMk/>
            <pc:sldMk cId="3384955950" sldId="339"/>
            <ac:spMk id="3" creationId="{CE325285-2A67-41F4-9DE1-86FC5A362CF2}"/>
          </ac:spMkLst>
        </pc:spChg>
        <pc:spChg chg="add del">
          <ac:chgData name="Kevin Andrews" userId="6b8a8302-e720-4de1-b4c6-46f3080462ea" providerId="ADAL" clId="{A76D8AA9-7156-43E0-A1AC-811C0C0A28D7}" dt="2018-10-16T15:48:42.791" v="3774"/>
          <ac:spMkLst>
            <pc:docMk/>
            <pc:sldMk cId="3384955950" sldId="339"/>
            <ac:spMk id="85" creationId="{98D43F0F-4F75-414D-AE63-51537B343953}"/>
          </ac:spMkLst>
        </pc:spChg>
        <pc:spChg chg="del mod">
          <ac:chgData name="Kevin Andrews" userId="6b8a8302-e720-4de1-b4c6-46f3080462ea" providerId="ADAL" clId="{A76D8AA9-7156-43E0-A1AC-811C0C0A28D7}" dt="2018-10-16T15:51:44.185" v="3813" actId="478"/>
          <ac:spMkLst>
            <pc:docMk/>
            <pc:sldMk cId="3384955950" sldId="339"/>
            <ac:spMk id="90" creationId="{9CA37AC0-5187-4693-AE9B-0E4DFE68D5DD}"/>
          </ac:spMkLst>
        </pc:spChg>
        <pc:spChg chg="del">
          <ac:chgData name="Kevin Andrews" userId="6b8a8302-e720-4de1-b4c6-46f3080462ea" providerId="ADAL" clId="{A76D8AA9-7156-43E0-A1AC-811C0C0A28D7}" dt="2018-10-16T15:51:45.123" v="3814" actId="478"/>
          <ac:spMkLst>
            <pc:docMk/>
            <pc:sldMk cId="3384955950" sldId="339"/>
            <ac:spMk id="92" creationId="{B6158DC2-5309-46C8-8599-6403B3CD79B5}"/>
          </ac:spMkLst>
        </pc:spChg>
        <pc:spChg chg="add del">
          <ac:chgData name="Kevin Andrews" userId="6b8a8302-e720-4de1-b4c6-46f3080462ea" providerId="ADAL" clId="{A76D8AA9-7156-43E0-A1AC-811C0C0A28D7}" dt="2018-10-16T15:51:40.889" v="3811"/>
          <ac:spMkLst>
            <pc:docMk/>
            <pc:sldMk cId="3384955950" sldId="339"/>
            <ac:spMk id="95" creationId="{CEE61DFE-CF8F-491F-B0E4-14647B609318}"/>
          </ac:spMkLst>
        </pc:spChg>
        <pc:spChg chg="add del">
          <ac:chgData name="Kevin Andrews" userId="6b8a8302-e720-4de1-b4c6-46f3080462ea" providerId="ADAL" clId="{A76D8AA9-7156-43E0-A1AC-811C0C0A28D7}" dt="2018-10-16T15:51:40.889" v="3811"/>
          <ac:spMkLst>
            <pc:docMk/>
            <pc:sldMk cId="3384955950" sldId="339"/>
            <ac:spMk id="96" creationId="{2D87DC9B-A68E-490B-8518-212837CB927C}"/>
          </ac:spMkLst>
        </pc:spChg>
        <pc:spChg chg="add del">
          <ac:chgData name="Kevin Andrews" userId="6b8a8302-e720-4de1-b4c6-46f3080462ea" providerId="ADAL" clId="{A76D8AA9-7156-43E0-A1AC-811C0C0A28D7}" dt="2018-10-16T15:51:40.889" v="3811"/>
          <ac:spMkLst>
            <pc:docMk/>
            <pc:sldMk cId="3384955950" sldId="339"/>
            <ac:spMk id="97" creationId="{FD1AAB3F-CA9C-456F-88A2-C8D810F02B04}"/>
          </ac:spMkLst>
        </pc:spChg>
        <pc:spChg chg="add">
          <ac:chgData name="Kevin Andrews" userId="6b8a8302-e720-4de1-b4c6-46f3080462ea" providerId="ADAL" clId="{A76D8AA9-7156-43E0-A1AC-811C0C0A28D7}" dt="2018-10-16T15:51:46.013" v="3815"/>
          <ac:spMkLst>
            <pc:docMk/>
            <pc:sldMk cId="3384955950" sldId="339"/>
            <ac:spMk id="98" creationId="{4DBBBF75-61BF-4ACC-A51A-F361C2DFECD0}"/>
          </ac:spMkLst>
        </pc:spChg>
        <pc:spChg chg="add">
          <ac:chgData name="Kevin Andrews" userId="6b8a8302-e720-4de1-b4c6-46f3080462ea" providerId="ADAL" clId="{A76D8AA9-7156-43E0-A1AC-811C0C0A28D7}" dt="2018-10-16T15:51:46.013" v="3815"/>
          <ac:spMkLst>
            <pc:docMk/>
            <pc:sldMk cId="3384955950" sldId="339"/>
            <ac:spMk id="99" creationId="{802E81AA-9F9E-4FEB-9CF9-7CCBD93917E5}"/>
          </ac:spMkLst>
        </pc:spChg>
        <pc:spChg chg="add">
          <ac:chgData name="Kevin Andrews" userId="6b8a8302-e720-4de1-b4c6-46f3080462ea" providerId="ADAL" clId="{A76D8AA9-7156-43E0-A1AC-811C0C0A28D7}" dt="2018-10-16T15:51:46.013" v="3815"/>
          <ac:spMkLst>
            <pc:docMk/>
            <pc:sldMk cId="3384955950" sldId="339"/>
            <ac:spMk id="100" creationId="{32D21049-90B8-435D-B196-FDECBA2C63F6}"/>
          </ac:spMkLst>
        </pc:spChg>
        <pc:grpChg chg="add">
          <ac:chgData name="Kevin Andrews" userId="6b8a8302-e720-4de1-b4c6-46f3080462ea" providerId="ADAL" clId="{A76D8AA9-7156-43E0-A1AC-811C0C0A28D7}" dt="2018-10-16T15:48:46.055" v="3775"/>
          <ac:grpSpMkLst>
            <pc:docMk/>
            <pc:sldMk cId="3384955950" sldId="339"/>
            <ac:grpSpMk id="87" creationId="{BD509D67-9059-4D4D-9A01-5E9EE2A13BE1}"/>
          </ac:grpSpMkLst>
        </pc:grpChg>
      </pc:sldChg>
      <pc:sldChg chg="addSp delSp modSp add del">
        <pc:chgData name="Kevin Andrews" userId="6b8a8302-e720-4de1-b4c6-46f3080462ea" providerId="ADAL" clId="{A76D8AA9-7156-43E0-A1AC-811C0C0A28D7}" dt="2018-10-16T15:52:48.670" v="3826" actId="2696"/>
        <pc:sldMkLst>
          <pc:docMk/>
          <pc:sldMk cId="920277723" sldId="340"/>
        </pc:sldMkLst>
        <pc:spChg chg="del">
          <ac:chgData name="Kevin Andrews" userId="6b8a8302-e720-4de1-b4c6-46f3080462ea" providerId="ADAL" clId="{A76D8AA9-7156-43E0-A1AC-811C0C0A28D7}" dt="2018-10-16T15:51:50.528" v="3816" actId="478"/>
          <ac:spMkLst>
            <pc:docMk/>
            <pc:sldMk cId="920277723" sldId="340"/>
            <ac:spMk id="3" creationId="{CE325285-2A67-41F4-9DE1-86FC5A362CF2}"/>
          </ac:spMkLst>
        </pc:spChg>
        <pc:spChg chg="del mod">
          <ac:chgData name="Kevin Andrews" userId="6b8a8302-e720-4de1-b4c6-46f3080462ea" providerId="ADAL" clId="{A76D8AA9-7156-43E0-A1AC-811C0C0A28D7}" dt="2018-10-16T15:51:50.528" v="3816" actId="478"/>
          <ac:spMkLst>
            <pc:docMk/>
            <pc:sldMk cId="920277723" sldId="340"/>
            <ac:spMk id="90" creationId="{9CA37AC0-5187-4693-AE9B-0E4DFE68D5DD}"/>
          </ac:spMkLst>
        </pc:spChg>
        <pc:spChg chg="del">
          <ac:chgData name="Kevin Andrews" userId="6b8a8302-e720-4de1-b4c6-46f3080462ea" providerId="ADAL" clId="{A76D8AA9-7156-43E0-A1AC-811C0C0A28D7}" dt="2018-10-16T15:51:50.528" v="3816" actId="478"/>
          <ac:spMkLst>
            <pc:docMk/>
            <pc:sldMk cId="920277723" sldId="340"/>
            <ac:spMk id="92" creationId="{B6158DC2-5309-46C8-8599-6403B3CD79B5}"/>
          </ac:spMkLst>
        </pc:spChg>
        <pc:spChg chg="add">
          <ac:chgData name="Kevin Andrews" userId="6b8a8302-e720-4de1-b4c6-46f3080462ea" providerId="ADAL" clId="{A76D8AA9-7156-43E0-A1AC-811C0C0A28D7}" dt="2018-10-16T15:51:50.981" v="3817"/>
          <ac:spMkLst>
            <pc:docMk/>
            <pc:sldMk cId="920277723" sldId="340"/>
            <ac:spMk id="95" creationId="{0CB56C2C-7117-4EA2-AD67-666A79EF6EDC}"/>
          </ac:spMkLst>
        </pc:spChg>
        <pc:spChg chg="add">
          <ac:chgData name="Kevin Andrews" userId="6b8a8302-e720-4de1-b4c6-46f3080462ea" providerId="ADAL" clId="{A76D8AA9-7156-43E0-A1AC-811C0C0A28D7}" dt="2018-10-16T15:51:50.981" v="3817"/>
          <ac:spMkLst>
            <pc:docMk/>
            <pc:sldMk cId="920277723" sldId="340"/>
            <ac:spMk id="96" creationId="{F4CA0D4D-9CB7-4889-A0EB-3FF6C9255834}"/>
          </ac:spMkLst>
        </pc:spChg>
        <pc:spChg chg="add">
          <ac:chgData name="Kevin Andrews" userId="6b8a8302-e720-4de1-b4c6-46f3080462ea" providerId="ADAL" clId="{A76D8AA9-7156-43E0-A1AC-811C0C0A28D7}" dt="2018-10-16T15:51:50.981" v="3817"/>
          <ac:spMkLst>
            <pc:docMk/>
            <pc:sldMk cId="920277723" sldId="340"/>
            <ac:spMk id="97" creationId="{7FB57DAD-45A7-40DC-AA2E-58A73104E6C4}"/>
          </ac:spMkLst>
        </pc:spChg>
        <pc:grpChg chg="del">
          <ac:chgData name="Kevin Andrews" userId="6b8a8302-e720-4de1-b4c6-46f3080462ea" providerId="ADAL" clId="{A76D8AA9-7156-43E0-A1AC-811C0C0A28D7}" dt="2018-10-16T15:50:04.521" v="3784" actId="478"/>
          <ac:grpSpMkLst>
            <pc:docMk/>
            <pc:sldMk cId="920277723" sldId="340"/>
            <ac:grpSpMk id="69" creationId="{D5A2FBD3-0A06-4ADF-B479-BD8335E9FE77}"/>
          </ac:grpSpMkLst>
        </pc:grpChg>
      </pc:sldChg>
      <pc:sldChg chg="addSp delSp modSp add modAnim">
        <pc:chgData name="Kevin Andrews" userId="6b8a8302-e720-4de1-b4c6-46f3080462ea" providerId="ADAL" clId="{A76D8AA9-7156-43E0-A1AC-811C0C0A28D7}" dt="2018-10-16T16:09:07.404" v="3949"/>
        <pc:sldMkLst>
          <pc:docMk/>
          <pc:sldMk cId="521422990" sldId="341"/>
        </pc:sldMkLst>
        <pc:spChg chg="del">
          <ac:chgData name="Kevin Andrews" userId="6b8a8302-e720-4de1-b4c6-46f3080462ea" providerId="ADAL" clId="{A76D8AA9-7156-43E0-A1AC-811C0C0A28D7}" dt="2018-10-16T15:51:55.339" v="3818" actId="478"/>
          <ac:spMkLst>
            <pc:docMk/>
            <pc:sldMk cId="521422990" sldId="341"/>
            <ac:spMk id="3" creationId="{CE325285-2A67-41F4-9DE1-86FC5A362CF2}"/>
          </ac:spMkLst>
        </pc:spChg>
        <pc:spChg chg="del mod">
          <ac:chgData name="Kevin Andrews" userId="6b8a8302-e720-4de1-b4c6-46f3080462ea" providerId="ADAL" clId="{A76D8AA9-7156-43E0-A1AC-811C0C0A28D7}" dt="2018-10-16T15:51:55.339" v="3818" actId="478"/>
          <ac:spMkLst>
            <pc:docMk/>
            <pc:sldMk cId="521422990" sldId="341"/>
            <ac:spMk id="90" creationId="{9CA37AC0-5187-4693-AE9B-0E4DFE68D5DD}"/>
          </ac:spMkLst>
        </pc:spChg>
        <pc:spChg chg="del">
          <ac:chgData name="Kevin Andrews" userId="6b8a8302-e720-4de1-b4c6-46f3080462ea" providerId="ADAL" clId="{A76D8AA9-7156-43E0-A1AC-811C0C0A28D7}" dt="2018-10-16T15:51:55.339" v="3818" actId="478"/>
          <ac:spMkLst>
            <pc:docMk/>
            <pc:sldMk cId="521422990" sldId="341"/>
            <ac:spMk id="92" creationId="{B6158DC2-5309-46C8-8599-6403B3CD79B5}"/>
          </ac:spMkLst>
        </pc:spChg>
        <pc:spChg chg="mod">
          <ac:chgData name="Kevin Andrews" userId="6b8a8302-e720-4de1-b4c6-46f3080462ea" providerId="ADAL" clId="{A76D8AA9-7156-43E0-A1AC-811C0C0A28D7}" dt="2018-10-16T15:50:55.494" v="3809" actId="1076"/>
          <ac:spMkLst>
            <pc:docMk/>
            <pc:sldMk cId="521422990" sldId="341"/>
            <ac:spMk id="98" creationId="{B14A34F7-5CBA-4212-8DAF-FF3EA3DBA271}"/>
          </ac:spMkLst>
        </pc:spChg>
        <pc:spChg chg="add">
          <ac:chgData name="Kevin Andrews" userId="6b8a8302-e720-4de1-b4c6-46f3080462ea" providerId="ADAL" clId="{A76D8AA9-7156-43E0-A1AC-811C0C0A28D7}" dt="2018-10-16T15:51:55.808" v="3819"/>
          <ac:spMkLst>
            <pc:docMk/>
            <pc:sldMk cId="521422990" sldId="341"/>
            <ac:spMk id="99" creationId="{75B8B6BA-103E-4F21-B7C5-28309F7DC02D}"/>
          </ac:spMkLst>
        </pc:spChg>
        <pc:spChg chg="add">
          <ac:chgData name="Kevin Andrews" userId="6b8a8302-e720-4de1-b4c6-46f3080462ea" providerId="ADAL" clId="{A76D8AA9-7156-43E0-A1AC-811C0C0A28D7}" dt="2018-10-16T15:51:55.808" v="3819"/>
          <ac:spMkLst>
            <pc:docMk/>
            <pc:sldMk cId="521422990" sldId="341"/>
            <ac:spMk id="100" creationId="{BB303020-2D36-43C4-9B74-F473128A6A05}"/>
          </ac:spMkLst>
        </pc:spChg>
        <pc:spChg chg="add">
          <ac:chgData name="Kevin Andrews" userId="6b8a8302-e720-4de1-b4c6-46f3080462ea" providerId="ADAL" clId="{A76D8AA9-7156-43E0-A1AC-811C0C0A28D7}" dt="2018-10-16T15:51:55.808" v="3819"/>
          <ac:spMkLst>
            <pc:docMk/>
            <pc:sldMk cId="521422990" sldId="341"/>
            <ac:spMk id="101" creationId="{687C4C6E-D631-4008-BCDE-421D177C707C}"/>
          </ac:spMkLst>
        </pc:spChg>
        <pc:grpChg chg="mod">
          <ac:chgData name="Kevin Andrews" userId="6b8a8302-e720-4de1-b4c6-46f3080462ea" providerId="ADAL" clId="{A76D8AA9-7156-43E0-A1AC-811C0C0A28D7}" dt="2018-10-16T15:50:40.154" v="3798" actId="1037"/>
          <ac:grpSpMkLst>
            <pc:docMk/>
            <pc:sldMk cId="521422990" sldId="341"/>
            <ac:grpSpMk id="26" creationId="{71349F22-098A-4711-96A2-4F9954457507}"/>
          </ac:grpSpMkLst>
        </pc:grpChg>
        <pc:grpChg chg="mod">
          <ac:chgData name="Kevin Andrews" userId="6b8a8302-e720-4de1-b4c6-46f3080462ea" providerId="ADAL" clId="{A76D8AA9-7156-43E0-A1AC-811C0C0A28D7}" dt="2018-10-16T15:50:44.731" v="3799" actId="14100"/>
          <ac:grpSpMkLst>
            <pc:docMk/>
            <pc:sldMk cId="521422990" sldId="341"/>
            <ac:grpSpMk id="30" creationId="{117ED148-0FB3-4BB2-8611-62C2046E791C}"/>
          </ac:grpSpMkLst>
        </pc:grpChg>
        <pc:grpChg chg="mod">
          <ac:chgData name="Kevin Andrews" userId="6b8a8302-e720-4de1-b4c6-46f3080462ea" providerId="ADAL" clId="{A76D8AA9-7156-43E0-A1AC-811C0C0A28D7}" dt="2018-10-16T15:50:40.154" v="3798" actId="1037"/>
          <ac:grpSpMkLst>
            <pc:docMk/>
            <pc:sldMk cId="521422990" sldId="341"/>
            <ac:grpSpMk id="34" creationId="{001BB24A-0FB4-4B02-A5E9-5A23626B96DC}"/>
          </ac:grpSpMkLst>
        </pc:grpChg>
        <pc:grpChg chg="mod ord">
          <ac:chgData name="Kevin Andrews" userId="6b8a8302-e720-4de1-b4c6-46f3080462ea" providerId="ADAL" clId="{A76D8AA9-7156-43E0-A1AC-811C0C0A28D7}" dt="2018-10-16T15:53:50.437" v="3834" actId="166"/>
          <ac:grpSpMkLst>
            <pc:docMk/>
            <pc:sldMk cId="521422990" sldId="341"/>
            <ac:grpSpMk id="38" creationId="{7A29D0DD-B0A9-4601-B4C0-CE1C9967F492}"/>
          </ac:grpSpMkLst>
        </pc:grpChg>
        <pc:grpChg chg="mod">
          <ac:chgData name="Kevin Andrews" userId="6b8a8302-e720-4de1-b4c6-46f3080462ea" providerId="ADAL" clId="{A76D8AA9-7156-43E0-A1AC-811C0C0A28D7}" dt="2018-10-16T15:50:40.154" v="3798" actId="1037"/>
          <ac:grpSpMkLst>
            <pc:docMk/>
            <pc:sldMk cId="521422990" sldId="341"/>
            <ac:grpSpMk id="66" creationId="{34446E07-984E-4472-B311-655E69E7AD6C}"/>
          </ac:grpSpMkLst>
        </pc:grpChg>
        <pc:grpChg chg="mod">
          <ac:chgData name="Kevin Andrews" userId="6b8a8302-e720-4de1-b4c6-46f3080462ea" providerId="ADAL" clId="{A76D8AA9-7156-43E0-A1AC-811C0C0A28D7}" dt="2018-10-16T15:50:31.921" v="3790" actId="14100"/>
          <ac:grpSpMkLst>
            <pc:docMk/>
            <pc:sldMk cId="521422990" sldId="341"/>
            <ac:grpSpMk id="78" creationId="{10EE8BF8-C627-4B6E-8A67-AFD354F5EA02}"/>
          </ac:grpSpMkLst>
        </pc:grpChg>
        <pc:grpChg chg="add mod">
          <ac:chgData name="Kevin Andrews" userId="6b8a8302-e720-4de1-b4c6-46f3080462ea" providerId="ADAL" clId="{A76D8AA9-7156-43E0-A1AC-811C0C0A28D7}" dt="2018-10-16T15:50:50.120" v="3801" actId="1076"/>
          <ac:grpSpMkLst>
            <pc:docMk/>
            <pc:sldMk cId="521422990" sldId="341"/>
            <ac:grpSpMk id="95" creationId="{B55C0A90-4D5A-4DF5-97B2-C2B64BA4C560}"/>
          </ac:grpSpMkLst>
        </pc:grpChg>
        <pc:grpChg chg="add">
          <ac:chgData name="Kevin Andrews" userId="6b8a8302-e720-4de1-b4c6-46f3080462ea" providerId="ADAL" clId="{A76D8AA9-7156-43E0-A1AC-811C0C0A28D7}" dt="2018-10-16T15:53:42.845" v="3833"/>
          <ac:grpSpMkLst>
            <pc:docMk/>
            <pc:sldMk cId="521422990" sldId="341"/>
            <ac:grpSpMk id="102" creationId="{B7B45906-BFD5-4F7F-AF12-5969F4690663}"/>
          </ac:grpSpMkLst>
        </pc:grpChg>
        <pc:cxnChg chg="add mod">
          <ac:chgData name="Kevin Andrews" userId="6b8a8302-e720-4de1-b4c6-46f3080462ea" providerId="ADAL" clId="{A76D8AA9-7156-43E0-A1AC-811C0C0A28D7}" dt="2018-10-16T15:54:11.327" v="3836" actId="11529"/>
          <ac:cxnSpMkLst>
            <pc:docMk/>
            <pc:sldMk cId="521422990" sldId="341"/>
            <ac:cxnSpMk id="6" creationId="{690AD22B-2A50-4E71-B576-07E7F3C66D1A}"/>
          </ac:cxnSpMkLst>
        </pc:cxnChg>
      </pc:sldChg>
      <pc:sldChg chg="addSp modSp add del">
        <pc:chgData name="Kevin Andrews" userId="6b8a8302-e720-4de1-b4c6-46f3080462ea" providerId="ADAL" clId="{A76D8AA9-7156-43E0-A1AC-811C0C0A28D7}" dt="2018-10-16T15:53:41.174" v="3832" actId="2696"/>
        <pc:sldMkLst>
          <pc:docMk/>
          <pc:sldMk cId="248377616" sldId="342"/>
        </pc:sldMkLst>
        <pc:grpChg chg="ord">
          <ac:chgData name="Kevin Andrews" userId="6b8a8302-e720-4de1-b4c6-46f3080462ea" providerId="ADAL" clId="{A76D8AA9-7156-43E0-A1AC-811C0C0A28D7}" dt="2018-10-16T15:52:30.924" v="3825" actId="166"/>
          <ac:grpSpMkLst>
            <pc:docMk/>
            <pc:sldMk cId="248377616" sldId="342"/>
            <ac:grpSpMk id="38" creationId="{7A29D0DD-B0A9-4601-B4C0-CE1C9967F492}"/>
          </ac:grpSpMkLst>
        </pc:grpChg>
        <pc:grpChg chg="add mod">
          <ac:chgData name="Kevin Andrews" userId="6b8a8302-e720-4de1-b4c6-46f3080462ea" providerId="ADAL" clId="{A76D8AA9-7156-43E0-A1AC-811C0C0A28D7}" dt="2018-10-16T15:52:21.380" v="3822" actId="1076"/>
          <ac:grpSpMkLst>
            <pc:docMk/>
            <pc:sldMk cId="248377616" sldId="342"/>
            <ac:grpSpMk id="92" creationId="{21CFCDA6-1E85-41EB-A03E-E8FE9AAE7305}"/>
          </ac:grpSpMkLst>
        </pc:grpChg>
      </pc:sldChg>
      <pc:sldChg chg="modSp add del">
        <pc:chgData name="Kevin Andrews" userId="6b8a8302-e720-4de1-b4c6-46f3080462ea" providerId="ADAL" clId="{A76D8AA9-7156-43E0-A1AC-811C0C0A28D7}" dt="2018-10-16T16:02:23.273" v="3851" actId="2696"/>
        <pc:sldMkLst>
          <pc:docMk/>
          <pc:sldMk cId="1669616103" sldId="342"/>
        </pc:sldMkLst>
        <pc:spChg chg="mod">
          <ac:chgData name="Kevin Andrews" userId="6b8a8302-e720-4de1-b4c6-46f3080462ea" providerId="ADAL" clId="{A76D8AA9-7156-43E0-A1AC-811C0C0A28D7}" dt="2018-10-16T16:01:46.798" v="3849" actId="1076"/>
          <ac:spMkLst>
            <pc:docMk/>
            <pc:sldMk cId="1669616103" sldId="342"/>
            <ac:spMk id="2" creationId="{38F0553E-C8E1-431B-B2DE-F0D71A306428}"/>
          </ac:spMkLst>
        </pc:spChg>
      </pc:sldChg>
      <pc:sldChg chg="addSp delSp modSp add modTransition delAnim modAnim">
        <pc:chgData name="Kevin Andrews" userId="6b8a8302-e720-4de1-b4c6-46f3080462ea" providerId="ADAL" clId="{A76D8AA9-7156-43E0-A1AC-811C0C0A28D7}" dt="2018-10-17T09:15:10.067" v="5236"/>
        <pc:sldMkLst>
          <pc:docMk/>
          <pc:sldMk cId="640131396" sldId="343"/>
        </pc:sldMkLst>
        <pc:spChg chg="mod">
          <ac:chgData name="Kevin Andrews" userId="6b8a8302-e720-4de1-b4c6-46f3080462ea" providerId="ADAL" clId="{A76D8AA9-7156-43E0-A1AC-811C0C0A28D7}" dt="2018-10-17T09:01:18.012" v="4455"/>
          <ac:spMkLst>
            <pc:docMk/>
            <pc:sldMk cId="640131396" sldId="343"/>
            <ac:spMk id="2" creationId="{38F0553E-C8E1-431B-B2DE-F0D71A306428}"/>
          </ac:spMkLst>
        </pc:spChg>
        <pc:spChg chg="mod">
          <ac:chgData name="Kevin Andrews" userId="6b8a8302-e720-4de1-b4c6-46f3080462ea" providerId="ADAL" clId="{A76D8AA9-7156-43E0-A1AC-811C0C0A28D7}" dt="2018-10-16T23:59:49.386" v="4384" actId="14100"/>
          <ac:spMkLst>
            <pc:docMk/>
            <pc:sldMk cId="640131396" sldId="343"/>
            <ac:spMk id="4" creationId="{652910B6-3401-43A0-8187-94CD5294FB8E}"/>
          </ac:spMkLst>
        </pc:spChg>
        <pc:spChg chg="del">
          <ac:chgData name="Kevin Andrews" userId="6b8a8302-e720-4de1-b4c6-46f3080462ea" providerId="ADAL" clId="{A76D8AA9-7156-43E0-A1AC-811C0C0A28D7}" dt="2018-10-16T16:02:30.865" v="3852" actId="478"/>
          <ac:spMkLst>
            <pc:docMk/>
            <pc:sldMk cId="640131396" sldId="343"/>
            <ac:spMk id="84" creationId="{8EFFCE0E-D54D-4997-ACB4-B2A64D864772}"/>
          </ac:spMkLst>
        </pc:spChg>
        <pc:spChg chg="mod">
          <ac:chgData name="Kevin Andrews" userId="6b8a8302-e720-4de1-b4c6-46f3080462ea" providerId="ADAL" clId="{A76D8AA9-7156-43E0-A1AC-811C0C0A28D7}" dt="2018-10-16T16:04:45.599" v="3920" actId="1076"/>
          <ac:spMkLst>
            <pc:docMk/>
            <pc:sldMk cId="640131396" sldId="343"/>
            <ac:spMk id="86" creationId="{A2C61961-BA1C-4B49-8BA0-602126D36449}"/>
          </ac:spMkLst>
        </pc:spChg>
        <pc:spChg chg="mod">
          <ac:chgData name="Kevin Andrews" userId="6b8a8302-e720-4de1-b4c6-46f3080462ea" providerId="ADAL" clId="{A76D8AA9-7156-43E0-A1AC-811C0C0A28D7}" dt="2018-10-16T16:03:26.446" v="3871" actId="1036"/>
          <ac:spMkLst>
            <pc:docMk/>
            <pc:sldMk cId="640131396" sldId="343"/>
            <ac:spMk id="99" creationId="{75B8B6BA-103E-4F21-B7C5-28309F7DC02D}"/>
          </ac:spMkLst>
        </pc:spChg>
        <pc:spChg chg="mod">
          <ac:chgData name="Kevin Andrews" userId="6b8a8302-e720-4de1-b4c6-46f3080462ea" providerId="ADAL" clId="{A76D8AA9-7156-43E0-A1AC-811C0C0A28D7}" dt="2018-10-16T16:03:26.446" v="3871" actId="1036"/>
          <ac:spMkLst>
            <pc:docMk/>
            <pc:sldMk cId="640131396" sldId="343"/>
            <ac:spMk id="100" creationId="{BB303020-2D36-43C4-9B74-F473128A6A05}"/>
          </ac:spMkLst>
        </pc:spChg>
        <pc:spChg chg="mod">
          <ac:chgData name="Kevin Andrews" userId="6b8a8302-e720-4de1-b4c6-46f3080462ea" providerId="ADAL" clId="{A76D8AA9-7156-43E0-A1AC-811C0C0A28D7}" dt="2018-10-16T16:03:26.446" v="3871" actId="1036"/>
          <ac:spMkLst>
            <pc:docMk/>
            <pc:sldMk cId="640131396" sldId="343"/>
            <ac:spMk id="101" creationId="{687C4C6E-D631-4008-BCDE-421D177C707C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05" creationId="{9BDAFD67-E9FB-4DF7-9380-671A00D12D10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06" creationId="{5D901A78-4273-46D0-9C88-02E40D1B796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07" creationId="{20E9F086-7ECD-425F-B1B9-F89A34084622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08" creationId="{2ADCCA33-341F-4CB3-8441-A46529F247D5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09" creationId="{A0E6762C-417B-4589-9D27-8169FB955161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10" creationId="{7629D473-4DDD-4460-9B73-DF05FCE1464D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11" creationId="{536C4901-8463-47CC-9B7B-2CB1B109D559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12" creationId="{03A03710-37E4-4C87-AE28-8698885ABC14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13" creationId="{DBAF55EC-AE47-4876-B9E8-96585A83D585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14" creationId="{3BD42DBD-F9EA-4B3A-A49A-9B652A79DB82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15" creationId="{F3347656-1F59-4B30-8609-C9A86AF2EFA3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16" creationId="{ADAE72DF-351C-4721-A3FA-E9E1805E6835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17" creationId="{19EDE017-64B4-41B7-A9A6-3226F32FD76D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18" creationId="{525B73A9-A680-49E7-9852-E50DB944106D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19" creationId="{22F7CD30-1017-4A93-B467-8C90F13B3173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20" creationId="{3DD19096-B8F5-47EE-8685-9FB94CF7C7C8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21" creationId="{536FB4C2-3E2A-476C-9144-938B0A3CE4F3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22" creationId="{337DDA77-FE1B-4290-A496-F90B35100D13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23" creationId="{545B0A75-9E3E-4537-8EB9-73E764736A60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24" creationId="{3E89C340-CDC4-429D-82CC-942E4BD5C80D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25" creationId="{F96A868C-35E6-4DFA-8F6F-F195063705A7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26" creationId="{3801E534-9984-4131-A2DB-77F61970EA39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27" creationId="{D5AD57E1-52B9-4BDA-9E6B-03C04C0D5FE3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28" creationId="{0A7BA8F2-959E-46D9-9FB2-6E67ED72AA95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29" creationId="{64EFDBBE-9A17-48C0-A12B-1E555B65B206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30" creationId="{0B0E5841-9FF3-4EF7-9AE9-F093763307AA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31" creationId="{CA4EE69A-785B-41EA-A330-EA9F6F575F2B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32" creationId="{3937D8F2-F047-4439-B8A1-39F9E3C56CAD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33" creationId="{3E88EF61-7202-4A74-A1A4-3929F1033B85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34" creationId="{4E01B00E-B078-46F3-990C-04BBED85C181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35" creationId="{1B89B010-9185-4AE9-925C-310512225096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36" creationId="{BD9B68C2-A6A4-4F74-9D9C-B378F5E486B1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37" creationId="{CDC8A087-0540-4A30-9E82-B3AC8BE39417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38" creationId="{A4144D95-DD83-4E01-8583-225DF3BFA2FE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39" creationId="{2943B4AC-E721-49AA-AA64-62D0C2FFE80F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40" creationId="{96E6D55A-8BF1-4515-BFBF-846D8FC1598D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41" creationId="{8F3F4C89-FDEE-4229-89ED-5D83190813DA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42" creationId="{03664890-B08A-4C0E-B638-38DAC00EE173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43" creationId="{19F4C8E3-2E79-4FB5-B072-FDAACC8D3E81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44" creationId="{36193BBA-2D03-45AA-829B-0C3F5ABCF117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45" creationId="{0A508C93-F54F-48C2-ABC6-ADE5D0C8D337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46" creationId="{CD8FBBBF-FBF7-4549-971D-4188AFDC5BEF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47" creationId="{A54D2C05-C21A-4E64-B62B-4FBA6BB18535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48" creationId="{EE93F8C0-0C64-48CE-9C93-98FBE36EC590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49" creationId="{EB503FD5-46E1-4F59-A345-957F061838C7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50" creationId="{19C80664-5D44-4BB8-BDD6-79719FE076F8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51" creationId="{5E72761E-9EA1-451A-9D18-B8E6F4FFD5AF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52" creationId="{F8013BDF-AD3D-4BCC-AFBA-FDBCEB5E6915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53" creationId="{ADAA5EF5-4705-48B8-8A99-342B433889E0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54" creationId="{634E0634-6F83-4BC9-909F-003860A019EB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55" creationId="{BFB2FA52-3C4B-4AED-92E0-B522A968664A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56" creationId="{5F241CCD-AED8-4B4A-BBD7-814841549370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57" creationId="{27440023-0D55-4E39-A873-A003C9727536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58" creationId="{4D8AB2C7-8152-45D1-B564-D60B12D28480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59" creationId="{5FA4842D-A73E-40D2-A649-CFBE195003A2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60" creationId="{F5943576-42B5-43EA-9501-7C6541029659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61" creationId="{7B094A01-3CC4-41FA-B314-CC44F81AF166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62" creationId="{6BC4BD45-ED5D-4276-94FA-32099B47EEF9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63" creationId="{3D317B40-022C-49C0-BBBE-109BA9E27139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64" creationId="{707AE8D6-E933-43EB-81C7-920D3E845E14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65" creationId="{2E5C0A24-E990-4CE0-95EE-BB11E9FFDC73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66" creationId="{0FCCF09E-E473-4F71-8B59-4F5C222077FD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67" creationId="{66C7B067-66EF-4BD0-924B-3ABB2F92FB9E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68" creationId="{346A23DF-C971-410D-87DB-C998C5DBA76F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69" creationId="{A2BF8788-43F4-4C07-8A05-1E59D0AC3D94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70" creationId="{CF0A4586-E003-4E29-B279-7FBC557F1DB4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71" creationId="{951284C0-B761-4D04-9F41-FC2C20CE71F1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72" creationId="{4629ECDF-AC5C-47E4-AEFB-CE565F16E61E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73" creationId="{AA9EF7A1-0903-49D0-98B3-DBCEDF62524E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74" creationId="{2A10F43E-AB2F-4061-9326-D9027AA53E44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75" creationId="{EA80AD4C-54CF-47D6-875B-5E96F14DCD37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76" creationId="{C2384A57-1976-44D8-BD39-327A414ADFC5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77" creationId="{434A355D-9392-484E-B514-4436CAF428A8}"/>
          </ac:spMkLst>
        </pc:spChg>
        <pc:spChg chg="add mod">
          <ac:chgData name="Kevin Andrews" userId="6b8a8302-e720-4de1-b4c6-46f3080462ea" providerId="ADAL" clId="{A76D8AA9-7156-43E0-A1AC-811C0C0A28D7}" dt="2018-10-16T16:04:35.242" v="3914" actId="1038"/>
          <ac:spMkLst>
            <pc:docMk/>
            <pc:sldMk cId="640131396" sldId="343"/>
            <ac:spMk id="178" creationId="{897DB703-06F9-4D3C-9F60-D1B666534F3B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79" creationId="{2CA9B92A-4E90-44D5-AECE-9E811627AD20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80" creationId="{CC24B53C-8FB7-4877-A758-FE8B796128D3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81" creationId="{55CA7803-FBC6-4AC1-A2E1-F7B4B43B7ED4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82" creationId="{9EB6B490-BA70-402A-9C4D-2EB4D25E8DD2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83" creationId="{FDE53CE6-616F-4D63-B5B9-E63B95358495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84" creationId="{17D5895F-7EAA-45D1-906B-903D31BAD668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85" creationId="{E99B56D6-7E5C-4A6D-8624-3A5FFBEDDF9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86" creationId="{96F1DBC1-9D1E-457E-B931-60659A4FE002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87" creationId="{D2221632-3561-4B75-B915-06CABD4FB0FB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88" creationId="{1B96D77D-E622-4D25-94FA-3F6F76E54D5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89" creationId="{EC91F30E-3F67-4A09-A334-8380E781A611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90" creationId="{C9AFEC7B-70D1-47F9-A039-F6AA5DBEC853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91" creationId="{6FD3908C-2812-42C3-9C09-D56A7B0701C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92" creationId="{F6973FF1-FAD5-403F-85F4-35604E3982F0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93" creationId="{1A84832A-A359-40B7-8F40-AF8CB8BE852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94" creationId="{D54CEB0D-D5B2-4FAD-A3D4-8647F841627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95" creationId="{60320C9E-6026-45CD-BBF8-0FB3A1D4B55B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96" creationId="{D71D8B41-2C02-4A16-9F88-DD67C0C9556C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97" creationId="{CC56CEF3-83EF-4DA0-9240-7086887FFECB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98" creationId="{896FB6FF-A880-411F-A49D-685C189D73E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199" creationId="{746F6A0E-A5F9-45D1-9861-7C3D8A92E918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00" creationId="{34CC75DD-4FAF-4557-8F10-68E8C1EB57F8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01" creationId="{3AC409EE-4B2D-45A2-B9CD-995146F4D2D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02" creationId="{EE3F7AAA-8ED1-45CB-89EB-F249A10BC38B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03" creationId="{1C3DC981-DEB2-4FC7-AE4A-C85375F063F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04" creationId="{5DBE6AE4-908C-4C66-B4DF-5C9435463C3C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05" creationId="{26F0429F-FAFA-4A4A-800D-95AEA491DAD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06" creationId="{1A229915-2081-480E-ADFE-115EF8F36DD1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07" creationId="{03420568-BF93-47CC-BA6A-ED6BDE370767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08" creationId="{92398BD5-361F-4809-A797-68D93BE37DE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09" creationId="{FE4A375A-0616-4424-AAF5-04BC9636EEE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10" creationId="{72F8BE86-7887-4FED-90E7-E3267EBF57D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11" creationId="{DC373A67-AE74-49AC-8A92-7749E233A37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12" creationId="{545DCBC2-4D4A-45A8-8C83-9DC89A28C471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13" creationId="{EC1ADAEE-3D00-47A7-A53C-19047FC6544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14" creationId="{D83EEB75-EAB8-4B4E-A062-AB5D0375147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15" creationId="{CC968E58-AA95-469F-8367-DF91E08A180A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16" creationId="{DC9AFDC5-C613-4222-A859-7ACC7AFC9120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17" creationId="{2FB7918F-6D7D-4FA4-BF8D-72486734C81C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18" creationId="{C1B78B17-024B-48AD-92A6-68E6A9142A3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19" creationId="{6AC80E06-9D10-488F-A3BE-CED3873EDF15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20" creationId="{A0D3CEB1-DF7B-4414-A9F3-BB1FF7097BFA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21" creationId="{AD219160-9FA4-4AA4-8FFC-6FF75C4C37D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22" creationId="{AFEDE6D2-8CC0-4038-8975-B8667A327EDC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23" creationId="{2F545661-F736-4538-9FCF-ADE852DA01F5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24" creationId="{5D2D250C-881A-4BBA-ACB2-DFB47784F08B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25" creationId="{09EF8C98-A8F6-4A6F-821B-9EDA4A116A9D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26" creationId="{CC2A3F00-257B-4D0B-B20D-5F801D71D004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27" creationId="{137D069C-ADE6-464D-BAF6-33F6818F0B25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28" creationId="{27299616-AA7D-4371-8300-9C87018A482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29" creationId="{5D3C5052-D049-42E5-9A1F-D02FC2EFB5D0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30" creationId="{88C19B4B-D0BF-475D-A4BE-2C45D6333B9B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31" creationId="{269507B6-1A33-453D-BA10-C646BB2EF51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32" creationId="{7C3D8351-CA28-4AF6-9FA8-80C61A592348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33" creationId="{117C5DEA-0702-4A9D-AA8E-08DD219EFE87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34" creationId="{186684B6-E372-423F-AE68-6E404DD02F0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35" creationId="{16D509EB-78B4-4010-A738-3A2AF6D6B6B0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36" creationId="{E99892ED-961D-4068-85A5-F388658249AD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37" creationId="{78E80806-E3F8-4FB4-81EE-878058BBA70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38" creationId="{CC1C77C9-92EA-4463-BF50-B8DE5D5A1C7B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39" creationId="{A0561C2B-FFAB-4A7F-A0B9-39F8938504FB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40" creationId="{9B26398B-0304-4FDF-8261-15CF3DEBF9C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41" creationId="{47B3C9E2-5BB8-41CB-B353-3E6E70B23415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42" creationId="{07D75A18-C7D4-4B7C-B45B-405B42CAC1F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43" creationId="{C753EC26-CBE9-4608-9278-52EF43E79194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44" creationId="{39B06C7A-637B-4038-8544-0D0C9F9CB2EF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45" creationId="{B98DF39A-E4F1-4BAD-B9F0-45D2B3928CE0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46" creationId="{E0D72293-B4B7-4858-8778-574517D152C7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47" creationId="{F4AD6F2B-0243-49BB-9ABE-21729070A8F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48" creationId="{CB302941-1B3F-4AD4-8DF4-245D1D37FC58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49" creationId="{E3852F7A-8C38-4DC4-BA29-0C4E92434BB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50" creationId="{236FCFA5-A1D1-4EE6-A652-2DC9E73AFAE1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51" creationId="{4A42E358-E138-4609-BEFA-00360A5C7084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52" creationId="{7038F6F8-5332-4663-9FB4-7A1ACC3AEC63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53" creationId="{9154E4D7-DCB4-4951-B7EF-40CA404C147C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54" creationId="{1E836C75-E0BF-4712-B68A-E63768907ED1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55" creationId="{AFA6BA9D-D3F1-4321-BD12-0DA93D355191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56" creationId="{A8E473BA-7AE1-4E90-8606-ABFED984841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57" creationId="{CEB4DBF6-69EE-4091-956C-5C709117AA4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58" creationId="{E588A3A8-5583-44F0-9551-8884D31FF535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59" creationId="{51FF1DF1-6E57-444D-B960-775FD9576668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60" creationId="{5F78B508-E767-4B9B-988C-C1FD1F3ABAA3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61" creationId="{76BB186B-6A8E-42FA-8A38-D3C33C7141FD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62" creationId="{AE7BA316-7CE8-48BC-A6AB-6BEF368B0F90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63" creationId="{9CA983BF-3E07-4AE9-A789-4E334CFE25D7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64" creationId="{701434EA-2A24-4FD7-8F31-B15F1314A9D4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65" creationId="{76605491-E165-476D-8B7C-C0A70DB7121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66" creationId="{8750E5F3-41EC-43D1-A57E-E49D5F2AE413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67" creationId="{AE38F1E5-E7F3-4A41-A2E9-AC523877FADF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68" creationId="{7EBB2A2B-4502-45AB-8725-6FBCC43FA925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69" creationId="{21D2F10A-853A-4CEC-870B-C33B6A9588AA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70" creationId="{7DD1E523-5C80-4A57-870F-2F7D3B0C9CB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71" creationId="{2AB3D694-4374-4084-8629-640DFCF43661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72" creationId="{A8A96AB6-0C91-459A-9242-C5ACB8E16D7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73" creationId="{08D96228-A4E0-4CC2-9FC5-D3E3B3F1BBA8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74" creationId="{A9DFA44A-296F-4ABE-BD2C-EE0489D4C06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75" creationId="{069CA79F-22D6-4B56-B1A2-D487771E8564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76" creationId="{B83AC1A9-2EB0-44FE-8B30-7BED38BBAA6F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77" creationId="{872F62E0-95B6-4252-9865-029D05809DAD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78" creationId="{2BA4A713-FC1C-48BC-A4D1-D685F477D623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79" creationId="{6B8A7E3E-5526-4F2C-958E-291E881935B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80" creationId="{BBCCBD0F-C73B-404A-AFFA-32984D1B15D0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81" creationId="{F2812CB1-4A44-4FEF-B7D2-4D4B7E86C4B0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82" creationId="{7004FF89-C509-4C63-8B34-FE18F5C8FC17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83" creationId="{C725BBE8-2784-448B-9D50-9FCA434D74D4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84" creationId="{189B768C-163B-4427-B3DB-4E6921358C57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85" creationId="{CCB958E7-FE24-4FB5-B359-03FB65BE1055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86" creationId="{0196A7A4-5F23-4D16-86A4-AF7C319EC4CD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87" creationId="{7831CFF0-1553-4FCE-A7B7-2AAB62A2F8F9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88" creationId="{4FADAF22-761E-4979-96E4-513270862A14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89" creationId="{AC5532A9-D270-445F-A1A7-52DB587FC0C4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90" creationId="{FE08089E-542A-4902-B400-04892BA435F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91" creationId="{A1C41FC8-1036-4136-9851-B5FBBF8AC11E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92" creationId="{86C6BF24-A6E0-4AF3-ADB5-F38DDF4B967D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93" creationId="{1F2584BB-B82F-4850-A23A-94BE9E4D78BC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94" creationId="{98CF4DCB-7CAE-4DEB-B9AD-B8B24BCD348C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95" creationId="{E5AFA37E-7296-44D0-90DB-D09CB56B17AA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96" creationId="{48C65BB2-04E6-465C-B1DE-769D1E016A93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97" creationId="{A8F21DB5-0C90-44E6-8567-A6246E9FD494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98" creationId="{02D4C294-90B1-4E2A-A464-8FA293BBD798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299" creationId="{502176B0-BD19-4097-B178-0004D9C2E0CD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300" creationId="{AB25CCA3-EF7B-491F-BF68-03A766834A86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301" creationId="{9C8FBBAE-FB6F-4594-B03F-68F9651BE73A}"/>
          </ac:spMkLst>
        </pc:spChg>
        <pc:spChg chg="add mod">
          <ac:chgData name="Kevin Andrews" userId="6b8a8302-e720-4de1-b4c6-46f3080462ea" providerId="ADAL" clId="{A76D8AA9-7156-43E0-A1AC-811C0C0A28D7}" dt="2018-10-16T16:02:42.394" v="3854" actId="1076"/>
          <ac:spMkLst>
            <pc:docMk/>
            <pc:sldMk cId="640131396" sldId="343"/>
            <ac:spMk id="302" creationId="{62B5CC86-72DF-4F76-BE56-9836A1F4CF9D}"/>
          </ac:spMkLst>
        </pc:spChg>
        <pc:spChg chg="add mod">
          <ac:chgData name="Kevin Andrews" userId="6b8a8302-e720-4de1-b4c6-46f3080462ea" providerId="ADAL" clId="{A76D8AA9-7156-43E0-A1AC-811C0C0A28D7}" dt="2018-10-16T23:59:55.391" v="4385" actId="14100"/>
          <ac:spMkLst>
            <pc:docMk/>
            <pc:sldMk cId="640131396" sldId="343"/>
            <ac:spMk id="303" creationId="{8F833775-B679-4CF0-842D-B80F99825708}"/>
          </ac:spMkLst>
        </pc:spChg>
        <pc:spChg chg="add mod">
          <ac:chgData name="Kevin Andrews" userId="6b8a8302-e720-4de1-b4c6-46f3080462ea" providerId="ADAL" clId="{A76D8AA9-7156-43E0-A1AC-811C0C0A28D7}" dt="2018-10-17T00:00:41.045" v="4397" actId="1038"/>
          <ac:spMkLst>
            <pc:docMk/>
            <pc:sldMk cId="640131396" sldId="343"/>
            <ac:spMk id="304" creationId="{03426810-2A94-410C-93E4-78E13ACA6B30}"/>
          </ac:spMkLst>
        </pc:spChg>
        <pc:spChg chg="add mod">
          <ac:chgData name="Kevin Andrews" userId="6b8a8302-e720-4de1-b4c6-46f3080462ea" providerId="ADAL" clId="{A76D8AA9-7156-43E0-A1AC-811C0C0A28D7}" dt="2018-10-16T16:04:43.428" v="3919" actId="1076"/>
          <ac:spMkLst>
            <pc:docMk/>
            <pc:sldMk cId="640131396" sldId="343"/>
            <ac:spMk id="305" creationId="{BC40810C-F003-4019-B103-6EC7D2ECE72C}"/>
          </ac:spMkLst>
        </pc:s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8" creationId="{F0FB009B-CD1D-4AE8-B728-9E40DEC09A68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15" creationId="{BD27736E-E021-483D-B1FB-02CB134AEBE3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21" creationId="{9443DD2A-41C9-45E6-932D-4786BFFC03CD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26" creationId="{71349F22-098A-4711-96A2-4F9954457507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30" creationId="{117ED148-0FB3-4BB2-8611-62C2046E791C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34" creationId="{001BB24A-0FB4-4B02-A5E9-5A23626B96DC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38" creationId="{7A29D0DD-B0A9-4601-B4C0-CE1C9967F492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42" creationId="{FD971AC2-D275-418E-8F0A-2A2491A63423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46" creationId="{FAFE67F5-2675-4903-82E5-F6B5CD5AFA87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50" creationId="{8F60EBE4-A13A-4498-943E-040DE33AD5EB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54" creationId="{8F06DA20-82B7-4FC8-A431-CDBDE46C8B47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60" creationId="{B4931E9C-DF77-45BA-949B-D9017E4007B3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66" creationId="{34446E07-984E-4472-B311-655E69E7AD6C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72" creationId="{FB80F368-8470-4061-9609-18FA15197B50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75" creationId="{75A8FBF0-A84C-441C-B800-E2A352D73BF8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78" creationId="{10EE8BF8-C627-4B6E-8A67-AFD354F5EA02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87" creationId="{BD509D67-9059-4D4D-9A01-5E9EE2A13BE1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95" creationId="{B55C0A90-4D5A-4DF5-97B2-C2B64BA4C560}"/>
          </ac:grpSpMkLst>
        </pc:grpChg>
        <pc:grpChg chg="del">
          <ac:chgData name="Kevin Andrews" userId="6b8a8302-e720-4de1-b4c6-46f3080462ea" providerId="ADAL" clId="{A76D8AA9-7156-43E0-A1AC-811C0C0A28D7}" dt="2018-10-16T16:02:30.865" v="3852" actId="478"/>
          <ac:grpSpMkLst>
            <pc:docMk/>
            <pc:sldMk cId="640131396" sldId="343"/>
            <ac:grpSpMk id="102" creationId="{B7B45906-BFD5-4F7F-AF12-5969F4690663}"/>
          </ac:grpSpMkLst>
        </pc:grpChg>
        <pc:cxnChg chg="del">
          <ac:chgData name="Kevin Andrews" userId="6b8a8302-e720-4de1-b4c6-46f3080462ea" providerId="ADAL" clId="{A76D8AA9-7156-43E0-A1AC-811C0C0A28D7}" dt="2018-10-16T16:02:30.865" v="3852" actId="478"/>
          <ac:cxnSpMkLst>
            <pc:docMk/>
            <pc:sldMk cId="640131396" sldId="343"/>
            <ac:cxnSpMk id="6" creationId="{690AD22B-2A50-4E71-B576-07E7F3C66D1A}"/>
          </ac:cxnSpMkLst>
        </pc:cxnChg>
      </pc:sldChg>
      <pc:sldChg chg="addSp delSp modSp add del modTransition">
        <pc:chgData name="Kevin Andrews" userId="6b8a8302-e720-4de1-b4c6-46f3080462ea" providerId="ADAL" clId="{A76D8AA9-7156-43E0-A1AC-811C0C0A28D7}" dt="2018-10-17T09:15:13.144" v="5243" actId="2696"/>
        <pc:sldMkLst>
          <pc:docMk/>
          <pc:sldMk cId="2683417285" sldId="344"/>
        </pc:sldMkLst>
        <pc:spChg chg="mod">
          <ac:chgData name="Kevin Andrews" userId="6b8a8302-e720-4de1-b4c6-46f3080462ea" providerId="ADAL" clId="{A76D8AA9-7156-43E0-A1AC-811C0C0A28D7}" dt="2018-10-16T16:22:29.126" v="4041" actId="20577"/>
          <ac:spMkLst>
            <pc:docMk/>
            <pc:sldMk cId="2683417285" sldId="344"/>
            <ac:spMk id="2" creationId="{9C42A67D-8E06-4828-A7C0-B85C52D3AFB3}"/>
          </ac:spMkLst>
        </pc:spChg>
        <pc:spChg chg="del">
          <ac:chgData name="Kevin Andrews" userId="6b8a8302-e720-4de1-b4c6-46f3080462ea" providerId="ADAL" clId="{A76D8AA9-7156-43E0-A1AC-811C0C0A28D7}" dt="2018-10-16T21:12:27.871" v="4045" actId="478"/>
          <ac:spMkLst>
            <pc:docMk/>
            <pc:sldMk cId="2683417285" sldId="344"/>
            <ac:spMk id="3" creationId="{6A7D1C9D-DC54-4440-8743-1D38DC2518F9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9" creationId="{4B201F6F-C30B-4395-8A6B-005B5C7A1B1A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10" creationId="{0F7C110D-06C2-4C45-B82F-85168BE3BCBC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11" creationId="{93348822-D1CC-4444-B551-1211B90672F2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12" creationId="{BEB54A1E-E85D-4692-AD4B-31DB66464E07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13" creationId="{31B4693F-E439-4956-AC06-C78490163926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14" creationId="{BC05707B-980E-4ABF-85F1-5B874A0C1F81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15" creationId="{5DC34871-3E47-42DA-8B40-73F8D629D586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16" creationId="{6C7F3F43-4162-4FA4-B10A-AF4808D0921E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17" creationId="{9A06E07A-CB68-4193-962C-13AE358A27F9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18" creationId="{2E1B84AB-E04D-46E9-A55A-64E207984200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19" creationId="{DBF1D33F-D233-462E-A3EE-C48CE37BECD2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20" creationId="{11CA1575-60D5-4311-A0C2-B5249222A62C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21" creationId="{F791AB92-9BCC-40E3-AE1A-695DBEEBA405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22" creationId="{F1563C90-D402-482E-8B8C-72374E695718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23" creationId="{5EA9AFE3-B7ED-463B-ADDB-9EF522FD775E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24" creationId="{631B5D7B-7F1E-4AC1-AD0C-0B8FECFCE637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25" creationId="{3B929724-53F7-4D6B-A0CD-85B7D7303225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26" creationId="{71F7E186-BD2B-40C0-89D5-A1AB9642C332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27" creationId="{183C45EF-2E3F-459F-A011-15743C5F0B07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28" creationId="{E54F7683-3293-4F8D-B880-3001968D5500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29" creationId="{6DCA82A3-20E8-4423-A1AE-51CC4DC9A068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30" creationId="{B58D9792-A115-43AE-A0B5-E5E9201D6096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31" creationId="{F516FBBE-C507-42E6-97F7-3FF33BF0C325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32" creationId="{FED8D01C-273E-47E3-89E7-CF22C533CF85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33" creationId="{10396F39-363E-42C0-816D-892180D32C0D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34" creationId="{5390BC44-BE08-402B-870C-0DEB2E6F07E1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35" creationId="{F9D6B2E8-7164-47FE-9B55-F92C896BDB93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36" creationId="{9D186FAA-053B-4334-B699-D20FBD1739C2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37" creationId="{3E9B6302-E65D-481D-B020-75790025A2AB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38" creationId="{E2D6B34F-3DD1-46DA-94B9-BDAC101FB694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39" creationId="{4393FDF6-C4A9-4A35-8F90-CF6646D41FD5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40" creationId="{4487B6B0-07F9-415E-BFA1-6081E5D83BB8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41" creationId="{DE813B95-C410-403D-B56D-E7222EC9DE6C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42" creationId="{59E8BC0C-77C4-4C6F-9D03-E36F5A0E5299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43" creationId="{128358BA-6798-4FCB-BEC0-C3AF5CEBD6CE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44" creationId="{EAB047D7-56F4-497D-8490-BFE3C538680E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45" creationId="{EF84B6F4-FB58-4DF9-8197-39EE8D820D2D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46" creationId="{A17422F8-CC2B-4E87-ADF8-B596C1D9FBAE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47" creationId="{7A282EC7-A99C-47CE-B5A4-325C7C3D6E85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48" creationId="{58CF8829-BD6F-49E0-B15A-44DFCFAC95A1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49" creationId="{BE8CECD4-21D3-440E-A560-EC84E259ED3F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50" creationId="{444E0107-C30F-428C-8BA8-F750225A942D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51" creationId="{CE622AA0-0F03-4592-803C-0A25AA386E92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52" creationId="{11E930AF-8591-484E-B27D-36673E51893E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53" creationId="{2368E0FB-46E5-47E5-8D99-4512DDB53DA3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54" creationId="{6DE3C2C6-04B9-4FD7-8629-74191A22541E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55" creationId="{59C76960-F441-478F-ADC3-0D6BEAC4CA71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56" creationId="{5BA87E40-D015-45A1-8136-2647311543B0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57" creationId="{E3A80A3F-E6D3-4848-A565-933166BD95EC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58" creationId="{1DE78497-99BB-485B-A039-1EA0E0C69FAE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59" creationId="{22022CAB-D116-4696-B03D-4341C68D0354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60" creationId="{967522FD-DB00-4124-AE60-0C93F97BD5C6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61" creationId="{65A3F31C-FF74-45A1-8157-B8A381C01736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62" creationId="{30C9CB1D-2BF0-4F0A-8DF3-4C44D662EB33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63" creationId="{9DCA1DAC-84E8-4D97-80E5-2D4DE563435F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64" creationId="{22138427-3FA7-4FC2-BA9D-7E55BEC48F24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65" creationId="{88F00BC6-6525-442C-882B-D573CF7BA9A9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66" creationId="{C2E450A2-7BFE-4070-91FC-7D4822BD1B66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67" creationId="{DE2F1455-C915-481E-94CD-664FA52945F2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68" creationId="{A79E42D6-AAEA-4C4D-A68B-3E17B91CC7E2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69" creationId="{F67EB94C-6E3D-4968-9B42-C2AF79483075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70" creationId="{B410B96C-D103-4042-B453-9CD1D1921572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71" creationId="{B013EE71-D2C0-4B08-9B71-1906108A94AB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72" creationId="{C9395AA6-5F99-427C-BA00-3C84576DBF6C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73" creationId="{0E9745EB-216F-4802-9884-D912025D36DC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74" creationId="{586834A6-5083-4801-A41A-2ACB3264E64C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75" creationId="{0BEBD92A-B137-42EC-A3F6-ADCA2937269F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76" creationId="{4578C2D6-25CA-41B8-BB5E-2BB538593B8C}"/>
          </ac:spMkLst>
        </pc:spChg>
        <pc:spChg chg="mod topLvl">
          <ac:chgData name="Kevin Andrews" userId="6b8a8302-e720-4de1-b4c6-46f3080462ea" providerId="ADAL" clId="{A76D8AA9-7156-43E0-A1AC-811C0C0A28D7}" dt="2018-10-16T21:52:24.007" v="4100" actId="165"/>
          <ac:spMkLst>
            <pc:docMk/>
            <pc:sldMk cId="2683417285" sldId="344"/>
            <ac:spMk id="77" creationId="{C4495C48-64DE-46E2-8467-C17DD90FF03F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79" creationId="{467FB7DC-E32E-4DE4-9779-C9F881E7643B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80" creationId="{BB7DCD91-70FB-4AC7-958D-B2323C8839F6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81" creationId="{989FD328-CFF8-47B4-9D10-FA08C0FF3A19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82" creationId="{1B203AD0-C2FA-4CF2-9E17-42ADE70B2A6E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83" creationId="{B07174E1-0C15-44B1-B36E-A3754B882334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84" creationId="{07970791-0CAE-4339-BC0A-E70B41B0AAC6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85" creationId="{0EBDA860-DE32-4BE8-88C1-355214CE84C0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86" creationId="{187C8F0E-CB60-4C35-BA22-0E2AAF8101D0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87" creationId="{BEC16FF5-C5F0-497F-ADEC-873282B853BB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88" creationId="{990DBB8B-FADC-4DD0-BFB6-AD381219B98C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89" creationId="{CE593E24-FE40-4028-87E0-9B358BCEE039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90" creationId="{70BA0774-5C7A-44CF-8F87-8DF3D9C81490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91" creationId="{AFAD8714-9E23-48C6-A4E8-DAAE7C8A0CA9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92" creationId="{BF798F88-0667-4D40-95ED-36161F32443C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93" creationId="{D5235DA6-F6A5-4EAE-849E-5666DCC7A3E8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94" creationId="{380A38F4-0EC8-4993-A7AF-6931640B3DB0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95" creationId="{8E78CE45-CDAA-4D9B-AE33-BAC753547908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96" creationId="{91190407-51A6-4AAF-8151-2A87AC769D07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97" creationId="{D049EAFC-6669-41B5-A595-14C09D2A944F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98" creationId="{D7A795E3-D4EE-4332-8F41-A82B05A2D073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99" creationId="{A81FF862-B340-45CC-B389-1CBF0B2B916C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00" creationId="{DC75FFF9-BD75-42F7-B99A-8F9473F3ACC6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01" creationId="{4F8008E3-C8AF-4C27-89E8-45BE274B5CF3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02" creationId="{ED6E0024-9D0E-4B11-83BA-6D63D8B2153F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03" creationId="{565141C6-850B-43FA-AF6F-2FD80614F52B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04" creationId="{D372332D-1F29-4767-8D05-F8B06B2D6B5D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05" creationId="{1C667386-7001-44E1-B88D-CFE373ECF96F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06" creationId="{BA7A1A1D-7A98-466B-9DCC-72E50BD05D33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07" creationId="{2B2466A0-8510-423E-8430-E519550755C0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08" creationId="{B8E9060D-19CC-4589-9E72-931831E0FC35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09" creationId="{8C941085-967B-45BD-8363-8A032DED5E09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10" creationId="{C03A539C-1EBF-47D5-992A-3B50CA977BC0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11" creationId="{B0605EFA-08D3-4033-A804-20E840E9CEFF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12" creationId="{9C2914C8-F4AB-407A-AFC0-4C2A423F055E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13" creationId="{817EA8D9-311E-464B-AE96-892BE232CC78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14" creationId="{ACD54FA2-2B28-4DCC-8964-63B519D69AC9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15" creationId="{7D2B8308-0BEA-458B-86E2-FDEE6A817DCF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16" creationId="{830C16CD-4AF2-49DB-A2D0-137E6011BCEA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17" creationId="{4720FC4E-A059-42A2-AF66-5AD913E5AD9E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18" creationId="{05A9BFBA-15CE-4627-BFBC-59EED4A1C5D5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19" creationId="{5A5BA5A8-5806-4D69-B3FE-50393FF98D1F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20" creationId="{41812666-805C-4FB1-B44C-177D78072043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21" creationId="{5468DDFF-3B39-4A5C-9A42-ABBBB7509524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22" creationId="{66E3734E-E6EB-4BDB-9B7E-E8A30CD3F683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23" creationId="{AE50DBC6-9398-48A8-9871-A29551FB5AA2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24" creationId="{EFCF0D9F-F6D4-4C7E-A88E-BC0A0678E2B9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25" creationId="{0DA8F460-0D7F-43BD-95A1-22272CEFF873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26" creationId="{74DBEB7D-F370-48AA-81FD-296FD3D5FDC1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27" creationId="{B0119324-8F50-4E9D-9363-E22C76AB41EB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28" creationId="{1C010332-A7BB-4450-99C9-523AECEB3CB2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29" creationId="{AA363FB4-3BC7-48AA-AFC2-454BA9AABDC7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30" creationId="{7D0E3F35-59C0-4937-A4A4-A9D04E73EB86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31" creationId="{34176EB2-BFF4-4372-B0EE-C06781044294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32" creationId="{75814B98-AEFB-468B-82AE-BF6138082548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33" creationId="{AE5C8D70-CF01-48F5-BCB8-88CA87BA049F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34" creationId="{D486ABF2-B933-4B34-AADF-D68E9741423C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35" creationId="{011D4FE0-59F1-42E5-8CE6-9C9D08B1F6B1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36" creationId="{DA20BFBA-942C-42BC-A193-3B47DB432C60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37" creationId="{D36EB0EF-3C54-4FE4-9B49-A45605F1A8D2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38" creationId="{DC6060FC-02E3-4F0D-839E-A747E4FD05BF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39" creationId="{A90A1CF5-A301-43AF-BE38-465985FC641E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40" creationId="{35155E9B-584E-4BF3-91A1-31DB82E251BF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41" creationId="{C91D8743-FD09-447B-B52D-63C1B7CB7FE9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42" creationId="{487046B3-4B21-46A3-8948-61FEE057CDE3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43" creationId="{D000171D-F41D-435B-AC2D-3C0727135273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44" creationId="{307CE50A-98D9-47AD-8656-DBF5D50D3BDB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45" creationId="{AA9986F4-5AA7-43E9-A18A-BB2D3AA22CBF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46" creationId="{F4E3DCB0-EF48-4435-ACB5-14BF390A6DD4}"/>
          </ac:spMkLst>
        </pc:spChg>
        <pc:spChg chg="mod topLvl">
          <ac:chgData name="Kevin Andrews" userId="6b8a8302-e720-4de1-b4c6-46f3080462ea" providerId="ADAL" clId="{A76D8AA9-7156-43E0-A1AC-811C0C0A28D7}" dt="2018-10-16T22:49:37.494" v="4123" actId="165"/>
          <ac:spMkLst>
            <pc:docMk/>
            <pc:sldMk cId="2683417285" sldId="344"/>
            <ac:spMk id="147" creationId="{29B970DF-984D-4989-9897-1EB9943111F0}"/>
          </ac:spMkLst>
        </pc:spChg>
        <pc:grpChg chg="add del mod">
          <ac:chgData name="Kevin Andrews" userId="6b8a8302-e720-4de1-b4c6-46f3080462ea" providerId="ADAL" clId="{A76D8AA9-7156-43E0-A1AC-811C0C0A28D7}" dt="2018-10-16T21:52:24.007" v="4100" actId="165"/>
          <ac:grpSpMkLst>
            <pc:docMk/>
            <pc:sldMk cId="2683417285" sldId="344"/>
            <ac:grpSpMk id="8" creationId="{301DCF9A-A545-484A-B0B9-2122473CF658}"/>
          </ac:grpSpMkLst>
        </pc:grpChg>
        <pc:grpChg chg="del mod">
          <ac:chgData name="Kevin Andrews" userId="6b8a8302-e720-4de1-b4c6-46f3080462ea" providerId="ADAL" clId="{A76D8AA9-7156-43E0-A1AC-811C0C0A28D7}" dt="2018-10-16T22:49:37.494" v="4123" actId="165"/>
          <ac:grpSpMkLst>
            <pc:docMk/>
            <pc:sldMk cId="2683417285" sldId="344"/>
            <ac:grpSpMk id="78" creationId="{98185500-18A3-44B0-A7D9-25CC94498AC2}"/>
          </ac:grpSpMkLst>
        </pc:grpChg>
        <pc:picChg chg="add del mod">
          <ac:chgData name="Kevin Andrews" userId="6b8a8302-e720-4de1-b4c6-46f3080462ea" providerId="ADAL" clId="{A76D8AA9-7156-43E0-A1AC-811C0C0A28D7}" dt="2018-10-16T21:28:32.134" v="4073" actId="478"/>
          <ac:picMkLst>
            <pc:docMk/>
            <pc:sldMk cId="2683417285" sldId="344"/>
            <ac:picMk id="4" creationId="{901EB03A-BFD2-4477-8466-7551684037E6}"/>
          </ac:picMkLst>
        </pc:picChg>
        <pc:picChg chg="add del mod">
          <ac:chgData name="Kevin Andrews" userId="6b8a8302-e720-4de1-b4c6-46f3080462ea" providerId="ADAL" clId="{A76D8AA9-7156-43E0-A1AC-811C0C0A28D7}" dt="2018-10-16T21:28:31.202" v="4072" actId="478"/>
          <ac:picMkLst>
            <pc:docMk/>
            <pc:sldMk cId="2683417285" sldId="344"/>
            <ac:picMk id="5" creationId="{E69B8EBB-ABE5-4448-80B1-778A2F56DB2B}"/>
          </ac:picMkLst>
        </pc:picChg>
        <pc:picChg chg="add del mod">
          <ac:chgData name="Kevin Andrews" userId="6b8a8302-e720-4de1-b4c6-46f3080462ea" providerId="ADAL" clId="{A76D8AA9-7156-43E0-A1AC-811C0C0A28D7}" dt="2018-10-16T22:49:31.538" v="4122" actId="338"/>
          <ac:picMkLst>
            <pc:docMk/>
            <pc:sldMk cId="2683417285" sldId="344"/>
            <ac:picMk id="6" creationId="{3AF239FA-DD4C-49AC-A1B6-21B66430E58D}"/>
          </ac:picMkLst>
        </pc:picChg>
        <pc:picChg chg="add del mod">
          <ac:chgData name="Kevin Andrews" userId="6b8a8302-e720-4de1-b4c6-46f3080462ea" providerId="ADAL" clId="{A76D8AA9-7156-43E0-A1AC-811C0C0A28D7}" dt="2018-10-16T21:39:18.235" v="4091" actId="478"/>
          <ac:picMkLst>
            <pc:docMk/>
            <pc:sldMk cId="2683417285" sldId="344"/>
            <ac:picMk id="7" creationId="{C4198241-25C8-42A6-A79C-33FA4D048C6E}"/>
          </ac:picMkLst>
        </pc:picChg>
      </pc:sldChg>
      <pc:sldChg chg="add del">
        <pc:chgData name="Kevin Andrews" userId="6b8a8302-e720-4de1-b4c6-46f3080462ea" providerId="ADAL" clId="{A76D8AA9-7156-43E0-A1AC-811C0C0A28D7}" dt="2018-10-17T09:15:11.909" v="5237"/>
        <pc:sldMkLst>
          <pc:docMk/>
          <pc:sldMk cId="3372549776" sldId="344"/>
        </pc:sldMkLst>
      </pc:sldChg>
      <pc:sldChg chg="addSp delSp modSp add del modTransition">
        <pc:chgData name="Kevin Andrews" userId="6b8a8302-e720-4de1-b4c6-46f3080462ea" providerId="ADAL" clId="{A76D8AA9-7156-43E0-A1AC-811C0C0A28D7}" dt="2018-10-16T23:48:38.264" v="4301" actId="2696"/>
        <pc:sldMkLst>
          <pc:docMk/>
          <pc:sldMk cId="3062254164" sldId="345"/>
        </pc:sldMkLst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4" creationId="{0B70BF12-DD10-44BE-89D2-9A640DB4F6FD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5" creationId="{FDFBF1C6-58B8-4E80-8353-875F01CDF0F3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8" creationId="{F7DCBFAA-F542-45DC-B207-628EFDE4CD7B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9" creationId="{C627FB83-94B7-4D7F-9E85-9ADCEB6E7C8B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10" creationId="{78DE232A-4F17-4036-959F-465C0CF44E95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11" creationId="{031450AF-673B-420F-B786-4C00D9DEA3BC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12" creationId="{2F776A82-40E8-4652-9EB2-CB3D9B6DFA74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13" creationId="{390140CE-DB91-4C01-9EF0-F4B0E8294196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14" creationId="{FC105AFB-5CF2-46BE-A6B1-867DA333CF6E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15" creationId="{D92A4895-B2F7-407D-B7AD-7E76951A7D99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16" creationId="{5F89A15B-6C62-4A40-9CD1-BD65CB5E813E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17" creationId="{9072A104-40BC-473E-A459-E35AD527CB8E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18" creationId="{430443A6-9806-4DCC-B093-602504E911BC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19" creationId="{003EEEA7-D1C5-4DC0-B52F-63545910F4F2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20" creationId="{C6D50045-999E-40AC-9815-81E6AD568F07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21" creationId="{7EAF7F01-25E5-413D-9C7B-C43439ABBF9A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22" creationId="{7B39D31D-3BE3-4C1A-8DB5-A6664D8512EA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23" creationId="{0F06087C-6FBF-4507-A5E7-647779A02CE1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24" creationId="{D05427E7-8149-47D1-834F-138FB82D0D23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25" creationId="{18745626-8C21-4AF7-B9C7-7CAB2CAC0DF0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26" creationId="{610782BD-41C4-4C5A-B044-DC75303600F8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27" creationId="{238C8253-B91B-44FC-B5C2-9B433B6A0A95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28" creationId="{2CA0C0A7-8B31-4ACC-86FC-D7C05C75C947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29" creationId="{ADE41653-A70D-4BE0-BDEA-04F8E33D6974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30" creationId="{0C3A7DCB-1479-4E18-A722-9A1F1F4E8B10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31" creationId="{DDC1942D-F630-4EFB-8C42-3AEA5FB786CD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32" creationId="{A098D651-983B-43AD-9A33-375BB74EC5FD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33" creationId="{253A74F0-6453-4972-8BCA-019CB0772E0F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34" creationId="{B96E2003-E82F-4D16-BEE3-8FB9F9EBD7E6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35" creationId="{DCD2E96B-D763-44B1-B844-579314FB1876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36" creationId="{23C24010-3B70-486B-8E1A-6A56D49008C0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37" creationId="{BC743723-B15F-46AA-BD00-53783FD01F43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38" creationId="{A1D82AA2-4211-453E-B168-CD1ACB34F438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39" creationId="{12D7901D-057A-4103-BBCE-D45DBFC0D349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40" creationId="{27B7901E-F5C5-47DF-97A6-DE80C76E6D0C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41" creationId="{E93105FE-1C01-48EE-BE4E-482101EF7880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42" creationId="{1C5B30E5-7C6B-4917-8C29-1BB8AC08166C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43" creationId="{3DC77519-E944-41AB-83FC-DB4575CC9C46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44" creationId="{4DD077E2-8D58-4E33-89C6-9EE98359DBD7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45" creationId="{CF156D0E-44EB-41DB-A9EA-02FD43350782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46" creationId="{69195C82-CA19-453A-9C3B-C7384559620A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47" creationId="{E9CEDEF2-675C-4708-8091-333AEC5B7995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48" creationId="{35876375-F19B-4ECB-B2A7-F2010EF67D55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49" creationId="{5E1DADE0-A6EA-4494-851D-C981577359AA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50" creationId="{98149190-5BDE-4688-921E-E5C31D028BFE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51" creationId="{56882D59-495E-40D6-8DC4-AEE50C8067A4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52" creationId="{5A4B8FFB-CBDE-49F2-8132-D6AF73BF9694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53" creationId="{E2670691-F1BC-42A5-A4DA-DB3FCA26AEFA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54" creationId="{4F068C8F-3F96-4B95-98EF-D5CD693D4704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55" creationId="{4989F5D3-4B79-4C8A-91FF-358CC0D086EE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56" creationId="{347F299A-054F-4694-90C4-D780AD1C675F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57" creationId="{D1736EFE-3D70-40EC-9B83-201AE17863E9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58" creationId="{D53075EB-4DE3-4A5C-A4CE-5C60ECE0B562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59" creationId="{1E79CC5C-CF3D-4D10-B469-0DBCE390E319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60" creationId="{B89DEAA2-E10B-4635-A477-D918DC22B84B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61" creationId="{B1A69057-3507-49D7-9D2C-5607EA3A80B7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62" creationId="{299B1CF9-1157-477B-A057-68677631D937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63" creationId="{D3CB3900-8119-4894-9A30-F7B92A56D566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64" creationId="{71BF3474-5F27-4B74-A287-2F8C11766AFB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65" creationId="{2F29139B-20F1-41E9-9945-9C2D0D9F024C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66" creationId="{75F80AB0-B354-4319-BB69-195BF1E369C0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67" creationId="{5C4770F1-178A-467C-808C-9C6C98D3F2EE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68" creationId="{0D70D66E-2D98-44BB-B697-C66ACD7E1ACA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69" creationId="{257A7B3F-FD9D-479F-BA7E-25517FD0AFD9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70" creationId="{28EF5F5F-3C29-4E8E-BB61-213FA647B2F4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71" creationId="{D98FFDF4-20EA-4098-B880-9E24FA37E736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72" creationId="{077F0226-0391-4609-A68F-473D6E3112A2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73" creationId="{871AF1D2-08A1-41D9-ACF6-A1ABE254333E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74" creationId="{B8D27BB8-9395-4AB1-B9BD-E193E2A58568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75" creationId="{A61D6957-3357-496D-8981-24B97B0CD563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76" creationId="{B1C19413-FA08-4465-B5DE-0DD9AD06ADFF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77" creationId="{7DC0E501-F92C-48CB-A18C-E10056052CE6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78" creationId="{5E61AD33-95C6-44DD-A0DD-31B70469097F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79" creationId="{C61D423A-9E9B-449C-B0E1-F9160725CCB3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80" creationId="{1C1F1081-D056-48CA-AED8-53D9B6B7F142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81" creationId="{748816E0-64F2-4570-A6D9-8178B8605DDD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82" creationId="{443FDABE-FC69-4D42-A1E8-1605A61D63C3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83" creationId="{253BD2C8-4CB7-4926-A767-333B0C0F3FC6}"/>
          </ac:spMkLst>
        </pc:spChg>
        <pc:spChg chg="mod topLvl">
          <ac:chgData name="Kevin Andrews" userId="6b8a8302-e720-4de1-b4c6-46f3080462ea" providerId="ADAL" clId="{A76D8AA9-7156-43E0-A1AC-811C0C0A28D7}" dt="2018-10-16T21:52:24.835" v="4101" actId="165"/>
          <ac:spMkLst>
            <pc:docMk/>
            <pc:sldMk cId="3062254164" sldId="345"/>
            <ac:spMk id="84" creationId="{09993294-F8EC-4831-9E7D-9DD0739351DA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85" creationId="{888530A1-0169-4FD7-8786-9DCADDBC8B04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86" creationId="{DD458A07-9C15-4039-A5A9-83431C4FC27E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87" creationId="{7766B7E8-D771-4915-ABDC-8F1B47A7B380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88" creationId="{EF44FF44-BD72-49C9-B25D-E3765851E023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89" creationId="{7A8550E7-3DCE-4FF5-AF27-A45A74217B20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90" creationId="{2D51F9D7-4915-4F12-9C75-A452F0373786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91" creationId="{18DFDEC1-647C-4ADF-8ACF-ABE521947A7A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92" creationId="{503E6737-22E7-491B-800B-B04968A5DAFC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93" creationId="{263B1A43-6C61-4215-89D4-21F7F9908EF8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94" creationId="{49BA695C-C2A8-420A-A3F8-1F5134228F15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95" creationId="{24194BB7-8AA7-437B-8461-2E7A332F6BDD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96" creationId="{3E978039-944A-47B0-82B1-482D9E6DC00F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97" creationId="{C41A97EE-ABDA-4E1D-8C67-ACE8066FE7AD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98" creationId="{890C4C4E-848A-42D2-A7FE-CE32750B8BB0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99" creationId="{15C208D7-4B27-4CF4-8BBF-1EE4DBA96E15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00" creationId="{622F1C9E-08AE-429B-873F-B54A73A18B8D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01" creationId="{C8E382CA-4534-4811-9F32-3515A7E144BB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02" creationId="{468CE05D-2E0E-49DC-9662-4F7EDBC6465F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03" creationId="{22020097-76A4-4C97-96B7-FCC8DCA6A261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04" creationId="{0EE19D24-E569-452A-AA7D-41B134A97C7B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05" creationId="{B7DC9F45-CCD5-4A48-B899-EDC4D6E5BA0C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06" creationId="{EECE6D3D-4C1E-4FFE-A91E-3464868A4321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07" creationId="{EA28FA12-2953-4E94-8C96-8163762AA55C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08" creationId="{593F05EB-2FB8-4C8D-9971-E9DD3DA6A0A6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09" creationId="{958E2C8A-D529-4EF3-8C64-F40F27ABC035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10" creationId="{C0BC44CC-8826-4A87-96FB-42C2AFBE3974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11" creationId="{06ACB077-C281-469D-8B2E-3DDF69D6B0B9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12" creationId="{2AD4ED24-35F1-43E7-AC50-1C1271D1C64B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13" creationId="{AD88C501-3B3D-4CE6-95B5-82E42EDDDCC1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14" creationId="{1BE1F06B-81B7-4AD3-8BAE-195AFEF84FA1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15" creationId="{C159BB15-E443-4124-AF4E-5A6AFE143F38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16" creationId="{860AA658-734E-4EA2-AC39-18500A92B74C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17" creationId="{1466E205-A815-457C-A9F9-7BD9D848E5F2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18" creationId="{44A3B2E4-4269-4E13-BAE1-22B25E7A5A08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19" creationId="{542F4814-4229-4DCA-9F6A-52BB678C83D1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20" creationId="{D816A4AF-3C47-4DE4-9120-F25F85768233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21" creationId="{D2757B27-F92C-4808-B100-198A68C6C0EA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22" creationId="{100F0442-B824-4958-BAA6-D56F676EF223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23" creationId="{634072B2-3CBB-43CC-9AE4-3AE103E30591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24" creationId="{C548AAF6-4EB7-4D42-940B-FEEFE52D87F6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25" creationId="{286CA033-D9BD-4154-8676-39D3604A92E8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26" creationId="{23B64546-B37C-4923-8D5B-32981E5453B3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27" creationId="{B4111CD0-980E-4F82-88D1-B85F5C5571B7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28" creationId="{5362A46F-D35F-4F4A-8FBA-958007DEEA7F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29" creationId="{86C7B025-CC7A-4065-808F-CE64E4A74E9A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30" creationId="{5728D864-B1B6-4BAB-9A4F-E4918D03AE0D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31" creationId="{524B2973-2B5C-4E48-A5E8-61650ADDE204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32" creationId="{2006CBB8-D8CE-4C83-B1FF-74C23F653DE8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33" creationId="{24DC146B-CF6D-4018-9CC5-0DCEA81D8FAA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34" creationId="{3DE789B1-6DC0-42C9-840C-13BFB2C9B02B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35" creationId="{036CA032-F23A-4432-95E9-8A14B4750718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36" creationId="{3D8BC479-7BEB-4364-A673-5AC86F9BB1A2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37" creationId="{74D3095C-9D1D-4F0F-A17B-0824E311CE6F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38" creationId="{1249E08E-2F6A-4F45-8F38-815CDE084C50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39" creationId="{0350426B-7DD2-41A8-B78D-04C636E8A697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40" creationId="{3EDB91EA-29E1-4A1D-943A-04A400B91C8D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41" creationId="{390C726E-C142-4FCA-A14B-42D087CD1974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42" creationId="{2F26280A-FD7B-467A-B348-5E15CBEBCF0F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43" creationId="{E35A6000-C27D-4C40-B421-EE152E600657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44" creationId="{4BFE30DD-C93E-44A1-9568-C3328320C186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45" creationId="{546040AE-DCF6-4754-AC4E-AD1C7F917801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46" creationId="{0A255E96-2599-430C-8973-3319DFFCC5ED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47" creationId="{148AF1F2-71DA-48D7-98CA-C95D7579403A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48" creationId="{2D285348-5DEC-4891-8566-5ADFFCFFE553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49" creationId="{D844F142-F3B3-4503-B609-F61E759CC87C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50" creationId="{FD3AC124-F866-4251-9971-E0FF2E8560C1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51" creationId="{351BD163-2180-4CFE-9417-87716A990F5C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52" creationId="{FBCE492D-F1B0-4D85-9798-78B4C012E0F7}"/>
          </ac:spMkLst>
        </pc:spChg>
        <pc:spChg chg="add del">
          <ac:chgData name="Kevin Andrews" userId="6b8a8302-e720-4de1-b4c6-46f3080462ea" providerId="ADAL" clId="{A76D8AA9-7156-43E0-A1AC-811C0C0A28D7}" dt="2018-10-16T21:52:23.284" v="4099"/>
          <ac:spMkLst>
            <pc:docMk/>
            <pc:sldMk cId="3062254164" sldId="345"/>
            <ac:spMk id="153" creationId="{092EA422-BF78-4BDA-9495-FF2FEF3E9B17}"/>
          </ac:spMkLst>
        </pc:spChg>
        <pc:grpChg chg="add del mod">
          <ac:chgData name="Kevin Andrews" userId="6b8a8302-e720-4de1-b4c6-46f3080462ea" providerId="ADAL" clId="{A76D8AA9-7156-43E0-A1AC-811C0C0A28D7}" dt="2018-10-16T21:52:24.835" v="4101" actId="165"/>
          <ac:grpSpMkLst>
            <pc:docMk/>
            <pc:sldMk cId="3062254164" sldId="345"/>
            <ac:grpSpMk id="3" creationId="{D35C92B8-D114-4A34-B07E-DCA19434FBE7}"/>
          </ac:grpSpMkLst>
        </pc:grpChg>
        <pc:picChg chg="add del mod">
          <ac:chgData name="Kevin Andrews" userId="6b8a8302-e720-4de1-b4c6-46f3080462ea" providerId="ADAL" clId="{A76D8AA9-7156-43E0-A1AC-811C0C0A28D7}" dt="2018-10-16T21:53:10.139" v="4110" actId="1076"/>
          <ac:picMkLst>
            <pc:docMk/>
            <pc:sldMk cId="3062254164" sldId="345"/>
            <ac:picMk id="6" creationId="{3AF239FA-DD4C-49AC-A1B6-21B66430E58D}"/>
          </ac:picMkLst>
        </pc:picChg>
        <pc:picChg chg="add del mod">
          <ac:chgData name="Kevin Andrews" userId="6b8a8302-e720-4de1-b4c6-46f3080462ea" providerId="ADAL" clId="{A76D8AA9-7156-43E0-A1AC-811C0C0A28D7}" dt="2018-10-16T21:53:03.913" v="4109" actId="1076"/>
          <ac:picMkLst>
            <pc:docMk/>
            <pc:sldMk cId="3062254164" sldId="345"/>
            <ac:picMk id="7" creationId="{C4198241-25C8-42A6-A79C-33FA4D048C6E}"/>
          </ac:picMkLst>
        </pc:picChg>
      </pc:sldChg>
      <pc:sldChg chg="addSp delSp modSp add del">
        <pc:chgData name="Kevin Andrews" userId="6b8a8302-e720-4de1-b4c6-46f3080462ea" providerId="ADAL" clId="{A76D8AA9-7156-43E0-A1AC-811C0C0A28D7}" dt="2018-10-16T23:48:38.304" v="4302" actId="2696"/>
        <pc:sldMkLst>
          <pc:docMk/>
          <pc:sldMk cId="2009739946" sldId="346"/>
        </pc:sldMkLst>
        <pc:picChg chg="add mod">
          <ac:chgData name="Kevin Andrews" userId="6b8a8302-e720-4de1-b4c6-46f3080462ea" providerId="ADAL" clId="{A76D8AA9-7156-43E0-A1AC-811C0C0A28D7}" dt="2018-10-16T22:03:07.116" v="4121" actId="1076"/>
          <ac:picMkLst>
            <pc:docMk/>
            <pc:sldMk cId="2009739946" sldId="346"/>
            <ac:picMk id="3" creationId="{764C218D-27B2-4D51-B875-A623A1D08E3F}"/>
          </ac:picMkLst>
        </pc:picChg>
        <pc:picChg chg="del">
          <ac:chgData name="Kevin Andrews" userId="6b8a8302-e720-4de1-b4c6-46f3080462ea" providerId="ADAL" clId="{A76D8AA9-7156-43E0-A1AC-811C0C0A28D7}" dt="2018-10-16T22:02:44.788" v="4113" actId="478"/>
          <ac:picMkLst>
            <pc:docMk/>
            <pc:sldMk cId="2009739946" sldId="346"/>
            <ac:picMk id="6" creationId="{3AF239FA-DD4C-49AC-A1B6-21B66430E58D}"/>
          </ac:picMkLst>
        </pc:picChg>
        <pc:picChg chg="mod">
          <ac:chgData name="Kevin Andrews" userId="6b8a8302-e720-4de1-b4c6-46f3080462ea" providerId="ADAL" clId="{A76D8AA9-7156-43E0-A1AC-811C0C0A28D7}" dt="2018-10-16T22:02:47.412" v="4114" actId="1076"/>
          <ac:picMkLst>
            <pc:docMk/>
            <pc:sldMk cId="2009739946" sldId="346"/>
            <ac:picMk id="7" creationId="{C4198241-25C8-42A6-A79C-33FA4D048C6E}"/>
          </ac:picMkLst>
        </pc:picChg>
      </pc:sldChg>
      <pc:sldChg chg="delSp modSp add del modTransition">
        <pc:chgData name="Kevin Andrews" userId="6b8a8302-e720-4de1-b4c6-46f3080462ea" providerId="ADAL" clId="{A76D8AA9-7156-43E0-A1AC-811C0C0A28D7}" dt="2018-10-17T09:15:13.128" v="5242" actId="2696"/>
        <pc:sldMkLst>
          <pc:docMk/>
          <pc:sldMk cId="1574345347" sldId="347"/>
        </pc:sldMkLst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81" creationId="{989FD328-CFF8-47B4-9D10-FA08C0FF3A19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82" creationId="{1B203AD0-C2FA-4CF2-9E17-42ADE70B2A6E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83" creationId="{B07174E1-0C15-44B1-B36E-A3754B882334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84" creationId="{07970791-0CAE-4339-BC0A-E70B41B0AAC6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85" creationId="{0EBDA860-DE32-4BE8-88C1-355214CE84C0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86" creationId="{187C8F0E-CB60-4C35-BA22-0E2AAF8101D0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87" creationId="{BEC16FF5-C5F0-497F-ADEC-873282B853BB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88" creationId="{990DBB8B-FADC-4DD0-BFB6-AD381219B98C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89" creationId="{CE593E24-FE40-4028-87E0-9B358BCEE039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90" creationId="{70BA0774-5C7A-44CF-8F87-8DF3D9C81490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91" creationId="{AFAD8714-9E23-48C6-A4E8-DAAE7C8A0CA9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92" creationId="{BF798F88-0667-4D40-95ED-36161F32443C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93" creationId="{D5235DA6-F6A5-4EAE-849E-5666DCC7A3E8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94" creationId="{380A38F4-0EC8-4993-A7AF-6931640B3DB0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95" creationId="{8E78CE45-CDAA-4D9B-AE33-BAC753547908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96" creationId="{91190407-51A6-4AAF-8151-2A87AC769D07}"/>
          </ac:spMkLst>
        </pc:spChg>
        <pc:spChg chg="mod">
          <ac:chgData name="Kevin Andrews" userId="6b8a8302-e720-4de1-b4c6-46f3080462ea" providerId="ADAL" clId="{A76D8AA9-7156-43E0-A1AC-811C0C0A28D7}" dt="2018-10-16T22:56:24.096" v="4128" actId="1076"/>
          <ac:spMkLst>
            <pc:docMk/>
            <pc:sldMk cId="1574345347" sldId="347"/>
            <ac:spMk id="97" creationId="{D049EAFC-6669-41B5-A595-14C09D2A944F}"/>
          </ac:spMkLst>
        </pc:spChg>
        <pc:spChg chg="mod">
          <ac:chgData name="Kevin Andrews" userId="6b8a8302-e720-4de1-b4c6-46f3080462ea" providerId="ADAL" clId="{A76D8AA9-7156-43E0-A1AC-811C0C0A28D7}" dt="2018-10-16T23:15:15.646" v="4132" actId="208"/>
          <ac:spMkLst>
            <pc:docMk/>
            <pc:sldMk cId="1574345347" sldId="347"/>
            <ac:spMk id="99" creationId="{A81FF862-B340-45CC-B389-1CBF0B2B916C}"/>
          </ac:spMkLst>
        </pc:spChg>
        <pc:spChg chg="mod">
          <ac:chgData name="Kevin Andrews" userId="6b8a8302-e720-4de1-b4c6-46f3080462ea" providerId="ADAL" clId="{A76D8AA9-7156-43E0-A1AC-811C0C0A28D7}" dt="2018-10-16T23:15:23.583" v="4133" actId="208"/>
          <ac:spMkLst>
            <pc:docMk/>
            <pc:sldMk cId="1574345347" sldId="347"/>
            <ac:spMk id="101" creationId="{4F8008E3-C8AF-4C27-89E8-45BE274B5CF3}"/>
          </ac:spMkLst>
        </pc:spChg>
        <pc:spChg chg="mod">
          <ac:chgData name="Kevin Andrews" userId="6b8a8302-e720-4de1-b4c6-46f3080462ea" providerId="ADAL" clId="{A76D8AA9-7156-43E0-A1AC-811C0C0A28D7}" dt="2018-10-16T23:15:35.196" v="4134" actId="208"/>
          <ac:spMkLst>
            <pc:docMk/>
            <pc:sldMk cId="1574345347" sldId="347"/>
            <ac:spMk id="102" creationId="{ED6E0024-9D0E-4B11-83BA-6D63D8B2153F}"/>
          </ac:spMkLst>
        </pc:spChg>
        <pc:spChg chg="mod">
          <ac:chgData name="Kevin Andrews" userId="6b8a8302-e720-4de1-b4c6-46f3080462ea" providerId="ADAL" clId="{A76D8AA9-7156-43E0-A1AC-811C0C0A28D7}" dt="2018-10-16T23:15:38.584" v="4135" actId="208"/>
          <ac:spMkLst>
            <pc:docMk/>
            <pc:sldMk cId="1574345347" sldId="347"/>
            <ac:spMk id="105" creationId="{1C667386-7001-44E1-B88D-CFE373ECF96F}"/>
          </ac:spMkLst>
        </pc:spChg>
        <pc:spChg chg="mod">
          <ac:chgData name="Kevin Andrews" userId="6b8a8302-e720-4de1-b4c6-46f3080462ea" providerId="ADAL" clId="{A76D8AA9-7156-43E0-A1AC-811C0C0A28D7}" dt="2018-10-16T23:15:43.487" v="4137" actId="208"/>
          <ac:spMkLst>
            <pc:docMk/>
            <pc:sldMk cId="1574345347" sldId="347"/>
            <ac:spMk id="107" creationId="{2B2466A0-8510-423E-8430-E519550755C0}"/>
          </ac:spMkLst>
        </pc:spChg>
        <pc:spChg chg="mod">
          <ac:chgData name="Kevin Andrews" userId="6b8a8302-e720-4de1-b4c6-46f3080462ea" providerId="ADAL" clId="{A76D8AA9-7156-43E0-A1AC-811C0C0A28D7}" dt="2018-10-16T23:15:49.639" v="4139" actId="208"/>
          <ac:spMkLst>
            <pc:docMk/>
            <pc:sldMk cId="1574345347" sldId="347"/>
            <ac:spMk id="108" creationId="{B8E9060D-19CC-4589-9E72-931831E0FC35}"/>
          </ac:spMkLst>
        </pc:spChg>
        <pc:spChg chg="mod">
          <ac:chgData name="Kevin Andrews" userId="6b8a8302-e720-4de1-b4c6-46f3080462ea" providerId="ADAL" clId="{A76D8AA9-7156-43E0-A1AC-811C0C0A28D7}" dt="2018-10-16T23:16:01.436" v="4143" actId="208"/>
          <ac:spMkLst>
            <pc:docMk/>
            <pc:sldMk cId="1574345347" sldId="347"/>
            <ac:spMk id="111" creationId="{B0605EFA-08D3-4033-A804-20E840E9CEFF}"/>
          </ac:spMkLst>
        </pc:spChg>
        <pc:spChg chg="del">
          <ac:chgData name="Kevin Andrews" userId="6b8a8302-e720-4de1-b4c6-46f3080462ea" providerId="ADAL" clId="{A76D8AA9-7156-43E0-A1AC-811C0C0A28D7}" dt="2018-10-16T22:57:25.968" v="4130" actId="478"/>
          <ac:spMkLst>
            <pc:docMk/>
            <pc:sldMk cId="1574345347" sldId="347"/>
            <ac:spMk id="113" creationId="{817EA8D9-311E-464B-AE96-892BE232CC78}"/>
          </ac:spMkLst>
        </pc:spChg>
        <pc:spChg chg="mod">
          <ac:chgData name="Kevin Andrews" userId="6b8a8302-e720-4de1-b4c6-46f3080462ea" providerId="ADAL" clId="{A76D8AA9-7156-43E0-A1AC-811C0C0A28D7}" dt="2018-10-16T23:16:04.090" v="4144" actId="208"/>
          <ac:spMkLst>
            <pc:docMk/>
            <pc:sldMk cId="1574345347" sldId="347"/>
            <ac:spMk id="115" creationId="{7D2B8308-0BEA-458B-86E2-FDEE6A817DCF}"/>
          </ac:spMkLst>
        </pc:spChg>
        <pc:spChg chg="del">
          <ac:chgData name="Kevin Andrews" userId="6b8a8302-e720-4de1-b4c6-46f3080462ea" providerId="ADAL" clId="{A76D8AA9-7156-43E0-A1AC-811C0C0A28D7}" dt="2018-10-16T22:57:30.350" v="4131" actId="478"/>
          <ac:spMkLst>
            <pc:docMk/>
            <pc:sldMk cId="1574345347" sldId="347"/>
            <ac:spMk id="117" creationId="{4720FC4E-A059-42A2-AF66-5AD913E5AD9E}"/>
          </ac:spMkLst>
        </pc:spChg>
        <pc:spChg chg="mod">
          <ac:chgData name="Kevin Andrews" userId="6b8a8302-e720-4de1-b4c6-46f3080462ea" providerId="ADAL" clId="{A76D8AA9-7156-43E0-A1AC-811C0C0A28D7}" dt="2018-10-16T23:15:58.107" v="4142" actId="208"/>
          <ac:spMkLst>
            <pc:docMk/>
            <pc:sldMk cId="1574345347" sldId="347"/>
            <ac:spMk id="118" creationId="{05A9BFBA-15CE-4627-BFBC-59EED4A1C5D5}"/>
          </ac:spMkLst>
        </pc:spChg>
        <pc:spChg chg="mod">
          <ac:chgData name="Kevin Andrews" userId="6b8a8302-e720-4de1-b4c6-46f3080462ea" providerId="ADAL" clId="{A76D8AA9-7156-43E0-A1AC-811C0C0A28D7}" dt="2018-10-16T23:16:06.747" v="4145" actId="208"/>
          <ac:spMkLst>
            <pc:docMk/>
            <pc:sldMk cId="1574345347" sldId="347"/>
            <ac:spMk id="119" creationId="{5A5BA5A8-5806-4D69-B3FE-50393FF98D1F}"/>
          </ac:spMkLst>
        </pc:spChg>
        <pc:spChg chg="mod">
          <ac:chgData name="Kevin Andrews" userId="6b8a8302-e720-4de1-b4c6-46f3080462ea" providerId="ADAL" clId="{A76D8AA9-7156-43E0-A1AC-811C0C0A28D7}" dt="2018-10-16T23:16:09.415" v="4146" actId="208"/>
          <ac:spMkLst>
            <pc:docMk/>
            <pc:sldMk cId="1574345347" sldId="347"/>
            <ac:spMk id="122" creationId="{66E3734E-E6EB-4BDB-9B7E-E8A30CD3F683}"/>
          </ac:spMkLst>
        </pc:spChg>
        <pc:spChg chg="mod">
          <ac:chgData name="Kevin Andrews" userId="6b8a8302-e720-4de1-b4c6-46f3080462ea" providerId="ADAL" clId="{A76D8AA9-7156-43E0-A1AC-811C0C0A28D7}" dt="2018-10-16T23:16:13.326" v="4147" actId="208"/>
          <ac:spMkLst>
            <pc:docMk/>
            <pc:sldMk cId="1574345347" sldId="347"/>
            <ac:spMk id="125" creationId="{0DA8F460-0D7F-43BD-95A1-22272CEFF873}"/>
          </ac:spMkLst>
        </pc:spChg>
        <pc:spChg chg="mod">
          <ac:chgData name="Kevin Andrews" userId="6b8a8302-e720-4de1-b4c6-46f3080462ea" providerId="ADAL" clId="{A76D8AA9-7156-43E0-A1AC-811C0C0A28D7}" dt="2018-10-16T23:15:46.453" v="4138" actId="208"/>
          <ac:spMkLst>
            <pc:docMk/>
            <pc:sldMk cId="1574345347" sldId="347"/>
            <ac:spMk id="129" creationId="{AA363FB4-3BC7-48AA-AFC2-454BA9AABDC7}"/>
          </ac:spMkLst>
        </pc:spChg>
        <pc:spChg chg="mod">
          <ac:chgData name="Kevin Andrews" userId="6b8a8302-e720-4de1-b4c6-46f3080462ea" providerId="ADAL" clId="{A76D8AA9-7156-43E0-A1AC-811C0C0A28D7}" dt="2018-10-16T23:15:53.205" v="4140" actId="208"/>
          <ac:spMkLst>
            <pc:docMk/>
            <pc:sldMk cId="1574345347" sldId="347"/>
            <ac:spMk id="130" creationId="{7D0E3F35-59C0-4937-A4A4-A9D04E73EB86}"/>
          </ac:spMkLst>
        </pc:spChg>
      </pc:sldChg>
      <pc:sldChg chg="add del">
        <pc:chgData name="Kevin Andrews" userId="6b8a8302-e720-4de1-b4c6-46f3080462ea" providerId="ADAL" clId="{A76D8AA9-7156-43E0-A1AC-811C0C0A28D7}" dt="2018-10-17T09:15:11.909" v="5237"/>
        <pc:sldMkLst>
          <pc:docMk/>
          <pc:sldMk cId="1577440646" sldId="347"/>
        </pc:sldMkLst>
      </pc:sldChg>
      <pc:sldChg chg="addSp delSp modSp add del">
        <pc:chgData name="Kevin Andrews" userId="6b8a8302-e720-4de1-b4c6-46f3080462ea" providerId="ADAL" clId="{A76D8AA9-7156-43E0-A1AC-811C0C0A28D7}" dt="2018-10-17T09:15:13.128" v="5241" actId="2696"/>
        <pc:sldMkLst>
          <pc:docMk/>
          <pc:sldMk cId="837716935" sldId="348"/>
        </pc:sldMkLst>
        <pc:spChg chg="add del mod ord">
          <ac:chgData name="Kevin Andrews" userId="6b8a8302-e720-4de1-b4c6-46f3080462ea" providerId="ADAL" clId="{A76D8AA9-7156-43E0-A1AC-811C0C0A28D7}" dt="2018-10-16T23:23:41.810" v="4215" actId="207"/>
          <ac:spMkLst>
            <pc:docMk/>
            <pc:sldMk cId="837716935" sldId="348"/>
            <ac:spMk id="70" creationId="{B6CD0058-D4D8-48AC-8C11-9BE7A2E27FBB}"/>
          </ac:spMkLst>
        </pc:spChg>
        <pc:spChg chg="add del mod ord">
          <ac:chgData name="Kevin Andrews" userId="6b8a8302-e720-4de1-b4c6-46f3080462ea" providerId="ADAL" clId="{A76D8AA9-7156-43E0-A1AC-811C0C0A28D7}" dt="2018-10-16T23:23:53.639" v="4217" actId="1076"/>
          <ac:spMkLst>
            <pc:docMk/>
            <pc:sldMk cId="837716935" sldId="348"/>
            <ac:spMk id="71" creationId="{C3B83EA6-F096-4C72-819B-84C75D5D7F3A}"/>
          </ac:spMkLst>
        </pc:spChg>
        <pc:spChg chg="add mod ord">
          <ac:chgData name="Kevin Andrews" userId="6b8a8302-e720-4de1-b4c6-46f3080462ea" providerId="ADAL" clId="{A76D8AA9-7156-43E0-A1AC-811C0C0A28D7}" dt="2018-10-16T23:20:03.154" v="4204" actId="166"/>
          <ac:spMkLst>
            <pc:docMk/>
            <pc:sldMk cId="837716935" sldId="348"/>
            <ac:spMk id="72" creationId="{AFB0E4F2-4EFC-42F5-8ECB-C312E14A380D}"/>
          </ac:spMkLst>
        </pc:spChg>
        <pc:spChg chg="add mod">
          <ac:chgData name="Kevin Andrews" userId="6b8a8302-e720-4de1-b4c6-46f3080462ea" providerId="ADAL" clId="{A76D8AA9-7156-43E0-A1AC-811C0C0A28D7}" dt="2018-10-16T23:19:53.945" v="4203" actId="1076"/>
          <ac:spMkLst>
            <pc:docMk/>
            <pc:sldMk cId="837716935" sldId="348"/>
            <ac:spMk id="73" creationId="{B7E405CF-5573-47E1-958B-6844DEBA7637}"/>
          </ac:spMkLst>
        </pc:spChg>
        <pc:spChg chg="add mod">
          <ac:chgData name="Kevin Andrews" userId="6b8a8302-e720-4de1-b4c6-46f3080462ea" providerId="ADAL" clId="{A76D8AA9-7156-43E0-A1AC-811C0C0A28D7}" dt="2018-10-16T23:19:53.945" v="4203" actId="1076"/>
          <ac:spMkLst>
            <pc:docMk/>
            <pc:sldMk cId="837716935" sldId="348"/>
            <ac:spMk id="74" creationId="{6A51A0D0-7A95-4ED3-868A-C72646B8164B}"/>
          </ac:spMkLst>
        </pc:spChg>
        <pc:spChg chg="mod">
          <ac:chgData name="Kevin Andrews" userId="6b8a8302-e720-4de1-b4c6-46f3080462ea" providerId="ADAL" clId="{A76D8AA9-7156-43E0-A1AC-811C0C0A28D7}" dt="2018-10-16T23:43:23.562" v="4254" actId="14100"/>
          <ac:spMkLst>
            <pc:docMk/>
            <pc:sldMk cId="837716935" sldId="348"/>
            <ac:spMk id="80" creationId="{BB7DCD91-70FB-4AC7-958D-B2323C8839F6}"/>
          </ac:spMkLst>
        </pc:spChg>
        <pc:spChg chg="mod">
          <ac:chgData name="Kevin Andrews" userId="6b8a8302-e720-4de1-b4c6-46f3080462ea" providerId="ADAL" clId="{A76D8AA9-7156-43E0-A1AC-811C0C0A28D7}" dt="2018-10-16T23:17:22.190" v="4177" actId="1038"/>
          <ac:spMkLst>
            <pc:docMk/>
            <pc:sldMk cId="837716935" sldId="348"/>
            <ac:spMk id="98" creationId="{D7A795E3-D4EE-4332-8F41-A82B05A2D073}"/>
          </ac:spMkLst>
        </pc:spChg>
        <pc:spChg chg="mod">
          <ac:chgData name="Kevin Andrews" userId="6b8a8302-e720-4de1-b4c6-46f3080462ea" providerId="ADAL" clId="{A76D8AA9-7156-43E0-A1AC-811C0C0A28D7}" dt="2018-10-16T23:17:22.190" v="4177" actId="1038"/>
          <ac:spMkLst>
            <pc:docMk/>
            <pc:sldMk cId="837716935" sldId="348"/>
            <ac:spMk id="99" creationId="{A81FF862-B340-45CC-B389-1CBF0B2B916C}"/>
          </ac:spMkLst>
        </pc:spChg>
        <pc:spChg chg="mod">
          <ac:chgData name="Kevin Andrews" userId="6b8a8302-e720-4de1-b4c6-46f3080462ea" providerId="ADAL" clId="{A76D8AA9-7156-43E0-A1AC-811C0C0A28D7}" dt="2018-10-16T23:17:22.190" v="4177" actId="1038"/>
          <ac:spMkLst>
            <pc:docMk/>
            <pc:sldMk cId="837716935" sldId="348"/>
            <ac:spMk id="100" creationId="{DC75FFF9-BD75-42F7-B99A-8F9473F3ACC6}"/>
          </ac:spMkLst>
        </pc:spChg>
        <pc:spChg chg="mod">
          <ac:chgData name="Kevin Andrews" userId="6b8a8302-e720-4de1-b4c6-46f3080462ea" providerId="ADAL" clId="{A76D8AA9-7156-43E0-A1AC-811C0C0A28D7}" dt="2018-10-16T23:17:36.791" v="4180" actId="14100"/>
          <ac:spMkLst>
            <pc:docMk/>
            <pc:sldMk cId="837716935" sldId="348"/>
            <ac:spMk id="101" creationId="{4F8008E3-C8AF-4C27-89E8-45BE274B5CF3}"/>
          </ac:spMkLst>
        </pc:spChg>
        <pc:spChg chg="mod">
          <ac:chgData name="Kevin Andrews" userId="6b8a8302-e720-4de1-b4c6-46f3080462ea" providerId="ADAL" clId="{A76D8AA9-7156-43E0-A1AC-811C0C0A28D7}" dt="2018-10-16T23:17:33.091" v="4179" actId="14100"/>
          <ac:spMkLst>
            <pc:docMk/>
            <pc:sldMk cId="837716935" sldId="348"/>
            <ac:spMk id="102" creationId="{ED6E0024-9D0E-4B11-83BA-6D63D8B2153F}"/>
          </ac:spMkLst>
        </pc:spChg>
        <pc:spChg chg="mod">
          <ac:chgData name="Kevin Andrews" userId="6b8a8302-e720-4de1-b4c6-46f3080462ea" providerId="ADAL" clId="{A76D8AA9-7156-43E0-A1AC-811C0C0A28D7}" dt="2018-10-16T23:17:22.190" v="4177" actId="1038"/>
          <ac:spMkLst>
            <pc:docMk/>
            <pc:sldMk cId="837716935" sldId="348"/>
            <ac:spMk id="110" creationId="{C03A539C-1EBF-47D5-992A-3B50CA977BC0}"/>
          </ac:spMkLst>
        </pc:spChg>
        <pc:spChg chg="mod">
          <ac:chgData name="Kevin Andrews" userId="6b8a8302-e720-4de1-b4c6-46f3080462ea" providerId="ADAL" clId="{A76D8AA9-7156-43E0-A1AC-811C0C0A28D7}" dt="2018-10-16T23:17:22.190" v="4177" actId="1038"/>
          <ac:spMkLst>
            <pc:docMk/>
            <pc:sldMk cId="837716935" sldId="348"/>
            <ac:spMk id="111" creationId="{B0605EFA-08D3-4033-A804-20E840E9CEFF}"/>
          </ac:spMkLst>
        </pc:spChg>
        <pc:spChg chg="mod">
          <ac:chgData name="Kevin Andrews" userId="6b8a8302-e720-4de1-b4c6-46f3080462ea" providerId="ADAL" clId="{A76D8AA9-7156-43E0-A1AC-811C0C0A28D7}" dt="2018-10-16T23:17:22.190" v="4177" actId="1038"/>
          <ac:spMkLst>
            <pc:docMk/>
            <pc:sldMk cId="837716935" sldId="348"/>
            <ac:spMk id="112" creationId="{9C2914C8-F4AB-407A-AFC0-4C2A423F055E}"/>
          </ac:spMkLst>
        </pc:spChg>
        <pc:spChg chg="mod ord">
          <ac:chgData name="Kevin Andrews" userId="6b8a8302-e720-4de1-b4c6-46f3080462ea" providerId="ADAL" clId="{A76D8AA9-7156-43E0-A1AC-811C0C0A28D7}" dt="2018-10-16T23:19:01.730" v="4192" actId="166"/>
          <ac:spMkLst>
            <pc:docMk/>
            <pc:sldMk cId="837716935" sldId="348"/>
            <ac:spMk id="114" creationId="{ACD54FA2-2B28-4DCC-8964-63B519D69AC9}"/>
          </ac:spMkLst>
        </pc:spChg>
        <pc:spChg chg="mod ord">
          <ac:chgData name="Kevin Andrews" userId="6b8a8302-e720-4de1-b4c6-46f3080462ea" providerId="ADAL" clId="{A76D8AA9-7156-43E0-A1AC-811C0C0A28D7}" dt="2018-10-16T23:19:01.730" v="4192" actId="166"/>
          <ac:spMkLst>
            <pc:docMk/>
            <pc:sldMk cId="837716935" sldId="348"/>
            <ac:spMk id="115" creationId="{7D2B8308-0BEA-458B-86E2-FDEE6A817DCF}"/>
          </ac:spMkLst>
        </pc:spChg>
        <pc:spChg chg="mod ord">
          <ac:chgData name="Kevin Andrews" userId="6b8a8302-e720-4de1-b4c6-46f3080462ea" providerId="ADAL" clId="{A76D8AA9-7156-43E0-A1AC-811C0C0A28D7}" dt="2018-10-16T23:19:01.730" v="4192" actId="166"/>
          <ac:spMkLst>
            <pc:docMk/>
            <pc:sldMk cId="837716935" sldId="348"/>
            <ac:spMk id="116" creationId="{830C16CD-4AF2-49DB-A2D0-137E6011BCEA}"/>
          </ac:spMkLst>
        </pc:spChg>
        <pc:spChg chg="mod">
          <ac:chgData name="Kevin Andrews" userId="6b8a8302-e720-4de1-b4c6-46f3080462ea" providerId="ADAL" clId="{A76D8AA9-7156-43E0-A1AC-811C0C0A28D7}" dt="2018-10-16T23:17:22.190" v="4177" actId="1038"/>
          <ac:spMkLst>
            <pc:docMk/>
            <pc:sldMk cId="837716935" sldId="348"/>
            <ac:spMk id="131" creationId="{34176EB2-BFF4-4372-B0EE-C06781044294}"/>
          </ac:spMkLst>
        </pc:spChg>
        <pc:spChg chg="mod">
          <ac:chgData name="Kevin Andrews" userId="6b8a8302-e720-4de1-b4c6-46f3080462ea" providerId="ADAL" clId="{A76D8AA9-7156-43E0-A1AC-811C0C0A28D7}" dt="2018-10-16T23:17:22.190" v="4177" actId="1038"/>
          <ac:spMkLst>
            <pc:docMk/>
            <pc:sldMk cId="837716935" sldId="348"/>
            <ac:spMk id="132" creationId="{75814B98-AEFB-468B-82AE-BF6138082548}"/>
          </ac:spMkLst>
        </pc:spChg>
        <pc:spChg chg="mod">
          <ac:chgData name="Kevin Andrews" userId="6b8a8302-e720-4de1-b4c6-46f3080462ea" providerId="ADAL" clId="{A76D8AA9-7156-43E0-A1AC-811C0C0A28D7}" dt="2018-10-16T23:18:27.175" v="4189" actId="1038"/>
          <ac:spMkLst>
            <pc:docMk/>
            <pc:sldMk cId="837716935" sldId="348"/>
            <ac:spMk id="133" creationId="{AE5C8D70-CF01-48F5-BCB8-88CA87BA049F}"/>
          </ac:spMkLst>
        </pc:spChg>
        <pc:spChg chg="mod">
          <ac:chgData name="Kevin Andrews" userId="6b8a8302-e720-4de1-b4c6-46f3080462ea" providerId="ADAL" clId="{A76D8AA9-7156-43E0-A1AC-811C0C0A28D7}" dt="2018-10-16T23:18:22.113" v="4184" actId="1076"/>
          <ac:spMkLst>
            <pc:docMk/>
            <pc:sldMk cId="837716935" sldId="348"/>
            <ac:spMk id="134" creationId="{D486ABF2-B933-4B34-AADF-D68E9741423C}"/>
          </ac:spMkLst>
        </pc:spChg>
        <pc:spChg chg="mod">
          <ac:chgData name="Kevin Andrews" userId="6b8a8302-e720-4de1-b4c6-46f3080462ea" providerId="ADAL" clId="{A76D8AA9-7156-43E0-A1AC-811C0C0A28D7}" dt="2018-10-16T23:17:22.190" v="4177" actId="1038"/>
          <ac:spMkLst>
            <pc:docMk/>
            <pc:sldMk cId="837716935" sldId="348"/>
            <ac:spMk id="143" creationId="{D000171D-F41D-435B-AC2D-3C0727135273}"/>
          </ac:spMkLst>
        </pc:spChg>
        <pc:spChg chg="mod">
          <ac:chgData name="Kevin Andrews" userId="6b8a8302-e720-4de1-b4c6-46f3080462ea" providerId="ADAL" clId="{A76D8AA9-7156-43E0-A1AC-811C0C0A28D7}" dt="2018-10-16T23:17:22.190" v="4177" actId="1038"/>
          <ac:spMkLst>
            <pc:docMk/>
            <pc:sldMk cId="837716935" sldId="348"/>
            <ac:spMk id="144" creationId="{307CE50A-98D9-47AD-8656-DBF5D50D3BDB}"/>
          </ac:spMkLst>
        </pc:spChg>
      </pc:sldChg>
      <pc:sldChg chg="add del">
        <pc:chgData name="Kevin Andrews" userId="6b8a8302-e720-4de1-b4c6-46f3080462ea" providerId="ADAL" clId="{A76D8AA9-7156-43E0-A1AC-811C0C0A28D7}" dt="2018-10-17T09:15:11.909" v="5237"/>
        <pc:sldMkLst>
          <pc:docMk/>
          <pc:sldMk cId="3037550266" sldId="348"/>
        </pc:sldMkLst>
      </pc:sldChg>
      <pc:sldChg chg="addSp modSp add del">
        <pc:chgData name="Kevin Andrews" userId="6b8a8302-e720-4de1-b4c6-46f3080462ea" providerId="ADAL" clId="{A76D8AA9-7156-43E0-A1AC-811C0C0A28D7}" dt="2018-10-17T09:15:13.098" v="5240" actId="2696"/>
        <pc:sldMkLst>
          <pc:docMk/>
          <pc:sldMk cId="132179345" sldId="349"/>
        </pc:sldMkLst>
        <pc:spChg chg="mod">
          <ac:chgData name="Kevin Andrews" userId="6b8a8302-e720-4de1-b4c6-46f3080462ea" providerId="ADAL" clId="{A76D8AA9-7156-43E0-A1AC-811C0C0A28D7}" dt="2018-10-16T23:39:12.721" v="4235" actId="207"/>
          <ac:spMkLst>
            <pc:docMk/>
            <pc:sldMk cId="132179345" sldId="349"/>
            <ac:spMk id="71" creationId="{C3B83EA6-F096-4C72-819B-84C75D5D7F3A}"/>
          </ac:spMkLst>
        </pc:spChg>
        <pc:spChg chg="add mod">
          <ac:chgData name="Kevin Andrews" userId="6b8a8302-e720-4de1-b4c6-46f3080462ea" providerId="ADAL" clId="{A76D8AA9-7156-43E0-A1AC-811C0C0A28D7}" dt="2018-10-16T23:37:53.042" v="4224" actId="1076"/>
          <ac:spMkLst>
            <pc:docMk/>
            <pc:sldMk cId="132179345" sldId="349"/>
            <ac:spMk id="75" creationId="{8A2E728B-CBEC-4ED3-B446-53131F846276}"/>
          </ac:spMkLst>
        </pc:spChg>
        <pc:spChg chg="add mod">
          <ac:chgData name="Kevin Andrews" userId="6b8a8302-e720-4de1-b4c6-46f3080462ea" providerId="ADAL" clId="{A76D8AA9-7156-43E0-A1AC-811C0C0A28D7}" dt="2018-10-16T23:37:53.042" v="4224" actId="1076"/>
          <ac:spMkLst>
            <pc:docMk/>
            <pc:sldMk cId="132179345" sldId="349"/>
            <ac:spMk id="76" creationId="{A88BD88A-3A82-4D13-A18E-AE68AE3AA697}"/>
          </ac:spMkLst>
        </pc:spChg>
        <pc:spChg chg="mod">
          <ac:chgData name="Kevin Andrews" userId="6b8a8302-e720-4de1-b4c6-46f3080462ea" providerId="ADAL" clId="{A76D8AA9-7156-43E0-A1AC-811C0C0A28D7}" dt="2018-10-16T23:44:00.331" v="4257" actId="14100"/>
          <ac:spMkLst>
            <pc:docMk/>
            <pc:sldMk cId="132179345" sldId="349"/>
            <ac:spMk id="80" creationId="{BB7DCD91-70FB-4AC7-958D-B2323C8839F6}"/>
          </ac:spMkLst>
        </pc:spChg>
        <pc:spChg chg="mod">
          <ac:chgData name="Kevin Andrews" userId="6b8a8302-e720-4de1-b4c6-46f3080462ea" providerId="ADAL" clId="{A76D8AA9-7156-43E0-A1AC-811C0C0A28D7}" dt="2018-10-16T23:36:34.741" v="4219" actId="1076"/>
          <ac:spMkLst>
            <pc:docMk/>
            <pc:sldMk cId="132179345" sldId="349"/>
            <ac:spMk id="81" creationId="{989FD328-CFF8-47B4-9D10-FA08C0FF3A19}"/>
          </ac:spMkLst>
        </pc:spChg>
        <pc:spChg chg="mod">
          <ac:chgData name="Kevin Andrews" userId="6b8a8302-e720-4de1-b4c6-46f3080462ea" providerId="ADAL" clId="{A76D8AA9-7156-43E0-A1AC-811C0C0A28D7}" dt="2018-10-16T23:36:34.741" v="4219" actId="1076"/>
          <ac:spMkLst>
            <pc:docMk/>
            <pc:sldMk cId="132179345" sldId="349"/>
            <ac:spMk id="82" creationId="{1B203AD0-C2FA-4CF2-9E17-42ADE70B2A6E}"/>
          </ac:spMkLst>
        </pc:spChg>
        <pc:spChg chg="mod">
          <ac:chgData name="Kevin Andrews" userId="6b8a8302-e720-4de1-b4c6-46f3080462ea" providerId="ADAL" clId="{A76D8AA9-7156-43E0-A1AC-811C0C0A28D7}" dt="2018-10-16T23:36:34.741" v="4219" actId="1076"/>
          <ac:spMkLst>
            <pc:docMk/>
            <pc:sldMk cId="132179345" sldId="349"/>
            <ac:spMk id="83" creationId="{B07174E1-0C15-44B1-B36E-A3754B882334}"/>
          </ac:spMkLst>
        </pc:spChg>
        <pc:spChg chg="mod">
          <ac:chgData name="Kevin Andrews" userId="6b8a8302-e720-4de1-b4c6-46f3080462ea" providerId="ADAL" clId="{A76D8AA9-7156-43E0-A1AC-811C0C0A28D7}" dt="2018-10-16T23:36:34.741" v="4219" actId="1076"/>
          <ac:spMkLst>
            <pc:docMk/>
            <pc:sldMk cId="132179345" sldId="349"/>
            <ac:spMk id="84" creationId="{07970791-0CAE-4339-BC0A-E70B41B0AAC6}"/>
          </ac:spMkLst>
        </pc:spChg>
        <pc:spChg chg="mod">
          <ac:chgData name="Kevin Andrews" userId="6b8a8302-e720-4de1-b4c6-46f3080462ea" providerId="ADAL" clId="{A76D8AA9-7156-43E0-A1AC-811C0C0A28D7}" dt="2018-10-16T23:36:34.741" v="4219" actId="1076"/>
          <ac:spMkLst>
            <pc:docMk/>
            <pc:sldMk cId="132179345" sldId="349"/>
            <ac:spMk id="85" creationId="{0EBDA860-DE32-4BE8-88C1-355214CE84C0}"/>
          </ac:spMkLst>
        </pc:spChg>
        <pc:spChg chg="mod">
          <ac:chgData name="Kevin Andrews" userId="6b8a8302-e720-4de1-b4c6-46f3080462ea" providerId="ADAL" clId="{A76D8AA9-7156-43E0-A1AC-811C0C0A28D7}" dt="2018-10-16T23:36:34.741" v="4219" actId="1076"/>
          <ac:spMkLst>
            <pc:docMk/>
            <pc:sldMk cId="132179345" sldId="349"/>
            <ac:spMk id="86" creationId="{187C8F0E-CB60-4C35-BA22-0E2AAF8101D0}"/>
          </ac:spMkLst>
        </pc:spChg>
        <pc:spChg chg="mod">
          <ac:chgData name="Kevin Andrews" userId="6b8a8302-e720-4de1-b4c6-46f3080462ea" providerId="ADAL" clId="{A76D8AA9-7156-43E0-A1AC-811C0C0A28D7}" dt="2018-10-16T23:36:42.758" v="4220" actId="1076"/>
          <ac:spMkLst>
            <pc:docMk/>
            <pc:sldMk cId="132179345" sldId="349"/>
            <ac:spMk id="87" creationId="{BEC16FF5-C5F0-497F-ADEC-873282B853BB}"/>
          </ac:spMkLst>
        </pc:spChg>
        <pc:spChg chg="mod">
          <ac:chgData name="Kevin Andrews" userId="6b8a8302-e720-4de1-b4c6-46f3080462ea" providerId="ADAL" clId="{A76D8AA9-7156-43E0-A1AC-811C0C0A28D7}" dt="2018-10-16T23:36:42.758" v="4220" actId="1076"/>
          <ac:spMkLst>
            <pc:docMk/>
            <pc:sldMk cId="132179345" sldId="349"/>
            <ac:spMk id="88" creationId="{990DBB8B-FADC-4DD0-BFB6-AD381219B98C}"/>
          </ac:spMkLst>
        </pc:spChg>
        <pc:spChg chg="mod">
          <ac:chgData name="Kevin Andrews" userId="6b8a8302-e720-4de1-b4c6-46f3080462ea" providerId="ADAL" clId="{A76D8AA9-7156-43E0-A1AC-811C0C0A28D7}" dt="2018-10-16T23:36:42.758" v="4220" actId="1076"/>
          <ac:spMkLst>
            <pc:docMk/>
            <pc:sldMk cId="132179345" sldId="349"/>
            <ac:spMk id="89" creationId="{CE593E24-FE40-4028-87E0-9B358BCEE039}"/>
          </ac:spMkLst>
        </pc:spChg>
        <pc:spChg chg="mod">
          <ac:chgData name="Kevin Andrews" userId="6b8a8302-e720-4de1-b4c6-46f3080462ea" providerId="ADAL" clId="{A76D8AA9-7156-43E0-A1AC-811C0C0A28D7}" dt="2018-10-16T23:36:42.758" v="4220" actId="1076"/>
          <ac:spMkLst>
            <pc:docMk/>
            <pc:sldMk cId="132179345" sldId="349"/>
            <ac:spMk id="90" creationId="{70BA0774-5C7A-44CF-8F87-8DF3D9C81490}"/>
          </ac:spMkLst>
        </pc:spChg>
        <pc:spChg chg="mod">
          <ac:chgData name="Kevin Andrews" userId="6b8a8302-e720-4de1-b4c6-46f3080462ea" providerId="ADAL" clId="{A76D8AA9-7156-43E0-A1AC-811C0C0A28D7}" dt="2018-10-16T23:36:42.758" v="4220" actId="1076"/>
          <ac:spMkLst>
            <pc:docMk/>
            <pc:sldMk cId="132179345" sldId="349"/>
            <ac:spMk id="91" creationId="{AFAD8714-9E23-48C6-A4E8-DAAE7C8A0CA9}"/>
          </ac:spMkLst>
        </pc:spChg>
        <pc:spChg chg="mod">
          <ac:chgData name="Kevin Andrews" userId="6b8a8302-e720-4de1-b4c6-46f3080462ea" providerId="ADAL" clId="{A76D8AA9-7156-43E0-A1AC-811C0C0A28D7}" dt="2018-10-16T23:36:42.758" v="4220" actId="1076"/>
          <ac:spMkLst>
            <pc:docMk/>
            <pc:sldMk cId="132179345" sldId="349"/>
            <ac:spMk id="92" creationId="{BF798F88-0667-4D40-95ED-36161F32443C}"/>
          </ac:spMkLst>
        </pc:spChg>
        <pc:spChg chg="mod">
          <ac:chgData name="Kevin Andrews" userId="6b8a8302-e720-4de1-b4c6-46f3080462ea" providerId="ADAL" clId="{A76D8AA9-7156-43E0-A1AC-811C0C0A28D7}" dt="2018-10-16T23:36:49.489" v="4221" actId="1076"/>
          <ac:spMkLst>
            <pc:docMk/>
            <pc:sldMk cId="132179345" sldId="349"/>
            <ac:spMk id="93" creationId="{D5235DA6-F6A5-4EAE-849E-5666DCC7A3E8}"/>
          </ac:spMkLst>
        </pc:spChg>
        <pc:spChg chg="mod">
          <ac:chgData name="Kevin Andrews" userId="6b8a8302-e720-4de1-b4c6-46f3080462ea" providerId="ADAL" clId="{A76D8AA9-7156-43E0-A1AC-811C0C0A28D7}" dt="2018-10-16T23:36:49.489" v="4221" actId="1076"/>
          <ac:spMkLst>
            <pc:docMk/>
            <pc:sldMk cId="132179345" sldId="349"/>
            <ac:spMk id="94" creationId="{380A38F4-0EC8-4993-A7AF-6931640B3DB0}"/>
          </ac:spMkLst>
        </pc:spChg>
        <pc:spChg chg="mod">
          <ac:chgData name="Kevin Andrews" userId="6b8a8302-e720-4de1-b4c6-46f3080462ea" providerId="ADAL" clId="{A76D8AA9-7156-43E0-A1AC-811C0C0A28D7}" dt="2018-10-16T23:36:49.489" v="4221" actId="1076"/>
          <ac:spMkLst>
            <pc:docMk/>
            <pc:sldMk cId="132179345" sldId="349"/>
            <ac:spMk id="95" creationId="{8E78CE45-CDAA-4D9B-AE33-BAC753547908}"/>
          </ac:spMkLst>
        </pc:spChg>
        <pc:spChg chg="mod">
          <ac:chgData name="Kevin Andrews" userId="6b8a8302-e720-4de1-b4c6-46f3080462ea" providerId="ADAL" clId="{A76D8AA9-7156-43E0-A1AC-811C0C0A28D7}" dt="2018-10-16T23:36:49.489" v="4221" actId="1076"/>
          <ac:spMkLst>
            <pc:docMk/>
            <pc:sldMk cId="132179345" sldId="349"/>
            <ac:spMk id="96" creationId="{91190407-51A6-4AAF-8151-2A87AC769D07}"/>
          </ac:spMkLst>
        </pc:spChg>
        <pc:spChg chg="mod">
          <ac:chgData name="Kevin Andrews" userId="6b8a8302-e720-4de1-b4c6-46f3080462ea" providerId="ADAL" clId="{A76D8AA9-7156-43E0-A1AC-811C0C0A28D7}" dt="2018-10-16T23:36:49.489" v="4221" actId="1076"/>
          <ac:spMkLst>
            <pc:docMk/>
            <pc:sldMk cId="132179345" sldId="349"/>
            <ac:spMk id="97" creationId="{D049EAFC-6669-41B5-A595-14C09D2A944F}"/>
          </ac:spMkLst>
        </pc:spChg>
      </pc:sldChg>
      <pc:sldChg chg="add del">
        <pc:chgData name="Kevin Andrews" userId="6b8a8302-e720-4de1-b4c6-46f3080462ea" providerId="ADAL" clId="{A76D8AA9-7156-43E0-A1AC-811C0C0A28D7}" dt="2018-10-17T09:15:11.909" v="5237"/>
        <pc:sldMkLst>
          <pc:docMk/>
          <pc:sldMk cId="2760690034" sldId="349"/>
        </pc:sldMkLst>
      </pc:sldChg>
      <pc:sldChg chg="add del">
        <pc:chgData name="Kevin Andrews" userId="6b8a8302-e720-4de1-b4c6-46f3080462ea" providerId="ADAL" clId="{A76D8AA9-7156-43E0-A1AC-811C0C0A28D7}" dt="2018-10-17T09:15:11.909" v="5237"/>
        <pc:sldMkLst>
          <pc:docMk/>
          <pc:sldMk cId="612393947" sldId="350"/>
        </pc:sldMkLst>
      </pc:sldChg>
      <pc:sldChg chg="add del">
        <pc:chgData name="Kevin Andrews" userId="6b8a8302-e720-4de1-b4c6-46f3080462ea" providerId="ADAL" clId="{A76D8AA9-7156-43E0-A1AC-811C0C0A28D7}" dt="2018-10-16T23:37:56.260" v="4225" actId="2696"/>
        <pc:sldMkLst>
          <pc:docMk/>
          <pc:sldMk cId="2009872167" sldId="350"/>
        </pc:sldMkLst>
      </pc:sldChg>
      <pc:sldChg chg="addSp delSp modSp add del delAnim modAnim">
        <pc:chgData name="Kevin Andrews" userId="6b8a8302-e720-4de1-b4c6-46f3080462ea" providerId="ADAL" clId="{A76D8AA9-7156-43E0-A1AC-811C0C0A28D7}" dt="2018-10-17T09:15:13.098" v="5239" actId="2696"/>
        <pc:sldMkLst>
          <pc:docMk/>
          <pc:sldMk cId="2176769332" sldId="350"/>
        </pc:sldMkLst>
        <pc:spChg chg="mod">
          <ac:chgData name="Kevin Andrews" userId="6b8a8302-e720-4de1-b4c6-46f3080462ea" providerId="ADAL" clId="{A76D8AA9-7156-43E0-A1AC-811C0C0A28D7}" dt="2018-10-16T23:55:18.796" v="4356" actId="1076"/>
          <ac:spMkLst>
            <pc:docMk/>
            <pc:sldMk cId="2176769332" sldId="350"/>
            <ac:spMk id="22" creationId="{280D3483-7304-4574-B321-A135E9E1BE68}"/>
          </ac:spMkLst>
        </pc:spChg>
        <pc:spChg chg="add del">
          <ac:chgData name="Kevin Andrews" userId="6b8a8302-e720-4de1-b4c6-46f3080462ea" providerId="ADAL" clId="{A76D8AA9-7156-43E0-A1AC-811C0C0A28D7}" dt="2018-10-16T23:56:37.169" v="4360" actId="478"/>
          <ac:spMkLst>
            <pc:docMk/>
            <pc:sldMk cId="2176769332" sldId="350"/>
            <ac:spMk id="25" creationId="{C0A7493A-C042-4A2B-B181-53F0D7306223}"/>
          </ac:spMkLst>
        </pc:spChg>
        <pc:spChg chg="mod">
          <ac:chgData name="Kevin Andrews" userId="6b8a8302-e720-4de1-b4c6-46f3080462ea" providerId="ADAL" clId="{A76D8AA9-7156-43E0-A1AC-811C0C0A28D7}" dt="2018-10-16T23:39:01.962" v="4234" actId="207"/>
          <ac:spMkLst>
            <pc:docMk/>
            <pc:sldMk cId="2176769332" sldId="350"/>
            <ac:spMk id="71" creationId="{C3B83EA6-F096-4C72-819B-84C75D5D7F3A}"/>
          </ac:spMkLst>
        </pc:spChg>
        <pc:spChg chg="mod">
          <ac:chgData name="Kevin Andrews" userId="6b8a8302-e720-4de1-b4c6-46f3080462ea" providerId="ADAL" clId="{A76D8AA9-7156-43E0-A1AC-811C0C0A28D7}" dt="2018-10-16T23:44:10.158" v="4259" actId="14100"/>
          <ac:spMkLst>
            <pc:docMk/>
            <pc:sldMk cId="2176769332" sldId="350"/>
            <ac:spMk id="80" creationId="{BB7DCD91-70FB-4AC7-958D-B2323C8839F6}"/>
          </ac:spMkLst>
        </pc:spChg>
        <pc:spChg chg="mod">
          <ac:chgData name="Kevin Andrews" userId="6b8a8302-e720-4de1-b4c6-46f3080462ea" providerId="ADAL" clId="{A76D8AA9-7156-43E0-A1AC-811C0C0A28D7}" dt="2018-10-16T23:38:15.805" v="4227" actId="208"/>
          <ac:spMkLst>
            <pc:docMk/>
            <pc:sldMk cId="2176769332" sldId="350"/>
            <ac:spMk id="99" creationId="{A81FF862-B340-45CC-B389-1CBF0B2B916C}"/>
          </ac:spMkLst>
        </pc:spChg>
        <pc:spChg chg="mod">
          <ac:chgData name="Kevin Andrews" userId="6b8a8302-e720-4de1-b4c6-46f3080462ea" providerId="ADAL" clId="{A76D8AA9-7156-43E0-A1AC-811C0C0A28D7}" dt="2018-10-16T23:38:45.017" v="4232" actId="208"/>
          <ac:spMkLst>
            <pc:docMk/>
            <pc:sldMk cId="2176769332" sldId="350"/>
            <ac:spMk id="102" creationId="{ED6E0024-9D0E-4B11-83BA-6D63D8B2153F}"/>
          </ac:spMkLst>
        </pc:spChg>
        <pc:spChg chg="mod">
          <ac:chgData name="Kevin Andrews" userId="6b8a8302-e720-4de1-b4c6-46f3080462ea" providerId="ADAL" clId="{A76D8AA9-7156-43E0-A1AC-811C0C0A28D7}" dt="2018-10-16T23:38:19.302" v="4228" actId="208"/>
          <ac:spMkLst>
            <pc:docMk/>
            <pc:sldMk cId="2176769332" sldId="350"/>
            <ac:spMk id="111" creationId="{B0605EFA-08D3-4033-A804-20E840E9CEFF}"/>
          </ac:spMkLst>
        </pc:spChg>
        <pc:spChg chg="mod">
          <ac:chgData name="Kevin Andrews" userId="6b8a8302-e720-4de1-b4c6-46f3080462ea" providerId="ADAL" clId="{A76D8AA9-7156-43E0-A1AC-811C0C0A28D7}" dt="2018-10-16T23:38:24.243" v="4230" actId="208"/>
          <ac:spMkLst>
            <pc:docMk/>
            <pc:sldMk cId="2176769332" sldId="350"/>
            <ac:spMk id="114" creationId="{ACD54FA2-2B28-4DCC-8964-63B519D69AC9}"/>
          </ac:spMkLst>
        </pc:spChg>
        <pc:spChg chg="mod">
          <ac:chgData name="Kevin Andrews" userId="6b8a8302-e720-4de1-b4c6-46f3080462ea" providerId="ADAL" clId="{A76D8AA9-7156-43E0-A1AC-811C0C0A28D7}" dt="2018-10-16T23:38:29.998" v="4231" actId="208"/>
          <ac:spMkLst>
            <pc:docMk/>
            <pc:sldMk cId="2176769332" sldId="350"/>
            <ac:spMk id="115" creationId="{7D2B8308-0BEA-458B-86E2-FDEE6A817DCF}"/>
          </ac:spMkLst>
        </pc:spChg>
        <pc:spChg chg="mod">
          <ac:chgData name="Kevin Andrews" userId="6b8a8302-e720-4de1-b4c6-46f3080462ea" providerId="ADAL" clId="{A76D8AA9-7156-43E0-A1AC-811C0C0A28D7}" dt="2018-10-16T23:40:47.730" v="4239" actId="208"/>
          <ac:spMkLst>
            <pc:docMk/>
            <pc:sldMk cId="2176769332" sldId="350"/>
            <ac:spMk id="119" creationId="{5A5BA5A8-5806-4D69-B3FE-50393FF98D1F}"/>
          </ac:spMkLst>
        </pc:spChg>
        <pc:spChg chg="mod">
          <ac:chgData name="Kevin Andrews" userId="6b8a8302-e720-4de1-b4c6-46f3080462ea" providerId="ADAL" clId="{A76D8AA9-7156-43E0-A1AC-811C0C0A28D7}" dt="2018-10-16T23:40:04.903" v="4236" actId="208"/>
          <ac:spMkLst>
            <pc:docMk/>
            <pc:sldMk cId="2176769332" sldId="350"/>
            <ac:spMk id="122" creationId="{66E3734E-E6EB-4BDB-9B7E-E8A30CD3F683}"/>
          </ac:spMkLst>
        </pc:spChg>
        <pc:spChg chg="mod">
          <ac:chgData name="Kevin Andrews" userId="6b8a8302-e720-4de1-b4c6-46f3080462ea" providerId="ADAL" clId="{A76D8AA9-7156-43E0-A1AC-811C0C0A28D7}" dt="2018-10-16T23:40:12.431" v="4237" actId="208"/>
          <ac:spMkLst>
            <pc:docMk/>
            <pc:sldMk cId="2176769332" sldId="350"/>
            <ac:spMk id="124" creationId="{EFCF0D9F-F6D4-4C7E-A88E-BC0A0678E2B9}"/>
          </ac:spMkLst>
        </pc:spChg>
        <pc:spChg chg="mod">
          <ac:chgData name="Kevin Andrews" userId="6b8a8302-e720-4de1-b4c6-46f3080462ea" providerId="ADAL" clId="{A76D8AA9-7156-43E0-A1AC-811C0C0A28D7}" dt="2018-10-16T23:40:21.070" v="4238" actId="208"/>
          <ac:spMkLst>
            <pc:docMk/>
            <pc:sldMk cId="2176769332" sldId="350"/>
            <ac:spMk id="125" creationId="{0DA8F460-0D7F-43BD-95A1-22272CEFF873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04" creationId="{09DC6C97-40D3-480E-ACAA-E41E403898E0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05" creationId="{09D58CED-BE33-480B-9845-0FE16BF594EC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06" creationId="{B59A2F86-9CD6-457D-890C-8E0927976B2F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07" creationId="{2F8410F6-CC00-4E2E-B406-644F237F050F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08" creationId="{B5049855-974F-4C1B-B87C-1060E68F2997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09" creationId="{6CE696F1-564D-411E-B1DF-7F061A941E6E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10" creationId="{54F20084-EB1B-41D3-B96A-39BF061E1EDB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11" creationId="{E13B5084-37E4-4073-B92A-D9C736AF017E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12" creationId="{A9F89C69-CB03-4580-B023-0F0845B45A33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13" creationId="{7AE56B82-037A-4977-9328-5C64C4E7921A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14" creationId="{4EB7AB4A-0285-4661-8D83-F07D1D23F448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15" creationId="{267D8BBD-A842-47F6-AFB6-F5E1BFF5E6C8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16" creationId="{5D38390B-4159-4A7F-AE92-37F76C63C0B8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17" creationId="{1303F9E4-F01B-43BD-8F08-C81E48140B70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18" creationId="{12834DB7-CB89-433F-BAF6-3F71D126F9B2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19" creationId="{7FC714A8-F0A7-4090-869F-65D9938B51E9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20" creationId="{9DC5D9E8-5F72-4313-842F-BEBD45528C57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21" creationId="{10B32EF9-6DCB-4173-B08A-9E4E25D683CE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22" creationId="{53507123-EB05-4054-B6CE-D2F0BBCA09F4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23" creationId="{2C0D3437-76CC-467E-8B3E-A8FD891A0CC4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24" creationId="{3522FA8B-E5EF-4BC7-AB97-E099B5934BA2}"/>
          </ac:spMkLst>
        </pc:spChg>
        <pc:spChg chg="add del">
          <ac:chgData name="Kevin Andrews" userId="6b8a8302-e720-4de1-b4c6-46f3080462ea" providerId="ADAL" clId="{A76D8AA9-7156-43E0-A1AC-811C0C0A28D7}" dt="2018-10-16T23:57:33.663" v="4367" actId="478"/>
          <ac:spMkLst>
            <pc:docMk/>
            <pc:sldMk cId="2176769332" sldId="350"/>
            <ac:spMk id="225" creationId="{0FC20C81-9684-4F9A-9F69-61F24503DB47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26" creationId="{0B739F3B-CB17-4064-A5DD-632C4DBD600C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27" creationId="{91FF0344-1E88-49DB-8D01-76125D59685A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28" creationId="{2CC7BCA6-A4C2-4BD6-A047-2394E3C41DAE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29" creationId="{8D808676-B816-430B-A62C-9E197A6494CE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30" creationId="{0CBE07F4-FC64-46B4-806B-AF609D7BAC8F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31" creationId="{9D7EFAE1-9B28-4344-AA76-1A34EC98C2EF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32" creationId="{827D6B1C-0B18-4D04-A006-D3121B458100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33" creationId="{79F49C0F-5343-41EF-A40F-DD6BBAD98C73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34" creationId="{4481432C-04C9-4C74-86AB-8FF4A8EFEFA3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35" creationId="{EF08C89E-5645-413E-8024-F53320EC38CD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36" creationId="{E0C4128D-86AF-42C6-BCC2-030145BCA31C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37" creationId="{D8E3C719-14DF-4F8D-8D35-ECBEFA8D5140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38" creationId="{39E7AEAA-CEE9-473D-B2BF-E658ADE8A114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39" creationId="{37F9EDDB-8A81-48B0-9B7F-F12C51B385A8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40" creationId="{BF304A5C-3C4B-4967-AB91-23D951A9B7E8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41" creationId="{CCD5E2FD-1D3A-43D1-A218-98BE6C745EE4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42" creationId="{FB41615B-3A5B-46C1-93C2-9A14AAFC3F0C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43" creationId="{AA818F6D-E189-4740-A628-2B7096E87731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44" creationId="{8A0779E4-46F7-4550-BA2E-282BB59DC1B2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45" creationId="{16070CBE-70A0-4928-942A-480331858A69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46" creationId="{73E67627-77DC-484F-903A-8746F1864C03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47" creationId="{D8718D8F-93E9-45F2-B800-CE6440373A58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48" creationId="{605B0FC9-8ADD-4CC1-895C-E564FDC08160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49" creationId="{67B42164-40C9-4157-AF9D-9C275DC1BD43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50" creationId="{222AEF21-EF4E-4E86-9868-8CC313C1BB88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51" creationId="{C2059482-4369-4004-903C-2AE01D4AD0FD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52" creationId="{E2114B93-3D18-468C-ABB9-27E76C3205D2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53" creationId="{2F195D86-25F2-423D-A4DE-327B0F0AEEC6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54" creationId="{45597D73-CA2A-41B2-A3F3-ECE1DFB65A09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55" creationId="{E0124126-F89A-46FE-9205-C4AC65D6715A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56" creationId="{515847C2-38C1-4077-80EC-7B966F63E68F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57" creationId="{D15FBD19-F185-4F87-9AAF-B5FC344C46F0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58" creationId="{37DFEC39-0DC3-495F-BBBD-7AF9DF1162A4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59" creationId="{DD468689-42A1-47A8-B295-282B2BDFF3E3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60" creationId="{F6E96478-7716-457E-AB42-A81CF9E617D9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61" creationId="{E622AE5A-9DED-4EAD-8C8F-A80BA25512DA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62" creationId="{1E8E2F1A-E2C3-4781-A2ED-3E7E0FC98100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63" creationId="{D6FEA0D5-22E8-46A9-8C38-8A059611EC93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64" creationId="{562AB60B-761F-4375-9001-2C34698F8315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65" creationId="{9E9B83E9-B149-4D69-9423-5BE6B61CE9F5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66" creationId="{14C07A0B-B56F-4F03-8079-6952628A3BE8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67" creationId="{53F4060A-D060-4BBA-B504-D5D822E8FD20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68" creationId="{424B12E5-D924-43C9-88F4-E2B966A14436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69" creationId="{FD0814D5-F1D0-4F60-9FB3-259D917916CF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70" creationId="{CAA656C4-4826-424E-936E-C477DA1F780C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71" creationId="{BBA1DDE0-14CD-42A8-A4CF-5279936A865A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72" creationId="{F539A963-9095-449F-BF6F-94F6E0666F98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73" creationId="{774A298C-7C2F-4010-812E-34991B5BF34A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74" creationId="{0F7C47C3-2EC6-43F9-8277-3A8F1ADDFB21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75" creationId="{C7216A29-AD7C-4CC6-9EEB-96D525597AB4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76" creationId="{79056274-1DED-448F-876E-1A6EF5E36641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77" creationId="{C1695FF9-9E0A-462D-AFD2-FA4382C1003D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78" creationId="{DC6AB4C5-3647-4D8F-962F-157B30E5308D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79" creationId="{C69487F5-9178-4E08-9A20-56B41E62C7FB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80" creationId="{6944796D-7262-4DFF-8F77-53568B6D2C89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81" creationId="{5DCC00CD-D404-4532-8201-B4495C3437C2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82" creationId="{14AA37A8-09B1-4C0C-9E0A-0C3190901125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83" creationId="{7AF8A4F5-9083-4539-B635-C50DB716F277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84" creationId="{DC323B0D-F833-452A-AD3C-CFE539E3D302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85" creationId="{8DFE8188-24CF-4467-920D-D65A99A8C605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86" creationId="{0D2F53E5-E361-4D7C-9360-E90FB9AD0B46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87" creationId="{79132C80-01F5-417C-84DB-C58155958B2F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88" creationId="{CF2F00AA-97C8-443A-BA16-C4BA829B6A1F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89" creationId="{123EB8C8-395D-44D2-884C-C20191E25441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90" creationId="{A4AFF45C-43A6-4FE7-B9D8-28FD1E84EBF4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91" creationId="{B62AB810-BBE0-4CCD-A843-FA957DF63C56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92" creationId="{DA7EA2C9-39EA-45F6-BD18-59B6A4C21076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95" creationId="{2DBB4F5A-772B-4339-9A79-FE3992DEBE9D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96" creationId="{F57910DD-9638-4BBC-81D6-CD56F5262849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97" creationId="{4E439A83-5926-49A5-A1D0-EF0EB2B4273C}"/>
          </ac:spMkLst>
        </pc:spChg>
        <pc:spChg chg="add">
          <ac:chgData name="Kevin Andrews" userId="6b8a8302-e720-4de1-b4c6-46f3080462ea" providerId="ADAL" clId="{A76D8AA9-7156-43E0-A1AC-811C0C0A28D7}" dt="2018-10-16T23:57:23.273" v="4365"/>
          <ac:spMkLst>
            <pc:docMk/>
            <pc:sldMk cId="2176769332" sldId="350"/>
            <ac:spMk id="298" creationId="{0D2E2636-60CA-4A21-9AE7-B972530E549C}"/>
          </ac:spMkLst>
        </pc:spChg>
        <pc:grpChg chg="del mod">
          <ac:chgData name="Kevin Andrews" userId="6b8a8302-e720-4de1-b4c6-46f3080462ea" providerId="ADAL" clId="{A76D8AA9-7156-43E0-A1AC-811C0C0A28D7}" dt="2018-10-16T23:57:22.342" v="4364" actId="478"/>
          <ac:grpSpMkLst>
            <pc:docMk/>
            <pc:sldMk cId="2176769332" sldId="350"/>
            <ac:grpSpMk id="3" creationId="{BB128DB8-89AF-47C3-AF46-3F161EA1B22F}"/>
          </ac:grpSpMkLst>
        </pc:grpChg>
        <pc:picChg chg="add del mod">
          <ac:chgData name="Kevin Andrews" userId="6b8a8302-e720-4de1-b4c6-46f3080462ea" providerId="ADAL" clId="{A76D8AA9-7156-43E0-A1AC-811C0C0A28D7}" dt="2018-10-16T23:55:01.016" v="4339" actId="338"/>
          <ac:picMkLst>
            <pc:docMk/>
            <pc:sldMk cId="2176769332" sldId="350"/>
            <ac:picMk id="77" creationId="{F4C762C4-BF57-4C0D-8421-CA409F737407}"/>
          </ac:picMkLst>
        </pc:picChg>
        <pc:picChg chg="add">
          <ac:chgData name="Kevin Andrews" userId="6b8a8302-e720-4de1-b4c6-46f3080462ea" providerId="ADAL" clId="{A76D8AA9-7156-43E0-A1AC-811C0C0A28D7}" dt="2018-10-16T23:57:23.273" v="4365"/>
          <ac:picMkLst>
            <pc:docMk/>
            <pc:sldMk cId="2176769332" sldId="350"/>
            <ac:picMk id="293" creationId="{F9EF52F3-37F9-4639-9D74-9CBB354AF0B1}"/>
          </ac:picMkLst>
        </pc:picChg>
        <pc:picChg chg="add">
          <ac:chgData name="Kevin Andrews" userId="6b8a8302-e720-4de1-b4c6-46f3080462ea" providerId="ADAL" clId="{A76D8AA9-7156-43E0-A1AC-811C0C0A28D7}" dt="2018-10-16T23:57:23.273" v="4365"/>
          <ac:picMkLst>
            <pc:docMk/>
            <pc:sldMk cId="2176769332" sldId="350"/>
            <ac:picMk id="294" creationId="{F6BA7726-5B81-465D-B97A-4D8F823BE5BD}"/>
          </ac:picMkLst>
        </pc:picChg>
      </pc:sldChg>
      <pc:sldChg chg="add del">
        <pc:chgData name="Kevin Andrews" userId="6b8a8302-e720-4de1-b4c6-46f3080462ea" providerId="ADAL" clId="{A76D8AA9-7156-43E0-A1AC-811C0C0A28D7}" dt="2018-10-17T09:15:11.909" v="5237"/>
        <pc:sldMkLst>
          <pc:docMk/>
          <pc:sldMk cId="378873678" sldId="351"/>
        </pc:sldMkLst>
      </pc:sldChg>
      <pc:sldChg chg="addSp delSp modSp add del">
        <pc:chgData name="Kevin Andrews" userId="6b8a8302-e720-4de1-b4c6-46f3080462ea" providerId="ADAL" clId="{A76D8AA9-7156-43E0-A1AC-811C0C0A28D7}" dt="2018-10-17T09:15:13.144" v="5244" actId="2696"/>
        <pc:sldMkLst>
          <pc:docMk/>
          <pc:sldMk cId="2545592505" sldId="351"/>
        </pc:sldMkLst>
        <pc:spChg chg="mod">
          <ac:chgData name="Kevin Andrews" userId="6b8a8302-e720-4de1-b4c6-46f3080462ea" providerId="ADAL" clId="{A76D8AA9-7156-43E0-A1AC-811C0C0A28D7}" dt="2018-10-16T23:46:39.288" v="4292" actId="208"/>
          <ac:spMkLst>
            <pc:docMk/>
            <pc:sldMk cId="2545592505" sldId="351"/>
            <ac:spMk id="71" creationId="{C3B83EA6-F096-4C72-819B-84C75D5D7F3A}"/>
          </ac:spMkLst>
        </pc:spChg>
        <pc:spChg chg="add mod">
          <ac:chgData name="Kevin Andrews" userId="6b8a8302-e720-4de1-b4c6-46f3080462ea" providerId="ADAL" clId="{A76D8AA9-7156-43E0-A1AC-811C0C0A28D7}" dt="2018-10-16T23:42:12.231" v="4251" actId="1076"/>
          <ac:spMkLst>
            <pc:docMk/>
            <pc:sldMk cId="2545592505" sldId="351"/>
            <ac:spMk id="77" creationId="{B643BB86-6532-489D-85AA-9B02DD7B74A2}"/>
          </ac:spMkLst>
        </pc:spChg>
        <pc:spChg chg="add mod">
          <ac:chgData name="Kevin Andrews" userId="6b8a8302-e720-4de1-b4c6-46f3080462ea" providerId="ADAL" clId="{A76D8AA9-7156-43E0-A1AC-811C0C0A28D7}" dt="2018-10-16T23:45:20.234" v="4288" actId="14100"/>
          <ac:spMkLst>
            <pc:docMk/>
            <pc:sldMk cId="2545592505" sldId="351"/>
            <ac:spMk id="78" creationId="{62EF1B69-B9B5-425D-AAB0-C125D92463AF}"/>
          </ac:spMkLst>
        </pc:spChg>
        <pc:spChg chg="del">
          <ac:chgData name="Kevin Andrews" userId="6b8a8302-e720-4de1-b4c6-46f3080462ea" providerId="ADAL" clId="{A76D8AA9-7156-43E0-A1AC-811C0C0A28D7}" dt="2018-10-16T23:49:47.504" v="4311" actId="478"/>
          <ac:spMkLst>
            <pc:docMk/>
            <pc:sldMk cId="2545592505" sldId="351"/>
            <ac:spMk id="79" creationId="{467FB7DC-E32E-4DE4-9779-C9F881E7643B}"/>
          </ac:spMkLst>
        </pc:spChg>
        <pc:spChg chg="mod">
          <ac:chgData name="Kevin Andrews" userId="6b8a8302-e720-4de1-b4c6-46f3080462ea" providerId="ADAL" clId="{A76D8AA9-7156-43E0-A1AC-811C0C0A28D7}" dt="2018-10-16T23:44:26.347" v="4262" actId="14100"/>
          <ac:spMkLst>
            <pc:docMk/>
            <pc:sldMk cId="2545592505" sldId="351"/>
            <ac:spMk id="80" creationId="{BB7DCD91-70FB-4AC7-958D-B2323C8839F6}"/>
          </ac:spMkLst>
        </pc:spChg>
        <pc:spChg chg="del">
          <ac:chgData name="Kevin Andrews" userId="6b8a8302-e720-4de1-b4c6-46f3080462ea" providerId="ADAL" clId="{A76D8AA9-7156-43E0-A1AC-811C0C0A28D7}" dt="2018-10-16T23:49:19.827" v="4308" actId="478"/>
          <ac:spMkLst>
            <pc:docMk/>
            <pc:sldMk cId="2545592505" sldId="351"/>
            <ac:spMk id="101" creationId="{4F8008E3-C8AF-4C27-89E8-45BE274B5CF3}"/>
          </ac:spMkLst>
        </pc:spChg>
        <pc:spChg chg="del mod">
          <ac:chgData name="Kevin Andrews" userId="6b8a8302-e720-4de1-b4c6-46f3080462ea" providerId="ADAL" clId="{A76D8AA9-7156-43E0-A1AC-811C0C0A28D7}" dt="2018-10-16T23:49:06.573" v="4305" actId="478"/>
          <ac:spMkLst>
            <pc:docMk/>
            <pc:sldMk cId="2545592505" sldId="351"/>
            <ac:spMk id="102" creationId="{ED6E0024-9D0E-4B11-83BA-6D63D8B2153F}"/>
          </ac:spMkLst>
        </pc:spChg>
        <pc:spChg chg="del">
          <ac:chgData name="Kevin Andrews" userId="6b8a8302-e720-4de1-b4c6-46f3080462ea" providerId="ADAL" clId="{A76D8AA9-7156-43E0-A1AC-811C0C0A28D7}" dt="2018-10-16T23:49:08.880" v="4306" actId="478"/>
          <ac:spMkLst>
            <pc:docMk/>
            <pc:sldMk cId="2545592505" sldId="351"/>
            <ac:spMk id="104" creationId="{D372332D-1F29-4767-8D05-F8B06B2D6B5D}"/>
          </ac:spMkLst>
        </pc:spChg>
        <pc:spChg chg="del mod">
          <ac:chgData name="Kevin Andrews" userId="6b8a8302-e720-4de1-b4c6-46f3080462ea" providerId="ADAL" clId="{A76D8AA9-7156-43E0-A1AC-811C0C0A28D7}" dt="2018-10-16T23:49:13.135" v="4307" actId="478"/>
          <ac:spMkLst>
            <pc:docMk/>
            <pc:sldMk cId="2545592505" sldId="351"/>
            <ac:spMk id="105" creationId="{1C667386-7001-44E1-B88D-CFE373ECF96F}"/>
          </ac:spMkLst>
        </pc:spChg>
        <pc:spChg chg="mod">
          <ac:chgData name="Kevin Andrews" userId="6b8a8302-e720-4de1-b4c6-46f3080462ea" providerId="ADAL" clId="{A76D8AA9-7156-43E0-A1AC-811C0C0A28D7}" dt="2018-10-16T23:46:51.483" v="4294" actId="208"/>
          <ac:spMkLst>
            <pc:docMk/>
            <pc:sldMk cId="2545592505" sldId="351"/>
            <ac:spMk id="108" creationId="{B8E9060D-19CC-4589-9E72-931831E0FC35}"/>
          </ac:spMkLst>
        </pc:spChg>
        <pc:spChg chg="add mod">
          <ac:chgData name="Kevin Andrews" userId="6b8a8302-e720-4de1-b4c6-46f3080462ea" providerId="ADAL" clId="{A76D8AA9-7156-43E0-A1AC-811C0C0A28D7}" dt="2018-10-16T23:45:30.306" v="4289" actId="14100"/>
          <ac:spMkLst>
            <pc:docMk/>
            <pc:sldMk cId="2545592505" sldId="351"/>
            <ac:spMk id="113" creationId="{AF3AADED-F21E-4793-8777-F1EFC5D6289C}"/>
          </ac:spMkLst>
        </pc:spChg>
        <pc:spChg chg="add mod">
          <ac:chgData name="Kevin Andrews" userId="6b8a8302-e720-4de1-b4c6-46f3080462ea" providerId="ADAL" clId="{A76D8AA9-7156-43E0-A1AC-811C0C0A28D7}" dt="2018-10-16T23:45:05.082" v="4283" actId="1076"/>
          <ac:spMkLst>
            <pc:docMk/>
            <pc:sldMk cId="2545592505" sldId="351"/>
            <ac:spMk id="117" creationId="{FE23DF42-46EB-4519-9D91-6470F954C9B9}"/>
          </ac:spMkLst>
        </pc:spChg>
        <pc:spChg chg="mod">
          <ac:chgData name="Kevin Andrews" userId="6b8a8302-e720-4de1-b4c6-46f3080462ea" providerId="ADAL" clId="{A76D8AA9-7156-43E0-A1AC-811C0C0A28D7}" dt="2018-10-16T23:46:54.600" v="4295" actId="208"/>
          <ac:spMkLst>
            <pc:docMk/>
            <pc:sldMk cId="2545592505" sldId="351"/>
            <ac:spMk id="130" creationId="{7D0E3F35-59C0-4937-A4A4-A9D04E73EB86}"/>
          </ac:spMkLst>
        </pc:spChg>
        <pc:spChg chg="mod">
          <ac:chgData name="Kevin Andrews" userId="6b8a8302-e720-4de1-b4c6-46f3080462ea" providerId="ADAL" clId="{A76D8AA9-7156-43E0-A1AC-811C0C0A28D7}" dt="2018-10-16T23:47:06.209" v="4297" actId="208"/>
          <ac:spMkLst>
            <pc:docMk/>
            <pc:sldMk cId="2545592505" sldId="351"/>
            <ac:spMk id="137" creationId="{D36EB0EF-3C54-4FE4-9B49-A45605F1A8D2}"/>
          </ac:spMkLst>
        </pc:spChg>
        <pc:spChg chg="add mod">
          <ac:chgData name="Kevin Andrews" userId="6b8a8302-e720-4de1-b4c6-46f3080462ea" providerId="ADAL" clId="{A76D8AA9-7156-43E0-A1AC-811C0C0A28D7}" dt="2018-10-16T23:45:07.341" v="4284" actId="1076"/>
          <ac:spMkLst>
            <pc:docMk/>
            <pc:sldMk cId="2545592505" sldId="351"/>
            <ac:spMk id="148" creationId="{ADB079B7-45CB-4F48-99A6-774FDE781836}"/>
          </ac:spMkLst>
        </pc:spChg>
        <pc:spChg chg="add mod">
          <ac:chgData name="Kevin Andrews" userId="6b8a8302-e720-4de1-b4c6-46f3080462ea" providerId="ADAL" clId="{A76D8AA9-7156-43E0-A1AC-811C0C0A28D7}" dt="2018-10-16T23:45:16.592" v="4287" actId="1076"/>
          <ac:spMkLst>
            <pc:docMk/>
            <pc:sldMk cId="2545592505" sldId="351"/>
            <ac:spMk id="149" creationId="{EBB345C5-5D6D-4644-950D-BABD9AF4DF14}"/>
          </ac:spMkLst>
        </pc:spChg>
        <pc:spChg chg="add ord">
          <ac:chgData name="Kevin Andrews" userId="6b8a8302-e720-4de1-b4c6-46f3080462ea" providerId="ADAL" clId="{A76D8AA9-7156-43E0-A1AC-811C0C0A28D7}" dt="2018-10-16T23:49:37.552" v="4310" actId="167"/>
          <ac:spMkLst>
            <pc:docMk/>
            <pc:sldMk cId="2545592505" sldId="351"/>
            <ac:spMk id="150" creationId="{32806E96-F228-45C1-8F77-D3601F037779}"/>
          </ac:spMkLst>
        </pc:spChg>
        <pc:spChg chg="add mod ord">
          <ac:chgData name="Kevin Andrews" userId="6b8a8302-e720-4de1-b4c6-46f3080462ea" providerId="ADAL" clId="{A76D8AA9-7156-43E0-A1AC-811C0C0A28D7}" dt="2018-10-16T23:49:59.163" v="4312" actId="208"/>
          <ac:spMkLst>
            <pc:docMk/>
            <pc:sldMk cId="2545592505" sldId="351"/>
            <ac:spMk id="151" creationId="{4530F4FC-6E01-40E3-B398-E29992672626}"/>
          </ac:spMkLst>
        </pc:spChg>
        <pc:spChg chg="add ord">
          <ac:chgData name="Kevin Andrews" userId="6b8a8302-e720-4de1-b4c6-46f3080462ea" providerId="ADAL" clId="{A76D8AA9-7156-43E0-A1AC-811C0C0A28D7}" dt="2018-10-16T23:49:37.552" v="4310" actId="167"/>
          <ac:spMkLst>
            <pc:docMk/>
            <pc:sldMk cId="2545592505" sldId="351"/>
            <ac:spMk id="152" creationId="{3C597960-3512-408A-B09F-B66A022D1E8A}"/>
          </ac:spMkLst>
        </pc:spChg>
        <pc:spChg chg="add mod ord">
          <ac:chgData name="Kevin Andrews" userId="6b8a8302-e720-4de1-b4c6-46f3080462ea" providerId="ADAL" clId="{A76D8AA9-7156-43E0-A1AC-811C0C0A28D7}" dt="2018-10-16T23:50:03.527" v="4313" actId="208"/>
          <ac:spMkLst>
            <pc:docMk/>
            <pc:sldMk cId="2545592505" sldId="351"/>
            <ac:spMk id="153" creationId="{6955DF6F-285A-439B-B172-3B7376A3D001}"/>
          </ac:spMkLst>
        </pc:spChg>
      </pc:sldChg>
      <pc:sldChg chg="addSp delSp modSp add del ord modAnim">
        <pc:chgData name="Kevin Andrews" userId="6b8a8302-e720-4de1-b4c6-46f3080462ea" providerId="ADAL" clId="{A76D8AA9-7156-43E0-A1AC-811C0C0A28D7}" dt="2018-10-17T09:15:13.098" v="5238" actId="2696"/>
        <pc:sldMkLst>
          <pc:docMk/>
          <pc:sldMk cId="1867504853" sldId="352"/>
        </pc:sldMkLst>
        <pc:spChg chg="add del mod">
          <ac:chgData name="Kevin Andrews" userId="6b8a8302-e720-4de1-b4c6-46f3080462ea" providerId="ADAL" clId="{A76D8AA9-7156-43E0-A1AC-811C0C0A28D7}" dt="2018-10-16T23:50:44.108" v="4314" actId="1582"/>
          <ac:spMkLst>
            <pc:docMk/>
            <pc:sldMk cId="1867504853" sldId="352"/>
            <ac:spMk id="102" creationId="{ED6E0024-9D0E-4B11-83BA-6D63D8B2153F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51" creationId="{3EC7CC47-5345-4283-83C6-2AA1F5C6AC7F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52" creationId="{9AC669AF-4D2E-42A4-B5F1-97C5E4601F25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53" creationId="{92141D88-C450-4546-9382-A2A00CAD32C8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54" creationId="{43FA8813-2C8C-4970-84D2-840D5558DEE2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55" creationId="{2C3BABFB-E653-4AE0-8271-ED3495476D85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56" creationId="{E62E0DB1-FD2B-4F9B-91B2-96E0DB78982A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57" creationId="{53CFD346-052A-4BA4-9A27-A42E93DFBD0C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58" creationId="{07CECDD1-2ED8-4092-84ED-90198B9B8DCB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59" creationId="{E3936418-E1FA-4E78-B2AE-60A8E36B84CF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60" creationId="{45FFF14E-DFFB-4779-BA80-8AB37CDDECFF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61" creationId="{D0A44742-4305-49A1-99C9-F04806471664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62" creationId="{83A4C9F3-0F9E-46DC-99D8-2B5AA91039DA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63" creationId="{1341EA63-2161-4EB4-A35A-D6BDC94A4812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64" creationId="{D762D495-1237-4EBE-94CE-59CED4C1C595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65" creationId="{89E579D0-BEFD-460B-AED8-28A734DF261C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66" creationId="{A030D9C8-EB7E-44DE-AB67-3B1B1ABEE567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67" creationId="{EC78780C-72F4-4B13-918A-21F86705926E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68" creationId="{43245D96-D782-44FC-B89A-B353BC062411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69" creationId="{F32CCD92-1873-4D18-9A67-93258F5CDA6A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70" creationId="{FA9C43D4-03F8-4886-8A93-3B83DE4372A9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71" creationId="{36340567-4919-4FC9-B248-6D3F43FAB1EE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72" creationId="{5B101069-7BC1-423B-8E0E-B8FC856F0740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73" creationId="{F2747901-8744-4DAD-AC8C-4BF6E66D2037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74" creationId="{8DDE6252-4810-4623-9DA9-54261D18841D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75" creationId="{54989989-07DE-4CD4-BF82-8E3CBFC7F3C8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76" creationId="{BF11DC29-3C61-4D8F-8483-1D4CF7457879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77" creationId="{6C9A7274-6611-4AA3-B97F-501970B5BD93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78" creationId="{39AF21DF-5CE6-432B-A464-6E627F4B7D5D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79" creationId="{85D102C3-E0C2-41E9-8632-1EFB08C71AF8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80" creationId="{7BF19118-3BC5-499E-B179-27AD12F03E9B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81" creationId="{D4195142-54EA-4440-ABE6-048D6F95CEDA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82" creationId="{3E67C496-6FB2-41C6-BBA5-B2E6E2CAC8C4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83" creationId="{354B91CD-7461-4CA9-B930-5D7D73A7672D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84" creationId="{49CEF488-1CB9-4314-A0B5-402F7D739C2D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85" creationId="{29E157A1-D561-40AF-8DB7-1CE44257FDD3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86" creationId="{A0BCF594-075A-4935-9DBC-5D074C2C3D6E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87" creationId="{48488D59-0B61-423C-89EF-087C0716DFC5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88" creationId="{06787E38-D896-4283-9829-48715F6BA29A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89" creationId="{EBBB4E2A-8C11-4109-A464-C644C2258CE2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90" creationId="{A153E9EB-8A84-4417-A960-8FA8CB59018D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91" creationId="{2E221118-4379-400F-833C-7BF5092CB32B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92" creationId="{5B27F0BE-91E4-4ED2-96CD-85ACDA574781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93" creationId="{80FCD551-4365-4A3C-BF61-10E28980CD0F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94" creationId="{F34C997F-9797-47B1-B7EC-D8A685153E8D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95" creationId="{27AF0F3C-297E-4FCD-B591-E9977FED05BE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96" creationId="{D04DD6D4-0626-4F07-8C48-60F3A4796917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97" creationId="{5BC24D13-5227-4730-9260-336FB9F74FFC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98" creationId="{5085FDBE-DB21-4E49-A87A-00A183988181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199" creationId="{C68C1FA0-85A5-4286-B0FA-B8746A3E3EDD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00" creationId="{1D53239F-DDAE-42F8-BFF8-C7B64D8023DD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01" creationId="{8EB215B3-A302-4466-9240-12CBDE0D38A6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02" creationId="{AD60FAE4-2094-41FB-ABFB-9D4B09342C16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03" creationId="{3C4A97A3-63D9-4A4A-9CAA-EC5FB6FCE3D5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04" creationId="{6A9F4C60-392F-4969-B8F0-6CAB6AAAFC4C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05" creationId="{4E095FBF-A101-4480-BCDE-3FD79BB1F2B6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06" creationId="{6BA7B3AA-06D1-4685-9F5A-AB74569F5116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07" creationId="{46A60140-8B12-4CB1-86F8-B58D88D63C51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08" creationId="{77B4410C-02D1-41C3-B083-19DF3A1BD93F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09" creationId="{711D144C-9DE8-4051-B5AC-024F5753571A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10" creationId="{0CAC43F9-7478-4141-B91E-0236B7B653AC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11" creationId="{9965FA4F-41B4-4B96-9667-C87247826D3C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12" creationId="{B61B5AAD-C0BC-48C2-AEE4-CFE682079E01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13" creationId="{AC7E6C86-A7C2-480D-BE51-0D6CE7FF9EC1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14" creationId="{33A23E83-9EA4-4904-ABC2-8C269E036F56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15" creationId="{77F72979-2947-4590-B6B9-0B5B81A0B236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16" creationId="{EAD271C8-F72A-4393-A59F-9D756FB63FDD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17" creationId="{AE137972-4AEA-4804-9000-EBC9EA775668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18" creationId="{C67478DD-6034-4829-A60B-5B93ECB70E9D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19" creationId="{BBA02E31-0CB3-466F-842A-F8C38F02E197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20" creationId="{5F806A02-79EF-4FDD-9833-9835BFFBA972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21" creationId="{BBD27ADE-97C8-4876-972C-B80B2A69D968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22" creationId="{182ABFC6-5D52-4B48-9EA9-6F0A4DDB8E82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23" creationId="{FBABA2F3-4748-43A1-863F-A65066363210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24" creationId="{90BC9F27-1A9A-4F8B-B0B2-44B98FE776BF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25" creationId="{D865402B-24D7-41A3-BC3E-7843B3EB3315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26" creationId="{B23F8535-8194-4CFF-86F8-F454C8446555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27" creationId="{B9DCB56A-30FE-4949-A0B8-39C96D198676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28" creationId="{FB93EE86-FED2-454E-8026-211383A539F4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29" creationId="{FD4A3297-B5CE-4816-AB53-F5D22CD4E464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30" creationId="{D814027F-581F-4AB8-B21C-25CBA04F1D4D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31" creationId="{D944067E-B85A-45A3-AB6A-0ED3BDFA876C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32" creationId="{C3AC1682-5314-47A1-8B18-5A370F1A7A21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33" creationId="{17C8676E-91E1-47D8-A6BE-6893CE204AB3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34" creationId="{D4C99F88-E39A-4146-82CC-E9BBBF82A37C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35" creationId="{9A43AF62-FABC-4C9D-B106-D79931E21A97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36" creationId="{D50FA296-8DD7-4584-9B74-3FBF140E4921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37" creationId="{FCEB014A-02D4-4406-9FDC-7BD2B08C3C64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38" creationId="{AF768CBB-C362-4CB5-B72E-0C9BA5DD6F40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39" creationId="{BAE250D5-A7D4-4508-9797-BCA35BF96424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42" creationId="{0DB4AAE2-8AC6-46FA-BC60-2B52BD575F9E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43" creationId="{F3C2EEFB-131F-49B9-99FE-F6F69CFA9317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44" creationId="{3A3206ED-7C48-4448-AC7B-889BEF935CD2}"/>
          </ac:spMkLst>
        </pc:spChg>
        <pc:spChg chg="mod topLvl">
          <ac:chgData name="Kevin Andrews" userId="6b8a8302-e720-4de1-b4c6-46f3080462ea" providerId="ADAL" clId="{A76D8AA9-7156-43E0-A1AC-811C0C0A28D7}" dt="2018-10-16T23:57:12.611" v="4363" actId="165"/>
          <ac:spMkLst>
            <pc:docMk/>
            <pc:sldMk cId="1867504853" sldId="352"/>
            <ac:spMk id="245" creationId="{FF9301CF-3E21-4A64-A99D-2D1FC5CD009F}"/>
          </ac:spMkLst>
        </pc:spChg>
        <pc:grpChg chg="add del">
          <ac:chgData name="Kevin Andrews" userId="6b8a8302-e720-4de1-b4c6-46f3080462ea" providerId="ADAL" clId="{A76D8AA9-7156-43E0-A1AC-811C0C0A28D7}" dt="2018-10-16T23:57:12.611" v="4363" actId="165"/>
          <ac:grpSpMkLst>
            <pc:docMk/>
            <pc:sldMk cId="1867504853" sldId="352"/>
            <ac:grpSpMk id="150" creationId="{AF7DB0F7-5719-4D22-894A-3033AA268B3E}"/>
          </ac:grpSpMkLst>
        </pc:grpChg>
        <pc:picChg chg="mod topLvl">
          <ac:chgData name="Kevin Andrews" userId="6b8a8302-e720-4de1-b4c6-46f3080462ea" providerId="ADAL" clId="{A76D8AA9-7156-43E0-A1AC-811C0C0A28D7}" dt="2018-10-16T23:57:12.611" v="4363" actId="165"/>
          <ac:picMkLst>
            <pc:docMk/>
            <pc:sldMk cId="1867504853" sldId="352"/>
            <ac:picMk id="240" creationId="{8194EC2A-5734-4CE7-AE82-1F1C786E0835}"/>
          </ac:picMkLst>
        </pc:picChg>
        <pc:picChg chg="mod topLvl">
          <ac:chgData name="Kevin Andrews" userId="6b8a8302-e720-4de1-b4c6-46f3080462ea" providerId="ADAL" clId="{A76D8AA9-7156-43E0-A1AC-811C0C0A28D7}" dt="2018-10-16T23:57:12.611" v="4363" actId="165"/>
          <ac:picMkLst>
            <pc:docMk/>
            <pc:sldMk cId="1867504853" sldId="352"/>
            <ac:picMk id="241" creationId="{2EB8112E-F322-4959-901E-38ED3AB912E6}"/>
          </ac:picMkLst>
        </pc:picChg>
      </pc:sldChg>
      <pc:sldChg chg="add del">
        <pc:chgData name="Kevin Andrews" userId="6b8a8302-e720-4de1-b4c6-46f3080462ea" providerId="ADAL" clId="{A76D8AA9-7156-43E0-A1AC-811C0C0A28D7}" dt="2018-10-17T09:15:11.909" v="5237"/>
        <pc:sldMkLst>
          <pc:docMk/>
          <pc:sldMk cId="2749205247" sldId="352"/>
        </pc:sldMkLst>
      </pc:sldChg>
      <pc:sldChg chg="addSp delSp modSp add del">
        <pc:chgData name="Kevin Andrews" userId="6b8a8302-e720-4de1-b4c6-46f3080462ea" providerId="ADAL" clId="{A76D8AA9-7156-43E0-A1AC-811C0C0A28D7}" dt="2018-10-16T23:58:23.668" v="4369" actId="2696"/>
        <pc:sldMkLst>
          <pc:docMk/>
          <pc:sldMk cId="4072468944" sldId="353"/>
        </pc:sldMkLst>
        <pc:spChg chg="mod">
          <ac:chgData name="Kevin Andrews" userId="6b8a8302-e720-4de1-b4c6-46f3080462ea" providerId="ADAL" clId="{A76D8AA9-7156-43E0-A1AC-811C0C0A28D7}" dt="2018-10-16T23:52:56.131" v="4334" actId="1076"/>
          <ac:spMkLst>
            <pc:docMk/>
            <pc:sldMk cId="4072468944" sldId="353"/>
            <ac:spMk id="2" creationId="{9C42A67D-8E06-4828-A7C0-B85C52D3AFB3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70" creationId="{B6CD0058-D4D8-48AC-8C11-9BE7A2E27FBB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71" creationId="{C3B83EA6-F096-4C72-819B-84C75D5D7F3A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72" creationId="{AFB0E4F2-4EFC-42F5-8ECB-C312E14A380D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73" creationId="{B7E405CF-5573-47E1-958B-6844DEBA7637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74" creationId="{6A51A0D0-7A95-4ED3-868A-C72646B8164B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75" creationId="{8A2E728B-CBEC-4ED3-B446-53131F846276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76" creationId="{A88BD88A-3A82-4D13-A18E-AE68AE3AA697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77" creationId="{B643BB86-6532-489D-85AA-9B02DD7B74A2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78" creationId="{62EF1B69-B9B5-425D-AAB0-C125D92463AF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80" creationId="{BB7DCD91-70FB-4AC7-958D-B2323C8839F6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81" creationId="{989FD328-CFF8-47B4-9D10-FA08C0FF3A19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82" creationId="{1B203AD0-C2FA-4CF2-9E17-42ADE70B2A6E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83" creationId="{B07174E1-0C15-44B1-B36E-A3754B882334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84" creationId="{07970791-0CAE-4339-BC0A-E70B41B0AAC6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85" creationId="{0EBDA860-DE32-4BE8-88C1-355214CE84C0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86" creationId="{187C8F0E-CB60-4C35-BA22-0E2AAF8101D0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87" creationId="{BEC16FF5-C5F0-497F-ADEC-873282B853BB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88" creationId="{990DBB8B-FADC-4DD0-BFB6-AD381219B98C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89" creationId="{CE593E24-FE40-4028-87E0-9B358BCEE039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90" creationId="{70BA0774-5C7A-44CF-8F87-8DF3D9C81490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91" creationId="{AFAD8714-9E23-48C6-A4E8-DAAE7C8A0CA9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92" creationId="{BF798F88-0667-4D40-95ED-36161F32443C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93" creationId="{D5235DA6-F6A5-4EAE-849E-5666DCC7A3E8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94" creationId="{380A38F4-0EC8-4993-A7AF-6931640B3DB0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95" creationId="{8E78CE45-CDAA-4D9B-AE33-BAC753547908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96" creationId="{91190407-51A6-4AAF-8151-2A87AC769D07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97" creationId="{D049EAFC-6669-41B5-A595-14C09D2A944F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98" creationId="{D7A795E3-D4EE-4332-8F41-A82B05A2D073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99" creationId="{A81FF862-B340-45CC-B389-1CBF0B2B916C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00" creationId="{DC75FFF9-BD75-42F7-B99A-8F9473F3ACC6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03" creationId="{565141C6-850B-43FA-AF6F-2FD80614F52B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06" creationId="{BA7A1A1D-7A98-466B-9DCC-72E50BD05D33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07" creationId="{2B2466A0-8510-423E-8430-E519550755C0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08" creationId="{B8E9060D-19CC-4589-9E72-931831E0FC35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09" creationId="{8C941085-967B-45BD-8363-8A032DED5E09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10" creationId="{C03A539C-1EBF-47D5-992A-3B50CA977BC0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11" creationId="{B0605EFA-08D3-4033-A804-20E840E9CEFF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12" creationId="{9C2914C8-F4AB-407A-AFC0-4C2A423F055E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13" creationId="{AF3AADED-F21E-4793-8777-F1EFC5D6289C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14" creationId="{ACD54FA2-2B28-4DCC-8964-63B519D69AC9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15" creationId="{7D2B8308-0BEA-458B-86E2-FDEE6A817DCF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16" creationId="{830C16CD-4AF2-49DB-A2D0-137E6011BCEA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17" creationId="{FE23DF42-46EB-4519-9D91-6470F954C9B9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18" creationId="{05A9BFBA-15CE-4627-BFBC-59EED4A1C5D5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19" creationId="{5A5BA5A8-5806-4D69-B3FE-50393FF98D1F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20" creationId="{41812666-805C-4FB1-B44C-177D78072043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21" creationId="{5468DDFF-3B39-4A5C-9A42-ABBBB7509524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22" creationId="{66E3734E-E6EB-4BDB-9B7E-E8A30CD3F683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23" creationId="{AE50DBC6-9398-48A8-9871-A29551FB5AA2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24" creationId="{EFCF0D9F-F6D4-4C7E-A88E-BC0A0678E2B9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25" creationId="{0DA8F460-0D7F-43BD-95A1-22272CEFF873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26" creationId="{74DBEB7D-F370-48AA-81FD-296FD3D5FDC1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27" creationId="{B0119324-8F50-4E9D-9363-E22C76AB41EB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28" creationId="{1C010332-A7BB-4450-99C9-523AECEB3CB2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29" creationId="{AA363FB4-3BC7-48AA-AFC2-454BA9AABDC7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30" creationId="{7D0E3F35-59C0-4937-A4A4-A9D04E73EB86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31" creationId="{34176EB2-BFF4-4372-B0EE-C06781044294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32" creationId="{75814B98-AEFB-468B-82AE-BF6138082548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33" creationId="{AE5C8D70-CF01-48F5-BCB8-88CA87BA049F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34" creationId="{D486ABF2-B933-4B34-AADF-D68E9741423C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35" creationId="{011D4FE0-59F1-42E5-8CE6-9C9D08B1F6B1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36" creationId="{DA20BFBA-942C-42BC-A193-3B47DB432C60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37" creationId="{D36EB0EF-3C54-4FE4-9B49-A45605F1A8D2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38" creationId="{DC6060FC-02E3-4F0D-839E-A747E4FD05BF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39" creationId="{A90A1CF5-A301-43AF-BE38-465985FC641E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40" creationId="{35155E9B-584E-4BF3-91A1-31DB82E251BF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41" creationId="{C91D8743-FD09-447B-B52D-63C1B7CB7FE9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42" creationId="{487046B3-4B21-46A3-8948-61FEE057CDE3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43" creationId="{D000171D-F41D-435B-AC2D-3C0727135273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44" creationId="{307CE50A-98D9-47AD-8656-DBF5D50D3BDB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45" creationId="{AA9986F4-5AA7-43E9-A18A-BB2D3AA22CBF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46" creationId="{F4E3DCB0-EF48-4435-ACB5-14BF390A6DD4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47" creationId="{29B970DF-984D-4989-9897-1EB9943111F0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48" creationId="{ADB079B7-45CB-4F48-99A6-774FDE781836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49" creationId="{EBB345C5-5D6D-4644-950D-BABD9AF4DF14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50" creationId="{32806E96-F228-45C1-8F77-D3601F037779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51" creationId="{4530F4FC-6E01-40E3-B398-E29992672626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52" creationId="{3C597960-3512-408A-B09F-B66A022D1E8A}"/>
          </ac:spMkLst>
        </pc:spChg>
        <pc:spChg chg="mod">
          <ac:chgData name="Kevin Andrews" userId="6b8a8302-e720-4de1-b4c6-46f3080462ea" providerId="ADAL" clId="{A76D8AA9-7156-43E0-A1AC-811C0C0A28D7}" dt="2018-10-16T23:52:33.057" v="4328" actId="1036"/>
          <ac:spMkLst>
            <pc:docMk/>
            <pc:sldMk cId="4072468944" sldId="353"/>
            <ac:spMk id="153" creationId="{6955DF6F-285A-439B-B172-3B7376A3D001}"/>
          </ac:spMkLst>
        </pc:spChg>
        <pc:picChg chg="add del mod">
          <ac:chgData name="Kevin Andrews" userId="6b8a8302-e720-4de1-b4c6-46f3080462ea" providerId="ADAL" clId="{A76D8AA9-7156-43E0-A1AC-811C0C0A28D7}" dt="2018-10-16T23:58:17.070" v="4368"/>
          <ac:picMkLst>
            <pc:docMk/>
            <pc:sldMk cId="4072468944" sldId="353"/>
            <ac:picMk id="101" creationId="{78D483AD-6766-4881-B0E0-BFABA23A2886}"/>
          </ac:picMkLst>
        </pc:picChg>
        <pc:picChg chg="add del mod">
          <ac:chgData name="Kevin Andrews" userId="6b8a8302-e720-4de1-b4c6-46f3080462ea" providerId="ADAL" clId="{A76D8AA9-7156-43E0-A1AC-811C0C0A28D7}" dt="2018-10-16T23:58:17.070" v="4368"/>
          <ac:picMkLst>
            <pc:docMk/>
            <pc:sldMk cId="4072468944" sldId="353"/>
            <ac:picMk id="102" creationId="{3F9FC799-4B97-4867-BA2C-D9B08C1DBDC2}"/>
          </ac:picMkLst>
        </pc:picChg>
      </pc:sldChg>
      <pc:sldMasterChg chg="modSp">
        <pc:chgData name="Kevin Andrews" userId="6b8a8302-e720-4de1-b4c6-46f3080462ea" providerId="ADAL" clId="{A76D8AA9-7156-43E0-A1AC-811C0C0A28D7}" dt="2018-10-16T09:00:13.315" v="226" actId="20577"/>
        <pc:sldMasterMkLst>
          <pc:docMk/>
          <pc:sldMasterMk cId="0" sldId="2147483648"/>
        </pc:sldMasterMkLst>
        <pc:spChg chg="mod">
          <ac:chgData name="Kevin Andrews" userId="6b8a8302-e720-4de1-b4c6-46f3080462ea" providerId="ADAL" clId="{A76D8AA9-7156-43E0-A1AC-811C0C0A28D7}" dt="2018-10-16T09:00:13.315" v="226" actId="20577"/>
          <ac:spMkLst>
            <pc:docMk/>
            <pc:sldMasterMk cId="0" sldId="2147483648"/>
            <ac:spMk id="1047" creationId="{00000000-0000-0000-0000-000000000000}"/>
          </ac:spMkLst>
        </pc:spChg>
      </pc:sldMasterChg>
    </pc:docChg>
  </pc:docChgLst>
  <pc:docChgLst>
    <pc:chgData name="Kevin Andrews" userId="70d042f1-2f9d-49f5-8aed-ed094db82627" providerId="ADAL" clId="{D9F68FE0-3414-4605-9387-DCD2626B94D5}"/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</a:defRPr>
            </a:lvl1pPr>
          </a:lstStyle>
          <a:p>
            <a:endParaRPr lang="de-DE" dirty="0"/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</a:defRPr>
            </a:lvl1pPr>
          </a:lstStyle>
          <a:p>
            <a:endParaRPr lang="de-DE" dirty="0"/>
          </a:p>
        </p:txBody>
      </p:sp>
      <p:sp>
        <p:nvSpPr>
          <p:cNvPr id="276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="" xmlns:a14="http://schemas.microsoft.com/office/drawing/2010/main" val="1"/>
            </a:ext>
          </a:extLst>
        </p:spPr>
      </p:sp>
      <p:sp>
        <p:nvSpPr>
          <p:cNvPr id="276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276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</a:defRPr>
            </a:lvl1pPr>
          </a:lstStyle>
          <a:p>
            <a:endParaRPr lang="de-DE" dirty="0"/>
          </a:p>
        </p:txBody>
      </p:sp>
      <p:sp>
        <p:nvSpPr>
          <p:cNvPr id="276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</a:defRPr>
            </a:lvl1pPr>
          </a:lstStyle>
          <a:p>
            <a:fld id="{0BD71836-CABB-0745-8C0B-618995465281}" type="slidenum">
              <a:rPr lang="de-DE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3052718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7ED52A6-DD4D-6E4A-BAC4-303300E514B9}" type="slidenum">
              <a:rPr lang="de-DE"/>
              <a:pPr/>
              <a:t>1</a:t>
            </a:fld>
            <a:endParaRPr lang="de-DE" dirty="0"/>
          </a:p>
        </p:txBody>
      </p:sp>
      <p:sp>
        <p:nvSpPr>
          <p:cNvPr id="38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C119C3D-11F8-4FB0-9B23-D738FD2F8419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itchFamily="1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itchFamily="1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15072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defRPr sz="800"/>
            </a:lvl1pPr>
          </a:lstStyle>
          <a:p>
            <a:pPr lvl="0"/>
            <a:r>
              <a:rPr lang="de-DE" noProof="0"/>
              <a:t>Master-Untertitelformat bearbeiten</a:t>
            </a:r>
          </a:p>
        </p:txBody>
      </p:sp>
      <p:sp>
        <p:nvSpPr>
          <p:cNvPr id="70660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65863"/>
            <a:ext cx="2133600" cy="476250"/>
          </a:xfrm>
        </p:spPr>
        <p:txBody>
          <a:bodyPr/>
          <a:lstStyle>
            <a:lvl1pPr>
              <a:defRPr sz="600">
                <a:latin typeface="+mn-lt"/>
              </a:defRPr>
            </a:lvl1pPr>
          </a:lstStyle>
          <a:p>
            <a:endParaRPr lang="de-DE" dirty="0"/>
          </a:p>
        </p:txBody>
      </p:sp>
      <p:sp>
        <p:nvSpPr>
          <p:cNvPr id="70661" name="Rectangle 5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 sz="600">
                <a:latin typeface="+mn-lt"/>
              </a:defRPr>
            </a:lvl1pPr>
          </a:lstStyle>
          <a:p>
            <a:endParaRPr lang="de-DE" dirty="0"/>
          </a:p>
        </p:txBody>
      </p:sp>
      <p:sp>
        <p:nvSpPr>
          <p:cNvPr id="70662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 sz="600">
                <a:latin typeface="+mn-lt"/>
              </a:defRPr>
            </a:lvl1pPr>
          </a:lstStyle>
          <a:p>
            <a:fld id="{34BF5620-C6CF-3247-857D-42C26D4182B0}" type="slidenum">
              <a:rPr lang="de-DE"/>
              <a:pPr/>
              <a:t>‹Nr.›</a:t>
            </a:fld>
            <a:endParaRPr lang="de-DE" dirty="0"/>
          </a:p>
        </p:txBody>
      </p:sp>
      <p:pic>
        <p:nvPicPr>
          <p:cNvPr id="70669" name="Picture 1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9538" y="315913"/>
            <a:ext cx="3600450" cy="69691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>
    <p:dissolv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FAF2C85-F370-644D-A253-0F496ECD0F09}" type="slidenum">
              <a:rPr lang="de-DE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51978105"/>
      </p:ext>
    </p:extLst>
  </p:cSld>
  <p:clrMapOvr>
    <a:masterClrMapping/>
  </p:clrMapOvr>
  <p:transition>
    <p:dissolv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661150" y="914400"/>
            <a:ext cx="1949450" cy="4495800"/>
          </a:xfr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809625" y="914400"/>
            <a:ext cx="5699125" cy="4495800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1A6DFB6-E52D-BD4F-BB67-12B71D9B7E77}" type="slidenum">
              <a:rPr lang="de-DE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66115823"/>
      </p:ext>
    </p:extLst>
  </p:cSld>
  <p:clrMapOvr>
    <a:masterClrMapping/>
  </p:clrMapOvr>
  <p:transition>
    <p:dissolv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30942" y="1376832"/>
            <a:ext cx="4050000" cy="540000"/>
          </a:xfrm>
        </p:spPr>
        <p:txBody>
          <a:bodyPr anchor="ctr"/>
          <a:lstStyle>
            <a:lvl1pPr marL="0" indent="0">
              <a:buNone/>
              <a:defRPr sz="1800" b="1">
                <a:solidFill>
                  <a:schemeClr val="accent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30942" y="1988840"/>
            <a:ext cx="4050000" cy="3960000"/>
          </a:xfrm>
        </p:spPr>
        <p:txBody>
          <a:bodyPr/>
          <a:lstStyle>
            <a:lvl1pPr>
              <a:defRPr sz="1800"/>
            </a:lvl1pPr>
            <a:lvl2pPr>
              <a:defRPr sz="2000"/>
            </a:lvl2pPr>
            <a:lvl3pPr>
              <a:defRPr sz="1800"/>
            </a:lvl3pPr>
            <a:lvl4pPr>
              <a:defRPr sz="1400"/>
            </a:lvl4pPr>
            <a:lvl5pPr>
              <a:defRPr sz="12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63058" y="1376832"/>
            <a:ext cx="4050000" cy="540000"/>
          </a:xfrm>
        </p:spPr>
        <p:txBody>
          <a:bodyPr anchor="ctr"/>
          <a:lstStyle>
            <a:lvl1pPr marL="0" indent="0">
              <a:buNone/>
              <a:defRPr sz="1800" b="1">
                <a:solidFill>
                  <a:schemeClr val="accent4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64556" y="1988840"/>
            <a:ext cx="4050000" cy="3960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A6D9AFE-A885-4EAC-B041-A20AE9CCA495}" type="slidenum">
              <a:rPr lang="de-DE"/>
              <a:pPr/>
              <a:t>‹Nr.›</a:t>
            </a:fld>
            <a:endParaRPr lang="de-DE" dirty="0"/>
          </a:p>
        </p:txBody>
      </p:sp>
      <p:sp>
        <p:nvSpPr>
          <p:cNvPr id="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32000" y="540000"/>
            <a:ext cx="8280000" cy="72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 dirty="0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684600600"/>
      </p:ext>
    </p:extLst>
  </p:cSld>
  <p:clrMapOvr>
    <a:masterClrMapping/>
  </p:clrMapOvr>
  <p:transition>
    <p:dissolv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014DAC-87E6-4547-A383-B38B2E108E16}" type="slidenum">
              <a:rPr lang="de-DE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48800268"/>
      </p:ext>
    </p:extLst>
  </p:cSld>
  <p:clrMapOvr>
    <a:masterClrMapping/>
  </p:clrMapOvr>
  <p:transition>
    <p:dissolv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AA42417-3164-0943-9017-67C589CC036F}" type="slidenum">
              <a:rPr lang="de-DE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34205399"/>
      </p:ext>
    </p:extLst>
  </p:cSld>
  <p:clrMapOvr>
    <a:masterClrMapping/>
  </p:clrMapOvr>
  <p:transition>
    <p:dissolv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809625" y="1752600"/>
            <a:ext cx="3695700" cy="3657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57725" y="1752600"/>
            <a:ext cx="3695700" cy="3657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FBC0EA9-C867-2B4F-9729-3D626009CAFF}" type="slidenum">
              <a:rPr lang="de-DE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50845568"/>
      </p:ext>
    </p:extLst>
  </p:cSld>
  <p:clrMapOvr>
    <a:masterClrMapping/>
  </p:clrMapOvr>
  <p:transition>
    <p:dissolv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F4BE13E-CC3E-F447-B6A4-1E032E252A8F}" type="slidenum">
              <a:rPr lang="de-DE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0957772"/>
      </p:ext>
    </p:extLst>
  </p:cSld>
  <p:clrMapOvr>
    <a:masterClrMapping/>
  </p:clrMapOvr>
  <p:transition>
    <p:dissolv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DDA51BA-B64E-1F45-9983-568272F2EB24}" type="slidenum">
              <a:rPr lang="de-DE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40018809"/>
      </p:ext>
    </p:extLst>
  </p:cSld>
  <p:clrMapOvr>
    <a:masterClrMapping/>
  </p:clrMapOvr>
  <p:transition>
    <p:dissolv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A4511A-F5F3-134A-8DAC-EFD658B557FF}" type="slidenum">
              <a:rPr lang="de-DE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95477655"/>
      </p:ext>
    </p:extLst>
  </p:cSld>
  <p:clrMapOvr>
    <a:masterClrMapping/>
  </p:clrMapOvr>
  <p:transition>
    <p:dissolv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D661A6-7BCD-0C49-97D7-5D7681B7A14F}" type="slidenum">
              <a:rPr lang="de-DE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573680"/>
      </p:ext>
    </p:extLst>
  </p:cSld>
  <p:clrMapOvr>
    <a:masterClrMapping/>
  </p:clrMapOvr>
  <p:transition>
    <p:dissolv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de-DE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5B4AFFE-FA04-6B46-B9B8-B5440A8B971B}" type="slidenum">
              <a:rPr lang="de-DE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79137431"/>
      </p:ext>
    </p:extLst>
  </p:cSld>
  <p:clrMapOvr>
    <a:masterClrMapping/>
  </p:clrMapOvr>
  <p:transition>
    <p:dissolv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809625" y="914400"/>
            <a:ext cx="7800975" cy="65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Mastertitelformat bearbeiten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809625" y="1752600"/>
            <a:ext cx="7543800" cy="365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Mastertextformat bearbeiten</a:t>
            </a:r>
          </a:p>
          <a:p>
            <a:pPr lvl="1"/>
            <a:r>
              <a:rPr lang="en-US" noProof="0"/>
              <a:t>Zweite Ebene</a:t>
            </a:r>
          </a:p>
          <a:p>
            <a:pPr lvl="2"/>
            <a:r>
              <a:rPr lang="en-US" noProof="0"/>
              <a:t>Dritte Ebene</a:t>
            </a:r>
          </a:p>
          <a:p>
            <a:pPr lvl="3"/>
            <a:r>
              <a:rPr lang="en-US" noProof="0"/>
              <a:t>Vierte Ebene</a:t>
            </a:r>
          </a:p>
          <a:p>
            <a:pPr lvl="4"/>
            <a:r>
              <a:rPr lang="en-US" noProof="0"/>
              <a:t>Fünfte Ebene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imes" charset="0"/>
              </a:defRPr>
            </a:lvl1pPr>
          </a:lstStyle>
          <a:p>
            <a:endParaRPr lang="en-US" noProof="0" dirty="0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Times" charset="0"/>
              </a:defRPr>
            </a:lvl1pPr>
          </a:lstStyle>
          <a:p>
            <a:endParaRPr lang="en-US" noProof="0" dirty="0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Times" charset="0"/>
              </a:defRPr>
            </a:lvl1pPr>
          </a:lstStyle>
          <a:p>
            <a:fld id="{1D4EDF2B-DB74-434F-B1A2-80645259F2EC}" type="slidenum">
              <a:rPr lang="en-US" noProof="0" smtClean="0"/>
              <a:pPr/>
              <a:t>‹Nr.›</a:t>
            </a:fld>
            <a:endParaRPr lang="en-US" noProof="0" dirty="0"/>
          </a:p>
        </p:txBody>
      </p:sp>
      <p:sp>
        <p:nvSpPr>
          <p:cNvPr id="1044" name="Line 20"/>
          <p:cNvSpPr>
            <a:spLocks noChangeShapeType="1"/>
          </p:cNvSpPr>
          <p:nvPr/>
        </p:nvSpPr>
        <p:spPr bwMode="auto">
          <a:xfrm>
            <a:off x="0" y="182563"/>
            <a:ext cx="9144000" cy="0"/>
          </a:xfrm>
          <a:prstGeom prst="line">
            <a:avLst/>
          </a:prstGeom>
          <a:noFill/>
          <a:ln w="9525">
            <a:solidFill>
              <a:srgbClr val="A32638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noProof="0" dirty="0"/>
          </a:p>
        </p:txBody>
      </p:sp>
      <p:sp>
        <p:nvSpPr>
          <p:cNvPr id="1048" name="Rectangle 24"/>
          <p:cNvSpPr>
            <a:spLocks noChangeArrowheads="1"/>
          </p:cNvSpPr>
          <p:nvPr/>
        </p:nvSpPr>
        <p:spPr bwMode="auto">
          <a:xfrm>
            <a:off x="0" y="179388"/>
            <a:ext cx="719138" cy="179387"/>
          </a:xfrm>
          <a:prstGeom prst="rect">
            <a:avLst/>
          </a:prstGeom>
          <a:solidFill>
            <a:srgbClr val="A32638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noProof="0" dirty="0">
              <a:solidFill>
                <a:srgbClr val="BD4505"/>
              </a:solidFill>
              <a:latin typeface="Times" charset="0"/>
            </a:endParaRPr>
          </a:p>
        </p:txBody>
      </p:sp>
      <p:sp>
        <p:nvSpPr>
          <p:cNvPr id="1047" name="Text Box 23"/>
          <p:cNvSpPr txBox="1">
            <a:spLocks noChangeArrowheads="1"/>
          </p:cNvSpPr>
          <p:nvPr/>
        </p:nvSpPr>
        <p:spPr bwMode="auto">
          <a:xfrm>
            <a:off x="896938" y="198438"/>
            <a:ext cx="8139558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r>
              <a:rPr lang="en-DE" sz="1000" noProof="0" dirty="0">
                <a:solidFill>
                  <a:srgbClr val="A32638"/>
                </a:solidFill>
              </a:rPr>
              <a:t>E</a:t>
            </a:r>
            <a:r>
              <a:rPr lang="en-US" sz="1000" noProof="0" dirty="0">
                <a:solidFill>
                  <a:srgbClr val="A32638"/>
                </a:solidFill>
              </a:rPr>
              <a:t>n</a:t>
            </a:r>
            <a:r>
              <a:rPr lang="en-DE" sz="1000" noProof="0" dirty="0">
                <a:solidFill>
                  <a:srgbClr val="A32638"/>
                </a:solidFill>
              </a:rPr>
              <a:t>a</a:t>
            </a:r>
            <a:r>
              <a:rPr lang="en-US" sz="1000" noProof="0" dirty="0">
                <a:solidFill>
                  <a:srgbClr val="A32638"/>
                </a:solidFill>
              </a:rPr>
              <a:t>b</a:t>
            </a:r>
            <a:r>
              <a:rPr lang="en-DE" sz="1000" noProof="0" dirty="0">
                <a:solidFill>
                  <a:srgbClr val="A32638"/>
                </a:solidFill>
              </a:rPr>
              <a:t>l</a:t>
            </a:r>
            <a:r>
              <a:rPr lang="en-US" sz="1000" noProof="0" dirty="0">
                <a:solidFill>
                  <a:srgbClr val="A32638"/>
                </a:solidFill>
              </a:rPr>
              <a:t>i</a:t>
            </a:r>
            <a:r>
              <a:rPr lang="en-DE" sz="1000" noProof="0" dirty="0">
                <a:solidFill>
                  <a:srgbClr val="A32638"/>
                </a:solidFill>
              </a:rPr>
              <a:t>n</a:t>
            </a:r>
            <a:r>
              <a:rPr lang="en-US" sz="1000" noProof="0" dirty="0">
                <a:solidFill>
                  <a:srgbClr val="A32638"/>
                </a:solidFill>
              </a:rPr>
              <a:t>g</a:t>
            </a:r>
            <a:r>
              <a:rPr lang="en-DE" sz="1000" noProof="0" dirty="0">
                <a:solidFill>
                  <a:srgbClr val="A32638"/>
                </a:solidFill>
              </a:rPr>
              <a:t> </a:t>
            </a:r>
            <a:r>
              <a:rPr lang="en-US" sz="1000" noProof="0" dirty="0">
                <a:solidFill>
                  <a:srgbClr val="A32638"/>
                </a:solidFill>
              </a:rPr>
              <a:t>A</a:t>
            </a:r>
            <a:r>
              <a:rPr lang="en-DE" sz="1000" noProof="0" dirty="0">
                <a:solidFill>
                  <a:srgbClr val="A32638"/>
                </a:solidFill>
              </a:rPr>
              <a:t>d-</a:t>
            </a:r>
            <a:r>
              <a:rPr lang="en-US" sz="1000" noProof="0" dirty="0">
                <a:solidFill>
                  <a:srgbClr val="A32638"/>
                </a:solidFill>
              </a:rPr>
              <a:t>h</a:t>
            </a:r>
            <a:r>
              <a:rPr lang="en-DE" sz="1000" noProof="0" dirty="0">
                <a:solidFill>
                  <a:srgbClr val="A32638"/>
                </a:solidFill>
              </a:rPr>
              <a:t>o</a:t>
            </a:r>
            <a:r>
              <a:rPr lang="en-US" sz="1000" noProof="0" dirty="0">
                <a:solidFill>
                  <a:srgbClr val="A32638"/>
                </a:solidFill>
              </a:rPr>
              <a:t>c</a:t>
            </a:r>
            <a:r>
              <a:rPr lang="en-DE" sz="1000" noProof="0" dirty="0">
                <a:solidFill>
                  <a:srgbClr val="A32638"/>
                </a:solidFill>
              </a:rPr>
              <a:t> </a:t>
            </a:r>
            <a:r>
              <a:rPr lang="en-US" sz="1000" noProof="0" dirty="0">
                <a:solidFill>
                  <a:srgbClr val="A32638"/>
                </a:solidFill>
              </a:rPr>
              <a:t>C</a:t>
            </a:r>
            <a:r>
              <a:rPr lang="en-DE" sz="1000" noProof="0" dirty="0">
                <a:solidFill>
                  <a:srgbClr val="A32638"/>
                </a:solidFill>
              </a:rPr>
              <a:t>h</a:t>
            </a:r>
            <a:r>
              <a:rPr lang="en-US" sz="1000" noProof="0" dirty="0">
                <a:solidFill>
                  <a:srgbClr val="A32638"/>
                </a:solidFill>
              </a:rPr>
              <a:t>a</a:t>
            </a:r>
            <a:r>
              <a:rPr lang="en-DE" sz="1000" noProof="0" dirty="0">
                <a:solidFill>
                  <a:srgbClr val="A32638"/>
                </a:solidFill>
              </a:rPr>
              <a:t>n</a:t>
            </a:r>
            <a:r>
              <a:rPr lang="en-US" sz="1000" noProof="0" dirty="0">
                <a:solidFill>
                  <a:srgbClr val="A32638"/>
                </a:solidFill>
              </a:rPr>
              <a:t>g</a:t>
            </a:r>
            <a:r>
              <a:rPr lang="en-DE" sz="1000" noProof="0" dirty="0">
                <a:solidFill>
                  <a:srgbClr val="A32638"/>
                </a:solidFill>
              </a:rPr>
              <a:t>e</a:t>
            </a:r>
            <a:r>
              <a:rPr lang="en-US" sz="1000" noProof="0" dirty="0">
                <a:solidFill>
                  <a:srgbClr val="A32638"/>
                </a:solidFill>
              </a:rPr>
              <a:t>s</a:t>
            </a:r>
            <a:r>
              <a:rPr lang="en-DE" sz="1000" noProof="0" dirty="0">
                <a:solidFill>
                  <a:srgbClr val="A32638"/>
                </a:solidFill>
              </a:rPr>
              <a:t> </a:t>
            </a:r>
            <a:r>
              <a:rPr lang="en-US" sz="1000" noProof="0" dirty="0">
                <a:solidFill>
                  <a:srgbClr val="A32638"/>
                </a:solidFill>
              </a:rPr>
              <a:t>t</a:t>
            </a:r>
            <a:r>
              <a:rPr lang="en-DE" sz="1000" noProof="0" dirty="0">
                <a:solidFill>
                  <a:srgbClr val="A32638"/>
                </a:solidFill>
              </a:rPr>
              <a:t>o </a:t>
            </a:r>
            <a:r>
              <a:rPr lang="en-US" sz="1000" noProof="0" dirty="0">
                <a:solidFill>
                  <a:srgbClr val="A32638"/>
                </a:solidFill>
              </a:rPr>
              <a:t>O</a:t>
            </a:r>
            <a:r>
              <a:rPr lang="en-DE" sz="1000" noProof="0" dirty="0">
                <a:solidFill>
                  <a:srgbClr val="A32638"/>
                </a:solidFill>
              </a:rPr>
              <a:t>b</a:t>
            </a:r>
            <a:r>
              <a:rPr lang="en-US" sz="1000" noProof="0" dirty="0">
                <a:solidFill>
                  <a:srgbClr val="A32638"/>
                </a:solidFill>
              </a:rPr>
              <a:t>j</a:t>
            </a:r>
            <a:r>
              <a:rPr lang="en-DE" sz="1000" noProof="0" dirty="0">
                <a:solidFill>
                  <a:srgbClr val="A32638"/>
                </a:solidFill>
              </a:rPr>
              <a:t>e</a:t>
            </a:r>
            <a:r>
              <a:rPr lang="en-US" sz="1000" noProof="0" dirty="0">
                <a:solidFill>
                  <a:srgbClr val="A32638"/>
                </a:solidFill>
              </a:rPr>
              <a:t>c</a:t>
            </a:r>
            <a:r>
              <a:rPr lang="en-DE" sz="1000" noProof="0" dirty="0">
                <a:solidFill>
                  <a:srgbClr val="A32638"/>
                </a:solidFill>
              </a:rPr>
              <a:t>t-Aware Processes </a:t>
            </a:r>
            <a:r>
              <a:rPr lang="en-US" sz="1000" noProof="0" dirty="0">
                <a:solidFill>
                  <a:srgbClr val="A32638"/>
                </a:solidFill>
              </a:rPr>
              <a:t>| Kevin Andrews | EDOC 201</a:t>
            </a:r>
            <a:r>
              <a:rPr lang="en-DE" sz="1000" noProof="0" dirty="0">
                <a:solidFill>
                  <a:srgbClr val="A32638"/>
                </a:solidFill>
              </a:rPr>
              <a:t>8</a:t>
            </a:r>
            <a:endParaRPr lang="en-US" sz="1000" b="1" noProof="0" dirty="0">
              <a:solidFill>
                <a:srgbClr val="A32638"/>
              </a:solidFill>
            </a:endParaRPr>
          </a:p>
        </p:txBody>
      </p:sp>
      <p:sp>
        <p:nvSpPr>
          <p:cNvPr id="1049" name="Text Box 25"/>
          <p:cNvSpPr txBox="1">
            <a:spLocks noChangeArrowheads="1"/>
          </p:cNvSpPr>
          <p:nvPr/>
        </p:nvSpPr>
        <p:spPr bwMode="auto">
          <a:xfrm>
            <a:off x="179388" y="192088"/>
            <a:ext cx="565150" cy="153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000" noProof="0" dirty="0">
                <a:solidFill>
                  <a:schemeClr val="bg1"/>
                </a:solidFill>
              </a:rPr>
              <a:t>Page </a:t>
            </a:r>
            <a:fld id="{56245CFA-C84C-D944-97F0-C05CA76EE8D4}" type="slidenum">
              <a:rPr lang="en-US" sz="1000" noProof="0" smtClean="0">
                <a:solidFill>
                  <a:schemeClr val="bg1"/>
                </a:solidFill>
              </a:rPr>
              <a:pPr>
                <a:spcBef>
                  <a:spcPct val="50000"/>
                </a:spcBef>
              </a:pPr>
              <a:t>‹Nr.›</a:t>
            </a:fld>
            <a:endParaRPr lang="en-US" sz="1000" noProof="0" dirty="0">
              <a:solidFill>
                <a:schemeClr val="bg1"/>
              </a:solidFill>
            </a:endParaRPr>
          </a:p>
        </p:txBody>
      </p:sp>
      <p:sp>
        <p:nvSpPr>
          <p:cNvPr id="1053" name="Line 29"/>
          <p:cNvSpPr>
            <a:spLocks noChangeShapeType="1"/>
          </p:cNvSpPr>
          <p:nvPr/>
        </p:nvSpPr>
        <p:spPr bwMode="auto">
          <a:xfrm>
            <a:off x="0" y="1751013"/>
            <a:ext cx="91440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91240B29-F687-4f45-9708-019B960494DF}">
              <a14:hiddenLine xmlns="" xmlns:a14="http://schemas.microsoft.com/office/drawing/2010/main" w="63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noProof="0" dirty="0"/>
          </a:p>
        </p:txBody>
      </p:sp>
      <p:sp>
        <p:nvSpPr>
          <p:cNvPr id="1054" name="Line 30"/>
          <p:cNvSpPr>
            <a:spLocks noChangeShapeType="1"/>
          </p:cNvSpPr>
          <p:nvPr/>
        </p:nvSpPr>
        <p:spPr bwMode="auto">
          <a:xfrm rot="-5400000">
            <a:off x="-2518569" y="3437732"/>
            <a:ext cx="6837363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noProof="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5" r:id="rId12"/>
  </p:sldLayoutIdLst>
  <p:transition>
    <p:dissolve/>
  </p:transition>
  <p:txStyles>
    <p:titleStyle>
      <a:lvl1pPr algn="l" rtl="0" fontAlgn="base">
        <a:lnSpc>
          <a:spcPts val="2400"/>
        </a:lnSpc>
        <a:spcBef>
          <a:spcPct val="0"/>
        </a:spcBef>
        <a:spcAft>
          <a:spcPct val="0"/>
        </a:spcAft>
        <a:defRPr sz="2000" b="1">
          <a:solidFill>
            <a:srgbClr val="A32638"/>
          </a:solidFill>
          <a:latin typeface="+mj-lt"/>
          <a:ea typeface="+mj-ea"/>
          <a:cs typeface="+mj-cs"/>
        </a:defRPr>
      </a:lvl1pPr>
      <a:lvl2pPr algn="l" rtl="0" fontAlgn="base">
        <a:lnSpc>
          <a:spcPts val="2400"/>
        </a:lnSpc>
        <a:spcBef>
          <a:spcPct val="0"/>
        </a:spcBef>
        <a:spcAft>
          <a:spcPct val="0"/>
        </a:spcAft>
        <a:defRPr sz="2000" b="1">
          <a:solidFill>
            <a:srgbClr val="A32638"/>
          </a:solidFill>
          <a:latin typeface="Arial" charset="0"/>
          <a:ea typeface="ＭＳ Ｐゴシック" charset="0"/>
        </a:defRPr>
      </a:lvl2pPr>
      <a:lvl3pPr algn="l" rtl="0" fontAlgn="base">
        <a:lnSpc>
          <a:spcPts val="2400"/>
        </a:lnSpc>
        <a:spcBef>
          <a:spcPct val="0"/>
        </a:spcBef>
        <a:spcAft>
          <a:spcPct val="0"/>
        </a:spcAft>
        <a:defRPr sz="2000" b="1">
          <a:solidFill>
            <a:srgbClr val="A32638"/>
          </a:solidFill>
          <a:latin typeface="Arial" charset="0"/>
          <a:ea typeface="ＭＳ Ｐゴシック" charset="0"/>
        </a:defRPr>
      </a:lvl3pPr>
      <a:lvl4pPr algn="l" rtl="0" fontAlgn="base">
        <a:lnSpc>
          <a:spcPts val="2400"/>
        </a:lnSpc>
        <a:spcBef>
          <a:spcPct val="0"/>
        </a:spcBef>
        <a:spcAft>
          <a:spcPct val="0"/>
        </a:spcAft>
        <a:defRPr sz="2000" b="1">
          <a:solidFill>
            <a:srgbClr val="A32638"/>
          </a:solidFill>
          <a:latin typeface="Arial" charset="0"/>
          <a:ea typeface="ＭＳ Ｐゴシック" charset="0"/>
        </a:defRPr>
      </a:lvl4pPr>
      <a:lvl5pPr algn="l" rtl="0" fontAlgn="base">
        <a:lnSpc>
          <a:spcPts val="2400"/>
        </a:lnSpc>
        <a:spcBef>
          <a:spcPct val="0"/>
        </a:spcBef>
        <a:spcAft>
          <a:spcPct val="0"/>
        </a:spcAft>
        <a:defRPr sz="2000" b="1">
          <a:solidFill>
            <a:srgbClr val="A32638"/>
          </a:solidFill>
          <a:latin typeface="Arial" charset="0"/>
          <a:ea typeface="ＭＳ Ｐゴシック" charset="0"/>
        </a:defRPr>
      </a:lvl5pPr>
      <a:lvl6pPr marL="457200" algn="l" rtl="0" fontAlgn="base">
        <a:lnSpc>
          <a:spcPts val="2400"/>
        </a:lnSpc>
        <a:spcBef>
          <a:spcPct val="0"/>
        </a:spcBef>
        <a:spcAft>
          <a:spcPct val="0"/>
        </a:spcAft>
        <a:defRPr sz="2000" b="1">
          <a:solidFill>
            <a:srgbClr val="A32638"/>
          </a:solidFill>
          <a:latin typeface="Arial" charset="0"/>
          <a:ea typeface="ＭＳ Ｐゴシック" charset="0"/>
        </a:defRPr>
      </a:lvl6pPr>
      <a:lvl7pPr marL="914400" algn="l" rtl="0" fontAlgn="base">
        <a:lnSpc>
          <a:spcPts val="2400"/>
        </a:lnSpc>
        <a:spcBef>
          <a:spcPct val="0"/>
        </a:spcBef>
        <a:spcAft>
          <a:spcPct val="0"/>
        </a:spcAft>
        <a:defRPr sz="2000" b="1">
          <a:solidFill>
            <a:srgbClr val="A32638"/>
          </a:solidFill>
          <a:latin typeface="Arial" charset="0"/>
          <a:ea typeface="ＭＳ Ｐゴシック" charset="0"/>
        </a:defRPr>
      </a:lvl7pPr>
      <a:lvl8pPr marL="1371600" algn="l" rtl="0" fontAlgn="base">
        <a:lnSpc>
          <a:spcPts val="2400"/>
        </a:lnSpc>
        <a:spcBef>
          <a:spcPct val="0"/>
        </a:spcBef>
        <a:spcAft>
          <a:spcPct val="0"/>
        </a:spcAft>
        <a:defRPr sz="2000" b="1">
          <a:solidFill>
            <a:srgbClr val="A32638"/>
          </a:solidFill>
          <a:latin typeface="Arial" charset="0"/>
          <a:ea typeface="ＭＳ Ｐゴシック" charset="0"/>
        </a:defRPr>
      </a:lvl8pPr>
      <a:lvl9pPr marL="1828800" algn="l" rtl="0" fontAlgn="base">
        <a:lnSpc>
          <a:spcPts val="2400"/>
        </a:lnSpc>
        <a:spcBef>
          <a:spcPct val="0"/>
        </a:spcBef>
        <a:spcAft>
          <a:spcPct val="0"/>
        </a:spcAft>
        <a:defRPr sz="2000" b="1">
          <a:solidFill>
            <a:srgbClr val="A32638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fontAlgn="base">
        <a:lnSpc>
          <a:spcPts val="2000"/>
        </a:lnSpc>
        <a:spcBef>
          <a:spcPct val="0"/>
        </a:spcBef>
        <a:spcAft>
          <a:spcPct val="0"/>
        </a:spcAft>
        <a:defRPr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16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14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12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12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12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12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12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de-DE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image" Target="../media/image23.emf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image" Target="../media/image23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emf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emf"/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59" name="Picture 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9538" y="315913"/>
            <a:ext cx="3600450" cy="696912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177" name="Text Box 33"/>
          <p:cNvSpPr txBox="1">
            <a:spLocks noChangeArrowheads="1"/>
          </p:cNvSpPr>
          <p:nvPr/>
        </p:nvSpPr>
        <p:spPr bwMode="auto">
          <a:xfrm>
            <a:off x="6212904" y="5805264"/>
            <a:ext cx="28956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pPr eaLnBrk="1" hangingPunct="1">
              <a:lnSpc>
                <a:spcPts val="1200"/>
              </a:lnSpc>
              <a:buClr>
                <a:schemeClr val="tx2"/>
              </a:buClr>
              <a:buFont typeface="Times" charset="0"/>
              <a:buNone/>
            </a:pPr>
            <a:r>
              <a:rPr lang="en-US" sz="900" b="1" dirty="0">
                <a:solidFill>
                  <a:srgbClr val="323232"/>
                </a:solidFill>
                <a:latin typeface="Arial" charset="0"/>
              </a:rPr>
              <a:t>Kevin Andrews, </a:t>
            </a:r>
            <a:r>
              <a:rPr lang="en-US" sz="900" dirty="0">
                <a:solidFill>
                  <a:srgbClr val="323232"/>
                </a:solidFill>
                <a:latin typeface="Arial" charset="0"/>
              </a:rPr>
              <a:t>Sebastian Steinau, Manfred Reichert</a:t>
            </a:r>
          </a:p>
          <a:p>
            <a:pPr eaLnBrk="1" hangingPunct="1">
              <a:lnSpc>
                <a:spcPts val="1200"/>
              </a:lnSpc>
              <a:buClr>
                <a:schemeClr val="tx2"/>
              </a:buClr>
              <a:buFont typeface="Times" charset="0"/>
              <a:buNone/>
            </a:pPr>
            <a:r>
              <a:rPr lang="en-US" sz="900" dirty="0">
                <a:solidFill>
                  <a:srgbClr val="323232"/>
                </a:solidFill>
                <a:latin typeface="Arial" charset="0"/>
              </a:rPr>
              <a:t>Institute of Databases and Information Systems</a:t>
            </a:r>
          </a:p>
          <a:p>
            <a:pPr eaLnBrk="1" hangingPunct="1">
              <a:lnSpc>
                <a:spcPts val="1200"/>
              </a:lnSpc>
              <a:buClr>
                <a:schemeClr val="tx2"/>
              </a:buClr>
              <a:buFont typeface="Times" charset="0"/>
              <a:buNone/>
            </a:pPr>
            <a:r>
              <a:rPr lang="en-US" sz="900" dirty="0">
                <a:solidFill>
                  <a:srgbClr val="323232"/>
                </a:solidFill>
                <a:latin typeface="Arial" charset="0"/>
              </a:rPr>
              <a:t>Ulm University</a:t>
            </a:r>
          </a:p>
          <a:p>
            <a:pPr eaLnBrk="1" hangingPunct="1">
              <a:lnSpc>
                <a:spcPts val="1200"/>
              </a:lnSpc>
              <a:buClr>
                <a:schemeClr val="tx2"/>
              </a:buClr>
              <a:buFont typeface="Times" charset="0"/>
              <a:buNone/>
            </a:pPr>
            <a:r>
              <a:rPr lang="en-US" sz="900" dirty="0">
                <a:solidFill>
                  <a:srgbClr val="323232"/>
                </a:solidFill>
                <a:latin typeface="Arial" charset="0"/>
              </a:rPr>
              <a:t>{firstname.lastname}@uni-ulm.de</a:t>
            </a:r>
          </a:p>
          <a:p>
            <a:pPr eaLnBrk="1" hangingPunct="1">
              <a:lnSpc>
                <a:spcPts val="1200"/>
              </a:lnSpc>
              <a:buClr>
                <a:schemeClr val="tx2"/>
              </a:buClr>
              <a:buFont typeface="Times" charset="0"/>
              <a:buNone/>
            </a:pPr>
            <a:endParaRPr lang="en-US" sz="900" dirty="0">
              <a:solidFill>
                <a:srgbClr val="323232"/>
              </a:solidFill>
              <a:latin typeface="Arial" charset="0"/>
            </a:endParaRPr>
          </a:p>
          <a:p>
            <a:pPr eaLnBrk="1" hangingPunct="1">
              <a:lnSpc>
                <a:spcPts val="1200"/>
              </a:lnSpc>
              <a:buClr>
                <a:schemeClr val="tx2"/>
              </a:buClr>
              <a:buFont typeface="Times" charset="0"/>
              <a:buNone/>
            </a:pPr>
            <a:r>
              <a:rPr lang="en-US" sz="900" dirty="0">
                <a:solidFill>
                  <a:srgbClr val="323232"/>
                </a:solidFill>
                <a:latin typeface="Arial" charset="0"/>
              </a:rPr>
              <a:t>EDOC 201</a:t>
            </a:r>
            <a:r>
              <a:rPr lang="en-DE" sz="900" dirty="0">
                <a:solidFill>
                  <a:srgbClr val="323232"/>
                </a:solidFill>
                <a:latin typeface="Arial" charset="0"/>
              </a:rPr>
              <a:t>8</a:t>
            </a:r>
            <a:endParaRPr lang="en-US" sz="900" dirty="0">
              <a:solidFill>
                <a:srgbClr val="323232"/>
              </a:solidFill>
              <a:latin typeface="Arial" charset="0"/>
            </a:endParaRPr>
          </a:p>
        </p:txBody>
      </p:sp>
      <p:sp>
        <p:nvSpPr>
          <p:cNvPr id="6176" name="Text Box 32"/>
          <p:cNvSpPr txBox="1">
            <a:spLocks noChangeArrowheads="1"/>
          </p:cNvSpPr>
          <p:nvPr/>
        </p:nvSpPr>
        <p:spPr bwMode="auto">
          <a:xfrm>
            <a:off x="123508" y="1634195"/>
            <a:ext cx="5040560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1pPr>
            <a:lvl2pPr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2pPr>
            <a:lvl3pPr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3pPr>
            <a:lvl4pPr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4pPr>
            <a:lvl5pPr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tabLst>
                <a:tab pos="474663" algn="l"/>
              </a:tabLst>
              <a:defRPr sz="2400">
                <a:solidFill>
                  <a:schemeClr val="tx1"/>
                </a:solidFill>
                <a:latin typeface="Times" charset="0"/>
                <a:ea typeface="ＭＳ Ｐゴシック" charset="0"/>
              </a:defRPr>
            </a:lvl9pPr>
          </a:lstStyle>
          <a:p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E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n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a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b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l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i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n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g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 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A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d-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H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o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c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 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C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h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a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n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g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e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s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 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t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o</a:t>
            </a:r>
          </a:p>
          <a:p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O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b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j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e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c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t-aw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a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r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e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 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P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r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o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c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e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s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s</a:t>
            </a:r>
            <a:r>
              <a:rPr lang="en-DE" sz="2800" b="1" dirty="0">
                <a:solidFill>
                  <a:srgbClr val="A32638"/>
                </a:solidFill>
                <a:latin typeface="Arial" charset="0"/>
              </a:rPr>
              <a:t>e</a:t>
            </a:r>
            <a:r>
              <a:rPr lang="en-US" sz="2800" b="1" dirty="0">
                <a:solidFill>
                  <a:srgbClr val="A32638"/>
                </a:solidFill>
                <a:latin typeface="Arial" charset="0"/>
              </a:rPr>
              <a:t>s</a:t>
            </a: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64E81A78-974E-4B4E-8AE8-AF850D8A492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2395" b="6115"/>
          <a:stretch/>
        </p:blipFill>
        <p:spPr>
          <a:xfrm>
            <a:off x="4587304" y="2065082"/>
            <a:ext cx="3741616" cy="3096344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are object-aware processes?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7704" y="1772816"/>
            <a:ext cx="5867366" cy="46195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5863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are object-aware processes?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636912"/>
            <a:ext cx="9144000" cy="18715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68948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5366"/>
            <a:ext cx="9144000" cy="58472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9147634"/>
      </p:ext>
    </p:extLst>
  </p:cSld>
  <p:clrMapOvr>
    <a:masterClrMapping/>
  </p:clrMapOvr>
  <p:transition spd="slow">
    <p:push dir="u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5366"/>
            <a:ext cx="9144000" cy="58472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0639811"/>
      </p:ext>
    </p:extLst>
  </p:cSld>
  <p:clrMapOvr>
    <a:masterClrMapping/>
  </p:clrMapOvr>
  <p:transition spd="slow">
    <p:push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5366"/>
            <a:ext cx="9144000" cy="58472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217637"/>
      </p:ext>
    </p:extLst>
  </p:cSld>
  <p:clrMapOvr>
    <a:masterClrMapping/>
  </p:clrMapOvr>
  <p:transition spd="slow">
    <p:push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5366"/>
            <a:ext cx="9144000" cy="58472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760962"/>
      </p:ext>
    </p:extLst>
  </p:cSld>
  <p:clrMapOvr>
    <a:masterClrMapping/>
  </p:clrMapOvr>
  <p:transition spd="slow">
    <p:push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7321"/>
            <a:ext cx="9144000" cy="5843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2101038"/>
      </p:ext>
    </p:extLst>
  </p:cSld>
  <p:clrMapOvr>
    <a:masterClrMapping/>
  </p:clrMapOvr>
  <p:transition spd="slow">
    <p:push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7321"/>
            <a:ext cx="9144000" cy="5843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0281808"/>
      </p:ext>
    </p:extLst>
  </p:cSld>
  <p:clrMapOvr>
    <a:masterClrMapping/>
  </p:clrMapOvr>
  <p:transition spd="slow">
    <p:push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7321"/>
            <a:ext cx="9144000" cy="5843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3635361"/>
      </p:ext>
    </p:extLst>
  </p:cSld>
  <p:clrMapOvr>
    <a:masterClrMapping/>
  </p:clrMapOvr>
  <p:transition spd="slow">
    <p:push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07321"/>
            <a:ext cx="9144000" cy="5843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2208272"/>
      </p:ext>
    </p:extLst>
  </p:cSld>
  <p:clrMapOvr>
    <a:masterClrMapping/>
  </p:clrMapOvr>
  <p:transition spd="slow">
    <p:push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73578" y="2888940"/>
            <a:ext cx="7596844" cy="1080120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4400" dirty="0"/>
              <a:t>What </a:t>
            </a:r>
            <a:r>
              <a:rPr lang="en-DE" sz="4400" dirty="0"/>
              <a:t>are</a:t>
            </a:r>
            <a:r>
              <a:rPr lang="en-US" sz="4400" dirty="0"/>
              <a:t> </a:t>
            </a:r>
            <a:r>
              <a:rPr lang="en-DE" sz="4400" dirty="0"/>
              <a:t>Ad-Hoc Changes</a:t>
            </a:r>
            <a:r>
              <a:rPr lang="en-US" sz="4400" dirty="0"/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171528802"/>
      </p:ext>
    </p:extLst>
  </p:cSld>
  <p:clrMapOvr>
    <a:masterClrMapping/>
  </p:clrMapOvr>
  <p:transition spd="slow">
    <p:push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28687"/>
            <a:ext cx="9144000" cy="5000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1095416"/>
      </p:ext>
    </p:extLst>
  </p:cSld>
  <p:clrMapOvr>
    <a:masterClrMapping/>
  </p:clrMapOvr>
  <p:transition spd="slow">
    <p:push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28687"/>
            <a:ext cx="9144000" cy="5000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3838538"/>
      </p:ext>
    </p:extLst>
  </p:cSld>
  <p:clrMapOvr>
    <a:masterClrMapping/>
  </p:clrMapOvr>
  <p:transition spd="slow">
    <p:push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928687"/>
            <a:ext cx="9143999" cy="5000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2639969"/>
      </p:ext>
    </p:extLst>
  </p:cSld>
  <p:clrMapOvr>
    <a:masterClrMapping/>
  </p:clrMapOvr>
  <p:transition spd="slow">
    <p:push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39652" y="2510898"/>
            <a:ext cx="6264696" cy="1836204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4400" dirty="0"/>
              <a:t>How can Object-aware Processes </a:t>
            </a:r>
            <a:r>
              <a:rPr lang="en-DE" sz="4400" dirty="0"/>
              <a:t>s</a:t>
            </a:r>
            <a:r>
              <a:rPr lang="en-US" sz="4400" dirty="0"/>
              <a:t>u</a:t>
            </a:r>
            <a:r>
              <a:rPr lang="en-DE" sz="4400" dirty="0"/>
              <a:t>p</a:t>
            </a:r>
            <a:r>
              <a:rPr lang="en-US" sz="4400" dirty="0"/>
              <a:t>p</a:t>
            </a:r>
            <a:r>
              <a:rPr lang="en-DE" sz="4400" dirty="0"/>
              <a:t>o</a:t>
            </a:r>
            <a:r>
              <a:rPr lang="en-US" sz="4400" dirty="0"/>
              <a:t>r</a:t>
            </a:r>
            <a:r>
              <a:rPr lang="en-DE" sz="4400" dirty="0"/>
              <a:t>t</a:t>
            </a:r>
            <a:r>
              <a:rPr lang="en-US" sz="4400" dirty="0"/>
              <a:t> Ad-Hoc Changes?</a:t>
            </a:r>
          </a:p>
        </p:txBody>
      </p:sp>
    </p:spTree>
    <p:extLst>
      <p:ext uri="{BB962C8B-B14F-4D97-AF65-F5344CB8AC3E}">
        <p14:creationId xmlns:p14="http://schemas.microsoft.com/office/powerpoint/2010/main" val="4086330756"/>
      </p:ext>
    </p:extLst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can Object-aware Processes support Ad-Hoc Changes?</a:t>
            </a:r>
          </a:p>
        </p:txBody>
      </p:sp>
      <p:grpSp>
        <p:nvGrpSpPr>
          <p:cNvPr id="185" name="Gruppieren 184">
            <a:extLst>
              <a:ext uri="{FF2B5EF4-FFF2-40B4-BE49-F238E27FC236}">
                <a16:creationId xmlns:a16="http://schemas.microsoft.com/office/drawing/2014/main" id="{52B648B7-0217-4F49-AA41-B8B17920472F}"/>
              </a:ext>
            </a:extLst>
          </p:cNvPr>
          <p:cNvGrpSpPr/>
          <p:nvPr/>
        </p:nvGrpSpPr>
        <p:grpSpPr>
          <a:xfrm>
            <a:off x="3492674" y="3140968"/>
            <a:ext cx="2039937" cy="728663"/>
            <a:chOff x="899592" y="4296296"/>
            <a:chExt cx="2039937" cy="728663"/>
          </a:xfrm>
        </p:grpSpPr>
        <p:sp>
          <p:nvSpPr>
            <p:cNvPr id="186" name="Rectangle 11">
              <a:extLst>
                <a:ext uri="{FF2B5EF4-FFF2-40B4-BE49-F238E27FC236}">
                  <a16:creationId xmlns:a16="http://schemas.microsoft.com/office/drawing/2014/main" id="{EF7C5671-15CA-4D62-93F7-6AD1EF755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592" y="4296296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Rectangle 12">
              <a:extLst>
                <a:ext uri="{FF2B5EF4-FFF2-40B4-BE49-F238E27FC236}">
                  <a16:creationId xmlns:a16="http://schemas.microsoft.com/office/drawing/2014/main" id="{ADA9BB31-43BE-45FC-8983-EA2F35257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592" y="4296296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3">
              <a:extLst>
                <a:ext uri="{FF2B5EF4-FFF2-40B4-BE49-F238E27FC236}">
                  <a16:creationId xmlns:a16="http://schemas.microsoft.com/office/drawing/2014/main" id="{9A3811DC-5072-48AE-B805-26C1D6FDBD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680" y="4367733"/>
              <a:ext cx="1260475" cy="115888"/>
            </a:xfrm>
            <a:custGeom>
              <a:avLst/>
              <a:gdLst>
                <a:gd name="T0" fmla="*/ 95 w 2803"/>
                <a:gd name="T1" fmla="*/ 12 h 257"/>
                <a:gd name="T2" fmla="*/ 29 w 2803"/>
                <a:gd name="T3" fmla="*/ 108 h 257"/>
                <a:gd name="T4" fmla="*/ 303 w 2803"/>
                <a:gd name="T5" fmla="*/ 206 h 257"/>
                <a:gd name="T6" fmla="*/ 232 w 2803"/>
                <a:gd name="T7" fmla="*/ 200 h 257"/>
                <a:gd name="T8" fmla="*/ 295 w 2803"/>
                <a:gd name="T9" fmla="*/ 63 h 257"/>
                <a:gd name="T10" fmla="*/ 271 w 2803"/>
                <a:gd name="T11" fmla="*/ 96 h 257"/>
                <a:gd name="T12" fmla="*/ 379 w 2803"/>
                <a:gd name="T13" fmla="*/ 257 h 257"/>
                <a:gd name="T14" fmla="*/ 384 w 2803"/>
                <a:gd name="T15" fmla="*/ 235 h 257"/>
                <a:gd name="T16" fmla="*/ 422 w 2803"/>
                <a:gd name="T17" fmla="*/ 206 h 257"/>
                <a:gd name="T18" fmla="*/ 490 w 2803"/>
                <a:gd name="T19" fmla="*/ 139 h 257"/>
                <a:gd name="T20" fmla="*/ 589 w 2803"/>
                <a:gd name="T21" fmla="*/ 189 h 257"/>
                <a:gd name="T22" fmla="*/ 481 w 2803"/>
                <a:gd name="T23" fmla="*/ 81 h 257"/>
                <a:gd name="T24" fmla="*/ 493 w 2803"/>
                <a:gd name="T25" fmla="*/ 106 h 257"/>
                <a:gd name="T26" fmla="*/ 655 w 2803"/>
                <a:gd name="T27" fmla="*/ 188 h 257"/>
                <a:gd name="T28" fmla="*/ 751 w 2803"/>
                <a:gd name="T29" fmla="*/ 83 h 257"/>
                <a:gd name="T30" fmla="*/ 706 w 2803"/>
                <a:gd name="T31" fmla="*/ 185 h 257"/>
                <a:gd name="T32" fmla="*/ 839 w 2803"/>
                <a:gd name="T33" fmla="*/ 204 h 257"/>
                <a:gd name="T34" fmla="*/ 760 w 2803"/>
                <a:gd name="T35" fmla="*/ 65 h 257"/>
                <a:gd name="T36" fmla="*/ 846 w 2803"/>
                <a:gd name="T37" fmla="*/ 65 h 257"/>
                <a:gd name="T38" fmla="*/ 845 w 2803"/>
                <a:gd name="T39" fmla="*/ 182 h 257"/>
                <a:gd name="T40" fmla="*/ 972 w 2803"/>
                <a:gd name="T41" fmla="*/ 202 h 257"/>
                <a:gd name="T42" fmla="*/ 1172 w 2803"/>
                <a:gd name="T43" fmla="*/ 202 h 257"/>
                <a:gd name="T44" fmla="*/ 1096 w 2803"/>
                <a:gd name="T45" fmla="*/ 89 h 257"/>
                <a:gd name="T46" fmla="*/ 1051 w 2803"/>
                <a:gd name="T47" fmla="*/ 65 h 257"/>
                <a:gd name="T48" fmla="*/ 1173 w 2803"/>
                <a:gd name="T49" fmla="*/ 120 h 257"/>
                <a:gd name="T50" fmla="*/ 1213 w 2803"/>
                <a:gd name="T51" fmla="*/ 180 h 257"/>
                <a:gd name="T52" fmla="*/ 1277 w 2803"/>
                <a:gd name="T53" fmla="*/ 150 h 257"/>
                <a:gd name="T54" fmla="*/ 1299 w 2803"/>
                <a:gd name="T55" fmla="*/ 68 h 257"/>
                <a:gd name="T56" fmla="*/ 1269 w 2803"/>
                <a:gd name="T57" fmla="*/ 81 h 257"/>
                <a:gd name="T58" fmla="*/ 1427 w 2803"/>
                <a:gd name="T59" fmla="*/ 190 h 257"/>
                <a:gd name="T60" fmla="*/ 1335 w 2803"/>
                <a:gd name="T61" fmla="*/ 82 h 257"/>
                <a:gd name="T62" fmla="*/ 1382 w 2803"/>
                <a:gd name="T63" fmla="*/ 30 h 257"/>
                <a:gd name="T64" fmla="*/ 1389 w 2803"/>
                <a:gd name="T65" fmla="*/ 178 h 257"/>
                <a:gd name="T66" fmla="*/ 1562 w 2803"/>
                <a:gd name="T67" fmla="*/ 204 h 257"/>
                <a:gd name="T68" fmla="*/ 1497 w 2803"/>
                <a:gd name="T69" fmla="*/ 125 h 257"/>
                <a:gd name="T70" fmla="*/ 1463 w 2803"/>
                <a:gd name="T71" fmla="*/ 93 h 257"/>
                <a:gd name="T72" fmla="*/ 1573 w 2803"/>
                <a:gd name="T73" fmla="*/ 200 h 257"/>
                <a:gd name="T74" fmla="*/ 1732 w 2803"/>
                <a:gd name="T75" fmla="*/ 202 h 257"/>
                <a:gd name="T76" fmla="*/ 1656 w 2803"/>
                <a:gd name="T77" fmla="*/ 89 h 257"/>
                <a:gd name="T78" fmla="*/ 1611 w 2803"/>
                <a:gd name="T79" fmla="*/ 65 h 257"/>
                <a:gd name="T80" fmla="*/ 1733 w 2803"/>
                <a:gd name="T81" fmla="*/ 120 h 257"/>
                <a:gd name="T82" fmla="*/ 1778 w 2803"/>
                <a:gd name="T83" fmla="*/ 166 h 257"/>
                <a:gd name="T84" fmla="*/ 1887 w 2803"/>
                <a:gd name="T85" fmla="*/ 88 h 257"/>
                <a:gd name="T86" fmla="*/ 1858 w 2803"/>
                <a:gd name="T87" fmla="*/ 183 h 257"/>
                <a:gd name="T88" fmla="*/ 1957 w 2803"/>
                <a:gd name="T89" fmla="*/ 174 h 257"/>
                <a:gd name="T90" fmla="*/ 2044 w 2803"/>
                <a:gd name="T91" fmla="*/ 194 h 257"/>
                <a:gd name="T92" fmla="*/ 1988 w 2803"/>
                <a:gd name="T93" fmla="*/ 62 h 257"/>
                <a:gd name="T94" fmla="*/ 2025 w 2803"/>
                <a:gd name="T95" fmla="*/ 121 h 257"/>
                <a:gd name="T96" fmla="*/ 2185 w 2803"/>
                <a:gd name="T97" fmla="*/ 14 h 257"/>
                <a:gd name="T98" fmla="*/ 2409 w 2803"/>
                <a:gd name="T99" fmla="*/ 139 h 257"/>
                <a:gd name="T100" fmla="*/ 2413 w 2803"/>
                <a:gd name="T101" fmla="*/ 186 h 257"/>
                <a:gd name="T102" fmla="*/ 2292 w 2803"/>
                <a:gd name="T103" fmla="*/ 104 h 257"/>
                <a:gd name="T104" fmla="*/ 2325 w 2803"/>
                <a:gd name="T105" fmla="*/ 93 h 257"/>
                <a:gd name="T106" fmla="*/ 2522 w 2803"/>
                <a:gd name="T107" fmla="*/ 204 h 257"/>
                <a:gd name="T108" fmla="*/ 2474 w 2803"/>
                <a:gd name="T109" fmla="*/ 64 h 257"/>
                <a:gd name="T110" fmla="*/ 2588 w 2803"/>
                <a:gd name="T111" fmla="*/ 65 h 257"/>
                <a:gd name="T112" fmla="*/ 2723 w 2803"/>
                <a:gd name="T113" fmla="*/ 178 h 257"/>
                <a:gd name="T114" fmla="*/ 2679 w 2803"/>
                <a:gd name="T115" fmla="*/ 206 h 257"/>
                <a:gd name="T116" fmla="*/ 2740 w 2803"/>
                <a:gd name="T117" fmla="*/ 128 h 257"/>
                <a:gd name="T118" fmla="*/ 2789 w 2803"/>
                <a:gd name="T119" fmla="*/ 204 h 257"/>
                <a:gd name="T120" fmla="*/ 2803 w 2803"/>
                <a:gd name="T121" fmla="*/ 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03" h="257">
                  <a:moveTo>
                    <a:pt x="185" y="107"/>
                  </a:moveTo>
                  <a:cubicBezTo>
                    <a:pt x="185" y="122"/>
                    <a:pt x="183" y="136"/>
                    <a:pt x="179" y="148"/>
                  </a:cubicBezTo>
                  <a:cubicBezTo>
                    <a:pt x="175" y="160"/>
                    <a:pt x="169" y="171"/>
                    <a:pt x="162" y="179"/>
                  </a:cubicBezTo>
                  <a:cubicBezTo>
                    <a:pt x="154" y="188"/>
                    <a:pt x="144" y="195"/>
                    <a:pt x="132" y="199"/>
                  </a:cubicBezTo>
                  <a:cubicBezTo>
                    <a:pt x="120" y="204"/>
                    <a:pt x="106" y="206"/>
                    <a:pt x="90" y="206"/>
                  </a:cubicBezTo>
                  <a:cubicBezTo>
                    <a:pt x="75" y="206"/>
                    <a:pt x="61" y="204"/>
                    <a:pt x="50" y="200"/>
                  </a:cubicBezTo>
                  <a:cubicBezTo>
                    <a:pt x="39" y="196"/>
                    <a:pt x="29" y="189"/>
                    <a:pt x="22" y="181"/>
                  </a:cubicBezTo>
                  <a:cubicBezTo>
                    <a:pt x="14" y="173"/>
                    <a:pt x="9" y="163"/>
                    <a:pt x="5" y="151"/>
                  </a:cubicBezTo>
                  <a:cubicBezTo>
                    <a:pt x="1" y="139"/>
                    <a:pt x="0" y="126"/>
                    <a:pt x="0" y="110"/>
                  </a:cubicBezTo>
                  <a:cubicBezTo>
                    <a:pt x="0" y="95"/>
                    <a:pt x="2" y="82"/>
                    <a:pt x="6" y="70"/>
                  </a:cubicBezTo>
                  <a:cubicBezTo>
                    <a:pt x="10" y="57"/>
                    <a:pt x="16" y="47"/>
                    <a:pt x="23" y="39"/>
                  </a:cubicBezTo>
                  <a:cubicBezTo>
                    <a:pt x="31" y="30"/>
                    <a:pt x="41" y="23"/>
                    <a:pt x="53" y="19"/>
                  </a:cubicBezTo>
                  <a:cubicBezTo>
                    <a:pt x="65" y="14"/>
                    <a:pt x="79" y="12"/>
                    <a:pt x="95" y="12"/>
                  </a:cubicBezTo>
                  <a:cubicBezTo>
                    <a:pt x="110" y="12"/>
                    <a:pt x="123" y="14"/>
                    <a:pt x="135" y="18"/>
                  </a:cubicBezTo>
                  <a:cubicBezTo>
                    <a:pt x="146" y="22"/>
                    <a:pt x="155" y="28"/>
                    <a:pt x="163" y="36"/>
                  </a:cubicBezTo>
                  <a:cubicBezTo>
                    <a:pt x="170" y="44"/>
                    <a:pt x="176" y="54"/>
                    <a:pt x="180" y="66"/>
                  </a:cubicBezTo>
                  <a:cubicBezTo>
                    <a:pt x="183" y="78"/>
                    <a:pt x="185" y="92"/>
                    <a:pt x="185" y="107"/>
                  </a:cubicBezTo>
                  <a:close/>
                  <a:moveTo>
                    <a:pt x="156" y="109"/>
                  </a:moveTo>
                  <a:cubicBezTo>
                    <a:pt x="156" y="98"/>
                    <a:pt x="155" y="88"/>
                    <a:pt x="153" y="79"/>
                  </a:cubicBezTo>
                  <a:cubicBezTo>
                    <a:pt x="151" y="70"/>
                    <a:pt x="147" y="62"/>
                    <a:pt x="143" y="55"/>
                  </a:cubicBezTo>
                  <a:cubicBezTo>
                    <a:pt x="138" y="48"/>
                    <a:pt x="131" y="43"/>
                    <a:pt x="123" y="39"/>
                  </a:cubicBezTo>
                  <a:cubicBezTo>
                    <a:pt x="115" y="35"/>
                    <a:pt x="105" y="33"/>
                    <a:pt x="93" y="33"/>
                  </a:cubicBezTo>
                  <a:cubicBezTo>
                    <a:pt x="81" y="33"/>
                    <a:pt x="71" y="35"/>
                    <a:pt x="63" y="39"/>
                  </a:cubicBezTo>
                  <a:cubicBezTo>
                    <a:pt x="55" y="44"/>
                    <a:pt x="48" y="49"/>
                    <a:pt x="43" y="56"/>
                  </a:cubicBezTo>
                  <a:cubicBezTo>
                    <a:pt x="38" y="63"/>
                    <a:pt x="34" y="71"/>
                    <a:pt x="32" y="80"/>
                  </a:cubicBezTo>
                  <a:cubicBezTo>
                    <a:pt x="30" y="89"/>
                    <a:pt x="29" y="98"/>
                    <a:pt x="29" y="108"/>
                  </a:cubicBezTo>
                  <a:cubicBezTo>
                    <a:pt x="29" y="119"/>
                    <a:pt x="30" y="130"/>
                    <a:pt x="32" y="139"/>
                  </a:cubicBezTo>
                  <a:cubicBezTo>
                    <a:pt x="34" y="148"/>
                    <a:pt x="37" y="156"/>
                    <a:pt x="42" y="163"/>
                  </a:cubicBezTo>
                  <a:cubicBezTo>
                    <a:pt x="47" y="170"/>
                    <a:pt x="53" y="175"/>
                    <a:pt x="61" y="179"/>
                  </a:cubicBezTo>
                  <a:cubicBezTo>
                    <a:pt x="70" y="183"/>
                    <a:pt x="80" y="184"/>
                    <a:pt x="92" y="184"/>
                  </a:cubicBezTo>
                  <a:cubicBezTo>
                    <a:pt x="104" y="184"/>
                    <a:pt x="114" y="182"/>
                    <a:pt x="122" y="178"/>
                  </a:cubicBezTo>
                  <a:cubicBezTo>
                    <a:pt x="131" y="174"/>
                    <a:pt x="137" y="169"/>
                    <a:pt x="142" y="162"/>
                  </a:cubicBezTo>
                  <a:cubicBezTo>
                    <a:pt x="147" y="155"/>
                    <a:pt x="151" y="147"/>
                    <a:pt x="153" y="138"/>
                  </a:cubicBezTo>
                  <a:cubicBezTo>
                    <a:pt x="155" y="128"/>
                    <a:pt x="156" y="119"/>
                    <a:pt x="156" y="109"/>
                  </a:cubicBezTo>
                  <a:close/>
                  <a:moveTo>
                    <a:pt x="365" y="132"/>
                  </a:moveTo>
                  <a:cubicBezTo>
                    <a:pt x="365" y="144"/>
                    <a:pt x="364" y="154"/>
                    <a:pt x="361" y="163"/>
                  </a:cubicBezTo>
                  <a:cubicBezTo>
                    <a:pt x="358" y="172"/>
                    <a:pt x="354" y="180"/>
                    <a:pt x="349" y="186"/>
                  </a:cubicBezTo>
                  <a:cubicBezTo>
                    <a:pt x="344" y="193"/>
                    <a:pt x="337" y="198"/>
                    <a:pt x="330" y="201"/>
                  </a:cubicBezTo>
                  <a:cubicBezTo>
                    <a:pt x="322" y="204"/>
                    <a:pt x="313" y="206"/>
                    <a:pt x="303" y="206"/>
                  </a:cubicBezTo>
                  <a:cubicBezTo>
                    <a:pt x="298" y="206"/>
                    <a:pt x="294" y="206"/>
                    <a:pt x="290" y="205"/>
                  </a:cubicBezTo>
                  <a:cubicBezTo>
                    <a:pt x="286" y="204"/>
                    <a:pt x="283" y="203"/>
                    <a:pt x="279" y="201"/>
                  </a:cubicBezTo>
                  <a:cubicBezTo>
                    <a:pt x="275" y="199"/>
                    <a:pt x="271" y="197"/>
                    <a:pt x="268" y="194"/>
                  </a:cubicBezTo>
                  <a:cubicBezTo>
                    <a:pt x="264" y="191"/>
                    <a:pt x="260" y="188"/>
                    <a:pt x="256" y="184"/>
                  </a:cubicBezTo>
                  <a:lnTo>
                    <a:pt x="256" y="200"/>
                  </a:lnTo>
                  <a:cubicBezTo>
                    <a:pt x="256" y="201"/>
                    <a:pt x="256" y="201"/>
                    <a:pt x="255" y="202"/>
                  </a:cubicBezTo>
                  <a:cubicBezTo>
                    <a:pt x="255" y="202"/>
                    <a:pt x="254" y="203"/>
                    <a:pt x="253" y="203"/>
                  </a:cubicBezTo>
                  <a:cubicBezTo>
                    <a:pt x="252" y="204"/>
                    <a:pt x="251" y="204"/>
                    <a:pt x="249" y="204"/>
                  </a:cubicBezTo>
                  <a:cubicBezTo>
                    <a:pt x="248" y="204"/>
                    <a:pt x="246" y="204"/>
                    <a:pt x="244" y="204"/>
                  </a:cubicBezTo>
                  <a:cubicBezTo>
                    <a:pt x="242" y="204"/>
                    <a:pt x="240" y="204"/>
                    <a:pt x="238" y="204"/>
                  </a:cubicBezTo>
                  <a:cubicBezTo>
                    <a:pt x="237" y="204"/>
                    <a:pt x="236" y="204"/>
                    <a:pt x="235" y="203"/>
                  </a:cubicBezTo>
                  <a:cubicBezTo>
                    <a:pt x="234" y="203"/>
                    <a:pt x="233" y="202"/>
                    <a:pt x="233" y="202"/>
                  </a:cubicBezTo>
                  <a:cubicBezTo>
                    <a:pt x="233" y="201"/>
                    <a:pt x="232" y="201"/>
                    <a:pt x="232" y="200"/>
                  </a:cubicBezTo>
                  <a:lnTo>
                    <a:pt x="232" y="5"/>
                  </a:lnTo>
                  <a:cubicBezTo>
                    <a:pt x="232" y="4"/>
                    <a:pt x="233" y="3"/>
                    <a:pt x="233" y="3"/>
                  </a:cubicBezTo>
                  <a:cubicBezTo>
                    <a:pt x="233" y="2"/>
                    <a:pt x="234" y="2"/>
                    <a:pt x="235" y="1"/>
                  </a:cubicBezTo>
                  <a:cubicBezTo>
                    <a:pt x="236" y="1"/>
                    <a:pt x="237" y="1"/>
                    <a:pt x="239" y="1"/>
                  </a:cubicBezTo>
                  <a:cubicBezTo>
                    <a:pt x="241" y="0"/>
                    <a:pt x="243" y="0"/>
                    <a:pt x="245" y="0"/>
                  </a:cubicBezTo>
                  <a:cubicBezTo>
                    <a:pt x="248" y="0"/>
                    <a:pt x="250" y="0"/>
                    <a:pt x="252" y="1"/>
                  </a:cubicBezTo>
                  <a:cubicBezTo>
                    <a:pt x="254" y="1"/>
                    <a:pt x="255" y="1"/>
                    <a:pt x="256" y="1"/>
                  </a:cubicBezTo>
                  <a:cubicBezTo>
                    <a:pt x="257" y="2"/>
                    <a:pt x="258" y="2"/>
                    <a:pt x="258" y="3"/>
                  </a:cubicBezTo>
                  <a:cubicBezTo>
                    <a:pt x="259" y="3"/>
                    <a:pt x="259" y="4"/>
                    <a:pt x="259" y="5"/>
                  </a:cubicBezTo>
                  <a:lnTo>
                    <a:pt x="259" y="84"/>
                  </a:lnTo>
                  <a:cubicBezTo>
                    <a:pt x="263" y="80"/>
                    <a:pt x="267" y="76"/>
                    <a:pt x="271" y="73"/>
                  </a:cubicBezTo>
                  <a:cubicBezTo>
                    <a:pt x="275" y="71"/>
                    <a:pt x="279" y="69"/>
                    <a:pt x="283" y="67"/>
                  </a:cubicBezTo>
                  <a:cubicBezTo>
                    <a:pt x="287" y="65"/>
                    <a:pt x="291" y="64"/>
                    <a:pt x="295" y="63"/>
                  </a:cubicBezTo>
                  <a:cubicBezTo>
                    <a:pt x="298" y="62"/>
                    <a:pt x="302" y="62"/>
                    <a:pt x="307" y="62"/>
                  </a:cubicBezTo>
                  <a:cubicBezTo>
                    <a:pt x="317" y="62"/>
                    <a:pt x="326" y="64"/>
                    <a:pt x="334" y="68"/>
                  </a:cubicBezTo>
                  <a:cubicBezTo>
                    <a:pt x="341" y="71"/>
                    <a:pt x="347" y="76"/>
                    <a:pt x="352" y="83"/>
                  </a:cubicBezTo>
                  <a:cubicBezTo>
                    <a:pt x="356" y="89"/>
                    <a:pt x="360" y="97"/>
                    <a:pt x="362" y="105"/>
                  </a:cubicBezTo>
                  <a:cubicBezTo>
                    <a:pt x="364" y="114"/>
                    <a:pt x="365" y="123"/>
                    <a:pt x="365" y="132"/>
                  </a:cubicBezTo>
                  <a:close/>
                  <a:moveTo>
                    <a:pt x="338" y="135"/>
                  </a:moveTo>
                  <a:cubicBezTo>
                    <a:pt x="338" y="128"/>
                    <a:pt x="337" y="122"/>
                    <a:pt x="336" y="116"/>
                  </a:cubicBezTo>
                  <a:cubicBezTo>
                    <a:pt x="335" y="109"/>
                    <a:pt x="333" y="104"/>
                    <a:pt x="330" y="99"/>
                  </a:cubicBezTo>
                  <a:cubicBezTo>
                    <a:pt x="327" y="94"/>
                    <a:pt x="324" y="90"/>
                    <a:pt x="319" y="87"/>
                  </a:cubicBezTo>
                  <a:cubicBezTo>
                    <a:pt x="314" y="84"/>
                    <a:pt x="309" y="83"/>
                    <a:pt x="302" y="83"/>
                  </a:cubicBezTo>
                  <a:cubicBezTo>
                    <a:pt x="298" y="83"/>
                    <a:pt x="295" y="83"/>
                    <a:pt x="292" y="84"/>
                  </a:cubicBezTo>
                  <a:cubicBezTo>
                    <a:pt x="288" y="85"/>
                    <a:pt x="285" y="86"/>
                    <a:pt x="281" y="88"/>
                  </a:cubicBezTo>
                  <a:cubicBezTo>
                    <a:pt x="278" y="90"/>
                    <a:pt x="274" y="93"/>
                    <a:pt x="271" y="96"/>
                  </a:cubicBezTo>
                  <a:cubicBezTo>
                    <a:pt x="267" y="99"/>
                    <a:pt x="263" y="103"/>
                    <a:pt x="259" y="108"/>
                  </a:cubicBezTo>
                  <a:lnTo>
                    <a:pt x="259" y="161"/>
                  </a:lnTo>
                  <a:cubicBezTo>
                    <a:pt x="266" y="169"/>
                    <a:pt x="273" y="175"/>
                    <a:pt x="280" y="179"/>
                  </a:cubicBezTo>
                  <a:cubicBezTo>
                    <a:pt x="286" y="183"/>
                    <a:pt x="293" y="185"/>
                    <a:pt x="301" y="185"/>
                  </a:cubicBezTo>
                  <a:cubicBezTo>
                    <a:pt x="307" y="185"/>
                    <a:pt x="313" y="184"/>
                    <a:pt x="318" y="181"/>
                  </a:cubicBezTo>
                  <a:cubicBezTo>
                    <a:pt x="322" y="178"/>
                    <a:pt x="326" y="174"/>
                    <a:pt x="329" y="169"/>
                  </a:cubicBezTo>
                  <a:cubicBezTo>
                    <a:pt x="332" y="165"/>
                    <a:pt x="334" y="159"/>
                    <a:pt x="336" y="153"/>
                  </a:cubicBezTo>
                  <a:cubicBezTo>
                    <a:pt x="337" y="147"/>
                    <a:pt x="338" y="141"/>
                    <a:pt x="338" y="135"/>
                  </a:cubicBezTo>
                  <a:close/>
                  <a:moveTo>
                    <a:pt x="422" y="206"/>
                  </a:moveTo>
                  <a:cubicBezTo>
                    <a:pt x="422" y="215"/>
                    <a:pt x="421" y="223"/>
                    <a:pt x="419" y="229"/>
                  </a:cubicBezTo>
                  <a:cubicBezTo>
                    <a:pt x="418" y="235"/>
                    <a:pt x="415" y="240"/>
                    <a:pt x="412" y="244"/>
                  </a:cubicBezTo>
                  <a:cubicBezTo>
                    <a:pt x="408" y="248"/>
                    <a:pt x="404" y="251"/>
                    <a:pt x="399" y="253"/>
                  </a:cubicBezTo>
                  <a:cubicBezTo>
                    <a:pt x="393" y="256"/>
                    <a:pt x="387" y="257"/>
                    <a:pt x="379" y="257"/>
                  </a:cubicBezTo>
                  <a:cubicBezTo>
                    <a:pt x="376" y="257"/>
                    <a:pt x="373" y="256"/>
                    <a:pt x="371" y="256"/>
                  </a:cubicBezTo>
                  <a:cubicBezTo>
                    <a:pt x="368" y="256"/>
                    <a:pt x="366" y="255"/>
                    <a:pt x="365" y="255"/>
                  </a:cubicBezTo>
                  <a:cubicBezTo>
                    <a:pt x="364" y="254"/>
                    <a:pt x="363" y="254"/>
                    <a:pt x="362" y="253"/>
                  </a:cubicBezTo>
                  <a:cubicBezTo>
                    <a:pt x="362" y="252"/>
                    <a:pt x="362" y="252"/>
                    <a:pt x="361" y="251"/>
                  </a:cubicBezTo>
                  <a:cubicBezTo>
                    <a:pt x="361" y="250"/>
                    <a:pt x="361" y="249"/>
                    <a:pt x="361" y="248"/>
                  </a:cubicBezTo>
                  <a:cubicBezTo>
                    <a:pt x="361" y="247"/>
                    <a:pt x="361" y="246"/>
                    <a:pt x="361" y="245"/>
                  </a:cubicBezTo>
                  <a:cubicBezTo>
                    <a:pt x="361" y="243"/>
                    <a:pt x="361" y="242"/>
                    <a:pt x="361" y="241"/>
                  </a:cubicBez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3" y="236"/>
                    <a:pt x="363" y="236"/>
                  </a:cubicBezTo>
                  <a:cubicBezTo>
                    <a:pt x="364" y="235"/>
                    <a:pt x="364" y="235"/>
                    <a:pt x="365" y="235"/>
                  </a:cubicBezTo>
                  <a:cubicBezTo>
                    <a:pt x="366" y="235"/>
                    <a:pt x="367" y="235"/>
                    <a:pt x="369" y="236"/>
                  </a:cubicBezTo>
                  <a:cubicBezTo>
                    <a:pt x="371" y="236"/>
                    <a:pt x="373" y="236"/>
                    <a:pt x="375" y="236"/>
                  </a:cubicBezTo>
                  <a:cubicBezTo>
                    <a:pt x="379" y="236"/>
                    <a:pt x="382" y="236"/>
                    <a:pt x="384" y="235"/>
                  </a:cubicBezTo>
                  <a:cubicBezTo>
                    <a:pt x="387" y="234"/>
                    <a:pt x="389" y="232"/>
                    <a:pt x="391" y="230"/>
                  </a:cubicBezTo>
                  <a:cubicBezTo>
                    <a:pt x="392" y="228"/>
                    <a:pt x="393" y="225"/>
                    <a:pt x="394" y="221"/>
                  </a:cubicBezTo>
                  <a:cubicBezTo>
                    <a:pt x="395" y="218"/>
                    <a:pt x="395" y="213"/>
                    <a:pt x="395" y="205"/>
                  </a:cubicBezTo>
                  <a:lnTo>
                    <a:pt x="395" y="68"/>
                  </a:lnTo>
                  <a:cubicBezTo>
                    <a:pt x="395" y="68"/>
                    <a:pt x="395" y="67"/>
                    <a:pt x="396" y="67"/>
                  </a:cubicBezTo>
                  <a:cubicBezTo>
                    <a:pt x="396" y="66"/>
                    <a:pt x="397" y="66"/>
                    <a:pt x="398" y="65"/>
                  </a:cubicBezTo>
                  <a:cubicBezTo>
                    <a:pt x="399" y="65"/>
                    <a:pt x="400" y="64"/>
                    <a:pt x="402" y="64"/>
                  </a:cubicBezTo>
                  <a:cubicBezTo>
                    <a:pt x="404" y="64"/>
                    <a:pt x="406" y="64"/>
                    <a:pt x="409" y="64"/>
                  </a:cubicBezTo>
                  <a:cubicBezTo>
                    <a:pt x="411" y="64"/>
                    <a:pt x="413" y="64"/>
                    <a:pt x="415" y="64"/>
                  </a:cubicBezTo>
                  <a:cubicBezTo>
                    <a:pt x="417" y="64"/>
                    <a:pt x="418" y="65"/>
                    <a:pt x="419" y="65"/>
                  </a:cubicBezTo>
                  <a:cubicBezTo>
                    <a:pt x="420" y="66"/>
                    <a:pt x="421" y="66"/>
                    <a:pt x="421" y="67"/>
                  </a:cubicBezTo>
                  <a:cubicBezTo>
                    <a:pt x="422" y="67"/>
                    <a:pt x="422" y="68"/>
                    <a:pt x="422" y="68"/>
                  </a:cubicBezTo>
                  <a:lnTo>
                    <a:pt x="422" y="206"/>
                  </a:lnTo>
                  <a:close/>
                  <a:moveTo>
                    <a:pt x="425" y="24"/>
                  </a:moveTo>
                  <a:cubicBezTo>
                    <a:pt x="425" y="30"/>
                    <a:pt x="424" y="34"/>
                    <a:pt x="421" y="36"/>
                  </a:cubicBezTo>
                  <a:cubicBezTo>
                    <a:pt x="419" y="38"/>
                    <a:pt x="415" y="39"/>
                    <a:pt x="408" y="39"/>
                  </a:cubicBezTo>
                  <a:cubicBezTo>
                    <a:pt x="402" y="39"/>
                    <a:pt x="398" y="38"/>
                    <a:pt x="396" y="36"/>
                  </a:cubicBezTo>
                  <a:cubicBezTo>
                    <a:pt x="393" y="34"/>
                    <a:pt x="392" y="30"/>
                    <a:pt x="392" y="24"/>
                  </a:cubicBezTo>
                  <a:cubicBezTo>
                    <a:pt x="392" y="19"/>
                    <a:pt x="393" y="15"/>
                    <a:pt x="396" y="13"/>
                  </a:cubicBezTo>
                  <a:cubicBezTo>
                    <a:pt x="398" y="11"/>
                    <a:pt x="402" y="10"/>
                    <a:pt x="409" y="10"/>
                  </a:cubicBezTo>
                  <a:cubicBezTo>
                    <a:pt x="415" y="10"/>
                    <a:pt x="419" y="11"/>
                    <a:pt x="422" y="13"/>
                  </a:cubicBezTo>
                  <a:cubicBezTo>
                    <a:pt x="424" y="15"/>
                    <a:pt x="425" y="19"/>
                    <a:pt x="425" y="24"/>
                  </a:cubicBezTo>
                  <a:close/>
                  <a:moveTo>
                    <a:pt x="596" y="128"/>
                  </a:moveTo>
                  <a:cubicBezTo>
                    <a:pt x="596" y="132"/>
                    <a:pt x="594" y="135"/>
                    <a:pt x="592" y="137"/>
                  </a:cubicBezTo>
                  <a:cubicBezTo>
                    <a:pt x="590" y="138"/>
                    <a:pt x="588" y="139"/>
                    <a:pt x="585" y="139"/>
                  </a:cubicBezTo>
                  <a:lnTo>
                    <a:pt x="490" y="139"/>
                  </a:lnTo>
                  <a:cubicBezTo>
                    <a:pt x="490" y="146"/>
                    <a:pt x="491" y="153"/>
                    <a:pt x="493" y="159"/>
                  </a:cubicBezTo>
                  <a:cubicBezTo>
                    <a:pt x="494" y="164"/>
                    <a:pt x="497" y="169"/>
                    <a:pt x="501" y="174"/>
                  </a:cubicBezTo>
                  <a:cubicBezTo>
                    <a:pt x="504" y="178"/>
                    <a:pt x="509" y="181"/>
                    <a:pt x="515" y="183"/>
                  </a:cubicBezTo>
                  <a:cubicBezTo>
                    <a:pt x="521" y="185"/>
                    <a:pt x="529" y="187"/>
                    <a:pt x="537" y="187"/>
                  </a:cubicBezTo>
                  <a:cubicBezTo>
                    <a:pt x="544" y="187"/>
                    <a:pt x="550" y="186"/>
                    <a:pt x="556" y="185"/>
                  </a:cubicBezTo>
                  <a:cubicBezTo>
                    <a:pt x="561" y="184"/>
                    <a:pt x="566" y="183"/>
                    <a:pt x="570" y="182"/>
                  </a:cubicBezTo>
                  <a:cubicBezTo>
                    <a:pt x="574" y="180"/>
                    <a:pt x="577" y="179"/>
                    <a:pt x="579" y="178"/>
                  </a:cubicBezTo>
                  <a:cubicBezTo>
                    <a:pt x="582" y="177"/>
                    <a:pt x="584" y="177"/>
                    <a:pt x="585" y="177"/>
                  </a:cubicBezTo>
                  <a:cubicBezTo>
                    <a:pt x="586" y="177"/>
                    <a:pt x="587" y="177"/>
                    <a:pt x="587" y="177"/>
                  </a:cubicBezTo>
                  <a:cubicBezTo>
                    <a:pt x="588" y="178"/>
                    <a:pt x="588" y="178"/>
                    <a:pt x="588" y="179"/>
                  </a:cubicBezTo>
                  <a:cubicBezTo>
                    <a:pt x="589" y="179"/>
                    <a:pt x="589" y="180"/>
                    <a:pt x="589" y="182"/>
                  </a:cubicBezTo>
                  <a:cubicBezTo>
                    <a:pt x="589" y="183"/>
                    <a:pt x="589" y="184"/>
                    <a:pt x="589" y="186"/>
                  </a:cubicBezTo>
                  <a:cubicBezTo>
                    <a:pt x="589" y="187"/>
                    <a:pt x="589" y="188"/>
                    <a:pt x="589" y="189"/>
                  </a:cubicBezTo>
                  <a:cubicBezTo>
                    <a:pt x="589" y="190"/>
                    <a:pt x="589" y="191"/>
                    <a:pt x="589" y="192"/>
                  </a:cubicBezTo>
                  <a:cubicBezTo>
                    <a:pt x="589" y="193"/>
                    <a:pt x="588" y="193"/>
                    <a:pt x="588" y="194"/>
                  </a:cubicBezTo>
                  <a:cubicBezTo>
                    <a:pt x="588" y="194"/>
                    <a:pt x="587" y="195"/>
                    <a:pt x="587" y="195"/>
                  </a:cubicBezTo>
                  <a:cubicBezTo>
                    <a:pt x="586" y="196"/>
                    <a:pt x="584" y="197"/>
                    <a:pt x="581" y="198"/>
                  </a:cubicBezTo>
                  <a:cubicBezTo>
                    <a:pt x="579" y="199"/>
                    <a:pt x="575" y="200"/>
                    <a:pt x="570" y="202"/>
                  </a:cubicBezTo>
                  <a:cubicBezTo>
                    <a:pt x="566" y="203"/>
                    <a:pt x="560" y="204"/>
                    <a:pt x="554" y="205"/>
                  </a:cubicBezTo>
                  <a:cubicBezTo>
                    <a:pt x="548" y="206"/>
                    <a:pt x="542" y="206"/>
                    <a:pt x="535" y="206"/>
                  </a:cubicBezTo>
                  <a:cubicBezTo>
                    <a:pt x="523" y="206"/>
                    <a:pt x="513" y="205"/>
                    <a:pt x="504" y="202"/>
                  </a:cubicBezTo>
                  <a:cubicBezTo>
                    <a:pt x="495" y="199"/>
                    <a:pt x="487" y="194"/>
                    <a:pt x="481" y="188"/>
                  </a:cubicBezTo>
                  <a:cubicBezTo>
                    <a:pt x="475" y="182"/>
                    <a:pt x="470" y="175"/>
                    <a:pt x="467" y="166"/>
                  </a:cubicBezTo>
                  <a:cubicBezTo>
                    <a:pt x="464" y="157"/>
                    <a:pt x="463" y="147"/>
                    <a:pt x="463" y="135"/>
                  </a:cubicBezTo>
                  <a:cubicBezTo>
                    <a:pt x="463" y="123"/>
                    <a:pt x="464" y="113"/>
                    <a:pt x="468" y="104"/>
                  </a:cubicBezTo>
                  <a:cubicBezTo>
                    <a:pt x="471" y="95"/>
                    <a:pt x="475" y="88"/>
                    <a:pt x="481" y="81"/>
                  </a:cubicBezTo>
                  <a:cubicBezTo>
                    <a:pt x="487" y="75"/>
                    <a:pt x="495" y="70"/>
                    <a:pt x="503" y="67"/>
                  </a:cubicBezTo>
                  <a:cubicBezTo>
                    <a:pt x="512" y="64"/>
                    <a:pt x="521" y="62"/>
                    <a:pt x="532" y="62"/>
                  </a:cubicBezTo>
                  <a:cubicBezTo>
                    <a:pt x="543" y="62"/>
                    <a:pt x="553" y="64"/>
                    <a:pt x="561" y="67"/>
                  </a:cubicBezTo>
                  <a:cubicBezTo>
                    <a:pt x="569" y="70"/>
                    <a:pt x="575" y="75"/>
                    <a:pt x="581" y="80"/>
                  </a:cubicBezTo>
                  <a:cubicBezTo>
                    <a:pt x="586" y="86"/>
                    <a:pt x="590" y="92"/>
                    <a:pt x="592" y="100"/>
                  </a:cubicBezTo>
                  <a:cubicBezTo>
                    <a:pt x="594" y="107"/>
                    <a:pt x="596" y="115"/>
                    <a:pt x="596" y="124"/>
                  </a:cubicBezTo>
                  <a:lnTo>
                    <a:pt x="596" y="128"/>
                  </a:lnTo>
                  <a:close/>
                  <a:moveTo>
                    <a:pt x="569" y="121"/>
                  </a:moveTo>
                  <a:cubicBezTo>
                    <a:pt x="569" y="109"/>
                    <a:pt x="566" y="99"/>
                    <a:pt x="560" y="92"/>
                  </a:cubicBezTo>
                  <a:cubicBezTo>
                    <a:pt x="553" y="84"/>
                    <a:pt x="543" y="81"/>
                    <a:pt x="531" y="81"/>
                  </a:cubicBezTo>
                  <a:cubicBezTo>
                    <a:pt x="524" y="81"/>
                    <a:pt x="518" y="82"/>
                    <a:pt x="513" y="84"/>
                  </a:cubicBezTo>
                  <a:cubicBezTo>
                    <a:pt x="508" y="86"/>
                    <a:pt x="504" y="89"/>
                    <a:pt x="501" y="93"/>
                  </a:cubicBezTo>
                  <a:cubicBezTo>
                    <a:pt x="498" y="97"/>
                    <a:pt x="495" y="101"/>
                    <a:pt x="493" y="106"/>
                  </a:cubicBezTo>
                  <a:cubicBezTo>
                    <a:pt x="491" y="111"/>
                    <a:pt x="490" y="116"/>
                    <a:pt x="490" y="121"/>
                  </a:cubicBezTo>
                  <a:lnTo>
                    <a:pt x="569" y="121"/>
                  </a:lnTo>
                  <a:close/>
                  <a:moveTo>
                    <a:pt x="752" y="180"/>
                  </a:moveTo>
                  <a:cubicBezTo>
                    <a:pt x="752" y="181"/>
                    <a:pt x="752" y="183"/>
                    <a:pt x="752" y="184"/>
                  </a:cubicBezTo>
                  <a:cubicBezTo>
                    <a:pt x="752" y="185"/>
                    <a:pt x="752" y="186"/>
                    <a:pt x="751" y="187"/>
                  </a:cubicBezTo>
                  <a:cubicBezTo>
                    <a:pt x="751" y="188"/>
                    <a:pt x="751" y="189"/>
                    <a:pt x="750" y="189"/>
                  </a:cubicBezTo>
                  <a:cubicBezTo>
                    <a:pt x="750" y="190"/>
                    <a:pt x="749" y="191"/>
                    <a:pt x="748" y="192"/>
                  </a:cubicBezTo>
                  <a:cubicBezTo>
                    <a:pt x="747" y="193"/>
                    <a:pt x="744" y="195"/>
                    <a:pt x="741" y="197"/>
                  </a:cubicBezTo>
                  <a:cubicBezTo>
                    <a:pt x="738" y="198"/>
                    <a:pt x="734" y="200"/>
                    <a:pt x="730" y="201"/>
                  </a:cubicBezTo>
                  <a:cubicBezTo>
                    <a:pt x="726" y="203"/>
                    <a:pt x="722" y="204"/>
                    <a:pt x="717" y="205"/>
                  </a:cubicBezTo>
                  <a:cubicBezTo>
                    <a:pt x="712" y="206"/>
                    <a:pt x="708" y="206"/>
                    <a:pt x="703" y="206"/>
                  </a:cubicBezTo>
                  <a:cubicBezTo>
                    <a:pt x="692" y="206"/>
                    <a:pt x="683" y="205"/>
                    <a:pt x="675" y="201"/>
                  </a:cubicBezTo>
                  <a:cubicBezTo>
                    <a:pt x="667" y="198"/>
                    <a:pt x="660" y="194"/>
                    <a:pt x="655" y="188"/>
                  </a:cubicBezTo>
                  <a:cubicBezTo>
                    <a:pt x="649" y="182"/>
                    <a:pt x="645" y="175"/>
                    <a:pt x="642" y="166"/>
                  </a:cubicBezTo>
                  <a:cubicBezTo>
                    <a:pt x="640" y="157"/>
                    <a:pt x="638" y="147"/>
                    <a:pt x="638" y="136"/>
                  </a:cubicBezTo>
                  <a:cubicBezTo>
                    <a:pt x="638" y="123"/>
                    <a:pt x="640" y="112"/>
                    <a:pt x="643" y="102"/>
                  </a:cubicBezTo>
                  <a:cubicBezTo>
                    <a:pt x="647" y="93"/>
                    <a:pt x="652" y="85"/>
                    <a:pt x="658" y="80"/>
                  </a:cubicBezTo>
                  <a:cubicBezTo>
                    <a:pt x="664" y="74"/>
                    <a:pt x="671" y="69"/>
                    <a:pt x="679" y="66"/>
                  </a:cubicBezTo>
                  <a:cubicBezTo>
                    <a:pt x="687" y="64"/>
                    <a:pt x="696" y="62"/>
                    <a:pt x="706" y="62"/>
                  </a:cubicBezTo>
                  <a:cubicBezTo>
                    <a:pt x="710" y="62"/>
                    <a:pt x="715" y="62"/>
                    <a:pt x="719" y="63"/>
                  </a:cubicBezTo>
                  <a:cubicBezTo>
                    <a:pt x="723" y="64"/>
                    <a:pt x="727" y="65"/>
                    <a:pt x="731" y="66"/>
                  </a:cubicBezTo>
                  <a:cubicBezTo>
                    <a:pt x="735" y="68"/>
                    <a:pt x="738" y="69"/>
                    <a:pt x="741" y="71"/>
                  </a:cubicBezTo>
                  <a:cubicBezTo>
                    <a:pt x="743" y="72"/>
                    <a:pt x="746" y="74"/>
                    <a:pt x="747" y="75"/>
                  </a:cubicBezTo>
                  <a:cubicBezTo>
                    <a:pt x="748" y="76"/>
                    <a:pt x="749" y="77"/>
                    <a:pt x="749" y="78"/>
                  </a:cubicBezTo>
                  <a:cubicBezTo>
                    <a:pt x="750" y="78"/>
                    <a:pt x="750" y="79"/>
                    <a:pt x="751" y="80"/>
                  </a:cubicBezTo>
                  <a:cubicBezTo>
                    <a:pt x="751" y="81"/>
                    <a:pt x="751" y="82"/>
                    <a:pt x="751" y="83"/>
                  </a:cubicBezTo>
                  <a:cubicBezTo>
                    <a:pt x="751" y="84"/>
                    <a:pt x="751" y="86"/>
                    <a:pt x="751" y="88"/>
                  </a:cubicBezTo>
                  <a:cubicBezTo>
                    <a:pt x="751" y="91"/>
                    <a:pt x="751" y="94"/>
                    <a:pt x="750" y="96"/>
                  </a:cubicBezTo>
                  <a:cubicBezTo>
                    <a:pt x="749" y="97"/>
                    <a:pt x="748" y="98"/>
                    <a:pt x="747" y="98"/>
                  </a:cubicBezTo>
                  <a:cubicBezTo>
                    <a:pt x="745" y="98"/>
                    <a:pt x="743" y="97"/>
                    <a:pt x="741" y="95"/>
                  </a:cubicBezTo>
                  <a:cubicBezTo>
                    <a:pt x="739" y="94"/>
                    <a:pt x="736" y="92"/>
                    <a:pt x="733" y="90"/>
                  </a:cubicBezTo>
                  <a:cubicBezTo>
                    <a:pt x="730" y="88"/>
                    <a:pt x="726" y="86"/>
                    <a:pt x="721" y="85"/>
                  </a:cubicBezTo>
                  <a:cubicBezTo>
                    <a:pt x="717" y="83"/>
                    <a:pt x="711" y="82"/>
                    <a:pt x="705" y="82"/>
                  </a:cubicBezTo>
                  <a:cubicBezTo>
                    <a:pt x="693" y="82"/>
                    <a:pt x="683" y="87"/>
                    <a:pt x="676" y="96"/>
                  </a:cubicBezTo>
                  <a:cubicBezTo>
                    <a:pt x="669" y="105"/>
                    <a:pt x="666" y="117"/>
                    <a:pt x="666" y="134"/>
                  </a:cubicBezTo>
                  <a:cubicBezTo>
                    <a:pt x="666" y="143"/>
                    <a:pt x="667" y="150"/>
                    <a:pt x="668" y="157"/>
                  </a:cubicBezTo>
                  <a:cubicBezTo>
                    <a:pt x="670" y="163"/>
                    <a:pt x="673" y="168"/>
                    <a:pt x="676" y="173"/>
                  </a:cubicBezTo>
                  <a:cubicBezTo>
                    <a:pt x="680" y="177"/>
                    <a:pt x="684" y="180"/>
                    <a:pt x="689" y="182"/>
                  </a:cubicBezTo>
                  <a:cubicBezTo>
                    <a:pt x="694" y="184"/>
                    <a:pt x="700" y="185"/>
                    <a:pt x="706" y="185"/>
                  </a:cubicBezTo>
                  <a:cubicBezTo>
                    <a:pt x="712" y="185"/>
                    <a:pt x="717" y="184"/>
                    <a:pt x="722" y="183"/>
                  </a:cubicBezTo>
                  <a:cubicBezTo>
                    <a:pt x="727" y="181"/>
                    <a:pt x="731" y="179"/>
                    <a:pt x="734" y="177"/>
                  </a:cubicBezTo>
                  <a:cubicBezTo>
                    <a:pt x="737" y="175"/>
                    <a:pt x="740" y="173"/>
                    <a:pt x="742" y="171"/>
                  </a:cubicBezTo>
                  <a:cubicBezTo>
                    <a:pt x="745" y="170"/>
                    <a:pt x="747" y="169"/>
                    <a:pt x="748" y="169"/>
                  </a:cubicBezTo>
                  <a:cubicBezTo>
                    <a:pt x="749" y="169"/>
                    <a:pt x="749" y="169"/>
                    <a:pt x="750" y="169"/>
                  </a:cubicBezTo>
                  <a:cubicBezTo>
                    <a:pt x="750" y="170"/>
                    <a:pt x="751" y="170"/>
                    <a:pt x="751" y="171"/>
                  </a:cubicBezTo>
                  <a:cubicBezTo>
                    <a:pt x="751" y="172"/>
                    <a:pt x="752" y="173"/>
                    <a:pt x="752" y="175"/>
                  </a:cubicBezTo>
                  <a:cubicBezTo>
                    <a:pt x="752" y="176"/>
                    <a:pt x="752" y="178"/>
                    <a:pt x="752" y="180"/>
                  </a:cubicBezTo>
                  <a:close/>
                  <a:moveTo>
                    <a:pt x="851" y="190"/>
                  </a:moveTo>
                  <a:cubicBezTo>
                    <a:pt x="851" y="193"/>
                    <a:pt x="851" y="195"/>
                    <a:pt x="851" y="197"/>
                  </a:cubicBezTo>
                  <a:cubicBezTo>
                    <a:pt x="850" y="198"/>
                    <a:pt x="850" y="200"/>
                    <a:pt x="849" y="200"/>
                  </a:cubicBezTo>
                  <a:cubicBezTo>
                    <a:pt x="848" y="201"/>
                    <a:pt x="847" y="202"/>
                    <a:pt x="845" y="203"/>
                  </a:cubicBezTo>
                  <a:cubicBezTo>
                    <a:pt x="843" y="203"/>
                    <a:pt x="841" y="204"/>
                    <a:pt x="839" y="204"/>
                  </a:cubicBezTo>
                  <a:cubicBezTo>
                    <a:pt x="837" y="205"/>
                    <a:pt x="835" y="205"/>
                    <a:pt x="832" y="205"/>
                  </a:cubicBezTo>
                  <a:cubicBezTo>
                    <a:pt x="830" y="206"/>
                    <a:pt x="827" y="206"/>
                    <a:pt x="825" y="206"/>
                  </a:cubicBezTo>
                  <a:cubicBezTo>
                    <a:pt x="817" y="206"/>
                    <a:pt x="811" y="205"/>
                    <a:pt x="806" y="203"/>
                  </a:cubicBezTo>
                  <a:cubicBezTo>
                    <a:pt x="800" y="201"/>
                    <a:pt x="796" y="199"/>
                    <a:pt x="792" y="195"/>
                  </a:cubicBezTo>
                  <a:cubicBezTo>
                    <a:pt x="789" y="191"/>
                    <a:pt x="786" y="187"/>
                    <a:pt x="785" y="181"/>
                  </a:cubicBezTo>
                  <a:cubicBezTo>
                    <a:pt x="783" y="176"/>
                    <a:pt x="783" y="169"/>
                    <a:pt x="783" y="161"/>
                  </a:cubicBezTo>
                  <a:lnTo>
                    <a:pt x="783" y="85"/>
                  </a:lnTo>
                  <a:lnTo>
                    <a:pt x="762" y="85"/>
                  </a:lnTo>
                  <a:cubicBezTo>
                    <a:pt x="761" y="85"/>
                    <a:pt x="760" y="84"/>
                    <a:pt x="759" y="82"/>
                  </a:cubicBezTo>
                  <a:cubicBezTo>
                    <a:pt x="758" y="81"/>
                    <a:pt x="757" y="78"/>
                    <a:pt x="757" y="75"/>
                  </a:cubicBezTo>
                  <a:cubicBezTo>
                    <a:pt x="757" y="73"/>
                    <a:pt x="757" y="71"/>
                    <a:pt x="757" y="70"/>
                  </a:cubicBezTo>
                  <a:cubicBezTo>
                    <a:pt x="758" y="69"/>
                    <a:pt x="758" y="68"/>
                    <a:pt x="759" y="67"/>
                  </a:cubicBezTo>
                  <a:cubicBezTo>
                    <a:pt x="759" y="66"/>
                    <a:pt x="760" y="66"/>
                    <a:pt x="760" y="65"/>
                  </a:cubicBezTo>
                  <a:cubicBezTo>
                    <a:pt x="761" y="65"/>
                    <a:pt x="762" y="65"/>
                    <a:pt x="763" y="65"/>
                  </a:cubicBezTo>
                  <a:lnTo>
                    <a:pt x="783" y="65"/>
                  </a:lnTo>
                  <a:lnTo>
                    <a:pt x="783" y="33"/>
                  </a:lnTo>
                  <a:cubicBezTo>
                    <a:pt x="783" y="33"/>
                    <a:pt x="783" y="32"/>
                    <a:pt x="783" y="32"/>
                  </a:cubicBezTo>
                  <a:cubicBezTo>
                    <a:pt x="784" y="31"/>
                    <a:pt x="784" y="30"/>
                    <a:pt x="785" y="30"/>
                  </a:cubicBezTo>
                  <a:cubicBezTo>
                    <a:pt x="786" y="30"/>
                    <a:pt x="788" y="29"/>
                    <a:pt x="789" y="29"/>
                  </a:cubicBezTo>
                  <a:cubicBezTo>
                    <a:pt x="791" y="29"/>
                    <a:pt x="793" y="29"/>
                    <a:pt x="796" y="29"/>
                  </a:cubicBezTo>
                  <a:cubicBezTo>
                    <a:pt x="798" y="29"/>
                    <a:pt x="801" y="29"/>
                    <a:pt x="802" y="29"/>
                  </a:cubicBezTo>
                  <a:cubicBezTo>
                    <a:pt x="804" y="29"/>
                    <a:pt x="805" y="30"/>
                    <a:pt x="806" y="30"/>
                  </a:cubicBezTo>
                  <a:cubicBezTo>
                    <a:pt x="807" y="30"/>
                    <a:pt x="808" y="31"/>
                    <a:pt x="808" y="32"/>
                  </a:cubicBezTo>
                  <a:cubicBezTo>
                    <a:pt x="809" y="32"/>
                    <a:pt x="809" y="33"/>
                    <a:pt x="809" y="33"/>
                  </a:cubicBezTo>
                  <a:lnTo>
                    <a:pt x="809" y="65"/>
                  </a:lnTo>
                  <a:lnTo>
                    <a:pt x="846" y="65"/>
                  </a:lnTo>
                  <a:cubicBezTo>
                    <a:pt x="847" y="65"/>
                    <a:pt x="848" y="65"/>
                    <a:pt x="848" y="65"/>
                  </a:cubicBezTo>
                  <a:cubicBezTo>
                    <a:pt x="849" y="66"/>
                    <a:pt x="850" y="66"/>
                    <a:pt x="850" y="67"/>
                  </a:cubicBezTo>
                  <a:cubicBezTo>
                    <a:pt x="851" y="68"/>
                    <a:pt x="851" y="69"/>
                    <a:pt x="851" y="70"/>
                  </a:cubicBezTo>
                  <a:cubicBezTo>
                    <a:pt x="851" y="71"/>
                    <a:pt x="851" y="73"/>
                    <a:pt x="851" y="75"/>
                  </a:cubicBezTo>
                  <a:cubicBezTo>
                    <a:pt x="851" y="78"/>
                    <a:pt x="851" y="81"/>
                    <a:pt x="850" y="82"/>
                  </a:cubicBezTo>
                  <a:cubicBezTo>
                    <a:pt x="849" y="84"/>
                    <a:pt x="848" y="85"/>
                    <a:pt x="846" y="85"/>
                  </a:cubicBezTo>
                  <a:lnTo>
                    <a:pt x="809" y="85"/>
                  </a:lnTo>
                  <a:lnTo>
                    <a:pt x="809" y="158"/>
                  </a:lnTo>
                  <a:cubicBezTo>
                    <a:pt x="809" y="167"/>
                    <a:pt x="811" y="174"/>
                    <a:pt x="813" y="178"/>
                  </a:cubicBezTo>
                  <a:cubicBezTo>
                    <a:pt x="816" y="183"/>
                    <a:pt x="822" y="185"/>
                    <a:pt x="829" y="185"/>
                  </a:cubicBezTo>
                  <a:cubicBezTo>
                    <a:pt x="832" y="185"/>
                    <a:pt x="834" y="185"/>
                    <a:pt x="836" y="185"/>
                  </a:cubicBezTo>
                  <a:cubicBezTo>
                    <a:pt x="838" y="184"/>
                    <a:pt x="839" y="184"/>
                    <a:pt x="841" y="183"/>
                  </a:cubicBezTo>
                  <a:cubicBezTo>
                    <a:pt x="842" y="183"/>
                    <a:pt x="844" y="182"/>
                    <a:pt x="845" y="182"/>
                  </a:cubicBezTo>
                  <a:cubicBezTo>
                    <a:pt x="846" y="181"/>
                    <a:pt x="847" y="181"/>
                    <a:pt x="848" y="181"/>
                  </a:cubicBezTo>
                  <a:cubicBezTo>
                    <a:pt x="848" y="181"/>
                    <a:pt x="849" y="181"/>
                    <a:pt x="849" y="182"/>
                  </a:cubicBezTo>
                  <a:cubicBezTo>
                    <a:pt x="850" y="182"/>
                    <a:pt x="850" y="182"/>
                    <a:pt x="850" y="183"/>
                  </a:cubicBezTo>
                  <a:cubicBezTo>
                    <a:pt x="851" y="184"/>
                    <a:pt x="851" y="185"/>
                    <a:pt x="851" y="186"/>
                  </a:cubicBezTo>
                  <a:cubicBezTo>
                    <a:pt x="851" y="187"/>
                    <a:pt x="851" y="188"/>
                    <a:pt x="851" y="190"/>
                  </a:cubicBezTo>
                  <a:close/>
                  <a:moveTo>
                    <a:pt x="999" y="200"/>
                  </a:moveTo>
                  <a:cubicBezTo>
                    <a:pt x="999" y="200"/>
                    <a:pt x="999" y="201"/>
                    <a:pt x="998" y="202"/>
                  </a:cubicBezTo>
                  <a:cubicBezTo>
                    <a:pt x="998" y="202"/>
                    <a:pt x="997" y="203"/>
                    <a:pt x="996" y="203"/>
                  </a:cubicBezTo>
                  <a:cubicBezTo>
                    <a:pt x="995" y="203"/>
                    <a:pt x="994" y="204"/>
                    <a:pt x="992" y="204"/>
                  </a:cubicBezTo>
                  <a:cubicBezTo>
                    <a:pt x="990" y="204"/>
                    <a:pt x="988" y="204"/>
                    <a:pt x="985" y="204"/>
                  </a:cubicBezTo>
                  <a:cubicBezTo>
                    <a:pt x="983" y="204"/>
                    <a:pt x="980" y="204"/>
                    <a:pt x="979" y="204"/>
                  </a:cubicBezTo>
                  <a:cubicBezTo>
                    <a:pt x="977" y="204"/>
                    <a:pt x="975" y="203"/>
                    <a:pt x="974" y="203"/>
                  </a:cubicBezTo>
                  <a:cubicBezTo>
                    <a:pt x="973" y="203"/>
                    <a:pt x="972" y="202"/>
                    <a:pt x="972" y="202"/>
                  </a:cubicBezTo>
                  <a:cubicBezTo>
                    <a:pt x="972" y="201"/>
                    <a:pt x="971" y="200"/>
                    <a:pt x="971" y="200"/>
                  </a:cubicBezTo>
                  <a:lnTo>
                    <a:pt x="971" y="18"/>
                  </a:lnTo>
                  <a:cubicBezTo>
                    <a:pt x="971" y="18"/>
                    <a:pt x="972" y="17"/>
                    <a:pt x="972" y="16"/>
                  </a:cubicBezTo>
                  <a:cubicBezTo>
                    <a:pt x="973" y="16"/>
                    <a:pt x="973" y="15"/>
                    <a:pt x="975" y="15"/>
                  </a:cubicBezTo>
                  <a:cubicBezTo>
                    <a:pt x="976" y="15"/>
                    <a:pt x="977" y="14"/>
                    <a:pt x="979" y="14"/>
                  </a:cubicBezTo>
                  <a:cubicBezTo>
                    <a:pt x="981" y="14"/>
                    <a:pt x="983" y="14"/>
                    <a:pt x="985" y="14"/>
                  </a:cubicBezTo>
                  <a:cubicBezTo>
                    <a:pt x="988" y="14"/>
                    <a:pt x="990" y="14"/>
                    <a:pt x="992" y="14"/>
                  </a:cubicBezTo>
                  <a:cubicBezTo>
                    <a:pt x="994" y="14"/>
                    <a:pt x="995" y="15"/>
                    <a:pt x="996" y="15"/>
                  </a:cubicBezTo>
                  <a:cubicBezTo>
                    <a:pt x="997" y="15"/>
                    <a:pt x="998" y="16"/>
                    <a:pt x="998" y="16"/>
                  </a:cubicBezTo>
                  <a:cubicBezTo>
                    <a:pt x="999" y="17"/>
                    <a:pt x="999" y="18"/>
                    <a:pt x="999" y="18"/>
                  </a:cubicBezTo>
                  <a:lnTo>
                    <a:pt x="999" y="200"/>
                  </a:lnTo>
                  <a:close/>
                  <a:moveTo>
                    <a:pt x="1173" y="200"/>
                  </a:moveTo>
                  <a:cubicBezTo>
                    <a:pt x="1173" y="201"/>
                    <a:pt x="1172" y="201"/>
                    <a:pt x="1172" y="202"/>
                  </a:cubicBezTo>
                  <a:cubicBezTo>
                    <a:pt x="1172" y="202"/>
                    <a:pt x="1171" y="203"/>
                    <a:pt x="1170" y="203"/>
                  </a:cubicBezTo>
                  <a:cubicBezTo>
                    <a:pt x="1169" y="203"/>
                    <a:pt x="1168" y="204"/>
                    <a:pt x="1166" y="204"/>
                  </a:cubicBezTo>
                  <a:cubicBezTo>
                    <a:pt x="1164" y="204"/>
                    <a:pt x="1162" y="204"/>
                    <a:pt x="1160" y="204"/>
                  </a:cubicBezTo>
                  <a:cubicBezTo>
                    <a:pt x="1157" y="204"/>
                    <a:pt x="1155" y="204"/>
                    <a:pt x="1153" y="204"/>
                  </a:cubicBezTo>
                  <a:cubicBezTo>
                    <a:pt x="1151" y="204"/>
                    <a:pt x="1150" y="203"/>
                    <a:pt x="1149" y="203"/>
                  </a:cubicBezTo>
                  <a:cubicBezTo>
                    <a:pt x="1148" y="203"/>
                    <a:pt x="1147" y="202"/>
                    <a:pt x="1147" y="202"/>
                  </a:cubicBezTo>
                  <a:cubicBezTo>
                    <a:pt x="1146" y="201"/>
                    <a:pt x="1146" y="201"/>
                    <a:pt x="1146" y="200"/>
                  </a:cubicBezTo>
                  <a:lnTo>
                    <a:pt x="1146" y="123"/>
                  </a:lnTo>
                  <a:cubicBezTo>
                    <a:pt x="1146" y="115"/>
                    <a:pt x="1146" y="109"/>
                    <a:pt x="1144" y="105"/>
                  </a:cubicBezTo>
                  <a:cubicBezTo>
                    <a:pt x="1143" y="100"/>
                    <a:pt x="1141" y="96"/>
                    <a:pt x="1139" y="93"/>
                  </a:cubicBezTo>
                  <a:cubicBezTo>
                    <a:pt x="1136" y="90"/>
                    <a:pt x="1133" y="87"/>
                    <a:pt x="1129" y="85"/>
                  </a:cubicBezTo>
                  <a:cubicBezTo>
                    <a:pt x="1125" y="84"/>
                    <a:pt x="1121" y="83"/>
                    <a:pt x="1116" y="83"/>
                  </a:cubicBezTo>
                  <a:cubicBezTo>
                    <a:pt x="1109" y="83"/>
                    <a:pt x="1102" y="85"/>
                    <a:pt x="1096" y="89"/>
                  </a:cubicBezTo>
                  <a:cubicBezTo>
                    <a:pt x="1089" y="93"/>
                    <a:pt x="1082" y="100"/>
                    <a:pt x="1075" y="108"/>
                  </a:cubicBezTo>
                  <a:lnTo>
                    <a:pt x="1075" y="200"/>
                  </a:lnTo>
                  <a:cubicBezTo>
                    <a:pt x="1075" y="201"/>
                    <a:pt x="1075" y="201"/>
                    <a:pt x="1074" y="202"/>
                  </a:cubicBezTo>
                  <a:cubicBezTo>
                    <a:pt x="1074" y="202"/>
                    <a:pt x="1073" y="203"/>
                    <a:pt x="1072" y="203"/>
                  </a:cubicBezTo>
                  <a:cubicBezTo>
                    <a:pt x="1071" y="203"/>
                    <a:pt x="1070" y="204"/>
                    <a:pt x="1068" y="204"/>
                  </a:cubicBezTo>
                  <a:cubicBezTo>
                    <a:pt x="1066" y="204"/>
                    <a:pt x="1064" y="204"/>
                    <a:pt x="1061" y="204"/>
                  </a:cubicBezTo>
                  <a:cubicBezTo>
                    <a:pt x="1059" y="204"/>
                    <a:pt x="1057" y="204"/>
                    <a:pt x="1055" y="204"/>
                  </a:cubicBezTo>
                  <a:cubicBezTo>
                    <a:pt x="1053" y="204"/>
                    <a:pt x="1052" y="203"/>
                    <a:pt x="1051" y="203"/>
                  </a:cubicBezTo>
                  <a:cubicBezTo>
                    <a:pt x="1050" y="203"/>
                    <a:pt x="1049" y="202"/>
                    <a:pt x="1049" y="202"/>
                  </a:cubicBezTo>
                  <a:cubicBezTo>
                    <a:pt x="1049" y="201"/>
                    <a:pt x="1048" y="201"/>
                    <a:pt x="1048" y="200"/>
                  </a:cubicBezTo>
                  <a:lnTo>
                    <a:pt x="1048" y="68"/>
                  </a:lnTo>
                  <a:cubicBezTo>
                    <a:pt x="1048" y="68"/>
                    <a:pt x="1049" y="67"/>
                    <a:pt x="1049" y="67"/>
                  </a:cubicBezTo>
                  <a:cubicBezTo>
                    <a:pt x="1049" y="66"/>
                    <a:pt x="1050" y="65"/>
                    <a:pt x="1051" y="65"/>
                  </a:cubicBezTo>
                  <a:cubicBezTo>
                    <a:pt x="1052" y="65"/>
                    <a:pt x="1053" y="64"/>
                    <a:pt x="1054" y="64"/>
                  </a:cubicBezTo>
                  <a:cubicBezTo>
                    <a:pt x="1056" y="64"/>
                    <a:pt x="1058" y="64"/>
                    <a:pt x="1060" y="64"/>
                  </a:cubicBezTo>
                  <a:cubicBezTo>
                    <a:pt x="1063" y="64"/>
                    <a:pt x="1065" y="64"/>
                    <a:pt x="1066" y="64"/>
                  </a:cubicBezTo>
                  <a:cubicBezTo>
                    <a:pt x="1068" y="64"/>
                    <a:pt x="1069" y="65"/>
                    <a:pt x="1070" y="65"/>
                  </a:cubicBezTo>
                  <a:cubicBezTo>
                    <a:pt x="1071" y="65"/>
                    <a:pt x="1071" y="66"/>
                    <a:pt x="1072" y="67"/>
                  </a:cubicBezTo>
                  <a:cubicBezTo>
                    <a:pt x="1072" y="67"/>
                    <a:pt x="1072" y="68"/>
                    <a:pt x="1072" y="68"/>
                  </a:cubicBezTo>
                  <a:lnTo>
                    <a:pt x="1072" y="86"/>
                  </a:lnTo>
                  <a:cubicBezTo>
                    <a:pt x="1080" y="78"/>
                    <a:pt x="1088" y="72"/>
                    <a:pt x="1097" y="68"/>
                  </a:cubicBezTo>
                  <a:cubicBezTo>
                    <a:pt x="1105" y="64"/>
                    <a:pt x="1113" y="62"/>
                    <a:pt x="1121" y="62"/>
                  </a:cubicBezTo>
                  <a:cubicBezTo>
                    <a:pt x="1131" y="62"/>
                    <a:pt x="1139" y="63"/>
                    <a:pt x="1145" y="66"/>
                  </a:cubicBezTo>
                  <a:cubicBezTo>
                    <a:pt x="1152" y="69"/>
                    <a:pt x="1157" y="73"/>
                    <a:pt x="1161" y="78"/>
                  </a:cubicBezTo>
                  <a:cubicBezTo>
                    <a:pt x="1165" y="83"/>
                    <a:pt x="1168" y="89"/>
                    <a:pt x="1170" y="96"/>
                  </a:cubicBezTo>
                  <a:cubicBezTo>
                    <a:pt x="1172" y="102"/>
                    <a:pt x="1173" y="110"/>
                    <a:pt x="1173" y="120"/>
                  </a:cubicBezTo>
                  <a:lnTo>
                    <a:pt x="1173" y="200"/>
                  </a:lnTo>
                  <a:close/>
                  <a:moveTo>
                    <a:pt x="1315" y="164"/>
                  </a:moveTo>
                  <a:cubicBezTo>
                    <a:pt x="1315" y="171"/>
                    <a:pt x="1314" y="177"/>
                    <a:pt x="1311" y="182"/>
                  </a:cubicBezTo>
                  <a:cubicBezTo>
                    <a:pt x="1308" y="187"/>
                    <a:pt x="1304" y="192"/>
                    <a:pt x="1299" y="195"/>
                  </a:cubicBezTo>
                  <a:cubicBezTo>
                    <a:pt x="1294" y="199"/>
                    <a:pt x="1288" y="202"/>
                    <a:pt x="1281" y="203"/>
                  </a:cubicBezTo>
                  <a:cubicBezTo>
                    <a:pt x="1274" y="205"/>
                    <a:pt x="1267" y="206"/>
                    <a:pt x="1258" y="206"/>
                  </a:cubicBezTo>
                  <a:cubicBezTo>
                    <a:pt x="1253" y="206"/>
                    <a:pt x="1248" y="206"/>
                    <a:pt x="1244" y="205"/>
                  </a:cubicBezTo>
                  <a:cubicBezTo>
                    <a:pt x="1239" y="204"/>
                    <a:pt x="1235" y="203"/>
                    <a:pt x="1231" y="202"/>
                  </a:cubicBezTo>
                  <a:cubicBezTo>
                    <a:pt x="1227" y="201"/>
                    <a:pt x="1224" y="200"/>
                    <a:pt x="1222" y="199"/>
                  </a:cubicBezTo>
                  <a:cubicBezTo>
                    <a:pt x="1219" y="198"/>
                    <a:pt x="1217" y="196"/>
                    <a:pt x="1216" y="196"/>
                  </a:cubicBezTo>
                  <a:cubicBezTo>
                    <a:pt x="1215" y="195"/>
                    <a:pt x="1214" y="193"/>
                    <a:pt x="1214" y="191"/>
                  </a:cubicBezTo>
                  <a:cubicBezTo>
                    <a:pt x="1213" y="190"/>
                    <a:pt x="1213" y="187"/>
                    <a:pt x="1213" y="184"/>
                  </a:cubicBezTo>
                  <a:cubicBezTo>
                    <a:pt x="1213" y="182"/>
                    <a:pt x="1213" y="181"/>
                    <a:pt x="1213" y="180"/>
                  </a:cubicBezTo>
                  <a:cubicBezTo>
                    <a:pt x="1213" y="178"/>
                    <a:pt x="1214" y="177"/>
                    <a:pt x="1214" y="177"/>
                  </a:cubicBezTo>
                  <a:cubicBezTo>
                    <a:pt x="1214" y="176"/>
                    <a:pt x="1215" y="175"/>
                    <a:pt x="1215" y="175"/>
                  </a:cubicBezTo>
                  <a:cubicBezTo>
                    <a:pt x="1216" y="175"/>
                    <a:pt x="1217" y="174"/>
                    <a:pt x="1217" y="174"/>
                  </a:cubicBezTo>
                  <a:cubicBezTo>
                    <a:pt x="1218" y="174"/>
                    <a:pt x="1220" y="175"/>
                    <a:pt x="1222" y="176"/>
                  </a:cubicBezTo>
                  <a:cubicBezTo>
                    <a:pt x="1225" y="178"/>
                    <a:pt x="1228" y="179"/>
                    <a:pt x="1231" y="181"/>
                  </a:cubicBezTo>
                  <a:cubicBezTo>
                    <a:pt x="1234" y="182"/>
                    <a:pt x="1238" y="184"/>
                    <a:pt x="1243" y="185"/>
                  </a:cubicBezTo>
                  <a:cubicBezTo>
                    <a:pt x="1248" y="186"/>
                    <a:pt x="1253" y="187"/>
                    <a:pt x="1259" y="187"/>
                  </a:cubicBezTo>
                  <a:cubicBezTo>
                    <a:pt x="1263" y="187"/>
                    <a:pt x="1267" y="186"/>
                    <a:pt x="1271" y="186"/>
                  </a:cubicBezTo>
                  <a:cubicBezTo>
                    <a:pt x="1275" y="185"/>
                    <a:pt x="1278" y="183"/>
                    <a:pt x="1280" y="182"/>
                  </a:cubicBezTo>
                  <a:cubicBezTo>
                    <a:pt x="1283" y="180"/>
                    <a:pt x="1285" y="178"/>
                    <a:pt x="1287" y="175"/>
                  </a:cubicBezTo>
                  <a:cubicBezTo>
                    <a:pt x="1288" y="173"/>
                    <a:pt x="1289" y="169"/>
                    <a:pt x="1289" y="166"/>
                  </a:cubicBezTo>
                  <a:cubicBezTo>
                    <a:pt x="1289" y="162"/>
                    <a:pt x="1288" y="159"/>
                    <a:pt x="1286" y="157"/>
                  </a:cubicBezTo>
                  <a:cubicBezTo>
                    <a:pt x="1284" y="154"/>
                    <a:pt x="1281" y="152"/>
                    <a:pt x="1277" y="150"/>
                  </a:cubicBezTo>
                  <a:cubicBezTo>
                    <a:pt x="1274" y="148"/>
                    <a:pt x="1270" y="146"/>
                    <a:pt x="1266" y="145"/>
                  </a:cubicBezTo>
                  <a:cubicBezTo>
                    <a:pt x="1262" y="143"/>
                    <a:pt x="1257" y="142"/>
                    <a:pt x="1253" y="140"/>
                  </a:cubicBezTo>
                  <a:cubicBezTo>
                    <a:pt x="1248" y="138"/>
                    <a:pt x="1244" y="136"/>
                    <a:pt x="1239" y="134"/>
                  </a:cubicBezTo>
                  <a:cubicBezTo>
                    <a:pt x="1235" y="132"/>
                    <a:pt x="1231" y="130"/>
                    <a:pt x="1228" y="127"/>
                  </a:cubicBezTo>
                  <a:cubicBezTo>
                    <a:pt x="1224" y="124"/>
                    <a:pt x="1222" y="120"/>
                    <a:pt x="1219" y="116"/>
                  </a:cubicBezTo>
                  <a:cubicBezTo>
                    <a:pt x="1217" y="112"/>
                    <a:pt x="1216" y="107"/>
                    <a:pt x="1216" y="101"/>
                  </a:cubicBezTo>
                  <a:cubicBezTo>
                    <a:pt x="1216" y="96"/>
                    <a:pt x="1217" y="91"/>
                    <a:pt x="1220" y="86"/>
                  </a:cubicBezTo>
                  <a:cubicBezTo>
                    <a:pt x="1222" y="81"/>
                    <a:pt x="1225" y="77"/>
                    <a:pt x="1229" y="74"/>
                  </a:cubicBezTo>
                  <a:cubicBezTo>
                    <a:pt x="1234" y="70"/>
                    <a:pt x="1239" y="67"/>
                    <a:pt x="1246" y="65"/>
                  </a:cubicBezTo>
                  <a:cubicBezTo>
                    <a:pt x="1252" y="63"/>
                    <a:pt x="1260" y="62"/>
                    <a:pt x="1269" y="62"/>
                  </a:cubicBezTo>
                  <a:cubicBezTo>
                    <a:pt x="1273" y="62"/>
                    <a:pt x="1277" y="62"/>
                    <a:pt x="1280" y="63"/>
                  </a:cubicBezTo>
                  <a:cubicBezTo>
                    <a:pt x="1284" y="63"/>
                    <a:pt x="1288" y="64"/>
                    <a:pt x="1291" y="65"/>
                  </a:cubicBezTo>
                  <a:cubicBezTo>
                    <a:pt x="1294" y="66"/>
                    <a:pt x="1297" y="67"/>
                    <a:pt x="1299" y="68"/>
                  </a:cubicBezTo>
                  <a:cubicBezTo>
                    <a:pt x="1301" y="69"/>
                    <a:pt x="1303" y="70"/>
                    <a:pt x="1304" y="71"/>
                  </a:cubicBezTo>
                  <a:cubicBezTo>
                    <a:pt x="1305" y="71"/>
                    <a:pt x="1306" y="72"/>
                    <a:pt x="1306" y="73"/>
                  </a:cubicBezTo>
                  <a:cubicBezTo>
                    <a:pt x="1306" y="73"/>
                    <a:pt x="1307" y="74"/>
                    <a:pt x="1307" y="75"/>
                  </a:cubicBezTo>
                  <a:cubicBezTo>
                    <a:pt x="1307" y="75"/>
                    <a:pt x="1307" y="76"/>
                    <a:pt x="1307" y="77"/>
                  </a:cubicBezTo>
                  <a:cubicBezTo>
                    <a:pt x="1308" y="78"/>
                    <a:pt x="1308" y="80"/>
                    <a:pt x="1308" y="81"/>
                  </a:cubicBezTo>
                  <a:cubicBezTo>
                    <a:pt x="1308" y="83"/>
                    <a:pt x="1308" y="84"/>
                    <a:pt x="1307" y="85"/>
                  </a:cubicBezTo>
                  <a:cubicBezTo>
                    <a:pt x="1307" y="87"/>
                    <a:pt x="1307" y="88"/>
                    <a:pt x="1307" y="88"/>
                  </a:cubicBezTo>
                  <a:cubicBezTo>
                    <a:pt x="1306" y="89"/>
                    <a:pt x="1306" y="90"/>
                    <a:pt x="1305" y="90"/>
                  </a:cubicBezTo>
                  <a:cubicBezTo>
                    <a:pt x="1305" y="90"/>
                    <a:pt x="1304" y="91"/>
                    <a:pt x="1303" y="91"/>
                  </a:cubicBezTo>
                  <a:cubicBezTo>
                    <a:pt x="1302" y="91"/>
                    <a:pt x="1301" y="90"/>
                    <a:pt x="1299" y="89"/>
                  </a:cubicBezTo>
                  <a:cubicBezTo>
                    <a:pt x="1297" y="88"/>
                    <a:pt x="1295" y="87"/>
                    <a:pt x="1292" y="86"/>
                  </a:cubicBezTo>
                  <a:cubicBezTo>
                    <a:pt x="1289" y="84"/>
                    <a:pt x="1286" y="83"/>
                    <a:pt x="1282" y="82"/>
                  </a:cubicBezTo>
                  <a:cubicBezTo>
                    <a:pt x="1278" y="81"/>
                    <a:pt x="1274" y="81"/>
                    <a:pt x="1269" y="81"/>
                  </a:cubicBezTo>
                  <a:cubicBezTo>
                    <a:pt x="1264" y="81"/>
                    <a:pt x="1260" y="81"/>
                    <a:pt x="1257" y="82"/>
                  </a:cubicBezTo>
                  <a:cubicBezTo>
                    <a:pt x="1253" y="83"/>
                    <a:pt x="1251" y="84"/>
                    <a:pt x="1248" y="86"/>
                  </a:cubicBezTo>
                  <a:cubicBezTo>
                    <a:pt x="1246" y="88"/>
                    <a:pt x="1244" y="90"/>
                    <a:pt x="1243" y="92"/>
                  </a:cubicBezTo>
                  <a:cubicBezTo>
                    <a:pt x="1242" y="94"/>
                    <a:pt x="1242" y="97"/>
                    <a:pt x="1242" y="100"/>
                  </a:cubicBezTo>
                  <a:cubicBezTo>
                    <a:pt x="1242" y="103"/>
                    <a:pt x="1243" y="107"/>
                    <a:pt x="1245" y="109"/>
                  </a:cubicBezTo>
                  <a:cubicBezTo>
                    <a:pt x="1247" y="112"/>
                    <a:pt x="1250" y="114"/>
                    <a:pt x="1253" y="116"/>
                  </a:cubicBezTo>
                  <a:cubicBezTo>
                    <a:pt x="1257" y="118"/>
                    <a:pt x="1261" y="120"/>
                    <a:pt x="1265" y="121"/>
                  </a:cubicBezTo>
                  <a:cubicBezTo>
                    <a:pt x="1269" y="123"/>
                    <a:pt x="1274" y="124"/>
                    <a:pt x="1278" y="126"/>
                  </a:cubicBezTo>
                  <a:cubicBezTo>
                    <a:pt x="1283" y="128"/>
                    <a:pt x="1287" y="129"/>
                    <a:pt x="1292" y="131"/>
                  </a:cubicBezTo>
                  <a:cubicBezTo>
                    <a:pt x="1296" y="134"/>
                    <a:pt x="1300" y="136"/>
                    <a:pt x="1304" y="139"/>
                  </a:cubicBezTo>
                  <a:cubicBezTo>
                    <a:pt x="1307" y="142"/>
                    <a:pt x="1310" y="145"/>
                    <a:pt x="1312" y="149"/>
                  </a:cubicBezTo>
                  <a:cubicBezTo>
                    <a:pt x="1314" y="154"/>
                    <a:pt x="1315" y="158"/>
                    <a:pt x="1315" y="164"/>
                  </a:cubicBezTo>
                  <a:close/>
                  <a:moveTo>
                    <a:pt x="1427" y="190"/>
                  </a:moveTo>
                  <a:cubicBezTo>
                    <a:pt x="1427" y="193"/>
                    <a:pt x="1427" y="195"/>
                    <a:pt x="1427" y="197"/>
                  </a:cubicBezTo>
                  <a:cubicBezTo>
                    <a:pt x="1426" y="198"/>
                    <a:pt x="1426" y="200"/>
                    <a:pt x="1425" y="200"/>
                  </a:cubicBezTo>
                  <a:cubicBezTo>
                    <a:pt x="1424" y="201"/>
                    <a:pt x="1423" y="202"/>
                    <a:pt x="1421" y="203"/>
                  </a:cubicBezTo>
                  <a:cubicBezTo>
                    <a:pt x="1419" y="203"/>
                    <a:pt x="1417" y="204"/>
                    <a:pt x="1415" y="204"/>
                  </a:cubicBezTo>
                  <a:cubicBezTo>
                    <a:pt x="1413" y="205"/>
                    <a:pt x="1411" y="205"/>
                    <a:pt x="1408" y="205"/>
                  </a:cubicBezTo>
                  <a:cubicBezTo>
                    <a:pt x="1406" y="206"/>
                    <a:pt x="1403" y="206"/>
                    <a:pt x="1401" y="206"/>
                  </a:cubicBezTo>
                  <a:cubicBezTo>
                    <a:pt x="1393" y="206"/>
                    <a:pt x="1387" y="205"/>
                    <a:pt x="1382" y="203"/>
                  </a:cubicBezTo>
                  <a:cubicBezTo>
                    <a:pt x="1376" y="201"/>
                    <a:pt x="1372" y="199"/>
                    <a:pt x="1368" y="195"/>
                  </a:cubicBezTo>
                  <a:cubicBezTo>
                    <a:pt x="1365" y="191"/>
                    <a:pt x="1362" y="187"/>
                    <a:pt x="1361" y="181"/>
                  </a:cubicBezTo>
                  <a:cubicBezTo>
                    <a:pt x="1359" y="176"/>
                    <a:pt x="1359" y="169"/>
                    <a:pt x="1359" y="161"/>
                  </a:cubicBezTo>
                  <a:lnTo>
                    <a:pt x="1359" y="85"/>
                  </a:lnTo>
                  <a:lnTo>
                    <a:pt x="1338" y="85"/>
                  </a:lnTo>
                  <a:cubicBezTo>
                    <a:pt x="1337" y="85"/>
                    <a:pt x="1336" y="84"/>
                    <a:pt x="1335" y="82"/>
                  </a:cubicBezTo>
                  <a:cubicBezTo>
                    <a:pt x="1334" y="81"/>
                    <a:pt x="1333" y="78"/>
                    <a:pt x="1333" y="75"/>
                  </a:cubicBezTo>
                  <a:cubicBezTo>
                    <a:pt x="1333" y="73"/>
                    <a:pt x="1333" y="71"/>
                    <a:pt x="1333" y="70"/>
                  </a:cubicBezTo>
                  <a:cubicBezTo>
                    <a:pt x="1334" y="69"/>
                    <a:pt x="1334" y="68"/>
                    <a:pt x="1335" y="67"/>
                  </a:cubicBezTo>
                  <a:cubicBezTo>
                    <a:pt x="1335" y="66"/>
                    <a:pt x="1336" y="66"/>
                    <a:pt x="1336" y="65"/>
                  </a:cubicBezTo>
                  <a:cubicBezTo>
                    <a:pt x="1337" y="65"/>
                    <a:pt x="1338" y="65"/>
                    <a:pt x="1339" y="65"/>
                  </a:cubicBezTo>
                  <a:lnTo>
                    <a:pt x="1359" y="65"/>
                  </a:lnTo>
                  <a:lnTo>
                    <a:pt x="1359" y="33"/>
                  </a:lnTo>
                  <a:cubicBezTo>
                    <a:pt x="1359" y="33"/>
                    <a:pt x="1359" y="32"/>
                    <a:pt x="1359" y="32"/>
                  </a:cubicBezTo>
                  <a:cubicBezTo>
                    <a:pt x="1360" y="31"/>
                    <a:pt x="1360" y="30"/>
                    <a:pt x="1361" y="30"/>
                  </a:cubicBezTo>
                  <a:cubicBezTo>
                    <a:pt x="1362" y="30"/>
                    <a:pt x="1364" y="29"/>
                    <a:pt x="1365" y="29"/>
                  </a:cubicBezTo>
                  <a:cubicBezTo>
                    <a:pt x="1367" y="29"/>
                    <a:pt x="1369" y="29"/>
                    <a:pt x="1372" y="29"/>
                  </a:cubicBezTo>
                  <a:cubicBezTo>
                    <a:pt x="1374" y="29"/>
                    <a:pt x="1377" y="29"/>
                    <a:pt x="1378" y="29"/>
                  </a:cubicBezTo>
                  <a:cubicBezTo>
                    <a:pt x="1380" y="29"/>
                    <a:pt x="1381" y="30"/>
                    <a:pt x="1382" y="30"/>
                  </a:cubicBezTo>
                  <a:cubicBezTo>
                    <a:pt x="1383" y="30"/>
                    <a:pt x="1384" y="31"/>
                    <a:pt x="1384" y="32"/>
                  </a:cubicBezTo>
                  <a:cubicBezTo>
                    <a:pt x="1385" y="32"/>
                    <a:pt x="1385" y="33"/>
                    <a:pt x="1385" y="33"/>
                  </a:cubicBezTo>
                  <a:lnTo>
                    <a:pt x="1385" y="65"/>
                  </a:lnTo>
                  <a:lnTo>
                    <a:pt x="1422" y="65"/>
                  </a:lnTo>
                  <a:cubicBezTo>
                    <a:pt x="1423" y="65"/>
                    <a:pt x="1424" y="65"/>
                    <a:pt x="1424" y="65"/>
                  </a:cubicBezTo>
                  <a:cubicBezTo>
                    <a:pt x="1425" y="66"/>
                    <a:pt x="1426" y="66"/>
                    <a:pt x="1426" y="67"/>
                  </a:cubicBezTo>
                  <a:cubicBezTo>
                    <a:pt x="1427" y="68"/>
                    <a:pt x="1427" y="69"/>
                    <a:pt x="1427" y="70"/>
                  </a:cubicBezTo>
                  <a:cubicBezTo>
                    <a:pt x="1427" y="71"/>
                    <a:pt x="1427" y="73"/>
                    <a:pt x="1427" y="75"/>
                  </a:cubicBezTo>
                  <a:cubicBezTo>
                    <a:pt x="1427" y="78"/>
                    <a:pt x="1427" y="81"/>
                    <a:pt x="1426" y="82"/>
                  </a:cubicBezTo>
                  <a:cubicBezTo>
                    <a:pt x="1425" y="84"/>
                    <a:pt x="1424" y="85"/>
                    <a:pt x="1422" y="85"/>
                  </a:cubicBezTo>
                  <a:lnTo>
                    <a:pt x="1385" y="85"/>
                  </a:lnTo>
                  <a:lnTo>
                    <a:pt x="1385" y="158"/>
                  </a:lnTo>
                  <a:cubicBezTo>
                    <a:pt x="1385" y="167"/>
                    <a:pt x="1387" y="174"/>
                    <a:pt x="1389" y="178"/>
                  </a:cubicBezTo>
                  <a:cubicBezTo>
                    <a:pt x="1392" y="183"/>
                    <a:pt x="1398" y="185"/>
                    <a:pt x="1405" y="185"/>
                  </a:cubicBezTo>
                  <a:cubicBezTo>
                    <a:pt x="1408" y="185"/>
                    <a:pt x="1410" y="185"/>
                    <a:pt x="1412" y="185"/>
                  </a:cubicBezTo>
                  <a:cubicBezTo>
                    <a:pt x="1414" y="184"/>
                    <a:pt x="1415" y="184"/>
                    <a:pt x="1417" y="183"/>
                  </a:cubicBezTo>
                  <a:cubicBezTo>
                    <a:pt x="1418" y="183"/>
                    <a:pt x="1420" y="182"/>
                    <a:pt x="1421" y="182"/>
                  </a:cubicBezTo>
                  <a:cubicBezTo>
                    <a:pt x="1422" y="181"/>
                    <a:pt x="1423" y="181"/>
                    <a:pt x="1424" y="181"/>
                  </a:cubicBezTo>
                  <a:cubicBezTo>
                    <a:pt x="1424" y="181"/>
                    <a:pt x="1425" y="181"/>
                    <a:pt x="1425" y="182"/>
                  </a:cubicBezTo>
                  <a:cubicBezTo>
                    <a:pt x="1426" y="182"/>
                    <a:pt x="1426" y="182"/>
                    <a:pt x="1426" y="183"/>
                  </a:cubicBezTo>
                  <a:cubicBezTo>
                    <a:pt x="1427" y="184"/>
                    <a:pt x="1427" y="185"/>
                    <a:pt x="1427" y="186"/>
                  </a:cubicBezTo>
                  <a:cubicBezTo>
                    <a:pt x="1427" y="187"/>
                    <a:pt x="1427" y="188"/>
                    <a:pt x="1427" y="190"/>
                  </a:cubicBezTo>
                  <a:close/>
                  <a:moveTo>
                    <a:pt x="1573" y="200"/>
                  </a:moveTo>
                  <a:cubicBezTo>
                    <a:pt x="1573" y="201"/>
                    <a:pt x="1573" y="202"/>
                    <a:pt x="1572" y="203"/>
                  </a:cubicBezTo>
                  <a:cubicBezTo>
                    <a:pt x="1571" y="203"/>
                    <a:pt x="1570" y="204"/>
                    <a:pt x="1568" y="204"/>
                  </a:cubicBezTo>
                  <a:cubicBezTo>
                    <a:pt x="1567" y="204"/>
                    <a:pt x="1565" y="204"/>
                    <a:pt x="1562" y="204"/>
                  </a:cubicBezTo>
                  <a:cubicBezTo>
                    <a:pt x="1559" y="204"/>
                    <a:pt x="1557" y="204"/>
                    <a:pt x="1555" y="204"/>
                  </a:cubicBezTo>
                  <a:cubicBezTo>
                    <a:pt x="1553" y="204"/>
                    <a:pt x="1552" y="203"/>
                    <a:pt x="1551" y="203"/>
                  </a:cubicBezTo>
                  <a:cubicBezTo>
                    <a:pt x="1551" y="202"/>
                    <a:pt x="1550" y="201"/>
                    <a:pt x="1550" y="200"/>
                  </a:cubicBezTo>
                  <a:lnTo>
                    <a:pt x="1550" y="187"/>
                  </a:lnTo>
                  <a:cubicBezTo>
                    <a:pt x="1544" y="193"/>
                    <a:pt x="1537" y="198"/>
                    <a:pt x="1529" y="201"/>
                  </a:cubicBezTo>
                  <a:cubicBezTo>
                    <a:pt x="1521" y="204"/>
                    <a:pt x="1513" y="206"/>
                    <a:pt x="1505" y="206"/>
                  </a:cubicBezTo>
                  <a:cubicBezTo>
                    <a:pt x="1497" y="206"/>
                    <a:pt x="1490" y="205"/>
                    <a:pt x="1484" y="203"/>
                  </a:cubicBezTo>
                  <a:cubicBezTo>
                    <a:pt x="1478" y="202"/>
                    <a:pt x="1473" y="199"/>
                    <a:pt x="1468" y="196"/>
                  </a:cubicBezTo>
                  <a:cubicBezTo>
                    <a:pt x="1464" y="192"/>
                    <a:pt x="1461" y="188"/>
                    <a:pt x="1458" y="183"/>
                  </a:cubicBezTo>
                  <a:cubicBezTo>
                    <a:pt x="1456" y="178"/>
                    <a:pt x="1455" y="173"/>
                    <a:pt x="1455" y="166"/>
                  </a:cubicBezTo>
                  <a:cubicBezTo>
                    <a:pt x="1455" y="159"/>
                    <a:pt x="1456" y="152"/>
                    <a:pt x="1460" y="147"/>
                  </a:cubicBezTo>
                  <a:cubicBezTo>
                    <a:pt x="1463" y="141"/>
                    <a:pt x="1468" y="137"/>
                    <a:pt x="1474" y="133"/>
                  </a:cubicBezTo>
                  <a:cubicBezTo>
                    <a:pt x="1480" y="130"/>
                    <a:pt x="1488" y="127"/>
                    <a:pt x="1497" y="125"/>
                  </a:cubicBezTo>
                  <a:cubicBezTo>
                    <a:pt x="1506" y="123"/>
                    <a:pt x="1516" y="123"/>
                    <a:pt x="1527" y="123"/>
                  </a:cubicBezTo>
                  <a:lnTo>
                    <a:pt x="1547" y="123"/>
                  </a:lnTo>
                  <a:lnTo>
                    <a:pt x="1547" y="112"/>
                  </a:lnTo>
                  <a:cubicBezTo>
                    <a:pt x="1547" y="107"/>
                    <a:pt x="1546" y="103"/>
                    <a:pt x="1545" y="99"/>
                  </a:cubicBezTo>
                  <a:cubicBezTo>
                    <a:pt x="1544" y="95"/>
                    <a:pt x="1542" y="92"/>
                    <a:pt x="1539" y="89"/>
                  </a:cubicBezTo>
                  <a:cubicBezTo>
                    <a:pt x="1537" y="87"/>
                    <a:pt x="1533" y="85"/>
                    <a:pt x="1529" y="83"/>
                  </a:cubicBezTo>
                  <a:cubicBezTo>
                    <a:pt x="1525" y="82"/>
                    <a:pt x="1520" y="81"/>
                    <a:pt x="1514" y="81"/>
                  </a:cubicBezTo>
                  <a:cubicBezTo>
                    <a:pt x="1507" y="81"/>
                    <a:pt x="1501" y="82"/>
                    <a:pt x="1496" y="84"/>
                  </a:cubicBezTo>
                  <a:cubicBezTo>
                    <a:pt x="1491" y="85"/>
                    <a:pt x="1486" y="87"/>
                    <a:pt x="1483" y="88"/>
                  </a:cubicBezTo>
                  <a:cubicBezTo>
                    <a:pt x="1479" y="90"/>
                    <a:pt x="1475" y="92"/>
                    <a:pt x="1473" y="93"/>
                  </a:cubicBezTo>
                  <a:cubicBezTo>
                    <a:pt x="1470" y="94"/>
                    <a:pt x="1468" y="95"/>
                    <a:pt x="1467" y="95"/>
                  </a:cubicBezTo>
                  <a:cubicBezTo>
                    <a:pt x="1466" y="95"/>
                    <a:pt x="1465" y="95"/>
                    <a:pt x="1465" y="94"/>
                  </a:cubicBezTo>
                  <a:cubicBezTo>
                    <a:pt x="1464" y="94"/>
                    <a:pt x="1463" y="93"/>
                    <a:pt x="1463" y="93"/>
                  </a:cubicBezTo>
                  <a:cubicBezTo>
                    <a:pt x="1462" y="92"/>
                    <a:pt x="1462" y="91"/>
                    <a:pt x="1462" y="90"/>
                  </a:cubicBezTo>
                  <a:cubicBezTo>
                    <a:pt x="1462" y="88"/>
                    <a:pt x="1462" y="87"/>
                    <a:pt x="1462" y="86"/>
                  </a:cubicBezTo>
                  <a:cubicBezTo>
                    <a:pt x="1462" y="83"/>
                    <a:pt x="1462" y="81"/>
                    <a:pt x="1462" y="80"/>
                  </a:cubicBezTo>
                  <a:cubicBezTo>
                    <a:pt x="1463" y="79"/>
                    <a:pt x="1463" y="77"/>
                    <a:pt x="1465" y="76"/>
                  </a:cubicBezTo>
                  <a:cubicBezTo>
                    <a:pt x="1466" y="75"/>
                    <a:pt x="1469" y="73"/>
                    <a:pt x="1472" y="71"/>
                  </a:cubicBezTo>
                  <a:cubicBezTo>
                    <a:pt x="1476" y="70"/>
                    <a:pt x="1480" y="68"/>
                    <a:pt x="1485" y="67"/>
                  </a:cubicBezTo>
                  <a:cubicBezTo>
                    <a:pt x="1489" y="65"/>
                    <a:pt x="1494" y="64"/>
                    <a:pt x="1500" y="63"/>
                  </a:cubicBezTo>
                  <a:cubicBezTo>
                    <a:pt x="1505" y="62"/>
                    <a:pt x="1511" y="62"/>
                    <a:pt x="1516" y="62"/>
                  </a:cubicBezTo>
                  <a:cubicBezTo>
                    <a:pt x="1527" y="62"/>
                    <a:pt x="1535" y="63"/>
                    <a:pt x="1543" y="65"/>
                  </a:cubicBezTo>
                  <a:cubicBezTo>
                    <a:pt x="1550" y="67"/>
                    <a:pt x="1556" y="70"/>
                    <a:pt x="1560" y="75"/>
                  </a:cubicBezTo>
                  <a:cubicBezTo>
                    <a:pt x="1565" y="79"/>
                    <a:pt x="1568" y="84"/>
                    <a:pt x="1570" y="90"/>
                  </a:cubicBezTo>
                  <a:cubicBezTo>
                    <a:pt x="1572" y="96"/>
                    <a:pt x="1573" y="103"/>
                    <a:pt x="1573" y="111"/>
                  </a:cubicBezTo>
                  <a:lnTo>
                    <a:pt x="1573" y="200"/>
                  </a:lnTo>
                  <a:close/>
                  <a:moveTo>
                    <a:pt x="1547" y="140"/>
                  </a:moveTo>
                  <a:lnTo>
                    <a:pt x="1524" y="140"/>
                  </a:lnTo>
                  <a:cubicBezTo>
                    <a:pt x="1517" y="140"/>
                    <a:pt x="1511" y="141"/>
                    <a:pt x="1505" y="142"/>
                  </a:cubicBezTo>
                  <a:cubicBezTo>
                    <a:pt x="1500" y="143"/>
                    <a:pt x="1495" y="144"/>
                    <a:pt x="1492" y="147"/>
                  </a:cubicBezTo>
                  <a:cubicBezTo>
                    <a:pt x="1488" y="149"/>
                    <a:pt x="1486" y="151"/>
                    <a:pt x="1484" y="154"/>
                  </a:cubicBezTo>
                  <a:cubicBezTo>
                    <a:pt x="1482" y="158"/>
                    <a:pt x="1482" y="161"/>
                    <a:pt x="1482" y="165"/>
                  </a:cubicBezTo>
                  <a:cubicBezTo>
                    <a:pt x="1482" y="172"/>
                    <a:pt x="1484" y="177"/>
                    <a:pt x="1489" y="181"/>
                  </a:cubicBezTo>
                  <a:cubicBezTo>
                    <a:pt x="1494" y="185"/>
                    <a:pt x="1500" y="187"/>
                    <a:pt x="1509" y="187"/>
                  </a:cubicBezTo>
                  <a:cubicBezTo>
                    <a:pt x="1516" y="187"/>
                    <a:pt x="1522" y="186"/>
                    <a:pt x="1528" y="183"/>
                  </a:cubicBezTo>
                  <a:cubicBezTo>
                    <a:pt x="1534" y="179"/>
                    <a:pt x="1540" y="174"/>
                    <a:pt x="1547" y="168"/>
                  </a:cubicBezTo>
                  <a:lnTo>
                    <a:pt x="1547" y="140"/>
                  </a:lnTo>
                  <a:close/>
                  <a:moveTo>
                    <a:pt x="1733" y="200"/>
                  </a:moveTo>
                  <a:cubicBezTo>
                    <a:pt x="1733" y="201"/>
                    <a:pt x="1732" y="201"/>
                    <a:pt x="1732" y="202"/>
                  </a:cubicBezTo>
                  <a:cubicBezTo>
                    <a:pt x="1732" y="202"/>
                    <a:pt x="1731" y="203"/>
                    <a:pt x="1730" y="203"/>
                  </a:cubicBezTo>
                  <a:cubicBezTo>
                    <a:pt x="1729" y="203"/>
                    <a:pt x="1728" y="204"/>
                    <a:pt x="1726" y="204"/>
                  </a:cubicBezTo>
                  <a:cubicBezTo>
                    <a:pt x="1724" y="204"/>
                    <a:pt x="1722" y="204"/>
                    <a:pt x="1720" y="204"/>
                  </a:cubicBezTo>
                  <a:cubicBezTo>
                    <a:pt x="1717" y="204"/>
                    <a:pt x="1715" y="204"/>
                    <a:pt x="1713" y="204"/>
                  </a:cubicBezTo>
                  <a:cubicBezTo>
                    <a:pt x="1711" y="204"/>
                    <a:pt x="1710" y="203"/>
                    <a:pt x="1709" y="203"/>
                  </a:cubicBezTo>
                  <a:cubicBezTo>
                    <a:pt x="1708" y="203"/>
                    <a:pt x="1707" y="202"/>
                    <a:pt x="1707" y="202"/>
                  </a:cubicBezTo>
                  <a:cubicBezTo>
                    <a:pt x="1706" y="201"/>
                    <a:pt x="1706" y="201"/>
                    <a:pt x="1706" y="200"/>
                  </a:cubicBezTo>
                  <a:lnTo>
                    <a:pt x="1706" y="123"/>
                  </a:lnTo>
                  <a:cubicBezTo>
                    <a:pt x="1706" y="115"/>
                    <a:pt x="1706" y="109"/>
                    <a:pt x="1704" y="105"/>
                  </a:cubicBezTo>
                  <a:cubicBezTo>
                    <a:pt x="1703" y="100"/>
                    <a:pt x="1701" y="96"/>
                    <a:pt x="1699" y="93"/>
                  </a:cubicBezTo>
                  <a:cubicBezTo>
                    <a:pt x="1696" y="90"/>
                    <a:pt x="1693" y="87"/>
                    <a:pt x="1689" y="85"/>
                  </a:cubicBezTo>
                  <a:cubicBezTo>
                    <a:pt x="1685" y="84"/>
                    <a:pt x="1681" y="83"/>
                    <a:pt x="1676" y="83"/>
                  </a:cubicBezTo>
                  <a:cubicBezTo>
                    <a:pt x="1669" y="83"/>
                    <a:pt x="1662" y="85"/>
                    <a:pt x="1656" y="89"/>
                  </a:cubicBezTo>
                  <a:cubicBezTo>
                    <a:pt x="1649" y="93"/>
                    <a:pt x="1642" y="100"/>
                    <a:pt x="1635" y="108"/>
                  </a:cubicBezTo>
                  <a:lnTo>
                    <a:pt x="1635" y="200"/>
                  </a:lnTo>
                  <a:cubicBezTo>
                    <a:pt x="1635" y="201"/>
                    <a:pt x="1635" y="201"/>
                    <a:pt x="1634" y="202"/>
                  </a:cubicBezTo>
                  <a:cubicBezTo>
                    <a:pt x="1634" y="202"/>
                    <a:pt x="1633" y="203"/>
                    <a:pt x="1632" y="203"/>
                  </a:cubicBezTo>
                  <a:cubicBezTo>
                    <a:pt x="1631" y="203"/>
                    <a:pt x="1630" y="204"/>
                    <a:pt x="1628" y="204"/>
                  </a:cubicBezTo>
                  <a:cubicBezTo>
                    <a:pt x="1626" y="204"/>
                    <a:pt x="1624" y="204"/>
                    <a:pt x="1621" y="204"/>
                  </a:cubicBezTo>
                  <a:cubicBezTo>
                    <a:pt x="1619" y="204"/>
                    <a:pt x="1617" y="204"/>
                    <a:pt x="1615" y="204"/>
                  </a:cubicBezTo>
                  <a:cubicBezTo>
                    <a:pt x="1613" y="204"/>
                    <a:pt x="1612" y="203"/>
                    <a:pt x="1611" y="203"/>
                  </a:cubicBezTo>
                  <a:cubicBezTo>
                    <a:pt x="1610" y="203"/>
                    <a:pt x="1609" y="202"/>
                    <a:pt x="1609" y="202"/>
                  </a:cubicBezTo>
                  <a:cubicBezTo>
                    <a:pt x="1609" y="201"/>
                    <a:pt x="1608" y="201"/>
                    <a:pt x="1608" y="200"/>
                  </a:cubicBezTo>
                  <a:lnTo>
                    <a:pt x="1608" y="68"/>
                  </a:lnTo>
                  <a:cubicBezTo>
                    <a:pt x="1608" y="68"/>
                    <a:pt x="1609" y="67"/>
                    <a:pt x="1609" y="67"/>
                  </a:cubicBezTo>
                  <a:cubicBezTo>
                    <a:pt x="1609" y="66"/>
                    <a:pt x="1610" y="65"/>
                    <a:pt x="1611" y="65"/>
                  </a:cubicBezTo>
                  <a:cubicBezTo>
                    <a:pt x="1612" y="65"/>
                    <a:pt x="1613" y="64"/>
                    <a:pt x="1614" y="64"/>
                  </a:cubicBezTo>
                  <a:cubicBezTo>
                    <a:pt x="1616" y="64"/>
                    <a:pt x="1618" y="64"/>
                    <a:pt x="1620" y="64"/>
                  </a:cubicBezTo>
                  <a:cubicBezTo>
                    <a:pt x="1623" y="64"/>
                    <a:pt x="1625" y="64"/>
                    <a:pt x="1626" y="64"/>
                  </a:cubicBezTo>
                  <a:cubicBezTo>
                    <a:pt x="1628" y="64"/>
                    <a:pt x="1629" y="65"/>
                    <a:pt x="1630" y="65"/>
                  </a:cubicBezTo>
                  <a:cubicBezTo>
                    <a:pt x="1631" y="65"/>
                    <a:pt x="1631" y="66"/>
                    <a:pt x="1632" y="67"/>
                  </a:cubicBezTo>
                  <a:cubicBezTo>
                    <a:pt x="1632" y="67"/>
                    <a:pt x="1632" y="68"/>
                    <a:pt x="1632" y="68"/>
                  </a:cubicBezTo>
                  <a:lnTo>
                    <a:pt x="1632" y="86"/>
                  </a:lnTo>
                  <a:cubicBezTo>
                    <a:pt x="1640" y="78"/>
                    <a:pt x="1648" y="72"/>
                    <a:pt x="1657" y="68"/>
                  </a:cubicBezTo>
                  <a:cubicBezTo>
                    <a:pt x="1665" y="64"/>
                    <a:pt x="1673" y="62"/>
                    <a:pt x="1681" y="62"/>
                  </a:cubicBezTo>
                  <a:cubicBezTo>
                    <a:pt x="1691" y="62"/>
                    <a:pt x="1699" y="63"/>
                    <a:pt x="1705" y="66"/>
                  </a:cubicBezTo>
                  <a:cubicBezTo>
                    <a:pt x="1712" y="69"/>
                    <a:pt x="1717" y="73"/>
                    <a:pt x="1721" y="78"/>
                  </a:cubicBezTo>
                  <a:cubicBezTo>
                    <a:pt x="1725" y="83"/>
                    <a:pt x="1728" y="89"/>
                    <a:pt x="1730" y="96"/>
                  </a:cubicBezTo>
                  <a:cubicBezTo>
                    <a:pt x="1732" y="102"/>
                    <a:pt x="1733" y="110"/>
                    <a:pt x="1733" y="120"/>
                  </a:cubicBezTo>
                  <a:lnTo>
                    <a:pt x="1733" y="200"/>
                  </a:lnTo>
                  <a:close/>
                  <a:moveTo>
                    <a:pt x="1888" y="180"/>
                  </a:moveTo>
                  <a:cubicBezTo>
                    <a:pt x="1888" y="181"/>
                    <a:pt x="1888" y="183"/>
                    <a:pt x="1888" y="184"/>
                  </a:cubicBezTo>
                  <a:cubicBezTo>
                    <a:pt x="1888" y="185"/>
                    <a:pt x="1888" y="186"/>
                    <a:pt x="1887" y="187"/>
                  </a:cubicBezTo>
                  <a:cubicBezTo>
                    <a:pt x="1887" y="188"/>
                    <a:pt x="1887" y="189"/>
                    <a:pt x="1886" y="189"/>
                  </a:cubicBezTo>
                  <a:cubicBezTo>
                    <a:pt x="1886" y="190"/>
                    <a:pt x="1885" y="191"/>
                    <a:pt x="1884" y="192"/>
                  </a:cubicBezTo>
                  <a:cubicBezTo>
                    <a:pt x="1883" y="193"/>
                    <a:pt x="1880" y="195"/>
                    <a:pt x="1877" y="197"/>
                  </a:cubicBezTo>
                  <a:cubicBezTo>
                    <a:pt x="1874" y="198"/>
                    <a:pt x="1870" y="200"/>
                    <a:pt x="1866" y="201"/>
                  </a:cubicBezTo>
                  <a:cubicBezTo>
                    <a:pt x="1862" y="203"/>
                    <a:pt x="1858" y="204"/>
                    <a:pt x="1853" y="205"/>
                  </a:cubicBezTo>
                  <a:cubicBezTo>
                    <a:pt x="1848" y="206"/>
                    <a:pt x="1844" y="206"/>
                    <a:pt x="1839" y="206"/>
                  </a:cubicBezTo>
                  <a:cubicBezTo>
                    <a:pt x="1828" y="206"/>
                    <a:pt x="1819" y="205"/>
                    <a:pt x="1811" y="201"/>
                  </a:cubicBezTo>
                  <a:cubicBezTo>
                    <a:pt x="1803" y="198"/>
                    <a:pt x="1796" y="194"/>
                    <a:pt x="1791" y="188"/>
                  </a:cubicBezTo>
                  <a:cubicBezTo>
                    <a:pt x="1785" y="182"/>
                    <a:pt x="1781" y="175"/>
                    <a:pt x="1778" y="166"/>
                  </a:cubicBezTo>
                  <a:cubicBezTo>
                    <a:pt x="1776" y="157"/>
                    <a:pt x="1774" y="147"/>
                    <a:pt x="1774" y="136"/>
                  </a:cubicBezTo>
                  <a:cubicBezTo>
                    <a:pt x="1774" y="123"/>
                    <a:pt x="1776" y="112"/>
                    <a:pt x="1779" y="102"/>
                  </a:cubicBezTo>
                  <a:cubicBezTo>
                    <a:pt x="1783" y="93"/>
                    <a:pt x="1788" y="85"/>
                    <a:pt x="1794" y="80"/>
                  </a:cubicBezTo>
                  <a:cubicBezTo>
                    <a:pt x="1800" y="74"/>
                    <a:pt x="1807" y="69"/>
                    <a:pt x="1815" y="66"/>
                  </a:cubicBezTo>
                  <a:cubicBezTo>
                    <a:pt x="1823" y="64"/>
                    <a:pt x="1832" y="62"/>
                    <a:pt x="1842" y="62"/>
                  </a:cubicBezTo>
                  <a:cubicBezTo>
                    <a:pt x="1846" y="62"/>
                    <a:pt x="1851" y="62"/>
                    <a:pt x="1855" y="63"/>
                  </a:cubicBezTo>
                  <a:cubicBezTo>
                    <a:pt x="1859" y="64"/>
                    <a:pt x="1863" y="65"/>
                    <a:pt x="1867" y="66"/>
                  </a:cubicBezTo>
                  <a:cubicBezTo>
                    <a:pt x="1871" y="68"/>
                    <a:pt x="1874" y="69"/>
                    <a:pt x="1877" y="71"/>
                  </a:cubicBezTo>
                  <a:cubicBezTo>
                    <a:pt x="1879" y="72"/>
                    <a:pt x="1882" y="74"/>
                    <a:pt x="1883" y="75"/>
                  </a:cubicBezTo>
                  <a:cubicBezTo>
                    <a:pt x="1884" y="76"/>
                    <a:pt x="1885" y="77"/>
                    <a:pt x="1885" y="78"/>
                  </a:cubicBezTo>
                  <a:cubicBezTo>
                    <a:pt x="1886" y="78"/>
                    <a:pt x="1886" y="79"/>
                    <a:pt x="1887" y="80"/>
                  </a:cubicBezTo>
                  <a:cubicBezTo>
                    <a:pt x="1887" y="81"/>
                    <a:pt x="1887" y="82"/>
                    <a:pt x="1887" y="83"/>
                  </a:cubicBezTo>
                  <a:cubicBezTo>
                    <a:pt x="1887" y="84"/>
                    <a:pt x="1887" y="86"/>
                    <a:pt x="1887" y="88"/>
                  </a:cubicBezTo>
                  <a:cubicBezTo>
                    <a:pt x="1887" y="91"/>
                    <a:pt x="1887" y="94"/>
                    <a:pt x="1886" y="96"/>
                  </a:cubicBezTo>
                  <a:cubicBezTo>
                    <a:pt x="1885" y="97"/>
                    <a:pt x="1884" y="98"/>
                    <a:pt x="1883" y="98"/>
                  </a:cubicBezTo>
                  <a:cubicBezTo>
                    <a:pt x="1881" y="98"/>
                    <a:pt x="1879" y="97"/>
                    <a:pt x="1877" y="95"/>
                  </a:cubicBezTo>
                  <a:cubicBezTo>
                    <a:pt x="1875" y="94"/>
                    <a:pt x="1872" y="92"/>
                    <a:pt x="1869" y="90"/>
                  </a:cubicBezTo>
                  <a:cubicBezTo>
                    <a:pt x="1866" y="88"/>
                    <a:pt x="1862" y="86"/>
                    <a:pt x="1857" y="85"/>
                  </a:cubicBezTo>
                  <a:cubicBezTo>
                    <a:pt x="1853" y="83"/>
                    <a:pt x="1847" y="82"/>
                    <a:pt x="1841" y="82"/>
                  </a:cubicBezTo>
                  <a:cubicBezTo>
                    <a:pt x="1829" y="82"/>
                    <a:pt x="1819" y="87"/>
                    <a:pt x="1812" y="96"/>
                  </a:cubicBezTo>
                  <a:cubicBezTo>
                    <a:pt x="1805" y="105"/>
                    <a:pt x="1802" y="117"/>
                    <a:pt x="1802" y="134"/>
                  </a:cubicBezTo>
                  <a:cubicBezTo>
                    <a:pt x="1802" y="143"/>
                    <a:pt x="1803" y="150"/>
                    <a:pt x="1804" y="157"/>
                  </a:cubicBezTo>
                  <a:cubicBezTo>
                    <a:pt x="1806" y="163"/>
                    <a:pt x="1809" y="168"/>
                    <a:pt x="1812" y="173"/>
                  </a:cubicBezTo>
                  <a:cubicBezTo>
                    <a:pt x="1816" y="177"/>
                    <a:pt x="1820" y="180"/>
                    <a:pt x="1825" y="182"/>
                  </a:cubicBezTo>
                  <a:cubicBezTo>
                    <a:pt x="1830" y="184"/>
                    <a:pt x="1836" y="185"/>
                    <a:pt x="1842" y="185"/>
                  </a:cubicBezTo>
                  <a:cubicBezTo>
                    <a:pt x="1848" y="185"/>
                    <a:pt x="1853" y="184"/>
                    <a:pt x="1858" y="183"/>
                  </a:cubicBezTo>
                  <a:cubicBezTo>
                    <a:pt x="1863" y="181"/>
                    <a:pt x="1867" y="179"/>
                    <a:pt x="1870" y="177"/>
                  </a:cubicBezTo>
                  <a:cubicBezTo>
                    <a:pt x="1873" y="175"/>
                    <a:pt x="1876" y="173"/>
                    <a:pt x="1878" y="171"/>
                  </a:cubicBezTo>
                  <a:cubicBezTo>
                    <a:pt x="1881" y="170"/>
                    <a:pt x="1883" y="169"/>
                    <a:pt x="1884" y="169"/>
                  </a:cubicBezTo>
                  <a:cubicBezTo>
                    <a:pt x="1885" y="169"/>
                    <a:pt x="1885" y="169"/>
                    <a:pt x="1886" y="169"/>
                  </a:cubicBezTo>
                  <a:cubicBezTo>
                    <a:pt x="1886" y="170"/>
                    <a:pt x="1887" y="170"/>
                    <a:pt x="1887" y="171"/>
                  </a:cubicBezTo>
                  <a:cubicBezTo>
                    <a:pt x="1887" y="172"/>
                    <a:pt x="1888" y="173"/>
                    <a:pt x="1888" y="175"/>
                  </a:cubicBezTo>
                  <a:cubicBezTo>
                    <a:pt x="1888" y="176"/>
                    <a:pt x="1888" y="178"/>
                    <a:pt x="1888" y="180"/>
                  </a:cubicBezTo>
                  <a:close/>
                  <a:moveTo>
                    <a:pt x="2052" y="128"/>
                  </a:moveTo>
                  <a:cubicBezTo>
                    <a:pt x="2052" y="132"/>
                    <a:pt x="2050" y="135"/>
                    <a:pt x="2048" y="137"/>
                  </a:cubicBezTo>
                  <a:cubicBezTo>
                    <a:pt x="2046" y="138"/>
                    <a:pt x="2044" y="139"/>
                    <a:pt x="2041" y="139"/>
                  </a:cubicBezTo>
                  <a:lnTo>
                    <a:pt x="1946" y="139"/>
                  </a:lnTo>
                  <a:cubicBezTo>
                    <a:pt x="1946" y="146"/>
                    <a:pt x="1947" y="153"/>
                    <a:pt x="1949" y="159"/>
                  </a:cubicBezTo>
                  <a:cubicBezTo>
                    <a:pt x="1950" y="164"/>
                    <a:pt x="1953" y="169"/>
                    <a:pt x="1957" y="174"/>
                  </a:cubicBezTo>
                  <a:cubicBezTo>
                    <a:pt x="1960" y="178"/>
                    <a:pt x="1965" y="181"/>
                    <a:pt x="1971" y="183"/>
                  </a:cubicBezTo>
                  <a:cubicBezTo>
                    <a:pt x="1977" y="185"/>
                    <a:pt x="1985" y="187"/>
                    <a:pt x="1993" y="187"/>
                  </a:cubicBezTo>
                  <a:cubicBezTo>
                    <a:pt x="2000" y="187"/>
                    <a:pt x="2006" y="186"/>
                    <a:pt x="2012" y="185"/>
                  </a:cubicBezTo>
                  <a:cubicBezTo>
                    <a:pt x="2017" y="184"/>
                    <a:pt x="2022" y="183"/>
                    <a:pt x="2026" y="182"/>
                  </a:cubicBezTo>
                  <a:cubicBezTo>
                    <a:pt x="2030" y="180"/>
                    <a:pt x="2033" y="179"/>
                    <a:pt x="2035" y="178"/>
                  </a:cubicBezTo>
                  <a:cubicBezTo>
                    <a:pt x="2038" y="177"/>
                    <a:pt x="2040" y="177"/>
                    <a:pt x="2041" y="177"/>
                  </a:cubicBezTo>
                  <a:cubicBezTo>
                    <a:pt x="2042" y="177"/>
                    <a:pt x="2043" y="177"/>
                    <a:pt x="2043" y="177"/>
                  </a:cubicBezTo>
                  <a:cubicBezTo>
                    <a:pt x="2044" y="178"/>
                    <a:pt x="2044" y="178"/>
                    <a:pt x="2044" y="179"/>
                  </a:cubicBezTo>
                  <a:cubicBezTo>
                    <a:pt x="2045" y="179"/>
                    <a:pt x="2045" y="180"/>
                    <a:pt x="2045" y="182"/>
                  </a:cubicBezTo>
                  <a:cubicBezTo>
                    <a:pt x="2045" y="183"/>
                    <a:pt x="2045" y="184"/>
                    <a:pt x="2045" y="186"/>
                  </a:cubicBezTo>
                  <a:cubicBezTo>
                    <a:pt x="2045" y="187"/>
                    <a:pt x="2045" y="188"/>
                    <a:pt x="2045" y="189"/>
                  </a:cubicBezTo>
                  <a:cubicBezTo>
                    <a:pt x="2045" y="190"/>
                    <a:pt x="2045" y="191"/>
                    <a:pt x="2045" y="192"/>
                  </a:cubicBezTo>
                  <a:cubicBezTo>
                    <a:pt x="2045" y="193"/>
                    <a:pt x="2044" y="193"/>
                    <a:pt x="2044" y="194"/>
                  </a:cubicBezTo>
                  <a:cubicBezTo>
                    <a:pt x="2044" y="194"/>
                    <a:pt x="2043" y="195"/>
                    <a:pt x="2043" y="195"/>
                  </a:cubicBezTo>
                  <a:cubicBezTo>
                    <a:pt x="2042" y="196"/>
                    <a:pt x="2040" y="197"/>
                    <a:pt x="2037" y="198"/>
                  </a:cubicBezTo>
                  <a:cubicBezTo>
                    <a:pt x="2035" y="199"/>
                    <a:pt x="2031" y="200"/>
                    <a:pt x="2026" y="202"/>
                  </a:cubicBezTo>
                  <a:cubicBezTo>
                    <a:pt x="2022" y="203"/>
                    <a:pt x="2016" y="204"/>
                    <a:pt x="2010" y="205"/>
                  </a:cubicBezTo>
                  <a:cubicBezTo>
                    <a:pt x="2004" y="206"/>
                    <a:pt x="1998" y="206"/>
                    <a:pt x="1991" y="206"/>
                  </a:cubicBezTo>
                  <a:cubicBezTo>
                    <a:pt x="1979" y="206"/>
                    <a:pt x="1969" y="205"/>
                    <a:pt x="1960" y="202"/>
                  </a:cubicBezTo>
                  <a:cubicBezTo>
                    <a:pt x="1951" y="199"/>
                    <a:pt x="1943" y="194"/>
                    <a:pt x="1937" y="188"/>
                  </a:cubicBezTo>
                  <a:cubicBezTo>
                    <a:pt x="1931" y="182"/>
                    <a:pt x="1926" y="175"/>
                    <a:pt x="1923" y="166"/>
                  </a:cubicBezTo>
                  <a:cubicBezTo>
                    <a:pt x="1920" y="157"/>
                    <a:pt x="1919" y="147"/>
                    <a:pt x="1919" y="135"/>
                  </a:cubicBezTo>
                  <a:cubicBezTo>
                    <a:pt x="1919" y="123"/>
                    <a:pt x="1920" y="113"/>
                    <a:pt x="1924" y="104"/>
                  </a:cubicBezTo>
                  <a:cubicBezTo>
                    <a:pt x="1927" y="95"/>
                    <a:pt x="1931" y="88"/>
                    <a:pt x="1937" y="81"/>
                  </a:cubicBezTo>
                  <a:cubicBezTo>
                    <a:pt x="1943" y="75"/>
                    <a:pt x="1951" y="70"/>
                    <a:pt x="1959" y="67"/>
                  </a:cubicBezTo>
                  <a:cubicBezTo>
                    <a:pt x="1968" y="64"/>
                    <a:pt x="1977" y="62"/>
                    <a:pt x="1988" y="62"/>
                  </a:cubicBezTo>
                  <a:cubicBezTo>
                    <a:pt x="1999" y="62"/>
                    <a:pt x="2009" y="64"/>
                    <a:pt x="2017" y="67"/>
                  </a:cubicBezTo>
                  <a:cubicBezTo>
                    <a:pt x="2025" y="70"/>
                    <a:pt x="2031" y="75"/>
                    <a:pt x="2037" y="80"/>
                  </a:cubicBezTo>
                  <a:cubicBezTo>
                    <a:pt x="2042" y="86"/>
                    <a:pt x="2046" y="92"/>
                    <a:pt x="2048" y="100"/>
                  </a:cubicBezTo>
                  <a:cubicBezTo>
                    <a:pt x="2050" y="107"/>
                    <a:pt x="2052" y="115"/>
                    <a:pt x="2052" y="124"/>
                  </a:cubicBezTo>
                  <a:lnTo>
                    <a:pt x="2052" y="128"/>
                  </a:lnTo>
                  <a:close/>
                  <a:moveTo>
                    <a:pt x="2025" y="121"/>
                  </a:moveTo>
                  <a:cubicBezTo>
                    <a:pt x="2025" y="109"/>
                    <a:pt x="2022" y="99"/>
                    <a:pt x="2016" y="92"/>
                  </a:cubicBezTo>
                  <a:cubicBezTo>
                    <a:pt x="2009" y="84"/>
                    <a:pt x="1999" y="81"/>
                    <a:pt x="1987" y="81"/>
                  </a:cubicBezTo>
                  <a:cubicBezTo>
                    <a:pt x="1980" y="81"/>
                    <a:pt x="1974" y="82"/>
                    <a:pt x="1969" y="84"/>
                  </a:cubicBezTo>
                  <a:cubicBezTo>
                    <a:pt x="1964" y="86"/>
                    <a:pt x="1960" y="89"/>
                    <a:pt x="1957" y="93"/>
                  </a:cubicBezTo>
                  <a:cubicBezTo>
                    <a:pt x="1954" y="97"/>
                    <a:pt x="1951" y="101"/>
                    <a:pt x="1949" y="106"/>
                  </a:cubicBezTo>
                  <a:cubicBezTo>
                    <a:pt x="1947" y="111"/>
                    <a:pt x="1946" y="116"/>
                    <a:pt x="1946" y="121"/>
                  </a:cubicBezTo>
                  <a:lnTo>
                    <a:pt x="2025" y="121"/>
                  </a:lnTo>
                  <a:close/>
                  <a:moveTo>
                    <a:pt x="2279" y="192"/>
                  </a:moveTo>
                  <a:cubicBezTo>
                    <a:pt x="2279" y="194"/>
                    <a:pt x="2279" y="196"/>
                    <a:pt x="2279" y="197"/>
                  </a:cubicBezTo>
                  <a:cubicBezTo>
                    <a:pt x="2278" y="199"/>
                    <a:pt x="2278" y="200"/>
                    <a:pt x="2278" y="201"/>
                  </a:cubicBezTo>
                  <a:cubicBezTo>
                    <a:pt x="2277" y="202"/>
                    <a:pt x="2277" y="202"/>
                    <a:pt x="2276" y="203"/>
                  </a:cubicBezTo>
                  <a:cubicBezTo>
                    <a:pt x="2275" y="203"/>
                    <a:pt x="2274" y="203"/>
                    <a:pt x="2273" y="203"/>
                  </a:cubicBezTo>
                  <a:lnTo>
                    <a:pt x="2182" y="203"/>
                  </a:lnTo>
                  <a:cubicBezTo>
                    <a:pt x="2179" y="203"/>
                    <a:pt x="2177" y="203"/>
                    <a:pt x="2175" y="201"/>
                  </a:cubicBezTo>
                  <a:cubicBezTo>
                    <a:pt x="2172" y="200"/>
                    <a:pt x="2171" y="197"/>
                    <a:pt x="2171" y="193"/>
                  </a:cubicBezTo>
                  <a:lnTo>
                    <a:pt x="2171" y="18"/>
                  </a:lnTo>
                  <a:cubicBezTo>
                    <a:pt x="2171" y="18"/>
                    <a:pt x="2172" y="17"/>
                    <a:pt x="2172" y="16"/>
                  </a:cubicBezTo>
                  <a:cubicBezTo>
                    <a:pt x="2172" y="16"/>
                    <a:pt x="2173" y="15"/>
                    <a:pt x="2174" y="15"/>
                  </a:cubicBezTo>
                  <a:cubicBezTo>
                    <a:pt x="2175" y="15"/>
                    <a:pt x="2177" y="14"/>
                    <a:pt x="2179" y="14"/>
                  </a:cubicBezTo>
                  <a:cubicBezTo>
                    <a:pt x="2180" y="14"/>
                    <a:pt x="2183" y="14"/>
                    <a:pt x="2185" y="14"/>
                  </a:cubicBezTo>
                  <a:cubicBezTo>
                    <a:pt x="2188" y="14"/>
                    <a:pt x="2190" y="14"/>
                    <a:pt x="2192" y="14"/>
                  </a:cubicBezTo>
                  <a:cubicBezTo>
                    <a:pt x="2194" y="14"/>
                    <a:pt x="2195" y="15"/>
                    <a:pt x="2196" y="15"/>
                  </a:cubicBezTo>
                  <a:cubicBezTo>
                    <a:pt x="2197" y="15"/>
                    <a:pt x="2198" y="16"/>
                    <a:pt x="2198" y="16"/>
                  </a:cubicBezTo>
                  <a:cubicBezTo>
                    <a:pt x="2199" y="17"/>
                    <a:pt x="2199" y="18"/>
                    <a:pt x="2199" y="18"/>
                  </a:cubicBezTo>
                  <a:lnTo>
                    <a:pt x="2199" y="182"/>
                  </a:lnTo>
                  <a:lnTo>
                    <a:pt x="2273" y="182"/>
                  </a:lnTo>
                  <a:cubicBezTo>
                    <a:pt x="2274" y="182"/>
                    <a:pt x="2275" y="182"/>
                    <a:pt x="2276" y="182"/>
                  </a:cubicBezTo>
                  <a:cubicBezTo>
                    <a:pt x="2277" y="183"/>
                    <a:pt x="2277" y="183"/>
                    <a:pt x="2278" y="184"/>
                  </a:cubicBezTo>
                  <a:cubicBezTo>
                    <a:pt x="2278" y="185"/>
                    <a:pt x="2278" y="186"/>
                    <a:pt x="2279" y="187"/>
                  </a:cubicBezTo>
                  <a:cubicBezTo>
                    <a:pt x="2279" y="189"/>
                    <a:pt x="2279" y="190"/>
                    <a:pt x="2279" y="192"/>
                  </a:cubicBezTo>
                  <a:close/>
                  <a:moveTo>
                    <a:pt x="2420" y="128"/>
                  </a:moveTo>
                  <a:cubicBezTo>
                    <a:pt x="2420" y="132"/>
                    <a:pt x="2418" y="135"/>
                    <a:pt x="2416" y="137"/>
                  </a:cubicBezTo>
                  <a:cubicBezTo>
                    <a:pt x="2414" y="138"/>
                    <a:pt x="2412" y="139"/>
                    <a:pt x="2409" y="139"/>
                  </a:cubicBezTo>
                  <a:lnTo>
                    <a:pt x="2314" y="139"/>
                  </a:lnTo>
                  <a:cubicBezTo>
                    <a:pt x="2314" y="146"/>
                    <a:pt x="2315" y="153"/>
                    <a:pt x="2317" y="159"/>
                  </a:cubicBezTo>
                  <a:cubicBezTo>
                    <a:pt x="2318" y="164"/>
                    <a:pt x="2321" y="169"/>
                    <a:pt x="2325" y="174"/>
                  </a:cubicBezTo>
                  <a:cubicBezTo>
                    <a:pt x="2328" y="178"/>
                    <a:pt x="2333" y="181"/>
                    <a:pt x="2339" y="183"/>
                  </a:cubicBezTo>
                  <a:cubicBezTo>
                    <a:pt x="2345" y="185"/>
                    <a:pt x="2353" y="187"/>
                    <a:pt x="2361" y="187"/>
                  </a:cubicBezTo>
                  <a:cubicBezTo>
                    <a:pt x="2368" y="187"/>
                    <a:pt x="2374" y="186"/>
                    <a:pt x="2380" y="185"/>
                  </a:cubicBezTo>
                  <a:cubicBezTo>
                    <a:pt x="2385" y="184"/>
                    <a:pt x="2390" y="183"/>
                    <a:pt x="2394" y="182"/>
                  </a:cubicBezTo>
                  <a:cubicBezTo>
                    <a:pt x="2398" y="180"/>
                    <a:pt x="2401" y="179"/>
                    <a:pt x="2403" y="178"/>
                  </a:cubicBezTo>
                  <a:cubicBezTo>
                    <a:pt x="2406" y="177"/>
                    <a:pt x="2408" y="177"/>
                    <a:pt x="2409" y="177"/>
                  </a:cubicBezTo>
                  <a:cubicBezTo>
                    <a:pt x="2410" y="177"/>
                    <a:pt x="2411" y="177"/>
                    <a:pt x="2411" y="177"/>
                  </a:cubicBezTo>
                  <a:cubicBezTo>
                    <a:pt x="2412" y="178"/>
                    <a:pt x="2412" y="178"/>
                    <a:pt x="2412" y="179"/>
                  </a:cubicBezTo>
                  <a:cubicBezTo>
                    <a:pt x="2413" y="179"/>
                    <a:pt x="2413" y="180"/>
                    <a:pt x="2413" y="182"/>
                  </a:cubicBezTo>
                  <a:cubicBezTo>
                    <a:pt x="2413" y="183"/>
                    <a:pt x="2413" y="184"/>
                    <a:pt x="2413" y="186"/>
                  </a:cubicBezTo>
                  <a:cubicBezTo>
                    <a:pt x="2413" y="187"/>
                    <a:pt x="2413" y="188"/>
                    <a:pt x="2413" y="189"/>
                  </a:cubicBezTo>
                  <a:cubicBezTo>
                    <a:pt x="2413" y="190"/>
                    <a:pt x="2413" y="191"/>
                    <a:pt x="2413" y="192"/>
                  </a:cubicBezTo>
                  <a:cubicBezTo>
                    <a:pt x="2413" y="193"/>
                    <a:pt x="2412" y="193"/>
                    <a:pt x="2412" y="194"/>
                  </a:cubicBezTo>
                  <a:cubicBezTo>
                    <a:pt x="2412" y="194"/>
                    <a:pt x="2411" y="195"/>
                    <a:pt x="2411" y="195"/>
                  </a:cubicBezTo>
                  <a:cubicBezTo>
                    <a:pt x="2410" y="196"/>
                    <a:pt x="2408" y="197"/>
                    <a:pt x="2405" y="198"/>
                  </a:cubicBezTo>
                  <a:cubicBezTo>
                    <a:pt x="2403" y="199"/>
                    <a:pt x="2399" y="200"/>
                    <a:pt x="2394" y="202"/>
                  </a:cubicBezTo>
                  <a:cubicBezTo>
                    <a:pt x="2390" y="203"/>
                    <a:pt x="2384" y="204"/>
                    <a:pt x="2378" y="205"/>
                  </a:cubicBezTo>
                  <a:cubicBezTo>
                    <a:pt x="2372" y="206"/>
                    <a:pt x="2366" y="206"/>
                    <a:pt x="2359" y="206"/>
                  </a:cubicBezTo>
                  <a:cubicBezTo>
                    <a:pt x="2347" y="206"/>
                    <a:pt x="2337" y="205"/>
                    <a:pt x="2328" y="202"/>
                  </a:cubicBezTo>
                  <a:cubicBezTo>
                    <a:pt x="2319" y="199"/>
                    <a:pt x="2311" y="194"/>
                    <a:pt x="2305" y="188"/>
                  </a:cubicBezTo>
                  <a:cubicBezTo>
                    <a:pt x="2299" y="182"/>
                    <a:pt x="2294" y="175"/>
                    <a:pt x="2291" y="166"/>
                  </a:cubicBezTo>
                  <a:cubicBezTo>
                    <a:pt x="2288" y="157"/>
                    <a:pt x="2287" y="147"/>
                    <a:pt x="2287" y="135"/>
                  </a:cubicBezTo>
                  <a:cubicBezTo>
                    <a:pt x="2287" y="123"/>
                    <a:pt x="2288" y="113"/>
                    <a:pt x="2292" y="104"/>
                  </a:cubicBezTo>
                  <a:cubicBezTo>
                    <a:pt x="2295" y="95"/>
                    <a:pt x="2299" y="88"/>
                    <a:pt x="2305" y="81"/>
                  </a:cubicBezTo>
                  <a:cubicBezTo>
                    <a:pt x="2311" y="75"/>
                    <a:pt x="2319" y="70"/>
                    <a:pt x="2327" y="67"/>
                  </a:cubicBezTo>
                  <a:cubicBezTo>
                    <a:pt x="2336" y="64"/>
                    <a:pt x="2345" y="62"/>
                    <a:pt x="2356" y="62"/>
                  </a:cubicBezTo>
                  <a:cubicBezTo>
                    <a:pt x="2367" y="62"/>
                    <a:pt x="2377" y="64"/>
                    <a:pt x="2385" y="67"/>
                  </a:cubicBezTo>
                  <a:cubicBezTo>
                    <a:pt x="2393" y="70"/>
                    <a:pt x="2399" y="75"/>
                    <a:pt x="2405" y="80"/>
                  </a:cubicBezTo>
                  <a:cubicBezTo>
                    <a:pt x="2410" y="86"/>
                    <a:pt x="2414" y="92"/>
                    <a:pt x="2416" y="100"/>
                  </a:cubicBezTo>
                  <a:cubicBezTo>
                    <a:pt x="2418" y="107"/>
                    <a:pt x="2420" y="115"/>
                    <a:pt x="2420" y="124"/>
                  </a:cubicBezTo>
                  <a:lnTo>
                    <a:pt x="2420" y="128"/>
                  </a:lnTo>
                  <a:close/>
                  <a:moveTo>
                    <a:pt x="2393" y="121"/>
                  </a:moveTo>
                  <a:cubicBezTo>
                    <a:pt x="2393" y="109"/>
                    <a:pt x="2390" y="99"/>
                    <a:pt x="2384" y="92"/>
                  </a:cubicBezTo>
                  <a:cubicBezTo>
                    <a:pt x="2377" y="84"/>
                    <a:pt x="2367" y="81"/>
                    <a:pt x="2355" y="81"/>
                  </a:cubicBezTo>
                  <a:cubicBezTo>
                    <a:pt x="2348" y="81"/>
                    <a:pt x="2342" y="82"/>
                    <a:pt x="2337" y="84"/>
                  </a:cubicBezTo>
                  <a:cubicBezTo>
                    <a:pt x="2332" y="86"/>
                    <a:pt x="2328" y="89"/>
                    <a:pt x="2325" y="93"/>
                  </a:cubicBezTo>
                  <a:cubicBezTo>
                    <a:pt x="2322" y="97"/>
                    <a:pt x="2319" y="101"/>
                    <a:pt x="2317" y="106"/>
                  </a:cubicBezTo>
                  <a:cubicBezTo>
                    <a:pt x="2315" y="111"/>
                    <a:pt x="2314" y="116"/>
                    <a:pt x="2314" y="121"/>
                  </a:cubicBezTo>
                  <a:lnTo>
                    <a:pt x="2393" y="121"/>
                  </a:lnTo>
                  <a:close/>
                  <a:moveTo>
                    <a:pt x="2591" y="68"/>
                  </a:moveTo>
                  <a:cubicBezTo>
                    <a:pt x="2591" y="69"/>
                    <a:pt x="2591" y="69"/>
                    <a:pt x="2591" y="69"/>
                  </a:cubicBezTo>
                  <a:cubicBezTo>
                    <a:pt x="2591" y="70"/>
                    <a:pt x="2591" y="70"/>
                    <a:pt x="2590" y="71"/>
                  </a:cubicBezTo>
                  <a:cubicBezTo>
                    <a:pt x="2590" y="71"/>
                    <a:pt x="2590" y="72"/>
                    <a:pt x="2590" y="72"/>
                  </a:cubicBezTo>
                  <a:cubicBezTo>
                    <a:pt x="2590" y="73"/>
                    <a:pt x="2590" y="74"/>
                    <a:pt x="2589" y="74"/>
                  </a:cubicBezTo>
                  <a:lnTo>
                    <a:pt x="2540" y="199"/>
                  </a:lnTo>
                  <a:cubicBezTo>
                    <a:pt x="2540" y="200"/>
                    <a:pt x="2539" y="201"/>
                    <a:pt x="2539" y="202"/>
                  </a:cubicBezTo>
                  <a:cubicBezTo>
                    <a:pt x="2538" y="202"/>
                    <a:pt x="2537" y="203"/>
                    <a:pt x="2535" y="203"/>
                  </a:cubicBezTo>
                  <a:cubicBezTo>
                    <a:pt x="2534" y="204"/>
                    <a:pt x="2532" y="204"/>
                    <a:pt x="2530" y="204"/>
                  </a:cubicBezTo>
                  <a:cubicBezTo>
                    <a:pt x="2528" y="204"/>
                    <a:pt x="2525" y="204"/>
                    <a:pt x="2522" y="204"/>
                  </a:cubicBezTo>
                  <a:cubicBezTo>
                    <a:pt x="2519" y="204"/>
                    <a:pt x="2516" y="204"/>
                    <a:pt x="2514" y="204"/>
                  </a:cubicBezTo>
                  <a:cubicBezTo>
                    <a:pt x="2512" y="204"/>
                    <a:pt x="2510" y="203"/>
                    <a:pt x="2509" y="203"/>
                  </a:cubicBezTo>
                  <a:cubicBezTo>
                    <a:pt x="2508" y="203"/>
                    <a:pt x="2506" y="202"/>
                    <a:pt x="2506" y="201"/>
                  </a:cubicBezTo>
                  <a:cubicBezTo>
                    <a:pt x="2505" y="201"/>
                    <a:pt x="2504" y="200"/>
                    <a:pt x="2504" y="199"/>
                  </a:cubicBezTo>
                  <a:lnTo>
                    <a:pt x="2455" y="74"/>
                  </a:lnTo>
                  <a:cubicBezTo>
                    <a:pt x="2454" y="73"/>
                    <a:pt x="2454" y="72"/>
                    <a:pt x="2454" y="71"/>
                  </a:cubicBezTo>
                  <a:cubicBezTo>
                    <a:pt x="2454" y="70"/>
                    <a:pt x="2453" y="70"/>
                    <a:pt x="2453" y="69"/>
                  </a:cubicBezTo>
                  <a:cubicBezTo>
                    <a:pt x="2453" y="69"/>
                    <a:pt x="2453" y="68"/>
                    <a:pt x="2453" y="68"/>
                  </a:cubicBezTo>
                  <a:cubicBezTo>
                    <a:pt x="2453" y="67"/>
                    <a:pt x="2453" y="67"/>
                    <a:pt x="2454" y="66"/>
                  </a:cubicBezTo>
                  <a:cubicBezTo>
                    <a:pt x="2454" y="66"/>
                    <a:pt x="2455" y="65"/>
                    <a:pt x="2456" y="65"/>
                  </a:cubicBezTo>
                  <a:cubicBezTo>
                    <a:pt x="2457" y="64"/>
                    <a:pt x="2458" y="64"/>
                    <a:pt x="2460" y="64"/>
                  </a:cubicBezTo>
                  <a:cubicBezTo>
                    <a:pt x="2462" y="64"/>
                    <a:pt x="2464" y="64"/>
                    <a:pt x="2466" y="64"/>
                  </a:cubicBezTo>
                  <a:cubicBezTo>
                    <a:pt x="2469" y="64"/>
                    <a:pt x="2472" y="64"/>
                    <a:pt x="2474" y="64"/>
                  </a:cubicBezTo>
                  <a:cubicBezTo>
                    <a:pt x="2476" y="64"/>
                    <a:pt x="2477" y="65"/>
                    <a:pt x="2478" y="65"/>
                  </a:cubicBezTo>
                  <a:cubicBezTo>
                    <a:pt x="2479" y="65"/>
                    <a:pt x="2480" y="66"/>
                    <a:pt x="2480" y="66"/>
                  </a:cubicBezTo>
                  <a:cubicBezTo>
                    <a:pt x="2481" y="67"/>
                    <a:pt x="2481" y="68"/>
                    <a:pt x="2482" y="69"/>
                  </a:cubicBezTo>
                  <a:lnTo>
                    <a:pt x="2522" y="177"/>
                  </a:lnTo>
                  <a:lnTo>
                    <a:pt x="2523" y="179"/>
                  </a:lnTo>
                  <a:lnTo>
                    <a:pt x="2524" y="177"/>
                  </a:lnTo>
                  <a:lnTo>
                    <a:pt x="2564" y="69"/>
                  </a:lnTo>
                  <a:cubicBezTo>
                    <a:pt x="2564" y="68"/>
                    <a:pt x="2564" y="67"/>
                    <a:pt x="2565" y="66"/>
                  </a:cubicBezTo>
                  <a:cubicBezTo>
                    <a:pt x="2565" y="66"/>
                    <a:pt x="2566" y="65"/>
                    <a:pt x="2567" y="65"/>
                  </a:cubicBezTo>
                  <a:cubicBezTo>
                    <a:pt x="2568" y="65"/>
                    <a:pt x="2570" y="64"/>
                    <a:pt x="2571" y="64"/>
                  </a:cubicBezTo>
                  <a:cubicBezTo>
                    <a:pt x="2573" y="64"/>
                    <a:pt x="2575" y="64"/>
                    <a:pt x="2578" y="64"/>
                  </a:cubicBezTo>
                  <a:cubicBezTo>
                    <a:pt x="2581" y="64"/>
                    <a:pt x="2583" y="64"/>
                    <a:pt x="2584" y="64"/>
                  </a:cubicBezTo>
                  <a:cubicBezTo>
                    <a:pt x="2586" y="64"/>
                    <a:pt x="2587" y="64"/>
                    <a:pt x="2588" y="65"/>
                  </a:cubicBezTo>
                  <a:cubicBezTo>
                    <a:pt x="2589" y="65"/>
                    <a:pt x="2590" y="66"/>
                    <a:pt x="2590" y="66"/>
                  </a:cubicBezTo>
                  <a:cubicBezTo>
                    <a:pt x="2591" y="67"/>
                    <a:pt x="2591" y="67"/>
                    <a:pt x="2591" y="68"/>
                  </a:cubicBezTo>
                  <a:close/>
                  <a:moveTo>
                    <a:pt x="2740" y="128"/>
                  </a:moveTo>
                  <a:cubicBezTo>
                    <a:pt x="2740" y="132"/>
                    <a:pt x="2738" y="135"/>
                    <a:pt x="2736" y="137"/>
                  </a:cubicBezTo>
                  <a:cubicBezTo>
                    <a:pt x="2734" y="138"/>
                    <a:pt x="2732" y="139"/>
                    <a:pt x="2729" y="139"/>
                  </a:cubicBezTo>
                  <a:lnTo>
                    <a:pt x="2634" y="139"/>
                  </a:lnTo>
                  <a:cubicBezTo>
                    <a:pt x="2634" y="146"/>
                    <a:pt x="2635" y="153"/>
                    <a:pt x="2637" y="159"/>
                  </a:cubicBezTo>
                  <a:cubicBezTo>
                    <a:pt x="2638" y="164"/>
                    <a:pt x="2641" y="169"/>
                    <a:pt x="2645" y="174"/>
                  </a:cubicBezTo>
                  <a:cubicBezTo>
                    <a:pt x="2648" y="178"/>
                    <a:pt x="2653" y="181"/>
                    <a:pt x="2659" y="183"/>
                  </a:cubicBezTo>
                  <a:cubicBezTo>
                    <a:pt x="2665" y="185"/>
                    <a:pt x="2673" y="187"/>
                    <a:pt x="2681" y="187"/>
                  </a:cubicBezTo>
                  <a:cubicBezTo>
                    <a:pt x="2688" y="187"/>
                    <a:pt x="2694" y="186"/>
                    <a:pt x="2700" y="185"/>
                  </a:cubicBezTo>
                  <a:cubicBezTo>
                    <a:pt x="2705" y="184"/>
                    <a:pt x="2710" y="183"/>
                    <a:pt x="2714" y="182"/>
                  </a:cubicBezTo>
                  <a:cubicBezTo>
                    <a:pt x="2718" y="180"/>
                    <a:pt x="2721" y="179"/>
                    <a:pt x="2723" y="178"/>
                  </a:cubicBezTo>
                  <a:cubicBezTo>
                    <a:pt x="2726" y="177"/>
                    <a:pt x="2728" y="177"/>
                    <a:pt x="2729" y="177"/>
                  </a:cubicBezTo>
                  <a:cubicBezTo>
                    <a:pt x="2730" y="177"/>
                    <a:pt x="2731" y="177"/>
                    <a:pt x="2731" y="177"/>
                  </a:cubicBezTo>
                  <a:cubicBezTo>
                    <a:pt x="2732" y="178"/>
                    <a:pt x="2732" y="178"/>
                    <a:pt x="2732" y="179"/>
                  </a:cubicBezTo>
                  <a:cubicBezTo>
                    <a:pt x="2733" y="179"/>
                    <a:pt x="2733" y="180"/>
                    <a:pt x="2733" y="182"/>
                  </a:cubicBezTo>
                  <a:cubicBezTo>
                    <a:pt x="2733" y="183"/>
                    <a:pt x="2733" y="184"/>
                    <a:pt x="2733" y="186"/>
                  </a:cubicBezTo>
                  <a:cubicBezTo>
                    <a:pt x="2733" y="187"/>
                    <a:pt x="2733" y="188"/>
                    <a:pt x="2733" y="189"/>
                  </a:cubicBezTo>
                  <a:cubicBezTo>
                    <a:pt x="2733" y="190"/>
                    <a:pt x="2733" y="191"/>
                    <a:pt x="2733" y="192"/>
                  </a:cubicBezTo>
                  <a:cubicBezTo>
                    <a:pt x="2733" y="193"/>
                    <a:pt x="2732" y="193"/>
                    <a:pt x="2732" y="194"/>
                  </a:cubicBezTo>
                  <a:cubicBezTo>
                    <a:pt x="2732" y="194"/>
                    <a:pt x="2731" y="195"/>
                    <a:pt x="2731" y="195"/>
                  </a:cubicBezTo>
                  <a:cubicBezTo>
                    <a:pt x="2730" y="196"/>
                    <a:pt x="2728" y="197"/>
                    <a:pt x="2725" y="198"/>
                  </a:cubicBezTo>
                  <a:cubicBezTo>
                    <a:pt x="2723" y="199"/>
                    <a:pt x="2719" y="200"/>
                    <a:pt x="2714" y="202"/>
                  </a:cubicBezTo>
                  <a:cubicBezTo>
                    <a:pt x="2710" y="203"/>
                    <a:pt x="2704" y="204"/>
                    <a:pt x="2698" y="205"/>
                  </a:cubicBezTo>
                  <a:cubicBezTo>
                    <a:pt x="2692" y="206"/>
                    <a:pt x="2686" y="206"/>
                    <a:pt x="2679" y="206"/>
                  </a:cubicBezTo>
                  <a:cubicBezTo>
                    <a:pt x="2667" y="206"/>
                    <a:pt x="2657" y="205"/>
                    <a:pt x="2648" y="202"/>
                  </a:cubicBezTo>
                  <a:cubicBezTo>
                    <a:pt x="2639" y="199"/>
                    <a:pt x="2631" y="194"/>
                    <a:pt x="2625" y="188"/>
                  </a:cubicBezTo>
                  <a:cubicBezTo>
                    <a:pt x="2619" y="182"/>
                    <a:pt x="2614" y="175"/>
                    <a:pt x="2611" y="166"/>
                  </a:cubicBezTo>
                  <a:cubicBezTo>
                    <a:pt x="2608" y="157"/>
                    <a:pt x="2607" y="147"/>
                    <a:pt x="2607" y="135"/>
                  </a:cubicBezTo>
                  <a:cubicBezTo>
                    <a:pt x="2607" y="123"/>
                    <a:pt x="2608" y="113"/>
                    <a:pt x="2612" y="104"/>
                  </a:cubicBezTo>
                  <a:cubicBezTo>
                    <a:pt x="2615" y="95"/>
                    <a:pt x="2619" y="88"/>
                    <a:pt x="2625" y="81"/>
                  </a:cubicBezTo>
                  <a:cubicBezTo>
                    <a:pt x="2631" y="75"/>
                    <a:pt x="2639" y="70"/>
                    <a:pt x="2647" y="67"/>
                  </a:cubicBezTo>
                  <a:cubicBezTo>
                    <a:pt x="2656" y="64"/>
                    <a:pt x="2665" y="62"/>
                    <a:pt x="2676" y="62"/>
                  </a:cubicBezTo>
                  <a:cubicBezTo>
                    <a:pt x="2687" y="62"/>
                    <a:pt x="2697" y="64"/>
                    <a:pt x="2705" y="67"/>
                  </a:cubicBezTo>
                  <a:cubicBezTo>
                    <a:pt x="2713" y="70"/>
                    <a:pt x="2719" y="75"/>
                    <a:pt x="2725" y="80"/>
                  </a:cubicBezTo>
                  <a:cubicBezTo>
                    <a:pt x="2730" y="86"/>
                    <a:pt x="2734" y="92"/>
                    <a:pt x="2736" y="100"/>
                  </a:cubicBezTo>
                  <a:cubicBezTo>
                    <a:pt x="2738" y="107"/>
                    <a:pt x="2740" y="115"/>
                    <a:pt x="2740" y="124"/>
                  </a:cubicBezTo>
                  <a:lnTo>
                    <a:pt x="2740" y="128"/>
                  </a:lnTo>
                  <a:close/>
                  <a:moveTo>
                    <a:pt x="2713" y="121"/>
                  </a:moveTo>
                  <a:cubicBezTo>
                    <a:pt x="2713" y="109"/>
                    <a:pt x="2710" y="99"/>
                    <a:pt x="2704" y="92"/>
                  </a:cubicBezTo>
                  <a:cubicBezTo>
                    <a:pt x="2697" y="84"/>
                    <a:pt x="2687" y="81"/>
                    <a:pt x="2675" y="81"/>
                  </a:cubicBezTo>
                  <a:cubicBezTo>
                    <a:pt x="2668" y="81"/>
                    <a:pt x="2662" y="82"/>
                    <a:pt x="2657" y="84"/>
                  </a:cubicBezTo>
                  <a:cubicBezTo>
                    <a:pt x="2652" y="86"/>
                    <a:pt x="2648" y="89"/>
                    <a:pt x="2645" y="93"/>
                  </a:cubicBezTo>
                  <a:cubicBezTo>
                    <a:pt x="2642" y="97"/>
                    <a:pt x="2639" y="101"/>
                    <a:pt x="2637" y="106"/>
                  </a:cubicBezTo>
                  <a:cubicBezTo>
                    <a:pt x="2635" y="111"/>
                    <a:pt x="2634" y="116"/>
                    <a:pt x="2634" y="121"/>
                  </a:cubicBezTo>
                  <a:lnTo>
                    <a:pt x="2713" y="121"/>
                  </a:lnTo>
                  <a:close/>
                  <a:moveTo>
                    <a:pt x="2803" y="200"/>
                  </a:moveTo>
                  <a:cubicBezTo>
                    <a:pt x="2803" y="201"/>
                    <a:pt x="2803" y="201"/>
                    <a:pt x="2802" y="202"/>
                  </a:cubicBezTo>
                  <a:cubicBezTo>
                    <a:pt x="2802" y="202"/>
                    <a:pt x="2801" y="203"/>
                    <a:pt x="2800" y="203"/>
                  </a:cubicBezTo>
                  <a:cubicBezTo>
                    <a:pt x="2799" y="203"/>
                    <a:pt x="2798" y="204"/>
                    <a:pt x="2796" y="204"/>
                  </a:cubicBezTo>
                  <a:cubicBezTo>
                    <a:pt x="2794" y="204"/>
                    <a:pt x="2792" y="204"/>
                    <a:pt x="2789" y="204"/>
                  </a:cubicBezTo>
                  <a:cubicBezTo>
                    <a:pt x="2787" y="204"/>
                    <a:pt x="2785" y="204"/>
                    <a:pt x="2783" y="204"/>
                  </a:cubicBezTo>
                  <a:cubicBezTo>
                    <a:pt x="2781" y="204"/>
                    <a:pt x="2780" y="203"/>
                    <a:pt x="2779" y="203"/>
                  </a:cubicBezTo>
                  <a:cubicBezTo>
                    <a:pt x="2778" y="203"/>
                    <a:pt x="2777" y="202"/>
                    <a:pt x="2777" y="202"/>
                  </a:cubicBezTo>
                  <a:cubicBezTo>
                    <a:pt x="2777" y="201"/>
                    <a:pt x="2776" y="201"/>
                    <a:pt x="2776" y="200"/>
                  </a:cubicBezTo>
                  <a:lnTo>
                    <a:pt x="2776" y="5"/>
                  </a:lnTo>
                  <a:cubicBezTo>
                    <a:pt x="2776" y="4"/>
                    <a:pt x="2777" y="3"/>
                    <a:pt x="2777" y="3"/>
                  </a:cubicBezTo>
                  <a:cubicBezTo>
                    <a:pt x="2777" y="2"/>
                    <a:pt x="2778" y="2"/>
                    <a:pt x="2779" y="1"/>
                  </a:cubicBezTo>
                  <a:cubicBezTo>
                    <a:pt x="2780" y="1"/>
                    <a:pt x="2781" y="1"/>
                    <a:pt x="2783" y="1"/>
                  </a:cubicBezTo>
                  <a:cubicBezTo>
                    <a:pt x="2785" y="0"/>
                    <a:pt x="2787" y="0"/>
                    <a:pt x="2789" y="0"/>
                  </a:cubicBezTo>
                  <a:cubicBezTo>
                    <a:pt x="2792" y="0"/>
                    <a:pt x="2794" y="0"/>
                    <a:pt x="2796" y="1"/>
                  </a:cubicBezTo>
                  <a:cubicBezTo>
                    <a:pt x="2798" y="1"/>
                    <a:pt x="2799" y="1"/>
                    <a:pt x="2800" y="1"/>
                  </a:cubicBezTo>
                  <a:cubicBezTo>
                    <a:pt x="2801" y="2"/>
                    <a:pt x="2802" y="2"/>
                    <a:pt x="2802" y="3"/>
                  </a:cubicBezTo>
                  <a:cubicBezTo>
                    <a:pt x="2803" y="3"/>
                    <a:pt x="2803" y="4"/>
                    <a:pt x="2803" y="5"/>
                  </a:cubicBezTo>
                  <a:lnTo>
                    <a:pt x="2803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Rectangle 28">
              <a:extLst>
                <a:ext uri="{FF2B5EF4-FFF2-40B4-BE49-F238E27FC236}">
                  <a16:creationId xmlns:a16="http://schemas.microsoft.com/office/drawing/2014/main" id="{63A6BABF-DFCF-4838-9BF0-DC8F41D7D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005" y="4623321"/>
              <a:ext cx="1535112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9">
              <a:extLst>
                <a:ext uri="{FF2B5EF4-FFF2-40B4-BE49-F238E27FC236}">
                  <a16:creationId xmlns:a16="http://schemas.microsoft.com/office/drawing/2014/main" id="{895CC4D1-8F29-47EF-9FBC-980FDE7B54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8830" y="4618558"/>
              <a:ext cx="1541462" cy="328613"/>
            </a:xfrm>
            <a:custGeom>
              <a:avLst/>
              <a:gdLst>
                <a:gd name="T0" fmla="*/ 0 w 3427"/>
                <a:gd name="T1" fmla="*/ 120 h 728"/>
                <a:gd name="T2" fmla="*/ 8 w 3427"/>
                <a:gd name="T3" fmla="*/ 288 h 728"/>
                <a:gd name="T4" fmla="*/ 16 w 3427"/>
                <a:gd name="T5" fmla="*/ 408 h 728"/>
                <a:gd name="T6" fmla="*/ 8 w 3427"/>
                <a:gd name="T7" fmla="*/ 496 h 728"/>
                <a:gd name="T8" fmla="*/ 0 w 3427"/>
                <a:gd name="T9" fmla="*/ 664 h 728"/>
                <a:gd name="T10" fmla="*/ 97 w 3427"/>
                <a:gd name="T11" fmla="*/ 712 h 728"/>
                <a:gd name="T12" fmla="*/ 177 w 3427"/>
                <a:gd name="T13" fmla="*/ 712 h 728"/>
                <a:gd name="T14" fmla="*/ 321 w 3427"/>
                <a:gd name="T15" fmla="*/ 728 h 728"/>
                <a:gd name="T16" fmla="*/ 489 w 3427"/>
                <a:gd name="T17" fmla="*/ 720 h 728"/>
                <a:gd name="T18" fmla="*/ 609 w 3427"/>
                <a:gd name="T19" fmla="*/ 712 h 728"/>
                <a:gd name="T20" fmla="*/ 697 w 3427"/>
                <a:gd name="T21" fmla="*/ 720 h 728"/>
                <a:gd name="T22" fmla="*/ 865 w 3427"/>
                <a:gd name="T23" fmla="*/ 728 h 728"/>
                <a:gd name="T24" fmla="*/ 1009 w 3427"/>
                <a:gd name="T25" fmla="*/ 712 h 728"/>
                <a:gd name="T26" fmla="*/ 1089 w 3427"/>
                <a:gd name="T27" fmla="*/ 712 h 728"/>
                <a:gd name="T28" fmla="*/ 1233 w 3427"/>
                <a:gd name="T29" fmla="*/ 728 h 728"/>
                <a:gd name="T30" fmla="*/ 1401 w 3427"/>
                <a:gd name="T31" fmla="*/ 720 h 728"/>
                <a:gd name="T32" fmla="*/ 1521 w 3427"/>
                <a:gd name="T33" fmla="*/ 712 h 728"/>
                <a:gd name="T34" fmla="*/ 1609 w 3427"/>
                <a:gd name="T35" fmla="*/ 720 h 728"/>
                <a:gd name="T36" fmla="*/ 1777 w 3427"/>
                <a:gd name="T37" fmla="*/ 728 h 728"/>
                <a:gd name="T38" fmla="*/ 1921 w 3427"/>
                <a:gd name="T39" fmla="*/ 712 h 728"/>
                <a:gd name="T40" fmla="*/ 2001 w 3427"/>
                <a:gd name="T41" fmla="*/ 712 h 728"/>
                <a:gd name="T42" fmla="*/ 2145 w 3427"/>
                <a:gd name="T43" fmla="*/ 728 h 728"/>
                <a:gd name="T44" fmla="*/ 2313 w 3427"/>
                <a:gd name="T45" fmla="*/ 720 h 728"/>
                <a:gd name="T46" fmla="*/ 2433 w 3427"/>
                <a:gd name="T47" fmla="*/ 712 h 728"/>
                <a:gd name="T48" fmla="*/ 2521 w 3427"/>
                <a:gd name="T49" fmla="*/ 720 h 728"/>
                <a:gd name="T50" fmla="*/ 2689 w 3427"/>
                <a:gd name="T51" fmla="*/ 728 h 728"/>
                <a:gd name="T52" fmla="*/ 2833 w 3427"/>
                <a:gd name="T53" fmla="*/ 712 h 728"/>
                <a:gd name="T54" fmla="*/ 2913 w 3427"/>
                <a:gd name="T55" fmla="*/ 712 h 728"/>
                <a:gd name="T56" fmla="*/ 3057 w 3427"/>
                <a:gd name="T57" fmla="*/ 728 h 728"/>
                <a:gd name="T58" fmla="*/ 3225 w 3427"/>
                <a:gd name="T59" fmla="*/ 720 h 728"/>
                <a:gd name="T60" fmla="*/ 3345 w 3427"/>
                <a:gd name="T61" fmla="*/ 712 h 728"/>
                <a:gd name="T62" fmla="*/ 3419 w 3427"/>
                <a:gd name="T63" fmla="*/ 706 h 728"/>
                <a:gd name="T64" fmla="*/ 3427 w 3427"/>
                <a:gd name="T65" fmla="*/ 538 h 728"/>
                <a:gd name="T66" fmla="*/ 3411 w 3427"/>
                <a:gd name="T67" fmla="*/ 394 h 728"/>
                <a:gd name="T68" fmla="*/ 3411 w 3427"/>
                <a:gd name="T69" fmla="*/ 314 h 728"/>
                <a:gd name="T70" fmla="*/ 3427 w 3427"/>
                <a:gd name="T71" fmla="*/ 170 h 728"/>
                <a:gd name="T72" fmla="*/ 3419 w 3427"/>
                <a:gd name="T73" fmla="*/ 2 h 728"/>
                <a:gd name="T74" fmla="*/ 3292 w 3427"/>
                <a:gd name="T75" fmla="*/ 16 h 728"/>
                <a:gd name="T76" fmla="*/ 3204 w 3427"/>
                <a:gd name="T77" fmla="*/ 8 h 728"/>
                <a:gd name="T78" fmla="*/ 3036 w 3427"/>
                <a:gd name="T79" fmla="*/ 0 h 728"/>
                <a:gd name="T80" fmla="*/ 2892 w 3427"/>
                <a:gd name="T81" fmla="*/ 16 h 728"/>
                <a:gd name="T82" fmla="*/ 2812 w 3427"/>
                <a:gd name="T83" fmla="*/ 16 h 728"/>
                <a:gd name="T84" fmla="*/ 2668 w 3427"/>
                <a:gd name="T85" fmla="*/ 0 h 728"/>
                <a:gd name="T86" fmla="*/ 2500 w 3427"/>
                <a:gd name="T87" fmla="*/ 8 h 728"/>
                <a:gd name="T88" fmla="*/ 2380 w 3427"/>
                <a:gd name="T89" fmla="*/ 16 h 728"/>
                <a:gd name="T90" fmla="*/ 2292 w 3427"/>
                <a:gd name="T91" fmla="*/ 8 h 728"/>
                <a:gd name="T92" fmla="*/ 2124 w 3427"/>
                <a:gd name="T93" fmla="*/ 0 h 728"/>
                <a:gd name="T94" fmla="*/ 1980 w 3427"/>
                <a:gd name="T95" fmla="*/ 16 h 728"/>
                <a:gd name="T96" fmla="*/ 1900 w 3427"/>
                <a:gd name="T97" fmla="*/ 16 h 728"/>
                <a:gd name="T98" fmla="*/ 1756 w 3427"/>
                <a:gd name="T99" fmla="*/ 0 h 728"/>
                <a:gd name="T100" fmla="*/ 1588 w 3427"/>
                <a:gd name="T101" fmla="*/ 8 h 728"/>
                <a:gd name="T102" fmla="*/ 1468 w 3427"/>
                <a:gd name="T103" fmla="*/ 16 h 728"/>
                <a:gd name="T104" fmla="*/ 1380 w 3427"/>
                <a:gd name="T105" fmla="*/ 8 h 728"/>
                <a:gd name="T106" fmla="*/ 1212 w 3427"/>
                <a:gd name="T107" fmla="*/ 0 h 728"/>
                <a:gd name="T108" fmla="*/ 1068 w 3427"/>
                <a:gd name="T109" fmla="*/ 16 h 728"/>
                <a:gd name="T110" fmla="*/ 988 w 3427"/>
                <a:gd name="T111" fmla="*/ 16 h 728"/>
                <a:gd name="T112" fmla="*/ 844 w 3427"/>
                <a:gd name="T113" fmla="*/ 0 h 728"/>
                <a:gd name="T114" fmla="*/ 676 w 3427"/>
                <a:gd name="T115" fmla="*/ 8 h 728"/>
                <a:gd name="T116" fmla="*/ 556 w 3427"/>
                <a:gd name="T117" fmla="*/ 16 h 728"/>
                <a:gd name="T118" fmla="*/ 468 w 3427"/>
                <a:gd name="T119" fmla="*/ 8 h 728"/>
                <a:gd name="T120" fmla="*/ 300 w 3427"/>
                <a:gd name="T121" fmla="*/ 0 h 728"/>
                <a:gd name="T122" fmla="*/ 156 w 3427"/>
                <a:gd name="T123" fmla="*/ 16 h 728"/>
                <a:gd name="T124" fmla="*/ 76 w 342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2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3" y="48"/>
                    <a:pt x="8" y="48"/>
                  </a:cubicBezTo>
                  <a:cubicBezTo>
                    <a:pt x="4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4" y="16"/>
                    <a:pt x="8" y="16"/>
                  </a:cubicBezTo>
                  <a:cubicBezTo>
                    <a:pt x="13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3" y="96"/>
                    <a:pt x="8" y="96"/>
                  </a:cubicBezTo>
                  <a:cubicBezTo>
                    <a:pt x="4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4" y="64"/>
                    <a:pt x="8" y="64"/>
                  </a:cubicBezTo>
                  <a:cubicBezTo>
                    <a:pt x="13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3" y="144"/>
                    <a:pt x="8" y="144"/>
                  </a:cubicBezTo>
                  <a:cubicBezTo>
                    <a:pt x="4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4" y="112"/>
                    <a:pt x="8" y="112"/>
                  </a:cubicBezTo>
                  <a:cubicBezTo>
                    <a:pt x="13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3" y="192"/>
                    <a:pt x="8" y="192"/>
                  </a:cubicBezTo>
                  <a:cubicBezTo>
                    <a:pt x="4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4" y="160"/>
                    <a:pt x="8" y="160"/>
                  </a:cubicBezTo>
                  <a:cubicBezTo>
                    <a:pt x="13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3" y="240"/>
                    <a:pt x="8" y="240"/>
                  </a:cubicBezTo>
                  <a:cubicBezTo>
                    <a:pt x="4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4" y="208"/>
                    <a:pt x="8" y="208"/>
                  </a:cubicBezTo>
                  <a:cubicBezTo>
                    <a:pt x="13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3" y="288"/>
                    <a:pt x="8" y="288"/>
                  </a:cubicBezTo>
                  <a:cubicBezTo>
                    <a:pt x="4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4" y="256"/>
                    <a:pt x="8" y="256"/>
                  </a:cubicBezTo>
                  <a:cubicBezTo>
                    <a:pt x="13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3" y="336"/>
                    <a:pt x="8" y="336"/>
                  </a:cubicBezTo>
                  <a:cubicBezTo>
                    <a:pt x="4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4" y="304"/>
                    <a:pt x="8" y="304"/>
                  </a:cubicBezTo>
                  <a:cubicBezTo>
                    <a:pt x="13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3" y="384"/>
                    <a:pt x="8" y="384"/>
                  </a:cubicBezTo>
                  <a:cubicBezTo>
                    <a:pt x="4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4" y="352"/>
                    <a:pt x="8" y="352"/>
                  </a:cubicBezTo>
                  <a:cubicBezTo>
                    <a:pt x="13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3" y="432"/>
                    <a:pt x="8" y="432"/>
                  </a:cubicBezTo>
                  <a:cubicBezTo>
                    <a:pt x="4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4" y="400"/>
                    <a:pt x="8" y="400"/>
                  </a:cubicBezTo>
                  <a:cubicBezTo>
                    <a:pt x="13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3" y="480"/>
                    <a:pt x="8" y="480"/>
                  </a:cubicBezTo>
                  <a:cubicBezTo>
                    <a:pt x="4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4" y="448"/>
                    <a:pt x="8" y="448"/>
                  </a:cubicBezTo>
                  <a:cubicBezTo>
                    <a:pt x="13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3" y="528"/>
                    <a:pt x="8" y="528"/>
                  </a:cubicBezTo>
                  <a:cubicBezTo>
                    <a:pt x="4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4" y="496"/>
                    <a:pt x="8" y="496"/>
                  </a:cubicBezTo>
                  <a:cubicBezTo>
                    <a:pt x="13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3" y="576"/>
                    <a:pt x="8" y="576"/>
                  </a:cubicBezTo>
                  <a:cubicBezTo>
                    <a:pt x="4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4" y="544"/>
                    <a:pt x="8" y="544"/>
                  </a:cubicBezTo>
                  <a:cubicBezTo>
                    <a:pt x="13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3" y="624"/>
                    <a:pt x="8" y="624"/>
                  </a:cubicBezTo>
                  <a:cubicBezTo>
                    <a:pt x="4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4" y="592"/>
                    <a:pt x="8" y="592"/>
                  </a:cubicBezTo>
                  <a:cubicBezTo>
                    <a:pt x="13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3" y="672"/>
                    <a:pt x="8" y="672"/>
                  </a:cubicBezTo>
                  <a:cubicBezTo>
                    <a:pt x="4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4" y="640"/>
                    <a:pt x="8" y="640"/>
                  </a:cubicBezTo>
                  <a:cubicBezTo>
                    <a:pt x="13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3" y="720"/>
                    <a:pt x="8" y="720"/>
                  </a:cubicBezTo>
                  <a:cubicBezTo>
                    <a:pt x="4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4" y="688"/>
                    <a:pt x="8" y="688"/>
                  </a:cubicBezTo>
                  <a:cubicBezTo>
                    <a:pt x="13" y="688"/>
                    <a:pt x="16" y="692"/>
                    <a:pt x="16" y="696"/>
                  </a:cubicBezTo>
                  <a:close/>
                  <a:moveTo>
                    <a:pt x="33" y="712"/>
                  </a:moveTo>
                  <a:lnTo>
                    <a:pt x="49" y="712"/>
                  </a:lnTo>
                  <a:cubicBezTo>
                    <a:pt x="53" y="712"/>
                    <a:pt x="57" y="715"/>
                    <a:pt x="57" y="720"/>
                  </a:cubicBezTo>
                  <a:cubicBezTo>
                    <a:pt x="57" y="724"/>
                    <a:pt x="53" y="728"/>
                    <a:pt x="49" y="728"/>
                  </a:cubicBezTo>
                  <a:lnTo>
                    <a:pt x="33" y="728"/>
                  </a:lnTo>
                  <a:cubicBezTo>
                    <a:pt x="28" y="728"/>
                    <a:pt x="25" y="724"/>
                    <a:pt x="25" y="720"/>
                  </a:cubicBezTo>
                  <a:cubicBezTo>
                    <a:pt x="25" y="715"/>
                    <a:pt x="28" y="712"/>
                    <a:pt x="33" y="712"/>
                  </a:cubicBezTo>
                  <a:close/>
                  <a:moveTo>
                    <a:pt x="81" y="712"/>
                  </a:moveTo>
                  <a:lnTo>
                    <a:pt x="97" y="712"/>
                  </a:lnTo>
                  <a:cubicBezTo>
                    <a:pt x="101" y="712"/>
                    <a:pt x="105" y="715"/>
                    <a:pt x="105" y="720"/>
                  </a:cubicBezTo>
                  <a:cubicBezTo>
                    <a:pt x="105" y="724"/>
                    <a:pt x="101" y="728"/>
                    <a:pt x="97" y="728"/>
                  </a:cubicBezTo>
                  <a:lnTo>
                    <a:pt x="81" y="728"/>
                  </a:lnTo>
                  <a:cubicBezTo>
                    <a:pt x="76" y="728"/>
                    <a:pt x="73" y="724"/>
                    <a:pt x="73" y="720"/>
                  </a:cubicBezTo>
                  <a:cubicBezTo>
                    <a:pt x="73" y="715"/>
                    <a:pt x="76" y="712"/>
                    <a:pt x="81" y="712"/>
                  </a:cubicBezTo>
                  <a:close/>
                  <a:moveTo>
                    <a:pt x="129" y="712"/>
                  </a:moveTo>
                  <a:lnTo>
                    <a:pt x="145" y="712"/>
                  </a:lnTo>
                  <a:cubicBezTo>
                    <a:pt x="149" y="712"/>
                    <a:pt x="153" y="715"/>
                    <a:pt x="153" y="720"/>
                  </a:cubicBezTo>
                  <a:cubicBezTo>
                    <a:pt x="153" y="724"/>
                    <a:pt x="149" y="728"/>
                    <a:pt x="145" y="728"/>
                  </a:cubicBezTo>
                  <a:lnTo>
                    <a:pt x="129" y="728"/>
                  </a:lnTo>
                  <a:cubicBezTo>
                    <a:pt x="124" y="728"/>
                    <a:pt x="121" y="724"/>
                    <a:pt x="121" y="720"/>
                  </a:cubicBezTo>
                  <a:cubicBezTo>
                    <a:pt x="121" y="715"/>
                    <a:pt x="124" y="712"/>
                    <a:pt x="129" y="712"/>
                  </a:cubicBezTo>
                  <a:close/>
                  <a:moveTo>
                    <a:pt x="177" y="712"/>
                  </a:moveTo>
                  <a:lnTo>
                    <a:pt x="193" y="712"/>
                  </a:lnTo>
                  <a:cubicBezTo>
                    <a:pt x="197" y="712"/>
                    <a:pt x="201" y="715"/>
                    <a:pt x="201" y="720"/>
                  </a:cubicBezTo>
                  <a:cubicBezTo>
                    <a:pt x="201" y="724"/>
                    <a:pt x="197" y="728"/>
                    <a:pt x="193" y="728"/>
                  </a:cubicBezTo>
                  <a:lnTo>
                    <a:pt x="177" y="728"/>
                  </a:lnTo>
                  <a:cubicBezTo>
                    <a:pt x="172" y="728"/>
                    <a:pt x="169" y="724"/>
                    <a:pt x="169" y="720"/>
                  </a:cubicBezTo>
                  <a:cubicBezTo>
                    <a:pt x="169" y="715"/>
                    <a:pt x="172" y="712"/>
                    <a:pt x="177" y="712"/>
                  </a:cubicBezTo>
                  <a:close/>
                  <a:moveTo>
                    <a:pt x="225" y="712"/>
                  </a:moveTo>
                  <a:lnTo>
                    <a:pt x="241" y="712"/>
                  </a:lnTo>
                  <a:cubicBezTo>
                    <a:pt x="245" y="712"/>
                    <a:pt x="249" y="715"/>
                    <a:pt x="249" y="720"/>
                  </a:cubicBezTo>
                  <a:cubicBezTo>
                    <a:pt x="249" y="724"/>
                    <a:pt x="245" y="728"/>
                    <a:pt x="241" y="728"/>
                  </a:cubicBezTo>
                  <a:lnTo>
                    <a:pt x="225" y="728"/>
                  </a:lnTo>
                  <a:cubicBezTo>
                    <a:pt x="220" y="728"/>
                    <a:pt x="217" y="724"/>
                    <a:pt x="217" y="720"/>
                  </a:cubicBezTo>
                  <a:cubicBezTo>
                    <a:pt x="217" y="715"/>
                    <a:pt x="220" y="712"/>
                    <a:pt x="225" y="712"/>
                  </a:cubicBezTo>
                  <a:close/>
                  <a:moveTo>
                    <a:pt x="273" y="712"/>
                  </a:moveTo>
                  <a:lnTo>
                    <a:pt x="289" y="712"/>
                  </a:lnTo>
                  <a:cubicBezTo>
                    <a:pt x="293" y="712"/>
                    <a:pt x="297" y="715"/>
                    <a:pt x="297" y="720"/>
                  </a:cubicBezTo>
                  <a:cubicBezTo>
                    <a:pt x="297" y="724"/>
                    <a:pt x="293" y="728"/>
                    <a:pt x="289" y="728"/>
                  </a:cubicBezTo>
                  <a:lnTo>
                    <a:pt x="273" y="728"/>
                  </a:lnTo>
                  <a:cubicBezTo>
                    <a:pt x="268" y="728"/>
                    <a:pt x="265" y="724"/>
                    <a:pt x="265" y="720"/>
                  </a:cubicBezTo>
                  <a:cubicBezTo>
                    <a:pt x="265" y="715"/>
                    <a:pt x="268" y="712"/>
                    <a:pt x="273" y="712"/>
                  </a:cubicBezTo>
                  <a:close/>
                  <a:moveTo>
                    <a:pt x="321" y="712"/>
                  </a:moveTo>
                  <a:lnTo>
                    <a:pt x="337" y="712"/>
                  </a:lnTo>
                  <a:cubicBezTo>
                    <a:pt x="341" y="712"/>
                    <a:pt x="345" y="715"/>
                    <a:pt x="345" y="720"/>
                  </a:cubicBezTo>
                  <a:cubicBezTo>
                    <a:pt x="345" y="724"/>
                    <a:pt x="341" y="728"/>
                    <a:pt x="337" y="728"/>
                  </a:cubicBezTo>
                  <a:lnTo>
                    <a:pt x="321" y="728"/>
                  </a:lnTo>
                  <a:cubicBezTo>
                    <a:pt x="316" y="728"/>
                    <a:pt x="313" y="724"/>
                    <a:pt x="313" y="720"/>
                  </a:cubicBezTo>
                  <a:cubicBezTo>
                    <a:pt x="313" y="715"/>
                    <a:pt x="316" y="712"/>
                    <a:pt x="321" y="712"/>
                  </a:cubicBezTo>
                  <a:close/>
                  <a:moveTo>
                    <a:pt x="369" y="712"/>
                  </a:moveTo>
                  <a:lnTo>
                    <a:pt x="385" y="712"/>
                  </a:lnTo>
                  <a:cubicBezTo>
                    <a:pt x="389" y="712"/>
                    <a:pt x="393" y="715"/>
                    <a:pt x="393" y="720"/>
                  </a:cubicBezTo>
                  <a:cubicBezTo>
                    <a:pt x="393" y="724"/>
                    <a:pt x="389" y="728"/>
                    <a:pt x="385" y="728"/>
                  </a:cubicBezTo>
                  <a:lnTo>
                    <a:pt x="369" y="728"/>
                  </a:lnTo>
                  <a:cubicBezTo>
                    <a:pt x="364" y="728"/>
                    <a:pt x="361" y="724"/>
                    <a:pt x="361" y="720"/>
                  </a:cubicBezTo>
                  <a:cubicBezTo>
                    <a:pt x="361" y="715"/>
                    <a:pt x="364" y="712"/>
                    <a:pt x="369" y="712"/>
                  </a:cubicBezTo>
                  <a:close/>
                  <a:moveTo>
                    <a:pt x="417" y="712"/>
                  </a:moveTo>
                  <a:lnTo>
                    <a:pt x="433" y="712"/>
                  </a:lnTo>
                  <a:cubicBezTo>
                    <a:pt x="437" y="712"/>
                    <a:pt x="441" y="715"/>
                    <a:pt x="441" y="720"/>
                  </a:cubicBezTo>
                  <a:cubicBezTo>
                    <a:pt x="441" y="724"/>
                    <a:pt x="437" y="728"/>
                    <a:pt x="433" y="728"/>
                  </a:cubicBezTo>
                  <a:lnTo>
                    <a:pt x="417" y="728"/>
                  </a:lnTo>
                  <a:cubicBezTo>
                    <a:pt x="412" y="728"/>
                    <a:pt x="409" y="724"/>
                    <a:pt x="409" y="720"/>
                  </a:cubicBezTo>
                  <a:cubicBezTo>
                    <a:pt x="409" y="715"/>
                    <a:pt x="412" y="712"/>
                    <a:pt x="417" y="712"/>
                  </a:cubicBezTo>
                  <a:close/>
                  <a:moveTo>
                    <a:pt x="465" y="712"/>
                  </a:moveTo>
                  <a:lnTo>
                    <a:pt x="481" y="712"/>
                  </a:lnTo>
                  <a:cubicBezTo>
                    <a:pt x="485" y="712"/>
                    <a:pt x="489" y="715"/>
                    <a:pt x="489" y="720"/>
                  </a:cubicBezTo>
                  <a:cubicBezTo>
                    <a:pt x="489" y="724"/>
                    <a:pt x="485" y="728"/>
                    <a:pt x="481" y="728"/>
                  </a:cubicBezTo>
                  <a:lnTo>
                    <a:pt x="465" y="728"/>
                  </a:lnTo>
                  <a:cubicBezTo>
                    <a:pt x="460" y="728"/>
                    <a:pt x="457" y="724"/>
                    <a:pt x="457" y="720"/>
                  </a:cubicBezTo>
                  <a:cubicBezTo>
                    <a:pt x="457" y="715"/>
                    <a:pt x="460" y="712"/>
                    <a:pt x="465" y="712"/>
                  </a:cubicBezTo>
                  <a:close/>
                  <a:moveTo>
                    <a:pt x="513" y="712"/>
                  </a:moveTo>
                  <a:lnTo>
                    <a:pt x="529" y="712"/>
                  </a:lnTo>
                  <a:cubicBezTo>
                    <a:pt x="533" y="712"/>
                    <a:pt x="537" y="715"/>
                    <a:pt x="537" y="720"/>
                  </a:cubicBezTo>
                  <a:cubicBezTo>
                    <a:pt x="537" y="724"/>
                    <a:pt x="533" y="728"/>
                    <a:pt x="529" y="728"/>
                  </a:cubicBezTo>
                  <a:lnTo>
                    <a:pt x="513" y="728"/>
                  </a:lnTo>
                  <a:cubicBezTo>
                    <a:pt x="508" y="728"/>
                    <a:pt x="505" y="724"/>
                    <a:pt x="505" y="720"/>
                  </a:cubicBezTo>
                  <a:cubicBezTo>
                    <a:pt x="505" y="715"/>
                    <a:pt x="508" y="712"/>
                    <a:pt x="513" y="712"/>
                  </a:cubicBezTo>
                  <a:close/>
                  <a:moveTo>
                    <a:pt x="561" y="712"/>
                  </a:moveTo>
                  <a:lnTo>
                    <a:pt x="577" y="712"/>
                  </a:lnTo>
                  <a:cubicBezTo>
                    <a:pt x="581" y="712"/>
                    <a:pt x="585" y="715"/>
                    <a:pt x="585" y="720"/>
                  </a:cubicBezTo>
                  <a:cubicBezTo>
                    <a:pt x="585" y="724"/>
                    <a:pt x="581" y="728"/>
                    <a:pt x="577" y="728"/>
                  </a:cubicBezTo>
                  <a:lnTo>
                    <a:pt x="561" y="728"/>
                  </a:lnTo>
                  <a:cubicBezTo>
                    <a:pt x="556" y="728"/>
                    <a:pt x="553" y="724"/>
                    <a:pt x="553" y="720"/>
                  </a:cubicBezTo>
                  <a:cubicBezTo>
                    <a:pt x="553" y="715"/>
                    <a:pt x="556" y="712"/>
                    <a:pt x="561" y="712"/>
                  </a:cubicBezTo>
                  <a:close/>
                  <a:moveTo>
                    <a:pt x="609" y="712"/>
                  </a:moveTo>
                  <a:lnTo>
                    <a:pt x="625" y="712"/>
                  </a:lnTo>
                  <a:cubicBezTo>
                    <a:pt x="629" y="712"/>
                    <a:pt x="633" y="715"/>
                    <a:pt x="633" y="720"/>
                  </a:cubicBezTo>
                  <a:cubicBezTo>
                    <a:pt x="633" y="724"/>
                    <a:pt x="629" y="728"/>
                    <a:pt x="625" y="728"/>
                  </a:cubicBezTo>
                  <a:lnTo>
                    <a:pt x="609" y="728"/>
                  </a:lnTo>
                  <a:cubicBezTo>
                    <a:pt x="604" y="728"/>
                    <a:pt x="601" y="724"/>
                    <a:pt x="601" y="720"/>
                  </a:cubicBezTo>
                  <a:cubicBezTo>
                    <a:pt x="601" y="715"/>
                    <a:pt x="604" y="712"/>
                    <a:pt x="609" y="712"/>
                  </a:cubicBezTo>
                  <a:close/>
                  <a:moveTo>
                    <a:pt x="657" y="712"/>
                  </a:moveTo>
                  <a:lnTo>
                    <a:pt x="673" y="712"/>
                  </a:lnTo>
                  <a:cubicBezTo>
                    <a:pt x="677" y="712"/>
                    <a:pt x="681" y="715"/>
                    <a:pt x="681" y="720"/>
                  </a:cubicBezTo>
                  <a:cubicBezTo>
                    <a:pt x="681" y="724"/>
                    <a:pt x="677" y="728"/>
                    <a:pt x="673" y="728"/>
                  </a:cubicBezTo>
                  <a:lnTo>
                    <a:pt x="657" y="728"/>
                  </a:lnTo>
                  <a:cubicBezTo>
                    <a:pt x="652" y="728"/>
                    <a:pt x="649" y="724"/>
                    <a:pt x="649" y="720"/>
                  </a:cubicBezTo>
                  <a:cubicBezTo>
                    <a:pt x="649" y="715"/>
                    <a:pt x="652" y="712"/>
                    <a:pt x="657" y="712"/>
                  </a:cubicBezTo>
                  <a:close/>
                  <a:moveTo>
                    <a:pt x="705" y="712"/>
                  </a:moveTo>
                  <a:lnTo>
                    <a:pt x="721" y="712"/>
                  </a:lnTo>
                  <a:cubicBezTo>
                    <a:pt x="725" y="712"/>
                    <a:pt x="729" y="715"/>
                    <a:pt x="729" y="720"/>
                  </a:cubicBezTo>
                  <a:cubicBezTo>
                    <a:pt x="729" y="724"/>
                    <a:pt x="725" y="728"/>
                    <a:pt x="721" y="728"/>
                  </a:cubicBezTo>
                  <a:lnTo>
                    <a:pt x="705" y="728"/>
                  </a:lnTo>
                  <a:cubicBezTo>
                    <a:pt x="700" y="728"/>
                    <a:pt x="697" y="724"/>
                    <a:pt x="697" y="720"/>
                  </a:cubicBezTo>
                  <a:cubicBezTo>
                    <a:pt x="697" y="715"/>
                    <a:pt x="700" y="712"/>
                    <a:pt x="705" y="712"/>
                  </a:cubicBezTo>
                  <a:close/>
                  <a:moveTo>
                    <a:pt x="753" y="712"/>
                  </a:moveTo>
                  <a:lnTo>
                    <a:pt x="769" y="712"/>
                  </a:lnTo>
                  <a:cubicBezTo>
                    <a:pt x="773" y="712"/>
                    <a:pt x="777" y="715"/>
                    <a:pt x="777" y="720"/>
                  </a:cubicBezTo>
                  <a:cubicBezTo>
                    <a:pt x="777" y="724"/>
                    <a:pt x="773" y="728"/>
                    <a:pt x="769" y="728"/>
                  </a:cubicBezTo>
                  <a:lnTo>
                    <a:pt x="753" y="728"/>
                  </a:lnTo>
                  <a:cubicBezTo>
                    <a:pt x="748" y="728"/>
                    <a:pt x="745" y="724"/>
                    <a:pt x="745" y="720"/>
                  </a:cubicBezTo>
                  <a:cubicBezTo>
                    <a:pt x="745" y="715"/>
                    <a:pt x="748" y="712"/>
                    <a:pt x="753" y="712"/>
                  </a:cubicBezTo>
                  <a:close/>
                  <a:moveTo>
                    <a:pt x="801" y="712"/>
                  </a:moveTo>
                  <a:lnTo>
                    <a:pt x="817" y="712"/>
                  </a:lnTo>
                  <a:cubicBezTo>
                    <a:pt x="821" y="712"/>
                    <a:pt x="825" y="715"/>
                    <a:pt x="825" y="720"/>
                  </a:cubicBezTo>
                  <a:cubicBezTo>
                    <a:pt x="825" y="724"/>
                    <a:pt x="821" y="728"/>
                    <a:pt x="817" y="728"/>
                  </a:cubicBezTo>
                  <a:lnTo>
                    <a:pt x="801" y="728"/>
                  </a:lnTo>
                  <a:cubicBezTo>
                    <a:pt x="796" y="728"/>
                    <a:pt x="793" y="724"/>
                    <a:pt x="793" y="720"/>
                  </a:cubicBezTo>
                  <a:cubicBezTo>
                    <a:pt x="793" y="715"/>
                    <a:pt x="796" y="712"/>
                    <a:pt x="801" y="712"/>
                  </a:cubicBezTo>
                  <a:close/>
                  <a:moveTo>
                    <a:pt x="849" y="712"/>
                  </a:moveTo>
                  <a:lnTo>
                    <a:pt x="865" y="712"/>
                  </a:lnTo>
                  <a:cubicBezTo>
                    <a:pt x="869" y="712"/>
                    <a:pt x="873" y="715"/>
                    <a:pt x="873" y="720"/>
                  </a:cubicBezTo>
                  <a:cubicBezTo>
                    <a:pt x="873" y="724"/>
                    <a:pt x="869" y="728"/>
                    <a:pt x="865" y="728"/>
                  </a:cubicBezTo>
                  <a:lnTo>
                    <a:pt x="849" y="728"/>
                  </a:lnTo>
                  <a:cubicBezTo>
                    <a:pt x="844" y="728"/>
                    <a:pt x="841" y="724"/>
                    <a:pt x="841" y="720"/>
                  </a:cubicBezTo>
                  <a:cubicBezTo>
                    <a:pt x="841" y="715"/>
                    <a:pt x="844" y="712"/>
                    <a:pt x="849" y="712"/>
                  </a:cubicBezTo>
                  <a:close/>
                  <a:moveTo>
                    <a:pt x="897" y="712"/>
                  </a:moveTo>
                  <a:lnTo>
                    <a:pt x="913" y="712"/>
                  </a:lnTo>
                  <a:cubicBezTo>
                    <a:pt x="917" y="712"/>
                    <a:pt x="921" y="715"/>
                    <a:pt x="921" y="720"/>
                  </a:cubicBezTo>
                  <a:cubicBezTo>
                    <a:pt x="921" y="724"/>
                    <a:pt x="917" y="728"/>
                    <a:pt x="913" y="728"/>
                  </a:cubicBezTo>
                  <a:lnTo>
                    <a:pt x="897" y="728"/>
                  </a:lnTo>
                  <a:cubicBezTo>
                    <a:pt x="892" y="728"/>
                    <a:pt x="889" y="724"/>
                    <a:pt x="889" y="720"/>
                  </a:cubicBezTo>
                  <a:cubicBezTo>
                    <a:pt x="889" y="715"/>
                    <a:pt x="892" y="712"/>
                    <a:pt x="897" y="712"/>
                  </a:cubicBezTo>
                  <a:close/>
                  <a:moveTo>
                    <a:pt x="945" y="712"/>
                  </a:moveTo>
                  <a:lnTo>
                    <a:pt x="961" y="712"/>
                  </a:lnTo>
                  <a:cubicBezTo>
                    <a:pt x="965" y="712"/>
                    <a:pt x="969" y="715"/>
                    <a:pt x="969" y="720"/>
                  </a:cubicBezTo>
                  <a:cubicBezTo>
                    <a:pt x="969" y="724"/>
                    <a:pt x="965" y="728"/>
                    <a:pt x="961" y="728"/>
                  </a:cubicBezTo>
                  <a:lnTo>
                    <a:pt x="945" y="728"/>
                  </a:lnTo>
                  <a:cubicBezTo>
                    <a:pt x="940" y="728"/>
                    <a:pt x="937" y="724"/>
                    <a:pt x="937" y="720"/>
                  </a:cubicBezTo>
                  <a:cubicBezTo>
                    <a:pt x="937" y="715"/>
                    <a:pt x="940" y="712"/>
                    <a:pt x="945" y="712"/>
                  </a:cubicBezTo>
                  <a:close/>
                  <a:moveTo>
                    <a:pt x="993" y="712"/>
                  </a:moveTo>
                  <a:lnTo>
                    <a:pt x="1009" y="712"/>
                  </a:lnTo>
                  <a:cubicBezTo>
                    <a:pt x="1013" y="712"/>
                    <a:pt x="1017" y="715"/>
                    <a:pt x="1017" y="720"/>
                  </a:cubicBezTo>
                  <a:cubicBezTo>
                    <a:pt x="1017" y="724"/>
                    <a:pt x="1013" y="728"/>
                    <a:pt x="1009" y="728"/>
                  </a:cubicBezTo>
                  <a:lnTo>
                    <a:pt x="993" y="728"/>
                  </a:lnTo>
                  <a:cubicBezTo>
                    <a:pt x="988" y="728"/>
                    <a:pt x="985" y="724"/>
                    <a:pt x="985" y="720"/>
                  </a:cubicBezTo>
                  <a:cubicBezTo>
                    <a:pt x="985" y="715"/>
                    <a:pt x="988" y="712"/>
                    <a:pt x="993" y="712"/>
                  </a:cubicBezTo>
                  <a:close/>
                  <a:moveTo>
                    <a:pt x="1041" y="712"/>
                  </a:moveTo>
                  <a:lnTo>
                    <a:pt x="1057" y="712"/>
                  </a:lnTo>
                  <a:cubicBezTo>
                    <a:pt x="1061" y="712"/>
                    <a:pt x="1065" y="715"/>
                    <a:pt x="1065" y="720"/>
                  </a:cubicBezTo>
                  <a:cubicBezTo>
                    <a:pt x="1065" y="724"/>
                    <a:pt x="1061" y="728"/>
                    <a:pt x="1057" y="728"/>
                  </a:cubicBezTo>
                  <a:lnTo>
                    <a:pt x="1041" y="728"/>
                  </a:lnTo>
                  <a:cubicBezTo>
                    <a:pt x="1036" y="728"/>
                    <a:pt x="1033" y="724"/>
                    <a:pt x="1033" y="720"/>
                  </a:cubicBezTo>
                  <a:cubicBezTo>
                    <a:pt x="1033" y="715"/>
                    <a:pt x="1036" y="712"/>
                    <a:pt x="1041" y="712"/>
                  </a:cubicBezTo>
                  <a:close/>
                  <a:moveTo>
                    <a:pt x="1089" y="712"/>
                  </a:moveTo>
                  <a:lnTo>
                    <a:pt x="1105" y="712"/>
                  </a:lnTo>
                  <a:cubicBezTo>
                    <a:pt x="1109" y="712"/>
                    <a:pt x="1113" y="715"/>
                    <a:pt x="1113" y="720"/>
                  </a:cubicBezTo>
                  <a:cubicBezTo>
                    <a:pt x="1113" y="724"/>
                    <a:pt x="1109" y="728"/>
                    <a:pt x="1105" y="728"/>
                  </a:cubicBezTo>
                  <a:lnTo>
                    <a:pt x="1089" y="728"/>
                  </a:lnTo>
                  <a:cubicBezTo>
                    <a:pt x="1084" y="728"/>
                    <a:pt x="1081" y="724"/>
                    <a:pt x="1081" y="720"/>
                  </a:cubicBezTo>
                  <a:cubicBezTo>
                    <a:pt x="1081" y="715"/>
                    <a:pt x="1084" y="712"/>
                    <a:pt x="1089" y="712"/>
                  </a:cubicBezTo>
                  <a:close/>
                  <a:moveTo>
                    <a:pt x="1137" y="712"/>
                  </a:moveTo>
                  <a:lnTo>
                    <a:pt x="1153" y="712"/>
                  </a:lnTo>
                  <a:cubicBezTo>
                    <a:pt x="1157" y="712"/>
                    <a:pt x="1161" y="715"/>
                    <a:pt x="1161" y="720"/>
                  </a:cubicBezTo>
                  <a:cubicBezTo>
                    <a:pt x="1161" y="724"/>
                    <a:pt x="1157" y="728"/>
                    <a:pt x="1153" y="728"/>
                  </a:cubicBezTo>
                  <a:lnTo>
                    <a:pt x="1137" y="728"/>
                  </a:lnTo>
                  <a:cubicBezTo>
                    <a:pt x="1132" y="728"/>
                    <a:pt x="1129" y="724"/>
                    <a:pt x="1129" y="720"/>
                  </a:cubicBezTo>
                  <a:cubicBezTo>
                    <a:pt x="1129" y="715"/>
                    <a:pt x="1132" y="712"/>
                    <a:pt x="1137" y="712"/>
                  </a:cubicBezTo>
                  <a:close/>
                  <a:moveTo>
                    <a:pt x="1185" y="712"/>
                  </a:moveTo>
                  <a:lnTo>
                    <a:pt x="1201" y="712"/>
                  </a:lnTo>
                  <a:cubicBezTo>
                    <a:pt x="1205" y="712"/>
                    <a:pt x="1209" y="715"/>
                    <a:pt x="1209" y="720"/>
                  </a:cubicBezTo>
                  <a:cubicBezTo>
                    <a:pt x="1209" y="724"/>
                    <a:pt x="1205" y="728"/>
                    <a:pt x="1201" y="728"/>
                  </a:cubicBezTo>
                  <a:lnTo>
                    <a:pt x="1185" y="728"/>
                  </a:lnTo>
                  <a:cubicBezTo>
                    <a:pt x="1180" y="728"/>
                    <a:pt x="1177" y="724"/>
                    <a:pt x="1177" y="720"/>
                  </a:cubicBezTo>
                  <a:cubicBezTo>
                    <a:pt x="1177" y="715"/>
                    <a:pt x="1180" y="712"/>
                    <a:pt x="1185" y="712"/>
                  </a:cubicBezTo>
                  <a:close/>
                  <a:moveTo>
                    <a:pt x="1233" y="712"/>
                  </a:moveTo>
                  <a:lnTo>
                    <a:pt x="1249" y="712"/>
                  </a:lnTo>
                  <a:cubicBezTo>
                    <a:pt x="1253" y="712"/>
                    <a:pt x="1257" y="715"/>
                    <a:pt x="1257" y="720"/>
                  </a:cubicBezTo>
                  <a:cubicBezTo>
                    <a:pt x="1257" y="724"/>
                    <a:pt x="1253" y="728"/>
                    <a:pt x="1249" y="728"/>
                  </a:cubicBezTo>
                  <a:lnTo>
                    <a:pt x="1233" y="728"/>
                  </a:lnTo>
                  <a:cubicBezTo>
                    <a:pt x="1228" y="728"/>
                    <a:pt x="1225" y="724"/>
                    <a:pt x="1225" y="720"/>
                  </a:cubicBezTo>
                  <a:cubicBezTo>
                    <a:pt x="1225" y="715"/>
                    <a:pt x="1228" y="712"/>
                    <a:pt x="1233" y="712"/>
                  </a:cubicBezTo>
                  <a:close/>
                  <a:moveTo>
                    <a:pt x="1281" y="712"/>
                  </a:moveTo>
                  <a:lnTo>
                    <a:pt x="1297" y="712"/>
                  </a:lnTo>
                  <a:cubicBezTo>
                    <a:pt x="1301" y="712"/>
                    <a:pt x="1305" y="715"/>
                    <a:pt x="1305" y="720"/>
                  </a:cubicBezTo>
                  <a:cubicBezTo>
                    <a:pt x="1305" y="724"/>
                    <a:pt x="1301" y="728"/>
                    <a:pt x="1297" y="728"/>
                  </a:cubicBezTo>
                  <a:lnTo>
                    <a:pt x="1281" y="728"/>
                  </a:lnTo>
                  <a:cubicBezTo>
                    <a:pt x="1276" y="728"/>
                    <a:pt x="1273" y="724"/>
                    <a:pt x="1273" y="720"/>
                  </a:cubicBezTo>
                  <a:cubicBezTo>
                    <a:pt x="1273" y="715"/>
                    <a:pt x="1276" y="712"/>
                    <a:pt x="1281" y="712"/>
                  </a:cubicBezTo>
                  <a:close/>
                  <a:moveTo>
                    <a:pt x="1329" y="712"/>
                  </a:moveTo>
                  <a:lnTo>
                    <a:pt x="1345" y="712"/>
                  </a:lnTo>
                  <a:cubicBezTo>
                    <a:pt x="1349" y="712"/>
                    <a:pt x="1353" y="715"/>
                    <a:pt x="1353" y="720"/>
                  </a:cubicBezTo>
                  <a:cubicBezTo>
                    <a:pt x="1353" y="724"/>
                    <a:pt x="1349" y="728"/>
                    <a:pt x="1345" y="728"/>
                  </a:cubicBezTo>
                  <a:lnTo>
                    <a:pt x="1329" y="728"/>
                  </a:lnTo>
                  <a:cubicBezTo>
                    <a:pt x="1324" y="728"/>
                    <a:pt x="1321" y="724"/>
                    <a:pt x="1321" y="720"/>
                  </a:cubicBezTo>
                  <a:cubicBezTo>
                    <a:pt x="1321" y="715"/>
                    <a:pt x="1324" y="712"/>
                    <a:pt x="1329" y="712"/>
                  </a:cubicBezTo>
                  <a:close/>
                  <a:moveTo>
                    <a:pt x="1377" y="712"/>
                  </a:moveTo>
                  <a:lnTo>
                    <a:pt x="1393" y="712"/>
                  </a:lnTo>
                  <a:cubicBezTo>
                    <a:pt x="1397" y="712"/>
                    <a:pt x="1401" y="715"/>
                    <a:pt x="1401" y="720"/>
                  </a:cubicBezTo>
                  <a:cubicBezTo>
                    <a:pt x="1401" y="724"/>
                    <a:pt x="1397" y="728"/>
                    <a:pt x="1393" y="728"/>
                  </a:cubicBezTo>
                  <a:lnTo>
                    <a:pt x="1377" y="728"/>
                  </a:lnTo>
                  <a:cubicBezTo>
                    <a:pt x="1372" y="728"/>
                    <a:pt x="1369" y="724"/>
                    <a:pt x="1369" y="720"/>
                  </a:cubicBezTo>
                  <a:cubicBezTo>
                    <a:pt x="1369" y="715"/>
                    <a:pt x="1372" y="712"/>
                    <a:pt x="1377" y="712"/>
                  </a:cubicBezTo>
                  <a:close/>
                  <a:moveTo>
                    <a:pt x="1425" y="712"/>
                  </a:moveTo>
                  <a:lnTo>
                    <a:pt x="1441" y="712"/>
                  </a:lnTo>
                  <a:cubicBezTo>
                    <a:pt x="1445" y="712"/>
                    <a:pt x="1449" y="715"/>
                    <a:pt x="1449" y="720"/>
                  </a:cubicBezTo>
                  <a:cubicBezTo>
                    <a:pt x="1449" y="724"/>
                    <a:pt x="1445" y="728"/>
                    <a:pt x="1441" y="728"/>
                  </a:cubicBezTo>
                  <a:lnTo>
                    <a:pt x="1425" y="728"/>
                  </a:lnTo>
                  <a:cubicBezTo>
                    <a:pt x="1420" y="728"/>
                    <a:pt x="1417" y="724"/>
                    <a:pt x="1417" y="720"/>
                  </a:cubicBezTo>
                  <a:cubicBezTo>
                    <a:pt x="1417" y="715"/>
                    <a:pt x="1420" y="712"/>
                    <a:pt x="1425" y="712"/>
                  </a:cubicBezTo>
                  <a:close/>
                  <a:moveTo>
                    <a:pt x="1473" y="712"/>
                  </a:moveTo>
                  <a:lnTo>
                    <a:pt x="1489" y="712"/>
                  </a:lnTo>
                  <a:cubicBezTo>
                    <a:pt x="1493" y="712"/>
                    <a:pt x="1497" y="715"/>
                    <a:pt x="1497" y="720"/>
                  </a:cubicBezTo>
                  <a:cubicBezTo>
                    <a:pt x="1497" y="724"/>
                    <a:pt x="1493" y="728"/>
                    <a:pt x="1489" y="728"/>
                  </a:cubicBezTo>
                  <a:lnTo>
                    <a:pt x="1473" y="728"/>
                  </a:lnTo>
                  <a:cubicBezTo>
                    <a:pt x="1468" y="728"/>
                    <a:pt x="1465" y="724"/>
                    <a:pt x="1465" y="720"/>
                  </a:cubicBezTo>
                  <a:cubicBezTo>
                    <a:pt x="1465" y="715"/>
                    <a:pt x="1468" y="712"/>
                    <a:pt x="1473" y="712"/>
                  </a:cubicBezTo>
                  <a:close/>
                  <a:moveTo>
                    <a:pt x="1521" y="712"/>
                  </a:moveTo>
                  <a:lnTo>
                    <a:pt x="1537" y="712"/>
                  </a:lnTo>
                  <a:cubicBezTo>
                    <a:pt x="1541" y="712"/>
                    <a:pt x="1545" y="715"/>
                    <a:pt x="1545" y="720"/>
                  </a:cubicBezTo>
                  <a:cubicBezTo>
                    <a:pt x="1545" y="724"/>
                    <a:pt x="1541" y="728"/>
                    <a:pt x="1537" y="728"/>
                  </a:cubicBezTo>
                  <a:lnTo>
                    <a:pt x="1521" y="728"/>
                  </a:lnTo>
                  <a:cubicBezTo>
                    <a:pt x="1516" y="728"/>
                    <a:pt x="1513" y="724"/>
                    <a:pt x="1513" y="720"/>
                  </a:cubicBezTo>
                  <a:cubicBezTo>
                    <a:pt x="1513" y="715"/>
                    <a:pt x="1516" y="712"/>
                    <a:pt x="1521" y="712"/>
                  </a:cubicBezTo>
                  <a:close/>
                  <a:moveTo>
                    <a:pt x="1569" y="712"/>
                  </a:moveTo>
                  <a:lnTo>
                    <a:pt x="1585" y="712"/>
                  </a:lnTo>
                  <a:cubicBezTo>
                    <a:pt x="1589" y="712"/>
                    <a:pt x="1593" y="715"/>
                    <a:pt x="1593" y="720"/>
                  </a:cubicBezTo>
                  <a:cubicBezTo>
                    <a:pt x="1593" y="724"/>
                    <a:pt x="1589" y="728"/>
                    <a:pt x="1585" y="728"/>
                  </a:cubicBezTo>
                  <a:lnTo>
                    <a:pt x="1569" y="728"/>
                  </a:lnTo>
                  <a:cubicBezTo>
                    <a:pt x="1564" y="728"/>
                    <a:pt x="1561" y="724"/>
                    <a:pt x="1561" y="720"/>
                  </a:cubicBezTo>
                  <a:cubicBezTo>
                    <a:pt x="1561" y="715"/>
                    <a:pt x="1564" y="712"/>
                    <a:pt x="1569" y="712"/>
                  </a:cubicBezTo>
                  <a:close/>
                  <a:moveTo>
                    <a:pt x="1617" y="712"/>
                  </a:moveTo>
                  <a:lnTo>
                    <a:pt x="1633" y="712"/>
                  </a:lnTo>
                  <a:cubicBezTo>
                    <a:pt x="1637" y="712"/>
                    <a:pt x="1641" y="715"/>
                    <a:pt x="1641" y="720"/>
                  </a:cubicBezTo>
                  <a:cubicBezTo>
                    <a:pt x="1641" y="724"/>
                    <a:pt x="1637" y="728"/>
                    <a:pt x="1633" y="728"/>
                  </a:cubicBezTo>
                  <a:lnTo>
                    <a:pt x="1617" y="728"/>
                  </a:lnTo>
                  <a:cubicBezTo>
                    <a:pt x="1612" y="728"/>
                    <a:pt x="1609" y="724"/>
                    <a:pt x="1609" y="720"/>
                  </a:cubicBezTo>
                  <a:cubicBezTo>
                    <a:pt x="1609" y="715"/>
                    <a:pt x="1612" y="712"/>
                    <a:pt x="1617" y="712"/>
                  </a:cubicBezTo>
                  <a:close/>
                  <a:moveTo>
                    <a:pt x="1665" y="712"/>
                  </a:moveTo>
                  <a:lnTo>
                    <a:pt x="1681" y="712"/>
                  </a:lnTo>
                  <a:cubicBezTo>
                    <a:pt x="1685" y="712"/>
                    <a:pt x="1689" y="715"/>
                    <a:pt x="1689" y="720"/>
                  </a:cubicBezTo>
                  <a:cubicBezTo>
                    <a:pt x="1689" y="724"/>
                    <a:pt x="1685" y="728"/>
                    <a:pt x="1681" y="728"/>
                  </a:cubicBezTo>
                  <a:lnTo>
                    <a:pt x="1665" y="728"/>
                  </a:lnTo>
                  <a:cubicBezTo>
                    <a:pt x="1660" y="728"/>
                    <a:pt x="1657" y="724"/>
                    <a:pt x="1657" y="720"/>
                  </a:cubicBezTo>
                  <a:cubicBezTo>
                    <a:pt x="1657" y="715"/>
                    <a:pt x="1660" y="712"/>
                    <a:pt x="1665" y="712"/>
                  </a:cubicBezTo>
                  <a:close/>
                  <a:moveTo>
                    <a:pt x="1713" y="712"/>
                  </a:moveTo>
                  <a:lnTo>
                    <a:pt x="1729" y="712"/>
                  </a:lnTo>
                  <a:cubicBezTo>
                    <a:pt x="1733" y="712"/>
                    <a:pt x="1737" y="715"/>
                    <a:pt x="1737" y="720"/>
                  </a:cubicBezTo>
                  <a:cubicBezTo>
                    <a:pt x="1737" y="724"/>
                    <a:pt x="1733" y="728"/>
                    <a:pt x="1729" y="728"/>
                  </a:cubicBezTo>
                  <a:lnTo>
                    <a:pt x="1713" y="728"/>
                  </a:lnTo>
                  <a:cubicBezTo>
                    <a:pt x="1708" y="728"/>
                    <a:pt x="1705" y="724"/>
                    <a:pt x="1705" y="720"/>
                  </a:cubicBezTo>
                  <a:cubicBezTo>
                    <a:pt x="1705" y="715"/>
                    <a:pt x="1708" y="712"/>
                    <a:pt x="1713" y="712"/>
                  </a:cubicBezTo>
                  <a:close/>
                  <a:moveTo>
                    <a:pt x="1761" y="712"/>
                  </a:moveTo>
                  <a:lnTo>
                    <a:pt x="1777" y="712"/>
                  </a:lnTo>
                  <a:cubicBezTo>
                    <a:pt x="1781" y="712"/>
                    <a:pt x="1785" y="715"/>
                    <a:pt x="1785" y="720"/>
                  </a:cubicBezTo>
                  <a:cubicBezTo>
                    <a:pt x="1785" y="724"/>
                    <a:pt x="1781" y="728"/>
                    <a:pt x="1777" y="728"/>
                  </a:cubicBezTo>
                  <a:lnTo>
                    <a:pt x="1761" y="728"/>
                  </a:lnTo>
                  <a:cubicBezTo>
                    <a:pt x="1756" y="728"/>
                    <a:pt x="1753" y="724"/>
                    <a:pt x="1753" y="720"/>
                  </a:cubicBezTo>
                  <a:cubicBezTo>
                    <a:pt x="1753" y="715"/>
                    <a:pt x="1756" y="712"/>
                    <a:pt x="1761" y="712"/>
                  </a:cubicBezTo>
                  <a:close/>
                  <a:moveTo>
                    <a:pt x="1809" y="712"/>
                  </a:moveTo>
                  <a:lnTo>
                    <a:pt x="1825" y="712"/>
                  </a:lnTo>
                  <a:cubicBezTo>
                    <a:pt x="1829" y="712"/>
                    <a:pt x="1833" y="715"/>
                    <a:pt x="1833" y="720"/>
                  </a:cubicBezTo>
                  <a:cubicBezTo>
                    <a:pt x="1833" y="724"/>
                    <a:pt x="1829" y="728"/>
                    <a:pt x="1825" y="728"/>
                  </a:cubicBezTo>
                  <a:lnTo>
                    <a:pt x="1809" y="728"/>
                  </a:lnTo>
                  <a:cubicBezTo>
                    <a:pt x="1804" y="728"/>
                    <a:pt x="1801" y="724"/>
                    <a:pt x="1801" y="720"/>
                  </a:cubicBezTo>
                  <a:cubicBezTo>
                    <a:pt x="1801" y="715"/>
                    <a:pt x="1804" y="712"/>
                    <a:pt x="1809" y="712"/>
                  </a:cubicBezTo>
                  <a:close/>
                  <a:moveTo>
                    <a:pt x="1857" y="712"/>
                  </a:moveTo>
                  <a:lnTo>
                    <a:pt x="1873" y="712"/>
                  </a:lnTo>
                  <a:cubicBezTo>
                    <a:pt x="1877" y="712"/>
                    <a:pt x="1881" y="715"/>
                    <a:pt x="1881" y="720"/>
                  </a:cubicBezTo>
                  <a:cubicBezTo>
                    <a:pt x="1881" y="724"/>
                    <a:pt x="1877" y="728"/>
                    <a:pt x="1873" y="728"/>
                  </a:cubicBezTo>
                  <a:lnTo>
                    <a:pt x="1857" y="728"/>
                  </a:lnTo>
                  <a:cubicBezTo>
                    <a:pt x="1852" y="728"/>
                    <a:pt x="1849" y="724"/>
                    <a:pt x="1849" y="720"/>
                  </a:cubicBezTo>
                  <a:cubicBezTo>
                    <a:pt x="1849" y="715"/>
                    <a:pt x="1852" y="712"/>
                    <a:pt x="1857" y="712"/>
                  </a:cubicBezTo>
                  <a:close/>
                  <a:moveTo>
                    <a:pt x="1905" y="712"/>
                  </a:moveTo>
                  <a:lnTo>
                    <a:pt x="1921" y="712"/>
                  </a:lnTo>
                  <a:cubicBezTo>
                    <a:pt x="1925" y="712"/>
                    <a:pt x="1929" y="715"/>
                    <a:pt x="1929" y="720"/>
                  </a:cubicBezTo>
                  <a:cubicBezTo>
                    <a:pt x="1929" y="724"/>
                    <a:pt x="1925" y="728"/>
                    <a:pt x="1921" y="728"/>
                  </a:cubicBezTo>
                  <a:lnTo>
                    <a:pt x="1905" y="728"/>
                  </a:lnTo>
                  <a:cubicBezTo>
                    <a:pt x="1900" y="728"/>
                    <a:pt x="1897" y="724"/>
                    <a:pt x="1897" y="720"/>
                  </a:cubicBezTo>
                  <a:cubicBezTo>
                    <a:pt x="1897" y="715"/>
                    <a:pt x="1900" y="712"/>
                    <a:pt x="1905" y="712"/>
                  </a:cubicBezTo>
                  <a:close/>
                  <a:moveTo>
                    <a:pt x="1953" y="712"/>
                  </a:moveTo>
                  <a:lnTo>
                    <a:pt x="1969" y="712"/>
                  </a:lnTo>
                  <a:cubicBezTo>
                    <a:pt x="1973" y="712"/>
                    <a:pt x="1977" y="715"/>
                    <a:pt x="1977" y="720"/>
                  </a:cubicBezTo>
                  <a:cubicBezTo>
                    <a:pt x="1977" y="724"/>
                    <a:pt x="1973" y="728"/>
                    <a:pt x="1969" y="728"/>
                  </a:cubicBezTo>
                  <a:lnTo>
                    <a:pt x="1953" y="728"/>
                  </a:lnTo>
                  <a:cubicBezTo>
                    <a:pt x="1948" y="728"/>
                    <a:pt x="1945" y="724"/>
                    <a:pt x="1945" y="720"/>
                  </a:cubicBezTo>
                  <a:cubicBezTo>
                    <a:pt x="1945" y="715"/>
                    <a:pt x="1948" y="712"/>
                    <a:pt x="1953" y="712"/>
                  </a:cubicBezTo>
                  <a:close/>
                  <a:moveTo>
                    <a:pt x="2001" y="712"/>
                  </a:moveTo>
                  <a:lnTo>
                    <a:pt x="2017" y="712"/>
                  </a:lnTo>
                  <a:cubicBezTo>
                    <a:pt x="2021" y="712"/>
                    <a:pt x="2025" y="715"/>
                    <a:pt x="2025" y="720"/>
                  </a:cubicBezTo>
                  <a:cubicBezTo>
                    <a:pt x="2025" y="724"/>
                    <a:pt x="2021" y="728"/>
                    <a:pt x="2017" y="728"/>
                  </a:cubicBezTo>
                  <a:lnTo>
                    <a:pt x="2001" y="728"/>
                  </a:lnTo>
                  <a:cubicBezTo>
                    <a:pt x="1996" y="728"/>
                    <a:pt x="1993" y="724"/>
                    <a:pt x="1993" y="720"/>
                  </a:cubicBezTo>
                  <a:cubicBezTo>
                    <a:pt x="1993" y="715"/>
                    <a:pt x="1996" y="712"/>
                    <a:pt x="2001" y="712"/>
                  </a:cubicBezTo>
                  <a:close/>
                  <a:moveTo>
                    <a:pt x="2049" y="712"/>
                  </a:moveTo>
                  <a:lnTo>
                    <a:pt x="2065" y="712"/>
                  </a:lnTo>
                  <a:cubicBezTo>
                    <a:pt x="2069" y="712"/>
                    <a:pt x="2073" y="715"/>
                    <a:pt x="2073" y="720"/>
                  </a:cubicBezTo>
                  <a:cubicBezTo>
                    <a:pt x="2073" y="724"/>
                    <a:pt x="2069" y="728"/>
                    <a:pt x="2065" y="728"/>
                  </a:cubicBezTo>
                  <a:lnTo>
                    <a:pt x="2049" y="728"/>
                  </a:lnTo>
                  <a:cubicBezTo>
                    <a:pt x="2044" y="728"/>
                    <a:pt x="2041" y="724"/>
                    <a:pt x="2041" y="720"/>
                  </a:cubicBezTo>
                  <a:cubicBezTo>
                    <a:pt x="2041" y="715"/>
                    <a:pt x="2044" y="712"/>
                    <a:pt x="2049" y="712"/>
                  </a:cubicBezTo>
                  <a:close/>
                  <a:moveTo>
                    <a:pt x="2097" y="712"/>
                  </a:moveTo>
                  <a:lnTo>
                    <a:pt x="2113" y="712"/>
                  </a:lnTo>
                  <a:cubicBezTo>
                    <a:pt x="2117" y="712"/>
                    <a:pt x="2121" y="715"/>
                    <a:pt x="2121" y="720"/>
                  </a:cubicBezTo>
                  <a:cubicBezTo>
                    <a:pt x="2121" y="724"/>
                    <a:pt x="2117" y="728"/>
                    <a:pt x="2113" y="728"/>
                  </a:cubicBezTo>
                  <a:lnTo>
                    <a:pt x="2097" y="728"/>
                  </a:lnTo>
                  <a:cubicBezTo>
                    <a:pt x="2092" y="728"/>
                    <a:pt x="2089" y="724"/>
                    <a:pt x="2089" y="720"/>
                  </a:cubicBezTo>
                  <a:cubicBezTo>
                    <a:pt x="2089" y="715"/>
                    <a:pt x="2092" y="712"/>
                    <a:pt x="2097" y="712"/>
                  </a:cubicBezTo>
                  <a:close/>
                  <a:moveTo>
                    <a:pt x="2145" y="712"/>
                  </a:moveTo>
                  <a:lnTo>
                    <a:pt x="2161" y="712"/>
                  </a:lnTo>
                  <a:cubicBezTo>
                    <a:pt x="2165" y="712"/>
                    <a:pt x="2169" y="715"/>
                    <a:pt x="2169" y="720"/>
                  </a:cubicBezTo>
                  <a:cubicBezTo>
                    <a:pt x="2169" y="724"/>
                    <a:pt x="2165" y="728"/>
                    <a:pt x="2161" y="728"/>
                  </a:cubicBezTo>
                  <a:lnTo>
                    <a:pt x="2145" y="728"/>
                  </a:lnTo>
                  <a:cubicBezTo>
                    <a:pt x="2140" y="728"/>
                    <a:pt x="2137" y="724"/>
                    <a:pt x="2137" y="720"/>
                  </a:cubicBezTo>
                  <a:cubicBezTo>
                    <a:pt x="2137" y="715"/>
                    <a:pt x="2140" y="712"/>
                    <a:pt x="2145" y="712"/>
                  </a:cubicBezTo>
                  <a:close/>
                  <a:moveTo>
                    <a:pt x="2193" y="712"/>
                  </a:moveTo>
                  <a:lnTo>
                    <a:pt x="2209" y="712"/>
                  </a:lnTo>
                  <a:cubicBezTo>
                    <a:pt x="2213" y="712"/>
                    <a:pt x="2217" y="715"/>
                    <a:pt x="2217" y="720"/>
                  </a:cubicBezTo>
                  <a:cubicBezTo>
                    <a:pt x="2217" y="724"/>
                    <a:pt x="2213" y="728"/>
                    <a:pt x="2209" y="728"/>
                  </a:cubicBezTo>
                  <a:lnTo>
                    <a:pt x="2193" y="728"/>
                  </a:lnTo>
                  <a:cubicBezTo>
                    <a:pt x="2188" y="728"/>
                    <a:pt x="2185" y="724"/>
                    <a:pt x="2185" y="720"/>
                  </a:cubicBezTo>
                  <a:cubicBezTo>
                    <a:pt x="2185" y="715"/>
                    <a:pt x="2188" y="712"/>
                    <a:pt x="2193" y="712"/>
                  </a:cubicBezTo>
                  <a:close/>
                  <a:moveTo>
                    <a:pt x="2241" y="712"/>
                  </a:moveTo>
                  <a:lnTo>
                    <a:pt x="2257" y="712"/>
                  </a:lnTo>
                  <a:cubicBezTo>
                    <a:pt x="2261" y="712"/>
                    <a:pt x="2265" y="715"/>
                    <a:pt x="2265" y="720"/>
                  </a:cubicBezTo>
                  <a:cubicBezTo>
                    <a:pt x="2265" y="724"/>
                    <a:pt x="2261" y="728"/>
                    <a:pt x="2257" y="728"/>
                  </a:cubicBezTo>
                  <a:lnTo>
                    <a:pt x="2241" y="728"/>
                  </a:lnTo>
                  <a:cubicBezTo>
                    <a:pt x="2236" y="728"/>
                    <a:pt x="2233" y="724"/>
                    <a:pt x="2233" y="720"/>
                  </a:cubicBezTo>
                  <a:cubicBezTo>
                    <a:pt x="2233" y="715"/>
                    <a:pt x="2236" y="712"/>
                    <a:pt x="2241" y="712"/>
                  </a:cubicBezTo>
                  <a:close/>
                  <a:moveTo>
                    <a:pt x="2289" y="712"/>
                  </a:moveTo>
                  <a:lnTo>
                    <a:pt x="2305" y="712"/>
                  </a:lnTo>
                  <a:cubicBezTo>
                    <a:pt x="2309" y="712"/>
                    <a:pt x="2313" y="715"/>
                    <a:pt x="2313" y="720"/>
                  </a:cubicBezTo>
                  <a:cubicBezTo>
                    <a:pt x="2313" y="724"/>
                    <a:pt x="2309" y="728"/>
                    <a:pt x="2305" y="728"/>
                  </a:cubicBezTo>
                  <a:lnTo>
                    <a:pt x="2289" y="728"/>
                  </a:lnTo>
                  <a:cubicBezTo>
                    <a:pt x="2284" y="728"/>
                    <a:pt x="2281" y="724"/>
                    <a:pt x="2281" y="720"/>
                  </a:cubicBezTo>
                  <a:cubicBezTo>
                    <a:pt x="2281" y="715"/>
                    <a:pt x="2284" y="712"/>
                    <a:pt x="2289" y="712"/>
                  </a:cubicBezTo>
                  <a:close/>
                  <a:moveTo>
                    <a:pt x="2337" y="712"/>
                  </a:moveTo>
                  <a:lnTo>
                    <a:pt x="2353" y="712"/>
                  </a:lnTo>
                  <a:cubicBezTo>
                    <a:pt x="2357" y="712"/>
                    <a:pt x="2361" y="715"/>
                    <a:pt x="2361" y="720"/>
                  </a:cubicBezTo>
                  <a:cubicBezTo>
                    <a:pt x="2361" y="724"/>
                    <a:pt x="2357" y="728"/>
                    <a:pt x="2353" y="728"/>
                  </a:cubicBezTo>
                  <a:lnTo>
                    <a:pt x="2337" y="728"/>
                  </a:lnTo>
                  <a:cubicBezTo>
                    <a:pt x="2332" y="728"/>
                    <a:pt x="2329" y="724"/>
                    <a:pt x="2329" y="720"/>
                  </a:cubicBezTo>
                  <a:cubicBezTo>
                    <a:pt x="2329" y="715"/>
                    <a:pt x="2332" y="712"/>
                    <a:pt x="2337" y="712"/>
                  </a:cubicBezTo>
                  <a:close/>
                  <a:moveTo>
                    <a:pt x="2385" y="712"/>
                  </a:moveTo>
                  <a:lnTo>
                    <a:pt x="2401" y="712"/>
                  </a:lnTo>
                  <a:cubicBezTo>
                    <a:pt x="2405" y="712"/>
                    <a:pt x="2409" y="715"/>
                    <a:pt x="2409" y="720"/>
                  </a:cubicBezTo>
                  <a:cubicBezTo>
                    <a:pt x="2409" y="724"/>
                    <a:pt x="2405" y="728"/>
                    <a:pt x="2401" y="728"/>
                  </a:cubicBezTo>
                  <a:lnTo>
                    <a:pt x="2385" y="728"/>
                  </a:lnTo>
                  <a:cubicBezTo>
                    <a:pt x="2380" y="728"/>
                    <a:pt x="2377" y="724"/>
                    <a:pt x="2377" y="720"/>
                  </a:cubicBezTo>
                  <a:cubicBezTo>
                    <a:pt x="2377" y="715"/>
                    <a:pt x="2380" y="712"/>
                    <a:pt x="2385" y="712"/>
                  </a:cubicBezTo>
                  <a:close/>
                  <a:moveTo>
                    <a:pt x="2433" y="712"/>
                  </a:moveTo>
                  <a:lnTo>
                    <a:pt x="2449" y="712"/>
                  </a:lnTo>
                  <a:cubicBezTo>
                    <a:pt x="2453" y="712"/>
                    <a:pt x="2457" y="715"/>
                    <a:pt x="2457" y="720"/>
                  </a:cubicBezTo>
                  <a:cubicBezTo>
                    <a:pt x="2457" y="724"/>
                    <a:pt x="2453" y="728"/>
                    <a:pt x="2449" y="728"/>
                  </a:cubicBezTo>
                  <a:lnTo>
                    <a:pt x="2433" y="728"/>
                  </a:lnTo>
                  <a:cubicBezTo>
                    <a:pt x="2428" y="728"/>
                    <a:pt x="2425" y="724"/>
                    <a:pt x="2425" y="720"/>
                  </a:cubicBezTo>
                  <a:cubicBezTo>
                    <a:pt x="2425" y="715"/>
                    <a:pt x="2428" y="712"/>
                    <a:pt x="2433" y="712"/>
                  </a:cubicBezTo>
                  <a:close/>
                  <a:moveTo>
                    <a:pt x="2481" y="712"/>
                  </a:moveTo>
                  <a:lnTo>
                    <a:pt x="2497" y="712"/>
                  </a:lnTo>
                  <a:cubicBezTo>
                    <a:pt x="2501" y="712"/>
                    <a:pt x="2505" y="715"/>
                    <a:pt x="2505" y="720"/>
                  </a:cubicBezTo>
                  <a:cubicBezTo>
                    <a:pt x="2505" y="724"/>
                    <a:pt x="2501" y="728"/>
                    <a:pt x="2497" y="728"/>
                  </a:cubicBezTo>
                  <a:lnTo>
                    <a:pt x="2481" y="728"/>
                  </a:lnTo>
                  <a:cubicBezTo>
                    <a:pt x="2476" y="728"/>
                    <a:pt x="2473" y="724"/>
                    <a:pt x="2473" y="720"/>
                  </a:cubicBezTo>
                  <a:cubicBezTo>
                    <a:pt x="2473" y="715"/>
                    <a:pt x="2476" y="712"/>
                    <a:pt x="2481" y="712"/>
                  </a:cubicBezTo>
                  <a:close/>
                  <a:moveTo>
                    <a:pt x="2529" y="712"/>
                  </a:moveTo>
                  <a:lnTo>
                    <a:pt x="2545" y="712"/>
                  </a:lnTo>
                  <a:cubicBezTo>
                    <a:pt x="2549" y="712"/>
                    <a:pt x="2553" y="715"/>
                    <a:pt x="2553" y="720"/>
                  </a:cubicBezTo>
                  <a:cubicBezTo>
                    <a:pt x="2553" y="724"/>
                    <a:pt x="2549" y="728"/>
                    <a:pt x="2545" y="728"/>
                  </a:cubicBezTo>
                  <a:lnTo>
                    <a:pt x="2529" y="728"/>
                  </a:lnTo>
                  <a:cubicBezTo>
                    <a:pt x="2524" y="728"/>
                    <a:pt x="2521" y="724"/>
                    <a:pt x="2521" y="720"/>
                  </a:cubicBezTo>
                  <a:cubicBezTo>
                    <a:pt x="2521" y="715"/>
                    <a:pt x="2524" y="712"/>
                    <a:pt x="2529" y="712"/>
                  </a:cubicBezTo>
                  <a:close/>
                  <a:moveTo>
                    <a:pt x="2577" y="712"/>
                  </a:moveTo>
                  <a:lnTo>
                    <a:pt x="2593" y="712"/>
                  </a:lnTo>
                  <a:cubicBezTo>
                    <a:pt x="2597" y="712"/>
                    <a:pt x="2601" y="715"/>
                    <a:pt x="2601" y="720"/>
                  </a:cubicBezTo>
                  <a:cubicBezTo>
                    <a:pt x="2601" y="724"/>
                    <a:pt x="2597" y="728"/>
                    <a:pt x="2593" y="728"/>
                  </a:cubicBezTo>
                  <a:lnTo>
                    <a:pt x="2577" y="728"/>
                  </a:lnTo>
                  <a:cubicBezTo>
                    <a:pt x="2572" y="728"/>
                    <a:pt x="2569" y="724"/>
                    <a:pt x="2569" y="720"/>
                  </a:cubicBezTo>
                  <a:cubicBezTo>
                    <a:pt x="2569" y="715"/>
                    <a:pt x="2572" y="712"/>
                    <a:pt x="2577" y="712"/>
                  </a:cubicBezTo>
                  <a:close/>
                  <a:moveTo>
                    <a:pt x="2625" y="712"/>
                  </a:moveTo>
                  <a:lnTo>
                    <a:pt x="2641" y="712"/>
                  </a:lnTo>
                  <a:cubicBezTo>
                    <a:pt x="2645" y="712"/>
                    <a:pt x="2649" y="715"/>
                    <a:pt x="2649" y="720"/>
                  </a:cubicBezTo>
                  <a:cubicBezTo>
                    <a:pt x="2649" y="724"/>
                    <a:pt x="2645" y="728"/>
                    <a:pt x="2641" y="728"/>
                  </a:cubicBezTo>
                  <a:lnTo>
                    <a:pt x="2625" y="728"/>
                  </a:lnTo>
                  <a:cubicBezTo>
                    <a:pt x="2620" y="728"/>
                    <a:pt x="2617" y="724"/>
                    <a:pt x="2617" y="720"/>
                  </a:cubicBezTo>
                  <a:cubicBezTo>
                    <a:pt x="2617" y="715"/>
                    <a:pt x="2620" y="712"/>
                    <a:pt x="2625" y="712"/>
                  </a:cubicBezTo>
                  <a:close/>
                  <a:moveTo>
                    <a:pt x="2673" y="712"/>
                  </a:moveTo>
                  <a:lnTo>
                    <a:pt x="2689" y="712"/>
                  </a:lnTo>
                  <a:cubicBezTo>
                    <a:pt x="2693" y="712"/>
                    <a:pt x="2697" y="715"/>
                    <a:pt x="2697" y="720"/>
                  </a:cubicBezTo>
                  <a:cubicBezTo>
                    <a:pt x="2697" y="724"/>
                    <a:pt x="2693" y="728"/>
                    <a:pt x="2689" y="728"/>
                  </a:cubicBezTo>
                  <a:lnTo>
                    <a:pt x="2673" y="728"/>
                  </a:lnTo>
                  <a:cubicBezTo>
                    <a:pt x="2668" y="728"/>
                    <a:pt x="2665" y="724"/>
                    <a:pt x="2665" y="720"/>
                  </a:cubicBezTo>
                  <a:cubicBezTo>
                    <a:pt x="2665" y="715"/>
                    <a:pt x="2668" y="712"/>
                    <a:pt x="2673" y="712"/>
                  </a:cubicBezTo>
                  <a:close/>
                  <a:moveTo>
                    <a:pt x="2721" y="712"/>
                  </a:moveTo>
                  <a:lnTo>
                    <a:pt x="2737" y="712"/>
                  </a:lnTo>
                  <a:cubicBezTo>
                    <a:pt x="2741" y="712"/>
                    <a:pt x="2745" y="715"/>
                    <a:pt x="2745" y="720"/>
                  </a:cubicBezTo>
                  <a:cubicBezTo>
                    <a:pt x="2745" y="724"/>
                    <a:pt x="2741" y="728"/>
                    <a:pt x="2737" y="728"/>
                  </a:cubicBezTo>
                  <a:lnTo>
                    <a:pt x="2721" y="728"/>
                  </a:lnTo>
                  <a:cubicBezTo>
                    <a:pt x="2716" y="728"/>
                    <a:pt x="2713" y="724"/>
                    <a:pt x="2713" y="720"/>
                  </a:cubicBezTo>
                  <a:cubicBezTo>
                    <a:pt x="2713" y="715"/>
                    <a:pt x="2716" y="712"/>
                    <a:pt x="2721" y="712"/>
                  </a:cubicBezTo>
                  <a:close/>
                  <a:moveTo>
                    <a:pt x="2769" y="712"/>
                  </a:moveTo>
                  <a:lnTo>
                    <a:pt x="2785" y="712"/>
                  </a:lnTo>
                  <a:cubicBezTo>
                    <a:pt x="2789" y="712"/>
                    <a:pt x="2793" y="715"/>
                    <a:pt x="2793" y="720"/>
                  </a:cubicBezTo>
                  <a:cubicBezTo>
                    <a:pt x="2793" y="724"/>
                    <a:pt x="2789" y="728"/>
                    <a:pt x="2785" y="728"/>
                  </a:cubicBezTo>
                  <a:lnTo>
                    <a:pt x="2769" y="728"/>
                  </a:lnTo>
                  <a:cubicBezTo>
                    <a:pt x="2764" y="728"/>
                    <a:pt x="2761" y="724"/>
                    <a:pt x="2761" y="720"/>
                  </a:cubicBezTo>
                  <a:cubicBezTo>
                    <a:pt x="2761" y="715"/>
                    <a:pt x="2764" y="712"/>
                    <a:pt x="2769" y="712"/>
                  </a:cubicBezTo>
                  <a:close/>
                  <a:moveTo>
                    <a:pt x="2817" y="712"/>
                  </a:moveTo>
                  <a:lnTo>
                    <a:pt x="2833" y="712"/>
                  </a:lnTo>
                  <a:cubicBezTo>
                    <a:pt x="2837" y="712"/>
                    <a:pt x="2841" y="715"/>
                    <a:pt x="2841" y="720"/>
                  </a:cubicBezTo>
                  <a:cubicBezTo>
                    <a:pt x="2841" y="724"/>
                    <a:pt x="2837" y="728"/>
                    <a:pt x="2833" y="728"/>
                  </a:cubicBezTo>
                  <a:lnTo>
                    <a:pt x="2817" y="728"/>
                  </a:lnTo>
                  <a:cubicBezTo>
                    <a:pt x="2812" y="728"/>
                    <a:pt x="2809" y="724"/>
                    <a:pt x="2809" y="720"/>
                  </a:cubicBezTo>
                  <a:cubicBezTo>
                    <a:pt x="2809" y="715"/>
                    <a:pt x="2812" y="712"/>
                    <a:pt x="2817" y="712"/>
                  </a:cubicBezTo>
                  <a:close/>
                  <a:moveTo>
                    <a:pt x="2865" y="712"/>
                  </a:moveTo>
                  <a:lnTo>
                    <a:pt x="2881" y="712"/>
                  </a:lnTo>
                  <a:cubicBezTo>
                    <a:pt x="2885" y="712"/>
                    <a:pt x="2889" y="715"/>
                    <a:pt x="2889" y="720"/>
                  </a:cubicBezTo>
                  <a:cubicBezTo>
                    <a:pt x="2889" y="724"/>
                    <a:pt x="2885" y="728"/>
                    <a:pt x="2881" y="728"/>
                  </a:cubicBezTo>
                  <a:lnTo>
                    <a:pt x="2865" y="728"/>
                  </a:lnTo>
                  <a:cubicBezTo>
                    <a:pt x="2860" y="728"/>
                    <a:pt x="2857" y="724"/>
                    <a:pt x="2857" y="720"/>
                  </a:cubicBezTo>
                  <a:cubicBezTo>
                    <a:pt x="2857" y="715"/>
                    <a:pt x="2860" y="712"/>
                    <a:pt x="2865" y="712"/>
                  </a:cubicBezTo>
                  <a:close/>
                  <a:moveTo>
                    <a:pt x="2913" y="712"/>
                  </a:moveTo>
                  <a:lnTo>
                    <a:pt x="2929" y="712"/>
                  </a:lnTo>
                  <a:cubicBezTo>
                    <a:pt x="2933" y="712"/>
                    <a:pt x="2937" y="715"/>
                    <a:pt x="2937" y="720"/>
                  </a:cubicBezTo>
                  <a:cubicBezTo>
                    <a:pt x="2937" y="724"/>
                    <a:pt x="2933" y="728"/>
                    <a:pt x="2929" y="728"/>
                  </a:cubicBezTo>
                  <a:lnTo>
                    <a:pt x="2913" y="728"/>
                  </a:lnTo>
                  <a:cubicBezTo>
                    <a:pt x="2908" y="728"/>
                    <a:pt x="2905" y="724"/>
                    <a:pt x="2905" y="720"/>
                  </a:cubicBezTo>
                  <a:cubicBezTo>
                    <a:pt x="2905" y="715"/>
                    <a:pt x="2908" y="712"/>
                    <a:pt x="2913" y="712"/>
                  </a:cubicBezTo>
                  <a:close/>
                  <a:moveTo>
                    <a:pt x="2961" y="712"/>
                  </a:moveTo>
                  <a:lnTo>
                    <a:pt x="2977" y="712"/>
                  </a:lnTo>
                  <a:cubicBezTo>
                    <a:pt x="2981" y="712"/>
                    <a:pt x="2985" y="715"/>
                    <a:pt x="2985" y="720"/>
                  </a:cubicBezTo>
                  <a:cubicBezTo>
                    <a:pt x="2985" y="724"/>
                    <a:pt x="2981" y="728"/>
                    <a:pt x="2977" y="728"/>
                  </a:cubicBezTo>
                  <a:lnTo>
                    <a:pt x="2961" y="728"/>
                  </a:lnTo>
                  <a:cubicBezTo>
                    <a:pt x="2956" y="728"/>
                    <a:pt x="2953" y="724"/>
                    <a:pt x="2953" y="720"/>
                  </a:cubicBezTo>
                  <a:cubicBezTo>
                    <a:pt x="2953" y="715"/>
                    <a:pt x="2956" y="712"/>
                    <a:pt x="2961" y="712"/>
                  </a:cubicBezTo>
                  <a:close/>
                  <a:moveTo>
                    <a:pt x="3009" y="712"/>
                  </a:moveTo>
                  <a:lnTo>
                    <a:pt x="3025" y="712"/>
                  </a:lnTo>
                  <a:cubicBezTo>
                    <a:pt x="3029" y="712"/>
                    <a:pt x="3033" y="715"/>
                    <a:pt x="3033" y="720"/>
                  </a:cubicBezTo>
                  <a:cubicBezTo>
                    <a:pt x="3033" y="724"/>
                    <a:pt x="3029" y="728"/>
                    <a:pt x="3025" y="728"/>
                  </a:cubicBezTo>
                  <a:lnTo>
                    <a:pt x="3009" y="728"/>
                  </a:lnTo>
                  <a:cubicBezTo>
                    <a:pt x="3004" y="728"/>
                    <a:pt x="3001" y="724"/>
                    <a:pt x="3001" y="720"/>
                  </a:cubicBezTo>
                  <a:cubicBezTo>
                    <a:pt x="3001" y="715"/>
                    <a:pt x="3004" y="712"/>
                    <a:pt x="3009" y="712"/>
                  </a:cubicBezTo>
                  <a:close/>
                  <a:moveTo>
                    <a:pt x="3057" y="712"/>
                  </a:moveTo>
                  <a:lnTo>
                    <a:pt x="3073" y="712"/>
                  </a:lnTo>
                  <a:cubicBezTo>
                    <a:pt x="3077" y="712"/>
                    <a:pt x="3081" y="715"/>
                    <a:pt x="3081" y="720"/>
                  </a:cubicBezTo>
                  <a:cubicBezTo>
                    <a:pt x="3081" y="724"/>
                    <a:pt x="3077" y="728"/>
                    <a:pt x="3073" y="728"/>
                  </a:cubicBezTo>
                  <a:lnTo>
                    <a:pt x="3057" y="728"/>
                  </a:lnTo>
                  <a:cubicBezTo>
                    <a:pt x="3052" y="728"/>
                    <a:pt x="3049" y="724"/>
                    <a:pt x="3049" y="720"/>
                  </a:cubicBezTo>
                  <a:cubicBezTo>
                    <a:pt x="3049" y="715"/>
                    <a:pt x="3052" y="712"/>
                    <a:pt x="3057" y="712"/>
                  </a:cubicBezTo>
                  <a:close/>
                  <a:moveTo>
                    <a:pt x="3105" y="712"/>
                  </a:moveTo>
                  <a:lnTo>
                    <a:pt x="3121" y="712"/>
                  </a:lnTo>
                  <a:cubicBezTo>
                    <a:pt x="3125" y="712"/>
                    <a:pt x="3129" y="715"/>
                    <a:pt x="3129" y="720"/>
                  </a:cubicBezTo>
                  <a:cubicBezTo>
                    <a:pt x="3129" y="724"/>
                    <a:pt x="3125" y="728"/>
                    <a:pt x="3121" y="728"/>
                  </a:cubicBezTo>
                  <a:lnTo>
                    <a:pt x="3105" y="728"/>
                  </a:lnTo>
                  <a:cubicBezTo>
                    <a:pt x="3100" y="728"/>
                    <a:pt x="3097" y="724"/>
                    <a:pt x="3097" y="720"/>
                  </a:cubicBezTo>
                  <a:cubicBezTo>
                    <a:pt x="3097" y="715"/>
                    <a:pt x="3100" y="712"/>
                    <a:pt x="3105" y="712"/>
                  </a:cubicBezTo>
                  <a:close/>
                  <a:moveTo>
                    <a:pt x="3153" y="712"/>
                  </a:moveTo>
                  <a:lnTo>
                    <a:pt x="3169" y="712"/>
                  </a:lnTo>
                  <a:cubicBezTo>
                    <a:pt x="3173" y="712"/>
                    <a:pt x="3177" y="715"/>
                    <a:pt x="3177" y="720"/>
                  </a:cubicBezTo>
                  <a:cubicBezTo>
                    <a:pt x="3177" y="724"/>
                    <a:pt x="3173" y="728"/>
                    <a:pt x="3169" y="728"/>
                  </a:cubicBezTo>
                  <a:lnTo>
                    <a:pt x="3153" y="728"/>
                  </a:lnTo>
                  <a:cubicBezTo>
                    <a:pt x="3148" y="728"/>
                    <a:pt x="3145" y="724"/>
                    <a:pt x="3145" y="720"/>
                  </a:cubicBezTo>
                  <a:cubicBezTo>
                    <a:pt x="3145" y="715"/>
                    <a:pt x="3148" y="712"/>
                    <a:pt x="3153" y="712"/>
                  </a:cubicBezTo>
                  <a:close/>
                  <a:moveTo>
                    <a:pt x="3201" y="712"/>
                  </a:moveTo>
                  <a:lnTo>
                    <a:pt x="3217" y="712"/>
                  </a:lnTo>
                  <a:cubicBezTo>
                    <a:pt x="3221" y="712"/>
                    <a:pt x="3225" y="715"/>
                    <a:pt x="3225" y="720"/>
                  </a:cubicBezTo>
                  <a:cubicBezTo>
                    <a:pt x="3225" y="724"/>
                    <a:pt x="3221" y="728"/>
                    <a:pt x="3217" y="728"/>
                  </a:cubicBezTo>
                  <a:lnTo>
                    <a:pt x="3201" y="728"/>
                  </a:lnTo>
                  <a:cubicBezTo>
                    <a:pt x="3196" y="728"/>
                    <a:pt x="3193" y="724"/>
                    <a:pt x="3193" y="720"/>
                  </a:cubicBezTo>
                  <a:cubicBezTo>
                    <a:pt x="3193" y="715"/>
                    <a:pt x="3196" y="712"/>
                    <a:pt x="3201" y="712"/>
                  </a:cubicBezTo>
                  <a:close/>
                  <a:moveTo>
                    <a:pt x="3249" y="712"/>
                  </a:moveTo>
                  <a:lnTo>
                    <a:pt x="3265" y="712"/>
                  </a:lnTo>
                  <a:cubicBezTo>
                    <a:pt x="3269" y="712"/>
                    <a:pt x="3273" y="715"/>
                    <a:pt x="3273" y="720"/>
                  </a:cubicBezTo>
                  <a:cubicBezTo>
                    <a:pt x="3273" y="724"/>
                    <a:pt x="3269" y="728"/>
                    <a:pt x="3265" y="728"/>
                  </a:cubicBezTo>
                  <a:lnTo>
                    <a:pt x="3249" y="728"/>
                  </a:lnTo>
                  <a:cubicBezTo>
                    <a:pt x="3244" y="728"/>
                    <a:pt x="3241" y="724"/>
                    <a:pt x="3241" y="720"/>
                  </a:cubicBezTo>
                  <a:cubicBezTo>
                    <a:pt x="3241" y="715"/>
                    <a:pt x="3244" y="712"/>
                    <a:pt x="3249" y="712"/>
                  </a:cubicBezTo>
                  <a:close/>
                  <a:moveTo>
                    <a:pt x="3297" y="712"/>
                  </a:moveTo>
                  <a:lnTo>
                    <a:pt x="3313" y="712"/>
                  </a:lnTo>
                  <a:cubicBezTo>
                    <a:pt x="3317" y="712"/>
                    <a:pt x="3321" y="715"/>
                    <a:pt x="3321" y="720"/>
                  </a:cubicBezTo>
                  <a:cubicBezTo>
                    <a:pt x="3321" y="724"/>
                    <a:pt x="3317" y="728"/>
                    <a:pt x="3313" y="728"/>
                  </a:cubicBezTo>
                  <a:lnTo>
                    <a:pt x="3297" y="728"/>
                  </a:lnTo>
                  <a:cubicBezTo>
                    <a:pt x="3292" y="728"/>
                    <a:pt x="3289" y="724"/>
                    <a:pt x="3289" y="720"/>
                  </a:cubicBezTo>
                  <a:cubicBezTo>
                    <a:pt x="3289" y="715"/>
                    <a:pt x="3292" y="712"/>
                    <a:pt x="3297" y="712"/>
                  </a:cubicBezTo>
                  <a:close/>
                  <a:moveTo>
                    <a:pt x="3345" y="712"/>
                  </a:moveTo>
                  <a:lnTo>
                    <a:pt x="3361" y="712"/>
                  </a:lnTo>
                  <a:cubicBezTo>
                    <a:pt x="3365" y="712"/>
                    <a:pt x="3369" y="715"/>
                    <a:pt x="3369" y="720"/>
                  </a:cubicBezTo>
                  <a:cubicBezTo>
                    <a:pt x="3369" y="724"/>
                    <a:pt x="3365" y="728"/>
                    <a:pt x="3361" y="728"/>
                  </a:cubicBezTo>
                  <a:lnTo>
                    <a:pt x="3345" y="728"/>
                  </a:lnTo>
                  <a:cubicBezTo>
                    <a:pt x="3340" y="728"/>
                    <a:pt x="3337" y="724"/>
                    <a:pt x="3337" y="720"/>
                  </a:cubicBezTo>
                  <a:cubicBezTo>
                    <a:pt x="3337" y="715"/>
                    <a:pt x="3340" y="712"/>
                    <a:pt x="3345" y="712"/>
                  </a:cubicBezTo>
                  <a:close/>
                  <a:moveTo>
                    <a:pt x="3393" y="712"/>
                  </a:moveTo>
                  <a:lnTo>
                    <a:pt x="3409" y="712"/>
                  </a:lnTo>
                  <a:cubicBezTo>
                    <a:pt x="3413" y="712"/>
                    <a:pt x="3417" y="715"/>
                    <a:pt x="3417" y="720"/>
                  </a:cubicBezTo>
                  <a:cubicBezTo>
                    <a:pt x="3417" y="724"/>
                    <a:pt x="3413" y="728"/>
                    <a:pt x="3409" y="728"/>
                  </a:cubicBezTo>
                  <a:lnTo>
                    <a:pt x="3393" y="728"/>
                  </a:lnTo>
                  <a:cubicBezTo>
                    <a:pt x="3388" y="728"/>
                    <a:pt x="3385" y="724"/>
                    <a:pt x="3385" y="720"/>
                  </a:cubicBezTo>
                  <a:cubicBezTo>
                    <a:pt x="3385" y="715"/>
                    <a:pt x="3388" y="712"/>
                    <a:pt x="3393" y="712"/>
                  </a:cubicBezTo>
                  <a:close/>
                  <a:moveTo>
                    <a:pt x="3411" y="698"/>
                  </a:moveTo>
                  <a:lnTo>
                    <a:pt x="3411" y="682"/>
                  </a:lnTo>
                  <a:cubicBezTo>
                    <a:pt x="3411" y="677"/>
                    <a:pt x="3414" y="674"/>
                    <a:pt x="3419" y="674"/>
                  </a:cubicBezTo>
                  <a:cubicBezTo>
                    <a:pt x="3423" y="674"/>
                    <a:pt x="3427" y="677"/>
                    <a:pt x="3427" y="682"/>
                  </a:cubicBezTo>
                  <a:lnTo>
                    <a:pt x="3427" y="698"/>
                  </a:lnTo>
                  <a:cubicBezTo>
                    <a:pt x="3427" y="702"/>
                    <a:pt x="3423" y="706"/>
                    <a:pt x="3419" y="706"/>
                  </a:cubicBezTo>
                  <a:cubicBezTo>
                    <a:pt x="3414" y="706"/>
                    <a:pt x="3411" y="702"/>
                    <a:pt x="3411" y="698"/>
                  </a:cubicBezTo>
                  <a:close/>
                  <a:moveTo>
                    <a:pt x="3411" y="650"/>
                  </a:moveTo>
                  <a:lnTo>
                    <a:pt x="3411" y="634"/>
                  </a:lnTo>
                  <a:cubicBezTo>
                    <a:pt x="3411" y="629"/>
                    <a:pt x="3414" y="626"/>
                    <a:pt x="3419" y="626"/>
                  </a:cubicBezTo>
                  <a:cubicBezTo>
                    <a:pt x="3423" y="626"/>
                    <a:pt x="3427" y="629"/>
                    <a:pt x="3427" y="634"/>
                  </a:cubicBezTo>
                  <a:lnTo>
                    <a:pt x="3427" y="650"/>
                  </a:lnTo>
                  <a:cubicBezTo>
                    <a:pt x="3427" y="654"/>
                    <a:pt x="3423" y="658"/>
                    <a:pt x="3419" y="658"/>
                  </a:cubicBezTo>
                  <a:cubicBezTo>
                    <a:pt x="3414" y="658"/>
                    <a:pt x="3411" y="654"/>
                    <a:pt x="3411" y="650"/>
                  </a:cubicBezTo>
                  <a:close/>
                  <a:moveTo>
                    <a:pt x="3411" y="602"/>
                  </a:moveTo>
                  <a:lnTo>
                    <a:pt x="3411" y="586"/>
                  </a:lnTo>
                  <a:cubicBezTo>
                    <a:pt x="3411" y="581"/>
                    <a:pt x="3414" y="578"/>
                    <a:pt x="3419" y="578"/>
                  </a:cubicBezTo>
                  <a:cubicBezTo>
                    <a:pt x="3423" y="578"/>
                    <a:pt x="3427" y="581"/>
                    <a:pt x="3427" y="586"/>
                  </a:cubicBezTo>
                  <a:lnTo>
                    <a:pt x="3427" y="602"/>
                  </a:lnTo>
                  <a:cubicBezTo>
                    <a:pt x="3427" y="606"/>
                    <a:pt x="3423" y="610"/>
                    <a:pt x="3419" y="610"/>
                  </a:cubicBezTo>
                  <a:cubicBezTo>
                    <a:pt x="3414" y="610"/>
                    <a:pt x="3411" y="606"/>
                    <a:pt x="3411" y="602"/>
                  </a:cubicBezTo>
                  <a:close/>
                  <a:moveTo>
                    <a:pt x="3411" y="554"/>
                  </a:moveTo>
                  <a:lnTo>
                    <a:pt x="3411" y="538"/>
                  </a:lnTo>
                  <a:cubicBezTo>
                    <a:pt x="3411" y="533"/>
                    <a:pt x="3414" y="530"/>
                    <a:pt x="3419" y="530"/>
                  </a:cubicBezTo>
                  <a:cubicBezTo>
                    <a:pt x="3423" y="530"/>
                    <a:pt x="3427" y="533"/>
                    <a:pt x="3427" y="538"/>
                  </a:cubicBezTo>
                  <a:lnTo>
                    <a:pt x="3427" y="554"/>
                  </a:lnTo>
                  <a:cubicBezTo>
                    <a:pt x="3427" y="558"/>
                    <a:pt x="3423" y="562"/>
                    <a:pt x="3419" y="562"/>
                  </a:cubicBezTo>
                  <a:cubicBezTo>
                    <a:pt x="3414" y="562"/>
                    <a:pt x="3411" y="558"/>
                    <a:pt x="3411" y="554"/>
                  </a:cubicBezTo>
                  <a:close/>
                  <a:moveTo>
                    <a:pt x="3411" y="506"/>
                  </a:moveTo>
                  <a:lnTo>
                    <a:pt x="3411" y="490"/>
                  </a:lnTo>
                  <a:cubicBezTo>
                    <a:pt x="3411" y="485"/>
                    <a:pt x="3414" y="482"/>
                    <a:pt x="3419" y="482"/>
                  </a:cubicBezTo>
                  <a:cubicBezTo>
                    <a:pt x="3423" y="482"/>
                    <a:pt x="3427" y="485"/>
                    <a:pt x="3427" y="490"/>
                  </a:cubicBezTo>
                  <a:lnTo>
                    <a:pt x="3427" y="506"/>
                  </a:lnTo>
                  <a:cubicBezTo>
                    <a:pt x="3427" y="510"/>
                    <a:pt x="3423" y="514"/>
                    <a:pt x="3419" y="514"/>
                  </a:cubicBezTo>
                  <a:cubicBezTo>
                    <a:pt x="3414" y="514"/>
                    <a:pt x="3411" y="510"/>
                    <a:pt x="3411" y="506"/>
                  </a:cubicBezTo>
                  <a:close/>
                  <a:moveTo>
                    <a:pt x="3411" y="458"/>
                  </a:moveTo>
                  <a:lnTo>
                    <a:pt x="3411" y="442"/>
                  </a:lnTo>
                  <a:cubicBezTo>
                    <a:pt x="3411" y="437"/>
                    <a:pt x="3414" y="434"/>
                    <a:pt x="3419" y="434"/>
                  </a:cubicBezTo>
                  <a:cubicBezTo>
                    <a:pt x="3423" y="434"/>
                    <a:pt x="3427" y="437"/>
                    <a:pt x="3427" y="442"/>
                  </a:cubicBezTo>
                  <a:lnTo>
                    <a:pt x="3427" y="458"/>
                  </a:lnTo>
                  <a:cubicBezTo>
                    <a:pt x="3427" y="462"/>
                    <a:pt x="3423" y="466"/>
                    <a:pt x="3419" y="466"/>
                  </a:cubicBezTo>
                  <a:cubicBezTo>
                    <a:pt x="3414" y="466"/>
                    <a:pt x="3411" y="462"/>
                    <a:pt x="3411" y="458"/>
                  </a:cubicBezTo>
                  <a:close/>
                  <a:moveTo>
                    <a:pt x="3411" y="410"/>
                  </a:moveTo>
                  <a:lnTo>
                    <a:pt x="3411" y="394"/>
                  </a:lnTo>
                  <a:cubicBezTo>
                    <a:pt x="3411" y="389"/>
                    <a:pt x="3414" y="386"/>
                    <a:pt x="3419" y="386"/>
                  </a:cubicBezTo>
                  <a:cubicBezTo>
                    <a:pt x="3423" y="386"/>
                    <a:pt x="3427" y="389"/>
                    <a:pt x="3427" y="394"/>
                  </a:cubicBezTo>
                  <a:lnTo>
                    <a:pt x="3427" y="410"/>
                  </a:lnTo>
                  <a:cubicBezTo>
                    <a:pt x="3427" y="414"/>
                    <a:pt x="3423" y="418"/>
                    <a:pt x="3419" y="418"/>
                  </a:cubicBezTo>
                  <a:cubicBezTo>
                    <a:pt x="3414" y="418"/>
                    <a:pt x="3411" y="414"/>
                    <a:pt x="3411" y="410"/>
                  </a:cubicBezTo>
                  <a:close/>
                  <a:moveTo>
                    <a:pt x="3411" y="362"/>
                  </a:moveTo>
                  <a:lnTo>
                    <a:pt x="3411" y="346"/>
                  </a:lnTo>
                  <a:cubicBezTo>
                    <a:pt x="3411" y="341"/>
                    <a:pt x="3414" y="338"/>
                    <a:pt x="3419" y="338"/>
                  </a:cubicBezTo>
                  <a:cubicBezTo>
                    <a:pt x="3423" y="338"/>
                    <a:pt x="3427" y="341"/>
                    <a:pt x="3427" y="346"/>
                  </a:cubicBezTo>
                  <a:lnTo>
                    <a:pt x="3427" y="362"/>
                  </a:lnTo>
                  <a:cubicBezTo>
                    <a:pt x="3427" y="366"/>
                    <a:pt x="3423" y="370"/>
                    <a:pt x="3419" y="370"/>
                  </a:cubicBezTo>
                  <a:cubicBezTo>
                    <a:pt x="3414" y="370"/>
                    <a:pt x="3411" y="366"/>
                    <a:pt x="3411" y="362"/>
                  </a:cubicBezTo>
                  <a:close/>
                  <a:moveTo>
                    <a:pt x="3411" y="314"/>
                  </a:moveTo>
                  <a:lnTo>
                    <a:pt x="3411" y="298"/>
                  </a:lnTo>
                  <a:cubicBezTo>
                    <a:pt x="3411" y="293"/>
                    <a:pt x="3414" y="290"/>
                    <a:pt x="3419" y="290"/>
                  </a:cubicBezTo>
                  <a:cubicBezTo>
                    <a:pt x="3423" y="290"/>
                    <a:pt x="3427" y="293"/>
                    <a:pt x="3427" y="298"/>
                  </a:cubicBezTo>
                  <a:lnTo>
                    <a:pt x="3427" y="314"/>
                  </a:lnTo>
                  <a:cubicBezTo>
                    <a:pt x="3427" y="318"/>
                    <a:pt x="3423" y="322"/>
                    <a:pt x="3419" y="322"/>
                  </a:cubicBezTo>
                  <a:cubicBezTo>
                    <a:pt x="3414" y="322"/>
                    <a:pt x="3411" y="318"/>
                    <a:pt x="3411" y="314"/>
                  </a:cubicBezTo>
                  <a:close/>
                  <a:moveTo>
                    <a:pt x="3411" y="266"/>
                  </a:moveTo>
                  <a:lnTo>
                    <a:pt x="3411" y="250"/>
                  </a:lnTo>
                  <a:cubicBezTo>
                    <a:pt x="3411" y="245"/>
                    <a:pt x="3414" y="242"/>
                    <a:pt x="3419" y="242"/>
                  </a:cubicBezTo>
                  <a:cubicBezTo>
                    <a:pt x="3423" y="242"/>
                    <a:pt x="3427" y="245"/>
                    <a:pt x="3427" y="250"/>
                  </a:cubicBezTo>
                  <a:lnTo>
                    <a:pt x="3427" y="266"/>
                  </a:lnTo>
                  <a:cubicBezTo>
                    <a:pt x="3427" y="270"/>
                    <a:pt x="3423" y="274"/>
                    <a:pt x="3419" y="274"/>
                  </a:cubicBezTo>
                  <a:cubicBezTo>
                    <a:pt x="3414" y="274"/>
                    <a:pt x="3411" y="270"/>
                    <a:pt x="3411" y="266"/>
                  </a:cubicBezTo>
                  <a:close/>
                  <a:moveTo>
                    <a:pt x="3411" y="218"/>
                  </a:moveTo>
                  <a:lnTo>
                    <a:pt x="3411" y="202"/>
                  </a:lnTo>
                  <a:cubicBezTo>
                    <a:pt x="3411" y="197"/>
                    <a:pt x="3414" y="194"/>
                    <a:pt x="3419" y="194"/>
                  </a:cubicBezTo>
                  <a:cubicBezTo>
                    <a:pt x="3423" y="194"/>
                    <a:pt x="3427" y="197"/>
                    <a:pt x="3427" y="202"/>
                  </a:cubicBezTo>
                  <a:lnTo>
                    <a:pt x="3427" y="218"/>
                  </a:lnTo>
                  <a:cubicBezTo>
                    <a:pt x="3427" y="222"/>
                    <a:pt x="3423" y="226"/>
                    <a:pt x="3419" y="226"/>
                  </a:cubicBezTo>
                  <a:cubicBezTo>
                    <a:pt x="3414" y="226"/>
                    <a:pt x="3411" y="222"/>
                    <a:pt x="3411" y="218"/>
                  </a:cubicBezTo>
                  <a:close/>
                  <a:moveTo>
                    <a:pt x="3411" y="170"/>
                  </a:moveTo>
                  <a:lnTo>
                    <a:pt x="3411" y="154"/>
                  </a:lnTo>
                  <a:cubicBezTo>
                    <a:pt x="3411" y="149"/>
                    <a:pt x="3414" y="146"/>
                    <a:pt x="3419" y="146"/>
                  </a:cubicBezTo>
                  <a:cubicBezTo>
                    <a:pt x="3423" y="146"/>
                    <a:pt x="3427" y="149"/>
                    <a:pt x="3427" y="154"/>
                  </a:cubicBezTo>
                  <a:lnTo>
                    <a:pt x="3427" y="170"/>
                  </a:lnTo>
                  <a:cubicBezTo>
                    <a:pt x="3427" y="174"/>
                    <a:pt x="3423" y="178"/>
                    <a:pt x="3419" y="178"/>
                  </a:cubicBezTo>
                  <a:cubicBezTo>
                    <a:pt x="3414" y="178"/>
                    <a:pt x="3411" y="174"/>
                    <a:pt x="3411" y="170"/>
                  </a:cubicBezTo>
                  <a:close/>
                  <a:moveTo>
                    <a:pt x="3411" y="122"/>
                  </a:moveTo>
                  <a:lnTo>
                    <a:pt x="3411" y="106"/>
                  </a:lnTo>
                  <a:cubicBezTo>
                    <a:pt x="3411" y="101"/>
                    <a:pt x="3414" y="98"/>
                    <a:pt x="3419" y="98"/>
                  </a:cubicBezTo>
                  <a:cubicBezTo>
                    <a:pt x="3423" y="98"/>
                    <a:pt x="3427" y="101"/>
                    <a:pt x="3427" y="106"/>
                  </a:cubicBezTo>
                  <a:lnTo>
                    <a:pt x="3427" y="122"/>
                  </a:lnTo>
                  <a:cubicBezTo>
                    <a:pt x="3427" y="126"/>
                    <a:pt x="3423" y="130"/>
                    <a:pt x="3419" y="130"/>
                  </a:cubicBezTo>
                  <a:cubicBezTo>
                    <a:pt x="3414" y="130"/>
                    <a:pt x="3411" y="126"/>
                    <a:pt x="3411" y="122"/>
                  </a:cubicBezTo>
                  <a:close/>
                  <a:moveTo>
                    <a:pt x="3411" y="74"/>
                  </a:moveTo>
                  <a:lnTo>
                    <a:pt x="3411" y="58"/>
                  </a:lnTo>
                  <a:cubicBezTo>
                    <a:pt x="3411" y="53"/>
                    <a:pt x="3414" y="50"/>
                    <a:pt x="3419" y="50"/>
                  </a:cubicBezTo>
                  <a:cubicBezTo>
                    <a:pt x="3423" y="50"/>
                    <a:pt x="3427" y="53"/>
                    <a:pt x="3427" y="58"/>
                  </a:cubicBezTo>
                  <a:lnTo>
                    <a:pt x="3427" y="74"/>
                  </a:lnTo>
                  <a:cubicBezTo>
                    <a:pt x="3427" y="78"/>
                    <a:pt x="3423" y="82"/>
                    <a:pt x="3419" y="82"/>
                  </a:cubicBezTo>
                  <a:cubicBezTo>
                    <a:pt x="3414" y="82"/>
                    <a:pt x="3411" y="78"/>
                    <a:pt x="3411" y="74"/>
                  </a:cubicBezTo>
                  <a:close/>
                  <a:moveTo>
                    <a:pt x="3411" y="26"/>
                  </a:moveTo>
                  <a:lnTo>
                    <a:pt x="3411" y="10"/>
                  </a:lnTo>
                  <a:cubicBezTo>
                    <a:pt x="3411" y="5"/>
                    <a:pt x="3414" y="2"/>
                    <a:pt x="3419" y="2"/>
                  </a:cubicBezTo>
                  <a:cubicBezTo>
                    <a:pt x="3423" y="2"/>
                    <a:pt x="3427" y="5"/>
                    <a:pt x="3427" y="10"/>
                  </a:cubicBezTo>
                  <a:lnTo>
                    <a:pt x="3427" y="26"/>
                  </a:lnTo>
                  <a:cubicBezTo>
                    <a:pt x="3427" y="30"/>
                    <a:pt x="3423" y="34"/>
                    <a:pt x="3419" y="34"/>
                  </a:cubicBezTo>
                  <a:cubicBezTo>
                    <a:pt x="3414" y="34"/>
                    <a:pt x="3411" y="30"/>
                    <a:pt x="3411" y="26"/>
                  </a:cubicBezTo>
                  <a:close/>
                  <a:moveTo>
                    <a:pt x="3388" y="16"/>
                  </a:moveTo>
                  <a:lnTo>
                    <a:pt x="3372" y="16"/>
                  </a:lnTo>
                  <a:cubicBezTo>
                    <a:pt x="3368" y="16"/>
                    <a:pt x="3364" y="13"/>
                    <a:pt x="3364" y="8"/>
                  </a:cubicBezTo>
                  <a:cubicBezTo>
                    <a:pt x="3364" y="4"/>
                    <a:pt x="3368" y="0"/>
                    <a:pt x="3372" y="0"/>
                  </a:cubicBezTo>
                  <a:lnTo>
                    <a:pt x="3388" y="0"/>
                  </a:lnTo>
                  <a:cubicBezTo>
                    <a:pt x="3393" y="0"/>
                    <a:pt x="3396" y="4"/>
                    <a:pt x="3396" y="8"/>
                  </a:cubicBezTo>
                  <a:cubicBezTo>
                    <a:pt x="3396" y="13"/>
                    <a:pt x="3393" y="16"/>
                    <a:pt x="3388" y="16"/>
                  </a:cubicBezTo>
                  <a:close/>
                  <a:moveTo>
                    <a:pt x="3340" y="16"/>
                  </a:moveTo>
                  <a:lnTo>
                    <a:pt x="3324" y="16"/>
                  </a:lnTo>
                  <a:cubicBezTo>
                    <a:pt x="3320" y="16"/>
                    <a:pt x="3316" y="13"/>
                    <a:pt x="3316" y="8"/>
                  </a:cubicBezTo>
                  <a:cubicBezTo>
                    <a:pt x="3316" y="4"/>
                    <a:pt x="3320" y="0"/>
                    <a:pt x="3324" y="0"/>
                  </a:cubicBezTo>
                  <a:lnTo>
                    <a:pt x="3340" y="0"/>
                  </a:lnTo>
                  <a:cubicBezTo>
                    <a:pt x="3345" y="0"/>
                    <a:pt x="3348" y="4"/>
                    <a:pt x="3348" y="8"/>
                  </a:cubicBezTo>
                  <a:cubicBezTo>
                    <a:pt x="3348" y="13"/>
                    <a:pt x="3345" y="16"/>
                    <a:pt x="3340" y="16"/>
                  </a:cubicBezTo>
                  <a:close/>
                  <a:moveTo>
                    <a:pt x="3292" y="16"/>
                  </a:moveTo>
                  <a:lnTo>
                    <a:pt x="3276" y="16"/>
                  </a:lnTo>
                  <a:cubicBezTo>
                    <a:pt x="3272" y="16"/>
                    <a:pt x="3268" y="13"/>
                    <a:pt x="3268" y="8"/>
                  </a:cubicBezTo>
                  <a:cubicBezTo>
                    <a:pt x="3268" y="4"/>
                    <a:pt x="3272" y="0"/>
                    <a:pt x="3276" y="0"/>
                  </a:cubicBezTo>
                  <a:lnTo>
                    <a:pt x="3292" y="0"/>
                  </a:lnTo>
                  <a:cubicBezTo>
                    <a:pt x="3297" y="0"/>
                    <a:pt x="3300" y="4"/>
                    <a:pt x="3300" y="8"/>
                  </a:cubicBezTo>
                  <a:cubicBezTo>
                    <a:pt x="3300" y="13"/>
                    <a:pt x="3297" y="16"/>
                    <a:pt x="3292" y="16"/>
                  </a:cubicBezTo>
                  <a:close/>
                  <a:moveTo>
                    <a:pt x="3244" y="16"/>
                  </a:moveTo>
                  <a:lnTo>
                    <a:pt x="3228" y="16"/>
                  </a:lnTo>
                  <a:cubicBezTo>
                    <a:pt x="3224" y="16"/>
                    <a:pt x="3220" y="13"/>
                    <a:pt x="3220" y="8"/>
                  </a:cubicBezTo>
                  <a:cubicBezTo>
                    <a:pt x="3220" y="4"/>
                    <a:pt x="3224" y="0"/>
                    <a:pt x="3228" y="0"/>
                  </a:cubicBezTo>
                  <a:lnTo>
                    <a:pt x="3244" y="0"/>
                  </a:lnTo>
                  <a:cubicBezTo>
                    <a:pt x="3249" y="0"/>
                    <a:pt x="3252" y="4"/>
                    <a:pt x="3252" y="8"/>
                  </a:cubicBezTo>
                  <a:cubicBezTo>
                    <a:pt x="3252" y="13"/>
                    <a:pt x="3249" y="16"/>
                    <a:pt x="3244" y="16"/>
                  </a:cubicBezTo>
                  <a:close/>
                  <a:moveTo>
                    <a:pt x="3196" y="16"/>
                  </a:moveTo>
                  <a:lnTo>
                    <a:pt x="3180" y="16"/>
                  </a:lnTo>
                  <a:cubicBezTo>
                    <a:pt x="3176" y="16"/>
                    <a:pt x="3172" y="13"/>
                    <a:pt x="3172" y="8"/>
                  </a:cubicBezTo>
                  <a:cubicBezTo>
                    <a:pt x="3172" y="4"/>
                    <a:pt x="3176" y="0"/>
                    <a:pt x="3180" y="0"/>
                  </a:cubicBezTo>
                  <a:lnTo>
                    <a:pt x="3196" y="0"/>
                  </a:lnTo>
                  <a:cubicBezTo>
                    <a:pt x="3201" y="0"/>
                    <a:pt x="3204" y="4"/>
                    <a:pt x="3204" y="8"/>
                  </a:cubicBezTo>
                  <a:cubicBezTo>
                    <a:pt x="3204" y="13"/>
                    <a:pt x="3201" y="16"/>
                    <a:pt x="3196" y="16"/>
                  </a:cubicBezTo>
                  <a:close/>
                  <a:moveTo>
                    <a:pt x="3148" y="16"/>
                  </a:moveTo>
                  <a:lnTo>
                    <a:pt x="3132" y="16"/>
                  </a:lnTo>
                  <a:cubicBezTo>
                    <a:pt x="3128" y="16"/>
                    <a:pt x="3124" y="13"/>
                    <a:pt x="3124" y="8"/>
                  </a:cubicBezTo>
                  <a:cubicBezTo>
                    <a:pt x="3124" y="4"/>
                    <a:pt x="3128" y="0"/>
                    <a:pt x="3132" y="0"/>
                  </a:cubicBezTo>
                  <a:lnTo>
                    <a:pt x="3148" y="0"/>
                  </a:lnTo>
                  <a:cubicBezTo>
                    <a:pt x="3153" y="0"/>
                    <a:pt x="3156" y="4"/>
                    <a:pt x="3156" y="8"/>
                  </a:cubicBezTo>
                  <a:cubicBezTo>
                    <a:pt x="3156" y="13"/>
                    <a:pt x="3153" y="16"/>
                    <a:pt x="3148" y="16"/>
                  </a:cubicBezTo>
                  <a:close/>
                  <a:moveTo>
                    <a:pt x="3100" y="16"/>
                  </a:moveTo>
                  <a:lnTo>
                    <a:pt x="3084" y="16"/>
                  </a:lnTo>
                  <a:cubicBezTo>
                    <a:pt x="3080" y="16"/>
                    <a:pt x="3076" y="13"/>
                    <a:pt x="3076" y="8"/>
                  </a:cubicBezTo>
                  <a:cubicBezTo>
                    <a:pt x="3076" y="4"/>
                    <a:pt x="3080" y="0"/>
                    <a:pt x="3084" y="0"/>
                  </a:cubicBezTo>
                  <a:lnTo>
                    <a:pt x="3100" y="0"/>
                  </a:lnTo>
                  <a:cubicBezTo>
                    <a:pt x="3105" y="0"/>
                    <a:pt x="3108" y="4"/>
                    <a:pt x="3108" y="8"/>
                  </a:cubicBezTo>
                  <a:cubicBezTo>
                    <a:pt x="3108" y="13"/>
                    <a:pt x="3105" y="16"/>
                    <a:pt x="3100" y="16"/>
                  </a:cubicBezTo>
                  <a:close/>
                  <a:moveTo>
                    <a:pt x="3052" y="16"/>
                  </a:moveTo>
                  <a:lnTo>
                    <a:pt x="3036" y="16"/>
                  </a:lnTo>
                  <a:cubicBezTo>
                    <a:pt x="3032" y="16"/>
                    <a:pt x="3028" y="13"/>
                    <a:pt x="3028" y="8"/>
                  </a:cubicBezTo>
                  <a:cubicBezTo>
                    <a:pt x="3028" y="4"/>
                    <a:pt x="3032" y="0"/>
                    <a:pt x="3036" y="0"/>
                  </a:cubicBezTo>
                  <a:lnTo>
                    <a:pt x="3052" y="0"/>
                  </a:lnTo>
                  <a:cubicBezTo>
                    <a:pt x="3057" y="0"/>
                    <a:pt x="3060" y="4"/>
                    <a:pt x="3060" y="8"/>
                  </a:cubicBezTo>
                  <a:cubicBezTo>
                    <a:pt x="3060" y="13"/>
                    <a:pt x="3057" y="16"/>
                    <a:pt x="3052" y="16"/>
                  </a:cubicBezTo>
                  <a:close/>
                  <a:moveTo>
                    <a:pt x="3004" y="16"/>
                  </a:moveTo>
                  <a:lnTo>
                    <a:pt x="2988" y="16"/>
                  </a:lnTo>
                  <a:cubicBezTo>
                    <a:pt x="2984" y="16"/>
                    <a:pt x="2980" y="13"/>
                    <a:pt x="2980" y="8"/>
                  </a:cubicBezTo>
                  <a:cubicBezTo>
                    <a:pt x="2980" y="4"/>
                    <a:pt x="2984" y="0"/>
                    <a:pt x="2988" y="0"/>
                  </a:cubicBezTo>
                  <a:lnTo>
                    <a:pt x="3004" y="0"/>
                  </a:lnTo>
                  <a:cubicBezTo>
                    <a:pt x="3009" y="0"/>
                    <a:pt x="3012" y="4"/>
                    <a:pt x="3012" y="8"/>
                  </a:cubicBezTo>
                  <a:cubicBezTo>
                    <a:pt x="3012" y="13"/>
                    <a:pt x="3009" y="16"/>
                    <a:pt x="3004" y="16"/>
                  </a:cubicBezTo>
                  <a:close/>
                  <a:moveTo>
                    <a:pt x="2956" y="16"/>
                  </a:moveTo>
                  <a:lnTo>
                    <a:pt x="2940" y="16"/>
                  </a:lnTo>
                  <a:cubicBezTo>
                    <a:pt x="2936" y="16"/>
                    <a:pt x="2932" y="13"/>
                    <a:pt x="2932" y="8"/>
                  </a:cubicBezTo>
                  <a:cubicBezTo>
                    <a:pt x="2932" y="4"/>
                    <a:pt x="2936" y="0"/>
                    <a:pt x="2940" y="0"/>
                  </a:cubicBezTo>
                  <a:lnTo>
                    <a:pt x="2956" y="0"/>
                  </a:lnTo>
                  <a:cubicBezTo>
                    <a:pt x="2961" y="0"/>
                    <a:pt x="2964" y="4"/>
                    <a:pt x="2964" y="8"/>
                  </a:cubicBezTo>
                  <a:cubicBezTo>
                    <a:pt x="2964" y="13"/>
                    <a:pt x="2961" y="16"/>
                    <a:pt x="2956" y="16"/>
                  </a:cubicBezTo>
                  <a:close/>
                  <a:moveTo>
                    <a:pt x="2908" y="16"/>
                  </a:moveTo>
                  <a:lnTo>
                    <a:pt x="2892" y="16"/>
                  </a:lnTo>
                  <a:cubicBezTo>
                    <a:pt x="2888" y="16"/>
                    <a:pt x="2884" y="13"/>
                    <a:pt x="2884" y="8"/>
                  </a:cubicBezTo>
                  <a:cubicBezTo>
                    <a:pt x="2884" y="4"/>
                    <a:pt x="2888" y="0"/>
                    <a:pt x="2892" y="0"/>
                  </a:cubicBezTo>
                  <a:lnTo>
                    <a:pt x="2908" y="0"/>
                  </a:lnTo>
                  <a:cubicBezTo>
                    <a:pt x="2913" y="0"/>
                    <a:pt x="2916" y="4"/>
                    <a:pt x="2916" y="8"/>
                  </a:cubicBezTo>
                  <a:cubicBezTo>
                    <a:pt x="2916" y="13"/>
                    <a:pt x="2913" y="16"/>
                    <a:pt x="2908" y="16"/>
                  </a:cubicBezTo>
                  <a:close/>
                  <a:moveTo>
                    <a:pt x="2860" y="16"/>
                  </a:moveTo>
                  <a:lnTo>
                    <a:pt x="2844" y="16"/>
                  </a:lnTo>
                  <a:cubicBezTo>
                    <a:pt x="2840" y="16"/>
                    <a:pt x="2836" y="13"/>
                    <a:pt x="2836" y="8"/>
                  </a:cubicBezTo>
                  <a:cubicBezTo>
                    <a:pt x="2836" y="4"/>
                    <a:pt x="2840" y="0"/>
                    <a:pt x="2844" y="0"/>
                  </a:cubicBezTo>
                  <a:lnTo>
                    <a:pt x="2860" y="0"/>
                  </a:lnTo>
                  <a:cubicBezTo>
                    <a:pt x="2865" y="0"/>
                    <a:pt x="2868" y="4"/>
                    <a:pt x="2868" y="8"/>
                  </a:cubicBezTo>
                  <a:cubicBezTo>
                    <a:pt x="2868" y="13"/>
                    <a:pt x="2865" y="16"/>
                    <a:pt x="2860" y="16"/>
                  </a:cubicBezTo>
                  <a:close/>
                  <a:moveTo>
                    <a:pt x="2812" y="16"/>
                  </a:moveTo>
                  <a:lnTo>
                    <a:pt x="2796" y="16"/>
                  </a:lnTo>
                  <a:cubicBezTo>
                    <a:pt x="2792" y="16"/>
                    <a:pt x="2788" y="13"/>
                    <a:pt x="2788" y="8"/>
                  </a:cubicBezTo>
                  <a:cubicBezTo>
                    <a:pt x="2788" y="4"/>
                    <a:pt x="2792" y="0"/>
                    <a:pt x="2796" y="0"/>
                  </a:cubicBezTo>
                  <a:lnTo>
                    <a:pt x="2812" y="0"/>
                  </a:lnTo>
                  <a:cubicBezTo>
                    <a:pt x="2817" y="0"/>
                    <a:pt x="2820" y="4"/>
                    <a:pt x="2820" y="8"/>
                  </a:cubicBezTo>
                  <a:cubicBezTo>
                    <a:pt x="2820" y="13"/>
                    <a:pt x="2817" y="16"/>
                    <a:pt x="2812" y="16"/>
                  </a:cubicBezTo>
                  <a:close/>
                  <a:moveTo>
                    <a:pt x="2764" y="16"/>
                  </a:moveTo>
                  <a:lnTo>
                    <a:pt x="2748" y="16"/>
                  </a:lnTo>
                  <a:cubicBezTo>
                    <a:pt x="2744" y="16"/>
                    <a:pt x="2740" y="13"/>
                    <a:pt x="2740" y="8"/>
                  </a:cubicBezTo>
                  <a:cubicBezTo>
                    <a:pt x="2740" y="4"/>
                    <a:pt x="2744" y="0"/>
                    <a:pt x="2748" y="0"/>
                  </a:cubicBezTo>
                  <a:lnTo>
                    <a:pt x="2764" y="0"/>
                  </a:lnTo>
                  <a:cubicBezTo>
                    <a:pt x="2769" y="0"/>
                    <a:pt x="2772" y="4"/>
                    <a:pt x="2772" y="8"/>
                  </a:cubicBezTo>
                  <a:cubicBezTo>
                    <a:pt x="2772" y="13"/>
                    <a:pt x="2769" y="16"/>
                    <a:pt x="2764" y="16"/>
                  </a:cubicBezTo>
                  <a:close/>
                  <a:moveTo>
                    <a:pt x="2716" y="16"/>
                  </a:moveTo>
                  <a:lnTo>
                    <a:pt x="2700" y="16"/>
                  </a:lnTo>
                  <a:cubicBezTo>
                    <a:pt x="2696" y="16"/>
                    <a:pt x="2692" y="13"/>
                    <a:pt x="2692" y="8"/>
                  </a:cubicBezTo>
                  <a:cubicBezTo>
                    <a:pt x="2692" y="4"/>
                    <a:pt x="2696" y="0"/>
                    <a:pt x="2700" y="0"/>
                  </a:cubicBezTo>
                  <a:lnTo>
                    <a:pt x="2716" y="0"/>
                  </a:lnTo>
                  <a:cubicBezTo>
                    <a:pt x="2721" y="0"/>
                    <a:pt x="2724" y="4"/>
                    <a:pt x="2724" y="8"/>
                  </a:cubicBezTo>
                  <a:cubicBezTo>
                    <a:pt x="2724" y="13"/>
                    <a:pt x="2721" y="16"/>
                    <a:pt x="2716" y="16"/>
                  </a:cubicBezTo>
                  <a:close/>
                  <a:moveTo>
                    <a:pt x="2668" y="16"/>
                  </a:moveTo>
                  <a:lnTo>
                    <a:pt x="2652" y="16"/>
                  </a:lnTo>
                  <a:cubicBezTo>
                    <a:pt x="2648" y="16"/>
                    <a:pt x="2644" y="13"/>
                    <a:pt x="2644" y="8"/>
                  </a:cubicBezTo>
                  <a:cubicBezTo>
                    <a:pt x="2644" y="4"/>
                    <a:pt x="2648" y="0"/>
                    <a:pt x="2652" y="0"/>
                  </a:cubicBezTo>
                  <a:lnTo>
                    <a:pt x="2668" y="0"/>
                  </a:lnTo>
                  <a:cubicBezTo>
                    <a:pt x="2673" y="0"/>
                    <a:pt x="2676" y="4"/>
                    <a:pt x="2676" y="8"/>
                  </a:cubicBezTo>
                  <a:cubicBezTo>
                    <a:pt x="2676" y="13"/>
                    <a:pt x="2673" y="16"/>
                    <a:pt x="2668" y="16"/>
                  </a:cubicBezTo>
                  <a:close/>
                  <a:moveTo>
                    <a:pt x="2620" y="16"/>
                  </a:moveTo>
                  <a:lnTo>
                    <a:pt x="2604" y="16"/>
                  </a:lnTo>
                  <a:cubicBezTo>
                    <a:pt x="2600" y="16"/>
                    <a:pt x="2596" y="13"/>
                    <a:pt x="2596" y="8"/>
                  </a:cubicBezTo>
                  <a:cubicBezTo>
                    <a:pt x="2596" y="4"/>
                    <a:pt x="2600" y="0"/>
                    <a:pt x="2604" y="0"/>
                  </a:cubicBezTo>
                  <a:lnTo>
                    <a:pt x="2620" y="0"/>
                  </a:lnTo>
                  <a:cubicBezTo>
                    <a:pt x="2625" y="0"/>
                    <a:pt x="2628" y="4"/>
                    <a:pt x="2628" y="8"/>
                  </a:cubicBezTo>
                  <a:cubicBezTo>
                    <a:pt x="2628" y="13"/>
                    <a:pt x="2625" y="16"/>
                    <a:pt x="2620" y="16"/>
                  </a:cubicBezTo>
                  <a:close/>
                  <a:moveTo>
                    <a:pt x="2572" y="16"/>
                  </a:moveTo>
                  <a:lnTo>
                    <a:pt x="2556" y="16"/>
                  </a:lnTo>
                  <a:cubicBezTo>
                    <a:pt x="2552" y="16"/>
                    <a:pt x="2548" y="13"/>
                    <a:pt x="2548" y="8"/>
                  </a:cubicBezTo>
                  <a:cubicBezTo>
                    <a:pt x="2548" y="4"/>
                    <a:pt x="2552" y="0"/>
                    <a:pt x="2556" y="0"/>
                  </a:cubicBezTo>
                  <a:lnTo>
                    <a:pt x="2572" y="0"/>
                  </a:lnTo>
                  <a:cubicBezTo>
                    <a:pt x="2577" y="0"/>
                    <a:pt x="2580" y="4"/>
                    <a:pt x="2580" y="8"/>
                  </a:cubicBezTo>
                  <a:cubicBezTo>
                    <a:pt x="2580" y="13"/>
                    <a:pt x="2577" y="16"/>
                    <a:pt x="2572" y="16"/>
                  </a:cubicBezTo>
                  <a:close/>
                  <a:moveTo>
                    <a:pt x="2524" y="16"/>
                  </a:moveTo>
                  <a:lnTo>
                    <a:pt x="2508" y="16"/>
                  </a:lnTo>
                  <a:cubicBezTo>
                    <a:pt x="2504" y="16"/>
                    <a:pt x="2500" y="13"/>
                    <a:pt x="2500" y="8"/>
                  </a:cubicBezTo>
                  <a:cubicBezTo>
                    <a:pt x="2500" y="4"/>
                    <a:pt x="2504" y="0"/>
                    <a:pt x="2508" y="0"/>
                  </a:cubicBezTo>
                  <a:lnTo>
                    <a:pt x="2524" y="0"/>
                  </a:lnTo>
                  <a:cubicBezTo>
                    <a:pt x="2529" y="0"/>
                    <a:pt x="2532" y="4"/>
                    <a:pt x="2532" y="8"/>
                  </a:cubicBezTo>
                  <a:cubicBezTo>
                    <a:pt x="2532" y="13"/>
                    <a:pt x="2529" y="16"/>
                    <a:pt x="2524" y="16"/>
                  </a:cubicBezTo>
                  <a:close/>
                  <a:moveTo>
                    <a:pt x="2476" y="16"/>
                  </a:moveTo>
                  <a:lnTo>
                    <a:pt x="2460" y="16"/>
                  </a:lnTo>
                  <a:cubicBezTo>
                    <a:pt x="2456" y="16"/>
                    <a:pt x="2452" y="13"/>
                    <a:pt x="2452" y="8"/>
                  </a:cubicBezTo>
                  <a:cubicBezTo>
                    <a:pt x="2452" y="4"/>
                    <a:pt x="2456" y="0"/>
                    <a:pt x="2460" y="0"/>
                  </a:cubicBezTo>
                  <a:lnTo>
                    <a:pt x="2476" y="0"/>
                  </a:lnTo>
                  <a:cubicBezTo>
                    <a:pt x="2481" y="0"/>
                    <a:pt x="2484" y="4"/>
                    <a:pt x="2484" y="8"/>
                  </a:cubicBezTo>
                  <a:cubicBezTo>
                    <a:pt x="2484" y="13"/>
                    <a:pt x="2481" y="16"/>
                    <a:pt x="2476" y="16"/>
                  </a:cubicBezTo>
                  <a:close/>
                  <a:moveTo>
                    <a:pt x="2428" y="16"/>
                  </a:moveTo>
                  <a:lnTo>
                    <a:pt x="2412" y="16"/>
                  </a:lnTo>
                  <a:cubicBezTo>
                    <a:pt x="2408" y="16"/>
                    <a:pt x="2404" y="13"/>
                    <a:pt x="2404" y="8"/>
                  </a:cubicBezTo>
                  <a:cubicBezTo>
                    <a:pt x="2404" y="4"/>
                    <a:pt x="2408" y="0"/>
                    <a:pt x="2412" y="0"/>
                  </a:cubicBezTo>
                  <a:lnTo>
                    <a:pt x="2428" y="0"/>
                  </a:lnTo>
                  <a:cubicBezTo>
                    <a:pt x="2433" y="0"/>
                    <a:pt x="2436" y="4"/>
                    <a:pt x="2436" y="8"/>
                  </a:cubicBezTo>
                  <a:cubicBezTo>
                    <a:pt x="2436" y="13"/>
                    <a:pt x="2433" y="16"/>
                    <a:pt x="2428" y="16"/>
                  </a:cubicBezTo>
                  <a:close/>
                  <a:moveTo>
                    <a:pt x="2380" y="16"/>
                  </a:moveTo>
                  <a:lnTo>
                    <a:pt x="2364" y="16"/>
                  </a:lnTo>
                  <a:cubicBezTo>
                    <a:pt x="2360" y="16"/>
                    <a:pt x="2356" y="13"/>
                    <a:pt x="2356" y="8"/>
                  </a:cubicBezTo>
                  <a:cubicBezTo>
                    <a:pt x="2356" y="4"/>
                    <a:pt x="2360" y="0"/>
                    <a:pt x="2364" y="0"/>
                  </a:cubicBezTo>
                  <a:lnTo>
                    <a:pt x="2380" y="0"/>
                  </a:lnTo>
                  <a:cubicBezTo>
                    <a:pt x="2385" y="0"/>
                    <a:pt x="2388" y="4"/>
                    <a:pt x="2388" y="8"/>
                  </a:cubicBezTo>
                  <a:cubicBezTo>
                    <a:pt x="2388" y="13"/>
                    <a:pt x="2385" y="16"/>
                    <a:pt x="2380" y="16"/>
                  </a:cubicBezTo>
                  <a:close/>
                  <a:moveTo>
                    <a:pt x="2332" y="16"/>
                  </a:moveTo>
                  <a:lnTo>
                    <a:pt x="2316" y="16"/>
                  </a:lnTo>
                  <a:cubicBezTo>
                    <a:pt x="2312" y="16"/>
                    <a:pt x="2308" y="13"/>
                    <a:pt x="2308" y="8"/>
                  </a:cubicBezTo>
                  <a:cubicBezTo>
                    <a:pt x="2308" y="4"/>
                    <a:pt x="2312" y="0"/>
                    <a:pt x="2316" y="0"/>
                  </a:cubicBezTo>
                  <a:lnTo>
                    <a:pt x="2332" y="0"/>
                  </a:lnTo>
                  <a:cubicBezTo>
                    <a:pt x="2337" y="0"/>
                    <a:pt x="2340" y="4"/>
                    <a:pt x="2340" y="8"/>
                  </a:cubicBezTo>
                  <a:cubicBezTo>
                    <a:pt x="2340" y="13"/>
                    <a:pt x="2337" y="16"/>
                    <a:pt x="2332" y="16"/>
                  </a:cubicBezTo>
                  <a:close/>
                  <a:moveTo>
                    <a:pt x="2284" y="16"/>
                  </a:moveTo>
                  <a:lnTo>
                    <a:pt x="2268" y="16"/>
                  </a:lnTo>
                  <a:cubicBezTo>
                    <a:pt x="2264" y="16"/>
                    <a:pt x="2260" y="13"/>
                    <a:pt x="2260" y="8"/>
                  </a:cubicBezTo>
                  <a:cubicBezTo>
                    <a:pt x="2260" y="4"/>
                    <a:pt x="2264" y="0"/>
                    <a:pt x="2268" y="0"/>
                  </a:cubicBezTo>
                  <a:lnTo>
                    <a:pt x="2284" y="0"/>
                  </a:lnTo>
                  <a:cubicBezTo>
                    <a:pt x="2289" y="0"/>
                    <a:pt x="2292" y="4"/>
                    <a:pt x="2292" y="8"/>
                  </a:cubicBezTo>
                  <a:cubicBezTo>
                    <a:pt x="2292" y="13"/>
                    <a:pt x="2289" y="16"/>
                    <a:pt x="2284" y="16"/>
                  </a:cubicBezTo>
                  <a:close/>
                  <a:moveTo>
                    <a:pt x="2236" y="16"/>
                  </a:moveTo>
                  <a:lnTo>
                    <a:pt x="2220" y="16"/>
                  </a:lnTo>
                  <a:cubicBezTo>
                    <a:pt x="2216" y="16"/>
                    <a:pt x="2212" y="13"/>
                    <a:pt x="2212" y="8"/>
                  </a:cubicBezTo>
                  <a:cubicBezTo>
                    <a:pt x="2212" y="4"/>
                    <a:pt x="2216" y="0"/>
                    <a:pt x="2220" y="0"/>
                  </a:cubicBezTo>
                  <a:lnTo>
                    <a:pt x="2236" y="0"/>
                  </a:lnTo>
                  <a:cubicBezTo>
                    <a:pt x="2241" y="0"/>
                    <a:pt x="2244" y="4"/>
                    <a:pt x="2244" y="8"/>
                  </a:cubicBezTo>
                  <a:cubicBezTo>
                    <a:pt x="2244" y="13"/>
                    <a:pt x="2241" y="16"/>
                    <a:pt x="2236" y="16"/>
                  </a:cubicBezTo>
                  <a:close/>
                  <a:moveTo>
                    <a:pt x="2188" y="16"/>
                  </a:moveTo>
                  <a:lnTo>
                    <a:pt x="2172" y="16"/>
                  </a:lnTo>
                  <a:cubicBezTo>
                    <a:pt x="2168" y="16"/>
                    <a:pt x="2164" y="13"/>
                    <a:pt x="2164" y="8"/>
                  </a:cubicBezTo>
                  <a:cubicBezTo>
                    <a:pt x="2164" y="4"/>
                    <a:pt x="2168" y="0"/>
                    <a:pt x="2172" y="0"/>
                  </a:cubicBezTo>
                  <a:lnTo>
                    <a:pt x="2188" y="0"/>
                  </a:lnTo>
                  <a:cubicBezTo>
                    <a:pt x="2193" y="0"/>
                    <a:pt x="2196" y="4"/>
                    <a:pt x="2196" y="8"/>
                  </a:cubicBezTo>
                  <a:cubicBezTo>
                    <a:pt x="2196" y="13"/>
                    <a:pt x="2193" y="16"/>
                    <a:pt x="2188" y="16"/>
                  </a:cubicBezTo>
                  <a:close/>
                  <a:moveTo>
                    <a:pt x="2140" y="16"/>
                  </a:moveTo>
                  <a:lnTo>
                    <a:pt x="2124" y="16"/>
                  </a:lnTo>
                  <a:cubicBezTo>
                    <a:pt x="2120" y="16"/>
                    <a:pt x="2116" y="13"/>
                    <a:pt x="2116" y="8"/>
                  </a:cubicBezTo>
                  <a:cubicBezTo>
                    <a:pt x="2116" y="4"/>
                    <a:pt x="2120" y="0"/>
                    <a:pt x="2124" y="0"/>
                  </a:cubicBezTo>
                  <a:lnTo>
                    <a:pt x="2140" y="0"/>
                  </a:lnTo>
                  <a:cubicBezTo>
                    <a:pt x="2145" y="0"/>
                    <a:pt x="2148" y="4"/>
                    <a:pt x="2148" y="8"/>
                  </a:cubicBezTo>
                  <a:cubicBezTo>
                    <a:pt x="2148" y="13"/>
                    <a:pt x="2145" y="16"/>
                    <a:pt x="2140" y="16"/>
                  </a:cubicBezTo>
                  <a:close/>
                  <a:moveTo>
                    <a:pt x="2092" y="16"/>
                  </a:moveTo>
                  <a:lnTo>
                    <a:pt x="2076" y="16"/>
                  </a:lnTo>
                  <a:cubicBezTo>
                    <a:pt x="2072" y="16"/>
                    <a:pt x="2068" y="13"/>
                    <a:pt x="2068" y="8"/>
                  </a:cubicBezTo>
                  <a:cubicBezTo>
                    <a:pt x="2068" y="4"/>
                    <a:pt x="2072" y="0"/>
                    <a:pt x="2076" y="0"/>
                  </a:cubicBezTo>
                  <a:lnTo>
                    <a:pt x="2092" y="0"/>
                  </a:lnTo>
                  <a:cubicBezTo>
                    <a:pt x="2097" y="0"/>
                    <a:pt x="2100" y="4"/>
                    <a:pt x="2100" y="8"/>
                  </a:cubicBezTo>
                  <a:cubicBezTo>
                    <a:pt x="2100" y="13"/>
                    <a:pt x="2097" y="16"/>
                    <a:pt x="2092" y="16"/>
                  </a:cubicBezTo>
                  <a:close/>
                  <a:moveTo>
                    <a:pt x="2044" y="16"/>
                  </a:moveTo>
                  <a:lnTo>
                    <a:pt x="2028" y="16"/>
                  </a:lnTo>
                  <a:cubicBezTo>
                    <a:pt x="2024" y="16"/>
                    <a:pt x="2020" y="13"/>
                    <a:pt x="2020" y="8"/>
                  </a:cubicBezTo>
                  <a:cubicBezTo>
                    <a:pt x="2020" y="4"/>
                    <a:pt x="2024" y="0"/>
                    <a:pt x="2028" y="0"/>
                  </a:cubicBezTo>
                  <a:lnTo>
                    <a:pt x="2044" y="0"/>
                  </a:lnTo>
                  <a:cubicBezTo>
                    <a:pt x="2049" y="0"/>
                    <a:pt x="2052" y="4"/>
                    <a:pt x="2052" y="8"/>
                  </a:cubicBezTo>
                  <a:cubicBezTo>
                    <a:pt x="2052" y="13"/>
                    <a:pt x="2049" y="16"/>
                    <a:pt x="2044" y="16"/>
                  </a:cubicBezTo>
                  <a:close/>
                  <a:moveTo>
                    <a:pt x="1996" y="16"/>
                  </a:moveTo>
                  <a:lnTo>
                    <a:pt x="1980" y="16"/>
                  </a:lnTo>
                  <a:cubicBezTo>
                    <a:pt x="1976" y="16"/>
                    <a:pt x="1972" y="13"/>
                    <a:pt x="1972" y="8"/>
                  </a:cubicBezTo>
                  <a:cubicBezTo>
                    <a:pt x="1972" y="4"/>
                    <a:pt x="1976" y="0"/>
                    <a:pt x="1980" y="0"/>
                  </a:cubicBezTo>
                  <a:lnTo>
                    <a:pt x="1996" y="0"/>
                  </a:lnTo>
                  <a:cubicBezTo>
                    <a:pt x="2001" y="0"/>
                    <a:pt x="2004" y="4"/>
                    <a:pt x="2004" y="8"/>
                  </a:cubicBezTo>
                  <a:cubicBezTo>
                    <a:pt x="2004" y="13"/>
                    <a:pt x="2001" y="16"/>
                    <a:pt x="1996" y="16"/>
                  </a:cubicBezTo>
                  <a:close/>
                  <a:moveTo>
                    <a:pt x="1948" y="16"/>
                  </a:moveTo>
                  <a:lnTo>
                    <a:pt x="1932" y="16"/>
                  </a:lnTo>
                  <a:cubicBezTo>
                    <a:pt x="1928" y="16"/>
                    <a:pt x="1924" y="13"/>
                    <a:pt x="1924" y="8"/>
                  </a:cubicBezTo>
                  <a:cubicBezTo>
                    <a:pt x="1924" y="4"/>
                    <a:pt x="1928" y="0"/>
                    <a:pt x="1932" y="0"/>
                  </a:cubicBezTo>
                  <a:lnTo>
                    <a:pt x="1948" y="0"/>
                  </a:lnTo>
                  <a:cubicBezTo>
                    <a:pt x="1953" y="0"/>
                    <a:pt x="1956" y="4"/>
                    <a:pt x="1956" y="8"/>
                  </a:cubicBezTo>
                  <a:cubicBezTo>
                    <a:pt x="1956" y="13"/>
                    <a:pt x="1953" y="16"/>
                    <a:pt x="1948" y="16"/>
                  </a:cubicBezTo>
                  <a:close/>
                  <a:moveTo>
                    <a:pt x="1900" y="16"/>
                  </a:moveTo>
                  <a:lnTo>
                    <a:pt x="1884" y="16"/>
                  </a:lnTo>
                  <a:cubicBezTo>
                    <a:pt x="1880" y="16"/>
                    <a:pt x="1876" y="13"/>
                    <a:pt x="1876" y="8"/>
                  </a:cubicBezTo>
                  <a:cubicBezTo>
                    <a:pt x="1876" y="4"/>
                    <a:pt x="1880" y="0"/>
                    <a:pt x="1884" y="0"/>
                  </a:cubicBezTo>
                  <a:lnTo>
                    <a:pt x="1900" y="0"/>
                  </a:lnTo>
                  <a:cubicBezTo>
                    <a:pt x="1905" y="0"/>
                    <a:pt x="1908" y="4"/>
                    <a:pt x="1908" y="8"/>
                  </a:cubicBezTo>
                  <a:cubicBezTo>
                    <a:pt x="1908" y="13"/>
                    <a:pt x="1905" y="16"/>
                    <a:pt x="1900" y="16"/>
                  </a:cubicBezTo>
                  <a:close/>
                  <a:moveTo>
                    <a:pt x="1852" y="16"/>
                  </a:moveTo>
                  <a:lnTo>
                    <a:pt x="1836" y="16"/>
                  </a:lnTo>
                  <a:cubicBezTo>
                    <a:pt x="1832" y="16"/>
                    <a:pt x="1828" y="13"/>
                    <a:pt x="1828" y="8"/>
                  </a:cubicBezTo>
                  <a:cubicBezTo>
                    <a:pt x="1828" y="4"/>
                    <a:pt x="1832" y="0"/>
                    <a:pt x="1836" y="0"/>
                  </a:cubicBezTo>
                  <a:lnTo>
                    <a:pt x="1852" y="0"/>
                  </a:lnTo>
                  <a:cubicBezTo>
                    <a:pt x="1857" y="0"/>
                    <a:pt x="1860" y="4"/>
                    <a:pt x="1860" y="8"/>
                  </a:cubicBezTo>
                  <a:cubicBezTo>
                    <a:pt x="1860" y="13"/>
                    <a:pt x="1857" y="16"/>
                    <a:pt x="1852" y="16"/>
                  </a:cubicBezTo>
                  <a:close/>
                  <a:moveTo>
                    <a:pt x="1804" y="16"/>
                  </a:moveTo>
                  <a:lnTo>
                    <a:pt x="1788" y="16"/>
                  </a:lnTo>
                  <a:cubicBezTo>
                    <a:pt x="1784" y="16"/>
                    <a:pt x="1780" y="13"/>
                    <a:pt x="1780" y="8"/>
                  </a:cubicBezTo>
                  <a:cubicBezTo>
                    <a:pt x="1780" y="4"/>
                    <a:pt x="1784" y="0"/>
                    <a:pt x="1788" y="0"/>
                  </a:cubicBezTo>
                  <a:lnTo>
                    <a:pt x="1804" y="0"/>
                  </a:lnTo>
                  <a:cubicBezTo>
                    <a:pt x="1809" y="0"/>
                    <a:pt x="1812" y="4"/>
                    <a:pt x="1812" y="8"/>
                  </a:cubicBezTo>
                  <a:cubicBezTo>
                    <a:pt x="1812" y="13"/>
                    <a:pt x="1809" y="16"/>
                    <a:pt x="1804" y="16"/>
                  </a:cubicBezTo>
                  <a:close/>
                  <a:moveTo>
                    <a:pt x="1756" y="16"/>
                  </a:moveTo>
                  <a:lnTo>
                    <a:pt x="1740" y="16"/>
                  </a:lnTo>
                  <a:cubicBezTo>
                    <a:pt x="1736" y="16"/>
                    <a:pt x="1732" y="13"/>
                    <a:pt x="1732" y="8"/>
                  </a:cubicBezTo>
                  <a:cubicBezTo>
                    <a:pt x="1732" y="4"/>
                    <a:pt x="1736" y="0"/>
                    <a:pt x="1740" y="0"/>
                  </a:cubicBezTo>
                  <a:lnTo>
                    <a:pt x="1756" y="0"/>
                  </a:lnTo>
                  <a:cubicBezTo>
                    <a:pt x="1761" y="0"/>
                    <a:pt x="1764" y="4"/>
                    <a:pt x="1764" y="8"/>
                  </a:cubicBezTo>
                  <a:cubicBezTo>
                    <a:pt x="1764" y="13"/>
                    <a:pt x="1761" y="16"/>
                    <a:pt x="1756" y="16"/>
                  </a:cubicBezTo>
                  <a:close/>
                  <a:moveTo>
                    <a:pt x="1708" y="16"/>
                  </a:moveTo>
                  <a:lnTo>
                    <a:pt x="1692" y="16"/>
                  </a:lnTo>
                  <a:cubicBezTo>
                    <a:pt x="1688" y="16"/>
                    <a:pt x="1684" y="13"/>
                    <a:pt x="1684" y="8"/>
                  </a:cubicBezTo>
                  <a:cubicBezTo>
                    <a:pt x="1684" y="4"/>
                    <a:pt x="1688" y="0"/>
                    <a:pt x="1692" y="0"/>
                  </a:cubicBezTo>
                  <a:lnTo>
                    <a:pt x="1708" y="0"/>
                  </a:lnTo>
                  <a:cubicBezTo>
                    <a:pt x="1713" y="0"/>
                    <a:pt x="1716" y="4"/>
                    <a:pt x="1716" y="8"/>
                  </a:cubicBezTo>
                  <a:cubicBezTo>
                    <a:pt x="1716" y="13"/>
                    <a:pt x="1713" y="16"/>
                    <a:pt x="1708" y="16"/>
                  </a:cubicBezTo>
                  <a:close/>
                  <a:moveTo>
                    <a:pt x="1660" y="16"/>
                  </a:moveTo>
                  <a:lnTo>
                    <a:pt x="1644" y="16"/>
                  </a:lnTo>
                  <a:cubicBezTo>
                    <a:pt x="1640" y="16"/>
                    <a:pt x="1636" y="13"/>
                    <a:pt x="1636" y="8"/>
                  </a:cubicBezTo>
                  <a:cubicBezTo>
                    <a:pt x="1636" y="4"/>
                    <a:pt x="1640" y="0"/>
                    <a:pt x="1644" y="0"/>
                  </a:cubicBezTo>
                  <a:lnTo>
                    <a:pt x="1660" y="0"/>
                  </a:lnTo>
                  <a:cubicBezTo>
                    <a:pt x="1665" y="0"/>
                    <a:pt x="1668" y="4"/>
                    <a:pt x="1668" y="8"/>
                  </a:cubicBezTo>
                  <a:cubicBezTo>
                    <a:pt x="1668" y="13"/>
                    <a:pt x="1665" y="16"/>
                    <a:pt x="1660" y="16"/>
                  </a:cubicBezTo>
                  <a:close/>
                  <a:moveTo>
                    <a:pt x="1612" y="16"/>
                  </a:moveTo>
                  <a:lnTo>
                    <a:pt x="1596" y="16"/>
                  </a:lnTo>
                  <a:cubicBezTo>
                    <a:pt x="1592" y="16"/>
                    <a:pt x="1588" y="13"/>
                    <a:pt x="1588" y="8"/>
                  </a:cubicBezTo>
                  <a:cubicBezTo>
                    <a:pt x="1588" y="4"/>
                    <a:pt x="1592" y="0"/>
                    <a:pt x="1596" y="0"/>
                  </a:cubicBezTo>
                  <a:lnTo>
                    <a:pt x="1612" y="0"/>
                  </a:lnTo>
                  <a:cubicBezTo>
                    <a:pt x="1617" y="0"/>
                    <a:pt x="1620" y="4"/>
                    <a:pt x="1620" y="8"/>
                  </a:cubicBezTo>
                  <a:cubicBezTo>
                    <a:pt x="1620" y="13"/>
                    <a:pt x="1617" y="16"/>
                    <a:pt x="1612" y="16"/>
                  </a:cubicBezTo>
                  <a:close/>
                  <a:moveTo>
                    <a:pt x="1564" y="16"/>
                  </a:moveTo>
                  <a:lnTo>
                    <a:pt x="1548" y="16"/>
                  </a:lnTo>
                  <a:cubicBezTo>
                    <a:pt x="1544" y="16"/>
                    <a:pt x="1540" y="13"/>
                    <a:pt x="1540" y="8"/>
                  </a:cubicBezTo>
                  <a:cubicBezTo>
                    <a:pt x="1540" y="4"/>
                    <a:pt x="1544" y="0"/>
                    <a:pt x="1548" y="0"/>
                  </a:cubicBezTo>
                  <a:lnTo>
                    <a:pt x="1564" y="0"/>
                  </a:lnTo>
                  <a:cubicBezTo>
                    <a:pt x="1569" y="0"/>
                    <a:pt x="1572" y="4"/>
                    <a:pt x="1572" y="8"/>
                  </a:cubicBezTo>
                  <a:cubicBezTo>
                    <a:pt x="1572" y="13"/>
                    <a:pt x="1569" y="16"/>
                    <a:pt x="1564" y="16"/>
                  </a:cubicBezTo>
                  <a:close/>
                  <a:moveTo>
                    <a:pt x="1516" y="16"/>
                  </a:moveTo>
                  <a:lnTo>
                    <a:pt x="1500" y="16"/>
                  </a:lnTo>
                  <a:cubicBezTo>
                    <a:pt x="1496" y="16"/>
                    <a:pt x="1492" y="13"/>
                    <a:pt x="1492" y="8"/>
                  </a:cubicBezTo>
                  <a:cubicBezTo>
                    <a:pt x="1492" y="4"/>
                    <a:pt x="1496" y="0"/>
                    <a:pt x="1500" y="0"/>
                  </a:cubicBezTo>
                  <a:lnTo>
                    <a:pt x="1516" y="0"/>
                  </a:lnTo>
                  <a:cubicBezTo>
                    <a:pt x="1521" y="0"/>
                    <a:pt x="1524" y="4"/>
                    <a:pt x="1524" y="8"/>
                  </a:cubicBezTo>
                  <a:cubicBezTo>
                    <a:pt x="1524" y="13"/>
                    <a:pt x="1521" y="16"/>
                    <a:pt x="1516" y="16"/>
                  </a:cubicBezTo>
                  <a:close/>
                  <a:moveTo>
                    <a:pt x="1468" y="16"/>
                  </a:moveTo>
                  <a:lnTo>
                    <a:pt x="1452" y="16"/>
                  </a:lnTo>
                  <a:cubicBezTo>
                    <a:pt x="1448" y="16"/>
                    <a:pt x="1444" y="13"/>
                    <a:pt x="1444" y="8"/>
                  </a:cubicBezTo>
                  <a:cubicBezTo>
                    <a:pt x="1444" y="4"/>
                    <a:pt x="1448" y="0"/>
                    <a:pt x="1452" y="0"/>
                  </a:cubicBezTo>
                  <a:lnTo>
                    <a:pt x="1468" y="0"/>
                  </a:lnTo>
                  <a:cubicBezTo>
                    <a:pt x="1473" y="0"/>
                    <a:pt x="1476" y="4"/>
                    <a:pt x="1476" y="8"/>
                  </a:cubicBezTo>
                  <a:cubicBezTo>
                    <a:pt x="1476" y="13"/>
                    <a:pt x="1473" y="16"/>
                    <a:pt x="1468" y="16"/>
                  </a:cubicBezTo>
                  <a:close/>
                  <a:moveTo>
                    <a:pt x="1420" y="16"/>
                  </a:moveTo>
                  <a:lnTo>
                    <a:pt x="1404" y="16"/>
                  </a:lnTo>
                  <a:cubicBezTo>
                    <a:pt x="1400" y="16"/>
                    <a:pt x="1396" y="13"/>
                    <a:pt x="1396" y="8"/>
                  </a:cubicBezTo>
                  <a:cubicBezTo>
                    <a:pt x="1396" y="4"/>
                    <a:pt x="1400" y="0"/>
                    <a:pt x="1404" y="0"/>
                  </a:cubicBezTo>
                  <a:lnTo>
                    <a:pt x="1420" y="0"/>
                  </a:lnTo>
                  <a:cubicBezTo>
                    <a:pt x="1425" y="0"/>
                    <a:pt x="1428" y="4"/>
                    <a:pt x="1428" y="8"/>
                  </a:cubicBezTo>
                  <a:cubicBezTo>
                    <a:pt x="1428" y="13"/>
                    <a:pt x="1425" y="16"/>
                    <a:pt x="1420" y="16"/>
                  </a:cubicBezTo>
                  <a:close/>
                  <a:moveTo>
                    <a:pt x="1372" y="16"/>
                  </a:moveTo>
                  <a:lnTo>
                    <a:pt x="1356" y="16"/>
                  </a:lnTo>
                  <a:cubicBezTo>
                    <a:pt x="1352" y="16"/>
                    <a:pt x="1348" y="13"/>
                    <a:pt x="1348" y="8"/>
                  </a:cubicBezTo>
                  <a:cubicBezTo>
                    <a:pt x="1348" y="4"/>
                    <a:pt x="1352" y="0"/>
                    <a:pt x="1356" y="0"/>
                  </a:cubicBezTo>
                  <a:lnTo>
                    <a:pt x="1372" y="0"/>
                  </a:lnTo>
                  <a:cubicBezTo>
                    <a:pt x="1377" y="0"/>
                    <a:pt x="1380" y="4"/>
                    <a:pt x="1380" y="8"/>
                  </a:cubicBezTo>
                  <a:cubicBezTo>
                    <a:pt x="1380" y="13"/>
                    <a:pt x="1377" y="16"/>
                    <a:pt x="1372" y="16"/>
                  </a:cubicBezTo>
                  <a:close/>
                  <a:moveTo>
                    <a:pt x="1324" y="16"/>
                  </a:moveTo>
                  <a:lnTo>
                    <a:pt x="1308" y="16"/>
                  </a:lnTo>
                  <a:cubicBezTo>
                    <a:pt x="1304" y="16"/>
                    <a:pt x="1300" y="13"/>
                    <a:pt x="1300" y="8"/>
                  </a:cubicBezTo>
                  <a:cubicBezTo>
                    <a:pt x="1300" y="4"/>
                    <a:pt x="1304" y="0"/>
                    <a:pt x="1308" y="0"/>
                  </a:cubicBezTo>
                  <a:lnTo>
                    <a:pt x="1324" y="0"/>
                  </a:lnTo>
                  <a:cubicBezTo>
                    <a:pt x="1329" y="0"/>
                    <a:pt x="1332" y="4"/>
                    <a:pt x="1332" y="8"/>
                  </a:cubicBezTo>
                  <a:cubicBezTo>
                    <a:pt x="1332" y="13"/>
                    <a:pt x="1329" y="16"/>
                    <a:pt x="1324" y="16"/>
                  </a:cubicBezTo>
                  <a:close/>
                  <a:moveTo>
                    <a:pt x="1276" y="16"/>
                  </a:moveTo>
                  <a:lnTo>
                    <a:pt x="1260" y="16"/>
                  </a:lnTo>
                  <a:cubicBezTo>
                    <a:pt x="1256" y="16"/>
                    <a:pt x="1252" y="13"/>
                    <a:pt x="1252" y="8"/>
                  </a:cubicBezTo>
                  <a:cubicBezTo>
                    <a:pt x="1252" y="4"/>
                    <a:pt x="1256" y="0"/>
                    <a:pt x="1260" y="0"/>
                  </a:cubicBezTo>
                  <a:lnTo>
                    <a:pt x="1276" y="0"/>
                  </a:lnTo>
                  <a:cubicBezTo>
                    <a:pt x="1281" y="0"/>
                    <a:pt x="1284" y="4"/>
                    <a:pt x="1284" y="8"/>
                  </a:cubicBezTo>
                  <a:cubicBezTo>
                    <a:pt x="1284" y="13"/>
                    <a:pt x="1281" y="16"/>
                    <a:pt x="1276" y="16"/>
                  </a:cubicBezTo>
                  <a:close/>
                  <a:moveTo>
                    <a:pt x="1228" y="16"/>
                  </a:moveTo>
                  <a:lnTo>
                    <a:pt x="1212" y="16"/>
                  </a:lnTo>
                  <a:cubicBezTo>
                    <a:pt x="1208" y="16"/>
                    <a:pt x="1204" y="13"/>
                    <a:pt x="1204" y="8"/>
                  </a:cubicBezTo>
                  <a:cubicBezTo>
                    <a:pt x="1204" y="4"/>
                    <a:pt x="1208" y="0"/>
                    <a:pt x="1212" y="0"/>
                  </a:cubicBezTo>
                  <a:lnTo>
                    <a:pt x="1228" y="0"/>
                  </a:lnTo>
                  <a:cubicBezTo>
                    <a:pt x="1233" y="0"/>
                    <a:pt x="1236" y="4"/>
                    <a:pt x="1236" y="8"/>
                  </a:cubicBezTo>
                  <a:cubicBezTo>
                    <a:pt x="1236" y="13"/>
                    <a:pt x="1233" y="16"/>
                    <a:pt x="1228" y="16"/>
                  </a:cubicBezTo>
                  <a:close/>
                  <a:moveTo>
                    <a:pt x="1180" y="16"/>
                  </a:moveTo>
                  <a:lnTo>
                    <a:pt x="1164" y="16"/>
                  </a:lnTo>
                  <a:cubicBezTo>
                    <a:pt x="1160" y="16"/>
                    <a:pt x="1156" y="13"/>
                    <a:pt x="1156" y="8"/>
                  </a:cubicBezTo>
                  <a:cubicBezTo>
                    <a:pt x="1156" y="4"/>
                    <a:pt x="1160" y="0"/>
                    <a:pt x="1164" y="0"/>
                  </a:cubicBezTo>
                  <a:lnTo>
                    <a:pt x="1180" y="0"/>
                  </a:lnTo>
                  <a:cubicBezTo>
                    <a:pt x="1185" y="0"/>
                    <a:pt x="1188" y="4"/>
                    <a:pt x="1188" y="8"/>
                  </a:cubicBezTo>
                  <a:cubicBezTo>
                    <a:pt x="1188" y="13"/>
                    <a:pt x="1185" y="16"/>
                    <a:pt x="1180" y="16"/>
                  </a:cubicBezTo>
                  <a:close/>
                  <a:moveTo>
                    <a:pt x="1132" y="16"/>
                  </a:moveTo>
                  <a:lnTo>
                    <a:pt x="1116" y="16"/>
                  </a:lnTo>
                  <a:cubicBezTo>
                    <a:pt x="1112" y="16"/>
                    <a:pt x="1108" y="13"/>
                    <a:pt x="1108" y="8"/>
                  </a:cubicBezTo>
                  <a:cubicBezTo>
                    <a:pt x="1108" y="4"/>
                    <a:pt x="1112" y="0"/>
                    <a:pt x="1116" y="0"/>
                  </a:cubicBezTo>
                  <a:lnTo>
                    <a:pt x="1132" y="0"/>
                  </a:lnTo>
                  <a:cubicBezTo>
                    <a:pt x="1137" y="0"/>
                    <a:pt x="1140" y="4"/>
                    <a:pt x="1140" y="8"/>
                  </a:cubicBezTo>
                  <a:cubicBezTo>
                    <a:pt x="1140" y="13"/>
                    <a:pt x="1137" y="16"/>
                    <a:pt x="1132" y="16"/>
                  </a:cubicBezTo>
                  <a:close/>
                  <a:moveTo>
                    <a:pt x="1084" y="16"/>
                  </a:moveTo>
                  <a:lnTo>
                    <a:pt x="1068" y="16"/>
                  </a:lnTo>
                  <a:cubicBezTo>
                    <a:pt x="1064" y="16"/>
                    <a:pt x="1060" y="13"/>
                    <a:pt x="1060" y="8"/>
                  </a:cubicBezTo>
                  <a:cubicBezTo>
                    <a:pt x="1060" y="4"/>
                    <a:pt x="1064" y="0"/>
                    <a:pt x="1068" y="0"/>
                  </a:cubicBezTo>
                  <a:lnTo>
                    <a:pt x="1084" y="0"/>
                  </a:lnTo>
                  <a:cubicBezTo>
                    <a:pt x="1089" y="0"/>
                    <a:pt x="1092" y="4"/>
                    <a:pt x="1092" y="8"/>
                  </a:cubicBezTo>
                  <a:cubicBezTo>
                    <a:pt x="1092" y="13"/>
                    <a:pt x="1089" y="16"/>
                    <a:pt x="1084" y="16"/>
                  </a:cubicBezTo>
                  <a:close/>
                  <a:moveTo>
                    <a:pt x="1036" y="16"/>
                  </a:moveTo>
                  <a:lnTo>
                    <a:pt x="1020" y="16"/>
                  </a:lnTo>
                  <a:cubicBezTo>
                    <a:pt x="1016" y="16"/>
                    <a:pt x="1012" y="13"/>
                    <a:pt x="1012" y="8"/>
                  </a:cubicBezTo>
                  <a:cubicBezTo>
                    <a:pt x="1012" y="4"/>
                    <a:pt x="1016" y="0"/>
                    <a:pt x="1020" y="0"/>
                  </a:cubicBezTo>
                  <a:lnTo>
                    <a:pt x="1036" y="0"/>
                  </a:lnTo>
                  <a:cubicBezTo>
                    <a:pt x="1041" y="0"/>
                    <a:pt x="1044" y="4"/>
                    <a:pt x="1044" y="8"/>
                  </a:cubicBezTo>
                  <a:cubicBezTo>
                    <a:pt x="1044" y="13"/>
                    <a:pt x="1041" y="16"/>
                    <a:pt x="1036" y="16"/>
                  </a:cubicBezTo>
                  <a:close/>
                  <a:moveTo>
                    <a:pt x="988" y="16"/>
                  </a:moveTo>
                  <a:lnTo>
                    <a:pt x="972" y="16"/>
                  </a:lnTo>
                  <a:cubicBezTo>
                    <a:pt x="968" y="16"/>
                    <a:pt x="964" y="13"/>
                    <a:pt x="964" y="8"/>
                  </a:cubicBezTo>
                  <a:cubicBezTo>
                    <a:pt x="964" y="4"/>
                    <a:pt x="968" y="0"/>
                    <a:pt x="972" y="0"/>
                  </a:cubicBezTo>
                  <a:lnTo>
                    <a:pt x="988" y="0"/>
                  </a:lnTo>
                  <a:cubicBezTo>
                    <a:pt x="993" y="0"/>
                    <a:pt x="996" y="4"/>
                    <a:pt x="996" y="8"/>
                  </a:cubicBezTo>
                  <a:cubicBezTo>
                    <a:pt x="996" y="13"/>
                    <a:pt x="993" y="16"/>
                    <a:pt x="988" y="16"/>
                  </a:cubicBezTo>
                  <a:close/>
                  <a:moveTo>
                    <a:pt x="940" y="16"/>
                  </a:moveTo>
                  <a:lnTo>
                    <a:pt x="924" y="16"/>
                  </a:lnTo>
                  <a:cubicBezTo>
                    <a:pt x="920" y="16"/>
                    <a:pt x="916" y="13"/>
                    <a:pt x="916" y="8"/>
                  </a:cubicBezTo>
                  <a:cubicBezTo>
                    <a:pt x="916" y="4"/>
                    <a:pt x="920" y="0"/>
                    <a:pt x="924" y="0"/>
                  </a:cubicBezTo>
                  <a:lnTo>
                    <a:pt x="940" y="0"/>
                  </a:lnTo>
                  <a:cubicBezTo>
                    <a:pt x="945" y="0"/>
                    <a:pt x="948" y="4"/>
                    <a:pt x="948" y="8"/>
                  </a:cubicBezTo>
                  <a:cubicBezTo>
                    <a:pt x="948" y="13"/>
                    <a:pt x="945" y="16"/>
                    <a:pt x="940" y="16"/>
                  </a:cubicBezTo>
                  <a:close/>
                  <a:moveTo>
                    <a:pt x="892" y="16"/>
                  </a:moveTo>
                  <a:lnTo>
                    <a:pt x="876" y="16"/>
                  </a:lnTo>
                  <a:cubicBezTo>
                    <a:pt x="872" y="16"/>
                    <a:pt x="868" y="13"/>
                    <a:pt x="868" y="8"/>
                  </a:cubicBezTo>
                  <a:cubicBezTo>
                    <a:pt x="868" y="4"/>
                    <a:pt x="872" y="0"/>
                    <a:pt x="876" y="0"/>
                  </a:cubicBezTo>
                  <a:lnTo>
                    <a:pt x="892" y="0"/>
                  </a:lnTo>
                  <a:cubicBezTo>
                    <a:pt x="897" y="0"/>
                    <a:pt x="900" y="4"/>
                    <a:pt x="900" y="8"/>
                  </a:cubicBezTo>
                  <a:cubicBezTo>
                    <a:pt x="900" y="13"/>
                    <a:pt x="897" y="16"/>
                    <a:pt x="892" y="16"/>
                  </a:cubicBezTo>
                  <a:close/>
                  <a:moveTo>
                    <a:pt x="844" y="16"/>
                  </a:moveTo>
                  <a:lnTo>
                    <a:pt x="828" y="16"/>
                  </a:lnTo>
                  <a:cubicBezTo>
                    <a:pt x="824" y="16"/>
                    <a:pt x="820" y="13"/>
                    <a:pt x="820" y="8"/>
                  </a:cubicBezTo>
                  <a:cubicBezTo>
                    <a:pt x="820" y="4"/>
                    <a:pt x="824" y="0"/>
                    <a:pt x="828" y="0"/>
                  </a:cubicBezTo>
                  <a:lnTo>
                    <a:pt x="844" y="0"/>
                  </a:lnTo>
                  <a:cubicBezTo>
                    <a:pt x="849" y="0"/>
                    <a:pt x="852" y="4"/>
                    <a:pt x="852" y="8"/>
                  </a:cubicBezTo>
                  <a:cubicBezTo>
                    <a:pt x="852" y="13"/>
                    <a:pt x="849" y="16"/>
                    <a:pt x="844" y="16"/>
                  </a:cubicBezTo>
                  <a:close/>
                  <a:moveTo>
                    <a:pt x="796" y="16"/>
                  </a:moveTo>
                  <a:lnTo>
                    <a:pt x="780" y="16"/>
                  </a:lnTo>
                  <a:cubicBezTo>
                    <a:pt x="776" y="16"/>
                    <a:pt x="772" y="13"/>
                    <a:pt x="772" y="8"/>
                  </a:cubicBezTo>
                  <a:cubicBezTo>
                    <a:pt x="772" y="4"/>
                    <a:pt x="776" y="0"/>
                    <a:pt x="780" y="0"/>
                  </a:cubicBezTo>
                  <a:lnTo>
                    <a:pt x="796" y="0"/>
                  </a:lnTo>
                  <a:cubicBezTo>
                    <a:pt x="801" y="0"/>
                    <a:pt x="804" y="4"/>
                    <a:pt x="804" y="8"/>
                  </a:cubicBezTo>
                  <a:cubicBezTo>
                    <a:pt x="804" y="13"/>
                    <a:pt x="801" y="16"/>
                    <a:pt x="796" y="16"/>
                  </a:cubicBezTo>
                  <a:close/>
                  <a:moveTo>
                    <a:pt x="748" y="16"/>
                  </a:moveTo>
                  <a:lnTo>
                    <a:pt x="732" y="16"/>
                  </a:lnTo>
                  <a:cubicBezTo>
                    <a:pt x="728" y="16"/>
                    <a:pt x="724" y="13"/>
                    <a:pt x="724" y="8"/>
                  </a:cubicBezTo>
                  <a:cubicBezTo>
                    <a:pt x="724" y="4"/>
                    <a:pt x="728" y="0"/>
                    <a:pt x="732" y="0"/>
                  </a:cubicBezTo>
                  <a:lnTo>
                    <a:pt x="748" y="0"/>
                  </a:lnTo>
                  <a:cubicBezTo>
                    <a:pt x="753" y="0"/>
                    <a:pt x="756" y="4"/>
                    <a:pt x="756" y="8"/>
                  </a:cubicBezTo>
                  <a:cubicBezTo>
                    <a:pt x="756" y="13"/>
                    <a:pt x="753" y="16"/>
                    <a:pt x="748" y="16"/>
                  </a:cubicBezTo>
                  <a:close/>
                  <a:moveTo>
                    <a:pt x="700" y="16"/>
                  </a:moveTo>
                  <a:lnTo>
                    <a:pt x="684" y="16"/>
                  </a:lnTo>
                  <a:cubicBezTo>
                    <a:pt x="680" y="16"/>
                    <a:pt x="676" y="13"/>
                    <a:pt x="676" y="8"/>
                  </a:cubicBezTo>
                  <a:cubicBezTo>
                    <a:pt x="676" y="4"/>
                    <a:pt x="680" y="0"/>
                    <a:pt x="684" y="0"/>
                  </a:cubicBezTo>
                  <a:lnTo>
                    <a:pt x="700" y="0"/>
                  </a:lnTo>
                  <a:cubicBezTo>
                    <a:pt x="705" y="0"/>
                    <a:pt x="708" y="4"/>
                    <a:pt x="708" y="8"/>
                  </a:cubicBezTo>
                  <a:cubicBezTo>
                    <a:pt x="708" y="13"/>
                    <a:pt x="705" y="16"/>
                    <a:pt x="700" y="16"/>
                  </a:cubicBezTo>
                  <a:close/>
                  <a:moveTo>
                    <a:pt x="652" y="16"/>
                  </a:moveTo>
                  <a:lnTo>
                    <a:pt x="636" y="16"/>
                  </a:lnTo>
                  <a:cubicBezTo>
                    <a:pt x="632" y="16"/>
                    <a:pt x="628" y="13"/>
                    <a:pt x="628" y="8"/>
                  </a:cubicBezTo>
                  <a:cubicBezTo>
                    <a:pt x="628" y="4"/>
                    <a:pt x="632" y="0"/>
                    <a:pt x="636" y="0"/>
                  </a:cubicBezTo>
                  <a:lnTo>
                    <a:pt x="652" y="0"/>
                  </a:lnTo>
                  <a:cubicBezTo>
                    <a:pt x="657" y="0"/>
                    <a:pt x="660" y="4"/>
                    <a:pt x="660" y="8"/>
                  </a:cubicBezTo>
                  <a:cubicBezTo>
                    <a:pt x="660" y="13"/>
                    <a:pt x="657" y="16"/>
                    <a:pt x="652" y="16"/>
                  </a:cubicBezTo>
                  <a:close/>
                  <a:moveTo>
                    <a:pt x="604" y="16"/>
                  </a:moveTo>
                  <a:lnTo>
                    <a:pt x="588" y="16"/>
                  </a:lnTo>
                  <a:cubicBezTo>
                    <a:pt x="584" y="16"/>
                    <a:pt x="580" y="13"/>
                    <a:pt x="580" y="8"/>
                  </a:cubicBezTo>
                  <a:cubicBezTo>
                    <a:pt x="580" y="4"/>
                    <a:pt x="584" y="0"/>
                    <a:pt x="588" y="0"/>
                  </a:cubicBezTo>
                  <a:lnTo>
                    <a:pt x="604" y="0"/>
                  </a:lnTo>
                  <a:cubicBezTo>
                    <a:pt x="609" y="0"/>
                    <a:pt x="612" y="4"/>
                    <a:pt x="612" y="8"/>
                  </a:cubicBezTo>
                  <a:cubicBezTo>
                    <a:pt x="612" y="13"/>
                    <a:pt x="609" y="16"/>
                    <a:pt x="604" y="16"/>
                  </a:cubicBezTo>
                  <a:close/>
                  <a:moveTo>
                    <a:pt x="556" y="16"/>
                  </a:moveTo>
                  <a:lnTo>
                    <a:pt x="540" y="16"/>
                  </a:lnTo>
                  <a:cubicBezTo>
                    <a:pt x="536" y="16"/>
                    <a:pt x="532" y="13"/>
                    <a:pt x="532" y="8"/>
                  </a:cubicBezTo>
                  <a:cubicBezTo>
                    <a:pt x="532" y="4"/>
                    <a:pt x="536" y="0"/>
                    <a:pt x="540" y="0"/>
                  </a:cubicBezTo>
                  <a:lnTo>
                    <a:pt x="556" y="0"/>
                  </a:lnTo>
                  <a:cubicBezTo>
                    <a:pt x="561" y="0"/>
                    <a:pt x="564" y="4"/>
                    <a:pt x="564" y="8"/>
                  </a:cubicBezTo>
                  <a:cubicBezTo>
                    <a:pt x="564" y="13"/>
                    <a:pt x="561" y="16"/>
                    <a:pt x="556" y="16"/>
                  </a:cubicBezTo>
                  <a:close/>
                  <a:moveTo>
                    <a:pt x="508" y="16"/>
                  </a:moveTo>
                  <a:lnTo>
                    <a:pt x="492" y="16"/>
                  </a:lnTo>
                  <a:cubicBezTo>
                    <a:pt x="488" y="16"/>
                    <a:pt x="484" y="13"/>
                    <a:pt x="484" y="8"/>
                  </a:cubicBezTo>
                  <a:cubicBezTo>
                    <a:pt x="484" y="4"/>
                    <a:pt x="488" y="0"/>
                    <a:pt x="492" y="0"/>
                  </a:cubicBezTo>
                  <a:lnTo>
                    <a:pt x="508" y="0"/>
                  </a:lnTo>
                  <a:cubicBezTo>
                    <a:pt x="513" y="0"/>
                    <a:pt x="516" y="4"/>
                    <a:pt x="516" y="8"/>
                  </a:cubicBezTo>
                  <a:cubicBezTo>
                    <a:pt x="516" y="13"/>
                    <a:pt x="513" y="16"/>
                    <a:pt x="508" y="16"/>
                  </a:cubicBezTo>
                  <a:close/>
                  <a:moveTo>
                    <a:pt x="460" y="16"/>
                  </a:moveTo>
                  <a:lnTo>
                    <a:pt x="444" y="16"/>
                  </a:lnTo>
                  <a:cubicBezTo>
                    <a:pt x="440" y="16"/>
                    <a:pt x="436" y="13"/>
                    <a:pt x="436" y="8"/>
                  </a:cubicBezTo>
                  <a:cubicBezTo>
                    <a:pt x="436" y="4"/>
                    <a:pt x="440" y="0"/>
                    <a:pt x="444" y="0"/>
                  </a:cubicBezTo>
                  <a:lnTo>
                    <a:pt x="460" y="0"/>
                  </a:lnTo>
                  <a:cubicBezTo>
                    <a:pt x="465" y="0"/>
                    <a:pt x="468" y="4"/>
                    <a:pt x="468" y="8"/>
                  </a:cubicBezTo>
                  <a:cubicBezTo>
                    <a:pt x="468" y="13"/>
                    <a:pt x="465" y="16"/>
                    <a:pt x="460" y="16"/>
                  </a:cubicBezTo>
                  <a:close/>
                  <a:moveTo>
                    <a:pt x="412" y="16"/>
                  </a:moveTo>
                  <a:lnTo>
                    <a:pt x="396" y="16"/>
                  </a:lnTo>
                  <a:cubicBezTo>
                    <a:pt x="392" y="16"/>
                    <a:pt x="388" y="13"/>
                    <a:pt x="388" y="8"/>
                  </a:cubicBezTo>
                  <a:cubicBezTo>
                    <a:pt x="388" y="4"/>
                    <a:pt x="392" y="0"/>
                    <a:pt x="396" y="0"/>
                  </a:cubicBezTo>
                  <a:lnTo>
                    <a:pt x="412" y="0"/>
                  </a:lnTo>
                  <a:cubicBezTo>
                    <a:pt x="417" y="0"/>
                    <a:pt x="420" y="4"/>
                    <a:pt x="420" y="8"/>
                  </a:cubicBezTo>
                  <a:cubicBezTo>
                    <a:pt x="420" y="13"/>
                    <a:pt x="417" y="16"/>
                    <a:pt x="412" y="16"/>
                  </a:cubicBezTo>
                  <a:close/>
                  <a:moveTo>
                    <a:pt x="364" y="16"/>
                  </a:moveTo>
                  <a:lnTo>
                    <a:pt x="348" y="16"/>
                  </a:lnTo>
                  <a:cubicBezTo>
                    <a:pt x="344" y="16"/>
                    <a:pt x="340" y="13"/>
                    <a:pt x="340" y="8"/>
                  </a:cubicBezTo>
                  <a:cubicBezTo>
                    <a:pt x="340" y="4"/>
                    <a:pt x="344" y="0"/>
                    <a:pt x="348" y="0"/>
                  </a:cubicBezTo>
                  <a:lnTo>
                    <a:pt x="364" y="0"/>
                  </a:lnTo>
                  <a:cubicBezTo>
                    <a:pt x="369" y="0"/>
                    <a:pt x="372" y="4"/>
                    <a:pt x="372" y="8"/>
                  </a:cubicBezTo>
                  <a:cubicBezTo>
                    <a:pt x="372" y="13"/>
                    <a:pt x="369" y="16"/>
                    <a:pt x="364" y="16"/>
                  </a:cubicBezTo>
                  <a:close/>
                  <a:moveTo>
                    <a:pt x="316" y="16"/>
                  </a:moveTo>
                  <a:lnTo>
                    <a:pt x="300" y="16"/>
                  </a:lnTo>
                  <a:cubicBezTo>
                    <a:pt x="296" y="16"/>
                    <a:pt x="292" y="13"/>
                    <a:pt x="292" y="8"/>
                  </a:cubicBezTo>
                  <a:cubicBezTo>
                    <a:pt x="292" y="4"/>
                    <a:pt x="296" y="0"/>
                    <a:pt x="300" y="0"/>
                  </a:cubicBezTo>
                  <a:lnTo>
                    <a:pt x="316" y="0"/>
                  </a:lnTo>
                  <a:cubicBezTo>
                    <a:pt x="321" y="0"/>
                    <a:pt x="324" y="4"/>
                    <a:pt x="324" y="8"/>
                  </a:cubicBezTo>
                  <a:cubicBezTo>
                    <a:pt x="324" y="13"/>
                    <a:pt x="321" y="16"/>
                    <a:pt x="316" y="16"/>
                  </a:cubicBezTo>
                  <a:close/>
                  <a:moveTo>
                    <a:pt x="268" y="16"/>
                  </a:moveTo>
                  <a:lnTo>
                    <a:pt x="252" y="16"/>
                  </a:lnTo>
                  <a:cubicBezTo>
                    <a:pt x="248" y="16"/>
                    <a:pt x="244" y="13"/>
                    <a:pt x="244" y="8"/>
                  </a:cubicBezTo>
                  <a:cubicBezTo>
                    <a:pt x="244" y="4"/>
                    <a:pt x="248" y="0"/>
                    <a:pt x="252" y="0"/>
                  </a:cubicBezTo>
                  <a:lnTo>
                    <a:pt x="268" y="0"/>
                  </a:lnTo>
                  <a:cubicBezTo>
                    <a:pt x="273" y="0"/>
                    <a:pt x="276" y="4"/>
                    <a:pt x="276" y="8"/>
                  </a:cubicBezTo>
                  <a:cubicBezTo>
                    <a:pt x="276" y="13"/>
                    <a:pt x="273" y="16"/>
                    <a:pt x="268" y="16"/>
                  </a:cubicBezTo>
                  <a:close/>
                  <a:moveTo>
                    <a:pt x="220" y="16"/>
                  </a:moveTo>
                  <a:lnTo>
                    <a:pt x="204" y="16"/>
                  </a:lnTo>
                  <a:cubicBezTo>
                    <a:pt x="200" y="16"/>
                    <a:pt x="196" y="13"/>
                    <a:pt x="196" y="8"/>
                  </a:cubicBezTo>
                  <a:cubicBezTo>
                    <a:pt x="196" y="4"/>
                    <a:pt x="200" y="0"/>
                    <a:pt x="204" y="0"/>
                  </a:cubicBezTo>
                  <a:lnTo>
                    <a:pt x="220" y="0"/>
                  </a:lnTo>
                  <a:cubicBezTo>
                    <a:pt x="225" y="0"/>
                    <a:pt x="228" y="4"/>
                    <a:pt x="228" y="8"/>
                  </a:cubicBezTo>
                  <a:cubicBezTo>
                    <a:pt x="228" y="13"/>
                    <a:pt x="225" y="16"/>
                    <a:pt x="220" y="16"/>
                  </a:cubicBezTo>
                  <a:close/>
                  <a:moveTo>
                    <a:pt x="172" y="16"/>
                  </a:moveTo>
                  <a:lnTo>
                    <a:pt x="156" y="16"/>
                  </a:lnTo>
                  <a:cubicBezTo>
                    <a:pt x="152" y="16"/>
                    <a:pt x="148" y="13"/>
                    <a:pt x="148" y="8"/>
                  </a:cubicBezTo>
                  <a:cubicBezTo>
                    <a:pt x="148" y="4"/>
                    <a:pt x="152" y="0"/>
                    <a:pt x="156" y="0"/>
                  </a:cubicBezTo>
                  <a:lnTo>
                    <a:pt x="172" y="0"/>
                  </a:lnTo>
                  <a:cubicBezTo>
                    <a:pt x="177" y="0"/>
                    <a:pt x="180" y="4"/>
                    <a:pt x="180" y="8"/>
                  </a:cubicBezTo>
                  <a:cubicBezTo>
                    <a:pt x="180" y="13"/>
                    <a:pt x="177" y="16"/>
                    <a:pt x="172" y="16"/>
                  </a:cubicBezTo>
                  <a:close/>
                  <a:moveTo>
                    <a:pt x="124" y="16"/>
                  </a:moveTo>
                  <a:lnTo>
                    <a:pt x="108" y="16"/>
                  </a:lnTo>
                  <a:cubicBezTo>
                    <a:pt x="104" y="16"/>
                    <a:pt x="100" y="13"/>
                    <a:pt x="100" y="8"/>
                  </a:cubicBezTo>
                  <a:cubicBezTo>
                    <a:pt x="100" y="4"/>
                    <a:pt x="104" y="0"/>
                    <a:pt x="108" y="0"/>
                  </a:cubicBezTo>
                  <a:lnTo>
                    <a:pt x="124" y="0"/>
                  </a:lnTo>
                  <a:cubicBezTo>
                    <a:pt x="129" y="0"/>
                    <a:pt x="132" y="4"/>
                    <a:pt x="132" y="8"/>
                  </a:cubicBezTo>
                  <a:cubicBezTo>
                    <a:pt x="132" y="13"/>
                    <a:pt x="129" y="16"/>
                    <a:pt x="124" y="16"/>
                  </a:cubicBezTo>
                  <a:close/>
                  <a:moveTo>
                    <a:pt x="76" y="16"/>
                  </a:moveTo>
                  <a:lnTo>
                    <a:pt x="60" y="16"/>
                  </a:lnTo>
                  <a:cubicBezTo>
                    <a:pt x="56" y="16"/>
                    <a:pt x="52" y="13"/>
                    <a:pt x="52" y="8"/>
                  </a:cubicBezTo>
                  <a:cubicBezTo>
                    <a:pt x="52" y="4"/>
                    <a:pt x="56" y="0"/>
                    <a:pt x="60" y="0"/>
                  </a:cubicBezTo>
                  <a:lnTo>
                    <a:pt x="76" y="0"/>
                  </a:lnTo>
                  <a:cubicBezTo>
                    <a:pt x="81" y="0"/>
                    <a:pt x="84" y="4"/>
                    <a:pt x="84" y="8"/>
                  </a:cubicBezTo>
                  <a:cubicBezTo>
                    <a:pt x="84" y="13"/>
                    <a:pt x="81" y="16"/>
                    <a:pt x="76" y="16"/>
                  </a:cubicBezTo>
                  <a:close/>
                  <a:moveTo>
                    <a:pt x="28" y="16"/>
                  </a:moveTo>
                  <a:lnTo>
                    <a:pt x="12" y="16"/>
                  </a:lnTo>
                  <a:cubicBezTo>
                    <a:pt x="8" y="16"/>
                    <a:pt x="4" y="13"/>
                    <a:pt x="4" y="8"/>
                  </a:cubicBezTo>
                  <a:cubicBezTo>
                    <a:pt x="4" y="4"/>
                    <a:pt x="8" y="0"/>
                    <a:pt x="12" y="0"/>
                  </a:cubicBezTo>
                  <a:lnTo>
                    <a:pt x="28" y="0"/>
                  </a:lnTo>
                  <a:cubicBezTo>
                    <a:pt x="33" y="0"/>
                    <a:pt x="36" y="4"/>
                    <a:pt x="36" y="8"/>
                  </a:cubicBezTo>
                  <a:cubicBezTo>
                    <a:pt x="36" y="13"/>
                    <a:pt x="33" y="16"/>
                    <a:pt x="28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Rectangle 30">
              <a:extLst>
                <a:ext uri="{FF2B5EF4-FFF2-40B4-BE49-F238E27FC236}">
                  <a16:creationId xmlns:a16="http://schemas.microsoft.com/office/drawing/2014/main" id="{51915390-3686-4170-BD13-59D715BAF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355" y="4615383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" name="Rectangle 31">
              <a:extLst>
                <a:ext uri="{FF2B5EF4-FFF2-40B4-BE49-F238E27FC236}">
                  <a16:creationId xmlns:a16="http://schemas.microsoft.com/office/drawing/2014/main" id="{151E83C4-EDB9-46CC-AF83-5903B3408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992" y="4615383"/>
              <a:ext cx="115887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3" name="Rectangle 32">
              <a:extLst>
                <a:ext uri="{FF2B5EF4-FFF2-40B4-BE49-F238E27FC236}">
                  <a16:creationId xmlns:a16="http://schemas.microsoft.com/office/drawing/2014/main" id="{1DAEB0C6-ABE7-41A2-958E-D15409AC8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267" y="4615383"/>
              <a:ext cx="949325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to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4" name="Rectangle 33">
              <a:extLst>
                <a:ext uri="{FF2B5EF4-FFF2-40B4-BE49-F238E27FC236}">
                  <a16:creationId xmlns:a16="http://schemas.microsoft.com/office/drawing/2014/main" id="{D878150C-37F8-43D7-B84E-162F285D8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217" y="4777308"/>
              <a:ext cx="1539875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individual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9666177"/>
      </p:ext>
    </p:extLst>
  </p:cSld>
  <p:clrMapOvr>
    <a:masterClrMapping/>
  </p:clrMapOvr>
  <p:transition spd="slow">
    <p:push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can Object-aware Processes support Ad-Hoc Changes?</a:t>
            </a:r>
          </a:p>
        </p:txBody>
      </p:sp>
      <p:grpSp>
        <p:nvGrpSpPr>
          <p:cNvPr id="54" name="Gruppieren 53">
            <a:extLst>
              <a:ext uri="{FF2B5EF4-FFF2-40B4-BE49-F238E27FC236}">
                <a16:creationId xmlns:a16="http://schemas.microsoft.com/office/drawing/2014/main" id="{8D74EFBF-FCCE-4C52-BDC5-D9718074AE23}"/>
              </a:ext>
            </a:extLst>
          </p:cNvPr>
          <p:cNvGrpSpPr/>
          <p:nvPr/>
        </p:nvGrpSpPr>
        <p:grpSpPr>
          <a:xfrm>
            <a:off x="7020272" y="260648"/>
            <a:ext cx="2039937" cy="728663"/>
            <a:chOff x="899592" y="4296296"/>
            <a:chExt cx="2039937" cy="728663"/>
          </a:xfrm>
        </p:grpSpPr>
        <p:sp>
          <p:nvSpPr>
            <p:cNvPr id="27" name="Rectangle 11">
              <a:extLst>
                <a:ext uri="{FF2B5EF4-FFF2-40B4-BE49-F238E27FC236}">
                  <a16:creationId xmlns:a16="http://schemas.microsoft.com/office/drawing/2014/main" id="{786B4E9A-77BF-49C3-8011-0B81F1200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592" y="4296296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12">
              <a:extLst>
                <a:ext uri="{FF2B5EF4-FFF2-40B4-BE49-F238E27FC236}">
                  <a16:creationId xmlns:a16="http://schemas.microsoft.com/office/drawing/2014/main" id="{A7FE43C3-28FB-4728-9BA4-C037B59A0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592" y="4296296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3">
              <a:extLst>
                <a:ext uri="{FF2B5EF4-FFF2-40B4-BE49-F238E27FC236}">
                  <a16:creationId xmlns:a16="http://schemas.microsoft.com/office/drawing/2014/main" id="{18E2DD8B-0C8B-4A2C-B56B-EB1476804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680" y="4367733"/>
              <a:ext cx="1260475" cy="115888"/>
            </a:xfrm>
            <a:custGeom>
              <a:avLst/>
              <a:gdLst>
                <a:gd name="T0" fmla="*/ 95 w 2803"/>
                <a:gd name="T1" fmla="*/ 12 h 257"/>
                <a:gd name="T2" fmla="*/ 29 w 2803"/>
                <a:gd name="T3" fmla="*/ 108 h 257"/>
                <a:gd name="T4" fmla="*/ 303 w 2803"/>
                <a:gd name="T5" fmla="*/ 206 h 257"/>
                <a:gd name="T6" fmla="*/ 232 w 2803"/>
                <a:gd name="T7" fmla="*/ 200 h 257"/>
                <a:gd name="T8" fmla="*/ 295 w 2803"/>
                <a:gd name="T9" fmla="*/ 63 h 257"/>
                <a:gd name="T10" fmla="*/ 271 w 2803"/>
                <a:gd name="T11" fmla="*/ 96 h 257"/>
                <a:gd name="T12" fmla="*/ 379 w 2803"/>
                <a:gd name="T13" fmla="*/ 257 h 257"/>
                <a:gd name="T14" fmla="*/ 384 w 2803"/>
                <a:gd name="T15" fmla="*/ 235 h 257"/>
                <a:gd name="T16" fmla="*/ 422 w 2803"/>
                <a:gd name="T17" fmla="*/ 206 h 257"/>
                <a:gd name="T18" fmla="*/ 490 w 2803"/>
                <a:gd name="T19" fmla="*/ 139 h 257"/>
                <a:gd name="T20" fmla="*/ 589 w 2803"/>
                <a:gd name="T21" fmla="*/ 189 h 257"/>
                <a:gd name="T22" fmla="*/ 481 w 2803"/>
                <a:gd name="T23" fmla="*/ 81 h 257"/>
                <a:gd name="T24" fmla="*/ 493 w 2803"/>
                <a:gd name="T25" fmla="*/ 106 h 257"/>
                <a:gd name="T26" fmla="*/ 655 w 2803"/>
                <a:gd name="T27" fmla="*/ 188 h 257"/>
                <a:gd name="T28" fmla="*/ 751 w 2803"/>
                <a:gd name="T29" fmla="*/ 83 h 257"/>
                <a:gd name="T30" fmla="*/ 706 w 2803"/>
                <a:gd name="T31" fmla="*/ 185 h 257"/>
                <a:gd name="T32" fmla="*/ 839 w 2803"/>
                <a:gd name="T33" fmla="*/ 204 h 257"/>
                <a:gd name="T34" fmla="*/ 760 w 2803"/>
                <a:gd name="T35" fmla="*/ 65 h 257"/>
                <a:gd name="T36" fmla="*/ 846 w 2803"/>
                <a:gd name="T37" fmla="*/ 65 h 257"/>
                <a:gd name="T38" fmla="*/ 845 w 2803"/>
                <a:gd name="T39" fmla="*/ 182 h 257"/>
                <a:gd name="T40" fmla="*/ 972 w 2803"/>
                <a:gd name="T41" fmla="*/ 202 h 257"/>
                <a:gd name="T42" fmla="*/ 1172 w 2803"/>
                <a:gd name="T43" fmla="*/ 202 h 257"/>
                <a:gd name="T44" fmla="*/ 1096 w 2803"/>
                <a:gd name="T45" fmla="*/ 89 h 257"/>
                <a:gd name="T46" fmla="*/ 1051 w 2803"/>
                <a:gd name="T47" fmla="*/ 65 h 257"/>
                <a:gd name="T48" fmla="*/ 1173 w 2803"/>
                <a:gd name="T49" fmla="*/ 120 h 257"/>
                <a:gd name="T50" fmla="*/ 1213 w 2803"/>
                <a:gd name="T51" fmla="*/ 180 h 257"/>
                <a:gd name="T52" fmla="*/ 1277 w 2803"/>
                <a:gd name="T53" fmla="*/ 150 h 257"/>
                <a:gd name="T54" fmla="*/ 1299 w 2803"/>
                <a:gd name="T55" fmla="*/ 68 h 257"/>
                <a:gd name="T56" fmla="*/ 1269 w 2803"/>
                <a:gd name="T57" fmla="*/ 81 h 257"/>
                <a:gd name="T58" fmla="*/ 1427 w 2803"/>
                <a:gd name="T59" fmla="*/ 190 h 257"/>
                <a:gd name="T60" fmla="*/ 1335 w 2803"/>
                <a:gd name="T61" fmla="*/ 82 h 257"/>
                <a:gd name="T62" fmla="*/ 1382 w 2803"/>
                <a:gd name="T63" fmla="*/ 30 h 257"/>
                <a:gd name="T64" fmla="*/ 1389 w 2803"/>
                <a:gd name="T65" fmla="*/ 178 h 257"/>
                <a:gd name="T66" fmla="*/ 1562 w 2803"/>
                <a:gd name="T67" fmla="*/ 204 h 257"/>
                <a:gd name="T68" fmla="*/ 1497 w 2803"/>
                <a:gd name="T69" fmla="*/ 125 h 257"/>
                <a:gd name="T70" fmla="*/ 1463 w 2803"/>
                <a:gd name="T71" fmla="*/ 93 h 257"/>
                <a:gd name="T72" fmla="*/ 1573 w 2803"/>
                <a:gd name="T73" fmla="*/ 200 h 257"/>
                <a:gd name="T74" fmla="*/ 1732 w 2803"/>
                <a:gd name="T75" fmla="*/ 202 h 257"/>
                <a:gd name="T76" fmla="*/ 1656 w 2803"/>
                <a:gd name="T77" fmla="*/ 89 h 257"/>
                <a:gd name="T78" fmla="*/ 1611 w 2803"/>
                <a:gd name="T79" fmla="*/ 65 h 257"/>
                <a:gd name="T80" fmla="*/ 1733 w 2803"/>
                <a:gd name="T81" fmla="*/ 120 h 257"/>
                <a:gd name="T82" fmla="*/ 1778 w 2803"/>
                <a:gd name="T83" fmla="*/ 166 h 257"/>
                <a:gd name="T84" fmla="*/ 1887 w 2803"/>
                <a:gd name="T85" fmla="*/ 88 h 257"/>
                <a:gd name="T86" fmla="*/ 1858 w 2803"/>
                <a:gd name="T87" fmla="*/ 183 h 257"/>
                <a:gd name="T88" fmla="*/ 1957 w 2803"/>
                <a:gd name="T89" fmla="*/ 174 h 257"/>
                <a:gd name="T90" fmla="*/ 2044 w 2803"/>
                <a:gd name="T91" fmla="*/ 194 h 257"/>
                <a:gd name="T92" fmla="*/ 1988 w 2803"/>
                <a:gd name="T93" fmla="*/ 62 h 257"/>
                <a:gd name="T94" fmla="*/ 2025 w 2803"/>
                <a:gd name="T95" fmla="*/ 121 h 257"/>
                <a:gd name="T96" fmla="*/ 2185 w 2803"/>
                <a:gd name="T97" fmla="*/ 14 h 257"/>
                <a:gd name="T98" fmla="*/ 2409 w 2803"/>
                <a:gd name="T99" fmla="*/ 139 h 257"/>
                <a:gd name="T100" fmla="*/ 2413 w 2803"/>
                <a:gd name="T101" fmla="*/ 186 h 257"/>
                <a:gd name="T102" fmla="*/ 2292 w 2803"/>
                <a:gd name="T103" fmla="*/ 104 h 257"/>
                <a:gd name="T104" fmla="*/ 2325 w 2803"/>
                <a:gd name="T105" fmla="*/ 93 h 257"/>
                <a:gd name="T106" fmla="*/ 2522 w 2803"/>
                <a:gd name="T107" fmla="*/ 204 h 257"/>
                <a:gd name="T108" fmla="*/ 2474 w 2803"/>
                <a:gd name="T109" fmla="*/ 64 h 257"/>
                <a:gd name="T110" fmla="*/ 2588 w 2803"/>
                <a:gd name="T111" fmla="*/ 65 h 257"/>
                <a:gd name="T112" fmla="*/ 2723 w 2803"/>
                <a:gd name="T113" fmla="*/ 178 h 257"/>
                <a:gd name="T114" fmla="*/ 2679 w 2803"/>
                <a:gd name="T115" fmla="*/ 206 h 257"/>
                <a:gd name="T116" fmla="*/ 2740 w 2803"/>
                <a:gd name="T117" fmla="*/ 128 h 257"/>
                <a:gd name="T118" fmla="*/ 2789 w 2803"/>
                <a:gd name="T119" fmla="*/ 204 h 257"/>
                <a:gd name="T120" fmla="*/ 2803 w 2803"/>
                <a:gd name="T121" fmla="*/ 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03" h="257">
                  <a:moveTo>
                    <a:pt x="185" y="107"/>
                  </a:moveTo>
                  <a:cubicBezTo>
                    <a:pt x="185" y="122"/>
                    <a:pt x="183" y="136"/>
                    <a:pt x="179" y="148"/>
                  </a:cubicBezTo>
                  <a:cubicBezTo>
                    <a:pt x="175" y="160"/>
                    <a:pt x="169" y="171"/>
                    <a:pt x="162" y="179"/>
                  </a:cubicBezTo>
                  <a:cubicBezTo>
                    <a:pt x="154" y="188"/>
                    <a:pt x="144" y="195"/>
                    <a:pt x="132" y="199"/>
                  </a:cubicBezTo>
                  <a:cubicBezTo>
                    <a:pt x="120" y="204"/>
                    <a:pt x="106" y="206"/>
                    <a:pt x="90" y="206"/>
                  </a:cubicBezTo>
                  <a:cubicBezTo>
                    <a:pt x="75" y="206"/>
                    <a:pt x="61" y="204"/>
                    <a:pt x="50" y="200"/>
                  </a:cubicBezTo>
                  <a:cubicBezTo>
                    <a:pt x="39" y="196"/>
                    <a:pt x="29" y="189"/>
                    <a:pt x="22" y="181"/>
                  </a:cubicBezTo>
                  <a:cubicBezTo>
                    <a:pt x="14" y="173"/>
                    <a:pt x="9" y="163"/>
                    <a:pt x="5" y="151"/>
                  </a:cubicBezTo>
                  <a:cubicBezTo>
                    <a:pt x="1" y="139"/>
                    <a:pt x="0" y="126"/>
                    <a:pt x="0" y="110"/>
                  </a:cubicBezTo>
                  <a:cubicBezTo>
                    <a:pt x="0" y="95"/>
                    <a:pt x="2" y="82"/>
                    <a:pt x="6" y="70"/>
                  </a:cubicBezTo>
                  <a:cubicBezTo>
                    <a:pt x="10" y="57"/>
                    <a:pt x="16" y="47"/>
                    <a:pt x="23" y="39"/>
                  </a:cubicBezTo>
                  <a:cubicBezTo>
                    <a:pt x="31" y="30"/>
                    <a:pt x="41" y="23"/>
                    <a:pt x="53" y="19"/>
                  </a:cubicBezTo>
                  <a:cubicBezTo>
                    <a:pt x="65" y="14"/>
                    <a:pt x="79" y="12"/>
                    <a:pt x="95" y="12"/>
                  </a:cubicBezTo>
                  <a:cubicBezTo>
                    <a:pt x="110" y="12"/>
                    <a:pt x="123" y="14"/>
                    <a:pt x="135" y="18"/>
                  </a:cubicBezTo>
                  <a:cubicBezTo>
                    <a:pt x="146" y="22"/>
                    <a:pt x="155" y="28"/>
                    <a:pt x="163" y="36"/>
                  </a:cubicBezTo>
                  <a:cubicBezTo>
                    <a:pt x="170" y="44"/>
                    <a:pt x="176" y="54"/>
                    <a:pt x="180" y="66"/>
                  </a:cubicBezTo>
                  <a:cubicBezTo>
                    <a:pt x="183" y="78"/>
                    <a:pt x="185" y="92"/>
                    <a:pt x="185" y="107"/>
                  </a:cubicBezTo>
                  <a:close/>
                  <a:moveTo>
                    <a:pt x="156" y="109"/>
                  </a:moveTo>
                  <a:cubicBezTo>
                    <a:pt x="156" y="98"/>
                    <a:pt x="155" y="88"/>
                    <a:pt x="153" y="79"/>
                  </a:cubicBezTo>
                  <a:cubicBezTo>
                    <a:pt x="151" y="70"/>
                    <a:pt x="147" y="62"/>
                    <a:pt x="143" y="55"/>
                  </a:cubicBezTo>
                  <a:cubicBezTo>
                    <a:pt x="138" y="48"/>
                    <a:pt x="131" y="43"/>
                    <a:pt x="123" y="39"/>
                  </a:cubicBezTo>
                  <a:cubicBezTo>
                    <a:pt x="115" y="35"/>
                    <a:pt x="105" y="33"/>
                    <a:pt x="93" y="33"/>
                  </a:cubicBezTo>
                  <a:cubicBezTo>
                    <a:pt x="81" y="33"/>
                    <a:pt x="71" y="35"/>
                    <a:pt x="63" y="39"/>
                  </a:cubicBezTo>
                  <a:cubicBezTo>
                    <a:pt x="55" y="44"/>
                    <a:pt x="48" y="49"/>
                    <a:pt x="43" y="56"/>
                  </a:cubicBezTo>
                  <a:cubicBezTo>
                    <a:pt x="38" y="63"/>
                    <a:pt x="34" y="71"/>
                    <a:pt x="32" y="80"/>
                  </a:cubicBezTo>
                  <a:cubicBezTo>
                    <a:pt x="30" y="89"/>
                    <a:pt x="29" y="98"/>
                    <a:pt x="29" y="108"/>
                  </a:cubicBezTo>
                  <a:cubicBezTo>
                    <a:pt x="29" y="119"/>
                    <a:pt x="30" y="130"/>
                    <a:pt x="32" y="139"/>
                  </a:cubicBezTo>
                  <a:cubicBezTo>
                    <a:pt x="34" y="148"/>
                    <a:pt x="37" y="156"/>
                    <a:pt x="42" y="163"/>
                  </a:cubicBezTo>
                  <a:cubicBezTo>
                    <a:pt x="47" y="170"/>
                    <a:pt x="53" y="175"/>
                    <a:pt x="61" y="179"/>
                  </a:cubicBezTo>
                  <a:cubicBezTo>
                    <a:pt x="70" y="183"/>
                    <a:pt x="80" y="184"/>
                    <a:pt x="92" y="184"/>
                  </a:cubicBezTo>
                  <a:cubicBezTo>
                    <a:pt x="104" y="184"/>
                    <a:pt x="114" y="182"/>
                    <a:pt x="122" y="178"/>
                  </a:cubicBezTo>
                  <a:cubicBezTo>
                    <a:pt x="131" y="174"/>
                    <a:pt x="137" y="169"/>
                    <a:pt x="142" y="162"/>
                  </a:cubicBezTo>
                  <a:cubicBezTo>
                    <a:pt x="147" y="155"/>
                    <a:pt x="151" y="147"/>
                    <a:pt x="153" y="138"/>
                  </a:cubicBezTo>
                  <a:cubicBezTo>
                    <a:pt x="155" y="128"/>
                    <a:pt x="156" y="119"/>
                    <a:pt x="156" y="109"/>
                  </a:cubicBezTo>
                  <a:close/>
                  <a:moveTo>
                    <a:pt x="365" y="132"/>
                  </a:moveTo>
                  <a:cubicBezTo>
                    <a:pt x="365" y="144"/>
                    <a:pt x="364" y="154"/>
                    <a:pt x="361" y="163"/>
                  </a:cubicBezTo>
                  <a:cubicBezTo>
                    <a:pt x="358" y="172"/>
                    <a:pt x="354" y="180"/>
                    <a:pt x="349" y="186"/>
                  </a:cubicBezTo>
                  <a:cubicBezTo>
                    <a:pt x="344" y="193"/>
                    <a:pt x="337" y="198"/>
                    <a:pt x="330" y="201"/>
                  </a:cubicBezTo>
                  <a:cubicBezTo>
                    <a:pt x="322" y="204"/>
                    <a:pt x="313" y="206"/>
                    <a:pt x="303" y="206"/>
                  </a:cubicBezTo>
                  <a:cubicBezTo>
                    <a:pt x="298" y="206"/>
                    <a:pt x="294" y="206"/>
                    <a:pt x="290" y="205"/>
                  </a:cubicBezTo>
                  <a:cubicBezTo>
                    <a:pt x="286" y="204"/>
                    <a:pt x="283" y="203"/>
                    <a:pt x="279" y="201"/>
                  </a:cubicBezTo>
                  <a:cubicBezTo>
                    <a:pt x="275" y="199"/>
                    <a:pt x="271" y="197"/>
                    <a:pt x="268" y="194"/>
                  </a:cubicBezTo>
                  <a:cubicBezTo>
                    <a:pt x="264" y="191"/>
                    <a:pt x="260" y="188"/>
                    <a:pt x="256" y="184"/>
                  </a:cubicBezTo>
                  <a:lnTo>
                    <a:pt x="256" y="200"/>
                  </a:lnTo>
                  <a:cubicBezTo>
                    <a:pt x="256" y="201"/>
                    <a:pt x="256" y="201"/>
                    <a:pt x="255" y="202"/>
                  </a:cubicBezTo>
                  <a:cubicBezTo>
                    <a:pt x="255" y="202"/>
                    <a:pt x="254" y="203"/>
                    <a:pt x="253" y="203"/>
                  </a:cubicBezTo>
                  <a:cubicBezTo>
                    <a:pt x="252" y="204"/>
                    <a:pt x="251" y="204"/>
                    <a:pt x="249" y="204"/>
                  </a:cubicBezTo>
                  <a:cubicBezTo>
                    <a:pt x="248" y="204"/>
                    <a:pt x="246" y="204"/>
                    <a:pt x="244" y="204"/>
                  </a:cubicBezTo>
                  <a:cubicBezTo>
                    <a:pt x="242" y="204"/>
                    <a:pt x="240" y="204"/>
                    <a:pt x="238" y="204"/>
                  </a:cubicBezTo>
                  <a:cubicBezTo>
                    <a:pt x="237" y="204"/>
                    <a:pt x="236" y="204"/>
                    <a:pt x="235" y="203"/>
                  </a:cubicBezTo>
                  <a:cubicBezTo>
                    <a:pt x="234" y="203"/>
                    <a:pt x="233" y="202"/>
                    <a:pt x="233" y="202"/>
                  </a:cubicBezTo>
                  <a:cubicBezTo>
                    <a:pt x="233" y="201"/>
                    <a:pt x="232" y="201"/>
                    <a:pt x="232" y="200"/>
                  </a:cubicBezTo>
                  <a:lnTo>
                    <a:pt x="232" y="5"/>
                  </a:lnTo>
                  <a:cubicBezTo>
                    <a:pt x="232" y="4"/>
                    <a:pt x="233" y="3"/>
                    <a:pt x="233" y="3"/>
                  </a:cubicBezTo>
                  <a:cubicBezTo>
                    <a:pt x="233" y="2"/>
                    <a:pt x="234" y="2"/>
                    <a:pt x="235" y="1"/>
                  </a:cubicBezTo>
                  <a:cubicBezTo>
                    <a:pt x="236" y="1"/>
                    <a:pt x="237" y="1"/>
                    <a:pt x="239" y="1"/>
                  </a:cubicBezTo>
                  <a:cubicBezTo>
                    <a:pt x="241" y="0"/>
                    <a:pt x="243" y="0"/>
                    <a:pt x="245" y="0"/>
                  </a:cubicBezTo>
                  <a:cubicBezTo>
                    <a:pt x="248" y="0"/>
                    <a:pt x="250" y="0"/>
                    <a:pt x="252" y="1"/>
                  </a:cubicBezTo>
                  <a:cubicBezTo>
                    <a:pt x="254" y="1"/>
                    <a:pt x="255" y="1"/>
                    <a:pt x="256" y="1"/>
                  </a:cubicBezTo>
                  <a:cubicBezTo>
                    <a:pt x="257" y="2"/>
                    <a:pt x="258" y="2"/>
                    <a:pt x="258" y="3"/>
                  </a:cubicBezTo>
                  <a:cubicBezTo>
                    <a:pt x="259" y="3"/>
                    <a:pt x="259" y="4"/>
                    <a:pt x="259" y="5"/>
                  </a:cubicBezTo>
                  <a:lnTo>
                    <a:pt x="259" y="84"/>
                  </a:lnTo>
                  <a:cubicBezTo>
                    <a:pt x="263" y="80"/>
                    <a:pt x="267" y="76"/>
                    <a:pt x="271" y="73"/>
                  </a:cubicBezTo>
                  <a:cubicBezTo>
                    <a:pt x="275" y="71"/>
                    <a:pt x="279" y="69"/>
                    <a:pt x="283" y="67"/>
                  </a:cubicBezTo>
                  <a:cubicBezTo>
                    <a:pt x="287" y="65"/>
                    <a:pt x="291" y="64"/>
                    <a:pt x="295" y="63"/>
                  </a:cubicBezTo>
                  <a:cubicBezTo>
                    <a:pt x="298" y="62"/>
                    <a:pt x="302" y="62"/>
                    <a:pt x="307" y="62"/>
                  </a:cubicBezTo>
                  <a:cubicBezTo>
                    <a:pt x="317" y="62"/>
                    <a:pt x="326" y="64"/>
                    <a:pt x="334" y="68"/>
                  </a:cubicBezTo>
                  <a:cubicBezTo>
                    <a:pt x="341" y="71"/>
                    <a:pt x="347" y="76"/>
                    <a:pt x="352" y="83"/>
                  </a:cubicBezTo>
                  <a:cubicBezTo>
                    <a:pt x="356" y="89"/>
                    <a:pt x="360" y="97"/>
                    <a:pt x="362" y="105"/>
                  </a:cubicBezTo>
                  <a:cubicBezTo>
                    <a:pt x="364" y="114"/>
                    <a:pt x="365" y="123"/>
                    <a:pt x="365" y="132"/>
                  </a:cubicBezTo>
                  <a:close/>
                  <a:moveTo>
                    <a:pt x="338" y="135"/>
                  </a:moveTo>
                  <a:cubicBezTo>
                    <a:pt x="338" y="128"/>
                    <a:pt x="337" y="122"/>
                    <a:pt x="336" y="116"/>
                  </a:cubicBezTo>
                  <a:cubicBezTo>
                    <a:pt x="335" y="109"/>
                    <a:pt x="333" y="104"/>
                    <a:pt x="330" y="99"/>
                  </a:cubicBezTo>
                  <a:cubicBezTo>
                    <a:pt x="327" y="94"/>
                    <a:pt x="324" y="90"/>
                    <a:pt x="319" y="87"/>
                  </a:cubicBezTo>
                  <a:cubicBezTo>
                    <a:pt x="314" y="84"/>
                    <a:pt x="309" y="83"/>
                    <a:pt x="302" y="83"/>
                  </a:cubicBezTo>
                  <a:cubicBezTo>
                    <a:pt x="298" y="83"/>
                    <a:pt x="295" y="83"/>
                    <a:pt x="292" y="84"/>
                  </a:cubicBezTo>
                  <a:cubicBezTo>
                    <a:pt x="288" y="85"/>
                    <a:pt x="285" y="86"/>
                    <a:pt x="281" y="88"/>
                  </a:cubicBezTo>
                  <a:cubicBezTo>
                    <a:pt x="278" y="90"/>
                    <a:pt x="274" y="93"/>
                    <a:pt x="271" y="96"/>
                  </a:cubicBezTo>
                  <a:cubicBezTo>
                    <a:pt x="267" y="99"/>
                    <a:pt x="263" y="103"/>
                    <a:pt x="259" y="108"/>
                  </a:cubicBezTo>
                  <a:lnTo>
                    <a:pt x="259" y="161"/>
                  </a:lnTo>
                  <a:cubicBezTo>
                    <a:pt x="266" y="169"/>
                    <a:pt x="273" y="175"/>
                    <a:pt x="280" y="179"/>
                  </a:cubicBezTo>
                  <a:cubicBezTo>
                    <a:pt x="286" y="183"/>
                    <a:pt x="293" y="185"/>
                    <a:pt x="301" y="185"/>
                  </a:cubicBezTo>
                  <a:cubicBezTo>
                    <a:pt x="307" y="185"/>
                    <a:pt x="313" y="184"/>
                    <a:pt x="318" y="181"/>
                  </a:cubicBezTo>
                  <a:cubicBezTo>
                    <a:pt x="322" y="178"/>
                    <a:pt x="326" y="174"/>
                    <a:pt x="329" y="169"/>
                  </a:cubicBezTo>
                  <a:cubicBezTo>
                    <a:pt x="332" y="165"/>
                    <a:pt x="334" y="159"/>
                    <a:pt x="336" y="153"/>
                  </a:cubicBezTo>
                  <a:cubicBezTo>
                    <a:pt x="337" y="147"/>
                    <a:pt x="338" y="141"/>
                    <a:pt x="338" y="135"/>
                  </a:cubicBezTo>
                  <a:close/>
                  <a:moveTo>
                    <a:pt x="422" y="206"/>
                  </a:moveTo>
                  <a:cubicBezTo>
                    <a:pt x="422" y="215"/>
                    <a:pt x="421" y="223"/>
                    <a:pt x="419" y="229"/>
                  </a:cubicBezTo>
                  <a:cubicBezTo>
                    <a:pt x="418" y="235"/>
                    <a:pt x="415" y="240"/>
                    <a:pt x="412" y="244"/>
                  </a:cubicBezTo>
                  <a:cubicBezTo>
                    <a:pt x="408" y="248"/>
                    <a:pt x="404" y="251"/>
                    <a:pt x="399" y="253"/>
                  </a:cubicBezTo>
                  <a:cubicBezTo>
                    <a:pt x="393" y="256"/>
                    <a:pt x="387" y="257"/>
                    <a:pt x="379" y="257"/>
                  </a:cubicBezTo>
                  <a:cubicBezTo>
                    <a:pt x="376" y="257"/>
                    <a:pt x="373" y="256"/>
                    <a:pt x="371" y="256"/>
                  </a:cubicBezTo>
                  <a:cubicBezTo>
                    <a:pt x="368" y="256"/>
                    <a:pt x="366" y="255"/>
                    <a:pt x="365" y="255"/>
                  </a:cubicBezTo>
                  <a:cubicBezTo>
                    <a:pt x="364" y="254"/>
                    <a:pt x="363" y="254"/>
                    <a:pt x="362" y="253"/>
                  </a:cubicBezTo>
                  <a:cubicBezTo>
                    <a:pt x="362" y="252"/>
                    <a:pt x="362" y="252"/>
                    <a:pt x="361" y="251"/>
                  </a:cubicBezTo>
                  <a:cubicBezTo>
                    <a:pt x="361" y="250"/>
                    <a:pt x="361" y="249"/>
                    <a:pt x="361" y="248"/>
                  </a:cubicBezTo>
                  <a:cubicBezTo>
                    <a:pt x="361" y="247"/>
                    <a:pt x="361" y="246"/>
                    <a:pt x="361" y="245"/>
                  </a:cubicBezTo>
                  <a:cubicBezTo>
                    <a:pt x="361" y="243"/>
                    <a:pt x="361" y="242"/>
                    <a:pt x="361" y="241"/>
                  </a:cubicBez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3" y="236"/>
                    <a:pt x="363" y="236"/>
                  </a:cubicBezTo>
                  <a:cubicBezTo>
                    <a:pt x="364" y="235"/>
                    <a:pt x="364" y="235"/>
                    <a:pt x="365" y="235"/>
                  </a:cubicBezTo>
                  <a:cubicBezTo>
                    <a:pt x="366" y="235"/>
                    <a:pt x="367" y="235"/>
                    <a:pt x="369" y="236"/>
                  </a:cubicBezTo>
                  <a:cubicBezTo>
                    <a:pt x="371" y="236"/>
                    <a:pt x="373" y="236"/>
                    <a:pt x="375" y="236"/>
                  </a:cubicBezTo>
                  <a:cubicBezTo>
                    <a:pt x="379" y="236"/>
                    <a:pt x="382" y="236"/>
                    <a:pt x="384" y="235"/>
                  </a:cubicBezTo>
                  <a:cubicBezTo>
                    <a:pt x="387" y="234"/>
                    <a:pt x="389" y="232"/>
                    <a:pt x="391" y="230"/>
                  </a:cubicBezTo>
                  <a:cubicBezTo>
                    <a:pt x="392" y="228"/>
                    <a:pt x="393" y="225"/>
                    <a:pt x="394" y="221"/>
                  </a:cubicBezTo>
                  <a:cubicBezTo>
                    <a:pt x="395" y="218"/>
                    <a:pt x="395" y="213"/>
                    <a:pt x="395" y="205"/>
                  </a:cubicBezTo>
                  <a:lnTo>
                    <a:pt x="395" y="68"/>
                  </a:lnTo>
                  <a:cubicBezTo>
                    <a:pt x="395" y="68"/>
                    <a:pt x="395" y="67"/>
                    <a:pt x="396" y="67"/>
                  </a:cubicBezTo>
                  <a:cubicBezTo>
                    <a:pt x="396" y="66"/>
                    <a:pt x="397" y="66"/>
                    <a:pt x="398" y="65"/>
                  </a:cubicBezTo>
                  <a:cubicBezTo>
                    <a:pt x="399" y="65"/>
                    <a:pt x="400" y="64"/>
                    <a:pt x="402" y="64"/>
                  </a:cubicBezTo>
                  <a:cubicBezTo>
                    <a:pt x="404" y="64"/>
                    <a:pt x="406" y="64"/>
                    <a:pt x="409" y="64"/>
                  </a:cubicBezTo>
                  <a:cubicBezTo>
                    <a:pt x="411" y="64"/>
                    <a:pt x="413" y="64"/>
                    <a:pt x="415" y="64"/>
                  </a:cubicBezTo>
                  <a:cubicBezTo>
                    <a:pt x="417" y="64"/>
                    <a:pt x="418" y="65"/>
                    <a:pt x="419" y="65"/>
                  </a:cubicBezTo>
                  <a:cubicBezTo>
                    <a:pt x="420" y="66"/>
                    <a:pt x="421" y="66"/>
                    <a:pt x="421" y="67"/>
                  </a:cubicBezTo>
                  <a:cubicBezTo>
                    <a:pt x="422" y="67"/>
                    <a:pt x="422" y="68"/>
                    <a:pt x="422" y="68"/>
                  </a:cubicBezTo>
                  <a:lnTo>
                    <a:pt x="422" y="206"/>
                  </a:lnTo>
                  <a:close/>
                  <a:moveTo>
                    <a:pt x="425" y="24"/>
                  </a:moveTo>
                  <a:cubicBezTo>
                    <a:pt x="425" y="30"/>
                    <a:pt x="424" y="34"/>
                    <a:pt x="421" y="36"/>
                  </a:cubicBezTo>
                  <a:cubicBezTo>
                    <a:pt x="419" y="38"/>
                    <a:pt x="415" y="39"/>
                    <a:pt x="408" y="39"/>
                  </a:cubicBezTo>
                  <a:cubicBezTo>
                    <a:pt x="402" y="39"/>
                    <a:pt x="398" y="38"/>
                    <a:pt x="396" y="36"/>
                  </a:cubicBezTo>
                  <a:cubicBezTo>
                    <a:pt x="393" y="34"/>
                    <a:pt x="392" y="30"/>
                    <a:pt x="392" y="24"/>
                  </a:cubicBezTo>
                  <a:cubicBezTo>
                    <a:pt x="392" y="19"/>
                    <a:pt x="393" y="15"/>
                    <a:pt x="396" y="13"/>
                  </a:cubicBezTo>
                  <a:cubicBezTo>
                    <a:pt x="398" y="11"/>
                    <a:pt x="402" y="10"/>
                    <a:pt x="409" y="10"/>
                  </a:cubicBezTo>
                  <a:cubicBezTo>
                    <a:pt x="415" y="10"/>
                    <a:pt x="419" y="11"/>
                    <a:pt x="422" y="13"/>
                  </a:cubicBezTo>
                  <a:cubicBezTo>
                    <a:pt x="424" y="15"/>
                    <a:pt x="425" y="19"/>
                    <a:pt x="425" y="24"/>
                  </a:cubicBezTo>
                  <a:close/>
                  <a:moveTo>
                    <a:pt x="596" y="128"/>
                  </a:moveTo>
                  <a:cubicBezTo>
                    <a:pt x="596" y="132"/>
                    <a:pt x="594" y="135"/>
                    <a:pt x="592" y="137"/>
                  </a:cubicBezTo>
                  <a:cubicBezTo>
                    <a:pt x="590" y="138"/>
                    <a:pt x="588" y="139"/>
                    <a:pt x="585" y="139"/>
                  </a:cubicBezTo>
                  <a:lnTo>
                    <a:pt x="490" y="139"/>
                  </a:lnTo>
                  <a:cubicBezTo>
                    <a:pt x="490" y="146"/>
                    <a:pt x="491" y="153"/>
                    <a:pt x="493" y="159"/>
                  </a:cubicBezTo>
                  <a:cubicBezTo>
                    <a:pt x="494" y="164"/>
                    <a:pt x="497" y="169"/>
                    <a:pt x="501" y="174"/>
                  </a:cubicBezTo>
                  <a:cubicBezTo>
                    <a:pt x="504" y="178"/>
                    <a:pt x="509" y="181"/>
                    <a:pt x="515" y="183"/>
                  </a:cubicBezTo>
                  <a:cubicBezTo>
                    <a:pt x="521" y="185"/>
                    <a:pt x="529" y="187"/>
                    <a:pt x="537" y="187"/>
                  </a:cubicBezTo>
                  <a:cubicBezTo>
                    <a:pt x="544" y="187"/>
                    <a:pt x="550" y="186"/>
                    <a:pt x="556" y="185"/>
                  </a:cubicBezTo>
                  <a:cubicBezTo>
                    <a:pt x="561" y="184"/>
                    <a:pt x="566" y="183"/>
                    <a:pt x="570" y="182"/>
                  </a:cubicBezTo>
                  <a:cubicBezTo>
                    <a:pt x="574" y="180"/>
                    <a:pt x="577" y="179"/>
                    <a:pt x="579" y="178"/>
                  </a:cubicBezTo>
                  <a:cubicBezTo>
                    <a:pt x="582" y="177"/>
                    <a:pt x="584" y="177"/>
                    <a:pt x="585" y="177"/>
                  </a:cubicBezTo>
                  <a:cubicBezTo>
                    <a:pt x="586" y="177"/>
                    <a:pt x="587" y="177"/>
                    <a:pt x="587" y="177"/>
                  </a:cubicBezTo>
                  <a:cubicBezTo>
                    <a:pt x="588" y="178"/>
                    <a:pt x="588" y="178"/>
                    <a:pt x="588" y="179"/>
                  </a:cubicBezTo>
                  <a:cubicBezTo>
                    <a:pt x="589" y="179"/>
                    <a:pt x="589" y="180"/>
                    <a:pt x="589" y="182"/>
                  </a:cubicBezTo>
                  <a:cubicBezTo>
                    <a:pt x="589" y="183"/>
                    <a:pt x="589" y="184"/>
                    <a:pt x="589" y="186"/>
                  </a:cubicBezTo>
                  <a:cubicBezTo>
                    <a:pt x="589" y="187"/>
                    <a:pt x="589" y="188"/>
                    <a:pt x="589" y="189"/>
                  </a:cubicBezTo>
                  <a:cubicBezTo>
                    <a:pt x="589" y="190"/>
                    <a:pt x="589" y="191"/>
                    <a:pt x="589" y="192"/>
                  </a:cubicBezTo>
                  <a:cubicBezTo>
                    <a:pt x="589" y="193"/>
                    <a:pt x="588" y="193"/>
                    <a:pt x="588" y="194"/>
                  </a:cubicBezTo>
                  <a:cubicBezTo>
                    <a:pt x="588" y="194"/>
                    <a:pt x="587" y="195"/>
                    <a:pt x="587" y="195"/>
                  </a:cubicBezTo>
                  <a:cubicBezTo>
                    <a:pt x="586" y="196"/>
                    <a:pt x="584" y="197"/>
                    <a:pt x="581" y="198"/>
                  </a:cubicBezTo>
                  <a:cubicBezTo>
                    <a:pt x="579" y="199"/>
                    <a:pt x="575" y="200"/>
                    <a:pt x="570" y="202"/>
                  </a:cubicBezTo>
                  <a:cubicBezTo>
                    <a:pt x="566" y="203"/>
                    <a:pt x="560" y="204"/>
                    <a:pt x="554" y="205"/>
                  </a:cubicBezTo>
                  <a:cubicBezTo>
                    <a:pt x="548" y="206"/>
                    <a:pt x="542" y="206"/>
                    <a:pt x="535" y="206"/>
                  </a:cubicBezTo>
                  <a:cubicBezTo>
                    <a:pt x="523" y="206"/>
                    <a:pt x="513" y="205"/>
                    <a:pt x="504" y="202"/>
                  </a:cubicBezTo>
                  <a:cubicBezTo>
                    <a:pt x="495" y="199"/>
                    <a:pt x="487" y="194"/>
                    <a:pt x="481" y="188"/>
                  </a:cubicBezTo>
                  <a:cubicBezTo>
                    <a:pt x="475" y="182"/>
                    <a:pt x="470" y="175"/>
                    <a:pt x="467" y="166"/>
                  </a:cubicBezTo>
                  <a:cubicBezTo>
                    <a:pt x="464" y="157"/>
                    <a:pt x="463" y="147"/>
                    <a:pt x="463" y="135"/>
                  </a:cubicBezTo>
                  <a:cubicBezTo>
                    <a:pt x="463" y="123"/>
                    <a:pt x="464" y="113"/>
                    <a:pt x="468" y="104"/>
                  </a:cubicBezTo>
                  <a:cubicBezTo>
                    <a:pt x="471" y="95"/>
                    <a:pt x="475" y="88"/>
                    <a:pt x="481" y="81"/>
                  </a:cubicBezTo>
                  <a:cubicBezTo>
                    <a:pt x="487" y="75"/>
                    <a:pt x="495" y="70"/>
                    <a:pt x="503" y="67"/>
                  </a:cubicBezTo>
                  <a:cubicBezTo>
                    <a:pt x="512" y="64"/>
                    <a:pt x="521" y="62"/>
                    <a:pt x="532" y="62"/>
                  </a:cubicBezTo>
                  <a:cubicBezTo>
                    <a:pt x="543" y="62"/>
                    <a:pt x="553" y="64"/>
                    <a:pt x="561" y="67"/>
                  </a:cubicBezTo>
                  <a:cubicBezTo>
                    <a:pt x="569" y="70"/>
                    <a:pt x="575" y="75"/>
                    <a:pt x="581" y="80"/>
                  </a:cubicBezTo>
                  <a:cubicBezTo>
                    <a:pt x="586" y="86"/>
                    <a:pt x="590" y="92"/>
                    <a:pt x="592" y="100"/>
                  </a:cubicBezTo>
                  <a:cubicBezTo>
                    <a:pt x="594" y="107"/>
                    <a:pt x="596" y="115"/>
                    <a:pt x="596" y="124"/>
                  </a:cubicBezTo>
                  <a:lnTo>
                    <a:pt x="596" y="128"/>
                  </a:lnTo>
                  <a:close/>
                  <a:moveTo>
                    <a:pt x="569" y="121"/>
                  </a:moveTo>
                  <a:cubicBezTo>
                    <a:pt x="569" y="109"/>
                    <a:pt x="566" y="99"/>
                    <a:pt x="560" y="92"/>
                  </a:cubicBezTo>
                  <a:cubicBezTo>
                    <a:pt x="553" y="84"/>
                    <a:pt x="543" y="81"/>
                    <a:pt x="531" y="81"/>
                  </a:cubicBezTo>
                  <a:cubicBezTo>
                    <a:pt x="524" y="81"/>
                    <a:pt x="518" y="82"/>
                    <a:pt x="513" y="84"/>
                  </a:cubicBezTo>
                  <a:cubicBezTo>
                    <a:pt x="508" y="86"/>
                    <a:pt x="504" y="89"/>
                    <a:pt x="501" y="93"/>
                  </a:cubicBezTo>
                  <a:cubicBezTo>
                    <a:pt x="498" y="97"/>
                    <a:pt x="495" y="101"/>
                    <a:pt x="493" y="106"/>
                  </a:cubicBezTo>
                  <a:cubicBezTo>
                    <a:pt x="491" y="111"/>
                    <a:pt x="490" y="116"/>
                    <a:pt x="490" y="121"/>
                  </a:cubicBezTo>
                  <a:lnTo>
                    <a:pt x="569" y="121"/>
                  </a:lnTo>
                  <a:close/>
                  <a:moveTo>
                    <a:pt x="752" y="180"/>
                  </a:moveTo>
                  <a:cubicBezTo>
                    <a:pt x="752" y="181"/>
                    <a:pt x="752" y="183"/>
                    <a:pt x="752" y="184"/>
                  </a:cubicBezTo>
                  <a:cubicBezTo>
                    <a:pt x="752" y="185"/>
                    <a:pt x="752" y="186"/>
                    <a:pt x="751" y="187"/>
                  </a:cubicBezTo>
                  <a:cubicBezTo>
                    <a:pt x="751" y="188"/>
                    <a:pt x="751" y="189"/>
                    <a:pt x="750" y="189"/>
                  </a:cubicBezTo>
                  <a:cubicBezTo>
                    <a:pt x="750" y="190"/>
                    <a:pt x="749" y="191"/>
                    <a:pt x="748" y="192"/>
                  </a:cubicBezTo>
                  <a:cubicBezTo>
                    <a:pt x="747" y="193"/>
                    <a:pt x="744" y="195"/>
                    <a:pt x="741" y="197"/>
                  </a:cubicBezTo>
                  <a:cubicBezTo>
                    <a:pt x="738" y="198"/>
                    <a:pt x="734" y="200"/>
                    <a:pt x="730" y="201"/>
                  </a:cubicBezTo>
                  <a:cubicBezTo>
                    <a:pt x="726" y="203"/>
                    <a:pt x="722" y="204"/>
                    <a:pt x="717" y="205"/>
                  </a:cubicBezTo>
                  <a:cubicBezTo>
                    <a:pt x="712" y="206"/>
                    <a:pt x="708" y="206"/>
                    <a:pt x="703" y="206"/>
                  </a:cubicBezTo>
                  <a:cubicBezTo>
                    <a:pt x="692" y="206"/>
                    <a:pt x="683" y="205"/>
                    <a:pt x="675" y="201"/>
                  </a:cubicBezTo>
                  <a:cubicBezTo>
                    <a:pt x="667" y="198"/>
                    <a:pt x="660" y="194"/>
                    <a:pt x="655" y="188"/>
                  </a:cubicBezTo>
                  <a:cubicBezTo>
                    <a:pt x="649" y="182"/>
                    <a:pt x="645" y="175"/>
                    <a:pt x="642" y="166"/>
                  </a:cubicBezTo>
                  <a:cubicBezTo>
                    <a:pt x="640" y="157"/>
                    <a:pt x="638" y="147"/>
                    <a:pt x="638" y="136"/>
                  </a:cubicBezTo>
                  <a:cubicBezTo>
                    <a:pt x="638" y="123"/>
                    <a:pt x="640" y="112"/>
                    <a:pt x="643" y="102"/>
                  </a:cubicBezTo>
                  <a:cubicBezTo>
                    <a:pt x="647" y="93"/>
                    <a:pt x="652" y="85"/>
                    <a:pt x="658" y="80"/>
                  </a:cubicBezTo>
                  <a:cubicBezTo>
                    <a:pt x="664" y="74"/>
                    <a:pt x="671" y="69"/>
                    <a:pt x="679" y="66"/>
                  </a:cubicBezTo>
                  <a:cubicBezTo>
                    <a:pt x="687" y="64"/>
                    <a:pt x="696" y="62"/>
                    <a:pt x="706" y="62"/>
                  </a:cubicBezTo>
                  <a:cubicBezTo>
                    <a:pt x="710" y="62"/>
                    <a:pt x="715" y="62"/>
                    <a:pt x="719" y="63"/>
                  </a:cubicBezTo>
                  <a:cubicBezTo>
                    <a:pt x="723" y="64"/>
                    <a:pt x="727" y="65"/>
                    <a:pt x="731" y="66"/>
                  </a:cubicBezTo>
                  <a:cubicBezTo>
                    <a:pt x="735" y="68"/>
                    <a:pt x="738" y="69"/>
                    <a:pt x="741" y="71"/>
                  </a:cubicBezTo>
                  <a:cubicBezTo>
                    <a:pt x="743" y="72"/>
                    <a:pt x="746" y="74"/>
                    <a:pt x="747" y="75"/>
                  </a:cubicBezTo>
                  <a:cubicBezTo>
                    <a:pt x="748" y="76"/>
                    <a:pt x="749" y="77"/>
                    <a:pt x="749" y="78"/>
                  </a:cubicBezTo>
                  <a:cubicBezTo>
                    <a:pt x="750" y="78"/>
                    <a:pt x="750" y="79"/>
                    <a:pt x="751" y="80"/>
                  </a:cubicBezTo>
                  <a:cubicBezTo>
                    <a:pt x="751" y="81"/>
                    <a:pt x="751" y="82"/>
                    <a:pt x="751" y="83"/>
                  </a:cubicBezTo>
                  <a:cubicBezTo>
                    <a:pt x="751" y="84"/>
                    <a:pt x="751" y="86"/>
                    <a:pt x="751" y="88"/>
                  </a:cubicBezTo>
                  <a:cubicBezTo>
                    <a:pt x="751" y="91"/>
                    <a:pt x="751" y="94"/>
                    <a:pt x="750" y="96"/>
                  </a:cubicBezTo>
                  <a:cubicBezTo>
                    <a:pt x="749" y="97"/>
                    <a:pt x="748" y="98"/>
                    <a:pt x="747" y="98"/>
                  </a:cubicBezTo>
                  <a:cubicBezTo>
                    <a:pt x="745" y="98"/>
                    <a:pt x="743" y="97"/>
                    <a:pt x="741" y="95"/>
                  </a:cubicBezTo>
                  <a:cubicBezTo>
                    <a:pt x="739" y="94"/>
                    <a:pt x="736" y="92"/>
                    <a:pt x="733" y="90"/>
                  </a:cubicBezTo>
                  <a:cubicBezTo>
                    <a:pt x="730" y="88"/>
                    <a:pt x="726" y="86"/>
                    <a:pt x="721" y="85"/>
                  </a:cubicBezTo>
                  <a:cubicBezTo>
                    <a:pt x="717" y="83"/>
                    <a:pt x="711" y="82"/>
                    <a:pt x="705" y="82"/>
                  </a:cubicBezTo>
                  <a:cubicBezTo>
                    <a:pt x="693" y="82"/>
                    <a:pt x="683" y="87"/>
                    <a:pt x="676" y="96"/>
                  </a:cubicBezTo>
                  <a:cubicBezTo>
                    <a:pt x="669" y="105"/>
                    <a:pt x="666" y="117"/>
                    <a:pt x="666" y="134"/>
                  </a:cubicBezTo>
                  <a:cubicBezTo>
                    <a:pt x="666" y="143"/>
                    <a:pt x="667" y="150"/>
                    <a:pt x="668" y="157"/>
                  </a:cubicBezTo>
                  <a:cubicBezTo>
                    <a:pt x="670" y="163"/>
                    <a:pt x="673" y="168"/>
                    <a:pt x="676" y="173"/>
                  </a:cubicBezTo>
                  <a:cubicBezTo>
                    <a:pt x="680" y="177"/>
                    <a:pt x="684" y="180"/>
                    <a:pt x="689" y="182"/>
                  </a:cubicBezTo>
                  <a:cubicBezTo>
                    <a:pt x="694" y="184"/>
                    <a:pt x="700" y="185"/>
                    <a:pt x="706" y="185"/>
                  </a:cubicBezTo>
                  <a:cubicBezTo>
                    <a:pt x="712" y="185"/>
                    <a:pt x="717" y="184"/>
                    <a:pt x="722" y="183"/>
                  </a:cubicBezTo>
                  <a:cubicBezTo>
                    <a:pt x="727" y="181"/>
                    <a:pt x="731" y="179"/>
                    <a:pt x="734" y="177"/>
                  </a:cubicBezTo>
                  <a:cubicBezTo>
                    <a:pt x="737" y="175"/>
                    <a:pt x="740" y="173"/>
                    <a:pt x="742" y="171"/>
                  </a:cubicBezTo>
                  <a:cubicBezTo>
                    <a:pt x="745" y="170"/>
                    <a:pt x="747" y="169"/>
                    <a:pt x="748" y="169"/>
                  </a:cubicBezTo>
                  <a:cubicBezTo>
                    <a:pt x="749" y="169"/>
                    <a:pt x="749" y="169"/>
                    <a:pt x="750" y="169"/>
                  </a:cubicBezTo>
                  <a:cubicBezTo>
                    <a:pt x="750" y="170"/>
                    <a:pt x="751" y="170"/>
                    <a:pt x="751" y="171"/>
                  </a:cubicBezTo>
                  <a:cubicBezTo>
                    <a:pt x="751" y="172"/>
                    <a:pt x="752" y="173"/>
                    <a:pt x="752" y="175"/>
                  </a:cubicBezTo>
                  <a:cubicBezTo>
                    <a:pt x="752" y="176"/>
                    <a:pt x="752" y="178"/>
                    <a:pt x="752" y="180"/>
                  </a:cubicBezTo>
                  <a:close/>
                  <a:moveTo>
                    <a:pt x="851" y="190"/>
                  </a:moveTo>
                  <a:cubicBezTo>
                    <a:pt x="851" y="193"/>
                    <a:pt x="851" y="195"/>
                    <a:pt x="851" y="197"/>
                  </a:cubicBezTo>
                  <a:cubicBezTo>
                    <a:pt x="850" y="198"/>
                    <a:pt x="850" y="200"/>
                    <a:pt x="849" y="200"/>
                  </a:cubicBezTo>
                  <a:cubicBezTo>
                    <a:pt x="848" y="201"/>
                    <a:pt x="847" y="202"/>
                    <a:pt x="845" y="203"/>
                  </a:cubicBezTo>
                  <a:cubicBezTo>
                    <a:pt x="843" y="203"/>
                    <a:pt x="841" y="204"/>
                    <a:pt x="839" y="204"/>
                  </a:cubicBezTo>
                  <a:cubicBezTo>
                    <a:pt x="837" y="205"/>
                    <a:pt x="835" y="205"/>
                    <a:pt x="832" y="205"/>
                  </a:cubicBezTo>
                  <a:cubicBezTo>
                    <a:pt x="830" y="206"/>
                    <a:pt x="827" y="206"/>
                    <a:pt x="825" y="206"/>
                  </a:cubicBezTo>
                  <a:cubicBezTo>
                    <a:pt x="817" y="206"/>
                    <a:pt x="811" y="205"/>
                    <a:pt x="806" y="203"/>
                  </a:cubicBezTo>
                  <a:cubicBezTo>
                    <a:pt x="800" y="201"/>
                    <a:pt x="796" y="199"/>
                    <a:pt x="792" y="195"/>
                  </a:cubicBezTo>
                  <a:cubicBezTo>
                    <a:pt x="789" y="191"/>
                    <a:pt x="786" y="187"/>
                    <a:pt x="785" y="181"/>
                  </a:cubicBezTo>
                  <a:cubicBezTo>
                    <a:pt x="783" y="176"/>
                    <a:pt x="783" y="169"/>
                    <a:pt x="783" y="161"/>
                  </a:cubicBezTo>
                  <a:lnTo>
                    <a:pt x="783" y="85"/>
                  </a:lnTo>
                  <a:lnTo>
                    <a:pt x="762" y="85"/>
                  </a:lnTo>
                  <a:cubicBezTo>
                    <a:pt x="761" y="85"/>
                    <a:pt x="760" y="84"/>
                    <a:pt x="759" y="82"/>
                  </a:cubicBezTo>
                  <a:cubicBezTo>
                    <a:pt x="758" y="81"/>
                    <a:pt x="757" y="78"/>
                    <a:pt x="757" y="75"/>
                  </a:cubicBezTo>
                  <a:cubicBezTo>
                    <a:pt x="757" y="73"/>
                    <a:pt x="757" y="71"/>
                    <a:pt x="757" y="70"/>
                  </a:cubicBezTo>
                  <a:cubicBezTo>
                    <a:pt x="758" y="69"/>
                    <a:pt x="758" y="68"/>
                    <a:pt x="759" y="67"/>
                  </a:cubicBezTo>
                  <a:cubicBezTo>
                    <a:pt x="759" y="66"/>
                    <a:pt x="760" y="66"/>
                    <a:pt x="760" y="65"/>
                  </a:cubicBezTo>
                  <a:cubicBezTo>
                    <a:pt x="761" y="65"/>
                    <a:pt x="762" y="65"/>
                    <a:pt x="763" y="65"/>
                  </a:cubicBezTo>
                  <a:lnTo>
                    <a:pt x="783" y="65"/>
                  </a:lnTo>
                  <a:lnTo>
                    <a:pt x="783" y="33"/>
                  </a:lnTo>
                  <a:cubicBezTo>
                    <a:pt x="783" y="33"/>
                    <a:pt x="783" y="32"/>
                    <a:pt x="783" y="32"/>
                  </a:cubicBezTo>
                  <a:cubicBezTo>
                    <a:pt x="784" y="31"/>
                    <a:pt x="784" y="30"/>
                    <a:pt x="785" y="30"/>
                  </a:cubicBezTo>
                  <a:cubicBezTo>
                    <a:pt x="786" y="30"/>
                    <a:pt x="788" y="29"/>
                    <a:pt x="789" y="29"/>
                  </a:cubicBezTo>
                  <a:cubicBezTo>
                    <a:pt x="791" y="29"/>
                    <a:pt x="793" y="29"/>
                    <a:pt x="796" y="29"/>
                  </a:cubicBezTo>
                  <a:cubicBezTo>
                    <a:pt x="798" y="29"/>
                    <a:pt x="801" y="29"/>
                    <a:pt x="802" y="29"/>
                  </a:cubicBezTo>
                  <a:cubicBezTo>
                    <a:pt x="804" y="29"/>
                    <a:pt x="805" y="30"/>
                    <a:pt x="806" y="30"/>
                  </a:cubicBezTo>
                  <a:cubicBezTo>
                    <a:pt x="807" y="30"/>
                    <a:pt x="808" y="31"/>
                    <a:pt x="808" y="32"/>
                  </a:cubicBezTo>
                  <a:cubicBezTo>
                    <a:pt x="809" y="32"/>
                    <a:pt x="809" y="33"/>
                    <a:pt x="809" y="33"/>
                  </a:cubicBezTo>
                  <a:lnTo>
                    <a:pt x="809" y="65"/>
                  </a:lnTo>
                  <a:lnTo>
                    <a:pt x="846" y="65"/>
                  </a:lnTo>
                  <a:cubicBezTo>
                    <a:pt x="847" y="65"/>
                    <a:pt x="848" y="65"/>
                    <a:pt x="848" y="65"/>
                  </a:cubicBezTo>
                  <a:cubicBezTo>
                    <a:pt x="849" y="66"/>
                    <a:pt x="850" y="66"/>
                    <a:pt x="850" y="67"/>
                  </a:cubicBezTo>
                  <a:cubicBezTo>
                    <a:pt x="851" y="68"/>
                    <a:pt x="851" y="69"/>
                    <a:pt x="851" y="70"/>
                  </a:cubicBezTo>
                  <a:cubicBezTo>
                    <a:pt x="851" y="71"/>
                    <a:pt x="851" y="73"/>
                    <a:pt x="851" y="75"/>
                  </a:cubicBezTo>
                  <a:cubicBezTo>
                    <a:pt x="851" y="78"/>
                    <a:pt x="851" y="81"/>
                    <a:pt x="850" y="82"/>
                  </a:cubicBezTo>
                  <a:cubicBezTo>
                    <a:pt x="849" y="84"/>
                    <a:pt x="848" y="85"/>
                    <a:pt x="846" y="85"/>
                  </a:cubicBezTo>
                  <a:lnTo>
                    <a:pt x="809" y="85"/>
                  </a:lnTo>
                  <a:lnTo>
                    <a:pt x="809" y="158"/>
                  </a:lnTo>
                  <a:cubicBezTo>
                    <a:pt x="809" y="167"/>
                    <a:pt x="811" y="174"/>
                    <a:pt x="813" y="178"/>
                  </a:cubicBezTo>
                  <a:cubicBezTo>
                    <a:pt x="816" y="183"/>
                    <a:pt x="822" y="185"/>
                    <a:pt x="829" y="185"/>
                  </a:cubicBezTo>
                  <a:cubicBezTo>
                    <a:pt x="832" y="185"/>
                    <a:pt x="834" y="185"/>
                    <a:pt x="836" y="185"/>
                  </a:cubicBezTo>
                  <a:cubicBezTo>
                    <a:pt x="838" y="184"/>
                    <a:pt x="839" y="184"/>
                    <a:pt x="841" y="183"/>
                  </a:cubicBezTo>
                  <a:cubicBezTo>
                    <a:pt x="842" y="183"/>
                    <a:pt x="844" y="182"/>
                    <a:pt x="845" y="182"/>
                  </a:cubicBezTo>
                  <a:cubicBezTo>
                    <a:pt x="846" y="181"/>
                    <a:pt x="847" y="181"/>
                    <a:pt x="848" y="181"/>
                  </a:cubicBezTo>
                  <a:cubicBezTo>
                    <a:pt x="848" y="181"/>
                    <a:pt x="849" y="181"/>
                    <a:pt x="849" y="182"/>
                  </a:cubicBezTo>
                  <a:cubicBezTo>
                    <a:pt x="850" y="182"/>
                    <a:pt x="850" y="182"/>
                    <a:pt x="850" y="183"/>
                  </a:cubicBezTo>
                  <a:cubicBezTo>
                    <a:pt x="851" y="184"/>
                    <a:pt x="851" y="185"/>
                    <a:pt x="851" y="186"/>
                  </a:cubicBezTo>
                  <a:cubicBezTo>
                    <a:pt x="851" y="187"/>
                    <a:pt x="851" y="188"/>
                    <a:pt x="851" y="190"/>
                  </a:cubicBezTo>
                  <a:close/>
                  <a:moveTo>
                    <a:pt x="999" y="200"/>
                  </a:moveTo>
                  <a:cubicBezTo>
                    <a:pt x="999" y="200"/>
                    <a:pt x="999" y="201"/>
                    <a:pt x="998" y="202"/>
                  </a:cubicBezTo>
                  <a:cubicBezTo>
                    <a:pt x="998" y="202"/>
                    <a:pt x="997" y="203"/>
                    <a:pt x="996" y="203"/>
                  </a:cubicBezTo>
                  <a:cubicBezTo>
                    <a:pt x="995" y="203"/>
                    <a:pt x="994" y="204"/>
                    <a:pt x="992" y="204"/>
                  </a:cubicBezTo>
                  <a:cubicBezTo>
                    <a:pt x="990" y="204"/>
                    <a:pt x="988" y="204"/>
                    <a:pt x="985" y="204"/>
                  </a:cubicBezTo>
                  <a:cubicBezTo>
                    <a:pt x="983" y="204"/>
                    <a:pt x="980" y="204"/>
                    <a:pt x="979" y="204"/>
                  </a:cubicBezTo>
                  <a:cubicBezTo>
                    <a:pt x="977" y="204"/>
                    <a:pt x="975" y="203"/>
                    <a:pt x="974" y="203"/>
                  </a:cubicBezTo>
                  <a:cubicBezTo>
                    <a:pt x="973" y="203"/>
                    <a:pt x="972" y="202"/>
                    <a:pt x="972" y="202"/>
                  </a:cubicBezTo>
                  <a:cubicBezTo>
                    <a:pt x="972" y="201"/>
                    <a:pt x="971" y="200"/>
                    <a:pt x="971" y="200"/>
                  </a:cubicBezTo>
                  <a:lnTo>
                    <a:pt x="971" y="18"/>
                  </a:lnTo>
                  <a:cubicBezTo>
                    <a:pt x="971" y="18"/>
                    <a:pt x="972" y="17"/>
                    <a:pt x="972" y="16"/>
                  </a:cubicBezTo>
                  <a:cubicBezTo>
                    <a:pt x="973" y="16"/>
                    <a:pt x="973" y="15"/>
                    <a:pt x="975" y="15"/>
                  </a:cubicBezTo>
                  <a:cubicBezTo>
                    <a:pt x="976" y="15"/>
                    <a:pt x="977" y="14"/>
                    <a:pt x="979" y="14"/>
                  </a:cubicBezTo>
                  <a:cubicBezTo>
                    <a:pt x="981" y="14"/>
                    <a:pt x="983" y="14"/>
                    <a:pt x="985" y="14"/>
                  </a:cubicBezTo>
                  <a:cubicBezTo>
                    <a:pt x="988" y="14"/>
                    <a:pt x="990" y="14"/>
                    <a:pt x="992" y="14"/>
                  </a:cubicBezTo>
                  <a:cubicBezTo>
                    <a:pt x="994" y="14"/>
                    <a:pt x="995" y="15"/>
                    <a:pt x="996" y="15"/>
                  </a:cubicBezTo>
                  <a:cubicBezTo>
                    <a:pt x="997" y="15"/>
                    <a:pt x="998" y="16"/>
                    <a:pt x="998" y="16"/>
                  </a:cubicBezTo>
                  <a:cubicBezTo>
                    <a:pt x="999" y="17"/>
                    <a:pt x="999" y="18"/>
                    <a:pt x="999" y="18"/>
                  </a:cubicBezTo>
                  <a:lnTo>
                    <a:pt x="999" y="200"/>
                  </a:lnTo>
                  <a:close/>
                  <a:moveTo>
                    <a:pt x="1173" y="200"/>
                  </a:moveTo>
                  <a:cubicBezTo>
                    <a:pt x="1173" y="201"/>
                    <a:pt x="1172" y="201"/>
                    <a:pt x="1172" y="202"/>
                  </a:cubicBezTo>
                  <a:cubicBezTo>
                    <a:pt x="1172" y="202"/>
                    <a:pt x="1171" y="203"/>
                    <a:pt x="1170" y="203"/>
                  </a:cubicBezTo>
                  <a:cubicBezTo>
                    <a:pt x="1169" y="203"/>
                    <a:pt x="1168" y="204"/>
                    <a:pt x="1166" y="204"/>
                  </a:cubicBezTo>
                  <a:cubicBezTo>
                    <a:pt x="1164" y="204"/>
                    <a:pt x="1162" y="204"/>
                    <a:pt x="1160" y="204"/>
                  </a:cubicBezTo>
                  <a:cubicBezTo>
                    <a:pt x="1157" y="204"/>
                    <a:pt x="1155" y="204"/>
                    <a:pt x="1153" y="204"/>
                  </a:cubicBezTo>
                  <a:cubicBezTo>
                    <a:pt x="1151" y="204"/>
                    <a:pt x="1150" y="203"/>
                    <a:pt x="1149" y="203"/>
                  </a:cubicBezTo>
                  <a:cubicBezTo>
                    <a:pt x="1148" y="203"/>
                    <a:pt x="1147" y="202"/>
                    <a:pt x="1147" y="202"/>
                  </a:cubicBezTo>
                  <a:cubicBezTo>
                    <a:pt x="1146" y="201"/>
                    <a:pt x="1146" y="201"/>
                    <a:pt x="1146" y="200"/>
                  </a:cubicBezTo>
                  <a:lnTo>
                    <a:pt x="1146" y="123"/>
                  </a:lnTo>
                  <a:cubicBezTo>
                    <a:pt x="1146" y="115"/>
                    <a:pt x="1146" y="109"/>
                    <a:pt x="1144" y="105"/>
                  </a:cubicBezTo>
                  <a:cubicBezTo>
                    <a:pt x="1143" y="100"/>
                    <a:pt x="1141" y="96"/>
                    <a:pt x="1139" y="93"/>
                  </a:cubicBezTo>
                  <a:cubicBezTo>
                    <a:pt x="1136" y="90"/>
                    <a:pt x="1133" y="87"/>
                    <a:pt x="1129" y="85"/>
                  </a:cubicBezTo>
                  <a:cubicBezTo>
                    <a:pt x="1125" y="84"/>
                    <a:pt x="1121" y="83"/>
                    <a:pt x="1116" y="83"/>
                  </a:cubicBezTo>
                  <a:cubicBezTo>
                    <a:pt x="1109" y="83"/>
                    <a:pt x="1102" y="85"/>
                    <a:pt x="1096" y="89"/>
                  </a:cubicBezTo>
                  <a:cubicBezTo>
                    <a:pt x="1089" y="93"/>
                    <a:pt x="1082" y="100"/>
                    <a:pt x="1075" y="108"/>
                  </a:cubicBezTo>
                  <a:lnTo>
                    <a:pt x="1075" y="200"/>
                  </a:lnTo>
                  <a:cubicBezTo>
                    <a:pt x="1075" y="201"/>
                    <a:pt x="1075" y="201"/>
                    <a:pt x="1074" y="202"/>
                  </a:cubicBezTo>
                  <a:cubicBezTo>
                    <a:pt x="1074" y="202"/>
                    <a:pt x="1073" y="203"/>
                    <a:pt x="1072" y="203"/>
                  </a:cubicBezTo>
                  <a:cubicBezTo>
                    <a:pt x="1071" y="203"/>
                    <a:pt x="1070" y="204"/>
                    <a:pt x="1068" y="204"/>
                  </a:cubicBezTo>
                  <a:cubicBezTo>
                    <a:pt x="1066" y="204"/>
                    <a:pt x="1064" y="204"/>
                    <a:pt x="1061" y="204"/>
                  </a:cubicBezTo>
                  <a:cubicBezTo>
                    <a:pt x="1059" y="204"/>
                    <a:pt x="1057" y="204"/>
                    <a:pt x="1055" y="204"/>
                  </a:cubicBezTo>
                  <a:cubicBezTo>
                    <a:pt x="1053" y="204"/>
                    <a:pt x="1052" y="203"/>
                    <a:pt x="1051" y="203"/>
                  </a:cubicBezTo>
                  <a:cubicBezTo>
                    <a:pt x="1050" y="203"/>
                    <a:pt x="1049" y="202"/>
                    <a:pt x="1049" y="202"/>
                  </a:cubicBezTo>
                  <a:cubicBezTo>
                    <a:pt x="1049" y="201"/>
                    <a:pt x="1048" y="201"/>
                    <a:pt x="1048" y="200"/>
                  </a:cubicBezTo>
                  <a:lnTo>
                    <a:pt x="1048" y="68"/>
                  </a:lnTo>
                  <a:cubicBezTo>
                    <a:pt x="1048" y="68"/>
                    <a:pt x="1049" y="67"/>
                    <a:pt x="1049" y="67"/>
                  </a:cubicBezTo>
                  <a:cubicBezTo>
                    <a:pt x="1049" y="66"/>
                    <a:pt x="1050" y="65"/>
                    <a:pt x="1051" y="65"/>
                  </a:cubicBezTo>
                  <a:cubicBezTo>
                    <a:pt x="1052" y="65"/>
                    <a:pt x="1053" y="64"/>
                    <a:pt x="1054" y="64"/>
                  </a:cubicBezTo>
                  <a:cubicBezTo>
                    <a:pt x="1056" y="64"/>
                    <a:pt x="1058" y="64"/>
                    <a:pt x="1060" y="64"/>
                  </a:cubicBezTo>
                  <a:cubicBezTo>
                    <a:pt x="1063" y="64"/>
                    <a:pt x="1065" y="64"/>
                    <a:pt x="1066" y="64"/>
                  </a:cubicBezTo>
                  <a:cubicBezTo>
                    <a:pt x="1068" y="64"/>
                    <a:pt x="1069" y="65"/>
                    <a:pt x="1070" y="65"/>
                  </a:cubicBezTo>
                  <a:cubicBezTo>
                    <a:pt x="1071" y="65"/>
                    <a:pt x="1071" y="66"/>
                    <a:pt x="1072" y="67"/>
                  </a:cubicBezTo>
                  <a:cubicBezTo>
                    <a:pt x="1072" y="67"/>
                    <a:pt x="1072" y="68"/>
                    <a:pt x="1072" y="68"/>
                  </a:cubicBezTo>
                  <a:lnTo>
                    <a:pt x="1072" y="86"/>
                  </a:lnTo>
                  <a:cubicBezTo>
                    <a:pt x="1080" y="78"/>
                    <a:pt x="1088" y="72"/>
                    <a:pt x="1097" y="68"/>
                  </a:cubicBezTo>
                  <a:cubicBezTo>
                    <a:pt x="1105" y="64"/>
                    <a:pt x="1113" y="62"/>
                    <a:pt x="1121" y="62"/>
                  </a:cubicBezTo>
                  <a:cubicBezTo>
                    <a:pt x="1131" y="62"/>
                    <a:pt x="1139" y="63"/>
                    <a:pt x="1145" y="66"/>
                  </a:cubicBezTo>
                  <a:cubicBezTo>
                    <a:pt x="1152" y="69"/>
                    <a:pt x="1157" y="73"/>
                    <a:pt x="1161" y="78"/>
                  </a:cubicBezTo>
                  <a:cubicBezTo>
                    <a:pt x="1165" y="83"/>
                    <a:pt x="1168" y="89"/>
                    <a:pt x="1170" y="96"/>
                  </a:cubicBezTo>
                  <a:cubicBezTo>
                    <a:pt x="1172" y="102"/>
                    <a:pt x="1173" y="110"/>
                    <a:pt x="1173" y="120"/>
                  </a:cubicBezTo>
                  <a:lnTo>
                    <a:pt x="1173" y="200"/>
                  </a:lnTo>
                  <a:close/>
                  <a:moveTo>
                    <a:pt x="1315" y="164"/>
                  </a:moveTo>
                  <a:cubicBezTo>
                    <a:pt x="1315" y="171"/>
                    <a:pt x="1314" y="177"/>
                    <a:pt x="1311" y="182"/>
                  </a:cubicBezTo>
                  <a:cubicBezTo>
                    <a:pt x="1308" y="187"/>
                    <a:pt x="1304" y="192"/>
                    <a:pt x="1299" y="195"/>
                  </a:cubicBezTo>
                  <a:cubicBezTo>
                    <a:pt x="1294" y="199"/>
                    <a:pt x="1288" y="202"/>
                    <a:pt x="1281" y="203"/>
                  </a:cubicBezTo>
                  <a:cubicBezTo>
                    <a:pt x="1274" y="205"/>
                    <a:pt x="1267" y="206"/>
                    <a:pt x="1258" y="206"/>
                  </a:cubicBezTo>
                  <a:cubicBezTo>
                    <a:pt x="1253" y="206"/>
                    <a:pt x="1248" y="206"/>
                    <a:pt x="1244" y="205"/>
                  </a:cubicBezTo>
                  <a:cubicBezTo>
                    <a:pt x="1239" y="204"/>
                    <a:pt x="1235" y="203"/>
                    <a:pt x="1231" y="202"/>
                  </a:cubicBezTo>
                  <a:cubicBezTo>
                    <a:pt x="1227" y="201"/>
                    <a:pt x="1224" y="200"/>
                    <a:pt x="1222" y="199"/>
                  </a:cubicBezTo>
                  <a:cubicBezTo>
                    <a:pt x="1219" y="198"/>
                    <a:pt x="1217" y="196"/>
                    <a:pt x="1216" y="196"/>
                  </a:cubicBezTo>
                  <a:cubicBezTo>
                    <a:pt x="1215" y="195"/>
                    <a:pt x="1214" y="193"/>
                    <a:pt x="1214" y="191"/>
                  </a:cubicBezTo>
                  <a:cubicBezTo>
                    <a:pt x="1213" y="190"/>
                    <a:pt x="1213" y="187"/>
                    <a:pt x="1213" y="184"/>
                  </a:cubicBezTo>
                  <a:cubicBezTo>
                    <a:pt x="1213" y="182"/>
                    <a:pt x="1213" y="181"/>
                    <a:pt x="1213" y="180"/>
                  </a:cubicBezTo>
                  <a:cubicBezTo>
                    <a:pt x="1213" y="178"/>
                    <a:pt x="1214" y="177"/>
                    <a:pt x="1214" y="177"/>
                  </a:cubicBezTo>
                  <a:cubicBezTo>
                    <a:pt x="1214" y="176"/>
                    <a:pt x="1215" y="175"/>
                    <a:pt x="1215" y="175"/>
                  </a:cubicBezTo>
                  <a:cubicBezTo>
                    <a:pt x="1216" y="175"/>
                    <a:pt x="1217" y="174"/>
                    <a:pt x="1217" y="174"/>
                  </a:cubicBezTo>
                  <a:cubicBezTo>
                    <a:pt x="1218" y="174"/>
                    <a:pt x="1220" y="175"/>
                    <a:pt x="1222" y="176"/>
                  </a:cubicBezTo>
                  <a:cubicBezTo>
                    <a:pt x="1225" y="178"/>
                    <a:pt x="1228" y="179"/>
                    <a:pt x="1231" y="181"/>
                  </a:cubicBezTo>
                  <a:cubicBezTo>
                    <a:pt x="1234" y="182"/>
                    <a:pt x="1238" y="184"/>
                    <a:pt x="1243" y="185"/>
                  </a:cubicBezTo>
                  <a:cubicBezTo>
                    <a:pt x="1248" y="186"/>
                    <a:pt x="1253" y="187"/>
                    <a:pt x="1259" y="187"/>
                  </a:cubicBezTo>
                  <a:cubicBezTo>
                    <a:pt x="1263" y="187"/>
                    <a:pt x="1267" y="186"/>
                    <a:pt x="1271" y="186"/>
                  </a:cubicBezTo>
                  <a:cubicBezTo>
                    <a:pt x="1275" y="185"/>
                    <a:pt x="1278" y="183"/>
                    <a:pt x="1280" y="182"/>
                  </a:cubicBezTo>
                  <a:cubicBezTo>
                    <a:pt x="1283" y="180"/>
                    <a:pt x="1285" y="178"/>
                    <a:pt x="1287" y="175"/>
                  </a:cubicBezTo>
                  <a:cubicBezTo>
                    <a:pt x="1288" y="173"/>
                    <a:pt x="1289" y="169"/>
                    <a:pt x="1289" y="166"/>
                  </a:cubicBezTo>
                  <a:cubicBezTo>
                    <a:pt x="1289" y="162"/>
                    <a:pt x="1288" y="159"/>
                    <a:pt x="1286" y="157"/>
                  </a:cubicBezTo>
                  <a:cubicBezTo>
                    <a:pt x="1284" y="154"/>
                    <a:pt x="1281" y="152"/>
                    <a:pt x="1277" y="150"/>
                  </a:cubicBezTo>
                  <a:cubicBezTo>
                    <a:pt x="1274" y="148"/>
                    <a:pt x="1270" y="146"/>
                    <a:pt x="1266" y="145"/>
                  </a:cubicBezTo>
                  <a:cubicBezTo>
                    <a:pt x="1262" y="143"/>
                    <a:pt x="1257" y="142"/>
                    <a:pt x="1253" y="140"/>
                  </a:cubicBezTo>
                  <a:cubicBezTo>
                    <a:pt x="1248" y="138"/>
                    <a:pt x="1244" y="136"/>
                    <a:pt x="1239" y="134"/>
                  </a:cubicBezTo>
                  <a:cubicBezTo>
                    <a:pt x="1235" y="132"/>
                    <a:pt x="1231" y="130"/>
                    <a:pt x="1228" y="127"/>
                  </a:cubicBezTo>
                  <a:cubicBezTo>
                    <a:pt x="1224" y="124"/>
                    <a:pt x="1222" y="120"/>
                    <a:pt x="1219" y="116"/>
                  </a:cubicBezTo>
                  <a:cubicBezTo>
                    <a:pt x="1217" y="112"/>
                    <a:pt x="1216" y="107"/>
                    <a:pt x="1216" y="101"/>
                  </a:cubicBezTo>
                  <a:cubicBezTo>
                    <a:pt x="1216" y="96"/>
                    <a:pt x="1217" y="91"/>
                    <a:pt x="1220" y="86"/>
                  </a:cubicBezTo>
                  <a:cubicBezTo>
                    <a:pt x="1222" y="81"/>
                    <a:pt x="1225" y="77"/>
                    <a:pt x="1229" y="74"/>
                  </a:cubicBezTo>
                  <a:cubicBezTo>
                    <a:pt x="1234" y="70"/>
                    <a:pt x="1239" y="67"/>
                    <a:pt x="1246" y="65"/>
                  </a:cubicBezTo>
                  <a:cubicBezTo>
                    <a:pt x="1252" y="63"/>
                    <a:pt x="1260" y="62"/>
                    <a:pt x="1269" y="62"/>
                  </a:cubicBezTo>
                  <a:cubicBezTo>
                    <a:pt x="1273" y="62"/>
                    <a:pt x="1277" y="62"/>
                    <a:pt x="1280" y="63"/>
                  </a:cubicBezTo>
                  <a:cubicBezTo>
                    <a:pt x="1284" y="63"/>
                    <a:pt x="1288" y="64"/>
                    <a:pt x="1291" y="65"/>
                  </a:cubicBezTo>
                  <a:cubicBezTo>
                    <a:pt x="1294" y="66"/>
                    <a:pt x="1297" y="67"/>
                    <a:pt x="1299" y="68"/>
                  </a:cubicBezTo>
                  <a:cubicBezTo>
                    <a:pt x="1301" y="69"/>
                    <a:pt x="1303" y="70"/>
                    <a:pt x="1304" y="71"/>
                  </a:cubicBezTo>
                  <a:cubicBezTo>
                    <a:pt x="1305" y="71"/>
                    <a:pt x="1306" y="72"/>
                    <a:pt x="1306" y="73"/>
                  </a:cubicBezTo>
                  <a:cubicBezTo>
                    <a:pt x="1306" y="73"/>
                    <a:pt x="1307" y="74"/>
                    <a:pt x="1307" y="75"/>
                  </a:cubicBezTo>
                  <a:cubicBezTo>
                    <a:pt x="1307" y="75"/>
                    <a:pt x="1307" y="76"/>
                    <a:pt x="1307" y="77"/>
                  </a:cubicBezTo>
                  <a:cubicBezTo>
                    <a:pt x="1308" y="78"/>
                    <a:pt x="1308" y="80"/>
                    <a:pt x="1308" y="81"/>
                  </a:cubicBezTo>
                  <a:cubicBezTo>
                    <a:pt x="1308" y="83"/>
                    <a:pt x="1308" y="84"/>
                    <a:pt x="1307" y="85"/>
                  </a:cubicBezTo>
                  <a:cubicBezTo>
                    <a:pt x="1307" y="87"/>
                    <a:pt x="1307" y="88"/>
                    <a:pt x="1307" y="88"/>
                  </a:cubicBezTo>
                  <a:cubicBezTo>
                    <a:pt x="1306" y="89"/>
                    <a:pt x="1306" y="90"/>
                    <a:pt x="1305" y="90"/>
                  </a:cubicBezTo>
                  <a:cubicBezTo>
                    <a:pt x="1305" y="90"/>
                    <a:pt x="1304" y="91"/>
                    <a:pt x="1303" y="91"/>
                  </a:cubicBezTo>
                  <a:cubicBezTo>
                    <a:pt x="1302" y="91"/>
                    <a:pt x="1301" y="90"/>
                    <a:pt x="1299" y="89"/>
                  </a:cubicBezTo>
                  <a:cubicBezTo>
                    <a:pt x="1297" y="88"/>
                    <a:pt x="1295" y="87"/>
                    <a:pt x="1292" y="86"/>
                  </a:cubicBezTo>
                  <a:cubicBezTo>
                    <a:pt x="1289" y="84"/>
                    <a:pt x="1286" y="83"/>
                    <a:pt x="1282" y="82"/>
                  </a:cubicBezTo>
                  <a:cubicBezTo>
                    <a:pt x="1278" y="81"/>
                    <a:pt x="1274" y="81"/>
                    <a:pt x="1269" y="81"/>
                  </a:cubicBezTo>
                  <a:cubicBezTo>
                    <a:pt x="1264" y="81"/>
                    <a:pt x="1260" y="81"/>
                    <a:pt x="1257" y="82"/>
                  </a:cubicBezTo>
                  <a:cubicBezTo>
                    <a:pt x="1253" y="83"/>
                    <a:pt x="1251" y="84"/>
                    <a:pt x="1248" y="86"/>
                  </a:cubicBezTo>
                  <a:cubicBezTo>
                    <a:pt x="1246" y="88"/>
                    <a:pt x="1244" y="90"/>
                    <a:pt x="1243" y="92"/>
                  </a:cubicBezTo>
                  <a:cubicBezTo>
                    <a:pt x="1242" y="94"/>
                    <a:pt x="1242" y="97"/>
                    <a:pt x="1242" y="100"/>
                  </a:cubicBezTo>
                  <a:cubicBezTo>
                    <a:pt x="1242" y="103"/>
                    <a:pt x="1243" y="107"/>
                    <a:pt x="1245" y="109"/>
                  </a:cubicBezTo>
                  <a:cubicBezTo>
                    <a:pt x="1247" y="112"/>
                    <a:pt x="1250" y="114"/>
                    <a:pt x="1253" y="116"/>
                  </a:cubicBezTo>
                  <a:cubicBezTo>
                    <a:pt x="1257" y="118"/>
                    <a:pt x="1261" y="120"/>
                    <a:pt x="1265" y="121"/>
                  </a:cubicBezTo>
                  <a:cubicBezTo>
                    <a:pt x="1269" y="123"/>
                    <a:pt x="1274" y="124"/>
                    <a:pt x="1278" y="126"/>
                  </a:cubicBezTo>
                  <a:cubicBezTo>
                    <a:pt x="1283" y="128"/>
                    <a:pt x="1287" y="129"/>
                    <a:pt x="1292" y="131"/>
                  </a:cubicBezTo>
                  <a:cubicBezTo>
                    <a:pt x="1296" y="134"/>
                    <a:pt x="1300" y="136"/>
                    <a:pt x="1304" y="139"/>
                  </a:cubicBezTo>
                  <a:cubicBezTo>
                    <a:pt x="1307" y="142"/>
                    <a:pt x="1310" y="145"/>
                    <a:pt x="1312" y="149"/>
                  </a:cubicBezTo>
                  <a:cubicBezTo>
                    <a:pt x="1314" y="154"/>
                    <a:pt x="1315" y="158"/>
                    <a:pt x="1315" y="164"/>
                  </a:cubicBezTo>
                  <a:close/>
                  <a:moveTo>
                    <a:pt x="1427" y="190"/>
                  </a:moveTo>
                  <a:cubicBezTo>
                    <a:pt x="1427" y="193"/>
                    <a:pt x="1427" y="195"/>
                    <a:pt x="1427" y="197"/>
                  </a:cubicBezTo>
                  <a:cubicBezTo>
                    <a:pt x="1426" y="198"/>
                    <a:pt x="1426" y="200"/>
                    <a:pt x="1425" y="200"/>
                  </a:cubicBezTo>
                  <a:cubicBezTo>
                    <a:pt x="1424" y="201"/>
                    <a:pt x="1423" y="202"/>
                    <a:pt x="1421" y="203"/>
                  </a:cubicBezTo>
                  <a:cubicBezTo>
                    <a:pt x="1419" y="203"/>
                    <a:pt x="1417" y="204"/>
                    <a:pt x="1415" y="204"/>
                  </a:cubicBezTo>
                  <a:cubicBezTo>
                    <a:pt x="1413" y="205"/>
                    <a:pt x="1411" y="205"/>
                    <a:pt x="1408" y="205"/>
                  </a:cubicBezTo>
                  <a:cubicBezTo>
                    <a:pt x="1406" y="206"/>
                    <a:pt x="1403" y="206"/>
                    <a:pt x="1401" y="206"/>
                  </a:cubicBezTo>
                  <a:cubicBezTo>
                    <a:pt x="1393" y="206"/>
                    <a:pt x="1387" y="205"/>
                    <a:pt x="1382" y="203"/>
                  </a:cubicBezTo>
                  <a:cubicBezTo>
                    <a:pt x="1376" y="201"/>
                    <a:pt x="1372" y="199"/>
                    <a:pt x="1368" y="195"/>
                  </a:cubicBezTo>
                  <a:cubicBezTo>
                    <a:pt x="1365" y="191"/>
                    <a:pt x="1362" y="187"/>
                    <a:pt x="1361" y="181"/>
                  </a:cubicBezTo>
                  <a:cubicBezTo>
                    <a:pt x="1359" y="176"/>
                    <a:pt x="1359" y="169"/>
                    <a:pt x="1359" y="161"/>
                  </a:cubicBezTo>
                  <a:lnTo>
                    <a:pt x="1359" y="85"/>
                  </a:lnTo>
                  <a:lnTo>
                    <a:pt x="1338" y="85"/>
                  </a:lnTo>
                  <a:cubicBezTo>
                    <a:pt x="1337" y="85"/>
                    <a:pt x="1336" y="84"/>
                    <a:pt x="1335" y="82"/>
                  </a:cubicBezTo>
                  <a:cubicBezTo>
                    <a:pt x="1334" y="81"/>
                    <a:pt x="1333" y="78"/>
                    <a:pt x="1333" y="75"/>
                  </a:cubicBezTo>
                  <a:cubicBezTo>
                    <a:pt x="1333" y="73"/>
                    <a:pt x="1333" y="71"/>
                    <a:pt x="1333" y="70"/>
                  </a:cubicBezTo>
                  <a:cubicBezTo>
                    <a:pt x="1334" y="69"/>
                    <a:pt x="1334" y="68"/>
                    <a:pt x="1335" y="67"/>
                  </a:cubicBezTo>
                  <a:cubicBezTo>
                    <a:pt x="1335" y="66"/>
                    <a:pt x="1336" y="66"/>
                    <a:pt x="1336" y="65"/>
                  </a:cubicBezTo>
                  <a:cubicBezTo>
                    <a:pt x="1337" y="65"/>
                    <a:pt x="1338" y="65"/>
                    <a:pt x="1339" y="65"/>
                  </a:cubicBezTo>
                  <a:lnTo>
                    <a:pt x="1359" y="65"/>
                  </a:lnTo>
                  <a:lnTo>
                    <a:pt x="1359" y="33"/>
                  </a:lnTo>
                  <a:cubicBezTo>
                    <a:pt x="1359" y="33"/>
                    <a:pt x="1359" y="32"/>
                    <a:pt x="1359" y="32"/>
                  </a:cubicBezTo>
                  <a:cubicBezTo>
                    <a:pt x="1360" y="31"/>
                    <a:pt x="1360" y="30"/>
                    <a:pt x="1361" y="30"/>
                  </a:cubicBezTo>
                  <a:cubicBezTo>
                    <a:pt x="1362" y="30"/>
                    <a:pt x="1364" y="29"/>
                    <a:pt x="1365" y="29"/>
                  </a:cubicBezTo>
                  <a:cubicBezTo>
                    <a:pt x="1367" y="29"/>
                    <a:pt x="1369" y="29"/>
                    <a:pt x="1372" y="29"/>
                  </a:cubicBezTo>
                  <a:cubicBezTo>
                    <a:pt x="1374" y="29"/>
                    <a:pt x="1377" y="29"/>
                    <a:pt x="1378" y="29"/>
                  </a:cubicBezTo>
                  <a:cubicBezTo>
                    <a:pt x="1380" y="29"/>
                    <a:pt x="1381" y="30"/>
                    <a:pt x="1382" y="30"/>
                  </a:cubicBezTo>
                  <a:cubicBezTo>
                    <a:pt x="1383" y="30"/>
                    <a:pt x="1384" y="31"/>
                    <a:pt x="1384" y="32"/>
                  </a:cubicBezTo>
                  <a:cubicBezTo>
                    <a:pt x="1385" y="32"/>
                    <a:pt x="1385" y="33"/>
                    <a:pt x="1385" y="33"/>
                  </a:cubicBezTo>
                  <a:lnTo>
                    <a:pt x="1385" y="65"/>
                  </a:lnTo>
                  <a:lnTo>
                    <a:pt x="1422" y="65"/>
                  </a:lnTo>
                  <a:cubicBezTo>
                    <a:pt x="1423" y="65"/>
                    <a:pt x="1424" y="65"/>
                    <a:pt x="1424" y="65"/>
                  </a:cubicBezTo>
                  <a:cubicBezTo>
                    <a:pt x="1425" y="66"/>
                    <a:pt x="1426" y="66"/>
                    <a:pt x="1426" y="67"/>
                  </a:cubicBezTo>
                  <a:cubicBezTo>
                    <a:pt x="1427" y="68"/>
                    <a:pt x="1427" y="69"/>
                    <a:pt x="1427" y="70"/>
                  </a:cubicBezTo>
                  <a:cubicBezTo>
                    <a:pt x="1427" y="71"/>
                    <a:pt x="1427" y="73"/>
                    <a:pt x="1427" y="75"/>
                  </a:cubicBezTo>
                  <a:cubicBezTo>
                    <a:pt x="1427" y="78"/>
                    <a:pt x="1427" y="81"/>
                    <a:pt x="1426" y="82"/>
                  </a:cubicBezTo>
                  <a:cubicBezTo>
                    <a:pt x="1425" y="84"/>
                    <a:pt x="1424" y="85"/>
                    <a:pt x="1422" y="85"/>
                  </a:cubicBezTo>
                  <a:lnTo>
                    <a:pt x="1385" y="85"/>
                  </a:lnTo>
                  <a:lnTo>
                    <a:pt x="1385" y="158"/>
                  </a:lnTo>
                  <a:cubicBezTo>
                    <a:pt x="1385" y="167"/>
                    <a:pt x="1387" y="174"/>
                    <a:pt x="1389" y="178"/>
                  </a:cubicBezTo>
                  <a:cubicBezTo>
                    <a:pt x="1392" y="183"/>
                    <a:pt x="1398" y="185"/>
                    <a:pt x="1405" y="185"/>
                  </a:cubicBezTo>
                  <a:cubicBezTo>
                    <a:pt x="1408" y="185"/>
                    <a:pt x="1410" y="185"/>
                    <a:pt x="1412" y="185"/>
                  </a:cubicBezTo>
                  <a:cubicBezTo>
                    <a:pt x="1414" y="184"/>
                    <a:pt x="1415" y="184"/>
                    <a:pt x="1417" y="183"/>
                  </a:cubicBezTo>
                  <a:cubicBezTo>
                    <a:pt x="1418" y="183"/>
                    <a:pt x="1420" y="182"/>
                    <a:pt x="1421" y="182"/>
                  </a:cubicBezTo>
                  <a:cubicBezTo>
                    <a:pt x="1422" y="181"/>
                    <a:pt x="1423" y="181"/>
                    <a:pt x="1424" y="181"/>
                  </a:cubicBezTo>
                  <a:cubicBezTo>
                    <a:pt x="1424" y="181"/>
                    <a:pt x="1425" y="181"/>
                    <a:pt x="1425" y="182"/>
                  </a:cubicBezTo>
                  <a:cubicBezTo>
                    <a:pt x="1426" y="182"/>
                    <a:pt x="1426" y="182"/>
                    <a:pt x="1426" y="183"/>
                  </a:cubicBezTo>
                  <a:cubicBezTo>
                    <a:pt x="1427" y="184"/>
                    <a:pt x="1427" y="185"/>
                    <a:pt x="1427" y="186"/>
                  </a:cubicBezTo>
                  <a:cubicBezTo>
                    <a:pt x="1427" y="187"/>
                    <a:pt x="1427" y="188"/>
                    <a:pt x="1427" y="190"/>
                  </a:cubicBezTo>
                  <a:close/>
                  <a:moveTo>
                    <a:pt x="1573" y="200"/>
                  </a:moveTo>
                  <a:cubicBezTo>
                    <a:pt x="1573" y="201"/>
                    <a:pt x="1573" y="202"/>
                    <a:pt x="1572" y="203"/>
                  </a:cubicBezTo>
                  <a:cubicBezTo>
                    <a:pt x="1571" y="203"/>
                    <a:pt x="1570" y="204"/>
                    <a:pt x="1568" y="204"/>
                  </a:cubicBezTo>
                  <a:cubicBezTo>
                    <a:pt x="1567" y="204"/>
                    <a:pt x="1565" y="204"/>
                    <a:pt x="1562" y="204"/>
                  </a:cubicBezTo>
                  <a:cubicBezTo>
                    <a:pt x="1559" y="204"/>
                    <a:pt x="1557" y="204"/>
                    <a:pt x="1555" y="204"/>
                  </a:cubicBezTo>
                  <a:cubicBezTo>
                    <a:pt x="1553" y="204"/>
                    <a:pt x="1552" y="203"/>
                    <a:pt x="1551" y="203"/>
                  </a:cubicBezTo>
                  <a:cubicBezTo>
                    <a:pt x="1551" y="202"/>
                    <a:pt x="1550" y="201"/>
                    <a:pt x="1550" y="200"/>
                  </a:cubicBezTo>
                  <a:lnTo>
                    <a:pt x="1550" y="187"/>
                  </a:lnTo>
                  <a:cubicBezTo>
                    <a:pt x="1544" y="193"/>
                    <a:pt x="1537" y="198"/>
                    <a:pt x="1529" y="201"/>
                  </a:cubicBezTo>
                  <a:cubicBezTo>
                    <a:pt x="1521" y="204"/>
                    <a:pt x="1513" y="206"/>
                    <a:pt x="1505" y="206"/>
                  </a:cubicBezTo>
                  <a:cubicBezTo>
                    <a:pt x="1497" y="206"/>
                    <a:pt x="1490" y="205"/>
                    <a:pt x="1484" y="203"/>
                  </a:cubicBezTo>
                  <a:cubicBezTo>
                    <a:pt x="1478" y="202"/>
                    <a:pt x="1473" y="199"/>
                    <a:pt x="1468" y="196"/>
                  </a:cubicBezTo>
                  <a:cubicBezTo>
                    <a:pt x="1464" y="192"/>
                    <a:pt x="1461" y="188"/>
                    <a:pt x="1458" y="183"/>
                  </a:cubicBezTo>
                  <a:cubicBezTo>
                    <a:pt x="1456" y="178"/>
                    <a:pt x="1455" y="173"/>
                    <a:pt x="1455" y="166"/>
                  </a:cubicBezTo>
                  <a:cubicBezTo>
                    <a:pt x="1455" y="159"/>
                    <a:pt x="1456" y="152"/>
                    <a:pt x="1460" y="147"/>
                  </a:cubicBezTo>
                  <a:cubicBezTo>
                    <a:pt x="1463" y="141"/>
                    <a:pt x="1468" y="137"/>
                    <a:pt x="1474" y="133"/>
                  </a:cubicBezTo>
                  <a:cubicBezTo>
                    <a:pt x="1480" y="130"/>
                    <a:pt x="1488" y="127"/>
                    <a:pt x="1497" y="125"/>
                  </a:cubicBezTo>
                  <a:cubicBezTo>
                    <a:pt x="1506" y="123"/>
                    <a:pt x="1516" y="123"/>
                    <a:pt x="1527" y="123"/>
                  </a:cubicBezTo>
                  <a:lnTo>
                    <a:pt x="1547" y="123"/>
                  </a:lnTo>
                  <a:lnTo>
                    <a:pt x="1547" y="112"/>
                  </a:lnTo>
                  <a:cubicBezTo>
                    <a:pt x="1547" y="107"/>
                    <a:pt x="1546" y="103"/>
                    <a:pt x="1545" y="99"/>
                  </a:cubicBezTo>
                  <a:cubicBezTo>
                    <a:pt x="1544" y="95"/>
                    <a:pt x="1542" y="92"/>
                    <a:pt x="1539" y="89"/>
                  </a:cubicBezTo>
                  <a:cubicBezTo>
                    <a:pt x="1537" y="87"/>
                    <a:pt x="1533" y="85"/>
                    <a:pt x="1529" y="83"/>
                  </a:cubicBezTo>
                  <a:cubicBezTo>
                    <a:pt x="1525" y="82"/>
                    <a:pt x="1520" y="81"/>
                    <a:pt x="1514" y="81"/>
                  </a:cubicBezTo>
                  <a:cubicBezTo>
                    <a:pt x="1507" y="81"/>
                    <a:pt x="1501" y="82"/>
                    <a:pt x="1496" y="84"/>
                  </a:cubicBezTo>
                  <a:cubicBezTo>
                    <a:pt x="1491" y="85"/>
                    <a:pt x="1486" y="87"/>
                    <a:pt x="1483" y="88"/>
                  </a:cubicBezTo>
                  <a:cubicBezTo>
                    <a:pt x="1479" y="90"/>
                    <a:pt x="1475" y="92"/>
                    <a:pt x="1473" y="93"/>
                  </a:cubicBezTo>
                  <a:cubicBezTo>
                    <a:pt x="1470" y="94"/>
                    <a:pt x="1468" y="95"/>
                    <a:pt x="1467" y="95"/>
                  </a:cubicBezTo>
                  <a:cubicBezTo>
                    <a:pt x="1466" y="95"/>
                    <a:pt x="1465" y="95"/>
                    <a:pt x="1465" y="94"/>
                  </a:cubicBezTo>
                  <a:cubicBezTo>
                    <a:pt x="1464" y="94"/>
                    <a:pt x="1463" y="93"/>
                    <a:pt x="1463" y="93"/>
                  </a:cubicBezTo>
                  <a:cubicBezTo>
                    <a:pt x="1462" y="92"/>
                    <a:pt x="1462" y="91"/>
                    <a:pt x="1462" y="90"/>
                  </a:cubicBezTo>
                  <a:cubicBezTo>
                    <a:pt x="1462" y="88"/>
                    <a:pt x="1462" y="87"/>
                    <a:pt x="1462" y="86"/>
                  </a:cubicBezTo>
                  <a:cubicBezTo>
                    <a:pt x="1462" y="83"/>
                    <a:pt x="1462" y="81"/>
                    <a:pt x="1462" y="80"/>
                  </a:cubicBezTo>
                  <a:cubicBezTo>
                    <a:pt x="1463" y="79"/>
                    <a:pt x="1463" y="77"/>
                    <a:pt x="1465" y="76"/>
                  </a:cubicBezTo>
                  <a:cubicBezTo>
                    <a:pt x="1466" y="75"/>
                    <a:pt x="1469" y="73"/>
                    <a:pt x="1472" y="71"/>
                  </a:cubicBezTo>
                  <a:cubicBezTo>
                    <a:pt x="1476" y="70"/>
                    <a:pt x="1480" y="68"/>
                    <a:pt x="1485" y="67"/>
                  </a:cubicBezTo>
                  <a:cubicBezTo>
                    <a:pt x="1489" y="65"/>
                    <a:pt x="1494" y="64"/>
                    <a:pt x="1500" y="63"/>
                  </a:cubicBezTo>
                  <a:cubicBezTo>
                    <a:pt x="1505" y="62"/>
                    <a:pt x="1511" y="62"/>
                    <a:pt x="1516" y="62"/>
                  </a:cubicBezTo>
                  <a:cubicBezTo>
                    <a:pt x="1527" y="62"/>
                    <a:pt x="1535" y="63"/>
                    <a:pt x="1543" y="65"/>
                  </a:cubicBezTo>
                  <a:cubicBezTo>
                    <a:pt x="1550" y="67"/>
                    <a:pt x="1556" y="70"/>
                    <a:pt x="1560" y="75"/>
                  </a:cubicBezTo>
                  <a:cubicBezTo>
                    <a:pt x="1565" y="79"/>
                    <a:pt x="1568" y="84"/>
                    <a:pt x="1570" y="90"/>
                  </a:cubicBezTo>
                  <a:cubicBezTo>
                    <a:pt x="1572" y="96"/>
                    <a:pt x="1573" y="103"/>
                    <a:pt x="1573" y="111"/>
                  </a:cubicBezTo>
                  <a:lnTo>
                    <a:pt x="1573" y="200"/>
                  </a:lnTo>
                  <a:close/>
                  <a:moveTo>
                    <a:pt x="1547" y="140"/>
                  </a:moveTo>
                  <a:lnTo>
                    <a:pt x="1524" y="140"/>
                  </a:lnTo>
                  <a:cubicBezTo>
                    <a:pt x="1517" y="140"/>
                    <a:pt x="1511" y="141"/>
                    <a:pt x="1505" y="142"/>
                  </a:cubicBezTo>
                  <a:cubicBezTo>
                    <a:pt x="1500" y="143"/>
                    <a:pt x="1495" y="144"/>
                    <a:pt x="1492" y="147"/>
                  </a:cubicBezTo>
                  <a:cubicBezTo>
                    <a:pt x="1488" y="149"/>
                    <a:pt x="1486" y="151"/>
                    <a:pt x="1484" y="154"/>
                  </a:cubicBezTo>
                  <a:cubicBezTo>
                    <a:pt x="1482" y="158"/>
                    <a:pt x="1482" y="161"/>
                    <a:pt x="1482" y="165"/>
                  </a:cubicBezTo>
                  <a:cubicBezTo>
                    <a:pt x="1482" y="172"/>
                    <a:pt x="1484" y="177"/>
                    <a:pt x="1489" y="181"/>
                  </a:cubicBezTo>
                  <a:cubicBezTo>
                    <a:pt x="1494" y="185"/>
                    <a:pt x="1500" y="187"/>
                    <a:pt x="1509" y="187"/>
                  </a:cubicBezTo>
                  <a:cubicBezTo>
                    <a:pt x="1516" y="187"/>
                    <a:pt x="1522" y="186"/>
                    <a:pt x="1528" y="183"/>
                  </a:cubicBezTo>
                  <a:cubicBezTo>
                    <a:pt x="1534" y="179"/>
                    <a:pt x="1540" y="174"/>
                    <a:pt x="1547" y="168"/>
                  </a:cubicBezTo>
                  <a:lnTo>
                    <a:pt x="1547" y="140"/>
                  </a:lnTo>
                  <a:close/>
                  <a:moveTo>
                    <a:pt x="1733" y="200"/>
                  </a:moveTo>
                  <a:cubicBezTo>
                    <a:pt x="1733" y="201"/>
                    <a:pt x="1732" y="201"/>
                    <a:pt x="1732" y="202"/>
                  </a:cubicBezTo>
                  <a:cubicBezTo>
                    <a:pt x="1732" y="202"/>
                    <a:pt x="1731" y="203"/>
                    <a:pt x="1730" y="203"/>
                  </a:cubicBezTo>
                  <a:cubicBezTo>
                    <a:pt x="1729" y="203"/>
                    <a:pt x="1728" y="204"/>
                    <a:pt x="1726" y="204"/>
                  </a:cubicBezTo>
                  <a:cubicBezTo>
                    <a:pt x="1724" y="204"/>
                    <a:pt x="1722" y="204"/>
                    <a:pt x="1720" y="204"/>
                  </a:cubicBezTo>
                  <a:cubicBezTo>
                    <a:pt x="1717" y="204"/>
                    <a:pt x="1715" y="204"/>
                    <a:pt x="1713" y="204"/>
                  </a:cubicBezTo>
                  <a:cubicBezTo>
                    <a:pt x="1711" y="204"/>
                    <a:pt x="1710" y="203"/>
                    <a:pt x="1709" y="203"/>
                  </a:cubicBezTo>
                  <a:cubicBezTo>
                    <a:pt x="1708" y="203"/>
                    <a:pt x="1707" y="202"/>
                    <a:pt x="1707" y="202"/>
                  </a:cubicBezTo>
                  <a:cubicBezTo>
                    <a:pt x="1706" y="201"/>
                    <a:pt x="1706" y="201"/>
                    <a:pt x="1706" y="200"/>
                  </a:cubicBezTo>
                  <a:lnTo>
                    <a:pt x="1706" y="123"/>
                  </a:lnTo>
                  <a:cubicBezTo>
                    <a:pt x="1706" y="115"/>
                    <a:pt x="1706" y="109"/>
                    <a:pt x="1704" y="105"/>
                  </a:cubicBezTo>
                  <a:cubicBezTo>
                    <a:pt x="1703" y="100"/>
                    <a:pt x="1701" y="96"/>
                    <a:pt x="1699" y="93"/>
                  </a:cubicBezTo>
                  <a:cubicBezTo>
                    <a:pt x="1696" y="90"/>
                    <a:pt x="1693" y="87"/>
                    <a:pt x="1689" y="85"/>
                  </a:cubicBezTo>
                  <a:cubicBezTo>
                    <a:pt x="1685" y="84"/>
                    <a:pt x="1681" y="83"/>
                    <a:pt x="1676" y="83"/>
                  </a:cubicBezTo>
                  <a:cubicBezTo>
                    <a:pt x="1669" y="83"/>
                    <a:pt x="1662" y="85"/>
                    <a:pt x="1656" y="89"/>
                  </a:cubicBezTo>
                  <a:cubicBezTo>
                    <a:pt x="1649" y="93"/>
                    <a:pt x="1642" y="100"/>
                    <a:pt x="1635" y="108"/>
                  </a:cubicBezTo>
                  <a:lnTo>
                    <a:pt x="1635" y="200"/>
                  </a:lnTo>
                  <a:cubicBezTo>
                    <a:pt x="1635" y="201"/>
                    <a:pt x="1635" y="201"/>
                    <a:pt x="1634" y="202"/>
                  </a:cubicBezTo>
                  <a:cubicBezTo>
                    <a:pt x="1634" y="202"/>
                    <a:pt x="1633" y="203"/>
                    <a:pt x="1632" y="203"/>
                  </a:cubicBezTo>
                  <a:cubicBezTo>
                    <a:pt x="1631" y="203"/>
                    <a:pt x="1630" y="204"/>
                    <a:pt x="1628" y="204"/>
                  </a:cubicBezTo>
                  <a:cubicBezTo>
                    <a:pt x="1626" y="204"/>
                    <a:pt x="1624" y="204"/>
                    <a:pt x="1621" y="204"/>
                  </a:cubicBezTo>
                  <a:cubicBezTo>
                    <a:pt x="1619" y="204"/>
                    <a:pt x="1617" y="204"/>
                    <a:pt x="1615" y="204"/>
                  </a:cubicBezTo>
                  <a:cubicBezTo>
                    <a:pt x="1613" y="204"/>
                    <a:pt x="1612" y="203"/>
                    <a:pt x="1611" y="203"/>
                  </a:cubicBezTo>
                  <a:cubicBezTo>
                    <a:pt x="1610" y="203"/>
                    <a:pt x="1609" y="202"/>
                    <a:pt x="1609" y="202"/>
                  </a:cubicBezTo>
                  <a:cubicBezTo>
                    <a:pt x="1609" y="201"/>
                    <a:pt x="1608" y="201"/>
                    <a:pt x="1608" y="200"/>
                  </a:cubicBezTo>
                  <a:lnTo>
                    <a:pt x="1608" y="68"/>
                  </a:lnTo>
                  <a:cubicBezTo>
                    <a:pt x="1608" y="68"/>
                    <a:pt x="1609" y="67"/>
                    <a:pt x="1609" y="67"/>
                  </a:cubicBezTo>
                  <a:cubicBezTo>
                    <a:pt x="1609" y="66"/>
                    <a:pt x="1610" y="65"/>
                    <a:pt x="1611" y="65"/>
                  </a:cubicBezTo>
                  <a:cubicBezTo>
                    <a:pt x="1612" y="65"/>
                    <a:pt x="1613" y="64"/>
                    <a:pt x="1614" y="64"/>
                  </a:cubicBezTo>
                  <a:cubicBezTo>
                    <a:pt x="1616" y="64"/>
                    <a:pt x="1618" y="64"/>
                    <a:pt x="1620" y="64"/>
                  </a:cubicBezTo>
                  <a:cubicBezTo>
                    <a:pt x="1623" y="64"/>
                    <a:pt x="1625" y="64"/>
                    <a:pt x="1626" y="64"/>
                  </a:cubicBezTo>
                  <a:cubicBezTo>
                    <a:pt x="1628" y="64"/>
                    <a:pt x="1629" y="65"/>
                    <a:pt x="1630" y="65"/>
                  </a:cubicBezTo>
                  <a:cubicBezTo>
                    <a:pt x="1631" y="65"/>
                    <a:pt x="1631" y="66"/>
                    <a:pt x="1632" y="67"/>
                  </a:cubicBezTo>
                  <a:cubicBezTo>
                    <a:pt x="1632" y="67"/>
                    <a:pt x="1632" y="68"/>
                    <a:pt x="1632" y="68"/>
                  </a:cubicBezTo>
                  <a:lnTo>
                    <a:pt x="1632" y="86"/>
                  </a:lnTo>
                  <a:cubicBezTo>
                    <a:pt x="1640" y="78"/>
                    <a:pt x="1648" y="72"/>
                    <a:pt x="1657" y="68"/>
                  </a:cubicBezTo>
                  <a:cubicBezTo>
                    <a:pt x="1665" y="64"/>
                    <a:pt x="1673" y="62"/>
                    <a:pt x="1681" y="62"/>
                  </a:cubicBezTo>
                  <a:cubicBezTo>
                    <a:pt x="1691" y="62"/>
                    <a:pt x="1699" y="63"/>
                    <a:pt x="1705" y="66"/>
                  </a:cubicBezTo>
                  <a:cubicBezTo>
                    <a:pt x="1712" y="69"/>
                    <a:pt x="1717" y="73"/>
                    <a:pt x="1721" y="78"/>
                  </a:cubicBezTo>
                  <a:cubicBezTo>
                    <a:pt x="1725" y="83"/>
                    <a:pt x="1728" y="89"/>
                    <a:pt x="1730" y="96"/>
                  </a:cubicBezTo>
                  <a:cubicBezTo>
                    <a:pt x="1732" y="102"/>
                    <a:pt x="1733" y="110"/>
                    <a:pt x="1733" y="120"/>
                  </a:cubicBezTo>
                  <a:lnTo>
                    <a:pt x="1733" y="200"/>
                  </a:lnTo>
                  <a:close/>
                  <a:moveTo>
                    <a:pt x="1888" y="180"/>
                  </a:moveTo>
                  <a:cubicBezTo>
                    <a:pt x="1888" y="181"/>
                    <a:pt x="1888" y="183"/>
                    <a:pt x="1888" y="184"/>
                  </a:cubicBezTo>
                  <a:cubicBezTo>
                    <a:pt x="1888" y="185"/>
                    <a:pt x="1888" y="186"/>
                    <a:pt x="1887" y="187"/>
                  </a:cubicBezTo>
                  <a:cubicBezTo>
                    <a:pt x="1887" y="188"/>
                    <a:pt x="1887" y="189"/>
                    <a:pt x="1886" y="189"/>
                  </a:cubicBezTo>
                  <a:cubicBezTo>
                    <a:pt x="1886" y="190"/>
                    <a:pt x="1885" y="191"/>
                    <a:pt x="1884" y="192"/>
                  </a:cubicBezTo>
                  <a:cubicBezTo>
                    <a:pt x="1883" y="193"/>
                    <a:pt x="1880" y="195"/>
                    <a:pt x="1877" y="197"/>
                  </a:cubicBezTo>
                  <a:cubicBezTo>
                    <a:pt x="1874" y="198"/>
                    <a:pt x="1870" y="200"/>
                    <a:pt x="1866" y="201"/>
                  </a:cubicBezTo>
                  <a:cubicBezTo>
                    <a:pt x="1862" y="203"/>
                    <a:pt x="1858" y="204"/>
                    <a:pt x="1853" y="205"/>
                  </a:cubicBezTo>
                  <a:cubicBezTo>
                    <a:pt x="1848" y="206"/>
                    <a:pt x="1844" y="206"/>
                    <a:pt x="1839" y="206"/>
                  </a:cubicBezTo>
                  <a:cubicBezTo>
                    <a:pt x="1828" y="206"/>
                    <a:pt x="1819" y="205"/>
                    <a:pt x="1811" y="201"/>
                  </a:cubicBezTo>
                  <a:cubicBezTo>
                    <a:pt x="1803" y="198"/>
                    <a:pt x="1796" y="194"/>
                    <a:pt x="1791" y="188"/>
                  </a:cubicBezTo>
                  <a:cubicBezTo>
                    <a:pt x="1785" y="182"/>
                    <a:pt x="1781" y="175"/>
                    <a:pt x="1778" y="166"/>
                  </a:cubicBezTo>
                  <a:cubicBezTo>
                    <a:pt x="1776" y="157"/>
                    <a:pt x="1774" y="147"/>
                    <a:pt x="1774" y="136"/>
                  </a:cubicBezTo>
                  <a:cubicBezTo>
                    <a:pt x="1774" y="123"/>
                    <a:pt x="1776" y="112"/>
                    <a:pt x="1779" y="102"/>
                  </a:cubicBezTo>
                  <a:cubicBezTo>
                    <a:pt x="1783" y="93"/>
                    <a:pt x="1788" y="85"/>
                    <a:pt x="1794" y="80"/>
                  </a:cubicBezTo>
                  <a:cubicBezTo>
                    <a:pt x="1800" y="74"/>
                    <a:pt x="1807" y="69"/>
                    <a:pt x="1815" y="66"/>
                  </a:cubicBezTo>
                  <a:cubicBezTo>
                    <a:pt x="1823" y="64"/>
                    <a:pt x="1832" y="62"/>
                    <a:pt x="1842" y="62"/>
                  </a:cubicBezTo>
                  <a:cubicBezTo>
                    <a:pt x="1846" y="62"/>
                    <a:pt x="1851" y="62"/>
                    <a:pt x="1855" y="63"/>
                  </a:cubicBezTo>
                  <a:cubicBezTo>
                    <a:pt x="1859" y="64"/>
                    <a:pt x="1863" y="65"/>
                    <a:pt x="1867" y="66"/>
                  </a:cubicBezTo>
                  <a:cubicBezTo>
                    <a:pt x="1871" y="68"/>
                    <a:pt x="1874" y="69"/>
                    <a:pt x="1877" y="71"/>
                  </a:cubicBezTo>
                  <a:cubicBezTo>
                    <a:pt x="1879" y="72"/>
                    <a:pt x="1882" y="74"/>
                    <a:pt x="1883" y="75"/>
                  </a:cubicBezTo>
                  <a:cubicBezTo>
                    <a:pt x="1884" y="76"/>
                    <a:pt x="1885" y="77"/>
                    <a:pt x="1885" y="78"/>
                  </a:cubicBezTo>
                  <a:cubicBezTo>
                    <a:pt x="1886" y="78"/>
                    <a:pt x="1886" y="79"/>
                    <a:pt x="1887" y="80"/>
                  </a:cubicBezTo>
                  <a:cubicBezTo>
                    <a:pt x="1887" y="81"/>
                    <a:pt x="1887" y="82"/>
                    <a:pt x="1887" y="83"/>
                  </a:cubicBezTo>
                  <a:cubicBezTo>
                    <a:pt x="1887" y="84"/>
                    <a:pt x="1887" y="86"/>
                    <a:pt x="1887" y="88"/>
                  </a:cubicBezTo>
                  <a:cubicBezTo>
                    <a:pt x="1887" y="91"/>
                    <a:pt x="1887" y="94"/>
                    <a:pt x="1886" y="96"/>
                  </a:cubicBezTo>
                  <a:cubicBezTo>
                    <a:pt x="1885" y="97"/>
                    <a:pt x="1884" y="98"/>
                    <a:pt x="1883" y="98"/>
                  </a:cubicBezTo>
                  <a:cubicBezTo>
                    <a:pt x="1881" y="98"/>
                    <a:pt x="1879" y="97"/>
                    <a:pt x="1877" y="95"/>
                  </a:cubicBezTo>
                  <a:cubicBezTo>
                    <a:pt x="1875" y="94"/>
                    <a:pt x="1872" y="92"/>
                    <a:pt x="1869" y="90"/>
                  </a:cubicBezTo>
                  <a:cubicBezTo>
                    <a:pt x="1866" y="88"/>
                    <a:pt x="1862" y="86"/>
                    <a:pt x="1857" y="85"/>
                  </a:cubicBezTo>
                  <a:cubicBezTo>
                    <a:pt x="1853" y="83"/>
                    <a:pt x="1847" y="82"/>
                    <a:pt x="1841" y="82"/>
                  </a:cubicBezTo>
                  <a:cubicBezTo>
                    <a:pt x="1829" y="82"/>
                    <a:pt x="1819" y="87"/>
                    <a:pt x="1812" y="96"/>
                  </a:cubicBezTo>
                  <a:cubicBezTo>
                    <a:pt x="1805" y="105"/>
                    <a:pt x="1802" y="117"/>
                    <a:pt x="1802" y="134"/>
                  </a:cubicBezTo>
                  <a:cubicBezTo>
                    <a:pt x="1802" y="143"/>
                    <a:pt x="1803" y="150"/>
                    <a:pt x="1804" y="157"/>
                  </a:cubicBezTo>
                  <a:cubicBezTo>
                    <a:pt x="1806" y="163"/>
                    <a:pt x="1809" y="168"/>
                    <a:pt x="1812" y="173"/>
                  </a:cubicBezTo>
                  <a:cubicBezTo>
                    <a:pt x="1816" y="177"/>
                    <a:pt x="1820" y="180"/>
                    <a:pt x="1825" y="182"/>
                  </a:cubicBezTo>
                  <a:cubicBezTo>
                    <a:pt x="1830" y="184"/>
                    <a:pt x="1836" y="185"/>
                    <a:pt x="1842" y="185"/>
                  </a:cubicBezTo>
                  <a:cubicBezTo>
                    <a:pt x="1848" y="185"/>
                    <a:pt x="1853" y="184"/>
                    <a:pt x="1858" y="183"/>
                  </a:cubicBezTo>
                  <a:cubicBezTo>
                    <a:pt x="1863" y="181"/>
                    <a:pt x="1867" y="179"/>
                    <a:pt x="1870" y="177"/>
                  </a:cubicBezTo>
                  <a:cubicBezTo>
                    <a:pt x="1873" y="175"/>
                    <a:pt x="1876" y="173"/>
                    <a:pt x="1878" y="171"/>
                  </a:cubicBezTo>
                  <a:cubicBezTo>
                    <a:pt x="1881" y="170"/>
                    <a:pt x="1883" y="169"/>
                    <a:pt x="1884" y="169"/>
                  </a:cubicBezTo>
                  <a:cubicBezTo>
                    <a:pt x="1885" y="169"/>
                    <a:pt x="1885" y="169"/>
                    <a:pt x="1886" y="169"/>
                  </a:cubicBezTo>
                  <a:cubicBezTo>
                    <a:pt x="1886" y="170"/>
                    <a:pt x="1887" y="170"/>
                    <a:pt x="1887" y="171"/>
                  </a:cubicBezTo>
                  <a:cubicBezTo>
                    <a:pt x="1887" y="172"/>
                    <a:pt x="1888" y="173"/>
                    <a:pt x="1888" y="175"/>
                  </a:cubicBezTo>
                  <a:cubicBezTo>
                    <a:pt x="1888" y="176"/>
                    <a:pt x="1888" y="178"/>
                    <a:pt x="1888" y="180"/>
                  </a:cubicBezTo>
                  <a:close/>
                  <a:moveTo>
                    <a:pt x="2052" y="128"/>
                  </a:moveTo>
                  <a:cubicBezTo>
                    <a:pt x="2052" y="132"/>
                    <a:pt x="2050" y="135"/>
                    <a:pt x="2048" y="137"/>
                  </a:cubicBezTo>
                  <a:cubicBezTo>
                    <a:pt x="2046" y="138"/>
                    <a:pt x="2044" y="139"/>
                    <a:pt x="2041" y="139"/>
                  </a:cubicBezTo>
                  <a:lnTo>
                    <a:pt x="1946" y="139"/>
                  </a:lnTo>
                  <a:cubicBezTo>
                    <a:pt x="1946" y="146"/>
                    <a:pt x="1947" y="153"/>
                    <a:pt x="1949" y="159"/>
                  </a:cubicBezTo>
                  <a:cubicBezTo>
                    <a:pt x="1950" y="164"/>
                    <a:pt x="1953" y="169"/>
                    <a:pt x="1957" y="174"/>
                  </a:cubicBezTo>
                  <a:cubicBezTo>
                    <a:pt x="1960" y="178"/>
                    <a:pt x="1965" y="181"/>
                    <a:pt x="1971" y="183"/>
                  </a:cubicBezTo>
                  <a:cubicBezTo>
                    <a:pt x="1977" y="185"/>
                    <a:pt x="1985" y="187"/>
                    <a:pt x="1993" y="187"/>
                  </a:cubicBezTo>
                  <a:cubicBezTo>
                    <a:pt x="2000" y="187"/>
                    <a:pt x="2006" y="186"/>
                    <a:pt x="2012" y="185"/>
                  </a:cubicBezTo>
                  <a:cubicBezTo>
                    <a:pt x="2017" y="184"/>
                    <a:pt x="2022" y="183"/>
                    <a:pt x="2026" y="182"/>
                  </a:cubicBezTo>
                  <a:cubicBezTo>
                    <a:pt x="2030" y="180"/>
                    <a:pt x="2033" y="179"/>
                    <a:pt x="2035" y="178"/>
                  </a:cubicBezTo>
                  <a:cubicBezTo>
                    <a:pt x="2038" y="177"/>
                    <a:pt x="2040" y="177"/>
                    <a:pt x="2041" y="177"/>
                  </a:cubicBezTo>
                  <a:cubicBezTo>
                    <a:pt x="2042" y="177"/>
                    <a:pt x="2043" y="177"/>
                    <a:pt x="2043" y="177"/>
                  </a:cubicBezTo>
                  <a:cubicBezTo>
                    <a:pt x="2044" y="178"/>
                    <a:pt x="2044" y="178"/>
                    <a:pt x="2044" y="179"/>
                  </a:cubicBezTo>
                  <a:cubicBezTo>
                    <a:pt x="2045" y="179"/>
                    <a:pt x="2045" y="180"/>
                    <a:pt x="2045" y="182"/>
                  </a:cubicBezTo>
                  <a:cubicBezTo>
                    <a:pt x="2045" y="183"/>
                    <a:pt x="2045" y="184"/>
                    <a:pt x="2045" y="186"/>
                  </a:cubicBezTo>
                  <a:cubicBezTo>
                    <a:pt x="2045" y="187"/>
                    <a:pt x="2045" y="188"/>
                    <a:pt x="2045" y="189"/>
                  </a:cubicBezTo>
                  <a:cubicBezTo>
                    <a:pt x="2045" y="190"/>
                    <a:pt x="2045" y="191"/>
                    <a:pt x="2045" y="192"/>
                  </a:cubicBezTo>
                  <a:cubicBezTo>
                    <a:pt x="2045" y="193"/>
                    <a:pt x="2044" y="193"/>
                    <a:pt x="2044" y="194"/>
                  </a:cubicBezTo>
                  <a:cubicBezTo>
                    <a:pt x="2044" y="194"/>
                    <a:pt x="2043" y="195"/>
                    <a:pt x="2043" y="195"/>
                  </a:cubicBezTo>
                  <a:cubicBezTo>
                    <a:pt x="2042" y="196"/>
                    <a:pt x="2040" y="197"/>
                    <a:pt x="2037" y="198"/>
                  </a:cubicBezTo>
                  <a:cubicBezTo>
                    <a:pt x="2035" y="199"/>
                    <a:pt x="2031" y="200"/>
                    <a:pt x="2026" y="202"/>
                  </a:cubicBezTo>
                  <a:cubicBezTo>
                    <a:pt x="2022" y="203"/>
                    <a:pt x="2016" y="204"/>
                    <a:pt x="2010" y="205"/>
                  </a:cubicBezTo>
                  <a:cubicBezTo>
                    <a:pt x="2004" y="206"/>
                    <a:pt x="1998" y="206"/>
                    <a:pt x="1991" y="206"/>
                  </a:cubicBezTo>
                  <a:cubicBezTo>
                    <a:pt x="1979" y="206"/>
                    <a:pt x="1969" y="205"/>
                    <a:pt x="1960" y="202"/>
                  </a:cubicBezTo>
                  <a:cubicBezTo>
                    <a:pt x="1951" y="199"/>
                    <a:pt x="1943" y="194"/>
                    <a:pt x="1937" y="188"/>
                  </a:cubicBezTo>
                  <a:cubicBezTo>
                    <a:pt x="1931" y="182"/>
                    <a:pt x="1926" y="175"/>
                    <a:pt x="1923" y="166"/>
                  </a:cubicBezTo>
                  <a:cubicBezTo>
                    <a:pt x="1920" y="157"/>
                    <a:pt x="1919" y="147"/>
                    <a:pt x="1919" y="135"/>
                  </a:cubicBezTo>
                  <a:cubicBezTo>
                    <a:pt x="1919" y="123"/>
                    <a:pt x="1920" y="113"/>
                    <a:pt x="1924" y="104"/>
                  </a:cubicBezTo>
                  <a:cubicBezTo>
                    <a:pt x="1927" y="95"/>
                    <a:pt x="1931" y="88"/>
                    <a:pt x="1937" y="81"/>
                  </a:cubicBezTo>
                  <a:cubicBezTo>
                    <a:pt x="1943" y="75"/>
                    <a:pt x="1951" y="70"/>
                    <a:pt x="1959" y="67"/>
                  </a:cubicBezTo>
                  <a:cubicBezTo>
                    <a:pt x="1968" y="64"/>
                    <a:pt x="1977" y="62"/>
                    <a:pt x="1988" y="62"/>
                  </a:cubicBezTo>
                  <a:cubicBezTo>
                    <a:pt x="1999" y="62"/>
                    <a:pt x="2009" y="64"/>
                    <a:pt x="2017" y="67"/>
                  </a:cubicBezTo>
                  <a:cubicBezTo>
                    <a:pt x="2025" y="70"/>
                    <a:pt x="2031" y="75"/>
                    <a:pt x="2037" y="80"/>
                  </a:cubicBezTo>
                  <a:cubicBezTo>
                    <a:pt x="2042" y="86"/>
                    <a:pt x="2046" y="92"/>
                    <a:pt x="2048" y="100"/>
                  </a:cubicBezTo>
                  <a:cubicBezTo>
                    <a:pt x="2050" y="107"/>
                    <a:pt x="2052" y="115"/>
                    <a:pt x="2052" y="124"/>
                  </a:cubicBezTo>
                  <a:lnTo>
                    <a:pt x="2052" y="128"/>
                  </a:lnTo>
                  <a:close/>
                  <a:moveTo>
                    <a:pt x="2025" y="121"/>
                  </a:moveTo>
                  <a:cubicBezTo>
                    <a:pt x="2025" y="109"/>
                    <a:pt x="2022" y="99"/>
                    <a:pt x="2016" y="92"/>
                  </a:cubicBezTo>
                  <a:cubicBezTo>
                    <a:pt x="2009" y="84"/>
                    <a:pt x="1999" y="81"/>
                    <a:pt x="1987" y="81"/>
                  </a:cubicBezTo>
                  <a:cubicBezTo>
                    <a:pt x="1980" y="81"/>
                    <a:pt x="1974" y="82"/>
                    <a:pt x="1969" y="84"/>
                  </a:cubicBezTo>
                  <a:cubicBezTo>
                    <a:pt x="1964" y="86"/>
                    <a:pt x="1960" y="89"/>
                    <a:pt x="1957" y="93"/>
                  </a:cubicBezTo>
                  <a:cubicBezTo>
                    <a:pt x="1954" y="97"/>
                    <a:pt x="1951" y="101"/>
                    <a:pt x="1949" y="106"/>
                  </a:cubicBezTo>
                  <a:cubicBezTo>
                    <a:pt x="1947" y="111"/>
                    <a:pt x="1946" y="116"/>
                    <a:pt x="1946" y="121"/>
                  </a:cubicBezTo>
                  <a:lnTo>
                    <a:pt x="2025" y="121"/>
                  </a:lnTo>
                  <a:close/>
                  <a:moveTo>
                    <a:pt x="2279" y="192"/>
                  </a:moveTo>
                  <a:cubicBezTo>
                    <a:pt x="2279" y="194"/>
                    <a:pt x="2279" y="196"/>
                    <a:pt x="2279" y="197"/>
                  </a:cubicBezTo>
                  <a:cubicBezTo>
                    <a:pt x="2278" y="199"/>
                    <a:pt x="2278" y="200"/>
                    <a:pt x="2278" y="201"/>
                  </a:cubicBezTo>
                  <a:cubicBezTo>
                    <a:pt x="2277" y="202"/>
                    <a:pt x="2277" y="202"/>
                    <a:pt x="2276" y="203"/>
                  </a:cubicBezTo>
                  <a:cubicBezTo>
                    <a:pt x="2275" y="203"/>
                    <a:pt x="2274" y="203"/>
                    <a:pt x="2273" y="203"/>
                  </a:cubicBezTo>
                  <a:lnTo>
                    <a:pt x="2182" y="203"/>
                  </a:lnTo>
                  <a:cubicBezTo>
                    <a:pt x="2179" y="203"/>
                    <a:pt x="2177" y="203"/>
                    <a:pt x="2175" y="201"/>
                  </a:cubicBezTo>
                  <a:cubicBezTo>
                    <a:pt x="2172" y="200"/>
                    <a:pt x="2171" y="197"/>
                    <a:pt x="2171" y="193"/>
                  </a:cubicBezTo>
                  <a:lnTo>
                    <a:pt x="2171" y="18"/>
                  </a:lnTo>
                  <a:cubicBezTo>
                    <a:pt x="2171" y="18"/>
                    <a:pt x="2172" y="17"/>
                    <a:pt x="2172" y="16"/>
                  </a:cubicBezTo>
                  <a:cubicBezTo>
                    <a:pt x="2172" y="16"/>
                    <a:pt x="2173" y="15"/>
                    <a:pt x="2174" y="15"/>
                  </a:cubicBezTo>
                  <a:cubicBezTo>
                    <a:pt x="2175" y="15"/>
                    <a:pt x="2177" y="14"/>
                    <a:pt x="2179" y="14"/>
                  </a:cubicBezTo>
                  <a:cubicBezTo>
                    <a:pt x="2180" y="14"/>
                    <a:pt x="2183" y="14"/>
                    <a:pt x="2185" y="14"/>
                  </a:cubicBezTo>
                  <a:cubicBezTo>
                    <a:pt x="2188" y="14"/>
                    <a:pt x="2190" y="14"/>
                    <a:pt x="2192" y="14"/>
                  </a:cubicBezTo>
                  <a:cubicBezTo>
                    <a:pt x="2194" y="14"/>
                    <a:pt x="2195" y="15"/>
                    <a:pt x="2196" y="15"/>
                  </a:cubicBezTo>
                  <a:cubicBezTo>
                    <a:pt x="2197" y="15"/>
                    <a:pt x="2198" y="16"/>
                    <a:pt x="2198" y="16"/>
                  </a:cubicBezTo>
                  <a:cubicBezTo>
                    <a:pt x="2199" y="17"/>
                    <a:pt x="2199" y="18"/>
                    <a:pt x="2199" y="18"/>
                  </a:cubicBezTo>
                  <a:lnTo>
                    <a:pt x="2199" y="182"/>
                  </a:lnTo>
                  <a:lnTo>
                    <a:pt x="2273" y="182"/>
                  </a:lnTo>
                  <a:cubicBezTo>
                    <a:pt x="2274" y="182"/>
                    <a:pt x="2275" y="182"/>
                    <a:pt x="2276" y="182"/>
                  </a:cubicBezTo>
                  <a:cubicBezTo>
                    <a:pt x="2277" y="183"/>
                    <a:pt x="2277" y="183"/>
                    <a:pt x="2278" y="184"/>
                  </a:cubicBezTo>
                  <a:cubicBezTo>
                    <a:pt x="2278" y="185"/>
                    <a:pt x="2278" y="186"/>
                    <a:pt x="2279" y="187"/>
                  </a:cubicBezTo>
                  <a:cubicBezTo>
                    <a:pt x="2279" y="189"/>
                    <a:pt x="2279" y="190"/>
                    <a:pt x="2279" y="192"/>
                  </a:cubicBezTo>
                  <a:close/>
                  <a:moveTo>
                    <a:pt x="2420" y="128"/>
                  </a:moveTo>
                  <a:cubicBezTo>
                    <a:pt x="2420" y="132"/>
                    <a:pt x="2418" y="135"/>
                    <a:pt x="2416" y="137"/>
                  </a:cubicBezTo>
                  <a:cubicBezTo>
                    <a:pt x="2414" y="138"/>
                    <a:pt x="2412" y="139"/>
                    <a:pt x="2409" y="139"/>
                  </a:cubicBezTo>
                  <a:lnTo>
                    <a:pt x="2314" y="139"/>
                  </a:lnTo>
                  <a:cubicBezTo>
                    <a:pt x="2314" y="146"/>
                    <a:pt x="2315" y="153"/>
                    <a:pt x="2317" y="159"/>
                  </a:cubicBezTo>
                  <a:cubicBezTo>
                    <a:pt x="2318" y="164"/>
                    <a:pt x="2321" y="169"/>
                    <a:pt x="2325" y="174"/>
                  </a:cubicBezTo>
                  <a:cubicBezTo>
                    <a:pt x="2328" y="178"/>
                    <a:pt x="2333" y="181"/>
                    <a:pt x="2339" y="183"/>
                  </a:cubicBezTo>
                  <a:cubicBezTo>
                    <a:pt x="2345" y="185"/>
                    <a:pt x="2353" y="187"/>
                    <a:pt x="2361" y="187"/>
                  </a:cubicBezTo>
                  <a:cubicBezTo>
                    <a:pt x="2368" y="187"/>
                    <a:pt x="2374" y="186"/>
                    <a:pt x="2380" y="185"/>
                  </a:cubicBezTo>
                  <a:cubicBezTo>
                    <a:pt x="2385" y="184"/>
                    <a:pt x="2390" y="183"/>
                    <a:pt x="2394" y="182"/>
                  </a:cubicBezTo>
                  <a:cubicBezTo>
                    <a:pt x="2398" y="180"/>
                    <a:pt x="2401" y="179"/>
                    <a:pt x="2403" y="178"/>
                  </a:cubicBezTo>
                  <a:cubicBezTo>
                    <a:pt x="2406" y="177"/>
                    <a:pt x="2408" y="177"/>
                    <a:pt x="2409" y="177"/>
                  </a:cubicBezTo>
                  <a:cubicBezTo>
                    <a:pt x="2410" y="177"/>
                    <a:pt x="2411" y="177"/>
                    <a:pt x="2411" y="177"/>
                  </a:cubicBezTo>
                  <a:cubicBezTo>
                    <a:pt x="2412" y="178"/>
                    <a:pt x="2412" y="178"/>
                    <a:pt x="2412" y="179"/>
                  </a:cubicBezTo>
                  <a:cubicBezTo>
                    <a:pt x="2413" y="179"/>
                    <a:pt x="2413" y="180"/>
                    <a:pt x="2413" y="182"/>
                  </a:cubicBezTo>
                  <a:cubicBezTo>
                    <a:pt x="2413" y="183"/>
                    <a:pt x="2413" y="184"/>
                    <a:pt x="2413" y="186"/>
                  </a:cubicBezTo>
                  <a:cubicBezTo>
                    <a:pt x="2413" y="187"/>
                    <a:pt x="2413" y="188"/>
                    <a:pt x="2413" y="189"/>
                  </a:cubicBezTo>
                  <a:cubicBezTo>
                    <a:pt x="2413" y="190"/>
                    <a:pt x="2413" y="191"/>
                    <a:pt x="2413" y="192"/>
                  </a:cubicBezTo>
                  <a:cubicBezTo>
                    <a:pt x="2413" y="193"/>
                    <a:pt x="2412" y="193"/>
                    <a:pt x="2412" y="194"/>
                  </a:cubicBezTo>
                  <a:cubicBezTo>
                    <a:pt x="2412" y="194"/>
                    <a:pt x="2411" y="195"/>
                    <a:pt x="2411" y="195"/>
                  </a:cubicBezTo>
                  <a:cubicBezTo>
                    <a:pt x="2410" y="196"/>
                    <a:pt x="2408" y="197"/>
                    <a:pt x="2405" y="198"/>
                  </a:cubicBezTo>
                  <a:cubicBezTo>
                    <a:pt x="2403" y="199"/>
                    <a:pt x="2399" y="200"/>
                    <a:pt x="2394" y="202"/>
                  </a:cubicBezTo>
                  <a:cubicBezTo>
                    <a:pt x="2390" y="203"/>
                    <a:pt x="2384" y="204"/>
                    <a:pt x="2378" y="205"/>
                  </a:cubicBezTo>
                  <a:cubicBezTo>
                    <a:pt x="2372" y="206"/>
                    <a:pt x="2366" y="206"/>
                    <a:pt x="2359" y="206"/>
                  </a:cubicBezTo>
                  <a:cubicBezTo>
                    <a:pt x="2347" y="206"/>
                    <a:pt x="2337" y="205"/>
                    <a:pt x="2328" y="202"/>
                  </a:cubicBezTo>
                  <a:cubicBezTo>
                    <a:pt x="2319" y="199"/>
                    <a:pt x="2311" y="194"/>
                    <a:pt x="2305" y="188"/>
                  </a:cubicBezTo>
                  <a:cubicBezTo>
                    <a:pt x="2299" y="182"/>
                    <a:pt x="2294" y="175"/>
                    <a:pt x="2291" y="166"/>
                  </a:cubicBezTo>
                  <a:cubicBezTo>
                    <a:pt x="2288" y="157"/>
                    <a:pt x="2287" y="147"/>
                    <a:pt x="2287" y="135"/>
                  </a:cubicBezTo>
                  <a:cubicBezTo>
                    <a:pt x="2287" y="123"/>
                    <a:pt x="2288" y="113"/>
                    <a:pt x="2292" y="104"/>
                  </a:cubicBezTo>
                  <a:cubicBezTo>
                    <a:pt x="2295" y="95"/>
                    <a:pt x="2299" y="88"/>
                    <a:pt x="2305" y="81"/>
                  </a:cubicBezTo>
                  <a:cubicBezTo>
                    <a:pt x="2311" y="75"/>
                    <a:pt x="2319" y="70"/>
                    <a:pt x="2327" y="67"/>
                  </a:cubicBezTo>
                  <a:cubicBezTo>
                    <a:pt x="2336" y="64"/>
                    <a:pt x="2345" y="62"/>
                    <a:pt x="2356" y="62"/>
                  </a:cubicBezTo>
                  <a:cubicBezTo>
                    <a:pt x="2367" y="62"/>
                    <a:pt x="2377" y="64"/>
                    <a:pt x="2385" y="67"/>
                  </a:cubicBezTo>
                  <a:cubicBezTo>
                    <a:pt x="2393" y="70"/>
                    <a:pt x="2399" y="75"/>
                    <a:pt x="2405" y="80"/>
                  </a:cubicBezTo>
                  <a:cubicBezTo>
                    <a:pt x="2410" y="86"/>
                    <a:pt x="2414" y="92"/>
                    <a:pt x="2416" y="100"/>
                  </a:cubicBezTo>
                  <a:cubicBezTo>
                    <a:pt x="2418" y="107"/>
                    <a:pt x="2420" y="115"/>
                    <a:pt x="2420" y="124"/>
                  </a:cubicBezTo>
                  <a:lnTo>
                    <a:pt x="2420" y="128"/>
                  </a:lnTo>
                  <a:close/>
                  <a:moveTo>
                    <a:pt x="2393" y="121"/>
                  </a:moveTo>
                  <a:cubicBezTo>
                    <a:pt x="2393" y="109"/>
                    <a:pt x="2390" y="99"/>
                    <a:pt x="2384" y="92"/>
                  </a:cubicBezTo>
                  <a:cubicBezTo>
                    <a:pt x="2377" y="84"/>
                    <a:pt x="2367" y="81"/>
                    <a:pt x="2355" y="81"/>
                  </a:cubicBezTo>
                  <a:cubicBezTo>
                    <a:pt x="2348" y="81"/>
                    <a:pt x="2342" y="82"/>
                    <a:pt x="2337" y="84"/>
                  </a:cubicBezTo>
                  <a:cubicBezTo>
                    <a:pt x="2332" y="86"/>
                    <a:pt x="2328" y="89"/>
                    <a:pt x="2325" y="93"/>
                  </a:cubicBezTo>
                  <a:cubicBezTo>
                    <a:pt x="2322" y="97"/>
                    <a:pt x="2319" y="101"/>
                    <a:pt x="2317" y="106"/>
                  </a:cubicBezTo>
                  <a:cubicBezTo>
                    <a:pt x="2315" y="111"/>
                    <a:pt x="2314" y="116"/>
                    <a:pt x="2314" y="121"/>
                  </a:cubicBezTo>
                  <a:lnTo>
                    <a:pt x="2393" y="121"/>
                  </a:lnTo>
                  <a:close/>
                  <a:moveTo>
                    <a:pt x="2591" y="68"/>
                  </a:moveTo>
                  <a:cubicBezTo>
                    <a:pt x="2591" y="69"/>
                    <a:pt x="2591" y="69"/>
                    <a:pt x="2591" y="69"/>
                  </a:cubicBezTo>
                  <a:cubicBezTo>
                    <a:pt x="2591" y="70"/>
                    <a:pt x="2591" y="70"/>
                    <a:pt x="2590" y="71"/>
                  </a:cubicBezTo>
                  <a:cubicBezTo>
                    <a:pt x="2590" y="71"/>
                    <a:pt x="2590" y="72"/>
                    <a:pt x="2590" y="72"/>
                  </a:cubicBezTo>
                  <a:cubicBezTo>
                    <a:pt x="2590" y="73"/>
                    <a:pt x="2590" y="74"/>
                    <a:pt x="2589" y="74"/>
                  </a:cubicBezTo>
                  <a:lnTo>
                    <a:pt x="2540" y="199"/>
                  </a:lnTo>
                  <a:cubicBezTo>
                    <a:pt x="2540" y="200"/>
                    <a:pt x="2539" y="201"/>
                    <a:pt x="2539" y="202"/>
                  </a:cubicBezTo>
                  <a:cubicBezTo>
                    <a:pt x="2538" y="202"/>
                    <a:pt x="2537" y="203"/>
                    <a:pt x="2535" y="203"/>
                  </a:cubicBezTo>
                  <a:cubicBezTo>
                    <a:pt x="2534" y="204"/>
                    <a:pt x="2532" y="204"/>
                    <a:pt x="2530" y="204"/>
                  </a:cubicBezTo>
                  <a:cubicBezTo>
                    <a:pt x="2528" y="204"/>
                    <a:pt x="2525" y="204"/>
                    <a:pt x="2522" y="204"/>
                  </a:cubicBezTo>
                  <a:cubicBezTo>
                    <a:pt x="2519" y="204"/>
                    <a:pt x="2516" y="204"/>
                    <a:pt x="2514" y="204"/>
                  </a:cubicBezTo>
                  <a:cubicBezTo>
                    <a:pt x="2512" y="204"/>
                    <a:pt x="2510" y="203"/>
                    <a:pt x="2509" y="203"/>
                  </a:cubicBezTo>
                  <a:cubicBezTo>
                    <a:pt x="2508" y="203"/>
                    <a:pt x="2506" y="202"/>
                    <a:pt x="2506" y="201"/>
                  </a:cubicBezTo>
                  <a:cubicBezTo>
                    <a:pt x="2505" y="201"/>
                    <a:pt x="2504" y="200"/>
                    <a:pt x="2504" y="199"/>
                  </a:cubicBezTo>
                  <a:lnTo>
                    <a:pt x="2455" y="74"/>
                  </a:lnTo>
                  <a:cubicBezTo>
                    <a:pt x="2454" y="73"/>
                    <a:pt x="2454" y="72"/>
                    <a:pt x="2454" y="71"/>
                  </a:cubicBezTo>
                  <a:cubicBezTo>
                    <a:pt x="2454" y="70"/>
                    <a:pt x="2453" y="70"/>
                    <a:pt x="2453" y="69"/>
                  </a:cubicBezTo>
                  <a:cubicBezTo>
                    <a:pt x="2453" y="69"/>
                    <a:pt x="2453" y="68"/>
                    <a:pt x="2453" y="68"/>
                  </a:cubicBezTo>
                  <a:cubicBezTo>
                    <a:pt x="2453" y="67"/>
                    <a:pt x="2453" y="67"/>
                    <a:pt x="2454" y="66"/>
                  </a:cubicBezTo>
                  <a:cubicBezTo>
                    <a:pt x="2454" y="66"/>
                    <a:pt x="2455" y="65"/>
                    <a:pt x="2456" y="65"/>
                  </a:cubicBezTo>
                  <a:cubicBezTo>
                    <a:pt x="2457" y="64"/>
                    <a:pt x="2458" y="64"/>
                    <a:pt x="2460" y="64"/>
                  </a:cubicBezTo>
                  <a:cubicBezTo>
                    <a:pt x="2462" y="64"/>
                    <a:pt x="2464" y="64"/>
                    <a:pt x="2466" y="64"/>
                  </a:cubicBezTo>
                  <a:cubicBezTo>
                    <a:pt x="2469" y="64"/>
                    <a:pt x="2472" y="64"/>
                    <a:pt x="2474" y="64"/>
                  </a:cubicBezTo>
                  <a:cubicBezTo>
                    <a:pt x="2476" y="64"/>
                    <a:pt x="2477" y="65"/>
                    <a:pt x="2478" y="65"/>
                  </a:cubicBezTo>
                  <a:cubicBezTo>
                    <a:pt x="2479" y="65"/>
                    <a:pt x="2480" y="66"/>
                    <a:pt x="2480" y="66"/>
                  </a:cubicBezTo>
                  <a:cubicBezTo>
                    <a:pt x="2481" y="67"/>
                    <a:pt x="2481" y="68"/>
                    <a:pt x="2482" y="69"/>
                  </a:cubicBezTo>
                  <a:lnTo>
                    <a:pt x="2522" y="177"/>
                  </a:lnTo>
                  <a:lnTo>
                    <a:pt x="2523" y="179"/>
                  </a:lnTo>
                  <a:lnTo>
                    <a:pt x="2524" y="177"/>
                  </a:lnTo>
                  <a:lnTo>
                    <a:pt x="2564" y="69"/>
                  </a:lnTo>
                  <a:cubicBezTo>
                    <a:pt x="2564" y="68"/>
                    <a:pt x="2564" y="67"/>
                    <a:pt x="2565" y="66"/>
                  </a:cubicBezTo>
                  <a:cubicBezTo>
                    <a:pt x="2565" y="66"/>
                    <a:pt x="2566" y="65"/>
                    <a:pt x="2567" y="65"/>
                  </a:cubicBezTo>
                  <a:cubicBezTo>
                    <a:pt x="2568" y="65"/>
                    <a:pt x="2570" y="64"/>
                    <a:pt x="2571" y="64"/>
                  </a:cubicBezTo>
                  <a:cubicBezTo>
                    <a:pt x="2573" y="64"/>
                    <a:pt x="2575" y="64"/>
                    <a:pt x="2578" y="64"/>
                  </a:cubicBezTo>
                  <a:cubicBezTo>
                    <a:pt x="2581" y="64"/>
                    <a:pt x="2583" y="64"/>
                    <a:pt x="2584" y="64"/>
                  </a:cubicBezTo>
                  <a:cubicBezTo>
                    <a:pt x="2586" y="64"/>
                    <a:pt x="2587" y="64"/>
                    <a:pt x="2588" y="65"/>
                  </a:cubicBezTo>
                  <a:cubicBezTo>
                    <a:pt x="2589" y="65"/>
                    <a:pt x="2590" y="66"/>
                    <a:pt x="2590" y="66"/>
                  </a:cubicBezTo>
                  <a:cubicBezTo>
                    <a:pt x="2591" y="67"/>
                    <a:pt x="2591" y="67"/>
                    <a:pt x="2591" y="68"/>
                  </a:cubicBezTo>
                  <a:close/>
                  <a:moveTo>
                    <a:pt x="2740" y="128"/>
                  </a:moveTo>
                  <a:cubicBezTo>
                    <a:pt x="2740" y="132"/>
                    <a:pt x="2738" y="135"/>
                    <a:pt x="2736" y="137"/>
                  </a:cubicBezTo>
                  <a:cubicBezTo>
                    <a:pt x="2734" y="138"/>
                    <a:pt x="2732" y="139"/>
                    <a:pt x="2729" y="139"/>
                  </a:cubicBezTo>
                  <a:lnTo>
                    <a:pt x="2634" y="139"/>
                  </a:lnTo>
                  <a:cubicBezTo>
                    <a:pt x="2634" y="146"/>
                    <a:pt x="2635" y="153"/>
                    <a:pt x="2637" y="159"/>
                  </a:cubicBezTo>
                  <a:cubicBezTo>
                    <a:pt x="2638" y="164"/>
                    <a:pt x="2641" y="169"/>
                    <a:pt x="2645" y="174"/>
                  </a:cubicBezTo>
                  <a:cubicBezTo>
                    <a:pt x="2648" y="178"/>
                    <a:pt x="2653" y="181"/>
                    <a:pt x="2659" y="183"/>
                  </a:cubicBezTo>
                  <a:cubicBezTo>
                    <a:pt x="2665" y="185"/>
                    <a:pt x="2673" y="187"/>
                    <a:pt x="2681" y="187"/>
                  </a:cubicBezTo>
                  <a:cubicBezTo>
                    <a:pt x="2688" y="187"/>
                    <a:pt x="2694" y="186"/>
                    <a:pt x="2700" y="185"/>
                  </a:cubicBezTo>
                  <a:cubicBezTo>
                    <a:pt x="2705" y="184"/>
                    <a:pt x="2710" y="183"/>
                    <a:pt x="2714" y="182"/>
                  </a:cubicBezTo>
                  <a:cubicBezTo>
                    <a:pt x="2718" y="180"/>
                    <a:pt x="2721" y="179"/>
                    <a:pt x="2723" y="178"/>
                  </a:cubicBezTo>
                  <a:cubicBezTo>
                    <a:pt x="2726" y="177"/>
                    <a:pt x="2728" y="177"/>
                    <a:pt x="2729" y="177"/>
                  </a:cubicBezTo>
                  <a:cubicBezTo>
                    <a:pt x="2730" y="177"/>
                    <a:pt x="2731" y="177"/>
                    <a:pt x="2731" y="177"/>
                  </a:cubicBezTo>
                  <a:cubicBezTo>
                    <a:pt x="2732" y="178"/>
                    <a:pt x="2732" y="178"/>
                    <a:pt x="2732" y="179"/>
                  </a:cubicBezTo>
                  <a:cubicBezTo>
                    <a:pt x="2733" y="179"/>
                    <a:pt x="2733" y="180"/>
                    <a:pt x="2733" y="182"/>
                  </a:cubicBezTo>
                  <a:cubicBezTo>
                    <a:pt x="2733" y="183"/>
                    <a:pt x="2733" y="184"/>
                    <a:pt x="2733" y="186"/>
                  </a:cubicBezTo>
                  <a:cubicBezTo>
                    <a:pt x="2733" y="187"/>
                    <a:pt x="2733" y="188"/>
                    <a:pt x="2733" y="189"/>
                  </a:cubicBezTo>
                  <a:cubicBezTo>
                    <a:pt x="2733" y="190"/>
                    <a:pt x="2733" y="191"/>
                    <a:pt x="2733" y="192"/>
                  </a:cubicBezTo>
                  <a:cubicBezTo>
                    <a:pt x="2733" y="193"/>
                    <a:pt x="2732" y="193"/>
                    <a:pt x="2732" y="194"/>
                  </a:cubicBezTo>
                  <a:cubicBezTo>
                    <a:pt x="2732" y="194"/>
                    <a:pt x="2731" y="195"/>
                    <a:pt x="2731" y="195"/>
                  </a:cubicBezTo>
                  <a:cubicBezTo>
                    <a:pt x="2730" y="196"/>
                    <a:pt x="2728" y="197"/>
                    <a:pt x="2725" y="198"/>
                  </a:cubicBezTo>
                  <a:cubicBezTo>
                    <a:pt x="2723" y="199"/>
                    <a:pt x="2719" y="200"/>
                    <a:pt x="2714" y="202"/>
                  </a:cubicBezTo>
                  <a:cubicBezTo>
                    <a:pt x="2710" y="203"/>
                    <a:pt x="2704" y="204"/>
                    <a:pt x="2698" y="205"/>
                  </a:cubicBezTo>
                  <a:cubicBezTo>
                    <a:pt x="2692" y="206"/>
                    <a:pt x="2686" y="206"/>
                    <a:pt x="2679" y="206"/>
                  </a:cubicBezTo>
                  <a:cubicBezTo>
                    <a:pt x="2667" y="206"/>
                    <a:pt x="2657" y="205"/>
                    <a:pt x="2648" y="202"/>
                  </a:cubicBezTo>
                  <a:cubicBezTo>
                    <a:pt x="2639" y="199"/>
                    <a:pt x="2631" y="194"/>
                    <a:pt x="2625" y="188"/>
                  </a:cubicBezTo>
                  <a:cubicBezTo>
                    <a:pt x="2619" y="182"/>
                    <a:pt x="2614" y="175"/>
                    <a:pt x="2611" y="166"/>
                  </a:cubicBezTo>
                  <a:cubicBezTo>
                    <a:pt x="2608" y="157"/>
                    <a:pt x="2607" y="147"/>
                    <a:pt x="2607" y="135"/>
                  </a:cubicBezTo>
                  <a:cubicBezTo>
                    <a:pt x="2607" y="123"/>
                    <a:pt x="2608" y="113"/>
                    <a:pt x="2612" y="104"/>
                  </a:cubicBezTo>
                  <a:cubicBezTo>
                    <a:pt x="2615" y="95"/>
                    <a:pt x="2619" y="88"/>
                    <a:pt x="2625" y="81"/>
                  </a:cubicBezTo>
                  <a:cubicBezTo>
                    <a:pt x="2631" y="75"/>
                    <a:pt x="2639" y="70"/>
                    <a:pt x="2647" y="67"/>
                  </a:cubicBezTo>
                  <a:cubicBezTo>
                    <a:pt x="2656" y="64"/>
                    <a:pt x="2665" y="62"/>
                    <a:pt x="2676" y="62"/>
                  </a:cubicBezTo>
                  <a:cubicBezTo>
                    <a:pt x="2687" y="62"/>
                    <a:pt x="2697" y="64"/>
                    <a:pt x="2705" y="67"/>
                  </a:cubicBezTo>
                  <a:cubicBezTo>
                    <a:pt x="2713" y="70"/>
                    <a:pt x="2719" y="75"/>
                    <a:pt x="2725" y="80"/>
                  </a:cubicBezTo>
                  <a:cubicBezTo>
                    <a:pt x="2730" y="86"/>
                    <a:pt x="2734" y="92"/>
                    <a:pt x="2736" y="100"/>
                  </a:cubicBezTo>
                  <a:cubicBezTo>
                    <a:pt x="2738" y="107"/>
                    <a:pt x="2740" y="115"/>
                    <a:pt x="2740" y="124"/>
                  </a:cubicBezTo>
                  <a:lnTo>
                    <a:pt x="2740" y="128"/>
                  </a:lnTo>
                  <a:close/>
                  <a:moveTo>
                    <a:pt x="2713" y="121"/>
                  </a:moveTo>
                  <a:cubicBezTo>
                    <a:pt x="2713" y="109"/>
                    <a:pt x="2710" y="99"/>
                    <a:pt x="2704" y="92"/>
                  </a:cubicBezTo>
                  <a:cubicBezTo>
                    <a:pt x="2697" y="84"/>
                    <a:pt x="2687" y="81"/>
                    <a:pt x="2675" y="81"/>
                  </a:cubicBezTo>
                  <a:cubicBezTo>
                    <a:pt x="2668" y="81"/>
                    <a:pt x="2662" y="82"/>
                    <a:pt x="2657" y="84"/>
                  </a:cubicBezTo>
                  <a:cubicBezTo>
                    <a:pt x="2652" y="86"/>
                    <a:pt x="2648" y="89"/>
                    <a:pt x="2645" y="93"/>
                  </a:cubicBezTo>
                  <a:cubicBezTo>
                    <a:pt x="2642" y="97"/>
                    <a:pt x="2639" y="101"/>
                    <a:pt x="2637" y="106"/>
                  </a:cubicBezTo>
                  <a:cubicBezTo>
                    <a:pt x="2635" y="111"/>
                    <a:pt x="2634" y="116"/>
                    <a:pt x="2634" y="121"/>
                  </a:cubicBezTo>
                  <a:lnTo>
                    <a:pt x="2713" y="121"/>
                  </a:lnTo>
                  <a:close/>
                  <a:moveTo>
                    <a:pt x="2803" y="200"/>
                  </a:moveTo>
                  <a:cubicBezTo>
                    <a:pt x="2803" y="201"/>
                    <a:pt x="2803" y="201"/>
                    <a:pt x="2802" y="202"/>
                  </a:cubicBezTo>
                  <a:cubicBezTo>
                    <a:pt x="2802" y="202"/>
                    <a:pt x="2801" y="203"/>
                    <a:pt x="2800" y="203"/>
                  </a:cubicBezTo>
                  <a:cubicBezTo>
                    <a:pt x="2799" y="203"/>
                    <a:pt x="2798" y="204"/>
                    <a:pt x="2796" y="204"/>
                  </a:cubicBezTo>
                  <a:cubicBezTo>
                    <a:pt x="2794" y="204"/>
                    <a:pt x="2792" y="204"/>
                    <a:pt x="2789" y="204"/>
                  </a:cubicBezTo>
                  <a:cubicBezTo>
                    <a:pt x="2787" y="204"/>
                    <a:pt x="2785" y="204"/>
                    <a:pt x="2783" y="204"/>
                  </a:cubicBezTo>
                  <a:cubicBezTo>
                    <a:pt x="2781" y="204"/>
                    <a:pt x="2780" y="203"/>
                    <a:pt x="2779" y="203"/>
                  </a:cubicBezTo>
                  <a:cubicBezTo>
                    <a:pt x="2778" y="203"/>
                    <a:pt x="2777" y="202"/>
                    <a:pt x="2777" y="202"/>
                  </a:cubicBezTo>
                  <a:cubicBezTo>
                    <a:pt x="2777" y="201"/>
                    <a:pt x="2776" y="201"/>
                    <a:pt x="2776" y="200"/>
                  </a:cubicBezTo>
                  <a:lnTo>
                    <a:pt x="2776" y="5"/>
                  </a:lnTo>
                  <a:cubicBezTo>
                    <a:pt x="2776" y="4"/>
                    <a:pt x="2777" y="3"/>
                    <a:pt x="2777" y="3"/>
                  </a:cubicBezTo>
                  <a:cubicBezTo>
                    <a:pt x="2777" y="2"/>
                    <a:pt x="2778" y="2"/>
                    <a:pt x="2779" y="1"/>
                  </a:cubicBezTo>
                  <a:cubicBezTo>
                    <a:pt x="2780" y="1"/>
                    <a:pt x="2781" y="1"/>
                    <a:pt x="2783" y="1"/>
                  </a:cubicBezTo>
                  <a:cubicBezTo>
                    <a:pt x="2785" y="0"/>
                    <a:pt x="2787" y="0"/>
                    <a:pt x="2789" y="0"/>
                  </a:cubicBezTo>
                  <a:cubicBezTo>
                    <a:pt x="2792" y="0"/>
                    <a:pt x="2794" y="0"/>
                    <a:pt x="2796" y="1"/>
                  </a:cubicBezTo>
                  <a:cubicBezTo>
                    <a:pt x="2798" y="1"/>
                    <a:pt x="2799" y="1"/>
                    <a:pt x="2800" y="1"/>
                  </a:cubicBezTo>
                  <a:cubicBezTo>
                    <a:pt x="2801" y="2"/>
                    <a:pt x="2802" y="2"/>
                    <a:pt x="2802" y="3"/>
                  </a:cubicBezTo>
                  <a:cubicBezTo>
                    <a:pt x="2803" y="3"/>
                    <a:pt x="2803" y="4"/>
                    <a:pt x="2803" y="5"/>
                  </a:cubicBezTo>
                  <a:lnTo>
                    <a:pt x="2803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8">
              <a:extLst>
                <a:ext uri="{FF2B5EF4-FFF2-40B4-BE49-F238E27FC236}">
                  <a16:creationId xmlns:a16="http://schemas.microsoft.com/office/drawing/2014/main" id="{FAAEE35E-483C-4B51-AB43-940F65D85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005" y="4623321"/>
              <a:ext cx="1535112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9">
              <a:extLst>
                <a:ext uri="{FF2B5EF4-FFF2-40B4-BE49-F238E27FC236}">
                  <a16:creationId xmlns:a16="http://schemas.microsoft.com/office/drawing/2014/main" id="{EF41D498-8B14-406E-B206-9A2817A6A8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8830" y="4618558"/>
              <a:ext cx="1541462" cy="328613"/>
            </a:xfrm>
            <a:custGeom>
              <a:avLst/>
              <a:gdLst>
                <a:gd name="T0" fmla="*/ 0 w 3427"/>
                <a:gd name="T1" fmla="*/ 120 h 728"/>
                <a:gd name="T2" fmla="*/ 8 w 3427"/>
                <a:gd name="T3" fmla="*/ 288 h 728"/>
                <a:gd name="T4" fmla="*/ 16 w 3427"/>
                <a:gd name="T5" fmla="*/ 408 h 728"/>
                <a:gd name="T6" fmla="*/ 8 w 3427"/>
                <a:gd name="T7" fmla="*/ 496 h 728"/>
                <a:gd name="T8" fmla="*/ 0 w 3427"/>
                <a:gd name="T9" fmla="*/ 664 h 728"/>
                <a:gd name="T10" fmla="*/ 97 w 3427"/>
                <a:gd name="T11" fmla="*/ 712 h 728"/>
                <a:gd name="T12" fmla="*/ 177 w 3427"/>
                <a:gd name="T13" fmla="*/ 712 h 728"/>
                <a:gd name="T14" fmla="*/ 321 w 3427"/>
                <a:gd name="T15" fmla="*/ 728 h 728"/>
                <a:gd name="T16" fmla="*/ 489 w 3427"/>
                <a:gd name="T17" fmla="*/ 720 h 728"/>
                <a:gd name="T18" fmla="*/ 609 w 3427"/>
                <a:gd name="T19" fmla="*/ 712 h 728"/>
                <a:gd name="T20" fmla="*/ 697 w 3427"/>
                <a:gd name="T21" fmla="*/ 720 h 728"/>
                <a:gd name="T22" fmla="*/ 865 w 3427"/>
                <a:gd name="T23" fmla="*/ 728 h 728"/>
                <a:gd name="T24" fmla="*/ 1009 w 3427"/>
                <a:gd name="T25" fmla="*/ 712 h 728"/>
                <a:gd name="T26" fmla="*/ 1089 w 3427"/>
                <a:gd name="T27" fmla="*/ 712 h 728"/>
                <a:gd name="T28" fmla="*/ 1233 w 3427"/>
                <a:gd name="T29" fmla="*/ 728 h 728"/>
                <a:gd name="T30" fmla="*/ 1401 w 3427"/>
                <a:gd name="T31" fmla="*/ 720 h 728"/>
                <a:gd name="T32" fmla="*/ 1521 w 3427"/>
                <a:gd name="T33" fmla="*/ 712 h 728"/>
                <a:gd name="T34" fmla="*/ 1609 w 3427"/>
                <a:gd name="T35" fmla="*/ 720 h 728"/>
                <a:gd name="T36" fmla="*/ 1777 w 3427"/>
                <a:gd name="T37" fmla="*/ 728 h 728"/>
                <a:gd name="T38" fmla="*/ 1921 w 3427"/>
                <a:gd name="T39" fmla="*/ 712 h 728"/>
                <a:gd name="T40" fmla="*/ 2001 w 3427"/>
                <a:gd name="T41" fmla="*/ 712 h 728"/>
                <a:gd name="T42" fmla="*/ 2145 w 3427"/>
                <a:gd name="T43" fmla="*/ 728 h 728"/>
                <a:gd name="T44" fmla="*/ 2313 w 3427"/>
                <a:gd name="T45" fmla="*/ 720 h 728"/>
                <a:gd name="T46" fmla="*/ 2433 w 3427"/>
                <a:gd name="T47" fmla="*/ 712 h 728"/>
                <a:gd name="T48" fmla="*/ 2521 w 3427"/>
                <a:gd name="T49" fmla="*/ 720 h 728"/>
                <a:gd name="T50" fmla="*/ 2689 w 3427"/>
                <a:gd name="T51" fmla="*/ 728 h 728"/>
                <a:gd name="T52" fmla="*/ 2833 w 3427"/>
                <a:gd name="T53" fmla="*/ 712 h 728"/>
                <a:gd name="T54" fmla="*/ 2913 w 3427"/>
                <a:gd name="T55" fmla="*/ 712 h 728"/>
                <a:gd name="T56" fmla="*/ 3057 w 3427"/>
                <a:gd name="T57" fmla="*/ 728 h 728"/>
                <a:gd name="T58" fmla="*/ 3225 w 3427"/>
                <a:gd name="T59" fmla="*/ 720 h 728"/>
                <a:gd name="T60" fmla="*/ 3345 w 3427"/>
                <a:gd name="T61" fmla="*/ 712 h 728"/>
                <a:gd name="T62" fmla="*/ 3419 w 3427"/>
                <a:gd name="T63" fmla="*/ 706 h 728"/>
                <a:gd name="T64" fmla="*/ 3427 w 3427"/>
                <a:gd name="T65" fmla="*/ 538 h 728"/>
                <a:gd name="T66" fmla="*/ 3411 w 3427"/>
                <a:gd name="T67" fmla="*/ 394 h 728"/>
                <a:gd name="T68" fmla="*/ 3411 w 3427"/>
                <a:gd name="T69" fmla="*/ 314 h 728"/>
                <a:gd name="T70" fmla="*/ 3427 w 3427"/>
                <a:gd name="T71" fmla="*/ 170 h 728"/>
                <a:gd name="T72" fmla="*/ 3419 w 3427"/>
                <a:gd name="T73" fmla="*/ 2 h 728"/>
                <a:gd name="T74" fmla="*/ 3292 w 3427"/>
                <a:gd name="T75" fmla="*/ 16 h 728"/>
                <a:gd name="T76" fmla="*/ 3204 w 3427"/>
                <a:gd name="T77" fmla="*/ 8 h 728"/>
                <a:gd name="T78" fmla="*/ 3036 w 3427"/>
                <a:gd name="T79" fmla="*/ 0 h 728"/>
                <a:gd name="T80" fmla="*/ 2892 w 3427"/>
                <a:gd name="T81" fmla="*/ 16 h 728"/>
                <a:gd name="T82" fmla="*/ 2812 w 3427"/>
                <a:gd name="T83" fmla="*/ 16 h 728"/>
                <a:gd name="T84" fmla="*/ 2668 w 3427"/>
                <a:gd name="T85" fmla="*/ 0 h 728"/>
                <a:gd name="T86" fmla="*/ 2500 w 3427"/>
                <a:gd name="T87" fmla="*/ 8 h 728"/>
                <a:gd name="T88" fmla="*/ 2380 w 3427"/>
                <a:gd name="T89" fmla="*/ 16 h 728"/>
                <a:gd name="T90" fmla="*/ 2292 w 3427"/>
                <a:gd name="T91" fmla="*/ 8 h 728"/>
                <a:gd name="T92" fmla="*/ 2124 w 3427"/>
                <a:gd name="T93" fmla="*/ 0 h 728"/>
                <a:gd name="T94" fmla="*/ 1980 w 3427"/>
                <a:gd name="T95" fmla="*/ 16 h 728"/>
                <a:gd name="T96" fmla="*/ 1900 w 3427"/>
                <a:gd name="T97" fmla="*/ 16 h 728"/>
                <a:gd name="T98" fmla="*/ 1756 w 3427"/>
                <a:gd name="T99" fmla="*/ 0 h 728"/>
                <a:gd name="T100" fmla="*/ 1588 w 3427"/>
                <a:gd name="T101" fmla="*/ 8 h 728"/>
                <a:gd name="T102" fmla="*/ 1468 w 3427"/>
                <a:gd name="T103" fmla="*/ 16 h 728"/>
                <a:gd name="T104" fmla="*/ 1380 w 3427"/>
                <a:gd name="T105" fmla="*/ 8 h 728"/>
                <a:gd name="T106" fmla="*/ 1212 w 3427"/>
                <a:gd name="T107" fmla="*/ 0 h 728"/>
                <a:gd name="T108" fmla="*/ 1068 w 3427"/>
                <a:gd name="T109" fmla="*/ 16 h 728"/>
                <a:gd name="T110" fmla="*/ 988 w 3427"/>
                <a:gd name="T111" fmla="*/ 16 h 728"/>
                <a:gd name="T112" fmla="*/ 844 w 3427"/>
                <a:gd name="T113" fmla="*/ 0 h 728"/>
                <a:gd name="T114" fmla="*/ 676 w 3427"/>
                <a:gd name="T115" fmla="*/ 8 h 728"/>
                <a:gd name="T116" fmla="*/ 556 w 3427"/>
                <a:gd name="T117" fmla="*/ 16 h 728"/>
                <a:gd name="T118" fmla="*/ 468 w 3427"/>
                <a:gd name="T119" fmla="*/ 8 h 728"/>
                <a:gd name="T120" fmla="*/ 300 w 3427"/>
                <a:gd name="T121" fmla="*/ 0 h 728"/>
                <a:gd name="T122" fmla="*/ 156 w 3427"/>
                <a:gd name="T123" fmla="*/ 16 h 728"/>
                <a:gd name="T124" fmla="*/ 76 w 342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2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3" y="48"/>
                    <a:pt x="8" y="48"/>
                  </a:cubicBezTo>
                  <a:cubicBezTo>
                    <a:pt x="4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4" y="16"/>
                    <a:pt x="8" y="16"/>
                  </a:cubicBezTo>
                  <a:cubicBezTo>
                    <a:pt x="13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3" y="96"/>
                    <a:pt x="8" y="96"/>
                  </a:cubicBezTo>
                  <a:cubicBezTo>
                    <a:pt x="4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4" y="64"/>
                    <a:pt x="8" y="64"/>
                  </a:cubicBezTo>
                  <a:cubicBezTo>
                    <a:pt x="13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3" y="144"/>
                    <a:pt x="8" y="144"/>
                  </a:cubicBezTo>
                  <a:cubicBezTo>
                    <a:pt x="4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4" y="112"/>
                    <a:pt x="8" y="112"/>
                  </a:cubicBezTo>
                  <a:cubicBezTo>
                    <a:pt x="13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3" y="192"/>
                    <a:pt x="8" y="192"/>
                  </a:cubicBezTo>
                  <a:cubicBezTo>
                    <a:pt x="4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4" y="160"/>
                    <a:pt x="8" y="160"/>
                  </a:cubicBezTo>
                  <a:cubicBezTo>
                    <a:pt x="13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3" y="240"/>
                    <a:pt x="8" y="240"/>
                  </a:cubicBezTo>
                  <a:cubicBezTo>
                    <a:pt x="4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4" y="208"/>
                    <a:pt x="8" y="208"/>
                  </a:cubicBezTo>
                  <a:cubicBezTo>
                    <a:pt x="13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3" y="288"/>
                    <a:pt x="8" y="288"/>
                  </a:cubicBezTo>
                  <a:cubicBezTo>
                    <a:pt x="4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4" y="256"/>
                    <a:pt x="8" y="256"/>
                  </a:cubicBezTo>
                  <a:cubicBezTo>
                    <a:pt x="13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3" y="336"/>
                    <a:pt x="8" y="336"/>
                  </a:cubicBezTo>
                  <a:cubicBezTo>
                    <a:pt x="4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4" y="304"/>
                    <a:pt x="8" y="304"/>
                  </a:cubicBezTo>
                  <a:cubicBezTo>
                    <a:pt x="13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3" y="384"/>
                    <a:pt x="8" y="384"/>
                  </a:cubicBezTo>
                  <a:cubicBezTo>
                    <a:pt x="4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4" y="352"/>
                    <a:pt x="8" y="352"/>
                  </a:cubicBezTo>
                  <a:cubicBezTo>
                    <a:pt x="13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3" y="432"/>
                    <a:pt x="8" y="432"/>
                  </a:cubicBezTo>
                  <a:cubicBezTo>
                    <a:pt x="4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4" y="400"/>
                    <a:pt x="8" y="400"/>
                  </a:cubicBezTo>
                  <a:cubicBezTo>
                    <a:pt x="13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3" y="480"/>
                    <a:pt x="8" y="480"/>
                  </a:cubicBezTo>
                  <a:cubicBezTo>
                    <a:pt x="4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4" y="448"/>
                    <a:pt x="8" y="448"/>
                  </a:cubicBezTo>
                  <a:cubicBezTo>
                    <a:pt x="13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3" y="528"/>
                    <a:pt x="8" y="528"/>
                  </a:cubicBezTo>
                  <a:cubicBezTo>
                    <a:pt x="4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4" y="496"/>
                    <a:pt x="8" y="496"/>
                  </a:cubicBezTo>
                  <a:cubicBezTo>
                    <a:pt x="13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3" y="576"/>
                    <a:pt x="8" y="576"/>
                  </a:cubicBezTo>
                  <a:cubicBezTo>
                    <a:pt x="4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4" y="544"/>
                    <a:pt x="8" y="544"/>
                  </a:cubicBezTo>
                  <a:cubicBezTo>
                    <a:pt x="13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3" y="624"/>
                    <a:pt x="8" y="624"/>
                  </a:cubicBezTo>
                  <a:cubicBezTo>
                    <a:pt x="4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4" y="592"/>
                    <a:pt x="8" y="592"/>
                  </a:cubicBezTo>
                  <a:cubicBezTo>
                    <a:pt x="13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3" y="672"/>
                    <a:pt x="8" y="672"/>
                  </a:cubicBezTo>
                  <a:cubicBezTo>
                    <a:pt x="4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4" y="640"/>
                    <a:pt x="8" y="640"/>
                  </a:cubicBezTo>
                  <a:cubicBezTo>
                    <a:pt x="13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3" y="720"/>
                    <a:pt x="8" y="720"/>
                  </a:cubicBezTo>
                  <a:cubicBezTo>
                    <a:pt x="4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4" y="688"/>
                    <a:pt x="8" y="688"/>
                  </a:cubicBezTo>
                  <a:cubicBezTo>
                    <a:pt x="13" y="688"/>
                    <a:pt x="16" y="692"/>
                    <a:pt x="16" y="696"/>
                  </a:cubicBezTo>
                  <a:close/>
                  <a:moveTo>
                    <a:pt x="33" y="712"/>
                  </a:moveTo>
                  <a:lnTo>
                    <a:pt x="49" y="712"/>
                  </a:lnTo>
                  <a:cubicBezTo>
                    <a:pt x="53" y="712"/>
                    <a:pt x="57" y="715"/>
                    <a:pt x="57" y="720"/>
                  </a:cubicBezTo>
                  <a:cubicBezTo>
                    <a:pt x="57" y="724"/>
                    <a:pt x="53" y="728"/>
                    <a:pt x="49" y="728"/>
                  </a:cubicBezTo>
                  <a:lnTo>
                    <a:pt x="33" y="728"/>
                  </a:lnTo>
                  <a:cubicBezTo>
                    <a:pt x="28" y="728"/>
                    <a:pt x="25" y="724"/>
                    <a:pt x="25" y="720"/>
                  </a:cubicBezTo>
                  <a:cubicBezTo>
                    <a:pt x="25" y="715"/>
                    <a:pt x="28" y="712"/>
                    <a:pt x="33" y="712"/>
                  </a:cubicBezTo>
                  <a:close/>
                  <a:moveTo>
                    <a:pt x="81" y="712"/>
                  </a:moveTo>
                  <a:lnTo>
                    <a:pt x="97" y="712"/>
                  </a:lnTo>
                  <a:cubicBezTo>
                    <a:pt x="101" y="712"/>
                    <a:pt x="105" y="715"/>
                    <a:pt x="105" y="720"/>
                  </a:cubicBezTo>
                  <a:cubicBezTo>
                    <a:pt x="105" y="724"/>
                    <a:pt x="101" y="728"/>
                    <a:pt x="97" y="728"/>
                  </a:cubicBezTo>
                  <a:lnTo>
                    <a:pt x="81" y="728"/>
                  </a:lnTo>
                  <a:cubicBezTo>
                    <a:pt x="76" y="728"/>
                    <a:pt x="73" y="724"/>
                    <a:pt x="73" y="720"/>
                  </a:cubicBezTo>
                  <a:cubicBezTo>
                    <a:pt x="73" y="715"/>
                    <a:pt x="76" y="712"/>
                    <a:pt x="81" y="712"/>
                  </a:cubicBezTo>
                  <a:close/>
                  <a:moveTo>
                    <a:pt x="129" y="712"/>
                  </a:moveTo>
                  <a:lnTo>
                    <a:pt x="145" y="712"/>
                  </a:lnTo>
                  <a:cubicBezTo>
                    <a:pt x="149" y="712"/>
                    <a:pt x="153" y="715"/>
                    <a:pt x="153" y="720"/>
                  </a:cubicBezTo>
                  <a:cubicBezTo>
                    <a:pt x="153" y="724"/>
                    <a:pt x="149" y="728"/>
                    <a:pt x="145" y="728"/>
                  </a:cubicBezTo>
                  <a:lnTo>
                    <a:pt x="129" y="728"/>
                  </a:lnTo>
                  <a:cubicBezTo>
                    <a:pt x="124" y="728"/>
                    <a:pt x="121" y="724"/>
                    <a:pt x="121" y="720"/>
                  </a:cubicBezTo>
                  <a:cubicBezTo>
                    <a:pt x="121" y="715"/>
                    <a:pt x="124" y="712"/>
                    <a:pt x="129" y="712"/>
                  </a:cubicBezTo>
                  <a:close/>
                  <a:moveTo>
                    <a:pt x="177" y="712"/>
                  </a:moveTo>
                  <a:lnTo>
                    <a:pt x="193" y="712"/>
                  </a:lnTo>
                  <a:cubicBezTo>
                    <a:pt x="197" y="712"/>
                    <a:pt x="201" y="715"/>
                    <a:pt x="201" y="720"/>
                  </a:cubicBezTo>
                  <a:cubicBezTo>
                    <a:pt x="201" y="724"/>
                    <a:pt x="197" y="728"/>
                    <a:pt x="193" y="728"/>
                  </a:cubicBezTo>
                  <a:lnTo>
                    <a:pt x="177" y="728"/>
                  </a:lnTo>
                  <a:cubicBezTo>
                    <a:pt x="172" y="728"/>
                    <a:pt x="169" y="724"/>
                    <a:pt x="169" y="720"/>
                  </a:cubicBezTo>
                  <a:cubicBezTo>
                    <a:pt x="169" y="715"/>
                    <a:pt x="172" y="712"/>
                    <a:pt x="177" y="712"/>
                  </a:cubicBezTo>
                  <a:close/>
                  <a:moveTo>
                    <a:pt x="225" y="712"/>
                  </a:moveTo>
                  <a:lnTo>
                    <a:pt x="241" y="712"/>
                  </a:lnTo>
                  <a:cubicBezTo>
                    <a:pt x="245" y="712"/>
                    <a:pt x="249" y="715"/>
                    <a:pt x="249" y="720"/>
                  </a:cubicBezTo>
                  <a:cubicBezTo>
                    <a:pt x="249" y="724"/>
                    <a:pt x="245" y="728"/>
                    <a:pt x="241" y="728"/>
                  </a:cubicBezTo>
                  <a:lnTo>
                    <a:pt x="225" y="728"/>
                  </a:lnTo>
                  <a:cubicBezTo>
                    <a:pt x="220" y="728"/>
                    <a:pt x="217" y="724"/>
                    <a:pt x="217" y="720"/>
                  </a:cubicBezTo>
                  <a:cubicBezTo>
                    <a:pt x="217" y="715"/>
                    <a:pt x="220" y="712"/>
                    <a:pt x="225" y="712"/>
                  </a:cubicBezTo>
                  <a:close/>
                  <a:moveTo>
                    <a:pt x="273" y="712"/>
                  </a:moveTo>
                  <a:lnTo>
                    <a:pt x="289" y="712"/>
                  </a:lnTo>
                  <a:cubicBezTo>
                    <a:pt x="293" y="712"/>
                    <a:pt x="297" y="715"/>
                    <a:pt x="297" y="720"/>
                  </a:cubicBezTo>
                  <a:cubicBezTo>
                    <a:pt x="297" y="724"/>
                    <a:pt x="293" y="728"/>
                    <a:pt x="289" y="728"/>
                  </a:cubicBezTo>
                  <a:lnTo>
                    <a:pt x="273" y="728"/>
                  </a:lnTo>
                  <a:cubicBezTo>
                    <a:pt x="268" y="728"/>
                    <a:pt x="265" y="724"/>
                    <a:pt x="265" y="720"/>
                  </a:cubicBezTo>
                  <a:cubicBezTo>
                    <a:pt x="265" y="715"/>
                    <a:pt x="268" y="712"/>
                    <a:pt x="273" y="712"/>
                  </a:cubicBezTo>
                  <a:close/>
                  <a:moveTo>
                    <a:pt x="321" y="712"/>
                  </a:moveTo>
                  <a:lnTo>
                    <a:pt x="337" y="712"/>
                  </a:lnTo>
                  <a:cubicBezTo>
                    <a:pt x="341" y="712"/>
                    <a:pt x="345" y="715"/>
                    <a:pt x="345" y="720"/>
                  </a:cubicBezTo>
                  <a:cubicBezTo>
                    <a:pt x="345" y="724"/>
                    <a:pt x="341" y="728"/>
                    <a:pt x="337" y="728"/>
                  </a:cubicBezTo>
                  <a:lnTo>
                    <a:pt x="321" y="728"/>
                  </a:lnTo>
                  <a:cubicBezTo>
                    <a:pt x="316" y="728"/>
                    <a:pt x="313" y="724"/>
                    <a:pt x="313" y="720"/>
                  </a:cubicBezTo>
                  <a:cubicBezTo>
                    <a:pt x="313" y="715"/>
                    <a:pt x="316" y="712"/>
                    <a:pt x="321" y="712"/>
                  </a:cubicBezTo>
                  <a:close/>
                  <a:moveTo>
                    <a:pt x="369" y="712"/>
                  </a:moveTo>
                  <a:lnTo>
                    <a:pt x="385" y="712"/>
                  </a:lnTo>
                  <a:cubicBezTo>
                    <a:pt x="389" y="712"/>
                    <a:pt x="393" y="715"/>
                    <a:pt x="393" y="720"/>
                  </a:cubicBezTo>
                  <a:cubicBezTo>
                    <a:pt x="393" y="724"/>
                    <a:pt x="389" y="728"/>
                    <a:pt x="385" y="728"/>
                  </a:cubicBezTo>
                  <a:lnTo>
                    <a:pt x="369" y="728"/>
                  </a:lnTo>
                  <a:cubicBezTo>
                    <a:pt x="364" y="728"/>
                    <a:pt x="361" y="724"/>
                    <a:pt x="361" y="720"/>
                  </a:cubicBezTo>
                  <a:cubicBezTo>
                    <a:pt x="361" y="715"/>
                    <a:pt x="364" y="712"/>
                    <a:pt x="369" y="712"/>
                  </a:cubicBezTo>
                  <a:close/>
                  <a:moveTo>
                    <a:pt x="417" y="712"/>
                  </a:moveTo>
                  <a:lnTo>
                    <a:pt x="433" y="712"/>
                  </a:lnTo>
                  <a:cubicBezTo>
                    <a:pt x="437" y="712"/>
                    <a:pt x="441" y="715"/>
                    <a:pt x="441" y="720"/>
                  </a:cubicBezTo>
                  <a:cubicBezTo>
                    <a:pt x="441" y="724"/>
                    <a:pt x="437" y="728"/>
                    <a:pt x="433" y="728"/>
                  </a:cubicBezTo>
                  <a:lnTo>
                    <a:pt x="417" y="728"/>
                  </a:lnTo>
                  <a:cubicBezTo>
                    <a:pt x="412" y="728"/>
                    <a:pt x="409" y="724"/>
                    <a:pt x="409" y="720"/>
                  </a:cubicBezTo>
                  <a:cubicBezTo>
                    <a:pt x="409" y="715"/>
                    <a:pt x="412" y="712"/>
                    <a:pt x="417" y="712"/>
                  </a:cubicBezTo>
                  <a:close/>
                  <a:moveTo>
                    <a:pt x="465" y="712"/>
                  </a:moveTo>
                  <a:lnTo>
                    <a:pt x="481" y="712"/>
                  </a:lnTo>
                  <a:cubicBezTo>
                    <a:pt x="485" y="712"/>
                    <a:pt x="489" y="715"/>
                    <a:pt x="489" y="720"/>
                  </a:cubicBezTo>
                  <a:cubicBezTo>
                    <a:pt x="489" y="724"/>
                    <a:pt x="485" y="728"/>
                    <a:pt x="481" y="728"/>
                  </a:cubicBezTo>
                  <a:lnTo>
                    <a:pt x="465" y="728"/>
                  </a:lnTo>
                  <a:cubicBezTo>
                    <a:pt x="460" y="728"/>
                    <a:pt x="457" y="724"/>
                    <a:pt x="457" y="720"/>
                  </a:cubicBezTo>
                  <a:cubicBezTo>
                    <a:pt x="457" y="715"/>
                    <a:pt x="460" y="712"/>
                    <a:pt x="465" y="712"/>
                  </a:cubicBezTo>
                  <a:close/>
                  <a:moveTo>
                    <a:pt x="513" y="712"/>
                  </a:moveTo>
                  <a:lnTo>
                    <a:pt x="529" y="712"/>
                  </a:lnTo>
                  <a:cubicBezTo>
                    <a:pt x="533" y="712"/>
                    <a:pt x="537" y="715"/>
                    <a:pt x="537" y="720"/>
                  </a:cubicBezTo>
                  <a:cubicBezTo>
                    <a:pt x="537" y="724"/>
                    <a:pt x="533" y="728"/>
                    <a:pt x="529" y="728"/>
                  </a:cubicBezTo>
                  <a:lnTo>
                    <a:pt x="513" y="728"/>
                  </a:lnTo>
                  <a:cubicBezTo>
                    <a:pt x="508" y="728"/>
                    <a:pt x="505" y="724"/>
                    <a:pt x="505" y="720"/>
                  </a:cubicBezTo>
                  <a:cubicBezTo>
                    <a:pt x="505" y="715"/>
                    <a:pt x="508" y="712"/>
                    <a:pt x="513" y="712"/>
                  </a:cubicBezTo>
                  <a:close/>
                  <a:moveTo>
                    <a:pt x="561" y="712"/>
                  </a:moveTo>
                  <a:lnTo>
                    <a:pt x="577" y="712"/>
                  </a:lnTo>
                  <a:cubicBezTo>
                    <a:pt x="581" y="712"/>
                    <a:pt x="585" y="715"/>
                    <a:pt x="585" y="720"/>
                  </a:cubicBezTo>
                  <a:cubicBezTo>
                    <a:pt x="585" y="724"/>
                    <a:pt x="581" y="728"/>
                    <a:pt x="577" y="728"/>
                  </a:cubicBezTo>
                  <a:lnTo>
                    <a:pt x="561" y="728"/>
                  </a:lnTo>
                  <a:cubicBezTo>
                    <a:pt x="556" y="728"/>
                    <a:pt x="553" y="724"/>
                    <a:pt x="553" y="720"/>
                  </a:cubicBezTo>
                  <a:cubicBezTo>
                    <a:pt x="553" y="715"/>
                    <a:pt x="556" y="712"/>
                    <a:pt x="561" y="712"/>
                  </a:cubicBezTo>
                  <a:close/>
                  <a:moveTo>
                    <a:pt x="609" y="712"/>
                  </a:moveTo>
                  <a:lnTo>
                    <a:pt x="625" y="712"/>
                  </a:lnTo>
                  <a:cubicBezTo>
                    <a:pt x="629" y="712"/>
                    <a:pt x="633" y="715"/>
                    <a:pt x="633" y="720"/>
                  </a:cubicBezTo>
                  <a:cubicBezTo>
                    <a:pt x="633" y="724"/>
                    <a:pt x="629" y="728"/>
                    <a:pt x="625" y="728"/>
                  </a:cubicBezTo>
                  <a:lnTo>
                    <a:pt x="609" y="728"/>
                  </a:lnTo>
                  <a:cubicBezTo>
                    <a:pt x="604" y="728"/>
                    <a:pt x="601" y="724"/>
                    <a:pt x="601" y="720"/>
                  </a:cubicBezTo>
                  <a:cubicBezTo>
                    <a:pt x="601" y="715"/>
                    <a:pt x="604" y="712"/>
                    <a:pt x="609" y="712"/>
                  </a:cubicBezTo>
                  <a:close/>
                  <a:moveTo>
                    <a:pt x="657" y="712"/>
                  </a:moveTo>
                  <a:lnTo>
                    <a:pt x="673" y="712"/>
                  </a:lnTo>
                  <a:cubicBezTo>
                    <a:pt x="677" y="712"/>
                    <a:pt x="681" y="715"/>
                    <a:pt x="681" y="720"/>
                  </a:cubicBezTo>
                  <a:cubicBezTo>
                    <a:pt x="681" y="724"/>
                    <a:pt x="677" y="728"/>
                    <a:pt x="673" y="728"/>
                  </a:cubicBezTo>
                  <a:lnTo>
                    <a:pt x="657" y="728"/>
                  </a:lnTo>
                  <a:cubicBezTo>
                    <a:pt x="652" y="728"/>
                    <a:pt x="649" y="724"/>
                    <a:pt x="649" y="720"/>
                  </a:cubicBezTo>
                  <a:cubicBezTo>
                    <a:pt x="649" y="715"/>
                    <a:pt x="652" y="712"/>
                    <a:pt x="657" y="712"/>
                  </a:cubicBezTo>
                  <a:close/>
                  <a:moveTo>
                    <a:pt x="705" y="712"/>
                  </a:moveTo>
                  <a:lnTo>
                    <a:pt x="721" y="712"/>
                  </a:lnTo>
                  <a:cubicBezTo>
                    <a:pt x="725" y="712"/>
                    <a:pt x="729" y="715"/>
                    <a:pt x="729" y="720"/>
                  </a:cubicBezTo>
                  <a:cubicBezTo>
                    <a:pt x="729" y="724"/>
                    <a:pt x="725" y="728"/>
                    <a:pt x="721" y="728"/>
                  </a:cubicBezTo>
                  <a:lnTo>
                    <a:pt x="705" y="728"/>
                  </a:lnTo>
                  <a:cubicBezTo>
                    <a:pt x="700" y="728"/>
                    <a:pt x="697" y="724"/>
                    <a:pt x="697" y="720"/>
                  </a:cubicBezTo>
                  <a:cubicBezTo>
                    <a:pt x="697" y="715"/>
                    <a:pt x="700" y="712"/>
                    <a:pt x="705" y="712"/>
                  </a:cubicBezTo>
                  <a:close/>
                  <a:moveTo>
                    <a:pt x="753" y="712"/>
                  </a:moveTo>
                  <a:lnTo>
                    <a:pt x="769" y="712"/>
                  </a:lnTo>
                  <a:cubicBezTo>
                    <a:pt x="773" y="712"/>
                    <a:pt x="777" y="715"/>
                    <a:pt x="777" y="720"/>
                  </a:cubicBezTo>
                  <a:cubicBezTo>
                    <a:pt x="777" y="724"/>
                    <a:pt x="773" y="728"/>
                    <a:pt x="769" y="728"/>
                  </a:cubicBezTo>
                  <a:lnTo>
                    <a:pt x="753" y="728"/>
                  </a:lnTo>
                  <a:cubicBezTo>
                    <a:pt x="748" y="728"/>
                    <a:pt x="745" y="724"/>
                    <a:pt x="745" y="720"/>
                  </a:cubicBezTo>
                  <a:cubicBezTo>
                    <a:pt x="745" y="715"/>
                    <a:pt x="748" y="712"/>
                    <a:pt x="753" y="712"/>
                  </a:cubicBezTo>
                  <a:close/>
                  <a:moveTo>
                    <a:pt x="801" y="712"/>
                  </a:moveTo>
                  <a:lnTo>
                    <a:pt x="817" y="712"/>
                  </a:lnTo>
                  <a:cubicBezTo>
                    <a:pt x="821" y="712"/>
                    <a:pt x="825" y="715"/>
                    <a:pt x="825" y="720"/>
                  </a:cubicBezTo>
                  <a:cubicBezTo>
                    <a:pt x="825" y="724"/>
                    <a:pt x="821" y="728"/>
                    <a:pt x="817" y="728"/>
                  </a:cubicBezTo>
                  <a:lnTo>
                    <a:pt x="801" y="728"/>
                  </a:lnTo>
                  <a:cubicBezTo>
                    <a:pt x="796" y="728"/>
                    <a:pt x="793" y="724"/>
                    <a:pt x="793" y="720"/>
                  </a:cubicBezTo>
                  <a:cubicBezTo>
                    <a:pt x="793" y="715"/>
                    <a:pt x="796" y="712"/>
                    <a:pt x="801" y="712"/>
                  </a:cubicBezTo>
                  <a:close/>
                  <a:moveTo>
                    <a:pt x="849" y="712"/>
                  </a:moveTo>
                  <a:lnTo>
                    <a:pt x="865" y="712"/>
                  </a:lnTo>
                  <a:cubicBezTo>
                    <a:pt x="869" y="712"/>
                    <a:pt x="873" y="715"/>
                    <a:pt x="873" y="720"/>
                  </a:cubicBezTo>
                  <a:cubicBezTo>
                    <a:pt x="873" y="724"/>
                    <a:pt x="869" y="728"/>
                    <a:pt x="865" y="728"/>
                  </a:cubicBezTo>
                  <a:lnTo>
                    <a:pt x="849" y="728"/>
                  </a:lnTo>
                  <a:cubicBezTo>
                    <a:pt x="844" y="728"/>
                    <a:pt x="841" y="724"/>
                    <a:pt x="841" y="720"/>
                  </a:cubicBezTo>
                  <a:cubicBezTo>
                    <a:pt x="841" y="715"/>
                    <a:pt x="844" y="712"/>
                    <a:pt x="849" y="712"/>
                  </a:cubicBezTo>
                  <a:close/>
                  <a:moveTo>
                    <a:pt x="897" y="712"/>
                  </a:moveTo>
                  <a:lnTo>
                    <a:pt x="913" y="712"/>
                  </a:lnTo>
                  <a:cubicBezTo>
                    <a:pt x="917" y="712"/>
                    <a:pt x="921" y="715"/>
                    <a:pt x="921" y="720"/>
                  </a:cubicBezTo>
                  <a:cubicBezTo>
                    <a:pt x="921" y="724"/>
                    <a:pt x="917" y="728"/>
                    <a:pt x="913" y="728"/>
                  </a:cubicBezTo>
                  <a:lnTo>
                    <a:pt x="897" y="728"/>
                  </a:lnTo>
                  <a:cubicBezTo>
                    <a:pt x="892" y="728"/>
                    <a:pt x="889" y="724"/>
                    <a:pt x="889" y="720"/>
                  </a:cubicBezTo>
                  <a:cubicBezTo>
                    <a:pt x="889" y="715"/>
                    <a:pt x="892" y="712"/>
                    <a:pt x="897" y="712"/>
                  </a:cubicBezTo>
                  <a:close/>
                  <a:moveTo>
                    <a:pt x="945" y="712"/>
                  </a:moveTo>
                  <a:lnTo>
                    <a:pt x="961" y="712"/>
                  </a:lnTo>
                  <a:cubicBezTo>
                    <a:pt x="965" y="712"/>
                    <a:pt x="969" y="715"/>
                    <a:pt x="969" y="720"/>
                  </a:cubicBezTo>
                  <a:cubicBezTo>
                    <a:pt x="969" y="724"/>
                    <a:pt x="965" y="728"/>
                    <a:pt x="961" y="728"/>
                  </a:cubicBezTo>
                  <a:lnTo>
                    <a:pt x="945" y="728"/>
                  </a:lnTo>
                  <a:cubicBezTo>
                    <a:pt x="940" y="728"/>
                    <a:pt x="937" y="724"/>
                    <a:pt x="937" y="720"/>
                  </a:cubicBezTo>
                  <a:cubicBezTo>
                    <a:pt x="937" y="715"/>
                    <a:pt x="940" y="712"/>
                    <a:pt x="945" y="712"/>
                  </a:cubicBezTo>
                  <a:close/>
                  <a:moveTo>
                    <a:pt x="993" y="712"/>
                  </a:moveTo>
                  <a:lnTo>
                    <a:pt x="1009" y="712"/>
                  </a:lnTo>
                  <a:cubicBezTo>
                    <a:pt x="1013" y="712"/>
                    <a:pt x="1017" y="715"/>
                    <a:pt x="1017" y="720"/>
                  </a:cubicBezTo>
                  <a:cubicBezTo>
                    <a:pt x="1017" y="724"/>
                    <a:pt x="1013" y="728"/>
                    <a:pt x="1009" y="728"/>
                  </a:cubicBezTo>
                  <a:lnTo>
                    <a:pt x="993" y="728"/>
                  </a:lnTo>
                  <a:cubicBezTo>
                    <a:pt x="988" y="728"/>
                    <a:pt x="985" y="724"/>
                    <a:pt x="985" y="720"/>
                  </a:cubicBezTo>
                  <a:cubicBezTo>
                    <a:pt x="985" y="715"/>
                    <a:pt x="988" y="712"/>
                    <a:pt x="993" y="712"/>
                  </a:cubicBezTo>
                  <a:close/>
                  <a:moveTo>
                    <a:pt x="1041" y="712"/>
                  </a:moveTo>
                  <a:lnTo>
                    <a:pt x="1057" y="712"/>
                  </a:lnTo>
                  <a:cubicBezTo>
                    <a:pt x="1061" y="712"/>
                    <a:pt x="1065" y="715"/>
                    <a:pt x="1065" y="720"/>
                  </a:cubicBezTo>
                  <a:cubicBezTo>
                    <a:pt x="1065" y="724"/>
                    <a:pt x="1061" y="728"/>
                    <a:pt x="1057" y="728"/>
                  </a:cubicBezTo>
                  <a:lnTo>
                    <a:pt x="1041" y="728"/>
                  </a:lnTo>
                  <a:cubicBezTo>
                    <a:pt x="1036" y="728"/>
                    <a:pt x="1033" y="724"/>
                    <a:pt x="1033" y="720"/>
                  </a:cubicBezTo>
                  <a:cubicBezTo>
                    <a:pt x="1033" y="715"/>
                    <a:pt x="1036" y="712"/>
                    <a:pt x="1041" y="712"/>
                  </a:cubicBezTo>
                  <a:close/>
                  <a:moveTo>
                    <a:pt x="1089" y="712"/>
                  </a:moveTo>
                  <a:lnTo>
                    <a:pt x="1105" y="712"/>
                  </a:lnTo>
                  <a:cubicBezTo>
                    <a:pt x="1109" y="712"/>
                    <a:pt x="1113" y="715"/>
                    <a:pt x="1113" y="720"/>
                  </a:cubicBezTo>
                  <a:cubicBezTo>
                    <a:pt x="1113" y="724"/>
                    <a:pt x="1109" y="728"/>
                    <a:pt x="1105" y="728"/>
                  </a:cubicBezTo>
                  <a:lnTo>
                    <a:pt x="1089" y="728"/>
                  </a:lnTo>
                  <a:cubicBezTo>
                    <a:pt x="1084" y="728"/>
                    <a:pt x="1081" y="724"/>
                    <a:pt x="1081" y="720"/>
                  </a:cubicBezTo>
                  <a:cubicBezTo>
                    <a:pt x="1081" y="715"/>
                    <a:pt x="1084" y="712"/>
                    <a:pt x="1089" y="712"/>
                  </a:cubicBezTo>
                  <a:close/>
                  <a:moveTo>
                    <a:pt x="1137" y="712"/>
                  </a:moveTo>
                  <a:lnTo>
                    <a:pt x="1153" y="712"/>
                  </a:lnTo>
                  <a:cubicBezTo>
                    <a:pt x="1157" y="712"/>
                    <a:pt x="1161" y="715"/>
                    <a:pt x="1161" y="720"/>
                  </a:cubicBezTo>
                  <a:cubicBezTo>
                    <a:pt x="1161" y="724"/>
                    <a:pt x="1157" y="728"/>
                    <a:pt x="1153" y="728"/>
                  </a:cubicBezTo>
                  <a:lnTo>
                    <a:pt x="1137" y="728"/>
                  </a:lnTo>
                  <a:cubicBezTo>
                    <a:pt x="1132" y="728"/>
                    <a:pt x="1129" y="724"/>
                    <a:pt x="1129" y="720"/>
                  </a:cubicBezTo>
                  <a:cubicBezTo>
                    <a:pt x="1129" y="715"/>
                    <a:pt x="1132" y="712"/>
                    <a:pt x="1137" y="712"/>
                  </a:cubicBezTo>
                  <a:close/>
                  <a:moveTo>
                    <a:pt x="1185" y="712"/>
                  </a:moveTo>
                  <a:lnTo>
                    <a:pt x="1201" y="712"/>
                  </a:lnTo>
                  <a:cubicBezTo>
                    <a:pt x="1205" y="712"/>
                    <a:pt x="1209" y="715"/>
                    <a:pt x="1209" y="720"/>
                  </a:cubicBezTo>
                  <a:cubicBezTo>
                    <a:pt x="1209" y="724"/>
                    <a:pt x="1205" y="728"/>
                    <a:pt x="1201" y="728"/>
                  </a:cubicBezTo>
                  <a:lnTo>
                    <a:pt x="1185" y="728"/>
                  </a:lnTo>
                  <a:cubicBezTo>
                    <a:pt x="1180" y="728"/>
                    <a:pt x="1177" y="724"/>
                    <a:pt x="1177" y="720"/>
                  </a:cubicBezTo>
                  <a:cubicBezTo>
                    <a:pt x="1177" y="715"/>
                    <a:pt x="1180" y="712"/>
                    <a:pt x="1185" y="712"/>
                  </a:cubicBezTo>
                  <a:close/>
                  <a:moveTo>
                    <a:pt x="1233" y="712"/>
                  </a:moveTo>
                  <a:lnTo>
                    <a:pt x="1249" y="712"/>
                  </a:lnTo>
                  <a:cubicBezTo>
                    <a:pt x="1253" y="712"/>
                    <a:pt x="1257" y="715"/>
                    <a:pt x="1257" y="720"/>
                  </a:cubicBezTo>
                  <a:cubicBezTo>
                    <a:pt x="1257" y="724"/>
                    <a:pt x="1253" y="728"/>
                    <a:pt x="1249" y="728"/>
                  </a:cubicBezTo>
                  <a:lnTo>
                    <a:pt x="1233" y="728"/>
                  </a:lnTo>
                  <a:cubicBezTo>
                    <a:pt x="1228" y="728"/>
                    <a:pt x="1225" y="724"/>
                    <a:pt x="1225" y="720"/>
                  </a:cubicBezTo>
                  <a:cubicBezTo>
                    <a:pt x="1225" y="715"/>
                    <a:pt x="1228" y="712"/>
                    <a:pt x="1233" y="712"/>
                  </a:cubicBezTo>
                  <a:close/>
                  <a:moveTo>
                    <a:pt x="1281" y="712"/>
                  </a:moveTo>
                  <a:lnTo>
                    <a:pt x="1297" y="712"/>
                  </a:lnTo>
                  <a:cubicBezTo>
                    <a:pt x="1301" y="712"/>
                    <a:pt x="1305" y="715"/>
                    <a:pt x="1305" y="720"/>
                  </a:cubicBezTo>
                  <a:cubicBezTo>
                    <a:pt x="1305" y="724"/>
                    <a:pt x="1301" y="728"/>
                    <a:pt x="1297" y="728"/>
                  </a:cubicBezTo>
                  <a:lnTo>
                    <a:pt x="1281" y="728"/>
                  </a:lnTo>
                  <a:cubicBezTo>
                    <a:pt x="1276" y="728"/>
                    <a:pt x="1273" y="724"/>
                    <a:pt x="1273" y="720"/>
                  </a:cubicBezTo>
                  <a:cubicBezTo>
                    <a:pt x="1273" y="715"/>
                    <a:pt x="1276" y="712"/>
                    <a:pt x="1281" y="712"/>
                  </a:cubicBezTo>
                  <a:close/>
                  <a:moveTo>
                    <a:pt x="1329" y="712"/>
                  </a:moveTo>
                  <a:lnTo>
                    <a:pt x="1345" y="712"/>
                  </a:lnTo>
                  <a:cubicBezTo>
                    <a:pt x="1349" y="712"/>
                    <a:pt x="1353" y="715"/>
                    <a:pt x="1353" y="720"/>
                  </a:cubicBezTo>
                  <a:cubicBezTo>
                    <a:pt x="1353" y="724"/>
                    <a:pt x="1349" y="728"/>
                    <a:pt x="1345" y="728"/>
                  </a:cubicBezTo>
                  <a:lnTo>
                    <a:pt x="1329" y="728"/>
                  </a:lnTo>
                  <a:cubicBezTo>
                    <a:pt x="1324" y="728"/>
                    <a:pt x="1321" y="724"/>
                    <a:pt x="1321" y="720"/>
                  </a:cubicBezTo>
                  <a:cubicBezTo>
                    <a:pt x="1321" y="715"/>
                    <a:pt x="1324" y="712"/>
                    <a:pt x="1329" y="712"/>
                  </a:cubicBezTo>
                  <a:close/>
                  <a:moveTo>
                    <a:pt x="1377" y="712"/>
                  </a:moveTo>
                  <a:lnTo>
                    <a:pt x="1393" y="712"/>
                  </a:lnTo>
                  <a:cubicBezTo>
                    <a:pt x="1397" y="712"/>
                    <a:pt x="1401" y="715"/>
                    <a:pt x="1401" y="720"/>
                  </a:cubicBezTo>
                  <a:cubicBezTo>
                    <a:pt x="1401" y="724"/>
                    <a:pt x="1397" y="728"/>
                    <a:pt x="1393" y="728"/>
                  </a:cubicBezTo>
                  <a:lnTo>
                    <a:pt x="1377" y="728"/>
                  </a:lnTo>
                  <a:cubicBezTo>
                    <a:pt x="1372" y="728"/>
                    <a:pt x="1369" y="724"/>
                    <a:pt x="1369" y="720"/>
                  </a:cubicBezTo>
                  <a:cubicBezTo>
                    <a:pt x="1369" y="715"/>
                    <a:pt x="1372" y="712"/>
                    <a:pt x="1377" y="712"/>
                  </a:cubicBezTo>
                  <a:close/>
                  <a:moveTo>
                    <a:pt x="1425" y="712"/>
                  </a:moveTo>
                  <a:lnTo>
                    <a:pt x="1441" y="712"/>
                  </a:lnTo>
                  <a:cubicBezTo>
                    <a:pt x="1445" y="712"/>
                    <a:pt x="1449" y="715"/>
                    <a:pt x="1449" y="720"/>
                  </a:cubicBezTo>
                  <a:cubicBezTo>
                    <a:pt x="1449" y="724"/>
                    <a:pt x="1445" y="728"/>
                    <a:pt x="1441" y="728"/>
                  </a:cubicBezTo>
                  <a:lnTo>
                    <a:pt x="1425" y="728"/>
                  </a:lnTo>
                  <a:cubicBezTo>
                    <a:pt x="1420" y="728"/>
                    <a:pt x="1417" y="724"/>
                    <a:pt x="1417" y="720"/>
                  </a:cubicBezTo>
                  <a:cubicBezTo>
                    <a:pt x="1417" y="715"/>
                    <a:pt x="1420" y="712"/>
                    <a:pt x="1425" y="712"/>
                  </a:cubicBezTo>
                  <a:close/>
                  <a:moveTo>
                    <a:pt x="1473" y="712"/>
                  </a:moveTo>
                  <a:lnTo>
                    <a:pt x="1489" y="712"/>
                  </a:lnTo>
                  <a:cubicBezTo>
                    <a:pt x="1493" y="712"/>
                    <a:pt x="1497" y="715"/>
                    <a:pt x="1497" y="720"/>
                  </a:cubicBezTo>
                  <a:cubicBezTo>
                    <a:pt x="1497" y="724"/>
                    <a:pt x="1493" y="728"/>
                    <a:pt x="1489" y="728"/>
                  </a:cubicBezTo>
                  <a:lnTo>
                    <a:pt x="1473" y="728"/>
                  </a:lnTo>
                  <a:cubicBezTo>
                    <a:pt x="1468" y="728"/>
                    <a:pt x="1465" y="724"/>
                    <a:pt x="1465" y="720"/>
                  </a:cubicBezTo>
                  <a:cubicBezTo>
                    <a:pt x="1465" y="715"/>
                    <a:pt x="1468" y="712"/>
                    <a:pt x="1473" y="712"/>
                  </a:cubicBezTo>
                  <a:close/>
                  <a:moveTo>
                    <a:pt x="1521" y="712"/>
                  </a:moveTo>
                  <a:lnTo>
                    <a:pt x="1537" y="712"/>
                  </a:lnTo>
                  <a:cubicBezTo>
                    <a:pt x="1541" y="712"/>
                    <a:pt x="1545" y="715"/>
                    <a:pt x="1545" y="720"/>
                  </a:cubicBezTo>
                  <a:cubicBezTo>
                    <a:pt x="1545" y="724"/>
                    <a:pt x="1541" y="728"/>
                    <a:pt x="1537" y="728"/>
                  </a:cubicBezTo>
                  <a:lnTo>
                    <a:pt x="1521" y="728"/>
                  </a:lnTo>
                  <a:cubicBezTo>
                    <a:pt x="1516" y="728"/>
                    <a:pt x="1513" y="724"/>
                    <a:pt x="1513" y="720"/>
                  </a:cubicBezTo>
                  <a:cubicBezTo>
                    <a:pt x="1513" y="715"/>
                    <a:pt x="1516" y="712"/>
                    <a:pt x="1521" y="712"/>
                  </a:cubicBezTo>
                  <a:close/>
                  <a:moveTo>
                    <a:pt x="1569" y="712"/>
                  </a:moveTo>
                  <a:lnTo>
                    <a:pt x="1585" y="712"/>
                  </a:lnTo>
                  <a:cubicBezTo>
                    <a:pt x="1589" y="712"/>
                    <a:pt x="1593" y="715"/>
                    <a:pt x="1593" y="720"/>
                  </a:cubicBezTo>
                  <a:cubicBezTo>
                    <a:pt x="1593" y="724"/>
                    <a:pt x="1589" y="728"/>
                    <a:pt x="1585" y="728"/>
                  </a:cubicBezTo>
                  <a:lnTo>
                    <a:pt x="1569" y="728"/>
                  </a:lnTo>
                  <a:cubicBezTo>
                    <a:pt x="1564" y="728"/>
                    <a:pt x="1561" y="724"/>
                    <a:pt x="1561" y="720"/>
                  </a:cubicBezTo>
                  <a:cubicBezTo>
                    <a:pt x="1561" y="715"/>
                    <a:pt x="1564" y="712"/>
                    <a:pt x="1569" y="712"/>
                  </a:cubicBezTo>
                  <a:close/>
                  <a:moveTo>
                    <a:pt x="1617" y="712"/>
                  </a:moveTo>
                  <a:lnTo>
                    <a:pt x="1633" y="712"/>
                  </a:lnTo>
                  <a:cubicBezTo>
                    <a:pt x="1637" y="712"/>
                    <a:pt x="1641" y="715"/>
                    <a:pt x="1641" y="720"/>
                  </a:cubicBezTo>
                  <a:cubicBezTo>
                    <a:pt x="1641" y="724"/>
                    <a:pt x="1637" y="728"/>
                    <a:pt x="1633" y="728"/>
                  </a:cubicBezTo>
                  <a:lnTo>
                    <a:pt x="1617" y="728"/>
                  </a:lnTo>
                  <a:cubicBezTo>
                    <a:pt x="1612" y="728"/>
                    <a:pt x="1609" y="724"/>
                    <a:pt x="1609" y="720"/>
                  </a:cubicBezTo>
                  <a:cubicBezTo>
                    <a:pt x="1609" y="715"/>
                    <a:pt x="1612" y="712"/>
                    <a:pt x="1617" y="712"/>
                  </a:cubicBezTo>
                  <a:close/>
                  <a:moveTo>
                    <a:pt x="1665" y="712"/>
                  </a:moveTo>
                  <a:lnTo>
                    <a:pt x="1681" y="712"/>
                  </a:lnTo>
                  <a:cubicBezTo>
                    <a:pt x="1685" y="712"/>
                    <a:pt x="1689" y="715"/>
                    <a:pt x="1689" y="720"/>
                  </a:cubicBezTo>
                  <a:cubicBezTo>
                    <a:pt x="1689" y="724"/>
                    <a:pt x="1685" y="728"/>
                    <a:pt x="1681" y="728"/>
                  </a:cubicBezTo>
                  <a:lnTo>
                    <a:pt x="1665" y="728"/>
                  </a:lnTo>
                  <a:cubicBezTo>
                    <a:pt x="1660" y="728"/>
                    <a:pt x="1657" y="724"/>
                    <a:pt x="1657" y="720"/>
                  </a:cubicBezTo>
                  <a:cubicBezTo>
                    <a:pt x="1657" y="715"/>
                    <a:pt x="1660" y="712"/>
                    <a:pt x="1665" y="712"/>
                  </a:cubicBezTo>
                  <a:close/>
                  <a:moveTo>
                    <a:pt x="1713" y="712"/>
                  </a:moveTo>
                  <a:lnTo>
                    <a:pt x="1729" y="712"/>
                  </a:lnTo>
                  <a:cubicBezTo>
                    <a:pt x="1733" y="712"/>
                    <a:pt x="1737" y="715"/>
                    <a:pt x="1737" y="720"/>
                  </a:cubicBezTo>
                  <a:cubicBezTo>
                    <a:pt x="1737" y="724"/>
                    <a:pt x="1733" y="728"/>
                    <a:pt x="1729" y="728"/>
                  </a:cubicBezTo>
                  <a:lnTo>
                    <a:pt x="1713" y="728"/>
                  </a:lnTo>
                  <a:cubicBezTo>
                    <a:pt x="1708" y="728"/>
                    <a:pt x="1705" y="724"/>
                    <a:pt x="1705" y="720"/>
                  </a:cubicBezTo>
                  <a:cubicBezTo>
                    <a:pt x="1705" y="715"/>
                    <a:pt x="1708" y="712"/>
                    <a:pt x="1713" y="712"/>
                  </a:cubicBezTo>
                  <a:close/>
                  <a:moveTo>
                    <a:pt x="1761" y="712"/>
                  </a:moveTo>
                  <a:lnTo>
                    <a:pt x="1777" y="712"/>
                  </a:lnTo>
                  <a:cubicBezTo>
                    <a:pt x="1781" y="712"/>
                    <a:pt x="1785" y="715"/>
                    <a:pt x="1785" y="720"/>
                  </a:cubicBezTo>
                  <a:cubicBezTo>
                    <a:pt x="1785" y="724"/>
                    <a:pt x="1781" y="728"/>
                    <a:pt x="1777" y="728"/>
                  </a:cubicBezTo>
                  <a:lnTo>
                    <a:pt x="1761" y="728"/>
                  </a:lnTo>
                  <a:cubicBezTo>
                    <a:pt x="1756" y="728"/>
                    <a:pt x="1753" y="724"/>
                    <a:pt x="1753" y="720"/>
                  </a:cubicBezTo>
                  <a:cubicBezTo>
                    <a:pt x="1753" y="715"/>
                    <a:pt x="1756" y="712"/>
                    <a:pt x="1761" y="712"/>
                  </a:cubicBezTo>
                  <a:close/>
                  <a:moveTo>
                    <a:pt x="1809" y="712"/>
                  </a:moveTo>
                  <a:lnTo>
                    <a:pt x="1825" y="712"/>
                  </a:lnTo>
                  <a:cubicBezTo>
                    <a:pt x="1829" y="712"/>
                    <a:pt x="1833" y="715"/>
                    <a:pt x="1833" y="720"/>
                  </a:cubicBezTo>
                  <a:cubicBezTo>
                    <a:pt x="1833" y="724"/>
                    <a:pt x="1829" y="728"/>
                    <a:pt x="1825" y="728"/>
                  </a:cubicBezTo>
                  <a:lnTo>
                    <a:pt x="1809" y="728"/>
                  </a:lnTo>
                  <a:cubicBezTo>
                    <a:pt x="1804" y="728"/>
                    <a:pt x="1801" y="724"/>
                    <a:pt x="1801" y="720"/>
                  </a:cubicBezTo>
                  <a:cubicBezTo>
                    <a:pt x="1801" y="715"/>
                    <a:pt x="1804" y="712"/>
                    <a:pt x="1809" y="712"/>
                  </a:cubicBezTo>
                  <a:close/>
                  <a:moveTo>
                    <a:pt x="1857" y="712"/>
                  </a:moveTo>
                  <a:lnTo>
                    <a:pt x="1873" y="712"/>
                  </a:lnTo>
                  <a:cubicBezTo>
                    <a:pt x="1877" y="712"/>
                    <a:pt x="1881" y="715"/>
                    <a:pt x="1881" y="720"/>
                  </a:cubicBezTo>
                  <a:cubicBezTo>
                    <a:pt x="1881" y="724"/>
                    <a:pt x="1877" y="728"/>
                    <a:pt x="1873" y="728"/>
                  </a:cubicBezTo>
                  <a:lnTo>
                    <a:pt x="1857" y="728"/>
                  </a:lnTo>
                  <a:cubicBezTo>
                    <a:pt x="1852" y="728"/>
                    <a:pt x="1849" y="724"/>
                    <a:pt x="1849" y="720"/>
                  </a:cubicBezTo>
                  <a:cubicBezTo>
                    <a:pt x="1849" y="715"/>
                    <a:pt x="1852" y="712"/>
                    <a:pt x="1857" y="712"/>
                  </a:cubicBezTo>
                  <a:close/>
                  <a:moveTo>
                    <a:pt x="1905" y="712"/>
                  </a:moveTo>
                  <a:lnTo>
                    <a:pt x="1921" y="712"/>
                  </a:lnTo>
                  <a:cubicBezTo>
                    <a:pt x="1925" y="712"/>
                    <a:pt x="1929" y="715"/>
                    <a:pt x="1929" y="720"/>
                  </a:cubicBezTo>
                  <a:cubicBezTo>
                    <a:pt x="1929" y="724"/>
                    <a:pt x="1925" y="728"/>
                    <a:pt x="1921" y="728"/>
                  </a:cubicBezTo>
                  <a:lnTo>
                    <a:pt x="1905" y="728"/>
                  </a:lnTo>
                  <a:cubicBezTo>
                    <a:pt x="1900" y="728"/>
                    <a:pt x="1897" y="724"/>
                    <a:pt x="1897" y="720"/>
                  </a:cubicBezTo>
                  <a:cubicBezTo>
                    <a:pt x="1897" y="715"/>
                    <a:pt x="1900" y="712"/>
                    <a:pt x="1905" y="712"/>
                  </a:cubicBezTo>
                  <a:close/>
                  <a:moveTo>
                    <a:pt x="1953" y="712"/>
                  </a:moveTo>
                  <a:lnTo>
                    <a:pt x="1969" y="712"/>
                  </a:lnTo>
                  <a:cubicBezTo>
                    <a:pt x="1973" y="712"/>
                    <a:pt x="1977" y="715"/>
                    <a:pt x="1977" y="720"/>
                  </a:cubicBezTo>
                  <a:cubicBezTo>
                    <a:pt x="1977" y="724"/>
                    <a:pt x="1973" y="728"/>
                    <a:pt x="1969" y="728"/>
                  </a:cubicBezTo>
                  <a:lnTo>
                    <a:pt x="1953" y="728"/>
                  </a:lnTo>
                  <a:cubicBezTo>
                    <a:pt x="1948" y="728"/>
                    <a:pt x="1945" y="724"/>
                    <a:pt x="1945" y="720"/>
                  </a:cubicBezTo>
                  <a:cubicBezTo>
                    <a:pt x="1945" y="715"/>
                    <a:pt x="1948" y="712"/>
                    <a:pt x="1953" y="712"/>
                  </a:cubicBezTo>
                  <a:close/>
                  <a:moveTo>
                    <a:pt x="2001" y="712"/>
                  </a:moveTo>
                  <a:lnTo>
                    <a:pt x="2017" y="712"/>
                  </a:lnTo>
                  <a:cubicBezTo>
                    <a:pt x="2021" y="712"/>
                    <a:pt x="2025" y="715"/>
                    <a:pt x="2025" y="720"/>
                  </a:cubicBezTo>
                  <a:cubicBezTo>
                    <a:pt x="2025" y="724"/>
                    <a:pt x="2021" y="728"/>
                    <a:pt x="2017" y="728"/>
                  </a:cubicBezTo>
                  <a:lnTo>
                    <a:pt x="2001" y="728"/>
                  </a:lnTo>
                  <a:cubicBezTo>
                    <a:pt x="1996" y="728"/>
                    <a:pt x="1993" y="724"/>
                    <a:pt x="1993" y="720"/>
                  </a:cubicBezTo>
                  <a:cubicBezTo>
                    <a:pt x="1993" y="715"/>
                    <a:pt x="1996" y="712"/>
                    <a:pt x="2001" y="712"/>
                  </a:cubicBezTo>
                  <a:close/>
                  <a:moveTo>
                    <a:pt x="2049" y="712"/>
                  </a:moveTo>
                  <a:lnTo>
                    <a:pt x="2065" y="712"/>
                  </a:lnTo>
                  <a:cubicBezTo>
                    <a:pt x="2069" y="712"/>
                    <a:pt x="2073" y="715"/>
                    <a:pt x="2073" y="720"/>
                  </a:cubicBezTo>
                  <a:cubicBezTo>
                    <a:pt x="2073" y="724"/>
                    <a:pt x="2069" y="728"/>
                    <a:pt x="2065" y="728"/>
                  </a:cubicBezTo>
                  <a:lnTo>
                    <a:pt x="2049" y="728"/>
                  </a:lnTo>
                  <a:cubicBezTo>
                    <a:pt x="2044" y="728"/>
                    <a:pt x="2041" y="724"/>
                    <a:pt x="2041" y="720"/>
                  </a:cubicBezTo>
                  <a:cubicBezTo>
                    <a:pt x="2041" y="715"/>
                    <a:pt x="2044" y="712"/>
                    <a:pt x="2049" y="712"/>
                  </a:cubicBezTo>
                  <a:close/>
                  <a:moveTo>
                    <a:pt x="2097" y="712"/>
                  </a:moveTo>
                  <a:lnTo>
                    <a:pt x="2113" y="712"/>
                  </a:lnTo>
                  <a:cubicBezTo>
                    <a:pt x="2117" y="712"/>
                    <a:pt x="2121" y="715"/>
                    <a:pt x="2121" y="720"/>
                  </a:cubicBezTo>
                  <a:cubicBezTo>
                    <a:pt x="2121" y="724"/>
                    <a:pt x="2117" y="728"/>
                    <a:pt x="2113" y="728"/>
                  </a:cubicBezTo>
                  <a:lnTo>
                    <a:pt x="2097" y="728"/>
                  </a:lnTo>
                  <a:cubicBezTo>
                    <a:pt x="2092" y="728"/>
                    <a:pt x="2089" y="724"/>
                    <a:pt x="2089" y="720"/>
                  </a:cubicBezTo>
                  <a:cubicBezTo>
                    <a:pt x="2089" y="715"/>
                    <a:pt x="2092" y="712"/>
                    <a:pt x="2097" y="712"/>
                  </a:cubicBezTo>
                  <a:close/>
                  <a:moveTo>
                    <a:pt x="2145" y="712"/>
                  </a:moveTo>
                  <a:lnTo>
                    <a:pt x="2161" y="712"/>
                  </a:lnTo>
                  <a:cubicBezTo>
                    <a:pt x="2165" y="712"/>
                    <a:pt x="2169" y="715"/>
                    <a:pt x="2169" y="720"/>
                  </a:cubicBezTo>
                  <a:cubicBezTo>
                    <a:pt x="2169" y="724"/>
                    <a:pt x="2165" y="728"/>
                    <a:pt x="2161" y="728"/>
                  </a:cubicBezTo>
                  <a:lnTo>
                    <a:pt x="2145" y="728"/>
                  </a:lnTo>
                  <a:cubicBezTo>
                    <a:pt x="2140" y="728"/>
                    <a:pt x="2137" y="724"/>
                    <a:pt x="2137" y="720"/>
                  </a:cubicBezTo>
                  <a:cubicBezTo>
                    <a:pt x="2137" y="715"/>
                    <a:pt x="2140" y="712"/>
                    <a:pt x="2145" y="712"/>
                  </a:cubicBezTo>
                  <a:close/>
                  <a:moveTo>
                    <a:pt x="2193" y="712"/>
                  </a:moveTo>
                  <a:lnTo>
                    <a:pt x="2209" y="712"/>
                  </a:lnTo>
                  <a:cubicBezTo>
                    <a:pt x="2213" y="712"/>
                    <a:pt x="2217" y="715"/>
                    <a:pt x="2217" y="720"/>
                  </a:cubicBezTo>
                  <a:cubicBezTo>
                    <a:pt x="2217" y="724"/>
                    <a:pt x="2213" y="728"/>
                    <a:pt x="2209" y="728"/>
                  </a:cubicBezTo>
                  <a:lnTo>
                    <a:pt x="2193" y="728"/>
                  </a:lnTo>
                  <a:cubicBezTo>
                    <a:pt x="2188" y="728"/>
                    <a:pt x="2185" y="724"/>
                    <a:pt x="2185" y="720"/>
                  </a:cubicBezTo>
                  <a:cubicBezTo>
                    <a:pt x="2185" y="715"/>
                    <a:pt x="2188" y="712"/>
                    <a:pt x="2193" y="712"/>
                  </a:cubicBezTo>
                  <a:close/>
                  <a:moveTo>
                    <a:pt x="2241" y="712"/>
                  </a:moveTo>
                  <a:lnTo>
                    <a:pt x="2257" y="712"/>
                  </a:lnTo>
                  <a:cubicBezTo>
                    <a:pt x="2261" y="712"/>
                    <a:pt x="2265" y="715"/>
                    <a:pt x="2265" y="720"/>
                  </a:cubicBezTo>
                  <a:cubicBezTo>
                    <a:pt x="2265" y="724"/>
                    <a:pt x="2261" y="728"/>
                    <a:pt x="2257" y="728"/>
                  </a:cubicBezTo>
                  <a:lnTo>
                    <a:pt x="2241" y="728"/>
                  </a:lnTo>
                  <a:cubicBezTo>
                    <a:pt x="2236" y="728"/>
                    <a:pt x="2233" y="724"/>
                    <a:pt x="2233" y="720"/>
                  </a:cubicBezTo>
                  <a:cubicBezTo>
                    <a:pt x="2233" y="715"/>
                    <a:pt x="2236" y="712"/>
                    <a:pt x="2241" y="712"/>
                  </a:cubicBezTo>
                  <a:close/>
                  <a:moveTo>
                    <a:pt x="2289" y="712"/>
                  </a:moveTo>
                  <a:lnTo>
                    <a:pt x="2305" y="712"/>
                  </a:lnTo>
                  <a:cubicBezTo>
                    <a:pt x="2309" y="712"/>
                    <a:pt x="2313" y="715"/>
                    <a:pt x="2313" y="720"/>
                  </a:cubicBezTo>
                  <a:cubicBezTo>
                    <a:pt x="2313" y="724"/>
                    <a:pt x="2309" y="728"/>
                    <a:pt x="2305" y="728"/>
                  </a:cubicBezTo>
                  <a:lnTo>
                    <a:pt x="2289" y="728"/>
                  </a:lnTo>
                  <a:cubicBezTo>
                    <a:pt x="2284" y="728"/>
                    <a:pt x="2281" y="724"/>
                    <a:pt x="2281" y="720"/>
                  </a:cubicBezTo>
                  <a:cubicBezTo>
                    <a:pt x="2281" y="715"/>
                    <a:pt x="2284" y="712"/>
                    <a:pt x="2289" y="712"/>
                  </a:cubicBezTo>
                  <a:close/>
                  <a:moveTo>
                    <a:pt x="2337" y="712"/>
                  </a:moveTo>
                  <a:lnTo>
                    <a:pt x="2353" y="712"/>
                  </a:lnTo>
                  <a:cubicBezTo>
                    <a:pt x="2357" y="712"/>
                    <a:pt x="2361" y="715"/>
                    <a:pt x="2361" y="720"/>
                  </a:cubicBezTo>
                  <a:cubicBezTo>
                    <a:pt x="2361" y="724"/>
                    <a:pt x="2357" y="728"/>
                    <a:pt x="2353" y="728"/>
                  </a:cubicBezTo>
                  <a:lnTo>
                    <a:pt x="2337" y="728"/>
                  </a:lnTo>
                  <a:cubicBezTo>
                    <a:pt x="2332" y="728"/>
                    <a:pt x="2329" y="724"/>
                    <a:pt x="2329" y="720"/>
                  </a:cubicBezTo>
                  <a:cubicBezTo>
                    <a:pt x="2329" y="715"/>
                    <a:pt x="2332" y="712"/>
                    <a:pt x="2337" y="712"/>
                  </a:cubicBezTo>
                  <a:close/>
                  <a:moveTo>
                    <a:pt x="2385" y="712"/>
                  </a:moveTo>
                  <a:lnTo>
                    <a:pt x="2401" y="712"/>
                  </a:lnTo>
                  <a:cubicBezTo>
                    <a:pt x="2405" y="712"/>
                    <a:pt x="2409" y="715"/>
                    <a:pt x="2409" y="720"/>
                  </a:cubicBezTo>
                  <a:cubicBezTo>
                    <a:pt x="2409" y="724"/>
                    <a:pt x="2405" y="728"/>
                    <a:pt x="2401" y="728"/>
                  </a:cubicBezTo>
                  <a:lnTo>
                    <a:pt x="2385" y="728"/>
                  </a:lnTo>
                  <a:cubicBezTo>
                    <a:pt x="2380" y="728"/>
                    <a:pt x="2377" y="724"/>
                    <a:pt x="2377" y="720"/>
                  </a:cubicBezTo>
                  <a:cubicBezTo>
                    <a:pt x="2377" y="715"/>
                    <a:pt x="2380" y="712"/>
                    <a:pt x="2385" y="712"/>
                  </a:cubicBezTo>
                  <a:close/>
                  <a:moveTo>
                    <a:pt x="2433" y="712"/>
                  </a:moveTo>
                  <a:lnTo>
                    <a:pt x="2449" y="712"/>
                  </a:lnTo>
                  <a:cubicBezTo>
                    <a:pt x="2453" y="712"/>
                    <a:pt x="2457" y="715"/>
                    <a:pt x="2457" y="720"/>
                  </a:cubicBezTo>
                  <a:cubicBezTo>
                    <a:pt x="2457" y="724"/>
                    <a:pt x="2453" y="728"/>
                    <a:pt x="2449" y="728"/>
                  </a:cubicBezTo>
                  <a:lnTo>
                    <a:pt x="2433" y="728"/>
                  </a:lnTo>
                  <a:cubicBezTo>
                    <a:pt x="2428" y="728"/>
                    <a:pt x="2425" y="724"/>
                    <a:pt x="2425" y="720"/>
                  </a:cubicBezTo>
                  <a:cubicBezTo>
                    <a:pt x="2425" y="715"/>
                    <a:pt x="2428" y="712"/>
                    <a:pt x="2433" y="712"/>
                  </a:cubicBezTo>
                  <a:close/>
                  <a:moveTo>
                    <a:pt x="2481" y="712"/>
                  </a:moveTo>
                  <a:lnTo>
                    <a:pt x="2497" y="712"/>
                  </a:lnTo>
                  <a:cubicBezTo>
                    <a:pt x="2501" y="712"/>
                    <a:pt x="2505" y="715"/>
                    <a:pt x="2505" y="720"/>
                  </a:cubicBezTo>
                  <a:cubicBezTo>
                    <a:pt x="2505" y="724"/>
                    <a:pt x="2501" y="728"/>
                    <a:pt x="2497" y="728"/>
                  </a:cubicBezTo>
                  <a:lnTo>
                    <a:pt x="2481" y="728"/>
                  </a:lnTo>
                  <a:cubicBezTo>
                    <a:pt x="2476" y="728"/>
                    <a:pt x="2473" y="724"/>
                    <a:pt x="2473" y="720"/>
                  </a:cubicBezTo>
                  <a:cubicBezTo>
                    <a:pt x="2473" y="715"/>
                    <a:pt x="2476" y="712"/>
                    <a:pt x="2481" y="712"/>
                  </a:cubicBezTo>
                  <a:close/>
                  <a:moveTo>
                    <a:pt x="2529" y="712"/>
                  </a:moveTo>
                  <a:lnTo>
                    <a:pt x="2545" y="712"/>
                  </a:lnTo>
                  <a:cubicBezTo>
                    <a:pt x="2549" y="712"/>
                    <a:pt x="2553" y="715"/>
                    <a:pt x="2553" y="720"/>
                  </a:cubicBezTo>
                  <a:cubicBezTo>
                    <a:pt x="2553" y="724"/>
                    <a:pt x="2549" y="728"/>
                    <a:pt x="2545" y="728"/>
                  </a:cubicBezTo>
                  <a:lnTo>
                    <a:pt x="2529" y="728"/>
                  </a:lnTo>
                  <a:cubicBezTo>
                    <a:pt x="2524" y="728"/>
                    <a:pt x="2521" y="724"/>
                    <a:pt x="2521" y="720"/>
                  </a:cubicBezTo>
                  <a:cubicBezTo>
                    <a:pt x="2521" y="715"/>
                    <a:pt x="2524" y="712"/>
                    <a:pt x="2529" y="712"/>
                  </a:cubicBezTo>
                  <a:close/>
                  <a:moveTo>
                    <a:pt x="2577" y="712"/>
                  </a:moveTo>
                  <a:lnTo>
                    <a:pt x="2593" y="712"/>
                  </a:lnTo>
                  <a:cubicBezTo>
                    <a:pt x="2597" y="712"/>
                    <a:pt x="2601" y="715"/>
                    <a:pt x="2601" y="720"/>
                  </a:cubicBezTo>
                  <a:cubicBezTo>
                    <a:pt x="2601" y="724"/>
                    <a:pt x="2597" y="728"/>
                    <a:pt x="2593" y="728"/>
                  </a:cubicBezTo>
                  <a:lnTo>
                    <a:pt x="2577" y="728"/>
                  </a:lnTo>
                  <a:cubicBezTo>
                    <a:pt x="2572" y="728"/>
                    <a:pt x="2569" y="724"/>
                    <a:pt x="2569" y="720"/>
                  </a:cubicBezTo>
                  <a:cubicBezTo>
                    <a:pt x="2569" y="715"/>
                    <a:pt x="2572" y="712"/>
                    <a:pt x="2577" y="712"/>
                  </a:cubicBezTo>
                  <a:close/>
                  <a:moveTo>
                    <a:pt x="2625" y="712"/>
                  </a:moveTo>
                  <a:lnTo>
                    <a:pt x="2641" y="712"/>
                  </a:lnTo>
                  <a:cubicBezTo>
                    <a:pt x="2645" y="712"/>
                    <a:pt x="2649" y="715"/>
                    <a:pt x="2649" y="720"/>
                  </a:cubicBezTo>
                  <a:cubicBezTo>
                    <a:pt x="2649" y="724"/>
                    <a:pt x="2645" y="728"/>
                    <a:pt x="2641" y="728"/>
                  </a:cubicBezTo>
                  <a:lnTo>
                    <a:pt x="2625" y="728"/>
                  </a:lnTo>
                  <a:cubicBezTo>
                    <a:pt x="2620" y="728"/>
                    <a:pt x="2617" y="724"/>
                    <a:pt x="2617" y="720"/>
                  </a:cubicBezTo>
                  <a:cubicBezTo>
                    <a:pt x="2617" y="715"/>
                    <a:pt x="2620" y="712"/>
                    <a:pt x="2625" y="712"/>
                  </a:cubicBezTo>
                  <a:close/>
                  <a:moveTo>
                    <a:pt x="2673" y="712"/>
                  </a:moveTo>
                  <a:lnTo>
                    <a:pt x="2689" y="712"/>
                  </a:lnTo>
                  <a:cubicBezTo>
                    <a:pt x="2693" y="712"/>
                    <a:pt x="2697" y="715"/>
                    <a:pt x="2697" y="720"/>
                  </a:cubicBezTo>
                  <a:cubicBezTo>
                    <a:pt x="2697" y="724"/>
                    <a:pt x="2693" y="728"/>
                    <a:pt x="2689" y="728"/>
                  </a:cubicBezTo>
                  <a:lnTo>
                    <a:pt x="2673" y="728"/>
                  </a:lnTo>
                  <a:cubicBezTo>
                    <a:pt x="2668" y="728"/>
                    <a:pt x="2665" y="724"/>
                    <a:pt x="2665" y="720"/>
                  </a:cubicBezTo>
                  <a:cubicBezTo>
                    <a:pt x="2665" y="715"/>
                    <a:pt x="2668" y="712"/>
                    <a:pt x="2673" y="712"/>
                  </a:cubicBezTo>
                  <a:close/>
                  <a:moveTo>
                    <a:pt x="2721" y="712"/>
                  </a:moveTo>
                  <a:lnTo>
                    <a:pt x="2737" y="712"/>
                  </a:lnTo>
                  <a:cubicBezTo>
                    <a:pt x="2741" y="712"/>
                    <a:pt x="2745" y="715"/>
                    <a:pt x="2745" y="720"/>
                  </a:cubicBezTo>
                  <a:cubicBezTo>
                    <a:pt x="2745" y="724"/>
                    <a:pt x="2741" y="728"/>
                    <a:pt x="2737" y="728"/>
                  </a:cubicBezTo>
                  <a:lnTo>
                    <a:pt x="2721" y="728"/>
                  </a:lnTo>
                  <a:cubicBezTo>
                    <a:pt x="2716" y="728"/>
                    <a:pt x="2713" y="724"/>
                    <a:pt x="2713" y="720"/>
                  </a:cubicBezTo>
                  <a:cubicBezTo>
                    <a:pt x="2713" y="715"/>
                    <a:pt x="2716" y="712"/>
                    <a:pt x="2721" y="712"/>
                  </a:cubicBezTo>
                  <a:close/>
                  <a:moveTo>
                    <a:pt x="2769" y="712"/>
                  </a:moveTo>
                  <a:lnTo>
                    <a:pt x="2785" y="712"/>
                  </a:lnTo>
                  <a:cubicBezTo>
                    <a:pt x="2789" y="712"/>
                    <a:pt x="2793" y="715"/>
                    <a:pt x="2793" y="720"/>
                  </a:cubicBezTo>
                  <a:cubicBezTo>
                    <a:pt x="2793" y="724"/>
                    <a:pt x="2789" y="728"/>
                    <a:pt x="2785" y="728"/>
                  </a:cubicBezTo>
                  <a:lnTo>
                    <a:pt x="2769" y="728"/>
                  </a:lnTo>
                  <a:cubicBezTo>
                    <a:pt x="2764" y="728"/>
                    <a:pt x="2761" y="724"/>
                    <a:pt x="2761" y="720"/>
                  </a:cubicBezTo>
                  <a:cubicBezTo>
                    <a:pt x="2761" y="715"/>
                    <a:pt x="2764" y="712"/>
                    <a:pt x="2769" y="712"/>
                  </a:cubicBezTo>
                  <a:close/>
                  <a:moveTo>
                    <a:pt x="2817" y="712"/>
                  </a:moveTo>
                  <a:lnTo>
                    <a:pt x="2833" y="712"/>
                  </a:lnTo>
                  <a:cubicBezTo>
                    <a:pt x="2837" y="712"/>
                    <a:pt x="2841" y="715"/>
                    <a:pt x="2841" y="720"/>
                  </a:cubicBezTo>
                  <a:cubicBezTo>
                    <a:pt x="2841" y="724"/>
                    <a:pt x="2837" y="728"/>
                    <a:pt x="2833" y="728"/>
                  </a:cubicBezTo>
                  <a:lnTo>
                    <a:pt x="2817" y="728"/>
                  </a:lnTo>
                  <a:cubicBezTo>
                    <a:pt x="2812" y="728"/>
                    <a:pt x="2809" y="724"/>
                    <a:pt x="2809" y="720"/>
                  </a:cubicBezTo>
                  <a:cubicBezTo>
                    <a:pt x="2809" y="715"/>
                    <a:pt x="2812" y="712"/>
                    <a:pt x="2817" y="712"/>
                  </a:cubicBezTo>
                  <a:close/>
                  <a:moveTo>
                    <a:pt x="2865" y="712"/>
                  </a:moveTo>
                  <a:lnTo>
                    <a:pt x="2881" y="712"/>
                  </a:lnTo>
                  <a:cubicBezTo>
                    <a:pt x="2885" y="712"/>
                    <a:pt x="2889" y="715"/>
                    <a:pt x="2889" y="720"/>
                  </a:cubicBezTo>
                  <a:cubicBezTo>
                    <a:pt x="2889" y="724"/>
                    <a:pt x="2885" y="728"/>
                    <a:pt x="2881" y="728"/>
                  </a:cubicBezTo>
                  <a:lnTo>
                    <a:pt x="2865" y="728"/>
                  </a:lnTo>
                  <a:cubicBezTo>
                    <a:pt x="2860" y="728"/>
                    <a:pt x="2857" y="724"/>
                    <a:pt x="2857" y="720"/>
                  </a:cubicBezTo>
                  <a:cubicBezTo>
                    <a:pt x="2857" y="715"/>
                    <a:pt x="2860" y="712"/>
                    <a:pt x="2865" y="712"/>
                  </a:cubicBezTo>
                  <a:close/>
                  <a:moveTo>
                    <a:pt x="2913" y="712"/>
                  </a:moveTo>
                  <a:lnTo>
                    <a:pt x="2929" y="712"/>
                  </a:lnTo>
                  <a:cubicBezTo>
                    <a:pt x="2933" y="712"/>
                    <a:pt x="2937" y="715"/>
                    <a:pt x="2937" y="720"/>
                  </a:cubicBezTo>
                  <a:cubicBezTo>
                    <a:pt x="2937" y="724"/>
                    <a:pt x="2933" y="728"/>
                    <a:pt x="2929" y="728"/>
                  </a:cubicBezTo>
                  <a:lnTo>
                    <a:pt x="2913" y="728"/>
                  </a:lnTo>
                  <a:cubicBezTo>
                    <a:pt x="2908" y="728"/>
                    <a:pt x="2905" y="724"/>
                    <a:pt x="2905" y="720"/>
                  </a:cubicBezTo>
                  <a:cubicBezTo>
                    <a:pt x="2905" y="715"/>
                    <a:pt x="2908" y="712"/>
                    <a:pt x="2913" y="712"/>
                  </a:cubicBezTo>
                  <a:close/>
                  <a:moveTo>
                    <a:pt x="2961" y="712"/>
                  </a:moveTo>
                  <a:lnTo>
                    <a:pt x="2977" y="712"/>
                  </a:lnTo>
                  <a:cubicBezTo>
                    <a:pt x="2981" y="712"/>
                    <a:pt x="2985" y="715"/>
                    <a:pt x="2985" y="720"/>
                  </a:cubicBezTo>
                  <a:cubicBezTo>
                    <a:pt x="2985" y="724"/>
                    <a:pt x="2981" y="728"/>
                    <a:pt x="2977" y="728"/>
                  </a:cubicBezTo>
                  <a:lnTo>
                    <a:pt x="2961" y="728"/>
                  </a:lnTo>
                  <a:cubicBezTo>
                    <a:pt x="2956" y="728"/>
                    <a:pt x="2953" y="724"/>
                    <a:pt x="2953" y="720"/>
                  </a:cubicBezTo>
                  <a:cubicBezTo>
                    <a:pt x="2953" y="715"/>
                    <a:pt x="2956" y="712"/>
                    <a:pt x="2961" y="712"/>
                  </a:cubicBezTo>
                  <a:close/>
                  <a:moveTo>
                    <a:pt x="3009" y="712"/>
                  </a:moveTo>
                  <a:lnTo>
                    <a:pt x="3025" y="712"/>
                  </a:lnTo>
                  <a:cubicBezTo>
                    <a:pt x="3029" y="712"/>
                    <a:pt x="3033" y="715"/>
                    <a:pt x="3033" y="720"/>
                  </a:cubicBezTo>
                  <a:cubicBezTo>
                    <a:pt x="3033" y="724"/>
                    <a:pt x="3029" y="728"/>
                    <a:pt x="3025" y="728"/>
                  </a:cubicBezTo>
                  <a:lnTo>
                    <a:pt x="3009" y="728"/>
                  </a:lnTo>
                  <a:cubicBezTo>
                    <a:pt x="3004" y="728"/>
                    <a:pt x="3001" y="724"/>
                    <a:pt x="3001" y="720"/>
                  </a:cubicBezTo>
                  <a:cubicBezTo>
                    <a:pt x="3001" y="715"/>
                    <a:pt x="3004" y="712"/>
                    <a:pt x="3009" y="712"/>
                  </a:cubicBezTo>
                  <a:close/>
                  <a:moveTo>
                    <a:pt x="3057" y="712"/>
                  </a:moveTo>
                  <a:lnTo>
                    <a:pt x="3073" y="712"/>
                  </a:lnTo>
                  <a:cubicBezTo>
                    <a:pt x="3077" y="712"/>
                    <a:pt x="3081" y="715"/>
                    <a:pt x="3081" y="720"/>
                  </a:cubicBezTo>
                  <a:cubicBezTo>
                    <a:pt x="3081" y="724"/>
                    <a:pt x="3077" y="728"/>
                    <a:pt x="3073" y="728"/>
                  </a:cubicBezTo>
                  <a:lnTo>
                    <a:pt x="3057" y="728"/>
                  </a:lnTo>
                  <a:cubicBezTo>
                    <a:pt x="3052" y="728"/>
                    <a:pt x="3049" y="724"/>
                    <a:pt x="3049" y="720"/>
                  </a:cubicBezTo>
                  <a:cubicBezTo>
                    <a:pt x="3049" y="715"/>
                    <a:pt x="3052" y="712"/>
                    <a:pt x="3057" y="712"/>
                  </a:cubicBezTo>
                  <a:close/>
                  <a:moveTo>
                    <a:pt x="3105" y="712"/>
                  </a:moveTo>
                  <a:lnTo>
                    <a:pt x="3121" y="712"/>
                  </a:lnTo>
                  <a:cubicBezTo>
                    <a:pt x="3125" y="712"/>
                    <a:pt x="3129" y="715"/>
                    <a:pt x="3129" y="720"/>
                  </a:cubicBezTo>
                  <a:cubicBezTo>
                    <a:pt x="3129" y="724"/>
                    <a:pt x="3125" y="728"/>
                    <a:pt x="3121" y="728"/>
                  </a:cubicBezTo>
                  <a:lnTo>
                    <a:pt x="3105" y="728"/>
                  </a:lnTo>
                  <a:cubicBezTo>
                    <a:pt x="3100" y="728"/>
                    <a:pt x="3097" y="724"/>
                    <a:pt x="3097" y="720"/>
                  </a:cubicBezTo>
                  <a:cubicBezTo>
                    <a:pt x="3097" y="715"/>
                    <a:pt x="3100" y="712"/>
                    <a:pt x="3105" y="712"/>
                  </a:cubicBezTo>
                  <a:close/>
                  <a:moveTo>
                    <a:pt x="3153" y="712"/>
                  </a:moveTo>
                  <a:lnTo>
                    <a:pt x="3169" y="712"/>
                  </a:lnTo>
                  <a:cubicBezTo>
                    <a:pt x="3173" y="712"/>
                    <a:pt x="3177" y="715"/>
                    <a:pt x="3177" y="720"/>
                  </a:cubicBezTo>
                  <a:cubicBezTo>
                    <a:pt x="3177" y="724"/>
                    <a:pt x="3173" y="728"/>
                    <a:pt x="3169" y="728"/>
                  </a:cubicBezTo>
                  <a:lnTo>
                    <a:pt x="3153" y="728"/>
                  </a:lnTo>
                  <a:cubicBezTo>
                    <a:pt x="3148" y="728"/>
                    <a:pt x="3145" y="724"/>
                    <a:pt x="3145" y="720"/>
                  </a:cubicBezTo>
                  <a:cubicBezTo>
                    <a:pt x="3145" y="715"/>
                    <a:pt x="3148" y="712"/>
                    <a:pt x="3153" y="712"/>
                  </a:cubicBezTo>
                  <a:close/>
                  <a:moveTo>
                    <a:pt x="3201" y="712"/>
                  </a:moveTo>
                  <a:lnTo>
                    <a:pt x="3217" y="712"/>
                  </a:lnTo>
                  <a:cubicBezTo>
                    <a:pt x="3221" y="712"/>
                    <a:pt x="3225" y="715"/>
                    <a:pt x="3225" y="720"/>
                  </a:cubicBezTo>
                  <a:cubicBezTo>
                    <a:pt x="3225" y="724"/>
                    <a:pt x="3221" y="728"/>
                    <a:pt x="3217" y="728"/>
                  </a:cubicBezTo>
                  <a:lnTo>
                    <a:pt x="3201" y="728"/>
                  </a:lnTo>
                  <a:cubicBezTo>
                    <a:pt x="3196" y="728"/>
                    <a:pt x="3193" y="724"/>
                    <a:pt x="3193" y="720"/>
                  </a:cubicBezTo>
                  <a:cubicBezTo>
                    <a:pt x="3193" y="715"/>
                    <a:pt x="3196" y="712"/>
                    <a:pt x="3201" y="712"/>
                  </a:cubicBezTo>
                  <a:close/>
                  <a:moveTo>
                    <a:pt x="3249" y="712"/>
                  </a:moveTo>
                  <a:lnTo>
                    <a:pt x="3265" y="712"/>
                  </a:lnTo>
                  <a:cubicBezTo>
                    <a:pt x="3269" y="712"/>
                    <a:pt x="3273" y="715"/>
                    <a:pt x="3273" y="720"/>
                  </a:cubicBezTo>
                  <a:cubicBezTo>
                    <a:pt x="3273" y="724"/>
                    <a:pt x="3269" y="728"/>
                    <a:pt x="3265" y="728"/>
                  </a:cubicBezTo>
                  <a:lnTo>
                    <a:pt x="3249" y="728"/>
                  </a:lnTo>
                  <a:cubicBezTo>
                    <a:pt x="3244" y="728"/>
                    <a:pt x="3241" y="724"/>
                    <a:pt x="3241" y="720"/>
                  </a:cubicBezTo>
                  <a:cubicBezTo>
                    <a:pt x="3241" y="715"/>
                    <a:pt x="3244" y="712"/>
                    <a:pt x="3249" y="712"/>
                  </a:cubicBezTo>
                  <a:close/>
                  <a:moveTo>
                    <a:pt x="3297" y="712"/>
                  </a:moveTo>
                  <a:lnTo>
                    <a:pt x="3313" y="712"/>
                  </a:lnTo>
                  <a:cubicBezTo>
                    <a:pt x="3317" y="712"/>
                    <a:pt x="3321" y="715"/>
                    <a:pt x="3321" y="720"/>
                  </a:cubicBezTo>
                  <a:cubicBezTo>
                    <a:pt x="3321" y="724"/>
                    <a:pt x="3317" y="728"/>
                    <a:pt x="3313" y="728"/>
                  </a:cubicBezTo>
                  <a:lnTo>
                    <a:pt x="3297" y="728"/>
                  </a:lnTo>
                  <a:cubicBezTo>
                    <a:pt x="3292" y="728"/>
                    <a:pt x="3289" y="724"/>
                    <a:pt x="3289" y="720"/>
                  </a:cubicBezTo>
                  <a:cubicBezTo>
                    <a:pt x="3289" y="715"/>
                    <a:pt x="3292" y="712"/>
                    <a:pt x="3297" y="712"/>
                  </a:cubicBezTo>
                  <a:close/>
                  <a:moveTo>
                    <a:pt x="3345" y="712"/>
                  </a:moveTo>
                  <a:lnTo>
                    <a:pt x="3361" y="712"/>
                  </a:lnTo>
                  <a:cubicBezTo>
                    <a:pt x="3365" y="712"/>
                    <a:pt x="3369" y="715"/>
                    <a:pt x="3369" y="720"/>
                  </a:cubicBezTo>
                  <a:cubicBezTo>
                    <a:pt x="3369" y="724"/>
                    <a:pt x="3365" y="728"/>
                    <a:pt x="3361" y="728"/>
                  </a:cubicBezTo>
                  <a:lnTo>
                    <a:pt x="3345" y="728"/>
                  </a:lnTo>
                  <a:cubicBezTo>
                    <a:pt x="3340" y="728"/>
                    <a:pt x="3337" y="724"/>
                    <a:pt x="3337" y="720"/>
                  </a:cubicBezTo>
                  <a:cubicBezTo>
                    <a:pt x="3337" y="715"/>
                    <a:pt x="3340" y="712"/>
                    <a:pt x="3345" y="712"/>
                  </a:cubicBezTo>
                  <a:close/>
                  <a:moveTo>
                    <a:pt x="3393" y="712"/>
                  </a:moveTo>
                  <a:lnTo>
                    <a:pt x="3409" y="712"/>
                  </a:lnTo>
                  <a:cubicBezTo>
                    <a:pt x="3413" y="712"/>
                    <a:pt x="3417" y="715"/>
                    <a:pt x="3417" y="720"/>
                  </a:cubicBezTo>
                  <a:cubicBezTo>
                    <a:pt x="3417" y="724"/>
                    <a:pt x="3413" y="728"/>
                    <a:pt x="3409" y="728"/>
                  </a:cubicBezTo>
                  <a:lnTo>
                    <a:pt x="3393" y="728"/>
                  </a:lnTo>
                  <a:cubicBezTo>
                    <a:pt x="3388" y="728"/>
                    <a:pt x="3385" y="724"/>
                    <a:pt x="3385" y="720"/>
                  </a:cubicBezTo>
                  <a:cubicBezTo>
                    <a:pt x="3385" y="715"/>
                    <a:pt x="3388" y="712"/>
                    <a:pt x="3393" y="712"/>
                  </a:cubicBezTo>
                  <a:close/>
                  <a:moveTo>
                    <a:pt x="3411" y="698"/>
                  </a:moveTo>
                  <a:lnTo>
                    <a:pt x="3411" y="682"/>
                  </a:lnTo>
                  <a:cubicBezTo>
                    <a:pt x="3411" y="677"/>
                    <a:pt x="3414" y="674"/>
                    <a:pt x="3419" y="674"/>
                  </a:cubicBezTo>
                  <a:cubicBezTo>
                    <a:pt x="3423" y="674"/>
                    <a:pt x="3427" y="677"/>
                    <a:pt x="3427" y="682"/>
                  </a:cubicBezTo>
                  <a:lnTo>
                    <a:pt x="3427" y="698"/>
                  </a:lnTo>
                  <a:cubicBezTo>
                    <a:pt x="3427" y="702"/>
                    <a:pt x="3423" y="706"/>
                    <a:pt x="3419" y="706"/>
                  </a:cubicBezTo>
                  <a:cubicBezTo>
                    <a:pt x="3414" y="706"/>
                    <a:pt x="3411" y="702"/>
                    <a:pt x="3411" y="698"/>
                  </a:cubicBezTo>
                  <a:close/>
                  <a:moveTo>
                    <a:pt x="3411" y="650"/>
                  </a:moveTo>
                  <a:lnTo>
                    <a:pt x="3411" y="634"/>
                  </a:lnTo>
                  <a:cubicBezTo>
                    <a:pt x="3411" y="629"/>
                    <a:pt x="3414" y="626"/>
                    <a:pt x="3419" y="626"/>
                  </a:cubicBezTo>
                  <a:cubicBezTo>
                    <a:pt x="3423" y="626"/>
                    <a:pt x="3427" y="629"/>
                    <a:pt x="3427" y="634"/>
                  </a:cubicBezTo>
                  <a:lnTo>
                    <a:pt x="3427" y="650"/>
                  </a:lnTo>
                  <a:cubicBezTo>
                    <a:pt x="3427" y="654"/>
                    <a:pt x="3423" y="658"/>
                    <a:pt x="3419" y="658"/>
                  </a:cubicBezTo>
                  <a:cubicBezTo>
                    <a:pt x="3414" y="658"/>
                    <a:pt x="3411" y="654"/>
                    <a:pt x="3411" y="650"/>
                  </a:cubicBezTo>
                  <a:close/>
                  <a:moveTo>
                    <a:pt x="3411" y="602"/>
                  </a:moveTo>
                  <a:lnTo>
                    <a:pt x="3411" y="586"/>
                  </a:lnTo>
                  <a:cubicBezTo>
                    <a:pt x="3411" y="581"/>
                    <a:pt x="3414" y="578"/>
                    <a:pt x="3419" y="578"/>
                  </a:cubicBezTo>
                  <a:cubicBezTo>
                    <a:pt x="3423" y="578"/>
                    <a:pt x="3427" y="581"/>
                    <a:pt x="3427" y="586"/>
                  </a:cubicBezTo>
                  <a:lnTo>
                    <a:pt x="3427" y="602"/>
                  </a:lnTo>
                  <a:cubicBezTo>
                    <a:pt x="3427" y="606"/>
                    <a:pt x="3423" y="610"/>
                    <a:pt x="3419" y="610"/>
                  </a:cubicBezTo>
                  <a:cubicBezTo>
                    <a:pt x="3414" y="610"/>
                    <a:pt x="3411" y="606"/>
                    <a:pt x="3411" y="602"/>
                  </a:cubicBezTo>
                  <a:close/>
                  <a:moveTo>
                    <a:pt x="3411" y="554"/>
                  </a:moveTo>
                  <a:lnTo>
                    <a:pt x="3411" y="538"/>
                  </a:lnTo>
                  <a:cubicBezTo>
                    <a:pt x="3411" y="533"/>
                    <a:pt x="3414" y="530"/>
                    <a:pt x="3419" y="530"/>
                  </a:cubicBezTo>
                  <a:cubicBezTo>
                    <a:pt x="3423" y="530"/>
                    <a:pt x="3427" y="533"/>
                    <a:pt x="3427" y="538"/>
                  </a:cubicBezTo>
                  <a:lnTo>
                    <a:pt x="3427" y="554"/>
                  </a:lnTo>
                  <a:cubicBezTo>
                    <a:pt x="3427" y="558"/>
                    <a:pt x="3423" y="562"/>
                    <a:pt x="3419" y="562"/>
                  </a:cubicBezTo>
                  <a:cubicBezTo>
                    <a:pt x="3414" y="562"/>
                    <a:pt x="3411" y="558"/>
                    <a:pt x="3411" y="554"/>
                  </a:cubicBezTo>
                  <a:close/>
                  <a:moveTo>
                    <a:pt x="3411" y="506"/>
                  </a:moveTo>
                  <a:lnTo>
                    <a:pt x="3411" y="490"/>
                  </a:lnTo>
                  <a:cubicBezTo>
                    <a:pt x="3411" y="485"/>
                    <a:pt x="3414" y="482"/>
                    <a:pt x="3419" y="482"/>
                  </a:cubicBezTo>
                  <a:cubicBezTo>
                    <a:pt x="3423" y="482"/>
                    <a:pt x="3427" y="485"/>
                    <a:pt x="3427" y="490"/>
                  </a:cubicBezTo>
                  <a:lnTo>
                    <a:pt x="3427" y="506"/>
                  </a:lnTo>
                  <a:cubicBezTo>
                    <a:pt x="3427" y="510"/>
                    <a:pt x="3423" y="514"/>
                    <a:pt x="3419" y="514"/>
                  </a:cubicBezTo>
                  <a:cubicBezTo>
                    <a:pt x="3414" y="514"/>
                    <a:pt x="3411" y="510"/>
                    <a:pt x="3411" y="506"/>
                  </a:cubicBezTo>
                  <a:close/>
                  <a:moveTo>
                    <a:pt x="3411" y="458"/>
                  </a:moveTo>
                  <a:lnTo>
                    <a:pt x="3411" y="442"/>
                  </a:lnTo>
                  <a:cubicBezTo>
                    <a:pt x="3411" y="437"/>
                    <a:pt x="3414" y="434"/>
                    <a:pt x="3419" y="434"/>
                  </a:cubicBezTo>
                  <a:cubicBezTo>
                    <a:pt x="3423" y="434"/>
                    <a:pt x="3427" y="437"/>
                    <a:pt x="3427" y="442"/>
                  </a:cubicBezTo>
                  <a:lnTo>
                    <a:pt x="3427" y="458"/>
                  </a:lnTo>
                  <a:cubicBezTo>
                    <a:pt x="3427" y="462"/>
                    <a:pt x="3423" y="466"/>
                    <a:pt x="3419" y="466"/>
                  </a:cubicBezTo>
                  <a:cubicBezTo>
                    <a:pt x="3414" y="466"/>
                    <a:pt x="3411" y="462"/>
                    <a:pt x="3411" y="458"/>
                  </a:cubicBezTo>
                  <a:close/>
                  <a:moveTo>
                    <a:pt x="3411" y="410"/>
                  </a:moveTo>
                  <a:lnTo>
                    <a:pt x="3411" y="394"/>
                  </a:lnTo>
                  <a:cubicBezTo>
                    <a:pt x="3411" y="389"/>
                    <a:pt x="3414" y="386"/>
                    <a:pt x="3419" y="386"/>
                  </a:cubicBezTo>
                  <a:cubicBezTo>
                    <a:pt x="3423" y="386"/>
                    <a:pt x="3427" y="389"/>
                    <a:pt x="3427" y="394"/>
                  </a:cubicBezTo>
                  <a:lnTo>
                    <a:pt x="3427" y="410"/>
                  </a:lnTo>
                  <a:cubicBezTo>
                    <a:pt x="3427" y="414"/>
                    <a:pt x="3423" y="418"/>
                    <a:pt x="3419" y="418"/>
                  </a:cubicBezTo>
                  <a:cubicBezTo>
                    <a:pt x="3414" y="418"/>
                    <a:pt x="3411" y="414"/>
                    <a:pt x="3411" y="410"/>
                  </a:cubicBezTo>
                  <a:close/>
                  <a:moveTo>
                    <a:pt x="3411" y="362"/>
                  </a:moveTo>
                  <a:lnTo>
                    <a:pt x="3411" y="346"/>
                  </a:lnTo>
                  <a:cubicBezTo>
                    <a:pt x="3411" y="341"/>
                    <a:pt x="3414" y="338"/>
                    <a:pt x="3419" y="338"/>
                  </a:cubicBezTo>
                  <a:cubicBezTo>
                    <a:pt x="3423" y="338"/>
                    <a:pt x="3427" y="341"/>
                    <a:pt x="3427" y="346"/>
                  </a:cubicBezTo>
                  <a:lnTo>
                    <a:pt x="3427" y="362"/>
                  </a:lnTo>
                  <a:cubicBezTo>
                    <a:pt x="3427" y="366"/>
                    <a:pt x="3423" y="370"/>
                    <a:pt x="3419" y="370"/>
                  </a:cubicBezTo>
                  <a:cubicBezTo>
                    <a:pt x="3414" y="370"/>
                    <a:pt x="3411" y="366"/>
                    <a:pt x="3411" y="362"/>
                  </a:cubicBezTo>
                  <a:close/>
                  <a:moveTo>
                    <a:pt x="3411" y="314"/>
                  </a:moveTo>
                  <a:lnTo>
                    <a:pt x="3411" y="298"/>
                  </a:lnTo>
                  <a:cubicBezTo>
                    <a:pt x="3411" y="293"/>
                    <a:pt x="3414" y="290"/>
                    <a:pt x="3419" y="290"/>
                  </a:cubicBezTo>
                  <a:cubicBezTo>
                    <a:pt x="3423" y="290"/>
                    <a:pt x="3427" y="293"/>
                    <a:pt x="3427" y="298"/>
                  </a:cubicBezTo>
                  <a:lnTo>
                    <a:pt x="3427" y="314"/>
                  </a:lnTo>
                  <a:cubicBezTo>
                    <a:pt x="3427" y="318"/>
                    <a:pt x="3423" y="322"/>
                    <a:pt x="3419" y="322"/>
                  </a:cubicBezTo>
                  <a:cubicBezTo>
                    <a:pt x="3414" y="322"/>
                    <a:pt x="3411" y="318"/>
                    <a:pt x="3411" y="314"/>
                  </a:cubicBezTo>
                  <a:close/>
                  <a:moveTo>
                    <a:pt x="3411" y="266"/>
                  </a:moveTo>
                  <a:lnTo>
                    <a:pt x="3411" y="250"/>
                  </a:lnTo>
                  <a:cubicBezTo>
                    <a:pt x="3411" y="245"/>
                    <a:pt x="3414" y="242"/>
                    <a:pt x="3419" y="242"/>
                  </a:cubicBezTo>
                  <a:cubicBezTo>
                    <a:pt x="3423" y="242"/>
                    <a:pt x="3427" y="245"/>
                    <a:pt x="3427" y="250"/>
                  </a:cubicBezTo>
                  <a:lnTo>
                    <a:pt x="3427" y="266"/>
                  </a:lnTo>
                  <a:cubicBezTo>
                    <a:pt x="3427" y="270"/>
                    <a:pt x="3423" y="274"/>
                    <a:pt x="3419" y="274"/>
                  </a:cubicBezTo>
                  <a:cubicBezTo>
                    <a:pt x="3414" y="274"/>
                    <a:pt x="3411" y="270"/>
                    <a:pt x="3411" y="266"/>
                  </a:cubicBezTo>
                  <a:close/>
                  <a:moveTo>
                    <a:pt x="3411" y="218"/>
                  </a:moveTo>
                  <a:lnTo>
                    <a:pt x="3411" y="202"/>
                  </a:lnTo>
                  <a:cubicBezTo>
                    <a:pt x="3411" y="197"/>
                    <a:pt x="3414" y="194"/>
                    <a:pt x="3419" y="194"/>
                  </a:cubicBezTo>
                  <a:cubicBezTo>
                    <a:pt x="3423" y="194"/>
                    <a:pt x="3427" y="197"/>
                    <a:pt x="3427" y="202"/>
                  </a:cubicBezTo>
                  <a:lnTo>
                    <a:pt x="3427" y="218"/>
                  </a:lnTo>
                  <a:cubicBezTo>
                    <a:pt x="3427" y="222"/>
                    <a:pt x="3423" y="226"/>
                    <a:pt x="3419" y="226"/>
                  </a:cubicBezTo>
                  <a:cubicBezTo>
                    <a:pt x="3414" y="226"/>
                    <a:pt x="3411" y="222"/>
                    <a:pt x="3411" y="218"/>
                  </a:cubicBezTo>
                  <a:close/>
                  <a:moveTo>
                    <a:pt x="3411" y="170"/>
                  </a:moveTo>
                  <a:lnTo>
                    <a:pt x="3411" y="154"/>
                  </a:lnTo>
                  <a:cubicBezTo>
                    <a:pt x="3411" y="149"/>
                    <a:pt x="3414" y="146"/>
                    <a:pt x="3419" y="146"/>
                  </a:cubicBezTo>
                  <a:cubicBezTo>
                    <a:pt x="3423" y="146"/>
                    <a:pt x="3427" y="149"/>
                    <a:pt x="3427" y="154"/>
                  </a:cubicBezTo>
                  <a:lnTo>
                    <a:pt x="3427" y="170"/>
                  </a:lnTo>
                  <a:cubicBezTo>
                    <a:pt x="3427" y="174"/>
                    <a:pt x="3423" y="178"/>
                    <a:pt x="3419" y="178"/>
                  </a:cubicBezTo>
                  <a:cubicBezTo>
                    <a:pt x="3414" y="178"/>
                    <a:pt x="3411" y="174"/>
                    <a:pt x="3411" y="170"/>
                  </a:cubicBezTo>
                  <a:close/>
                  <a:moveTo>
                    <a:pt x="3411" y="122"/>
                  </a:moveTo>
                  <a:lnTo>
                    <a:pt x="3411" y="106"/>
                  </a:lnTo>
                  <a:cubicBezTo>
                    <a:pt x="3411" y="101"/>
                    <a:pt x="3414" y="98"/>
                    <a:pt x="3419" y="98"/>
                  </a:cubicBezTo>
                  <a:cubicBezTo>
                    <a:pt x="3423" y="98"/>
                    <a:pt x="3427" y="101"/>
                    <a:pt x="3427" y="106"/>
                  </a:cubicBezTo>
                  <a:lnTo>
                    <a:pt x="3427" y="122"/>
                  </a:lnTo>
                  <a:cubicBezTo>
                    <a:pt x="3427" y="126"/>
                    <a:pt x="3423" y="130"/>
                    <a:pt x="3419" y="130"/>
                  </a:cubicBezTo>
                  <a:cubicBezTo>
                    <a:pt x="3414" y="130"/>
                    <a:pt x="3411" y="126"/>
                    <a:pt x="3411" y="122"/>
                  </a:cubicBezTo>
                  <a:close/>
                  <a:moveTo>
                    <a:pt x="3411" y="74"/>
                  </a:moveTo>
                  <a:lnTo>
                    <a:pt x="3411" y="58"/>
                  </a:lnTo>
                  <a:cubicBezTo>
                    <a:pt x="3411" y="53"/>
                    <a:pt x="3414" y="50"/>
                    <a:pt x="3419" y="50"/>
                  </a:cubicBezTo>
                  <a:cubicBezTo>
                    <a:pt x="3423" y="50"/>
                    <a:pt x="3427" y="53"/>
                    <a:pt x="3427" y="58"/>
                  </a:cubicBezTo>
                  <a:lnTo>
                    <a:pt x="3427" y="74"/>
                  </a:lnTo>
                  <a:cubicBezTo>
                    <a:pt x="3427" y="78"/>
                    <a:pt x="3423" y="82"/>
                    <a:pt x="3419" y="82"/>
                  </a:cubicBezTo>
                  <a:cubicBezTo>
                    <a:pt x="3414" y="82"/>
                    <a:pt x="3411" y="78"/>
                    <a:pt x="3411" y="74"/>
                  </a:cubicBezTo>
                  <a:close/>
                  <a:moveTo>
                    <a:pt x="3411" y="26"/>
                  </a:moveTo>
                  <a:lnTo>
                    <a:pt x="3411" y="10"/>
                  </a:lnTo>
                  <a:cubicBezTo>
                    <a:pt x="3411" y="5"/>
                    <a:pt x="3414" y="2"/>
                    <a:pt x="3419" y="2"/>
                  </a:cubicBezTo>
                  <a:cubicBezTo>
                    <a:pt x="3423" y="2"/>
                    <a:pt x="3427" y="5"/>
                    <a:pt x="3427" y="10"/>
                  </a:cubicBezTo>
                  <a:lnTo>
                    <a:pt x="3427" y="26"/>
                  </a:lnTo>
                  <a:cubicBezTo>
                    <a:pt x="3427" y="30"/>
                    <a:pt x="3423" y="34"/>
                    <a:pt x="3419" y="34"/>
                  </a:cubicBezTo>
                  <a:cubicBezTo>
                    <a:pt x="3414" y="34"/>
                    <a:pt x="3411" y="30"/>
                    <a:pt x="3411" y="26"/>
                  </a:cubicBezTo>
                  <a:close/>
                  <a:moveTo>
                    <a:pt x="3388" y="16"/>
                  </a:moveTo>
                  <a:lnTo>
                    <a:pt x="3372" y="16"/>
                  </a:lnTo>
                  <a:cubicBezTo>
                    <a:pt x="3368" y="16"/>
                    <a:pt x="3364" y="13"/>
                    <a:pt x="3364" y="8"/>
                  </a:cubicBezTo>
                  <a:cubicBezTo>
                    <a:pt x="3364" y="4"/>
                    <a:pt x="3368" y="0"/>
                    <a:pt x="3372" y="0"/>
                  </a:cubicBezTo>
                  <a:lnTo>
                    <a:pt x="3388" y="0"/>
                  </a:lnTo>
                  <a:cubicBezTo>
                    <a:pt x="3393" y="0"/>
                    <a:pt x="3396" y="4"/>
                    <a:pt x="3396" y="8"/>
                  </a:cubicBezTo>
                  <a:cubicBezTo>
                    <a:pt x="3396" y="13"/>
                    <a:pt x="3393" y="16"/>
                    <a:pt x="3388" y="16"/>
                  </a:cubicBezTo>
                  <a:close/>
                  <a:moveTo>
                    <a:pt x="3340" y="16"/>
                  </a:moveTo>
                  <a:lnTo>
                    <a:pt x="3324" y="16"/>
                  </a:lnTo>
                  <a:cubicBezTo>
                    <a:pt x="3320" y="16"/>
                    <a:pt x="3316" y="13"/>
                    <a:pt x="3316" y="8"/>
                  </a:cubicBezTo>
                  <a:cubicBezTo>
                    <a:pt x="3316" y="4"/>
                    <a:pt x="3320" y="0"/>
                    <a:pt x="3324" y="0"/>
                  </a:cubicBezTo>
                  <a:lnTo>
                    <a:pt x="3340" y="0"/>
                  </a:lnTo>
                  <a:cubicBezTo>
                    <a:pt x="3345" y="0"/>
                    <a:pt x="3348" y="4"/>
                    <a:pt x="3348" y="8"/>
                  </a:cubicBezTo>
                  <a:cubicBezTo>
                    <a:pt x="3348" y="13"/>
                    <a:pt x="3345" y="16"/>
                    <a:pt x="3340" y="16"/>
                  </a:cubicBezTo>
                  <a:close/>
                  <a:moveTo>
                    <a:pt x="3292" y="16"/>
                  </a:moveTo>
                  <a:lnTo>
                    <a:pt x="3276" y="16"/>
                  </a:lnTo>
                  <a:cubicBezTo>
                    <a:pt x="3272" y="16"/>
                    <a:pt x="3268" y="13"/>
                    <a:pt x="3268" y="8"/>
                  </a:cubicBezTo>
                  <a:cubicBezTo>
                    <a:pt x="3268" y="4"/>
                    <a:pt x="3272" y="0"/>
                    <a:pt x="3276" y="0"/>
                  </a:cubicBezTo>
                  <a:lnTo>
                    <a:pt x="3292" y="0"/>
                  </a:lnTo>
                  <a:cubicBezTo>
                    <a:pt x="3297" y="0"/>
                    <a:pt x="3300" y="4"/>
                    <a:pt x="3300" y="8"/>
                  </a:cubicBezTo>
                  <a:cubicBezTo>
                    <a:pt x="3300" y="13"/>
                    <a:pt x="3297" y="16"/>
                    <a:pt x="3292" y="16"/>
                  </a:cubicBezTo>
                  <a:close/>
                  <a:moveTo>
                    <a:pt x="3244" y="16"/>
                  </a:moveTo>
                  <a:lnTo>
                    <a:pt x="3228" y="16"/>
                  </a:lnTo>
                  <a:cubicBezTo>
                    <a:pt x="3224" y="16"/>
                    <a:pt x="3220" y="13"/>
                    <a:pt x="3220" y="8"/>
                  </a:cubicBezTo>
                  <a:cubicBezTo>
                    <a:pt x="3220" y="4"/>
                    <a:pt x="3224" y="0"/>
                    <a:pt x="3228" y="0"/>
                  </a:cubicBezTo>
                  <a:lnTo>
                    <a:pt x="3244" y="0"/>
                  </a:lnTo>
                  <a:cubicBezTo>
                    <a:pt x="3249" y="0"/>
                    <a:pt x="3252" y="4"/>
                    <a:pt x="3252" y="8"/>
                  </a:cubicBezTo>
                  <a:cubicBezTo>
                    <a:pt x="3252" y="13"/>
                    <a:pt x="3249" y="16"/>
                    <a:pt x="3244" y="16"/>
                  </a:cubicBezTo>
                  <a:close/>
                  <a:moveTo>
                    <a:pt x="3196" y="16"/>
                  </a:moveTo>
                  <a:lnTo>
                    <a:pt x="3180" y="16"/>
                  </a:lnTo>
                  <a:cubicBezTo>
                    <a:pt x="3176" y="16"/>
                    <a:pt x="3172" y="13"/>
                    <a:pt x="3172" y="8"/>
                  </a:cubicBezTo>
                  <a:cubicBezTo>
                    <a:pt x="3172" y="4"/>
                    <a:pt x="3176" y="0"/>
                    <a:pt x="3180" y="0"/>
                  </a:cubicBezTo>
                  <a:lnTo>
                    <a:pt x="3196" y="0"/>
                  </a:lnTo>
                  <a:cubicBezTo>
                    <a:pt x="3201" y="0"/>
                    <a:pt x="3204" y="4"/>
                    <a:pt x="3204" y="8"/>
                  </a:cubicBezTo>
                  <a:cubicBezTo>
                    <a:pt x="3204" y="13"/>
                    <a:pt x="3201" y="16"/>
                    <a:pt x="3196" y="16"/>
                  </a:cubicBezTo>
                  <a:close/>
                  <a:moveTo>
                    <a:pt x="3148" y="16"/>
                  </a:moveTo>
                  <a:lnTo>
                    <a:pt x="3132" y="16"/>
                  </a:lnTo>
                  <a:cubicBezTo>
                    <a:pt x="3128" y="16"/>
                    <a:pt x="3124" y="13"/>
                    <a:pt x="3124" y="8"/>
                  </a:cubicBezTo>
                  <a:cubicBezTo>
                    <a:pt x="3124" y="4"/>
                    <a:pt x="3128" y="0"/>
                    <a:pt x="3132" y="0"/>
                  </a:cubicBezTo>
                  <a:lnTo>
                    <a:pt x="3148" y="0"/>
                  </a:lnTo>
                  <a:cubicBezTo>
                    <a:pt x="3153" y="0"/>
                    <a:pt x="3156" y="4"/>
                    <a:pt x="3156" y="8"/>
                  </a:cubicBezTo>
                  <a:cubicBezTo>
                    <a:pt x="3156" y="13"/>
                    <a:pt x="3153" y="16"/>
                    <a:pt x="3148" y="16"/>
                  </a:cubicBezTo>
                  <a:close/>
                  <a:moveTo>
                    <a:pt x="3100" y="16"/>
                  </a:moveTo>
                  <a:lnTo>
                    <a:pt x="3084" y="16"/>
                  </a:lnTo>
                  <a:cubicBezTo>
                    <a:pt x="3080" y="16"/>
                    <a:pt x="3076" y="13"/>
                    <a:pt x="3076" y="8"/>
                  </a:cubicBezTo>
                  <a:cubicBezTo>
                    <a:pt x="3076" y="4"/>
                    <a:pt x="3080" y="0"/>
                    <a:pt x="3084" y="0"/>
                  </a:cubicBezTo>
                  <a:lnTo>
                    <a:pt x="3100" y="0"/>
                  </a:lnTo>
                  <a:cubicBezTo>
                    <a:pt x="3105" y="0"/>
                    <a:pt x="3108" y="4"/>
                    <a:pt x="3108" y="8"/>
                  </a:cubicBezTo>
                  <a:cubicBezTo>
                    <a:pt x="3108" y="13"/>
                    <a:pt x="3105" y="16"/>
                    <a:pt x="3100" y="16"/>
                  </a:cubicBezTo>
                  <a:close/>
                  <a:moveTo>
                    <a:pt x="3052" y="16"/>
                  </a:moveTo>
                  <a:lnTo>
                    <a:pt x="3036" y="16"/>
                  </a:lnTo>
                  <a:cubicBezTo>
                    <a:pt x="3032" y="16"/>
                    <a:pt x="3028" y="13"/>
                    <a:pt x="3028" y="8"/>
                  </a:cubicBezTo>
                  <a:cubicBezTo>
                    <a:pt x="3028" y="4"/>
                    <a:pt x="3032" y="0"/>
                    <a:pt x="3036" y="0"/>
                  </a:cubicBezTo>
                  <a:lnTo>
                    <a:pt x="3052" y="0"/>
                  </a:lnTo>
                  <a:cubicBezTo>
                    <a:pt x="3057" y="0"/>
                    <a:pt x="3060" y="4"/>
                    <a:pt x="3060" y="8"/>
                  </a:cubicBezTo>
                  <a:cubicBezTo>
                    <a:pt x="3060" y="13"/>
                    <a:pt x="3057" y="16"/>
                    <a:pt x="3052" y="16"/>
                  </a:cubicBezTo>
                  <a:close/>
                  <a:moveTo>
                    <a:pt x="3004" y="16"/>
                  </a:moveTo>
                  <a:lnTo>
                    <a:pt x="2988" y="16"/>
                  </a:lnTo>
                  <a:cubicBezTo>
                    <a:pt x="2984" y="16"/>
                    <a:pt x="2980" y="13"/>
                    <a:pt x="2980" y="8"/>
                  </a:cubicBezTo>
                  <a:cubicBezTo>
                    <a:pt x="2980" y="4"/>
                    <a:pt x="2984" y="0"/>
                    <a:pt x="2988" y="0"/>
                  </a:cubicBezTo>
                  <a:lnTo>
                    <a:pt x="3004" y="0"/>
                  </a:lnTo>
                  <a:cubicBezTo>
                    <a:pt x="3009" y="0"/>
                    <a:pt x="3012" y="4"/>
                    <a:pt x="3012" y="8"/>
                  </a:cubicBezTo>
                  <a:cubicBezTo>
                    <a:pt x="3012" y="13"/>
                    <a:pt x="3009" y="16"/>
                    <a:pt x="3004" y="16"/>
                  </a:cubicBezTo>
                  <a:close/>
                  <a:moveTo>
                    <a:pt x="2956" y="16"/>
                  </a:moveTo>
                  <a:lnTo>
                    <a:pt x="2940" y="16"/>
                  </a:lnTo>
                  <a:cubicBezTo>
                    <a:pt x="2936" y="16"/>
                    <a:pt x="2932" y="13"/>
                    <a:pt x="2932" y="8"/>
                  </a:cubicBezTo>
                  <a:cubicBezTo>
                    <a:pt x="2932" y="4"/>
                    <a:pt x="2936" y="0"/>
                    <a:pt x="2940" y="0"/>
                  </a:cubicBezTo>
                  <a:lnTo>
                    <a:pt x="2956" y="0"/>
                  </a:lnTo>
                  <a:cubicBezTo>
                    <a:pt x="2961" y="0"/>
                    <a:pt x="2964" y="4"/>
                    <a:pt x="2964" y="8"/>
                  </a:cubicBezTo>
                  <a:cubicBezTo>
                    <a:pt x="2964" y="13"/>
                    <a:pt x="2961" y="16"/>
                    <a:pt x="2956" y="16"/>
                  </a:cubicBezTo>
                  <a:close/>
                  <a:moveTo>
                    <a:pt x="2908" y="16"/>
                  </a:moveTo>
                  <a:lnTo>
                    <a:pt x="2892" y="16"/>
                  </a:lnTo>
                  <a:cubicBezTo>
                    <a:pt x="2888" y="16"/>
                    <a:pt x="2884" y="13"/>
                    <a:pt x="2884" y="8"/>
                  </a:cubicBezTo>
                  <a:cubicBezTo>
                    <a:pt x="2884" y="4"/>
                    <a:pt x="2888" y="0"/>
                    <a:pt x="2892" y="0"/>
                  </a:cubicBezTo>
                  <a:lnTo>
                    <a:pt x="2908" y="0"/>
                  </a:lnTo>
                  <a:cubicBezTo>
                    <a:pt x="2913" y="0"/>
                    <a:pt x="2916" y="4"/>
                    <a:pt x="2916" y="8"/>
                  </a:cubicBezTo>
                  <a:cubicBezTo>
                    <a:pt x="2916" y="13"/>
                    <a:pt x="2913" y="16"/>
                    <a:pt x="2908" y="16"/>
                  </a:cubicBezTo>
                  <a:close/>
                  <a:moveTo>
                    <a:pt x="2860" y="16"/>
                  </a:moveTo>
                  <a:lnTo>
                    <a:pt x="2844" y="16"/>
                  </a:lnTo>
                  <a:cubicBezTo>
                    <a:pt x="2840" y="16"/>
                    <a:pt x="2836" y="13"/>
                    <a:pt x="2836" y="8"/>
                  </a:cubicBezTo>
                  <a:cubicBezTo>
                    <a:pt x="2836" y="4"/>
                    <a:pt x="2840" y="0"/>
                    <a:pt x="2844" y="0"/>
                  </a:cubicBezTo>
                  <a:lnTo>
                    <a:pt x="2860" y="0"/>
                  </a:lnTo>
                  <a:cubicBezTo>
                    <a:pt x="2865" y="0"/>
                    <a:pt x="2868" y="4"/>
                    <a:pt x="2868" y="8"/>
                  </a:cubicBezTo>
                  <a:cubicBezTo>
                    <a:pt x="2868" y="13"/>
                    <a:pt x="2865" y="16"/>
                    <a:pt x="2860" y="16"/>
                  </a:cubicBezTo>
                  <a:close/>
                  <a:moveTo>
                    <a:pt x="2812" y="16"/>
                  </a:moveTo>
                  <a:lnTo>
                    <a:pt x="2796" y="16"/>
                  </a:lnTo>
                  <a:cubicBezTo>
                    <a:pt x="2792" y="16"/>
                    <a:pt x="2788" y="13"/>
                    <a:pt x="2788" y="8"/>
                  </a:cubicBezTo>
                  <a:cubicBezTo>
                    <a:pt x="2788" y="4"/>
                    <a:pt x="2792" y="0"/>
                    <a:pt x="2796" y="0"/>
                  </a:cubicBezTo>
                  <a:lnTo>
                    <a:pt x="2812" y="0"/>
                  </a:lnTo>
                  <a:cubicBezTo>
                    <a:pt x="2817" y="0"/>
                    <a:pt x="2820" y="4"/>
                    <a:pt x="2820" y="8"/>
                  </a:cubicBezTo>
                  <a:cubicBezTo>
                    <a:pt x="2820" y="13"/>
                    <a:pt x="2817" y="16"/>
                    <a:pt x="2812" y="16"/>
                  </a:cubicBezTo>
                  <a:close/>
                  <a:moveTo>
                    <a:pt x="2764" y="16"/>
                  </a:moveTo>
                  <a:lnTo>
                    <a:pt x="2748" y="16"/>
                  </a:lnTo>
                  <a:cubicBezTo>
                    <a:pt x="2744" y="16"/>
                    <a:pt x="2740" y="13"/>
                    <a:pt x="2740" y="8"/>
                  </a:cubicBezTo>
                  <a:cubicBezTo>
                    <a:pt x="2740" y="4"/>
                    <a:pt x="2744" y="0"/>
                    <a:pt x="2748" y="0"/>
                  </a:cubicBezTo>
                  <a:lnTo>
                    <a:pt x="2764" y="0"/>
                  </a:lnTo>
                  <a:cubicBezTo>
                    <a:pt x="2769" y="0"/>
                    <a:pt x="2772" y="4"/>
                    <a:pt x="2772" y="8"/>
                  </a:cubicBezTo>
                  <a:cubicBezTo>
                    <a:pt x="2772" y="13"/>
                    <a:pt x="2769" y="16"/>
                    <a:pt x="2764" y="16"/>
                  </a:cubicBezTo>
                  <a:close/>
                  <a:moveTo>
                    <a:pt x="2716" y="16"/>
                  </a:moveTo>
                  <a:lnTo>
                    <a:pt x="2700" y="16"/>
                  </a:lnTo>
                  <a:cubicBezTo>
                    <a:pt x="2696" y="16"/>
                    <a:pt x="2692" y="13"/>
                    <a:pt x="2692" y="8"/>
                  </a:cubicBezTo>
                  <a:cubicBezTo>
                    <a:pt x="2692" y="4"/>
                    <a:pt x="2696" y="0"/>
                    <a:pt x="2700" y="0"/>
                  </a:cubicBezTo>
                  <a:lnTo>
                    <a:pt x="2716" y="0"/>
                  </a:lnTo>
                  <a:cubicBezTo>
                    <a:pt x="2721" y="0"/>
                    <a:pt x="2724" y="4"/>
                    <a:pt x="2724" y="8"/>
                  </a:cubicBezTo>
                  <a:cubicBezTo>
                    <a:pt x="2724" y="13"/>
                    <a:pt x="2721" y="16"/>
                    <a:pt x="2716" y="16"/>
                  </a:cubicBezTo>
                  <a:close/>
                  <a:moveTo>
                    <a:pt x="2668" y="16"/>
                  </a:moveTo>
                  <a:lnTo>
                    <a:pt x="2652" y="16"/>
                  </a:lnTo>
                  <a:cubicBezTo>
                    <a:pt x="2648" y="16"/>
                    <a:pt x="2644" y="13"/>
                    <a:pt x="2644" y="8"/>
                  </a:cubicBezTo>
                  <a:cubicBezTo>
                    <a:pt x="2644" y="4"/>
                    <a:pt x="2648" y="0"/>
                    <a:pt x="2652" y="0"/>
                  </a:cubicBezTo>
                  <a:lnTo>
                    <a:pt x="2668" y="0"/>
                  </a:lnTo>
                  <a:cubicBezTo>
                    <a:pt x="2673" y="0"/>
                    <a:pt x="2676" y="4"/>
                    <a:pt x="2676" y="8"/>
                  </a:cubicBezTo>
                  <a:cubicBezTo>
                    <a:pt x="2676" y="13"/>
                    <a:pt x="2673" y="16"/>
                    <a:pt x="2668" y="16"/>
                  </a:cubicBezTo>
                  <a:close/>
                  <a:moveTo>
                    <a:pt x="2620" y="16"/>
                  </a:moveTo>
                  <a:lnTo>
                    <a:pt x="2604" y="16"/>
                  </a:lnTo>
                  <a:cubicBezTo>
                    <a:pt x="2600" y="16"/>
                    <a:pt x="2596" y="13"/>
                    <a:pt x="2596" y="8"/>
                  </a:cubicBezTo>
                  <a:cubicBezTo>
                    <a:pt x="2596" y="4"/>
                    <a:pt x="2600" y="0"/>
                    <a:pt x="2604" y="0"/>
                  </a:cubicBezTo>
                  <a:lnTo>
                    <a:pt x="2620" y="0"/>
                  </a:lnTo>
                  <a:cubicBezTo>
                    <a:pt x="2625" y="0"/>
                    <a:pt x="2628" y="4"/>
                    <a:pt x="2628" y="8"/>
                  </a:cubicBezTo>
                  <a:cubicBezTo>
                    <a:pt x="2628" y="13"/>
                    <a:pt x="2625" y="16"/>
                    <a:pt x="2620" y="16"/>
                  </a:cubicBezTo>
                  <a:close/>
                  <a:moveTo>
                    <a:pt x="2572" y="16"/>
                  </a:moveTo>
                  <a:lnTo>
                    <a:pt x="2556" y="16"/>
                  </a:lnTo>
                  <a:cubicBezTo>
                    <a:pt x="2552" y="16"/>
                    <a:pt x="2548" y="13"/>
                    <a:pt x="2548" y="8"/>
                  </a:cubicBezTo>
                  <a:cubicBezTo>
                    <a:pt x="2548" y="4"/>
                    <a:pt x="2552" y="0"/>
                    <a:pt x="2556" y="0"/>
                  </a:cubicBezTo>
                  <a:lnTo>
                    <a:pt x="2572" y="0"/>
                  </a:lnTo>
                  <a:cubicBezTo>
                    <a:pt x="2577" y="0"/>
                    <a:pt x="2580" y="4"/>
                    <a:pt x="2580" y="8"/>
                  </a:cubicBezTo>
                  <a:cubicBezTo>
                    <a:pt x="2580" y="13"/>
                    <a:pt x="2577" y="16"/>
                    <a:pt x="2572" y="16"/>
                  </a:cubicBezTo>
                  <a:close/>
                  <a:moveTo>
                    <a:pt x="2524" y="16"/>
                  </a:moveTo>
                  <a:lnTo>
                    <a:pt x="2508" y="16"/>
                  </a:lnTo>
                  <a:cubicBezTo>
                    <a:pt x="2504" y="16"/>
                    <a:pt x="2500" y="13"/>
                    <a:pt x="2500" y="8"/>
                  </a:cubicBezTo>
                  <a:cubicBezTo>
                    <a:pt x="2500" y="4"/>
                    <a:pt x="2504" y="0"/>
                    <a:pt x="2508" y="0"/>
                  </a:cubicBezTo>
                  <a:lnTo>
                    <a:pt x="2524" y="0"/>
                  </a:lnTo>
                  <a:cubicBezTo>
                    <a:pt x="2529" y="0"/>
                    <a:pt x="2532" y="4"/>
                    <a:pt x="2532" y="8"/>
                  </a:cubicBezTo>
                  <a:cubicBezTo>
                    <a:pt x="2532" y="13"/>
                    <a:pt x="2529" y="16"/>
                    <a:pt x="2524" y="16"/>
                  </a:cubicBezTo>
                  <a:close/>
                  <a:moveTo>
                    <a:pt x="2476" y="16"/>
                  </a:moveTo>
                  <a:lnTo>
                    <a:pt x="2460" y="16"/>
                  </a:lnTo>
                  <a:cubicBezTo>
                    <a:pt x="2456" y="16"/>
                    <a:pt x="2452" y="13"/>
                    <a:pt x="2452" y="8"/>
                  </a:cubicBezTo>
                  <a:cubicBezTo>
                    <a:pt x="2452" y="4"/>
                    <a:pt x="2456" y="0"/>
                    <a:pt x="2460" y="0"/>
                  </a:cubicBezTo>
                  <a:lnTo>
                    <a:pt x="2476" y="0"/>
                  </a:lnTo>
                  <a:cubicBezTo>
                    <a:pt x="2481" y="0"/>
                    <a:pt x="2484" y="4"/>
                    <a:pt x="2484" y="8"/>
                  </a:cubicBezTo>
                  <a:cubicBezTo>
                    <a:pt x="2484" y="13"/>
                    <a:pt x="2481" y="16"/>
                    <a:pt x="2476" y="16"/>
                  </a:cubicBezTo>
                  <a:close/>
                  <a:moveTo>
                    <a:pt x="2428" y="16"/>
                  </a:moveTo>
                  <a:lnTo>
                    <a:pt x="2412" y="16"/>
                  </a:lnTo>
                  <a:cubicBezTo>
                    <a:pt x="2408" y="16"/>
                    <a:pt x="2404" y="13"/>
                    <a:pt x="2404" y="8"/>
                  </a:cubicBezTo>
                  <a:cubicBezTo>
                    <a:pt x="2404" y="4"/>
                    <a:pt x="2408" y="0"/>
                    <a:pt x="2412" y="0"/>
                  </a:cubicBezTo>
                  <a:lnTo>
                    <a:pt x="2428" y="0"/>
                  </a:lnTo>
                  <a:cubicBezTo>
                    <a:pt x="2433" y="0"/>
                    <a:pt x="2436" y="4"/>
                    <a:pt x="2436" y="8"/>
                  </a:cubicBezTo>
                  <a:cubicBezTo>
                    <a:pt x="2436" y="13"/>
                    <a:pt x="2433" y="16"/>
                    <a:pt x="2428" y="16"/>
                  </a:cubicBezTo>
                  <a:close/>
                  <a:moveTo>
                    <a:pt x="2380" y="16"/>
                  </a:moveTo>
                  <a:lnTo>
                    <a:pt x="2364" y="16"/>
                  </a:lnTo>
                  <a:cubicBezTo>
                    <a:pt x="2360" y="16"/>
                    <a:pt x="2356" y="13"/>
                    <a:pt x="2356" y="8"/>
                  </a:cubicBezTo>
                  <a:cubicBezTo>
                    <a:pt x="2356" y="4"/>
                    <a:pt x="2360" y="0"/>
                    <a:pt x="2364" y="0"/>
                  </a:cubicBezTo>
                  <a:lnTo>
                    <a:pt x="2380" y="0"/>
                  </a:lnTo>
                  <a:cubicBezTo>
                    <a:pt x="2385" y="0"/>
                    <a:pt x="2388" y="4"/>
                    <a:pt x="2388" y="8"/>
                  </a:cubicBezTo>
                  <a:cubicBezTo>
                    <a:pt x="2388" y="13"/>
                    <a:pt x="2385" y="16"/>
                    <a:pt x="2380" y="16"/>
                  </a:cubicBezTo>
                  <a:close/>
                  <a:moveTo>
                    <a:pt x="2332" y="16"/>
                  </a:moveTo>
                  <a:lnTo>
                    <a:pt x="2316" y="16"/>
                  </a:lnTo>
                  <a:cubicBezTo>
                    <a:pt x="2312" y="16"/>
                    <a:pt x="2308" y="13"/>
                    <a:pt x="2308" y="8"/>
                  </a:cubicBezTo>
                  <a:cubicBezTo>
                    <a:pt x="2308" y="4"/>
                    <a:pt x="2312" y="0"/>
                    <a:pt x="2316" y="0"/>
                  </a:cubicBezTo>
                  <a:lnTo>
                    <a:pt x="2332" y="0"/>
                  </a:lnTo>
                  <a:cubicBezTo>
                    <a:pt x="2337" y="0"/>
                    <a:pt x="2340" y="4"/>
                    <a:pt x="2340" y="8"/>
                  </a:cubicBezTo>
                  <a:cubicBezTo>
                    <a:pt x="2340" y="13"/>
                    <a:pt x="2337" y="16"/>
                    <a:pt x="2332" y="16"/>
                  </a:cubicBezTo>
                  <a:close/>
                  <a:moveTo>
                    <a:pt x="2284" y="16"/>
                  </a:moveTo>
                  <a:lnTo>
                    <a:pt x="2268" y="16"/>
                  </a:lnTo>
                  <a:cubicBezTo>
                    <a:pt x="2264" y="16"/>
                    <a:pt x="2260" y="13"/>
                    <a:pt x="2260" y="8"/>
                  </a:cubicBezTo>
                  <a:cubicBezTo>
                    <a:pt x="2260" y="4"/>
                    <a:pt x="2264" y="0"/>
                    <a:pt x="2268" y="0"/>
                  </a:cubicBezTo>
                  <a:lnTo>
                    <a:pt x="2284" y="0"/>
                  </a:lnTo>
                  <a:cubicBezTo>
                    <a:pt x="2289" y="0"/>
                    <a:pt x="2292" y="4"/>
                    <a:pt x="2292" y="8"/>
                  </a:cubicBezTo>
                  <a:cubicBezTo>
                    <a:pt x="2292" y="13"/>
                    <a:pt x="2289" y="16"/>
                    <a:pt x="2284" y="16"/>
                  </a:cubicBezTo>
                  <a:close/>
                  <a:moveTo>
                    <a:pt x="2236" y="16"/>
                  </a:moveTo>
                  <a:lnTo>
                    <a:pt x="2220" y="16"/>
                  </a:lnTo>
                  <a:cubicBezTo>
                    <a:pt x="2216" y="16"/>
                    <a:pt x="2212" y="13"/>
                    <a:pt x="2212" y="8"/>
                  </a:cubicBezTo>
                  <a:cubicBezTo>
                    <a:pt x="2212" y="4"/>
                    <a:pt x="2216" y="0"/>
                    <a:pt x="2220" y="0"/>
                  </a:cubicBezTo>
                  <a:lnTo>
                    <a:pt x="2236" y="0"/>
                  </a:lnTo>
                  <a:cubicBezTo>
                    <a:pt x="2241" y="0"/>
                    <a:pt x="2244" y="4"/>
                    <a:pt x="2244" y="8"/>
                  </a:cubicBezTo>
                  <a:cubicBezTo>
                    <a:pt x="2244" y="13"/>
                    <a:pt x="2241" y="16"/>
                    <a:pt x="2236" y="16"/>
                  </a:cubicBezTo>
                  <a:close/>
                  <a:moveTo>
                    <a:pt x="2188" y="16"/>
                  </a:moveTo>
                  <a:lnTo>
                    <a:pt x="2172" y="16"/>
                  </a:lnTo>
                  <a:cubicBezTo>
                    <a:pt x="2168" y="16"/>
                    <a:pt x="2164" y="13"/>
                    <a:pt x="2164" y="8"/>
                  </a:cubicBezTo>
                  <a:cubicBezTo>
                    <a:pt x="2164" y="4"/>
                    <a:pt x="2168" y="0"/>
                    <a:pt x="2172" y="0"/>
                  </a:cubicBezTo>
                  <a:lnTo>
                    <a:pt x="2188" y="0"/>
                  </a:lnTo>
                  <a:cubicBezTo>
                    <a:pt x="2193" y="0"/>
                    <a:pt x="2196" y="4"/>
                    <a:pt x="2196" y="8"/>
                  </a:cubicBezTo>
                  <a:cubicBezTo>
                    <a:pt x="2196" y="13"/>
                    <a:pt x="2193" y="16"/>
                    <a:pt x="2188" y="16"/>
                  </a:cubicBezTo>
                  <a:close/>
                  <a:moveTo>
                    <a:pt x="2140" y="16"/>
                  </a:moveTo>
                  <a:lnTo>
                    <a:pt x="2124" y="16"/>
                  </a:lnTo>
                  <a:cubicBezTo>
                    <a:pt x="2120" y="16"/>
                    <a:pt x="2116" y="13"/>
                    <a:pt x="2116" y="8"/>
                  </a:cubicBezTo>
                  <a:cubicBezTo>
                    <a:pt x="2116" y="4"/>
                    <a:pt x="2120" y="0"/>
                    <a:pt x="2124" y="0"/>
                  </a:cubicBezTo>
                  <a:lnTo>
                    <a:pt x="2140" y="0"/>
                  </a:lnTo>
                  <a:cubicBezTo>
                    <a:pt x="2145" y="0"/>
                    <a:pt x="2148" y="4"/>
                    <a:pt x="2148" y="8"/>
                  </a:cubicBezTo>
                  <a:cubicBezTo>
                    <a:pt x="2148" y="13"/>
                    <a:pt x="2145" y="16"/>
                    <a:pt x="2140" y="16"/>
                  </a:cubicBezTo>
                  <a:close/>
                  <a:moveTo>
                    <a:pt x="2092" y="16"/>
                  </a:moveTo>
                  <a:lnTo>
                    <a:pt x="2076" y="16"/>
                  </a:lnTo>
                  <a:cubicBezTo>
                    <a:pt x="2072" y="16"/>
                    <a:pt x="2068" y="13"/>
                    <a:pt x="2068" y="8"/>
                  </a:cubicBezTo>
                  <a:cubicBezTo>
                    <a:pt x="2068" y="4"/>
                    <a:pt x="2072" y="0"/>
                    <a:pt x="2076" y="0"/>
                  </a:cubicBezTo>
                  <a:lnTo>
                    <a:pt x="2092" y="0"/>
                  </a:lnTo>
                  <a:cubicBezTo>
                    <a:pt x="2097" y="0"/>
                    <a:pt x="2100" y="4"/>
                    <a:pt x="2100" y="8"/>
                  </a:cubicBezTo>
                  <a:cubicBezTo>
                    <a:pt x="2100" y="13"/>
                    <a:pt x="2097" y="16"/>
                    <a:pt x="2092" y="16"/>
                  </a:cubicBezTo>
                  <a:close/>
                  <a:moveTo>
                    <a:pt x="2044" y="16"/>
                  </a:moveTo>
                  <a:lnTo>
                    <a:pt x="2028" y="16"/>
                  </a:lnTo>
                  <a:cubicBezTo>
                    <a:pt x="2024" y="16"/>
                    <a:pt x="2020" y="13"/>
                    <a:pt x="2020" y="8"/>
                  </a:cubicBezTo>
                  <a:cubicBezTo>
                    <a:pt x="2020" y="4"/>
                    <a:pt x="2024" y="0"/>
                    <a:pt x="2028" y="0"/>
                  </a:cubicBezTo>
                  <a:lnTo>
                    <a:pt x="2044" y="0"/>
                  </a:lnTo>
                  <a:cubicBezTo>
                    <a:pt x="2049" y="0"/>
                    <a:pt x="2052" y="4"/>
                    <a:pt x="2052" y="8"/>
                  </a:cubicBezTo>
                  <a:cubicBezTo>
                    <a:pt x="2052" y="13"/>
                    <a:pt x="2049" y="16"/>
                    <a:pt x="2044" y="16"/>
                  </a:cubicBezTo>
                  <a:close/>
                  <a:moveTo>
                    <a:pt x="1996" y="16"/>
                  </a:moveTo>
                  <a:lnTo>
                    <a:pt x="1980" y="16"/>
                  </a:lnTo>
                  <a:cubicBezTo>
                    <a:pt x="1976" y="16"/>
                    <a:pt x="1972" y="13"/>
                    <a:pt x="1972" y="8"/>
                  </a:cubicBezTo>
                  <a:cubicBezTo>
                    <a:pt x="1972" y="4"/>
                    <a:pt x="1976" y="0"/>
                    <a:pt x="1980" y="0"/>
                  </a:cubicBezTo>
                  <a:lnTo>
                    <a:pt x="1996" y="0"/>
                  </a:lnTo>
                  <a:cubicBezTo>
                    <a:pt x="2001" y="0"/>
                    <a:pt x="2004" y="4"/>
                    <a:pt x="2004" y="8"/>
                  </a:cubicBezTo>
                  <a:cubicBezTo>
                    <a:pt x="2004" y="13"/>
                    <a:pt x="2001" y="16"/>
                    <a:pt x="1996" y="16"/>
                  </a:cubicBezTo>
                  <a:close/>
                  <a:moveTo>
                    <a:pt x="1948" y="16"/>
                  </a:moveTo>
                  <a:lnTo>
                    <a:pt x="1932" y="16"/>
                  </a:lnTo>
                  <a:cubicBezTo>
                    <a:pt x="1928" y="16"/>
                    <a:pt x="1924" y="13"/>
                    <a:pt x="1924" y="8"/>
                  </a:cubicBezTo>
                  <a:cubicBezTo>
                    <a:pt x="1924" y="4"/>
                    <a:pt x="1928" y="0"/>
                    <a:pt x="1932" y="0"/>
                  </a:cubicBezTo>
                  <a:lnTo>
                    <a:pt x="1948" y="0"/>
                  </a:lnTo>
                  <a:cubicBezTo>
                    <a:pt x="1953" y="0"/>
                    <a:pt x="1956" y="4"/>
                    <a:pt x="1956" y="8"/>
                  </a:cubicBezTo>
                  <a:cubicBezTo>
                    <a:pt x="1956" y="13"/>
                    <a:pt x="1953" y="16"/>
                    <a:pt x="1948" y="16"/>
                  </a:cubicBezTo>
                  <a:close/>
                  <a:moveTo>
                    <a:pt x="1900" y="16"/>
                  </a:moveTo>
                  <a:lnTo>
                    <a:pt x="1884" y="16"/>
                  </a:lnTo>
                  <a:cubicBezTo>
                    <a:pt x="1880" y="16"/>
                    <a:pt x="1876" y="13"/>
                    <a:pt x="1876" y="8"/>
                  </a:cubicBezTo>
                  <a:cubicBezTo>
                    <a:pt x="1876" y="4"/>
                    <a:pt x="1880" y="0"/>
                    <a:pt x="1884" y="0"/>
                  </a:cubicBezTo>
                  <a:lnTo>
                    <a:pt x="1900" y="0"/>
                  </a:lnTo>
                  <a:cubicBezTo>
                    <a:pt x="1905" y="0"/>
                    <a:pt x="1908" y="4"/>
                    <a:pt x="1908" y="8"/>
                  </a:cubicBezTo>
                  <a:cubicBezTo>
                    <a:pt x="1908" y="13"/>
                    <a:pt x="1905" y="16"/>
                    <a:pt x="1900" y="16"/>
                  </a:cubicBezTo>
                  <a:close/>
                  <a:moveTo>
                    <a:pt x="1852" y="16"/>
                  </a:moveTo>
                  <a:lnTo>
                    <a:pt x="1836" y="16"/>
                  </a:lnTo>
                  <a:cubicBezTo>
                    <a:pt x="1832" y="16"/>
                    <a:pt x="1828" y="13"/>
                    <a:pt x="1828" y="8"/>
                  </a:cubicBezTo>
                  <a:cubicBezTo>
                    <a:pt x="1828" y="4"/>
                    <a:pt x="1832" y="0"/>
                    <a:pt x="1836" y="0"/>
                  </a:cubicBezTo>
                  <a:lnTo>
                    <a:pt x="1852" y="0"/>
                  </a:lnTo>
                  <a:cubicBezTo>
                    <a:pt x="1857" y="0"/>
                    <a:pt x="1860" y="4"/>
                    <a:pt x="1860" y="8"/>
                  </a:cubicBezTo>
                  <a:cubicBezTo>
                    <a:pt x="1860" y="13"/>
                    <a:pt x="1857" y="16"/>
                    <a:pt x="1852" y="16"/>
                  </a:cubicBezTo>
                  <a:close/>
                  <a:moveTo>
                    <a:pt x="1804" y="16"/>
                  </a:moveTo>
                  <a:lnTo>
                    <a:pt x="1788" y="16"/>
                  </a:lnTo>
                  <a:cubicBezTo>
                    <a:pt x="1784" y="16"/>
                    <a:pt x="1780" y="13"/>
                    <a:pt x="1780" y="8"/>
                  </a:cubicBezTo>
                  <a:cubicBezTo>
                    <a:pt x="1780" y="4"/>
                    <a:pt x="1784" y="0"/>
                    <a:pt x="1788" y="0"/>
                  </a:cubicBezTo>
                  <a:lnTo>
                    <a:pt x="1804" y="0"/>
                  </a:lnTo>
                  <a:cubicBezTo>
                    <a:pt x="1809" y="0"/>
                    <a:pt x="1812" y="4"/>
                    <a:pt x="1812" y="8"/>
                  </a:cubicBezTo>
                  <a:cubicBezTo>
                    <a:pt x="1812" y="13"/>
                    <a:pt x="1809" y="16"/>
                    <a:pt x="1804" y="16"/>
                  </a:cubicBezTo>
                  <a:close/>
                  <a:moveTo>
                    <a:pt x="1756" y="16"/>
                  </a:moveTo>
                  <a:lnTo>
                    <a:pt x="1740" y="16"/>
                  </a:lnTo>
                  <a:cubicBezTo>
                    <a:pt x="1736" y="16"/>
                    <a:pt x="1732" y="13"/>
                    <a:pt x="1732" y="8"/>
                  </a:cubicBezTo>
                  <a:cubicBezTo>
                    <a:pt x="1732" y="4"/>
                    <a:pt x="1736" y="0"/>
                    <a:pt x="1740" y="0"/>
                  </a:cubicBezTo>
                  <a:lnTo>
                    <a:pt x="1756" y="0"/>
                  </a:lnTo>
                  <a:cubicBezTo>
                    <a:pt x="1761" y="0"/>
                    <a:pt x="1764" y="4"/>
                    <a:pt x="1764" y="8"/>
                  </a:cubicBezTo>
                  <a:cubicBezTo>
                    <a:pt x="1764" y="13"/>
                    <a:pt x="1761" y="16"/>
                    <a:pt x="1756" y="16"/>
                  </a:cubicBezTo>
                  <a:close/>
                  <a:moveTo>
                    <a:pt x="1708" y="16"/>
                  </a:moveTo>
                  <a:lnTo>
                    <a:pt x="1692" y="16"/>
                  </a:lnTo>
                  <a:cubicBezTo>
                    <a:pt x="1688" y="16"/>
                    <a:pt x="1684" y="13"/>
                    <a:pt x="1684" y="8"/>
                  </a:cubicBezTo>
                  <a:cubicBezTo>
                    <a:pt x="1684" y="4"/>
                    <a:pt x="1688" y="0"/>
                    <a:pt x="1692" y="0"/>
                  </a:cubicBezTo>
                  <a:lnTo>
                    <a:pt x="1708" y="0"/>
                  </a:lnTo>
                  <a:cubicBezTo>
                    <a:pt x="1713" y="0"/>
                    <a:pt x="1716" y="4"/>
                    <a:pt x="1716" y="8"/>
                  </a:cubicBezTo>
                  <a:cubicBezTo>
                    <a:pt x="1716" y="13"/>
                    <a:pt x="1713" y="16"/>
                    <a:pt x="1708" y="16"/>
                  </a:cubicBezTo>
                  <a:close/>
                  <a:moveTo>
                    <a:pt x="1660" y="16"/>
                  </a:moveTo>
                  <a:lnTo>
                    <a:pt x="1644" y="16"/>
                  </a:lnTo>
                  <a:cubicBezTo>
                    <a:pt x="1640" y="16"/>
                    <a:pt x="1636" y="13"/>
                    <a:pt x="1636" y="8"/>
                  </a:cubicBezTo>
                  <a:cubicBezTo>
                    <a:pt x="1636" y="4"/>
                    <a:pt x="1640" y="0"/>
                    <a:pt x="1644" y="0"/>
                  </a:cubicBezTo>
                  <a:lnTo>
                    <a:pt x="1660" y="0"/>
                  </a:lnTo>
                  <a:cubicBezTo>
                    <a:pt x="1665" y="0"/>
                    <a:pt x="1668" y="4"/>
                    <a:pt x="1668" y="8"/>
                  </a:cubicBezTo>
                  <a:cubicBezTo>
                    <a:pt x="1668" y="13"/>
                    <a:pt x="1665" y="16"/>
                    <a:pt x="1660" y="16"/>
                  </a:cubicBezTo>
                  <a:close/>
                  <a:moveTo>
                    <a:pt x="1612" y="16"/>
                  </a:moveTo>
                  <a:lnTo>
                    <a:pt x="1596" y="16"/>
                  </a:lnTo>
                  <a:cubicBezTo>
                    <a:pt x="1592" y="16"/>
                    <a:pt x="1588" y="13"/>
                    <a:pt x="1588" y="8"/>
                  </a:cubicBezTo>
                  <a:cubicBezTo>
                    <a:pt x="1588" y="4"/>
                    <a:pt x="1592" y="0"/>
                    <a:pt x="1596" y="0"/>
                  </a:cubicBezTo>
                  <a:lnTo>
                    <a:pt x="1612" y="0"/>
                  </a:lnTo>
                  <a:cubicBezTo>
                    <a:pt x="1617" y="0"/>
                    <a:pt x="1620" y="4"/>
                    <a:pt x="1620" y="8"/>
                  </a:cubicBezTo>
                  <a:cubicBezTo>
                    <a:pt x="1620" y="13"/>
                    <a:pt x="1617" y="16"/>
                    <a:pt x="1612" y="16"/>
                  </a:cubicBezTo>
                  <a:close/>
                  <a:moveTo>
                    <a:pt x="1564" y="16"/>
                  </a:moveTo>
                  <a:lnTo>
                    <a:pt x="1548" y="16"/>
                  </a:lnTo>
                  <a:cubicBezTo>
                    <a:pt x="1544" y="16"/>
                    <a:pt x="1540" y="13"/>
                    <a:pt x="1540" y="8"/>
                  </a:cubicBezTo>
                  <a:cubicBezTo>
                    <a:pt x="1540" y="4"/>
                    <a:pt x="1544" y="0"/>
                    <a:pt x="1548" y="0"/>
                  </a:cubicBezTo>
                  <a:lnTo>
                    <a:pt x="1564" y="0"/>
                  </a:lnTo>
                  <a:cubicBezTo>
                    <a:pt x="1569" y="0"/>
                    <a:pt x="1572" y="4"/>
                    <a:pt x="1572" y="8"/>
                  </a:cubicBezTo>
                  <a:cubicBezTo>
                    <a:pt x="1572" y="13"/>
                    <a:pt x="1569" y="16"/>
                    <a:pt x="1564" y="16"/>
                  </a:cubicBezTo>
                  <a:close/>
                  <a:moveTo>
                    <a:pt x="1516" y="16"/>
                  </a:moveTo>
                  <a:lnTo>
                    <a:pt x="1500" y="16"/>
                  </a:lnTo>
                  <a:cubicBezTo>
                    <a:pt x="1496" y="16"/>
                    <a:pt x="1492" y="13"/>
                    <a:pt x="1492" y="8"/>
                  </a:cubicBezTo>
                  <a:cubicBezTo>
                    <a:pt x="1492" y="4"/>
                    <a:pt x="1496" y="0"/>
                    <a:pt x="1500" y="0"/>
                  </a:cubicBezTo>
                  <a:lnTo>
                    <a:pt x="1516" y="0"/>
                  </a:lnTo>
                  <a:cubicBezTo>
                    <a:pt x="1521" y="0"/>
                    <a:pt x="1524" y="4"/>
                    <a:pt x="1524" y="8"/>
                  </a:cubicBezTo>
                  <a:cubicBezTo>
                    <a:pt x="1524" y="13"/>
                    <a:pt x="1521" y="16"/>
                    <a:pt x="1516" y="16"/>
                  </a:cubicBezTo>
                  <a:close/>
                  <a:moveTo>
                    <a:pt x="1468" y="16"/>
                  </a:moveTo>
                  <a:lnTo>
                    <a:pt x="1452" y="16"/>
                  </a:lnTo>
                  <a:cubicBezTo>
                    <a:pt x="1448" y="16"/>
                    <a:pt x="1444" y="13"/>
                    <a:pt x="1444" y="8"/>
                  </a:cubicBezTo>
                  <a:cubicBezTo>
                    <a:pt x="1444" y="4"/>
                    <a:pt x="1448" y="0"/>
                    <a:pt x="1452" y="0"/>
                  </a:cubicBezTo>
                  <a:lnTo>
                    <a:pt x="1468" y="0"/>
                  </a:lnTo>
                  <a:cubicBezTo>
                    <a:pt x="1473" y="0"/>
                    <a:pt x="1476" y="4"/>
                    <a:pt x="1476" y="8"/>
                  </a:cubicBezTo>
                  <a:cubicBezTo>
                    <a:pt x="1476" y="13"/>
                    <a:pt x="1473" y="16"/>
                    <a:pt x="1468" y="16"/>
                  </a:cubicBezTo>
                  <a:close/>
                  <a:moveTo>
                    <a:pt x="1420" y="16"/>
                  </a:moveTo>
                  <a:lnTo>
                    <a:pt x="1404" y="16"/>
                  </a:lnTo>
                  <a:cubicBezTo>
                    <a:pt x="1400" y="16"/>
                    <a:pt x="1396" y="13"/>
                    <a:pt x="1396" y="8"/>
                  </a:cubicBezTo>
                  <a:cubicBezTo>
                    <a:pt x="1396" y="4"/>
                    <a:pt x="1400" y="0"/>
                    <a:pt x="1404" y="0"/>
                  </a:cubicBezTo>
                  <a:lnTo>
                    <a:pt x="1420" y="0"/>
                  </a:lnTo>
                  <a:cubicBezTo>
                    <a:pt x="1425" y="0"/>
                    <a:pt x="1428" y="4"/>
                    <a:pt x="1428" y="8"/>
                  </a:cubicBezTo>
                  <a:cubicBezTo>
                    <a:pt x="1428" y="13"/>
                    <a:pt x="1425" y="16"/>
                    <a:pt x="1420" y="16"/>
                  </a:cubicBezTo>
                  <a:close/>
                  <a:moveTo>
                    <a:pt x="1372" y="16"/>
                  </a:moveTo>
                  <a:lnTo>
                    <a:pt x="1356" y="16"/>
                  </a:lnTo>
                  <a:cubicBezTo>
                    <a:pt x="1352" y="16"/>
                    <a:pt x="1348" y="13"/>
                    <a:pt x="1348" y="8"/>
                  </a:cubicBezTo>
                  <a:cubicBezTo>
                    <a:pt x="1348" y="4"/>
                    <a:pt x="1352" y="0"/>
                    <a:pt x="1356" y="0"/>
                  </a:cubicBezTo>
                  <a:lnTo>
                    <a:pt x="1372" y="0"/>
                  </a:lnTo>
                  <a:cubicBezTo>
                    <a:pt x="1377" y="0"/>
                    <a:pt x="1380" y="4"/>
                    <a:pt x="1380" y="8"/>
                  </a:cubicBezTo>
                  <a:cubicBezTo>
                    <a:pt x="1380" y="13"/>
                    <a:pt x="1377" y="16"/>
                    <a:pt x="1372" y="16"/>
                  </a:cubicBezTo>
                  <a:close/>
                  <a:moveTo>
                    <a:pt x="1324" y="16"/>
                  </a:moveTo>
                  <a:lnTo>
                    <a:pt x="1308" y="16"/>
                  </a:lnTo>
                  <a:cubicBezTo>
                    <a:pt x="1304" y="16"/>
                    <a:pt x="1300" y="13"/>
                    <a:pt x="1300" y="8"/>
                  </a:cubicBezTo>
                  <a:cubicBezTo>
                    <a:pt x="1300" y="4"/>
                    <a:pt x="1304" y="0"/>
                    <a:pt x="1308" y="0"/>
                  </a:cubicBezTo>
                  <a:lnTo>
                    <a:pt x="1324" y="0"/>
                  </a:lnTo>
                  <a:cubicBezTo>
                    <a:pt x="1329" y="0"/>
                    <a:pt x="1332" y="4"/>
                    <a:pt x="1332" y="8"/>
                  </a:cubicBezTo>
                  <a:cubicBezTo>
                    <a:pt x="1332" y="13"/>
                    <a:pt x="1329" y="16"/>
                    <a:pt x="1324" y="16"/>
                  </a:cubicBezTo>
                  <a:close/>
                  <a:moveTo>
                    <a:pt x="1276" y="16"/>
                  </a:moveTo>
                  <a:lnTo>
                    <a:pt x="1260" y="16"/>
                  </a:lnTo>
                  <a:cubicBezTo>
                    <a:pt x="1256" y="16"/>
                    <a:pt x="1252" y="13"/>
                    <a:pt x="1252" y="8"/>
                  </a:cubicBezTo>
                  <a:cubicBezTo>
                    <a:pt x="1252" y="4"/>
                    <a:pt x="1256" y="0"/>
                    <a:pt x="1260" y="0"/>
                  </a:cubicBezTo>
                  <a:lnTo>
                    <a:pt x="1276" y="0"/>
                  </a:lnTo>
                  <a:cubicBezTo>
                    <a:pt x="1281" y="0"/>
                    <a:pt x="1284" y="4"/>
                    <a:pt x="1284" y="8"/>
                  </a:cubicBezTo>
                  <a:cubicBezTo>
                    <a:pt x="1284" y="13"/>
                    <a:pt x="1281" y="16"/>
                    <a:pt x="1276" y="16"/>
                  </a:cubicBezTo>
                  <a:close/>
                  <a:moveTo>
                    <a:pt x="1228" y="16"/>
                  </a:moveTo>
                  <a:lnTo>
                    <a:pt x="1212" y="16"/>
                  </a:lnTo>
                  <a:cubicBezTo>
                    <a:pt x="1208" y="16"/>
                    <a:pt x="1204" y="13"/>
                    <a:pt x="1204" y="8"/>
                  </a:cubicBezTo>
                  <a:cubicBezTo>
                    <a:pt x="1204" y="4"/>
                    <a:pt x="1208" y="0"/>
                    <a:pt x="1212" y="0"/>
                  </a:cubicBezTo>
                  <a:lnTo>
                    <a:pt x="1228" y="0"/>
                  </a:lnTo>
                  <a:cubicBezTo>
                    <a:pt x="1233" y="0"/>
                    <a:pt x="1236" y="4"/>
                    <a:pt x="1236" y="8"/>
                  </a:cubicBezTo>
                  <a:cubicBezTo>
                    <a:pt x="1236" y="13"/>
                    <a:pt x="1233" y="16"/>
                    <a:pt x="1228" y="16"/>
                  </a:cubicBezTo>
                  <a:close/>
                  <a:moveTo>
                    <a:pt x="1180" y="16"/>
                  </a:moveTo>
                  <a:lnTo>
                    <a:pt x="1164" y="16"/>
                  </a:lnTo>
                  <a:cubicBezTo>
                    <a:pt x="1160" y="16"/>
                    <a:pt x="1156" y="13"/>
                    <a:pt x="1156" y="8"/>
                  </a:cubicBezTo>
                  <a:cubicBezTo>
                    <a:pt x="1156" y="4"/>
                    <a:pt x="1160" y="0"/>
                    <a:pt x="1164" y="0"/>
                  </a:cubicBezTo>
                  <a:lnTo>
                    <a:pt x="1180" y="0"/>
                  </a:lnTo>
                  <a:cubicBezTo>
                    <a:pt x="1185" y="0"/>
                    <a:pt x="1188" y="4"/>
                    <a:pt x="1188" y="8"/>
                  </a:cubicBezTo>
                  <a:cubicBezTo>
                    <a:pt x="1188" y="13"/>
                    <a:pt x="1185" y="16"/>
                    <a:pt x="1180" y="16"/>
                  </a:cubicBezTo>
                  <a:close/>
                  <a:moveTo>
                    <a:pt x="1132" y="16"/>
                  </a:moveTo>
                  <a:lnTo>
                    <a:pt x="1116" y="16"/>
                  </a:lnTo>
                  <a:cubicBezTo>
                    <a:pt x="1112" y="16"/>
                    <a:pt x="1108" y="13"/>
                    <a:pt x="1108" y="8"/>
                  </a:cubicBezTo>
                  <a:cubicBezTo>
                    <a:pt x="1108" y="4"/>
                    <a:pt x="1112" y="0"/>
                    <a:pt x="1116" y="0"/>
                  </a:cubicBezTo>
                  <a:lnTo>
                    <a:pt x="1132" y="0"/>
                  </a:lnTo>
                  <a:cubicBezTo>
                    <a:pt x="1137" y="0"/>
                    <a:pt x="1140" y="4"/>
                    <a:pt x="1140" y="8"/>
                  </a:cubicBezTo>
                  <a:cubicBezTo>
                    <a:pt x="1140" y="13"/>
                    <a:pt x="1137" y="16"/>
                    <a:pt x="1132" y="16"/>
                  </a:cubicBezTo>
                  <a:close/>
                  <a:moveTo>
                    <a:pt x="1084" y="16"/>
                  </a:moveTo>
                  <a:lnTo>
                    <a:pt x="1068" y="16"/>
                  </a:lnTo>
                  <a:cubicBezTo>
                    <a:pt x="1064" y="16"/>
                    <a:pt x="1060" y="13"/>
                    <a:pt x="1060" y="8"/>
                  </a:cubicBezTo>
                  <a:cubicBezTo>
                    <a:pt x="1060" y="4"/>
                    <a:pt x="1064" y="0"/>
                    <a:pt x="1068" y="0"/>
                  </a:cubicBezTo>
                  <a:lnTo>
                    <a:pt x="1084" y="0"/>
                  </a:lnTo>
                  <a:cubicBezTo>
                    <a:pt x="1089" y="0"/>
                    <a:pt x="1092" y="4"/>
                    <a:pt x="1092" y="8"/>
                  </a:cubicBezTo>
                  <a:cubicBezTo>
                    <a:pt x="1092" y="13"/>
                    <a:pt x="1089" y="16"/>
                    <a:pt x="1084" y="16"/>
                  </a:cubicBezTo>
                  <a:close/>
                  <a:moveTo>
                    <a:pt x="1036" y="16"/>
                  </a:moveTo>
                  <a:lnTo>
                    <a:pt x="1020" y="16"/>
                  </a:lnTo>
                  <a:cubicBezTo>
                    <a:pt x="1016" y="16"/>
                    <a:pt x="1012" y="13"/>
                    <a:pt x="1012" y="8"/>
                  </a:cubicBezTo>
                  <a:cubicBezTo>
                    <a:pt x="1012" y="4"/>
                    <a:pt x="1016" y="0"/>
                    <a:pt x="1020" y="0"/>
                  </a:cubicBezTo>
                  <a:lnTo>
                    <a:pt x="1036" y="0"/>
                  </a:lnTo>
                  <a:cubicBezTo>
                    <a:pt x="1041" y="0"/>
                    <a:pt x="1044" y="4"/>
                    <a:pt x="1044" y="8"/>
                  </a:cubicBezTo>
                  <a:cubicBezTo>
                    <a:pt x="1044" y="13"/>
                    <a:pt x="1041" y="16"/>
                    <a:pt x="1036" y="16"/>
                  </a:cubicBezTo>
                  <a:close/>
                  <a:moveTo>
                    <a:pt x="988" y="16"/>
                  </a:moveTo>
                  <a:lnTo>
                    <a:pt x="972" y="16"/>
                  </a:lnTo>
                  <a:cubicBezTo>
                    <a:pt x="968" y="16"/>
                    <a:pt x="964" y="13"/>
                    <a:pt x="964" y="8"/>
                  </a:cubicBezTo>
                  <a:cubicBezTo>
                    <a:pt x="964" y="4"/>
                    <a:pt x="968" y="0"/>
                    <a:pt x="972" y="0"/>
                  </a:cubicBezTo>
                  <a:lnTo>
                    <a:pt x="988" y="0"/>
                  </a:lnTo>
                  <a:cubicBezTo>
                    <a:pt x="993" y="0"/>
                    <a:pt x="996" y="4"/>
                    <a:pt x="996" y="8"/>
                  </a:cubicBezTo>
                  <a:cubicBezTo>
                    <a:pt x="996" y="13"/>
                    <a:pt x="993" y="16"/>
                    <a:pt x="988" y="16"/>
                  </a:cubicBezTo>
                  <a:close/>
                  <a:moveTo>
                    <a:pt x="940" y="16"/>
                  </a:moveTo>
                  <a:lnTo>
                    <a:pt x="924" y="16"/>
                  </a:lnTo>
                  <a:cubicBezTo>
                    <a:pt x="920" y="16"/>
                    <a:pt x="916" y="13"/>
                    <a:pt x="916" y="8"/>
                  </a:cubicBezTo>
                  <a:cubicBezTo>
                    <a:pt x="916" y="4"/>
                    <a:pt x="920" y="0"/>
                    <a:pt x="924" y="0"/>
                  </a:cubicBezTo>
                  <a:lnTo>
                    <a:pt x="940" y="0"/>
                  </a:lnTo>
                  <a:cubicBezTo>
                    <a:pt x="945" y="0"/>
                    <a:pt x="948" y="4"/>
                    <a:pt x="948" y="8"/>
                  </a:cubicBezTo>
                  <a:cubicBezTo>
                    <a:pt x="948" y="13"/>
                    <a:pt x="945" y="16"/>
                    <a:pt x="940" y="16"/>
                  </a:cubicBezTo>
                  <a:close/>
                  <a:moveTo>
                    <a:pt x="892" y="16"/>
                  </a:moveTo>
                  <a:lnTo>
                    <a:pt x="876" y="16"/>
                  </a:lnTo>
                  <a:cubicBezTo>
                    <a:pt x="872" y="16"/>
                    <a:pt x="868" y="13"/>
                    <a:pt x="868" y="8"/>
                  </a:cubicBezTo>
                  <a:cubicBezTo>
                    <a:pt x="868" y="4"/>
                    <a:pt x="872" y="0"/>
                    <a:pt x="876" y="0"/>
                  </a:cubicBezTo>
                  <a:lnTo>
                    <a:pt x="892" y="0"/>
                  </a:lnTo>
                  <a:cubicBezTo>
                    <a:pt x="897" y="0"/>
                    <a:pt x="900" y="4"/>
                    <a:pt x="900" y="8"/>
                  </a:cubicBezTo>
                  <a:cubicBezTo>
                    <a:pt x="900" y="13"/>
                    <a:pt x="897" y="16"/>
                    <a:pt x="892" y="16"/>
                  </a:cubicBezTo>
                  <a:close/>
                  <a:moveTo>
                    <a:pt x="844" y="16"/>
                  </a:moveTo>
                  <a:lnTo>
                    <a:pt x="828" y="16"/>
                  </a:lnTo>
                  <a:cubicBezTo>
                    <a:pt x="824" y="16"/>
                    <a:pt x="820" y="13"/>
                    <a:pt x="820" y="8"/>
                  </a:cubicBezTo>
                  <a:cubicBezTo>
                    <a:pt x="820" y="4"/>
                    <a:pt x="824" y="0"/>
                    <a:pt x="828" y="0"/>
                  </a:cubicBezTo>
                  <a:lnTo>
                    <a:pt x="844" y="0"/>
                  </a:lnTo>
                  <a:cubicBezTo>
                    <a:pt x="849" y="0"/>
                    <a:pt x="852" y="4"/>
                    <a:pt x="852" y="8"/>
                  </a:cubicBezTo>
                  <a:cubicBezTo>
                    <a:pt x="852" y="13"/>
                    <a:pt x="849" y="16"/>
                    <a:pt x="844" y="16"/>
                  </a:cubicBezTo>
                  <a:close/>
                  <a:moveTo>
                    <a:pt x="796" y="16"/>
                  </a:moveTo>
                  <a:lnTo>
                    <a:pt x="780" y="16"/>
                  </a:lnTo>
                  <a:cubicBezTo>
                    <a:pt x="776" y="16"/>
                    <a:pt x="772" y="13"/>
                    <a:pt x="772" y="8"/>
                  </a:cubicBezTo>
                  <a:cubicBezTo>
                    <a:pt x="772" y="4"/>
                    <a:pt x="776" y="0"/>
                    <a:pt x="780" y="0"/>
                  </a:cubicBezTo>
                  <a:lnTo>
                    <a:pt x="796" y="0"/>
                  </a:lnTo>
                  <a:cubicBezTo>
                    <a:pt x="801" y="0"/>
                    <a:pt x="804" y="4"/>
                    <a:pt x="804" y="8"/>
                  </a:cubicBezTo>
                  <a:cubicBezTo>
                    <a:pt x="804" y="13"/>
                    <a:pt x="801" y="16"/>
                    <a:pt x="796" y="16"/>
                  </a:cubicBezTo>
                  <a:close/>
                  <a:moveTo>
                    <a:pt x="748" y="16"/>
                  </a:moveTo>
                  <a:lnTo>
                    <a:pt x="732" y="16"/>
                  </a:lnTo>
                  <a:cubicBezTo>
                    <a:pt x="728" y="16"/>
                    <a:pt x="724" y="13"/>
                    <a:pt x="724" y="8"/>
                  </a:cubicBezTo>
                  <a:cubicBezTo>
                    <a:pt x="724" y="4"/>
                    <a:pt x="728" y="0"/>
                    <a:pt x="732" y="0"/>
                  </a:cubicBezTo>
                  <a:lnTo>
                    <a:pt x="748" y="0"/>
                  </a:lnTo>
                  <a:cubicBezTo>
                    <a:pt x="753" y="0"/>
                    <a:pt x="756" y="4"/>
                    <a:pt x="756" y="8"/>
                  </a:cubicBezTo>
                  <a:cubicBezTo>
                    <a:pt x="756" y="13"/>
                    <a:pt x="753" y="16"/>
                    <a:pt x="748" y="16"/>
                  </a:cubicBezTo>
                  <a:close/>
                  <a:moveTo>
                    <a:pt x="700" y="16"/>
                  </a:moveTo>
                  <a:lnTo>
                    <a:pt x="684" y="16"/>
                  </a:lnTo>
                  <a:cubicBezTo>
                    <a:pt x="680" y="16"/>
                    <a:pt x="676" y="13"/>
                    <a:pt x="676" y="8"/>
                  </a:cubicBezTo>
                  <a:cubicBezTo>
                    <a:pt x="676" y="4"/>
                    <a:pt x="680" y="0"/>
                    <a:pt x="684" y="0"/>
                  </a:cubicBezTo>
                  <a:lnTo>
                    <a:pt x="700" y="0"/>
                  </a:lnTo>
                  <a:cubicBezTo>
                    <a:pt x="705" y="0"/>
                    <a:pt x="708" y="4"/>
                    <a:pt x="708" y="8"/>
                  </a:cubicBezTo>
                  <a:cubicBezTo>
                    <a:pt x="708" y="13"/>
                    <a:pt x="705" y="16"/>
                    <a:pt x="700" y="16"/>
                  </a:cubicBezTo>
                  <a:close/>
                  <a:moveTo>
                    <a:pt x="652" y="16"/>
                  </a:moveTo>
                  <a:lnTo>
                    <a:pt x="636" y="16"/>
                  </a:lnTo>
                  <a:cubicBezTo>
                    <a:pt x="632" y="16"/>
                    <a:pt x="628" y="13"/>
                    <a:pt x="628" y="8"/>
                  </a:cubicBezTo>
                  <a:cubicBezTo>
                    <a:pt x="628" y="4"/>
                    <a:pt x="632" y="0"/>
                    <a:pt x="636" y="0"/>
                  </a:cubicBezTo>
                  <a:lnTo>
                    <a:pt x="652" y="0"/>
                  </a:lnTo>
                  <a:cubicBezTo>
                    <a:pt x="657" y="0"/>
                    <a:pt x="660" y="4"/>
                    <a:pt x="660" y="8"/>
                  </a:cubicBezTo>
                  <a:cubicBezTo>
                    <a:pt x="660" y="13"/>
                    <a:pt x="657" y="16"/>
                    <a:pt x="652" y="16"/>
                  </a:cubicBezTo>
                  <a:close/>
                  <a:moveTo>
                    <a:pt x="604" y="16"/>
                  </a:moveTo>
                  <a:lnTo>
                    <a:pt x="588" y="16"/>
                  </a:lnTo>
                  <a:cubicBezTo>
                    <a:pt x="584" y="16"/>
                    <a:pt x="580" y="13"/>
                    <a:pt x="580" y="8"/>
                  </a:cubicBezTo>
                  <a:cubicBezTo>
                    <a:pt x="580" y="4"/>
                    <a:pt x="584" y="0"/>
                    <a:pt x="588" y="0"/>
                  </a:cubicBezTo>
                  <a:lnTo>
                    <a:pt x="604" y="0"/>
                  </a:lnTo>
                  <a:cubicBezTo>
                    <a:pt x="609" y="0"/>
                    <a:pt x="612" y="4"/>
                    <a:pt x="612" y="8"/>
                  </a:cubicBezTo>
                  <a:cubicBezTo>
                    <a:pt x="612" y="13"/>
                    <a:pt x="609" y="16"/>
                    <a:pt x="604" y="16"/>
                  </a:cubicBezTo>
                  <a:close/>
                  <a:moveTo>
                    <a:pt x="556" y="16"/>
                  </a:moveTo>
                  <a:lnTo>
                    <a:pt x="540" y="16"/>
                  </a:lnTo>
                  <a:cubicBezTo>
                    <a:pt x="536" y="16"/>
                    <a:pt x="532" y="13"/>
                    <a:pt x="532" y="8"/>
                  </a:cubicBezTo>
                  <a:cubicBezTo>
                    <a:pt x="532" y="4"/>
                    <a:pt x="536" y="0"/>
                    <a:pt x="540" y="0"/>
                  </a:cubicBezTo>
                  <a:lnTo>
                    <a:pt x="556" y="0"/>
                  </a:lnTo>
                  <a:cubicBezTo>
                    <a:pt x="561" y="0"/>
                    <a:pt x="564" y="4"/>
                    <a:pt x="564" y="8"/>
                  </a:cubicBezTo>
                  <a:cubicBezTo>
                    <a:pt x="564" y="13"/>
                    <a:pt x="561" y="16"/>
                    <a:pt x="556" y="16"/>
                  </a:cubicBezTo>
                  <a:close/>
                  <a:moveTo>
                    <a:pt x="508" y="16"/>
                  </a:moveTo>
                  <a:lnTo>
                    <a:pt x="492" y="16"/>
                  </a:lnTo>
                  <a:cubicBezTo>
                    <a:pt x="488" y="16"/>
                    <a:pt x="484" y="13"/>
                    <a:pt x="484" y="8"/>
                  </a:cubicBezTo>
                  <a:cubicBezTo>
                    <a:pt x="484" y="4"/>
                    <a:pt x="488" y="0"/>
                    <a:pt x="492" y="0"/>
                  </a:cubicBezTo>
                  <a:lnTo>
                    <a:pt x="508" y="0"/>
                  </a:lnTo>
                  <a:cubicBezTo>
                    <a:pt x="513" y="0"/>
                    <a:pt x="516" y="4"/>
                    <a:pt x="516" y="8"/>
                  </a:cubicBezTo>
                  <a:cubicBezTo>
                    <a:pt x="516" y="13"/>
                    <a:pt x="513" y="16"/>
                    <a:pt x="508" y="16"/>
                  </a:cubicBezTo>
                  <a:close/>
                  <a:moveTo>
                    <a:pt x="460" y="16"/>
                  </a:moveTo>
                  <a:lnTo>
                    <a:pt x="444" y="16"/>
                  </a:lnTo>
                  <a:cubicBezTo>
                    <a:pt x="440" y="16"/>
                    <a:pt x="436" y="13"/>
                    <a:pt x="436" y="8"/>
                  </a:cubicBezTo>
                  <a:cubicBezTo>
                    <a:pt x="436" y="4"/>
                    <a:pt x="440" y="0"/>
                    <a:pt x="444" y="0"/>
                  </a:cubicBezTo>
                  <a:lnTo>
                    <a:pt x="460" y="0"/>
                  </a:lnTo>
                  <a:cubicBezTo>
                    <a:pt x="465" y="0"/>
                    <a:pt x="468" y="4"/>
                    <a:pt x="468" y="8"/>
                  </a:cubicBezTo>
                  <a:cubicBezTo>
                    <a:pt x="468" y="13"/>
                    <a:pt x="465" y="16"/>
                    <a:pt x="460" y="16"/>
                  </a:cubicBezTo>
                  <a:close/>
                  <a:moveTo>
                    <a:pt x="412" y="16"/>
                  </a:moveTo>
                  <a:lnTo>
                    <a:pt x="396" y="16"/>
                  </a:lnTo>
                  <a:cubicBezTo>
                    <a:pt x="392" y="16"/>
                    <a:pt x="388" y="13"/>
                    <a:pt x="388" y="8"/>
                  </a:cubicBezTo>
                  <a:cubicBezTo>
                    <a:pt x="388" y="4"/>
                    <a:pt x="392" y="0"/>
                    <a:pt x="396" y="0"/>
                  </a:cubicBezTo>
                  <a:lnTo>
                    <a:pt x="412" y="0"/>
                  </a:lnTo>
                  <a:cubicBezTo>
                    <a:pt x="417" y="0"/>
                    <a:pt x="420" y="4"/>
                    <a:pt x="420" y="8"/>
                  </a:cubicBezTo>
                  <a:cubicBezTo>
                    <a:pt x="420" y="13"/>
                    <a:pt x="417" y="16"/>
                    <a:pt x="412" y="16"/>
                  </a:cubicBezTo>
                  <a:close/>
                  <a:moveTo>
                    <a:pt x="364" y="16"/>
                  </a:moveTo>
                  <a:lnTo>
                    <a:pt x="348" y="16"/>
                  </a:lnTo>
                  <a:cubicBezTo>
                    <a:pt x="344" y="16"/>
                    <a:pt x="340" y="13"/>
                    <a:pt x="340" y="8"/>
                  </a:cubicBezTo>
                  <a:cubicBezTo>
                    <a:pt x="340" y="4"/>
                    <a:pt x="344" y="0"/>
                    <a:pt x="348" y="0"/>
                  </a:cubicBezTo>
                  <a:lnTo>
                    <a:pt x="364" y="0"/>
                  </a:lnTo>
                  <a:cubicBezTo>
                    <a:pt x="369" y="0"/>
                    <a:pt x="372" y="4"/>
                    <a:pt x="372" y="8"/>
                  </a:cubicBezTo>
                  <a:cubicBezTo>
                    <a:pt x="372" y="13"/>
                    <a:pt x="369" y="16"/>
                    <a:pt x="364" y="16"/>
                  </a:cubicBezTo>
                  <a:close/>
                  <a:moveTo>
                    <a:pt x="316" y="16"/>
                  </a:moveTo>
                  <a:lnTo>
                    <a:pt x="300" y="16"/>
                  </a:lnTo>
                  <a:cubicBezTo>
                    <a:pt x="296" y="16"/>
                    <a:pt x="292" y="13"/>
                    <a:pt x="292" y="8"/>
                  </a:cubicBezTo>
                  <a:cubicBezTo>
                    <a:pt x="292" y="4"/>
                    <a:pt x="296" y="0"/>
                    <a:pt x="300" y="0"/>
                  </a:cubicBezTo>
                  <a:lnTo>
                    <a:pt x="316" y="0"/>
                  </a:lnTo>
                  <a:cubicBezTo>
                    <a:pt x="321" y="0"/>
                    <a:pt x="324" y="4"/>
                    <a:pt x="324" y="8"/>
                  </a:cubicBezTo>
                  <a:cubicBezTo>
                    <a:pt x="324" y="13"/>
                    <a:pt x="321" y="16"/>
                    <a:pt x="316" y="16"/>
                  </a:cubicBezTo>
                  <a:close/>
                  <a:moveTo>
                    <a:pt x="268" y="16"/>
                  </a:moveTo>
                  <a:lnTo>
                    <a:pt x="252" y="16"/>
                  </a:lnTo>
                  <a:cubicBezTo>
                    <a:pt x="248" y="16"/>
                    <a:pt x="244" y="13"/>
                    <a:pt x="244" y="8"/>
                  </a:cubicBezTo>
                  <a:cubicBezTo>
                    <a:pt x="244" y="4"/>
                    <a:pt x="248" y="0"/>
                    <a:pt x="252" y="0"/>
                  </a:cubicBezTo>
                  <a:lnTo>
                    <a:pt x="268" y="0"/>
                  </a:lnTo>
                  <a:cubicBezTo>
                    <a:pt x="273" y="0"/>
                    <a:pt x="276" y="4"/>
                    <a:pt x="276" y="8"/>
                  </a:cubicBezTo>
                  <a:cubicBezTo>
                    <a:pt x="276" y="13"/>
                    <a:pt x="273" y="16"/>
                    <a:pt x="268" y="16"/>
                  </a:cubicBezTo>
                  <a:close/>
                  <a:moveTo>
                    <a:pt x="220" y="16"/>
                  </a:moveTo>
                  <a:lnTo>
                    <a:pt x="204" y="16"/>
                  </a:lnTo>
                  <a:cubicBezTo>
                    <a:pt x="200" y="16"/>
                    <a:pt x="196" y="13"/>
                    <a:pt x="196" y="8"/>
                  </a:cubicBezTo>
                  <a:cubicBezTo>
                    <a:pt x="196" y="4"/>
                    <a:pt x="200" y="0"/>
                    <a:pt x="204" y="0"/>
                  </a:cubicBezTo>
                  <a:lnTo>
                    <a:pt x="220" y="0"/>
                  </a:lnTo>
                  <a:cubicBezTo>
                    <a:pt x="225" y="0"/>
                    <a:pt x="228" y="4"/>
                    <a:pt x="228" y="8"/>
                  </a:cubicBezTo>
                  <a:cubicBezTo>
                    <a:pt x="228" y="13"/>
                    <a:pt x="225" y="16"/>
                    <a:pt x="220" y="16"/>
                  </a:cubicBezTo>
                  <a:close/>
                  <a:moveTo>
                    <a:pt x="172" y="16"/>
                  </a:moveTo>
                  <a:lnTo>
                    <a:pt x="156" y="16"/>
                  </a:lnTo>
                  <a:cubicBezTo>
                    <a:pt x="152" y="16"/>
                    <a:pt x="148" y="13"/>
                    <a:pt x="148" y="8"/>
                  </a:cubicBezTo>
                  <a:cubicBezTo>
                    <a:pt x="148" y="4"/>
                    <a:pt x="152" y="0"/>
                    <a:pt x="156" y="0"/>
                  </a:cubicBezTo>
                  <a:lnTo>
                    <a:pt x="172" y="0"/>
                  </a:lnTo>
                  <a:cubicBezTo>
                    <a:pt x="177" y="0"/>
                    <a:pt x="180" y="4"/>
                    <a:pt x="180" y="8"/>
                  </a:cubicBezTo>
                  <a:cubicBezTo>
                    <a:pt x="180" y="13"/>
                    <a:pt x="177" y="16"/>
                    <a:pt x="172" y="16"/>
                  </a:cubicBezTo>
                  <a:close/>
                  <a:moveTo>
                    <a:pt x="124" y="16"/>
                  </a:moveTo>
                  <a:lnTo>
                    <a:pt x="108" y="16"/>
                  </a:lnTo>
                  <a:cubicBezTo>
                    <a:pt x="104" y="16"/>
                    <a:pt x="100" y="13"/>
                    <a:pt x="100" y="8"/>
                  </a:cubicBezTo>
                  <a:cubicBezTo>
                    <a:pt x="100" y="4"/>
                    <a:pt x="104" y="0"/>
                    <a:pt x="108" y="0"/>
                  </a:cubicBezTo>
                  <a:lnTo>
                    <a:pt x="124" y="0"/>
                  </a:lnTo>
                  <a:cubicBezTo>
                    <a:pt x="129" y="0"/>
                    <a:pt x="132" y="4"/>
                    <a:pt x="132" y="8"/>
                  </a:cubicBezTo>
                  <a:cubicBezTo>
                    <a:pt x="132" y="13"/>
                    <a:pt x="129" y="16"/>
                    <a:pt x="124" y="16"/>
                  </a:cubicBezTo>
                  <a:close/>
                  <a:moveTo>
                    <a:pt x="76" y="16"/>
                  </a:moveTo>
                  <a:lnTo>
                    <a:pt x="60" y="16"/>
                  </a:lnTo>
                  <a:cubicBezTo>
                    <a:pt x="56" y="16"/>
                    <a:pt x="52" y="13"/>
                    <a:pt x="52" y="8"/>
                  </a:cubicBezTo>
                  <a:cubicBezTo>
                    <a:pt x="52" y="4"/>
                    <a:pt x="56" y="0"/>
                    <a:pt x="60" y="0"/>
                  </a:cubicBezTo>
                  <a:lnTo>
                    <a:pt x="76" y="0"/>
                  </a:lnTo>
                  <a:cubicBezTo>
                    <a:pt x="81" y="0"/>
                    <a:pt x="84" y="4"/>
                    <a:pt x="84" y="8"/>
                  </a:cubicBezTo>
                  <a:cubicBezTo>
                    <a:pt x="84" y="13"/>
                    <a:pt x="81" y="16"/>
                    <a:pt x="76" y="16"/>
                  </a:cubicBezTo>
                  <a:close/>
                  <a:moveTo>
                    <a:pt x="28" y="16"/>
                  </a:moveTo>
                  <a:lnTo>
                    <a:pt x="12" y="16"/>
                  </a:lnTo>
                  <a:cubicBezTo>
                    <a:pt x="8" y="16"/>
                    <a:pt x="4" y="13"/>
                    <a:pt x="4" y="8"/>
                  </a:cubicBezTo>
                  <a:cubicBezTo>
                    <a:pt x="4" y="4"/>
                    <a:pt x="8" y="0"/>
                    <a:pt x="12" y="0"/>
                  </a:cubicBezTo>
                  <a:lnTo>
                    <a:pt x="28" y="0"/>
                  </a:lnTo>
                  <a:cubicBezTo>
                    <a:pt x="33" y="0"/>
                    <a:pt x="36" y="4"/>
                    <a:pt x="36" y="8"/>
                  </a:cubicBezTo>
                  <a:cubicBezTo>
                    <a:pt x="36" y="13"/>
                    <a:pt x="33" y="16"/>
                    <a:pt x="28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30">
              <a:extLst>
                <a:ext uri="{FF2B5EF4-FFF2-40B4-BE49-F238E27FC236}">
                  <a16:creationId xmlns:a16="http://schemas.microsoft.com/office/drawing/2014/main" id="{6C5301E8-105A-4D5B-8252-EDF23FDAB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355" y="4615383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" name="Rectangle 31">
              <a:extLst>
                <a:ext uri="{FF2B5EF4-FFF2-40B4-BE49-F238E27FC236}">
                  <a16:creationId xmlns:a16="http://schemas.microsoft.com/office/drawing/2014/main" id="{D72DFC32-D304-4E44-B645-C90660B03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992" y="4615383"/>
              <a:ext cx="115887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" name="Rectangle 32">
              <a:extLst>
                <a:ext uri="{FF2B5EF4-FFF2-40B4-BE49-F238E27FC236}">
                  <a16:creationId xmlns:a16="http://schemas.microsoft.com/office/drawing/2014/main" id="{C2EB1B45-8D6E-4E3B-A4F2-DDE13F70F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267" y="4615383"/>
              <a:ext cx="949325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to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" name="Rectangle 33">
              <a:extLst>
                <a:ext uri="{FF2B5EF4-FFF2-40B4-BE49-F238E27FC236}">
                  <a16:creationId xmlns:a16="http://schemas.microsoft.com/office/drawing/2014/main" id="{E069EA34-978D-43EE-B6FB-EC86376A8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217" y="4777308"/>
              <a:ext cx="1539875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individual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pic>
        <p:nvPicPr>
          <p:cNvPr id="57" name="Grafik 56">
            <a:extLst>
              <a:ext uri="{FF2B5EF4-FFF2-40B4-BE49-F238E27FC236}">
                <a16:creationId xmlns:a16="http://schemas.microsoft.com/office/drawing/2014/main" id="{54FE37AB-D18D-4EDD-9659-3C3EACE8D8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2592" y="2570646"/>
            <a:ext cx="5674110" cy="2426370"/>
          </a:xfrm>
          <a:prstGeom prst="rect">
            <a:avLst/>
          </a:prstGeom>
        </p:spPr>
      </p:pic>
      <p:pic>
        <p:nvPicPr>
          <p:cNvPr id="58" name="Grafik 57">
            <a:extLst>
              <a:ext uri="{FF2B5EF4-FFF2-40B4-BE49-F238E27FC236}">
                <a16:creationId xmlns:a16="http://schemas.microsoft.com/office/drawing/2014/main" id="{9236458A-83C5-4692-B7D2-64A1B11FB30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12160" y="2852936"/>
            <a:ext cx="3015647" cy="2022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49891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can Object-aware Processes support Ad-Hoc Changes?</a:t>
            </a:r>
          </a:p>
        </p:txBody>
      </p:sp>
      <p:grpSp>
        <p:nvGrpSpPr>
          <p:cNvPr id="54" name="Gruppieren 53">
            <a:extLst>
              <a:ext uri="{FF2B5EF4-FFF2-40B4-BE49-F238E27FC236}">
                <a16:creationId xmlns:a16="http://schemas.microsoft.com/office/drawing/2014/main" id="{8D74EFBF-FCCE-4C52-BDC5-D9718074AE23}"/>
              </a:ext>
            </a:extLst>
          </p:cNvPr>
          <p:cNvGrpSpPr/>
          <p:nvPr/>
        </p:nvGrpSpPr>
        <p:grpSpPr>
          <a:xfrm>
            <a:off x="7020272" y="260648"/>
            <a:ext cx="2039937" cy="728663"/>
            <a:chOff x="899592" y="4296296"/>
            <a:chExt cx="2039937" cy="728663"/>
          </a:xfrm>
        </p:grpSpPr>
        <p:sp>
          <p:nvSpPr>
            <p:cNvPr id="27" name="Rectangle 11">
              <a:extLst>
                <a:ext uri="{FF2B5EF4-FFF2-40B4-BE49-F238E27FC236}">
                  <a16:creationId xmlns:a16="http://schemas.microsoft.com/office/drawing/2014/main" id="{786B4E9A-77BF-49C3-8011-0B81F1200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592" y="4296296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12">
              <a:extLst>
                <a:ext uri="{FF2B5EF4-FFF2-40B4-BE49-F238E27FC236}">
                  <a16:creationId xmlns:a16="http://schemas.microsoft.com/office/drawing/2014/main" id="{A7FE43C3-28FB-4728-9BA4-C037B59A0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592" y="4296296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3">
              <a:extLst>
                <a:ext uri="{FF2B5EF4-FFF2-40B4-BE49-F238E27FC236}">
                  <a16:creationId xmlns:a16="http://schemas.microsoft.com/office/drawing/2014/main" id="{18E2DD8B-0C8B-4A2C-B56B-EB1476804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680" y="4367733"/>
              <a:ext cx="1260475" cy="115888"/>
            </a:xfrm>
            <a:custGeom>
              <a:avLst/>
              <a:gdLst>
                <a:gd name="T0" fmla="*/ 95 w 2803"/>
                <a:gd name="T1" fmla="*/ 12 h 257"/>
                <a:gd name="T2" fmla="*/ 29 w 2803"/>
                <a:gd name="T3" fmla="*/ 108 h 257"/>
                <a:gd name="T4" fmla="*/ 303 w 2803"/>
                <a:gd name="T5" fmla="*/ 206 h 257"/>
                <a:gd name="T6" fmla="*/ 232 w 2803"/>
                <a:gd name="T7" fmla="*/ 200 h 257"/>
                <a:gd name="T8" fmla="*/ 295 w 2803"/>
                <a:gd name="T9" fmla="*/ 63 h 257"/>
                <a:gd name="T10" fmla="*/ 271 w 2803"/>
                <a:gd name="T11" fmla="*/ 96 h 257"/>
                <a:gd name="T12" fmla="*/ 379 w 2803"/>
                <a:gd name="T13" fmla="*/ 257 h 257"/>
                <a:gd name="T14" fmla="*/ 384 w 2803"/>
                <a:gd name="T15" fmla="*/ 235 h 257"/>
                <a:gd name="T16" fmla="*/ 422 w 2803"/>
                <a:gd name="T17" fmla="*/ 206 h 257"/>
                <a:gd name="T18" fmla="*/ 490 w 2803"/>
                <a:gd name="T19" fmla="*/ 139 h 257"/>
                <a:gd name="T20" fmla="*/ 589 w 2803"/>
                <a:gd name="T21" fmla="*/ 189 h 257"/>
                <a:gd name="T22" fmla="*/ 481 w 2803"/>
                <a:gd name="T23" fmla="*/ 81 h 257"/>
                <a:gd name="T24" fmla="*/ 493 w 2803"/>
                <a:gd name="T25" fmla="*/ 106 h 257"/>
                <a:gd name="T26" fmla="*/ 655 w 2803"/>
                <a:gd name="T27" fmla="*/ 188 h 257"/>
                <a:gd name="T28" fmla="*/ 751 w 2803"/>
                <a:gd name="T29" fmla="*/ 83 h 257"/>
                <a:gd name="T30" fmla="*/ 706 w 2803"/>
                <a:gd name="T31" fmla="*/ 185 h 257"/>
                <a:gd name="T32" fmla="*/ 839 w 2803"/>
                <a:gd name="T33" fmla="*/ 204 h 257"/>
                <a:gd name="T34" fmla="*/ 760 w 2803"/>
                <a:gd name="T35" fmla="*/ 65 h 257"/>
                <a:gd name="T36" fmla="*/ 846 w 2803"/>
                <a:gd name="T37" fmla="*/ 65 h 257"/>
                <a:gd name="T38" fmla="*/ 845 w 2803"/>
                <a:gd name="T39" fmla="*/ 182 h 257"/>
                <a:gd name="T40" fmla="*/ 972 w 2803"/>
                <a:gd name="T41" fmla="*/ 202 h 257"/>
                <a:gd name="T42" fmla="*/ 1172 w 2803"/>
                <a:gd name="T43" fmla="*/ 202 h 257"/>
                <a:gd name="T44" fmla="*/ 1096 w 2803"/>
                <a:gd name="T45" fmla="*/ 89 h 257"/>
                <a:gd name="T46" fmla="*/ 1051 w 2803"/>
                <a:gd name="T47" fmla="*/ 65 h 257"/>
                <a:gd name="T48" fmla="*/ 1173 w 2803"/>
                <a:gd name="T49" fmla="*/ 120 h 257"/>
                <a:gd name="T50" fmla="*/ 1213 w 2803"/>
                <a:gd name="T51" fmla="*/ 180 h 257"/>
                <a:gd name="T52" fmla="*/ 1277 w 2803"/>
                <a:gd name="T53" fmla="*/ 150 h 257"/>
                <a:gd name="T54" fmla="*/ 1299 w 2803"/>
                <a:gd name="T55" fmla="*/ 68 h 257"/>
                <a:gd name="T56" fmla="*/ 1269 w 2803"/>
                <a:gd name="T57" fmla="*/ 81 h 257"/>
                <a:gd name="T58" fmla="*/ 1427 w 2803"/>
                <a:gd name="T59" fmla="*/ 190 h 257"/>
                <a:gd name="T60" fmla="*/ 1335 w 2803"/>
                <a:gd name="T61" fmla="*/ 82 h 257"/>
                <a:gd name="T62" fmla="*/ 1382 w 2803"/>
                <a:gd name="T63" fmla="*/ 30 h 257"/>
                <a:gd name="T64" fmla="*/ 1389 w 2803"/>
                <a:gd name="T65" fmla="*/ 178 h 257"/>
                <a:gd name="T66" fmla="*/ 1562 w 2803"/>
                <a:gd name="T67" fmla="*/ 204 h 257"/>
                <a:gd name="T68" fmla="*/ 1497 w 2803"/>
                <a:gd name="T69" fmla="*/ 125 h 257"/>
                <a:gd name="T70" fmla="*/ 1463 w 2803"/>
                <a:gd name="T71" fmla="*/ 93 h 257"/>
                <a:gd name="T72" fmla="*/ 1573 w 2803"/>
                <a:gd name="T73" fmla="*/ 200 h 257"/>
                <a:gd name="T74" fmla="*/ 1732 w 2803"/>
                <a:gd name="T75" fmla="*/ 202 h 257"/>
                <a:gd name="T76" fmla="*/ 1656 w 2803"/>
                <a:gd name="T77" fmla="*/ 89 h 257"/>
                <a:gd name="T78" fmla="*/ 1611 w 2803"/>
                <a:gd name="T79" fmla="*/ 65 h 257"/>
                <a:gd name="T80" fmla="*/ 1733 w 2803"/>
                <a:gd name="T81" fmla="*/ 120 h 257"/>
                <a:gd name="T82" fmla="*/ 1778 w 2803"/>
                <a:gd name="T83" fmla="*/ 166 h 257"/>
                <a:gd name="T84" fmla="*/ 1887 w 2803"/>
                <a:gd name="T85" fmla="*/ 88 h 257"/>
                <a:gd name="T86" fmla="*/ 1858 w 2803"/>
                <a:gd name="T87" fmla="*/ 183 h 257"/>
                <a:gd name="T88" fmla="*/ 1957 w 2803"/>
                <a:gd name="T89" fmla="*/ 174 h 257"/>
                <a:gd name="T90" fmla="*/ 2044 w 2803"/>
                <a:gd name="T91" fmla="*/ 194 h 257"/>
                <a:gd name="T92" fmla="*/ 1988 w 2803"/>
                <a:gd name="T93" fmla="*/ 62 h 257"/>
                <a:gd name="T94" fmla="*/ 2025 w 2803"/>
                <a:gd name="T95" fmla="*/ 121 h 257"/>
                <a:gd name="T96" fmla="*/ 2185 w 2803"/>
                <a:gd name="T97" fmla="*/ 14 h 257"/>
                <a:gd name="T98" fmla="*/ 2409 w 2803"/>
                <a:gd name="T99" fmla="*/ 139 h 257"/>
                <a:gd name="T100" fmla="*/ 2413 w 2803"/>
                <a:gd name="T101" fmla="*/ 186 h 257"/>
                <a:gd name="T102" fmla="*/ 2292 w 2803"/>
                <a:gd name="T103" fmla="*/ 104 h 257"/>
                <a:gd name="T104" fmla="*/ 2325 w 2803"/>
                <a:gd name="T105" fmla="*/ 93 h 257"/>
                <a:gd name="T106" fmla="*/ 2522 w 2803"/>
                <a:gd name="T107" fmla="*/ 204 h 257"/>
                <a:gd name="T108" fmla="*/ 2474 w 2803"/>
                <a:gd name="T109" fmla="*/ 64 h 257"/>
                <a:gd name="T110" fmla="*/ 2588 w 2803"/>
                <a:gd name="T111" fmla="*/ 65 h 257"/>
                <a:gd name="T112" fmla="*/ 2723 w 2803"/>
                <a:gd name="T113" fmla="*/ 178 h 257"/>
                <a:gd name="T114" fmla="*/ 2679 w 2803"/>
                <a:gd name="T115" fmla="*/ 206 h 257"/>
                <a:gd name="T116" fmla="*/ 2740 w 2803"/>
                <a:gd name="T117" fmla="*/ 128 h 257"/>
                <a:gd name="T118" fmla="*/ 2789 w 2803"/>
                <a:gd name="T119" fmla="*/ 204 h 257"/>
                <a:gd name="T120" fmla="*/ 2803 w 2803"/>
                <a:gd name="T121" fmla="*/ 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03" h="257">
                  <a:moveTo>
                    <a:pt x="185" y="107"/>
                  </a:moveTo>
                  <a:cubicBezTo>
                    <a:pt x="185" y="122"/>
                    <a:pt x="183" y="136"/>
                    <a:pt x="179" y="148"/>
                  </a:cubicBezTo>
                  <a:cubicBezTo>
                    <a:pt x="175" y="160"/>
                    <a:pt x="169" y="171"/>
                    <a:pt x="162" y="179"/>
                  </a:cubicBezTo>
                  <a:cubicBezTo>
                    <a:pt x="154" y="188"/>
                    <a:pt x="144" y="195"/>
                    <a:pt x="132" y="199"/>
                  </a:cubicBezTo>
                  <a:cubicBezTo>
                    <a:pt x="120" y="204"/>
                    <a:pt x="106" y="206"/>
                    <a:pt x="90" y="206"/>
                  </a:cubicBezTo>
                  <a:cubicBezTo>
                    <a:pt x="75" y="206"/>
                    <a:pt x="61" y="204"/>
                    <a:pt x="50" y="200"/>
                  </a:cubicBezTo>
                  <a:cubicBezTo>
                    <a:pt x="39" y="196"/>
                    <a:pt x="29" y="189"/>
                    <a:pt x="22" y="181"/>
                  </a:cubicBezTo>
                  <a:cubicBezTo>
                    <a:pt x="14" y="173"/>
                    <a:pt x="9" y="163"/>
                    <a:pt x="5" y="151"/>
                  </a:cubicBezTo>
                  <a:cubicBezTo>
                    <a:pt x="1" y="139"/>
                    <a:pt x="0" y="126"/>
                    <a:pt x="0" y="110"/>
                  </a:cubicBezTo>
                  <a:cubicBezTo>
                    <a:pt x="0" y="95"/>
                    <a:pt x="2" y="82"/>
                    <a:pt x="6" y="70"/>
                  </a:cubicBezTo>
                  <a:cubicBezTo>
                    <a:pt x="10" y="57"/>
                    <a:pt x="16" y="47"/>
                    <a:pt x="23" y="39"/>
                  </a:cubicBezTo>
                  <a:cubicBezTo>
                    <a:pt x="31" y="30"/>
                    <a:pt x="41" y="23"/>
                    <a:pt x="53" y="19"/>
                  </a:cubicBezTo>
                  <a:cubicBezTo>
                    <a:pt x="65" y="14"/>
                    <a:pt x="79" y="12"/>
                    <a:pt x="95" y="12"/>
                  </a:cubicBezTo>
                  <a:cubicBezTo>
                    <a:pt x="110" y="12"/>
                    <a:pt x="123" y="14"/>
                    <a:pt x="135" y="18"/>
                  </a:cubicBezTo>
                  <a:cubicBezTo>
                    <a:pt x="146" y="22"/>
                    <a:pt x="155" y="28"/>
                    <a:pt x="163" y="36"/>
                  </a:cubicBezTo>
                  <a:cubicBezTo>
                    <a:pt x="170" y="44"/>
                    <a:pt x="176" y="54"/>
                    <a:pt x="180" y="66"/>
                  </a:cubicBezTo>
                  <a:cubicBezTo>
                    <a:pt x="183" y="78"/>
                    <a:pt x="185" y="92"/>
                    <a:pt x="185" y="107"/>
                  </a:cubicBezTo>
                  <a:close/>
                  <a:moveTo>
                    <a:pt x="156" y="109"/>
                  </a:moveTo>
                  <a:cubicBezTo>
                    <a:pt x="156" y="98"/>
                    <a:pt x="155" y="88"/>
                    <a:pt x="153" y="79"/>
                  </a:cubicBezTo>
                  <a:cubicBezTo>
                    <a:pt x="151" y="70"/>
                    <a:pt x="147" y="62"/>
                    <a:pt x="143" y="55"/>
                  </a:cubicBezTo>
                  <a:cubicBezTo>
                    <a:pt x="138" y="48"/>
                    <a:pt x="131" y="43"/>
                    <a:pt x="123" y="39"/>
                  </a:cubicBezTo>
                  <a:cubicBezTo>
                    <a:pt x="115" y="35"/>
                    <a:pt x="105" y="33"/>
                    <a:pt x="93" y="33"/>
                  </a:cubicBezTo>
                  <a:cubicBezTo>
                    <a:pt x="81" y="33"/>
                    <a:pt x="71" y="35"/>
                    <a:pt x="63" y="39"/>
                  </a:cubicBezTo>
                  <a:cubicBezTo>
                    <a:pt x="55" y="44"/>
                    <a:pt x="48" y="49"/>
                    <a:pt x="43" y="56"/>
                  </a:cubicBezTo>
                  <a:cubicBezTo>
                    <a:pt x="38" y="63"/>
                    <a:pt x="34" y="71"/>
                    <a:pt x="32" y="80"/>
                  </a:cubicBezTo>
                  <a:cubicBezTo>
                    <a:pt x="30" y="89"/>
                    <a:pt x="29" y="98"/>
                    <a:pt x="29" y="108"/>
                  </a:cubicBezTo>
                  <a:cubicBezTo>
                    <a:pt x="29" y="119"/>
                    <a:pt x="30" y="130"/>
                    <a:pt x="32" y="139"/>
                  </a:cubicBezTo>
                  <a:cubicBezTo>
                    <a:pt x="34" y="148"/>
                    <a:pt x="37" y="156"/>
                    <a:pt x="42" y="163"/>
                  </a:cubicBezTo>
                  <a:cubicBezTo>
                    <a:pt x="47" y="170"/>
                    <a:pt x="53" y="175"/>
                    <a:pt x="61" y="179"/>
                  </a:cubicBezTo>
                  <a:cubicBezTo>
                    <a:pt x="70" y="183"/>
                    <a:pt x="80" y="184"/>
                    <a:pt x="92" y="184"/>
                  </a:cubicBezTo>
                  <a:cubicBezTo>
                    <a:pt x="104" y="184"/>
                    <a:pt x="114" y="182"/>
                    <a:pt x="122" y="178"/>
                  </a:cubicBezTo>
                  <a:cubicBezTo>
                    <a:pt x="131" y="174"/>
                    <a:pt x="137" y="169"/>
                    <a:pt x="142" y="162"/>
                  </a:cubicBezTo>
                  <a:cubicBezTo>
                    <a:pt x="147" y="155"/>
                    <a:pt x="151" y="147"/>
                    <a:pt x="153" y="138"/>
                  </a:cubicBezTo>
                  <a:cubicBezTo>
                    <a:pt x="155" y="128"/>
                    <a:pt x="156" y="119"/>
                    <a:pt x="156" y="109"/>
                  </a:cubicBezTo>
                  <a:close/>
                  <a:moveTo>
                    <a:pt x="365" y="132"/>
                  </a:moveTo>
                  <a:cubicBezTo>
                    <a:pt x="365" y="144"/>
                    <a:pt x="364" y="154"/>
                    <a:pt x="361" y="163"/>
                  </a:cubicBezTo>
                  <a:cubicBezTo>
                    <a:pt x="358" y="172"/>
                    <a:pt x="354" y="180"/>
                    <a:pt x="349" y="186"/>
                  </a:cubicBezTo>
                  <a:cubicBezTo>
                    <a:pt x="344" y="193"/>
                    <a:pt x="337" y="198"/>
                    <a:pt x="330" y="201"/>
                  </a:cubicBezTo>
                  <a:cubicBezTo>
                    <a:pt x="322" y="204"/>
                    <a:pt x="313" y="206"/>
                    <a:pt x="303" y="206"/>
                  </a:cubicBezTo>
                  <a:cubicBezTo>
                    <a:pt x="298" y="206"/>
                    <a:pt x="294" y="206"/>
                    <a:pt x="290" y="205"/>
                  </a:cubicBezTo>
                  <a:cubicBezTo>
                    <a:pt x="286" y="204"/>
                    <a:pt x="283" y="203"/>
                    <a:pt x="279" y="201"/>
                  </a:cubicBezTo>
                  <a:cubicBezTo>
                    <a:pt x="275" y="199"/>
                    <a:pt x="271" y="197"/>
                    <a:pt x="268" y="194"/>
                  </a:cubicBezTo>
                  <a:cubicBezTo>
                    <a:pt x="264" y="191"/>
                    <a:pt x="260" y="188"/>
                    <a:pt x="256" y="184"/>
                  </a:cubicBezTo>
                  <a:lnTo>
                    <a:pt x="256" y="200"/>
                  </a:lnTo>
                  <a:cubicBezTo>
                    <a:pt x="256" y="201"/>
                    <a:pt x="256" y="201"/>
                    <a:pt x="255" y="202"/>
                  </a:cubicBezTo>
                  <a:cubicBezTo>
                    <a:pt x="255" y="202"/>
                    <a:pt x="254" y="203"/>
                    <a:pt x="253" y="203"/>
                  </a:cubicBezTo>
                  <a:cubicBezTo>
                    <a:pt x="252" y="204"/>
                    <a:pt x="251" y="204"/>
                    <a:pt x="249" y="204"/>
                  </a:cubicBezTo>
                  <a:cubicBezTo>
                    <a:pt x="248" y="204"/>
                    <a:pt x="246" y="204"/>
                    <a:pt x="244" y="204"/>
                  </a:cubicBezTo>
                  <a:cubicBezTo>
                    <a:pt x="242" y="204"/>
                    <a:pt x="240" y="204"/>
                    <a:pt x="238" y="204"/>
                  </a:cubicBezTo>
                  <a:cubicBezTo>
                    <a:pt x="237" y="204"/>
                    <a:pt x="236" y="204"/>
                    <a:pt x="235" y="203"/>
                  </a:cubicBezTo>
                  <a:cubicBezTo>
                    <a:pt x="234" y="203"/>
                    <a:pt x="233" y="202"/>
                    <a:pt x="233" y="202"/>
                  </a:cubicBezTo>
                  <a:cubicBezTo>
                    <a:pt x="233" y="201"/>
                    <a:pt x="232" y="201"/>
                    <a:pt x="232" y="200"/>
                  </a:cubicBezTo>
                  <a:lnTo>
                    <a:pt x="232" y="5"/>
                  </a:lnTo>
                  <a:cubicBezTo>
                    <a:pt x="232" y="4"/>
                    <a:pt x="233" y="3"/>
                    <a:pt x="233" y="3"/>
                  </a:cubicBezTo>
                  <a:cubicBezTo>
                    <a:pt x="233" y="2"/>
                    <a:pt x="234" y="2"/>
                    <a:pt x="235" y="1"/>
                  </a:cubicBezTo>
                  <a:cubicBezTo>
                    <a:pt x="236" y="1"/>
                    <a:pt x="237" y="1"/>
                    <a:pt x="239" y="1"/>
                  </a:cubicBezTo>
                  <a:cubicBezTo>
                    <a:pt x="241" y="0"/>
                    <a:pt x="243" y="0"/>
                    <a:pt x="245" y="0"/>
                  </a:cubicBezTo>
                  <a:cubicBezTo>
                    <a:pt x="248" y="0"/>
                    <a:pt x="250" y="0"/>
                    <a:pt x="252" y="1"/>
                  </a:cubicBezTo>
                  <a:cubicBezTo>
                    <a:pt x="254" y="1"/>
                    <a:pt x="255" y="1"/>
                    <a:pt x="256" y="1"/>
                  </a:cubicBezTo>
                  <a:cubicBezTo>
                    <a:pt x="257" y="2"/>
                    <a:pt x="258" y="2"/>
                    <a:pt x="258" y="3"/>
                  </a:cubicBezTo>
                  <a:cubicBezTo>
                    <a:pt x="259" y="3"/>
                    <a:pt x="259" y="4"/>
                    <a:pt x="259" y="5"/>
                  </a:cubicBezTo>
                  <a:lnTo>
                    <a:pt x="259" y="84"/>
                  </a:lnTo>
                  <a:cubicBezTo>
                    <a:pt x="263" y="80"/>
                    <a:pt x="267" y="76"/>
                    <a:pt x="271" y="73"/>
                  </a:cubicBezTo>
                  <a:cubicBezTo>
                    <a:pt x="275" y="71"/>
                    <a:pt x="279" y="69"/>
                    <a:pt x="283" y="67"/>
                  </a:cubicBezTo>
                  <a:cubicBezTo>
                    <a:pt x="287" y="65"/>
                    <a:pt x="291" y="64"/>
                    <a:pt x="295" y="63"/>
                  </a:cubicBezTo>
                  <a:cubicBezTo>
                    <a:pt x="298" y="62"/>
                    <a:pt x="302" y="62"/>
                    <a:pt x="307" y="62"/>
                  </a:cubicBezTo>
                  <a:cubicBezTo>
                    <a:pt x="317" y="62"/>
                    <a:pt x="326" y="64"/>
                    <a:pt x="334" y="68"/>
                  </a:cubicBezTo>
                  <a:cubicBezTo>
                    <a:pt x="341" y="71"/>
                    <a:pt x="347" y="76"/>
                    <a:pt x="352" y="83"/>
                  </a:cubicBezTo>
                  <a:cubicBezTo>
                    <a:pt x="356" y="89"/>
                    <a:pt x="360" y="97"/>
                    <a:pt x="362" y="105"/>
                  </a:cubicBezTo>
                  <a:cubicBezTo>
                    <a:pt x="364" y="114"/>
                    <a:pt x="365" y="123"/>
                    <a:pt x="365" y="132"/>
                  </a:cubicBezTo>
                  <a:close/>
                  <a:moveTo>
                    <a:pt x="338" y="135"/>
                  </a:moveTo>
                  <a:cubicBezTo>
                    <a:pt x="338" y="128"/>
                    <a:pt x="337" y="122"/>
                    <a:pt x="336" y="116"/>
                  </a:cubicBezTo>
                  <a:cubicBezTo>
                    <a:pt x="335" y="109"/>
                    <a:pt x="333" y="104"/>
                    <a:pt x="330" y="99"/>
                  </a:cubicBezTo>
                  <a:cubicBezTo>
                    <a:pt x="327" y="94"/>
                    <a:pt x="324" y="90"/>
                    <a:pt x="319" y="87"/>
                  </a:cubicBezTo>
                  <a:cubicBezTo>
                    <a:pt x="314" y="84"/>
                    <a:pt x="309" y="83"/>
                    <a:pt x="302" y="83"/>
                  </a:cubicBezTo>
                  <a:cubicBezTo>
                    <a:pt x="298" y="83"/>
                    <a:pt x="295" y="83"/>
                    <a:pt x="292" y="84"/>
                  </a:cubicBezTo>
                  <a:cubicBezTo>
                    <a:pt x="288" y="85"/>
                    <a:pt x="285" y="86"/>
                    <a:pt x="281" y="88"/>
                  </a:cubicBezTo>
                  <a:cubicBezTo>
                    <a:pt x="278" y="90"/>
                    <a:pt x="274" y="93"/>
                    <a:pt x="271" y="96"/>
                  </a:cubicBezTo>
                  <a:cubicBezTo>
                    <a:pt x="267" y="99"/>
                    <a:pt x="263" y="103"/>
                    <a:pt x="259" y="108"/>
                  </a:cubicBezTo>
                  <a:lnTo>
                    <a:pt x="259" y="161"/>
                  </a:lnTo>
                  <a:cubicBezTo>
                    <a:pt x="266" y="169"/>
                    <a:pt x="273" y="175"/>
                    <a:pt x="280" y="179"/>
                  </a:cubicBezTo>
                  <a:cubicBezTo>
                    <a:pt x="286" y="183"/>
                    <a:pt x="293" y="185"/>
                    <a:pt x="301" y="185"/>
                  </a:cubicBezTo>
                  <a:cubicBezTo>
                    <a:pt x="307" y="185"/>
                    <a:pt x="313" y="184"/>
                    <a:pt x="318" y="181"/>
                  </a:cubicBezTo>
                  <a:cubicBezTo>
                    <a:pt x="322" y="178"/>
                    <a:pt x="326" y="174"/>
                    <a:pt x="329" y="169"/>
                  </a:cubicBezTo>
                  <a:cubicBezTo>
                    <a:pt x="332" y="165"/>
                    <a:pt x="334" y="159"/>
                    <a:pt x="336" y="153"/>
                  </a:cubicBezTo>
                  <a:cubicBezTo>
                    <a:pt x="337" y="147"/>
                    <a:pt x="338" y="141"/>
                    <a:pt x="338" y="135"/>
                  </a:cubicBezTo>
                  <a:close/>
                  <a:moveTo>
                    <a:pt x="422" y="206"/>
                  </a:moveTo>
                  <a:cubicBezTo>
                    <a:pt x="422" y="215"/>
                    <a:pt x="421" y="223"/>
                    <a:pt x="419" y="229"/>
                  </a:cubicBezTo>
                  <a:cubicBezTo>
                    <a:pt x="418" y="235"/>
                    <a:pt x="415" y="240"/>
                    <a:pt x="412" y="244"/>
                  </a:cubicBezTo>
                  <a:cubicBezTo>
                    <a:pt x="408" y="248"/>
                    <a:pt x="404" y="251"/>
                    <a:pt x="399" y="253"/>
                  </a:cubicBezTo>
                  <a:cubicBezTo>
                    <a:pt x="393" y="256"/>
                    <a:pt x="387" y="257"/>
                    <a:pt x="379" y="257"/>
                  </a:cubicBezTo>
                  <a:cubicBezTo>
                    <a:pt x="376" y="257"/>
                    <a:pt x="373" y="256"/>
                    <a:pt x="371" y="256"/>
                  </a:cubicBezTo>
                  <a:cubicBezTo>
                    <a:pt x="368" y="256"/>
                    <a:pt x="366" y="255"/>
                    <a:pt x="365" y="255"/>
                  </a:cubicBezTo>
                  <a:cubicBezTo>
                    <a:pt x="364" y="254"/>
                    <a:pt x="363" y="254"/>
                    <a:pt x="362" y="253"/>
                  </a:cubicBezTo>
                  <a:cubicBezTo>
                    <a:pt x="362" y="252"/>
                    <a:pt x="362" y="252"/>
                    <a:pt x="361" y="251"/>
                  </a:cubicBezTo>
                  <a:cubicBezTo>
                    <a:pt x="361" y="250"/>
                    <a:pt x="361" y="249"/>
                    <a:pt x="361" y="248"/>
                  </a:cubicBezTo>
                  <a:cubicBezTo>
                    <a:pt x="361" y="247"/>
                    <a:pt x="361" y="246"/>
                    <a:pt x="361" y="245"/>
                  </a:cubicBezTo>
                  <a:cubicBezTo>
                    <a:pt x="361" y="243"/>
                    <a:pt x="361" y="242"/>
                    <a:pt x="361" y="241"/>
                  </a:cubicBez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3" y="236"/>
                    <a:pt x="363" y="236"/>
                  </a:cubicBezTo>
                  <a:cubicBezTo>
                    <a:pt x="364" y="235"/>
                    <a:pt x="364" y="235"/>
                    <a:pt x="365" y="235"/>
                  </a:cubicBezTo>
                  <a:cubicBezTo>
                    <a:pt x="366" y="235"/>
                    <a:pt x="367" y="235"/>
                    <a:pt x="369" y="236"/>
                  </a:cubicBezTo>
                  <a:cubicBezTo>
                    <a:pt x="371" y="236"/>
                    <a:pt x="373" y="236"/>
                    <a:pt x="375" y="236"/>
                  </a:cubicBezTo>
                  <a:cubicBezTo>
                    <a:pt x="379" y="236"/>
                    <a:pt x="382" y="236"/>
                    <a:pt x="384" y="235"/>
                  </a:cubicBezTo>
                  <a:cubicBezTo>
                    <a:pt x="387" y="234"/>
                    <a:pt x="389" y="232"/>
                    <a:pt x="391" y="230"/>
                  </a:cubicBezTo>
                  <a:cubicBezTo>
                    <a:pt x="392" y="228"/>
                    <a:pt x="393" y="225"/>
                    <a:pt x="394" y="221"/>
                  </a:cubicBezTo>
                  <a:cubicBezTo>
                    <a:pt x="395" y="218"/>
                    <a:pt x="395" y="213"/>
                    <a:pt x="395" y="205"/>
                  </a:cubicBezTo>
                  <a:lnTo>
                    <a:pt x="395" y="68"/>
                  </a:lnTo>
                  <a:cubicBezTo>
                    <a:pt x="395" y="68"/>
                    <a:pt x="395" y="67"/>
                    <a:pt x="396" y="67"/>
                  </a:cubicBezTo>
                  <a:cubicBezTo>
                    <a:pt x="396" y="66"/>
                    <a:pt x="397" y="66"/>
                    <a:pt x="398" y="65"/>
                  </a:cubicBezTo>
                  <a:cubicBezTo>
                    <a:pt x="399" y="65"/>
                    <a:pt x="400" y="64"/>
                    <a:pt x="402" y="64"/>
                  </a:cubicBezTo>
                  <a:cubicBezTo>
                    <a:pt x="404" y="64"/>
                    <a:pt x="406" y="64"/>
                    <a:pt x="409" y="64"/>
                  </a:cubicBezTo>
                  <a:cubicBezTo>
                    <a:pt x="411" y="64"/>
                    <a:pt x="413" y="64"/>
                    <a:pt x="415" y="64"/>
                  </a:cubicBezTo>
                  <a:cubicBezTo>
                    <a:pt x="417" y="64"/>
                    <a:pt x="418" y="65"/>
                    <a:pt x="419" y="65"/>
                  </a:cubicBezTo>
                  <a:cubicBezTo>
                    <a:pt x="420" y="66"/>
                    <a:pt x="421" y="66"/>
                    <a:pt x="421" y="67"/>
                  </a:cubicBezTo>
                  <a:cubicBezTo>
                    <a:pt x="422" y="67"/>
                    <a:pt x="422" y="68"/>
                    <a:pt x="422" y="68"/>
                  </a:cubicBezTo>
                  <a:lnTo>
                    <a:pt x="422" y="206"/>
                  </a:lnTo>
                  <a:close/>
                  <a:moveTo>
                    <a:pt x="425" y="24"/>
                  </a:moveTo>
                  <a:cubicBezTo>
                    <a:pt x="425" y="30"/>
                    <a:pt x="424" y="34"/>
                    <a:pt x="421" y="36"/>
                  </a:cubicBezTo>
                  <a:cubicBezTo>
                    <a:pt x="419" y="38"/>
                    <a:pt x="415" y="39"/>
                    <a:pt x="408" y="39"/>
                  </a:cubicBezTo>
                  <a:cubicBezTo>
                    <a:pt x="402" y="39"/>
                    <a:pt x="398" y="38"/>
                    <a:pt x="396" y="36"/>
                  </a:cubicBezTo>
                  <a:cubicBezTo>
                    <a:pt x="393" y="34"/>
                    <a:pt x="392" y="30"/>
                    <a:pt x="392" y="24"/>
                  </a:cubicBezTo>
                  <a:cubicBezTo>
                    <a:pt x="392" y="19"/>
                    <a:pt x="393" y="15"/>
                    <a:pt x="396" y="13"/>
                  </a:cubicBezTo>
                  <a:cubicBezTo>
                    <a:pt x="398" y="11"/>
                    <a:pt x="402" y="10"/>
                    <a:pt x="409" y="10"/>
                  </a:cubicBezTo>
                  <a:cubicBezTo>
                    <a:pt x="415" y="10"/>
                    <a:pt x="419" y="11"/>
                    <a:pt x="422" y="13"/>
                  </a:cubicBezTo>
                  <a:cubicBezTo>
                    <a:pt x="424" y="15"/>
                    <a:pt x="425" y="19"/>
                    <a:pt x="425" y="24"/>
                  </a:cubicBezTo>
                  <a:close/>
                  <a:moveTo>
                    <a:pt x="596" y="128"/>
                  </a:moveTo>
                  <a:cubicBezTo>
                    <a:pt x="596" y="132"/>
                    <a:pt x="594" y="135"/>
                    <a:pt x="592" y="137"/>
                  </a:cubicBezTo>
                  <a:cubicBezTo>
                    <a:pt x="590" y="138"/>
                    <a:pt x="588" y="139"/>
                    <a:pt x="585" y="139"/>
                  </a:cubicBezTo>
                  <a:lnTo>
                    <a:pt x="490" y="139"/>
                  </a:lnTo>
                  <a:cubicBezTo>
                    <a:pt x="490" y="146"/>
                    <a:pt x="491" y="153"/>
                    <a:pt x="493" y="159"/>
                  </a:cubicBezTo>
                  <a:cubicBezTo>
                    <a:pt x="494" y="164"/>
                    <a:pt x="497" y="169"/>
                    <a:pt x="501" y="174"/>
                  </a:cubicBezTo>
                  <a:cubicBezTo>
                    <a:pt x="504" y="178"/>
                    <a:pt x="509" y="181"/>
                    <a:pt x="515" y="183"/>
                  </a:cubicBezTo>
                  <a:cubicBezTo>
                    <a:pt x="521" y="185"/>
                    <a:pt x="529" y="187"/>
                    <a:pt x="537" y="187"/>
                  </a:cubicBezTo>
                  <a:cubicBezTo>
                    <a:pt x="544" y="187"/>
                    <a:pt x="550" y="186"/>
                    <a:pt x="556" y="185"/>
                  </a:cubicBezTo>
                  <a:cubicBezTo>
                    <a:pt x="561" y="184"/>
                    <a:pt x="566" y="183"/>
                    <a:pt x="570" y="182"/>
                  </a:cubicBezTo>
                  <a:cubicBezTo>
                    <a:pt x="574" y="180"/>
                    <a:pt x="577" y="179"/>
                    <a:pt x="579" y="178"/>
                  </a:cubicBezTo>
                  <a:cubicBezTo>
                    <a:pt x="582" y="177"/>
                    <a:pt x="584" y="177"/>
                    <a:pt x="585" y="177"/>
                  </a:cubicBezTo>
                  <a:cubicBezTo>
                    <a:pt x="586" y="177"/>
                    <a:pt x="587" y="177"/>
                    <a:pt x="587" y="177"/>
                  </a:cubicBezTo>
                  <a:cubicBezTo>
                    <a:pt x="588" y="178"/>
                    <a:pt x="588" y="178"/>
                    <a:pt x="588" y="179"/>
                  </a:cubicBezTo>
                  <a:cubicBezTo>
                    <a:pt x="589" y="179"/>
                    <a:pt x="589" y="180"/>
                    <a:pt x="589" y="182"/>
                  </a:cubicBezTo>
                  <a:cubicBezTo>
                    <a:pt x="589" y="183"/>
                    <a:pt x="589" y="184"/>
                    <a:pt x="589" y="186"/>
                  </a:cubicBezTo>
                  <a:cubicBezTo>
                    <a:pt x="589" y="187"/>
                    <a:pt x="589" y="188"/>
                    <a:pt x="589" y="189"/>
                  </a:cubicBezTo>
                  <a:cubicBezTo>
                    <a:pt x="589" y="190"/>
                    <a:pt x="589" y="191"/>
                    <a:pt x="589" y="192"/>
                  </a:cubicBezTo>
                  <a:cubicBezTo>
                    <a:pt x="589" y="193"/>
                    <a:pt x="588" y="193"/>
                    <a:pt x="588" y="194"/>
                  </a:cubicBezTo>
                  <a:cubicBezTo>
                    <a:pt x="588" y="194"/>
                    <a:pt x="587" y="195"/>
                    <a:pt x="587" y="195"/>
                  </a:cubicBezTo>
                  <a:cubicBezTo>
                    <a:pt x="586" y="196"/>
                    <a:pt x="584" y="197"/>
                    <a:pt x="581" y="198"/>
                  </a:cubicBezTo>
                  <a:cubicBezTo>
                    <a:pt x="579" y="199"/>
                    <a:pt x="575" y="200"/>
                    <a:pt x="570" y="202"/>
                  </a:cubicBezTo>
                  <a:cubicBezTo>
                    <a:pt x="566" y="203"/>
                    <a:pt x="560" y="204"/>
                    <a:pt x="554" y="205"/>
                  </a:cubicBezTo>
                  <a:cubicBezTo>
                    <a:pt x="548" y="206"/>
                    <a:pt x="542" y="206"/>
                    <a:pt x="535" y="206"/>
                  </a:cubicBezTo>
                  <a:cubicBezTo>
                    <a:pt x="523" y="206"/>
                    <a:pt x="513" y="205"/>
                    <a:pt x="504" y="202"/>
                  </a:cubicBezTo>
                  <a:cubicBezTo>
                    <a:pt x="495" y="199"/>
                    <a:pt x="487" y="194"/>
                    <a:pt x="481" y="188"/>
                  </a:cubicBezTo>
                  <a:cubicBezTo>
                    <a:pt x="475" y="182"/>
                    <a:pt x="470" y="175"/>
                    <a:pt x="467" y="166"/>
                  </a:cubicBezTo>
                  <a:cubicBezTo>
                    <a:pt x="464" y="157"/>
                    <a:pt x="463" y="147"/>
                    <a:pt x="463" y="135"/>
                  </a:cubicBezTo>
                  <a:cubicBezTo>
                    <a:pt x="463" y="123"/>
                    <a:pt x="464" y="113"/>
                    <a:pt x="468" y="104"/>
                  </a:cubicBezTo>
                  <a:cubicBezTo>
                    <a:pt x="471" y="95"/>
                    <a:pt x="475" y="88"/>
                    <a:pt x="481" y="81"/>
                  </a:cubicBezTo>
                  <a:cubicBezTo>
                    <a:pt x="487" y="75"/>
                    <a:pt x="495" y="70"/>
                    <a:pt x="503" y="67"/>
                  </a:cubicBezTo>
                  <a:cubicBezTo>
                    <a:pt x="512" y="64"/>
                    <a:pt x="521" y="62"/>
                    <a:pt x="532" y="62"/>
                  </a:cubicBezTo>
                  <a:cubicBezTo>
                    <a:pt x="543" y="62"/>
                    <a:pt x="553" y="64"/>
                    <a:pt x="561" y="67"/>
                  </a:cubicBezTo>
                  <a:cubicBezTo>
                    <a:pt x="569" y="70"/>
                    <a:pt x="575" y="75"/>
                    <a:pt x="581" y="80"/>
                  </a:cubicBezTo>
                  <a:cubicBezTo>
                    <a:pt x="586" y="86"/>
                    <a:pt x="590" y="92"/>
                    <a:pt x="592" y="100"/>
                  </a:cubicBezTo>
                  <a:cubicBezTo>
                    <a:pt x="594" y="107"/>
                    <a:pt x="596" y="115"/>
                    <a:pt x="596" y="124"/>
                  </a:cubicBezTo>
                  <a:lnTo>
                    <a:pt x="596" y="128"/>
                  </a:lnTo>
                  <a:close/>
                  <a:moveTo>
                    <a:pt x="569" y="121"/>
                  </a:moveTo>
                  <a:cubicBezTo>
                    <a:pt x="569" y="109"/>
                    <a:pt x="566" y="99"/>
                    <a:pt x="560" y="92"/>
                  </a:cubicBezTo>
                  <a:cubicBezTo>
                    <a:pt x="553" y="84"/>
                    <a:pt x="543" y="81"/>
                    <a:pt x="531" y="81"/>
                  </a:cubicBezTo>
                  <a:cubicBezTo>
                    <a:pt x="524" y="81"/>
                    <a:pt x="518" y="82"/>
                    <a:pt x="513" y="84"/>
                  </a:cubicBezTo>
                  <a:cubicBezTo>
                    <a:pt x="508" y="86"/>
                    <a:pt x="504" y="89"/>
                    <a:pt x="501" y="93"/>
                  </a:cubicBezTo>
                  <a:cubicBezTo>
                    <a:pt x="498" y="97"/>
                    <a:pt x="495" y="101"/>
                    <a:pt x="493" y="106"/>
                  </a:cubicBezTo>
                  <a:cubicBezTo>
                    <a:pt x="491" y="111"/>
                    <a:pt x="490" y="116"/>
                    <a:pt x="490" y="121"/>
                  </a:cubicBezTo>
                  <a:lnTo>
                    <a:pt x="569" y="121"/>
                  </a:lnTo>
                  <a:close/>
                  <a:moveTo>
                    <a:pt x="752" y="180"/>
                  </a:moveTo>
                  <a:cubicBezTo>
                    <a:pt x="752" y="181"/>
                    <a:pt x="752" y="183"/>
                    <a:pt x="752" y="184"/>
                  </a:cubicBezTo>
                  <a:cubicBezTo>
                    <a:pt x="752" y="185"/>
                    <a:pt x="752" y="186"/>
                    <a:pt x="751" y="187"/>
                  </a:cubicBezTo>
                  <a:cubicBezTo>
                    <a:pt x="751" y="188"/>
                    <a:pt x="751" y="189"/>
                    <a:pt x="750" y="189"/>
                  </a:cubicBezTo>
                  <a:cubicBezTo>
                    <a:pt x="750" y="190"/>
                    <a:pt x="749" y="191"/>
                    <a:pt x="748" y="192"/>
                  </a:cubicBezTo>
                  <a:cubicBezTo>
                    <a:pt x="747" y="193"/>
                    <a:pt x="744" y="195"/>
                    <a:pt x="741" y="197"/>
                  </a:cubicBezTo>
                  <a:cubicBezTo>
                    <a:pt x="738" y="198"/>
                    <a:pt x="734" y="200"/>
                    <a:pt x="730" y="201"/>
                  </a:cubicBezTo>
                  <a:cubicBezTo>
                    <a:pt x="726" y="203"/>
                    <a:pt x="722" y="204"/>
                    <a:pt x="717" y="205"/>
                  </a:cubicBezTo>
                  <a:cubicBezTo>
                    <a:pt x="712" y="206"/>
                    <a:pt x="708" y="206"/>
                    <a:pt x="703" y="206"/>
                  </a:cubicBezTo>
                  <a:cubicBezTo>
                    <a:pt x="692" y="206"/>
                    <a:pt x="683" y="205"/>
                    <a:pt x="675" y="201"/>
                  </a:cubicBezTo>
                  <a:cubicBezTo>
                    <a:pt x="667" y="198"/>
                    <a:pt x="660" y="194"/>
                    <a:pt x="655" y="188"/>
                  </a:cubicBezTo>
                  <a:cubicBezTo>
                    <a:pt x="649" y="182"/>
                    <a:pt x="645" y="175"/>
                    <a:pt x="642" y="166"/>
                  </a:cubicBezTo>
                  <a:cubicBezTo>
                    <a:pt x="640" y="157"/>
                    <a:pt x="638" y="147"/>
                    <a:pt x="638" y="136"/>
                  </a:cubicBezTo>
                  <a:cubicBezTo>
                    <a:pt x="638" y="123"/>
                    <a:pt x="640" y="112"/>
                    <a:pt x="643" y="102"/>
                  </a:cubicBezTo>
                  <a:cubicBezTo>
                    <a:pt x="647" y="93"/>
                    <a:pt x="652" y="85"/>
                    <a:pt x="658" y="80"/>
                  </a:cubicBezTo>
                  <a:cubicBezTo>
                    <a:pt x="664" y="74"/>
                    <a:pt x="671" y="69"/>
                    <a:pt x="679" y="66"/>
                  </a:cubicBezTo>
                  <a:cubicBezTo>
                    <a:pt x="687" y="64"/>
                    <a:pt x="696" y="62"/>
                    <a:pt x="706" y="62"/>
                  </a:cubicBezTo>
                  <a:cubicBezTo>
                    <a:pt x="710" y="62"/>
                    <a:pt x="715" y="62"/>
                    <a:pt x="719" y="63"/>
                  </a:cubicBezTo>
                  <a:cubicBezTo>
                    <a:pt x="723" y="64"/>
                    <a:pt x="727" y="65"/>
                    <a:pt x="731" y="66"/>
                  </a:cubicBezTo>
                  <a:cubicBezTo>
                    <a:pt x="735" y="68"/>
                    <a:pt x="738" y="69"/>
                    <a:pt x="741" y="71"/>
                  </a:cubicBezTo>
                  <a:cubicBezTo>
                    <a:pt x="743" y="72"/>
                    <a:pt x="746" y="74"/>
                    <a:pt x="747" y="75"/>
                  </a:cubicBezTo>
                  <a:cubicBezTo>
                    <a:pt x="748" y="76"/>
                    <a:pt x="749" y="77"/>
                    <a:pt x="749" y="78"/>
                  </a:cubicBezTo>
                  <a:cubicBezTo>
                    <a:pt x="750" y="78"/>
                    <a:pt x="750" y="79"/>
                    <a:pt x="751" y="80"/>
                  </a:cubicBezTo>
                  <a:cubicBezTo>
                    <a:pt x="751" y="81"/>
                    <a:pt x="751" y="82"/>
                    <a:pt x="751" y="83"/>
                  </a:cubicBezTo>
                  <a:cubicBezTo>
                    <a:pt x="751" y="84"/>
                    <a:pt x="751" y="86"/>
                    <a:pt x="751" y="88"/>
                  </a:cubicBezTo>
                  <a:cubicBezTo>
                    <a:pt x="751" y="91"/>
                    <a:pt x="751" y="94"/>
                    <a:pt x="750" y="96"/>
                  </a:cubicBezTo>
                  <a:cubicBezTo>
                    <a:pt x="749" y="97"/>
                    <a:pt x="748" y="98"/>
                    <a:pt x="747" y="98"/>
                  </a:cubicBezTo>
                  <a:cubicBezTo>
                    <a:pt x="745" y="98"/>
                    <a:pt x="743" y="97"/>
                    <a:pt x="741" y="95"/>
                  </a:cubicBezTo>
                  <a:cubicBezTo>
                    <a:pt x="739" y="94"/>
                    <a:pt x="736" y="92"/>
                    <a:pt x="733" y="90"/>
                  </a:cubicBezTo>
                  <a:cubicBezTo>
                    <a:pt x="730" y="88"/>
                    <a:pt x="726" y="86"/>
                    <a:pt x="721" y="85"/>
                  </a:cubicBezTo>
                  <a:cubicBezTo>
                    <a:pt x="717" y="83"/>
                    <a:pt x="711" y="82"/>
                    <a:pt x="705" y="82"/>
                  </a:cubicBezTo>
                  <a:cubicBezTo>
                    <a:pt x="693" y="82"/>
                    <a:pt x="683" y="87"/>
                    <a:pt x="676" y="96"/>
                  </a:cubicBezTo>
                  <a:cubicBezTo>
                    <a:pt x="669" y="105"/>
                    <a:pt x="666" y="117"/>
                    <a:pt x="666" y="134"/>
                  </a:cubicBezTo>
                  <a:cubicBezTo>
                    <a:pt x="666" y="143"/>
                    <a:pt x="667" y="150"/>
                    <a:pt x="668" y="157"/>
                  </a:cubicBezTo>
                  <a:cubicBezTo>
                    <a:pt x="670" y="163"/>
                    <a:pt x="673" y="168"/>
                    <a:pt x="676" y="173"/>
                  </a:cubicBezTo>
                  <a:cubicBezTo>
                    <a:pt x="680" y="177"/>
                    <a:pt x="684" y="180"/>
                    <a:pt x="689" y="182"/>
                  </a:cubicBezTo>
                  <a:cubicBezTo>
                    <a:pt x="694" y="184"/>
                    <a:pt x="700" y="185"/>
                    <a:pt x="706" y="185"/>
                  </a:cubicBezTo>
                  <a:cubicBezTo>
                    <a:pt x="712" y="185"/>
                    <a:pt x="717" y="184"/>
                    <a:pt x="722" y="183"/>
                  </a:cubicBezTo>
                  <a:cubicBezTo>
                    <a:pt x="727" y="181"/>
                    <a:pt x="731" y="179"/>
                    <a:pt x="734" y="177"/>
                  </a:cubicBezTo>
                  <a:cubicBezTo>
                    <a:pt x="737" y="175"/>
                    <a:pt x="740" y="173"/>
                    <a:pt x="742" y="171"/>
                  </a:cubicBezTo>
                  <a:cubicBezTo>
                    <a:pt x="745" y="170"/>
                    <a:pt x="747" y="169"/>
                    <a:pt x="748" y="169"/>
                  </a:cubicBezTo>
                  <a:cubicBezTo>
                    <a:pt x="749" y="169"/>
                    <a:pt x="749" y="169"/>
                    <a:pt x="750" y="169"/>
                  </a:cubicBezTo>
                  <a:cubicBezTo>
                    <a:pt x="750" y="170"/>
                    <a:pt x="751" y="170"/>
                    <a:pt x="751" y="171"/>
                  </a:cubicBezTo>
                  <a:cubicBezTo>
                    <a:pt x="751" y="172"/>
                    <a:pt x="752" y="173"/>
                    <a:pt x="752" y="175"/>
                  </a:cubicBezTo>
                  <a:cubicBezTo>
                    <a:pt x="752" y="176"/>
                    <a:pt x="752" y="178"/>
                    <a:pt x="752" y="180"/>
                  </a:cubicBezTo>
                  <a:close/>
                  <a:moveTo>
                    <a:pt x="851" y="190"/>
                  </a:moveTo>
                  <a:cubicBezTo>
                    <a:pt x="851" y="193"/>
                    <a:pt x="851" y="195"/>
                    <a:pt x="851" y="197"/>
                  </a:cubicBezTo>
                  <a:cubicBezTo>
                    <a:pt x="850" y="198"/>
                    <a:pt x="850" y="200"/>
                    <a:pt x="849" y="200"/>
                  </a:cubicBezTo>
                  <a:cubicBezTo>
                    <a:pt x="848" y="201"/>
                    <a:pt x="847" y="202"/>
                    <a:pt x="845" y="203"/>
                  </a:cubicBezTo>
                  <a:cubicBezTo>
                    <a:pt x="843" y="203"/>
                    <a:pt x="841" y="204"/>
                    <a:pt x="839" y="204"/>
                  </a:cubicBezTo>
                  <a:cubicBezTo>
                    <a:pt x="837" y="205"/>
                    <a:pt x="835" y="205"/>
                    <a:pt x="832" y="205"/>
                  </a:cubicBezTo>
                  <a:cubicBezTo>
                    <a:pt x="830" y="206"/>
                    <a:pt x="827" y="206"/>
                    <a:pt x="825" y="206"/>
                  </a:cubicBezTo>
                  <a:cubicBezTo>
                    <a:pt x="817" y="206"/>
                    <a:pt x="811" y="205"/>
                    <a:pt x="806" y="203"/>
                  </a:cubicBezTo>
                  <a:cubicBezTo>
                    <a:pt x="800" y="201"/>
                    <a:pt x="796" y="199"/>
                    <a:pt x="792" y="195"/>
                  </a:cubicBezTo>
                  <a:cubicBezTo>
                    <a:pt x="789" y="191"/>
                    <a:pt x="786" y="187"/>
                    <a:pt x="785" y="181"/>
                  </a:cubicBezTo>
                  <a:cubicBezTo>
                    <a:pt x="783" y="176"/>
                    <a:pt x="783" y="169"/>
                    <a:pt x="783" y="161"/>
                  </a:cubicBezTo>
                  <a:lnTo>
                    <a:pt x="783" y="85"/>
                  </a:lnTo>
                  <a:lnTo>
                    <a:pt x="762" y="85"/>
                  </a:lnTo>
                  <a:cubicBezTo>
                    <a:pt x="761" y="85"/>
                    <a:pt x="760" y="84"/>
                    <a:pt x="759" y="82"/>
                  </a:cubicBezTo>
                  <a:cubicBezTo>
                    <a:pt x="758" y="81"/>
                    <a:pt x="757" y="78"/>
                    <a:pt x="757" y="75"/>
                  </a:cubicBezTo>
                  <a:cubicBezTo>
                    <a:pt x="757" y="73"/>
                    <a:pt x="757" y="71"/>
                    <a:pt x="757" y="70"/>
                  </a:cubicBezTo>
                  <a:cubicBezTo>
                    <a:pt x="758" y="69"/>
                    <a:pt x="758" y="68"/>
                    <a:pt x="759" y="67"/>
                  </a:cubicBezTo>
                  <a:cubicBezTo>
                    <a:pt x="759" y="66"/>
                    <a:pt x="760" y="66"/>
                    <a:pt x="760" y="65"/>
                  </a:cubicBezTo>
                  <a:cubicBezTo>
                    <a:pt x="761" y="65"/>
                    <a:pt x="762" y="65"/>
                    <a:pt x="763" y="65"/>
                  </a:cubicBezTo>
                  <a:lnTo>
                    <a:pt x="783" y="65"/>
                  </a:lnTo>
                  <a:lnTo>
                    <a:pt x="783" y="33"/>
                  </a:lnTo>
                  <a:cubicBezTo>
                    <a:pt x="783" y="33"/>
                    <a:pt x="783" y="32"/>
                    <a:pt x="783" y="32"/>
                  </a:cubicBezTo>
                  <a:cubicBezTo>
                    <a:pt x="784" y="31"/>
                    <a:pt x="784" y="30"/>
                    <a:pt x="785" y="30"/>
                  </a:cubicBezTo>
                  <a:cubicBezTo>
                    <a:pt x="786" y="30"/>
                    <a:pt x="788" y="29"/>
                    <a:pt x="789" y="29"/>
                  </a:cubicBezTo>
                  <a:cubicBezTo>
                    <a:pt x="791" y="29"/>
                    <a:pt x="793" y="29"/>
                    <a:pt x="796" y="29"/>
                  </a:cubicBezTo>
                  <a:cubicBezTo>
                    <a:pt x="798" y="29"/>
                    <a:pt x="801" y="29"/>
                    <a:pt x="802" y="29"/>
                  </a:cubicBezTo>
                  <a:cubicBezTo>
                    <a:pt x="804" y="29"/>
                    <a:pt x="805" y="30"/>
                    <a:pt x="806" y="30"/>
                  </a:cubicBezTo>
                  <a:cubicBezTo>
                    <a:pt x="807" y="30"/>
                    <a:pt x="808" y="31"/>
                    <a:pt x="808" y="32"/>
                  </a:cubicBezTo>
                  <a:cubicBezTo>
                    <a:pt x="809" y="32"/>
                    <a:pt x="809" y="33"/>
                    <a:pt x="809" y="33"/>
                  </a:cubicBezTo>
                  <a:lnTo>
                    <a:pt x="809" y="65"/>
                  </a:lnTo>
                  <a:lnTo>
                    <a:pt x="846" y="65"/>
                  </a:lnTo>
                  <a:cubicBezTo>
                    <a:pt x="847" y="65"/>
                    <a:pt x="848" y="65"/>
                    <a:pt x="848" y="65"/>
                  </a:cubicBezTo>
                  <a:cubicBezTo>
                    <a:pt x="849" y="66"/>
                    <a:pt x="850" y="66"/>
                    <a:pt x="850" y="67"/>
                  </a:cubicBezTo>
                  <a:cubicBezTo>
                    <a:pt x="851" y="68"/>
                    <a:pt x="851" y="69"/>
                    <a:pt x="851" y="70"/>
                  </a:cubicBezTo>
                  <a:cubicBezTo>
                    <a:pt x="851" y="71"/>
                    <a:pt x="851" y="73"/>
                    <a:pt x="851" y="75"/>
                  </a:cubicBezTo>
                  <a:cubicBezTo>
                    <a:pt x="851" y="78"/>
                    <a:pt x="851" y="81"/>
                    <a:pt x="850" y="82"/>
                  </a:cubicBezTo>
                  <a:cubicBezTo>
                    <a:pt x="849" y="84"/>
                    <a:pt x="848" y="85"/>
                    <a:pt x="846" y="85"/>
                  </a:cubicBezTo>
                  <a:lnTo>
                    <a:pt x="809" y="85"/>
                  </a:lnTo>
                  <a:lnTo>
                    <a:pt x="809" y="158"/>
                  </a:lnTo>
                  <a:cubicBezTo>
                    <a:pt x="809" y="167"/>
                    <a:pt x="811" y="174"/>
                    <a:pt x="813" y="178"/>
                  </a:cubicBezTo>
                  <a:cubicBezTo>
                    <a:pt x="816" y="183"/>
                    <a:pt x="822" y="185"/>
                    <a:pt x="829" y="185"/>
                  </a:cubicBezTo>
                  <a:cubicBezTo>
                    <a:pt x="832" y="185"/>
                    <a:pt x="834" y="185"/>
                    <a:pt x="836" y="185"/>
                  </a:cubicBezTo>
                  <a:cubicBezTo>
                    <a:pt x="838" y="184"/>
                    <a:pt x="839" y="184"/>
                    <a:pt x="841" y="183"/>
                  </a:cubicBezTo>
                  <a:cubicBezTo>
                    <a:pt x="842" y="183"/>
                    <a:pt x="844" y="182"/>
                    <a:pt x="845" y="182"/>
                  </a:cubicBezTo>
                  <a:cubicBezTo>
                    <a:pt x="846" y="181"/>
                    <a:pt x="847" y="181"/>
                    <a:pt x="848" y="181"/>
                  </a:cubicBezTo>
                  <a:cubicBezTo>
                    <a:pt x="848" y="181"/>
                    <a:pt x="849" y="181"/>
                    <a:pt x="849" y="182"/>
                  </a:cubicBezTo>
                  <a:cubicBezTo>
                    <a:pt x="850" y="182"/>
                    <a:pt x="850" y="182"/>
                    <a:pt x="850" y="183"/>
                  </a:cubicBezTo>
                  <a:cubicBezTo>
                    <a:pt x="851" y="184"/>
                    <a:pt x="851" y="185"/>
                    <a:pt x="851" y="186"/>
                  </a:cubicBezTo>
                  <a:cubicBezTo>
                    <a:pt x="851" y="187"/>
                    <a:pt x="851" y="188"/>
                    <a:pt x="851" y="190"/>
                  </a:cubicBezTo>
                  <a:close/>
                  <a:moveTo>
                    <a:pt x="999" y="200"/>
                  </a:moveTo>
                  <a:cubicBezTo>
                    <a:pt x="999" y="200"/>
                    <a:pt x="999" y="201"/>
                    <a:pt x="998" y="202"/>
                  </a:cubicBezTo>
                  <a:cubicBezTo>
                    <a:pt x="998" y="202"/>
                    <a:pt x="997" y="203"/>
                    <a:pt x="996" y="203"/>
                  </a:cubicBezTo>
                  <a:cubicBezTo>
                    <a:pt x="995" y="203"/>
                    <a:pt x="994" y="204"/>
                    <a:pt x="992" y="204"/>
                  </a:cubicBezTo>
                  <a:cubicBezTo>
                    <a:pt x="990" y="204"/>
                    <a:pt x="988" y="204"/>
                    <a:pt x="985" y="204"/>
                  </a:cubicBezTo>
                  <a:cubicBezTo>
                    <a:pt x="983" y="204"/>
                    <a:pt x="980" y="204"/>
                    <a:pt x="979" y="204"/>
                  </a:cubicBezTo>
                  <a:cubicBezTo>
                    <a:pt x="977" y="204"/>
                    <a:pt x="975" y="203"/>
                    <a:pt x="974" y="203"/>
                  </a:cubicBezTo>
                  <a:cubicBezTo>
                    <a:pt x="973" y="203"/>
                    <a:pt x="972" y="202"/>
                    <a:pt x="972" y="202"/>
                  </a:cubicBezTo>
                  <a:cubicBezTo>
                    <a:pt x="972" y="201"/>
                    <a:pt x="971" y="200"/>
                    <a:pt x="971" y="200"/>
                  </a:cubicBezTo>
                  <a:lnTo>
                    <a:pt x="971" y="18"/>
                  </a:lnTo>
                  <a:cubicBezTo>
                    <a:pt x="971" y="18"/>
                    <a:pt x="972" y="17"/>
                    <a:pt x="972" y="16"/>
                  </a:cubicBezTo>
                  <a:cubicBezTo>
                    <a:pt x="973" y="16"/>
                    <a:pt x="973" y="15"/>
                    <a:pt x="975" y="15"/>
                  </a:cubicBezTo>
                  <a:cubicBezTo>
                    <a:pt x="976" y="15"/>
                    <a:pt x="977" y="14"/>
                    <a:pt x="979" y="14"/>
                  </a:cubicBezTo>
                  <a:cubicBezTo>
                    <a:pt x="981" y="14"/>
                    <a:pt x="983" y="14"/>
                    <a:pt x="985" y="14"/>
                  </a:cubicBezTo>
                  <a:cubicBezTo>
                    <a:pt x="988" y="14"/>
                    <a:pt x="990" y="14"/>
                    <a:pt x="992" y="14"/>
                  </a:cubicBezTo>
                  <a:cubicBezTo>
                    <a:pt x="994" y="14"/>
                    <a:pt x="995" y="15"/>
                    <a:pt x="996" y="15"/>
                  </a:cubicBezTo>
                  <a:cubicBezTo>
                    <a:pt x="997" y="15"/>
                    <a:pt x="998" y="16"/>
                    <a:pt x="998" y="16"/>
                  </a:cubicBezTo>
                  <a:cubicBezTo>
                    <a:pt x="999" y="17"/>
                    <a:pt x="999" y="18"/>
                    <a:pt x="999" y="18"/>
                  </a:cubicBezTo>
                  <a:lnTo>
                    <a:pt x="999" y="200"/>
                  </a:lnTo>
                  <a:close/>
                  <a:moveTo>
                    <a:pt x="1173" y="200"/>
                  </a:moveTo>
                  <a:cubicBezTo>
                    <a:pt x="1173" y="201"/>
                    <a:pt x="1172" y="201"/>
                    <a:pt x="1172" y="202"/>
                  </a:cubicBezTo>
                  <a:cubicBezTo>
                    <a:pt x="1172" y="202"/>
                    <a:pt x="1171" y="203"/>
                    <a:pt x="1170" y="203"/>
                  </a:cubicBezTo>
                  <a:cubicBezTo>
                    <a:pt x="1169" y="203"/>
                    <a:pt x="1168" y="204"/>
                    <a:pt x="1166" y="204"/>
                  </a:cubicBezTo>
                  <a:cubicBezTo>
                    <a:pt x="1164" y="204"/>
                    <a:pt x="1162" y="204"/>
                    <a:pt x="1160" y="204"/>
                  </a:cubicBezTo>
                  <a:cubicBezTo>
                    <a:pt x="1157" y="204"/>
                    <a:pt x="1155" y="204"/>
                    <a:pt x="1153" y="204"/>
                  </a:cubicBezTo>
                  <a:cubicBezTo>
                    <a:pt x="1151" y="204"/>
                    <a:pt x="1150" y="203"/>
                    <a:pt x="1149" y="203"/>
                  </a:cubicBezTo>
                  <a:cubicBezTo>
                    <a:pt x="1148" y="203"/>
                    <a:pt x="1147" y="202"/>
                    <a:pt x="1147" y="202"/>
                  </a:cubicBezTo>
                  <a:cubicBezTo>
                    <a:pt x="1146" y="201"/>
                    <a:pt x="1146" y="201"/>
                    <a:pt x="1146" y="200"/>
                  </a:cubicBezTo>
                  <a:lnTo>
                    <a:pt x="1146" y="123"/>
                  </a:lnTo>
                  <a:cubicBezTo>
                    <a:pt x="1146" y="115"/>
                    <a:pt x="1146" y="109"/>
                    <a:pt x="1144" y="105"/>
                  </a:cubicBezTo>
                  <a:cubicBezTo>
                    <a:pt x="1143" y="100"/>
                    <a:pt x="1141" y="96"/>
                    <a:pt x="1139" y="93"/>
                  </a:cubicBezTo>
                  <a:cubicBezTo>
                    <a:pt x="1136" y="90"/>
                    <a:pt x="1133" y="87"/>
                    <a:pt x="1129" y="85"/>
                  </a:cubicBezTo>
                  <a:cubicBezTo>
                    <a:pt x="1125" y="84"/>
                    <a:pt x="1121" y="83"/>
                    <a:pt x="1116" y="83"/>
                  </a:cubicBezTo>
                  <a:cubicBezTo>
                    <a:pt x="1109" y="83"/>
                    <a:pt x="1102" y="85"/>
                    <a:pt x="1096" y="89"/>
                  </a:cubicBezTo>
                  <a:cubicBezTo>
                    <a:pt x="1089" y="93"/>
                    <a:pt x="1082" y="100"/>
                    <a:pt x="1075" y="108"/>
                  </a:cubicBezTo>
                  <a:lnTo>
                    <a:pt x="1075" y="200"/>
                  </a:lnTo>
                  <a:cubicBezTo>
                    <a:pt x="1075" y="201"/>
                    <a:pt x="1075" y="201"/>
                    <a:pt x="1074" y="202"/>
                  </a:cubicBezTo>
                  <a:cubicBezTo>
                    <a:pt x="1074" y="202"/>
                    <a:pt x="1073" y="203"/>
                    <a:pt x="1072" y="203"/>
                  </a:cubicBezTo>
                  <a:cubicBezTo>
                    <a:pt x="1071" y="203"/>
                    <a:pt x="1070" y="204"/>
                    <a:pt x="1068" y="204"/>
                  </a:cubicBezTo>
                  <a:cubicBezTo>
                    <a:pt x="1066" y="204"/>
                    <a:pt x="1064" y="204"/>
                    <a:pt x="1061" y="204"/>
                  </a:cubicBezTo>
                  <a:cubicBezTo>
                    <a:pt x="1059" y="204"/>
                    <a:pt x="1057" y="204"/>
                    <a:pt x="1055" y="204"/>
                  </a:cubicBezTo>
                  <a:cubicBezTo>
                    <a:pt x="1053" y="204"/>
                    <a:pt x="1052" y="203"/>
                    <a:pt x="1051" y="203"/>
                  </a:cubicBezTo>
                  <a:cubicBezTo>
                    <a:pt x="1050" y="203"/>
                    <a:pt x="1049" y="202"/>
                    <a:pt x="1049" y="202"/>
                  </a:cubicBezTo>
                  <a:cubicBezTo>
                    <a:pt x="1049" y="201"/>
                    <a:pt x="1048" y="201"/>
                    <a:pt x="1048" y="200"/>
                  </a:cubicBezTo>
                  <a:lnTo>
                    <a:pt x="1048" y="68"/>
                  </a:lnTo>
                  <a:cubicBezTo>
                    <a:pt x="1048" y="68"/>
                    <a:pt x="1049" y="67"/>
                    <a:pt x="1049" y="67"/>
                  </a:cubicBezTo>
                  <a:cubicBezTo>
                    <a:pt x="1049" y="66"/>
                    <a:pt x="1050" y="65"/>
                    <a:pt x="1051" y="65"/>
                  </a:cubicBezTo>
                  <a:cubicBezTo>
                    <a:pt x="1052" y="65"/>
                    <a:pt x="1053" y="64"/>
                    <a:pt x="1054" y="64"/>
                  </a:cubicBezTo>
                  <a:cubicBezTo>
                    <a:pt x="1056" y="64"/>
                    <a:pt x="1058" y="64"/>
                    <a:pt x="1060" y="64"/>
                  </a:cubicBezTo>
                  <a:cubicBezTo>
                    <a:pt x="1063" y="64"/>
                    <a:pt x="1065" y="64"/>
                    <a:pt x="1066" y="64"/>
                  </a:cubicBezTo>
                  <a:cubicBezTo>
                    <a:pt x="1068" y="64"/>
                    <a:pt x="1069" y="65"/>
                    <a:pt x="1070" y="65"/>
                  </a:cubicBezTo>
                  <a:cubicBezTo>
                    <a:pt x="1071" y="65"/>
                    <a:pt x="1071" y="66"/>
                    <a:pt x="1072" y="67"/>
                  </a:cubicBezTo>
                  <a:cubicBezTo>
                    <a:pt x="1072" y="67"/>
                    <a:pt x="1072" y="68"/>
                    <a:pt x="1072" y="68"/>
                  </a:cubicBezTo>
                  <a:lnTo>
                    <a:pt x="1072" y="86"/>
                  </a:lnTo>
                  <a:cubicBezTo>
                    <a:pt x="1080" y="78"/>
                    <a:pt x="1088" y="72"/>
                    <a:pt x="1097" y="68"/>
                  </a:cubicBezTo>
                  <a:cubicBezTo>
                    <a:pt x="1105" y="64"/>
                    <a:pt x="1113" y="62"/>
                    <a:pt x="1121" y="62"/>
                  </a:cubicBezTo>
                  <a:cubicBezTo>
                    <a:pt x="1131" y="62"/>
                    <a:pt x="1139" y="63"/>
                    <a:pt x="1145" y="66"/>
                  </a:cubicBezTo>
                  <a:cubicBezTo>
                    <a:pt x="1152" y="69"/>
                    <a:pt x="1157" y="73"/>
                    <a:pt x="1161" y="78"/>
                  </a:cubicBezTo>
                  <a:cubicBezTo>
                    <a:pt x="1165" y="83"/>
                    <a:pt x="1168" y="89"/>
                    <a:pt x="1170" y="96"/>
                  </a:cubicBezTo>
                  <a:cubicBezTo>
                    <a:pt x="1172" y="102"/>
                    <a:pt x="1173" y="110"/>
                    <a:pt x="1173" y="120"/>
                  </a:cubicBezTo>
                  <a:lnTo>
                    <a:pt x="1173" y="200"/>
                  </a:lnTo>
                  <a:close/>
                  <a:moveTo>
                    <a:pt x="1315" y="164"/>
                  </a:moveTo>
                  <a:cubicBezTo>
                    <a:pt x="1315" y="171"/>
                    <a:pt x="1314" y="177"/>
                    <a:pt x="1311" y="182"/>
                  </a:cubicBezTo>
                  <a:cubicBezTo>
                    <a:pt x="1308" y="187"/>
                    <a:pt x="1304" y="192"/>
                    <a:pt x="1299" y="195"/>
                  </a:cubicBezTo>
                  <a:cubicBezTo>
                    <a:pt x="1294" y="199"/>
                    <a:pt x="1288" y="202"/>
                    <a:pt x="1281" y="203"/>
                  </a:cubicBezTo>
                  <a:cubicBezTo>
                    <a:pt x="1274" y="205"/>
                    <a:pt x="1267" y="206"/>
                    <a:pt x="1258" y="206"/>
                  </a:cubicBezTo>
                  <a:cubicBezTo>
                    <a:pt x="1253" y="206"/>
                    <a:pt x="1248" y="206"/>
                    <a:pt x="1244" y="205"/>
                  </a:cubicBezTo>
                  <a:cubicBezTo>
                    <a:pt x="1239" y="204"/>
                    <a:pt x="1235" y="203"/>
                    <a:pt x="1231" y="202"/>
                  </a:cubicBezTo>
                  <a:cubicBezTo>
                    <a:pt x="1227" y="201"/>
                    <a:pt x="1224" y="200"/>
                    <a:pt x="1222" y="199"/>
                  </a:cubicBezTo>
                  <a:cubicBezTo>
                    <a:pt x="1219" y="198"/>
                    <a:pt x="1217" y="196"/>
                    <a:pt x="1216" y="196"/>
                  </a:cubicBezTo>
                  <a:cubicBezTo>
                    <a:pt x="1215" y="195"/>
                    <a:pt x="1214" y="193"/>
                    <a:pt x="1214" y="191"/>
                  </a:cubicBezTo>
                  <a:cubicBezTo>
                    <a:pt x="1213" y="190"/>
                    <a:pt x="1213" y="187"/>
                    <a:pt x="1213" y="184"/>
                  </a:cubicBezTo>
                  <a:cubicBezTo>
                    <a:pt x="1213" y="182"/>
                    <a:pt x="1213" y="181"/>
                    <a:pt x="1213" y="180"/>
                  </a:cubicBezTo>
                  <a:cubicBezTo>
                    <a:pt x="1213" y="178"/>
                    <a:pt x="1214" y="177"/>
                    <a:pt x="1214" y="177"/>
                  </a:cubicBezTo>
                  <a:cubicBezTo>
                    <a:pt x="1214" y="176"/>
                    <a:pt x="1215" y="175"/>
                    <a:pt x="1215" y="175"/>
                  </a:cubicBezTo>
                  <a:cubicBezTo>
                    <a:pt x="1216" y="175"/>
                    <a:pt x="1217" y="174"/>
                    <a:pt x="1217" y="174"/>
                  </a:cubicBezTo>
                  <a:cubicBezTo>
                    <a:pt x="1218" y="174"/>
                    <a:pt x="1220" y="175"/>
                    <a:pt x="1222" y="176"/>
                  </a:cubicBezTo>
                  <a:cubicBezTo>
                    <a:pt x="1225" y="178"/>
                    <a:pt x="1228" y="179"/>
                    <a:pt x="1231" y="181"/>
                  </a:cubicBezTo>
                  <a:cubicBezTo>
                    <a:pt x="1234" y="182"/>
                    <a:pt x="1238" y="184"/>
                    <a:pt x="1243" y="185"/>
                  </a:cubicBezTo>
                  <a:cubicBezTo>
                    <a:pt x="1248" y="186"/>
                    <a:pt x="1253" y="187"/>
                    <a:pt x="1259" y="187"/>
                  </a:cubicBezTo>
                  <a:cubicBezTo>
                    <a:pt x="1263" y="187"/>
                    <a:pt x="1267" y="186"/>
                    <a:pt x="1271" y="186"/>
                  </a:cubicBezTo>
                  <a:cubicBezTo>
                    <a:pt x="1275" y="185"/>
                    <a:pt x="1278" y="183"/>
                    <a:pt x="1280" y="182"/>
                  </a:cubicBezTo>
                  <a:cubicBezTo>
                    <a:pt x="1283" y="180"/>
                    <a:pt x="1285" y="178"/>
                    <a:pt x="1287" y="175"/>
                  </a:cubicBezTo>
                  <a:cubicBezTo>
                    <a:pt x="1288" y="173"/>
                    <a:pt x="1289" y="169"/>
                    <a:pt x="1289" y="166"/>
                  </a:cubicBezTo>
                  <a:cubicBezTo>
                    <a:pt x="1289" y="162"/>
                    <a:pt x="1288" y="159"/>
                    <a:pt x="1286" y="157"/>
                  </a:cubicBezTo>
                  <a:cubicBezTo>
                    <a:pt x="1284" y="154"/>
                    <a:pt x="1281" y="152"/>
                    <a:pt x="1277" y="150"/>
                  </a:cubicBezTo>
                  <a:cubicBezTo>
                    <a:pt x="1274" y="148"/>
                    <a:pt x="1270" y="146"/>
                    <a:pt x="1266" y="145"/>
                  </a:cubicBezTo>
                  <a:cubicBezTo>
                    <a:pt x="1262" y="143"/>
                    <a:pt x="1257" y="142"/>
                    <a:pt x="1253" y="140"/>
                  </a:cubicBezTo>
                  <a:cubicBezTo>
                    <a:pt x="1248" y="138"/>
                    <a:pt x="1244" y="136"/>
                    <a:pt x="1239" y="134"/>
                  </a:cubicBezTo>
                  <a:cubicBezTo>
                    <a:pt x="1235" y="132"/>
                    <a:pt x="1231" y="130"/>
                    <a:pt x="1228" y="127"/>
                  </a:cubicBezTo>
                  <a:cubicBezTo>
                    <a:pt x="1224" y="124"/>
                    <a:pt x="1222" y="120"/>
                    <a:pt x="1219" y="116"/>
                  </a:cubicBezTo>
                  <a:cubicBezTo>
                    <a:pt x="1217" y="112"/>
                    <a:pt x="1216" y="107"/>
                    <a:pt x="1216" y="101"/>
                  </a:cubicBezTo>
                  <a:cubicBezTo>
                    <a:pt x="1216" y="96"/>
                    <a:pt x="1217" y="91"/>
                    <a:pt x="1220" y="86"/>
                  </a:cubicBezTo>
                  <a:cubicBezTo>
                    <a:pt x="1222" y="81"/>
                    <a:pt x="1225" y="77"/>
                    <a:pt x="1229" y="74"/>
                  </a:cubicBezTo>
                  <a:cubicBezTo>
                    <a:pt x="1234" y="70"/>
                    <a:pt x="1239" y="67"/>
                    <a:pt x="1246" y="65"/>
                  </a:cubicBezTo>
                  <a:cubicBezTo>
                    <a:pt x="1252" y="63"/>
                    <a:pt x="1260" y="62"/>
                    <a:pt x="1269" y="62"/>
                  </a:cubicBezTo>
                  <a:cubicBezTo>
                    <a:pt x="1273" y="62"/>
                    <a:pt x="1277" y="62"/>
                    <a:pt x="1280" y="63"/>
                  </a:cubicBezTo>
                  <a:cubicBezTo>
                    <a:pt x="1284" y="63"/>
                    <a:pt x="1288" y="64"/>
                    <a:pt x="1291" y="65"/>
                  </a:cubicBezTo>
                  <a:cubicBezTo>
                    <a:pt x="1294" y="66"/>
                    <a:pt x="1297" y="67"/>
                    <a:pt x="1299" y="68"/>
                  </a:cubicBezTo>
                  <a:cubicBezTo>
                    <a:pt x="1301" y="69"/>
                    <a:pt x="1303" y="70"/>
                    <a:pt x="1304" y="71"/>
                  </a:cubicBezTo>
                  <a:cubicBezTo>
                    <a:pt x="1305" y="71"/>
                    <a:pt x="1306" y="72"/>
                    <a:pt x="1306" y="73"/>
                  </a:cubicBezTo>
                  <a:cubicBezTo>
                    <a:pt x="1306" y="73"/>
                    <a:pt x="1307" y="74"/>
                    <a:pt x="1307" y="75"/>
                  </a:cubicBezTo>
                  <a:cubicBezTo>
                    <a:pt x="1307" y="75"/>
                    <a:pt x="1307" y="76"/>
                    <a:pt x="1307" y="77"/>
                  </a:cubicBezTo>
                  <a:cubicBezTo>
                    <a:pt x="1308" y="78"/>
                    <a:pt x="1308" y="80"/>
                    <a:pt x="1308" y="81"/>
                  </a:cubicBezTo>
                  <a:cubicBezTo>
                    <a:pt x="1308" y="83"/>
                    <a:pt x="1308" y="84"/>
                    <a:pt x="1307" y="85"/>
                  </a:cubicBezTo>
                  <a:cubicBezTo>
                    <a:pt x="1307" y="87"/>
                    <a:pt x="1307" y="88"/>
                    <a:pt x="1307" y="88"/>
                  </a:cubicBezTo>
                  <a:cubicBezTo>
                    <a:pt x="1306" y="89"/>
                    <a:pt x="1306" y="90"/>
                    <a:pt x="1305" y="90"/>
                  </a:cubicBezTo>
                  <a:cubicBezTo>
                    <a:pt x="1305" y="90"/>
                    <a:pt x="1304" y="91"/>
                    <a:pt x="1303" y="91"/>
                  </a:cubicBezTo>
                  <a:cubicBezTo>
                    <a:pt x="1302" y="91"/>
                    <a:pt x="1301" y="90"/>
                    <a:pt x="1299" y="89"/>
                  </a:cubicBezTo>
                  <a:cubicBezTo>
                    <a:pt x="1297" y="88"/>
                    <a:pt x="1295" y="87"/>
                    <a:pt x="1292" y="86"/>
                  </a:cubicBezTo>
                  <a:cubicBezTo>
                    <a:pt x="1289" y="84"/>
                    <a:pt x="1286" y="83"/>
                    <a:pt x="1282" y="82"/>
                  </a:cubicBezTo>
                  <a:cubicBezTo>
                    <a:pt x="1278" y="81"/>
                    <a:pt x="1274" y="81"/>
                    <a:pt x="1269" y="81"/>
                  </a:cubicBezTo>
                  <a:cubicBezTo>
                    <a:pt x="1264" y="81"/>
                    <a:pt x="1260" y="81"/>
                    <a:pt x="1257" y="82"/>
                  </a:cubicBezTo>
                  <a:cubicBezTo>
                    <a:pt x="1253" y="83"/>
                    <a:pt x="1251" y="84"/>
                    <a:pt x="1248" y="86"/>
                  </a:cubicBezTo>
                  <a:cubicBezTo>
                    <a:pt x="1246" y="88"/>
                    <a:pt x="1244" y="90"/>
                    <a:pt x="1243" y="92"/>
                  </a:cubicBezTo>
                  <a:cubicBezTo>
                    <a:pt x="1242" y="94"/>
                    <a:pt x="1242" y="97"/>
                    <a:pt x="1242" y="100"/>
                  </a:cubicBezTo>
                  <a:cubicBezTo>
                    <a:pt x="1242" y="103"/>
                    <a:pt x="1243" y="107"/>
                    <a:pt x="1245" y="109"/>
                  </a:cubicBezTo>
                  <a:cubicBezTo>
                    <a:pt x="1247" y="112"/>
                    <a:pt x="1250" y="114"/>
                    <a:pt x="1253" y="116"/>
                  </a:cubicBezTo>
                  <a:cubicBezTo>
                    <a:pt x="1257" y="118"/>
                    <a:pt x="1261" y="120"/>
                    <a:pt x="1265" y="121"/>
                  </a:cubicBezTo>
                  <a:cubicBezTo>
                    <a:pt x="1269" y="123"/>
                    <a:pt x="1274" y="124"/>
                    <a:pt x="1278" y="126"/>
                  </a:cubicBezTo>
                  <a:cubicBezTo>
                    <a:pt x="1283" y="128"/>
                    <a:pt x="1287" y="129"/>
                    <a:pt x="1292" y="131"/>
                  </a:cubicBezTo>
                  <a:cubicBezTo>
                    <a:pt x="1296" y="134"/>
                    <a:pt x="1300" y="136"/>
                    <a:pt x="1304" y="139"/>
                  </a:cubicBezTo>
                  <a:cubicBezTo>
                    <a:pt x="1307" y="142"/>
                    <a:pt x="1310" y="145"/>
                    <a:pt x="1312" y="149"/>
                  </a:cubicBezTo>
                  <a:cubicBezTo>
                    <a:pt x="1314" y="154"/>
                    <a:pt x="1315" y="158"/>
                    <a:pt x="1315" y="164"/>
                  </a:cubicBezTo>
                  <a:close/>
                  <a:moveTo>
                    <a:pt x="1427" y="190"/>
                  </a:moveTo>
                  <a:cubicBezTo>
                    <a:pt x="1427" y="193"/>
                    <a:pt x="1427" y="195"/>
                    <a:pt x="1427" y="197"/>
                  </a:cubicBezTo>
                  <a:cubicBezTo>
                    <a:pt x="1426" y="198"/>
                    <a:pt x="1426" y="200"/>
                    <a:pt x="1425" y="200"/>
                  </a:cubicBezTo>
                  <a:cubicBezTo>
                    <a:pt x="1424" y="201"/>
                    <a:pt x="1423" y="202"/>
                    <a:pt x="1421" y="203"/>
                  </a:cubicBezTo>
                  <a:cubicBezTo>
                    <a:pt x="1419" y="203"/>
                    <a:pt x="1417" y="204"/>
                    <a:pt x="1415" y="204"/>
                  </a:cubicBezTo>
                  <a:cubicBezTo>
                    <a:pt x="1413" y="205"/>
                    <a:pt x="1411" y="205"/>
                    <a:pt x="1408" y="205"/>
                  </a:cubicBezTo>
                  <a:cubicBezTo>
                    <a:pt x="1406" y="206"/>
                    <a:pt x="1403" y="206"/>
                    <a:pt x="1401" y="206"/>
                  </a:cubicBezTo>
                  <a:cubicBezTo>
                    <a:pt x="1393" y="206"/>
                    <a:pt x="1387" y="205"/>
                    <a:pt x="1382" y="203"/>
                  </a:cubicBezTo>
                  <a:cubicBezTo>
                    <a:pt x="1376" y="201"/>
                    <a:pt x="1372" y="199"/>
                    <a:pt x="1368" y="195"/>
                  </a:cubicBezTo>
                  <a:cubicBezTo>
                    <a:pt x="1365" y="191"/>
                    <a:pt x="1362" y="187"/>
                    <a:pt x="1361" y="181"/>
                  </a:cubicBezTo>
                  <a:cubicBezTo>
                    <a:pt x="1359" y="176"/>
                    <a:pt x="1359" y="169"/>
                    <a:pt x="1359" y="161"/>
                  </a:cubicBezTo>
                  <a:lnTo>
                    <a:pt x="1359" y="85"/>
                  </a:lnTo>
                  <a:lnTo>
                    <a:pt x="1338" y="85"/>
                  </a:lnTo>
                  <a:cubicBezTo>
                    <a:pt x="1337" y="85"/>
                    <a:pt x="1336" y="84"/>
                    <a:pt x="1335" y="82"/>
                  </a:cubicBezTo>
                  <a:cubicBezTo>
                    <a:pt x="1334" y="81"/>
                    <a:pt x="1333" y="78"/>
                    <a:pt x="1333" y="75"/>
                  </a:cubicBezTo>
                  <a:cubicBezTo>
                    <a:pt x="1333" y="73"/>
                    <a:pt x="1333" y="71"/>
                    <a:pt x="1333" y="70"/>
                  </a:cubicBezTo>
                  <a:cubicBezTo>
                    <a:pt x="1334" y="69"/>
                    <a:pt x="1334" y="68"/>
                    <a:pt x="1335" y="67"/>
                  </a:cubicBezTo>
                  <a:cubicBezTo>
                    <a:pt x="1335" y="66"/>
                    <a:pt x="1336" y="66"/>
                    <a:pt x="1336" y="65"/>
                  </a:cubicBezTo>
                  <a:cubicBezTo>
                    <a:pt x="1337" y="65"/>
                    <a:pt x="1338" y="65"/>
                    <a:pt x="1339" y="65"/>
                  </a:cubicBezTo>
                  <a:lnTo>
                    <a:pt x="1359" y="65"/>
                  </a:lnTo>
                  <a:lnTo>
                    <a:pt x="1359" y="33"/>
                  </a:lnTo>
                  <a:cubicBezTo>
                    <a:pt x="1359" y="33"/>
                    <a:pt x="1359" y="32"/>
                    <a:pt x="1359" y="32"/>
                  </a:cubicBezTo>
                  <a:cubicBezTo>
                    <a:pt x="1360" y="31"/>
                    <a:pt x="1360" y="30"/>
                    <a:pt x="1361" y="30"/>
                  </a:cubicBezTo>
                  <a:cubicBezTo>
                    <a:pt x="1362" y="30"/>
                    <a:pt x="1364" y="29"/>
                    <a:pt x="1365" y="29"/>
                  </a:cubicBezTo>
                  <a:cubicBezTo>
                    <a:pt x="1367" y="29"/>
                    <a:pt x="1369" y="29"/>
                    <a:pt x="1372" y="29"/>
                  </a:cubicBezTo>
                  <a:cubicBezTo>
                    <a:pt x="1374" y="29"/>
                    <a:pt x="1377" y="29"/>
                    <a:pt x="1378" y="29"/>
                  </a:cubicBezTo>
                  <a:cubicBezTo>
                    <a:pt x="1380" y="29"/>
                    <a:pt x="1381" y="30"/>
                    <a:pt x="1382" y="30"/>
                  </a:cubicBezTo>
                  <a:cubicBezTo>
                    <a:pt x="1383" y="30"/>
                    <a:pt x="1384" y="31"/>
                    <a:pt x="1384" y="32"/>
                  </a:cubicBezTo>
                  <a:cubicBezTo>
                    <a:pt x="1385" y="32"/>
                    <a:pt x="1385" y="33"/>
                    <a:pt x="1385" y="33"/>
                  </a:cubicBezTo>
                  <a:lnTo>
                    <a:pt x="1385" y="65"/>
                  </a:lnTo>
                  <a:lnTo>
                    <a:pt x="1422" y="65"/>
                  </a:lnTo>
                  <a:cubicBezTo>
                    <a:pt x="1423" y="65"/>
                    <a:pt x="1424" y="65"/>
                    <a:pt x="1424" y="65"/>
                  </a:cubicBezTo>
                  <a:cubicBezTo>
                    <a:pt x="1425" y="66"/>
                    <a:pt x="1426" y="66"/>
                    <a:pt x="1426" y="67"/>
                  </a:cubicBezTo>
                  <a:cubicBezTo>
                    <a:pt x="1427" y="68"/>
                    <a:pt x="1427" y="69"/>
                    <a:pt x="1427" y="70"/>
                  </a:cubicBezTo>
                  <a:cubicBezTo>
                    <a:pt x="1427" y="71"/>
                    <a:pt x="1427" y="73"/>
                    <a:pt x="1427" y="75"/>
                  </a:cubicBezTo>
                  <a:cubicBezTo>
                    <a:pt x="1427" y="78"/>
                    <a:pt x="1427" y="81"/>
                    <a:pt x="1426" y="82"/>
                  </a:cubicBezTo>
                  <a:cubicBezTo>
                    <a:pt x="1425" y="84"/>
                    <a:pt x="1424" y="85"/>
                    <a:pt x="1422" y="85"/>
                  </a:cubicBezTo>
                  <a:lnTo>
                    <a:pt x="1385" y="85"/>
                  </a:lnTo>
                  <a:lnTo>
                    <a:pt x="1385" y="158"/>
                  </a:lnTo>
                  <a:cubicBezTo>
                    <a:pt x="1385" y="167"/>
                    <a:pt x="1387" y="174"/>
                    <a:pt x="1389" y="178"/>
                  </a:cubicBezTo>
                  <a:cubicBezTo>
                    <a:pt x="1392" y="183"/>
                    <a:pt x="1398" y="185"/>
                    <a:pt x="1405" y="185"/>
                  </a:cubicBezTo>
                  <a:cubicBezTo>
                    <a:pt x="1408" y="185"/>
                    <a:pt x="1410" y="185"/>
                    <a:pt x="1412" y="185"/>
                  </a:cubicBezTo>
                  <a:cubicBezTo>
                    <a:pt x="1414" y="184"/>
                    <a:pt x="1415" y="184"/>
                    <a:pt x="1417" y="183"/>
                  </a:cubicBezTo>
                  <a:cubicBezTo>
                    <a:pt x="1418" y="183"/>
                    <a:pt x="1420" y="182"/>
                    <a:pt x="1421" y="182"/>
                  </a:cubicBezTo>
                  <a:cubicBezTo>
                    <a:pt x="1422" y="181"/>
                    <a:pt x="1423" y="181"/>
                    <a:pt x="1424" y="181"/>
                  </a:cubicBezTo>
                  <a:cubicBezTo>
                    <a:pt x="1424" y="181"/>
                    <a:pt x="1425" y="181"/>
                    <a:pt x="1425" y="182"/>
                  </a:cubicBezTo>
                  <a:cubicBezTo>
                    <a:pt x="1426" y="182"/>
                    <a:pt x="1426" y="182"/>
                    <a:pt x="1426" y="183"/>
                  </a:cubicBezTo>
                  <a:cubicBezTo>
                    <a:pt x="1427" y="184"/>
                    <a:pt x="1427" y="185"/>
                    <a:pt x="1427" y="186"/>
                  </a:cubicBezTo>
                  <a:cubicBezTo>
                    <a:pt x="1427" y="187"/>
                    <a:pt x="1427" y="188"/>
                    <a:pt x="1427" y="190"/>
                  </a:cubicBezTo>
                  <a:close/>
                  <a:moveTo>
                    <a:pt x="1573" y="200"/>
                  </a:moveTo>
                  <a:cubicBezTo>
                    <a:pt x="1573" y="201"/>
                    <a:pt x="1573" y="202"/>
                    <a:pt x="1572" y="203"/>
                  </a:cubicBezTo>
                  <a:cubicBezTo>
                    <a:pt x="1571" y="203"/>
                    <a:pt x="1570" y="204"/>
                    <a:pt x="1568" y="204"/>
                  </a:cubicBezTo>
                  <a:cubicBezTo>
                    <a:pt x="1567" y="204"/>
                    <a:pt x="1565" y="204"/>
                    <a:pt x="1562" y="204"/>
                  </a:cubicBezTo>
                  <a:cubicBezTo>
                    <a:pt x="1559" y="204"/>
                    <a:pt x="1557" y="204"/>
                    <a:pt x="1555" y="204"/>
                  </a:cubicBezTo>
                  <a:cubicBezTo>
                    <a:pt x="1553" y="204"/>
                    <a:pt x="1552" y="203"/>
                    <a:pt x="1551" y="203"/>
                  </a:cubicBezTo>
                  <a:cubicBezTo>
                    <a:pt x="1551" y="202"/>
                    <a:pt x="1550" y="201"/>
                    <a:pt x="1550" y="200"/>
                  </a:cubicBezTo>
                  <a:lnTo>
                    <a:pt x="1550" y="187"/>
                  </a:lnTo>
                  <a:cubicBezTo>
                    <a:pt x="1544" y="193"/>
                    <a:pt x="1537" y="198"/>
                    <a:pt x="1529" y="201"/>
                  </a:cubicBezTo>
                  <a:cubicBezTo>
                    <a:pt x="1521" y="204"/>
                    <a:pt x="1513" y="206"/>
                    <a:pt x="1505" y="206"/>
                  </a:cubicBezTo>
                  <a:cubicBezTo>
                    <a:pt x="1497" y="206"/>
                    <a:pt x="1490" y="205"/>
                    <a:pt x="1484" y="203"/>
                  </a:cubicBezTo>
                  <a:cubicBezTo>
                    <a:pt x="1478" y="202"/>
                    <a:pt x="1473" y="199"/>
                    <a:pt x="1468" y="196"/>
                  </a:cubicBezTo>
                  <a:cubicBezTo>
                    <a:pt x="1464" y="192"/>
                    <a:pt x="1461" y="188"/>
                    <a:pt x="1458" y="183"/>
                  </a:cubicBezTo>
                  <a:cubicBezTo>
                    <a:pt x="1456" y="178"/>
                    <a:pt x="1455" y="173"/>
                    <a:pt x="1455" y="166"/>
                  </a:cubicBezTo>
                  <a:cubicBezTo>
                    <a:pt x="1455" y="159"/>
                    <a:pt x="1456" y="152"/>
                    <a:pt x="1460" y="147"/>
                  </a:cubicBezTo>
                  <a:cubicBezTo>
                    <a:pt x="1463" y="141"/>
                    <a:pt x="1468" y="137"/>
                    <a:pt x="1474" y="133"/>
                  </a:cubicBezTo>
                  <a:cubicBezTo>
                    <a:pt x="1480" y="130"/>
                    <a:pt x="1488" y="127"/>
                    <a:pt x="1497" y="125"/>
                  </a:cubicBezTo>
                  <a:cubicBezTo>
                    <a:pt x="1506" y="123"/>
                    <a:pt x="1516" y="123"/>
                    <a:pt x="1527" y="123"/>
                  </a:cubicBezTo>
                  <a:lnTo>
                    <a:pt x="1547" y="123"/>
                  </a:lnTo>
                  <a:lnTo>
                    <a:pt x="1547" y="112"/>
                  </a:lnTo>
                  <a:cubicBezTo>
                    <a:pt x="1547" y="107"/>
                    <a:pt x="1546" y="103"/>
                    <a:pt x="1545" y="99"/>
                  </a:cubicBezTo>
                  <a:cubicBezTo>
                    <a:pt x="1544" y="95"/>
                    <a:pt x="1542" y="92"/>
                    <a:pt x="1539" y="89"/>
                  </a:cubicBezTo>
                  <a:cubicBezTo>
                    <a:pt x="1537" y="87"/>
                    <a:pt x="1533" y="85"/>
                    <a:pt x="1529" y="83"/>
                  </a:cubicBezTo>
                  <a:cubicBezTo>
                    <a:pt x="1525" y="82"/>
                    <a:pt x="1520" y="81"/>
                    <a:pt x="1514" y="81"/>
                  </a:cubicBezTo>
                  <a:cubicBezTo>
                    <a:pt x="1507" y="81"/>
                    <a:pt x="1501" y="82"/>
                    <a:pt x="1496" y="84"/>
                  </a:cubicBezTo>
                  <a:cubicBezTo>
                    <a:pt x="1491" y="85"/>
                    <a:pt x="1486" y="87"/>
                    <a:pt x="1483" y="88"/>
                  </a:cubicBezTo>
                  <a:cubicBezTo>
                    <a:pt x="1479" y="90"/>
                    <a:pt x="1475" y="92"/>
                    <a:pt x="1473" y="93"/>
                  </a:cubicBezTo>
                  <a:cubicBezTo>
                    <a:pt x="1470" y="94"/>
                    <a:pt x="1468" y="95"/>
                    <a:pt x="1467" y="95"/>
                  </a:cubicBezTo>
                  <a:cubicBezTo>
                    <a:pt x="1466" y="95"/>
                    <a:pt x="1465" y="95"/>
                    <a:pt x="1465" y="94"/>
                  </a:cubicBezTo>
                  <a:cubicBezTo>
                    <a:pt x="1464" y="94"/>
                    <a:pt x="1463" y="93"/>
                    <a:pt x="1463" y="93"/>
                  </a:cubicBezTo>
                  <a:cubicBezTo>
                    <a:pt x="1462" y="92"/>
                    <a:pt x="1462" y="91"/>
                    <a:pt x="1462" y="90"/>
                  </a:cubicBezTo>
                  <a:cubicBezTo>
                    <a:pt x="1462" y="88"/>
                    <a:pt x="1462" y="87"/>
                    <a:pt x="1462" y="86"/>
                  </a:cubicBezTo>
                  <a:cubicBezTo>
                    <a:pt x="1462" y="83"/>
                    <a:pt x="1462" y="81"/>
                    <a:pt x="1462" y="80"/>
                  </a:cubicBezTo>
                  <a:cubicBezTo>
                    <a:pt x="1463" y="79"/>
                    <a:pt x="1463" y="77"/>
                    <a:pt x="1465" y="76"/>
                  </a:cubicBezTo>
                  <a:cubicBezTo>
                    <a:pt x="1466" y="75"/>
                    <a:pt x="1469" y="73"/>
                    <a:pt x="1472" y="71"/>
                  </a:cubicBezTo>
                  <a:cubicBezTo>
                    <a:pt x="1476" y="70"/>
                    <a:pt x="1480" y="68"/>
                    <a:pt x="1485" y="67"/>
                  </a:cubicBezTo>
                  <a:cubicBezTo>
                    <a:pt x="1489" y="65"/>
                    <a:pt x="1494" y="64"/>
                    <a:pt x="1500" y="63"/>
                  </a:cubicBezTo>
                  <a:cubicBezTo>
                    <a:pt x="1505" y="62"/>
                    <a:pt x="1511" y="62"/>
                    <a:pt x="1516" y="62"/>
                  </a:cubicBezTo>
                  <a:cubicBezTo>
                    <a:pt x="1527" y="62"/>
                    <a:pt x="1535" y="63"/>
                    <a:pt x="1543" y="65"/>
                  </a:cubicBezTo>
                  <a:cubicBezTo>
                    <a:pt x="1550" y="67"/>
                    <a:pt x="1556" y="70"/>
                    <a:pt x="1560" y="75"/>
                  </a:cubicBezTo>
                  <a:cubicBezTo>
                    <a:pt x="1565" y="79"/>
                    <a:pt x="1568" y="84"/>
                    <a:pt x="1570" y="90"/>
                  </a:cubicBezTo>
                  <a:cubicBezTo>
                    <a:pt x="1572" y="96"/>
                    <a:pt x="1573" y="103"/>
                    <a:pt x="1573" y="111"/>
                  </a:cubicBezTo>
                  <a:lnTo>
                    <a:pt x="1573" y="200"/>
                  </a:lnTo>
                  <a:close/>
                  <a:moveTo>
                    <a:pt x="1547" y="140"/>
                  </a:moveTo>
                  <a:lnTo>
                    <a:pt x="1524" y="140"/>
                  </a:lnTo>
                  <a:cubicBezTo>
                    <a:pt x="1517" y="140"/>
                    <a:pt x="1511" y="141"/>
                    <a:pt x="1505" y="142"/>
                  </a:cubicBezTo>
                  <a:cubicBezTo>
                    <a:pt x="1500" y="143"/>
                    <a:pt x="1495" y="144"/>
                    <a:pt x="1492" y="147"/>
                  </a:cubicBezTo>
                  <a:cubicBezTo>
                    <a:pt x="1488" y="149"/>
                    <a:pt x="1486" y="151"/>
                    <a:pt x="1484" y="154"/>
                  </a:cubicBezTo>
                  <a:cubicBezTo>
                    <a:pt x="1482" y="158"/>
                    <a:pt x="1482" y="161"/>
                    <a:pt x="1482" y="165"/>
                  </a:cubicBezTo>
                  <a:cubicBezTo>
                    <a:pt x="1482" y="172"/>
                    <a:pt x="1484" y="177"/>
                    <a:pt x="1489" y="181"/>
                  </a:cubicBezTo>
                  <a:cubicBezTo>
                    <a:pt x="1494" y="185"/>
                    <a:pt x="1500" y="187"/>
                    <a:pt x="1509" y="187"/>
                  </a:cubicBezTo>
                  <a:cubicBezTo>
                    <a:pt x="1516" y="187"/>
                    <a:pt x="1522" y="186"/>
                    <a:pt x="1528" y="183"/>
                  </a:cubicBezTo>
                  <a:cubicBezTo>
                    <a:pt x="1534" y="179"/>
                    <a:pt x="1540" y="174"/>
                    <a:pt x="1547" y="168"/>
                  </a:cubicBezTo>
                  <a:lnTo>
                    <a:pt x="1547" y="140"/>
                  </a:lnTo>
                  <a:close/>
                  <a:moveTo>
                    <a:pt x="1733" y="200"/>
                  </a:moveTo>
                  <a:cubicBezTo>
                    <a:pt x="1733" y="201"/>
                    <a:pt x="1732" y="201"/>
                    <a:pt x="1732" y="202"/>
                  </a:cubicBezTo>
                  <a:cubicBezTo>
                    <a:pt x="1732" y="202"/>
                    <a:pt x="1731" y="203"/>
                    <a:pt x="1730" y="203"/>
                  </a:cubicBezTo>
                  <a:cubicBezTo>
                    <a:pt x="1729" y="203"/>
                    <a:pt x="1728" y="204"/>
                    <a:pt x="1726" y="204"/>
                  </a:cubicBezTo>
                  <a:cubicBezTo>
                    <a:pt x="1724" y="204"/>
                    <a:pt x="1722" y="204"/>
                    <a:pt x="1720" y="204"/>
                  </a:cubicBezTo>
                  <a:cubicBezTo>
                    <a:pt x="1717" y="204"/>
                    <a:pt x="1715" y="204"/>
                    <a:pt x="1713" y="204"/>
                  </a:cubicBezTo>
                  <a:cubicBezTo>
                    <a:pt x="1711" y="204"/>
                    <a:pt x="1710" y="203"/>
                    <a:pt x="1709" y="203"/>
                  </a:cubicBezTo>
                  <a:cubicBezTo>
                    <a:pt x="1708" y="203"/>
                    <a:pt x="1707" y="202"/>
                    <a:pt x="1707" y="202"/>
                  </a:cubicBezTo>
                  <a:cubicBezTo>
                    <a:pt x="1706" y="201"/>
                    <a:pt x="1706" y="201"/>
                    <a:pt x="1706" y="200"/>
                  </a:cubicBezTo>
                  <a:lnTo>
                    <a:pt x="1706" y="123"/>
                  </a:lnTo>
                  <a:cubicBezTo>
                    <a:pt x="1706" y="115"/>
                    <a:pt x="1706" y="109"/>
                    <a:pt x="1704" y="105"/>
                  </a:cubicBezTo>
                  <a:cubicBezTo>
                    <a:pt x="1703" y="100"/>
                    <a:pt x="1701" y="96"/>
                    <a:pt x="1699" y="93"/>
                  </a:cubicBezTo>
                  <a:cubicBezTo>
                    <a:pt x="1696" y="90"/>
                    <a:pt x="1693" y="87"/>
                    <a:pt x="1689" y="85"/>
                  </a:cubicBezTo>
                  <a:cubicBezTo>
                    <a:pt x="1685" y="84"/>
                    <a:pt x="1681" y="83"/>
                    <a:pt x="1676" y="83"/>
                  </a:cubicBezTo>
                  <a:cubicBezTo>
                    <a:pt x="1669" y="83"/>
                    <a:pt x="1662" y="85"/>
                    <a:pt x="1656" y="89"/>
                  </a:cubicBezTo>
                  <a:cubicBezTo>
                    <a:pt x="1649" y="93"/>
                    <a:pt x="1642" y="100"/>
                    <a:pt x="1635" y="108"/>
                  </a:cubicBezTo>
                  <a:lnTo>
                    <a:pt x="1635" y="200"/>
                  </a:lnTo>
                  <a:cubicBezTo>
                    <a:pt x="1635" y="201"/>
                    <a:pt x="1635" y="201"/>
                    <a:pt x="1634" y="202"/>
                  </a:cubicBezTo>
                  <a:cubicBezTo>
                    <a:pt x="1634" y="202"/>
                    <a:pt x="1633" y="203"/>
                    <a:pt x="1632" y="203"/>
                  </a:cubicBezTo>
                  <a:cubicBezTo>
                    <a:pt x="1631" y="203"/>
                    <a:pt x="1630" y="204"/>
                    <a:pt x="1628" y="204"/>
                  </a:cubicBezTo>
                  <a:cubicBezTo>
                    <a:pt x="1626" y="204"/>
                    <a:pt x="1624" y="204"/>
                    <a:pt x="1621" y="204"/>
                  </a:cubicBezTo>
                  <a:cubicBezTo>
                    <a:pt x="1619" y="204"/>
                    <a:pt x="1617" y="204"/>
                    <a:pt x="1615" y="204"/>
                  </a:cubicBezTo>
                  <a:cubicBezTo>
                    <a:pt x="1613" y="204"/>
                    <a:pt x="1612" y="203"/>
                    <a:pt x="1611" y="203"/>
                  </a:cubicBezTo>
                  <a:cubicBezTo>
                    <a:pt x="1610" y="203"/>
                    <a:pt x="1609" y="202"/>
                    <a:pt x="1609" y="202"/>
                  </a:cubicBezTo>
                  <a:cubicBezTo>
                    <a:pt x="1609" y="201"/>
                    <a:pt x="1608" y="201"/>
                    <a:pt x="1608" y="200"/>
                  </a:cubicBezTo>
                  <a:lnTo>
                    <a:pt x="1608" y="68"/>
                  </a:lnTo>
                  <a:cubicBezTo>
                    <a:pt x="1608" y="68"/>
                    <a:pt x="1609" y="67"/>
                    <a:pt x="1609" y="67"/>
                  </a:cubicBezTo>
                  <a:cubicBezTo>
                    <a:pt x="1609" y="66"/>
                    <a:pt x="1610" y="65"/>
                    <a:pt x="1611" y="65"/>
                  </a:cubicBezTo>
                  <a:cubicBezTo>
                    <a:pt x="1612" y="65"/>
                    <a:pt x="1613" y="64"/>
                    <a:pt x="1614" y="64"/>
                  </a:cubicBezTo>
                  <a:cubicBezTo>
                    <a:pt x="1616" y="64"/>
                    <a:pt x="1618" y="64"/>
                    <a:pt x="1620" y="64"/>
                  </a:cubicBezTo>
                  <a:cubicBezTo>
                    <a:pt x="1623" y="64"/>
                    <a:pt x="1625" y="64"/>
                    <a:pt x="1626" y="64"/>
                  </a:cubicBezTo>
                  <a:cubicBezTo>
                    <a:pt x="1628" y="64"/>
                    <a:pt x="1629" y="65"/>
                    <a:pt x="1630" y="65"/>
                  </a:cubicBezTo>
                  <a:cubicBezTo>
                    <a:pt x="1631" y="65"/>
                    <a:pt x="1631" y="66"/>
                    <a:pt x="1632" y="67"/>
                  </a:cubicBezTo>
                  <a:cubicBezTo>
                    <a:pt x="1632" y="67"/>
                    <a:pt x="1632" y="68"/>
                    <a:pt x="1632" y="68"/>
                  </a:cubicBezTo>
                  <a:lnTo>
                    <a:pt x="1632" y="86"/>
                  </a:lnTo>
                  <a:cubicBezTo>
                    <a:pt x="1640" y="78"/>
                    <a:pt x="1648" y="72"/>
                    <a:pt x="1657" y="68"/>
                  </a:cubicBezTo>
                  <a:cubicBezTo>
                    <a:pt x="1665" y="64"/>
                    <a:pt x="1673" y="62"/>
                    <a:pt x="1681" y="62"/>
                  </a:cubicBezTo>
                  <a:cubicBezTo>
                    <a:pt x="1691" y="62"/>
                    <a:pt x="1699" y="63"/>
                    <a:pt x="1705" y="66"/>
                  </a:cubicBezTo>
                  <a:cubicBezTo>
                    <a:pt x="1712" y="69"/>
                    <a:pt x="1717" y="73"/>
                    <a:pt x="1721" y="78"/>
                  </a:cubicBezTo>
                  <a:cubicBezTo>
                    <a:pt x="1725" y="83"/>
                    <a:pt x="1728" y="89"/>
                    <a:pt x="1730" y="96"/>
                  </a:cubicBezTo>
                  <a:cubicBezTo>
                    <a:pt x="1732" y="102"/>
                    <a:pt x="1733" y="110"/>
                    <a:pt x="1733" y="120"/>
                  </a:cubicBezTo>
                  <a:lnTo>
                    <a:pt x="1733" y="200"/>
                  </a:lnTo>
                  <a:close/>
                  <a:moveTo>
                    <a:pt x="1888" y="180"/>
                  </a:moveTo>
                  <a:cubicBezTo>
                    <a:pt x="1888" y="181"/>
                    <a:pt x="1888" y="183"/>
                    <a:pt x="1888" y="184"/>
                  </a:cubicBezTo>
                  <a:cubicBezTo>
                    <a:pt x="1888" y="185"/>
                    <a:pt x="1888" y="186"/>
                    <a:pt x="1887" y="187"/>
                  </a:cubicBezTo>
                  <a:cubicBezTo>
                    <a:pt x="1887" y="188"/>
                    <a:pt x="1887" y="189"/>
                    <a:pt x="1886" y="189"/>
                  </a:cubicBezTo>
                  <a:cubicBezTo>
                    <a:pt x="1886" y="190"/>
                    <a:pt x="1885" y="191"/>
                    <a:pt x="1884" y="192"/>
                  </a:cubicBezTo>
                  <a:cubicBezTo>
                    <a:pt x="1883" y="193"/>
                    <a:pt x="1880" y="195"/>
                    <a:pt x="1877" y="197"/>
                  </a:cubicBezTo>
                  <a:cubicBezTo>
                    <a:pt x="1874" y="198"/>
                    <a:pt x="1870" y="200"/>
                    <a:pt x="1866" y="201"/>
                  </a:cubicBezTo>
                  <a:cubicBezTo>
                    <a:pt x="1862" y="203"/>
                    <a:pt x="1858" y="204"/>
                    <a:pt x="1853" y="205"/>
                  </a:cubicBezTo>
                  <a:cubicBezTo>
                    <a:pt x="1848" y="206"/>
                    <a:pt x="1844" y="206"/>
                    <a:pt x="1839" y="206"/>
                  </a:cubicBezTo>
                  <a:cubicBezTo>
                    <a:pt x="1828" y="206"/>
                    <a:pt x="1819" y="205"/>
                    <a:pt x="1811" y="201"/>
                  </a:cubicBezTo>
                  <a:cubicBezTo>
                    <a:pt x="1803" y="198"/>
                    <a:pt x="1796" y="194"/>
                    <a:pt x="1791" y="188"/>
                  </a:cubicBezTo>
                  <a:cubicBezTo>
                    <a:pt x="1785" y="182"/>
                    <a:pt x="1781" y="175"/>
                    <a:pt x="1778" y="166"/>
                  </a:cubicBezTo>
                  <a:cubicBezTo>
                    <a:pt x="1776" y="157"/>
                    <a:pt x="1774" y="147"/>
                    <a:pt x="1774" y="136"/>
                  </a:cubicBezTo>
                  <a:cubicBezTo>
                    <a:pt x="1774" y="123"/>
                    <a:pt x="1776" y="112"/>
                    <a:pt x="1779" y="102"/>
                  </a:cubicBezTo>
                  <a:cubicBezTo>
                    <a:pt x="1783" y="93"/>
                    <a:pt x="1788" y="85"/>
                    <a:pt x="1794" y="80"/>
                  </a:cubicBezTo>
                  <a:cubicBezTo>
                    <a:pt x="1800" y="74"/>
                    <a:pt x="1807" y="69"/>
                    <a:pt x="1815" y="66"/>
                  </a:cubicBezTo>
                  <a:cubicBezTo>
                    <a:pt x="1823" y="64"/>
                    <a:pt x="1832" y="62"/>
                    <a:pt x="1842" y="62"/>
                  </a:cubicBezTo>
                  <a:cubicBezTo>
                    <a:pt x="1846" y="62"/>
                    <a:pt x="1851" y="62"/>
                    <a:pt x="1855" y="63"/>
                  </a:cubicBezTo>
                  <a:cubicBezTo>
                    <a:pt x="1859" y="64"/>
                    <a:pt x="1863" y="65"/>
                    <a:pt x="1867" y="66"/>
                  </a:cubicBezTo>
                  <a:cubicBezTo>
                    <a:pt x="1871" y="68"/>
                    <a:pt x="1874" y="69"/>
                    <a:pt x="1877" y="71"/>
                  </a:cubicBezTo>
                  <a:cubicBezTo>
                    <a:pt x="1879" y="72"/>
                    <a:pt x="1882" y="74"/>
                    <a:pt x="1883" y="75"/>
                  </a:cubicBezTo>
                  <a:cubicBezTo>
                    <a:pt x="1884" y="76"/>
                    <a:pt x="1885" y="77"/>
                    <a:pt x="1885" y="78"/>
                  </a:cubicBezTo>
                  <a:cubicBezTo>
                    <a:pt x="1886" y="78"/>
                    <a:pt x="1886" y="79"/>
                    <a:pt x="1887" y="80"/>
                  </a:cubicBezTo>
                  <a:cubicBezTo>
                    <a:pt x="1887" y="81"/>
                    <a:pt x="1887" y="82"/>
                    <a:pt x="1887" y="83"/>
                  </a:cubicBezTo>
                  <a:cubicBezTo>
                    <a:pt x="1887" y="84"/>
                    <a:pt x="1887" y="86"/>
                    <a:pt x="1887" y="88"/>
                  </a:cubicBezTo>
                  <a:cubicBezTo>
                    <a:pt x="1887" y="91"/>
                    <a:pt x="1887" y="94"/>
                    <a:pt x="1886" y="96"/>
                  </a:cubicBezTo>
                  <a:cubicBezTo>
                    <a:pt x="1885" y="97"/>
                    <a:pt x="1884" y="98"/>
                    <a:pt x="1883" y="98"/>
                  </a:cubicBezTo>
                  <a:cubicBezTo>
                    <a:pt x="1881" y="98"/>
                    <a:pt x="1879" y="97"/>
                    <a:pt x="1877" y="95"/>
                  </a:cubicBezTo>
                  <a:cubicBezTo>
                    <a:pt x="1875" y="94"/>
                    <a:pt x="1872" y="92"/>
                    <a:pt x="1869" y="90"/>
                  </a:cubicBezTo>
                  <a:cubicBezTo>
                    <a:pt x="1866" y="88"/>
                    <a:pt x="1862" y="86"/>
                    <a:pt x="1857" y="85"/>
                  </a:cubicBezTo>
                  <a:cubicBezTo>
                    <a:pt x="1853" y="83"/>
                    <a:pt x="1847" y="82"/>
                    <a:pt x="1841" y="82"/>
                  </a:cubicBezTo>
                  <a:cubicBezTo>
                    <a:pt x="1829" y="82"/>
                    <a:pt x="1819" y="87"/>
                    <a:pt x="1812" y="96"/>
                  </a:cubicBezTo>
                  <a:cubicBezTo>
                    <a:pt x="1805" y="105"/>
                    <a:pt x="1802" y="117"/>
                    <a:pt x="1802" y="134"/>
                  </a:cubicBezTo>
                  <a:cubicBezTo>
                    <a:pt x="1802" y="143"/>
                    <a:pt x="1803" y="150"/>
                    <a:pt x="1804" y="157"/>
                  </a:cubicBezTo>
                  <a:cubicBezTo>
                    <a:pt x="1806" y="163"/>
                    <a:pt x="1809" y="168"/>
                    <a:pt x="1812" y="173"/>
                  </a:cubicBezTo>
                  <a:cubicBezTo>
                    <a:pt x="1816" y="177"/>
                    <a:pt x="1820" y="180"/>
                    <a:pt x="1825" y="182"/>
                  </a:cubicBezTo>
                  <a:cubicBezTo>
                    <a:pt x="1830" y="184"/>
                    <a:pt x="1836" y="185"/>
                    <a:pt x="1842" y="185"/>
                  </a:cubicBezTo>
                  <a:cubicBezTo>
                    <a:pt x="1848" y="185"/>
                    <a:pt x="1853" y="184"/>
                    <a:pt x="1858" y="183"/>
                  </a:cubicBezTo>
                  <a:cubicBezTo>
                    <a:pt x="1863" y="181"/>
                    <a:pt x="1867" y="179"/>
                    <a:pt x="1870" y="177"/>
                  </a:cubicBezTo>
                  <a:cubicBezTo>
                    <a:pt x="1873" y="175"/>
                    <a:pt x="1876" y="173"/>
                    <a:pt x="1878" y="171"/>
                  </a:cubicBezTo>
                  <a:cubicBezTo>
                    <a:pt x="1881" y="170"/>
                    <a:pt x="1883" y="169"/>
                    <a:pt x="1884" y="169"/>
                  </a:cubicBezTo>
                  <a:cubicBezTo>
                    <a:pt x="1885" y="169"/>
                    <a:pt x="1885" y="169"/>
                    <a:pt x="1886" y="169"/>
                  </a:cubicBezTo>
                  <a:cubicBezTo>
                    <a:pt x="1886" y="170"/>
                    <a:pt x="1887" y="170"/>
                    <a:pt x="1887" y="171"/>
                  </a:cubicBezTo>
                  <a:cubicBezTo>
                    <a:pt x="1887" y="172"/>
                    <a:pt x="1888" y="173"/>
                    <a:pt x="1888" y="175"/>
                  </a:cubicBezTo>
                  <a:cubicBezTo>
                    <a:pt x="1888" y="176"/>
                    <a:pt x="1888" y="178"/>
                    <a:pt x="1888" y="180"/>
                  </a:cubicBezTo>
                  <a:close/>
                  <a:moveTo>
                    <a:pt x="2052" y="128"/>
                  </a:moveTo>
                  <a:cubicBezTo>
                    <a:pt x="2052" y="132"/>
                    <a:pt x="2050" y="135"/>
                    <a:pt x="2048" y="137"/>
                  </a:cubicBezTo>
                  <a:cubicBezTo>
                    <a:pt x="2046" y="138"/>
                    <a:pt x="2044" y="139"/>
                    <a:pt x="2041" y="139"/>
                  </a:cubicBezTo>
                  <a:lnTo>
                    <a:pt x="1946" y="139"/>
                  </a:lnTo>
                  <a:cubicBezTo>
                    <a:pt x="1946" y="146"/>
                    <a:pt x="1947" y="153"/>
                    <a:pt x="1949" y="159"/>
                  </a:cubicBezTo>
                  <a:cubicBezTo>
                    <a:pt x="1950" y="164"/>
                    <a:pt x="1953" y="169"/>
                    <a:pt x="1957" y="174"/>
                  </a:cubicBezTo>
                  <a:cubicBezTo>
                    <a:pt x="1960" y="178"/>
                    <a:pt x="1965" y="181"/>
                    <a:pt x="1971" y="183"/>
                  </a:cubicBezTo>
                  <a:cubicBezTo>
                    <a:pt x="1977" y="185"/>
                    <a:pt x="1985" y="187"/>
                    <a:pt x="1993" y="187"/>
                  </a:cubicBezTo>
                  <a:cubicBezTo>
                    <a:pt x="2000" y="187"/>
                    <a:pt x="2006" y="186"/>
                    <a:pt x="2012" y="185"/>
                  </a:cubicBezTo>
                  <a:cubicBezTo>
                    <a:pt x="2017" y="184"/>
                    <a:pt x="2022" y="183"/>
                    <a:pt x="2026" y="182"/>
                  </a:cubicBezTo>
                  <a:cubicBezTo>
                    <a:pt x="2030" y="180"/>
                    <a:pt x="2033" y="179"/>
                    <a:pt x="2035" y="178"/>
                  </a:cubicBezTo>
                  <a:cubicBezTo>
                    <a:pt x="2038" y="177"/>
                    <a:pt x="2040" y="177"/>
                    <a:pt x="2041" y="177"/>
                  </a:cubicBezTo>
                  <a:cubicBezTo>
                    <a:pt x="2042" y="177"/>
                    <a:pt x="2043" y="177"/>
                    <a:pt x="2043" y="177"/>
                  </a:cubicBezTo>
                  <a:cubicBezTo>
                    <a:pt x="2044" y="178"/>
                    <a:pt x="2044" y="178"/>
                    <a:pt x="2044" y="179"/>
                  </a:cubicBezTo>
                  <a:cubicBezTo>
                    <a:pt x="2045" y="179"/>
                    <a:pt x="2045" y="180"/>
                    <a:pt x="2045" y="182"/>
                  </a:cubicBezTo>
                  <a:cubicBezTo>
                    <a:pt x="2045" y="183"/>
                    <a:pt x="2045" y="184"/>
                    <a:pt x="2045" y="186"/>
                  </a:cubicBezTo>
                  <a:cubicBezTo>
                    <a:pt x="2045" y="187"/>
                    <a:pt x="2045" y="188"/>
                    <a:pt x="2045" y="189"/>
                  </a:cubicBezTo>
                  <a:cubicBezTo>
                    <a:pt x="2045" y="190"/>
                    <a:pt x="2045" y="191"/>
                    <a:pt x="2045" y="192"/>
                  </a:cubicBezTo>
                  <a:cubicBezTo>
                    <a:pt x="2045" y="193"/>
                    <a:pt x="2044" y="193"/>
                    <a:pt x="2044" y="194"/>
                  </a:cubicBezTo>
                  <a:cubicBezTo>
                    <a:pt x="2044" y="194"/>
                    <a:pt x="2043" y="195"/>
                    <a:pt x="2043" y="195"/>
                  </a:cubicBezTo>
                  <a:cubicBezTo>
                    <a:pt x="2042" y="196"/>
                    <a:pt x="2040" y="197"/>
                    <a:pt x="2037" y="198"/>
                  </a:cubicBezTo>
                  <a:cubicBezTo>
                    <a:pt x="2035" y="199"/>
                    <a:pt x="2031" y="200"/>
                    <a:pt x="2026" y="202"/>
                  </a:cubicBezTo>
                  <a:cubicBezTo>
                    <a:pt x="2022" y="203"/>
                    <a:pt x="2016" y="204"/>
                    <a:pt x="2010" y="205"/>
                  </a:cubicBezTo>
                  <a:cubicBezTo>
                    <a:pt x="2004" y="206"/>
                    <a:pt x="1998" y="206"/>
                    <a:pt x="1991" y="206"/>
                  </a:cubicBezTo>
                  <a:cubicBezTo>
                    <a:pt x="1979" y="206"/>
                    <a:pt x="1969" y="205"/>
                    <a:pt x="1960" y="202"/>
                  </a:cubicBezTo>
                  <a:cubicBezTo>
                    <a:pt x="1951" y="199"/>
                    <a:pt x="1943" y="194"/>
                    <a:pt x="1937" y="188"/>
                  </a:cubicBezTo>
                  <a:cubicBezTo>
                    <a:pt x="1931" y="182"/>
                    <a:pt x="1926" y="175"/>
                    <a:pt x="1923" y="166"/>
                  </a:cubicBezTo>
                  <a:cubicBezTo>
                    <a:pt x="1920" y="157"/>
                    <a:pt x="1919" y="147"/>
                    <a:pt x="1919" y="135"/>
                  </a:cubicBezTo>
                  <a:cubicBezTo>
                    <a:pt x="1919" y="123"/>
                    <a:pt x="1920" y="113"/>
                    <a:pt x="1924" y="104"/>
                  </a:cubicBezTo>
                  <a:cubicBezTo>
                    <a:pt x="1927" y="95"/>
                    <a:pt x="1931" y="88"/>
                    <a:pt x="1937" y="81"/>
                  </a:cubicBezTo>
                  <a:cubicBezTo>
                    <a:pt x="1943" y="75"/>
                    <a:pt x="1951" y="70"/>
                    <a:pt x="1959" y="67"/>
                  </a:cubicBezTo>
                  <a:cubicBezTo>
                    <a:pt x="1968" y="64"/>
                    <a:pt x="1977" y="62"/>
                    <a:pt x="1988" y="62"/>
                  </a:cubicBezTo>
                  <a:cubicBezTo>
                    <a:pt x="1999" y="62"/>
                    <a:pt x="2009" y="64"/>
                    <a:pt x="2017" y="67"/>
                  </a:cubicBezTo>
                  <a:cubicBezTo>
                    <a:pt x="2025" y="70"/>
                    <a:pt x="2031" y="75"/>
                    <a:pt x="2037" y="80"/>
                  </a:cubicBezTo>
                  <a:cubicBezTo>
                    <a:pt x="2042" y="86"/>
                    <a:pt x="2046" y="92"/>
                    <a:pt x="2048" y="100"/>
                  </a:cubicBezTo>
                  <a:cubicBezTo>
                    <a:pt x="2050" y="107"/>
                    <a:pt x="2052" y="115"/>
                    <a:pt x="2052" y="124"/>
                  </a:cubicBezTo>
                  <a:lnTo>
                    <a:pt x="2052" y="128"/>
                  </a:lnTo>
                  <a:close/>
                  <a:moveTo>
                    <a:pt x="2025" y="121"/>
                  </a:moveTo>
                  <a:cubicBezTo>
                    <a:pt x="2025" y="109"/>
                    <a:pt x="2022" y="99"/>
                    <a:pt x="2016" y="92"/>
                  </a:cubicBezTo>
                  <a:cubicBezTo>
                    <a:pt x="2009" y="84"/>
                    <a:pt x="1999" y="81"/>
                    <a:pt x="1987" y="81"/>
                  </a:cubicBezTo>
                  <a:cubicBezTo>
                    <a:pt x="1980" y="81"/>
                    <a:pt x="1974" y="82"/>
                    <a:pt x="1969" y="84"/>
                  </a:cubicBezTo>
                  <a:cubicBezTo>
                    <a:pt x="1964" y="86"/>
                    <a:pt x="1960" y="89"/>
                    <a:pt x="1957" y="93"/>
                  </a:cubicBezTo>
                  <a:cubicBezTo>
                    <a:pt x="1954" y="97"/>
                    <a:pt x="1951" y="101"/>
                    <a:pt x="1949" y="106"/>
                  </a:cubicBezTo>
                  <a:cubicBezTo>
                    <a:pt x="1947" y="111"/>
                    <a:pt x="1946" y="116"/>
                    <a:pt x="1946" y="121"/>
                  </a:cubicBezTo>
                  <a:lnTo>
                    <a:pt x="2025" y="121"/>
                  </a:lnTo>
                  <a:close/>
                  <a:moveTo>
                    <a:pt x="2279" y="192"/>
                  </a:moveTo>
                  <a:cubicBezTo>
                    <a:pt x="2279" y="194"/>
                    <a:pt x="2279" y="196"/>
                    <a:pt x="2279" y="197"/>
                  </a:cubicBezTo>
                  <a:cubicBezTo>
                    <a:pt x="2278" y="199"/>
                    <a:pt x="2278" y="200"/>
                    <a:pt x="2278" y="201"/>
                  </a:cubicBezTo>
                  <a:cubicBezTo>
                    <a:pt x="2277" y="202"/>
                    <a:pt x="2277" y="202"/>
                    <a:pt x="2276" y="203"/>
                  </a:cubicBezTo>
                  <a:cubicBezTo>
                    <a:pt x="2275" y="203"/>
                    <a:pt x="2274" y="203"/>
                    <a:pt x="2273" y="203"/>
                  </a:cubicBezTo>
                  <a:lnTo>
                    <a:pt x="2182" y="203"/>
                  </a:lnTo>
                  <a:cubicBezTo>
                    <a:pt x="2179" y="203"/>
                    <a:pt x="2177" y="203"/>
                    <a:pt x="2175" y="201"/>
                  </a:cubicBezTo>
                  <a:cubicBezTo>
                    <a:pt x="2172" y="200"/>
                    <a:pt x="2171" y="197"/>
                    <a:pt x="2171" y="193"/>
                  </a:cubicBezTo>
                  <a:lnTo>
                    <a:pt x="2171" y="18"/>
                  </a:lnTo>
                  <a:cubicBezTo>
                    <a:pt x="2171" y="18"/>
                    <a:pt x="2172" y="17"/>
                    <a:pt x="2172" y="16"/>
                  </a:cubicBezTo>
                  <a:cubicBezTo>
                    <a:pt x="2172" y="16"/>
                    <a:pt x="2173" y="15"/>
                    <a:pt x="2174" y="15"/>
                  </a:cubicBezTo>
                  <a:cubicBezTo>
                    <a:pt x="2175" y="15"/>
                    <a:pt x="2177" y="14"/>
                    <a:pt x="2179" y="14"/>
                  </a:cubicBezTo>
                  <a:cubicBezTo>
                    <a:pt x="2180" y="14"/>
                    <a:pt x="2183" y="14"/>
                    <a:pt x="2185" y="14"/>
                  </a:cubicBezTo>
                  <a:cubicBezTo>
                    <a:pt x="2188" y="14"/>
                    <a:pt x="2190" y="14"/>
                    <a:pt x="2192" y="14"/>
                  </a:cubicBezTo>
                  <a:cubicBezTo>
                    <a:pt x="2194" y="14"/>
                    <a:pt x="2195" y="15"/>
                    <a:pt x="2196" y="15"/>
                  </a:cubicBezTo>
                  <a:cubicBezTo>
                    <a:pt x="2197" y="15"/>
                    <a:pt x="2198" y="16"/>
                    <a:pt x="2198" y="16"/>
                  </a:cubicBezTo>
                  <a:cubicBezTo>
                    <a:pt x="2199" y="17"/>
                    <a:pt x="2199" y="18"/>
                    <a:pt x="2199" y="18"/>
                  </a:cubicBezTo>
                  <a:lnTo>
                    <a:pt x="2199" y="182"/>
                  </a:lnTo>
                  <a:lnTo>
                    <a:pt x="2273" y="182"/>
                  </a:lnTo>
                  <a:cubicBezTo>
                    <a:pt x="2274" y="182"/>
                    <a:pt x="2275" y="182"/>
                    <a:pt x="2276" y="182"/>
                  </a:cubicBezTo>
                  <a:cubicBezTo>
                    <a:pt x="2277" y="183"/>
                    <a:pt x="2277" y="183"/>
                    <a:pt x="2278" y="184"/>
                  </a:cubicBezTo>
                  <a:cubicBezTo>
                    <a:pt x="2278" y="185"/>
                    <a:pt x="2278" y="186"/>
                    <a:pt x="2279" y="187"/>
                  </a:cubicBezTo>
                  <a:cubicBezTo>
                    <a:pt x="2279" y="189"/>
                    <a:pt x="2279" y="190"/>
                    <a:pt x="2279" y="192"/>
                  </a:cubicBezTo>
                  <a:close/>
                  <a:moveTo>
                    <a:pt x="2420" y="128"/>
                  </a:moveTo>
                  <a:cubicBezTo>
                    <a:pt x="2420" y="132"/>
                    <a:pt x="2418" y="135"/>
                    <a:pt x="2416" y="137"/>
                  </a:cubicBezTo>
                  <a:cubicBezTo>
                    <a:pt x="2414" y="138"/>
                    <a:pt x="2412" y="139"/>
                    <a:pt x="2409" y="139"/>
                  </a:cubicBezTo>
                  <a:lnTo>
                    <a:pt x="2314" y="139"/>
                  </a:lnTo>
                  <a:cubicBezTo>
                    <a:pt x="2314" y="146"/>
                    <a:pt x="2315" y="153"/>
                    <a:pt x="2317" y="159"/>
                  </a:cubicBezTo>
                  <a:cubicBezTo>
                    <a:pt x="2318" y="164"/>
                    <a:pt x="2321" y="169"/>
                    <a:pt x="2325" y="174"/>
                  </a:cubicBezTo>
                  <a:cubicBezTo>
                    <a:pt x="2328" y="178"/>
                    <a:pt x="2333" y="181"/>
                    <a:pt x="2339" y="183"/>
                  </a:cubicBezTo>
                  <a:cubicBezTo>
                    <a:pt x="2345" y="185"/>
                    <a:pt x="2353" y="187"/>
                    <a:pt x="2361" y="187"/>
                  </a:cubicBezTo>
                  <a:cubicBezTo>
                    <a:pt x="2368" y="187"/>
                    <a:pt x="2374" y="186"/>
                    <a:pt x="2380" y="185"/>
                  </a:cubicBezTo>
                  <a:cubicBezTo>
                    <a:pt x="2385" y="184"/>
                    <a:pt x="2390" y="183"/>
                    <a:pt x="2394" y="182"/>
                  </a:cubicBezTo>
                  <a:cubicBezTo>
                    <a:pt x="2398" y="180"/>
                    <a:pt x="2401" y="179"/>
                    <a:pt x="2403" y="178"/>
                  </a:cubicBezTo>
                  <a:cubicBezTo>
                    <a:pt x="2406" y="177"/>
                    <a:pt x="2408" y="177"/>
                    <a:pt x="2409" y="177"/>
                  </a:cubicBezTo>
                  <a:cubicBezTo>
                    <a:pt x="2410" y="177"/>
                    <a:pt x="2411" y="177"/>
                    <a:pt x="2411" y="177"/>
                  </a:cubicBezTo>
                  <a:cubicBezTo>
                    <a:pt x="2412" y="178"/>
                    <a:pt x="2412" y="178"/>
                    <a:pt x="2412" y="179"/>
                  </a:cubicBezTo>
                  <a:cubicBezTo>
                    <a:pt x="2413" y="179"/>
                    <a:pt x="2413" y="180"/>
                    <a:pt x="2413" y="182"/>
                  </a:cubicBezTo>
                  <a:cubicBezTo>
                    <a:pt x="2413" y="183"/>
                    <a:pt x="2413" y="184"/>
                    <a:pt x="2413" y="186"/>
                  </a:cubicBezTo>
                  <a:cubicBezTo>
                    <a:pt x="2413" y="187"/>
                    <a:pt x="2413" y="188"/>
                    <a:pt x="2413" y="189"/>
                  </a:cubicBezTo>
                  <a:cubicBezTo>
                    <a:pt x="2413" y="190"/>
                    <a:pt x="2413" y="191"/>
                    <a:pt x="2413" y="192"/>
                  </a:cubicBezTo>
                  <a:cubicBezTo>
                    <a:pt x="2413" y="193"/>
                    <a:pt x="2412" y="193"/>
                    <a:pt x="2412" y="194"/>
                  </a:cubicBezTo>
                  <a:cubicBezTo>
                    <a:pt x="2412" y="194"/>
                    <a:pt x="2411" y="195"/>
                    <a:pt x="2411" y="195"/>
                  </a:cubicBezTo>
                  <a:cubicBezTo>
                    <a:pt x="2410" y="196"/>
                    <a:pt x="2408" y="197"/>
                    <a:pt x="2405" y="198"/>
                  </a:cubicBezTo>
                  <a:cubicBezTo>
                    <a:pt x="2403" y="199"/>
                    <a:pt x="2399" y="200"/>
                    <a:pt x="2394" y="202"/>
                  </a:cubicBezTo>
                  <a:cubicBezTo>
                    <a:pt x="2390" y="203"/>
                    <a:pt x="2384" y="204"/>
                    <a:pt x="2378" y="205"/>
                  </a:cubicBezTo>
                  <a:cubicBezTo>
                    <a:pt x="2372" y="206"/>
                    <a:pt x="2366" y="206"/>
                    <a:pt x="2359" y="206"/>
                  </a:cubicBezTo>
                  <a:cubicBezTo>
                    <a:pt x="2347" y="206"/>
                    <a:pt x="2337" y="205"/>
                    <a:pt x="2328" y="202"/>
                  </a:cubicBezTo>
                  <a:cubicBezTo>
                    <a:pt x="2319" y="199"/>
                    <a:pt x="2311" y="194"/>
                    <a:pt x="2305" y="188"/>
                  </a:cubicBezTo>
                  <a:cubicBezTo>
                    <a:pt x="2299" y="182"/>
                    <a:pt x="2294" y="175"/>
                    <a:pt x="2291" y="166"/>
                  </a:cubicBezTo>
                  <a:cubicBezTo>
                    <a:pt x="2288" y="157"/>
                    <a:pt x="2287" y="147"/>
                    <a:pt x="2287" y="135"/>
                  </a:cubicBezTo>
                  <a:cubicBezTo>
                    <a:pt x="2287" y="123"/>
                    <a:pt x="2288" y="113"/>
                    <a:pt x="2292" y="104"/>
                  </a:cubicBezTo>
                  <a:cubicBezTo>
                    <a:pt x="2295" y="95"/>
                    <a:pt x="2299" y="88"/>
                    <a:pt x="2305" y="81"/>
                  </a:cubicBezTo>
                  <a:cubicBezTo>
                    <a:pt x="2311" y="75"/>
                    <a:pt x="2319" y="70"/>
                    <a:pt x="2327" y="67"/>
                  </a:cubicBezTo>
                  <a:cubicBezTo>
                    <a:pt x="2336" y="64"/>
                    <a:pt x="2345" y="62"/>
                    <a:pt x="2356" y="62"/>
                  </a:cubicBezTo>
                  <a:cubicBezTo>
                    <a:pt x="2367" y="62"/>
                    <a:pt x="2377" y="64"/>
                    <a:pt x="2385" y="67"/>
                  </a:cubicBezTo>
                  <a:cubicBezTo>
                    <a:pt x="2393" y="70"/>
                    <a:pt x="2399" y="75"/>
                    <a:pt x="2405" y="80"/>
                  </a:cubicBezTo>
                  <a:cubicBezTo>
                    <a:pt x="2410" y="86"/>
                    <a:pt x="2414" y="92"/>
                    <a:pt x="2416" y="100"/>
                  </a:cubicBezTo>
                  <a:cubicBezTo>
                    <a:pt x="2418" y="107"/>
                    <a:pt x="2420" y="115"/>
                    <a:pt x="2420" y="124"/>
                  </a:cubicBezTo>
                  <a:lnTo>
                    <a:pt x="2420" y="128"/>
                  </a:lnTo>
                  <a:close/>
                  <a:moveTo>
                    <a:pt x="2393" y="121"/>
                  </a:moveTo>
                  <a:cubicBezTo>
                    <a:pt x="2393" y="109"/>
                    <a:pt x="2390" y="99"/>
                    <a:pt x="2384" y="92"/>
                  </a:cubicBezTo>
                  <a:cubicBezTo>
                    <a:pt x="2377" y="84"/>
                    <a:pt x="2367" y="81"/>
                    <a:pt x="2355" y="81"/>
                  </a:cubicBezTo>
                  <a:cubicBezTo>
                    <a:pt x="2348" y="81"/>
                    <a:pt x="2342" y="82"/>
                    <a:pt x="2337" y="84"/>
                  </a:cubicBezTo>
                  <a:cubicBezTo>
                    <a:pt x="2332" y="86"/>
                    <a:pt x="2328" y="89"/>
                    <a:pt x="2325" y="93"/>
                  </a:cubicBezTo>
                  <a:cubicBezTo>
                    <a:pt x="2322" y="97"/>
                    <a:pt x="2319" y="101"/>
                    <a:pt x="2317" y="106"/>
                  </a:cubicBezTo>
                  <a:cubicBezTo>
                    <a:pt x="2315" y="111"/>
                    <a:pt x="2314" y="116"/>
                    <a:pt x="2314" y="121"/>
                  </a:cubicBezTo>
                  <a:lnTo>
                    <a:pt x="2393" y="121"/>
                  </a:lnTo>
                  <a:close/>
                  <a:moveTo>
                    <a:pt x="2591" y="68"/>
                  </a:moveTo>
                  <a:cubicBezTo>
                    <a:pt x="2591" y="69"/>
                    <a:pt x="2591" y="69"/>
                    <a:pt x="2591" y="69"/>
                  </a:cubicBezTo>
                  <a:cubicBezTo>
                    <a:pt x="2591" y="70"/>
                    <a:pt x="2591" y="70"/>
                    <a:pt x="2590" y="71"/>
                  </a:cubicBezTo>
                  <a:cubicBezTo>
                    <a:pt x="2590" y="71"/>
                    <a:pt x="2590" y="72"/>
                    <a:pt x="2590" y="72"/>
                  </a:cubicBezTo>
                  <a:cubicBezTo>
                    <a:pt x="2590" y="73"/>
                    <a:pt x="2590" y="74"/>
                    <a:pt x="2589" y="74"/>
                  </a:cubicBezTo>
                  <a:lnTo>
                    <a:pt x="2540" y="199"/>
                  </a:lnTo>
                  <a:cubicBezTo>
                    <a:pt x="2540" y="200"/>
                    <a:pt x="2539" y="201"/>
                    <a:pt x="2539" y="202"/>
                  </a:cubicBezTo>
                  <a:cubicBezTo>
                    <a:pt x="2538" y="202"/>
                    <a:pt x="2537" y="203"/>
                    <a:pt x="2535" y="203"/>
                  </a:cubicBezTo>
                  <a:cubicBezTo>
                    <a:pt x="2534" y="204"/>
                    <a:pt x="2532" y="204"/>
                    <a:pt x="2530" y="204"/>
                  </a:cubicBezTo>
                  <a:cubicBezTo>
                    <a:pt x="2528" y="204"/>
                    <a:pt x="2525" y="204"/>
                    <a:pt x="2522" y="204"/>
                  </a:cubicBezTo>
                  <a:cubicBezTo>
                    <a:pt x="2519" y="204"/>
                    <a:pt x="2516" y="204"/>
                    <a:pt x="2514" y="204"/>
                  </a:cubicBezTo>
                  <a:cubicBezTo>
                    <a:pt x="2512" y="204"/>
                    <a:pt x="2510" y="203"/>
                    <a:pt x="2509" y="203"/>
                  </a:cubicBezTo>
                  <a:cubicBezTo>
                    <a:pt x="2508" y="203"/>
                    <a:pt x="2506" y="202"/>
                    <a:pt x="2506" y="201"/>
                  </a:cubicBezTo>
                  <a:cubicBezTo>
                    <a:pt x="2505" y="201"/>
                    <a:pt x="2504" y="200"/>
                    <a:pt x="2504" y="199"/>
                  </a:cubicBezTo>
                  <a:lnTo>
                    <a:pt x="2455" y="74"/>
                  </a:lnTo>
                  <a:cubicBezTo>
                    <a:pt x="2454" y="73"/>
                    <a:pt x="2454" y="72"/>
                    <a:pt x="2454" y="71"/>
                  </a:cubicBezTo>
                  <a:cubicBezTo>
                    <a:pt x="2454" y="70"/>
                    <a:pt x="2453" y="70"/>
                    <a:pt x="2453" y="69"/>
                  </a:cubicBezTo>
                  <a:cubicBezTo>
                    <a:pt x="2453" y="69"/>
                    <a:pt x="2453" y="68"/>
                    <a:pt x="2453" y="68"/>
                  </a:cubicBezTo>
                  <a:cubicBezTo>
                    <a:pt x="2453" y="67"/>
                    <a:pt x="2453" y="67"/>
                    <a:pt x="2454" y="66"/>
                  </a:cubicBezTo>
                  <a:cubicBezTo>
                    <a:pt x="2454" y="66"/>
                    <a:pt x="2455" y="65"/>
                    <a:pt x="2456" y="65"/>
                  </a:cubicBezTo>
                  <a:cubicBezTo>
                    <a:pt x="2457" y="64"/>
                    <a:pt x="2458" y="64"/>
                    <a:pt x="2460" y="64"/>
                  </a:cubicBezTo>
                  <a:cubicBezTo>
                    <a:pt x="2462" y="64"/>
                    <a:pt x="2464" y="64"/>
                    <a:pt x="2466" y="64"/>
                  </a:cubicBezTo>
                  <a:cubicBezTo>
                    <a:pt x="2469" y="64"/>
                    <a:pt x="2472" y="64"/>
                    <a:pt x="2474" y="64"/>
                  </a:cubicBezTo>
                  <a:cubicBezTo>
                    <a:pt x="2476" y="64"/>
                    <a:pt x="2477" y="65"/>
                    <a:pt x="2478" y="65"/>
                  </a:cubicBezTo>
                  <a:cubicBezTo>
                    <a:pt x="2479" y="65"/>
                    <a:pt x="2480" y="66"/>
                    <a:pt x="2480" y="66"/>
                  </a:cubicBezTo>
                  <a:cubicBezTo>
                    <a:pt x="2481" y="67"/>
                    <a:pt x="2481" y="68"/>
                    <a:pt x="2482" y="69"/>
                  </a:cubicBezTo>
                  <a:lnTo>
                    <a:pt x="2522" y="177"/>
                  </a:lnTo>
                  <a:lnTo>
                    <a:pt x="2523" y="179"/>
                  </a:lnTo>
                  <a:lnTo>
                    <a:pt x="2524" y="177"/>
                  </a:lnTo>
                  <a:lnTo>
                    <a:pt x="2564" y="69"/>
                  </a:lnTo>
                  <a:cubicBezTo>
                    <a:pt x="2564" y="68"/>
                    <a:pt x="2564" y="67"/>
                    <a:pt x="2565" y="66"/>
                  </a:cubicBezTo>
                  <a:cubicBezTo>
                    <a:pt x="2565" y="66"/>
                    <a:pt x="2566" y="65"/>
                    <a:pt x="2567" y="65"/>
                  </a:cubicBezTo>
                  <a:cubicBezTo>
                    <a:pt x="2568" y="65"/>
                    <a:pt x="2570" y="64"/>
                    <a:pt x="2571" y="64"/>
                  </a:cubicBezTo>
                  <a:cubicBezTo>
                    <a:pt x="2573" y="64"/>
                    <a:pt x="2575" y="64"/>
                    <a:pt x="2578" y="64"/>
                  </a:cubicBezTo>
                  <a:cubicBezTo>
                    <a:pt x="2581" y="64"/>
                    <a:pt x="2583" y="64"/>
                    <a:pt x="2584" y="64"/>
                  </a:cubicBezTo>
                  <a:cubicBezTo>
                    <a:pt x="2586" y="64"/>
                    <a:pt x="2587" y="64"/>
                    <a:pt x="2588" y="65"/>
                  </a:cubicBezTo>
                  <a:cubicBezTo>
                    <a:pt x="2589" y="65"/>
                    <a:pt x="2590" y="66"/>
                    <a:pt x="2590" y="66"/>
                  </a:cubicBezTo>
                  <a:cubicBezTo>
                    <a:pt x="2591" y="67"/>
                    <a:pt x="2591" y="67"/>
                    <a:pt x="2591" y="68"/>
                  </a:cubicBezTo>
                  <a:close/>
                  <a:moveTo>
                    <a:pt x="2740" y="128"/>
                  </a:moveTo>
                  <a:cubicBezTo>
                    <a:pt x="2740" y="132"/>
                    <a:pt x="2738" y="135"/>
                    <a:pt x="2736" y="137"/>
                  </a:cubicBezTo>
                  <a:cubicBezTo>
                    <a:pt x="2734" y="138"/>
                    <a:pt x="2732" y="139"/>
                    <a:pt x="2729" y="139"/>
                  </a:cubicBezTo>
                  <a:lnTo>
                    <a:pt x="2634" y="139"/>
                  </a:lnTo>
                  <a:cubicBezTo>
                    <a:pt x="2634" y="146"/>
                    <a:pt x="2635" y="153"/>
                    <a:pt x="2637" y="159"/>
                  </a:cubicBezTo>
                  <a:cubicBezTo>
                    <a:pt x="2638" y="164"/>
                    <a:pt x="2641" y="169"/>
                    <a:pt x="2645" y="174"/>
                  </a:cubicBezTo>
                  <a:cubicBezTo>
                    <a:pt x="2648" y="178"/>
                    <a:pt x="2653" y="181"/>
                    <a:pt x="2659" y="183"/>
                  </a:cubicBezTo>
                  <a:cubicBezTo>
                    <a:pt x="2665" y="185"/>
                    <a:pt x="2673" y="187"/>
                    <a:pt x="2681" y="187"/>
                  </a:cubicBezTo>
                  <a:cubicBezTo>
                    <a:pt x="2688" y="187"/>
                    <a:pt x="2694" y="186"/>
                    <a:pt x="2700" y="185"/>
                  </a:cubicBezTo>
                  <a:cubicBezTo>
                    <a:pt x="2705" y="184"/>
                    <a:pt x="2710" y="183"/>
                    <a:pt x="2714" y="182"/>
                  </a:cubicBezTo>
                  <a:cubicBezTo>
                    <a:pt x="2718" y="180"/>
                    <a:pt x="2721" y="179"/>
                    <a:pt x="2723" y="178"/>
                  </a:cubicBezTo>
                  <a:cubicBezTo>
                    <a:pt x="2726" y="177"/>
                    <a:pt x="2728" y="177"/>
                    <a:pt x="2729" y="177"/>
                  </a:cubicBezTo>
                  <a:cubicBezTo>
                    <a:pt x="2730" y="177"/>
                    <a:pt x="2731" y="177"/>
                    <a:pt x="2731" y="177"/>
                  </a:cubicBezTo>
                  <a:cubicBezTo>
                    <a:pt x="2732" y="178"/>
                    <a:pt x="2732" y="178"/>
                    <a:pt x="2732" y="179"/>
                  </a:cubicBezTo>
                  <a:cubicBezTo>
                    <a:pt x="2733" y="179"/>
                    <a:pt x="2733" y="180"/>
                    <a:pt x="2733" y="182"/>
                  </a:cubicBezTo>
                  <a:cubicBezTo>
                    <a:pt x="2733" y="183"/>
                    <a:pt x="2733" y="184"/>
                    <a:pt x="2733" y="186"/>
                  </a:cubicBezTo>
                  <a:cubicBezTo>
                    <a:pt x="2733" y="187"/>
                    <a:pt x="2733" y="188"/>
                    <a:pt x="2733" y="189"/>
                  </a:cubicBezTo>
                  <a:cubicBezTo>
                    <a:pt x="2733" y="190"/>
                    <a:pt x="2733" y="191"/>
                    <a:pt x="2733" y="192"/>
                  </a:cubicBezTo>
                  <a:cubicBezTo>
                    <a:pt x="2733" y="193"/>
                    <a:pt x="2732" y="193"/>
                    <a:pt x="2732" y="194"/>
                  </a:cubicBezTo>
                  <a:cubicBezTo>
                    <a:pt x="2732" y="194"/>
                    <a:pt x="2731" y="195"/>
                    <a:pt x="2731" y="195"/>
                  </a:cubicBezTo>
                  <a:cubicBezTo>
                    <a:pt x="2730" y="196"/>
                    <a:pt x="2728" y="197"/>
                    <a:pt x="2725" y="198"/>
                  </a:cubicBezTo>
                  <a:cubicBezTo>
                    <a:pt x="2723" y="199"/>
                    <a:pt x="2719" y="200"/>
                    <a:pt x="2714" y="202"/>
                  </a:cubicBezTo>
                  <a:cubicBezTo>
                    <a:pt x="2710" y="203"/>
                    <a:pt x="2704" y="204"/>
                    <a:pt x="2698" y="205"/>
                  </a:cubicBezTo>
                  <a:cubicBezTo>
                    <a:pt x="2692" y="206"/>
                    <a:pt x="2686" y="206"/>
                    <a:pt x="2679" y="206"/>
                  </a:cubicBezTo>
                  <a:cubicBezTo>
                    <a:pt x="2667" y="206"/>
                    <a:pt x="2657" y="205"/>
                    <a:pt x="2648" y="202"/>
                  </a:cubicBezTo>
                  <a:cubicBezTo>
                    <a:pt x="2639" y="199"/>
                    <a:pt x="2631" y="194"/>
                    <a:pt x="2625" y="188"/>
                  </a:cubicBezTo>
                  <a:cubicBezTo>
                    <a:pt x="2619" y="182"/>
                    <a:pt x="2614" y="175"/>
                    <a:pt x="2611" y="166"/>
                  </a:cubicBezTo>
                  <a:cubicBezTo>
                    <a:pt x="2608" y="157"/>
                    <a:pt x="2607" y="147"/>
                    <a:pt x="2607" y="135"/>
                  </a:cubicBezTo>
                  <a:cubicBezTo>
                    <a:pt x="2607" y="123"/>
                    <a:pt x="2608" y="113"/>
                    <a:pt x="2612" y="104"/>
                  </a:cubicBezTo>
                  <a:cubicBezTo>
                    <a:pt x="2615" y="95"/>
                    <a:pt x="2619" y="88"/>
                    <a:pt x="2625" y="81"/>
                  </a:cubicBezTo>
                  <a:cubicBezTo>
                    <a:pt x="2631" y="75"/>
                    <a:pt x="2639" y="70"/>
                    <a:pt x="2647" y="67"/>
                  </a:cubicBezTo>
                  <a:cubicBezTo>
                    <a:pt x="2656" y="64"/>
                    <a:pt x="2665" y="62"/>
                    <a:pt x="2676" y="62"/>
                  </a:cubicBezTo>
                  <a:cubicBezTo>
                    <a:pt x="2687" y="62"/>
                    <a:pt x="2697" y="64"/>
                    <a:pt x="2705" y="67"/>
                  </a:cubicBezTo>
                  <a:cubicBezTo>
                    <a:pt x="2713" y="70"/>
                    <a:pt x="2719" y="75"/>
                    <a:pt x="2725" y="80"/>
                  </a:cubicBezTo>
                  <a:cubicBezTo>
                    <a:pt x="2730" y="86"/>
                    <a:pt x="2734" y="92"/>
                    <a:pt x="2736" y="100"/>
                  </a:cubicBezTo>
                  <a:cubicBezTo>
                    <a:pt x="2738" y="107"/>
                    <a:pt x="2740" y="115"/>
                    <a:pt x="2740" y="124"/>
                  </a:cubicBezTo>
                  <a:lnTo>
                    <a:pt x="2740" y="128"/>
                  </a:lnTo>
                  <a:close/>
                  <a:moveTo>
                    <a:pt x="2713" y="121"/>
                  </a:moveTo>
                  <a:cubicBezTo>
                    <a:pt x="2713" y="109"/>
                    <a:pt x="2710" y="99"/>
                    <a:pt x="2704" y="92"/>
                  </a:cubicBezTo>
                  <a:cubicBezTo>
                    <a:pt x="2697" y="84"/>
                    <a:pt x="2687" y="81"/>
                    <a:pt x="2675" y="81"/>
                  </a:cubicBezTo>
                  <a:cubicBezTo>
                    <a:pt x="2668" y="81"/>
                    <a:pt x="2662" y="82"/>
                    <a:pt x="2657" y="84"/>
                  </a:cubicBezTo>
                  <a:cubicBezTo>
                    <a:pt x="2652" y="86"/>
                    <a:pt x="2648" y="89"/>
                    <a:pt x="2645" y="93"/>
                  </a:cubicBezTo>
                  <a:cubicBezTo>
                    <a:pt x="2642" y="97"/>
                    <a:pt x="2639" y="101"/>
                    <a:pt x="2637" y="106"/>
                  </a:cubicBezTo>
                  <a:cubicBezTo>
                    <a:pt x="2635" y="111"/>
                    <a:pt x="2634" y="116"/>
                    <a:pt x="2634" y="121"/>
                  </a:cubicBezTo>
                  <a:lnTo>
                    <a:pt x="2713" y="121"/>
                  </a:lnTo>
                  <a:close/>
                  <a:moveTo>
                    <a:pt x="2803" y="200"/>
                  </a:moveTo>
                  <a:cubicBezTo>
                    <a:pt x="2803" y="201"/>
                    <a:pt x="2803" y="201"/>
                    <a:pt x="2802" y="202"/>
                  </a:cubicBezTo>
                  <a:cubicBezTo>
                    <a:pt x="2802" y="202"/>
                    <a:pt x="2801" y="203"/>
                    <a:pt x="2800" y="203"/>
                  </a:cubicBezTo>
                  <a:cubicBezTo>
                    <a:pt x="2799" y="203"/>
                    <a:pt x="2798" y="204"/>
                    <a:pt x="2796" y="204"/>
                  </a:cubicBezTo>
                  <a:cubicBezTo>
                    <a:pt x="2794" y="204"/>
                    <a:pt x="2792" y="204"/>
                    <a:pt x="2789" y="204"/>
                  </a:cubicBezTo>
                  <a:cubicBezTo>
                    <a:pt x="2787" y="204"/>
                    <a:pt x="2785" y="204"/>
                    <a:pt x="2783" y="204"/>
                  </a:cubicBezTo>
                  <a:cubicBezTo>
                    <a:pt x="2781" y="204"/>
                    <a:pt x="2780" y="203"/>
                    <a:pt x="2779" y="203"/>
                  </a:cubicBezTo>
                  <a:cubicBezTo>
                    <a:pt x="2778" y="203"/>
                    <a:pt x="2777" y="202"/>
                    <a:pt x="2777" y="202"/>
                  </a:cubicBezTo>
                  <a:cubicBezTo>
                    <a:pt x="2777" y="201"/>
                    <a:pt x="2776" y="201"/>
                    <a:pt x="2776" y="200"/>
                  </a:cubicBezTo>
                  <a:lnTo>
                    <a:pt x="2776" y="5"/>
                  </a:lnTo>
                  <a:cubicBezTo>
                    <a:pt x="2776" y="4"/>
                    <a:pt x="2777" y="3"/>
                    <a:pt x="2777" y="3"/>
                  </a:cubicBezTo>
                  <a:cubicBezTo>
                    <a:pt x="2777" y="2"/>
                    <a:pt x="2778" y="2"/>
                    <a:pt x="2779" y="1"/>
                  </a:cubicBezTo>
                  <a:cubicBezTo>
                    <a:pt x="2780" y="1"/>
                    <a:pt x="2781" y="1"/>
                    <a:pt x="2783" y="1"/>
                  </a:cubicBezTo>
                  <a:cubicBezTo>
                    <a:pt x="2785" y="0"/>
                    <a:pt x="2787" y="0"/>
                    <a:pt x="2789" y="0"/>
                  </a:cubicBezTo>
                  <a:cubicBezTo>
                    <a:pt x="2792" y="0"/>
                    <a:pt x="2794" y="0"/>
                    <a:pt x="2796" y="1"/>
                  </a:cubicBezTo>
                  <a:cubicBezTo>
                    <a:pt x="2798" y="1"/>
                    <a:pt x="2799" y="1"/>
                    <a:pt x="2800" y="1"/>
                  </a:cubicBezTo>
                  <a:cubicBezTo>
                    <a:pt x="2801" y="2"/>
                    <a:pt x="2802" y="2"/>
                    <a:pt x="2802" y="3"/>
                  </a:cubicBezTo>
                  <a:cubicBezTo>
                    <a:pt x="2803" y="3"/>
                    <a:pt x="2803" y="4"/>
                    <a:pt x="2803" y="5"/>
                  </a:cubicBezTo>
                  <a:lnTo>
                    <a:pt x="2803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8">
              <a:extLst>
                <a:ext uri="{FF2B5EF4-FFF2-40B4-BE49-F238E27FC236}">
                  <a16:creationId xmlns:a16="http://schemas.microsoft.com/office/drawing/2014/main" id="{FAAEE35E-483C-4B51-AB43-940F65D85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005" y="4623321"/>
              <a:ext cx="1535112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9">
              <a:extLst>
                <a:ext uri="{FF2B5EF4-FFF2-40B4-BE49-F238E27FC236}">
                  <a16:creationId xmlns:a16="http://schemas.microsoft.com/office/drawing/2014/main" id="{EF41D498-8B14-406E-B206-9A2817A6A8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8830" y="4618558"/>
              <a:ext cx="1541462" cy="328613"/>
            </a:xfrm>
            <a:custGeom>
              <a:avLst/>
              <a:gdLst>
                <a:gd name="T0" fmla="*/ 0 w 3427"/>
                <a:gd name="T1" fmla="*/ 120 h 728"/>
                <a:gd name="T2" fmla="*/ 8 w 3427"/>
                <a:gd name="T3" fmla="*/ 288 h 728"/>
                <a:gd name="T4" fmla="*/ 16 w 3427"/>
                <a:gd name="T5" fmla="*/ 408 h 728"/>
                <a:gd name="T6" fmla="*/ 8 w 3427"/>
                <a:gd name="T7" fmla="*/ 496 h 728"/>
                <a:gd name="T8" fmla="*/ 0 w 3427"/>
                <a:gd name="T9" fmla="*/ 664 h 728"/>
                <a:gd name="T10" fmla="*/ 97 w 3427"/>
                <a:gd name="T11" fmla="*/ 712 h 728"/>
                <a:gd name="T12" fmla="*/ 177 w 3427"/>
                <a:gd name="T13" fmla="*/ 712 h 728"/>
                <a:gd name="T14" fmla="*/ 321 w 3427"/>
                <a:gd name="T15" fmla="*/ 728 h 728"/>
                <a:gd name="T16" fmla="*/ 489 w 3427"/>
                <a:gd name="T17" fmla="*/ 720 h 728"/>
                <a:gd name="T18" fmla="*/ 609 w 3427"/>
                <a:gd name="T19" fmla="*/ 712 h 728"/>
                <a:gd name="T20" fmla="*/ 697 w 3427"/>
                <a:gd name="T21" fmla="*/ 720 h 728"/>
                <a:gd name="T22" fmla="*/ 865 w 3427"/>
                <a:gd name="T23" fmla="*/ 728 h 728"/>
                <a:gd name="T24" fmla="*/ 1009 w 3427"/>
                <a:gd name="T25" fmla="*/ 712 h 728"/>
                <a:gd name="T26" fmla="*/ 1089 w 3427"/>
                <a:gd name="T27" fmla="*/ 712 h 728"/>
                <a:gd name="T28" fmla="*/ 1233 w 3427"/>
                <a:gd name="T29" fmla="*/ 728 h 728"/>
                <a:gd name="T30" fmla="*/ 1401 w 3427"/>
                <a:gd name="T31" fmla="*/ 720 h 728"/>
                <a:gd name="T32" fmla="*/ 1521 w 3427"/>
                <a:gd name="T33" fmla="*/ 712 h 728"/>
                <a:gd name="T34" fmla="*/ 1609 w 3427"/>
                <a:gd name="T35" fmla="*/ 720 h 728"/>
                <a:gd name="T36" fmla="*/ 1777 w 3427"/>
                <a:gd name="T37" fmla="*/ 728 h 728"/>
                <a:gd name="T38" fmla="*/ 1921 w 3427"/>
                <a:gd name="T39" fmla="*/ 712 h 728"/>
                <a:gd name="T40" fmla="*/ 2001 w 3427"/>
                <a:gd name="T41" fmla="*/ 712 h 728"/>
                <a:gd name="T42" fmla="*/ 2145 w 3427"/>
                <a:gd name="T43" fmla="*/ 728 h 728"/>
                <a:gd name="T44" fmla="*/ 2313 w 3427"/>
                <a:gd name="T45" fmla="*/ 720 h 728"/>
                <a:gd name="T46" fmla="*/ 2433 w 3427"/>
                <a:gd name="T47" fmla="*/ 712 h 728"/>
                <a:gd name="T48" fmla="*/ 2521 w 3427"/>
                <a:gd name="T49" fmla="*/ 720 h 728"/>
                <a:gd name="T50" fmla="*/ 2689 w 3427"/>
                <a:gd name="T51" fmla="*/ 728 h 728"/>
                <a:gd name="T52" fmla="*/ 2833 w 3427"/>
                <a:gd name="T53" fmla="*/ 712 h 728"/>
                <a:gd name="T54" fmla="*/ 2913 w 3427"/>
                <a:gd name="T55" fmla="*/ 712 h 728"/>
                <a:gd name="T56" fmla="*/ 3057 w 3427"/>
                <a:gd name="T57" fmla="*/ 728 h 728"/>
                <a:gd name="T58" fmla="*/ 3225 w 3427"/>
                <a:gd name="T59" fmla="*/ 720 h 728"/>
                <a:gd name="T60" fmla="*/ 3345 w 3427"/>
                <a:gd name="T61" fmla="*/ 712 h 728"/>
                <a:gd name="T62" fmla="*/ 3419 w 3427"/>
                <a:gd name="T63" fmla="*/ 706 h 728"/>
                <a:gd name="T64" fmla="*/ 3427 w 3427"/>
                <a:gd name="T65" fmla="*/ 538 h 728"/>
                <a:gd name="T66" fmla="*/ 3411 w 3427"/>
                <a:gd name="T67" fmla="*/ 394 h 728"/>
                <a:gd name="T68" fmla="*/ 3411 w 3427"/>
                <a:gd name="T69" fmla="*/ 314 h 728"/>
                <a:gd name="T70" fmla="*/ 3427 w 3427"/>
                <a:gd name="T71" fmla="*/ 170 h 728"/>
                <a:gd name="T72" fmla="*/ 3419 w 3427"/>
                <a:gd name="T73" fmla="*/ 2 h 728"/>
                <a:gd name="T74" fmla="*/ 3292 w 3427"/>
                <a:gd name="T75" fmla="*/ 16 h 728"/>
                <a:gd name="T76" fmla="*/ 3204 w 3427"/>
                <a:gd name="T77" fmla="*/ 8 h 728"/>
                <a:gd name="T78" fmla="*/ 3036 w 3427"/>
                <a:gd name="T79" fmla="*/ 0 h 728"/>
                <a:gd name="T80" fmla="*/ 2892 w 3427"/>
                <a:gd name="T81" fmla="*/ 16 h 728"/>
                <a:gd name="T82" fmla="*/ 2812 w 3427"/>
                <a:gd name="T83" fmla="*/ 16 h 728"/>
                <a:gd name="T84" fmla="*/ 2668 w 3427"/>
                <a:gd name="T85" fmla="*/ 0 h 728"/>
                <a:gd name="T86" fmla="*/ 2500 w 3427"/>
                <a:gd name="T87" fmla="*/ 8 h 728"/>
                <a:gd name="T88" fmla="*/ 2380 w 3427"/>
                <a:gd name="T89" fmla="*/ 16 h 728"/>
                <a:gd name="T90" fmla="*/ 2292 w 3427"/>
                <a:gd name="T91" fmla="*/ 8 h 728"/>
                <a:gd name="T92" fmla="*/ 2124 w 3427"/>
                <a:gd name="T93" fmla="*/ 0 h 728"/>
                <a:gd name="T94" fmla="*/ 1980 w 3427"/>
                <a:gd name="T95" fmla="*/ 16 h 728"/>
                <a:gd name="T96" fmla="*/ 1900 w 3427"/>
                <a:gd name="T97" fmla="*/ 16 h 728"/>
                <a:gd name="T98" fmla="*/ 1756 w 3427"/>
                <a:gd name="T99" fmla="*/ 0 h 728"/>
                <a:gd name="T100" fmla="*/ 1588 w 3427"/>
                <a:gd name="T101" fmla="*/ 8 h 728"/>
                <a:gd name="T102" fmla="*/ 1468 w 3427"/>
                <a:gd name="T103" fmla="*/ 16 h 728"/>
                <a:gd name="T104" fmla="*/ 1380 w 3427"/>
                <a:gd name="T105" fmla="*/ 8 h 728"/>
                <a:gd name="T106" fmla="*/ 1212 w 3427"/>
                <a:gd name="T107" fmla="*/ 0 h 728"/>
                <a:gd name="T108" fmla="*/ 1068 w 3427"/>
                <a:gd name="T109" fmla="*/ 16 h 728"/>
                <a:gd name="T110" fmla="*/ 988 w 3427"/>
                <a:gd name="T111" fmla="*/ 16 h 728"/>
                <a:gd name="T112" fmla="*/ 844 w 3427"/>
                <a:gd name="T113" fmla="*/ 0 h 728"/>
                <a:gd name="T114" fmla="*/ 676 w 3427"/>
                <a:gd name="T115" fmla="*/ 8 h 728"/>
                <a:gd name="T116" fmla="*/ 556 w 3427"/>
                <a:gd name="T117" fmla="*/ 16 h 728"/>
                <a:gd name="T118" fmla="*/ 468 w 3427"/>
                <a:gd name="T119" fmla="*/ 8 h 728"/>
                <a:gd name="T120" fmla="*/ 300 w 3427"/>
                <a:gd name="T121" fmla="*/ 0 h 728"/>
                <a:gd name="T122" fmla="*/ 156 w 3427"/>
                <a:gd name="T123" fmla="*/ 16 h 728"/>
                <a:gd name="T124" fmla="*/ 76 w 342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2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3" y="48"/>
                    <a:pt x="8" y="48"/>
                  </a:cubicBezTo>
                  <a:cubicBezTo>
                    <a:pt x="4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4" y="16"/>
                    <a:pt x="8" y="16"/>
                  </a:cubicBezTo>
                  <a:cubicBezTo>
                    <a:pt x="13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3" y="96"/>
                    <a:pt x="8" y="96"/>
                  </a:cubicBezTo>
                  <a:cubicBezTo>
                    <a:pt x="4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4" y="64"/>
                    <a:pt x="8" y="64"/>
                  </a:cubicBezTo>
                  <a:cubicBezTo>
                    <a:pt x="13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3" y="144"/>
                    <a:pt x="8" y="144"/>
                  </a:cubicBezTo>
                  <a:cubicBezTo>
                    <a:pt x="4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4" y="112"/>
                    <a:pt x="8" y="112"/>
                  </a:cubicBezTo>
                  <a:cubicBezTo>
                    <a:pt x="13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3" y="192"/>
                    <a:pt x="8" y="192"/>
                  </a:cubicBezTo>
                  <a:cubicBezTo>
                    <a:pt x="4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4" y="160"/>
                    <a:pt x="8" y="160"/>
                  </a:cubicBezTo>
                  <a:cubicBezTo>
                    <a:pt x="13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3" y="240"/>
                    <a:pt x="8" y="240"/>
                  </a:cubicBezTo>
                  <a:cubicBezTo>
                    <a:pt x="4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4" y="208"/>
                    <a:pt x="8" y="208"/>
                  </a:cubicBezTo>
                  <a:cubicBezTo>
                    <a:pt x="13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3" y="288"/>
                    <a:pt x="8" y="288"/>
                  </a:cubicBezTo>
                  <a:cubicBezTo>
                    <a:pt x="4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4" y="256"/>
                    <a:pt x="8" y="256"/>
                  </a:cubicBezTo>
                  <a:cubicBezTo>
                    <a:pt x="13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3" y="336"/>
                    <a:pt x="8" y="336"/>
                  </a:cubicBezTo>
                  <a:cubicBezTo>
                    <a:pt x="4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4" y="304"/>
                    <a:pt x="8" y="304"/>
                  </a:cubicBezTo>
                  <a:cubicBezTo>
                    <a:pt x="13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3" y="384"/>
                    <a:pt x="8" y="384"/>
                  </a:cubicBezTo>
                  <a:cubicBezTo>
                    <a:pt x="4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4" y="352"/>
                    <a:pt x="8" y="352"/>
                  </a:cubicBezTo>
                  <a:cubicBezTo>
                    <a:pt x="13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3" y="432"/>
                    <a:pt x="8" y="432"/>
                  </a:cubicBezTo>
                  <a:cubicBezTo>
                    <a:pt x="4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4" y="400"/>
                    <a:pt x="8" y="400"/>
                  </a:cubicBezTo>
                  <a:cubicBezTo>
                    <a:pt x="13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3" y="480"/>
                    <a:pt x="8" y="480"/>
                  </a:cubicBezTo>
                  <a:cubicBezTo>
                    <a:pt x="4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4" y="448"/>
                    <a:pt x="8" y="448"/>
                  </a:cubicBezTo>
                  <a:cubicBezTo>
                    <a:pt x="13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3" y="528"/>
                    <a:pt x="8" y="528"/>
                  </a:cubicBezTo>
                  <a:cubicBezTo>
                    <a:pt x="4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4" y="496"/>
                    <a:pt x="8" y="496"/>
                  </a:cubicBezTo>
                  <a:cubicBezTo>
                    <a:pt x="13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3" y="576"/>
                    <a:pt x="8" y="576"/>
                  </a:cubicBezTo>
                  <a:cubicBezTo>
                    <a:pt x="4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4" y="544"/>
                    <a:pt x="8" y="544"/>
                  </a:cubicBezTo>
                  <a:cubicBezTo>
                    <a:pt x="13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3" y="624"/>
                    <a:pt x="8" y="624"/>
                  </a:cubicBezTo>
                  <a:cubicBezTo>
                    <a:pt x="4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4" y="592"/>
                    <a:pt x="8" y="592"/>
                  </a:cubicBezTo>
                  <a:cubicBezTo>
                    <a:pt x="13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3" y="672"/>
                    <a:pt x="8" y="672"/>
                  </a:cubicBezTo>
                  <a:cubicBezTo>
                    <a:pt x="4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4" y="640"/>
                    <a:pt x="8" y="640"/>
                  </a:cubicBezTo>
                  <a:cubicBezTo>
                    <a:pt x="13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3" y="720"/>
                    <a:pt x="8" y="720"/>
                  </a:cubicBezTo>
                  <a:cubicBezTo>
                    <a:pt x="4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4" y="688"/>
                    <a:pt x="8" y="688"/>
                  </a:cubicBezTo>
                  <a:cubicBezTo>
                    <a:pt x="13" y="688"/>
                    <a:pt x="16" y="692"/>
                    <a:pt x="16" y="696"/>
                  </a:cubicBezTo>
                  <a:close/>
                  <a:moveTo>
                    <a:pt x="33" y="712"/>
                  </a:moveTo>
                  <a:lnTo>
                    <a:pt x="49" y="712"/>
                  </a:lnTo>
                  <a:cubicBezTo>
                    <a:pt x="53" y="712"/>
                    <a:pt x="57" y="715"/>
                    <a:pt x="57" y="720"/>
                  </a:cubicBezTo>
                  <a:cubicBezTo>
                    <a:pt x="57" y="724"/>
                    <a:pt x="53" y="728"/>
                    <a:pt x="49" y="728"/>
                  </a:cubicBezTo>
                  <a:lnTo>
                    <a:pt x="33" y="728"/>
                  </a:lnTo>
                  <a:cubicBezTo>
                    <a:pt x="28" y="728"/>
                    <a:pt x="25" y="724"/>
                    <a:pt x="25" y="720"/>
                  </a:cubicBezTo>
                  <a:cubicBezTo>
                    <a:pt x="25" y="715"/>
                    <a:pt x="28" y="712"/>
                    <a:pt x="33" y="712"/>
                  </a:cubicBezTo>
                  <a:close/>
                  <a:moveTo>
                    <a:pt x="81" y="712"/>
                  </a:moveTo>
                  <a:lnTo>
                    <a:pt x="97" y="712"/>
                  </a:lnTo>
                  <a:cubicBezTo>
                    <a:pt x="101" y="712"/>
                    <a:pt x="105" y="715"/>
                    <a:pt x="105" y="720"/>
                  </a:cubicBezTo>
                  <a:cubicBezTo>
                    <a:pt x="105" y="724"/>
                    <a:pt x="101" y="728"/>
                    <a:pt x="97" y="728"/>
                  </a:cubicBezTo>
                  <a:lnTo>
                    <a:pt x="81" y="728"/>
                  </a:lnTo>
                  <a:cubicBezTo>
                    <a:pt x="76" y="728"/>
                    <a:pt x="73" y="724"/>
                    <a:pt x="73" y="720"/>
                  </a:cubicBezTo>
                  <a:cubicBezTo>
                    <a:pt x="73" y="715"/>
                    <a:pt x="76" y="712"/>
                    <a:pt x="81" y="712"/>
                  </a:cubicBezTo>
                  <a:close/>
                  <a:moveTo>
                    <a:pt x="129" y="712"/>
                  </a:moveTo>
                  <a:lnTo>
                    <a:pt x="145" y="712"/>
                  </a:lnTo>
                  <a:cubicBezTo>
                    <a:pt x="149" y="712"/>
                    <a:pt x="153" y="715"/>
                    <a:pt x="153" y="720"/>
                  </a:cubicBezTo>
                  <a:cubicBezTo>
                    <a:pt x="153" y="724"/>
                    <a:pt x="149" y="728"/>
                    <a:pt x="145" y="728"/>
                  </a:cubicBezTo>
                  <a:lnTo>
                    <a:pt x="129" y="728"/>
                  </a:lnTo>
                  <a:cubicBezTo>
                    <a:pt x="124" y="728"/>
                    <a:pt x="121" y="724"/>
                    <a:pt x="121" y="720"/>
                  </a:cubicBezTo>
                  <a:cubicBezTo>
                    <a:pt x="121" y="715"/>
                    <a:pt x="124" y="712"/>
                    <a:pt x="129" y="712"/>
                  </a:cubicBezTo>
                  <a:close/>
                  <a:moveTo>
                    <a:pt x="177" y="712"/>
                  </a:moveTo>
                  <a:lnTo>
                    <a:pt x="193" y="712"/>
                  </a:lnTo>
                  <a:cubicBezTo>
                    <a:pt x="197" y="712"/>
                    <a:pt x="201" y="715"/>
                    <a:pt x="201" y="720"/>
                  </a:cubicBezTo>
                  <a:cubicBezTo>
                    <a:pt x="201" y="724"/>
                    <a:pt x="197" y="728"/>
                    <a:pt x="193" y="728"/>
                  </a:cubicBezTo>
                  <a:lnTo>
                    <a:pt x="177" y="728"/>
                  </a:lnTo>
                  <a:cubicBezTo>
                    <a:pt x="172" y="728"/>
                    <a:pt x="169" y="724"/>
                    <a:pt x="169" y="720"/>
                  </a:cubicBezTo>
                  <a:cubicBezTo>
                    <a:pt x="169" y="715"/>
                    <a:pt x="172" y="712"/>
                    <a:pt x="177" y="712"/>
                  </a:cubicBezTo>
                  <a:close/>
                  <a:moveTo>
                    <a:pt x="225" y="712"/>
                  </a:moveTo>
                  <a:lnTo>
                    <a:pt x="241" y="712"/>
                  </a:lnTo>
                  <a:cubicBezTo>
                    <a:pt x="245" y="712"/>
                    <a:pt x="249" y="715"/>
                    <a:pt x="249" y="720"/>
                  </a:cubicBezTo>
                  <a:cubicBezTo>
                    <a:pt x="249" y="724"/>
                    <a:pt x="245" y="728"/>
                    <a:pt x="241" y="728"/>
                  </a:cubicBezTo>
                  <a:lnTo>
                    <a:pt x="225" y="728"/>
                  </a:lnTo>
                  <a:cubicBezTo>
                    <a:pt x="220" y="728"/>
                    <a:pt x="217" y="724"/>
                    <a:pt x="217" y="720"/>
                  </a:cubicBezTo>
                  <a:cubicBezTo>
                    <a:pt x="217" y="715"/>
                    <a:pt x="220" y="712"/>
                    <a:pt x="225" y="712"/>
                  </a:cubicBezTo>
                  <a:close/>
                  <a:moveTo>
                    <a:pt x="273" y="712"/>
                  </a:moveTo>
                  <a:lnTo>
                    <a:pt x="289" y="712"/>
                  </a:lnTo>
                  <a:cubicBezTo>
                    <a:pt x="293" y="712"/>
                    <a:pt x="297" y="715"/>
                    <a:pt x="297" y="720"/>
                  </a:cubicBezTo>
                  <a:cubicBezTo>
                    <a:pt x="297" y="724"/>
                    <a:pt x="293" y="728"/>
                    <a:pt x="289" y="728"/>
                  </a:cubicBezTo>
                  <a:lnTo>
                    <a:pt x="273" y="728"/>
                  </a:lnTo>
                  <a:cubicBezTo>
                    <a:pt x="268" y="728"/>
                    <a:pt x="265" y="724"/>
                    <a:pt x="265" y="720"/>
                  </a:cubicBezTo>
                  <a:cubicBezTo>
                    <a:pt x="265" y="715"/>
                    <a:pt x="268" y="712"/>
                    <a:pt x="273" y="712"/>
                  </a:cubicBezTo>
                  <a:close/>
                  <a:moveTo>
                    <a:pt x="321" y="712"/>
                  </a:moveTo>
                  <a:lnTo>
                    <a:pt x="337" y="712"/>
                  </a:lnTo>
                  <a:cubicBezTo>
                    <a:pt x="341" y="712"/>
                    <a:pt x="345" y="715"/>
                    <a:pt x="345" y="720"/>
                  </a:cubicBezTo>
                  <a:cubicBezTo>
                    <a:pt x="345" y="724"/>
                    <a:pt x="341" y="728"/>
                    <a:pt x="337" y="728"/>
                  </a:cubicBezTo>
                  <a:lnTo>
                    <a:pt x="321" y="728"/>
                  </a:lnTo>
                  <a:cubicBezTo>
                    <a:pt x="316" y="728"/>
                    <a:pt x="313" y="724"/>
                    <a:pt x="313" y="720"/>
                  </a:cubicBezTo>
                  <a:cubicBezTo>
                    <a:pt x="313" y="715"/>
                    <a:pt x="316" y="712"/>
                    <a:pt x="321" y="712"/>
                  </a:cubicBezTo>
                  <a:close/>
                  <a:moveTo>
                    <a:pt x="369" y="712"/>
                  </a:moveTo>
                  <a:lnTo>
                    <a:pt x="385" y="712"/>
                  </a:lnTo>
                  <a:cubicBezTo>
                    <a:pt x="389" y="712"/>
                    <a:pt x="393" y="715"/>
                    <a:pt x="393" y="720"/>
                  </a:cubicBezTo>
                  <a:cubicBezTo>
                    <a:pt x="393" y="724"/>
                    <a:pt x="389" y="728"/>
                    <a:pt x="385" y="728"/>
                  </a:cubicBezTo>
                  <a:lnTo>
                    <a:pt x="369" y="728"/>
                  </a:lnTo>
                  <a:cubicBezTo>
                    <a:pt x="364" y="728"/>
                    <a:pt x="361" y="724"/>
                    <a:pt x="361" y="720"/>
                  </a:cubicBezTo>
                  <a:cubicBezTo>
                    <a:pt x="361" y="715"/>
                    <a:pt x="364" y="712"/>
                    <a:pt x="369" y="712"/>
                  </a:cubicBezTo>
                  <a:close/>
                  <a:moveTo>
                    <a:pt x="417" y="712"/>
                  </a:moveTo>
                  <a:lnTo>
                    <a:pt x="433" y="712"/>
                  </a:lnTo>
                  <a:cubicBezTo>
                    <a:pt x="437" y="712"/>
                    <a:pt x="441" y="715"/>
                    <a:pt x="441" y="720"/>
                  </a:cubicBezTo>
                  <a:cubicBezTo>
                    <a:pt x="441" y="724"/>
                    <a:pt x="437" y="728"/>
                    <a:pt x="433" y="728"/>
                  </a:cubicBezTo>
                  <a:lnTo>
                    <a:pt x="417" y="728"/>
                  </a:lnTo>
                  <a:cubicBezTo>
                    <a:pt x="412" y="728"/>
                    <a:pt x="409" y="724"/>
                    <a:pt x="409" y="720"/>
                  </a:cubicBezTo>
                  <a:cubicBezTo>
                    <a:pt x="409" y="715"/>
                    <a:pt x="412" y="712"/>
                    <a:pt x="417" y="712"/>
                  </a:cubicBezTo>
                  <a:close/>
                  <a:moveTo>
                    <a:pt x="465" y="712"/>
                  </a:moveTo>
                  <a:lnTo>
                    <a:pt x="481" y="712"/>
                  </a:lnTo>
                  <a:cubicBezTo>
                    <a:pt x="485" y="712"/>
                    <a:pt x="489" y="715"/>
                    <a:pt x="489" y="720"/>
                  </a:cubicBezTo>
                  <a:cubicBezTo>
                    <a:pt x="489" y="724"/>
                    <a:pt x="485" y="728"/>
                    <a:pt x="481" y="728"/>
                  </a:cubicBezTo>
                  <a:lnTo>
                    <a:pt x="465" y="728"/>
                  </a:lnTo>
                  <a:cubicBezTo>
                    <a:pt x="460" y="728"/>
                    <a:pt x="457" y="724"/>
                    <a:pt x="457" y="720"/>
                  </a:cubicBezTo>
                  <a:cubicBezTo>
                    <a:pt x="457" y="715"/>
                    <a:pt x="460" y="712"/>
                    <a:pt x="465" y="712"/>
                  </a:cubicBezTo>
                  <a:close/>
                  <a:moveTo>
                    <a:pt x="513" y="712"/>
                  </a:moveTo>
                  <a:lnTo>
                    <a:pt x="529" y="712"/>
                  </a:lnTo>
                  <a:cubicBezTo>
                    <a:pt x="533" y="712"/>
                    <a:pt x="537" y="715"/>
                    <a:pt x="537" y="720"/>
                  </a:cubicBezTo>
                  <a:cubicBezTo>
                    <a:pt x="537" y="724"/>
                    <a:pt x="533" y="728"/>
                    <a:pt x="529" y="728"/>
                  </a:cubicBezTo>
                  <a:lnTo>
                    <a:pt x="513" y="728"/>
                  </a:lnTo>
                  <a:cubicBezTo>
                    <a:pt x="508" y="728"/>
                    <a:pt x="505" y="724"/>
                    <a:pt x="505" y="720"/>
                  </a:cubicBezTo>
                  <a:cubicBezTo>
                    <a:pt x="505" y="715"/>
                    <a:pt x="508" y="712"/>
                    <a:pt x="513" y="712"/>
                  </a:cubicBezTo>
                  <a:close/>
                  <a:moveTo>
                    <a:pt x="561" y="712"/>
                  </a:moveTo>
                  <a:lnTo>
                    <a:pt x="577" y="712"/>
                  </a:lnTo>
                  <a:cubicBezTo>
                    <a:pt x="581" y="712"/>
                    <a:pt x="585" y="715"/>
                    <a:pt x="585" y="720"/>
                  </a:cubicBezTo>
                  <a:cubicBezTo>
                    <a:pt x="585" y="724"/>
                    <a:pt x="581" y="728"/>
                    <a:pt x="577" y="728"/>
                  </a:cubicBezTo>
                  <a:lnTo>
                    <a:pt x="561" y="728"/>
                  </a:lnTo>
                  <a:cubicBezTo>
                    <a:pt x="556" y="728"/>
                    <a:pt x="553" y="724"/>
                    <a:pt x="553" y="720"/>
                  </a:cubicBezTo>
                  <a:cubicBezTo>
                    <a:pt x="553" y="715"/>
                    <a:pt x="556" y="712"/>
                    <a:pt x="561" y="712"/>
                  </a:cubicBezTo>
                  <a:close/>
                  <a:moveTo>
                    <a:pt x="609" y="712"/>
                  </a:moveTo>
                  <a:lnTo>
                    <a:pt x="625" y="712"/>
                  </a:lnTo>
                  <a:cubicBezTo>
                    <a:pt x="629" y="712"/>
                    <a:pt x="633" y="715"/>
                    <a:pt x="633" y="720"/>
                  </a:cubicBezTo>
                  <a:cubicBezTo>
                    <a:pt x="633" y="724"/>
                    <a:pt x="629" y="728"/>
                    <a:pt x="625" y="728"/>
                  </a:cubicBezTo>
                  <a:lnTo>
                    <a:pt x="609" y="728"/>
                  </a:lnTo>
                  <a:cubicBezTo>
                    <a:pt x="604" y="728"/>
                    <a:pt x="601" y="724"/>
                    <a:pt x="601" y="720"/>
                  </a:cubicBezTo>
                  <a:cubicBezTo>
                    <a:pt x="601" y="715"/>
                    <a:pt x="604" y="712"/>
                    <a:pt x="609" y="712"/>
                  </a:cubicBezTo>
                  <a:close/>
                  <a:moveTo>
                    <a:pt x="657" y="712"/>
                  </a:moveTo>
                  <a:lnTo>
                    <a:pt x="673" y="712"/>
                  </a:lnTo>
                  <a:cubicBezTo>
                    <a:pt x="677" y="712"/>
                    <a:pt x="681" y="715"/>
                    <a:pt x="681" y="720"/>
                  </a:cubicBezTo>
                  <a:cubicBezTo>
                    <a:pt x="681" y="724"/>
                    <a:pt x="677" y="728"/>
                    <a:pt x="673" y="728"/>
                  </a:cubicBezTo>
                  <a:lnTo>
                    <a:pt x="657" y="728"/>
                  </a:lnTo>
                  <a:cubicBezTo>
                    <a:pt x="652" y="728"/>
                    <a:pt x="649" y="724"/>
                    <a:pt x="649" y="720"/>
                  </a:cubicBezTo>
                  <a:cubicBezTo>
                    <a:pt x="649" y="715"/>
                    <a:pt x="652" y="712"/>
                    <a:pt x="657" y="712"/>
                  </a:cubicBezTo>
                  <a:close/>
                  <a:moveTo>
                    <a:pt x="705" y="712"/>
                  </a:moveTo>
                  <a:lnTo>
                    <a:pt x="721" y="712"/>
                  </a:lnTo>
                  <a:cubicBezTo>
                    <a:pt x="725" y="712"/>
                    <a:pt x="729" y="715"/>
                    <a:pt x="729" y="720"/>
                  </a:cubicBezTo>
                  <a:cubicBezTo>
                    <a:pt x="729" y="724"/>
                    <a:pt x="725" y="728"/>
                    <a:pt x="721" y="728"/>
                  </a:cubicBezTo>
                  <a:lnTo>
                    <a:pt x="705" y="728"/>
                  </a:lnTo>
                  <a:cubicBezTo>
                    <a:pt x="700" y="728"/>
                    <a:pt x="697" y="724"/>
                    <a:pt x="697" y="720"/>
                  </a:cubicBezTo>
                  <a:cubicBezTo>
                    <a:pt x="697" y="715"/>
                    <a:pt x="700" y="712"/>
                    <a:pt x="705" y="712"/>
                  </a:cubicBezTo>
                  <a:close/>
                  <a:moveTo>
                    <a:pt x="753" y="712"/>
                  </a:moveTo>
                  <a:lnTo>
                    <a:pt x="769" y="712"/>
                  </a:lnTo>
                  <a:cubicBezTo>
                    <a:pt x="773" y="712"/>
                    <a:pt x="777" y="715"/>
                    <a:pt x="777" y="720"/>
                  </a:cubicBezTo>
                  <a:cubicBezTo>
                    <a:pt x="777" y="724"/>
                    <a:pt x="773" y="728"/>
                    <a:pt x="769" y="728"/>
                  </a:cubicBezTo>
                  <a:lnTo>
                    <a:pt x="753" y="728"/>
                  </a:lnTo>
                  <a:cubicBezTo>
                    <a:pt x="748" y="728"/>
                    <a:pt x="745" y="724"/>
                    <a:pt x="745" y="720"/>
                  </a:cubicBezTo>
                  <a:cubicBezTo>
                    <a:pt x="745" y="715"/>
                    <a:pt x="748" y="712"/>
                    <a:pt x="753" y="712"/>
                  </a:cubicBezTo>
                  <a:close/>
                  <a:moveTo>
                    <a:pt x="801" y="712"/>
                  </a:moveTo>
                  <a:lnTo>
                    <a:pt x="817" y="712"/>
                  </a:lnTo>
                  <a:cubicBezTo>
                    <a:pt x="821" y="712"/>
                    <a:pt x="825" y="715"/>
                    <a:pt x="825" y="720"/>
                  </a:cubicBezTo>
                  <a:cubicBezTo>
                    <a:pt x="825" y="724"/>
                    <a:pt x="821" y="728"/>
                    <a:pt x="817" y="728"/>
                  </a:cubicBezTo>
                  <a:lnTo>
                    <a:pt x="801" y="728"/>
                  </a:lnTo>
                  <a:cubicBezTo>
                    <a:pt x="796" y="728"/>
                    <a:pt x="793" y="724"/>
                    <a:pt x="793" y="720"/>
                  </a:cubicBezTo>
                  <a:cubicBezTo>
                    <a:pt x="793" y="715"/>
                    <a:pt x="796" y="712"/>
                    <a:pt x="801" y="712"/>
                  </a:cubicBezTo>
                  <a:close/>
                  <a:moveTo>
                    <a:pt x="849" y="712"/>
                  </a:moveTo>
                  <a:lnTo>
                    <a:pt x="865" y="712"/>
                  </a:lnTo>
                  <a:cubicBezTo>
                    <a:pt x="869" y="712"/>
                    <a:pt x="873" y="715"/>
                    <a:pt x="873" y="720"/>
                  </a:cubicBezTo>
                  <a:cubicBezTo>
                    <a:pt x="873" y="724"/>
                    <a:pt x="869" y="728"/>
                    <a:pt x="865" y="728"/>
                  </a:cubicBezTo>
                  <a:lnTo>
                    <a:pt x="849" y="728"/>
                  </a:lnTo>
                  <a:cubicBezTo>
                    <a:pt x="844" y="728"/>
                    <a:pt x="841" y="724"/>
                    <a:pt x="841" y="720"/>
                  </a:cubicBezTo>
                  <a:cubicBezTo>
                    <a:pt x="841" y="715"/>
                    <a:pt x="844" y="712"/>
                    <a:pt x="849" y="712"/>
                  </a:cubicBezTo>
                  <a:close/>
                  <a:moveTo>
                    <a:pt x="897" y="712"/>
                  </a:moveTo>
                  <a:lnTo>
                    <a:pt x="913" y="712"/>
                  </a:lnTo>
                  <a:cubicBezTo>
                    <a:pt x="917" y="712"/>
                    <a:pt x="921" y="715"/>
                    <a:pt x="921" y="720"/>
                  </a:cubicBezTo>
                  <a:cubicBezTo>
                    <a:pt x="921" y="724"/>
                    <a:pt x="917" y="728"/>
                    <a:pt x="913" y="728"/>
                  </a:cubicBezTo>
                  <a:lnTo>
                    <a:pt x="897" y="728"/>
                  </a:lnTo>
                  <a:cubicBezTo>
                    <a:pt x="892" y="728"/>
                    <a:pt x="889" y="724"/>
                    <a:pt x="889" y="720"/>
                  </a:cubicBezTo>
                  <a:cubicBezTo>
                    <a:pt x="889" y="715"/>
                    <a:pt x="892" y="712"/>
                    <a:pt x="897" y="712"/>
                  </a:cubicBezTo>
                  <a:close/>
                  <a:moveTo>
                    <a:pt x="945" y="712"/>
                  </a:moveTo>
                  <a:lnTo>
                    <a:pt x="961" y="712"/>
                  </a:lnTo>
                  <a:cubicBezTo>
                    <a:pt x="965" y="712"/>
                    <a:pt x="969" y="715"/>
                    <a:pt x="969" y="720"/>
                  </a:cubicBezTo>
                  <a:cubicBezTo>
                    <a:pt x="969" y="724"/>
                    <a:pt x="965" y="728"/>
                    <a:pt x="961" y="728"/>
                  </a:cubicBezTo>
                  <a:lnTo>
                    <a:pt x="945" y="728"/>
                  </a:lnTo>
                  <a:cubicBezTo>
                    <a:pt x="940" y="728"/>
                    <a:pt x="937" y="724"/>
                    <a:pt x="937" y="720"/>
                  </a:cubicBezTo>
                  <a:cubicBezTo>
                    <a:pt x="937" y="715"/>
                    <a:pt x="940" y="712"/>
                    <a:pt x="945" y="712"/>
                  </a:cubicBezTo>
                  <a:close/>
                  <a:moveTo>
                    <a:pt x="993" y="712"/>
                  </a:moveTo>
                  <a:lnTo>
                    <a:pt x="1009" y="712"/>
                  </a:lnTo>
                  <a:cubicBezTo>
                    <a:pt x="1013" y="712"/>
                    <a:pt x="1017" y="715"/>
                    <a:pt x="1017" y="720"/>
                  </a:cubicBezTo>
                  <a:cubicBezTo>
                    <a:pt x="1017" y="724"/>
                    <a:pt x="1013" y="728"/>
                    <a:pt x="1009" y="728"/>
                  </a:cubicBezTo>
                  <a:lnTo>
                    <a:pt x="993" y="728"/>
                  </a:lnTo>
                  <a:cubicBezTo>
                    <a:pt x="988" y="728"/>
                    <a:pt x="985" y="724"/>
                    <a:pt x="985" y="720"/>
                  </a:cubicBezTo>
                  <a:cubicBezTo>
                    <a:pt x="985" y="715"/>
                    <a:pt x="988" y="712"/>
                    <a:pt x="993" y="712"/>
                  </a:cubicBezTo>
                  <a:close/>
                  <a:moveTo>
                    <a:pt x="1041" y="712"/>
                  </a:moveTo>
                  <a:lnTo>
                    <a:pt x="1057" y="712"/>
                  </a:lnTo>
                  <a:cubicBezTo>
                    <a:pt x="1061" y="712"/>
                    <a:pt x="1065" y="715"/>
                    <a:pt x="1065" y="720"/>
                  </a:cubicBezTo>
                  <a:cubicBezTo>
                    <a:pt x="1065" y="724"/>
                    <a:pt x="1061" y="728"/>
                    <a:pt x="1057" y="728"/>
                  </a:cubicBezTo>
                  <a:lnTo>
                    <a:pt x="1041" y="728"/>
                  </a:lnTo>
                  <a:cubicBezTo>
                    <a:pt x="1036" y="728"/>
                    <a:pt x="1033" y="724"/>
                    <a:pt x="1033" y="720"/>
                  </a:cubicBezTo>
                  <a:cubicBezTo>
                    <a:pt x="1033" y="715"/>
                    <a:pt x="1036" y="712"/>
                    <a:pt x="1041" y="712"/>
                  </a:cubicBezTo>
                  <a:close/>
                  <a:moveTo>
                    <a:pt x="1089" y="712"/>
                  </a:moveTo>
                  <a:lnTo>
                    <a:pt x="1105" y="712"/>
                  </a:lnTo>
                  <a:cubicBezTo>
                    <a:pt x="1109" y="712"/>
                    <a:pt x="1113" y="715"/>
                    <a:pt x="1113" y="720"/>
                  </a:cubicBezTo>
                  <a:cubicBezTo>
                    <a:pt x="1113" y="724"/>
                    <a:pt x="1109" y="728"/>
                    <a:pt x="1105" y="728"/>
                  </a:cubicBezTo>
                  <a:lnTo>
                    <a:pt x="1089" y="728"/>
                  </a:lnTo>
                  <a:cubicBezTo>
                    <a:pt x="1084" y="728"/>
                    <a:pt x="1081" y="724"/>
                    <a:pt x="1081" y="720"/>
                  </a:cubicBezTo>
                  <a:cubicBezTo>
                    <a:pt x="1081" y="715"/>
                    <a:pt x="1084" y="712"/>
                    <a:pt x="1089" y="712"/>
                  </a:cubicBezTo>
                  <a:close/>
                  <a:moveTo>
                    <a:pt x="1137" y="712"/>
                  </a:moveTo>
                  <a:lnTo>
                    <a:pt x="1153" y="712"/>
                  </a:lnTo>
                  <a:cubicBezTo>
                    <a:pt x="1157" y="712"/>
                    <a:pt x="1161" y="715"/>
                    <a:pt x="1161" y="720"/>
                  </a:cubicBezTo>
                  <a:cubicBezTo>
                    <a:pt x="1161" y="724"/>
                    <a:pt x="1157" y="728"/>
                    <a:pt x="1153" y="728"/>
                  </a:cubicBezTo>
                  <a:lnTo>
                    <a:pt x="1137" y="728"/>
                  </a:lnTo>
                  <a:cubicBezTo>
                    <a:pt x="1132" y="728"/>
                    <a:pt x="1129" y="724"/>
                    <a:pt x="1129" y="720"/>
                  </a:cubicBezTo>
                  <a:cubicBezTo>
                    <a:pt x="1129" y="715"/>
                    <a:pt x="1132" y="712"/>
                    <a:pt x="1137" y="712"/>
                  </a:cubicBezTo>
                  <a:close/>
                  <a:moveTo>
                    <a:pt x="1185" y="712"/>
                  </a:moveTo>
                  <a:lnTo>
                    <a:pt x="1201" y="712"/>
                  </a:lnTo>
                  <a:cubicBezTo>
                    <a:pt x="1205" y="712"/>
                    <a:pt x="1209" y="715"/>
                    <a:pt x="1209" y="720"/>
                  </a:cubicBezTo>
                  <a:cubicBezTo>
                    <a:pt x="1209" y="724"/>
                    <a:pt x="1205" y="728"/>
                    <a:pt x="1201" y="728"/>
                  </a:cubicBezTo>
                  <a:lnTo>
                    <a:pt x="1185" y="728"/>
                  </a:lnTo>
                  <a:cubicBezTo>
                    <a:pt x="1180" y="728"/>
                    <a:pt x="1177" y="724"/>
                    <a:pt x="1177" y="720"/>
                  </a:cubicBezTo>
                  <a:cubicBezTo>
                    <a:pt x="1177" y="715"/>
                    <a:pt x="1180" y="712"/>
                    <a:pt x="1185" y="712"/>
                  </a:cubicBezTo>
                  <a:close/>
                  <a:moveTo>
                    <a:pt x="1233" y="712"/>
                  </a:moveTo>
                  <a:lnTo>
                    <a:pt x="1249" y="712"/>
                  </a:lnTo>
                  <a:cubicBezTo>
                    <a:pt x="1253" y="712"/>
                    <a:pt x="1257" y="715"/>
                    <a:pt x="1257" y="720"/>
                  </a:cubicBezTo>
                  <a:cubicBezTo>
                    <a:pt x="1257" y="724"/>
                    <a:pt x="1253" y="728"/>
                    <a:pt x="1249" y="728"/>
                  </a:cubicBezTo>
                  <a:lnTo>
                    <a:pt x="1233" y="728"/>
                  </a:lnTo>
                  <a:cubicBezTo>
                    <a:pt x="1228" y="728"/>
                    <a:pt x="1225" y="724"/>
                    <a:pt x="1225" y="720"/>
                  </a:cubicBezTo>
                  <a:cubicBezTo>
                    <a:pt x="1225" y="715"/>
                    <a:pt x="1228" y="712"/>
                    <a:pt x="1233" y="712"/>
                  </a:cubicBezTo>
                  <a:close/>
                  <a:moveTo>
                    <a:pt x="1281" y="712"/>
                  </a:moveTo>
                  <a:lnTo>
                    <a:pt x="1297" y="712"/>
                  </a:lnTo>
                  <a:cubicBezTo>
                    <a:pt x="1301" y="712"/>
                    <a:pt x="1305" y="715"/>
                    <a:pt x="1305" y="720"/>
                  </a:cubicBezTo>
                  <a:cubicBezTo>
                    <a:pt x="1305" y="724"/>
                    <a:pt x="1301" y="728"/>
                    <a:pt x="1297" y="728"/>
                  </a:cubicBezTo>
                  <a:lnTo>
                    <a:pt x="1281" y="728"/>
                  </a:lnTo>
                  <a:cubicBezTo>
                    <a:pt x="1276" y="728"/>
                    <a:pt x="1273" y="724"/>
                    <a:pt x="1273" y="720"/>
                  </a:cubicBezTo>
                  <a:cubicBezTo>
                    <a:pt x="1273" y="715"/>
                    <a:pt x="1276" y="712"/>
                    <a:pt x="1281" y="712"/>
                  </a:cubicBezTo>
                  <a:close/>
                  <a:moveTo>
                    <a:pt x="1329" y="712"/>
                  </a:moveTo>
                  <a:lnTo>
                    <a:pt x="1345" y="712"/>
                  </a:lnTo>
                  <a:cubicBezTo>
                    <a:pt x="1349" y="712"/>
                    <a:pt x="1353" y="715"/>
                    <a:pt x="1353" y="720"/>
                  </a:cubicBezTo>
                  <a:cubicBezTo>
                    <a:pt x="1353" y="724"/>
                    <a:pt x="1349" y="728"/>
                    <a:pt x="1345" y="728"/>
                  </a:cubicBezTo>
                  <a:lnTo>
                    <a:pt x="1329" y="728"/>
                  </a:lnTo>
                  <a:cubicBezTo>
                    <a:pt x="1324" y="728"/>
                    <a:pt x="1321" y="724"/>
                    <a:pt x="1321" y="720"/>
                  </a:cubicBezTo>
                  <a:cubicBezTo>
                    <a:pt x="1321" y="715"/>
                    <a:pt x="1324" y="712"/>
                    <a:pt x="1329" y="712"/>
                  </a:cubicBezTo>
                  <a:close/>
                  <a:moveTo>
                    <a:pt x="1377" y="712"/>
                  </a:moveTo>
                  <a:lnTo>
                    <a:pt x="1393" y="712"/>
                  </a:lnTo>
                  <a:cubicBezTo>
                    <a:pt x="1397" y="712"/>
                    <a:pt x="1401" y="715"/>
                    <a:pt x="1401" y="720"/>
                  </a:cubicBezTo>
                  <a:cubicBezTo>
                    <a:pt x="1401" y="724"/>
                    <a:pt x="1397" y="728"/>
                    <a:pt x="1393" y="728"/>
                  </a:cubicBezTo>
                  <a:lnTo>
                    <a:pt x="1377" y="728"/>
                  </a:lnTo>
                  <a:cubicBezTo>
                    <a:pt x="1372" y="728"/>
                    <a:pt x="1369" y="724"/>
                    <a:pt x="1369" y="720"/>
                  </a:cubicBezTo>
                  <a:cubicBezTo>
                    <a:pt x="1369" y="715"/>
                    <a:pt x="1372" y="712"/>
                    <a:pt x="1377" y="712"/>
                  </a:cubicBezTo>
                  <a:close/>
                  <a:moveTo>
                    <a:pt x="1425" y="712"/>
                  </a:moveTo>
                  <a:lnTo>
                    <a:pt x="1441" y="712"/>
                  </a:lnTo>
                  <a:cubicBezTo>
                    <a:pt x="1445" y="712"/>
                    <a:pt x="1449" y="715"/>
                    <a:pt x="1449" y="720"/>
                  </a:cubicBezTo>
                  <a:cubicBezTo>
                    <a:pt x="1449" y="724"/>
                    <a:pt x="1445" y="728"/>
                    <a:pt x="1441" y="728"/>
                  </a:cubicBezTo>
                  <a:lnTo>
                    <a:pt x="1425" y="728"/>
                  </a:lnTo>
                  <a:cubicBezTo>
                    <a:pt x="1420" y="728"/>
                    <a:pt x="1417" y="724"/>
                    <a:pt x="1417" y="720"/>
                  </a:cubicBezTo>
                  <a:cubicBezTo>
                    <a:pt x="1417" y="715"/>
                    <a:pt x="1420" y="712"/>
                    <a:pt x="1425" y="712"/>
                  </a:cubicBezTo>
                  <a:close/>
                  <a:moveTo>
                    <a:pt x="1473" y="712"/>
                  </a:moveTo>
                  <a:lnTo>
                    <a:pt x="1489" y="712"/>
                  </a:lnTo>
                  <a:cubicBezTo>
                    <a:pt x="1493" y="712"/>
                    <a:pt x="1497" y="715"/>
                    <a:pt x="1497" y="720"/>
                  </a:cubicBezTo>
                  <a:cubicBezTo>
                    <a:pt x="1497" y="724"/>
                    <a:pt x="1493" y="728"/>
                    <a:pt x="1489" y="728"/>
                  </a:cubicBezTo>
                  <a:lnTo>
                    <a:pt x="1473" y="728"/>
                  </a:lnTo>
                  <a:cubicBezTo>
                    <a:pt x="1468" y="728"/>
                    <a:pt x="1465" y="724"/>
                    <a:pt x="1465" y="720"/>
                  </a:cubicBezTo>
                  <a:cubicBezTo>
                    <a:pt x="1465" y="715"/>
                    <a:pt x="1468" y="712"/>
                    <a:pt x="1473" y="712"/>
                  </a:cubicBezTo>
                  <a:close/>
                  <a:moveTo>
                    <a:pt x="1521" y="712"/>
                  </a:moveTo>
                  <a:lnTo>
                    <a:pt x="1537" y="712"/>
                  </a:lnTo>
                  <a:cubicBezTo>
                    <a:pt x="1541" y="712"/>
                    <a:pt x="1545" y="715"/>
                    <a:pt x="1545" y="720"/>
                  </a:cubicBezTo>
                  <a:cubicBezTo>
                    <a:pt x="1545" y="724"/>
                    <a:pt x="1541" y="728"/>
                    <a:pt x="1537" y="728"/>
                  </a:cubicBezTo>
                  <a:lnTo>
                    <a:pt x="1521" y="728"/>
                  </a:lnTo>
                  <a:cubicBezTo>
                    <a:pt x="1516" y="728"/>
                    <a:pt x="1513" y="724"/>
                    <a:pt x="1513" y="720"/>
                  </a:cubicBezTo>
                  <a:cubicBezTo>
                    <a:pt x="1513" y="715"/>
                    <a:pt x="1516" y="712"/>
                    <a:pt x="1521" y="712"/>
                  </a:cubicBezTo>
                  <a:close/>
                  <a:moveTo>
                    <a:pt x="1569" y="712"/>
                  </a:moveTo>
                  <a:lnTo>
                    <a:pt x="1585" y="712"/>
                  </a:lnTo>
                  <a:cubicBezTo>
                    <a:pt x="1589" y="712"/>
                    <a:pt x="1593" y="715"/>
                    <a:pt x="1593" y="720"/>
                  </a:cubicBezTo>
                  <a:cubicBezTo>
                    <a:pt x="1593" y="724"/>
                    <a:pt x="1589" y="728"/>
                    <a:pt x="1585" y="728"/>
                  </a:cubicBezTo>
                  <a:lnTo>
                    <a:pt x="1569" y="728"/>
                  </a:lnTo>
                  <a:cubicBezTo>
                    <a:pt x="1564" y="728"/>
                    <a:pt x="1561" y="724"/>
                    <a:pt x="1561" y="720"/>
                  </a:cubicBezTo>
                  <a:cubicBezTo>
                    <a:pt x="1561" y="715"/>
                    <a:pt x="1564" y="712"/>
                    <a:pt x="1569" y="712"/>
                  </a:cubicBezTo>
                  <a:close/>
                  <a:moveTo>
                    <a:pt x="1617" y="712"/>
                  </a:moveTo>
                  <a:lnTo>
                    <a:pt x="1633" y="712"/>
                  </a:lnTo>
                  <a:cubicBezTo>
                    <a:pt x="1637" y="712"/>
                    <a:pt x="1641" y="715"/>
                    <a:pt x="1641" y="720"/>
                  </a:cubicBezTo>
                  <a:cubicBezTo>
                    <a:pt x="1641" y="724"/>
                    <a:pt x="1637" y="728"/>
                    <a:pt x="1633" y="728"/>
                  </a:cubicBezTo>
                  <a:lnTo>
                    <a:pt x="1617" y="728"/>
                  </a:lnTo>
                  <a:cubicBezTo>
                    <a:pt x="1612" y="728"/>
                    <a:pt x="1609" y="724"/>
                    <a:pt x="1609" y="720"/>
                  </a:cubicBezTo>
                  <a:cubicBezTo>
                    <a:pt x="1609" y="715"/>
                    <a:pt x="1612" y="712"/>
                    <a:pt x="1617" y="712"/>
                  </a:cubicBezTo>
                  <a:close/>
                  <a:moveTo>
                    <a:pt x="1665" y="712"/>
                  </a:moveTo>
                  <a:lnTo>
                    <a:pt x="1681" y="712"/>
                  </a:lnTo>
                  <a:cubicBezTo>
                    <a:pt x="1685" y="712"/>
                    <a:pt x="1689" y="715"/>
                    <a:pt x="1689" y="720"/>
                  </a:cubicBezTo>
                  <a:cubicBezTo>
                    <a:pt x="1689" y="724"/>
                    <a:pt x="1685" y="728"/>
                    <a:pt x="1681" y="728"/>
                  </a:cubicBezTo>
                  <a:lnTo>
                    <a:pt x="1665" y="728"/>
                  </a:lnTo>
                  <a:cubicBezTo>
                    <a:pt x="1660" y="728"/>
                    <a:pt x="1657" y="724"/>
                    <a:pt x="1657" y="720"/>
                  </a:cubicBezTo>
                  <a:cubicBezTo>
                    <a:pt x="1657" y="715"/>
                    <a:pt x="1660" y="712"/>
                    <a:pt x="1665" y="712"/>
                  </a:cubicBezTo>
                  <a:close/>
                  <a:moveTo>
                    <a:pt x="1713" y="712"/>
                  </a:moveTo>
                  <a:lnTo>
                    <a:pt x="1729" y="712"/>
                  </a:lnTo>
                  <a:cubicBezTo>
                    <a:pt x="1733" y="712"/>
                    <a:pt x="1737" y="715"/>
                    <a:pt x="1737" y="720"/>
                  </a:cubicBezTo>
                  <a:cubicBezTo>
                    <a:pt x="1737" y="724"/>
                    <a:pt x="1733" y="728"/>
                    <a:pt x="1729" y="728"/>
                  </a:cubicBezTo>
                  <a:lnTo>
                    <a:pt x="1713" y="728"/>
                  </a:lnTo>
                  <a:cubicBezTo>
                    <a:pt x="1708" y="728"/>
                    <a:pt x="1705" y="724"/>
                    <a:pt x="1705" y="720"/>
                  </a:cubicBezTo>
                  <a:cubicBezTo>
                    <a:pt x="1705" y="715"/>
                    <a:pt x="1708" y="712"/>
                    <a:pt x="1713" y="712"/>
                  </a:cubicBezTo>
                  <a:close/>
                  <a:moveTo>
                    <a:pt x="1761" y="712"/>
                  </a:moveTo>
                  <a:lnTo>
                    <a:pt x="1777" y="712"/>
                  </a:lnTo>
                  <a:cubicBezTo>
                    <a:pt x="1781" y="712"/>
                    <a:pt x="1785" y="715"/>
                    <a:pt x="1785" y="720"/>
                  </a:cubicBezTo>
                  <a:cubicBezTo>
                    <a:pt x="1785" y="724"/>
                    <a:pt x="1781" y="728"/>
                    <a:pt x="1777" y="728"/>
                  </a:cubicBezTo>
                  <a:lnTo>
                    <a:pt x="1761" y="728"/>
                  </a:lnTo>
                  <a:cubicBezTo>
                    <a:pt x="1756" y="728"/>
                    <a:pt x="1753" y="724"/>
                    <a:pt x="1753" y="720"/>
                  </a:cubicBezTo>
                  <a:cubicBezTo>
                    <a:pt x="1753" y="715"/>
                    <a:pt x="1756" y="712"/>
                    <a:pt x="1761" y="712"/>
                  </a:cubicBezTo>
                  <a:close/>
                  <a:moveTo>
                    <a:pt x="1809" y="712"/>
                  </a:moveTo>
                  <a:lnTo>
                    <a:pt x="1825" y="712"/>
                  </a:lnTo>
                  <a:cubicBezTo>
                    <a:pt x="1829" y="712"/>
                    <a:pt x="1833" y="715"/>
                    <a:pt x="1833" y="720"/>
                  </a:cubicBezTo>
                  <a:cubicBezTo>
                    <a:pt x="1833" y="724"/>
                    <a:pt x="1829" y="728"/>
                    <a:pt x="1825" y="728"/>
                  </a:cubicBezTo>
                  <a:lnTo>
                    <a:pt x="1809" y="728"/>
                  </a:lnTo>
                  <a:cubicBezTo>
                    <a:pt x="1804" y="728"/>
                    <a:pt x="1801" y="724"/>
                    <a:pt x="1801" y="720"/>
                  </a:cubicBezTo>
                  <a:cubicBezTo>
                    <a:pt x="1801" y="715"/>
                    <a:pt x="1804" y="712"/>
                    <a:pt x="1809" y="712"/>
                  </a:cubicBezTo>
                  <a:close/>
                  <a:moveTo>
                    <a:pt x="1857" y="712"/>
                  </a:moveTo>
                  <a:lnTo>
                    <a:pt x="1873" y="712"/>
                  </a:lnTo>
                  <a:cubicBezTo>
                    <a:pt x="1877" y="712"/>
                    <a:pt x="1881" y="715"/>
                    <a:pt x="1881" y="720"/>
                  </a:cubicBezTo>
                  <a:cubicBezTo>
                    <a:pt x="1881" y="724"/>
                    <a:pt x="1877" y="728"/>
                    <a:pt x="1873" y="728"/>
                  </a:cubicBezTo>
                  <a:lnTo>
                    <a:pt x="1857" y="728"/>
                  </a:lnTo>
                  <a:cubicBezTo>
                    <a:pt x="1852" y="728"/>
                    <a:pt x="1849" y="724"/>
                    <a:pt x="1849" y="720"/>
                  </a:cubicBezTo>
                  <a:cubicBezTo>
                    <a:pt x="1849" y="715"/>
                    <a:pt x="1852" y="712"/>
                    <a:pt x="1857" y="712"/>
                  </a:cubicBezTo>
                  <a:close/>
                  <a:moveTo>
                    <a:pt x="1905" y="712"/>
                  </a:moveTo>
                  <a:lnTo>
                    <a:pt x="1921" y="712"/>
                  </a:lnTo>
                  <a:cubicBezTo>
                    <a:pt x="1925" y="712"/>
                    <a:pt x="1929" y="715"/>
                    <a:pt x="1929" y="720"/>
                  </a:cubicBezTo>
                  <a:cubicBezTo>
                    <a:pt x="1929" y="724"/>
                    <a:pt x="1925" y="728"/>
                    <a:pt x="1921" y="728"/>
                  </a:cubicBezTo>
                  <a:lnTo>
                    <a:pt x="1905" y="728"/>
                  </a:lnTo>
                  <a:cubicBezTo>
                    <a:pt x="1900" y="728"/>
                    <a:pt x="1897" y="724"/>
                    <a:pt x="1897" y="720"/>
                  </a:cubicBezTo>
                  <a:cubicBezTo>
                    <a:pt x="1897" y="715"/>
                    <a:pt x="1900" y="712"/>
                    <a:pt x="1905" y="712"/>
                  </a:cubicBezTo>
                  <a:close/>
                  <a:moveTo>
                    <a:pt x="1953" y="712"/>
                  </a:moveTo>
                  <a:lnTo>
                    <a:pt x="1969" y="712"/>
                  </a:lnTo>
                  <a:cubicBezTo>
                    <a:pt x="1973" y="712"/>
                    <a:pt x="1977" y="715"/>
                    <a:pt x="1977" y="720"/>
                  </a:cubicBezTo>
                  <a:cubicBezTo>
                    <a:pt x="1977" y="724"/>
                    <a:pt x="1973" y="728"/>
                    <a:pt x="1969" y="728"/>
                  </a:cubicBezTo>
                  <a:lnTo>
                    <a:pt x="1953" y="728"/>
                  </a:lnTo>
                  <a:cubicBezTo>
                    <a:pt x="1948" y="728"/>
                    <a:pt x="1945" y="724"/>
                    <a:pt x="1945" y="720"/>
                  </a:cubicBezTo>
                  <a:cubicBezTo>
                    <a:pt x="1945" y="715"/>
                    <a:pt x="1948" y="712"/>
                    <a:pt x="1953" y="712"/>
                  </a:cubicBezTo>
                  <a:close/>
                  <a:moveTo>
                    <a:pt x="2001" y="712"/>
                  </a:moveTo>
                  <a:lnTo>
                    <a:pt x="2017" y="712"/>
                  </a:lnTo>
                  <a:cubicBezTo>
                    <a:pt x="2021" y="712"/>
                    <a:pt x="2025" y="715"/>
                    <a:pt x="2025" y="720"/>
                  </a:cubicBezTo>
                  <a:cubicBezTo>
                    <a:pt x="2025" y="724"/>
                    <a:pt x="2021" y="728"/>
                    <a:pt x="2017" y="728"/>
                  </a:cubicBezTo>
                  <a:lnTo>
                    <a:pt x="2001" y="728"/>
                  </a:lnTo>
                  <a:cubicBezTo>
                    <a:pt x="1996" y="728"/>
                    <a:pt x="1993" y="724"/>
                    <a:pt x="1993" y="720"/>
                  </a:cubicBezTo>
                  <a:cubicBezTo>
                    <a:pt x="1993" y="715"/>
                    <a:pt x="1996" y="712"/>
                    <a:pt x="2001" y="712"/>
                  </a:cubicBezTo>
                  <a:close/>
                  <a:moveTo>
                    <a:pt x="2049" y="712"/>
                  </a:moveTo>
                  <a:lnTo>
                    <a:pt x="2065" y="712"/>
                  </a:lnTo>
                  <a:cubicBezTo>
                    <a:pt x="2069" y="712"/>
                    <a:pt x="2073" y="715"/>
                    <a:pt x="2073" y="720"/>
                  </a:cubicBezTo>
                  <a:cubicBezTo>
                    <a:pt x="2073" y="724"/>
                    <a:pt x="2069" y="728"/>
                    <a:pt x="2065" y="728"/>
                  </a:cubicBezTo>
                  <a:lnTo>
                    <a:pt x="2049" y="728"/>
                  </a:lnTo>
                  <a:cubicBezTo>
                    <a:pt x="2044" y="728"/>
                    <a:pt x="2041" y="724"/>
                    <a:pt x="2041" y="720"/>
                  </a:cubicBezTo>
                  <a:cubicBezTo>
                    <a:pt x="2041" y="715"/>
                    <a:pt x="2044" y="712"/>
                    <a:pt x="2049" y="712"/>
                  </a:cubicBezTo>
                  <a:close/>
                  <a:moveTo>
                    <a:pt x="2097" y="712"/>
                  </a:moveTo>
                  <a:lnTo>
                    <a:pt x="2113" y="712"/>
                  </a:lnTo>
                  <a:cubicBezTo>
                    <a:pt x="2117" y="712"/>
                    <a:pt x="2121" y="715"/>
                    <a:pt x="2121" y="720"/>
                  </a:cubicBezTo>
                  <a:cubicBezTo>
                    <a:pt x="2121" y="724"/>
                    <a:pt x="2117" y="728"/>
                    <a:pt x="2113" y="728"/>
                  </a:cubicBezTo>
                  <a:lnTo>
                    <a:pt x="2097" y="728"/>
                  </a:lnTo>
                  <a:cubicBezTo>
                    <a:pt x="2092" y="728"/>
                    <a:pt x="2089" y="724"/>
                    <a:pt x="2089" y="720"/>
                  </a:cubicBezTo>
                  <a:cubicBezTo>
                    <a:pt x="2089" y="715"/>
                    <a:pt x="2092" y="712"/>
                    <a:pt x="2097" y="712"/>
                  </a:cubicBezTo>
                  <a:close/>
                  <a:moveTo>
                    <a:pt x="2145" y="712"/>
                  </a:moveTo>
                  <a:lnTo>
                    <a:pt x="2161" y="712"/>
                  </a:lnTo>
                  <a:cubicBezTo>
                    <a:pt x="2165" y="712"/>
                    <a:pt x="2169" y="715"/>
                    <a:pt x="2169" y="720"/>
                  </a:cubicBezTo>
                  <a:cubicBezTo>
                    <a:pt x="2169" y="724"/>
                    <a:pt x="2165" y="728"/>
                    <a:pt x="2161" y="728"/>
                  </a:cubicBezTo>
                  <a:lnTo>
                    <a:pt x="2145" y="728"/>
                  </a:lnTo>
                  <a:cubicBezTo>
                    <a:pt x="2140" y="728"/>
                    <a:pt x="2137" y="724"/>
                    <a:pt x="2137" y="720"/>
                  </a:cubicBezTo>
                  <a:cubicBezTo>
                    <a:pt x="2137" y="715"/>
                    <a:pt x="2140" y="712"/>
                    <a:pt x="2145" y="712"/>
                  </a:cubicBezTo>
                  <a:close/>
                  <a:moveTo>
                    <a:pt x="2193" y="712"/>
                  </a:moveTo>
                  <a:lnTo>
                    <a:pt x="2209" y="712"/>
                  </a:lnTo>
                  <a:cubicBezTo>
                    <a:pt x="2213" y="712"/>
                    <a:pt x="2217" y="715"/>
                    <a:pt x="2217" y="720"/>
                  </a:cubicBezTo>
                  <a:cubicBezTo>
                    <a:pt x="2217" y="724"/>
                    <a:pt x="2213" y="728"/>
                    <a:pt x="2209" y="728"/>
                  </a:cubicBezTo>
                  <a:lnTo>
                    <a:pt x="2193" y="728"/>
                  </a:lnTo>
                  <a:cubicBezTo>
                    <a:pt x="2188" y="728"/>
                    <a:pt x="2185" y="724"/>
                    <a:pt x="2185" y="720"/>
                  </a:cubicBezTo>
                  <a:cubicBezTo>
                    <a:pt x="2185" y="715"/>
                    <a:pt x="2188" y="712"/>
                    <a:pt x="2193" y="712"/>
                  </a:cubicBezTo>
                  <a:close/>
                  <a:moveTo>
                    <a:pt x="2241" y="712"/>
                  </a:moveTo>
                  <a:lnTo>
                    <a:pt x="2257" y="712"/>
                  </a:lnTo>
                  <a:cubicBezTo>
                    <a:pt x="2261" y="712"/>
                    <a:pt x="2265" y="715"/>
                    <a:pt x="2265" y="720"/>
                  </a:cubicBezTo>
                  <a:cubicBezTo>
                    <a:pt x="2265" y="724"/>
                    <a:pt x="2261" y="728"/>
                    <a:pt x="2257" y="728"/>
                  </a:cubicBezTo>
                  <a:lnTo>
                    <a:pt x="2241" y="728"/>
                  </a:lnTo>
                  <a:cubicBezTo>
                    <a:pt x="2236" y="728"/>
                    <a:pt x="2233" y="724"/>
                    <a:pt x="2233" y="720"/>
                  </a:cubicBezTo>
                  <a:cubicBezTo>
                    <a:pt x="2233" y="715"/>
                    <a:pt x="2236" y="712"/>
                    <a:pt x="2241" y="712"/>
                  </a:cubicBezTo>
                  <a:close/>
                  <a:moveTo>
                    <a:pt x="2289" y="712"/>
                  </a:moveTo>
                  <a:lnTo>
                    <a:pt x="2305" y="712"/>
                  </a:lnTo>
                  <a:cubicBezTo>
                    <a:pt x="2309" y="712"/>
                    <a:pt x="2313" y="715"/>
                    <a:pt x="2313" y="720"/>
                  </a:cubicBezTo>
                  <a:cubicBezTo>
                    <a:pt x="2313" y="724"/>
                    <a:pt x="2309" y="728"/>
                    <a:pt x="2305" y="728"/>
                  </a:cubicBezTo>
                  <a:lnTo>
                    <a:pt x="2289" y="728"/>
                  </a:lnTo>
                  <a:cubicBezTo>
                    <a:pt x="2284" y="728"/>
                    <a:pt x="2281" y="724"/>
                    <a:pt x="2281" y="720"/>
                  </a:cubicBezTo>
                  <a:cubicBezTo>
                    <a:pt x="2281" y="715"/>
                    <a:pt x="2284" y="712"/>
                    <a:pt x="2289" y="712"/>
                  </a:cubicBezTo>
                  <a:close/>
                  <a:moveTo>
                    <a:pt x="2337" y="712"/>
                  </a:moveTo>
                  <a:lnTo>
                    <a:pt x="2353" y="712"/>
                  </a:lnTo>
                  <a:cubicBezTo>
                    <a:pt x="2357" y="712"/>
                    <a:pt x="2361" y="715"/>
                    <a:pt x="2361" y="720"/>
                  </a:cubicBezTo>
                  <a:cubicBezTo>
                    <a:pt x="2361" y="724"/>
                    <a:pt x="2357" y="728"/>
                    <a:pt x="2353" y="728"/>
                  </a:cubicBezTo>
                  <a:lnTo>
                    <a:pt x="2337" y="728"/>
                  </a:lnTo>
                  <a:cubicBezTo>
                    <a:pt x="2332" y="728"/>
                    <a:pt x="2329" y="724"/>
                    <a:pt x="2329" y="720"/>
                  </a:cubicBezTo>
                  <a:cubicBezTo>
                    <a:pt x="2329" y="715"/>
                    <a:pt x="2332" y="712"/>
                    <a:pt x="2337" y="712"/>
                  </a:cubicBezTo>
                  <a:close/>
                  <a:moveTo>
                    <a:pt x="2385" y="712"/>
                  </a:moveTo>
                  <a:lnTo>
                    <a:pt x="2401" y="712"/>
                  </a:lnTo>
                  <a:cubicBezTo>
                    <a:pt x="2405" y="712"/>
                    <a:pt x="2409" y="715"/>
                    <a:pt x="2409" y="720"/>
                  </a:cubicBezTo>
                  <a:cubicBezTo>
                    <a:pt x="2409" y="724"/>
                    <a:pt x="2405" y="728"/>
                    <a:pt x="2401" y="728"/>
                  </a:cubicBezTo>
                  <a:lnTo>
                    <a:pt x="2385" y="728"/>
                  </a:lnTo>
                  <a:cubicBezTo>
                    <a:pt x="2380" y="728"/>
                    <a:pt x="2377" y="724"/>
                    <a:pt x="2377" y="720"/>
                  </a:cubicBezTo>
                  <a:cubicBezTo>
                    <a:pt x="2377" y="715"/>
                    <a:pt x="2380" y="712"/>
                    <a:pt x="2385" y="712"/>
                  </a:cubicBezTo>
                  <a:close/>
                  <a:moveTo>
                    <a:pt x="2433" y="712"/>
                  </a:moveTo>
                  <a:lnTo>
                    <a:pt x="2449" y="712"/>
                  </a:lnTo>
                  <a:cubicBezTo>
                    <a:pt x="2453" y="712"/>
                    <a:pt x="2457" y="715"/>
                    <a:pt x="2457" y="720"/>
                  </a:cubicBezTo>
                  <a:cubicBezTo>
                    <a:pt x="2457" y="724"/>
                    <a:pt x="2453" y="728"/>
                    <a:pt x="2449" y="728"/>
                  </a:cubicBezTo>
                  <a:lnTo>
                    <a:pt x="2433" y="728"/>
                  </a:lnTo>
                  <a:cubicBezTo>
                    <a:pt x="2428" y="728"/>
                    <a:pt x="2425" y="724"/>
                    <a:pt x="2425" y="720"/>
                  </a:cubicBezTo>
                  <a:cubicBezTo>
                    <a:pt x="2425" y="715"/>
                    <a:pt x="2428" y="712"/>
                    <a:pt x="2433" y="712"/>
                  </a:cubicBezTo>
                  <a:close/>
                  <a:moveTo>
                    <a:pt x="2481" y="712"/>
                  </a:moveTo>
                  <a:lnTo>
                    <a:pt x="2497" y="712"/>
                  </a:lnTo>
                  <a:cubicBezTo>
                    <a:pt x="2501" y="712"/>
                    <a:pt x="2505" y="715"/>
                    <a:pt x="2505" y="720"/>
                  </a:cubicBezTo>
                  <a:cubicBezTo>
                    <a:pt x="2505" y="724"/>
                    <a:pt x="2501" y="728"/>
                    <a:pt x="2497" y="728"/>
                  </a:cubicBezTo>
                  <a:lnTo>
                    <a:pt x="2481" y="728"/>
                  </a:lnTo>
                  <a:cubicBezTo>
                    <a:pt x="2476" y="728"/>
                    <a:pt x="2473" y="724"/>
                    <a:pt x="2473" y="720"/>
                  </a:cubicBezTo>
                  <a:cubicBezTo>
                    <a:pt x="2473" y="715"/>
                    <a:pt x="2476" y="712"/>
                    <a:pt x="2481" y="712"/>
                  </a:cubicBezTo>
                  <a:close/>
                  <a:moveTo>
                    <a:pt x="2529" y="712"/>
                  </a:moveTo>
                  <a:lnTo>
                    <a:pt x="2545" y="712"/>
                  </a:lnTo>
                  <a:cubicBezTo>
                    <a:pt x="2549" y="712"/>
                    <a:pt x="2553" y="715"/>
                    <a:pt x="2553" y="720"/>
                  </a:cubicBezTo>
                  <a:cubicBezTo>
                    <a:pt x="2553" y="724"/>
                    <a:pt x="2549" y="728"/>
                    <a:pt x="2545" y="728"/>
                  </a:cubicBezTo>
                  <a:lnTo>
                    <a:pt x="2529" y="728"/>
                  </a:lnTo>
                  <a:cubicBezTo>
                    <a:pt x="2524" y="728"/>
                    <a:pt x="2521" y="724"/>
                    <a:pt x="2521" y="720"/>
                  </a:cubicBezTo>
                  <a:cubicBezTo>
                    <a:pt x="2521" y="715"/>
                    <a:pt x="2524" y="712"/>
                    <a:pt x="2529" y="712"/>
                  </a:cubicBezTo>
                  <a:close/>
                  <a:moveTo>
                    <a:pt x="2577" y="712"/>
                  </a:moveTo>
                  <a:lnTo>
                    <a:pt x="2593" y="712"/>
                  </a:lnTo>
                  <a:cubicBezTo>
                    <a:pt x="2597" y="712"/>
                    <a:pt x="2601" y="715"/>
                    <a:pt x="2601" y="720"/>
                  </a:cubicBezTo>
                  <a:cubicBezTo>
                    <a:pt x="2601" y="724"/>
                    <a:pt x="2597" y="728"/>
                    <a:pt x="2593" y="728"/>
                  </a:cubicBezTo>
                  <a:lnTo>
                    <a:pt x="2577" y="728"/>
                  </a:lnTo>
                  <a:cubicBezTo>
                    <a:pt x="2572" y="728"/>
                    <a:pt x="2569" y="724"/>
                    <a:pt x="2569" y="720"/>
                  </a:cubicBezTo>
                  <a:cubicBezTo>
                    <a:pt x="2569" y="715"/>
                    <a:pt x="2572" y="712"/>
                    <a:pt x="2577" y="712"/>
                  </a:cubicBezTo>
                  <a:close/>
                  <a:moveTo>
                    <a:pt x="2625" y="712"/>
                  </a:moveTo>
                  <a:lnTo>
                    <a:pt x="2641" y="712"/>
                  </a:lnTo>
                  <a:cubicBezTo>
                    <a:pt x="2645" y="712"/>
                    <a:pt x="2649" y="715"/>
                    <a:pt x="2649" y="720"/>
                  </a:cubicBezTo>
                  <a:cubicBezTo>
                    <a:pt x="2649" y="724"/>
                    <a:pt x="2645" y="728"/>
                    <a:pt x="2641" y="728"/>
                  </a:cubicBezTo>
                  <a:lnTo>
                    <a:pt x="2625" y="728"/>
                  </a:lnTo>
                  <a:cubicBezTo>
                    <a:pt x="2620" y="728"/>
                    <a:pt x="2617" y="724"/>
                    <a:pt x="2617" y="720"/>
                  </a:cubicBezTo>
                  <a:cubicBezTo>
                    <a:pt x="2617" y="715"/>
                    <a:pt x="2620" y="712"/>
                    <a:pt x="2625" y="712"/>
                  </a:cubicBezTo>
                  <a:close/>
                  <a:moveTo>
                    <a:pt x="2673" y="712"/>
                  </a:moveTo>
                  <a:lnTo>
                    <a:pt x="2689" y="712"/>
                  </a:lnTo>
                  <a:cubicBezTo>
                    <a:pt x="2693" y="712"/>
                    <a:pt x="2697" y="715"/>
                    <a:pt x="2697" y="720"/>
                  </a:cubicBezTo>
                  <a:cubicBezTo>
                    <a:pt x="2697" y="724"/>
                    <a:pt x="2693" y="728"/>
                    <a:pt x="2689" y="728"/>
                  </a:cubicBezTo>
                  <a:lnTo>
                    <a:pt x="2673" y="728"/>
                  </a:lnTo>
                  <a:cubicBezTo>
                    <a:pt x="2668" y="728"/>
                    <a:pt x="2665" y="724"/>
                    <a:pt x="2665" y="720"/>
                  </a:cubicBezTo>
                  <a:cubicBezTo>
                    <a:pt x="2665" y="715"/>
                    <a:pt x="2668" y="712"/>
                    <a:pt x="2673" y="712"/>
                  </a:cubicBezTo>
                  <a:close/>
                  <a:moveTo>
                    <a:pt x="2721" y="712"/>
                  </a:moveTo>
                  <a:lnTo>
                    <a:pt x="2737" y="712"/>
                  </a:lnTo>
                  <a:cubicBezTo>
                    <a:pt x="2741" y="712"/>
                    <a:pt x="2745" y="715"/>
                    <a:pt x="2745" y="720"/>
                  </a:cubicBezTo>
                  <a:cubicBezTo>
                    <a:pt x="2745" y="724"/>
                    <a:pt x="2741" y="728"/>
                    <a:pt x="2737" y="728"/>
                  </a:cubicBezTo>
                  <a:lnTo>
                    <a:pt x="2721" y="728"/>
                  </a:lnTo>
                  <a:cubicBezTo>
                    <a:pt x="2716" y="728"/>
                    <a:pt x="2713" y="724"/>
                    <a:pt x="2713" y="720"/>
                  </a:cubicBezTo>
                  <a:cubicBezTo>
                    <a:pt x="2713" y="715"/>
                    <a:pt x="2716" y="712"/>
                    <a:pt x="2721" y="712"/>
                  </a:cubicBezTo>
                  <a:close/>
                  <a:moveTo>
                    <a:pt x="2769" y="712"/>
                  </a:moveTo>
                  <a:lnTo>
                    <a:pt x="2785" y="712"/>
                  </a:lnTo>
                  <a:cubicBezTo>
                    <a:pt x="2789" y="712"/>
                    <a:pt x="2793" y="715"/>
                    <a:pt x="2793" y="720"/>
                  </a:cubicBezTo>
                  <a:cubicBezTo>
                    <a:pt x="2793" y="724"/>
                    <a:pt x="2789" y="728"/>
                    <a:pt x="2785" y="728"/>
                  </a:cubicBezTo>
                  <a:lnTo>
                    <a:pt x="2769" y="728"/>
                  </a:lnTo>
                  <a:cubicBezTo>
                    <a:pt x="2764" y="728"/>
                    <a:pt x="2761" y="724"/>
                    <a:pt x="2761" y="720"/>
                  </a:cubicBezTo>
                  <a:cubicBezTo>
                    <a:pt x="2761" y="715"/>
                    <a:pt x="2764" y="712"/>
                    <a:pt x="2769" y="712"/>
                  </a:cubicBezTo>
                  <a:close/>
                  <a:moveTo>
                    <a:pt x="2817" y="712"/>
                  </a:moveTo>
                  <a:lnTo>
                    <a:pt x="2833" y="712"/>
                  </a:lnTo>
                  <a:cubicBezTo>
                    <a:pt x="2837" y="712"/>
                    <a:pt x="2841" y="715"/>
                    <a:pt x="2841" y="720"/>
                  </a:cubicBezTo>
                  <a:cubicBezTo>
                    <a:pt x="2841" y="724"/>
                    <a:pt x="2837" y="728"/>
                    <a:pt x="2833" y="728"/>
                  </a:cubicBezTo>
                  <a:lnTo>
                    <a:pt x="2817" y="728"/>
                  </a:lnTo>
                  <a:cubicBezTo>
                    <a:pt x="2812" y="728"/>
                    <a:pt x="2809" y="724"/>
                    <a:pt x="2809" y="720"/>
                  </a:cubicBezTo>
                  <a:cubicBezTo>
                    <a:pt x="2809" y="715"/>
                    <a:pt x="2812" y="712"/>
                    <a:pt x="2817" y="712"/>
                  </a:cubicBezTo>
                  <a:close/>
                  <a:moveTo>
                    <a:pt x="2865" y="712"/>
                  </a:moveTo>
                  <a:lnTo>
                    <a:pt x="2881" y="712"/>
                  </a:lnTo>
                  <a:cubicBezTo>
                    <a:pt x="2885" y="712"/>
                    <a:pt x="2889" y="715"/>
                    <a:pt x="2889" y="720"/>
                  </a:cubicBezTo>
                  <a:cubicBezTo>
                    <a:pt x="2889" y="724"/>
                    <a:pt x="2885" y="728"/>
                    <a:pt x="2881" y="728"/>
                  </a:cubicBezTo>
                  <a:lnTo>
                    <a:pt x="2865" y="728"/>
                  </a:lnTo>
                  <a:cubicBezTo>
                    <a:pt x="2860" y="728"/>
                    <a:pt x="2857" y="724"/>
                    <a:pt x="2857" y="720"/>
                  </a:cubicBezTo>
                  <a:cubicBezTo>
                    <a:pt x="2857" y="715"/>
                    <a:pt x="2860" y="712"/>
                    <a:pt x="2865" y="712"/>
                  </a:cubicBezTo>
                  <a:close/>
                  <a:moveTo>
                    <a:pt x="2913" y="712"/>
                  </a:moveTo>
                  <a:lnTo>
                    <a:pt x="2929" y="712"/>
                  </a:lnTo>
                  <a:cubicBezTo>
                    <a:pt x="2933" y="712"/>
                    <a:pt x="2937" y="715"/>
                    <a:pt x="2937" y="720"/>
                  </a:cubicBezTo>
                  <a:cubicBezTo>
                    <a:pt x="2937" y="724"/>
                    <a:pt x="2933" y="728"/>
                    <a:pt x="2929" y="728"/>
                  </a:cubicBezTo>
                  <a:lnTo>
                    <a:pt x="2913" y="728"/>
                  </a:lnTo>
                  <a:cubicBezTo>
                    <a:pt x="2908" y="728"/>
                    <a:pt x="2905" y="724"/>
                    <a:pt x="2905" y="720"/>
                  </a:cubicBezTo>
                  <a:cubicBezTo>
                    <a:pt x="2905" y="715"/>
                    <a:pt x="2908" y="712"/>
                    <a:pt x="2913" y="712"/>
                  </a:cubicBezTo>
                  <a:close/>
                  <a:moveTo>
                    <a:pt x="2961" y="712"/>
                  </a:moveTo>
                  <a:lnTo>
                    <a:pt x="2977" y="712"/>
                  </a:lnTo>
                  <a:cubicBezTo>
                    <a:pt x="2981" y="712"/>
                    <a:pt x="2985" y="715"/>
                    <a:pt x="2985" y="720"/>
                  </a:cubicBezTo>
                  <a:cubicBezTo>
                    <a:pt x="2985" y="724"/>
                    <a:pt x="2981" y="728"/>
                    <a:pt x="2977" y="728"/>
                  </a:cubicBezTo>
                  <a:lnTo>
                    <a:pt x="2961" y="728"/>
                  </a:lnTo>
                  <a:cubicBezTo>
                    <a:pt x="2956" y="728"/>
                    <a:pt x="2953" y="724"/>
                    <a:pt x="2953" y="720"/>
                  </a:cubicBezTo>
                  <a:cubicBezTo>
                    <a:pt x="2953" y="715"/>
                    <a:pt x="2956" y="712"/>
                    <a:pt x="2961" y="712"/>
                  </a:cubicBezTo>
                  <a:close/>
                  <a:moveTo>
                    <a:pt x="3009" y="712"/>
                  </a:moveTo>
                  <a:lnTo>
                    <a:pt x="3025" y="712"/>
                  </a:lnTo>
                  <a:cubicBezTo>
                    <a:pt x="3029" y="712"/>
                    <a:pt x="3033" y="715"/>
                    <a:pt x="3033" y="720"/>
                  </a:cubicBezTo>
                  <a:cubicBezTo>
                    <a:pt x="3033" y="724"/>
                    <a:pt x="3029" y="728"/>
                    <a:pt x="3025" y="728"/>
                  </a:cubicBezTo>
                  <a:lnTo>
                    <a:pt x="3009" y="728"/>
                  </a:lnTo>
                  <a:cubicBezTo>
                    <a:pt x="3004" y="728"/>
                    <a:pt x="3001" y="724"/>
                    <a:pt x="3001" y="720"/>
                  </a:cubicBezTo>
                  <a:cubicBezTo>
                    <a:pt x="3001" y="715"/>
                    <a:pt x="3004" y="712"/>
                    <a:pt x="3009" y="712"/>
                  </a:cubicBezTo>
                  <a:close/>
                  <a:moveTo>
                    <a:pt x="3057" y="712"/>
                  </a:moveTo>
                  <a:lnTo>
                    <a:pt x="3073" y="712"/>
                  </a:lnTo>
                  <a:cubicBezTo>
                    <a:pt x="3077" y="712"/>
                    <a:pt x="3081" y="715"/>
                    <a:pt x="3081" y="720"/>
                  </a:cubicBezTo>
                  <a:cubicBezTo>
                    <a:pt x="3081" y="724"/>
                    <a:pt x="3077" y="728"/>
                    <a:pt x="3073" y="728"/>
                  </a:cubicBezTo>
                  <a:lnTo>
                    <a:pt x="3057" y="728"/>
                  </a:lnTo>
                  <a:cubicBezTo>
                    <a:pt x="3052" y="728"/>
                    <a:pt x="3049" y="724"/>
                    <a:pt x="3049" y="720"/>
                  </a:cubicBezTo>
                  <a:cubicBezTo>
                    <a:pt x="3049" y="715"/>
                    <a:pt x="3052" y="712"/>
                    <a:pt x="3057" y="712"/>
                  </a:cubicBezTo>
                  <a:close/>
                  <a:moveTo>
                    <a:pt x="3105" y="712"/>
                  </a:moveTo>
                  <a:lnTo>
                    <a:pt x="3121" y="712"/>
                  </a:lnTo>
                  <a:cubicBezTo>
                    <a:pt x="3125" y="712"/>
                    <a:pt x="3129" y="715"/>
                    <a:pt x="3129" y="720"/>
                  </a:cubicBezTo>
                  <a:cubicBezTo>
                    <a:pt x="3129" y="724"/>
                    <a:pt x="3125" y="728"/>
                    <a:pt x="3121" y="728"/>
                  </a:cubicBezTo>
                  <a:lnTo>
                    <a:pt x="3105" y="728"/>
                  </a:lnTo>
                  <a:cubicBezTo>
                    <a:pt x="3100" y="728"/>
                    <a:pt x="3097" y="724"/>
                    <a:pt x="3097" y="720"/>
                  </a:cubicBezTo>
                  <a:cubicBezTo>
                    <a:pt x="3097" y="715"/>
                    <a:pt x="3100" y="712"/>
                    <a:pt x="3105" y="712"/>
                  </a:cubicBezTo>
                  <a:close/>
                  <a:moveTo>
                    <a:pt x="3153" y="712"/>
                  </a:moveTo>
                  <a:lnTo>
                    <a:pt x="3169" y="712"/>
                  </a:lnTo>
                  <a:cubicBezTo>
                    <a:pt x="3173" y="712"/>
                    <a:pt x="3177" y="715"/>
                    <a:pt x="3177" y="720"/>
                  </a:cubicBezTo>
                  <a:cubicBezTo>
                    <a:pt x="3177" y="724"/>
                    <a:pt x="3173" y="728"/>
                    <a:pt x="3169" y="728"/>
                  </a:cubicBezTo>
                  <a:lnTo>
                    <a:pt x="3153" y="728"/>
                  </a:lnTo>
                  <a:cubicBezTo>
                    <a:pt x="3148" y="728"/>
                    <a:pt x="3145" y="724"/>
                    <a:pt x="3145" y="720"/>
                  </a:cubicBezTo>
                  <a:cubicBezTo>
                    <a:pt x="3145" y="715"/>
                    <a:pt x="3148" y="712"/>
                    <a:pt x="3153" y="712"/>
                  </a:cubicBezTo>
                  <a:close/>
                  <a:moveTo>
                    <a:pt x="3201" y="712"/>
                  </a:moveTo>
                  <a:lnTo>
                    <a:pt x="3217" y="712"/>
                  </a:lnTo>
                  <a:cubicBezTo>
                    <a:pt x="3221" y="712"/>
                    <a:pt x="3225" y="715"/>
                    <a:pt x="3225" y="720"/>
                  </a:cubicBezTo>
                  <a:cubicBezTo>
                    <a:pt x="3225" y="724"/>
                    <a:pt x="3221" y="728"/>
                    <a:pt x="3217" y="728"/>
                  </a:cubicBezTo>
                  <a:lnTo>
                    <a:pt x="3201" y="728"/>
                  </a:lnTo>
                  <a:cubicBezTo>
                    <a:pt x="3196" y="728"/>
                    <a:pt x="3193" y="724"/>
                    <a:pt x="3193" y="720"/>
                  </a:cubicBezTo>
                  <a:cubicBezTo>
                    <a:pt x="3193" y="715"/>
                    <a:pt x="3196" y="712"/>
                    <a:pt x="3201" y="712"/>
                  </a:cubicBezTo>
                  <a:close/>
                  <a:moveTo>
                    <a:pt x="3249" y="712"/>
                  </a:moveTo>
                  <a:lnTo>
                    <a:pt x="3265" y="712"/>
                  </a:lnTo>
                  <a:cubicBezTo>
                    <a:pt x="3269" y="712"/>
                    <a:pt x="3273" y="715"/>
                    <a:pt x="3273" y="720"/>
                  </a:cubicBezTo>
                  <a:cubicBezTo>
                    <a:pt x="3273" y="724"/>
                    <a:pt x="3269" y="728"/>
                    <a:pt x="3265" y="728"/>
                  </a:cubicBezTo>
                  <a:lnTo>
                    <a:pt x="3249" y="728"/>
                  </a:lnTo>
                  <a:cubicBezTo>
                    <a:pt x="3244" y="728"/>
                    <a:pt x="3241" y="724"/>
                    <a:pt x="3241" y="720"/>
                  </a:cubicBezTo>
                  <a:cubicBezTo>
                    <a:pt x="3241" y="715"/>
                    <a:pt x="3244" y="712"/>
                    <a:pt x="3249" y="712"/>
                  </a:cubicBezTo>
                  <a:close/>
                  <a:moveTo>
                    <a:pt x="3297" y="712"/>
                  </a:moveTo>
                  <a:lnTo>
                    <a:pt x="3313" y="712"/>
                  </a:lnTo>
                  <a:cubicBezTo>
                    <a:pt x="3317" y="712"/>
                    <a:pt x="3321" y="715"/>
                    <a:pt x="3321" y="720"/>
                  </a:cubicBezTo>
                  <a:cubicBezTo>
                    <a:pt x="3321" y="724"/>
                    <a:pt x="3317" y="728"/>
                    <a:pt x="3313" y="728"/>
                  </a:cubicBezTo>
                  <a:lnTo>
                    <a:pt x="3297" y="728"/>
                  </a:lnTo>
                  <a:cubicBezTo>
                    <a:pt x="3292" y="728"/>
                    <a:pt x="3289" y="724"/>
                    <a:pt x="3289" y="720"/>
                  </a:cubicBezTo>
                  <a:cubicBezTo>
                    <a:pt x="3289" y="715"/>
                    <a:pt x="3292" y="712"/>
                    <a:pt x="3297" y="712"/>
                  </a:cubicBezTo>
                  <a:close/>
                  <a:moveTo>
                    <a:pt x="3345" y="712"/>
                  </a:moveTo>
                  <a:lnTo>
                    <a:pt x="3361" y="712"/>
                  </a:lnTo>
                  <a:cubicBezTo>
                    <a:pt x="3365" y="712"/>
                    <a:pt x="3369" y="715"/>
                    <a:pt x="3369" y="720"/>
                  </a:cubicBezTo>
                  <a:cubicBezTo>
                    <a:pt x="3369" y="724"/>
                    <a:pt x="3365" y="728"/>
                    <a:pt x="3361" y="728"/>
                  </a:cubicBezTo>
                  <a:lnTo>
                    <a:pt x="3345" y="728"/>
                  </a:lnTo>
                  <a:cubicBezTo>
                    <a:pt x="3340" y="728"/>
                    <a:pt x="3337" y="724"/>
                    <a:pt x="3337" y="720"/>
                  </a:cubicBezTo>
                  <a:cubicBezTo>
                    <a:pt x="3337" y="715"/>
                    <a:pt x="3340" y="712"/>
                    <a:pt x="3345" y="712"/>
                  </a:cubicBezTo>
                  <a:close/>
                  <a:moveTo>
                    <a:pt x="3393" y="712"/>
                  </a:moveTo>
                  <a:lnTo>
                    <a:pt x="3409" y="712"/>
                  </a:lnTo>
                  <a:cubicBezTo>
                    <a:pt x="3413" y="712"/>
                    <a:pt x="3417" y="715"/>
                    <a:pt x="3417" y="720"/>
                  </a:cubicBezTo>
                  <a:cubicBezTo>
                    <a:pt x="3417" y="724"/>
                    <a:pt x="3413" y="728"/>
                    <a:pt x="3409" y="728"/>
                  </a:cubicBezTo>
                  <a:lnTo>
                    <a:pt x="3393" y="728"/>
                  </a:lnTo>
                  <a:cubicBezTo>
                    <a:pt x="3388" y="728"/>
                    <a:pt x="3385" y="724"/>
                    <a:pt x="3385" y="720"/>
                  </a:cubicBezTo>
                  <a:cubicBezTo>
                    <a:pt x="3385" y="715"/>
                    <a:pt x="3388" y="712"/>
                    <a:pt x="3393" y="712"/>
                  </a:cubicBezTo>
                  <a:close/>
                  <a:moveTo>
                    <a:pt x="3411" y="698"/>
                  </a:moveTo>
                  <a:lnTo>
                    <a:pt x="3411" y="682"/>
                  </a:lnTo>
                  <a:cubicBezTo>
                    <a:pt x="3411" y="677"/>
                    <a:pt x="3414" y="674"/>
                    <a:pt x="3419" y="674"/>
                  </a:cubicBezTo>
                  <a:cubicBezTo>
                    <a:pt x="3423" y="674"/>
                    <a:pt x="3427" y="677"/>
                    <a:pt x="3427" y="682"/>
                  </a:cubicBezTo>
                  <a:lnTo>
                    <a:pt x="3427" y="698"/>
                  </a:lnTo>
                  <a:cubicBezTo>
                    <a:pt x="3427" y="702"/>
                    <a:pt x="3423" y="706"/>
                    <a:pt x="3419" y="706"/>
                  </a:cubicBezTo>
                  <a:cubicBezTo>
                    <a:pt x="3414" y="706"/>
                    <a:pt x="3411" y="702"/>
                    <a:pt x="3411" y="698"/>
                  </a:cubicBezTo>
                  <a:close/>
                  <a:moveTo>
                    <a:pt x="3411" y="650"/>
                  </a:moveTo>
                  <a:lnTo>
                    <a:pt x="3411" y="634"/>
                  </a:lnTo>
                  <a:cubicBezTo>
                    <a:pt x="3411" y="629"/>
                    <a:pt x="3414" y="626"/>
                    <a:pt x="3419" y="626"/>
                  </a:cubicBezTo>
                  <a:cubicBezTo>
                    <a:pt x="3423" y="626"/>
                    <a:pt x="3427" y="629"/>
                    <a:pt x="3427" y="634"/>
                  </a:cubicBezTo>
                  <a:lnTo>
                    <a:pt x="3427" y="650"/>
                  </a:lnTo>
                  <a:cubicBezTo>
                    <a:pt x="3427" y="654"/>
                    <a:pt x="3423" y="658"/>
                    <a:pt x="3419" y="658"/>
                  </a:cubicBezTo>
                  <a:cubicBezTo>
                    <a:pt x="3414" y="658"/>
                    <a:pt x="3411" y="654"/>
                    <a:pt x="3411" y="650"/>
                  </a:cubicBezTo>
                  <a:close/>
                  <a:moveTo>
                    <a:pt x="3411" y="602"/>
                  </a:moveTo>
                  <a:lnTo>
                    <a:pt x="3411" y="586"/>
                  </a:lnTo>
                  <a:cubicBezTo>
                    <a:pt x="3411" y="581"/>
                    <a:pt x="3414" y="578"/>
                    <a:pt x="3419" y="578"/>
                  </a:cubicBezTo>
                  <a:cubicBezTo>
                    <a:pt x="3423" y="578"/>
                    <a:pt x="3427" y="581"/>
                    <a:pt x="3427" y="586"/>
                  </a:cubicBezTo>
                  <a:lnTo>
                    <a:pt x="3427" y="602"/>
                  </a:lnTo>
                  <a:cubicBezTo>
                    <a:pt x="3427" y="606"/>
                    <a:pt x="3423" y="610"/>
                    <a:pt x="3419" y="610"/>
                  </a:cubicBezTo>
                  <a:cubicBezTo>
                    <a:pt x="3414" y="610"/>
                    <a:pt x="3411" y="606"/>
                    <a:pt x="3411" y="602"/>
                  </a:cubicBezTo>
                  <a:close/>
                  <a:moveTo>
                    <a:pt x="3411" y="554"/>
                  </a:moveTo>
                  <a:lnTo>
                    <a:pt x="3411" y="538"/>
                  </a:lnTo>
                  <a:cubicBezTo>
                    <a:pt x="3411" y="533"/>
                    <a:pt x="3414" y="530"/>
                    <a:pt x="3419" y="530"/>
                  </a:cubicBezTo>
                  <a:cubicBezTo>
                    <a:pt x="3423" y="530"/>
                    <a:pt x="3427" y="533"/>
                    <a:pt x="3427" y="538"/>
                  </a:cubicBezTo>
                  <a:lnTo>
                    <a:pt x="3427" y="554"/>
                  </a:lnTo>
                  <a:cubicBezTo>
                    <a:pt x="3427" y="558"/>
                    <a:pt x="3423" y="562"/>
                    <a:pt x="3419" y="562"/>
                  </a:cubicBezTo>
                  <a:cubicBezTo>
                    <a:pt x="3414" y="562"/>
                    <a:pt x="3411" y="558"/>
                    <a:pt x="3411" y="554"/>
                  </a:cubicBezTo>
                  <a:close/>
                  <a:moveTo>
                    <a:pt x="3411" y="506"/>
                  </a:moveTo>
                  <a:lnTo>
                    <a:pt x="3411" y="490"/>
                  </a:lnTo>
                  <a:cubicBezTo>
                    <a:pt x="3411" y="485"/>
                    <a:pt x="3414" y="482"/>
                    <a:pt x="3419" y="482"/>
                  </a:cubicBezTo>
                  <a:cubicBezTo>
                    <a:pt x="3423" y="482"/>
                    <a:pt x="3427" y="485"/>
                    <a:pt x="3427" y="490"/>
                  </a:cubicBezTo>
                  <a:lnTo>
                    <a:pt x="3427" y="506"/>
                  </a:lnTo>
                  <a:cubicBezTo>
                    <a:pt x="3427" y="510"/>
                    <a:pt x="3423" y="514"/>
                    <a:pt x="3419" y="514"/>
                  </a:cubicBezTo>
                  <a:cubicBezTo>
                    <a:pt x="3414" y="514"/>
                    <a:pt x="3411" y="510"/>
                    <a:pt x="3411" y="506"/>
                  </a:cubicBezTo>
                  <a:close/>
                  <a:moveTo>
                    <a:pt x="3411" y="458"/>
                  </a:moveTo>
                  <a:lnTo>
                    <a:pt x="3411" y="442"/>
                  </a:lnTo>
                  <a:cubicBezTo>
                    <a:pt x="3411" y="437"/>
                    <a:pt x="3414" y="434"/>
                    <a:pt x="3419" y="434"/>
                  </a:cubicBezTo>
                  <a:cubicBezTo>
                    <a:pt x="3423" y="434"/>
                    <a:pt x="3427" y="437"/>
                    <a:pt x="3427" y="442"/>
                  </a:cubicBezTo>
                  <a:lnTo>
                    <a:pt x="3427" y="458"/>
                  </a:lnTo>
                  <a:cubicBezTo>
                    <a:pt x="3427" y="462"/>
                    <a:pt x="3423" y="466"/>
                    <a:pt x="3419" y="466"/>
                  </a:cubicBezTo>
                  <a:cubicBezTo>
                    <a:pt x="3414" y="466"/>
                    <a:pt x="3411" y="462"/>
                    <a:pt x="3411" y="458"/>
                  </a:cubicBezTo>
                  <a:close/>
                  <a:moveTo>
                    <a:pt x="3411" y="410"/>
                  </a:moveTo>
                  <a:lnTo>
                    <a:pt x="3411" y="394"/>
                  </a:lnTo>
                  <a:cubicBezTo>
                    <a:pt x="3411" y="389"/>
                    <a:pt x="3414" y="386"/>
                    <a:pt x="3419" y="386"/>
                  </a:cubicBezTo>
                  <a:cubicBezTo>
                    <a:pt x="3423" y="386"/>
                    <a:pt x="3427" y="389"/>
                    <a:pt x="3427" y="394"/>
                  </a:cubicBezTo>
                  <a:lnTo>
                    <a:pt x="3427" y="410"/>
                  </a:lnTo>
                  <a:cubicBezTo>
                    <a:pt x="3427" y="414"/>
                    <a:pt x="3423" y="418"/>
                    <a:pt x="3419" y="418"/>
                  </a:cubicBezTo>
                  <a:cubicBezTo>
                    <a:pt x="3414" y="418"/>
                    <a:pt x="3411" y="414"/>
                    <a:pt x="3411" y="410"/>
                  </a:cubicBezTo>
                  <a:close/>
                  <a:moveTo>
                    <a:pt x="3411" y="362"/>
                  </a:moveTo>
                  <a:lnTo>
                    <a:pt x="3411" y="346"/>
                  </a:lnTo>
                  <a:cubicBezTo>
                    <a:pt x="3411" y="341"/>
                    <a:pt x="3414" y="338"/>
                    <a:pt x="3419" y="338"/>
                  </a:cubicBezTo>
                  <a:cubicBezTo>
                    <a:pt x="3423" y="338"/>
                    <a:pt x="3427" y="341"/>
                    <a:pt x="3427" y="346"/>
                  </a:cubicBezTo>
                  <a:lnTo>
                    <a:pt x="3427" y="362"/>
                  </a:lnTo>
                  <a:cubicBezTo>
                    <a:pt x="3427" y="366"/>
                    <a:pt x="3423" y="370"/>
                    <a:pt x="3419" y="370"/>
                  </a:cubicBezTo>
                  <a:cubicBezTo>
                    <a:pt x="3414" y="370"/>
                    <a:pt x="3411" y="366"/>
                    <a:pt x="3411" y="362"/>
                  </a:cubicBezTo>
                  <a:close/>
                  <a:moveTo>
                    <a:pt x="3411" y="314"/>
                  </a:moveTo>
                  <a:lnTo>
                    <a:pt x="3411" y="298"/>
                  </a:lnTo>
                  <a:cubicBezTo>
                    <a:pt x="3411" y="293"/>
                    <a:pt x="3414" y="290"/>
                    <a:pt x="3419" y="290"/>
                  </a:cubicBezTo>
                  <a:cubicBezTo>
                    <a:pt x="3423" y="290"/>
                    <a:pt x="3427" y="293"/>
                    <a:pt x="3427" y="298"/>
                  </a:cubicBezTo>
                  <a:lnTo>
                    <a:pt x="3427" y="314"/>
                  </a:lnTo>
                  <a:cubicBezTo>
                    <a:pt x="3427" y="318"/>
                    <a:pt x="3423" y="322"/>
                    <a:pt x="3419" y="322"/>
                  </a:cubicBezTo>
                  <a:cubicBezTo>
                    <a:pt x="3414" y="322"/>
                    <a:pt x="3411" y="318"/>
                    <a:pt x="3411" y="314"/>
                  </a:cubicBezTo>
                  <a:close/>
                  <a:moveTo>
                    <a:pt x="3411" y="266"/>
                  </a:moveTo>
                  <a:lnTo>
                    <a:pt x="3411" y="250"/>
                  </a:lnTo>
                  <a:cubicBezTo>
                    <a:pt x="3411" y="245"/>
                    <a:pt x="3414" y="242"/>
                    <a:pt x="3419" y="242"/>
                  </a:cubicBezTo>
                  <a:cubicBezTo>
                    <a:pt x="3423" y="242"/>
                    <a:pt x="3427" y="245"/>
                    <a:pt x="3427" y="250"/>
                  </a:cubicBezTo>
                  <a:lnTo>
                    <a:pt x="3427" y="266"/>
                  </a:lnTo>
                  <a:cubicBezTo>
                    <a:pt x="3427" y="270"/>
                    <a:pt x="3423" y="274"/>
                    <a:pt x="3419" y="274"/>
                  </a:cubicBezTo>
                  <a:cubicBezTo>
                    <a:pt x="3414" y="274"/>
                    <a:pt x="3411" y="270"/>
                    <a:pt x="3411" y="266"/>
                  </a:cubicBezTo>
                  <a:close/>
                  <a:moveTo>
                    <a:pt x="3411" y="218"/>
                  </a:moveTo>
                  <a:lnTo>
                    <a:pt x="3411" y="202"/>
                  </a:lnTo>
                  <a:cubicBezTo>
                    <a:pt x="3411" y="197"/>
                    <a:pt x="3414" y="194"/>
                    <a:pt x="3419" y="194"/>
                  </a:cubicBezTo>
                  <a:cubicBezTo>
                    <a:pt x="3423" y="194"/>
                    <a:pt x="3427" y="197"/>
                    <a:pt x="3427" y="202"/>
                  </a:cubicBezTo>
                  <a:lnTo>
                    <a:pt x="3427" y="218"/>
                  </a:lnTo>
                  <a:cubicBezTo>
                    <a:pt x="3427" y="222"/>
                    <a:pt x="3423" y="226"/>
                    <a:pt x="3419" y="226"/>
                  </a:cubicBezTo>
                  <a:cubicBezTo>
                    <a:pt x="3414" y="226"/>
                    <a:pt x="3411" y="222"/>
                    <a:pt x="3411" y="218"/>
                  </a:cubicBezTo>
                  <a:close/>
                  <a:moveTo>
                    <a:pt x="3411" y="170"/>
                  </a:moveTo>
                  <a:lnTo>
                    <a:pt x="3411" y="154"/>
                  </a:lnTo>
                  <a:cubicBezTo>
                    <a:pt x="3411" y="149"/>
                    <a:pt x="3414" y="146"/>
                    <a:pt x="3419" y="146"/>
                  </a:cubicBezTo>
                  <a:cubicBezTo>
                    <a:pt x="3423" y="146"/>
                    <a:pt x="3427" y="149"/>
                    <a:pt x="3427" y="154"/>
                  </a:cubicBezTo>
                  <a:lnTo>
                    <a:pt x="3427" y="170"/>
                  </a:lnTo>
                  <a:cubicBezTo>
                    <a:pt x="3427" y="174"/>
                    <a:pt x="3423" y="178"/>
                    <a:pt x="3419" y="178"/>
                  </a:cubicBezTo>
                  <a:cubicBezTo>
                    <a:pt x="3414" y="178"/>
                    <a:pt x="3411" y="174"/>
                    <a:pt x="3411" y="170"/>
                  </a:cubicBezTo>
                  <a:close/>
                  <a:moveTo>
                    <a:pt x="3411" y="122"/>
                  </a:moveTo>
                  <a:lnTo>
                    <a:pt x="3411" y="106"/>
                  </a:lnTo>
                  <a:cubicBezTo>
                    <a:pt x="3411" y="101"/>
                    <a:pt x="3414" y="98"/>
                    <a:pt x="3419" y="98"/>
                  </a:cubicBezTo>
                  <a:cubicBezTo>
                    <a:pt x="3423" y="98"/>
                    <a:pt x="3427" y="101"/>
                    <a:pt x="3427" y="106"/>
                  </a:cubicBezTo>
                  <a:lnTo>
                    <a:pt x="3427" y="122"/>
                  </a:lnTo>
                  <a:cubicBezTo>
                    <a:pt x="3427" y="126"/>
                    <a:pt x="3423" y="130"/>
                    <a:pt x="3419" y="130"/>
                  </a:cubicBezTo>
                  <a:cubicBezTo>
                    <a:pt x="3414" y="130"/>
                    <a:pt x="3411" y="126"/>
                    <a:pt x="3411" y="122"/>
                  </a:cubicBezTo>
                  <a:close/>
                  <a:moveTo>
                    <a:pt x="3411" y="74"/>
                  </a:moveTo>
                  <a:lnTo>
                    <a:pt x="3411" y="58"/>
                  </a:lnTo>
                  <a:cubicBezTo>
                    <a:pt x="3411" y="53"/>
                    <a:pt x="3414" y="50"/>
                    <a:pt x="3419" y="50"/>
                  </a:cubicBezTo>
                  <a:cubicBezTo>
                    <a:pt x="3423" y="50"/>
                    <a:pt x="3427" y="53"/>
                    <a:pt x="3427" y="58"/>
                  </a:cubicBezTo>
                  <a:lnTo>
                    <a:pt x="3427" y="74"/>
                  </a:lnTo>
                  <a:cubicBezTo>
                    <a:pt x="3427" y="78"/>
                    <a:pt x="3423" y="82"/>
                    <a:pt x="3419" y="82"/>
                  </a:cubicBezTo>
                  <a:cubicBezTo>
                    <a:pt x="3414" y="82"/>
                    <a:pt x="3411" y="78"/>
                    <a:pt x="3411" y="74"/>
                  </a:cubicBezTo>
                  <a:close/>
                  <a:moveTo>
                    <a:pt x="3411" y="26"/>
                  </a:moveTo>
                  <a:lnTo>
                    <a:pt x="3411" y="10"/>
                  </a:lnTo>
                  <a:cubicBezTo>
                    <a:pt x="3411" y="5"/>
                    <a:pt x="3414" y="2"/>
                    <a:pt x="3419" y="2"/>
                  </a:cubicBezTo>
                  <a:cubicBezTo>
                    <a:pt x="3423" y="2"/>
                    <a:pt x="3427" y="5"/>
                    <a:pt x="3427" y="10"/>
                  </a:cubicBezTo>
                  <a:lnTo>
                    <a:pt x="3427" y="26"/>
                  </a:lnTo>
                  <a:cubicBezTo>
                    <a:pt x="3427" y="30"/>
                    <a:pt x="3423" y="34"/>
                    <a:pt x="3419" y="34"/>
                  </a:cubicBezTo>
                  <a:cubicBezTo>
                    <a:pt x="3414" y="34"/>
                    <a:pt x="3411" y="30"/>
                    <a:pt x="3411" y="26"/>
                  </a:cubicBezTo>
                  <a:close/>
                  <a:moveTo>
                    <a:pt x="3388" y="16"/>
                  </a:moveTo>
                  <a:lnTo>
                    <a:pt x="3372" y="16"/>
                  </a:lnTo>
                  <a:cubicBezTo>
                    <a:pt x="3368" y="16"/>
                    <a:pt x="3364" y="13"/>
                    <a:pt x="3364" y="8"/>
                  </a:cubicBezTo>
                  <a:cubicBezTo>
                    <a:pt x="3364" y="4"/>
                    <a:pt x="3368" y="0"/>
                    <a:pt x="3372" y="0"/>
                  </a:cubicBezTo>
                  <a:lnTo>
                    <a:pt x="3388" y="0"/>
                  </a:lnTo>
                  <a:cubicBezTo>
                    <a:pt x="3393" y="0"/>
                    <a:pt x="3396" y="4"/>
                    <a:pt x="3396" y="8"/>
                  </a:cubicBezTo>
                  <a:cubicBezTo>
                    <a:pt x="3396" y="13"/>
                    <a:pt x="3393" y="16"/>
                    <a:pt x="3388" y="16"/>
                  </a:cubicBezTo>
                  <a:close/>
                  <a:moveTo>
                    <a:pt x="3340" y="16"/>
                  </a:moveTo>
                  <a:lnTo>
                    <a:pt x="3324" y="16"/>
                  </a:lnTo>
                  <a:cubicBezTo>
                    <a:pt x="3320" y="16"/>
                    <a:pt x="3316" y="13"/>
                    <a:pt x="3316" y="8"/>
                  </a:cubicBezTo>
                  <a:cubicBezTo>
                    <a:pt x="3316" y="4"/>
                    <a:pt x="3320" y="0"/>
                    <a:pt x="3324" y="0"/>
                  </a:cubicBezTo>
                  <a:lnTo>
                    <a:pt x="3340" y="0"/>
                  </a:lnTo>
                  <a:cubicBezTo>
                    <a:pt x="3345" y="0"/>
                    <a:pt x="3348" y="4"/>
                    <a:pt x="3348" y="8"/>
                  </a:cubicBezTo>
                  <a:cubicBezTo>
                    <a:pt x="3348" y="13"/>
                    <a:pt x="3345" y="16"/>
                    <a:pt x="3340" y="16"/>
                  </a:cubicBezTo>
                  <a:close/>
                  <a:moveTo>
                    <a:pt x="3292" y="16"/>
                  </a:moveTo>
                  <a:lnTo>
                    <a:pt x="3276" y="16"/>
                  </a:lnTo>
                  <a:cubicBezTo>
                    <a:pt x="3272" y="16"/>
                    <a:pt x="3268" y="13"/>
                    <a:pt x="3268" y="8"/>
                  </a:cubicBezTo>
                  <a:cubicBezTo>
                    <a:pt x="3268" y="4"/>
                    <a:pt x="3272" y="0"/>
                    <a:pt x="3276" y="0"/>
                  </a:cubicBezTo>
                  <a:lnTo>
                    <a:pt x="3292" y="0"/>
                  </a:lnTo>
                  <a:cubicBezTo>
                    <a:pt x="3297" y="0"/>
                    <a:pt x="3300" y="4"/>
                    <a:pt x="3300" y="8"/>
                  </a:cubicBezTo>
                  <a:cubicBezTo>
                    <a:pt x="3300" y="13"/>
                    <a:pt x="3297" y="16"/>
                    <a:pt x="3292" y="16"/>
                  </a:cubicBezTo>
                  <a:close/>
                  <a:moveTo>
                    <a:pt x="3244" y="16"/>
                  </a:moveTo>
                  <a:lnTo>
                    <a:pt x="3228" y="16"/>
                  </a:lnTo>
                  <a:cubicBezTo>
                    <a:pt x="3224" y="16"/>
                    <a:pt x="3220" y="13"/>
                    <a:pt x="3220" y="8"/>
                  </a:cubicBezTo>
                  <a:cubicBezTo>
                    <a:pt x="3220" y="4"/>
                    <a:pt x="3224" y="0"/>
                    <a:pt x="3228" y="0"/>
                  </a:cubicBezTo>
                  <a:lnTo>
                    <a:pt x="3244" y="0"/>
                  </a:lnTo>
                  <a:cubicBezTo>
                    <a:pt x="3249" y="0"/>
                    <a:pt x="3252" y="4"/>
                    <a:pt x="3252" y="8"/>
                  </a:cubicBezTo>
                  <a:cubicBezTo>
                    <a:pt x="3252" y="13"/>
                    <a:pt x="3249" y="16"/>
                    <a:pt x="3244" y="16"/>
                  </a:cubicBezTo>
                  <a:close/>
                  <a:moveTo>
                    <a:pt x="3196" y="16"/>
                  </a:moveTo>
                  <a:lnTo>
                    <a:pt x="3180" y="16"/>
                  </a:lnTo>
                  <a:cubicBezTo>
                    <a:pt x="3176" y="16"/>
                    <a:pt x="3172" y="13"/>
                    <a:pt x="3172" y="8"/>
                  </a:cubicBezTo>
                  <a:cubicBezTo>
                    <a:pt x="3172" y="4"/>
                    <a:pt x="3176" y="0"/>
                    <a:pt x="3180" y="0"/>
                  </a:cubicBezTo>
                  <a:lnTo>
                    <a:pt x="3196" y="0"/>
                  </a:lnTo>
                  <a:cubicBezTo>
                    <a:pt x="3201" y="0"/>
                    <a:pt x="3204" y="4"/>
                    <a:pt x="3204" y="8"/>
                  </a:cubicBezTo>
                  <a:cubicBezTo>
                    <a:pt x="3204" y="13"/>
                    <a:pt x="3201" y="16"/>
                    <a:pt x="3196" y="16"/>
                  </a:cubicBezTo>
                  <a:close/>
                  <a:moveTo>
                    <a:pt x="3148" y="16"/>
                  </a:moveTo>
                  <a:lnTo>
                    <a:pt x="3132" y="16"/>
                  </a:lnTo>
                  <a:cubicBezTo>
                    <a:pt x="3128" y="16"/>
                    <a:pt x="3124" y="13"/>
                    <a:pt x="3124" y="8"/>
                  </a:cubicBezTo>
                  <a:cubicBezTo>
                    <a:pt x="3124" y="4"/>
                    <a:pt x="3128" y="0"/>
                    <a:pt x="3132" y="0"/>
                  </a:cubicBezTo>
                  <a:lnTo>
                    <a:pt x="3148" y="0"/>
                  </a:lnTo>
                  <a:cubicBezTo>
                    <a:pt x="3153" y="0"/>
                    <a:pt x="3156" y="4"/>
                    <a:pt x="3156" y="8"/>
                  </a:cubicBezTo>
                  <a:cubicBezTo>
                    <a:pt x="3156" y="13"/>
                    <a:pt x="3153" y="16"/>
                    <a:pt x="3148" y="16"/>
                  </a:cubicBezTo>
                  <a:close/>
                  <a:moveTo>
                    <a:pt x="3100" y="16"/>
                  </a:moveTo>
                  <a:lnTo>
                    <a:pt x="3084" y="16"/>
                  </a:lnTo>
                  <a:cubicBezTo>
                    <a:pt x="3080" y="16"/>
                    <a:pt x="3076" y="13"/>
                    <a:pt x="3076" y="8"/>
                  </a:cubicBezTo>
                  <a:cubicBezTo>
                    <a:pt x="3076" y="4"/>
                    <a:pt x="3080" y="0"/>
                    <a:pt x="3084" y="0"/>
                  </a:cubicBezTo>
                  <a:lnTo>
                    <a:pt x="3100" y="0"/>
                  </a:lnTo>
                  <a:cubicBezTo>
                    <a:pt x="3105" y="0"/>
                    <a:pt x="3108" y="4"/>
                    <a:pt x="3108" y="8"/>
                  </a:cubicBezTo>
                  <a:cubicBezTo>
                    <a:pt x="3108" y="13"/>
                    <a:pt x="3105" y="16"/>
                    <a:pt x="3100" y="16"/>
                  </a:cubicBezTo>
                  <a:close/>
                  <a:moveTo>
                    <a:pt x="3052" y="16"/>
                  </a:moveTo>
                  <a:lnTo>
                    <a:pt x="3036" y="16"/>
                  </a:lnTo>
                  <a:cubicBezTo>
                    <a:pt x="3032" y="16"/>
                    <a:pt x="3028" y="13"/>
                    <a:pt x="3028" y="8"/>
                  </a:cubicBezTo>
                  <a:cubicBezTo>
                    <a:pt x="3028" y="4"/>
                    <a:pt x="3032" y="0"/>
                    <a:pt x="3036" y="0"/>
                  </a:cubicBezTo>
                  <a:lnTo>
                    <a:pt x="3052" y="0"/>
                  </a:lnTo>
                  <a:cubicBezTo>
                    <a:pt x="3057" y="0"/>
                    <a:pt x="3060" y="4"/>
                    <a:pt x="3060" y="8"/>
                  </a:cubicBezTo>
                  <a:cubicBezTo>
                    <a:pt x="3060" y="13"/>
                    <a:pt x="3057" y="16"/>
                    <a:pt x="3052" y="16"/>
                  </a:cubicBezTo>
                  <a:close/>
                  <a:moveTo>
                    <a:pt x="3004" y="16"/>
                  </a:moveTo>
                  <a:lnTo>
                    <a:pt x="2988" y="16"/>
                  </a:lnTo>
                  <a:cubicBezTo>
                    <a:pt x="2984" y="16"/>
                    <a:pt x="2980" y="13"/>
                    <a:pt x="2980" y="8"/>
                  </a:cubicBezTo>
                  <a:cubicBezTo>
                    <a:pt x="2980" y="4"/>
                    <a:pt x="2984" y="0"/>
                    <a:pt x="2988" y="0"/>
                  </a:cubicBezTo>
                  <a:lnTo>
                    <a:pt x="3004" y="0"/>
                  </a:lnTo>
                  <a:cubicBezTo>
                    <a:pt x="3009" y="0"/>
                    <a:pt x="3012" y="4"/>
                    <a:pt x="3012" y="8"/>
                  </a:cubicBezTo>
                  <a:cubicBezTo>
                    <a:pt x="3012" y="13"/>
                    <a:pt x="3009" y="16"/>
                    <a:pt x="3004" y="16"/>
                  </a:cubicBezTo>
                  <a:close/>
                  <a:moveTo>
                    <a:pt x="2956" y="16"/>
                  </a:moveTo>
                  <a:lnTo>
                    <a:pt x="2940" y="16"/>
                  </a:lnTo>
                  <a:cubicBezTo>
                    <a:pt x="2936" y="16"/>
                    <a:pt x="2932" y="13"/>
                    <a:pt x="2932" y="8"/>
                  </a:cubicBezTo>
                  <a:cubicBezTo>
                    <a:pt x="2932" y="4"/>
                    <a:pt x="2936" y="0"/>
                    <a:pt x="2940" y="0"/>
                  </a:cubicBezTo>
                  <a:lnTo>
                    <a:pt x="2956" y="0"/>
                  </a:lnTo>
                  <a:cubicBezTo>
                    <a:pt x="2961" y="0"/>
                    <a:pt x="2964" y="4"/>
                    <a:pt x="2964" y="8"/>
                  </a:cubicBezTo>
                  <a:cubicBezTo>
                    <a:pt x="2964" y="13"/>
                    <a:pt x="2961" y="16"/>
                    <a:pt x="2956" y="16"/>
                  </a:cubicBezTo>
                  <a:close/>
                  <a:moveTo>
                    <a:pt x="2908" y="16"/>
                  </a:moveTo>
                  <a:lnTo>
                    <a:pt x="2892" y="16"/>
                  </a:lnTo>
                  <a:cubicBezTo>
                    <a:pt x="2888" y="16"/>
                    <a:pt x="2884" y="13"/>
                    <a:pt x="2884" y="8"/>
                  </a:cubicBezTo>
                  <a:cubicBezTo>
                    <a:pt x="2884" y="4"/>
                    <a:pt x="2888" y="0"/>
                    <a:pt x="2892" y="0"/>
                  </a:cubicBezTo>
                  <a:lnTo>
                    <a:pt x="2908" y="0"/>
                  </a:lnTo>
                  <a:cubicBezTo>
                    <a:pt x="2913" y="0"/>
                    <a:pt x="2916" y="4"/>
                    <a:pt x="2916" y="8"/>
                  </a:cubicBezTo>
                  <a:cubicBezTo>
                    <a:pt x="2916" y="13"/>
                    <a:pt x="2913" y="16"/>
                    <a:pt x="2908" y="16"/>
                  </a:cubicBezTo>
                  <a:close/>
                  <a:moveTo>
                    <a:pt x="2860" y="16"/>
                  </a:moveTo>
                  <a:lnTo>
                    <a:pt x="2844" y="16"/>
                  </a:lnTo>
                  <a:cubicBezTo>
                    <a:pt x="2840" y="16"/>
                    <a:pt x="2836" y="13"/>
                    <a:pt x="2836" y="8"/>
                  </a:cubicBezTo>
                  <a:cubicBezTo>
                    <a:pt x="2836" y="4"/>
                    <a:pt x="2840" y="0"/>
                    <a:pt x="2844" y="0"/>
                  </a:cubicBezTo>
                  <a:lnTo>
                    <a:pt x="2860" y="0"/>
                  </a:lnTo>
                  <a:cubicBezTo>
                    <a:pt x="2865" y="0"/>
                    <a:pt x="2868" y="4"/>
                    <a:pt x="2868" y="8"/>
                  </a:cubicBezTo>
                  <a:cubicBezTo>
                    <a:pt x="2868" y="13"/>
                    <a:pt x="2865" y="16"/>
                    <a:pt x="2860" y="16"/>
                  </a:cubicBezTo>
                  <a:close/>
                  <a:moveTo>
                    <a:pt x="2812" y="16"/>
                  </a:moveTo>
                  <a:lnTo>
                    <a:pt x="2796" y="16"/>
                  </a:lnTo>
                  <a:cubicBezTo>
                    <a:pt x="2792" y="16"/>
                    <a:pt x="2788" y="13"/>
                    <a:pt x="2788" y="8"/>
                  </a:cubicBezTo>
                  <a:cubicBezTo>
                    <a:pt x="2788" y="4"/>
                    <a:pt x="2792" y="0"/>
                    <a:pt x="2796" y="0"/>
                  </a:cubicBezTo>
                  <a:lnTo>
                    <a:pt x="2812" y="0"/>
                  </a:lnTo>
                  <a:cubicBezTo>
                    <a:pt x="2817" y="0"/>
                    <a:pt x="2820" y="4"/>
                    <a:pt x="2820" y="8"/>
                  </a:cubicBezTo>
                  <a:cubicBezTo>
                    <a:pt x="2820" y="13"/>
                    <a:pt x="2817" y="16"/>
                    <a:pt x="2812" y="16"/>
                  </a:cubicBezTo>
                  <a:close/>
                  <a:moveTo>
                    <a:pt x="2764" y="16"/>
                  </a:moveTo>
                  <a:lnTo>
                    <a:pt x="2748" y="16"/>
                  </a:lnTo>
                  <a:cubicBezTo>
                    <a:pt x="2744" y="16"/>
                    <a:pt x="2740" y="13"/>
                    <a:pt x="2740" y="8"/>
                  </a:cubicBezTo>
                  <a:cubicBezTo>
                    <a:pt x="2740" y="4"/>
                    <a:pt x="2744" y="0"/>
                    <a:pt x="2748" y="0"/>
                  </a:cubicBezTo>
                  <a:lnTo>
                    <a:pt x="2764" y="0"/>
                  </a:lnTo>
                  <a:cubicBezTo>
                    <a:pt x="2769" y="0"/>
                    <a:pt x="2772" y="4"/>
                    <a:pt x="2772" y="8"/>
                  </a:cubicBezTo>
                  <a:cubicBezTo>
                    <a:pt x="2772" y="13"/>
                    <a:pt x="2769" y="16"/>
                    <a:pt x="2764" y="16"/>
                  </a:cubicBezTo>
                  <a:close/>
                  <a:moveTo>
                    <a:pt x="2716" y="16"/>
                  </a:moveTo>
                  <a:lnTo>
                    <a:pt x="2700" y="16"/>
                  </a:lnTo>
                  <a:cubicBezTo>
                    <a:pt x="2696" y="16"/>
                    <a:pt x="2692" y="13"/>
                    <a:pt x="2692" y="8"/>
                  </a:cubicBezTo>
                  <a:cubicBezTo>
                    <a:pt x="2692" y="4"/>
                    <a:pt x="2696" y="0"/>
                    <a:pt x="2700" y="0"/>
                  </a:cubicBezTo>
                  <a:lnTo>
                    <a:pt x="2716" y="0"/>
                  </a:lnTo>
                  <a:cubicBezTo>
                    <a:pt x="2721" y="0"/>
                    <a:pt x="2724" y="4"/>
                    <a:pt x="2724" y="8"/>
                  </a:cubicBezTo>
                  <a:cubicBezTo>
                    <a:pt x="2724" y="13"/>
                    <a:pt x="2721" y="16"/>
                    <a:pt x="2716" y="16"/>
                  </a:cubicBezTo>
                  <a:close/>
                  <a:moveTo>
                    <a:pt x="2668" y="16"/>
                  </a:moveTo>
                  <a:lnTo>
                    <a:pt x="2652" y="16"/>
                  </a:lnTo>
                  <a:cubicBezTo>
                    <a:pt x="2648" y="16"/>
                    <a:pt x="2644" y="13"/>
                    <a:pt x="2644" y="8"/>
                  </a:cubicBezTo>
                  <a:cubicBezTo>
                    <a:pt x="2644" y="4"/>
                    <a:pt x="2648" y="0"/>
                    <a:pt x="2652" y="0"/>
                  </a:cubicBezTo>
                  <a:lnTo>
                    <a:pt x="2668" y="0"/>
                  </a:lnTo>
                  <a:cubicBezTo>
                    <a:pt x="2673" y="0"/>
                    <a:pt x="2676" y="4"/>
                    <a:pt x="2676" y="8"/>
                  </a:cubicBezTo>
                  <a:cubicBezTo>
                    <a:pt x="2676" y="13"/>
                    <a:pt x="2673" y="16"/>
                    <a:pt x="2668" y="16"/>
                  </a:cubicBezTo>
                  <a:close/>
                  <a:moveTo>
                    <a:pt x="2620" y="16"/>
                  </a:moveTo>
                  <a:lnTo>
                    <a:pt x="2604" y="16"/>
                  </a:lnTo>
                  <a:cubicBezTo>
                    <a:pt x="2600" y="16"/>
                    <a:pt x="2596" y="13"/>
                    <a:pt x="2596" y="8"/>
                  </a:cubicBezTo>
                  <a:cubicBezTo>
                    <a:pt x="2596" y="4"/>
                    <a:pt x="2600" y="0"/>
                    <a:pt x="2604" y="0"/>
                  </a:cubicBezTo>
                  <a:lnTo>
                    <a:pt x="2620" y="0"/>
                  </a:lnTo>
                  <a:cubicBezTo>
                    <a:pt x="2625" y="0"/>
                    <a:pt x="2628" y="4"/>
                    <a:pt x="2628" y="8"/>
                  </a:cubicBezTo>
                  <a:cubicBezTo>
                    <a:pt x="2628" y="13"/>
                    <a:pt x="2625" y="16"/>
                    <a:pt x="2620" y="16"/>
                  </a:cubicBezTo>
                  <a:close/>
                  <a:moveTo>
                    <a:pt x="2572" y="16"/>
                  </a:moveTo>
                  <a:lnTo>
                    <a:pt x="2556" y="16"/>
                  </a:lnTo>
                  <a:cubicBezTo>
                    <a:pt x="2552" y="16"/>
                    <a:pt x="2548" y="13"/>
                    <a:pt x="2548" y="8"/>
                  </a:cubicBezTo>
                  <a:cubicBezTo>
                    <a:pt x="2548" y="4"/>
                    <a:pt x="2552" y="0"/>
                    <a:pt x="2556" y="0"/>
                  </a:cubicBezTo>
                  <a:lnTo>
                    <a:pt x="2572" y="0"/>
                  </a:lnTo>
                  <a:cubicBezTo>
                    <a:pt x="2577" y="0"/>
                    <a:pt x="2580" y="4"/>
                    <a:pt x="2580" y="8"/>
                  </a:cubicBezTo>
                  <a:cubicBezTo>
                    <a:pt x="2580" y="13"/>
                    <a:pt x="2577" y="16"/>
                    <a:pt x="2572" y="16"/>
                  </a:cubicBezTo>
                  <a:close/>
                  <a:moveTo>
                    <a:pt x="2524" y="16"/>
                  </a:moveTo>
                  <a:lnTo>
                    <a:pt x="2508" y="16"/>
                  </a:lnTo>
                  <a:cubicBezTo>
                    <a:pt x="2504" y="16"/>
                    <a:pt x="2500" y="13"/>
                    <a:pt x="2500" y="8"/>
                  </a:cubicBezTo>
                  <a:cubicBezTo>
                    <a:pt x="2500" y="4"/>
                    <a:pt x="2504" y="0"/>
                    <a:pt x="2508" y="0"/>
                  </a:cubicBezTo>
                  <a:lnTo>
                    <a:pt x="2524" y="0"/>
                  </a:lnTo>
                  <a:cubicBezTo>
                    <a:pt x="2529" y="0"/>
                    <a:pt x="2532" y="4"/>
                    <a:pt x="2532" y="8"/>
                  </a:cubicBezTo>
                  <a:cubicBezTo>
                    <a:pt x="2532" y="13"/>
                    <a:pt x="2529" y="16"/>
                    <a:pt x="2524" y="16"/>
                  </a:cubicBezTo>
                  <a:close/>
                  <a:moveTo>
                    <a:pt x="2476" y="16"/>
                  </a:moveTo>
                  <a:lnTo>
                    <a:pt x="2460" y="16"/>
                  </a:lnTo>
                  <a:cubicBezTo>
                    <a:pt x="2456" y="16"/>
                    <a:pt x="2452" y="13"/>
                    <a:pt x="2452" y="8"/>
                  </a:cubicBezTo>
                  <a:cubicBezTo>
                    <a:pt x="2452" y="4"/>
                    <a:pt x="2456" y="0"/>
                    <a:pt x="2460" y="0"/>
                  </a:cubicBezTo>
                  <a:lnTo>
                    <a:pt x="2476" y="0"/>
                  </a:lnTo>
                  <a:cubicBezTo>
                    <a:pt x="2481" y="0"/>
                    <a:pt x="2484" y="4"/>
                    <a:pt x="2484" y="8"/>
                  </a:cubicBezTo>
                  <a:cubicBezTo>
                    <a:pt x="2484" y="13"/>
                    <a:pt x="2481" y="16"/>
                    <a:pt x="2476" y="16"/>
                  </a:cubicBezTo>
                  <a:close/>
                  <a:moveTo>
                    <a:pt x="2428" y="16"/>
                  </a:moveTo>
                  <a:lnTo>
                    <a:pt x="2412" y="16"/>
                  </a:lnTo>
                  <a:cubicBezTo>
                    <a:pt x="2408" y="16"/>
                    <a:pt x="2404" y="13"/>
                    <a:pt x="2404" y="8"/>
                  </a:cubicBezTo>
                  <a:cubicBezTo>
                    <a:pt x="2404" y="4"/>
                    <a:pt x="2408" y="0"/>
                    <a:pt x="2412" y="0"/>
                  </a:cubicBezTo>
                  <a:lnTo>
                    <a:pt x="2428" y="0"/>
                  </a:lnTo>
                  <a:cubicBezTo>
                    <a:pt x="2433" y="0"/>
                    <a:pt x="2436" y="4"/>
                    <a:pt x="2436" y="8"/>
                  </a:cubicBezTo>
                  <a:cubicBezTo>
                    <a:pt x="2436" y="13"/>
                    <a:pt x="2433" y="16"/>
                    <a:pt x="2428" y="16"/>
                  </a:cubicBezTo>
                  <a:close/>
                  <a:moveTo>
                    <a:pt x="2380" y="16"/>
                  </a:moveTo>
                  <a:lnTo>
                    <a:pt x="2364" y="16"/>
                  </a:lnTo>
                  <a:cubicBezTo>
                    <a:pt x="2360" y="16"/>
                    <a:pt x="2356" y="13"/>
                    <a:pt x="2356" y="8"/>
                  </a:cubicBezTo>
                  <a:cubicBezTo>
                    <a:pt x="2356" y="4"/>
                    <a:pt x="2360" y="0"/>
                    <a:pt x="2364" y="0"/>
                  </a:cubicBezTo>
                  <a:lnTo>
                    <a:pt x="2380" y="0"/>
                  </a:lnTo>
                  <a:cubicBezTo>
                    <a:pt x="2385" y="0"/>
                    <a:pt x="2388" y="4"/>
                    <a:pt x="2388" y="8"/>
                  </a:cubicBezTo>
                  <a:cubicBezTo>
                    <a:pt x="2388" y="13"/>
                    <a:pt x="2385" y="16"/>
                    <a:pt x="2380" y="16"/>
                  </a:cubicBezTo>
                  <a:close/>
                  <a:moveTo>
                    <a:pt x="2332" y="16"/>
                  </a:moveTo>
                  <a:lnTo>
                    <a:pt x="2316" y="16"/>
                  </a:lnTo>
                  <a:cubicBezTo>
                    <a:pt x="2312" y="16"/>
                    <a:pt x="2308" y="13"/>
                    <a:pt x="2308" y="8"/>
                  </a:cubicBezTo>
                  <a:cubicBezTo>
                    <a:pt x="2308" y="4"/>
                    <a:pt x="2312" y="0"/>
                    <a:pt x="2316" y="0"/>
                  </a:cubicBezTo>
                  <a:lnTo>
                    <a:pt x="2332" y="0"/>
                  </a:lnTo>
                  <a:cubicBezTo>
                    <a:pt x="2337" y="0"/>
                    <a:pt x="2340" y="4"/>
                    <a:pt x="2340" y="8"/>
                  </a:cubicBezTo>
                  <a:cubicBezTo>
                    <a:pt x="2340" y="13"/>
                    <a:pt x="2337" y="16"/>
                    <a:pt x="2332" y="16"/>
                  </a:cubicBezTo>
                  <a:close/>
                  <a:moveTo>
                    <a:pt x="2284" y="16"/>
                  </a:moveTo>
                  <a:lnTo>
                    <a:pt x="2268" y="16"/>
                  </a:lnTo>
                  <a:cubicBezTo>
                    <a:pt x="2264" y="16"/>
                    <a:pt x="2260" y="13"/>
                    <a:pt x="2260" y="8"/>
                  </a:cubicBezTo>
                  <a:cubicBezTo>
                    <a:pt x="2260" y="4"/>
                    <a:pt x="2264" y="0"/>
                    <a:pt x="2268" y="0"/>
                  </a:cubicBezTo>
                  <a:lnTo>
                    <a:pt x="2284" y="0"/>
                  </a:lnTo>
                  <a:cubicBezTo>
                    <a:pt x="2289" y="0"/>
                    <a:pt x="2292" y="4"/>
                    <a:pt x="2292" y="8"/>
                  </a:cubicBezTo>
                  <a:cubicBezTo>
                    <a:pt x="2292" y="13"/>
                    <a:pt x="2289" y="16"/>
                    <a:pt x="2284" y="16"/>
                  </a:cubicBezTo>
                  <a:close/>
                  <a:moveTo>
                    <a:pt x="2236" y="16"/>
                  </a:moveTo>
                  <a:lnTo>
                    <a:pt x="2220" y="16"/>
                  </a:lnTo>
                  <a:cubicBezTo>
                    <a:pt x="2216" y="16"/>
                    <a:pt x="2212" y="13"/>
                    <a:pt x="2212" y="8"/>
                  </a:cubicBezTo>
                  <a:cubicBezTo>
                    <a:pt x="2212" y="4"/>
                    <a:pt x="2216" y="0"/>
                    <a:pt x="2220" y="0"/>
                  </a:cubicBezTo>
                  <a:lnTo>
                    <a:pt x="2236" y="0"/>
                  </a:lnTo>
                  <a:cubicBezTo>
                    <a:pt x="2241" y="0"/>
                    <a:pt x="2244" y="4"/>
                    <a:pt x="2244" y="8"/>
                  </a:cubicBezTo>
                  <a:cubicBezTo>
                    <a:pt x="2244" y="13"/>
                    <a:pt x="2241" y="16"/>
                    <a:pt x="2236" y="16"/>
                  </a:cubicBezTo>
                  <a:close/>
                  <a:moveTo>
                    <a:pt x="2188" y="16"/>
                  </a:moveTo>
                  <a:lnTo>
                    <a:pt x="2172" y="16"/>
                  </a:lnTo>
                  <a:cubicBezTo>
                    <a:pt x="2168" y="16"/>
                    <a:pt x="2164" y="13"/>
                    <a:pt x="2164" y="8"/>
                  </a:cubicBezTo>
                  <a:cubicBezTo>
                    <a:pt x="2164" y="4"/>
                    <a:pt x="2168" y="0"/>
                    <a:pt x="2172" y="0"/>
                  </a:cubicBezTo>
                  <a:lnTo>
                    <a:pt x="2188" y="0"/>
                  </a:lnTo>
                  <a:cubicBezTo>
                    <a:pt x="2193" y="0"/>
                    <a:pt x="2196" y="4"/>
                    <a:pt x="2196" y="8"/>
                  </a:cubicBezTo>
                  <a:cubicBezTo>
                    <a:pt x="2196" y="13"/>
                    <a:pt x="2193" y="16"/>
                    <a:pt x="2188" y="16"/>
                  </a:cubicBezTo>
                  <a:close/>
                  <a:moveTo>
                    <a:pt x="2140" y="16"/>
                  </a:moveTo>
                  <a:lnTo>
                    <a:pt x="2124" y="16"/>
                  </a:lnTo>
                  <a:cubicBezTo>
                    <a:pt x="2120" y="16"/>
                    <a:pt x="2116" y="13"/>
                    <a:pt x="2116" y="8"/>
                  </a:cubicBezTo>
                  <a:cubicBezTo>
                    <a:pt x="2116" y="4"/>
                    <a:pt x="2120" y="0"/>
                    <a:pt x="2124" y="0"/>
                  </a:cubicBezTo>
                  <a:lnTo>
                    <a:pt x="2140" y="0"/>
                  </a:lnTo>
                  <a:cubicBezTo>
                    <a:pt x="2145" y="0"/>
                    <a:pt x="2148" y="4"/>
                    <a:pt x="2148" y="8"/>
                  </a:cubicBezTo>
                  <a:cubicBezTo>
                    <a:pt x="2148" y="13"/>
                    <a:pt x="2145" y="16"/>
                    <a:pt x="2140" y="16"/>
                  </a:cubicBezTo>
                  <a:close/>
                  <a:moveTo>
                    <a:pt x="2092" y="16"/>
                  </a:moveTo>
                  <a:lnTo>
                    <a:pt x="2076" y="16"/>
                  </a:lnTo>
                  <a:cubicBezTo>
                    <a:pt x="2072" y="16"/>
                    <a:pt x="2068" y="13"/>
                    <a:pt x="2068" y="8"/>
                  </a:cubicBezTo>
                  <a:cubicBezTo>
                    <a:pt x="2068" y="4"/>
                    <a:pt x="2072" y="0"/>
                    <a:pt x="2076" y="0"/>
                  </a:cubicBezTo>
                  <a:lnTo>
                    <a:pt x="2092" y="0"/>
                  </a:lnTo>
                  <a:cubicBezTo>
                    <a:pt x="2097" y="0"/>
                    <a:pt x="2100" y="4"/>
                    <a:pt x="2100" y="8"/>
                  </a:cubicBezTo>
                  <a:cubicBezTo>
                    <a:pt x="2100" y="13"/>
                    <a:pt x="2097" y="16"/>
                    <a:pt x="2092" y="16"/>
                  </a:cubicBezTo>
                  <a:close/>
                  <a:moveTo>
                    <a:pt x="2044" y="16"/>
                  </a:moveTo>
                  <a:lnTo>
                    <a:pt x="2028" y="16"/>
                  </a:lnTo>
                  <a:cubicBezTo>
                    <a:pt x="2024" y="16"/>
                    <a:pt x="2020" y="13"/>
                    <a:pt x="2020" y="8"/>
                  </a:cubicBezTo>
                  <a:cubicBezTo>
                    <a:pt x="2020" y="4"/>
                    <a:pt x="2024" y="0"/>
                    <a:pt x="2028" y="0"/>
                  </a:cubicBezTo>
                  <a:lnTo>
                    <a:pt x="2044" y="0"/>
                  </a:lnTo>
                  <a:cubicBezTo>
                    <a:pt x="2049" y="0"/>
                    <a:pt x="2052" y="4"/>
                    <a:pt x="2052" y="8"/>
                  </a:cubicBezTo>
                  <a:cubicBezTo>
                    <a:pt x="2052" y="13"/>
                    <a:pt x="2049" y="16"/>
                    <a:pt x="2044" y="16"/>
                  </a:cubicBezTo>
                  <a:close/>
                  <a:moveTo>
                    <a:pt x="1996" y="16"/>
                  </a:moveTo>
                  <a:lnTo>
                    <a:pt x="1980" y="16"/>
                  </a:lnTo>
                  <a:cubicBezTo>
                    <a:pt x="1976" y="16"/>
                    <a:pt x="1972" y="13"/>
                    <a:pt x="1972" y="8"/>
                  </a:cubicBezTo>
                  <a:cubicBezTo>
                    <a:pt x="1972" y="4"/>
                    <a:pt x="1976" y="0"/>
                    <a:pt x="1980" y="0"/>
                  </a:cubicBezTo>
                  <a:lnTo>
                    <a:pt x="1996" y="0"/>
                  </a:lnTo>
                  <a:cubicBezTo>
                    <a:pt x="2001" y="0"/>
                    <a:pt x="2004" y="4"/>
                    <a:pt x="2004" y="8"/>
                  </a:cubicBezTo>
                  <a:cubicBezTo>
                    <a:pt x="2004" y="13"/>
                    <a:pt x="2001" y="16"/>
                    <a:pt x="1996" y="16"/>
                  </a:cubicBezTo>
                  <a:close/>
                  <a:moveTo>
                    <a:pt x="1948" y="16"/>
                  </a:moveTo>
                  <a:lnTo>
                    <a:pt x="1932" y="16"/>
                  </a:lnTo>
                  <a:cubicBezTo>
                    <a:pt x="1928" y="16"/>
                    <a:pt x="1924" y="13"/>
                    <a:pt x="1924" y="8"/>
                  </a:cubicBezTo>
                  <a:cubicBezTo>
                    <a:pt x="1924" y="4"/>
                    <a:pt x="1928" y="0"/>
                    <a:pt x="1932" y="0"/>
                  </a:cubicBezTo>
                  <a:lnTo>
                    <a:pt x="1948" y="0"/>
                  </a:lnTo>
                  <a:cubicBezTo>
                    <a:pt x="1953" y="0"/>
                    <a:pt x="1956" y="4"/>
                    <a:pt x="1956" y="8"/>
                  </a:cubicBezTo>
                  <a:cubicBezTo>
                    <a:pt x="1956" y="13"/>
                    <a:pt x="1953" y="16"/>
                    <a:pt x="1948" y="16"/>
                  </a:cubicBezTo>
                  <a:close/>
                  <a:moveTo>
                    <a:pt x="1900" y="16"/>
                  </a:moveTo>
                  <a:lnTo>
                    <a:pt x="1884" y="16"/>
                  </a:lnTo>
                  <a:cubicBezTo>
                    <a:pt x="1880" y="16"/>
                    <a:pt x="1876" y="13"/>
                    <a:pt x="1876" y="8"/>
                  </a:cubicBezTo>
                  <a:cubicBezTo>
                    <a:pt x="1876" y="4"/>
                    <a:pt x="1880" y="0"/>
                    <a:pt x="1884" y="0"/>
                  </a:cubicBezTo>
                  <a:lnTo>
                    <a:pt x="1900" y="0"/>
                  </a:lnTo>
                  <a:cubicBezTo>
                    <a:pt x="1905" y="0"/>
                    <a:pt x="1908" y="4"/>
                    <a:pt x="1908" y="8"/>
                  </a:cubicBezTo>
                  <a:cubicBezTo>
                    <a:pt x="1908" y="13"/>
                    <a:pt x="1905" y="16"/>
                    <a:pt x="1900" y="16"/>
                  </a:cubicBezTo>
                  <a:close/>
                  <a:moveTo>
                    <a:pt x="1852" y="16"/>
                  </a:moveTo>
                  <a:lnTo>
                    <a:pt x="1836" y="16"/>
                  </a:lnTo>
                  <a:cubicBezTo>
                    <a:pt x="1832" y="16"/>
                    <a:pt x="1828" y="13"/>
                    <a:pt x="1828" y="8"/>
                  </a:cubicBezTo>
                  <a:cubicBezTo>
                    <a:pt x="1828" y="4"/>
                    <a:pt x="1832" y="0"/>
                    <a:pt x="1836" y="0"/>
                  </a:cubicBezTo>
                  <a:lnTo>
                    <a:pt x="1852" y="0"/>
                  </a:lnTo>
                  <a:cubicBezTo>
                    <a:pt x="1857" y="0"/>
                    <a:pt x="1860" y="4"/>
                    <a:pt x="1860" y="8"/>
                  </a:cubicBezTo>
                  <a:cubicBezTo>
                    <a:pt x="1860" y="13"/>
                    <a:pt x="1857" y="16"/>
                    <a:pt x="1852" y="16"/>
                  </a:cubicBezTo>
                  <a:close/>
                  <a:moveTo>
                    <a:pt x="1804" y="16"/>
                  </a:moveTo>
                  <a:lnTo>
                    <a:pt x="1788" y="16"/>
                  </a:lnTo>
                  <a:cubicBezTo>
                    <a:pt x="1784" y="16"/>
                    <a:pt x="1780" y="13"/>
                    <a:pt x="1780" y="8"/>
                  </a:cubicBezTo>
                  <a:cubicBezTo>
                    <a:pt x="1780" y="4"/>
                    <a:pt x="1784" y="0"/>
                    <a:pt x="1788" y="0"/>
                  </a:cubicBezTo>
                  <a:lnTo>
                    <a:pt x="1804" y="0"/>
                  </a:lnTo>
                  <a:cubicBezTo>
                    <a:pt x="1809" y="0"/>
                    <a:pt x="1812" y="4"/>
                    <a:pt x="1812" y="8"/>
                  </a:cubicBezTo>
                  <a:cubicBezTo>
                    <a:pt x="1812" y="13"/>
                    <a:pt x="1809" y="16"/>
                    <a:pt x="1804" y="16"/>
                  </a:cubicBezTo>
                  <a:close/>
                  <a:moveTo>
                    <a:pt x="1756" y="16"/>
                  </a:moveTo>
                  <a:lnTo>
                    <a:pt x="1740" y="16"/>
                  </a:lnTo>
                  <a:cubicBezTo>
                    <a:pt x="1736" y="16"/>
                    <a:pt x="1732" y="13"/>
                    <a:pt x="1732" y="8"/>
                  </a:cubicBezTo>
                  <a:cubicBezTo>
                    <a:pt x="1732" y="4"/>
                    <a:pt x="1736" y="0"/>
                    <a:pt x="1740" y="0"/>
                  </a:cubicBezTo>
                  <a:lnTo>
                    <a:pt x="1756" y="0"/>
                  </a:lnTo>
                  <a:cubicBezTo>
                    <a:pt x="1761" y="0"/>
                    <a:pt x="1764" y="4"/>
                    <a:pt x="1764" y="8"/>
                  </a:cubicBezTo>
                  <a:cubicBezTo>
                    <a:pt x="1764" y="13"/>
                    <a:pt x="1761" y="16"/>
                    <a:pt x="1756" y="16"/>
                  </a:cubicBezTo>
                  <a:close/>
                  <a:moveTo>
                    <a:pt x="1708" y="16"/>
                  </a:moveTo>
                  <a:lnTo>
                    <a:pt x="1692" y="16"/>
                  </a:lnTo>
                  <a:cubicBezTo>
                    <a:pt x="1688" y="16"/>
                    <a:pt x="1684" y="13"/>
                    <a:pt x="1684" y="8"/>
                  </a:cubicBezTo>
                  <a:cubicBezTo>
                    <a:pt x="1684" y="4"/>
                    <a:pt x="1688" y="0"/>
                    <a:pt x="1692" y="0"/>
                  </a:cubicBezTo>
                  <a:lnTo>
                    <a:pt x="1708" y="0"/>
                  </a:lnTo>
                  <a:cubicBezTo>
                    <a:pt x="1713" y="0"/>
                    <a:pt x="1716" y="4"/>
                    <a:pt x="1716" y="8"/>
                  </a:cubicBezTo>
                  <a:cubicBezTo>
                    <a:pt x="1716" y="13"/>
                    <a:pt x="1713" y="16"/>
                    <a:pt x="1708" y="16"/>
                  </a:cubicBezTo>
                  <a:close/>
                  <a:moveTo>
                    <a:pt x="1660" y="16"/>
                  </a:moveTo>
                  <a:lnTo>
                    <a:pt x="1644" y="16"/>
                  </a:lnTo>
                  <a:cubicBezTo>
                    <a:pt x="1640" y="16"/>
                    <a:pt x="1636" y="13"/>
                    <a:pt x="1636" y="8"/>
                  </a:cubicBezTo>
                  <a:cubicBezTo>
                    <a:pt x="1636" y="4"/>
                    <a:pt x="1640" y="0"/>
                    <a:pt x="1644" y="0"/>
                  </a:cubicBezTo>
                  <a:lnTo>
                    <a:pt x="1660" y="0"/>
                  </a:lnTo>
                  <a:cubicBezTo>
                    <a:pt x="1665" y="0"/>
                    <a:pt x="1668" y="4"/>
                    <a:pt x="1668" y="8"/>
                  </a:cubicBezTo>
                  <a:cubicBezTo>
                    <a:pt x="1668" y="13"/>
                    <a:pt x="1665" y="16"/>
                    <a:pt x="1660" y="16"/>
                  </a:cubicBezTo>
                  <a:close/>
                  <a:moveTo>
                    <a:pt x="1612" y="16"/>
                  </a:moveTo>
                  <a:lnTo>
                    <a:pt x="1596" y="16"/>
                  </a:lnTo>
                  <a:cubicBezTo>
                    <a:pt x="1592" y="16"/>
                    <a:pt x="1588" y="13"/>
                    <a:pt x="1588" y="8"/>
                  </a:cubicBezTo>
                  <a:cubicBezTo>
                    <a:pt x="1588" y="4"/>
                    <a:pt x="1592" y="0"/>
                    <a:pt x="1596" y="0"/>
                  </a:cubicBezTo>
                  <a:lnTo>
                    <a:pt x="1612" y="0"/>
                  </a:lnTo>
                  <a:cubicBezTo>
                    <a:pt x="1617" y="0"/>
                    <a:pt x="1620" y="4"/>
                    <a:pt x="1620" y="8"/>
                  </a:cubicBezTo>
                  <a:cubicBezTo>
                    <a:pt x="1620" y="13"/>
                    <a:pt x="1617" y="16"/>
                    <a:pt x="1612" y="16"/>
                  </a:cubicBezTo>
                  <a:close/>
                  <a:moveTo>
                    <a:pt x="1564" y="16"/>
                  </a:moveTo>
                  <a:lnTo>
                    <a:pt x="1548" y="16"/>
                  </a:lnTo>
                  <a:cubicBezTo>
                    <a:pt x="1544" y="16"/>
                    <a:pt x="1540" y="13"/>
                    <a:pt x="1540" y="8"/>
                  </a:cubicBezTo>
                  <a:cubicBezTo>
                    <a:pt x="1540" y="4"/>
                    <a:pt x="1544" y="0"/>
                    <a:pt x="1548" y="0"/>
                  </a:cubicBezTo>
                  <a:lnTo>
                    <a:pt x="1564" y="0"/>
                  </a:lnTo>
                  <a:cubicBezTo>
                    <a:pt x="1569" y="0"/>
                    <a:pt x="1572" y="4"/>
                    <a:pt x="1572" y="8"/>
                  </a:cubicBezTo>
                  <a:cubicBezTo>
                    <a:pt x="1572" y="13"/>
                    <a:pt x="1569" y="16"/>
                    <a:pt x="1564" y="16"/>
                  </a:cubicBezTo>
                  <a:close/>
                  <a:moveTo>
                    <a:pt x="1516" y="16"/>
                  </a:moveTo>
                  <a:lnTo>
                    <a:pt x="1500" y="16"/>
                  </a:lnTo>
                  <a:cubicBezTo>
                    <a:pt x="1496" y="16"/>
                    <a:pt x="1492" y="13"/>
                    <a:pt x="1492" y="8"/>
                  </a:cubicBezTo>
                  <a:cubicBezTo>
                    <a:pt x="1492" y="4"/>
                    <a:pt x="1496" y="0"/>
                    <a:pt x="1500" y="0"/>
                  </a:cubicBezTo>
                  <a:lnTo>
                    <a:pt x="1516" y="0"/>
                  </a:lnTo>
                  <a:cubicBezTo>
                    <a:pt x="1521" y="0"/>
                    <a:pt x="1524" y="4"/>
                    <a:pt x="1524" y="8"/>
                  </a:cubicBezTo>
                  <a:cubicBezTo>
                    <a:pt x="1524" y="13"/>
                    <a:pt x="1521" y="16"/>
                    <a:pt x="1516" y="16"/>
                  </a:cubicBezTo>
                  <a:close/>
                  <a:moveTo>
                    <a:pt x="1468" y="16"/>
                  </a:moveTo>
                  <a:lnTo>
                    <a:pt x="1452" y="16"/>
                  </a:lnTo>
                  <a:cubicBezTo>
                    <a:pt x="1448" y="16"/>
                    <a:pt x="1444" y="13"/>
                    <a:pt x="1444" y="8"/>
                  </a:cubicBezTo>
                  <a:cubicBezTo>
                    <a:pt x="1444" y="4"/>
                    <a:pt x="1448" y="0"/>
                    <a:pt x="1452" y="0"/>
                  </a:cubicBezTo>
                  <a:lnTo>
                    <a:pt x="1468" y="0"/>
                  </a:lnTo>
                  <a:cubicBezTo>
                    <a:pt x="1473" y="0"/>
                    <a:pt x="1476" y="4"/>
                    <a:pt x="1476" y="8"/>
                  </a:cubicBezTo>
                  <a:cubicBezTo>
                    <a:pt x="1476" y="13"/>
                    <a:pt x="1473" y="16"/>
                    <a:pt x="1468" y="16"/>
                  </a:cubicBezTo>
                  <a:close/>
                  <a:moveTo>
                    <a:pt x="1420" y="16"/>
                  </a:moveTo>
                  <a:lnTo>
                    <a:pt x="1404" y="16"/>
                  </a:lnTo>
                  <a:cubicBezTo>
                    <a:pt x="1400" y="16"/>
                    <a:pt x="1396" y="13"/>
                    <a:pt x="1396" y="8"/>
                  </a:cubicBezTo>
                  <a:cubicBezTo>
                    <a:pt x="1396" y="4"/>
                    <a:pt x="1400" y="0"/>
                    <a:pt x="1404" y="0"/>
                  </a:cubicBezTo>
                  <a:lnTo>
                    <a:pt x="1420" y="0"/>
                  </a:lnTo>
                  <a:cubicBezTo>
                    <a:pt x="1425" y="0"/>
                    <a:pt x="1428" y="4"/>
                    <a:pt x="1428" y="8"/>
                  </a:cubicBezTo>
                  <a:cubicBezTo>
                    <a:pt x="1428" y="13"/>
                    <a:pt x="1425" y="16"/>
                    <a:pt x="1420" y="16"/>
                  </a:cubicBezTo>
                  <a:close/>
                  <a:moveTo>
                    <a:pt x="1372" y="16"/>
                  </a:moveTo>
                  <a:lnTo>
                    <a:pt x="1356" y="16"/>
                  </a:lnTo>
                  <a:cubicBezTo>
                    <a:pt x="1352" y="16"/>
                    <a:pt x="1348" y="13"/>
                    <a:pt x="1348" y="8"/>
                  </a:cubicBezTo>
                  <a:cubicBezTo>
                    <a:pt x="1348" y="4"/>
                    <a:pt x="1352" y="0"/>
                    <a:pt x="1356" y="0"/>
                  </a:cubicBezTo>
                  <a:lnTo>
                    <a:pt x="1372" y="0"/>
                  </a:lnTo>
                  <a:cubicBezTo>
                    <a:pt x="1377" y="0"/>
                    <a:pt x="1380" y="4"/>
                    <a:pt x="1380" y="8"/>
                  </a:cubicBezTo>
                  <a:cubicBezTo>
                    <a:pt x="1380" y="13"/>
                    <a:pt x="1377" y="16"/>
                    <a:pt x="1372" y="16"/>
                  </a:cubicBezTo>
                  <a:close/>
                  <a:moveTo>
                    <a:pt x="1324" y="16"/>
                  </a:moveTo>
                  <a:lnTo>
                    <a:pt x="1308" y="16"/>
                  </a:lnTo>
                  <a:cubicBezTo>
                    <a:pt x="1304" y="16"/>
                    <a:pt x="1300" y="13"/>
                    <a:pt x="1300" y="8"/>
                  </a:cubicBezTo>
                  <a:cubicBezTo>
                    <a:pt x="1300" y="4"/>
                    <a:pt x="1304" y="0"/>
                    <a:pt x="1308" y="0"/>
                  </a:cubicBezTo>
                  <a:lnTo>
                    <a:pt x="1324" y="0"/>
                  </a:lnTo>
                  <a:cubicBezTo>
                    <a:pt x="1329" y="0"/>
                    <a:pt x="1332" y="4"/>
                    <a:pt x="1332" y="8"/>
                  </a:cubicBezTo>
                  <a:cubicBezTo>
                    <a:pt x="1332" y="13"/>
                    <a:pt x="1329" y="16"/>
                    <a:pt x="1324" y="16"/>
                  </a:cubicBezTo>
                  <a:close/>
                  <a:moveTo>
                    <a:pt x="1276" y="16"/>
                  </a:moveTo>
                  <a:lnTo>
                    <a:pt x="1260" y="16"/>
                  </a:lnTo>
                  <a:cubicBezTo>
                    <a:pt x="1256" y="16"/>
                    <a:pt x="1252" y="13"/>
                    <a:pt x="1252" y="8"/>
                  </a:cubicBezTo>
                  <a:cubicBezTo>
                    <a:pt x="1252" y="4"/>
                    <a:pt x="1256" y="0"/>
                    <a:pt x="1260" y="0"/>
                  </a:cubicBezTo>
                  <a:lnTo>
                    <a:pt x="1276" y="0"/>
                  </a:lnTo>
                  <a:cubicBezTo>
                    <a:pt x="1281" y="0"/>
                    <a:pt x="1284" y="4"/>
                    <a:pt x="1284" y="8"/>
                  </a:cubicBezTo>
                  <a:cubicBezTo>
                    <a:pt x="1284" y="13"/>
                    <a:pt x="1281" y="16"/>
                    <a:pt x="1276" y="16"/>
                  </a:cubicBezTo>
                  <a:close/>
                  <a:moveTo>
                    <a:pt x="1228" y="16"/>
                  </a:moveTo>
                  <a:lnTo>
                    <a:pt x="1212" y="16"/>
                  </a:lnTo>
                  <a:cubicBezTo>
                    <a:pt x="1208" y="16"/>
                    <a:pt x="1204" y="13"/>
                    <a:pt x="1204" y="8"/>
                  </a:cubicBezTo>
                  <a:cubicBezTo>
                    <a:pt x="1204" y="4"/>
                    <a:pt x="1208" y="0"/>
                    <a:pt x="1212" y="0"/>
                  </a:cubicBezTo>
                  <a:lnTo>
                    <a:pt x="1228" y="0"/>
                  </a:lnTo>
                  <a:cubicBezTo>
                    <a:pt x="1233" y="0"/>
                    <a:pt x="1236" y="4"/>
                    <a:pt x="1236" y="8"/>
                  </a:cubicBezTo>
                  <a:cubicBezTo>
                    <a:pt x="1236" y="13"/>
                    <a:pt x="1233" y="16"/>
                    <a:pt x="1228" y="16"/>
                  </a:cubicBezTo>
                  <a:close/>
                  <a:moveTo>
                    <a:pt x="1180" y="16"/>
                  </a:moveTo>
                  <a:lnTo>
                    <a:pt x="1164" y="16"/>
                  </a:lnTo>
                  <a:cubicBezTo>
                    <a:pt x="1160" y="16"/>
                    <a:pt x="1156" y="13"/>
                    <a:pt x="1156" y="8"/>
                  </a:cubicBezTo>
                  <a:cubicBezTo>
                    <a:pt x="1156" y="4"/>
                    <a:pt x="1160" y="0"/>
                    <a:pt x="1164" y="0"/>
                  </a:cubicBezTo>
                  <a:lnTo>
                    <a:pt x="1180" y="0"/>
                  </a:lnTo>
                  <a:cubicBezTo>
                    <a:pt x="1185" y="0"/>
                    <a:pt x="1188" y="4"/>
                    <a:pt x="1188" y="8"/>
                  </a:cubicBezTo>
                  <a:cubicBezTo>
                    <a:pt x="1188" y="13"/>
                    <a:pt x="1185" y="16"/>
                    <a:pt x="1180" y="16"/>
                  </a:cubicBezTo>
                  <a:close/>
                  <a:moveTo>
                    <a:pt x="1132" y="16"/>
                  </a:moveTo>
                  <a:lnTo>
                    <a:pt x="1116" y="16"/>
                  </a:lnTo>
                  <a:cubicBezTo>
                    <a:pt x="1112" y="16"/>
                    <a:pt x="1108" y="13"/>
                    <a:pt x="1108" y="8"/>
                  </a:cubicBezTo>
                  <a:cubicBezTo>
                    <a:pt x="1108" y="4"/>
                    <a:pt x="1112" y="0"/>
                    <a:pt x="1116" y="0"/>
                  </a:cubicBezTo>
                  <a:lnTo>
                    <a:pt x="1132" y="0"/>
                  </a:lnTo>
                  <a:cubicBezTo>
                    <a:pt x="1137" y="0"/>
                    <a:pt x="1140" y="4"/>
                    <a:pt x="1140" y="8"/>
                  </a:cubicBezTo>
                  <a:cubicBezTo>
                    <a:pt x="1140" y="13"/>
                    <a:pt x="1137" y="16"/>
                    <a:pt x="1132" y="16"/>
                  </a:cubicBezTo>
                  <a:close/>
                  <a:moveTo>
                    <a:pt x="1084" y="16"/>
                  </a:moveTo>
                  <a:lnTo>
                    <a:pt x="1068" y="16"/>
                  </a:lnTo>
                  <a:cubicBezTo>
                    <a:pt x="1064" y="16"/>
                    <a:pt x="1060" y="13"/>
                    <a:pt x="1060" y="8"/>
                  </a:cubicBezTo>
                  <a:cubicBezTo>
                    <a:pt x="1060" y="4"/>
                    <a:pt x="1064" y="0"/>
                    <a:pt x="1068" y="0"/>
                  </a:cubicBezTo>
                  <a:lnTo>
                    <a:pt x="1084" y="0"/>
                  </a:lnTo>
                  <a:cubicBezTo>
                    <a:pt x="1089" y="0"/>
                    <a:pt x="1092" y="4"/>
                    <a:pt x="1092" y="8"/>
                  </a:cubicBezTo>
                  <a:cubicBezTo>
                    <a:pt x="1092" y="13"/>
                    <a:pt x="1089" y="16"/>
                    <a:pt x="1084" y="16"/>
                  </a:cubicBezTo>
                  <a:close/>
                  <a:moveTo>
                    <a:pt x="1036" y="16"/>
                  </a:moveTo>
                  <a:lnTo>
                    <a:pt x="1020" y="16"/>
                  </a:lnTo>
                  <a:cubicBezTo>
                    <a:pt x="1016" y="16"/>
                    <a:pt x="1012" y="13"/>
                    <a:pt x="1012" y="8"/>
                  </a:cubicBezTo>
                  <a:cubicBezTo>
                    <a:pt x="1012" y="4"/>
                    <a:pt x="1016" y="0"/>
                    <a:pt x="1020" y="0"/>
                  </a:cubicBezTo>
                  <a:lnTo>
                    <a:pt x="1036" y="0"/>
                  </a:lnTo>
                  <a:cubicBezTo>
                    <a:pt x="1041" y="0"/>
                    <a:pt x="1044" y="4"/>
                    <a:pt x="1044" y="8"/>
                  </a:cubicBezTo>
                  <a:cubicBezTo>
                    <a:pt x="1044" y="13"/>
                    <a:pt x="1041" y="16"/>
                    <a:pt x="1036" y="16"/>
                  </a:cubicBezTo>
                  <a:close/>
                  <a:moveTo>
                    <a:pt x="988" y="16"/>
                  </a:moveTo>
                  <a:lnTo>
                    <a:pt x="972" y="16"/>
                  </a:lnTo>
                  <a:cubicBezTo>
                    <a:pt x="968" y="16"/>
                    <a:pt x="964" y="13"/>
                    <a:pt x="964" y="8"/>
                  </a:cubicBezTo>
                  <a:cubicBezTo>
                    <a:pt x="964" y="4"/>
                    <a:pt x="968" y="0"/>
                    <a:pt x="972" y="0"/>
                  </a:cubicBezTo>
                  <a:lnTo>
                    <a:pt x="988" y="0"/>
                  </a:lnTo>
                  <a:cubicBezTo>
                    <a:pt x="993" y="0"/>
                    <a:pt x="996" y="4"/>
                    <a:pt x="996" y="8"/>
                  </a:cubicBezTo>
                  <a:cubicBezTo>
                    <a:pt x="996" y="13"/>
                    <a:pt x="993" y="16"/>
                    <a:pt x="988" y="16"/>
                  </a:cubicBezTo>
                  <a:close/>
                  <a:moveTo>
                    <a:pt x="940" y="16"/>
                  </a:moveTo>
                  <a:lnTo>
                    <a:pt x="924" y="16"/>
                  </a:lnTo>
                  <a:cubicBezTo>
                    <a:pt x="920" y="16"/>
                    <a:pt x="916" y="13"/>
                    <a:pt x="916" y="8"/>
                  </a:cubicBezTo>
                  <a:cubicBezTo>
                    <a:pt x="916" y="4"/>
                    <a:pt x="920" y="0"/>
                    <a:pt x="924" y="0"/>
                  </a:cubicBezTo>
                  <a:lnTo>
                    <a:pt x="940" y="0"/>
                  </a:lnTo>
                  <a:cubicBezTo>
                    <a:pt x="945" y="0"/>
                    <a:pt x="948" y="4"/>
                    <a:pt x="948" y="8"/>
                  </a:cubicBezTo>
                  <a:cubicBezTo>
                    <a:pt x="948" y="13"/>
                    <a:pt x="945" y="16"/>
                    <a:pt x="940" y="16"/>
                  </a:cubicBezTo>
                  <a:close/>
                  <a:moveTo>
                    <a:pt x="892" y="16"/>
                  </a:moveTo>
                  <a:lnTo>
                    <a:pt x="876" y="16"/>
                  </a:lnTo>
                  <a:cubicBezTo>
                    <a:pt x="872" y="16"/>
                    <a:pt x="868" y="13"/>
                    <a:pt x="868" y="8"/>
                  </a:cubicBezTo>
                  <a:cubicBezTo>
                    <a:pt x="868" y="4"/>
                    <a:pt x="872" y="0"/>
                    <a:pt x="876" y="0"/>
                  </a:cubicBezTo>
                  <a:lnTo>
                    <a:pt x="892" y="0"/>
                  </a:lnTo>
                  <a:cubicBezTo>
                    <a:pt x="897" y="0"/>
                    <a:pt x="900" y="4"/>
                    <a:pt x="900" y="8"/>
                  </a:cubicBezTo>
                  <a:cubicBezTo>
                    <a:pt x="900" y="13"/>
                    <a:pt x="897" y="16"/>
                    <a:pt x="892" y="16"/>
                  </a:cubicBezTo>
                  <a:close/>
                  <a:moveTo>
                    <a:pt x="844" y="16"/>
                  </a:moveTo>
                  <a:lnTo>
                    <a:pt x="828" y="16"/>
                  </a:lnTo>
                  <a:cubicBezTo>
                    <a:pt x="824" y="16"/>
                    <a:pt x="820" y="13"/>
                    <a:pt x="820" y="8"/>
                  </a:cubicBezTo>
                  <a:cubicBezTo>
                    <a:pt x="820" y="4"/>
                    <a:pt x="824" y="0"/>
                    <a:pt x="828" y="0"/>
                  </a:cubicBezTo>
                  <a:lnTo>
                    <a:pt x="844" y="0"/>
                  </a:lnTo>
                  <a:cubicBezTo>
                    <a:pt x="849" y="0"/>
                    <a:pt x="852" y="4"/>
                    <a:pt x="852" y="8"/>
                  </a:cubicBezTo>
                  <a:cubicBezTo>
                    <a:pt x="852" y="13"/>
                    <a:pt x="849" y="16"/>
                    <a:pt x="844" y="16"/>
                  </a:cubicBezTo>
                  <a:close/>
                  <a:moveTo>
                    <a:pt x="796" y="16"/>
                  </a:moveTo>
                  <a:lnTo>
                    <a:pt x="780" y="16"/>
                  </a:lnTo>
                  <a:cubicBezTo>
                    <a:pt x="776" y="16"/>
                    <a:pt x="772" y="13"/>
                    <a:pt x="772" y="8"/>
                  </a:cubicBezTo>
                  <a:cubicBezTo>
                    <a:pt x="772" y="4"/>
                    <a:pt x="776" y="0"/>
                    <a:pt x="780" y="0"/>
                  </a:cubicBezTo>
                  <a:lnTo>
                    <a:pt x="796" y="0"/>
                  </a:lnTo>
                  <a:cubicBezTo>
                    <a:pt x="801" y="0"/>
                    <a:pt x="804" y="4"/>
                    <a:pt x="804" y="8"/>
                  </a:cubicBezTo>
                  <a:cubicBezTo>
                    <a:pt x="804" y="13"/>
                    <a:pt x="801" y="16"/>
                    <a:pt x="796" y="16"/>
                  </a:cubicBezTo>
                  <a:close/>
                  <a:moveTo>
                    <a:pt x="748" y="16"/>
                  </a:moveTo>
                  <a:lnTo>
                    <a:pt x="732" y="16"/>
                  </a:lnTo>
                  <a:cubicBezTo>
                    <a:pt x="728" y="16"/>
                    <a:pt x="724" y="13"/>
                    <a:pt x="724" y="8"/>
                  </a:cubicBezTo>
                  <a:cubicBezTo>
                    <a:pt x="724" y="4"/>
                    <a:pt x="728" y="0"/>
                    <a:pt x="732" y="0"/>
                  </a:cubicBezTo>
                  <a:lnTo>
                    <a:pt x="748" y="0"/>
                  </a:lnTo>
                  <a:cubicBezTo>
                    <a:pt x="753" y="0"/>
                    <a:pt x="756" y="4"/>
                    <a:pt x="756" y="8"/>
                  </a:cubicBezTo>
                  <a:cubicBezTo>
                    <a:pt x="756" y="13"/>
                    <a:pt x="753" y="16"/>
                    <a:pt x="748" y="16"/>
                  </a:cubicBezTo>
                  <a:close/>
                  <a:moveTo>
                    <a:pt x="700" y="16"/>
                  </a:moveTo>
                  <a:lnTo>
                    <a:pt x="684" y="16"/>
                  </a:lnTo>
                  <a:cubicBezTo>
                    <a:pt x="680" y="16"/>
                    <a:pt x="676" y="13"/>
                    <a:pt x="676" y="8"/>
                  </a:cubicBezTo>
                  <a:cubicBezTo>
                    <a:pt x="676" y="4"/>
                    <a:pt x="680" y="0"/>
                    <a:pt x="684" y="0"/>
                  </a:cubicBezTo>
                  <a:lnTo>
                    <a:pt x="700" y="0"/>
                  </a:lnTo>
                  <a:cubicBezTo>
                    <a:pt x="705" y="0"/>
                    <a:pt x="708" y="4"/>
                    <a:pt x="708" y="8"/>
                  </a:cubicBezTo>
                  <a:cubicBezTo>
                    <a:pt x="708" y="13"/>
                    <a:pt x="705" y="16"/>
                    <a:pt x="700" y="16"/>
                  </a:cubicBezTo>
                  <a:close/>
                  <a:moveTo>
                    <a:pt x="652" y="16"/>
                  </a:moveTo>
                  <a:lnTo>
                    <a:pt x="636" y="16"/>
                  </a:lnTo>
                  <a:cubicBezTo>
                    <a:pt x="632" y="16"/>
                    <a:pt x="628" y="13"/>
                    <a:pt x="628" y="8"/>
                  </a:cubicBezTo>
                  <a:cubicBezTo>
                    <a:pt x="628" y="4"/>
                    <a:pt x="632" y="0"/>
                    <a:pt x="636" y="0"/>
                  </a:cubicBezTo>
                  <a:lnTo>
                    <a:pt x="652" y="0"/>
                  </a:lnTo>
                  <a:cubicBezTo>
                    <a:pt x="657" y="0"/>
                    <a:pt x="660" y="4"/>
                    <a:pt x="660" y="8"/>
                  </a:cubicBezTo>
                  <a:cubicBezTo>
                    <a:pt x="660" y="13"/>
                    <a:pt x="657" y="16"/>
                    <a:pt x="652" y="16"/>
                  </a:cubicBezTo>
                  <a:close/>
                  <a:moveTo>
                    <a:pt x="604" y="16"/>
                  </a:moveTo>
                  <a:lnTo>
                    <a:pt x="588" y="16"/>
                  </a:lnTo>
                  <a:cubicBezTo>
                    <a:pt x="584" y="16"/>
                    <a:pt x="580" y="13"/>
                    <a:pt x="580" y="8"/>
                  </a:cubicBezTo>
                  <a:cubicBezTo>
                    <a:pt x="580" y="4"/>
                    <a:pt x="584" y="0"/>
                    <a:pt x="588" y="0"/>
                  </a:cubicBezTo>
                  <a:lnTo>
                    <a:pt x="604" y="0"/>
                  </a:lnTo>
                  <a:cubicBezTo>
                    <a:pt x="609" y="0"/>
                    <a:pt x="612" y="4"/>
                    <a:pt x="612" y="8"/>
                  </a:cubicBezTo>
                  <a:cubicBezTo>
                    <a:pt x="612" y="13"/>
                    <a:pt x="609" y="16"/>
                    <a:pt x="604" y="16"/>
                  </a:cubicBezTo>
                  <a:close/>
                  <a:moveTo>
                    <a:pt x="556" y="16"/>
                  </a:moveTo>
                  <a:lnTo>
                    <a:pt x="540" y="16"/>
                  </a:lnTo>
                  <a:cubicBezTo>
                    <a:pt x="536" y="16"/>
                    <a:pt x="532" y="13"/>
                    <a:pt x="532" y="8"/>
                  </a:cubicBezTo>
                  <a:cubicBezTo>
                    <a:pt x="532" y="4"/>
                    <a:pt x="536" y="0"/>
                    <a:pt x="540" y="0"/>
                  </a:cubicBezTo>
                  <a:lnTo>
                    <a:pt x="556" y="0"/>
                  </a:lnTo>
                  <a:cubicBezTo>
                    <a:pt x="561" y="0"/>
                    <a:pt x="564" y="4"/>
                    <a:pt x="564" y="8"/>
                  </a:cubicBezTo>
                  <a:cubicBezTo>
                    <a:pt x="564" y="13"/>
                    <a:pt x="561" y="16"/>
                    <a:pt x="556" y="16"/>
                  </a:cubicBezTo>
                  <a:close/>
                  <a:moveTo>
                    <a:pt x="508" y="16"/>
                  </a:moveTo>
                  <a:lnTo>
                    <a:pt x="492" y="16"/>
                  </a:lnTo>
                  <a:cubicBezTo>
                    <a:pt x="488" y="16"/>
                    <a:pt x="484" y="13"/>
                    <a:pt x="484" y="8"/>
                  </a:cubicBezTo>
                  <a:cubicBezTo>
                    <a:pt x="484" y="4"/>
                    <a:pt x="488" y="0"/>
                    <a:pt x="492" y="0"/>
                  </a:cubicBezTo>
                  <a:lnTo>
                    <a:pt x="508" y="0"/>
                  </a:lnTo>
                  <a:cubicBezTo>
                    <a:pt x="513" y="0"/>
                    <a:pt x="516" y="4"/>
                    <a:pt x="516" y="8"/>
                  </a:cubicBezTo>
                  <a:cubicBezTo>
                    <a:pt x="516" y="13"/>
                    <a:pt x="513" y="16"/>
                    <a:pt x="508" y="16"/>
                  </a:cubicBezTo>
                  <a:close/>
                  <a:moveTo>
                    <a:pt x="460" y="16"/>
                  </a:moveTo>
                  <a:lnTo>
                    <a:pt x="444" y="16"/>
                  </a:lnTo>
                  <a:cubicBezTo>
                    <a:pt x="440" y="16"/>
                    <a:pt x="436" y="13"/>
                    <a:pt x="436" y="8"/>
                  </a:cubicBezTo>
                  <a:cubicBezTo>
                    <a:pt x="436" y="4"/>
                    <a:pt x="440" y="0"/>
                    <a:pt x="444" y="0"/>
                  </a:cubicBezTo>
                  <a:lnTo>
                    <a:pt x="460" y="0"/>
                  </a:lnTo>
                  <a:cubicBezTo>
                    <a:pt x="465" y="0"/>
                    <a:pt x="468" y="4"/>
                    <a:pt x="468" y="8"/>
                  </a:cubicBezTo>
                  <a:cubicBezTo>
                    <a:pt x="468" y="13"/>
                    <a:pt x="465" y="16"/>
                    <a:pt x="460" y="16"/>
                  </a:cubicBezTo>
                  <a:close/>
                  <a:moveTo>
                    <a:pt x="412" y="16"/>
                  </a:moveTo>
                  <a:lnTo>
                    <a:pt x="396" y="16"/>
                  </a:lnTo>
                  <a:cubicBezTo>
                    <a:pt x="392" y="16"/>
                    <a:pt x="388" y="13"/>
                    <a:pt x="388" y="8"/>
                  </a:cubicBezTo>
                  <a:cubicBezTo>
                    <a:pt x="388" y="4"/>
                    <a:pt x="392" y="0"/>
                    <a:pt x="396" y="0"/>
                  </a:cubicBezTo>
                  <a:lnTo>
                    <a:pt x="412" y="0"/>
                  </a:lnTo>
                  <a:cubicBezTo>
                    <a:pt x="417" y="0"/>
                    <a:pt x="420" y="4"/>
                    <a:pt x="420" y="8"/>
                  </a:cubicBezTo>
                  <a:cubicBezTo>
                    <a:pt x="420" y="13"/>
                    <a:pt x="417" y="16"/>
                    <a:pt x="412" y="16"/>
                  </a:cubicBezTo>
                  <a:close/>
                  <a:moveTo>
                    <a:pt x="364" y="16"/>
                  </a:moveTo>
                  <a:lnTo>
                    <a:pt x="348" y="16"/>
                  </a:lnTo>
                  <a:cubicBezTo>
                    <a:pt x="344" y="16"/>
                    <a:pt x="340" y="13"/>
                    <a:pt x="340" y="8"/>
                  </a:cubicBezTo>
                  <a:cubicBezTo>
                    <a:pt x="340" y="4"/>
                    <a:pt x="344" y="0"/>
                    <a:pt x="348" y="0"/>
                  </a:cubicBezTo>
                  <a:lnTo>
                    <a:pt x="364" y="0"/>
                  </a:lnTo>
                  <a:cubicBezTo>
                    <a:pt x="369" y="0"/>
                    <a:pt x="372" y="4"/>
                    <a:pt x="372" y="8"/>
                  </a:cubicBezTo>
                  <a:cubicBezTo>
                    <a:pt x="372" y="13"/>
                    <a:pt x="369" y="16"/>
                    <a:pt x="364" y="16"/>
                  </a:cubicBezTo>
                  <a:close/>
                  <a:moveTo>
                    <a:pt x="316" y="16"/>
                  </a:moveTo>
                  <a:lnTo>
                    <a:pt x="300" y="16"/>
                  </a:lnTo>
                  <a:cubicBezTo>
                    <a:pt x="296" y="16"/>
                    <a:pt x="292" y="13"/>
                    <a:pt x="292" y="8"/>
                  </a:cubicBezTo>
                  <a:cubicBezTo>
                    <a:pt x="292" y="4"/>
                    <a:pt x="296" y="0"/>
                    <a:pt x="300" y="0"/>
                  </a:cubicBezTo>
                  <a:lnTo>
                    <a:pt x="316" y="0"/>
                  </a:lnTo>
                  <a:cubicBezTo>
                    <a:pt x="321" y="0"/>
                    <a:pt x="324" y="4"/>
                    <a:pt x="324" y="8"/>
                  </a:cubicBezTo>
                  <a:cubicBezTo>
                    <a:pt x="324" y="13"/>
                    <a:pt x="321" y="16"/>
                    <a:pt x="316" y="16"/>
                  </a:cubicBezTo>
                  <a:close/>
                  <a:moveTo>
                    <a:pt x="268" y="16"/>
                  </a:moveTo>
                  <a:lnTo>
                    <a:pt x="252" y="16"/>
                  </a:lnTo>
                  <a:cubicBezTo>
                    <a:pt x="248" y="16"/>
                    <a:pt x="244" y="13"/>
                    <a:pt x="244" y="8"/>
                  </a:cubicBezTo>
                  <a:cubicBezTo>
                    <a:pt x="244" y="4"/>
                    <a:pt x="248" y="0"/>
                    <a:pt x="252" y="0"/>
                  </a:cubicBezTo>
                  <a:lnTo>
                    <a:pt x="268" y="0"/>
                  </a:lnTo>
                  <a:cubicBezTo>
                    <a:pt x="273" y="0"/>
                    <a:pt x="276" y="4"/>
                    <a:pt x="276" y="8"/>
                  </a:cubicBezTo>
                  <a:cubicBezTo>
                    <a:pt x="276" y="13"/>
                    <a:pt x="273" y="16"/>
                    <a:pt x="268" y="16"/>
                  </a:cubicBezTo>
                  <a:close/>
                  <a:moveTo>
                    <a:pt x="220" y="16"/>
                  </a:moveTo>
                  <a:lnTo>
                    <a:pt x="204" y="16"/>
                  </a:lnTo>
                  <a:cubicBezTo>
                    <a:pt x="200" y="16"/>
                    <a:pt x="196" y="13"/>
                    <a:pt x="196" y="8"/>
                  </a:cubicBezTo>
                  <a:cubicBezTo>
                    <a:pt x="196" y="4"/>
                    <a:pt x="200" y="0"/>
                    <a:pt x="204" y="0"/>
                  </a:cubicBezTo>
                  <a:lnTo>
                    <a:pt x="220" y="0"/>
                  </a:lnTo>
                  <a:cubicBezTo>
                    <a:pt x="225" y="0"/>
                    <a:pt x="228" y="4"/>
                    <a:pt x="228" y="8"/>
                  </a:cubicBezTo>
                  <a:cubicBezTo>
                    <a:pt x="228" y="13"/>
                    <a:pt x="225" y="16"/>
                    <a:pt x="220" y="16"/>
                  </a:cubicBezTo>
                  <a:close/>
                  <a:moveTo>
                    <a:pt x="172" y="16"/>
                  </a:moveTo>
                  <a:lnTo>
                    <a:pt x="156" y="16"/>
                  </a:lnTo>
                  <a:cubicBezTo>
                    <a:pt x="152" y="16"/>
                    <a:pt x="148" y="13"/>
                    <a:pt x="148" y="8"/>
                  </a:cubicBezTo>
                  <a:cubicBezTo>
                    <a:pt x="148" y="4"/>
                    <a:pt x="152" y="0"/>
                    <a:pt x="156" y="0"/>
                  </a:cubicBezTo>
                  <a:lnTo>
                    <a:pt x="172" y="0"/>
                  </a:lnTo>
                  <a:cubicBezTo>
                    <a:pt x="177" y="0"/>
                    <a:pt x="180" y="4"/>
                    <a:pt x="180" y="8"/>
                  </a:cubicBezTo>
                  <a:cubicBezTo>
                    <a:pt x="180" y="13"/>
                    <a:pt x="177" y="16"/>
                    <a:pt x="172" y="16"/>
                  </a:cubicBezTo>
                  <a:close/>
                  <a:moveTo>
                    <a:pt x="124" y="16"/>
                  </a:moveTo>
                  <a:lnTo>
                    <a:pt x="108" y="16"/>
                  </a:lnTo>
                  <a:cubicBezTo>
                    <a:pt x="104" y="16"/>
                    <a:pt x="100" y="13"/>
                    <a:pt x="100" y="8"/>
                  </a:cubicBezTo>
                  <a:cubicBezTo>
                    <a:pt x="100" y="4"/>
                    <a:pt x="104" y="0"/>
                    <a:pt x="108" y="0"/>
                  </a:cubicBezTo>
                  <a:lnTo>
                    <a:pt x="124" y="0"/>
                  </a:lnTo>
                  <a:cubicBezTo>
                    <a:pt x="129" y="0"/>
                    <a:pt x="132" y="4"/>
                    <a:pt x="132" y="8"/>
                  </a:cubicBezTo>
                  <a:cubicBezTo>
                    <a:pt x="132" y="13"/>
                    <a:pt x="129" y="16"/>
                    <a:pt x="124" y="16"/>
                  </a:cubicBezTo>
                  <a:close/>
                  <a:moveTo>
                    <a:pt x="76" y="16"/>
                  </a:moveTo>
                  <a:lnTo>
                    <a:pt x="60" y="16"/>
                  </a:lnTo>
                  <a:cubicBezTo>
                    <a:pt x="56" y="16"/>
                    <a:pt x="52" y="13"/>
                    <a:pt x="52" y="8"/>
                  </a:cubicBezTo>
                  <a:cubicBezTo>
                    <a:pt x="52" y="4"/>
                    <a:pt x="56" y="0"/>
                    <a:pt x="60" y="0"/>
                  </a:cubicBezTo>
                  <a:lnTo>
                    <a:pt x="76" y="0"/>
                  </a:lnTo>
                  <a:cubicBezTo>
                    <a:pt x="81" y="0"/>
                    <a:pt x="84" y="4"/>
                    <a:pt x="84" y="8"/>
                  </a:cubicBezTo>
                  <a:cubicBezTo>
                    <a:pt x="84" y="13"/>
                    <a:pt x="81" y="16"/>
                    <a:pt x="76" y="16"/>
                  </a:cubicBezTo>
                  <a:close/>
                  <a:moveTo>
                    <a:pt x="28" y="16"/>
                  </a:moveTo>
                  <a:lnTo>
                    <a:pt x="12" y="16"/>
                  </a:lnTo>
                  <a:cubicBezTo>
                    <a:pt x="8" y="16"/>
                    <a:pt x="4" y="13"/>
                    <a:pt x="4" y="8"/>
                  </a:cubicBezTo>
                  <a:cubicBezTo>
                    <a:pt x="4" y="4"/>
                    <a:pt x="8" y="0"/>
                    <a:pt x="12" y="0"/>
                  </a:cubicBezTo>
                  <a:lnTo>
                    <a:pt x="28" y="0"/>
                  </a:lnTo>
                  <a:cubicBezTo>
                    <a:pt x="33" y="0"/>
                    <a:pt x="36" y="4"/>
                    <a:pt x="36" y="8"/>
                  </a:cubicBezTo>
                  <a:cubicBezTo>
                    <a:pt x="36" y="13"/>
                    <a:pt x="33" y="16"/>
                    <a:pt x="28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30">
              <a:extLst>
                <a:ext uri="{FF2B5EF4-FFF2-40B4-BE49-F238E27FC236}">
                  <a16:creationId xmlns:a16="http://schemas.microsoft.com/office/drawing/2014/main" id="{6C5301E8-105A-4D5B-8252-EDF23FDAB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355" y="4615383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7" name="Rectangle 31">
              <a:extLst>
                <a:ext uri="{FF2B5EF4-FFF2-40B4-BE49-F238E27FC236}">
                  <a16:creationId xmlns:a16="http://schemas.microsoft.com/office/drawing/2014/main" id="{D72DFC32-D304-4E44-B645-C90660B03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992" y="4615383"/>
              <a:ext cx="115887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" name="Rectangle 32">
              <a:extLst>
                <a:ext uri="{FF2B5EF4-FFF2-40B4-BE49-F238E27FC236}">
                  <a16:creationId xmlns:a16="http://schemas.microsoft.com/office/drawing/2014/main" id="{C2EB1B45-8D6E-4E3B-A4F2-DDE13F70F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267" y="4615383"/>
              <a:ext cx="949325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to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9" name="Rectangle 33">
              <a:extLst>
                <a:ext uri="{FF2B5EF4-FFF2-40B4-BE49-F238E27FC236}">
                  <a16:creationId xmlns:a16="http://schemas.microsoft.com/office/drawing/2014/main" id="{E069EA34-978D-43EE-B6FB-EC86376A8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217" y="4777308"/>
              <a:ext cx="1539875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individual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pic>
        <p:nvPicPr>
          <p:cNvPr id="57" name="Grafik 56">
            <a:extLst>
              <a:ext uri="{FF2B5EF4-FFF2-40B4-BE49-F238E27FC236}">
                <a16:creationId xmlns:a16="http://schemas.microsoft.com/office/drawing/2014/main" id="{54FE37AB-D18D-4EDD-9659-3C3EACE8D8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2592" y="1556792"/>
            <a:ext cx="5674110" cy="2426370"/>
          </a:xfrm>
          <a:prstGeom prst="rect">
            <a:avLst/>
          </a:prstGeom>
        </p:spPr>
      </p:pic>
      <p:pic>
        <p:nvPicPr>
          <p:cNvPr id="58" name="Grafik 57">
            <a:extLst>
              <a:ext uri="{FF2B5EF4-FFF2-40B4-BE49-F238E27FC236}">
                <a16:creationId xmlns:a16="http://schemas.microsoft.com/office/drawing/2014/main" id="{9236458A-83C5-4692-B7D2-64A1B11FB30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12160" y="1839082"/>
            <a:ext cx="3015647" cy="2022750"/>
          </a:xfrm>
          <a:prstGeom prst="rect">
            <a:avLst/>
          </a:prstGeom>
        </p:spPr>
      </p:pic>
      <p:pic>
        <p:nvPicPr>
          <p:cNvPr id="15" name="Grafik 14">
            <a:extLst>
              <a:ext uri="{FF2B5EF4-FFF2-40B4-BE49-F238E27FC236}">
                <a16:creationId xmlns:a16="http://schemas.microsoft.com/office/drawing/2014/main" id="{50301DFE-EB67-4D00-A270-E50DA81866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16027" y="4503165"/>
            <a:ext cx="3015647" cy="2022750"/>
          </a:xfrm>
          <a:prstGeom prst="rect">
            <a:avLst/>
          </a:prstGeom>
        </p:spPr>
      </p:pic>
      <p:grpSp>
        <p:nvGrpSpPr>
          <p:cNvPr id="3" name="Group 4">
            <a:extLst>
              <a:ext uri="{FF2B5EF4-FFF2-40B4-BE49-F238E27FC236}">
                <a16:creationId xmlns:a16="http://schemas.microsoft.com/office/drawing/2014/main" id="{B9755B7D-E6E9-42B5-87F4-95F5EE43CCB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9863" y="4156075"/>
            <a:ext cx="5675312" cy="2425700"/>
            <a:chOff x="107" y="2618"/>
            <a:chExt cx="3575" cy="1528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454DEB93-C396-4E74-85E0-086B428CC0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7" y="2618"/>
              <a:ext cx="3575" cy="1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2636400D-46D3-4CE5-883B-6F197E14F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" y="2636"/>
              <a:ext cx="3546" cy="1500"/>
            </a:xfrm>
            <a:custGeom>
              <a:avLst/>
              <a:gdLst>
                <a:gd name="T0" fmla="*/ 354 w 3546"/>
                <a:gd name="T1" fmla="*/ 1500 h 1500"/>
                <a:gd name="T2" fmla="*/ 3191 w 3546"/>
                <a:gd name="T3" fmla="*/ 1500 h 1500"/>
                <a:gd name="T4" fmla="*/ 3546 w 3546"/>
                <a:gd name="T5" fmla="*/ 1144 h 1500"/>
                <a:gd name="T6" fmla="*/ 3546 w 3546"/>
                <a:gd name="T7" fmla="*/ 356 h 1500"/>
                <a:gd name="T8" fmla="*/ 3191 w 3546"/>
                <a:gd name="T9" fmla="*/ 0 h 1500"/>
                <a:gd name="T10" fmla="*/ 354 w 3546"/>
                <a:gd name="T11" fmla="*/ 0 h 1500"/>
                <a:gd name="T12" fmla="*/ 0 w 3546"/>
                <a:gd name="T13" fmla="*/ 356 h 1500"/>
                <a:gd name="T14" fmla="*/ 0 w 3546"/>
                <a:gd name="T15" fmla="*/ 1144 h 1500"/>
                <a:gd name="T16" fmla="*/ 354 w 3546"/>
                <a:gd name="T17" fmla="*/ 150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6" h="1500">
                  <a:moveTo>
                    <a:pt x="354" y="1500"/>
                  </a:moveTo>
                  <a:lnTo>
                    <a:pt x="3191" y="1500"/>
                  </a:lnTo>
                  <a:lnTo>
                    <a:pt x="3546" y="1144"/>
                  </a:lnTo>
                  <a:lnTo>
                    <a:pt x="3546" y="356"/>
                  </a:lnTo>
                  <a:lnTo>
                    <a:pt x="3191" y="0"/>
                  </a:lnTo>
                  <a:lnTo>
                    <a:pt x="354" y="0"/>
                  </a:lnTo>
                  <a:lnTo>
                    <a:pt x="0" y="356"/>
                  </a:lnTo>
                  <a:lnTo>
                    <a:pt x="0" y="1144"/>
                  </a:lnTo>
                  <a:lnTo>
                    <a:pt x="354" y="1500"/>
                  </a:lnTo>
                  <a:close/>
                </a:path>
              </a:pathLst>
            </a:custGeom>
            <a:noFill/>
            <a:ln w="285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6">
              <a:extLst>
                <a:ext uri="{FF2B5EF4-FFF2-40B4-BE49-F238E27FC236}">
                  <a16:creationId xmlns:a16="http://schemas.microsoft.com/office/drawing/2014/main" id="{2D7B1516-2B3F-4219-994B-D654B07EB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" y="3916"/>
              <a:ext cx="651" cy="18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98C52A50-B522-4286-9FA6-C061360573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" y="3915"/>
              <a:ext cx="654" cy="188"/>
            </a:xfrm>
            <a:custGeom>
              <a:avLst/>
              <a:gdLst>
                <a:gd name="T0" fmla="*/ 3 w 1183"/>
                <a:gd name="T1" fmla="*/ 5 h 340"/>
                <a:gd name="T2" fmla="*/ 0 w 1183"/>
                <a:gd name="T3" fmla="*/ 69 h 340"/>
                <a:gd name="T4" fmla="*/ 0 w 1183"/>
                <a:gd name="T5" fmla="*/ 166 h 340"/>
                <a:gd name="T6" fmla="*/ 3 w 1183"/>
                <a:gd name="T7" fmla="*/ 230 h 340"/>
                <a:gd name="T8" fmla="*/ 5 w 1183"/>
                <a:gd name="T9" fmla="*/ 289 h 340"/>
                <a:gd name="T10" fmla="*/ 5 w 1183"/>
                <a:gd name="T11" fmla="*/ 315 h 340"/>
                <a:gd name="T12" fmla="*/ 3 w 1183"/>
                <a:gd name="T13" fmla="*/ 340 h 340"/>
                <a:gd name="T14" fmla="*/ 78 w 1183"/>
                <a:gd name="T15" fmla="*/ 335 h 340"/>
                <a:gd name="T16" fmla="*/ 103 w 1183"/>
                <a:gd name="T17" fmla="*/ 335 h 340"/>
                <a:gd name="T18" fmla="*/ 103 w 1183"/>
                <a:gd name="T19" fmla="*/ 335 h 340"/>
                <a:gd name="T20" fmla="*/ 162 w 1183"/>
                <a:gd name="T21" fmla="*/ 337 h 340"/>
                <a:gd name="T22" fmla="*/ 226 w 1183"/>
                <a:gd name="T23" fmla="*/ 340 h 340"/>
                <a:gd name="T24" fmla="*/ 323 w 1183"/>
                <a:gd name="T25" fmla="*/ 340 h 340"/>
                <a:gd name="T26" fmla="*/ 387 w 1183"/>
                <a:gd name="T27" fmla="*/ 337 h 340"/>
                <a:gd name="T28" fmla="*/ 446 w 1183"/>
                <a:gd name="T29" fmla="*/ 335 h 340"/>
                <a:gd name="T30" fmla="*/ 472 w 1183"/>
                <a:gd name="T31" fmla="*/ 335 h 340"/>
                <a:gd name="T32" fmla="*/ 472 w 1183"/>
                <a:gd name="T33" fmla="*/ 335 h 340"/>
                <a:gd name="T34" fmla="*/ 531 w 1183"/>
                <a:gd name="T35" fmla="*/ 337 h 340"/>
                <a:gd name="T36" fmla="*/ 595 w 1183"/>
                <a:gd name="T37" fmla="*/ 340 h 340"/>
                <a:gd name="T38" fmla="*/ 692 w 1183"/>
                <a:gd name="T39" fmla="*/ 340 h 340"/>
                <a:gd name="T40" fmla="*/ 756 w 1183"/>
                <a:gd name="T41" fmla="*/ 337 h 340"/>
                <a:gd name="T42" fmla="*/ 815 w 1183"/>
                <a:gd name="T43" fmla="*/ 335 h 340"/>
                <a:gd name="T44" fmla="*/ 841 w 1183"/>
                <a:gd name="T45" fmla="*/ 335 h 340"/>
                <a:gd name="T46" fmla="*/ 841 w 1183"/>
                <a:gd name="T47" fmla="*/ 335 h 340"/>
                <a:gd name="T48" fmla="*/ 899 w 1183"/>
                <a:gd name="T49" fmla="*/ 337 h 340"/>
                <a:gd name="T50" fmla="*/ 963 w 1183"/>
                <a:gd name="T51" fmla="*/ 340 h 340"/>
                <a:gd name="T52" fmla="*/ 1061 w 1183"/>
                <a:gd name="T53" fmla="*/ 340 h 340"/>
                <a:gd name="T54" fmla="*/ 1125 w 1183"/>
                <a:gd name="T55" fmla="*/ 337 h 340"/>
                <a:gd name="T56" fmla="*/ 1180 w 1183"/>
                <a:gd name="T57" fmla="*/ 335 h 340"/>
                <a:gd name="T58" fmla="*/ 1180 w 1183"/>
                <a:gd name="T59" fmla="*/ 340 h 340"/>
                <a:gd name="T60" fmla="*/ 1180 w 1183"/>
                <a:gd name="T61" fmla="*/ 270 h 340"/>
                <a:gd name="T62" fmla="*/ 1178 w 1183"/>
                <a:gd name="T63" fmla="*/ 211 h 340"/>
                <a:gd name="T64" fmla="*/ 1178 w 1183"/>
                <a:gd name="T65" fmla="*/ 185 h 340"/>
                <a:gd name="T66" fmla="*/ 1178 w 1183"/>
                <a:gd name="T67" fmla="*/ 185 h 340"/>
                <a:gd name="T68" fmla="*/ 1180 w 1183"/>
                <a:gd name="T69" fmla="*/ 127 h 340"/>
                <a:gd name="T70" fmla="*/ 1183 w 1183"/>
                <a:gd name="T71" fmla="*/ 63 h 340"/>
                <a:gd name="T72" fmla="*/ 1143 w 1183"/>
                <a:gd name="T73" fmla="*/ 0 h 340"/>
                <a:gd name="T74" fmla="*/ 1079 w 1183"/>
                <a:gd name="T75" fmla="*/ 2 h 340"/>
                <a:gd name="T76" fmla="*/ 1021 w 1183"/>
                <a:gd name="T77" fmla="*/ 5 h 340"/>
                <a:gd name="T78" fmla="*/ 995 w 1183"/>
                <a:gd name="T79" fmla="*/ 5 h 340"/>
                <a:gd name="T80" fmla="*/ 995 w 1183"/>
                <a:gd name="T81" fmla="*/ 5 h 340"/>
                <a:gd name="T82" fmla="*/ 936 w 1183"/>
                <a:gd name="T83" fmla="*/ 2 h 340"/>
                <a:gd name="T84" fmla="*/ 872 w 1183"/>
                <a:gd name="T85" fmla="*/ 0 h 340"/>
                <a:gd name="T86" fmla="*/ 775 w 1183"/>
                <a:gd name="T87" fmla="*/ 0 h 340"/>
                <a:gd name="T88" fmla="*/ 711 w 1183"/>
                <a:gd name="T89" fmla="*/ 2 h 340"/>
                <a:gd name="T90" fmla="*/ 652 w 1183"/>
                <a:gd name="T91" fmla="*/ 5 h 340"/>
                <a:gd name="T92" fmla="*/ 626 w 1183"/>
                <a:gd name="T93" fmla="*/ 5 h 340"/>
                <a:gd name="T94" fmla="*/ 626 w 1183"/>
                <a:gd name="T95" fmla="*/ 5 h 340"/>
                <a:gd name="T96" fmla="*/ 567 w 1183"/>
                <a:gd name="T97" fmla="*/ 2 h 340"/>
                <a:gd name="T98" fmla="*/ 503 w 1183"/>
                <a:gd name="T99" fmla="*/ 0 h 340"/>
                <a:gd name="T100" fmla="*/ 406 w 1183"/>
                <a:gd name="T101" fmla="*/ 0 h 340"/>
                <a:gd name="T102" fmla="*/ 342 w 1183"/>
                <a:gd name="T103" fmla="*/ 2 h 340"/>
                <a:gd name="T104" fmla="*/ 283 w 1183"/>
                <a:gd name="T105" fmla="*/ 5 h 340"/>
                <a:gd name="T106" fmla="*/ 258 w 1183"/>
                <a:gd name="T107" fmla="*/ 5 h 340"/>
                <a:gd name="T108" fmla="*/ 258 w 1183"/>
                <a:gd name="T109" fmla="*/ 5 h 340"/>
                <a:gd name="T110" fmla="*/ 199 w 1183"/>
                <a:gd name="T111" fmla="*/ 2 h 340"/>
                <a:gd name="T112" fmla="*/ 135 w 1183"/>
                <a:gd name="T113" fmla="*/ 0 h 340"/>
                <a:gd name="T114" fmla="*/ 37 w 1183"/>
                <a:gd name="T115" fmla="*/ 0 h 340"/>
                <a:gd name="T116" fmla="*/ 0 w 1183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3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2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2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2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2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2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2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2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2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2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2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8" y="335"/>
                    <a:pt x="19" y="336"/>
                    <a:pt x="19" y="337"/>
                  </a:cubicBezTo>
                  <a:cubicBezTo>
                    <a:pt x="19" y="339"/>
                    <a:pt x="18" y="340"/>
                    <a:pt x="16" y="340"/>
                  </a:cubicBezTo>
                  <a:lnTo>
                    <a:pt x="3" y="340"/>
                  </a:lnTo>
                  <a:cubicBezTo>
                    <a:pt x="2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2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2" y="335"/>
                  </a:moveTo>
                  <a:lnTo>
                    <a:pt x="78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8" y="340"/>
                  </a:cubicBezTo>
                  <a:lnTo>
                    <a:pt x="42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2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1" y="335"/>
                    <a:pt x="142" y="336"/>
                    <a:pt x="142" y="337"/>
                  </a:cubicBezTo>
                  <a:cubicBezTo>
                    <a:pt x="142" y="339"/>
                    <a:pt x="141" y="340"/>
                    <a:pt x="139" y="340"/>
                  </a:cubicBezTo>
                  <a:lnTo>
                    <a:pt x="103" y="340"/>
                  </a:lnTo>
                  <a:cubicBezTo>
                    <a:pt x="102" y="340"/>
                    <a:pt x="101" y="339"/>
                    <a:pt x="101" y="337"/>
                  </a:cubicBezTo>
                  <a:cubicBezTo>
                    <a:pt x="101" y="336"/>
                    <a:pt x="102" y="335"/>
                    <a:pt x="103" y="335"/>
                  </a:cubicBezTo>
                  <a:close/>
                  <a:moveTo>
                    <a:pt x="165" y="335"/>
                  </a:moveTo>
                  <a:lnTo>
                    <a:pt x="201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1" y="340"/>
                  </a:cubicBezTo>
                  <a:lnTo>
                    <a:pt x="165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5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5" y="336"/>
                    <a:pt x="265" y="337"/>
                  </a:cubicBezTo>
                  <a:cubicBezTo>
                    <a:pt x="265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5" y="340"/>
                    <a:pt x="224" y="339"/>
                    <a:pt x="224" y="337"/>
                  </a:cubicBezTo>
                  <a:cubicBezTo>
                    <a:pt x="224" y="336"/>
                    <a:pt x="225" y="335"/>
                    <a:pt x="226" y="335"/>
                  </a:cubicBezTo>
                  <a:close/>
                  <a:moveTo>
                    <a:pt x="288" y="335"/>
                  </a:moveTo>
                  <a:lnTo>
                    <a:pt x="323" y="335"/>
                  </a:lnTo>
                  <a:cubicBezTo>
                    <a:pt x="325" y="335"/>
                    <a:pt x="326" y="336"/>
                    <a:pt x="326" y="337"/>
                  </a:cubicBezTo>
                  <a:cubicBezTo>
                    <a:pt x="326" y="339"/>
                    <a:pt x="325" y="340"/>
                    <a:pt x="323" y="340"/>
                  </a:cubicBezTo>
                  <a:lnTo>
                    <a:pt x="288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8" y="335"/>
                  </a:cubicBezTo>
                  <a:close/>
                  <a:moveTo>
                    <a:pt x="349" y="335"/>
                  </a:moveTo>
                  <a:lnTo>
                    <a:pt x="385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5" y="340"/>
                  </a:cubicBezTo>
                  <a:lnTo>
                    <a:pt x="349" y="340"/>
                  </a:lnTo>
                  <a:cubicBezTo>
                    <a:pt x="348" y="340"/>
                    <a:pt x="347" y="339"/>
                    <a:pt x="347" y="337"/>
                  </a:cubicBezTo>
                  <a:cubicBezTo>
                    <a:pt x="347" y="336"/>
                    <a:pt x="348" y="335"/>
                    <a:pt x="349" y="335"/>
                  </a:cubicBezTo>
                  <a:close/>
                  <a:moveTo>
                    <a:pt x="411" y="335"/>
                  </a:moveTo>
                  <a:lnTo>
                    <a:pt x="446" y="335"/>
                  </a:lnTo>
                  <a:cubicBezTo>
                    <a:pt x="448" y="335"/>
                    <a:pt x="449" y="336"/>
                    <a:pt x="449" y="337"/>
                  </a:cubicBezTo>
                  <a:cubicBezTo>
                    <a:pt x="449" y="339"/>
                    <a:pt x="448" y="340"/>
                    <a:pt x="446" y="340"/>
                  </a:cubicBezTo>
                  <a:lnTo>
                    <a:pt x="411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1" y="335"/>
                  </a:cubicBezTo>
                  <a:close/>
                  <a:moveTo>
                    <a:pt x="472" y="335"/>
                  </a:moveTo>
                  <a:lnTo>
                    <a:pt x="508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8" y="340"/>
                  </a:cubicBezTo>
                  <a:lnTo>
                    <a:pt x="472" y="340"/>
                  </a:lnTo>
                  <a:cubicBezTo>
                    <a:pt x="471" y="340"/>
                    <a:pt x="469" y="339"/>
                    <a:pt x="469" y="337"/>
                  </a:cubicBezTo>
                  <a:cubicBezTo>
                    <a:pt x="469" y="336"/>
                    <a:pt x="471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1" y="335"/>
                    <a:pt x="572" y="336"/>
                    <a:pt x="572" y="337"/>
                  </a:cubicBezTo>
                  <a:cubicBezTo>
                    <a:pt x="572" y="339"/>
                    <a:pt x="571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1" y="339"/>
                    <a:pt x="531" y="337"/>
                  </a:cubicBezTo>
                  <a:cubicBezTo>
                    <a:pt x="531" y="336"/>
                    <a:pt x="532" y="335"/>
                    <a:pt x="533" y="335"/>
                  </a:cubicBezTo>
                  <a:close/>
                  <a:moveTo>
                    <a:pt x="595" y="335"/>
                  </a:moveTo>
                  <a:lnTo>
                    <a:pt x="631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1" y="340"/>
                  </a:cubicBezTo>
                  <a:lnTo>
                    <a:pt x="595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5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4" y="335"/>
                    <a:pt x="695" y="336"/>
                    <a:pt x="695" y="337"/>
                  </a:cubicBezTo>
                  <a:cubicBezTo>
                    <a:pt x="695" y="339"/>
                    <a:pt x="694" y="340"/>
                    <a:pt x="692" y="340"/>
                  </a:cubicBezTo>
                  <a:lnTo>
                    <a:pt x="656" y="340"/>
                  </a:lnTo>
                  <a:cubicBezTo>
                    <a:pt x="655" y="340"/>
                    <a:pt x="654" y="339"/>
                    <a:pt x="654" y="337"/>
                  </a:cubicBezTo>
                  <a:cubicBezTo>
                    <a:pt x="654" y="336"/>
                    <a:pt x="655" y="335"/>
                    <a:pt x="656" y="335"/>
                  </a:cubicBezTo>
                  <a:close/>
                  <a:moveTo>
                    <a:pt x="718" y="335"/>
                  </a:moveTo>
                  <a:lnTo>
                    <a:pt x="754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4" y="340"/>
                  </a:cubicBezTo>
                  <a:lnTo>
                    <a:pt x="718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8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8" y="336"/>
                    <a:pt x="818" y="337"/>
                  </a:cubicBezTo>
                  <a:cubicBezTo>
                    <a:pt x="818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8" y="340"/>
                    <a:pt x="777" y="339"/>
                    <a:pt x="777" y="337"/>
                  </a:cubicBezTo>
                  <a:cubicBezTo>
                    <a:pt x="777" y="336"/>
                    <a:pt x="778" y="335"/>
                    <a:pt x="779" y="335"/>
                  </a:cubicBezTo>
                  <a:close/>
                  <a:moveTo>
                    <a:pt x="841" y="335"/>
                  </a:moveTo>
                  <a:lnTo>
                    <a:pt x="876" y="335"/>
                  </a:lnTo>
                  <a:cubicBezTo>
                    <a:pt x="878" y="335"/>
                    <a:pt x="879" y="336"/>
                    <a:pt x="879" y="337"/>
                  </a:cubicBezTo>
                  <a:cubicBezTo>
                    <a:pt x="879" y="339"/>
                    <a:pt x="878" y="340"/>
                    <a:pt x="876" y="340"/>
                  </a:cubicBezTo>
                  <a:lnTo>
                    <a:pt x="841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1" y="335"/>
                  </a:cubicBezTo>
                  <a:close/>
                  <a:moveTo>
                    <a:pt x="902" y="335"/>
                  </a:moveTo>
                  <a:lnTo>
                    <a:pt x="938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8" y="340"/>
                  </a:cubicBezTo>
                  <a:lnTo>
                    <a:pt x="902" y="340"/>
                  </a:lnTo>
                  <a:cubicBezTo>
                    <a:pt x="901" y="340"/>
                    <a:pt x="899" y="339"/>
                    <a:pt x="899" y="337"/>
                  </a:cubicBezTo>
                  <a:cubicBezTo>
                    <a:pt x="899" y="336"/>
                    <a:pt x="901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1" y="335"/>
                    <a:pt x="1002" y="336"/>
                    <a:pt x="1002" y="337"/>
                  </a:cubicBezTo>
                  <a:cubicBezTo>
                    <a:pt x="1002" y="339"/>
                    <a:pt x="1001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1" y="339"/>
                    <a:pt x="961" y="337"/>
                  </a:cubicBezTo>
                  <a:cubicBezTo>
                    <a:pt x="961" y="336"/>
                    <a:pt x="962" y="335"/>
                    <a:pt x="963" y="335"/>
                  </a:cubicBezTo>
                  <a:close/>
                  <a:moveTo>
                    <a:pt x="1025" y="335"/>
                  </a:moveTo>
                  <a:lnTo>
                    <a:pt x="1061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1" y="340"/>
                  </a:cubicBezTo>
                  <a:lnTo>
                    <a:pt x="1025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5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4" y="335"/>
                    <a:pt x="1125" y="336"/>
                    <a:pt x="1125" y="337"/>
                  </a:cubicBezTo>
                  <a:cubicBezTo>
                    <a:pt x="1125" y="339"/>
                    <a:pt x="1124" y="340"/>
                    <a:pt x="1122" y="340"/>
                  </a:cubicBezTo>
                  <a:lnTo>
                    <a:pt x="1086" y="340"/>
                  </a:lnTo>
                  <a:cubicBezTo>
                    <a:pt x="1085" y="340"/>
                    <a:pt x="1084" y="339"/>
                    <a:pt x="1084" y="337"/>
                  </a:cubicBezTo>
                  <a:cubicBezTo>
                    <a:pt x="1084" y="336"/>
                    <a:pt x="1085" y="335"/>
                    <a:pt x="1086" y="335"/>
                  </a:cubicBezTo>
                  <a:close/>
                  <a:moveTo>
                    <a:pt x="1148" y="335"/>
                  </a:moveTo>
                  <a:lnTo>
                    <a:pt x="1180" y="335"/>
                  </a:lnTo>
                  <a:lnTo>
                    <a:pt x="1178" y="337"/>
                  </a:lnTo>
                  <a:lnTo>
                    <a:pt x="1178" y="334"/>
                  </a:lnTo>
                  <a:cubicBezTo>
                    <a:pt x="1178" y="332"/>
                    <a:pt x="1179" y="331"/>
                    <a:pt x="1180" y="331"/>
                  </a:cubicBezTo>
                  <a:cubicBezTo>
                    <a:pt x="1182" y="331"/>
                    <a:pt x="1183" y="332"/>
                    <a:pt x="1183" y="334"/>
                  </a:cubicBezTo>
                  <a:lnTo>
                    <a:pt x="1183" y="337"/>
                  </a:lnTo>
                  <a:cubicBezTo>
                    <a:pt x="1183" y="339"/>
                    <a:pt x="1182" y="340"/>
                    <a:pt x="1180" y="340"/>
                  </a:cubicBezTo>
                  <a:lnTo>
                    <a:pt x="1148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8" y="335"/>
                  </a:cubicBezTo>
                  <a:close/>
                  <a:moveTo>
                    <a:pt x="1178" y="308"/>
                  </a:moveTo>
                  <a:lnTo>
                    <a:pt x="1178" y="272"/>
                  </a:lnTo>
                  <a:cubicBezTo>
                    <a:pt x="1178" y="271"/>
                    <a:pt x="1179" y="270"/>
                    <a:pt x="1180" y="270"/>
                  </a:cubicBezTo>
                  <a:cubicBezTo>
                    <a:pt x="1182" y="270"/>
                    <a:pt x="1183" y="271"/>
                    <a:pt x="1183" y="272"/>
                  </a:cubicBezTo>
                  <a:lnTo>
                    <a:pt x="1183" y="308"/>
                  </a:lnTo>
                  <a:cubicBezTo>
                    <a:pt x="1183" y="310"/>
                    <a:pt x="1182" y="311"/>
                    <a:pt x="1180" y="311"/>
                  </a:cubicBezTo>
                  <a:cubicBezTo>
                    <a:pt x="1179" y="311"/>
                    <a:pt x="1178" y="310"/>
                    <a:pt x="1178" y="308"/>
                  </a:cubicBezTo>
                  <a:close/>
                  <a:moveTo>
                    <a:pt x="1178" y="247"/>
                  </a:moveTo>
                  <a:lnTo>
                    <a:pt x="1178" y="211"/>
                  </a:lnTo>
                  <a:cubicBezTo>
                    <a:pt x="1178" y="210"/>
                    <a:pt x="1179" y="208"/>
                    <a:pt x="1180" y="208"/>
                  </a:cubicBezTo>
                  <a:cubicBezTo>
                    <a:pt x="1182" y="208"/>
                    <a:pt x="1183" y="210"/>
                    <a:pt x="1183" y="211"/>
                  </a:cubicBezTo>
                  <a:lnTo>
                    <a:pt x="1183" y="247"/>
                  </a:lnTo>
                  <a:cubicBezTo>
                    <a:pt x="1183" y="248"/>
                    <a:pt x="1182" y="249"/>
                    <a:pt x="1180" y="249"/>
                  </a:cubicBezTo>
                  <a:cubicBezTo>
                    <a:pt x="1179" y="249"/>
                    <a:pt x="1178" y="248"/>
                    <a:pt x="1178" y="247"/>
                  </a:cubicBezTo>
                  <a:close/>
                  <a:moveTo>
                    <a:pt x="1178" y="185"/>
                  </a:moveTo>
                  <a:lnTo>
                    <a:pt x="1178" y="150"/>
                  </a:lnTo>
                  <a:cubicBezTo>
                    <a:pt x="1178" y="148"/>
                    <a:pt x="1179" y="147"/>
                    <a:pt x="1180" y="147"/>
                  </a:cubicBezTo>
                  <a:cubicBezTo>
                    <a:pt x="1182" y="147"/>
                    <a:pt x="1183" y="148"/>
                    <a:pt x="1183" y="150"/>
                  </a:cubicBezTo>
                  <a:lnTo>
                    <a:pt x="1183" y="185"/>
                  </a:lnTo>
                  <a:cubicBezTo>
                    <a:pt x="1183" y="187"/>
                    <a:pt x="1182" y="188"/>
                    <a:pt x="1180" y="188"/>
                  </a:cubicBezTo>
                  <a:cubicBezTo>
                    <a:pt x="1179" y="188"/>
                    <a:pt x="1178" y="187"/>
                    <a:pt x="1178" y="185"/>
                  </a:cubicBezTo>
                  <a:close/>
                  <a:moveTo>
                    <a:pt x="1178" y="124"/>
                  </a:moveTo>
                  <a:lnTo>
                    <a:pt x="1178" y="88"/>
                  </a:lnTo>
                  <a:cubicBezTo>
                    <a:pt x="1178" y="87"/>
                    <a:pt x="1179" y="86"/>
                    <a:pt x="1180" y="86"/>
                  </a:cubicBezTo>
                  <a:cubicBezTo>
                    <a:pt x="1182" y="86"/>
                    <a:pt x="1183" y="87"/>
                    <a:pt x="1183" y="88"/>
                  </a:cubicBezTo>
                  <a:lnTo>
                    <a:pt x="1183" y="124"/>
                  </a:lnTo>
                  <a:cubicBezTo>
                    <a:pt x="1183" y="125"/>
                    <a:pt x="1182" y="127"/>
                    <a:pt x="1180" y="127"/>
                  </a:cubicBezTo>
                  <a:cubicBezTo>
                    <a:pt x="1179" y="127"/>
                    <a:pt x="1178" y="125"/>
                    <a:pt x="1178" y="124"/>
                  </a:cubicBezTo>
                  <a:close/>
                  <a:moveTo>
                    <a:pt x="1178" y="63"/>
                  </a:moveTo>
                  <a:lnTo>
                    <a:pt x="1178" y="27"/>
                  </a:lnTo>
                  <a:cubicBezTo>
                    <a:pt x="1178" y="25"/>
                    <a:pt x="1179" y="24"/>
                    <a:pt x="1180" y="24"/>
                  </a:cubicBezTo>
                  <a:cubicBezTo>
                    <a:pt x="1182" y="24"/>
                    <a:pt x="1183" y="25"/>
                    <a:pt x="1183" y="27"/>
                  </a:cubicBezTo>
                  <a:lnTo>
                    <a:pt x="1183" y="63"/>
                  </a:lnTo>
                  <a:cubicBezTo>
                    <a:pt x="1183" y="64"/>
                    <a:pt x="1182" y="65"/>
                    <a:pt x="1180" y="65"/>
                  </a:cubicBezTo>
                  <a:cubicBezTo>
                    <a:pt x="1179" y="65"/>
                    <a:pt x="1178" y="64"/>
                    <a:pt x="1178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2" y="5"/>
                    <a:pt x="1141" y="4"/>
                    <a:pt x="1141" y="2"/>
                  </a:cubicBezTo>
                  <a:cubicBezTo>
                    <a:pt x="1141" y="1"/>
                    <a:pt x="1142" y="0"/>
                    <a:pt x="1143" y="0"/>
                  </a:cubicBezTo>
                  <a:lnTo>
                    <a:pt x="1179" y="0"/>
                  </a:lnTo>
                  <a:cubicBezTo>
                    <a:pt x="1181" y="0"/>
                    <a:pt x="1182" y="1"/>
                    <a:pt x="1182" y="2"/>
                  </a:cubicBezTo>
                  <a:cubicBezTo>
                    <a:pt x="1182" y="4"/>
                    <a:pt x="1181" y="5"/>
                    <a:pt x="1179" y="5"/>
                  </a:cubicBezTo>
                  <a:close/>
                  <a:moveTo>
                    <a:pt x="1118" y="5"/>
                  </a:moveTo>
                  <a:lnTo>
                    <a:pt x="1082" y="5"/>
                  </a:lnTo>
                  <a:cubicBezTo>
                    <a:pt x="1081" y="5"/>
                    <a:pt x="1079" y="4"/>
                    <a:pt x="1079" y="2"/>
                  </a:cubicBezTo>
                  <a:cubicBezTo>
                    <a:pt x="1079" y="1"/>
                    <a:pt x="1081" y="0"/>
                    <a:pt x="1082" y="0"/>
                  </a:cubicBezTo>
                  <a:lnTo>
                    <a:pt x="1118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8" y="5"/>
                  </a:cubicBezTo>
                  <a:close/>
                  <a:moveTo>
                    <a:pt x="1056" y="5"/>
                  </a:moveTo>
                  <a:lnTo>
                    <a:pt x="1021" y="5"/>
                  </a:lnTo>
                  <a:cubicBezTo>
                    <a:pt x="1019" y="5"/>
                    <a:pt x="1018" y="4"/>
                    <a:pt x="1018" y="2"/>
                  </a:cubicBezTo>
                  <a:cubicBezTo>
                    <a:pt x="1018" y="1"/>
                    <a:pt x="1019" y="0"/>
                    <a:pt x="1021" y="0"/>
                  </a:cubicBezTo>
                  <a:lnTo>
                    <a:pt x="1056" y="0"/>
                  </a:lnTo>
                  <a:cubicBezTo>
                    <a:pt x="1058" y="0"/>
                    <a:pt x="1059" y="1"/>
                    <a:pt x="1059" y="2"/>
                  </a:cubicBezTo>
                  <a:cubicBezTo>
                    <a:pt x="1059" y="4"/>
                    <a:pt x="1058" y="5"/>
                    <a:pt x="1056" y="5"/>
                  </a:cubicBezTo>
                  <a:close/>
                  <a:moveTo>
                    <a:pt x="995" y="5"/>
                  </a:moveTo>
                  <a:lnTo>
                    <a:pt x="959" y="5"/>
                  </a:lnTo>
                  <a:cubicBezTo>
                    <a:pt x="958" y="5"/>
                    <a:pt x="957" y="4"/>
                    <a:pt x="957" y="2"/>
                  </a:cubicBezTo>
                  <a:cubicBezTo>
                    <a:pt x="957" y="1"/>
                    <a:pt x="958" y="0"/>
                    <a:pt x="959" y="0"/>
                  </a:cubicBezTo>
                  <a:lnTo>
                    <a:pt x="995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5" y="5"/>
                  </a:cubicBezTo>
                  <a:close/>
                  <a:moveTo>
                    <a:pt x="933" y="5"/>
                  </a:moveTo>
                  <a:lnTo>
                    <a:pt x="898" y="5"/>
                  </a:lnTo>
                  <a:cubicBezTo>
                    <a:pt x="896" y="5"/>
                    <a:pt x="895" y="4"/>
                    <a:pt x="895" y="2"/>
                  </a:cubicBezTo>
                  <a:cubicBezTo>
                    <a:pt x="895" y="1"/>
                    <a:pt x="896" y="0"/>
                    <a:pt x="898" y="0"/>
                  </a:cubicBezTo>
                  <a:lnTo>
                    <a:pt x="933" y="0"/>
                  </a:lnTo>
                  <a:cubicBezTo>
                    <a:pt x="935" y="0"/>
                    <a:pt x="936" y="1"/>
                    <a:pt x="936" y="2"/>
                  </a:cubicBezTo>
                  <a:cubicBezTo>
                    <a:pt x="936" y="4"/>
                    <a:pt x="935" y="5"/>
                    <a:pt x="933" y="5"/>
                  </a:cubicBezTo>
                  <a:close/>
                  <a:moveTo>
                    <a:pt x="872" y="5"/>
                  </a:moveTo>
                  <a:lnTo>
                    <a:pt x="836" y="5"/>
                  </a:lnTo>
                  <a:cubicBezTo>
                    <a:pt x="835" y="5"/>
                    <a:pt x="834" y="4"/>
                    <a:pt x="834" y="2"/>
                  </a:cubicBezTo>
                  <a:cubicBezTo>
                    <a:pt x="834" y="1"/>
                    <a:pt x="835" y="0"/>
                    <a:pt x="836" y="0"/>
                  </a:cubicBezTo>
                  <a:lnTo>
                    <a:pt x="872" y="0"/>
                  </a:lnTo>
                  <a:cubicBezTo>
                    <a:pt x="873" y="0"/>
                    <a:pt x="875" y="1"/>
                    <a:pt x="875" y="2"/>
                  </a:cubicBezTo>
                  <a:cubicBezTo>
                    <a:pt x="875" y="4"/>
                    <a:pt x="873" y="5"/>
                    <a:pt x="872" y="5"/>
                  </a:cubicBezTo>
                  <a:close/>
                  <a:moveTo>
                    <a:pt x="811" y="5"/>
                  </a:moveTo>
                  <a:lnTo>
                    <a:pt x="775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5" y="0"/>
                  </a:cubicBezTo>
                  <a:lnTo>
                    <a:pt x="811" y="0"/>
                  </a:lnTo>
                  <a:cubicBezTo>
                    <a:pt x="812" y="0"/>
                    <a:pt x="813" y="1"/>
                    <a:pt x="813" y="2"/>
                  </a:cubicBezTo>
                  <a:cubicBezTo>
                    <a:pt x="813" y="4"/>
                    <a:pt x="812" y="5"/>
                    <a:pt x="811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2" y="5"/>
                    <a:pt x="711" y="4"/>
                    <a:pt x="711" y="2"/>
                  </a:cubicBezTo>
                  <a:cubicBezTo>
                    <a:pt x="711" y="1"/>
                    <a:pt x="712" y="0"/>
                    <a:pt x="713" y="0"/>
                  </a:cubicBezTo>
                  <a:lnTo>
                    <a:pt x="749" y="0"/>
                  </a:lnTo>
                  <a:cubicBezTo>
                    <a:pt x="751" y="0"/>
                    <a:pt x="752" y="1"/>
                    <a:pt x="752" y="2"/>
                  </a:cubicBezTo>
                  <a:cubicBezTo>
                    <a:pt x="752" y="4"/>
                    <a:pt x="751" y="5"/>
                    <a:pt x="749" y="5"/>
                  </a:cubicBezTo>
                  <a:close/>
                  <a:moveTo>
                    <a:pt x="688" y="5"/>
                  </a:moveTo>
                  <a:lnTo>
                    <a:pt x="652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2" y="0"/>
                  </a:cubicBezTo>
                  <a:lnTo>
                    <a:pt x="688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8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9" y="5"/>
                    <a:pt x="588" y="4"/>
                    <a:pt x="588" y="2"/>
                  </a:cubicBezTo>
                  <a:cubicBezTo>
                    <a:pt x="588" y="1"/>
                    <a:pt x="589" y="0"/>
                    <a:pt x="590" y="0"/>
                  </a:cubicBezTo>
                  <a:lnTo>
                    <a:pt x="626" y="0"/>
                  </a:lnTo>
                  <a:cubicBezTo>
                    <a:pt x="628" y="0"/>
                    <a:pt x="629" y="1"/>
                    <a:pt x="629" y="2"/>
                  </a:cubicBezTo>
                  <a:cubicBezTo>
                    <a:pt x="629" y="4"/>
                    <a:pt x="628" y="5"/>
                    <a:pt x="626" y="5"/>
                  </a:cubicBezTo>
                  <a:close/>
                  <a:moveTo>
                    <a:pt x="565" y="5"/>
                  </a:moveTo>
                  <a:lnTo>
                    <a:pt x="529" y="5"/>
                  </a:lnTo>
                  <a:cubicBezTo>
                    <a:pt x="528" y="5"/>
                    <a:pt x="526" y="4"/>
                    <a:pt x="526" y="2"/>
                  </a:cubicBezTo>
                  <a:cubicBezTo>
                    <a:pt x="526" y="1"/>
                    <a:pt x="528" y="0"/>
                    <a:pt x="529" y="0"/>
                  </a:cubicBezTo>
                  <a:lnTo>
                    <a:pt x="565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5" y="5"/>
                  </a:cubicBezTo>
                  <a:close/>
                  <a:moveTo>
                    <a:pt x="503" y="5"/>
                  </a:moveTo>
                  <a:lnTo>
                    <a:pt x="468" y="5"/>
                  </a:lnTo>
                  <a:cubicBezTo>
                    <a:pt x="466" y="5"/>
                    <a:pt x="465" y="4"/>
                    <a:pt x="465" y="2"/>
                  </a:cubicBezTo>
                  <a:cubicBezTo>
                    <a:pt x="465" y="1"/>
                    <a:pt x="466" y="0"/>
                    <a:pt x="468" y="0"/>
                  </a:cubicBezTo>
                  <a:lnTo>
                    <a:pt x="503" y="0"/>
                  </a:lnTo>
                  <a:cubicBezTo>
                    <a:pt x="505" y="0"/>
                    <a:pt x="506" y="1"/>
                    <a:pt x="506" y="2"/>
                  </a:cubicBezTo>
                  <a:cubicBezTo>
                    <a:pt x="506" y="4"/>
                    <a:pt x="505" y="5"/>
                    <a:pt x="503" y="5"/>
                  </a:cubicBezTo>
                  <a:close/>
                  <a:moveTo>
                    <a:pt x="442" y="5"/>
                  </a:moveTo>
                  <a:lnTo>
                    <a:pt x="406" y="5"/>
                  </a:lnTo>
                  <a:cubicBezTo>
                    <a:pt x="405" y="5"/>
                    <a:pt x="404" y="4"/>
                    <a:pt x="404" y="2"/>
                  </a:cubicBezTo>
                  <a:cubicBezTo>
                    <a:pt x="404" y="1"/>
                    <a:pt x="405" y="0"/>
                    <a:pt x="406" y="0"/>
                  </a:cubicBezTo>
                  <a:lnTo>
                    <a:pt x="442" y="0"/>
                  </a:lnTo>
                  <a:cubicBezTo>
                    <a:pt x="443" y="0"/>
                    <a:pt x="445" y="1"/>
                    <a:pt x="445" y="2"/>
                  </a:cubicBezTo>
                  <a:cubicBezTo>
                    <a:pt x="445" y="4"/>
                    <a:pt x="443" y="5"/>
                    <a:pt x="442" y="5"/>
                  </a:cubicBezTo>
                  <a:close/>
                  <a:moveTo>
                    <a:pt x="381" y="5"/>
                  </a:moveTo>
                  <a:lnTo>
                    <a:pt x="345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5" y="0"/>
                  </a:cubicBezTo>
                  <a:lnTo>
                    <a:pt x="381" y="0"/>
                  </a:lnTo>
                  <a:cubicBezTo>
                    <a:pt x="382" y="0"/>
                    <a:pt x="383" y="1"/>
                    <a:pt x="383" y="2"/>
                  </a:cubicBezTo>
                  <a:cubicBezTo>
                    <a:pt x="383" y="4"/>
                    <a:pt x="382" y="5"/>
                    <a:pt x="381" y="5"/>
                  </a:cubicBezTo>
                  <a:close/>
                  <a:moveTo>
                    <a:pt x="319" y="5"/>
                  </a:moveTo>
                  <a:lnTo>
                    <a:pt x="283" y="5"/>
                  </a:lnTo>
                  <a:cubicBezTo>
                    <a:pt x="282" y="5"/>
                    <a:pt x="281" y="4"/>
                    <a:pt x="281" y="2"/>
                  </a:cubicBezTo>
                  <a:cubicBezTo>
                    <a:pt x="281" y="1"/>
                    <a:pt x="282" y="0"/>
                    <a:pt x="283" y="0"/>
                  </a:cubicBezTo>
                  <a:lnTo>
                    <a:pt x="319" y="0"/>
                  </a:lnTo>
                  <a:cubicBezTo>
                    <a:pt x="320" y="0"/>
                    <a:pt x="322" y="1"/>
                    <a:pt x="322" y="2"/>
                  </a:cubicBezTo>
                  <a:cubicBezTo>
                    <a:pt x="322" y="4"/>
                    <a:pt x="320" y="5"/>
                    <a:pt x="319" y="5"/>
                  </a:cubicBezTo>
                  <a:close/>
                  <a:moveTo>
                    <a:pt x="258" y="5"/>
                  </a:moveTo>
                  <a:lnTo>
                    <a:pt x="222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2" y="0"/>
                  </a:cubicBezTo>
                  <a:lnTo>
                    <a:pt x="258" y="0"/>
                  </a:lnTo>
                  <a:cubicBezTo>
                    <a:pt x="259" y="0"/>
                    <a:pt x="260" y="1"/>
                    <a:pt x="260" y="2"/>
                  </a:cubicBezTo>
                  <a:cubicBezTo>
                    <a:pt x="260" y="4"/>
                    <a:pt x="259" y="5"/>
                    <a:pt x="258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9" y="5"/>
                    <a:pt x="158" y="4"/>
                    <a:pt x="158" y="2"/>
                  </a:cubicBezTo>
                  <a:cubicBezTo>
                    <a:pt x="158" y="1"/>
                    <a:pt x="159" y="0"/>
                    <a:pt x="160" y="0"/>
                  </a:cubicBezTo>
                  <a:lnTo>
                    <a:pt x="196" y="0"/>
                  </a:lnTo>
                  <a:cubicBezTo>
                    <a:pt x="198" y="0"/>
                    <a:pt x="199" y="1"/>
                    <a:pt x="199" y="2"/>
                  </a:cubicBezTo>
                  <a:cubicBezTo>
                    <a:pt x="199" y="4"/>
                    <a:pt x="198" y="5"/>
                    <a:pt x="196" y="5"/>
                  </a:cubicBezTo>
                  <a:close/>
                  <a:moveTo>
                    <a:pt x="135" y="5"/>
                  </a:moveTo>
                  <a:lnTo>
                    <a:pt x="99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9" y="0"/>
                  </a:cubicBezTo>
                  <a:lnTo>
                    <a:pt x="135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5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6" y="5"/>
                    <a:pt x="35" y="4"/>
                    <a:pt x="35" y="2"/>
                  </a:cubicBezTo>
                  <a:cubicBezTo>
                    <a:pt x="35" y="1"/>
                    <a:pt x="36" y="0"/>
                    <a:pt x="37" y="0"/>
                  </a:cubicBezTo>
                  <a:lnTo>
                    <a:pt x="73" y="0"/>
                  </a:lnTo>
                  <a:cubicBezTo>
                    <a:pt x="75" y="0"/>
                    <a:pt x="76" y="1"/>
                    <a:pt x="76" y="2"/>
                  </a:cubicBezTo>
                  <a:cubicBezTo>
                    <a:pt x="76" y="4"/>
                    <a:pt x="75" y="5"/>
                    <a:pt x="73" y="5"/>
                  </a:cubicBezTo>
                  <a:close/>
                  <a:moveTo>
                    <a:pt x="12" y="5"/>
                  </a:moveTo>
                  <a:lnTo>
                    <a:pt x="3" y="5"/>
                  </a:ln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lnTo>
                    <a:pt x="12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2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8">
              <a:extLst>
                <a:ext uri="{FF2B5EF4-FFF2-40B4-BE49-F238E27FC236}">
                  <a16:creationId xmlns:a16="http://schemas.microsoft.com/office/drawing/2014/main" id="{9D101A45-139E-4362-ADC2-C8099AEC8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" y="3962"/>
              <a:ext cx="26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" name="Rectangle 9">
              <a:extLst>
                <a:ext uri="{FF2B5EF4-FFF2-40B4-BE49-F238E27FC236}">
                  <a16:creationId xmlns:a16="http://schemas.microsoft.com/office/drawing/2014/main" id="{F0BB227D-BF11-494E-AB8F-EDB83DB74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" y="3962"/>
              <a:ext cx="7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" name="Rectangle 10">
              <a:extLst>
                <a:ext uri="{FF2B5EF4-FFF2-40B4-BE49-F238E27FC236}">
                  <a16:creationId xmlns:a16="http://schemas.microsoft.com/office/drawing/2014/main" id="{7EEB51D0-20EB-46FC-86B4-2E3568B14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" y="3962"/>
              <a:ext cx="213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Integer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38B3C544-4114-4FB0-8D95-E67859D4C2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1" y="3944"/>
              <a:ext cx="97" cy="131"/>
            </a:xfrm>
            <a:custGeom>
              <a:avLst/>
              <a:gdLst>
                <a:gd name="T0" fmla="*/ 54 w 97"/>
                <a:gd name="T1" fmla="*/ 0 h 131"/>
                <a:gd name="T2" fmla="*/ 97 w 97"/>
                <a:gd name="T3" fmla="*/ 43 h 131"/>
                <a:gd name="T4" fmla="*/ 97 w 97"/>
                <a:gd name="T5" fmla="*/ 131 h 131"/>
                <a:gd name="T6" fmla="*/ 0 w 97"/>
                <a:gd name="T7" fmla="*/ 131 h 131"/>
                <a:gd name="T8" fmla="*/ 0 w 97"/>
                <a:gd name="T9" fmla="*/ 0 h 131"/>
                <a:gd name="T10" fmla="*/ 54 w 97"/>
                <a:gd name="T11" fmla="*/ 0 h 131"/>
                <a:gd name="T12" fmla="*/ 8 w 97"/>
                <a:gd name="T13" fmla="*/ 122 h 131"/>
                <a:gd name="T14" fmla="*/ 89 w 97"/>
                <a:gd name="T15" fmla="*/ 122 h 131"/>
                <a:gd name="T16" fmla="*/ 89 w 97"/>
                <a:gd name="T17" fmla="*/ 48 h 131"/>
                <a:gd name="T18" fmla="*/ 48 w 97"/>
                <a:gd name="T19" fmla="*/ 48 h 131"/>
                <a:gd name="T20" fmla="*/ 48 w 97"/>
                <a:gd name="T21" fmla="*/ 7 h 131"/>
                <a:gd name="T22" fmla="*/ 8 w 97"/>
                <a:gd name="T23" fmla="*/ 7 h 131"/>
                <a:gd name="T24" fmla="*/ 8 w 97"/>
                <a:gd name="T25" fmla="*/ 122 h 131"/>
                <a:gd name="T26" fmla="*/ 57 w 97"/>
                <a:gd name="T27" fmla="*/ 13 h 131"/>
                <a:gd name="T28" fmla="*/ 57 w 97"/>
                <a:gd name="T29" fmla="*/ 40 h 131"/>
                <a:gd name="T30" fmla="*/ 84 w 97"/>
                <a:gd name="T31" fmla="*/ 40 h 131"/>
                <a:gd name="T32" fmla="*/ 57 w 97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31">
                  <a:moveTo>
                    <a:pt x="54" y="0"/>
                  </a:moveTo>
                  <a:lnTo>
                    <a:pt x="97" y="43"/>
                  </a:lnTo>
                  <a:lnTo>
                    <a:pt x="97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4" y="0"/>
                  </a:lnTo>
                  <a:close/>
                  <a:moveTo>
                    <a:pt x="8" y="122"/>
                  </a:moveTo>
                  <a:lnTo>
                    <a:pt x="89" y="122"/>
                  </a:lnTo>
                  <a:lnTo>
                    <a:pt x="89" y="48"/>
                  </a:lnTo>
                  <a:lnTo>
                    <a:pt x="48" y="48"/>
                  </a:lnTo>
                  <a:lnTo>
                    <a:pt x="48" y="7"/>
                  </a:lnTo>
                  <a:lnTo>
                    <a:pt x="8" y="7"/>
                  </a:lnTo>
                  <a:lnTo>
                    <a:pt x="8" y="122"/>
                  </a:lnTo>
                  <a:close/>
                  <a:moveTo>
                    <a:pt x="57" y="13"/>
                  </a:moveTo>
                  <a:lnTo>
                    <a:pt x="57" y="40"/>
                  </a:lnTo>
                  <a:lnTo>
                    <a:pt x="84" y="40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2">
              <a:extLst>
                <a:ext uri="{FF2B5EF4-FFF2-40B4-BE49-F238E27FC236}">
                  <a16:creationId xmlns:a16="http://schemas.microsoft.com/office/drawing/2014/main" id="{4CD33263-72CA-4D2D-8367-28FFFE009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3916"/>
              <a:ext cx="516" cy="18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7AB4D2C3-7042-41EE-A014-D12E6D55CD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0" y="3915"/>
              <a:ext cx="519" cy="188"/>
            </a:xfrm>
            <a:custGeom>
              <a:avLst/>
              <a:gdLst>
                <a:gd name="T0" fmla="*/ 0 w 939"/>
                <a:gd name="T1" fmla="*/ 7 h 340"/>
                <a:gd name="T2" fmla="*/ 3 w 939"/>
                <a:gd name="T3" fmla="*/ 107 h 340"/>
                <a:gd name="T4" fmla="*/ 5 w 939"/>
                <a:gd name="T5" fmla="*/ 130 h 340"/>
                <a:gd name="T6" fmla="*/ 3 w 939"/>
                <a:gd name="T7" fmla="*/ 128 h 340"/>
                <a:gd name="T8" fmla="*/ 0 w 939"/>
                <a:gd name="T9" fmla="*/ 228 h 340"/>
                <a:gd name="T10" fmla="*/ 5 w 939"/>
                <a:gd name="T11" fmla="*/ 289 h 340"/>
                <a:gd name="T12" fmla="*/ 5 w 939"/>
                <a:gd name="T13" fmla="*/ 253 h 340"/>
                <a:gd name="T14" fmla="*/ 19 w 939"/>
                <a:gd name="T15" fmla="*/ 337 h 340"/>
                <a:gd name="T16" fmla="*/ 3 w 939"/>
                <a:gd name="T17" fmla="*/ 312 h 340"/>
                <a:gd name="T18" fmla="*/ 78 w 939"/>
                <a:gd name="T19" fmla="*/ 340 h 340"/>
                <a:gd name="T20" fmla="*/ 139 w 939"/>
                <a:gd name="T21" fmla="*/ 335 h 340"/>
                <a:gd name="T22" fmla="*/ 103 w 939"/>
                <a:gd name="T23" fmla="*/ 335 h 340"/>
                <a:gd name="T24" fmla="*/ 165 w 939"/>
                <a:gd name="T25" fmla="*/ 340 h 340"/>
                <a:gd name="T26" fmla="*/ 265 w 939"/>
                <a:gd name="T27" fmla="*/ 337 h 340"/>
                <a:gd name="T28" fmla="*/ 288 w 939"/>
                <a:gd name="T29" fmla="*/ 335 h 340"/>
                <a:gd name="T30" fmla="*/ 285 w 939"/>
                <a:gd name="T31" fmla="*/ 337 h 340"/>
                <a:gd name="T32" fmla="*/ 385 w 939"/>
                <a:gd name="T33" fmla="*/ 340 h 340"/>
                <a:gd name="T34" fmla="*/ 446 w 939"/>
                <a:gd name="T35" fmla="*/ 335 h 340"/>
                <a:gd name="T36" fmla="*/ 411 w 939"/>
                <a:gd name="T37" fmla="*/ 335 h 340"/>
                <a:gd name="T38" fmla="*/ 472 w 939"/>
                <a:gd name="T39" fmla="*/ 340 h 340"/>
                <a:gd name="T40" fmla="*/ 572 w 939"/>
                <a:gd name="T41" fmla="*/ 337 h 340"/>
                <a:gd name="T42" fmla="*/ 595 w 939"/>
                <a:gd name="T43" fmla="*/ 335 h 340"/>
                <a:gd name="T44" fmla="*/ 592 w 939"/>
                <a:gd name="T45" fmla="*/ 337 h 340"/>
                <a:gd name="T46" fmla="*/ 692 w 939"/>
                <a:gd name="T47" fmla="*/ 340 h 340"/>
                <a:gd name="T48" fmla="*/ 754 w 939"/>
                <a:gd name="T49" fmla="*/ 335 h 340"/>
                <a:gd name="T50" fmla="*/ 718 w 939"/>
                <a:gd name="T51" fmla="*/ 335 h 340"/>
                <a:gd name="T52" fmla="*/ 779 w 939"/>
                <a:gd name="T53" fmla="*/ 340 h 340"/>
                <a:gd name="T54" fmla="*/ 879 w 939"/>
                <a:gd name="T55" fmla="*/ 337 h 340"/>
                <a:gd name="T56" fmla="*/ 902 w 939"/>
                <a:gd name="T57" fmla="*/ 335 h 340"/>
                <a:gd name="T58" fmla="*/ 939 w 939"/>
                <a:gd name="T59" fmla="*/ 336 h 340"/>
                <a:gd name="T60" fmla="*/ 902 w 939"/>
                <a:gd name="T61" fmla="*/ 335 h 340"/>
                <a:gd name="T62" fmla="*/ 939 w 939"/>
                <a:gd name="T63" fmla="*/ 310 h 340"/>
                <a:gd name="T64" fmla="*/ 936 w 939"/>
                <a:gd name="T65" fmla="*/ 210 h 340"/>
                <a:gd name="T66" fmla="*/ 934 w 939"/>
                <a:gd name="T67" fmla="*/ 187 h 340"/>
                <a:gd name="T68" fmla="*/ 936 w 939"/>
                <a:gd name="T69" fmla="*/ 190 h 340"/>
                <a:gd name="T70" fmla="*/ 939 w 939"/>
                <a:gd name="T71" fmla="*/ 90 h 340"/>
                <a:gd name="T72" fmla="*/ 934 w 939"/>
                <a:gd name="T73" fmla="*/ 28 h 340"/>
                <a:gd name="T74" fmla="*/ 934 w 939"/>
                <a:gd name="T75" fmla="*/ 64 h 340"/>
                <a:gd name="T76" fmla="*/ 898 w 939"/>
                <a:gd name="T77" fmla="*/ 2 h 340"/>
                <a:gd name="T78" fmla="*/ 936 w 939"/>
                <a:gd name="T79" fmla="*/ 5 h 340"/>
                <a:gd name="T80" fmla="*/ 840 w 939"/>
                <a:gd name="T81" fmla="*/ 0 h 340"/>
                <a:gd name="T82" fmla="*/ 778 w 939"/>
                <a:gd name="T83" fmla="*/ 5 h 340"/>
                <a:gd name="T84" fmla="*/ 814 w 939"/>
                <a:gd name="T85" fmla="*/ 5 h 340"/>
                <a:gd name="T86" fmla="*/ 753 w 939"/>
                <a:gd name="T87" fmla="*/ 0 h 340"/>
                <a:gd name="T88" fmla="*/ 653 w 939"/>
                <a:gd name="T89" fmla="*/ 2 h 340"/>
                <a:gd name="T90" fmla="*/ 630 w 939"/>
                <a:gd name="T91" fmla="*/ 5 h 340"/>
                <a:gd name="T92" fmla="*/ 632 w 939"/>
                <a:gd name="T93" fmla="*/ 2 h 340"/>
                <a:gd name="T94" fmla="*/ 532 w 939"/>
                <a:gd name="T95" fmla="*/ 0 h 340"/>
                <a:gd name="T96" fmla="*/ 471 w 939"/>
                <a:gd name="T97" fmla="*/ 5 h 340"/>
                <a:gd name="T98" fmla="*/ 507 w 939"/>
                <a:gd name="T99" fmla="*/ 5 h 340"/>
                <a:gd name="T100" fmla="*/ 445 w 939"/>
                <a:gd name="T101" fmla="*/ 0 h 340"/>
                <a:gd name="T102" fmla="*/ 346 w 939"/>
                <a:gd name="T103" fmla="*/ 2 h 340"/>
                <a:gd name="T104" fmla="*/ 322 w 939"/>
                <a:gd name="T105" fmla="*/ 5 h 340"/>
                <a:gd name="T106" fmla="*/ 325 w 939"/>
                <a:gd name="T107" fmla="*/ 2 h 340"/>
                <a:gd name="T108" fmla="*/ 225 w 939"/>
                <a:gd name="T109" fmla="*/ 0 h 340"/>
                <a:gd name="T110" fmla="*/ 164 w 939"/>
                <a:gd name="T111" fmla="*/ 5 h 340"/>
                <a:gd name="T112" fmla="*/ 200 w 939"/>
                <a:gd name="T113" fmla="*/ 5 h 340"/>
                <a:gd name="T114" fmla="*/ 138 w 939"/>
                <a:gd name="T115" fmla="*/ 0 h 340"/>
                <a:gd name="T116" fmla="*/ 38 w 939"/>
                <a:gd name="T117" fmla="*/ 2 h 340"/>
                <a:gd name="T118" fmla="*/ 15 w 939"/>
                <a:gd name="T119" fmla="*/ 5 h 340"/>
                <a:gd name="T120" fmla="*/ 18 w 939"/>
                <a:gd name="T121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9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2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2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2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2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2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2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2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2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2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2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8" y="335"/>
                    <a:pt x="19" y="336"/>
                    <a:pt x="19" y="337"/>
                  </a:cubicBezTo>
                  <a:cubicBezTo>
                    <a:pt x="19" y="339"/>
                    <a:pt x="18" y="340"/>
                    <a:pt x="16" y="340"/>
                  </a:cubicBezTo>
                  <a:lnTo>
                    <a:pt x="3" y="340"/>
                  </a:lnTo>
                  <a:cubicBezTo>
                    <a:pt x="2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2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2" y="335"/>
                  </a:moveTo>
                  <a:lnTo>
                    <a:pt x="78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8" y="340"/>
                  </a:cubicBezTo>
                  <a:lnTo>
                    <a:pt x="42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2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1" y="335"/>
                    <a:pt x="142" y="336"/>
                    <a:pt x="142" y="337"/>
                  </a:cubicBezTo>
                  <a:cubicBezTo>
                    <a:pt x="142" y="339"/>
                    <a:pt x="141" y="340"/>
                    <a:pt x="139" y="340"/>
                  </a:cubicBezTo>
                  <a:lnTo>
                    <a:pt x="103" y="340"/>
                  </a:lnTo>
                  <a:cubicBezTo>
                    <a:pt x="102" y="340"/>
                    <a:pt x="101" y="339"/>
                    <a:pt x="101" y="337"/>
                  </a:cubicBezTo>
                  <a:cubicBezTo>
                    <a:pt x="101" y="336"/>
                    <a:pt x="102" y="335"/>
                    <a:pt x="103" y="335"/>
                  </a:cubicBezTo>
                  <a:close/>
                  <a:moveTo>
                    <a:pt x="165" y="335"/>
                  </a:moveTo>
                  <a:lnTo>
                    <a:pt x="201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1" y="340"/>
                  </a:cubicBezTo>
                  <a:lnTo>
                    <a:pt x="165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5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5" y="336"/>
                    <a:pt x="265" y="337"/>
                  </a:cubicBezTo>
                  <a:cubicBezTo>
                    <a:pt x="265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5" y="340"/>
                    <a:pt x="224" y="339"/>
                    <a:pt x="224" y="337"/>
                  </a:cubicBezTo>
                  <a:cubicBezTo>
                    <a:pt x="224" y="336"/>
                    <a:pt x="225" y="335"/>
                    <a:pt x="226" y="335"/>
                  </a:cubicBezTo>
                  <a:close/>
                  <a:moveTo>
                    <a:pt x="288" y="335"/>
                  </a:moveTo>
                  <a:lnTo>
                    <a:pt x="323" y="335"/>
                  </a:lnTo>
                  <a:cubicBezTo>
                    <a:pt x="325" y="335"/>
                    <a:pt x="326" y="336"/>
                    <a:pt x="326" y="337"/>
                  </a:cubicBezTo>
                  <a:cubicBezTo>
                    <a:pt x="326" y="339"/>
                    <a:pt x="325" y="340"/>
                    <a:pt x="323" y="340"/>
                  </a:cubicBezTo>
                  <a:lnTo>
                    <a:pt x="288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8" y="335"/>
                  </a:cubicBezTo>
                  <a:close/>
                  <a:moveTo>
                    <a:pt x="349" y="335"/>
                  </a:moveTo>
                  <a:lnTo>
                    <a:pt x="385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5" y="340"/>
                  </a:cubicBezTo>
                  <a:lnTo>
                    <a:pt x="349" y="340"/>
                  </a:lnTo>
                  <a:cubicBezTo>
                    <a:pt x="348" y="340"/>
                    <a:pt x="347" y="339"/>
                    <a:pt x="347" y="337"/>
                  </a:cubicBezTo>
                  <a:cubicBezTo>
                    <a:pt x="347" y="336"/>
                    <a:pt x="348" y="335"/>
                    <a:pt x="349" y="335"/>
                  </a:cubicBezTo>
                  <a:close/>
                  <a:moveTo>
                    <a:pt x="411" y="335"/>
                  </a:moveTo>
                  <a:lnTo>
                    <a:pt x="446" y="335"/>
                  </a:lnTo>
                  <a:cubicBezTo>
                    <a:pt x="448" y="335"/>
                    <a:pt x="449" y="336"/>
                    <a:pt x="449" y="337"/>
                  </a:cubicBezTo>
                  <a:cubicBezTo>
                    <a:pt x="449" y="339"/>
                    <a:pt x="448" y="340"/>
                    <a:pt x="446" y="340"/>
                  </a:cubicBezTo>
                  <a:lnTo>
                    <a:pt x="411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1" y="335"/>
                  </a:cubicBezTo>
                  <a:close/>
                  <a:moveTo>
                    <a:pt x="472" y="335"/>
                  </a:moveTo>
                  <a:lnTo>
                    <a:pt x="508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8" y="340"/>
                  </a:cubicBezTo>
                  <a:lnTo>
                    <a:pt x="472" y="340"/>
                  </a:lnTo>
                  <a:cubicBezTo>
                    <a:pt x="471" y="340"/>
                    <a:pt x="469" y="339"/>
                    <a:pt x="469" y="337"/>
                  </a:cubicBezTo>
                  <a:cubicBezTo>
                    <a:pt x="469" y="336"/>
                    <a:pt x="471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1" y="335"/>
                    <a:pt x="572" y="336"/>
                    <a:pt x="572" y="337"/>
                  </a:cubicBezTo>
                  <a:cubicBezTo>
                    <a:pt x="572" y="339"/>
                    <a:pt x="571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1" y="339"/>
                    <a:pt x="531" y="337"/>
                  </a:cubicBezTo>
                  <a:cubicBezTo>
                    <a:pt x="531" y="336"/>
                    <a:pt x="532" y="335"/>
                    <a:pt x="533" y="335"/>
                  </a:cubicBezTo>
                  <a:close/>
                  <a:moveTo>
                    <a:pt x="595" y="335"/>
                  </a:moveTo>
                  <a:lnTo>
                    <a:pt x="631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1" y="340"/>
                  </a:cubicBezTo>
                  <a:lnTo>
                    <a:pt x="595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5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4" y="335"/>
                    <a:pt x="695" y="336"/>
                    <a:pt x="695" y="337"/>
                  </a:cubicBezTo>
                  <a:cubicBezTo>
                    <a:pt x="695" y="339"/>
                    <a:pt x="694" y="340"/>
                    <a:pt x="692" y="340"/>
                  </a:cubicBezTo>
                  <a:lnTo>
                    <a:pt x="656" y="340"/>
                  </a:lnTo>
                  <a:cubicBezTo>
                    <a:pt x="655" y="340"/>
                    <a:pt x="654" y="339"/>
                    <a:pt x="654" y="337"/>
                  </a:cubicBezTo>
                  <a:cubicBezTo>
                    <a:pt x="654" y="336"/>
                    <a:pt x="655" y="335"/>
                    <a:pt x="656" y="335"/>
                  </a:cubicBezTo>
                  <a:close/>
                  <a:moveTo>
                    <a:pt x="718" y="335"/>
                  </a:moveTo>
                  <a:lnTo>
                    <a:pt x="754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4" y="340"/>
                  </a:cubicBezTo>
                  <a:lnTo>
                    <a:pt x="718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8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8" y="336"/>
                    <a:pt x="818" y="337"/>
                  </a:cubicBezTo>
                  <a:cubicBezTo>
                    <a:pt x="818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8" y="340"/>
                    <a:pt x="777" y="339"/>
                    <a:pt x="777" y="337"/>
                  </a:cubicBezTo>
                  <a:cubicBezTo>
                    <a:pt x="777" y="336"/>
                    <a:pt x="778" y="335"/>
                    <a:pt x="779" y="335"/>
                  </a:cubicBezTo>
                  <a:close/>
                  <a:moveTo>
                    <a:pt x="841" y="335"/>
                  </a:moveTo>
                  <a:lnTo>
                    <a:pt x="876" y="335"/>
                  </a:lnTo>
                  <a:cubicBezTo>
                    <a:pt x="878" y="335"/>
                    <a:pt x="879" y="336"/>
                    <a:pt x="879" y="337"/>
                  </a:cubicBezTo>
                  <a:cubicBezTo>
                    <a:pt x="879" y="339"/>
                    <a:pt x="878" y="340"/>
                    <a:pt x="876" y="340"/>
                  </a:cubicBezTo>
                  <a:lnTo>
                    <a:pt x="841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1" y="335"/>
                  </a:cubicBezTo>
                  <a:close/>
                  <a:moveTo>
                    <a:pt x="902" y="335"/>
                  </a:moveTo>
                  <a:lnTo>
                    <a:pt x="936" y="335"/>
                  </a:lnTo>
                  <a:lnTo>
                    <a:pt x="934" y="337"/>
                  </a:lnTo>
                  <a:lnTo>
                    <a:pt x="934" y="336"/>
                  </a:lnTo>
                  <a:cubicBezTo>
                    <a:pt x="934" y="334"/>
                    <a:pt x="935" y="333"/>
                    <a:pt x="936" y="333"/>
                  </a:cubicBezTo>
                  <a:cubicBezTo>
                    <a:pt x="938" y="333"/>
                    <a:pt x="939" y="334"/>
                    <a:pt x="939" y="336"/>
                  </a:cubicBezTo>
                  <a:lnTo>
                    <a:pt x="939" y="337"/>
                  </a:lnTo>
                  <a:cubicBezTo>
                    <a:pt x="939" y="339"/>
                    <a:pt x="938" y="340"/>
                    <a:pt x="936" y="340"/>
                  </a:cubicBezTo>
                  <a:lnTo>
                    <a:pt x="902" y="340"/>
                  </a:lnTo>
                  <a:cubicBezTo>
                    <a:pt x="901" y="340"/>
                    <a:pt x="899" y="339"/>
                    <a:pt x="899" y="337"/>
                  </a:cubicBezTo>
                  <a:cubicBezTo>
                    <a:pt x="899" y="336"/>
                    <a:pt x="901" y="335"/>
                    <a:pt x="902" y="335"/>
                  </a:cubicBezTo>
                  <a:close/>
                  <a:moveTo>
                    <a:pt x="934" y="310"/>
                  </a:moveTo>
                  <a:lnTo>
                    <a:pt x="934" y="274"/>
                  </a:lnTo>
                  <a:cubicBezTo>
                    <a:pt x="934" y="273"/>
                    <a:pt x="935" y="272"/>
                    <a:pt x="936" y="272"/>
                  </a:cubicBezTo>
                  <a:cubicBezTo>
                    <a:pt x="938" y="272"/>
                    <a:pt x="939" y="273"/>
                    <a:pt x="939" y="274"/>
                  </a:cubicBezTo>
                  <a:lnTo>
                    <a:pt x="939" y="310"/>
                  </a:lnTo>
                  <a:cubicBezTo>
                    <a:pt x="939" y="311"/>
                    <a:pt x="938" y="313"/>
                    <a:pt x="936" y="313"/>
                  </a:cubicBezTo>
                  <a:cubicBezTo>
                    <a:pt x="935" y="313"/>
                    <a:pt x="934" y="311"/>
                    <a:pt x="934" y="310"/>
                  </a:cubicBezTo>
                  <a:close/>
                  <a:moveTo>
                    <a:pt x="934" y="249"/>
                  </a:moveTo>
                  <a:lnTo>
                    <a:pt x="934" y="213"/>
                  </a:lnTo>
                  <a:cubicBezTo>
                    <a:pt x="934" y="211"/>
                    <a:pt x="935" y="210"/>
                    <a:pt x="936" y="210"/>
                  </a:cubicBezTo>
                  <a:cubicBezTo>
                    <a:pt x="938" y="210"/>
                    <a:pt x="939" y="211"/>
                    <a:pt x="939" y="213"/>
                  </a:cubicBezTo>
                  <a:lnTo>
                    <a:pt x="939" y="249"/>
                  </a:lnTo>
                  <a:cubicBezTo>
                    <a:pt x="939" y="250"/>
                    <a:pt x="938" y="251"/>
                    <a:pt x="936" y="251"/>
                  </a:cubicBezTo>
                  <a:cubicBezTo>
                    <a:pt x="935" y="251"/>
                    <a:pt x="934" y="250"/>
                    <a:pt x="934" y="249"/>
                  </a:cubicBezTo>
                  <a:close/>
                  <a:moveTo>
                    <a:pt x="934" y="187"/>
                  </a:moveTo>
                  <a:lnTo>
                    <a:pt x="934" y="151"/>
                  </a:lnTo>
                  <a:cubicBezTo>
                    <a:pt x="934" y="150"/>
                    <a:pt x="935" y="149"/>
                    <a:pt x="936" y="149"/>
                  </a:cubicBezTo>
                  <a:cubicBezTo>
                    <a:pt x="938" y="149"/>
                    <a:pt x="939" y="150"/>
                    <a:pt x="939" y="151"/>
                  </a:cubicBezTo>
                  <a:lnTo>
                    <a:pt x="939" y="187"/>
                  </a:lnTo>
                  <a:cubicBezTo>
                    <a:pt x="939" y="189"/>
                    <a:pt x="938" y="190"/>
                    <a:pt x="936" y="190"/>
                  </a:cubicBezTo>
                  <a:cubicBezTo>
                    <a:pt x="935" y="190"/>
                    <a:pt x="934" y="189"/>
                    <a:pt x="934" y="187"/>
                  </a:cubicBezTo>
                  <a:close/>
                  <a:moveTo>
                    <a:pt x="934" y="126"/>
                  </a:moveTo>
                  <a:lnTo>
                    <a:pt x="934" y="90"/>
                  </a:lnTo>
                  <a:cubicBezTo>
                    <a:pt x="934" y="88"/>
                    <a:pt x="935" y="87"/>
                    <a:pt x="936" y="87"/>
                  </a:cubicBezTo>
                  <a:cubicBezTo>
                    <a:pt x="938" y="87"/>
                    <a:pt x="939" y="88"/>
                    <a:pt x="939" y="90"/>
                  </a:cubicBezTo>
                  <a:lnTo>
                    <a:pt x="939" y="126"/>
                  </a:lnTo>
                  <a:cubicBezTo>
                    <a:pt x="939" y="127"/>
                    <a:pt x="938" y="128"/>
                    <a:pt x="936" y="128"/>
                  </a:cubicBezTo>
                  <a:cubicBezTo>
                    <a:pt x="935" y="128"/>
                    <a:pt x="934" y="127"/>
                    <a:pt x="934" y="126"/>
                  </a:cubicBezTo>
                  <a:close/>
                  <a:moveTo>
                    <a:pt x="934" y="64"/>
                  </a:moveTo>
                  <a:lnTo>
                    <a:pt x="934" y="28"/>
                  </a:lnTo>
                  <a:cubicBezTo>
                    <a:pt x="934" y="27"/>
                    <a:pt x="935" y="26"/>
                    <a:pt x="936" y="26"/>
                  </a:cubicBezTo>
                  <a:cubicBezTo>
                    <a:pt x="938" y="26"/>
                    <a:pt x="939" y="27"/>
                    <a:pt x="939" y="28"/>
                  </a:cubicBezTo>
                  <a:lnTo>
                    <a:pt x="939" y="64"/>
                  </a:lnTo>
                  <a:cubicBezTo>
                    <a:pt x="939" y="66"/>
                    <a:pt x="938" y="67"/>
                    <a:pt x="936" y="67"/>
                  </a:cubicBezTo>
                  <a:cubicBezTo>
                    <a:pt x="935" y="67"/>
                    <a:pt x="934" y="66"/>
                    <a:pt x="934" y="64"/>
                  </a:cubicBezTo>
                  <a:close/>
                  <a:moveTo>
                    <a:pt x="934" y="3"/>
                  </a:moveTo>
                  <a:lnTo>
                    <a:pt x="934" y="2"/>
                  </a:lnTo>
                  <a:lnTo>
                    <a:pt x="936" y="5"/>
                  </a:lnTo>
                  <a:lnTo>
                    <a:pt x="901" y="5"/>
                  </a:lnTo>
                  <a:cubicBezTo>
                    <a:pt x="900" y="5"/>
                    <a:pt x="898" y="4"/>
                    <a:pt x="898" y="2"/>
                  </a:cubicBezTo>
                  <a:cubicBezTo>
                    <a:pt x="898" y="1"/>
                    <a:pt x="900" y="0"/>
                    <a:pt x="901" y="0"/>
                  </a:cubicBezTo>
                  <a:lnTo>
                    <a:pt x="936" y="0"/>
                  </a:lnTo>
                  <a:cubicBezTo>
                    <a:pt x="938" y="0"/>
                    <a:pt x="939" y="1"/>
                    <a:pt x="939" y="2"/>
                  </a:cubicBezTo>
                  <a:lnTo>
                    <a:pt x="939" y="3"/>
                  </a:lnTo>
                  <a:cubicBezTo>
                    <a:pt x="939" y="4"/>
                    <a:pt x="938" y="5"/>
                    <a:pt x="936" y="5"/>
                  </a:cubicBezTo>
                  <a:cubicBezTo>
                    <a:pt x="935" y="5"/>
                    <a:pt x="934" y="4"/>
                    <a:pt x="934" y="3"/>
                  </a:cubicBezTo>
                  <a:close/>
                  <a:moveTo>
                    <a:pt x="875" y="5"/>
                  </a:moveTo>
                  <a:lnTo>
                    <a:pt x="840" y="5"/>
                  </a:lnTo>
                  <a:cubicBezTo>
                    <a:pt x="838" y="5"/>
                    <a:pt x="837" y="4"/>
                    <a:pt x="837" y="2"/>
                  </a:cubicBezTo>
                  <a:cubicBezTo>
                    <a:pt x="837" y="1"/>
                    <a:pt x="838" y="0"/>
                    <a:pt x="840" y="0"/>
                  </a:cubicBezTo>
                  <a:lnTo>
                    <a:pt x="875" y="0"/>
                  </a:lnTo>
                  <a:cubicBezTo>
                    <a:pt x="877" y="0"/>
                    <a:pt x="878" y="1"/>
                    <a:pt x="878" y="2"/>
                  </a:cubicBezTo>
                  <a:cubicBezTo>
                    <a:pt x="878" y="4"/>
                    <a:pt x="877" y="5"/>
                    <a:pt x="875" y="5"/>
                  </a:cubicBezTo>
                  <a:close/>
                  <a:moveTo>
                    <a:pt x="814" y="5"/>
                  </a:moveTo>
                  <a:lnTo>
                    <a:pt x="778" y="5"/>
                  </a:lnTo>
                  <a:cubicBezTo>
                    <a:pt x="777" y="5"/>
                    <a:pt x="776" y="4"/>
                    <a:pt x="776" y="2"/>
                  </a:cubicBezTo>
                  <a:cubicBezTo>
                    <a:pt x="776" y="1"/>
                    <a:pt x="777" y="0"/>
                    <a:pt x="778" y="0"/>
                  </a:cubicBezTo>
                  <a:lnTo>
                    <a:pt x="814" y="0"/>
                  </a:lnTo>
                  <a:cubicBezTo>
                    <a:pt x="815" y="0"/>
                    <a:pt x="817" y="1"/>
                    <a:pt x="817" y="2"/>
                  </a:cubicBezTo>
                  <a:cubicBezTo>
                    <a:pt x="817" y="4"/>
                    <a:pt x="815" y="5"/>
                    <a:pt x="814" y="5"/>
                  </a:cubicBezTo>
                  <a:close/>
                  <a:moveTo>
                    <a:pt x="753" y="5"/>
                  </a:moveTo>
                  <a:lnTo>
                    <a:pt x="717" y="5"/>
                  </a:lnTo>
                  <a:cubicBezTo>
                    <a:pt x="715" y="5"/>
                    <a:pt x="714" y="4"/>
                    <a:pt x="714" y="2"/>
                  </a:cubicBezTo>
                  <a:cubicBezTo>
                    <a:pt x="714" y="1"/>
                    <a:pt x="715" y="0"/>
                    <a:pt x="717" y="0"/>
                  </a:cubicBezTo>
                  <a:lnTo>
                    <a:pt x="753" y="0"/>
                  </a:lnTo>
                  <a:cubicBezTo>
                    <a:pt x="754" y="0"/>
                    <a:pt x="755" y="1"/>
                    <a:pt x="755" y="2"/>
                  </a:cubicBezTo>
                  <a:cubicBezTo>
                    <a:pt x="755" y="4"/>
                    <a:pt x="754" y="5"/>
                    <a:pt x="753" y="5"/>
                  </a:cubicBezTo>
                  <a:close/>
                  <a:moveTo>
                    <a:pt x="691" y="5"/>
                  </a:moveTo>
                  <a:lnTo>
                    <a:pt x="655" y="5"/>
                  </a:lnTo>
                  <a:cubicBezTo>
                    <a:pt x="654" y="5"/>
                    <a:pt x="653" y="4"/>
                    <a:pt x="653" y="2"/>
                  </a:cubicBezTo>
                  <a:cubicBezTo>
                    <a:pt x="653" y="1"/>
                    <a:pt x="654" y="0"/>
                    <a:pt x="655" y="0"/>
                  </a:cubicBezTo>
                  <a:lnTo>
                    <a:pt x="691" y="0"/>
                  </a:lnTo>
                  <a:cubicBezTo>
                    <a:pt x="693" y="0"/>
                    <a:pt x="694" y="1"/>
                    <a:pt x="694" y="2"/>
                  </a:cubicBezTo>
                  <a:cubicBezTo>
                    <a:pt x="694" y="4"/>
                    <a:pt x="693" y="5"/>
                    <a:pt x="691" y="5"/>
                  </a:cubicBezTo>
                  <a:close/>
                  <a:moveTo>
                    <a:pt x="630" y="5"/>
                  </a:moveTo>
                  <a:lnTo>
                    <a:pt x="594" y="5"/>
                  </a:lnTo>
                  <a:cubicBezTo>
                    <a:pt x="592" y="5"/>
                    <a:pt x="591" y="4"/>
                    <a:pt x="591" y="2"/>
                  </a:cubicBezTo>
                  <a:cubicBezTo>
                    <a:pt x="591" y="1"/>
                    <a:pt x="592" y="0"/>
                    <a:pt x="594" y="0"/>
                  </a:cubicBezTo>
                  <a:lnTo>
                    <a:pt x="630" y="0"/>
                  </a:lnTo>
                  <a:cubicBezTo>
                    <a:pt x="631" y="0"/>
                    <a:pt x="632" y="1"/>
                    <a:pt x="632" y="2"/>
                  </a:cubicBezTo>
                  <a:cubicBezTo>
                    <a:pt x="632" y="4"/>
                    <a:pt x="631" y="5"/>
                    <a:pt x="630" y="5"/>
                  </a:cubicBezTo>
                  <a:close/>
                  <a:moveTo>
                    <a:pt x="568" y="5"/>
                  </a:moveTo>
                  <a:lnTo>
                    <a:pt x="532" y="5"/>
                  </a:lnTo>
                  <a:cubicBezTo>
                    <a:pt x="531" y="5"/>
                    <a:pt x="530" y="4"/>
                    <a:pt x="530" y="2"/>
                  </a:cubicBezTo>
                  <a:cubicBezTo>
                    <a:pt x="530" y="1"/>
                    <a:pt x="531" y="0"/>
                    <a:pt x="532" y="0"/>
                  </a:cubicBezTo>
                  <a:lnTo>
                    <a:pt x="568" y="0"/>
                  </a:lnTo>
                  <a:cubicBezTo>
                    <a:pt x="570" y="0"/>
                    <a:pt x="571" y="1"/>
                    <a:pt x="571" y="2"/>
                  </a:cubicBezTo>
                  <a:cubicBezTo>
                    <a:pt x="571" y="4"/>
                    <a:pt x="570" y="5"/>
                    <a:pt x="568" y="5"/>
                  </a:cubicBezTo>
                  <a:close/>
                  <a:moveTo>
                    <a:pt x="507" y="5"/>
                  </a:moveTo>
                  <a:lnTo>
                    <a:pt x="471" y="5"/>
                  </a:lnTo>
                  <a:cubicBezTo>
                    <a:pt x="470" y="5"/>
                    <a:pt x="468" y="4"/>
                    <a:pt x="468" y="2"/>
                  </a:cubicBezTo>
                  <a:cubicBezTo>
                    <a:pt x="468" y="1"/>
                    <a:pt x="470" y="0"/>
                    <a:pt x="471" y="0"/>
                  </a:cubicBezTo>
                  <a:lnTo>
                    <a:pt x="507" y="0"/>
                  </a:lnTo>
                  <a:cubicBezTo>
                    <a:pt x="508" y="0"/>
                    <a:pt x="509" y="1"/>
                    <a:pt x="509" y="2"/>
                  </a:cubicBezTo>
                  <a:cubicBezTo>
                    <a:pt x="509" y="4"/>
                    <a:pt x="508" y="5"/>
                    <a:pt x="507" y="5"/>
                  </a:cubicBezTo>
                  <a:close/>
                  <a:moveTo>
                    <a:pt x="445" y="5"/>
                  </a:moveTo>
                  <a:lnTo>
                    <a:pt x="410" y="5"/>
                  </a:lnTo>
                  <a:cubicBezTo>
                    <a:pt x="408" y="5"/>
                    <a:pt x="407" y="4"/>
                    <a:pt x="407" y="2"/>
                  </a:cubicBezTo>
                  <a:cubicBezTo>
                    <a:pt x="407" y="1"/>
                    <a:pt x="408" y="0"/>
                    <a:pt x="410" y="0"/>
                  </a:cubicBezTo>
                  <a:lnTo>
                    <a:pt x="445" y="0"/>
                  </a:lnTo>
                  <a:cubicBezTo>
                    <a:pt x="447" y="0"/>
                    <a:pt x="448" y="1"/>
                    <a:pt x="448" y="2"/>
                  </a:cubicBezTo>
                  <a:cubicBezTo>
                    <a:pt x="448" y="4"/>
                    <a:pt x="447" y="5"/>
                    <a:pt x="445" y="5"/>
                  </a:cubicBezTo>
                  <a:close/>
                  <a:moveTo>
                    <a:pt x="384" y="5"/>
                  </a:moveTo>
                  <a:lnTo>
                    <a:pt x="348" y="5"/>
                  </a:lnTo>
                  <a:cubicBezTo>
                    <a:pt x="347" y="5"/>
                    <a:pt x="346" y="4"/>
                    <a:pt x="346" y="2"/>
                  </a:cubicBezTo>
                  <a:cubicBezTo>
                    <a:pt x="346" y="1"/>
                    <a:pt x="347" y="0"/>
                    <a:pt x="348" y="0"/>
                  </a:cubicBezTo>
                  <a:lnTo>
                    <a:pt x="384" y="0"/>
                  </a:lnTo>
                  <a:cubicBezTo>
                    <a:pt x="385" y="0"/>
                    <a:pt x="386" y="1"/>
                    <a:pt x="386" y="2"/>
                  </a:cubicBezTo>
                  <a:cubicBezTo>
                    <a:pt x="386" y="4"/>
                    <a:pt x="385" y="5"/>
                    <a:pt x="384" y="5"/>
                  </a:cubicBezTo>
                  <a:close/>
                  <a:moveTo>
                    <a:pt x="322" y="5"/>
                  </a:moveTo>
                  <a:lnTo>
                    <a:pt x="287" y="5"/>
                  </a:lnTo>
                  <a:cubicBezTo>
                    <a:pt x="285" y="5"/>
                    <a:pt x="284" y="4"/>
                    <a:pt x="284" y="2"/>
                  </a:cubicBezTo>
                  <a:cubicBezTo>
                    <a:pt x="284" y="1"/>
                    <a:pt x="285" y="0"/>
                    <a:pt x="287" y="0"/>
                  </a:cubicBezTo>
                  <a:lnTo>
                    <a:pt x="322" y="0"/>
                  </a:lnTo>
                  <a:cubicBezTo>
                    <a:pt x="324" y="0"/>
                    <a:pt x="325" y="1"/>
                    <a:pt x="325" y="2"/>
                  </a:cubicBezTo>
                  <a:cubicBezTo>
                    <a:pt x="325" y="4"/>
                    <a:pt x="324" y="5"/>
                    <a:pt x="322" y="5"/>
                  </a:cubicBezTo>
                  <a:close/>
                  <a:moveTo>
                    <a:pt x="261" y="5"/>
                  </a:moveTo>
                  <a:lnTo>
                    <a:pt x="225" y="5"/>
                  </a:lnTo>
                  <a:cubicBezTo>
                    <a:pt x="224" y="5"/>
                    <a:pt x="223" y="4"/>
                    <a:pt x="223" y="2"/>
                  </a:cubicBezTo>
                  <a:cubicBezTo>
                    <a:pt x="223" y="1"/>
                    <a:pt x="224" y="0"/>
                    <a:pt x="225" y="0"/>
                  </a:cubicBezTo>
                  <a:lnTo>
                    <a:pt x="261" y="0"/>
                  </a:lnTo>
                  <a:cubicBezTo>
                    <a:pt x="262" y="0"/>
                    <a:pt x="264" y="1"/>
                    <a:pt x="264" y="2"/>
                  </a:cubicBezTo>
                  <a:cubicBezTo>
                    <a:pt x="264" y="4"/>
                    <a:pt x="262" y="5"/>
                    <a:pt x="261" y="5"/>
                  </a:cubicBezTo>
                  <a:close/>
                  <a:moveTo>
                    <a:pt x="200" y="5"/>
                  </a:moveTo>
                  <a:lnTo>
                    <a:pt x="164" y="5"/>
                  </a:lnTo>
                  <a:cubicBezTo>
                    <a:pt x="162" y="5"/>
                    <a:pt x="161" y="4"/>
                    <a:pt x="161" y="2"/>
                  </a:cubicBezTo>
                  <a:cubicBezTo>
                    <a:pt x="161" y="1"/>
                    <a:pt x="162" y="0"/>
                    <a:pt x="164" y="0"/>
                  </a:cubicBezTo>
                  <a:lnTo>
                    <a:pt x="200" y="0"/>
                  </a:lnTo>
                  <a:cubicBezTo>
                    <a:pt x="201" y="0"/>
                    <a:pt x="202" y="1"/>
                    <a:pt x="202" y="2"/>
                  </a:cubicBezTo>
                  <a:cubicBezTo>
                    <a:pt x="202" y="4"/>
                    <a:pt x="201" y="5"/>
                    <a:pt x="200" y="5"/>
                  </a:cubicBezTo>
                  <a:close/>
                  <a:moveTo>
                    <a:pt x="138" y="5"/>
                  </a:moveTo>
                  <a:lnTo>
                    <a:pt x="102" y="5"/>
                  </a:lnTo>
                  <a:cubicBezTo>
                    <a:pt x="101" y="5"/>
                    <a:pt x="100" y="4"/>
                    <a:pt x="100" y="2"/>
                  </a:cubicBezTo>
                  <a:cubicBezTo>
                    <a:pt x="100" y="1"/>
                    <a:pt x="101" y="0"/>
                    <a:pt x="102" y="0"/>
                  </a:cubicBezTo>
                  <a:lnTo>
                    <a:pt x="138" y="0"/>
                  </a:lnTo>
                  <a:cubicBezTo>
                    <a:pt x="140" y="0"/>
                    <a:pt x="141" y="1"/>
                    <a:pt x="141" y="2"/>
                  </a:cubicBezTo>
                  <a:cubicBezTo>
                    <a:pt x="141" y="4"/>
                    <a:pt x="140" y="5"/>
                    <a:pt x="138" y="5"/>
                  </a:cubicBezTo>
                  <a:close/>
                  <a:moveTo>
                    <a:pt x="77" y="5"/>
                  </a:moveTo>
                  <a:lnTo>
                    <a:pt x="41" y="5"/>
                  </a:lnTo>
                  <a:cubicBezTo>
                    <a:pt x="39" y="5"/>
                    <a:pt x="38" y="4"/>
                    <a:pt x="38" y="2"/>
                  </a:cubicBezTo>
                  <a:cubicBezTo>
                    <a:pt x="38" y="1"/>
                    <a:pt x="39" y="0"/>
                    <a:pt x="41" y="0"/>
                  </a:cubicBezTo>
                  <a:lnTo>
                    <a:pt x="77" y="0"/>
                  </a:lnTo>
                  <a:cubicBezTo>
                    <a:pt x="78" y="0"/>
                    <a:pt x="79" y="1"/>
                    <a:pt x="79" y="2"/>
                  </a:cubicBezTo>
                  <a:cubicBezTo>
                    <a:pt x="79" y="4"/>
                    <a:pt x="78" y="5"/>
                    <a:pt x="77" y="5"/>
                  </a:cubicBezTo>
                  <a:close/>
                  <a:moveTo>
                    <a:pt x="15" y="5"/>
                  </a:moveTo>
                  <a:lnTo>
                    <a:pt x="3" y="5"/>
                  </a:ln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lnTo>
                    <a:pt x="15" y="0"/>
                  </a:lnTo>
                  <a:cubicBezTo>
                    <a:pt x="17" y="0"/>
                    <a:pt x="18" y="1"/>
                    <a:pt x="18" y="2"/>
                  </a:cubicBezTo>
                  <a:cubicBezTo>
                    <a:pt x="18" y="4"/>
                    <a:pt x="17" y="5"/>
                    <a:pt x="15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4">
              <a:extLst>
                <a:ext uri="{FF2B5EF4-FFF2-40B4-BE49-F238E27FC236}">
                  <a16:creationId xmlns:a16="http://schemas.microsoft.com/office/drawing/2014/main" id="{09EA3671-B9A4-4A27-A173-8A3CDE96A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3962"/>
              <a:ext cx="16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" name="Rectangle 15">
              <a:extLst>
                <a:ext uri="{FF2B5EF4-FFF2-40B4-BE49-F238E27FC236}">
                  <a16:creationId xmlns:a16="http://schemas.microsoft.com/office/drawing/2014/main" id="{569FC913-043D-41BB-8DF0-66E3801AE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" y="3962"/>
              <a:ext cx="71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" name="Rectangle 16">
              <a:extLst>
                <a:ext uri="{FF2B5EF4-FFF2-40B4-BE49-F238E27FC236}">
                  <a16:creationId xmlns:a16="http://schemas.microsoft.com/office/drawing/2014/main" id="{478E77BA-33C0-4925-9A94-2E2A3D0C9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" y="3962"/>
              <a:ext cx="139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ED223874-CDD0-4BFB-8D83-3373E70BC5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3" y="3944"/>
              <a:ext cx="101" cy="131"/>
            </a:xfrm>
            <a:custGeom>
              <a:avLst/>
              <a:gdLst>
                <a:gd name="T0" fmla="*/ 56 w 101"/>
                <a:gd name="T1" fmla="*/ 0 h 131"/>
                <a:gd name="T2" fmla="*/ 101 w 101"/>
                <a:gd name="T3" fmla="*/ 43 h 131"/>
                <a:gd name="T4" fmla="*/ 101 w 101"/>
                <a:gd name="T5" fmla="*/ 131 h 131"/>
                <a:gd name="T6" fmla="*/ 0 w 101"/>
                <a:gd name="T7" fmla="*/ 131 h 131"/>
                <a:gd name="T8" fmla="*/ 0 w 101"/>
                <a:gd name="T9" fmla="*/ 0 h 131"/>
                <a:gd name="T10" fmla="*/ 56 w 101"/>
                <a:gd name="T11" fmla="*/ 0 h 131"/>
                <a:gd name="T12" fmla="*/ 8 w 101"/>
                <a:gd name="T13" fmla="*/ 122 h 131"/>
                <a:gd name="T14" fmla="*/ 92 w 101"/>
                <a:gd name="T15" fmla="*/ 122 h 131"/>
                <a:gd name="T16" fmla="*/ 92 w 101"/>
                <a:gd name="T17" fmla="*/ 48 h 131"/>
                <a:gd name="T18" fmla="*/ 50 w 101"/>
                <a:gd name="T19" fmla="*/ 48 h 131"/>
                <a:gd name="T20" fmla="*/ 50 w 101"/>
                <a:gd name="T21" fmla="*/ 7 h 131"/>
                <a:gd name="T22" fmla="*/ 8 w 101"/>
                <a:gd name="T23" fmla="*/ 7 h 131"/>
                <a:gd name="T24" fmla="*/ 8 w 101"/>
                <a:gd name="T25" fmla="*/ 122 h 131"/>
                <a:gd name="T26" fmla="*/ 59 w 101"/>
                <a:gd name="T27" fmla="*/ 13 h 131"/>
                <a:gd name="T28" fmla="*/ 59 w 101"/>
                <a:gd name="T29" fmla="*/ 40 h 131"/>
                <a:gd name="T30" fmla="*/ 86 w 101"/>
                <a:gd name="T31" fmla="*/ 40 h 131"/>
                <a:gd name="T32" fmla="*/ 59 w 101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131">
                  <a:moveTo>
                    <a:pt x="56" y="0"/>
                  </a:moveTo>
                  <a:lnTo>
                    <a:pt x="101" y="43"/>
                  </a:lnTo>
                  <a:lnTo>
                    <a:pt x="101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6" y="0"/>
                  </a:lnTo>
                  <a:close/>
                  <a:moveTo>
                    <a:pt x="8" y="122"/>
                  </a:moveTo>
                  <a:lnTo>
                    <a:pt x="92" y="122"/>
                  </a:lnTo>
                  <a:lnTo>
                    <a:pt x="92" y="48"/>
                  </a:lnTo>
                  <a:lnTo>
                    <a:pt x="50" y="48"/>
                  </a:lnTo>
                  <a:lnTo>
                    <a:pt x="50" y="7"/>
                  </a:lnTo>
                  <a:lnTo>
                    <a:pt x="8" y="7"/>
                  </a:lnTo>
                  <a:lnTo>
                    <a:pt x="8" y="122"/>
                  </a:lnTo>
                  <a:close/>
                  <a:moveTo>
                    <a:pt x="59" y="13"/>
                  </a:moveTo>
                  <a:lnTo>
                    <a:pt x="59" y="40"/>
                  </a:lnTo>
                  <a:lnTo>
                    <a:pt x="86" y="40"/>
                  </a:lnTo>
                  <a:lnTo>
                    <a:pt x="59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18">
              <a:extLst>
                <a:ext uri="{FF2B5EF4-FFF2-40B4-BE49-F238E27FC236}">
                  <a16:creationId xmlns:a16="http://schemas.microsoft.com/office/drawing/2014/main" id="{B26A2DBA-917E-4840-BF41-121F3776D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" y="3916"/>
              <a:ext cx="651" cy="18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9FC0AC00-7926-4629-B3D9-DE80902E39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4" y="3915"/>
              <a:ext cx="654" cy="188"/>
            </a:xfrm>
            <a:custGeom>
              <a:avLst/>
              <a:gdLst>
                <a:gd name="T0" fmla="*/ 2 w 1182"/>
                <a:gd name="T1" fmla="*/ 5 h 340"/>
                <a:gd name="T2" fmla="*/ 0 w 1182"/>
                <a:gd name="T3" fmla="*/ 69 h 340"/>
                <a:gd name="T4" fmla="*/ 0 w 1182"/>
                <a:gd name="T5" fmla="*/ 166 h 340"/>
                <a:gd name="T6" fmla="*/ 2 w 1182"/>
                <a:gd name="T7" fmla="*/ 230 h 340"/>
                <a:gd name="T8" fmla="*/ 5 w 1182"/>
                <a:gd name="T9" fmla="*/ 289 h 340"/>
                <a:gd name="T10" fmla="*/ 5 w 1182"/>
                <a:gd name="T11" fmla="*/ 315 h 340"/>
                <a:gd name="T12" fmla="*/ 2 w 1182"/>
                <a:gd name="T13" fmla="*/ 340 h 340"/>
                <a:gd name="T14" fmla="*/ 77 w 1182"/>
                <a:gd name="T15" fmla="*/ 335 h 340"/>
                <a:gd name="T16" fmla="*/ 103 w 1182"/>
                <a:gd name="T17" fmla="*/ 335 h 340"/>
                <a:gd name="T18" fmla="*/ 103 w 1182"/>
                <a:gd name="T19" fmla="*/ 335 h 340"/>
                <a:gd name="T20" fmla="*/ 162 w 1182"/>
                <a:gd name="T21" fmla="*/ 337 h 340"/>
                <a:gd name="T22" fmla="*/ 226 w 1182"/>
                <a:gd name="T23" fmla="*/ 340 h 340"/>
                <a:gd name="T24" fmla="*/ 323 w 1182"/>
                <a:gd name="T25" fmla="*/ 340 h 340"/>
                <a:gd name="T26" fmla="*/ 387 w 1182"/>
                <a:gd name="T27" fmla="*/ 337 h 340"/>
                <a:gd name="T28" fmla="*/ 446 w 1182"/>
                <a:gd name="T29" fmla="*/ 335 h 340"/>
                <a:gd name="T30" fmla="*/ 471 w 1182"/>
                <a:gd name="T31" fmla="*/ 335 h 340"/>
                <a:gd name="T32" fmla="*/ 471 w 1182"/>
                <a:gd name="T33" fmla="*/ 335 h 340"/>
                <a:gd name="T34" fmla="*/ 530 w 1182"/>
                <a:gd name="T35" fmla="*/ 337 h 340"/>
                <a:gd name="T36" fmla="*/ 594 w 1182"/>
                <a:gd name="T37" fmla="*/ 340 h 340"/>
                <a:gd name="T38" fmla="*/ 692 w 1182"/>
                <a:gd name="T39" fmla="*/ 340 h 340"/>
                <a:gd name="T40" fmla="*/ 756 w 1182"/>
                <a:gd name="T41" fmla="*/ 337 h 340"/>
                <a:gd name="T42" fmla="*/ 814 w 1182"/>
                <a:gd name="T43" fmla="*/ 335 h 340"/>
                <a:gd name="T44" fmla="*/ 840 w 1182"/>
                <a:gd name="T45" fmla="*/ 335 h 340"/>
                <a:gd name="T46" fmla="*/ 840 w 1182"/>
                <a:gd name="T47" fmla="*/ 335 h 340"/>
                <a:gd name="T48" fmla="*/ 899 w 1182"/>
                <a:gd name="T49" fmla="*/ 337 h 340"/>
                <a:gd name="T50" fmla="*/ 963 w 1182"/>
                <a:gd name="T51" fmla="*/ 340 h 340"/>
                <a:gd name="T52" fmla="*/ 1060 w 1182"/>
                <a:gd name="T53" fmla="*/ 340 h 340"/>
                <a:gd name="T54" fmla="*/ 1124 w 1182"/>
                <a:gd name="T55" fmla="*/ 337 h 340"/>
                <a:gd name="T56" fmla="*/ 1180 w 1182"/>
                <a:gd name="T57" fmla="*/ 335 h 340"/>
                <a:gd name="T58" fmla="*/ 1180 w 1182"/>
                <a:gd name="T59" fmla="*/ 340 h 340"/>
                <a:gd name="T60" fmla="*/ 1180 w 1182"/>
                <a:gd name="T61" fmla="*/ 270 h 340"/>
                <a:gd name="T62" fmla="*/ 1177 w 1182"/>
                <a:gd name="T63" fmla="*/ 211 h 340"/>
                <a:gd name="T64" fmla="*/ 1177 w 1182"/>
                <a:gd name="T65" fmla="*/ 185 h 340"/>
                <a:gd name="T66" fmla="*/ 1177 w 1182"/>
                <a:gd name="T67" fmla="*/ 185 h 340"/>
                <a:gd name="T68" fmla="*/ 1180 w 1182"/>
                <a:gd name="T69" fmla="*/ 127 h 340"/>
                <a:gd name="T70" fmla="*/ 1182 w 1182"/>
                <a:gd name="T71" fmla="*/ 63 h 340"/>
                <a:gd name="T72" fmla="*/ 1143 w 1182"/>
                <a:gd name="T73" fmla="*/ 0 h 340"/>
                <a:gd name="T74" fmla="*/ 1079 w 1182"/>
                <a:gd name="T75" fmla="*/ 2 h 340"/>
                <a:gd name="T76" fmla="*/ 1020 w 1182"/>
                <a:gd name="T77" fmla="*/ 5 h 340"/>
                <a:gd name="T78" fmla="*/ 994 w 1182"/>
                <a:gd name="T79" fmla="*/ 5 h 340"/>
                <a:gd name="T80" fmla="*/ 994 w 1182"/>
                <a:gd name="T81" fmla="*/ 5 h 340"/>
                <a:gd name="T82" fmla="*/ 935 w 1182"/>
                <a:gd name="T83" fmla="*/ 2 h 340"/>
                <a:gd name="T84" fmla="*/ 871 w 1182"/>
                <a:gd name="T85" fmla="*/ 0 h 340"/>
                <a:gd name="T86" fmla="*/ 774 w 1182"/>
                <a:gd name="T87" fmla="*/ 0 h 340"/>
                <a:gd name="T88" fmla="*/ 710 w 1182"/>
                <a:gd name="T89" fmla="*/ 2 h 340"/>
                <a:gd name="T90" fmla="*/ 651 w 1182"/>
                <a:gd name="T91" fmla="*/ 5 h 340"/>
                <a:gd name="T92" fmla="*/ 626 w 1182"/>
                <a:gd name="T93" fmla="*/ 5 h 340"/>
                <a:gd name="T94" fmla="*/ 626 w 1182"/>
                <a:gd name="T95" fmla="*/ 5 h 340"/>
                <a:gd name="T96" fmla="*/ 567 w 1182"/>
                <a:gd name="T97" fmla="*/ 2 h 340"/>
                <a:gd name="T98" fmla="*/ 503 w 1182"/>
                <a:gd name="T99" fmla="*/ 0 h 340"/>
                <a:gd name="T100" fmla="*/ 406 w 1182"/>
                <a:gd name="T101" fmla="*/ 0 h 340"/>
                <a:gd name="T102" fmla="*/ 342 w 1182"/>
                <a:gd name="T103" fmla="*/ 2 h 340"/>
                <a:gd name="T104" fmla="*/ 283 w 1182"/>
                <a:gd name="T105" fmla="*/ 5 h 340"/>
                <a:gd name="T106" fmla="*/ 257 w 1182"/>
                <a:gd name="T107" fmla="*/ 5 h 340"/>
                <a:gd name="T108" fmla="*/ 257 w 1182"/>
                <a:gd name="T109" fmla="*/ 5 h 340"/>
                <a:gd name="T110" fmla="*/ 198 w 1182"/>
                <a:gd name="T111" fmla="*/ 2 h 340"/>
                <a:gd name="T112" fmla="*/ 134 w 1182"/>
                <a:gd name="T113" fmla="*/ 0 h 340"/>
                <a:gd name="T114" fmla="*/ 37 w 1182"/>
                <a:gd name="T115" fmla="*/ 0 h 340"/>
                <a:gd name="T116" fmla="*/ 0 w 1182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2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2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2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2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2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2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2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2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2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2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2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1" y="335"/>
                    <a:pt x="203" y="336"/>
                    <a:pt x="203" y="337"/>
                  </a:cubicBezTo>
                  <a:cubicBezTo>
                    <a:pt x="203" y="339"/>
                    <a:pt x="201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1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1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5" y="336"/>
                    <a:pt x="325" y="337"/>
                  </a:cubicBezTo>
                  <a:cubicBezTo>
                    <a:pt x="325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4" y="339"/>
                    <a:pt x="284" y="337"/>
                  </a:cubicBezTo>
                  <a:cubicBezTo>
                    <a:pt x="284" y="336"/>
                    <a:pt x="286" y="335"/>
                    <a:pt x="287" y="335"/>
                  </a:cubicBezTo>
                  <a:close/>
                  <a:moveTo>
                    <a:pt x="348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8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8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8" y="340"/>
                    <a:pt x="407" y="339"/>
                    <a:pt x="407" y="337"/>
                  </a:cubicBezTo>
                  <a:cubicBezTo>
                    <a:pt x="407" y="336"/>
                    <a:pt x="408" y="335"/>
                    <a:pt x="410" y="335"/>
                  </a:cubicBezTo>
                  <a:close/>
                  <a:moveTo>
                    <a:pt x="471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1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1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1" y="340"/>
                    <a:pt x="530" y="339"/>
                    <a:pt x="530" y="337"/>
                  </a:cubicBezTo>
                  <a:cubicBezTo>
                    <a:pt x="530" y="336"/>
                    <a:pt x="531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1" y="335"/>
                    <a:pt x="633" y="336"/>
                    <a:pt x="633" y="337"/>
                  </a:cubicBezTo>
                  <a:cubicBezTo>
                    <a:pt x="633" y="339"/>
                    <a:pt x="631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4" y="335"/>
                    <a:pt x="756" y="336"/>
                    <a:pt x="756" y="337"/>
                  </a:cubicBezTo>
                  <a:cubicBezTo>
                    <a:pt x="756" y="339"/>
                    <a:pt x="754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4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4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7" y="335"/>
                    <a:pt x="878" y="336"/>
                    <a:pt x="878" y="337"/>
                  </a:cubicBezTo>
                  <a:cubicBezTo>
                    <a:pt x="878" y="339"/>
                    <a:pt x="877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7" y="339"/>
                    <a:pt x="837" y="337"/>
                  </a:cubicBezTo>
                  <a:cubicBezTo>
                    <a:pt x="837" y="336"/>
                    <a:pt x="839" y="335"/>
                    <a:pt x="840" y="335"/>
                  </a:cubicBezTo>
                  <a:close/>
                  <a:moveTo>
                    <a:pt x="901" y="335"/>
                  </a:moveTo>
                  <a:lnTo>
                    <a:pt x="937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7" y="340"/>
                  </a:cubicBezTo>
                  <a:lnTo>
                    <a:pt x="901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1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0" y="335"/>
                    <a:pt x="1001" y="336"/>
                    <a:pt x="1001" y="337"/>
                  </a:cubicBezTo>
                  <a:cubicBezTo>
                    <a:pt x="1001" y="339"/>
                    <a:pt x="1000" y="340"/>
                    <a:pt x="999" y="340"/>
                  </a:cubicBezTo>
                  <a:lnTo>
                    <a:pt x="963" y="340"/>
                  </a:lnTo>
                  <a:cubicBezTo>
                    <a:pt x="961" y="340"/>
                    <a:pt x="960" y="339"/>
                    <a:pt x="960" y="337"/>
                  </a:cubicBezTo>
                  <a:cubicBezTo>
                    <a:pt x="960" y="336"/>
                    <a:pt x="961" y="335"/>
                    <a:pt x="963" y="335"/>
                  </a:cubicBezTo>
                  <a:close/>
                  <a:moveTo>
                    <a:pt x="1024" y="335"/>
                  </a:moveTo>
                  <a:lnTo>
                    <a:pt x="1060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0" y="340"/>
                  </a:cubicBezTo>
                  <a:lnTo>
                    <a:pt x="1024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4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4" y="336"/>
                    <a:pt x="1124" y="337"/>
                  </a:cubicBezTo>
                  <a:cubicBezTo>
                    <a:pt x="1124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4" y="340"/>
                    <a:pt x="1083" y="339"/>
                    <a:pt x="1083" y="337"/>
                  </a:cubicBezTo>
                  <a:cubicBezTo>
                    <a:pt x="1083" y="336"/>
                    <a:pt x="1084" y="335"/>
                    <a:pt x="1086" y="335"/>
                  </a:cubicBezTo>
                  <a:close/>
                  <a:moveTo>
                    <a:pt x="1147" y="335"/>
                  </a:moveTo>
                  <a:lnTo>
                    <a:pt x="1180" y="335"/>
                  </a:lnTo>
                  <a:lnTo>
                    <a:pt x="1177" y="337"/>
                  </a:lnTo>
                  <a:lnTo>
                    <a:pt x="1177" y="334"/>
                  </a:lnTo>
                  <a:cubicBezTo>
                    <a:pt x="1177" y="332"/>
                    <a:pt x="1178" y="331"/>
                    <a:pt x="1180" y="331"/>
                  </a:cubicBezTo>
                  <a:cubicBezTo>
                    <a:pt x="1181" y="331"/>
                    <a:pt x="1182" y="332"/>
                    <a:pt x="1182" y="334"/>
                  </a:cubicBezTo>
                  <a:lnTo>
                    <a:pt x="1182" y="337"/>
                  </a:lnTo>
                  <a:cubicBezTo>
                    <a:pt x="1182" y="339"/>
                    <a:pt x="1181" y="340"/>
                    <a:pt x="1180" y="340"/>
                  </a:cubicBezTo>
                  <a:lnTo>
                    <a:pt x="1147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7" y="335"/>
                  </a:cubicBezTo>
                  <a:close/>
                  <a:moveTo>
                    <a:pt x="1177" y="308"/>
                  </a:moveTo>
                  <a:lnTo>
                    <a:pt x="1177" y="272"/>
                  </a:lnTo>
                  <a:cubicBezTo>
                    <a:pt x="1177" y="271"/>
                    <a:pt x="1178" y="270"/>
                    <a:pt x="1180" y="270"/>
                  </a:cubicBezTo>
                  <a:cubicBezTo>
                    <a:pt x="1181" y="270"/>
                    <a:pt x="1182" y="271"/>
                    <a:pt x="1182" y="272"/>
                  </a:cubicBezTo>
                  <a:lnTo>
                    <a:pt x="1182" y="308"/>
                  </a:lnTo>
                  <a:cubicBezTo>
                    <a:pt x="1182" y="310"/>
                    <a:pt x="1181" y="311"/>
                    <a:pt x="1180" y="311"/>
                  </a:cubicBezTo>
                  <a:cubicBezTo>
                    <a:pt x="1178" y="311"/>
                    <a:pt x="1177" y="310"/>
                    <a:pt x="1177" y="308"/>
                  </a:cubicBezTo>
                  <a:close/>
                  <a:moveTo>
                    <a:pt x="1177" y="247"/>
                  </a:moveTo>
                  <a:lnTo>
                    <a:pt x="1177" y="211"/>
                  </a:lnTo>
                  <a:cubicBezTo>
                    <a:pt x="1177" y="210"/>
                    <a:pt x="1178" y="208"/>
                    <a:pt x="1180" y="208"/>
                  </a:cubicBezTo>
                  <a:cubicBezTo>
                    <a:pt x="1181" y="208"/>
                    <a:pt x="1182" y="210"/>
                    <a:pt x="1182" y="211"/>
                  </a:cubicBezTo>
                  <a:lnTo>
                    <a:pt x="1182" y="247"/>
                  </a:lnTo>
                  <a:cubicBezTo>
                    <a:pt x="1182" y="248"/>
                    <a:pt x="1181" y="249"/>
                    <a:pt x="1180" y="249"/>
                  </a:cubicBezTo>
                  <a:cubicBezTo>
                    <a:pt x="1178" y="249"/>
                    <a:pt x="1177" y="248"/>
                    <a:pt x="1177" y="247"/>
                  </a:cubicBezTo>
                  <a:close/>
                  <a:moveTo>
                    <a:pt x="1177" y="185"/>
                  </a:moveTo>
                  <a:lnTo>
                    <a:pt x="1177" y="150"/>
                  </a:lnTo>
                  <a:cubicBezTo>
                    <a:pt x="1177" y="148"/>
                    <a:pt x="1178" y="147"/>
                    <a:pt x="1180" y="147"/>
                  </a:cubicBezTo>
                  <a:cubicBezTo>
                    <a:pt x="1181" y="147"/>
                    <a:pt x="1182" y="148"/>
                    <a:pt x="1182" y="150"/>
                  </a:cubicBezTo>
                  <a:lnTo>
                    <a:pt x="1182" y="185"/>
                  </a:lnTo>
                  <a:cubicBezTo>
                    <a:pt x="1182" y="187"/>
                    <a:pt x="1181" y="188"/>
                    <a:pt x="1180" y="188"/>
                  </a:cubicBezTo>
                  <a:cubicBezTo>
                    <a:pt x="1178" y="188"/>
                    <a:pt x="1177" y="187"/>
                    <a:pt x="1177" y="185"/>
                  </a:cubicBezTo>
                  <a:close/>
                  <a:moveTo>
                    <a:pt x="1177" y="124"/>
                  </a:moveTo>
                  <a:lnTo>
                    <a:pt x="1177" y="88"/>
                  </a:lnTo>
                  <a:cubicBezTo>
                    <a:pt x="1177" y="87"/>
                    <a:pt x="1178" y="86"/>
                    <a:pt x="1180" y="86"/>
                  </a:cubicBezTo>
                  <a:cubicBezTo>
                    <a:pt x="1181" y="86"/>
                    <a:pt x="1182" y="87"/>
                    <a:pt x="1182" y="88"/>
                  </a:cubicBezTo>
                  <a:lnTo>
                    <a:pt x="1182" y="124"/>
                  </a:lnTo>
                  <a:cubicBezTo>
                    <a:pt x="1182" y="125"/>
                    <a:pt x="1181" y="127"/>
                    <a:pt x="1180" y="127"/>
                  </a:cubicBezTo>
                  <a:cubicBezTo>
                    <a:pt x="1178" y="127"/>
                    <a:pt x="1177" y="125"/>
                    <a:pt x="1177" y="124"/>
                  </a:cubicBezTo>
                  <a:close/>
                  <a:moveTo>
                    <a:pt x="1177" y="63"/>
                  </a:moveTo>
                  <a:lnTo>
                    <a:pt x="1177" y="27"/>
                  </a:lnTo>
                  <a:cubicBezTo>
                    <a:pt x="1177" y="25"/>
                    <a:pt x="1178" y="24"/>
                    <a:pt x="1180" y="24"/>
                  </a:cubicBezTo>
                  <a:cubicBezTo>
                    <a:pt x="1181" y="24"/>
                    <a:pt x="1182" y="25"/>
                    <a:pt x="1182" y="27"/>
                  </a:cubicBezTo>
                  <a:lnTo>
                    <a:pt x="1182" y="63"/>
                  </a:lnTo>
                  <a:cubicBezTo>
                    <a:pt x="1182" y="64"/>
                    <a:pt x="1181" y="65"/>
                    <a:pt x="1180" y="65"/>
                  </a:cubicBezTo>
                  <a:cubicBezTo>
                    <a:pt x="1178" y="65"/>
                    <a:pt x="1177" y="64"/>
                    <a:pt x="1177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1" y="5"/>
                    <a:pt x="1140" y="4"/>
                    <a:pt x="1140" y="2"/>
                  </a:cubicBezTo>
                  <a:cubicBezTo>
                    <a:pt x="1140" y="1"/>
                    <a:pt x="1141" y="0"/>
                    <a:pt x="1143" y="0"/>
                  </a:cubicBezTo>
                  <a:lnTo>
                    <a:pt x="1179" y="0"/>
                  </a:lnTo>
                  <a:cubicBezTo>
                    <a:pt x="1180" y="0"/>
                    <a:pt x="1181" y="1"/>
                    <a:pt x="1181" y="2"/>
                  </a:cubicBezTo>
                  <a:cubicBezTo>
                    <a:pt x="1181" y="4"/>
                    <a:pt x="1180" y="5"/>
                    <a:pt x="1179" y="5"/>
                  </a:cubicBezTo>
                  <a:close/>
                  <a:moveTo>
                    <a:pt x="1117" y="5"/>
                  </a:moveTo>
                  <a:lnTo>
                    <a:pt x="1081" y="5"/>
                  </a:lnTo>
                  <a:cubicBezTo>
                    <a:pt x="1080" y="5"/>
                    <a:pt x="1079" y="4"/>
                    <a:pt x="1079" y="2"/>
                  </a:cubicBezTo>
                  <a:cubicBezTo>
                    <a:pt x="1079" y="1"/>
                    <a:pt x="1080" y="0"/>
                    <a:pt x="1081" y="0"/>
                  </a:cubicBezTo>
                  <a:lnTo>
                    <a:pt x="1117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7" y="5"/>
                  </a:cubicBezTo>
                  <a:close/>
                  <a:moveTo>
                    <a:pt x="1056" y="5"/>
                  </a:moveTo>
                  <a:lnTo>
                    <a:pt x="1020" y="5"/>
                  </a:lnTo>
                  <a:cubicBezTo>
                    <a:pt x="1018" y="5"/>
                    <a:pt x="1017" y="4"/>
                    <a:pt x="1017" y="2"/>
                  </a:cubicBezTo>
                  <a:cubicBezTo>
                    <a:pt x="1017" y="1"/>
                    <a:pt x="1018" y="0"/>
                    <a:pt x="1020" y="0"/>
                  </a:cubicBezTo>
                  <a:lnTo>
                    <a:pt x="1056" y="0"/>
                  </a:lnTo>
                  <a:cubicBezTo>
                    <a:pt x="1057" y="0"/>
                    <a:pt x="1058" y="1"/>
                    <a:pt x="1058" y="2"/>
                  </a:cubicBezTo>
                  <a:cubicBezTo>
                    <a:pt x="1058" y="4"/>
                    <a:pt x="1057" y="5"/>
                    <a:pt x="1056" y="5"/>
                  </a:cubicBezTo>
                  <a:close/>
                  <a:moveTo>
                    <a:pt x="994" y="5"/>
                  </a:moveTo>
                  <a:lnTo>
                    <a:pt x="958" y="5"/>
                  </a:lnTo>
                  <a:cubicBezTo>
                    <a:pt x="957" y="5"/>
                    <a:pt x="956" y="4"/>
                    <a:pt x="956" y="2"/>
                  </a:cubicBezTo>
                  <a:cubicBezTo>
                    <a:pt x="956" y="1"/>
                    <a:pt x="957" y="0"/>
                    <a:pt x="958" y="0"/>
                  </a:cubicBezTo>
                  <a:lnTo>
                    <a:pt x="994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4" y="5"/>
                  </a:cubicBezTo>
                  <a:close/>
                  <a:moveTo>
                    <a:pt x="933" y="5"/>
                  </a:moveTo>
                  <a:lnTo>
                    <a:pt x="897" y="5"/>
                  </a:lnTo>
                  <a:cubicBezTo>
                    <a:pt x="896" y="5"/>
                    <a:pt x="894" y="4"/>
                    <a:pt x="894" y="2"/>
                  </a:cubicBezTo>
                  <a:cubicBezTo>
                    <a:pt x="894" y="1"/>
                    <a:pt x="896" y="0"/>
                    <a:pt x="897" y="0"/>
                  </a:cubicBezTo>
                  <a:lnTo>
                    <a:pt x="933" y="0"/>
                  </a:lnTo>
                  <a:cubicBezTo>
                    <a:pt x="934" y="0"/>
                    <a:pt x="935" y="1"/>
                    <a:pt x="935" y="2"/>
                  </a:cubicBezTo>
                  <a:cubicBezTo>
                    <a:pt x="935" y="4"/>
                    <a:pt x="934" y="5"/>
                    <a:pt x="933" y="5"/>
                  </a:cubicBezTo>
                  <a:close/>
                  <a:moveTo>
                    <a:pt x="871" y="5"/>
                  </a:moveTo>
                  <a:lnTo>
                    <a:pt x="836" y="5"/>
                  </a:lnTo>
                  <a:cubicBezTo>
                    <a:pt x="834" y="5"/>
                    <a:pt x="833" y="4"/>
                    <a:pt x="833" y="2"/>
                  </a:cubicBezTo>
                  <a:cubicBezTo>
                    <a:pt x="833" y="1"/>
                    <a:pt x="834" y="0"/>
                    <a:pt x="836" y="0"/>
                  </a:cubicBezTo>
                  <a:lnTo>
                    <a:pt x="871" y="0"/>
                  </a:lnTo>
                  <a:cubicBezTo>
                    <a:pt x="873" y="0"/>
                    <a:pt x="874" y="1"/>
                    <a:pt x="874" y="2"/>
                  </a:cubicBezTo>
                  <a:cubicBezTo>
                    <a:pt x="874" y="4"/>
                    <a:pt x="873" y="5"/>
                    <a:pt x="871" y="5"/>
                  </a:cubicBezTo>
                  <a:close/>
                  <a:moveTo>
                    <a:pt x="810" y="5"/>
                  </a:moveTo>
                  <a:lnTo>
                    <a:pt x="774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4" y="0"/>
                  </a:cubicBezTo>
                  <a:lnTo>
                    <a:pt x="810" y="0"/>
                  </a:lnTo>
                  <a:cubicBezTo>
                    <a:pt x="811" y="0"/>
                    <a:pt x="813" y="1"/>
                    <a:pt x="813" y="2"/>
                  </a:cubicBezTo>
                  <a:cubicBezTo>
                    <a:pt x="813" y="4"/>
                    <a:pt x="811" y="5"/>
                    <a:pt x="810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1" y="5"/>
                    <a:pt x="710" y="4"/>
                    <a:pt x="710" y="2"/>
                  </a:cubicBezTo>
                  <a:cubicBezTo>
                    <a:pt x="710" y="1"/>
                    <a:pt x="711" y="0"/>
                    <a:pt x="713" y="0"/>
                  </a:cubicBezTo>
                  <a:lnTo>
                    <a:pt x="749" y="0"/>
                  </a:lnTo>
                  <a:cubicBezTo>
                    <a:pt x="750" y="0"/>
                    <a:pt x="751" y="1"/>
                    <a:pt x="751" y="2"/>
                  </a:cubicBezTo>
                  <a:cubicBezTo>
                    <a:pt x="751" y="4"/>
                    <a:pt x="750" y="5"/>
                    <a:pt x="749" y="5"/>
                  </a:cubicBezTo>
                  <a:close/>
                  <a:moveTo>
                    <a:pt x="687" y="5"/>
                  </a:moveTo>
                  <a:lnTo>
                    <a:pt x="651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1" y="0"/>
                  </a:cubicBezTo>
                  <a:lnTo>
                    <a:pt x="687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7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8" y="5"/>
                    <a:pt x="587" y="4"/>
                    <a:pt x="587" y="2"/>
                  </a:cubicBezTo>
                  <a:cubicBezTo>
                    <a:pt x="587" y="1"/>
                    <a:pt x="588" y="0"/>
                    <a:pt x="590" y="0"/>
                  </a:cubicBezTo>
                  <a:lnTo>
                    <a:pt x="626" y="0"/>
                  </a:lnTo>
                  <a:cubicBezTo>
                    <a:pt x="627" y="0"/>
                    <a:pt x="628" y="1"/>
                    <a:pt x="628" y="2"/>
                  </a:cubicBezTo>
                  <a:cubicBezTo>
                    <a:pt x="628" y="4"/>
                    <a:pt x="627" y="5"/>
                    <a:pt x="626" y="5"/>
                  </a:cubicBezTo>
                  <a:close/>
                  <a:moveTo>
                    <a:pt x="564" y="5"/>
                  </a:moveTo>
                  <a:lnTo>
                    <a:pt x="528" y="5"/>
                  </a:lnTo>
                  <a:cubicBezTo>
                    <a:pt x="527" y="5"/>
                    <a:pt x="526" y="4"/>
                    <a:pt x="526" y="2"/>
                  </a:cubicBezTo>
                  <a:cubicBezTo>
                    <a:pt x="526" y="1"/>
                    <a:pt x="527" y="0"/>
                    <a:pt x="528" y="0"/>
                  </a:cubicBezTo>
                  <a:lnTo>
                    <a:pt x="564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4" y="5"/>
                  </a:cubicBezTo>
                  <a:close/>
                  <a:moveTo>
                    <a:pt x="503" y="5"/>
                  </a:moveTo>
                  <a:lnTo>
                    <a:pt x="467" y="5"/>
                  </a:lnTo>
                  <a:cubicBezTo>
                    <a:pt x="466" y="5"/>
                    <a:pt x="464" y="4"/>
                    <a:pt x="464" y="2"/>
                  </a:cubicBezTo>
                  <a:cubicBezTo>
                    <a:pt x="464" y="1"/>
                    <a:pt x="466" y="0"/>
                    <a:pt x="467" y="0"/>
                  </a:cubicBezTo>
                  <a:lnTo>
                    <a:pt x="503" y="0"/>
                  </a:lnTo>
                  <a:cubicBezTo>
                    <a:pt x="504" y="0"/>
                    <a:pt x="505" y="1"/>
                    <a:pt x="505" y="2"/>
                  </a:cubicBezTo>
                  <a:cubicBezTo>
                    <a:pt x="505" y="4"/>
                    <a:pt x="504" y="5"/>
                    <a:pt x="503" y="5"/>
                  </a:cubicBezTo>
                  <a:close/>
                  <a:moveTo>
                    <a:pt x="441" y="5"/>
                  </a:moveTo>
                  <a:lnTo>
                    <a:pt x="406" y="5"/>
                  </a:lnTo>
                  <a:cubicBezTo>
                    <a:pt x="404" y="5"/>
                    <a:pt x="403" y="4"/>
                    <a:pt x="403" y="2"/>
                  </a:cubicBezTo>
                  <a:cubicBezTo>
                    <a:pt x="403" y="1"/>
                    <a:pt x="404" y="0"/>
                    <a:pt x="406" y="0"/>
                  </a:cubicBezTo>
                  <a:lnTo>
                    <a:pt x="441" y="0"/>
                  </a:lnTo>
                  <a:cubicBezTo>
                    <a:pt x="443" y="0"/>
                    <a:pt x="444" y="1"/>
                    <a:pt x="444" y="2"/>
                  </a:cubicBezTo>
                  <a:cubicBezTo>
                    <a:pt x="444" y="4"/>
                    <a:pt x="443" y="5"/>
                    <a:pt x="441" y="5"/>
                  </a:cubicBezTo>
                  <a:close/>
                  <a:moveTo>
                    <a:pt x="380" y="5"/>
                  </a:moveTo>
                  <a:lnTo>
                    <a:pt x="344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lnTo>
                    <a:pt x="380" y="0"/>
                  </a:lnTo>
                  <a:cubicBezTo>
                    <a:pt x="381" y="0"/>
                    <a:pt x="382" y="1"/>
                    <a:pt x="382" y="2"/>
                  </a:cubicBezTo>
                  <a:cubicBezTo>
                    <a:pt x="382" y="4"/>
                    <a:pt x="381" y="5"/>
                    <a:pt x="380" y="5"/>
                  </a:cubicBezTo>
                  <a:close/>
                  <a:moveTo>
                    <a:pt x="318" y="5"/>
                  </a:moveTo>
                  <a:lnTo>
                    <a:pt x="283" y="5"/>
                  </a:lnTo>
                  <a:cubicBezTo>
                    <a:pt x="281" y="5"/>
                    <a:pt x="280" y="4"/>
                    <a:pt x="280" y="2"/>
                  </a:cubicBezTo>
                  <a:cubicBezTo>
                    <a:pt x="280" y="1"/>
                    <a:pt x="281" y="0"/>
                    <a:pt x="283" y="0"/>
                  </a:cubicBezTo>
                  <a:lnTo>
                    <a:pt x="318" y="0"/>
                  </a:lnTo>
                  <a:cubicBezTo>
                    <a:pt x="320" y="0"/>
                    <a:pt x="321" y="1"/>
                    <a:pt x="321" y="2"/>
                  </a:cubicBezTo>
                  <a:cubicBezTo>
                    <a:pt x="321" y="4"/>
                    <a:pt x="320" y="5"/>
                    <a:pt x="318" y="5"/>
                  </a:cubicBezTo>
                  <a:close/>
                  <a:moveTo>
                    <a:pt x="257" y="5"/>
                  </a:moveTo>
                  <a:lnTo>
                    <a:pt x="221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lnTo>
                    <a:pt x="257" y="0"/>
                  </a:lnTo>
                  <a:cubicBezTo>
                    <a:pt x="258" y="0"/>
                    <a:pt x="260" y="1"/>
                    <a:pt x="260" y="2"/>
                  </a:cubicBezTo>
                  <a:cubicBezTo>
                    <a:pt x="260" y="4"/>
                    <a:pt x="258" y="5"/>
                    <a:pt x="257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8" y="5"/>
                    <a:pt x="157" y="4"/>
                    <a:pt x="157" y="2"/>
                  </a:cubicBezTo>
                  <a:cubicBezTo>
                    <a:pt x="157" y="1"/>
                    <a:pt x="158" y="0"/>
                    <a:pt x="160" y="0"/>
                  </a:cubicBezTo>
                  <a:lnTo>
                    <a:pt x="196" y="0"/>
                  </a:lnTo>
                  <a:cubicBezTo>
                    <a:pt x="197" y="0"/>
                    <a:pt x="198" y="1"/>
                    <a:pt x="198" y="2"/>
                  </a:cubicBezTo>
                  <a:cubicBezTo>
                    <a:pt x="198" y="4"/>
                    <a:pt x="197" y="5"/>
                    <a:pt x="196" y="5"/>
                  </a:cubicBezTo>
                  <a:close/>
                  <a:moveTo>
                    <a:pt x="134" y="5"/>
                  </a:moveTo>
                  <a:lnTo>
                    <a:pt x="98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8" y="0"/>
                  </a:cubicBezTo>
                  <a:lnTo>
                    <a:pt x="134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4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5" y="5"/>
                    <a:pt x="34" y="4"/>
                    <a:pt x="34" y="2"/>
                  </a:cubicBezTo>
                  <a:cubicBezTo>
                    <a:pt x="34" y="1"/>
                    <a:pt x="35" y="0"/>
                    <a:pt x="37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cubicBezTo>
                    <a:pt x="75" y="4"/>
                    <a:pt x="74" y="5"/>
                    <a:pt x="73" y="5"/>
                  </a:cubicBezTo>
                  <a:close/>
                  <a:moveTo>
                    <a:pt x="11" y="5"/>
                  </a:moveTo>
                  <a:lnTo>
                    <a:pt x="2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11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0">
              <a:extLst>
                <a:ext uri="{FF2B5EF4-FFF2-40B4-BE49-F238E27FC236}">
                  <a16:creationId xmlns:a16="http://schemas.microsoft.com/office/drawing/2014/main" id="{36D6CC3A-755C-4732-A764-68FD087A5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7" y="3962"/>
              <a:ext cx="354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Approved: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3" name="Rectangle 21">
              <a:extLst>
                <a:ext uri="{FF2B5EF4-FFF2-40B4-BE49-F238E27FC236}">
                  <a16:creationId xmlns:a16="http://schemas.microsoft.com/office/drawing/2014/main" id="{7AE4C19A-2B60-4F29-984F-C3EBE1067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" y="3962"/>
              <a:ext cx="133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Bool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71C3CA9C-3210-4857-8276-2F717DED8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3" y="3944"/>
              <a:ext cx="98" cy="131"/>
            </a:xfrm>
            <a:custGeom>
              <a:avLst/>
              <a:gdLst>
                <a:gd name="T0" fmla="*/ 54 w 98"/>
                <a:gd name="T1" fmla="*/ 0 h 131"/>
                <a:gd name="T2" fmla="*/ 98 w 98"/>
                <a:gd name="T3" fmla="*/ 43 h 131"/>
                <a:gd name="T4" fmla="*/ 98 w 98"/>
                <a:gd name="T5" fmla="*/ 131 h 131"/>
                <a:gd name="T6" fmla="*/ 0 w 98"/>
                <a:gd name="T7" fmla="*/ 131 h 131"/>
                <a:gd name="T8" fmla="*/ 0 w 98"/>
                <a:gd name="T9" fmla="*/ 0 h 131"/>
                <a:gd name="T10" fmla="*/ 54 w 98"/>
                <a:gd name="T11" fmla="*/ 0 h 131"/>
                <a:gd name="T12" fmla="*/ 8 w 98"/>
                <a:gd name="T13" fmla="*/ 122 h 131"/>
                <a:gd name="T14" fmla="*/ 89 w 98"/>
                <a:gd name="T15" fmla="*/ 122 h 131"/>
                <a:gd name="T16" fmla="*/ 89 w 98"/>
                <a:gd name="T17" fmla="*/ 48 h 131"/>
                <a:gd name="T18" fmla="*/ 49 w 98"/>
                <a:gd name="T19" fmla="*/ 48 h 131"/>
                <a:gd name="T20" fmla="*/ 49 w 98"/>
                <a:gd name="T21" fmla="*/ 7 h 131"/>
                <a:gd name="T22" fmla="*/ 8 w 98"/>
                <a:gd name="T23" fmla="*/ 7 h 131"/>
                <a:gd name="T24" fmla="*/ 8 w 98"/>
                <a:gd name="T25" fmla="*/ 122 h 131"/>
                <a:gd name="T26" fmla="*/ 57 w 98"/>
                <a:gd name="T27" fmla="*/ 13 h 131"/>
                <a:gd name="T28" fmla="*/ 57 w 98"/>
                <a:gd name="T29" fmla="*/ 40 h 131"/>
                <a:gd name="T30" fmla="*/ 84 w 98"/>
                <a:gd name="T31" fmla="*/ 40 h 131"/>
                <a:gd name="T32" fmla="*/ 57 w 9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1">
                  <a:moveTo>
                    <a:pt x="54" y="0"/>
                  </a:moveTo>
                  <a:lnTo>
                    <a:pt x="98" y="43"/>
                  </a:lnTo>
                  <a:lnTo>
                    <a:pt x="9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4" y="0"/>
                  </a:lnTo>
                  <a:close/>
                  <a:moveTo>
                    <a:pt x="8" y="122"/>
                  </a:moveTo>
                  <a:lnTo>
                    <a:pt x="89" y="122"/>
                  </a:lnTo>
                  <a:lnTo>
                    <a:pt x="89" y="48"/>
                  </a:lnTo>
                  <a:lnTo>
                    <a:pt x="49" y="48"/>
                  </a:lnTo>
                  <a:lnTo>
                    <a:pt x="49" y="7"/>
                  </a:lnTo>
                  <a:lnTo>
                    <a:pt x="8" y="7"/>
                  </a:lnTo>
                  <a:lnTo>
                    <a:pt x="8" y="122"/>
                  </a:lnTo>
                  <a:close/>
                  <a:moveTo>
                    <a:pt x="57" y="13"/>
                  </a:moveTo>
                  <a:lnTo>
                    <a:pt x="57" y="40"/>
                  </a:lnTo>
                  <a:lnTo>
                    <a:pt x="84" y="40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3">
              <a:extLst>
                <a:ext uri="{FF2B5EF4-FFF2-40B4-BE49-F238E27FC236}">
                  <a16:creationId xmlns:a16="http://schemas.microsoft.com/office/drawing/2014/main" id="{E1C62E56-F8A2-4EE3-A0E1-D22EA8659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007"/>
              <a:ext cx="970" cy="746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4">
              <a:extLst>
                <a:ext uri="{FF2B5EF4-FFF2-40B4-BE49-F238E27FC236}">
                  <a16:creationId xmlns:a16="http://schemas.microsoft.com/office/drawing/2014/main" id="{EA3C8CCC-976B-4254-A736-55069AE03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007"/>
              <a:ext cx="970" cy="746"/>
            </a:xfrm>
            <a:prstGeom prst="rect">
              <a:avLst/>
            </a:prstGeom>
            <a:noFill/>
            <a:ln w="23813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5">
              <a:extLst>
                <a:ext uri="{FF2B5EF4-FFF2-40B4-BE49-F238E27FC236}">
                  <a16:creationId xmlns:a16="http://schemas.microsoft.com/office/drawing/2014/main" id="{C88B73E1-278C-4A23-BDEA-52186B2F5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" y="3052"/>
              <a:ext cx="310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Initialized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" name="Rectangle 26">
              <a:extLst>
                <a:ext uri="{FF2B5EF4-FFF2-40B4-BE49-F238E27FC236}">
                  <a16:creationId xmlns:a16="http://schemas.microsoft.com/office/drawing/2014/main" id="{79438469-3EDC-4FC9-9D5E-A7DB24B94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3009"/>
              <a:ext cx="1539" cy="746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7">
              <a:extLst>
                <a:ext uri="{FF2B5EF4-FFF2-40B4-BE49-F238E27FC236}">
                  <a16:creationId xmlns:a16="http://schemas.microsoft.com/office/drawing/2014/main" id="{98BAB070-4DEF-419F-AE15-093B96AD7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3009"/>
              <a:ext cx="1539" cy="746"/>
            </a:xfrm>
            <a:prstGeom prst="rect">
              <a:avLst/>
            </a:prstGeom>
            <a:noFill/>
            <a:ln w="23813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28">
              <a:extLst>
                <a:ext uri="{FF2B5EF4-FFF2-40B4-BE49-F238E27FC236}">
                  <a16:creationId xmlns:a16="http://schemas.microsoft.com/office/drawing/2014/main" id="{4B4D965D-684B-43D8-A380-13A52CBA5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" y="3054"/>
              <a:ext cx="522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Decision Pending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4" name="Rectangle 29">
              <a:extLst>
                <a:ext uri="{FF2B5EF4-FFF2-40B4-BE49-F238E27FC236}">
                  <a16:creationId xmlns:a16="http://schemas.microsoft.com/office/drawing/2014/main" id="{8CCB1006-A446-4A21-A5D2-B5EBACFDE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2837"/>
              <a:ext cx="535" cy="47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30">
              <a:extLst>
                <a:ext uri="{FF2B5EF4-FFF2-40B4-BE49-F238E27FC236}">
                  <a16:creationId xmlns:a16="http://schemas.microsoft.com/office/drawing/2014/main" id="{B1453E3C-9BE7-4B10-A928-42B88E4DC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9" y="2837"/>
              <a:ext cx="535" cy="471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31">
              <a:extLst>
                <a:ext uri="{FF2B5EF4-FFF2-40B4-BE49-F238E27FC236}">
                  <a16:creationId xmlns:a16="http://schemas.microsoft.com/office/drawing/2014/main" id="{CE4E2A99-3E1E-4B01-AF91-FDC60D25B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2882"/>
              <a:ext cx="319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7" name="Rectangle 32">
              <a:extLst>
                <a:ext uri="{FF2B5EF4-FFF2-40B4-BE49-F238E27FC236}">
                  <a16:creationId xmlns:a16="http://schemas.microsoft.com/office/drawing/2014/main" id="{2DC6B33A-31CF-400D-94B9-E0839FAA2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3383"/>
              <a:ext cx="535" cy="471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33">
              <a:extLst>
                <a:ext uri="{FF2B5EF4-FFF2-40B4-BE49-F238E27FC236}">
                  <a16:creationId xmlns:a16="http://schemas.microsoft.com/office/drawing/2014/main" id="{77B2CAC2-3530-40E3-B7EE-311A04336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3383"/>
              <a:ext cx="535" cy="471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34">
              <a:extLst>
                <a:ext uri="{FF2B5EF4-FFF2-40B4-BE49-F238E27FC236}">
                  <a16:creationId xmlns:a16="http://schemas.microsoft.com/office/drawing/2014/main" id="{3EC4077E-93D5-4EC9-A0AA-0B17C8AAB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2" y="3428"/>
              <a:ext cx="283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Rejected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096CBC33-9B93-4B08-BD01-69929C200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3235"/>
              <a:ext cx="402" cy="336"/>
            </a:xfrm>
            <a:custGeom>
              <a:avLst/>
              <a:gdLst>
                <a:gd name="T0" fmla="*/ 72 w 726"/>
                <a:gd name="T1" fmla="*/ 605 h 605"/>
                <a:gd name="T2" fmla="*/ 653 w 726"/>
                <a:gd name="T3" fmla="*/ 605 h 605"/>
                <a:gd name="T4" fmla="*/ 726 w 726"/>
                <a:gd name="T5" fmla="*/ 532 h 605"/>
                <a:gd name="T6" fmla="*/ 726 w 726"/>
                <a:gd name="T7" fmla="*/ 73 h 605"/>
                <a:gd name="T8" fmla="*/ 653 w 726"/>
                <a:gd name="T9" fmla="*/ 0 h 605"/>
                <a:gd name="T10" fmla="*/ 72 w 726"/>
                <a:gd name="T11" fmla="*/ 0 h 605"/>
                <a:gd name="T12" fmla="*/ 0 w 726"/>
                <a:gd name="T13" fmla="*/ 73 h 605"/>
                <a:gd name="T14" fmla="*/ 0 w 726"/>
                <a:gd name="T15" fmla="*/ 532 h 605"/>
                <a:gd name="T16" fmla="*/ 72 w 726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6" y="572"/>
                    <a:pt x="726" y="532"/>
                  </a:cubicBezTo>
                  <a:lnTo>
                    <a:pt x="726" y="73"/>
                  </a:lnTo>
                  <a:cubicBezTo>
                    <a:pt x="726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47D2C748-E865-47B5-9BE3-F5DC5BA9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3235"/>
              <a:ext cx="402" cy="336"/>
            </a:xfrm>
            <a:custGeom>
              <a:avLst/>
              <a:gdLst>
                <a:gd name="T0" fmla="*/ 72 w 726"/>
                <a:gd name="T1" fmla="*/ 605 h 605"/>
                <a:gd name="T2" fmla="*/ 653 w 726"/>
                <a:gd name="T3" fmla="*/ 605 h 605"/>
                <a:gd name="T4" fmla="*/ 726 w 726"/>
                <a:gd name="T5" fmla="*/ 532 h 605"/>
                <a:gd name="T6" fmla="*/ 726 w 726"/>
                <a:gd name="T7" fmla="*/ 73 h 605"/>
                <a:gd name="T8" fmla="*/ 653 w 726"/>
                <a:gd name="T9" fmla="*/ 0 h 605"/>
                <a:gd name="T10" fmla="*/ 72 w 726"/>
                <a:gd name="T11" fmla="*/ 0 h 605"/>
                <a:gd name="T12" fmla="*/ 0 w 726"/>
                <a:gd name="T13" fmla="*/ 73 h 605"/>
                <a:gd name="T14" fmla="*/ 0 w 726"/>
                <a:gd name="T15" fmla="*/ 532 h 605"/>
                <a:gd name="T16" fmla="*/ 72 w 726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6" y="572"/>
                    <a:pt x="726" y="532"/>
                  </a:cubicBezTo>
                  <a:lnTo>
                    <a:pt x="726" y="73"/>
                  </a:lnTo>
                  <a:cubicBezTo>
                    <a:pt x="726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37">
              <a:extLst>
                <a:ext uri="{FF2B5EF4-FFF2-40B4-BE49-F238E27FC236}">
                  <a16:creationId xmlns:a16="http://schemas.microsoft.com/office/drawing/2014/main" id="{F1A9FAF6-3F56-403E-A71E-D03FA3864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" y="3280"/>
              <a:ext cx="26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0" name="Freeform 39">
              <a:extLst>
                <a:ext uri="{FF2B5EF4-FFF2-40B4-BE49-F238E27FC236}">
                  <a16:creationId xmlns:a16="http://schemas.microsoft.com/office/drawing/2014/main" id="{4CCE2D85-9FCE-4E06-BC0C-DCE3B49CE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3235"/>
              <a:ext cx="401" cy="336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0">
              <a:extLst>
                <a:ext uri="{FF2B5EF4-FFF2-40B4-BE49-F238E27FC236}">
                  <a16:creationId xmlns:a16="http://schemas.microsoft.com/office/drawing/2014/main" id="{151286FD-1B3F-4BE3-9A72-A6257949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3235"/>
              <a:ext cx="401" cy="336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41">
              <a:extLst>
                <a:ext uri="{FF2B5EF4-FFF2-40B4-BE49-F238E27FC236}">
                  <a16:creationId xmlns:a16="http://schemas.microsoft.com/office/drawing/2014/main" id="{1075CFD6-DE48-4365-B436-971A1BDBF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3280"/>
              <a:ext cx="168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5" name="Freeform 43">
              <a:extLst>
                <a:ext uri="{FF2B5EF4-FFF2-40B4-BE49-F238E27FC236}">
                  <a16:creationId xmlns:a16="http://schemas.microsoft.com/office/drawing/2014/main" id="{850ACF8D-3B1D-4FC6-8AB8-52786884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3171"/>
              <a:ext cx="836" cy="464"/>
            </a:xfrm>
            <a:custGeom>
              <a:avLst/>
              <a:gdLst>
                <a:gd name="T0" fmla="*/ 151 w 1512"/>
                <a:gd name="T1" fmla="*/ 837 h 837"/>
                <a:gd name="T2" fmla="*/ 1360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0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0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0" y="0"/>
                  </a:cubicBezTo>
                  <a:lnTo>
                    <a:pt x="151" y="0"/>
                  </a:lnTo>
                  <a:cubicBezTo>
                    <a:pt x="67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7" y="837"/>
                    <a:pt x="151" y="83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4">
              <a:extLst>
                <a:ext uri="{FF2B5EF4-FFF2-40B4-BE49-F238E27FC236}">
                  <a16:creationId xmlns:a16="http://schemas.microsoft.com/office/drawing/2014/main" id="{2AA79A5C-3655-4E5E-AEB9-338D7A0A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3171"/>
              <a:ext cx="836" cy="464"/>
            </a:xfrm>
            <a:custGeom>
              <a:avLst/>
              <a:gdLst>
                <a:gd name="T0" fmla="*/ 151 w 1512"/>
                <a:gd name="T1" fmla="*/ 837 h 837"/>
                <a:gd name="T2" fmla="*/ 1360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0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0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0" y="0"/>
                  </a:cubicBezTo>
                  <a:lnTo>
                    <a:pt x="151" y="0"/>
                  </a:lnTo>
                  <a:cubicBezTo>
                    <a:pt x="67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7" y="837"/>
                    <a:pt x="151" y="837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45">
              <a:extLst>
                <a:ext uri="{FF2B5EF4-FFF2-40B4-BE49-F238E27FC236}">
                  <a16:creationId xmlns:a16="http://schemas.microsoft.com/office/drawing/2014/main" id="{A9F4978B-6592-4EB1-954C-CA309D23F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9" y="3215"/>
              <a:ext cx="318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" name="Rectangle 46">
              <a:extLst>
                <a:ext uri="{FF2B5EF4-FFF2-40B4-BE49-F238E27FC236}">
                  <a16:creationId xmlns:a16="http://schemas.microsoft.com/office/drawing/2014/main" id="{4AC51ED1-1BB3-42EB-9FEE-1C977FA4E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5" y="3916"/>
              <a:ext cx="686" cy="18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7">
              <a:extLst>
                <a:ext uri="{FF2B5EF4-FFF2-40B4-BE49-F238E27FC236}">
                  <a16:creationId xmlns:a16="http://schemas.microsoft.com/office/drawing/2014/main" id="{DE46354D-6437-491B-A8AC-78185976F6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4" y="3915"/>
              <a:ext cx="688" cy="188"/>
            </a:xfrm>
            <a:custGeom>
              <a:avLst/>
              <a:gdLst>
                <a:gd name="T0" fmla="*/ 3 w 1245"/>
                <a:gd name="T1" fmla="*/ 5 h 340"/>
                <a:gd name="T2" fmla="*/ 0 w 1245"/>
                <a:gd name="T3" fmla="*/ 69 h 340"/>
                <a:gd name="T4" fmla="*/ 0 w 1245"/>
                <a:gd name="T5" fmla="*/ 166 h 340"/>
                <a:gd name="T6" fmla="*/ 3 w 1245"/>
                <a:gd name="T7" fmla="*/ 230 h 340"/>
                <a:gd name="T8" fmla="*/ 5 w 1245"/>
                <a:gd name="T9" fmla="*/ 289 h 340"/>
                <a:gd name="T10" fmla="*/ 5 w 1245"/>
                <a:gd name="T11" fmla="*/ 315 h 340"/>
                <a:gd name="T12" fmla="*/ 3 w 1245"/>
                <a:gd name="T13" fmla="*/ 340 h 340"/>
                <a:gd name="T14" fmla="*/ 78 w 1245"/>
                <a:gd name="T15" fmla="*/ 335 h 340"/>
                <a:gd name="T16" fmla="*/ 103 w 1245"/>
                <a:gd name="T17" fmla="*/ 335 h 340"/>
                <a:gd name="T18" fmla="*/ 103 w 1245"/>
                <a:gd name="T19" fmla="*/ 335 h 340"/>
                <a:gd name="T20" fmla="*/ 162 w 1245"/>
                <a:gd name="T21" fmla="*/ 337 h 340"/>
                <a:gd name="T22" fmla="*/ 226 w 1245"/>
                <a:gd name="T23" fmla="*/ 340 h 340"/>
                <a:gd name="T24" fmla="*/ 323 w 1245"/>
                <a:gd name="T25" fmla="*/ 340 h 340"/>
                <a:gd name="T26" fmla="*/ 387 w 1245"/>
                <a:gd name="T27" fmla="*/ 337 h 340"/>
                <a:gd name="T28" fmla="*/ 446 w 1245"/>
                <a:gd name="T29" fmla="*/ 335 h 340"/>
                <a:gd name="T30" fmla="*/ 472 w 1245"/>
                <a:gd name="T31" fmla="*/ 335 h 340"/>
                <a:gd name="T32" fmla="*/ 472 w 1245"/>
                <a:gd name="T33" fmla="*/ 335 h 340"/>
                <a:gd name="T34" fmla="*/ 531 w 1245"/>
                <a:gd name="T35" fmla="*/ 337 h 340"/>
                <a:gd name="T36" fmla="*/ 595 w 1245"/>
                <a:gd name="T37" fmla="*/ 340 h 340"/>
                <a:gd name="T38" fmla="*/ 692 w 1245"/>
                <a:gd name="T39" fmla="*/ 340 h 340"/>
                <a:gd name="T40" fmla="*/ 756 w 1245"/>
                <a:gd name="T41" fmla="*/ 337 h 340"/>
                <a:gd name="T42" fmla="*/ 815 w 1245"/>
                <a:gd name="T43" fmla="*/ 335 h 340"/>
                <a:gd name="T44" fmla="*/ 840 w 1245"/>
                <a:gd name="T45" fmla="*/ 335 h 340"/>
                <a:gd name="T46" fmla="*/ 840 w 1245"/>
                <a:gd name="T47" fmla="*/ 335 h 340"/>
                <a:gd name="T48" fmla="*/ 899 w 1245"/>
                <a:gd name="T49" fmla="*/ 337 h 340"/>
                <a:gd name="T50" fmla="*/ 963 w 1245"/>
                <a:gd name="T51" fmla="*/ 340 h 340"/>
                <a:gd name="T52" fmla="*/ 1061 w 1245"/>
                <a:gd name="T53" fmla="*/ 340 h 340"/>
                <a:gd name="T54" fmla="*/ 1125 w 1245"/>
                <a:gd name="T55" fmla="*/ 337 h 340"/>
                <a:gd name="T56" fmla="*/ 1183 w 1245"/>
                <a:gd name="T57" fmla="*/ 335 h 340"/>
                <a:gd name="T58" fmla="*/ 1209 w 1245"/>
                <a:gd name="T59" fmla="*/ 335 h 340"/>
                <a:gd name="T60" fmla="*/ 1245 w 1245"/>
                <a:gd name="T61" fmla="*/ 337 h 340"/>
                <a:gd name="T62" fmla="*/ 1240 w 1245"/>
                <a:gd name="T63" fmla="*/ 273 h 340"/>
                <a:gd name="T64" fmla="*/ 1240 w 1245"/>
                <a:gd name="T65" fmla="*/ 248 h 340"/>
                <a:gd name="T66" fmla="*/ 1240 w 1245"/>
                <a:gd name="T67" fmla="*/ 248 h 340"/>
                <a:gd name="T68" fmla="*/ 1242 w 1245"/>
                <a:gd name="T69" fmla="*/ 189 h 340"/>
                <a:gd name="T70" fmla="*/ 1245 w 1245"/>
                <a:gd name="T71" fmla="*/ 125 h 340"/>
                <a:gd name="T72" fmla="*/ 1245 w 1245"/>
                <a:gd name="T73" fmla="*/ 27 h 340"/>
                <a:gd name="T74" fmla="*/ 1204 w 1245"/>
                <a:gd name="T75" fmla="*/ 2 h 340"/>
                <a:gd name="T76" fmla="*/ 1145 w 1245"/>
                <a:gd name="T77" fmla="*/ 5 h 340"/>
                <a:gd name="T78" fmla="*/ 1119 w 1245"/>
                <a:gd name="T79" fmla="*/ 5 h 340"/>
                <a:gd name="T80" fmla="*/ 1119 w 1245"/>
                <a:gd name="T81" fmla="*/ 5 h 340"/>
                <a:gd name="T82" fmla="*/ 1060 w 1245"/>
                <a:gd name="T83" fmla="*/ 2 h 340"/>
                <a:gd name="T84" fmla="*/ 996 w 1245"/>
                <a:gd name="T85" fmla="*/ 0 h 340"/>
                <a:gd name="T86" fmla="*/ 899 w 1245"/>
                <a:gd name="T87" fmla="*/ 0 h 340"/>
                <a:gd name="T88" fmla="*/ 835 w 1245"/>
                <a:gd name="T89" fmla="*/ 2 h 340"/>
                <a:gd name="T90" fmla="*/ 776 w 1245"/>
                <a:gd name="T91" fmla="*/ 5 h 340"/>
                <a:gd name="T92" fmla="*/ 751 w 1245"/>
                <a:gd name="T93" fmla="*/ 5 h 340"/>
                <a:gd name="T94" fmla="*/ 751 w 1245"/>
                <a:gd name="T95" fmla="*/ 5 h 340"/>
                <a:gd name="T96" fmla="*/ 692 w 1245"/>
                <a:gd name="T97" fmla="*/ 2 h 340"/>
                <a:gd name="T98" fmla="*/ 628 w 1245"/>
                <a:gd name="T99" fmla="*/ 0 h 340"/>
                <a:gd name="T100" fmla="*/ 530 w 1245"/>
                <a:gd name="T101" fmla="*/ 0 h 340"/>
                <a:gd name="T102" fmla="*/ 466 w 1245"/>
                <a:gd name="T103" fmla="*/ 2 h 340"/>
                <a:gd name="T104" fmla="*/ 407 w 1245"/>
                <a:gd name="T105" fmla="*/ 5 h 340"/>
                <a:gd name="T106" fmla="*/ 382 w 1245"/>
                <a:gd name="T107" fmla="*/ 5 h 340"/>
                <a:gd name="T108" fmla="*/ 382 w 1245"/>
                <a:gd name="T109" fmla="*/ 5 h 340"/>
                <a:gd name="T110" fmla="*/ 323 w 1245"/>
                <a:gd name="T111" fmla="*/ 2 h 340"/>
                <a:gd name="T112" fmla="*/ 259 w 1245"/>
                <a:gd name="T113" fmla="*/ 0 h 340"/>
                <a:gd name="T114" fmla="*/ 162 w 1245"/>
                <a:gd name="T115" fmla="*/ 0 h 340"/>
                <a:gd name="T116" fmla="*/ 98 w 1245"/>
                <a:gd name="T117" fmla="*/ 2 h 340"/>
                <a:gd name="T118" fmla="*/ 39 w 1245"/>
                <a:gd name="T119" fmla="*/ 5 h 340"/>
                <a:gd name="T120" fmla="*/ 13 w 1245"/>
                <a:gd name="T121" fmla="*/ 5 h 340"/>
                <a:gd name="T122" fmla="*/ 13 w 1245"/>
                <a:gd name="T123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5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8" y="335"/>
                    <a:pt x="19" y="336"/>
                    <a:pt x="19" y="337"/>
                  </a:cubicBezTo>
                  <a:cubicBezTo>
                    <a:pt x="19" y="339"/>
                    <a:pt x="18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2" y="335"/>
                  </a:moveTo>
                  <a:lnTo>
                    <a:pt x="78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8" y="340"/>
                  </a:cubicBezTo>
                  <a:lnTo>
                    <a:pt x="42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2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2" y="336"/>
                    <a:pt x="142" y="337"/>
                  </a:cubicBezTo>
                  <a:cubicBezTo>
                    <a:pt x="142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2" y="340"/>
                    <a:pt x="101" y="339"/>
                    <a:pt x="101" y="337"/>
                  </a:cubicBezTo>
                  <a:cubicBezTo>
                    <a:pt x="101" y="336"/>
                    <a:pt x="102" y="335"/>
                    <a:pt x="103" y="335"/>
                  </a:cubicBezTo>
                  <a:close/>
                  <a:moveTo>
                    <a:pt x="165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5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5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5" y="340"/>
                    <a:pt x="223" y="339"/>
                    <a:pt x="223" y="337"/>
                  </a:cubicBezTo>
                  <a:cubicBezTo>
                    <a:pt x="223" y="336"/>
                    <a:pt x="225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5" y="335"/>
                    <a:pt x="326" y="336"/>
                    <a:pt x="326" y="337"/>
                  </a:cubicBezTo>
                  <a:cubicBezTo>
                    <a:pt x="326" y="339"/>
                    <a:pt x="325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5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5" y="340"/>
                  </a:cubicBezTo>
                  <a:lnTo>
                    <a:pt x="349" y="340"/>
                  </a:lnTo>
                  <a:cubicBezTo>
                    <a:pt x="348" y="340"/>
                    <a:pt x="346" y="339"/>
                    <a:pt x="346" y="337"/>
                  </a:cubicBezTo>
                  <a:cubicBezTo>
                    <a:pt x="346" y="336"/>
                    <a:pt x="348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8" y="335"/>
                    <a:pt x="449" y="336"/>
                    <a:pt x="449" y="337"/>
                  </a:cubicBezTo>
                  <a:cubicBezTo>
                    <a:pt x="449" y="339"/>
                    <a:pt x="448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8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8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2" y="336"/>
                    <a:pt x="572" y="337"/>
                  </a:cubicBezTo>
                  <a:cubicBezTo>
                    <a:pt x="572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1" y="339"/>
                    <a:pt x="531" y="337"/>
                  </a:cubicBezTo>
                  <a:cubicBezTo>
                    <a:pt x="531" y="336"/>
                    <a:pt x="532" y="335"/>
                    <a:pt x="533" y="335"/>
                  </a:cubicBezTo>
                  <a:close/>
                  <a:moveTo>
                    <a:pt x="595" y="335"/>
                  </a:moveTo>
                  <a:lnTo>
                    <a:pt x="631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1" y="340"/>
                  </a:cubicBezTo>
                  <a:lnTo>
                    <a:pt x="595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5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5" y="336"/>
                    <a:pt x="695" y="337"/>
                  </a:cubicBezTo>
                  <a:cubicBezTo>
                    <a:pt x="695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5" y="340"/>
                    <a:pt x="654" y="339"/>
                    <a:pt x="654" y="337"/>
                  </a:cubicBezTo>
                  <a:cubicBezTo>
                    <a:pt x="654" y="336"/>
                    <a:pt x="655" y="335"/>
                    <a:pt x="656" y="335"/>
                  </a:cubicBezTo>
                  <a:close/>
                  <a:moveTo>
                    <a:pt x="718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8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8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8" y="340"/>
                    <a:pt x="776" y="339"/>
                    <a:pt x="776" y="337"/>
                  </a:cubicBezTo>
                  <a:cubicBezTo>
                    <a:pt x="776" y="336"/>
                    <a:pt x="778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8" y="335"/>
                    <a:pt x="879" y="336"/>
                    <a:pt x="879" y="337"/>
                  </a:cubicBezTo>
                  <a:cubicBezTo>
                    <a:pt x="879" y="339"/>
                    <a:pt x="878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8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8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1" y="335"/>
                    <a:pt x="1002" y="336"/>
                    <a:pt x="1002" y="337"/>
                  </a:cubicBezTo>
                  <a:cubicBezTo>
                    <a:pt x="1002" y="339"/>
                    <a:pt x="1001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1" y="339"/>
                    <a:pt x="961" y="337"/>
                  </a:cubicBezTo>
                  <a:cubicBezTo>
                    <a:pt x="961" y="336"/>
                    <a:pt x="962" y="335"/>
                    <a:pt x="963" y="335"/>
                  </a:cubicBezTo>
                  <a:close/>
                  <a:moveTo>
                    <a:pt x="1025" y="335"/>
                  </a:moveTo>
                  <a:lnTo>
                    <a:pt x="1061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1" y="340"/>
                  </a:cubicBezTo>
                  <a:lnTo>
                    <a:pt x="1025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5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5" y="336"/>
                    <a:pt x="1125" y="337"/>
                  </a:cubicBezTo>
                  <a:cubicBezTo>
                    <a:pt x="1125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5" y="340"/>
                    <a:pt x="1084" y="339"/>
                    <a:pt x="1084" y="337"/>
                  </a:cubicBezTo>
                  <a:cubicBezTo>
                    <a:pt x="1084" y="336"/>
                    <a:pt x="1085" y="335"/>
                    <a:pt x="1086" y="335"/>
                  </a:cubicBezTo>
                  <a:close/>
                  <a:moveTo>
                    <a:pt x="1148" y="335"/>
                  </a:moveTo>
                  <a:lnTo>
                    <a:pt x="1183" y="335"/>
                  </a:lnTo>
                  <a:cubicBezTo>
                    <a:pt x="1185" y="335"/>
                    <a:pt x="1186" y="336"/>
                    <a:pt x="1186" y="337"/>
                  </a:cubicBezTo>
                  <a:cubicBezTo>
                    <a:pt x="1186" y="339"/>
                    <a:pt x="1185" y="340"/>
                    <a:pt x="1183" y="340"/>
                  </a:cubicBezTo>
                  <a:lnTo>
                    <a:pt x="1148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8" y="335"/>
                  </a:cubicBezTo>
                  <a:close/>
                  <a:moveTo>
                    <a:pt x="1209" y="335"/>
                  </a:moveTo>
                  <a:lnTo>
                    <a:pt x="1242" y="335"/>
                  </a:lnTo>
                  <a:lnTo>
                    <a:pt x="1240" y="337"/>
                  </a:lnTo>
                  <a:lnTo>
                    <a:pt x="1240" y="335"/>
                  </a:lnTo>
                  <a:cubicBezTo>
                    <a:pt x="1240" y="333"/>
                    <a:pt x="1241" y="332"/>
                    <a:pt x="1242" y="332"/>
                  </a:cubicBezTo>
                  <a:cubicBezTo>
                    <a:pt x="1244" y="332"/>
                    <a:pt x="1245" y="333"/>
                    <a:pt x="1245" y="335"/>
                  </a:cubicBezTo>
                  <a:lnTo>
                    <a:pt x="1245" y="337"/>
                  </a:lnTo>
                  <a:cubicBezTo>
                    <a:pt x="1245" y="339"/>
                    <a:pt x="1244" y="340"/>
                    <a:pt x="1242" y="340"/>
                  </a:cubicBezTo>
                  <a:lnTo>
                    <a:pt x="1209" y="340"/>
                  </a:lnTo>
                  <a:cubicBezTo>
                    <a:pt x="1208" y="340"/>
                    <a:pt x="1207" y="339"/>
                    <a:pt x="1207" y="337"/>
                  </a:cubicBezTo>
                  <a:cubicBezTo>
                    <a:pt x="1207" y="336"/>
                    <a:pt x="1208" y="335"/>
                    <a:pt x="1209" y="335"/>
                  </a:cubicBezTo>
                  <a:close/>
                  <a:moveTo>
                    <a:pt x="1240" y="309"/>
                  </a:moveTo>
                  <a:lnTo>
                    <a:pt x="1240" y="273"/>
                  </a:lnTo>
                  <a:cubicBezTo>
                    <a:pt x="1240" y="272"/>
                    <a:pt x="1241" y="271"/>
                    <a:pt x="1242" y="271"/>
                  </a:cubicBezTo>
                  <a:cubicBezTo>
                    <a:pt x="1244" y="271"/>
                    <a:pt x="1245" y="272"/>
                    <a:pt x="1245" y="273"/>
                  </a:cubicBezTo>
                  <a:lnTo>
                    <a:pt x="1245" y="309"/>
                  </a:lnTo>
                  <a:cubicBezTo>
                    <a:pt x="1245" y="310"/>
                    <a:pt x="1244" y="312"/>
                    <a:pt x="1242" y="312"/>
                  </a:cubicBezTo>
                  <a:cubicBezTo>
                    <a:pt x="1241" y="312"/>
                    <a:pt x="1240" y="310"/>
                    <a:pt x="1240" y="309"/>
                  </a:cubicBezTo>
                  <a:close/>
                  <a:moveTo>
                    <a:pt x="1240" y="248"/>
                  </a:moveTo>
                  <a:lnTo>
                    <a:pt x="1240" y="212"/>
                  </a:lnTo>
                  <a:cubicBezTo>
                    <a:pt x="1240" y="210"/>
                    <a:pt x="1241" y="209"/>
                    <a:pt x="1242" y="209"/>
                  </a:cubicBezTo>
                  <a:cubicBezTo>
                    <a:pt x="1244" y="209"/>
                    <a:pt x="1245" y="210"/>
                    <a:pt x="1245" y="212"/>
                  </a:cubicBezTo>
                  <a:lnTo>
                    <a:pt x="1245" y="248"/>
                  </a:lnTo>
                  <a:cubicBezTo>
                    <a:pt x="1245" y="249"/>
                    <a:pt x="1244" y="250"/>
                    <a:pt x="1242" y="250"/>
                  </a:cubicBezTo>
                  <a:cubicBezTo>
                    <a:pt x="1241" y="250"/>
                    <a:pt x="1240" y="249"/>
                    <a:pt x="1240" y="248"/>
                  </a:cubicBezTo>
                  <a:close/>
                  <a:moveTo>
                    <a:pt x="1240" y="186"/>
                  </a:moveTo>
                  <a:lnTo>
                    <a:pt x="1240" y="150"/>
                  </a:lnTo>
                  <a:cubicBezTo>
                    <a:pt x="1240" y="149"/>
                    <a:pt x="1241" y="148"/>
                    <a:pt x="1242" y="148"/>
                  </a:cubicBezTo>
                  <a:cubicBezTo>
                    <a:pt x="1244" y="148"/>
                    <a:pt x="1245" y="149"/>
                    <a:pt x="1245" y="150"/>
                  </a:cubicBezTo>
                  <a:lnTo>
                    <a:pt x="1245" y="186"/>
                  </a:lnTo>
                  <a:cubicBezTo>
                    <a:pt x="1245" y="188"/>
                    <a:pt x="1244" y="189"/>
                    <a:pt x="1242" y="189"/>
                  </a:cubicBezTo>
                  <a:cubicBezTo>
                    <a:pt x="1241" y="189"/>
                    <a:pt x="1240" y="188"/>
                    <a:pt x="1240" y="186"/>
                  </a:cubicBezTo>
                  <a:close/>
                  <a:moveTo>
                    <a:pt x="1240" y="125"/>
                  </a:moveTo>
                  <a:lnTo>
                    <a:pt x="1240" y="89"/>
                  </a:lnTo>
                  <a:cubicBezTo>
                    <a:pt x="1240" y="87"/>
                    <a:pt x="1241" y="86"/>
                    <a:pt x="1242" y="86"/>
                  </a:cubicBezTo>
                  <a:cubicBezTo>
                    <a:pt x="1244" y="86"/>
                    <a:pt x="1245" y="87"/>
                    <a:pt x="1245" y="89"/>
                  </a:cubicBezTo>
                  <a:lnTo>
                    <a:pt x="1245" y="125"/>
                  </a:lnTo>
                  <a:cubicBezTo>
                    <a:pt x="1245" y="126"/>
                    <a:pt x="1244" y="127"/>
                    <a:pt x="1242" y="127"/>
                  </a:cubicBezTo>
                  <a:cubicBezTo>
                    <a:pt x="1241" y="127"/>
                    <a:pt x="1240" y="126"/>
                    <a:pt x="1240" y="125"/>
                  </a:cubicBezTo>
                  <a:close/>
                  <a:moveTo>
                    <a:pt x="1240" y="63"/>
                  </a:moveTo>
                  <a:lnTo>
                    <a:pt x="1240" y="27"/>
                  </a:lnTo>
                  <a:cubicBezTo>
                    <a:pt x="1240" y="26"/>
                    <a:pt x="1241" y="25"/>
                    <a:pt x="1242" y="25"/>
                  </a:cubicBezTo>
                  <a:cubicBezTo>
                    <a:pt x="1244" y="25"/>
                    <a:pt x="1245" y="26"/>
                    <a:pt x="1245" y="27"/>
                  </a:cubicBezTo>
                  <a:lnTo>
                    <a:pt x="1245" y="63"/>
                  </a:lnTo>
                  <a:cubicBezTo>
                    <a:pt x="1245" y="65"/>
                    <a:pt x="1244" y="66"/>
                    <a:pt x="1242" y="66"/>
                  </a:cubicBezTo>
                  <a:cubicBezTo>
                    <a:pt x="1241" y="66"/>
                    <a:pt x="1240" y="65"/>
                    <a:pt x="1240" y="63"/>
                  </a:cubicBezTo>
                  <a:close/>
                  <a:moveTo>
                    <a:pt x="1242" y="5"/>
                  </a:moveTo>
                  <a:lnTo>
                    <a:pt x="1206" y="5"/>
                  </a:lnTo>
                  <a:cubicBezTo>
                    <a:pt x="1205" y="5"/>
                    <a:pt x="1204" y="4"/>
                    <a:pt x="1204" y="2"/>
                  </a:cubicBezTo>
                  <a:cubicBezTo>
                    <a:pt x="1204" y="1"/>
                    <a:pt x="1205" y="0"/>
                    <a:pt x="1206" y="0"/>
                  </a:cubicBezTo>
                  <a:lnTo>
                    <a:pt x="1242" y="0"/>
                  </a:lnTo>
                  <a:cubicBezTo>
                    <a:pt x="1243" y="0"/>
                    <a:pt x="1245" y="1"/>
                    <a:pt x="1245" y="2"/>
                  </a:cubicBezTo>
                  <a:cubicBezTo>
                    <a:pt x="1245" y="4"/>
                    <a:pt x="1243" y="5"/>
                    <a:pt x="1242" y="5"/>
                  </a:cubicBezTo>
                  <a:close/>
                  <a:moveTo>
                    <a:pt x="1181" y="5"/>
                  </a:moveTo>
                  <a:lnTo>
                    <a:pt x="1145" y="5"/>
                  </a:lnTo>
                  <a:cubicBezTo>
                    <a:pt x="1143" y="5"/>
                    <a:pt x="1142" y="4"/>
                    <a:pt x="1142" y="2"/>
                  </a:cubicBezTo>
                  <a:cubicBezTo>
                    <a:pt x="1142" y="1"/>
                    <a:pt x="1143" y="0"/>
                    <a:pt x="1145" y="0"/>
                  </a:cubicBezTo>
                  <a:lnTo>
                    <a:pt x="1181" y="0"/>
                  </a:lnTo>
                  <a:cubicBezTo>
                    <a:pt x="1182" y="0"/>
                    <a:pt x="1183" y="1"/>
                    <a:pt x="1183" y="2"/>
                  </a:cubicBezTo>
                  <a:cubicBezTo>
                    <a:pt x="1183" y="4"/>
                    <a:pt x="1182" y="5"/>
                    <a:pt x="1181" y="5"/>
                  </a:cubicBezTo>
                  <a:close/>
                  <a:moveTo>
                    <a:pt x="1119" y="5"/>
                  </a:moveTo>
                  <a:lnTo>
                    <a:pt x="1083" y="5"/>
                  </a:lnTo>
                  <a:cubicBezTo>
                    <a:pt x="1082" y="5"/>
                    <a:pt x="1081" y="4"/>
                    <a:pt x="1081" y="2"/>
                  </a:cubicBezTo>
                  <a:cubicBezTo>
                    <a:pt x="1081" y="1"/>
                    <a:pt x="1082" y="0"/>
                    <a:pt x="1083" y="0"/>
                  </a:cubicBezTo>
                  <a:lnTo>
                    <a:pt x="1119" y="0"/>
                  </a:lnTo>
                  <a:cubicBezTo>
                    <a:pt x="1121" y="0"/>
                    <a:pt x="1122" y="1"/>
                    <a:pt x="1122" y="2"/>
                  </a:cubicBezTo>
                  <a:cubicBezTo>
                    <a:pt x="1122" y="4"/>
                    <a:pt x="1121" y="5"/>
                    <a:pt x="1119" y="5"/>
                  </a:cubicBezTo>
                  <a:close/>
                  <a:moveTo>
                    <a:pt x="1058" y="5"/>
                  </a:moveTo>
                  <a:lnTo>
                    <a:pt x="1022" y="5"/>
                  </a:lnTo>
                  <a:cubicBezTo>
                    <a:pt x="1020" y="5"/>
                    <a:pt x="1019" y="4"/>
                    <a:pt x="1019" y="2"/>
                  </a:cubicBezTo>
                  <a:cubicBezTo>
                    <a:pt x="1019" y="1"/>
                    <a:pt x="1020" y="0"/>
                    <a:pt x="1022" y="0"/>
                  </a:cubicBezTo>
                  <a:lnTo>
                    <a:pt x="1058" y="0"/>
                  </a:lnTo>
                  <a:cubicBezTo>
                    <a:pt x="1059" y="0"/>
                    <a:pt x="1060" y="1"/>
                    <a:pt x="1060" y="2"/>
                  </a:cubicBezTo>
                  <a:cubicBezTo>
                    <a:pt x="1060" y="4"/>
                    <a:pt x="1059" y="5"/>
                    <a:pt x="1058" y="5"/>
                  </a:cubicBezTo>
                  <a:close/>
                  <a:moveTo>
                    <a:pt x="996" y="5"/>
                  </a:moveTo>
                  <a:lnTo>
                    <a:pt x="960" y="5"/>
                  </a:lnTo>
                  <a:cubicBezTo>
                    <a:pt x="959" y="5"/>
                    <a:pt x="958" y="4"/>
                    <a:pt x="958" y="2"/>
                  </a:cubicBezTo>
                  <a:cubicBezTo>
                    <a:pt x="958" y="1"/>
                    <a:pt x="959" y="0"/>
                    <a:pt x="960" y="0"/>
                  </a:cubicBezTo>
                  <a:lnTo>
                    <a:pt x="996" y="0"/>
                  </a:lnTo>
                  <a:cubicBezTo>
                    <a:pt x="998" y="0"/>
                    <a:pt x="999" y="1"/>
                    <a:pt x="999" y="2"/>
                  </a:cubicBezTo>
                  <a:cubicBezTo>
                    <a:pt x="999" y="4"/>
                    <a:pt x="998" y="5"/>
                    <a:pt x="996" y="5"/>
                  </a:cubicBezTo>
                  <a:close/>
                  <a:moveTo>
                    <a:pt x="935" y="5"/>
                  </a:moveTo>
                  <a:lnTo>
                    <a:pt x="899" y="5"/>
                  </a:lnTo>
                  <a:cubicBezTo>
                    <a:pt x="898" y="5"/>
                    <a:pt x="896" y="4"/>
                    <a:pt x="896" y="2"/>
                  </a:cubicBezTo>
                  <a:cubicBezTo>
                    <a:pt x="896" y="1"/>
                    <a:pt x="898" y="0"/>
                    <a:pt x="899" y="0"/>
                  </a:cubicBezTo>
                  <a:lnTo>
                    <a:pt x="935" y="0"/>
                  </a:lnTo>
                  <a:cubicBezTo>
                    <a:pt x="936" y="0"/>
                    <a:pt x="937" y="1"/>
                    <a:pt x="937" y="2"/>
                  </a:cubicBezTo>
                  <a:cubicBezTo>
                    <a:pt x="937" y="4"/>
                    <a:pt x="936" y="5"/>
                    <a:pt x="935" y="5"/>
                  </a:cubicBezTo>
                  <a:close/>
                  <a:moveTo>
                    <a:pt x="873" y="5"/>
                  </a:moveTo>
                  <a:lnTo>
                    <a:pt x="838" y="5"/>
                  </a:lnTo>
                  <a:cubicBezTo>
                    <a:pt x="836" y="5"/>
                    <a:pt x="835" y="4"/>
                    <a:pt x="835" y="2"/>
                  </a:cubicBezTo>
                  <a:cubicBezTo>
                    <a:pt x="835" y="1"/>
                    <a:pt x="836" y="0"/>
                    <a:pt x="838" y="0"/>
                  </a:cubicBezTo>
                  <a:lnTo>
                    <a:pt x="873" y="0"/>
                  </a:lnTo>
                  <a:cubicBezTo>
                    <a:pt x="875" y="0"/>
                    <a:pt x="876" y="1"/>
                    <a:pt x="876" y="2"/>
                  </a:cubicBezTo>
                  <a:cubicBezTo>
                    <a:pt x="876" y="4"/>
                    <a:pt x="875" y="5"/>
                    <a:pt x="873" y="5"/>
                  </a:cubicBezTo>
                  <a:close/>
                  <a:moveTo>
                    <a:pt x="812" y="5"/>
                  </a:moveTo>
                  <a:lnTo>
                    <a:pt x="776" y="5"/>
                  </a:lnTo>
                  <a:cubicBezTo>
                    <a:pt x="775" y="5"/>
                    <a:pt x="774" y="4"/>
                    <a:pt x="774" y="2"/>
                  </a:cubicBezTo>
                  <a:cubicBezTo>
                    <a:pt x="774" y="1"/>
                    <a:pt x="775" y="0"/>
                    <a:pt x="776" y="0"/>
                  </a:cubicBezTo>
                  <a:lnTo>
                    <a:pt x="812" y="0"/>
                  </a:lnTo>
                  <a:cubicBezTo>
                    <a:pt x="813" y="0"/>
                    <a:pt x="815" y="1"/>
                    <a:pt x="815" y="2"/>
                  </a:cubicBezTo>
                  <a:cubicBezTo>
                    <a:pt x="815" y="4"/>
                    <a:pt x="813" y="5"/>
                    <a:pt x="812" y="5"/>
                  </a:cubicBezTo>
                  <a:close/>
                  <a:moveTo>
                    <a:pt x="751" y="5"/>
                  </a:moveTo>
                  <a:lnTo>
                    <a:pt x="715" y="5"/>
                  </a:lnTo>
                  <a:cubicBezTo>
                    <a:pt x="713" y="5"/>
                    <a:pt x="712" y="4"/>
                    <a:pt x="712" y="2"/>
                  </a:cubicBezTo>
                  <a:cubicBezTo>
                    <a:pt x="712" y="1"/>
                    <a:pt x="713" y="0"/>
                    <a:pt x="715" y="0"/>
                  </a:cubicBezTo>
                  <a:lnTo>
                    <a:pt x="751" y="0"/>
                  </a:lnTo>
                  <a:cubicBezTo>
                    <a:pt x="752" y="0"/>
                    <a:pt x="753" y="1"/>
                    <a:pt x="753" y="2"/>
                  </a:cubicBezTo>
                  <a:cubicBezTo>
                    <a:pt x="753" y="4"/>
                    <a:pt x="752" y="5"/>
                    <a:pt x="751" y="5"/>
                  </a:cubicBezTo>
                  <a:close/>
                  <a:moveTo>
                    <a:pt x="689" y="5"/>
                  </a:moveTo>
                  <a:lnTo>
                    <a:pt x="653" y="5"/>
                  </a:lnTo>
                  <a:cubicBezTo>
                    <a:pt x="652" y="5"/>
                    <a:pt x="651" y="4"/>
                    <a:pt x="651" y="2"/>
                  </a:cubicBezTo>
                  <a:cubicBezTo>
                    <a:pt x="651" y="1"/>
                    <a:pt x="652" y="0"/>
                    <a:pt x="653" y="0"/>
                  </a:cubicBezTo>
                  <a:lnTo>
                    <a:pt x="689" y="0"/>
                  </a:lnTo>
                  <a:cubicBezTo>
                    <a:pt x="690" y="0"/>
                    <a:pt x="692" y="1"/>
                    <a:pt x="692" y="2"/>
                  </a:cubicBezTo>
                  <a:cubicBezTo>
                    <a:pt x="692" y="4"/>
                    <a:pt x="690" y="5"/>
                    <a:pt x="689" y="5"/>
                  </a:cubicBezTo>
                  <a:close/>
                  <a:moveTo>
                    <a:pt x="628" y="5"/>
                  </a:moveTo>
                  <a:lnTo>
                    <a:pt x="592" y="5"/>
                  </a:lnTo>
                  <a:cubicBezTo>
                    <a:pt x="590" y="5"/>
                    <a:pt x="589" y="4"/>
                    <a:pt x="589" y="2"/>
                  </a:cubicBezTo>
                  <a:cubicBezTo>
                    <a:pt x="589" y="1"/>
                    <a:pt x="590" y="0"/>
                    <a:pt x="592" y="0"/>
                  </a:cubicBezTo>
                  <a:lnTo>
                    <a:pt x="628" y="0"/>
                  </a:lnTo>
                  <a:cubicBezTo>
                    <a:pt x="629" y="0"/>
                    <a:pt x="630" y="1"/>
                    <a:pt x="630" y="2"/>
                  </a:cubicBezTo>
                  <a:cubicBezTo>
                    <a:pt x="630" y="4"/>
                    <a:pt x="629" y="5"/>
                    <a:pt x="628" y="5"/>
                  </a:cubicBezTo>
                  <a:close/>
                  <a:moveTo>
                    <a:pt x="566" y="5"/>
                  </a:moveTo>
                  <a:lnTo>
                    <a:pt x="530" y="5"/>
                  </a:lnTo>
                  <a:cubicBezTo>
                    <a:pt x="529" y="5"/>
                    <a:pt x="528" y="4"/>
                    <a:pt x="528" y="2"/>
                  </a:cubicBezTo>
                  <a:cubicBezTo>
                    <a:pt x="528" y="1"/>
                    <a:pt x="529" y="0"/>
                    <a:pt x="530" y="0"/>
                  </a:cubicBezTo>
                  <a:lnTo>
                    <a:pt x="566" y="0"/>
                  </a:lnTo>
                  <a:cubicBezTo>
                    <a:pt x="568" y="0"/>
                    <a:pt x="569" y="1"/>
                    <a:pt x="569" y="2"/>
                  </a:cubicBezTo>
                  <a:cubicBezTo>
                    <a:pt x="569" y="4"/>
                    <a:pt x="568" y="5"/>
                    <a:pt x="566" y="5"/>
                  </a:cubicBezTo>
                  <a:close/>
                  <a:moveTo>
                    <a:pt x="505" y="5"/>
                  </a:moveTo>
                  <a:lnTo>
                    <a:pt x="469" y="5"/>
                  </a:lnTo>
                  <a:cubicBezTo>
                    <a:pt x="468" y="5"/>
                    <a:pt x="466" y="4"/>
                    <a:pt x="466" y="2"/>
                  </a:cubicBezTo>
                  <a:cubicBezTo>
                    <a:pt x="466" y="1"/>
                    <a:pt x="468" y="0"/>
                    <a:pt x="469" y="0"/>
                  </a:cubicBezTo>
                  <a:lnTo>
                    <a:pt x="505" y="0"/>
                  </a:lnTo>
                  <a:cubicBezTo>
                    <a:pt x="506" y="0"/>
                    <a:pt x="507" y="1"/>
                    <a:pt x="507" y="2"/>
                  </a:cubicBezTo>
                  <a:cubicBezTo>
                    <a:pt x="507" y="4"/>
                    <a:pt x="506" y="5"/>
                    <a:pt x="505" y="5"/>
                  </a:cubicBezTo>
                  <a:close/>
                  <a:moveTo>
                    <a:pt x="443" y="5"/>
                  </a:moveTo>
                  <a:lnTo>
                    <a:pt x="407" y="5"/>
                  </a:lnTo>
                  <a:cubicBezTo>
                    <a:pt x="406" y="5"/>
                    <a:pt x="405" y="4"/>
                    <a:pt x="405" y="2"/>
                  </a:cubicBezTo>
                  <a:cubicBezTo>
                    <a:pt x="405" y="1"/>
                    <a:pt x="406" y="0"/>
                    <a:pt x="407" y="0"/>
                  </a:cubicBezTo>
                  <a:lnTo>
                    <a:pt x="443" y="0"/>
                  </a:lnTo>
                  <a:cubicBezTo>
                    <a:pt x="445" y="0"/>
                    <a:pt x="446" y="1"/>
                    <a:pt x="446" y="2"/>
                  </a:cubicBezTo>
                  <a:cubicBezTo>
                    <a:pt x="446" y="4"/>
                    <a:pt x="445" y="5"/>
                    <a:pt x="443" y="5"/>
                  </a:cubicBezTo>
                  <a:close/>
                  <a:moveTo>
                    <a:pt x="382" y="5"/>
                  </a:moveTo>
                  <a:lnTo>
                    <a:pt x="346" y="5"/>
                  </a:lnTo>
                  <a:cubicBezTo>
                    <a:pt x="345" y="5"/>
                    <a:pt x="343" y="4"/>
                    <a:pt x="343" y="2"/>
                  </a:cubicBezTo>
                  <a:cubicBezTo>
                    <a:pt x="343" y="1"/>
                    <a:pt x="345" y="0"/>
                    <a:pt x="346" y="0"/>
                  </a:cubicBezTo>
                  <a:lnTo>
                    <a:pt x="382" y="0"/>
                  </a:lnTo>
                  <a:cubicBezTo>
                    <a:pt x="383" y="0"/>
                    <a:pt x="384" y="1"/>
                    <a:pt x="384" y="2"/>
                  </a:cubicBezTo>
                  <a:cubicBezTo>
                    <a:pt x="384" y="4"/>
                    <a:pt x="383" y="5"/>
                    <a:pt x="382" y="5"/>
                  </a:cubicBezTo>
                  <a:close/>
                  <a:moveTo>
                    <a:pt x="320" y="5"/>
                  </a:moveTo>
                  <a:lnTo>
                    <a:pt x="285" y="5"/>
                  </a:lnTo>
                  <a:cubicBezTo>
                    <a:pt x="283" y="5"/>
                    <a:pt x="282" y="4"/>
                    <a:pt x="282" y="2"/>
                  </a:cubicBezTo>
                  <a:cubicBezTo>
                    <a:pt x="282" y="1"/>
                    <a:pt x="283" y="0"/>
                    <a:pt x="285" y="0"/>
                  </a:cubicBezTo>
                  <a:lnTo>
                    <a:pt x="320" y="0"/>
                  </a:lnTo>
                  <a:cubicBezTo>
                    <a:pt x="322" y="0"/>
                    <a:pt x="323" y="1"/>
                    <a:pt x="323" y="2"/>
                  </a:cubicBezTo>
                  <a:cubicBezTo>
                    <a:pt x="323" y="4"/>
                    <a:pt x="322" y="5"/>
                    <a:pt x="320" y="5"/>
                  </a:cubicBezTo>
                  <a:close/>
                  <a:moveTo>
                    <a:pt x="259" y="5"/>
                  </a:moveTo>
                  <a:lnTo>
                    <a:pt x="223" y="5"/>
                  </a:lnTo>
                  <a:cubicBezTo>
                    <a:pt x="222" y="5"/>
                    <a:pt x="221" y="4"/>
                    <a:pt x="221" y="2"/>
                  </a:cubicBezTo>
                  <a:cubicBezTo>
                    <a:pt x="221" y="1"/>
                    <a:pt x="222" y="0"/>
                    <a:pt x="223" y="0"/>
                  </a:cubicBezTo>
                  <a:lnTo>
                    <a:pt x="259" y="0"/>
                  </a:lnTo>
                  <a:cubicBezTo>
                    <a:pt x="260" y="0"/>
                    <a:pt x="262" y="1"/>
                    <a:pt x="262" y="2"/>
                  </a:cubicBezTo>
                  <a:cubicBezTo>
                    <a:pt x="262" y="4"/>
                    <a:pt x="260" y="5"/>
                    <a:pt x="259" y="5"/>
                  </a:cubicBezTo>
                  <a:close/>
                  <a:moveTo>
                    <a:pt x="198" y="5"/>
                  </a:moveTo>
                  <a:lnTo>
                    <a:pt x="162" y="5"/>
                  </a:lnTo>
                  <a:cubicBezTo>
                    <a:pt x="160" y="5"/>
                    <a:pt x="159" y="4"/>
                    <a:pt x="159" y="2"/>
                  </a:cubicBezTo>
                  <a:cubicBezTo>
                    <a:pt x="159" y="1"/>
                    <a:pt x="160" y="0"/>
                    <a:pt x="162" y="0"/>
                  </a:cubicBezTo>
                  <a:lnTo>
                    <a:pt x="198" y="0"/>
                  </a:ln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5"/>
                    <a:pt x="198" y="5"/>
                  </a:cubicBezTo>
                  <a:close/>
                  <a:moveTo>
                    <a:pt x="136" y="5"/>
                  </a:moveTo>
                  <a:lnTo>
                    <a:pt x="100" y="5"/>
                  </a:lnTo>
                  <a:cubicBezTo>
                    <a:pt x="99" y="5"/>
                    <a:pt x="98" y="4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lnTo>
                    <a:pt x="136" y="0"/>
                  </a:lnTo>
                  <a:cubicBezTo>
                    <a:pt x="138" y="0"/>
                    <a:pt x="139" y="1"/>
                    <a:pt x="139" y="2"/>
                  </a:cubicBezTo>
                  <a:cubicBezTo>
                    <a:pt x="139" y="4"/>
                    <a:pt x="138" y="5"/>
                    <a:pt x="136" y="5"/>
                  </a:cubicBezTo>
                  <a:close/>
                  <a:moveTo>
                    <a:pt x="75" y="5"/>
                  </a:moveTo>
                  <a:lnTo>
                    <a:pt x="39" y="5"/>
                  </a:lnTo>
                  <a:cubicBezTo>
                    <a:pt x="37" y="5"/>
                    <a:pt x="36" y="4"/>
                    <a:pt x="36" y="2"/>
                  </a:cubicBezTo>
                  <a:cubicBezTo>
                    <a:pt x="36" y="1"/>
                    <a:pt x="37" y="0"/>
                    <a:pt x="39" y="0"/>
                  </a:cubicBezTo>
                  <a:lnTo>
                    <a:pt x="75" y="0"/>
                  </a:lnTo>
                  <a:cubicBezTo>
                    <a:pt x="76" y="0"/>
                    <a:pt x="77" y="1"/>
                    <a:pt x="77" y="2"/>
                  </a:cubicBezTo>
                  <a:cubicBezTo>
                    <a:pt x="77" y="4"/>
                    <a:pt x="76" y="5"/>
                    <a:pt x="75" y="5"/>
                  </a:cubicBezTo>
                  <a:close/>
                  <a:moveTo>
                    <a:pt x="13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13" y="0"/>
                  </a:lnTo>
                  <a:cubicBezTo>
                    <a:pt x="15" y="0"/>
                    <a:pt x="16" y="1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48">
              <a:extLst>
                <a:ext uri="{FF2B5EF4-FFF2-40B4-BE49-F238E27FC236}">
                  <a16:creationId xmlns:a16="http://schemas.microsoft.com/office/drawing/2014/main" id="{B3307222-2437-447E-B97D-2FF68997A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7" y="3962"/>
              <a:ext cx="334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Comment: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" name="Rectangle 50">
              <a:extLst>
                <a:ext uri="{FF2B5EF4-FFF2-40B4-BE49-F238E27FC236}">
                  <a16:creationId xmlns:a16="http://schemas.microsoft.com/office/drawing/2014/main" id="{42B4F485-9426-4939-AAE5-7DA2F54E4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3962"/>
              <a:ext cx="173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String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6" name="Freeform 52">
              <a:extLst>
                <a:ext uri="{FF2B5EF4-FFF2-40B4-BE49-F238E27FC236}">
                  <a16:creationId xmlns:a16="http://schemas.microsoft.com/office/drawing/2014/main" id="{88D713C6-987C-4777-904B-CD5899250F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2" y="3944"/>
              <a:ext cx="101" cy="131"/>
            </a:xfrm>
            <a:custGeom>
              <a:avLst/>
              <a:gdLst>
                <a:gd name="T0" fmla="*/ 57 w 101"/>
                <a:gd name="T1" fmla="*/ 0 h 131"/>
                <a:gd name="T2" fmla="*/ 101 w 101"/>
                <a:gd name="T3" fmla="*/ 43 h 131"/>
                <a:gd name="T4" fmla="*/ 101 w 101"/>
                <a:gd name="T5" fmla="*/ 131 h 131"/>
                <a:gd name="T6" fmla="*/ 0 w 101"/>
                <a:gd name="T7" fmla="*/ 131 h 131"/>
                <a:gd name="T8" fmla="*/ 0 w 101"/>
                <a:gd name="T9" fmla="*/ 0 h 131"/>
                <a:gd name="T10" fmla="*/ 57 w 101"/>
                <a:gd name="T11" fmla="*/ 0 h 131"/>
                <a:gd name="T12" fmla="*/ 9 w 101"/>
                <a:gd name="T13" fmla="*/ 122 h 131"/>
                <a:gd name="T14" fmla="*/ 93 w 101"/>
                <a:gd name="T15" fmla="*/ 122 h 131"/>
                <a:gd name="T16" fmla="*/ 93 w 101"/>
                <a:gd name="T17" fmla="*/ 48 h 131"/>
                <a:gd name="T18" fmla="*/ 51 w 101"/>
                <a:gd name="T19" fmla="*/ 48 h 131"/>
                <a:gd name="T20" fmla="*/ 51 w 101"/>
                <a:gd name="T21" fmla="*/ 7 h 131"/>
                <a:gd name="T22" fmla="*/ 9 w 101"/>
                <a:gd name="T23" fmla="*/ 7 h 131"/>
                <a:gd name="T24" fmla="*/ 9 w 101"/>
                <a:gd name="T25" fmla="*/ 122 h 131"/>
                <a:gd name="T26" fmla="*/ 59 w 101"/>
                <a:gd name="T27" fmla="*/ 13 h 131"/>
                <a:gd name="T28" fmla="*/ 59 w 101"/>
                <a:gd name="T29" fmla="*/ 40 h 131"/>
                <a:gd name="T30" fmla="*/ 87 w 101"/>
                <a:gd name="T31" fmla="*/ 40 h 131"/>
                <a:gd name="T32" fmla="*/ 59 w 101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131">
                  <a:moveTo>
                    <a:pt x="57" y="0"/>
                  </a:moveTo>
                  <a:lnTo>
                    <a:pt x="101" y="43"/>
                  </a:lnTo>
                  <a:lnTo>
                    <a:pt x="101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7" y="0"/>
                  </a:lnTo>
                  <a:close/>
                  <a:moveTo>
                    <a:pt x="9" y="122"/>
                  </a:moveTo>
                  <a:lnTo>
                    <a:pt x="93" y="122"/>
                  </a:lnTo>
                  <a:lnTo>
                    <a:pt x="93" y="48"/>
                  </a:lnTo>
                  <a:lnTo>
                    <a:pt x="51" y="48"/>
                  </a:lnTo>
                  <a:lnTo>
                    <a:pt x="51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59" y="13"/>
                  </a:moveTo>
                  <a:lnTo>
                    <a:pt x="59" y="40"/>
                  </a:lnTo>
                  <a:lnTo>
                    <a:pt x="87" y="40"/>
                  </a:lnTo>
                  <a:lnTo>
                    <a:pt x="59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3">
              <a:extLst>
                <a:ext uri="{FF2B5EF4-FFF2-40B4-BE49-F238E27FC236}">
                  <a16:creationId xmlns:a16="http://schemas.microsoft.com/office/drawing/2014/main" id="{6B84BE92-D970-487C-8128-88089F709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3309"/>
              <a:ext cx="686" cy="1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4">
              <a:extLst>
                <a:ext uri="{FF2B5EF4-FFF2-40B4-BE49-F238E27FC236}">
                  <a16:creationId xmlns:a16="http://schemas.microsoft.com/office/drawing/2014/main" id="{75BA5002-200F-4C00-9A95-A1C72CEE7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3309"/>
              <a:ext cx="686" cy="1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Rectangle 55">
              <a:extLst>
                <a:ext uri="{FF2B5EF4-FFF2-40B4-BE49-F238E27FC236}">
                  <a16:creationId xmlns:a16="http://schemas.microsoft.com/office/drawing/2014/main" id="{1A5A784F-B048-4040-B01C-F58E91EA8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7" y="3326"/>
              <a:ext cx="540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true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0" name="Freeform 56">
              <a:extLst>
                <a:ext uri="{FF2B5EF4-FFF2-40B4-BE49-F238E27FC236}">
                  <a16:creationId xmlns:a16="http://schemas.microsoft.com/office/drawing/2014/main" id="{429AF716-0610-432D-B31F-8AE2AA40F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3464"/>
              <a:ext cx="686" cy="126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7">
              <a:extLst>
                <a:ext uri="{FF2B5EF4-FFF2-40B4-BE49-F238E27FC236}">
                  <a16:creationId xmlns:a16="http://schemas.microsoft.com/office/drawing/2014/main" id="{D813F215-E128-4A0F-95A2-1C992A56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3464"/>
              <a:ext cx="686" cy="126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58">
              <a:extLst>
                <a:ext uri="{FF2B5EF4-FFF2-40B4-BE49-F238E27FC236}">
                  <a16:creationId xmlns:a16="http://schemas.microsoft.com/office/drawing/2014/main" id="{0696E9DB-50C3-4548-9928-7DD6B6155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" y="3482"/>
              <a:ext cx="558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false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3" name="Freeform 59">
              <a:extLst>
                <a:ext uri="{FF2B5EF4-FFF2-40B4-BE49-F238E27FC236}">
                  <a16:creationId xmlns:a16="http://schemas.microsoft.com/office/drawing/2014/main" id="{8C7E638A-F4FB-4146-81AE-17AAA0D6B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005"/>
              <a:ext cx="268" cy="235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0">
              <a:extLst>
                <a:ext uri="{FF2B5EF4-FFF2-40B4-BE49-F238E27FC236}">
                  <a16:creationId xmlns:a16="http://schemas.microsoft.com/office/drawing/2014/main" id="{13C641E1-21E6-4C8C-A98D-78D08BC53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005"/>
              <a:ext cx="268" cy="235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61">
              <a:extLst>
                <a:ext uri="{FF2B5EF4-FFF2-40B4-BE49-F238E27FC236}">
                  <a16:creationId xmlns:a16="http://schemas.microsoft.com/office/drawing/2014/main" id="{8DC5451B-B04D-4F14-8C3C-DF150557C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571"/>
              <a:ext cx="268" cy="235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2">
              <a:extLst>
                <a:ext uri="{FF2B5EF4-FFF2-40B4-BE49-F238E27FC236}">
                  <a16:creationId xmlns:a16="http://schemas.microsoft.com/office/drawing/2014/main" id="{2DE0B5D8-3F86-4793-BFFC-8BF0BA9C2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571"/>
              <a:ext cx="268" cy="235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63">
              <a:extLst>
                <a:ext uri="{FF2B5EF4-FFF2-40B4-BE49-F238E27FC236}">
                  <a16:creationId xmlns:a16="http://schemas.microsoft.com/office/drawing/2014/main" id="{5D0A05D0-112B-4A8E-B22E-883276038D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7" y="3403"/>
              <a:ext cx="46" cy="0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4">
              <a:extLst>
                <a:ext uri="{FF2B5EF4-FFF2-40B4-BE49-F238E27FC236}">
                  <a16:creationId xmlns:a16="http://schemas.microsoft.com/office/drawing/2014/main" id="{96349963-2FE5-4A4A-9734-06ED7946B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3380"/>
              <a:ext cx="46" cy="46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5">
              <a:extLst>
                <a:ext uri="{FF2B5EF4-FFF2-40B4-BE49-F238E27FC236}">
                  <a16:creationId xmlns:a16="http://schemas.microsoft.com/office/drawing/2014/main" id="{42BC32E9-F14B-4E44-8530-EF8D47938B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2" y="3400"/>
              <a:ext cx="186" cy="6"/>
            </a:xfrm>
            <a:custGeom>
              <a:avLst/>
              <a:gdLst>
                <a:gd name="T0" fmla="*/ 5 w 337"/>
                <a:gd name="T1" fmla="*/ 0 h 11"/>
                <a:gd name="T2" fmla="*/ 80 w 337"/>
                <a:gd name="T3" fmla="*/ 0 h 11"/>
                <a:gd name="T4" fmla="*/ 85 w 337"/>
                <a:gd name="T5" fmla="*/ 5 h 11"/>
                <a:gd name="T6" fmla="*/ 80 w 337"/>
                <a:gd name="T7" fmla="*/ 11 h 11"/>
                <a:gd name="T8" fmla="*/ 5 w 337"/>
                <a:gd name="T9" fmla="*/ 11 h 11"/>
                <a:gd name="T10" fmla="*/ 0 w 337"/>
                <a:gd name="T11" fmla="*/ 5 h 11"/>
                <a:gd name="T12" fmla="*/ 5 w 337"/>
                <a:gd name="T13" fmla="*/ 0 h 11"/>
                <a:gd name="T14" fmla="*/ 133 w 337"/>
                <a:gd name="T15" fmla="*/ 0 h 11"/>
                <a:gd name="T16" fmla="*/ 208 w 337"/>
                <a:gd name="T17" fmla="*/ 0 h 11"/>
                <a:gd name="T18" fmla="*/ 213 w 337"/>
                <a:gd name="T19" fmla="*/ 5 h 11"/>
                <a:gd name="T20" fmla="*/ 208 w 337"/>
                <a:gd name="T21" fmla="*/ 11 h 11"/>
                <a:gd name="T22" fmla="*/ 133 w 337"/>
                <a:gd name="T23" fmla="*/ 11 h 11"/>
                <a:gd name="T24" fmla="*/ 128 w 337"/>
                <a:gd name="T25" fmla="*/ 5 h 11"/>
                <a:gd name="T26" fmla="*/ 133 w 337"/>
                <a:gd name="T27" fmla="*/ 0 h 11"/>
                <a:gd name="T28" fmla="*/ 261 w 337"/>
                <a:gd name="T29" fmla="*/ 0 h 11"/>
                <a:gd name="T30" fmla="*/ 332 w 337"/>
                <a:gd name="T31" fmla="*/ 0 h 11"/>
                <a:gd name="T32" fmla="*/ 337 w 337"/>
                <a:gd name="T33" fmla="*/ 5 h 11"/>
                <a:gd name="T34" fmla="*/ 332 w 337"/>
                <a:gd name="T35" fmla="*/ 11 h 11"/>
                <a:gd name="T36" fmla="*/ 261 w 337"/>
                <a:gd name="T37" fmla="*/ 11 h 11"/>
                <a:gd name="T38" fmla="*/ 256 w 337"/>
                <a:gd name="T39" fmla="*/ 5 h 11"/>
                <a:gd name="T40" fmla="*/ 261 w 337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7" h="11">
                  <a:moveTo>
                    <a:pt x="5" y="0"/>
                  </a:moveTo>
                  <a:lnTo>
                    <a:pt x="80" y="0"/>
                  </a:lnTo>
                  <a:cubicBezTo>
                    <a:pt x="83" y="0"/>
                    <a:pt x="85" y="2"/>
                    <a:pt x="85" y="5"/>
                  </a:cubicBezTo>
                  <a:cubicBezTo>
                    <a:pt x="85" y="8"/>
                    <a:pt x="83" y="11"/>
                    <a:pt x="80" y="11"/>
                  </a:cubicBezTo>
                  <a:lnTo>
                    <a:pt x="5" y="11"/>
                  </a:lnTo>
                  <a:cubicBezTo>
                    <a:pt x="3" y="11"/>
                    <a:pt x="0" y="8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lose/>
                  <a:moveTo>
                    <a:pt x="133" y="0"/>
                  </a:moveTo>
                  <a:lnTo>
                    <a:pt x="208" y="0"/>
                  </a:lnTo>
                  <a:cubicBezTo>
                    <a:pt x="211" y="0"/>
                    <a:pt x="213" y="2"/>
                    <a:pt x="213" y="5"/>
                  </a:cubicBezTo>
                  <a:cubicBezTo>
                    <a:pt x="213" y="8"/>
                    <a:pt x="211" y="11"/>
                    <a:pt x="208" y="11"/>
                  </a:cubicBezTo>
                  <a:lnTo>
                    <a:pt x="133" y="11"/>
                  </a:lnTo>
                  <a:cubicBezTo>
                    <a:pt x="131" y="11"/>
                    <a:pt x="128" y="8"/>
                    <a:pt x="128" y="5"/>
                  </a:cubicBezTo>
                  <a:cubicBezTo>
                    <a:pt x="128" y="2"/>
                    <a:pt x="131" y="0"/>
                    <a:pt x="133" y="0"/>
                  </a:cubicBezTo>
                  <a:close/>
                  <a:moveTo>
                    <a:pt x="261" y="0"/>
                  </a:moveTo>
                  <a:lnTo>
                    <a:pt x="332" y="0"/>
                  </a:lnTo>
                  <a:cubicBezTo>
                    <a:pt x="335" y="0"/>
                    <a:pt x="337" y="2"/>
                    <a:pt x="337" y="5"/>
                  </a:cubicBezTo>
                  <a:cubicBezTo>
                    <a:pt x="337" y="8"/>
                    <a:pt x="335" y="11"/>
                    <a:pt x="332" y="11"/>
                  </a:cubicBezTo>
                  <a:lnTo>
                    <a:pt x="261" y="11"/>
                  </a:lnTo>
                  <a:cubicBezTo>
                    <a:pt x="259" y="11"/>
                    <a:pt x="256" y="8"/>
                    <a:pt x="256" y="5"/>
                  </a:cubicBezTo>
                  <a:cubicBezTo>
                    <a:pt x="256" y="2"/>
                    <a:pt x="259" y="0"/>
                    <a:pt x="261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66">
              <a:extLst>
                <a:ext uri="{FF2B5EF4-FFF2-40B4-BE49-F238E27FC236}">
                  <a16:creationId xmlns:a16="http://schemas.microsoft.com/office/drawing/2014/main" id="{5C7802A6-54A5-4F5E-95BA-B8974FB2B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3380"/>
              <a:ext cx="46" cy="46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67">
              <a:extLst>
                <a:ext uri="{FF2B5EF4-FFF2-40B4-BE49-F238E27FC236}">
                  <a16:creationId xmlns:a16="http://schemas.microsoft.com/office/drawing/2014/main" id="{0E04B185-F1BA-4B1E-812B-EEA1947200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" y="3139"/>
              <a:ext cx="406" cy="236"/>
            </a:xfrm>
            <a:custGeom>
              <a:avLst/>
              <a:gdLst>
                <a:gd name="T0" fmla="*/ 4 w 735"/>
                <a:gd name="T1" fmla="*/ 415 h 425"/>
                <a:gd name="T2" fmla="*/ 69 w 735"/>
                <a:gd name="T3" fmla="*/ 378 h 425"/>
                <a:gd name="T4" fmla="*/ 76 w 735"/>
                <a:gd name="T5" fmla="*/ 380 h 425"/>
                <a:gd name="T6" fmla="*/ 74 w 735"/>
                <a:gd name="T7" fmla="*/ 387 h 425"/>
                <a:gd name="T8" fmla="*/ 9 w 735"/>
                <a:gd name="T9" fmla="*/ 424 h 425"/>
                <a:gd name="T10" fmla="*/ 2 w 735"/>
                <a:gd name="T11" fmla="*/ 422 h 425"/>
                <a:gd name="T12" fmla="*/ 4 w 735"/>
                <a:gd name="T13" fmla="*/ 415 h 425"/>
                <a:gd name="T14" fmla="*/ 115 w 735"/>
                <a:gd name="T15" fmla="*/ 351 h 425"/>
                <a:gd name="T16" fmla="*/ 180 w 735"/>
                <a:gd name="T17" fmla="*/ 314 h 425"/>
                <a:gd name="T18" fmla="*/ 187 w 735"/>
                <a:gd name="T19" fmla="*/ 316 h 425"/>
                <a:gd name="T20" fmla="*/ 185 w 735"/>
                <a:gd name="T21" fmla="*/ 323 h 425"/>
                <a:gd name="T22" fmla="*/ 120 w 735"/>
                <a:gd name="T23" fmla="*/ 360 h 425"/>
                <a:gd name="T24" fmla="*/ 113 w 735"/>
                <a:gd name="T25" fmla="*/ 358 h 425"/>
                <a:gd name="T26" fmla="*/ 115 w 735"/>
                <a:gd name="T27" fmla="*/ 351 h 425"/>
                <a:gd name="T28" fmla="*/ 226 w 735"/>
                <a:gd name="T29" fmla="*/ 288 h 425"/>
                <a:gd name="T30" fmla="*/ 291 w 735"/>
                <a:gd name="T31" fmla="*/ 251 h 425"/>
                <a:gd name="T32" fmla="*/ 298 w 735"/>
                <a:gd name="T33" fmla="*/ 253 h 425"/>
                <a:gd name="T34" fmla="*/ 296 w 735"/>
                <a:gd name="T35" fmla="*/ 260 h 425"/>
                <a:gd name="T36" fmla="*/ 231 w 735"/>
                <a:gd name="T37" fmla="*/ 297 h 425"/>
                <a:gd name="T38" fmla="*/ 224 w 735"/>
                <a:gd name="T39" fmla="*/ 295 h 425"/>
                <a:gd name="T40" fmla="*/ 226 w 735"/>
                <a:gd name="T41" fmla="*/ 288 h 425"/>
                <a:gd name="T42" fmla="*/ 337 w 735"/>
                <a:gd name="T43" fmla="*/ 224 h 425"/>
                <a:gd name="T44" fmla="*/ 402 w 735"/>
                <a:gd name="T45" fmla="*/ 187 h 425"/>
                <a:gd name="T46" fmla="*/ 409 w 735"/>
                <a:gd name="T47" fmla="*/ 189 h 425"/>
                <a:gd name="T48" fmla="*/ 407 w 735"/>
                <a:gd name="T49" fmla="*/ 196 h 425"/>
                <a:gd name="T50" fmla="*/ 343 w 735"/>
                <a:gd name="T51" fmla="*/ 233 h 425"/>
                <a:gd name="T52" fmla="*/ 335 w 735"/>
                <a:gd name="T53" fmla="*/ 231 h 425"/>
                <a:gd name="T54" fmla="*/ 337 w 735"/>
                <a:gd name="T55" fmla="*/ 224 h 425"/>
                <a:gd name="T56" fmla="*/ 448 w 735"/>
                <a:gd name="T57" fmla="*/ 161 h 425"/>
                <a:gd name="T58" fmla="*/ 513 w 735"/>
                <a:gd name="T59" fmla="*/ 124 h 425"/>
                <a:gd name="T60" fmla="*/ 521 w 735"/>
                <a:gd name="T61" fmla="*/ 126 h 425"/>
                <a:gd name="T62" fmla="*/ 519 w 735"/>
                <a:gd name="T63" fmla="*/ 133 h 425"/>
                <a:gd name="T64" fmla="*/ 454 w 735"/>
                <a:gd name="T65" fmla="*/ 170 h 425"/>
                <a:gd name="T66" fmla="*/ 446 w 735"/>
                <a:gd name="T67" fmla="*/ 168 h 425"/>
                <a:gd name="T68" fmla="*/ 448 w 735"/>
                <a:gd name="T69" fmla="*/ 161 h 425"/>
                <a:gd name="T70" fmla="*/ 560 w 735"/>
                <a:gd name="T71" fmla="*/ 97 h 425"/>
                <a:gd name="T72" fmla="*/ 624 w 735"/>
                <a:gd name="T73" fmla="*/ 60 h 425"/>
                <a:gd name="T74" fmla="*/ 632 w 735"/>
                <a:gd name="T75" fmla="*/ 62 h 425"/>
                <a:gd name="T76" fmla="*/ 630 w 735"/>
                <a:gd name="T77" fmla="*/ 69 h 425"/>
                <a:gd name="T78" fmla="*/ 565 w 735"/>
                <a:gd name="T79" fmla="*/ 106 h 425"/>
                <a:gd name="T80" fmla="*/ 558 w 735"/>
                <a:gd name="T81" fmla="*/ 104 h 425"/>
                <a:gd name="T82" fmla="*/ 560 w 735"/>
                <a:gd name="T83" fmla="*/ 97 h 425"/>
                <a:gd name="T84" fmla="*/ 671 w 735"/>
                <a:gd name="T85" fmla="*/ 34 h 425"/>
                <a:gd name="T86" fmla="*/ 727 w 735"/>
                <a:gd name="T87" fmla="*/ 2 h 425"/>
                <a:gd name="T88" fmla="*/ 734 w 735"/>
                <a:gd name="T89" fmla="*/ 4 h 425"/>
                <a:gd name="T90" fmla="*/ 732 w 735"/>
                <a:gd name="T91" fmla="*/ 11 h 425"/>
                <a:gd name="T92" fmla="*/ 676 w 735"/>
                <a:gd name="T93" fmla="*/ 43 h 425"/>
                <a:gd name="T94" fmla="*/ 669 w 735"/>
                <a:gd name="T95" fmla="*/ 41 h 425"/>
                <a:gd name="T96" fmla="*/ 671 w 735"/>
                <a:gd name="T97" fmla="*/ 3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5" h="425">
                  <a:moveTo>
                    <a:pt x="4" y="415"/>
                  </a:moveTo>
                  <a:lnTo>
                    <a:pt x="69" y="378"/>
                  </a:lnTo>
                  <a:cubicBezTo>
                    <a:pt x="71" y="376"/>
                    <a:pt x="75" y="377"/>
                    <a:pt x="76" y="380"/>
                  </a:cubicBezTo>
                  <a:cubicBezTo>
                    <a:pt x="77" y="382"/>
                    <a:pt x="77" y="385"/>
                    <a:pt x="74" y="387"/>
                  </a:cubicBezTo>
                  <a:lnTo>
                    <a:pt x="9" y="424"/>
                  </a:lnTo>
                  <a:cubicBezTo>
                    <a:pt x="7" y="425"/>
                    <a:pt x="3" y="424"/>
                    <a:pt x="2" y="422"/>
                  </a:cubicBezTo>
                  <a:cubicBezTo>
                    <a:pt x="0" y="419"/>
                    <a:pt x="1" y="416"/>
                    <a:pt x="4" y="415"/>
                  </a:cubicBezTo>
                  <a:close/>
                  <a:moveTo>
                    <a:pt x="115" y="351"/>
                  </a:moveTo>
                  <a:lnTo>
                    <a:pt x="180" y="314"/>
                  </a:lnTo>
                  <a:cubicBezTo>
                    <a:pt x="182" y="313"/>
                    <a:pt x="186" y="314"/>
                    <a:pt x="187" y="316"/>
                  </a:cubicBezTo>
                  <a:cubicBezTo>
                    <a:pt x="189" y="319"/>
                    <a:pt x="188" y="322"/>
                    <a:pt x="185" y="323"/>
                  </a:cubicBezTo>
                  <a:lnTo>
                    <a:pt x="120" y="360"/>
                  </a:lnTo>
                  <a:cubicBezTo>
                    <a:pt x="118" y="362"/>
                    <a:pt x="115" y="361"/>
                    <a:pt x="113" y="358"/>
                  </a:cubicBezTo>
                  <a:cubicBezTo>
                    <a:pt x="112" y="356"/>
                    <a:pt x="112" y="353"/>
                    <a:pt x="115" y="351"/>
                  </a:cubicBezTo>
                  <a:close/>
                  <a:moveTo>
                    <a:pt x="226" y="288"/>
                  </a:moveTo>
                  <a:lnTo>
                    <a:pt x="291" y="251"/>
                  </a:lnTo>
                  <a:cubicBezTo>
                    <a:pt x="294" y="249"/>
                    <a:pt x="297" y="250"/>
                    <a:pt x="298" y="253"/>
                  </a:cubicBezTo>
                  <a:cubicBezTo>
                    <a:pt x="300" y="255"/>
                    <a:pt x="299" y="258"/>
                    <a:pt x="296" y="260"/>
                  </a:cubicBezTo>
                  <a:lnTo>
                    <a:pt x="231" y="297"/>
                  </a:lnTo>
                  <a:cubicBezTo>
                    <a:pt x="229" y="298"/>
                    <a:pt x="226" y="297"/>
                    <a:pt x="224" y="295"/>
                  </a:cubicBezTo>
                  <a:cubicBezTo>
                    <a:pt x="223" y="292"/>
                    <a:pt x="224" y="289"/>
                    <a:pt x="226" y="288"/>
                  </a:cubicBezTo>
                  <a:close/>
                  <a:moveTo>
                    <a:pt x="337" y="224"/>
                  </a:moveTo>
                  <a:lnTo>
                    <a:pt x="402" y="187"/>
                  </a:lnTo>
                  <a:cubicBezTo>
                    <a:pt x="405" y="186"/>
                    <a:pt x="408" y="186"/>
                    <a:pt x="409" y="189"/>
                  </a:cubicBezTo>
                  <a:cubicBezTo>
                    <a:pt x="411" y="192"/>
                    <a:pt x="410" y="195"/>
                    <a:pt x="407" y="196"/>
                  </a:cubicBezTo>
                  <a:lnTo>
                    <a:pt x="343" y="233"/>
                  </a:lnTo>
                  <a:cubicBezTo>
                    <a:pt x="340" y="235"/>
                    <a:pt x="337" y="234"/>
                    <a:pt x="335" y="231"/>
                  </a:cubicBezTo>
                  <a:cubicBezTo>
                    <a:pt x="334" y="229"/>
                    <a:pt x="335" y="226"/>
                    <a:pt x="337" y="224"/>
                  </a:cubicBezTo>
                  <a:close/>
                  <a:moveTo>
                    <a:pt x="448" y="161"/>
                  </a:moveTo>
                  <a:lnTo>
                    <a:pt x="513" y="124"/>
                  </a:lnTo>
                  <a:cubicBezTo>
                    <a:pt x="516" y="122"/>
                    <a:pt x="519" y="123"/>
                    <a:pt x="521" y="126"/>
                  </a:cubicBezTo>
                  <a:cubicBezTo>
                    <a:pt x="522" y="128"/>
                    <a:pt x="521" y="131"/>
                    <a:pt x="519" y="133"/>
                  </a:cubicBezTo>
                  <a:lnTo>
                    <a:pt x="454" y="170"/>
                  </a:lnTo>
                  <a:cubicBezTo>
                    <a:pt x="451" y="171"/>
                    <a:pt x="448" y="170"/>
                    <a:pt x="446" y="168"/>
                  </a:cubicBezTo>
                  <a:cubicBezTo>
                    <a:pt x="445" y="165"/>
                    <a:pt x="446" y="162"/>
                    <a:pt x="448" y="161"/>
                  </a:cubicBezTo>
                  <a:close/>
                  <a:moveTo>
                    <a:pt x="560" y="97"/>
                  </a:moveTo>
                  <a:lnTo>
                    <a:pt x="624" y="60"/>
                  </a:lnTo>
                  <a:cubicBezTo>
                    <a:pt x="627" y="59"/>
                    <a:pt x="630" y="59"/>
                    <a:pt x="632" y="62"/>
                  </a:cubicBezTo>
                  <a:cubicBezTo>
                    <a:pt x="633" y="65"/>
                    <a:pt x="632" y="68"/>
                    <a:pt x="630" y="69"/>
                  </a:cubicBezTo>
                  <a:lnTo>
                    <a:pt x="565" y="106"/>
                  </a:lnTo>
                  <a:cubicBezTo>
                    <a:pt x="562" y="108"/>
                    <a:pt x="559" y="107"/>
                    <a:pt x="558" y="104"/>
                  </a:cubicBezTo>
                  <a:cubicBezTo>
                    <a:pt x="556" y="102"/>
                    <a:pt x="557" y="99"/>
                    <a:pt x="560" y="97"/>
                  </a:cubicBezTo>
                  <a:close/>
                  <a:moveTo>
                    <a:pt x="671" y="34"/>
                  </a:moveTo>
                  <a:lnTo>
                    <a:pt x="727" y="2"/>
                  </a:lnTo>
                  <a:cubicBezTo>
                    <a:pt x="729" y="0"/>
                    <a:pt x="732" y="1"/>
                    <a:pt x="734" y="4"/>
                  </a:cubicBezTo>
                  <a:cubicBezTo>
                    <a:pt x="735" y="6"/>
                    <a:pt x="734" y="9"/>
                    <a:pt x="732" y="11"/>
                  </a:cubicBezTo>
                  <a:lnTo>
                    <a:pt x="676" y="43"/>
                  </a:lnTo>
                  <a:cubicBezTo>
                    <a:pt x="673" y="44"/>
                    <a:pt x="670" y="43"/>
                    <a:pt x="669" y="41"/>
                  </a:cubicBezTo>
                  <a:cubicBezTo>
                    <a:pt x="667" y="38"/>
                    <a:pt x="668" y="35"/>
                    <a:pt x="671" y="34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68">
              <a:extLst>
                <a:ext uri="{FF2B5EF4-FFF2-40B4-BE49-F238E27FC236}">
                  <a16:creationId xmlns:a16="http://schemas.microsoft.com/office/drawing/2014/main" id="{450B821E-CDD1-4EBA-A052-E767105E4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3122"/>
              <a:ext cx="51" cy="43"/>
            </a:xfrm>
            <a:custGeom>
              <a:avLst/>
              <a:gdLst>
                <a:gd name="T0" fmla="*/ 0 w 51"/>
                <a:gd name="T1" fmla="*/ 4 h 43"/>
                <a:gd name="T2" fmla="*/ 51 w 51"/>
                <a:gd name="T3" fmla="*/ 0 h 43"/>
                <a:gd name="T4" fmla="*/ 23 w 51"/>
                <a:gd name="T5" fmla="*/ 43 h 43"/>
                <a:gd name="T6" fmla="*/ 0 w 51"/>
                <a:gd name="T7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3">
                  <a:moveTo>
                    <a:pt x="0" y="4"/>
                  </a:moveTo>
                  <a:lnTo>
                    <a:pt x="51" y="0"/>
                  </a:lnTo>
                  <a:lnTo>
                    <a:pt x="23" y="4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69">
              <a:extLst>
                <a:ext uri="{FF2B5EF4-FFF2-40B4-BE49-F238E27FC236}">
                  <a16:creationId xmlns:a16="http://schemas.microsoft.com/office/drawing/2014/main" id="{7548B500-6152-47B4-85D5-EF0D863B7C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5" y="3524"/>
              <a:ext cx="378" cy="144"/>
            </a:xfrm>
            <a:custGeom>
              <a:avLst/>
              <a:gdLst>
                <a:gd name="T0" fmla="*/ 7 w 682"/>
                <a:gd name="T1" fmla="*/ 1 h 260"/>
                <a:gd name="T2" fmla="*/ 77 w 682"/>
                <a:gd name="T3" fmla="*/ 27 h 260"/>
                <a:gd name="T4" fmla="*/ 81 w 682"/>
                <a:gd name="T5" fmla="*/ 34 h 260"/>
                <a:gd name="T6" fmla="*/ 74 w 682"/>
                <a:gd name="T7" fmla="*/ 37 h 260"/>
                <a:gd name="T8" fmla="*/ 4 w 682"/>
                <a:gd name="T9" fmla="*/ 11 h 260"/>
                <a:gd name="T10" fmla="*/ 1 w 682"/>
                <a:gd name="T11" fmla="*/ 4 h 260"/>
                <a:gd name="T12" fmla="*/ 7 w 682"/>
                <a:gd name="T13" fmla="*/ 1 h 260"/>
                <a:gd name="T14" fmla="*/ 127 w 682"/>
                <a:gd name="T15" fmla="*/ 46 h 260"/>
                <a:gd name="T16" fmla="*/ 197 w 682"/>
                <a:gd name="T17" fmla="*/ 72 h 260"/>
                <a:gd name="T18" fmla="*/ 201 w 682"/>
                <a:gd name="T19" fmla="*/ 78 h 260"/>
                <a:gd name="T20" fmla="*/ 194 w 682"/>
                <a:gd name="T21" fmla="*/ 82 h 260"/>
                <a:gd name="T22" fmla="*/ 124 w 682"/>
                <a:gd name="T23" fmla="*/ 56 h 260"/>
                <a:gd name="T24" fmla="*/ 121 w 682"/>
                <a:gd name="T25" fmla="*/ 49 h 260"/>
                <a:gd name="T26" fmla="*/ 127 w 682"/>
                <a:gd name="T27" fmla="*/ 46 h 260"/>
                <a:gd name="T28" fmla="*/ 247 w 682"/>
                <a:gd name="T29" fmla="*/ 90 h 260"/>
                <a:gd name="T30" fmla="*/ 318 w 682"/>
                <a:gd name="T31" fmla="*/ 116 h 260"/>
                <a:gd name="T32" fmla="*/ 321 w 682"/>
                <a:gd name="T33" fmla="*/ 123 h 260"/>
                <a:gd name="T34" fmla="*/ 314 w 682"/>
                <a:gd name="T35" fmla="*/ 126 h 260"/>
                <a:gd name="T36" fmla="*/ 244 w 682"/>
                <a:gd name="T37" fmla="*/ 100 h 260"/>
                <a:gd name="T38" fmla="*/ 241 w 682"/>
                <a:gd name="T39" fmla="*/ 93 h 260"/>
                <a:gd name="T40" fmla="*/ 247 w 682"/>
                <a:gd name="T41" fmla="*/ 90 h 260"/>
                <a:gd name="T42" fmla="*/ 368 w 682"/>
                <a:gd name="T43" fmla="*/ 135 h 260"/>
                <a:gd name="T44" fmla="*/ 438 w 682"/>
                <a:gd name="T45" fmla="*/ 160 h 260"/>
                <a:gd name="T46" fmla="*/ 441 w 682"/>
                <a:gd name="T47" fmla="*/ 167 h 260"/>
                <a:gd name="T48" fmla="*/ 434 w 682"/>
                <a:gd name="T49" fmla="*/ 170 h 260"/>
                <a:gd name="T50" fmla="*/ 364 w 682"/>
                <a:gd name="T51" fmla="*/ 145 h 260"/>
                <a:gd name="T52" fmla="*/ 361 w 682"/>
                <a:gd name="T53" fmla="*/ 138 h 260"/>
                <a:gd name="T54" fmla="*/ 368 w 682"/>
                <a:gd name="T55" fmla="*/ 135 h 260"/>
                <a:gd name="T56" fmla="*/ 488 w 682"/>
                <a:gd name="T57" fmla="*/ 179 h 260"/>
                <a:gd name="T58" fmla="*/ 558 w 682"/>
                <a:gd name="T59" fmla="*/ 205 h 260"/>
                <a:gd name="T60" fmla="*/ 561 w 682"/>
                <a:gd name="T61" fmla="*/ 212 h 260"/>
                <a:gd name="T62" fmla="*/ 554 w 682"/>
                <a:gd name="T63" fmla="*/ 215 h 260"/>
                <a:gd name="T64" fmla="*/ 484 w 682"/>
                <a:gd name="T65" fmla="*/ 189 h 260"/>
                <a:gd name="T66" fmla="*/ 481 w 682"/>
                <a:gd name="T67" fmla="*/ 182 h 260"/>
                <a:gd name="T68" fmla="*/ 488 w 682"/>
                <a:gd name="T69" fmla="*/ 179 h 260"/>
                <a:gd name="T70" fmla="*/ 608 w 682"/>
                <a:gd name="T71" fmla="*/ 223 h 260"/>
                <a:gd name="T72" fmla="*/ 678 w 682"/>
                <a:gd name="T73" fmla="*/ 249 h 260"/>
                <a:gd name="T74" fmla="*/ 681 w 682"/>
                <a:gd name="T75" fmla="*/ 256 h 260"/>
                <a:gd name="T76" fmla="*/ 674 w 682"/>
                <a:gd name="T77" fmla="*/ 259 h 260"/>
                <a:gd name="T78" fmla="*/ 604 w 682"/>
                <a:gd name="T79" fmla="*/ 233 h 260"/>
                <a:gd name="T80" fmla="*/ 601 w 682"/>
                <a:gd name="T81" fmla="*/ 227 h 260"/>
                <a:gd name="T82" fmla="*/ 608 w 682"/>
                <a:gd name="T83" fmla="*/ 22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82" h="260">
                  <a:moveTo>
                    <a:pt x="7" y="1"/>
                  </a:moveTo>
                  <a:lnTo>
                    <a:pt x="77" y="27"/>
                  </a:lnTo>
                  <a:cubicBezTo>
                    <a:pt x="80" y="28"/>
                    <a:pt x="82" y="31"/>
                    <a:pt x="81" y="34"/>
                  </a:cubicBezTo>
                  <a:cubicBezTo>
                    <a:pt x="80" y="37"/>
                    <a:pt x="76" y="38"/>
                    <a:pt x="74" y="37"/>
                  </a:cubicBezTo>
                  <a:lnTo>
                    <a:pt x="4" y="11"/>
                  </a:lnTo>
                  <a:cubicBezTo>
                    <a:pt x="1" y="10"/>
                    <a:pt x="0" y="7"/>
                    <a:pt x="1" y="4"/>
                  </a:cubicBezTo>
                  <a:cubicBezTo>
                    <a:pt x="2" y="2"/>
                    <a:pt x="5" y="0"/>
                    <a:pt x="7" y="1"/>
                  </a:cubicBezTo>
                  <a:close/>
                  <a:moveTo>
                    <a:pt x="127" y="46"/>
                  </a:moveTo>
                  <a:lnTo>
                    <a:pt x="197" y="72"/>
                  </a:lnTo>
                  <a:cubicBezTo>
                    <a:pt x="200" y="73"/>
                    <a:pt x="202" y="76"/>
                    <a:pt x="201" y="78"/>
                  </a:cubicBezTo>
                  <a:cubicBezTo>
                    <a:pt x="200" y="81"/>
                    <a:pt x="197" y="83"/>
                    <a:pt x="194" y="82"/>
                  </a:cubicBezTo>
                  <a:lnTo>
                    <a:pt x="124" y="56"/>
                  </a:lnTo>
                  <a:cubicBezTo>
                    <a:pt x="121" y="55"/>
                    <a:pt x="120" y="52"/>
                    <a:pt x="121" y="49"/>
                  </a:cubicBezTo>
                  <a:cubicBezTo>
                    <a:pt x="122" y="46"/>
                    <a:pt x="125" y="45"/>
                    <a:pt x="127" y="46"/>
                  </a:cubicBezTo>
                  <a:close/>
                  <a:moveTo>
                    <a:pt x="247" y="90"/>
                  </a:moveTo>
                  <a:lnTo>
                    <a:pt x="318" y="116"/>
                  </a:lnTo>
                  <a:cubicBezTo>
                    <a:pt x="320" y="117"/>
                    <a:pt x="322" y="120"/>
                    <a:pt x="321" y="123"/>
                  </a:cubicBezTo>
                  <a:cubicBezTo>
                    <a:pt x="320" y="126"/>
                    <a:pt x="317" y="127"/>
                    <a:pt x="314" y="126"/>
                  </a:cubicBezTo>
                  <a:lnTo>
                    <a:pt x="244" y="100"/>
                  </a:lnTo>
                  <a:cubicBezTo>
                    <a:pt x="241" y="99"/>
                    <a:pt x="240" y="96"/>
                    <a:pt x="241" y="93"/>
                  </a:cubicBezTo>
                  <a:cubicBezTo>
                    <a:pt x="242" y="91"/>
                    <a:pt x="245" y="89"/>
                    <a:pt x="247" y="90"/>
                  </a:cubicBezTo>
                  <a:close/>
                  <a:moveTo>
                    <a:pt x="368" y="135"/>
                  </a:moveTo>
                  <a:lnTo>
                    <a:pt x="438" y="160"/>
                  </a:lnTo>
                  <a:cubicBezTo>
                    <a:pt x="440" y="162"/>
                    <a:pt x="442" y="165"/>
                    <a:pt x="441" y="167"/>
                  </a:cubicBezTo>
                  <a:cubicBezTo>
                    <a:pt x="440" y="170"/>
                    <a:pt x="437" y="172"/>
                    <a:pt x="434" y="170"/>
                  </a:cubicBezTo>
                  <a:lnTo>
                    <a:pt x="364" y="145"/>
                  </a:lnTo>
                  <a:cubicBezTo>
                    <a:pt x="361" y="144"/>
                    <a:pt x="360" y="140"/>
                    <a:pt x="361" y="138"/>
                  </a:cubicBezTo>
                  <a:cubicBezTo>
                    <a:pt x="362" y="135"/>
                    <a:pt x="365" y="134"/>
                    <a:pt x="368" y="135"/>
                  </a:cubicBezTo>
                  <a:close/>
                  <a:moveTo>
                    <a:pt x="488" y="179"/>
                  </a:moveTo>
                  <a:lnTo>
                    <a:pt x="558" y="205"/>
                  </a:lnTo>
                  <a:cubicBezTo>
                    <a:pt x="560" y="206"/>
                    <a:pt x="562" y="209"/>
                    <a:pt x="561" y="212"/>
                  </a:cubicBezTo>
                  <a:cubicBezTo>
                    <a:pt x="560" y="215"/>
                    <a:pt x="557" y="216"/>
                    <a:pt x="554" y="215"/>
                  </a:cubicBezTo>
                  <a:lnTo>
                    <a:pt x="484" y="189"/>
                  </a:lnTo>
                  <a:cubicBezTo>
                    <a:pt x="481" y="188"/>
                    <a:pt x="480" y="185"/>
                    <a:pt x="481" y="182"/>
                  </a:cubicBezTo>
                  <a:cubicBezTo>
                    <a:pt x="482" y="179"/>
                    <a:pt x="485" y="178"/>
                    <a:pt x="488" y="179"/>
                  </a:cubicBezTo>
                  <a:close/>
                  <a:moveTo>
                    <a:pt x="608" y="223"/>
                  </a:moveTo>
                  <a:lnTo>
                    <a:pt x="678" y="249"/>
                  </a:lnTo>
                  <a:cubicBezTo>
                    <a:pt x="680" y="250"/>
                    <a:pt x="682" y="253"/>
                    <a:pt x="681" y="256"/>
                  </a:cubicBezTo>
                  <a:cubicBezTo>
                    <a:pt x="680" y="259"/>
                    <a:pt x="677" y="260"/>
                    <a:pt x="674" y="259"/>
                  </a:cubicBezTo>
                  <a:lnTo>
                    <a:pt x="604" y="233"/>
                  </a:lnTo>
                  <a:cubicBezTo>
                    <a:pt x="601" y="232"/>
                    <a:pt x="600" y="229"/>
                    <a:pt x="601" y="227"/>
                  </a:cubicBezTo>
                  <a:cubicBezTo>
                    <a:pt x="602" y="224"/>
                    <a:pt x="605" y="222"/>
                    <a:pt x="608" y="223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0">
              <a:extLst>
                <a:ext uri="{FF2B5EF4-FFF2-40B4-BE49-F238E27FC236}">
                  <a16:creationId xmlns:a16="http://schemas.microsoft.com/office/drawing/2014/main" id="{F70688A9-BD43-47A4-ACA0-1C9EBF398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3651"/>
              <a:ext cx="51" cy="43"/>
            </a:xfrm>
            <a:custGeom>
              <a:avLst/>
              <a:gdLst>
                <a:gd name="T0" fmla="*/ 16 w 51"/>
                <a:gd name="T1" fmla="*/ 0 h 43"/>
                <a:gd name="T2" fmla="*/ 51 w 51"/>
                <a:gd name="T3" fmla="*/ 38 h 43"/>
                <a:gd name="T4" fmla="*/ 0 w 51"/>
                <a:gd name="T5" fmla="*/ 43 h 43"/>
                <a:gd name="T6" fmla="*/ 16 w 5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3">
                  <a:moveTo>
                    <a:pt x="16" y="0"/>
                  </a:moveTo>
                  <a:lnTo>
                    <a:pt x="51" y="38"/>
                  </a:lnTo>
                  <a:lnTo>
                    <a:pt x="0" y="4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Rectangle 71">
              <a:extLst>
                <a:ext uri="{FF2B5EF4-FFF2-40B4-BE49-F238E27FC236}">
                  <a16:creationId xmlns:a16="http://schemas.microsoft.com/office/drawing/2014/main" id="{C4403374-E4D6-4588-9032-60CE962A6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2716"/>
              <a:ext cx="940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Transfer With Comment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6" name="Freeform 72">
              <a:extLst>
                <a:ext uri="{FF2B5EF4-FFF2-40B4-BE49-F238E27FC236}">
                  <a16:creationId xmlns:a16="http://schemas.microsoft.com/office/drawing/2014/main" id="{F37E9C47-A9C2-4A1E-82B2-18942FB4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" y="3888"/>
              <a:ext cx="3325" cy="3"/>
            </a:xfrm>
            <a:custGeom>
              <a:avLst/>
              <a:gdLst>
                <a:gd name="T0" fmla="*/ 83 w 6011"/>
                <a:gd name="T1" fmla="*/ 0 h 5"/>
                <a:gd name="T2" fmla="*/ 179 w 6011"/>
                <a:gd name="T3" fmla="*/ 0 h 5"/>
                <a:gd name="T4" fmla="*/ 275 w 6011"/>
                <a:gd name="T5" fmla="*/ 0 h 5"/>
                <a:gd name="T6" fmla="*/ 371 w 6011"/>
                <a:gd name="T7" fmla="*/ 0 h 5"/>
                <a:gd name="T8" fmla="*/ 467 w 6011"/>
                <a:gd name="T9" fmla="*/ 0 h 5"/>
                <a:gd name="T10" fmla="*/ 563 w 6011"/>
                <a:gd name="T11" fmla="*/ 0 h 5"/>
                <a:gd name="T12" fmla="*/ 659 w 6011"/>
                <a:gd name="T13" fmla="*/ 0 h 5"/>
                <a:gd name="T14" fmla="*/ 755 w 6011"/>
                <a:gd name="T15" fmla="*/ 0 h 5"/>
                <a:gd name="T16" fmla="*/ 851 w 6011"/>
                <a:gd name="T17" fmla="*/ 0 h 5"/>
                <a:gd name="T18" fmla="*/ 947 w 6011"/>
                <a:gd name="T19" fmla="*/ 0 h 5"/>
                <a:gd name="T20" fmla="*/ 1043 w 6011"/>
                <a:gd name="T21" fmla="*/ 0 h 5"/>
                <a:gd name="T22" fmla="*/ 1139 w 6011"/>
                <a:gd name="T23" fmla="*/ 0 h 5"/>
                <a:gd name="T24" fmla="*/ 1235 w 6011"/>
                <a:gd name="T25" fmla="*/ 0 h 5"/>
                <a:gd name="T26" fmla="*/ 1331 w 6011"/>
                <a:gd name="T27" fmla="*/ 0 h 5"/>
                <a:gd name="T28" fmla="*/ 1427 w 6011"/>
                <a:gd name="T29" fmla="*/ 0 h 5"/>
                <a:gd name="T30" fmla="*/ 1523 w 6011"/>
                <a:gd name="T31" fmla="*/ 0 h 5"/>
                <a:gd name="T32" fmla="*/ 1619 w 6011"/>
                <a:gd name="T33" fmla="*/ 0 h 5"/>
                <a:gd name="T34" fmla="*/ 1715 w 6011"/>
                <a:gd name="T35" fmla="*/ 0 h 5"/>
                <a:gd name="T36" fmla="*/ 1811 w 6011"/>
                <a:gd name="T37" fmla="*/ 0 h 5"/>
                <a:gd name="T38" fmla="*/ 1907 w 6011"/>
                <a:gd name="T39" fmla="*/ 0 h 5"/>
                <a:gd name="T40" fmla="*/ 2003 w 6011"/>
                <a:gd name="T41" fmla="*/ 0 h 5"/>
                <a:gd name="T42" fmla="*/ 2099 w 6011"/>
                <a:gd name="T43" fmla="*/ 0 h 5"/>
                <a:gd name="T44" fmla="*/ 2195 w 6011"/>
                <a:gd name="T45" fmla="*/ 0 h 5"/>
                <a:gd name="T46" fmla="*/ 2291 w 6011"/>
                <a:gd name="T47" fmla="*/ 0 h 5"/>
                <a:gd name="T48" fmla="*/ 2387 w 6011"/>
                <a:gd name="T49" fmla="*/ 0 h 5"/>
                <a:gd name="T50" fmla="*/ 2483 w 6011"/>
                <a:gd name="T51" fmla="*/ 0 h 5"/>
                <a:gd name="T52" fmla="*/ 2579 w 6011"/>
                <a:gd name="T53" fmla="*/ 0 h 5"/>
                <a:gd name="T54" fmla="*/ 2675 w 6011"/>
                <a:gd name="T55" fmla="*/ 0 h 5"/>
                <a:gd name="T56" fmla="*/ 2771 w 6011"/>
                <a:gd name="T57" fmla="*/ 0 h 5"/>
                <a:gd name="T58" fmla="*/ 2867 w 6011"/>
                <a:gd name="T59" fmla="*/ 0 h 5"/>
                <a:gd name="T60" fmla="*/ 2963 w 6011"/>
                <a:gd name="T61" fmla="*/ 0 h 5"/>
                <a:gd name="T62" fmla="*/ 3059 w 6011"/>
                <a:gd name="T63" fmla="*/ 0 h 5"/>
                <a:gd name="T64" fmla="*/ 3155 w 6011"/>
                <a:gd name="T65" fmla="*/ 0 h 5"/>
                <a:gd name="T66" fmla="*/ 3251 w 6011"/>
                <a:gd name="T67" fmla="*/ 0 h 5"/>
                <a:gd name="T68" fmla="*/ 3347 w 6011"/>
                <a:gd name="T69" fmla="*/ 0 h 5"/>
                <a:gd name="T70" fmla="*/ 3443 w 6011"/>
                <a:gd name="T71" fmla="*/ 0 h 5"/>
                <a:gd name="T72" fmla="*/ 3539 w 6011"/>
                <a:gd name="T73" fmla="*/ 0 h 5"/>
                <a:gd name="T74" fmla="*/ 3635 w 6011"/>
                <a:gd name="T75" fmla="*/ 0 h 5"/>
                <a:gd name="T76" fmla="*/ 3731 w 6011"/>
                <a:gd name="T77" fmla="*/ 0 h 5"/>
                <a:gd name="T78" fmla="*/ 3827 w 6011"/>
                <a:gd name="T79" fmla="*/ 0 h 5"/>
                <a:gd name="T80" fmla="*/ 3923 w 6011"/>
                <a:gd name="T81" fmla="*/ 0 h 5"/>
                <a:gd name="T82" fmla="*/ 4019 w 6011"/>
                <a:gd name="T83" fmla="*/ 0 h 5"/>
                <a:gd name="T84" fmla="*/ 4115 w 6011"/>
                <a:gd name="T85" fmla="*/ 0 h 5"/>
                <a:gd name="T86" fmla="*/ 4211 w 6011"/>
                <a:gd name="T87" fmla="*/ 0 h 5"/>
                <a:gd name="T88" fmla="*/ 4307 w 6011"/>
                <a:gd name="T89" fmla="*/ 0 h 5"/>
                <a:gd name="T90" fmla="*/ 4403 w 6011"/>
                <a:gd name="T91" fmla="*/ 0 h 5"/>
                <a:gd name="T92" fmla="*/ 4499 w 6011"/>
                <a:gd name="T93" fmla="*/ 0 h 5"/>
                <a:gd name="T94" fmla="*/ 4595 w 6011"/>
                <a:gd name="T95" fmla="*/ 0 h 5"/>
                <a:gd name="T96" fmla="*/ 4691 w 6011"/>
                <a:gd name="T97" fmla="*/ 0 h 5"/>
                <a:gd name="T98" fmla="*/ 4787 w 6011"/>
                <a:gd name="T99" fmla="*/ 0 h 5"/>
                <a:gd name="T100" fmla="*/ 4883 w 6011"/>
                <a:gd name="T101" fmla="*/ 0 h 5"/>
                <a:gd name="T102" fmla="*/ 4979 w 6011"/>
                <a:gd name="T103" fmla="*/ 0 h 5"/>
                <a:gd name="T104" fmla="*/ 5075 w 6011"/>
                <a:gd name="T105" fmla="*/ 0 h 5"/>
                <a:gd name="T106" fmla="*/ 5171 w 6011"/>
                <a:gd name="T107" fmla="*/ 0 h 5"/>
                <a:gd name="T108" fmla="*/ 5267 w 6011"/>
                <a:gd name="T109" fmla="*/ 0 h 5"/>
                <a:gd name="T110" fmla="*/ 5363 w 6011"/>
                <a:gd name="T111" fmla="*/ 0 h 5"/>
                <a:gd name="T112" fmla="*/ 5459 w 6011"/>
                <a:gd name="T113" fmla="*/ 0 h 5"/>
                <a:gd name="T114" fmla="*/ 5555 w 6011"/>
                <a:gd name="T115" fmla="*/ 0 h 5"/>
                <a:gd name="T116" fmla="*/ 5651 w 6011"/>
                <a:gd name="T117" fmla="*/ 0 h 5"/>
                <a:gd name="T118" fmla="*/ 5747 w 6011"/>
                <a:gd name="T119" fmla="*/ 0 h 5"/>
                <a:gd name="T120" fmla="*/ 5843 w 6011"/>
                <a:gd name="T121" fmla="*/ 0 h 5"/>
                <a:gd name="T122" fmla="*/ 5939 w 6011"/>
                <a:gd name="T1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11" h="5">
                  <a:moveTo>
                    <a:pt x="3" y="0"/>
                  </a:moveTo>
                  <a:lnTo>
                    <a:pt x="8" y="0"/>
                  </a:lnTo>
                  <a:cubicBezTo>
                    <a:pt x="9" y="0"/>
                    <a:pt x="11" y="1"/>
                    <a:pt x="11" y="3"/>
                  </a:cubicBezTo>
                  <a:cubicBezTo>
                    <a:pt x="11" y="4"/>
                    <a:pt x="9" y="5"/>
                    <a:pt x="8" y="5"/>
                  </a:cubicBezTo>
                  <a:lnTo>
                    <a:pt x="3" y="5"/>
                  </a:ln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  <a:moveTo>
                    <a:pt x="19" y="0"/>
                  </a:moveTo>
                  <a:lnTo>
                    <a:pt x="24" y="0"/>
                  </a:lnTo>
                  <a:cubicBezTo>
                    <a:pt x="25" y="0"/>
                    <a:pt x="27" y="1"/>
                    <a:pt x="27" y="3"/>
                  </a:cubicBezTo>
                  <a:cubicBezTo>
                    <a:pt x="27" y="4"/>
                    <a:pt x="25" y="5"/>
                    <a:pt x="24" y="5"/>
                  </a:cubicBezTo>
                  <a:lnTo>
                    <a:pt x="19" y="5"/>
                  </a:lnTo>
                  <a:cubicBezTo>
                    <a:pt x="17" y="5"/>
                    <a:pt x="16" y="4"/>
                    <a:pt x="16" y="3"/>
                  </a:cubicBezTo>
                  <a:cubicBezTo>
                    <a:pt x="16" y="1"/>
                    <a:pt x="17" y="0"/>
                    <a:pt x="19" y="0"/>
                  </a:cubicBezTo>
                  <a:close/>
                  <a:moveTo>
                    <a:pt x="35" y="0"/>
                  </a:moveTo>
                  <a:lnTo>
                    <a:pt x="40" y="0"/>
                  </a:lnTo>
                  <a:cubicBezTo>
                    <a:pt x="41" y="0"/>
                    <a:pt x="43" y="1"/>
                    <a:pt x="43" y="3"/>
                  </a:cubicBezTo>
                  <a:cubicBezTo>
                    <a:pt x="43" y="4"/>
                    <a:pt x="41" y="5"/>
                    <a:pt x="40" y="5"/>
                  </a:cubicBezTo>
                  <a:lnTo>
                    <a:pt x="35" y="5"/>
                  </a:lnTo>
                  <a:cubicBezTo>
                    <a:pt x="33" y="5"/>
                    <a:pt x="32" y="4"/>
                    <a:pt x="32" y="3"/>
                  </a:cubicBezTo>
                  <a:cubicBezTo>
                    <a:pt x="32" y="1"/>
                    <a:pt x="33" y="0"/>
                    <a:pt x="35" y="0"/>
                  </a:cubicBezTo>
                  <a:close/>
                  <a:moveTo>
                    <a:pt x="51" y="0"/>
                  </a:moveTo>
                  <a:lnTo>
                    <a:pt x="56" y="0"/>
                  </a:lnTo>
                  <a:cubicBezTo>
                    <a:pt x="57" y="0"/>
                    <a:pt x="59" y="1"/>
                    <a:pt x="59" y="3"/>
                  </a:cubicBezTo>
                  <a:cubicBezTo>
                    <a:pt x="59" y="4"/>
                    <a:pt x="57" y="5"/>
                    <a:pt x="56" y="5"/>
                  </a:cubicBezTo>
                  <a:lnTo>
                    <a:pt x="51" y="5"/>
                  </a:lnTo>
                  <a:cubicBezTo>
                    <a:pt x="49" y="5"/>
                    <a:pt x="48" y="4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lose/>
                  <a:moveTo>
                    <a:pt x="67" y="0"/>
                  </a:moveTo>
                  <a:lnTo>
                    <a:pt x="72" y="0"/>
                  </a:lnTo>
                  <a:cubicBezTo>
                    <a:pt x="73" y="0"/>
                    <a:pt x="75" y="1"/>
                    <a:pt x="75" y="3"/>
                  </a:cubicBezTo>
                  <a:cubicBezTo>
                    <a:pt x="75" y="4"/>
                    <a:pt x="73" y="5"/>
                    <a:pt x="72" y="5"/>
                  </a:cubicBezTo>
                  <a:lnTo>
                    <a:pt x="67" y="5"/>
                  </a:lnTo>
                  <a:cubicBezTo>
                    <a:pt x="65" y="5"/>
                    <a:pt x="64" y="4"/>
                    <a:pt x="64" y="3"/>
                  </a:cubicBezTo>
                  <a:cubicBezTo>
                    <a:pt x="64" y="1"/>
                    <a:pt x="65" y="0"/>
                    <a:pt x="67" y="0"/>
                  </a:cubicBezTo>
                  <a:close/>
                  <a:moveTo>
                    <a:pt x="83" y="0"/>
                  </a:moveTo>
                  <a:lnTo>
                    <a:pt x="88" y="0"/>
                  </a:lnTo>
                  <a:cubicBezTo>
                    <a:pt x="89" y="0"/>
                    <a:pt x="91" y="1"/>
                    <a:pt x="91" y="3"/>
                  </a:cubicBezTo>
                  <a:cubicBezTo>
                    <a:pt x="91" y="4"/>
                    <a:pt x="89" y="5"/>
                    <a:pt x="88" y="5"/>
                  </a:cubicBezTo>
                  <a:lnTo>
                    <a:pt x="83" y="5"/>
                  </a:lnTo>
                  <a:cubicBezTo>
                    <a:pt x="81" y="5"/>
                    <a:pt x="80" y="4"/>
                    <a:pt x="80" y="3"/>
                  </a:cubicBezTo>
                  <a:cubicBezTo>
                    <a:pt x="80" y="1"/>
                    <a:pt x="81" y="0"/>
                    <a:pt x="83" y="0"/>
                  </a:cubicBezTo>
                  <a:close/>
                  <a:moveTo>
                    <a:pt x="99" y="0"/>
                  </a:moveTo>
                  <a:lnTo>
                    <a:pt x="104" y="0"/>
                  </a:lnTo>
                  <a:cubicBezTo>
                    <a:pt x="105" y="0"/>
                    <a:pt x="107" y="1"/>
                    <a:pt x="107" y="3"/>
                  </a:cubicBezTo>
                  <a:cubicBezTo>
                    <a:pt x="107" y="4"/>
                    <a:pt x="105" y="5"/>
                    <a:pt x="104" y="5"/>
                  </a:cubicBezTo>
                  <a:lnTo>
                    <a:pt x="99" y="5"/>
                  </a:lnTo>
                  <a:cubicBezTo>
                    <a:pt x="97" y="5"/>
                    <a:pt x="96" y="4"/>
                    <a:pt x="96" y="3"/>
                  </a:cubicBezTo>
                  <a:cubicBezTo>
                    <a:pt x="96" y="1"/>
                    <a:pt x="97" y="0"/>
                    <a:pt x="99" y="0"/>
                  </a:cubicBezTo>
                  <a:close/>
                  <a:moveTo>
                    <a:pt x="115" y="0"/>
                  </a:moveTo>
                  <a:lnTo>
                    <a:pt x="120" y="0"/>
                  </a:lnTo>
                  <a:cubicBezTo>
                    <a:pt x="121" y="0"/>
                    <a:pt x="123" y="1"/>
                    <a:pt x="123" y="3"/>
                  </a:cubicBezTo>
                  <a:cubicBezTo>
                    <a:pt x="123" y="4"/>
                    <a:pt x="121" y="5"/>
                    <a:pt x="120" y="5"/>
                  </a:cubicBezTo>
                  <a:lnTo>
                    <a:pt x="115" y="5"/>
                  </a:lnTo>
                  <a:cubicBezTo>
                    <a:pt x="113" y="5"/>
                    <a:pt x="112" y="4"/>
                    <a:pt x="112" y="3"/>
                  </a:cubicBezTo>
                  <a:cubicBezTo>
                    <a:pt x="112" y="1"/>
                    <a:pt x="113" y="0"/>
                    <a:pt x="115" y="0"/>
                  </a:cubicBezTo>
                  <a:close/>
                  <a:moveTo>
                    <a:pt x="131" y="0"/>
                  </a:moveTo>
                  <a:lnTo>
                    <a:pt x="136" y="0"/>
                  </a:lnTo>
                  <a:cubicBezTo>
                    <a:pt x="137" y="0"/>
                    <a:pt x="139" y="1"/>
                    <a:pt x="139" y="3"/>
                  </a:cubicBezTo>
                  <a:cubicBezTo>
                    <a:pt x="139" y="4"/>
                    <a:pt x="137" y="5"/>
                    <a:pt x="136" y="5"/>
                  </a:cubicBezTo>
                  <a:lnTo>
                    <a:pt x="131" y="5"/>
                  </a:lnTo>
                  <a:cubicBezTo>
                    <a:pt x="129" y="5"/>
                    <a:pt x="128" y="4"/>
                    <a:pt x="128" y="3"/>
                  </a:cubicBezTo>
                  <a:cubicBezTo>
                    <a:pt x="128" y="1"/>
                    <a:pt x="129" y="0"/>
                    <a:pt x="131" y="0"/>
                  </a:cubicBezTo>
                  <a:close/>
                  <a:moveTo>
                    <a:pt x="147" y="0"/>
                  </a:moveTo>
                  <a:lnTo>
                    <a:pt x="152" y="0"/>
                  </a:lnTo>
                  <a:cubicBezTo>
                    <a:pt x="153" y="0"/>
                    <a:pt x="155" y="1"/>
                    <a:pt x="155" y="3"/>
                  </a:cubicBezTo>
                  <a:cubicBezTo>
                    <a:pt x="155" y="4"/>
                    <a:pt x="153" y="5"/>
                    <a:pt x="152" y="5"/>
                  </a:cubicBezTo>
                  <a:lnTo>
                    <a:pt x="147" y="5"/>
                  </a:lnTo>
                  <a:cubicBezTo>
                    <a:pt x="145" y="5"/>
                    <a:pt x="144" y="4"/>
                    <a:pt x="144" y="3"/>
                  </a:cubicBezTo>
                  <a:cubicBezTo>
                    <a:pt x="144" y="1"/>
                    <a:pt x="145" y="0"/>
                    <a:pt x="147" y="0"/>
                  </a:cubicBezTo>
                  <a:close/>
                  <a:moveTo>
                    <a:pt x="163" y="0"/>
                  </a:moveTo>
                  <a:lnTo>
                    <a:pt x="168" y="0"/>
                  </a:lnTo>
                  <a:cubicBezTo>
                    <a:pt x="169" y="0"/>
                    <a:pt x="171" y="1"/>
                    <a:pt x="171" y="3"/>
                  </a:cubicBezTo>
                  <a:cubicBezTo>
                    <a:pt x="171" y="4"/>
                    <a:pt x="169" y="5"/>
                    <a:pt x="168" y="5"/>
                  </a:cubicBezTo>
                  <a:lnTo>
                    <a:pt x="163" y="5"/>
                  </a:lnTo>
                  <a:cubicBezTo>
                    <a:pt x="161" y="5"/>
                    <a:pt x="160" y="4"/>
                    <a:pt x="160" y="3"/>
                  </a:cubicBezTo>
                  <a:cubicBezTo>
                    <a:pt x="160" y="1"/>
                    <a:pt x="161" y="0"/>
                    <a:pt x="163" y="0"/>
                  </a:cubicBezTo>
                  <a:close/>
                  <a:moveTo>
                    <a:pt x="179" y="0"/>
                  </a:moveTo>
                  <a:lnTo>
                    <a:pt x="184" y="0"/>
                  </a:lnTo>
                  <a:cubicBezTo>
                    <a:pt x="185" y="0"/>
                    <a:pt x="187" y="1"/>
                    <a:pt x="187" y="3"/>
                  </a:cubicBezTo>
                  <a:cubicBezTo>
                    <a:pt x="187" y="4"/>
                    <a:pt x="185" y="5"/>
                    <a:pt x="184" y="5"/>
                  </a:cubicBezTo>
                  <a:lnTo>
                    <a:pt x="179" y="5"/>
                  </a:lnTo>
                  <a:cubicBezTo>
                    <a:pt x="177" y="5"/>
                    <a:pt x="176" y="4"/>
                    <a:pt x="176" y="3"/>
                  </a:cubicBezTo>
                  <a:cubicBezTo>
                    <a:pt x="176" y="1"/>
                    <a:pt x="177" y="0"/>
                    <a:pt x="179" y="0"/>
                  </a:cubicBezTo>
                  <a:close/>
                  <a:moveTo>
                    <a:pt x="195" y="0"/>
                  </a:moveTo>
                  <a:lnTo>
                    <a:pt x="200" y="0"/>
                  </a:lnTo>
                  <a:cubicBezTo>
                    <a:pt x="201" y="0"/>
                    <a:pt x="203" y="1"/>
                    <a:pt x="203" y="3"/>
                  </a:cubicBezTo>
                  <a:cubicBezTo>
                    <a:pt x="203" y="4"/>
                    <a:pt x="201" y="5"/>
                    <a:pt x="200" y="5"/>
                  </a:cubicBezTo>
                  <a:lnTo>
                    <a:pt x="195" y="5"/>
                  </a:lnTo>
                  <a:cubicBezTo>
                    <a:pt x="193" y="5"/>
                    <a:pt x="192" y="4"/>
                    <a:pt x="192" y="3"/>
                  </a:cubicBezTo>
                  <a:cubicBezTo>
                    <a:pt x="192" y="1"/>
                    <a:pt x="193" y="0"/>
                    <a:pt x="195" y="0"/>
                  </a:cubicBezTo>
                  <a:close/>
                  <a:moveTo>
                    <a:pt x="211" y="0"/>
                  </a:moveTo>
                  <a:lnTo>
                    <a:pt x="216" y="0"/>
                  </a:lnTo>
                  <a:cubicBezTo>
                    <a:pt x="217" y="0"/>
                    <a:pt x="219" y="1"/>
                    <a:pt x="219" y="3"/>
                  </a:cubicBezTo>
                  <a:cubicBezTo>
                    <a:pt x="219" y="4"/>
                    <a:pt x="217" y="5"/>
                    <a:pt x="216" y="5"/>
                  </a:cubicBezTo>
                  <a:lnTo>
                    <a:pt x="211" y="5"/>
                  </a:lnTo>
                  <a:cubicBezTo>
                    <a:pt x="209" y="5"/>
                    <a:pt x="208" y="4"/>
                    <a:pt x="208" y="3"/>
                  </a:cubicBezTo>
                  <a:cubicBezTo>
                    <a:pt x="208" y="1"/>
                    <a:pt x="209" y="0"/>
                    <a:pt x="211" y="0"/>
                  </a:cubicBezTo>
                  <a:close/>
                  <a:moveTo>
                    <a:pt x="227" y="0"/>
                  </a:moveTo>
                  <a:lnTo>
                    <a:pt x="232" y="0"/>
                  </a:lnTo>
                  <a:cubicBezTo>
                    <a:pt x="233" y="0"/>
                    <a:pt x="235" y="1"/>
                    <a:pt x="235" y="3"/>
                  </a:cubicBezTo>
                  <a:cubicBezTo>
                    <a:pt x="235" y="4"/>
                    <a:pt x="233" y="5"/>
                    <a:pt x="232" y="5"/>
                  </a:cubicBezTo>
                  <a:lnTo>
                    <a:pt x="227" y="5"/>
                  </a:lnTo>
                  <a:cubicBezTo>
                    <a:pt x="225" y="5"/>
                    <a:pt x="224" y="4"/>
                    <a:pt x="224" y="3"/>
                  </a:cubicBezTo>
                  <a:cubicBezTo>
                    <a:pt x="224" y="1"/>
                    <a:pt x="225" y="0"/>
                    <a:pt x="227" y="0"/>
                  </a:cubicBezTo>
                  <a:close/>
                  <a:moveTo>
                    <a:pt x="243" y="0"/>
                  </a:moveTo>
                  <a:lnTo>
                    <a:pt x="248" y="0"/>
                  </a:lnTo>
                  <a:cubicBezTo>
                    <a:pt x="249" y="0"/>
                    <a:pt x="251" y="1"/>
                    <a:pt x="251" y="3"/>
                  </a:cubicBezTo>
                  <a:cubicBezTo>
                    <a:pt x="251" y="4"/>
                    <a:pt x="249" y="5"/>
                    <a:pt x="248" y="5"/>
                  </a:cubicBezTo>
                  <a:lnTo>
                    <a:pt x="243" y="5"/>
                  </a:lnTo>
                  <a:cubicBezTo>
                    <a:pt x="241" y="5"/>
                    <a:pt x="240" y="4"/>
                    <a:pt x="240" y="3"/>
                  </a:cubicBezTo>
                  <a:cubicBezTo>
                    <a:pt x="240" y="1"/>
                    <a:pt x="241" y="0"/>
                    <a:pt x="243" y="0"/>
                  </a:cubicBezTo>
                  <a:close/>
                  <a:moveTo>
                    <a:pt x="259" y="0"/>
                  </a:moveTo>
                  <a:lnTo>
                    <a:pt x="264" y="0"/>
                  </a:lnTo>
                  <a:cubicBezTo>
                    <a:pt x="265" y="0"/>
                    <a:pt x="267" y="1"/>
                    <a:pt x="267" y="3"/>
                  </a:cubicBezTo>
                  <a:cubicBezTo>
                    <a:pt x="267" y="4"/>
                    <a:pt x="265" y="5"/>
                    <a:pt x="264" y="5"/>
                  </a:cubicBezTo>
                  <a:lnTo>
                    <a:pt x="259" y="5"/>
                  </a:lnTo>
                  <a:cubicBezTo>
                    <a:pt x="257" y="5"/>
                    <a:pt x="256" y="4"/>
                    <a:pt x="256" y="3"/>
                  </a:cubicBezTo>
                  <a:cubicBezTo>
                    <a:pt x="256" y="1"/>
                    <a:pt x="257" y="0"/>
                    <a:pt x="259" y="0"/>
                  </a:cubicBezTo>
                  <a:close/>
                  <a:moveTo>
                    <a:pt x="275" y="0"/>
                  </a:moveTo>
                  <a:lnTo>
                    <a:pt x="280" y="0"/>
                  </a:lnTo>
                  <a:cubicBezTo>
                    <a:pt x="281" y="0"/>
                    <a:pt x="283" y="1"/>
                    <a:pt x="283" y="3"/>
                  </a:cubicBezTo>
                  <a:cubicBezTo>
                    <a:pt x="283" y="4"/>
                    <a:pt x="281" y="5"/>
                    <a:pt x="280" y="5"/>
                  </a:cubicBezTo>
                  <a:lnTo>
                    <a:pt x="275" y="5"/>
                  </a:lnTo>
                  <a:cubicBezTo>
                    <a:pt x="273" y="5"/>
                    <a:pt x="272" y="4"/>
                    <a:pt x="272" y="3"/>
                  </a:cubicBezTo>
                  <a:cubicBezTo>
                    <a:pt x="272" y="1"/>
                    <a:pt x="273" y="0"/>
                    <a:pt x="275" y="0"/>
                  </a:cubicBezTo>
                  <a:close/>
                  <a:moveTo>
                    <a:pt x="291" y="0"/>
                  </a:moveTo>
                  <a:lnTo>
                    <a:pt x="296" y="0"/>
                  </a:lnTo>
                  <a:cubicBezTo>
                    <a:pt x="297" y="0"/>
                    <a:pt x="299" y="1"/>
                    <a:pt x="299" y="3"/>
                  </a:cubicBezTo>
                  <a:cubicBezTo>
                    <a:pt x="299" y="4"/>
                    <a:pt x="297" y="5"/>
                    <a:pt x="296" y="5"/>
                  </a:cubicBezTo>
                  <a:lnTo>
                    <a:pt x="291" y="5"/>
                  </a:lnTo>
                  <a:cubicBezTo>
                    <a:pt x="289" y="5"/>
                    <a:pt x="288" y="4"/>
                    <a:pt x="288" y="3"/>
                  </a:cubicBezTo>
                  <a:cubicBezTo>
                    <a:pt x="288" y="1"/>
                    <a:pt x="289" y="0"/>
                    <a:pt x="291" y="0"/>
                  </a:cubicBezTo>
                  <a:close/>
                  <a:moveTo>
                    <a:pt x="307" y="0"/>
                  </a:moveTo>
                  <a:lnTo>
                    <a:pt x="312" y="0"/>
                  </a:lnTo>
                  <a:cubicBezTo>
                    <a:pt x="313" y="0"/>
                    <a:pt x="315" y="1"/>
                    <a:pt x="315" y="3"/>
                  </a:cubicBezTo>
                  <a:cubicBezTo>
                    <a:pt x="315" y="4"/>
                    <a:pt x="313" y="5"/>
                    <a:pt x="312" y="5"/>
                  </a:cubicBezTo>
                  <a:lnTo>
                    <a:pt x="307" y="5"/>
                  </a:lnTo>
                  <a:cubicBezTo>
                    <a:pt x="305" y="5"/>
                    <a:pt x="304" y="4"/>
                    <a:pt x="304" y="3"/>
                  </a:cubicBezTo>
                  <a:cubicBezTo>
                    <a:pt x="304" y="1"/>
                    <a:pt x="305" y="0"/>
                    <a:pt x="307" y="0"/>
                  </a:cubicBezTo>
                  <a:close/>
                  <a:moveTo>
                    <a:pt x="323" y="0"/>
                  </a:moveTo>
                  <a:lnTo>
                    <a:pt x="328" y="0"/>
                  </a:lnTo>
                  <a:cubicBezTo>
                    <a:pt x="329" y="0"/>
                    <a:pt x="331" y="1"/>
                    <a:pt x="331" y="3"/>
                  </a:cubicBezTo>
                  <a:cubicBezTo>
                    <a:pt x="331" y="4"/>
                    <a:pt x="329" y="5"/>
                    <a:pt x="328" y="5"/>
                  </a:cubicBezTo>
                  <a:lnTo>
                    <a:pt x="323" y="5"/>
                  </a:lnTo>
                  <a:cubicBezTo>
                    <a:pt x="321" y="5"/>
                    <a:pt x="320" y="4"/>
                    <a:pt x="320" y="3"/>
                  </a:cubicBezTo>
                  <a:cubicBezTo>
                    <a:pt x="320" y="1"/>
                    <a:pt x="321" y="0"/>
                    <a:pt x="323" y="0"/>
                  </a:cubicBezTo>
                  <a:close/>
                  <a:moveTo>
                    <a:pt x="339" y="0"/>
                  </a:moveTo>
                  <a:lnTo>
                    <a:pt x="344" y="0"/>
                  </a:lnTo>
                  <a:cubicBezTo>
                    <a:pt x="345" y="0"/>
                    <a:pt x="347" y="1"/>
                    <a:pt x="347" y="3"/>
                  </a:cubicBezTo>
                  <a:cubicBezTo>
                    <a:pt x="347" y="4"/>
                    <a:pt x="345" y="5"/>
                    <a:pt x="344" y="5"/>
                  </a:cubicBezTo>
                  <a:lnTo>
                    <a:pt x="339" y="5"/>
                  </a:lnTo>
                  <a:cubicBezTo>
                    <a:pt x="337" y="5"/>
                    <a:pt x="336" y="4"/>
                    <a:pt x="336" y="3"/>
                  </a:cubicBezTo>
                  <a:cubicBezTo>
                    <a:pt x="336" y="1"/>
                    <a:pt x="337" y="0"/>
                    <a:pt x="339" y="0"/>
                  </a:cubicBezTo>
                  <a:close/>
                  <a:moveTo>
                    <a:pt x="355" y="0"/>
                  </a:moveTo>
                  <a:lnTo>
                    <a:pt x="360" y="0"/>
                  </a:lnTo>
                  <a:cubicBezTo>
                    <a:pt x="361" y="0"/>
                    <a:pt x="363" y="1"/>
                    <a:pt x="363" y="3"/>
                  </a:cubicBezTo>
                  <a:cubicBezTo>
                    <a:pt x="363" y="4"/>
                    <a:pt x="361" y="5"/>
                    <a:pt x="360" y="5"/>
                  </a:cubicBezTo>
                  <a:lnTo>
                    <a:pt x="355" y="5"/>
                  </a:lnTo>
                  <a:cubicBezTo>
                    <a:pt x="353" y="5"/>
                    <a:pt x="352" y="4"/>
                    <a:pt x="352" y="3"/>
                  </a:cubicBezTo>
                  <a:cubicBezTo>
                    <a:pt x="352" y="1"/>
                    <a:pt x="353" y="0"/>
                    <a:pt x="355" y="0"/>
                  </a:cubicBezTo>
                  <a:close/>
                  <a:moveTo>
                    <a:pt x="371" y="0"/>
                  </a:moveTo>
                  <a:lnTo>
                    <a:pt x="376" y="0"/>
                  </a:lnTo>
                  <a:cubicBezTo>
                    <a:pt x="377" y="0"/>
                    <a:pt x="379" y="1"/>
                    <a:pt x="379" y="3"/>
                  </a:cubicBezTo>
                  <a:cubicBezTo>
                    <a:pt x="379" y="4"/>
                    <a:pt x="377" y="5"/>
                    <a:pt x="376" y="5"/>
                  </a:cubicBezTo>
                  <a:lnTo>
                    <a:pt x="371" y="5"/>
                  </a:lnTo>
                  <a:cubicBezTo>
                    <a:pt x="369" y="5"/>
                    <a:pt x="368" y="4"/>
                    <a:pt x="368" y="3"/>
                  </a:cubicBezTo>
                  <a:cubicBezTo>
                    <a:pt x="368" y="1"/>
                    <a:pt x="369" y="0"/>
                    <a:pt x="371" y="0"/>
                  </a:cubicBezTo>
                  <a:close/>
                  <a:moveTo>
                    <a:pt x="387" y="0"/>
                  </a:moveTo>
                  <a:lnTo>
                    <a:pt x="392" y="0"/>
                  </a:lnTo>
                  <a:cubicBezTo>
                    <a:pt x="393" y="0"/>
                    <a:pt x="395" y="1"/>
                    <a:pt x="395" y="3"/>
                  </a:cubicBezTo>
                  <a:cubicBezTo>
                    <a:pt x="395" y="4"/>
                    <a:pt x="393" y="5"/>
                    <a:pt x="392" y="5"/>
                  </a:cubicBezTo>
                  <a:lnTo>
                    <a:pt x="387" y="5"/>
                  </a:lnTo>
                  <a:cubicBezTo>
                    <a:pt x="385" y="5"/>
                    <a:pt x="384" y="4"/>
                    <a:pt x="384" y="3"/>
                  </a:cubicBezTo>
                  <a:cubicBezTo>
                    <a:pt x="384" y="1"/>
                    <a:pt x="385" y="0"/>
                    <a:pt x="387" y="0"/>
                  </a:cubicBezTo>
                  <a:close/>
                  <a:moveTo>
                    <a:pt x="403" y="0"/>
                  </a:moveTo>
                  <a:lnTo>
                    <a:pt x="408" y="0"/>
                  </a:lnTo>
                  <a:cubicBezTo>
                    <a:pt x="409" y="0"/>
                    <a:pt x="411" y="1"/>
                    <a:pt x="411" y="3"/>
                  </a:cubicBezTo>
                  <a:cubicBezTo>
                    <a:pt x="411" y="4"/>
                    <a:pt x="409" y="5"/>
                    <a:pt x="408" y="5"/>
                  </a:cubicBezTo>
                  <a:lnTo>
                    <a:pt x="403" y="5"/>
                  </a:lnTo>
                  <a:cubicBezTo>
                    <a:pt x="401" y="5"/>
                    <a:pt x="400" y="4"/>
                    <a:pt x="400" y="3"/>
                  </a:cubicBezTo>
                  <a:cubicBezTo>
                    <a:pt x="400" y="1"/>
                    <a:pt x="401" y="0"/>
                    <a:pt x="403" y="0"/>
                  </a:cubicBezTo>
                  <a:close/>
                  <a:moveTo>
                    <a:pt x="419" y="0"/>
                  </a:moveTo>
                  <a:lnTo>
                    <a:pt x="424" y="0"/>
                  </a:lnTo>
                  <a:cubicBezTo>
                    <a:pt x="425" y="0"/>
                    <a:pt x="427" y="1"/>
                    <a:pt x="427" y="3"/>
                  </a:cubicBezTo>
                  <a:cubicBezTo>
                    <a:pt x="427" y="4"/>
                    <a:pt x="425" y="5"/>
                    <a:pt x="424" y="5"/>
                  </a:cubicBezTo>
                  <a:lnTo>
                    <a:pt x="419" y="5"/>
                  </a:lnTo>
                  <a:cubicBezTo>
                    <a:pt x="417" y="5"/>
                    <a:pt x="416" y="4"/>
                    <a:pt x="416" y="3"/>
                  </a:cubicBezTo>
                  <a:cubicBezTo>
                    <a:pt x="416" y="1"/>
                    <a:pt x="417" y="0"/>
                    <a:pt x="419" y="0"/>
                  </a:cubicBezTo>
                  <a:close/>
                  <a:moveTo>
                    <a:pt x="435" y="0"/>
                  </a:moveTo>
                  <a:lnTo>
                    <a:pt x="440" y="0"/>
                  </a:lnTo>
                  <a:cubicBezTo>
                    <a:pt x="441" y="0"/>
                    <a:pt x="443" y="1"/>
                    <a:pt x="443" y="3"/>
                  </a:cubicBezTo>
                  <a:cubicBezTo>
                    <a:pt x="443" y="4"/>
                    <a:pt x="441" y="5"/>
                    <a:pt x="440" y="5"/>
                  </a:cubicBezTo>
                  <a:lnTo>
                    <a:pt x="435" y="5"/>
                  </a:lnTo>
                  <a:cubicBezTo>
                    <a:pt x="433" y="5"/>
                    <a:pt x="432" y="4"/>
                    <a:pt x="432" y="3"/>
                  </a:cubicBezTo>
                  <a:cubicBezTo>
                    <a:pt x="432" y="1"/>
                    <a:pt x="433" y="0"/>
                    <a:pt x="435" y="0"/>
                  </a:cubicBezTo>
                  <a:close/>
                  <a:moveTo>
                    <a:pt x="451" y="0"/>
                  </a:moveTo>
                  <a:lnTo>
                    <a:pt x="456" y="0"/>
                  </a:lnTo>
                  <a:cubicBezTo>
                    <a:pt x="457" y="0"/>
                    <a:pt x="459" y="1"/>
                    <a:pt x="459" y="3"/>
                  </a:cubicBezTo>
                  <a:cubicBezTo>
                    <a:pt x="459" y="4"/>
                    <a:pt x="457" y="5"/>
                    <a:pt x="456" y="5"/>
                  </a:cubicBezTo>
                  <a:lnTo>
                    <a:pt x="451" y="5"/>
                  </a:lnTo>
                  <a:cubicBezTo>
                    <a:pt x="449" y="5"/>
                    <a:pt x="448" y="4"/>
                    <a:pt x="448" y="3"/>
                  </a:cubicBezTo>
                  <a:cubicBezTo>
                    <a:pt x="448" y="1"/>
                    <a:pt x="449" y="0"/>
                    <a:pt x="451" y="0"/>
                  </a:cubicBezTo>
                  <a:close/>
                  <a:moveTo>
                    <a:pt x="467" y="0"/>
                  </a:moveTo>
                  <a:lnTo>
                    <a:pt x="472" y="0"/>
                  </a:lnTo>
                  <a:cubicBezTo>
                    <a:pt x="473" y="0"/>
                    <a:pt x="475" y="1"/>
                    <a:pt x="475" y="3"/>
                  </a:cubicBezTo>
                  <a:cubicBezTo>
                    <a:pt x="475" y="4"/>
                    <a:pt x="473" y="5"/>
                    <a:pt x="472" y="5"/>
                  </a:cubicBezTo>
                  <a:lnTo>
                    <a:pt x="467" y="5"/>
                  </a:lnTo>
                  <a:cubicBezTo>
                    <a:pt x="465" y="5"/>
                    <a:pt x="464" y="4"/>
                    <a:pt x="464" y="3"/>
                  </a:cubicBezTo>
                  <a:cubicBezTo>
                    <a:pt x="464" y="1"/>
                    <a:pt x="465" y="0"/>
                    <a:pt x="467" y="0"/>
                  </a:cubicBezTo>
                  <a:close/>
                  <a:moveTo>
                    <a:pt x="483" y="0"/>
                  </a:moveTo>
                  <a:lnTo>
                    <a:pt x="488" y="0"/>
                  </a:lnTo>
                  <a:cubicBezTo>
                    <a:pt x="489" y="0"/>
                    <a:pt x="491" y="1"/>
                    <a:pt x="491" y="3"/>
                  </a:cubicBezTo>
                  <a:cubicBezTo>
                    <a:pt x="491" y="4"/>
                    <a:pt x="489" y="5"/>
                    <a:pt x="488" y="5"/>
                  </a:cubicBezTo>
                  <a:lnTo>
                    <a:pt x="483" y="5"/>
                  </a:lnTo>
                  <a:cubicBezTo>
                    <a:pt x="481" y="5"/>
                    <a:pt x="480" y="4"/>
                    <a:pt x="480" y="3"/>
                  </a:cubicBezTo>
                  <a:cubicBezTo>
                    <a:pt x="480" y="1"/>
                    <a:pt x="481" y="0"/>
                    <a:pt x="483" y="0"/>
                  </a:cubicBezTo>
                  <a:close/>
                  <a:moveTo>
                    <a:pt x="499" y="0"/>
                  </a:moveTo>
                  <a:lnTo>
                    <a:pt x="504" y="0"/>
                  </a:lnTo>
                  <a:cubicBezTo>
                    <a:pt x="505" y="0"/>
                    <a:pt x="507" y="1"/>
                    <a:pt x="507" y="3"/>
                  </a:cubicBezTo>
                  <a:cubicBezTo>
                    <a:pt x="507" y="4"/>
                    <a:pt x="505" y="5"/>
                    <a:pt x="504" y="5"/>
                  </a:cubicBezTo>
                  <a:lnTo>
                    <a:pt x="499" y="5"/>
                  </a:lnTo>
                  <a:cubicBezTo>
                    <a:pt x="497" y="5"/>
                    <a:pt x="496" y="4"/>
                    <a:pt x="496" y="3"/>
                  </a:cubicBezTo>
                  <a:cubicBezTo>
                    <a:pt x="496" y="1"/>
                    <a:pt x="497" y="0"/>
                    <a:pt x="499" y="0"/>
                  </a:cubicBezTo>
                  <a:close/>
                  <a:moveTo>
                    <a:pt x="515" y="0"/>
                  </a:moveTo>
                  <a:lnTo>
                    <a:pt x="520" y="0"/>
                  </a:lnTo>
                  <a:cubicBezTo>
                    <a:pt x="521" y="0"/>
                    <a:pt x="523" y="1"/>
                    <a:pt x="523" y="3"/>
                  </a:cubicBezTo>
                  <a:cubicBezTo>
                    <a:pt x="523" y="4"/>
                    <a:pt x="521" y="5"/>
                    <a:pt x="520" y="5"/>
                  </a:cubicBezTo>
                  <a:lnTo>
                    <a:pt x="515" y="5"/>
                  </a:lnTo>
                  <a:cubicBezTo>
                    <a:pt x="513" y="5"/>
                    <a:pt x="512" y="4"/>
                    <a:pt x="512" y="3"/>
                  </a:cubicBezTo>
                  <a:cubicBezTo>
                    <a:pt x="512" y="1"/>
                    <a:pt x="513" y="0"/>
                    <a:pt x="515" y="0"/>
                  </a:cubicBezTo>
                  <a:close/>
                  <a:moveTo>
                    <a:pt x="531" y="0"/>
                  </a:moveTo>
                  <a:lnTo>
                    <a:pt x="536" y="0"/>
                  </a:lnTo>
                  <a:cubicBezTo>
                    <a:pt x="537" y="0"/>
                    <a:pt x="539" y="1"/>
                    <a:pt x="539" y="3"/>
                  </a:cubicBezTo>
                  <a:cubicBezTo>
                    <a:pt x="539" y="4"/>
                    <a:pt x="537" y="5"/>
                    <a:pt x="536" y="5"/>
                  </a:cubicBezTo>
                  <a:lnTo>
                    <a:pt x="531" y="5"/>
                  </a:lnTo>
                  <a:cubicBezTo>
                    <a:pt x="529" y="5"/>
                    <a:pt x="528" y="4"/>
                    <a:pt x="528" y="3"/>
                  </a:cubicBezTo>
                  <a:cubicBezTo>
                    <a:pt x="528" y="1"/>
                    <a:pt x="529" y="0"/>
                    <a:pt x="531" y="0"/>
                  </a:cubicBezTo>
                  <a:close/>
                  <a:moveTo>
                    <a:pt x="547" y="0"/>
                  </a:moveTo>
                  <a:lnTo>
                    <a:pt x="552" y="0"/>
                  </a:lnTo>
                  <a:cubicBezTo>
                    <a:pt x="553" y="0"/>
                    <a:pt x="555" y="1"/>
                    <a:pt x="555" y="3"/>
                  </a:cubicBezTo>
                  <a:cubicBezTo>
                    <a:pt x="555" y="4"/>
                    <a:pt x="553" y="5"/>
                    <a:pt x="552" y="5"/>
                  </a:cubicBezTo>
                  <a:lnTo>
                    <a:pt x="547" y="5"/>
                  </a:lnTo>
                  <a:cubicBezTo>
                    <a:pt x="545" y="5"/>
                    <a:pt x="544" y="4"/>
                    <a:pt x="544" y="3"/>
                  </a:cubicBezTo>
                  <a:cubicBezTo>
                    <a:pt x="544" y="1"/>
                    <a:pt x="545" y="0"/>
                    <a:pt x="547" y="0"/>
                  </a:cubicBezTo>
                  <a:close/>
                  <a:moveTo>
                    <a:pt x="563" y="0"/>
                  </a:moveTo>
                  <a:lnTo>
                    <a:pt x="568" y="0"/>
                  </a:lnTo>
                  <a:cubicBezTo>
                    <a:pt x="569" y="0"/>
                    <a:pt x="571" y="1"/>
                    <a:pt x="571" y="3"/>
                  </a:cubicBezTo>
                  <a:cubicBezTo>
                    <a:pt x="571" y="4"/>
                    <a:pt x="569" y="5"/>
                    <a:pt x="568" y="5"/>
                  </a:cubicBezTo>
                  <a:lnTo>
                    <a:pt x="563" y="5"/>
                  </a:lnTo>
                  <a:cubicBezTo>
                    <a:pt x="561" y="5"/>
                    <a:pt x="560" y="4"/>
                    <a:pt x="560" y="3"/>
                  </a:cubicBezTo>
                  <a:cubicBezTo>
                    <a:pt x="560" y="1"/>
                    <a:pt x="561" y="0"/>
                    <a:pt x="563" y="0"/>
                  </a:cubicBezTo>
                  <a:close/>
                  <a:moveTo>
                    <a:pt x="579" y="0"/>
                  </a:moveTo>
                  <a:lnTo>
                    <a:pt x="584" y="0"/>
                  </a:lnTo>
                  <a:cubicBezTo>
                    <a:pt x="585" y="0"/>
                    <a:pt x="587" y="1"/>
                    <a:pt x="587" y="3"/>
                  </a:cubicBezTo>
                  <a:cubicBezTo>
                    <a:pt x="587" y="4"/>
                    <a:pt x="585" y="5"/>
                    <a:pt x="584" y="5"/>
                  </a:cubicBezTo>
                  <a:lnTo>
                    <a:pt x="579" y="5"/>
                  </a:lnTo>
                  <a:cubicBezTo>
                    <a:pt x="577" y="5"/>
                    <a:pt x="576" y="4"/>
                    <a:pt x="576" y="3"/>
                  </a:cubicBezTo>
                  <a:cubicBezTo>
                    <a:pt x="576" y="1"/>
                    <a:pt x="577" y="0"/>
                    <a:pt x="579" y="0"/>
                  </a:cubicBezTo>
                  <a:close/>
                  <a:moveTo>
                    <a:pt x="595" y="0"/>
                  </a:moveTo>
                  <a:lnTo>
                    <a:pt x="600" y="0"/>
                  </a:lnTo>
                  <a:cubicBezTo>
                    <a:pt x="601" y="0"/>
                    <a:pt x="603" y="1"/>
                    <a:pt x="603" y="3"/>
                  </a:cubicBezTo>
                  <a:cubicBezTo>
                    <a:pt x="603" y="4"/>
                    <a:pt x="601" y="5"/>
                    <a:pt x="600" y="5"/>
                  </a:cubicBezTo>
                  <a:lnTo>
                    <a:pt x="595" y="5"/>
                  </a:lnTo>
                  <a:cubicBezTo>
                    <a:pt x="593" y="5"/>
                    <a:pt x="592" y="4"/>
                    <a:pt x="592" y="3"/>
                  </a:cubicBezTo>
                  <a:cubicBezTo>
                    <a:pt x="592" y="1"/>
                    <a:pt x="593" y="0"/>
                    <a:pt x="595" y="0"/>
                  </a:cubicBezTo>
                  <a:close/>
                  <a:moveTo>
                    <a:pt x="611" y="0"/>
                  </a:moveTo>
                  <a:lnTo>
                    <a:pt x="616" y="0"/>
                  </a:lnTo>
                  <a:cubicBezTo>
                    <a:pt x="617" y="0"/>
                    <a:pt x="619" y="1"/>
                    <a:pt x="619" y="3"/>
                  </a:cubicBezTo>
                  <a:cubicBezTo>
                    <a:pt x="619" y="4"/>
                    <a:pt x="617" y="5"/>
                    <a:pt x="616" y="5"/>
                  </a:cubicBezTo>
                  <a:lnTo>
                    <a:pt x="611" y="5"/>
                  </a:lnTo>
                  <a:cubicBezTo>
                    <a:pt x="609" y="5"/>
                    <a:pt x="608" y="4"/>
                    <a:pt x="608" y="3"/>
                  </a:cubicBezTo>
                  <a:cubicBezTo>
                    <a:pt x="608" y="1"/>
                    <a:pt x="609" y="0"/>
                    <a:pt x="611" y="0"/>
                  </a:cubicBezTo>
                  <a:close/>
                  <a:moveTo>
                    <a:pt x="627" y="0"/>
                  </a:moveTo>
                  <a:lnTo>
                    <a:pt x="632" y="0"/>
                  </a:lnTo>
                  <a:cubicBezTo>
                    <a:pt x="633" y="0"/>
                    <a:pt x="635" y="1"/>
                    <a:pt x="635" y="3"/>
                  </a:cubicBezTo>
                  <a:cubicBezTo>
                    <a:pt x="635" y="4"/>
                    <a:pt x="633" y="5"/>
                    <a:pt x="632" y="5"/>
                  </a:cubicBezTo>
                  <a:lnTo>
                    <a:pt x="627" y="5"/>
                  </a:lnTo>
                  <a:cubicBezTo>
                    <a:pt x="625" y="5"/>
                    <a:pt x="624" y="4"/>
                    <a:pt x="624" y="3"/>
                  </a:cubicBezTo>
                  <a:cubicBezTo>
                    <a:pt x="624" y="1"/>
                    <a:pt x="625" y="0"/>
                    <a:pt x="627" y="0"/>
                  </a:cubicBezTo>
                  <a:close/>
                  <a:moveTo>
                    <a:pt x="643" y="0"/>
                  </a:moveTo>
                  <a:lnTo>
                    <a:pt x="648" y="0"/>
                  </a:lnTo>
                  <a:cubicBezTo>
                    <a:pt x="649" y="0"/>
                    <a:pt x="651" y="1"/>
                    <a:pt x="651" y="3"/>
                  </a:cubicBezTo>
                  <a:cubicBezTo>
                    <a:pt x="651" y="4"/>
                    <a:pt x="649" y="5"/>
                    <a:pt x="648" y="5"/>
                  </a:cubicBezTo>
                  <a:lnTo>
                    <a:pt x="643" y="5"/>
                  </a:lnTo>
                  <a:cubicBezTo>
                    <a:pt x="641" y="5"/>
                    <a:pt x="640" y="4"/>
                    <a:pt x="640" y="3"/>
                  </a:cubicBezTo>
                  <a:cubicBezTo>
                    <a:pt x="640" y="1"/>
                    <a:pt x="641" y="0"/>
                    <a:pt x="643" y="0"/>
                  </a:cubicBezTo>
                  <a:close/>
                  <a:moveTo>
                    <a:pt x="659" y="0"/>
                  </a:moveTo>
                  <a:lnTo>
                    <a:pt x="664" y="0"/>
                  </a:lnTo>
                  <a:cubicBezTo>
                    <a:pt x="665" y="0"/>
                    <a:pt x="667" y="1"/>
                    <a:pt x="667" y="3"/>
                  </a:cubicBezTo>
                  <a:cubicBezTo>
                    <a:pt x="667" y="4"/>
                    <a:pt x="665" y="5"/>
                    <a:pt x="664" y="5"/>
                  </a:cubicBezTo>
                  <a:lnTo>
                    <a:pt x="659" y="5"/>
                  </a:lnTo>
                  <a:cubicBezTo>
                    <a:pt x="657" y="5"/>
                    <a:pt x="656" y="4"/>
                    <a:pt x="656" y="3"/>
                  </a:cubicBezTo>
                  <a:cubicBezTo>
                    <a:pt x="656" y="1"/>
                    <a:pt x="657" y="0"/>
                    <a:pt x="659" y="0"/>
                  </a:cubicBezTo>
                  <a:close/>
                  <a:moveTo>
                    <a:pt x="675" y="0"/>
                  </a:moveTo>
                  <a:lnTo>
                    <a:pt x="680" y="0"/>
                  </a:lnTo>
                  <a:cubicBezTo>
                    <a:pt x="681" y="0"/>
                    <a:pt x="683" y="1"/>
                    <a:pt x="683" y="3"/>
                  </a:cubicBezTo>
                  <a:cubicBezTo>
                    <a:pt x="683" y="4"/>
                    <a:pt x="681" y="5"/>
                    <a:pt x="680" y="5"/>
                  </a:cubicBezTo>
                  <a:lnTo>
                    <a:pt x="675" y="5"/>
                  </a:lnTo>
                  <a:cubicBezTo>
                    <a:pt x="673" y="5"/>
                    <a:pt x="672" y="4"/>
                    <a:pt x="672" y="3"/>
                  </a:cubicBezTo>
                  <a:cubicBezTo>
                    <a:pt x="672" y="1"/>
                    <a:pt x="673" y="0"/>
                    <a:pt x="675" y="0"/>
                  </a:cubicBezTo>
                  <a:close/>
                  <a:moveTo>
                    <a:pt x="691" y="0"/>
                  </a:moveTo>
                  <a:lnTo>
                    <a:pt x="696" y="0"/>
                  </a:lnTo>
                  <a:cubicBezTo>
                    <a:pt x="697" y="0"/>
                    <a:pt x="699" y="1"/>
                    <a:pt x="699" y="3"/>
                  </a:cubicBezTo>
                  <a:cubicBezTo>
                    <a:pt x="699" y="4"/>
                    <a:pt x="697" y="5"/>
                    <a:pt x="696" y="5"/>
                  </a:cubicBezTo>
                  <a:lnTo>
                    <a:pt x="691" y="5"/>
                  </a:lnTo>
                  <a:cubicBezTo>
                    <a:pt x="689" y="5"/>
                    <a:pt x="688" y="4"/>
                    <a:pt x="688" y="3"/>
                  </a:cubicBezTo>
                  <a:cubicBezTo>
                    <a:pt x="688" y="1"/>
                    <a:pt x="689" y="0"/>
                    <a:pt x="691" y="0"/>
                  </a:cubicBezTo>
                  <a:close/>
                  <a:moveTo>
                    <a:pt x="707" y="0"/>
                  </a:moveTo>
                  <a:lnTo>
                    <a:pt x="712" y="0"/>
                  </a:lnTo>
                  <a:cubicBezTo>
                    <a:pt x="713" y="0"/>
                    <a:pt x="715" y="1"/>
                    <a:pt x="715" y="3"/>
                  </a:cubicBezTo>
                  <a:cubicBezTo>
                    <a:pt x="715" y="4"/>
                    <a:pt x="713" y="5"/>
                    <a:pt x="712" y="5"/>
                  </a:cubicBezTo>
                  <a:lnTo>
                    <a:pt x="707" y="5"/>
                  </a:lnTo>
                  <a:cubicBezTo>
                    <a:pt x="705" y="5"/>
                    <a:pt x="704" y="4"/>
                    <a:pt x="704" y="3"/>
                  </a:cubicBezTo>
                  <a:cubicBezTo>
                    <a:pt x="704" y="1"/>
                    <a:pt x="705" y="0"/>
                    <a:pt x="707" y="0"/>
                  </a:cubicBezTo>
                  <a:close/>
                  <a:moveTo>
                    <a:pt x="723" y="0"/>
                  </a:moveTo>
                  <a:lnTo>
                    <a:pt x="728" y="0"/>
                  </a:lnTo>
                  <a:cubicBezTo>
                    <a:pt x="729" y="0"/>
                    <a:pt x="731" y="1"/>
                    <a:pt x="731" y="3"/>
                  </a:cubicBezTo>
                  <a:cubicBezTo>
                    <a:pt x="731" y="4"/>
                    <a:pt x="729" y="5"/>
                    <a:pt x="728" y="5"/>
                  </a:cubicBezTo>
                  <a:lnTo>
                    <a:pt x="723" y="5"/>
                  </a:lnTo>
                  <a:cubicBezTo>
                    <a:pt x="721" y="5"/>
                    <a:pt x="720" y="4"/>
                    <a:pt x="720" y="3"/>
                  </a:cubicBezTo>
                  <a:cubicBezTo>
                    <a:pt x="720" y="1"/>
                    <a:pt x="721" y="0"/>
                    <a:pt x="723" y="0"/>
                  </a:cubicBezTo>
                  <a:close/>
                  <a:moveTo>
                    <a:pt x="739" y="0"/>
                  </a:moveTo>
                  <a:lnTo>
                    <a:pt x="744" y="0"/>
                  </a:lnTo>
                  <a:cubicBezTo>
                    <a:pt x="745" y="0"/>
                    <a:pt x="747" y="1"/>
                    <a:pt x="747" y="3"/>
                  </a:cubicBezTo>
                  <a:cubicBezTo>
                    <a:pt x="747" y="4"/>
                    <a:pt x="745" y="5"/>
                    <a:pt x="744" y="5"/>
                  </a:cubicBezTo>
                  <a:lnTo>
                    <a:pt x="739" y="5"/>
                  </a:lnTo>
                  <a:cubicBezTo>
                    <a:pt x="737" y="5"/>
                    <a:pt x="736" y="4"/>
                    <a:pt x="736" y="3"/>
                  </a:cubicBezTo>
                  <a:cubicBezTo>
                    <a:pt x="736" y="1"/>
                    <a:pt x="737" y="0"/>
                    <a:pt x="739" y="0"/>
                  </a:cubicBezTo>
                  <a:close/>
                  <a:moveTo>
                    <a:pt x="755" y="0"/>
                  </a:moveTo>
                  <a:lnTo>
                    <a:pt x="760" y="0"/>
                  </a:lnTo>
                  <a:cubicBezTo>
                    <a:pt x="761" y="0"/>
                    <a:pt x="763" y="1"/>
                    <a:pt x="763" y="3"/>
                  </a:cubicBezTo>
                  <a:cubicBezTo>
                    <a:pt x="763" y="4"/>
                    <a:pt x="761" y="5"/>
                    <a:pt x="760" y="5"/>
                  </a:cubicBezTo>
                  <a:lnTo>
                    <a:pt x="755" y="5"/>
                  </a:lnTo>
                  <a:cubicBezTo>
                    <a:pt x="753" y="5"/>
                    <a:pt x="752" y="4"/>
                    <a:pt x="752" y="3"/>
                  </a:cubicBezTo>
                  <a:cubicBezTo>
                    <a:pt x="752" y="1"/>
                    <a:pt x="753" y="0"/>
                    <a:pt x="755" y="0"/>
                  </a:cubicBezTo>
                  <a:close/>
                  <a:moveTo>
                    <a:pt x="771" y="0"/>
                  </a:moveTo>
                  <a:lnTo>
                    <a:pt x="776" y="0"/>
                  </a:lnTo>
                  <a:cubicBezTo>
                    <a:pt x="777" y="0"/>
                    <a:pt x="779" y="1"/>
                    <a:pt x="779" y="3"/>
                  </a:cubicBezTo>
                  <a:cubicBezTo>
                    <a:pt x="779" y="4"/>
                    <a:pt x="777" y="5"/>
                    <a:pt x="776" y="5"/>
                  </a:cubicBezTo>
                  <a:lnTo>
                    <a:pt x="771" y="5"/>
                  </a:lnTo>
                  <a:cubicBezTo>
                    <a:pt x="769" y="5"/>
                    <a:pt x="768" y="4"/>
                    <a:pt x="768" y="3"/>
                  </a:cubicBezTo>
                  <a:cubicBezTo>
                    <a:pt x="768" y="1"/>
                    <a:pt x="769" y="0"/>
                    <a:pt x="771" y="0"/>
                  </a:cubicBezTo>
                  <a:close/>
                  <a:moveTo>
                    <a:pt x="787" y="0"/>
                  </a:moveTo>
                  <a:lnTo>
                    <a:pt x="792" y="0"/>
                  </a:lnTo>
                  <a:cubicBezTo>
                    <a:pt x="793" y="0"/>
                    <a:pt x="795" y="1"/>
                    <a:pt x="795" y="3"/>
                  </a:cubicBezTo>
                  <a:cubicBezTo>
                    <a:pt x="795" y="4"/>
                    <a:pt x="793" y="5"/>
                    <a:pt x="792" y="5"/>
                  </a:cubicBezTo>
                  <a:lnTo>
                    <a:pt x="787" y="5"/>
                  </a:lnTo>
                  <a:cubicBezTo>
                    <a:pt x="785" y="5"/>
                    <a:pt x="784" y="4"/>
                    <a:pt x="784" y="3"/>
                  </a:cubicBezTo>
                  <a:cubicBezTo>
                    <a:pt x="784" y="1"/>
                    <a:pt x="785" y="0"/>
                    <a:pt x="787" y="0"/>
                  </a:cubicBezTo>
                  <a:close/>
                  <a:moveTo>
                    <a:pt x="803" y="0"/>
                  </a:moveTo>
                  <a:lnTo>
                    <a:pt x="808" y="0"/>
                  </a:lnTo>
                  <a:cubicBezTo>
                    <a:pt x="809" y="0"/>
                    <a:pt x="811" y="1"/>
                    <a:pt x="811" y="3"/>
                  </a:cubicBezTo>
                  <a:cubicBezTo>
                    <a:pt x="811" y="4"/>
                    <a:pt x="809" y="5"/>
                    <a:pt x="808" y="5"/>
                  </a:cubicBezTo>
                  <a:lnTo>
                    <a:pt x="803" y="5"/>
                  </a:lnTo>
                  <a:cubicBezTo>
                    <a:pt x="801" y="5"/>
                    <a:pt x="800" y="4"/>
                    <a:pt x="800" y="3"/>
                  </a:cubicBezTo>
                  <a:cubicBezTo>
                    <a:pt x="800" y="1"/>
                    <a:pt x="801" y="0"/>
                    <a:pt x="803" y="0"/>
                  </a:cubicBezTo>
                  <a:close/>
                  <a:moveTo>
                    <a:pt x="819" y="0"/>
                  </a:moveTo>
                  <a:lnTo>
                    <a:pt x="824" y="0"/>
                  </a:lnTo>
                  <a:cubicBezTo>
                    <a:pt x="825" y="0"/>
                    <a:pt x="827" y="1"/>
                    <a:pt x="827" y="3"/>
                  </a:cubicBezTo>
                  <a:cubicBezTo>
                    <a:pt x="827" y="4"/>
                    <a:pt x="825" y="5"/>
                    <a:pt x="824" y="5"/>
                  </a:cubicBezTo>
                  <a:lnTo>
                    <a:pt x="819" y="5"/>
                  </a:lnTo>
                  <a:cubicBezTo>
                    <a:pt x="817" y="5"/>
                    <a:pt x="816" y="4"/>
                    <a:pt x="816" y="3"/>
                  </a:cubicBezTo>
                  <a:cubicBezTo>
                    <a:pt x="816" y="1"/>
                    <a:pt x="817" y="0"/>
                    <a:pt x="819" y="0"/>
                  </a:cubicBezTo>
                  <a:close/>
                  <a:moveTo>
                    <a:pt x="835" y="0"/>
                  </a:moveTo>
                  <a:lnTo>
                    <a:pt x="840" y="0"/>
                  </a:lnTo>
                  <a:cubicBezTo>
                    <a:pt x="841" y="0"/>
                    <a:pt x="843" y="1"/>
                    <a:pt x="843" y="3"/>
                  </a:cubicBezTo>
                  <a:cubicBezTo>
                    <a:pt x="843" y="4"/>
                    <a:pt x="841" y="5"/>
                    <a:pt x="840" y="5"/>
                  </a:cubicBezTo>
                  <a:lnTo>
                    <a:pt x="835" y="5"/>
                  </a:lnTo>
                  <a:cubicBezTo>
                    <a:pt x="833" y="5"/>
                    <a:pt x="832" y="4"/>
                    <a:pt x="832" y="3"/>
                  </a:cubicBezTo>
                  <a:cubicBezTo>
                    <a:pt x="832" y="1"/>
                    <a:pt x="833" y="0"/>
                    <a:pt x="835" y="0"/>
                  </a:cubicBezTo>
                  <a:close/>
                  <a:moveTo>
                    <a:pt x="851" y="0"/>
                  </a:moveTo>
                  <a:lnTo>
                    <a:pt x="856" y="0"/>
                  </a:lnTo>
                  <a:cubicBezTo>
                    <a:pt x="857" y="0"/>
                    <a:pt x="859" y="1"/>
                    <a:pt x="859" y="3"/>
                  </a:cubicBezTo>
                  <a:cubicBezTo>
                    <a:pt x="859" y="4"/>
                    <a:pt x="857" y="5"/>
                    <a:pt x="856" y="5"/>
                  </a:cubicBezTo>
                  <a:lnTo>
                    <a:pt x="851" y="5"/>
                  </a:lnTo>
                  <a:cubicBezTo>
                    <a:pt x="849" y="5"/>
                    <a:pt x="848" y="4"/>
                    <a:pt x="848" y="3"/>
                  </a:cubicBezTo>
                  <a:cubicBezTo>
                    <a:pt x="848" y="1"/>
                    <a:pt x="849" y="0"/>
                    <a:pt x="851" y="0"/>
                  </a:cubicBezTo>
                  <a:close/>
                  <a:moveTo>
                    <a:pt x="867" y="0"/>
                  </a:moveTo>
                  <a:lnTo>
                    <a:pt x="872" y="0"/>
                  </a:lnTo>
                  <a:cubicBezTo>
                    <a:pt x="873" y="0"/>
                    <a:pt x="875" y="1"/>
                    <a:pt x="875" y="3"/>
                  </a:cubicBezTo>
                  <a:cubicBezTo>
                    <a:pt x="875" y="4"/>
                    <a:pt x="873" y="5"/>
                    <a:pt x="872" y="5"/>
                  </a:cubicBezTo>
                  <a:lnTo>
                    <a:pt x="867" y="5"/>
                  </a:lnTo>
                  <a:cubicBezTo>
                    <a:pt x="865" y="5"/>
                    <a:pt x="864" y="4"/>
                    <a:pt x="864" y="3"/>
                  </a:cubicBezTo>
                  <a:cubicBezTo>
                    <a:pt x="864" y="1"/>
                    <a:pt x="865" y="0"/>
                    <a:pt x="867" y="0"/>
                  </a:cubicBezTo>
                  <a:close/>
                  <a:moveTo>
                    <a:pt x="883" y="0"/>
                  </a:moveTo>
                  <a:lnTo>
                    <a:pt x="888" y="0"/>
                  </a:lnTo>
                  <a:cubicBezTo>
                    <a:pt x="889" y="0"/>
                    <a:pt x="891" y="1"/>
                    <a:pt x="891" y="3"/>
                  </a:cubicBezTo>
                  <a:cubicBezTo>
                    <a:pt x="891" y="4"/>
                    <a:pt x="889" y="5"/>
                    <a:pt x="888" y="5"/>
                  </a:cubicBezTo>
                  <a:lnTo>
                    <a:pt x="883" y="5"/>
                  </a:lnTo>
                  <a:cubicBezTo>
                    <a:pt x="881" y="5"/>
                    <a:pt x="880" y="4"/>
                    <a:pt x="880" y="3"/>
                  </a:cubicBezTo>
                  <a:cubicBezTo>
                    <a:pt x="880" y="1"/>
                    <a:pt x="881" y="0"/>
                    <a:pt x="883" y="0"/>
                  </a:cubicBezTo>
                  <a:close/>
                  <a:moveTo>
                    <a:pt x="899" y="0"/>
                  </a:moveTo>
                  <a:lnTo>
                    <a:pt x="904" y="0"/>
                  </a:lnTo>
                  <a:cubicBezTo>
                    <a:pt x="905" y="0"/>
                    <a:pt x="907" y="1"/>
                    <a:pt x="907" y="3"/>
                  </a:cubicBezTo>
                  <a:cubicBezTo>
                    <a:pt x="907" y="4"/>
                    <a:pt x="905" y="5"/>
                    <a:pt x="904" y="5"/>
                  </a:cubicBezTo>
                  <a:lnTo>
                    <a:pt x="899" y="5"/>
                  </a:lnTo>
                  <a:cubicBezTo>
                    <a:pt x="897" y="5"/>
                    <a:pt x="896" y="4"/>
                    <a:pt x="896" y="3"/>
                  </a:cubicBezTo>
                  <a:cubicBezTo>
                    <a:pt x="896" y="1"/>
                    <a:pt x="897" y="0"/>
                    <a:pt x="899" y="0"/>
                  </a:cubicBezTo>
                  <a:close/>
                  <a:moveTo>
                    <a:pt x="915" y="0"/>
                  </a:moveTo>
                  <a:lnTo>
                    <a:pt x="920" y="0"/>
                  </a:lnTo>
                  <a:cubicBezTo>
                    <a:pt x="921" y="0"/>
                    <a:pt x="923" y="1"/>
                    <a:pt x="923" y="3"/>
                  </a:cubicBezTo>
                  <a:cubicBezTo>
                    <a:pt x="923" y="4"/>
                    <a:pt x="921" y="5"/>
                    <a:pt x="920" y="5"/>
                  </a:cubicBezTo>
                  <a:lnTo>
                    <a:pt x="915" y="5"/>
                  </a:lnTo>
                  <a:cubicBezTo>
                    <a:pt x="913" y="5"/>
                    <a:pt x="912" y="4"/>
                    <a:pt x="912" y="3"/>
                  </a:cubicBezTo>
                  <a:cubicBezTo>
                    <a:pt x="912" y="1"/>
                    <a:pt x="913" y="0"/>
                    <a:pt x="915" y="0"/>
                  </a:cubicBezTo>
                  <a:close/>
                  <a:moveTo>
                    <a:pt x="931" y="0"/>
                  </a:moveTo>
                  <a:lnTo>
                    <a:pt x="936" y="0"/>
                  </a:lnTo>
                  <a:cubicBezTo>
                    <a:pt x="937" y="0"/>
                    <a:pt x="939" y="1"/>
                    <a:pt x="939" y="3"/>
                  </a:cubicBezTo>
                  <a:cubicBezTo>
                    <a:pt x="939" y="4"/>
                    <a:pt x="937" y="5"/>
                    <a:pt x="936" y="5"/>
                  </a:cubicBezTo>
                  <a:lnTo>
                    <a:pt x="931" y="5"/>
                  </a:lnTo>
                  <a:cubicBezTo>
                    <a:pt x="929" y="5"/>
                    <a:pt x="928" y="4"/>
                    <a:pt x="928" y="3"/>
                  </a:cubicBezTo>
                  <a:cubicBezTo>
                    <a:pt x="928" y="1"/>
                    <a:pt x="929" y="0"/>
                    <a:pt x="931" y="0"/>
                  </a:cubicBezTo>
                  <a:close/>
                  <a:moveTo>
                    <a:pt x="947" y="0"/>
                  </a:moveTo>
                  <a:lnTo>
                    <a:pt x="952" y="0"/>
                  </a:lnTo>
                  <a:cubicBezTo>
                    <a:pt x="953" y="0"/>
                    <a:pt x="955" y="1"/>
                    <a:pt x="955" y="3"/>
                  </a:cubicBezTo>
                  <a:cubicBezTo>
                    <a:pt x="955" y="4"/>
                    <a:pt x="953" y="5"/>
                    <a:pt x="952" y="5"/>
                  </a:cubicBezTo>
                  <a:lnTo>
                    <a:pt x="947" y="5"/>
                  </a:lnTo>
                  <a:cubicBezTo>
                    <a:pt x="945" y="5"/>
                    <a:pt x="944" y="4"/>
                    <a:pt x="944" y="3"/>
                  </a:cubicBezTo>
                  <a:cubicBezTo>
                    <a:pt x="944" y="1"/>
                    <a:pt x="945" y="0"/>
                    <a:pt x="947" y="0"/>
                  </a:cubicBezTo>
                  <a:close/>
                  <a:moveTo>
                    <a:pt x="963" y="0"/>
                  </a:moveTo>
                  <a:lnTo>
                    <a:pt x="968" y="0"/>
                  </a:lnTo>
                  <a:cubicBezTo>
                    <a:pt x="969" y="0"/>
                    <a:pt x="971" y="1"/>
                    <a:pt x="971" y="3"/>
                  </a:cubicBezTo>
                  <a:cubicBezTo>
                    <a:pt x="971" y="4"/>
                    <a:pt x="969" y="5"/>
                    <a:pt x="968" y="5"/>
                  </a:cubicBezTo>
                  <a:lnTo>
                    <a:pt x="963" y="5"/>
                  </a:lnTo>
                  <a:cubicBezTo>
                    <a:pt x="961" y="5"/>
                    <a:pt x="960" y="4"/>
                    <a:pt x="960" y="3"/>
                  </a:cubicBezTo>
                  <a:cubicBezTo>
                    <a:pt x="960" y="1"/>
                    <a:pt x="961" y="0"/>
                    <a:pt x="963" y="0"/>
                  </a:cubicBezTo>
                  <a:close/>
                  <a:moveTo>
                    <a:pt x="979" y="0"/>
                  </a:moveTo>
                  <a:lnTo>
                    <a:pt x="984" y="0"/>
                  </a:lnTo>
                  <a:cubicBezTo>
                    <a:pt x="985" y="0"/>
                    <a:pt x="987" y="1"/>
                    <a:pt x="987" y="3"/>
                  </a:cubicBezTo>
                  <a:cubicBezTo>
                    <a:pt x="987" y="4"/>
                    <a:pt x="985" y="5"/>
                    <a:pt x="984" y="5"/>
                  </a:cubicBezTo>
                  <a:lnTo>
                    <a:pt x="979" y="5"/>
                  </a:lnTo>
                  <a:cubicBezTo>
                    <a:pt x="977" y="5"/>
                    <a:pt x="976" y="4"/>
                    <a:pt x="976" y="3"/>
                  </a:cubicBezTo>
                  <a:cubicBezTo>
                    <a:pt x="976" y="1"/>
                    <a:pt x="977" y="0"/>
                    <a:pt x="979" y="0"/>
                  </a:cubicBezTo>
                  <a:close/>
                  <a:moveTo>
                    <a:pt x="995" y="0"/>
                  </a:moveTo>
                  <a:lnTo>
                    <a:pt x="1000" y="0"/>
                  </a:lnTo>
                  <a:cubicBezTo>
                    <a:pt x="1001" y="0"/>
                    <a:pt x="1003" y="1"/>
                    <a:pt x="1003" y="3"/>
                  </a:cubicBezTo>
                  <a:cubicBezTo>
                    <a:pt x="1003" y="4"/>
                    <a:pt x="1001" y="5"/>
                    <a:pt x="1000" y="5"/>
                  </a:cubicBezTo>
                  <a:lnTo>
                    <a:pt x="995" y="5"/>
                  </a:lnTo>
                  <a:cubicBezTo>
                    <a:pt x="993" y="5"/>
                    <a:pt x="992" y="4"/>
                    <a:pt x="992" y="3"/>
                  </a:cubicBezTo>
                  <a:cubicBezTo>
                    <a:pt x="992" y="1"/>
                    <a:pt x="993" y="0"/>
                    <a:pt x="995" y="0"/>
                  </a:cubicBezTo>
                  <a:close/>
                  <a:moveTo>
                    <a:pt x="1011" y="0"/>
                  </a:moveTo>
                  <a:lnTo>
                    <a:pt x="1016" y="0"/>
                  </a:lnTo>
                  <a:cubicBezTo>
                    <a:pt x="1017" y="0"/>
                    <a:pt x="1019" y="1"/>
                    <a:pt x="1019" y="3"/>
                  </a:cubicBezTo>
                  <a:cubicBezTo>
                    <a:pt x="1019" y="4"/>
                    <a:pt x="1017" y="5"/>
                    <a:pt x="1016" y="5"/>
                  </a:cubicBezTo>
                  <a:lnTo>
                    <a:pt x="1011" y="5"/>
                  </a:lnTo>
                  <a:cubicBezTo>
                    <a:pt x="1009" y="5"/>
                    <a:pt x="1008" y="4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lose/>
                  <a:moveTo>
                    <a:pt x="1027" y="0"/>
                  </a:moveTo>
                  <a:lnTo>
                    <a:pt x="1032" y="0"/>
                  </a:lnTo>
                  <a:cubicBezTo>
                    <a:pt x="1033" y="0"/>
                    <a:pt x="1035" y="1"/>
                    <a:pt x="1035" y="3"/>
                  </a:cubicBezTo>
                  <a:cubicBezTo>
                    <a:pt x="1035" y="4"/>
                    <a:pt x="1033" y="5"/>
                    <a:pt x="1032" y="5"/>
                  </a:cubicBezTo>
                  <a:lnTo>
                    <a:pt x="1027" y="5"/>
                  </a:lnTo>
                  <a:cubicBezTo>
                    <a:pt x="1025" y="5"/>
                    <a:pt x="1024" y="4"/>
                    <a:pt x="1024" y="3"/>
                  </a:cubicBezTo>
                  <a:cubicBezTo>
                    <a:pt x="1024" y="1"/>
                    <a:pt x="1025" y="0"/>
                    <a:pt x="1027" y="0"/>
                  </a:cubicBezTo>
                  <a:close/>
                  <a:moveTo>
                    <a:pt x="1043" y="0"/>
                  </a:moveTo>
                  <a:lnTo>
                    <a:pt x="1048" y="0"/>
                  </a:lnTo>
                  <a:cubicBezTo>
                    <a:pt x="1049" y="0"/>
                    <a:pt x="1051" y="1"/>
                    <a:pt x="1051" y="3"/>
                  </a:cubicBezTo>
                  <a:cubicBezTo>
                    <a:pt x="1051" y="4"/>
                    <a:pt x="1049" y="5"/>
                    <a:pt x="1048" y="5"/>
                  </a:cubicBezTo>
                  <a:lnTo>
                    <a:pt x="1043" y="5"/>
                  </a:lnTo>
                  <a:cubicBezTo>
                    <a:pt x="1041" y="5"/>
                    <a:pt x="1040" y="4"/>
                    <a:pt x="1040" y="3"/>
                  </a:cubicBezTo>
                  <a:cubicBezTo>
                    <a:pt x="1040" y="1"/>
                    <a:pt x="1041" y="0"/>
                    <a:pt x="1043" y="0"/>
                  </a:cubicBezTo>
                  <a:close/>
                  <a:moveTo>
                    <a:pt x="1059" y="0"/>
                  </a:moveTo>
                  <a:lnTo>
                    <a:pt x="1064" y="0"/>
                  </a:lnTo>
                  <a:cubicBezTo>
                    <a:pt x="1065" y="0"/>
                    <a:pt x="1067" y="1"/>
                    <a:pt x="1067" y="3"/>
                  </a:cubicBezTo>
                  <a:cubicBezTo>
                    <a:pt x="1067" y="4"/>
                    <a:pt x="1065" y="5"/>
                    <a:pt x="1064" y="5"/>
                  </a:cubicBezTo>
                  <a:lnTo>
                    <a:pt x="1059" y="5"/>
                  </a:lnTo>
                  <a:cubicBezTo>
                    <a:pt x="1057" y="5"/>
                    <a:pt x="1056" y="4"/>
                    <a:pt x="1056" y="3"/>
                  </a:cubicBezTo>
                  <a:cubicBezTo>
                    <a:pt x="1056" y="1"/>
                    <a:pt x="1057" y="0"/>
                    <a:pt x="1059" y="0"/>
                  </a:cubicBezTo>
                  <a:close/>
                  <a:moveTo>
                    <a:pt x="1075" y="0"/>
                  </a:moveTo>
                  <a:lnTo>
                    <a:pt x="1080" y="0"/>
                  </a:lnTo>
                  <a:cubicBezTo>
                    <a:pt x="1081" y="0"/>
                    <a:pt x="1083" y="1"/>
                    <a:pt x="1083" y="3"/>
                  </a:cubicBezTo>
                  <a:cubicBezTo>
                    <a:pt x="1083" y="4"/>
                    <a:pt x="1081" y="5"/>
                    <a:pt x="1080" y="5"/>
                  </a:cubicBezTo>
                  <a:lnTo>
                    <a:pt x="1075" y="5"/>
                  </a:lnTo>
                  <a:cubicBezTo>
                    <a:pt x="1073" y="5"/>
                    <a:pt x="1072" y="4"/>
                    <a:pt x="1072" y="3"/>
                  </a:cubicBezTo>
                  <a:cubicBezTo>
                    <a:pt x="1072" y="1"/>
                    <a:pt x="1073" y="0"/>
                    <a:pt x="1075" y="0"/>
                  </a:cubicBezTo>
                  <a:close/>
                  <a:moveTo>
                    <a:pt x="1091" y="0"/>
                  </a:moveTo>
                  <a:lnTo>
                    <a:pt x="1096" y="0"/>
                  </a:lnTo>
                  <a:cubicBezTo>
                    <a:pt x="1097" y="0"/>
                    <a:pt x="1099" y="1"/>
                    <a:pt x="1099" y="3"/>
                  </a:cubicBezTo>
                  <a:cubicBezTo>
                    <a:pt x="1099" y="4"/>
                    <a:pt x="1097" y="5"/>
                    <a:pt x="1096" y="5"/>
                  </a:cubicBezTo>
                  <a:lnTo>
                    <a:pt x="1091" y="5"/>
                  </a:lnTo>
                  <a:cubicBezTo>
                    <a:pt x="1089" y="5"/>
                    <a:pt x="1088" y="4"/>
                    <a:pt x="1088" y="3"/>
                  </a:cubicBezTo>
                  <a:cubicBezTo>
                    <a:pt x="1088" y="1"/>
                    <a:pt x="1089" y="0"/>
                    <a:pt x="1091" y="0"/>
                  </a:cubicBezTo>
                  <a:close/>
                  <a:moveTo>
                    <a:pt x="1107" y="0"/>
                  </a:moveTo>
                  <a:lnTo>
                    <a:pt x="1112" y="0"/>
                  </a:lnTo>
                  <a:cubicBezTo>
                    <a:pt x="1113" y="0"/>
                    <a:pt x="1115" y="1"/>
                    <a:pt x="1115" y="3"/>
                  </a:cubicBezTo>
                  <a:cubicBezTo>
                    <a:pt x="1115" y="4"/>
                    <a:pt x="1113" y="5"/>
                    <a:pt x="1112" y="5"/>
                  </a:cubicBezTo>
                  <a:lnTo>
                    <a:pt x="1107" y="5"/>
                  </a:lnTo>
                  <a:cubicBezTo>
                    <a:pt x="1105" y="5"/>
                    <a:pt x="1104" y="4"/>
                    <a:pt x="1104" y="3"/>
                  </a:cubicBezTo>
                  <a:cubicBezTo>
                    <a:pt x="1104" y="1"/>
                    <a:pt x="1105" y="0"/>
                    <a:pt x="1107" y="0"/>
                  </a:cubicBezTo>
                  <a:close/>
                  <a:moveTo>
                    <a:pt x="1123" y="0"/>
                  </a:moveTo>
                  <a:lnTo>
                    <a:pt x="1128" y="0"/>
                  </a:lnTo>
                  <a:cubicBezTo>
                    <a:pt x="1129" y="0"/>
                    <a:pt x="1131" y="1"/>
                    <a:pt x="1131" y="3"/>
                  </a:cubicBezTo>
                  <a:cubicBezTo>
                    <a:pt x="1131" y="4"/>
                    <a:pt x="1129" y="5"/>
                    <a:pt x="1128" y="5"/>
                  </a:cubicBezTo>
                  <a:lnTo>
                    <a:pt x="1123" y="5"/>
                  </a:lnTo>
                  <a:cubicBezTo>
                    <a:pt x="1121" y="5"/>
                    <a:pt x="1120" y="4"/>
                    <a:pt x="1120" y="3"/>
                  </a:cubicBezTo>
                  <a:cubicBezTo>
                    <a:pt x="1120" y="1"/>
                    <a:pt x="1121" y="0"/>
                    <a:pt x="1123" y="0"/>
                  </a:cubicBezTo>
                  <a:close/>
                  <a:moveTo>
                    <a:pt x="1139" y="0"/>
                  </a:moveTo>
                  <a:lnTo>
                    <a:pt x="1144" y="0"/>
                  </a:lnTo>
                  <a:cubicBezTo>
                    <a:pt x="1145" y="0"/>
                    <a:pt x="1147" y="1"/>
                    <a:pt x="1147" y="3"/>
                  </a:cubicBezTo>
                  <a:cubicBezTo>
                    <a:pt x="1147" y="4"/>
                    <a:pt x="1145" y="5"/>
                    <a:pt x="1144" y="5"/>
                  </a:cubicBezTo>
                  <a:lnTo>
                    <a:pt x="1139" y="5"/>
                  </a:lnTo>
                  <a:cubicBezTo>
                    <a:pt x="1137" y="5"/>
                    <a:pt x="1136" y="4"/>
                    <a:pt x="1136" y="3"/>
                  </a:cubicBezTo>
                  <a:cubicBezTo>
                    <a:pt x="1136" y="1"/>
                    <a:pt x="1137" y="0"/>
                    <a:pt x="1139" y="0"/>
                  </a:cubicBezTo>
                  <a:close/>
                  <a:moveTo>
                    <a:pt x="1155" y="0"/>
                  </a:moveTo>
                  <a:lnTo>
                    <a:pt x="1160" y="0"/>
                  </a:lnTo>
                  <a:cubicBezTo>
                    <a:pt x="1161" y="0"/>
                    <a:pt x="1163" y="1"/>
                    <a:pt x="1163" y="3"/>
                  </a:cubicBezTo>
                  <a:cubicBezTo>
                    <a:pt x="1163" y="4"/>
                    <a:pt x="1161" y="5"/>
                    <a:pt x="1160" y="5"/>
                  </a:cubicBezTo>
                  <a:lnTo>
                    <a:pt x="1155" y="5"/>
                  </a:lnTo>
                  <a:cubicBezTo>
                    <a:pt x="1153" y="5"/>
                    <a:pt x="1152" y="4"/>
                    <a:pt x="1152" y="3"/>
                  </a:cubicBezTo>
                  <a:cubicBezTo>
                    <a:pt x="1152" y="1"/>
                    <a:pt x="1153" y="0"/>
                    <a:pt x="1155" y="0"/>
                  </a:cubicBezTo>
                  <a:close/>
                  <a:moveTo>
                    <a:pt x="1171" y="0"/>
                  </a:moveTo>
                  <a:lnTo>
                    <a:pt x="1176" y="0"/>
                  </a:lnTo>
                  <a:cubicBezTo>
                    <a:pt x="1177" y="0"/>
                    <a:pt x="1179" y="1"/>
                    <a:pt x="1179" y="3"/>
                  </a:cubicBezTo>
                  <a:cubicBezTo>
                    <a:pt x="1179" y="4"/>
                    <a:pt x="1177" y="5"/>
                    <a:pt x="1176" y="5"/>
                  </a:cubicBezTo>
                  <a:lnTo>
                    <a:pt x="1171" y="5"/>
                  </a:lnTo>
                  <a:cubicBezTo>
                    <a:pt x="1169" y="5"/>
                    <a:pt x="1168" y="4"/>
                    <a:pt x="1168" y="3"/>
                  </a:cubicBezTo>
                  <a:cubicBezTo>
                    <a:pt x="1168" y="1"/>
                    <a:pt x="1169" y="0"/>
                    <a:pt x="1171" y="0"/>
                  </a:cubicBezTo>
                  <a:close/>
                  <a:moveTo>
                    <a:pt x="1187" y="0"/>
                  </a:moveTo>
                  <a:lnTo>
                    <a:pt x="1192" y="0"/>
                  </a:lnTo>
                  <a:cubicBezTo>
                    <a:pt x="1193" y="0"/>
                    <a:pt x="1195" y="1"/>
                    <a:pt x="1195" y="3"/>
                  </a:cubicBezTo>
                  <a:cubicBezTo>
                    <a:pt x="1195" y="4"/>
                    <a:pt x="1193" y="5"/>
                    <a:pt x="1192" y="5"/>
                  </a:cubicBezTo>
                  <a:lnTo>
                    <a:pt x="1187" y="5"/>
                  </a:lnTo>
                  <a:cubicBezTo>
                    <a:pt x="1185" y="5"/>
                    <a:pt x="1184" y="4"/>
                    <a:pt x="1184" y="3"/>
                  </a:cubicBezTo>
                  <a:cubicBezTo>
                    <a:pt x="1184" y="1"/>
                    <a:pt x="1185" y="0"/>
                    <a:pt x="1187" y="0"/>
                  </a:cubicBezTo>
                  <a:close/>
                  <a:moveTo>
                    <a:pt x="1203" y="0"/>
                  </a:moveTo>
                  <a:lnTo>
                    <a:pt x="1208" y="0"/>
                  </a:lnTo>
                  <a:cubicBezTo>
                    <a:pt x="1209" y="0"/>
                    <a:pt x="1211" y="1"/>
                    <a:pt x="1211" y="3"/>
                  </a:cubicBezTo>
                  <a:cubicBezTo>
                    <a:pt x="1211" y="4"/>
                    <a:pt x="1209" y="5"/>
                    <a:pt x="1208" y="5"/>
                  </a:cubicBezTo>
                  <a:lnTo>
                    <a:pt x="1203" y="5"/>
                  </a:lnTo>
                  <a:cubicBezTo>
                    <a:pt x="1201" y="5"/>
                    <a:pt x="1200" y="4"/>
                    <a:pt x="1200" y="3"/>
                  </a:cubicBezTo>
                  <a:cubicBezTo>
                    <a:pt x="1200" y="1"/>
                    <a:pt x="1201" y="0"/>
                    <a:pt x="1203" y="0"/>
                  </a:cubicBezTo>
                  <a:close/>
                  <a:moveTo>
                    <a:pt x="1219" y="0"/>
                  </a:moveTo>
                  <a:lnTo>
                    <a:pt x="1224" y="0"/>
                  </a:lnTo>
                  <a:cubicBezTo>
                    <a:pt x="1225" y="0"/>
                    <a:pt x="1227" y="1"/>
                    <a:pt x="1227" y="3"/>
                  </a:cubicBezTo>
                  <a:cubicBezTo>
                    <a:pt x="1227" y="4"/>
                    <a:pt x="1225" y="5"/>
                    <a:pt x="1224" y="5"/>
                  </a:cubicBezTo>
                  <a:lnTo>
                    <a:pt x="1219" y="5"/>
                  </a:lnTo>
                  <a:cubicBezTo>
                    <a:pt x="1217" y="5"/>
                    <a:pt x="1216" y="4"/>
                    <a:pt x="1216" y="3"/>
                  </a:cubicBezTo>
                  <a:cubicBezTo>
                    <a:pt x="1216" y="1"/>
                    <a:pt x="1217" y="0"/>
                    <a:pt x="1219" y="0"/>
                  </a:cubicBezTo>
                  <a:close/>
                  <a:moveTo>
                    <a:pt x="1235" y="0"/>
                  </a:moveTo>
                  <a:lnTo>
                    <a:pt x="1240" y="0"/>
                  </a:lnTo>
                  <a:cubicBezTo>
                    <a:pt x="1241" y="0"/>
                    <a:pt x="1243" y="1"/>
                    <a:pt x="1243" y="3"/>
                  </a:cubicBezTo>
                  <a:cubicBezTo>
                    <a:pt x="1243" y="4"/>
                    <a:pt x="1241" y="5"/>
                    <a:pt x="1240" y="5"/>
                  </a:cubicBezTo>
                  <a:lnTo>
                    <a:pt x="1235" y="5"/>
                  </a:lnTo>
                  <a:cubicBezTo>
                    <a:pt x="1233" y="5"/>
                    <a:pt x="1232" y="4"/>
                    <a:pt x="1232" y="3"/>
                  </a:cubicBezTo>
                  <a:cubicBezTo>
                    <a:pt x="1232" y="1"/>
                    <a:pt x="1233" y="0"/>
                    <a:pt x="1235" y="0"/>
                  </a:cubicBezTo>
                  <a:close/>
                  <a:moveTo>
                    <a:pt x="1251" y="0"/>
                  </a:moveTo>
                  <a:lnTo>
                    <a:pt x="1256" y="0"/>
                  </a:lnTo>
                  <a:cubicBezTo>
                    <a:pt x="1257" y="0"/>
                    <a:pt x="1259" y="1"/>
                    <a:pt x="1259" y="3"/>
                  </a:cubicBezTo>
                  <a:cubicBezTo>
                    <a:pt x="1259" y="4"/>
                    <a:pt x="1257" y="5"/>
                    <a:pt x="1256" y="5"/>
                  </a:cubicBezTo>
                  <a:lnTo>
                    <a:pt x="1251" y="5"/>
                  </a:lnTo>
                  <a:cubicBezTo>
                    <a:pt x="1249" y="5"/>
                    <a:pt x="1248" y="4"/>
                    <a:pt x="1248" y="3"/>
                  </a:cubicBezTo>
                  <a:cubicBezTo>
                    <a:pt x="1248" y="1"/>
                    <a:pt x="1249" y="0"/>
                    <a:pt x="1251" y="0"/>
                  </a:cubicBezTo>
                  <a:close/>
                  <a:moveTo>
                    <a:pt x="1267" y="0"/>
                  </a:moveTo>
                  <a:lnTo>
                    <a:pt x="1272" y="0"/>
                  </a:lnTo>
                  <a:cubicBezTo>
                    <a:pt x="1273" y="0"/>
                    <a:pt x="1275" y="1"/>
                    <a:pt x="1275" y="3"/>
                  </a:cubicBezTo>
                  <a:cubicBezTo>
                    <a:pt x="1275" y="4"/>
                    <a:pt x="1273" y="5"/>
                    <a:pt x="1272" y="5"/>
                  </a:cubicBezTo>
                  <a:lnTo>
                    <a:pt x="1267" y="5"/>
                  </a:lnTo>
                  <a:cubicBezTo>
                    <a:pt x="1265" y="5"/>
                    <a:pt x="1264" y="4"/>
                    <a:pt x="1264" y="3"/>
                  </a:cubicBezTo>
                  <a:cubicBezTo>
                    <a:pt x="1264" y="1"/>
                    <a:pt x="1265" y="0"/>
                    <a:pt x="1267" y="0"/>
                  </a:cubicBezTo>
                  <a:close/>
                  <a:moveTo>
                    <a:pt x="1283" y="0"/>
                  </a:moveTo>
                  <a:lnTo>
                    <a:pt x="1288" y="0"/>
                  </a:lnTo>
                  <a:cubicBezTo>
                    <a:pt x="1289" y="0"/>
                    <a:pt x="1291" y="1"/>
                    <a:pt x="1291" y="3"/>
                  </a:cubicBezTo>
                  <a:cubicBezTo>
                    <a:pt x="1291" y="4"/>
                    <a:pt x="1289" y="5"/>
                    <a:pt x="1288" y="5"/>
                  </a:cubicBezTo>
                  <a:lnTo>
                    <a:pt x="1283" y="5"/>
                  </a:lnTo>
                  <a:cubicBezTo>
                    <a:pt x="1281" y="5"/>
                    <a:pt x="1280" y="4"/>
                    <a:pt x="1280" y="3"/>
                  </a:cubicBezTo>
                  <a:cubicBezTo>
                    <a:pt x="1280" y="1"/>
                    <a:pt x="1281" y="0"/>
                    <a:pt x="1283" y="0"/>
                  </a:cubicBezTo>
                  <a:close/>
                  <a:moveTo>
                    <a:pt x="1299" y="0"/>
                  </a:moveTo>
                  <a:lnTo>
                    <a:pt x="1304" y="0"/>
                  </a:lnTo>
                  <a:cubicBezTo>
                    <a:pt x="1305" y="0"/>
                    <a:pt x="1307" y="1"/>
                    <a:pt x="1307" y="3"/>
                  </a:cubicBezTo>
                  <a:cubicBezTo>
                    <a:pt x="1307" y="4"/>
                    <a:pt x="1305" y="5"/>
                    <a:pt x="1304" y="5"/>
                  </a:cubicBezTo>
                  <a:lnTo>
                    <a:pt x="1299" y="5"/>
                  </a:lnTo>
                  <a:cubicBezTo>
                    <a:pt x="1297" y="5"/>
                    <a:pt x="1296" y="4"/>
                    <a:pt x="1296" y="3"/>
                  </a:cubicBezTo>
                  <a:cubicBezTo>
                    <a:pt x="1296" y="1"/>
                    <a:pt x="1297" y="0"/>
                    <a:pt x="1299" y="0"/>
                  </a:cubicBezTo>
                  <a:close/>
                  <a:moveTo>
                    <a:pt x="1315" y="0"/>
                  </a:moveTo>
                  <a:lnTo>
                    <a:pt x="1320" y="0"/>
                  </a:lnTo>
                  <a:cubicBezTo>
                    <a:pt x="1321" y="0"/>
                    <a:pt x="1323" y="1"/>
                    <a:pt x="1323" y="3"/>
                  </a:cubicBezTo>
                  <a:cubicBezTo>
                    <a:pt x="1323" y="4"/>
                    <a:pt x="1321" y="5"/>
                    <a:pt x="1320" y="5"/>
                  </a:cubicBezTo>
                  <a:lnTo>
                    <a:pt x="1315" y="5"/>
                  </a:lnTo>
                  <a:cubicBezTo>
                    <a:pt x="1313" y="5"/>
                    <a:pt x="1312" y="4"/>
                    <a:pt x="1312" y="3"/>
                  </a:cubicBezTo>
                  <a:cubicBezTo>
                    <a:pt x="1312" y="1"/>
                    <a:pt x="1313" y="0"/>
                    <a:pt x="1315" y="0"/>
                  </a:cubicBezTo>
                  <a:close/>
                  <a:moveTo>
                    <a:pt x="1331" y="0"/>
                  </a:moveTo>
                  <a:lnTo>
                    <a:pt x="1336" y="0"/>
                  </a:lnTo>
                  <a:cubicBezTo>
                    <a:pt x="1337" y="0"/>
                    <a:pt x="1339" y="1"/>
                    <a:pt x="1339" y="3"/>
                  </a:cubicBezTo>
                  <a:cubicBezTo>
                    <a:pt x="1339" y="4"/>
                    <a:pt x="1337" y="5"/>
                    <a:pt x="1336" y="5"/>
                  </a:cubicBezTo>
                  <a:lnTo>
                    <a:pt x="1331" y="5"/>
                  </a:lnTo>
                  <a:cubicBezTo>
                    <a:pt x="1329" y="5"/>
                    <a:pt x="1328" y="4"/>
                    <a:pt x="1328" y="3"/>
                  </a:cubicBezTo>
                  <a:cubicBezTo>
                    <a:pt x="1328" y="1"/>
                    <a:pt x="1329" y="0"/>
                    <a:pt x="1331" y="0"/>
                  </a:cubicBezTo>
                  <a:close/>
                  <a:moveTo>
                    <a:pt x="1347" y="0"/>
                  </a:moveTo>
                  <a:lnTo>
                    <a:pt x="1352" y="0"/>
                  </a:lnTo>
                  <a:cubicBezTo>
                    <a:pt x="1353" y="0"/>
                    <a:pt x="1355" y="1"/>
                    <a:pt x="1355" y="3"/>
                  </a:cubicBezTo>
                  <a:cubicBezTo>
                    <a:pt x="1355" y="4"/>
                    <a:pt x="1353" y="5"/>
                    <a:pt x="1352" y="5"/>
                  </a:cubicBezTo>
                  <a:lnTo>
                    <a:pt x="1347" y="5"/>
                  </a:lnTo>
                  <a:cubicBezTo>
                    <a:pt x="1345" y="5"/>
                    <a:pt x="1344" y="4"/>
                    <a:pt x="1344" y="3"/>
                  </a:cubicBezTo>
                  <a:cubicBezTo>
                    <a:pt x="1344" y="1"/>
                    <a:pt x="1345" y="0"/>
                    <a:pt x="1347" y="0"/>
                  </a:cubicBezTo>
                  <a:close/>
                  <a:moveTo>
                    <a:pt x="1363" y="0"/>
                  </a:moveTo>
                  <a:lnTo>
                    <a:pt x="1368" y="0"/>
                  </a:lnTo>
                  <a:cubicBezTo>
                    <a:pt x="1369" y="0"/>
                    <a:pt x="1371" y="1"/>
                    <a:pt x="1371" y="3"/>
                  </a:cubicBezTo>
                  <a:cubicBezTo>
                    <a:pt x="1371" y="4"/>
                    <a:pt x="1369" y="5"/>
                    <a:pt x="1368" y="5"/>
                  </a:cubicBezTo>
                  <a:lnTo>
                    <a:pt x="1363" y="5"/>
                  </a:lnTo>
                  <a:cubicBezTo>
                    <a:pt x="1361" y="5"/>
                    <a:pt x="1360" y="4"/>
                    <a:pt x="1360" y="3"/>
                  </a:cubicBezTo>
                  <a:cubicBezTo>
                    <a:pt x="1360" y="1"/>
                    <a:pt x="1361" y="0"/>
                    <a:pt x="1363" y="0"/>
                  </a:cubicBezTo>
                  <a:close/>
                  <a:moveTo>
                    <a:pt x="1379" y="0"/>
                  </a:moveTo>
                  <a:lnTo>
                    <a:pt x="1384" y="0"/>
                  </a:lnTo>
                  <a:cubicBezTo>
                    <a:pt x="1385" y="0"/>
                    <a:pt x="1387" y="1"/>
                    <a:pt x="1387" y="3"/>
                  </a:cubicBezTo>
                  <a:cubicBezTo>
                    <a:pt x="1387" y="4"/>
                    <a:pt x="1385" y="5"/>
                    <a:pt x="1384" y="5"/>
                  </a:cubicBezTo>
                  <a:lnTo>
                    <a:pt x="1379" y="5"/>
                  </a:lnTo>
                  <a:cubicBezTo>
                    <a:pt x="1377" y="5"/>
                    <a:pt x="1376" y="4"/>
                    <a:pt x="1376" y="3"/>
                  </a:cubicBezTo>
                  <a:cubicBezTo>
                    <a:pt x="1376" y="1"/>
                    <a:pt x="1377" y="0"/>
                    <a:pt x="1379" y="0"/>
                  </a:cubicBezTo>
                  <a:close/>
                  <a:moveTo>
                    <a:pt x="1395" y="0"/>
                  </a:moveTo>
                  <a:lnTo>
                    <a:pt x="1400" y="0"/>
                  </a:lnTo>
                  <a:cubicBezTo>
                    <a:pt x="1401" y="0"/>
                    <a:pt x="1403" y="1"/>
                    <a:pt x="1403" y="3"/>
                  </a:cubicBezTo>
                  <a:cubicBezTo>
                    <a:pt x="1403" y="4"/>
                    <a:pt x="1401" y="5"/>
                    <a:pt x="1400" y="5"/>
                  </a:cubicBezTo>
                  <a:lnTo>
                    <a:pt x="1395" y="5"/>
                  </a:lnTo>
                  <a:cubicBezTo>
                    <a:pt x="1393" y="5"/>
                    <a:pt x="1392" y="4"/>
                    <a:pt x="1392" y="3"/>
                  </a:cubicBezTo>
                  <a:cubicBezTo>
                    <a:pt x="1392" y="1"/>
                    <a:pt x="1393" y="0"/>
                    <a:pt x="1395" y="0"/>
                  </a:cubicBezTo>
                  <a:close/>
                  <a:moveTo>
                    <a:pt x="1411" y="0"/>
                  </a:moveTo>
                  <a:lnTo>
                    <a:pt x="1416" y="0"/>
                  </a:lnTo>
                  <a:cubicBezTo>
                    <a:pt x="1417" y="0"/>
                    <a:pt x="1419" y="1"/>
                    <a:pt x="1419" y="3"/>
                  </a:cubicBezTo>
                  <a:cubicBezTo>
                    <a:pt x="1419" y="4"/>
                    <a:pt x="1417" y="5"/>
                    <a:pt x="1416" y="5"/>
                  </a:cubicBezTo>
                  <a:lnTo>
                    <a:pt x="1411" y="5"/>
                  </a:lnTo>
                  <a:cubicBezTo>
                    <a:pt x="1409" y="5"/>
                    <a:pt x="1408" y="4"/>
                    <a:pt x="1408" y="3"/>
                  </a:cubicBezTo>
                  <a:cubicBezTo>
                    <a:pt x="1408" y="1"/>
                    <a:pt x="1409" y="0"/>
                    <a:pt x="1411" y="0"/>
                  </a:cubicBezTo>
                  <a:close/>
                  <a:moveTo>
                    <a:pt x="1427" y="0"/>
                  </a:moveTo>
                  <a:lnTo>
                    <a:pt x="1432" y="0"/>
                  </a:lnTo>
                  <a:cubicBezTo>
                    <a:pt x="1433" y="0"/>
                    <a:pt x="1435" y="1"/>
                    <a:pt x="1435" y="3"/>
                  </a:cubicBezTo>
                  <a:cubicBezTo>
                    <a:pt x="1435" y="4"/>
                    <a:pt x="1433" y="5"/>
                    <a:pt x="1432" y="5"/>
                  </a:cubicBezTo>
                  <a:lnTo>
                    <a:pt x="1427" y="5"/>
                  </a:lnTo>
                  <a:cubicBezTo>
                    <a:pt x="1425" y="5"/>
                    <a:pt x="1424" y="4"/>
                    <a:pt x="1424" y="3"/>
                  </a:cubicBezTo>
                  <a:cubicBezTo>
                    <a:pt x="1424" y="1"/>
                    <a:pt x="1425" y="0"/>
                    <a:pt x="1427" y="0"/>
                  </a:cubicBezTo>
                  <a:close/>
                  <a:moveTo>
                    <a:pt x="1443" y="0"/>
                  </a:moveTo>
                  <a:lnTo>
                    <a:pt x="1448" y="0"/>
                  </a:lnTo>
                  <a:cubicBezTo>
                    <a:pt x="1449" y="0"/>
                    <a:pt x="1451" y="1"/>
                    <a:pt x="1451" y="3"/>
                  </a:cubicBezTo>
                  <a:cubicBezTo>
                    <a:pt x="1451" y="4"/>
                    <a:pt x="1449" y="5"/>
                    <a:pt x="1448" y="5"/>
                  </a:cubicBezTo>
                  <a:lnTo>
                    <a:pt x="1443" y="5"/>
                  </a:lnTo>
                  <a:cubicBezTo>
                    <a:pt x="1441" y="5"/>
                    <a:pt x="1440" y="4"/>
                    <a:pt x="1440" y="3"/>
                  </a:cubicBezTo>
                  <a:cubicBezTo>
                    <a:pt x="1440" y="1"/>
                    <a:pt x="1441" y="0"/>
                    <a:pt x="1443" y="0"/>
                  </a:cubicBezTo>
                  <a:close/>
                  <a:moveTo>
                    <a:pt x="1459" y="0"/>
                  </a:moveTo>
                  <a:lnTo>
                    <a:pt x="1464" y="0"/>
                  </a:lnTo>
                  <a:cubicBezTo>
                    <a:pt x="1465" y="0"/>
                    <a:pt x="1467" y="1"/>
                    <a:pt x="1467" y="3"/>
                  </a:cubicBezTo>
                  <a:cubicBezTo>
                    <a:pt x="1467" y="4"/>
                    <a:pt x="1465" y="5"/>
                    <a:pt x="1464" y="5"/>
                  </a:cubicBezTo>
                  <a:lnTo>
                    <a:pt x="1459" y="5"/>
                  </a:lnTo>
                  <a:cubicBezTo>
                    <a:pt x="1457" y="5"/>
                    <a:pt x="1456" y="4"/>
                    <a:pt x="1456" y="3"/>
                  </a:cubicBezTo>
                  <a:cubicBezTo>
                    <a:pt x="1456" y="1"/>
                    <a:pt x="1457" y="0"/>
                    <a:pt x="1459" y="0"/>
                  </a:cubicBezTo>
                  <a:close/>
                  <a:moveTo>
                    <a:pt x="1475" y="0"/>
                  </a:moveTo>
                  <a:lnTo>
                    <a:pt x="1480" y="0"/>
                  </a:lnTo>
                  <a:cubicBezTo>
                    <a:pt x="1481" y="0"/>
                    <a:pt x="1483" y="1"/>
                    <a:pt x="1483" y="3"/>
                  </a:cubicBezTo>
                  <a:cubicBezTo>
                    <a:pt x="1483" y="4"/>
                    <a:pt x="1481" y="5"/>
                    <a:pt x="1480" y="5"/>
                  </a:cubicBezTo>
                  <a:lnTo>
                    <a:pt x="1475" y="5"/>
                  </a:lnTo>
                  <a:cubicBezTo>
                    <a:pt x="1473" y="5"/>
                    <a:pt x="1472" y="4"/>
                    <a:pt x="1472" y="3"/>
                  </a:cubicBezTo>
                  <a:cubicBezTo>
                    <a:pt x="1472" y="1"/>
                    <a:pt x="1473" y="0"/>
                    <a:pt x="1475" y="0"/>
                  </a:cubicBezTo>
                  <a:close/>
                  <a:moveTo>
                    <a:pt x="1491" y="0"/>
                  </a:moveTo>
                  <a:lnTo>
                    <a:pt x="1496" y="0"/>
                  </a:lnTo>
                  <a:cubicBezTo>
                    <a:pt x="1497" y="0"/>
                    <a:pt x="1499" y="1"/>
                    <a:pt x="1499" y="3"/>
                  </a:cubicBezTo>
                  <a:cubicBezTo>
                    <a:pt x="1499" y="4"/>
                    <a:pt x="1497" y="5"/>
                    <a:pt x="1496" y="5"/>
                  </a:cubicBezTo>
                  <a:lnTo>
                    <a:pt x="1491" y="5"/>
                  </a:lnTo>
                  <a:cubicBezTo>
                    <a:pt x="1489" y="5"/>
                    <a:pt x="1488" y="4"/>
                    <a:pt x="1488" y="3"/>
                  </a:cubicBezTo>
                  <a:cubicBezTo>
                    <a:pt x="1488" y="1"/>
                    <a:pt x="1489" y="0"/>
                    <a:pt x="1491" y="0"/>
                  </a:cubicBezTo>
                  <a:close/>
                  <a:moveTo>
                    <a:pt x="1507" y="0"/>
                  </a:moveTo>
                  <a:lnTo>
                    <a:pt x="1512" y="0"/>
                  </a:lnTo>
                  <a:cubicBezTo>
                    <a:pt x="1513" y="0"/>
                    <a:pt x="1515" y="1"/>
                    <a:pt x="1515" y="3"/>
                  </a:cubicBezTo>
                  <a:cubicBezTo>
                    <a:pt x="1515" y="4"/>
                    <a:pt x="1513" y="5"/>
                    <a:pt x="1512" y="5"/>
                  </a:cubicBezTo>
                  <a:lnTo>
                    <a:pt x="1507" y="5"/>
                  </a:lnTo>
                  <a:cubicBezTo>
                    <a:pt x="1505" y="5"/>
                    <a:pt x="1504" y="4"/>
                    <a:pt x="1504" y="3"/>
                  </a:cubicBezTo>
                  <a:cubicBezTo>
                    <a:pt x="1504" y="1"/>
                    <a:pt x="1505" y="0"/>
                    <a:pt x="1507" y="0"/>
                  </a:cubicBezTo>
                  <a:close/>
                  <a:moveTo>
                    <a:pt x="1523" y="0"/>
                  </a:moveTo>
                  <a:lnTo>
                    <a:pt x="1528" y="0"/>
                  </a:lnTo>
                  <a:cubicBezTo>
                    <a:pt x="1529" y="0"/>
                    <a:pt x="1531" y="1"/>
                    <a:pt x="1531" y="3"/>
                  </a:cubicBezTo>
                  <a:cubicBezTo>
                    <a:pt x="1531" y="4"/>
                    <a:pt x="1529" y="5"/>
                    <a:pt x="1528" y="5"/>
                  </a:cubicBezTo>
                  <a:lnTo>
                    <a:pt x="1523" y="5"/>
                  </a:lnTo>
                  <a:cubicBezTo>
                    <a:pt x="1521" y="5"/>
                    <a:pt x="1520" y="4"/>
                    <a:pt x="1520" y="3"/>
                  </a:cubicBezTo>
                  <a:cubicBezTo>
                    <a:pt x="1520" y="1"/>
                    <a:pt x="1521" y="0"/>
                    <a:pt x="1523" y="0"/>
                  </a:cubicBezTo>
                  <a:close/>
                  <a:moveTo>
                    <a:pt x="1539" y="0"/>
                  </a:moveTo>
                  <a:lnTo>
                    <a:pt x="1544" y="0"/>
                  </a:lnTo>
                  <a:cubicBezTo>
                    <a:pt x="1545" y="0"/>
                    <a:pt x="1547" y="1"/>
                    <a:pt x="1547" y="3"/>
                  </a:cubicBezTo>
                  <a:cubicBezTo>
                    <a:pt x="1547" y="4"/>
                    <a:pt x="1545" y="5"/>
                    <a:pt x="1544" y="5"/>
                  </a:cubicBezTo>
                  <a:lnTo>
                    <a:pt x="1539" y="5"/>
                  </a:lnTo>
                  <a:cubicBezTo>
                    <a:pt x="1537" y="5"/>
                    <a:pt x="1536" y="4"/>
                    <a:pt x="1536" y="3"/>
                  </a:cubicBezTo>
                  <a:cubicBezTo>
                    <a:pt x="1536" y="1"/>
                    <a:pt x="1537" y="0"/>
                    <a:pt x="1539" y="0"/>
                  </a:cubicBezTo>
                  <a:close/>
                  <a:moveTo>
                    <a:pt x="1555" y="0"/>
                  </a:moveTo>
                  <a:lnTo>
                    <a:pt x="1560" y="0"/>
                  </a:lnTo>
                  <a:cubicBezTo>
                    <a:pt x="1561" y="0"/>
                    <a:pt x="1563" y="1"/>
                    <a:pt x="1563" y="3"/>
                  </a:cubicBezTo>
                  <a:cubicBezTo>
                    <a:pt x="1563" y="4"/>
                    <a:pt x="1561" y="5"/>
                    <a:pt x="1560" y="5"/>
                  </a:cubicBezTo>
                  <a:lnTo>
                    <a:pt x="1555" y="5"/>
                  </a:lnTo>
                  <a:cubicBezTo>
                    <a:pt x="1553" y="5"/>
                    <a:pt x="1552" y="4"/>
                    <a:pt x="1552" y="3"/>
                  </a:cubicBezTo>
                  <a:cubicBezTo>
                    <a:pt x="1552" y="1"/>
                    <a:pt x="1553" y="0"/>
                    <a:pt x="1555" y="0"/>
                  </a:cubicBezTo>
                  <a:close/>
                  <a:moveTo>
                    <a:pt x="1571" y="0"/>
                  </a:moveTo>
                  <a:lnTo>
                    <a:pt x="1576" y="0"/>
                  </a:lnTo>
                  <a:cubicBezTo>
                    <a:pt x="1577" y="0"/>
                    <a:pt x="1579" y="1"/>
                    <a:pt x="1579" y="3"/>
                  </a:cubicBezTo>
                  <a:cubicBezTo>
                    <a:pt x="1579" y="4"/>
                    <a:pt x="1577" y="5"/>
                    <a:pt x="1576" y="5"/>
                  </a:cubicBezTo>
                  <a:lnTo>
                    <a:pt x="1571" y="5"/>
                  </a:lnTo>
                  <a:cubicBezTo>
                    <a:pt x="1569" y="5"/>
                    <a:pt x="1568" y="4"/>
                    <a:pt x="1568" y="3"/>
                  </a:cubicBezTo>
                  <a:cubicBezTo>
                    <a:pt x="1568" y="1"/>
                    <a:pt x="1569" y="0"/>
                    <a:pt x="1571" y="0"/>
                  </a:cubicBezTo>
                  <a:close/>
                  <a:moveTo>
                    <a:pt x="1587" y="0"/>
                  </a:moveTo>
                  <a:lnTo>
                    <a:pt x="1592" y="0"/>
                  </a:lnTo>
                  <a:cubicBezTo>
                    <a:pt x="1593" y="0"/>
                    <a:pt x="1595" y="1"/>
                    <a:pt x="1595" y="3"/>
                  </a:cubicBezTo>
                  <a:cubicBezTo>
                    <a:pt x="1595" y="4"/>
                    <a:pt x="1593" y="5"/>
                    <a:pt x="1592" y="5"/>
                  </a:cubicBezTo>
                  <a:lnTo>
                    <a:pt x="1587" y="5"/>
                  </a:lnTo>
                  <a:cubicBezTo>
                    <a:pt x="1585" y="5"/>
                    <a:pt x="1584" y="4"/>
                    <a:pt x="1584" y="3"/>
                  </a:cubicBezTo>
                  <a:cubicBezTo>
                    <a:pt x="1584" y="1"/>
                    <a:pt x="1585" y="0"/>
                    <a:pt x="1587" y="0"/>
                  </a:cubicBezTo>
                  <a:close/>
                  <a:moveTo>
                    <a:pt x="1603" y="0"/>
                  </a:moveTo>
                  <a:lnTo>
                    <a:pt x="1608" y="0"/>
                  </a:lnTo>
                  <a:cubicBezTo>
                    <a:pt x="1609" y="0"/>
                    <a:pt x="1611" y="1"/>
                    <a:pt x="1611" y="3"/>
                  </a:cubicBezTo>
                  <a:cubicBezTo>
                    <a:pt x="1611" y="4"/>
                    <a:pt x="1609" y="5"/>
                    <a:pt x="1608" y="5"/>
                  </a:cubicBezTo>
                  <a:lnTo>
                    <a:pt x="1603" y="5"/>
                  </a:lnTo>
                  <a:cubicBezTo>
                    <a:pt x="1601" y="5"/>
                    <a:pt x="1600" y="4"/>
                    <a:pt x="1600" y="3"/>
                  </a:cubicBezTo>
                  <a:cubicBezTo>
                    <a:pt x="1600" y="1"/>
                    <a:pt x="1601" y="0"/>
                    <a:pt x="1603" y="0"/>
                  </a:cubicBezTo>
                  <a:close/>
                  <a:moveTo>
                    <a:pt x="1619" y="0"/>
                  </a:moveTo>
                  <a:lnTo>
                    <a:pt x="1624" y="0"/>
                  </a:lnTo>
                  <a:cubicBezTo>
                    <a:pt x="1625" y="0"/>
                    <a:pt x="1627" y="1"/>
                    <a:pt x="1627" y="3"/>
                  </a:cubicBezTo>
                  <a:cubicBezTo>
                    <a:pt x="1627" y="4"/>
                    <a:pt x="1625" y="5"/>
                    <a:pt x="1624" y="5"/>
                  </a:cubicBezTo>
                  <a:lnTo>
                    <a:pt x="1619" y="5"/>
                  </a:lnTo>
                  <a:cubicBezTo>
                    <a:pt x="1617" y="5"/>
                    <a:pt x="1616" y="4"/>
                    <a:pt x="1616" y="3"/>
                  </a:cubicBezTo>
                  <a:cubicBezTo>
                    <a:pt x="1616" y="1"/>
                    <a:pt x="1617" y="0"/>
                    <a:pt x="1619" y="0"/>
                  </a:cubicBezTo>
                  <a:close/>
                  <a:moveTo>
                    <a:pt x="1635" y="0"/>
                  </a:moveTo>
                  <a:lnTo>
                    <a:pt x="1640" y="0"/>
                  </a:lnTo>
                  <a:cubicBezTo>
                    <a:pt x="1641" y="0"/>
                    <a:pt x="1643" y="1"/>
                    <a:pt x="1643" y="3"/>
                  </a:cubicBezTo>
                  <a:cubicBezTo>
                    <a:pt x="1643" y="4"/>
                    <a:pt x="1641" y="5"/>
                    <a:pt x="1640" y="5"/>
                  </a:cubicBezTo>
                  <a:lnTo>
                    <a:pt x="1635" y="5"/>
                  </a:lnTo>
                  <a:cubicBezTo>
                    <a:pt x="1633" y="5"/>
                    <a:pt x="1632" y="4"/>
                    <a:pt x="1632" y="3"/>
                  </a:cubicBezTo>
                  <a:cubicBezTo>
                    <a:pt x="1632" y="1"/>
                    <a:pt x="1633" y="0"/>
                    <a:pt x="1635" y="0"/>
                  </a:cubicBezTo>
                  <a:close/>
                  <a:moveTo>
                    <a:pt x="1651" y="0"/>
                  </a:moveTo>
                  <a:lnTo>
                    <a:pt x="1656" y="0"/>
                  </a:lnTo>
                  <a:cubicBezTo>
                    <a:pt x="1657" y="0"/>
                    <a:pt x="1659" y="1"/>
                    <a:pt x="1659" y="3"/>
                  </a:cubicBezTo>
                  <a:cubicBezTo>
                    <a:pt x="1659" y="4"/>
                    <a:pt x="1657" y="5"/>
                    <a:pt x="1656" y="5"/>
                  </a:cubicBezTo>
                  <a:lnTo>
                    <a:pt x="1651" y="5"/>
                  </a:lnTo>
                  <a:cubicBezTo>
                    <a:pt x="1649" y="5"/>
                    <a:pt x="1648" y="4"/>
                    <a:pt x="1648" y="3"/>
                  </a:cubicBezTo>
                  <a:cubicBezTo>
                    <a:pt x="1648" y="1"/>
                    <a:pt x="1649" y="0"/>
                    <a:pt x="1651" y="0"/>
                  </a:cubicBezTo>
                  <a:close/>
                  <a:moveTo>
                    <a:pt x="1667" y="0"/>
                  </a:moveTo>
                  <a:lnTo>
                    <a:pt x="1672" y="0"/>
                  </a:lnTo>
                  <a:cubicBezTo>
                    <a:pt x="1673" y="0"/>
                    <a:pt x="1675" y="1"/>
                    <a:pt x="1675" y="3"/>
                  </a:cubicBezTo>
                  <a:cubicBezTo>
                    <a:pt x="1675" y="4"/>
                    <a:pt x="1673" y="5"/>
                    <a:pt x="1672" y="5"/>
                  </a:cubicBezTo>
                  <a:lnTo>
                    <a:pt x="1667" y="5"/>
                  </a:lnTo>
                  <a:cubicBezTo>
                    <a:pt x="1665" y="5"/>
                    <a:pt x="1664" y="4"/>
                    <a:pt x="1664" y="3"/>
                  </a:cubicBezTo>
                  <a:cubicBezTo>
                    <a:pt x="1664" y="1"/>
                    <a:pt x="1665" y="0"/>
                    <a:pt x="1667" y="0"/>
                  </a:cubicBezTo>
                  <a:close/>
                  <a:moveTo>
                    <a:pt x="1683" y="0"/>
                  </a:moveTo>
                  <a:lnTo>
                    <a:pt x="1688" y="0"/>
                  </a:lnTo>
                  <a:cubicBezTo>
                    <a:pt x="1689" y="0"/>
                    <a:pt x="1691" y="1"/>
                    <a:pt x="1691" y="3"/>
                  </a:cubicBezTo>
                  <a:cubicBezTo>
                    <a:pt x="1691" y="4"/>
                    <a:pt x="1689" y="5"/>
                    <a:pt x="1688" y="5"/>
                  </a:cubicBezTo>
                  <a:lnTo>
                    <a:pt x="1683" y="5"/>
                  </a:lnTo>
                  <a:cubicBezTo>
                    <a:pt x="1681" y="5"/>
                    <a:pt x="1680" y="4"/>
                    <a:pt x="1680" y="3"/>
                  </a:cubicBezTo>
                  <a:cubicBezTo>
                    <a:pt x="1680" y="1"/>
                    <a:pt x="1681" y="0"/>
                    <a:pt x="1683" y="0"/>
                  </a:cubicBezTo>
                  <a:close/>
                  <a:moveTo>
                    <a:pt x="1699" y="0"/>
                  </a:moveTo>
                  <a:lnTo>
                    <a:pt x="1704" y="0"/>
                  </a:lnTo>
                  <a:cubicBezTo>
                    <a:pt x="1705" y="0"/>
                    <a:pt x="1707" y="1"/>
                    <a:pt x="1707" y="3"/>
                  </a:cubicBezTo>
                  <a:cubicBezTo>
                    <a:pt x="1707" y="4"/>
                    <a:pt x="1705" y="5"/>
                    <a:pt x="1704" y="5"/>
                  </a:cubicBezTo>
                  <a:lnTo>
                    <a:pt x="1699" y="5"/>
                  </a:lnTo>
                  <a:cubicBezTo>
                    <a:pt x="1697" y="5"/>
                    <a:pt x="1696" y="4"/>
                    <a:pt x="1696" y="3"/>
                  </a:cubicBezTo>
                  <a:cubicBezTo>
                    <a:pt x="1696" y="1"/>
                    <a:pt x="1697" y="0"/>
                    <a:pt x="1699" y="0"/>
                  </a:cubicBezTo>
                  <a:close/>
                  <a:moveTo>
                    <a:pt x="1715" y="0"/>
                  </a:moveTo>
                  <a:lnTo>
                    <a:pt x="1720" y="0"/>
                  </a:lnTo>
                  <a:cubicBezTo>
                    <a:pt x="1721" y="0"/>
                    <a:pt x="1723" y="1"/>
                    <a:pt x="1723" y="3"/>
                  </a:cubicBezTo>
                  <a:cubicBezTo>
                    <a:pt x="1723" y="4"/>
                    <a:pt x="1721" y="5"/>
                    <a:pt x="1720" y="5"/>
                  </a:cubicBezTo>
                  <a:lnTo>
                    <a:pt x="1715" y="5"/>
                  </a:lnTo>
                  <a:cubicBezTo>
                    <a:pt x="1713" y="5"/>
                    <a:pt x="1712" y="4"/>
                    <a:pt x="1712" y="3"/>
                  </a:cubicBezTo>
                  <a:cubicBezTo>
                    <a:pt x="1712" y="1"/>
                    <a:pt x="1713" y="0"/>
                    <a:pt x="1715" y="0"/>
                  </a:cubicBezTo>
                  <a:close/>
                  <a:moveTo>
                    <a:pt x="1731" y="0"/>
                  </a:moveTo>
                  <a:lnTo>
                    <a:pt x="1736" y="0"/>
                  </a:lnTo>
                  <a:cubicBezTo>
                    <a:pt x="1737" y="0"/>
                    <a:pt x="1739" y="1"/>
                    <a:pt x="1739" y="3"/>
                  </a:cubicBezTo>
                  <a:cubicBezTo>
                    <a:pt x="1739" y="4"/>
                    <a:pt x="1737" y="5"/>
                    <a:pt x="1736" y="5"/>
                  </a:cubicBezTo>
                  <a:lnTo>
                    <a:pt x="1731" y="5"/>
                  </a:lnTo>
                  <a:cubicBezTo>
                    <a:pt x="1729" y="5"/>
                    <a:pt x="1728" y="4"/>
                    <a:pt x="1728" y="3"/>
                  </a:cubicBezTo>
                  <a:cubicBezTo>
                    <a:pt x="1728" y="1"/>
                    <a:pt x="1729" y="0"/>
                    <a:pt x="1731" y="0"/>
                  </a:cubicBezTo>
                  <a:close/>
                  <a:moveTo>
                    <a:pt x="1747" y="0"/>
                  </a:moveTo>
                  <a:lnTo>
                    <a:pt x="1752" y="0"/>
                  </a:lnTo>
                  <a:cubicBezTo>
                    <a:pt x="1753" y="0"/>
                    <a:pt x="1755" y="1"/>
                    <a:pt x="1755" y="3"/>
                  </a:cubicBezTo>
                  <a:cubicBezTo>
                    <a:pt x="1755" y="4"/>
                    <a:pt x="1753" y="5"/>
                    <a:pt x="1752" y="5"/>
                  </a:cubicBezTo>
                  <a:lnTo>
                    <a:pt x="1747" y="5"/>
                  </a:lnTo>
                  <a:cubicBezTo>
                    <a:pt x="1745" y="5"/>
                    <a:pt x="1744" y="4"/>
                    <a:pt x="1744" y="3"/>
                  </a:cubicBezTo>
                  <a:cubicBezTo>
                    <a:pt x="1744" y="1"/>
                    <a:pt x="1745" y="0"/>
                    <a:pt x="1747" y="0"/>
                  </a:cubicBezTo>
                  <a:close/>
                  <a:moveTo>
                    <a:pt x="1763" y="0"/>
                  </a:moveTo>
                  <a:lnTo>
                    <a:pt x="1768" y="0"/>
                  </a:lnTo>
                  <a:cubicBezTo>
                    <a:pt x="1769" y="0"/>
                    <a:pt x="1771" y="1"/>
                    <a:pt x="1771" y="3"/>
                  </a:cubicBezTo>
                  <a:cubicBezTo>
                    <a:pt x="1771" y="4"/>
                    <a:pt x="1769" y="5"/>
                    <a:pt x="1768" y="5"/>
                  </a:cubicBezTo>
                  <a:lnTo>
                    <a:pt x="1763" y="5"/>
                  </a:lnTo>
                  <a:cubicBezTo>
                    <a:pt x="1761" y="5"/>
                    <a:pt x="1760" y="4"/>
                    <a:pt x="1760" y="3"/>
                  </a:cubicBezTo>
                  <a:cubicBezTo>
                    <a:pt x="1760" y="1"/>
                    <a:pt x="1761" y="0"/>
                    <a:pt x="1763" y="0"/>
                  </a:cubicBezTo>
                  <a:close/>
                  <a:moveTo>
                    <a:pt x="1779" y="0"/>
                  </a:moveTo>
                  <a:lnTo>
                    <a:pt x="1784" y="0"/>
                  </a:lnTo>
                  <a:cubicBezTo>
                    <a:pt x="1785" y="0"/>
                    <a:pt x="1787" y="1"/>
                    <a:pt x="1787" y="3"/>
                  </a:cubicBezTo>
                  <a:cubicBezTo>
                    <a:pt x="1787" y="4"/>
                    <a:pt x="1785" y="5"/>
                    <a:pt x="1784" y="5"/>
                  </a:cubicBezTo>
                  <a:lnTo>
                    <a:pt x="1779" y="5"/>
                  </a:lnTo>
                  <a:cubicBezTo>
                    <a:pt x="1777" y="5"/>
                    <a:pt x="1776" y="4"/>
                    <a:pt x="1776" y="3"/>
                  </a:cubicBezTo>
                  <a:cubicBezTo>
                    <a:pt x="1776" y="1"/>
                    <a:pt x="1777" y="0"/>
                    <a:pt x="1779" y="0"/>
                  </a:cubicBezTo>
                  <a:close/>
                  <a:moveTo>
                    <a:pt x="1795" y="0"/>
                  </a:moveTo>
                  <a:lnTo>
                    <a:pt x="1800" y="0"/>
                  </a:lnTo>
                  <a:cubicBezTo>
                    <a:pt x="1801" y="0"/>
                    <a:pt x="1803" y="1"/>
                    <a:pt x="1803" y="3"/>
                  </a:cubicBezTo>
                  <a:cubicBezTo>
                    <a:pt x="1803" y="4"/>
                    <a:pt x="1801" y="5"/>
                    <a:pt x="1800" y="5"/>
                  </a:cubicBezTo>
                  <a:lnTo>
                    <a:pt x="1795" y="5"/>
                  </a:lnTo>
                  <a:cubicBezTo>
                    <a:pt x="1793" y="5"/>
                    <a:pt x="1792" y="4"/>
                    <a:pt x="1792" y="3"/>
                  </a:cubicBezTo>
                  <a:cubicBezTo>
                    <a:pt x="1792" y="1"/>
                    <a:pt x="1793" y="0"/>
                    <a:pt x="1795" y="0"/>
                  </a:cubicBezTo>
                  <a:close/>
                  <a:moveTo>
                    <a:pt x="1811" y="0"/>
                  </a:moveTo>
                  <a:lnTo>
                    <a:pt x="1816" y="0"/>
                  </a:lnTo>
                  <a:cubicBezTo>
                    <a:pt x="1817" y="0"/>
                    <a:pt x="1819" y="1"/>
                    <a:pt x="1819" y="3"/>
                  </a:cubicBezTo>
                  <a:cubicBezTo>
                    <a:pt x="1819" y="4"/>
                    <a:pt x="1817" y="5"/>
                    <a:pt x="1816" y="5"/>
                  </a:cubicBezTo>
                  <a:lnTo>
                    <a:pt x="1811" y="5"/>
                  </a:lnTo>
                  <a:cubicBezTo>
                    <a:pt x="1809" y="5"/>
                    <a:pt x="1808" y="4"/>
                    <a:pt x="1808" y="3"/>
                  </a:cubicBezTo>
                  <a:cubicBezTo>
                    <a:pt x="1808" y="1"/>
                    <a:pt x="1809" y="0"/>
                    <a:pt x="1811" y="0"/>
                  </a:cubicBezTo>
                  <a:close/>
                  <a:moveTo>
                    <a:pt x="1827" y="0"/>
                  </a:moveTo>
                  <a:lnTo>
                    <a:pt x="1832" y="0"/>
                  </a:lnTo>
                  <a:cubicBezTo>
                    <a:pt x="1833" y="0"/>
                    <a:pt x="1835" y="1"/>
                    <a:pt x="1835" y="3"/>
                  </a:cubicBezTo>
                  <a:cubicBezTo>
                    <a:pt x="1835" y="4"/>
                    <a:pt x="1833" y="5"/>
                    <a:pt x="1832" y="5"/>
                  </a:cubicBezTo>
                  <a:lnTo>
                    <a:pt x="1827" y="5"/>
                  </a:lnTo>
                  <a:cubicBezTo>
                    <a:pt x="1825" y="5"/>
                    <a:pt x="1824" y="4"/>
                    <a:pt x="1824" y="3"/>
                  </a:cubicBezTo>
                  <a:cubicBezTo>
                    <a:pt x="1824" y="1"/>
                    <a:pt x="1825" y="0"/>
                    <a:pt x="1827" y="0"/>
                  </a:cubicBezTo>
                  <a:close/>
                  <a:moveTo>
                    <a:pt x="1843" y="0"/>
                  </a:moveTo>
                  <a:lnTo>
                    <a:pt x="1848" y="0"/>
                  </a:lnTo>
                  <a:cubicBezTo>
                    <a:pt x="1849" y="0"/>
                    <a:pt x="1851" y="1"/>
                    <a:pt x="1851" y="3"/>
                  </a:cubicBezTo>
                  <a:cubicBezTo>
                    <a:pt x="1851" y="4"/>
                    <a:pt x="1849" y="5"/>
                    <a:pt x="1848" y="5"/>
                  </a:cubicBezTo>
                  <a:lnTo>
                    <a:pt x="1843" y="5"/>
                  </a:lnTo>
                  <a:cubicBezTo>
                    <a:pt x="1841" y="5"/>
                    <a:pt x="1840" y="4"/>
                    <a:pt x="1840" y="3"/>
                  </a:cubicBezTo>
                  <a:cubicBezTo>
                    <a:pt x="1840" y="1"/>
                    <a:pt x="1841" y="0"/>
                    <a:pt x="1843" y="0"/>
                  </a:cubicBezTo>
                  <a:close/>
                  <a:moveTo>
                    <a:pt x="1859" y="0"/>
                  </a:moveTo>
                  <a:lnTo>
                    <a:pt x="1864" y="0"/>
                  </a:lnTo>
                  <a:cubicBezTo>
                    <a:pt x="1865" y="0"/>
                    <a:pt x="1867" y="1"/>
                    <a:pt x="1867" y="3"/>
                  </a:cubicBezTo>
                  <a:cubicBezTo>
                    <a:pt x="1867" y="4"/>
                    <a:pt x="1865" y="5"/>
                    <a:pt x="1864" y="5"/>
                  </a:cubicBezTo>
                  <a:lnTo>
                    <a:pt x="1859" y="5"/>
                  </a:lnTo>
                  <a:cubicBezTo>
                    <a:pt x="1857" y="5"/>
                    <a:pt x="1856" y="4"/>
                    <a:pt x="1856" y="3"/>
                  </a:cubicBezTo>
                  <a:cubicBezTo>
                    <a:pt x="1856" y="1"/>
                    <a:pt x="1857" y="0"/>
                    <a:pt x="1859" y="0"/>
                  </a:cubicBezTo>
                  <a:close/>
                  <a:moveTo>
                    <a:pt x="1875" y="0"/>
                  </a:moveTo>
                  <a:lnTo>
                    <a:pt x="1880" y="0"/>
                  </a:lnTo>
                  <a:cubicBezTo>
                    <a:pt x="1881" y="0"/>
                    <a:pt x="1883" y="1"/>
                    <a:pt x="1883" y="3"/>
                  </a:cubicBezTo>
                  <a:cubicBezTo>
                    <a:pt x="1883" y="4"/>
                    <a:pt x="1881" y="5"/>
                    <a:pt x="1880" y="5"/>
                  </a:cubicBezTo>
                  <a:lnTo>
                    <a:pt x="1875" y="5"/>
                  </a:lnTo>
                  <a:cubicBezTo>
                    <a:pt x="1873" y="5"/>
                    <a:pt x="1872" y="4"/>
                    <a:pt x="1872" y="3"/>
                  </a:cubicBezTo>
                  <a:cubicBezTo>
                    <a:pt x="1872" y="1"/>
                    <a:pt x="1873" y="0"/>
                    <a:pt x="1875" y="0"/>
                  </a:cubicBezTo>
                  <a:close/>
                  <a:moveTo>
                    <a:pt x="1891" y="0"/>
                  </a:moveTo>
                  <a:lnTo>
                    <a:pt x="1896" y="0"/>
                  </a:lnTo>
                  <a:cubicBezTo>
                    <a:pt x="1897" y="0"/>
                    <a:pt x="1899" y="1"/>
                    <a:pt x="1899" y="3"/>
                  </a:cubicBezTo>
                  <a:cubicBezTo>
                    <a:pt x="1899" y="4"/>
                    <a:pt x="1897" y="5"/>
                    <a:pt x="1896" y="5"/>
                  </a:cubicBezTo>
                  <a:lnTo>
                    <a:pt x="1891" y="5"/>
                  </a:lnTo>
                  <a:cubicBezTo>
                    <a:pt x="1889" y="5"/>
                    <a:pt x="1888" y="4"/>
                    <a:pt x="1888" y="3"/>
                  </a:cubicBezTo>
                  <a:cubicBezTo>
                    <a:pt x="1888" y="1"/>
                    <a:pt x="1889" y="0"/>
                    <a:pt x="1891" y="0"/>
                  </a:cubicBezTo>
                  <a:close/>
                  <a:moveTo>
                    <a:pt x="1907" y="0"/>
                  </a:moveTo>
                  <a:lnTo>
                    <a:pt x="1912" y="0"/>
                  </a:lnTo>
                  <a:cubicBezTo>
                    <a:pt x="1913" y="0"/>
                    <a:pt x="1915" y="1"/>
                    <a:pt x="1915" y="3"/>
                  </a:cubicBezTo>
                  <a:cubicBezTo>
                    <a:pt x="1915" y="4"/>
                    <a:pt x="1913" y="5"/>
                    <a:pt x="1912" y="5"/>
                  </a:cubicBezTo>
                  <a:lnTo>
                    <a:pt x="1907" y="5"/>
                  </a:lnTo>
                  <a:cubicBezTo>
                    <a:pt x="1905" y="5"/>
                    <a:pt x="1904" y="4"/>
                    <a:pt x="1904" y="3"/>
                  </a:cubicBezTo>
                  <a:cubicBezTo>
                    <a:pt x="1904" y="1"/>
                    <a:pt x="1905" y="0"/>
                    <a:pt x="1907" y="0"/>
                  </a:cubicBezTo>
                  <a:close/>
                  <a:moveTo>
                    <a:pt x="1923" y="0"/>
                  </a:moveTo>
                  <a:lnTo>
                    <a:pt x="1928" y="0"/>
                  </a:lnTo>
                  <a:cubicBezTo>
                    <a:pt x="1929" y="0"/>
                    <a:pt x="1931" y="1"/>
                    <a:pt x="1931" y="3"/>
                  </a:cubicBezTo>
                  <a:cubicBezTo>
                    <a:pt x="1931" y="4"/>
                    <a:pt x="1929" y="5"/>
                    <a:pt x="1928" y="5"/>
                  </a:cubicBezTo>
                  <a:lnTo>
                    <a:pt x="1923" y="5"/>
                  </a:lnTo>
                  <a:cubicBezTo>
                    <a:pt x="1921" y="5"/>
                    <a:pt x="1920" y="4"/>
                    <a:pt x="1920" y="3"/>
                  </a:cubicBezTo>
                  <a:cubicBezTo>
                    <a:pt x="1920" y="1"/>
                    <a:pt x="1921" y="0"/>
                    <a:pt x="1923" y="0"/>
                  </a:cubicBezTo>
                  <a:close/>
                  <a:moveTo>
                    <a:pt x="1939" y="0"/>
                  </a:moveTo>
                  <a:lnTo>
                    <a:pt x="1944" y="0"/>
                  </a:lnTo>
                  <a:cubicBezTo>
                    <a:pt x="1945" y="0"/>
                    <a:pt x="1947" y="1"/>
                    <a:pt x="1947" y="3"/>
                  </a:cubicBezTo>
                  <a:cubicBezTo>
                    <a:pt x="1947" y="4"/>
                    <a:pt x="1945" y="5"/>
                    <a:pt x="1944" y="5"/>
                  </a:cubicBezTo>
                  <a:lnTo>
                    <a:pt x="1939" y="5"/>
                  </a:lnTo>
                  <a:cubicBezTo>
                    <a:pt x="1937" y="5"/>
                    <a:pt x="1936" y="4"/>
                    <a:pt x="1936" y="3"/>
                  </a:cubicBezTo>
                  <a:cubicBezTo>
                    <a:pt x="1936" y="1"/>
                    <a:pt x="1937" y="0"/>
                    <a:pt x="1939" y="0"/>
                  </a:cubicBezTo>
                  <a:close/>
                  <a:moveTo>
                    <a:pt x="1955" y="0"/>
                  </a:moveTo>
                  <a:lnTo>
                    <a:pt x="1960" y="0"/>
                  </a:lnTo>
                  <a:cubicBezTo>
                    <a:pt x="1961" y="0"/>
                    <a:pt x="1963" y="1"/>
                    <a:pt x="1963" y="3"/>
                  </a:cubicBezTo>
                  <a:cubicBezTo>
                    <a:pt x="1963" y="4"/>
                    <a:pt x="1961" y="5"/>
                    <a:pt x="1960" y="5"/>
                  </a:cubicBezTo>
                  <a:lnTo>
                    <a:pt x="1955" y="5"/>
                  </a:lnTo>
                  <a:cubicBezTo>
                    <a:pt x="1953" y="5"/>
                    <a:pt x="1952" y="4"/>
                    <a:pt x="1952" y="3"/>
                  </a:cubicBezTo>
                  <a:cubicBezTo>
                    <a:pt x="1952" y="1"/>
                    <a:pt x="1953" y="0"/>
                    <a:pt x="1955" y="0"/>
                  </a:cubicBezTo>
                  <a:close/>
                  <a:moveTo>
                    <a:pt x="1971" y="0"/>
                  </a:moveTo>
                  <a:lnTo>
                    <a:pt x="1976" y="0"/>
                  </a:lnTo>
                  <a:cubicBezTo>
                    <a:pt x="1977" y="0"/>
                    <a:pt x="1979" y="1"/>
                    <a:pt x="1979" y="3"/>
                  </a:cubicBezTo>
                  <a:cubicBezTo>
                    <a:pt x="1979" y="4"/>
                    <a:pt x="1977" y="5"/>
                    <a:pt x="1976" y="5"/>
                  </a:cubicBezTo>
                  <a:lnTo>
                    <a:pt x="1971" y="5"/>
                  </a:lnTo>
                  <a:cubicBezTo>
                    <a:pt x="1969" y="5"/>
                    <a:pt x="1968" y="4"/>
                    <a:pt x="1968" y="3"/>
                  </a:cubicBezTo>
                  <a:cubicBezTo>
                    <a:pt x="1968" y="1"/>
                    <a:pt x="1969" y="0"/>
                    <a:pt x="1971" y="0"/>
                  </a:cubicBezTo>
                  <a:close/>
                  <a:moveTo>
                    <a:pt x="1987" y="0"/>
                  </a:moveTo>
                  <a:lnTo>
                    <a:pt x="1992" y="0"/>
                  </a:lnTo>
                  <a:cubicBezTo>
                    <a:pt x="1993" y="0"/>
                    <a:pt x="1995" y="1"/>
                    <a:pt x="1995" y="3"/>
                  </a:cubicBezTo>
                  <a:cubicBezTo>
                    <a:pt x="1995" y="4"/>
                    <a:pt x="1993" y="5"/>
                    <a:pt x="1992" y="5"/>
                  </a:cubicBezTo>
                  <a:lnTo>
                    <a:pt x="1987" y="5"/>
                  </a:lnTo>
                  <a:cubicBezTo>
                    <a:pt x="1985" y="5"/>
                    <a:pt x="1984" y="4"/>
                    <a:pt x="1984" y="3"/>
                  </a:cubicBezTo>
                  <a:cubicBezTo>
                    <a:pt x="1984" y="1"/>
                    <a:pt x="1985" y="0"/>
                    <a:pt x="1987" y="0"/>
                  </a:cubicBezTo>
                  <a:close/>
                  <a:moveTo>
                    <a:pt x="2003" y="0"/>
                  </a:moveTo>
                  <a:lnTo>
                    <a:pt x="2008" y="0"/>
                  </a:lnTo>
                  <a:cubicBezTo>
                    <a:pt x="2009" y="0"/>
                    <a:pt x="2011" y="1"/>
                    <a:pt x="2011" y="3"/>
                  </a:cubicBezTo>
                  <a:cubicBezTo>
                    <a:pt x="2011" y="4"/>
                    <a:pt x="2009" y="5"/>
                    <a:pt x="2008" y="5"/>
                  </a:cubicBezTo>
                  <a:lnTo>
                    <a:pt x="2003" y="5"/>
                  </a:lnTo>
                  <a:cubicBezTo>
                    <a:pt x="2001" y="5"/>
                    <a:pt x="2000" y="4"/>
                    <a:pt x="2000" y="3"/>
                  </a:cubicBezTo>
                  <a:cubicBezTo>
                    <a:pt x="2000" y="1"/>
                    <a:pt x="2001" y="0"/>
                    <a:pt x="2003" y="0"/>
                  </a:cubicBezTo>
                  <a:close/>
                  <a:moveTo>
                    <a:pt x="2019" y="0"/>
                  </a:moveTo>
                  <a:lnTo>
                    <a:pt x="2024" y="0"/>
                  </a:lnTo>
                  <a:cubicBezTo>
                    <a:pt x="2025" y="0"/>
                    <a:pt x="2027" y="1"/>
                    <a:pt x="2027" y="3"/>
                  </a:cubicBezTo>
                  <a:cubicBezTo>
                    <a:pt x="2027" y="4"/>
                    <a:pt x="2025" y="5"/>
                    <a:pt x="2024" y="5"/>
                  </a:cubicBezTo>
                  <a:lnTo>
                    <a:pt x="2019" y="5"/>
                  </a:lnTo>
                  <a:cubicBezTo>
                    <a:pt x="2017" y="5"/>
                    <a:pt x="2016" y="4"/>
                    <a:pt x="2016" y="3"/>
                  </a:cubicBezTo>
                  <a:cubicBezTo>
                    <a:pt x="2016" y="1"/>
                    <a:pt x="2017" y="0"/>
                    <a:pt x="2019" y="0"/>
                  </a:cubicBezTo>
                  <a:close/>
                  <a:moveTo>
                    <a:pt x="2035" y="0"/>
                  </a:moveTo>
                  <a:lnTo>
                    <a:pt x="2040" y="0"/>
                  </a:lnTo>
                  <a:cubicBezTo>
                    <a:pt x="2041" y="0"/>
                    <a:pt x="2043" y="1"/>
                    <a:pt x="2043" y="3"/>
                  </a:cubicBezTo>
                  <a:cubicBezTo>
                    <a:pt x="2043" y="4"/>
                    <a:pt x="2041" y="5"/>
                    <a:pt x="2040" y="5"/>
                  </a:cubicBezTo>
                  <a:lnTo>
                    <a:pt x="2035" y="5"/>
                  </a:lnTo>
                  <a:cubicBezTo>
                    <a:pt x="2033" y="5"/>
                    <a:pt x="2032" y="4"/>
                    <a:pt x="2032" y="3"/>
                  </a:cubicBezTo>
                  <a:cubicBezTo>
                    <a:pt x="2032" y="1"/>
                    <a:pt x="2033" y="0"/>
                    <a:pt x="2035" y="0"/>
                  </a:cubicBezTo>
                  <a:close/>
                  <a:moveTo>
                    <a:pt x="2051" y="0"/>
                  </a:moveTo>
                  <a:lnTo>
                    <a:pt x="2056" y="0"/>
                  </a:lnTo>
                  <a:cubicBezTo>
                    <a:pt x="2057" y="0"/>
                    <a:pt x="2059" y="1"/>
                    <a:pt x="2059" y="3"/>
                  </a:cubicBezTo>
                  <a:cubicBezTo>
                    <a:pt x="2059" y="4"/>
                    <a:pt x="2057" y="5"/>
                    <a:pt x="2056" y="5"/>
                  </a:cubicBezTo>
                  <a:lnTo>
                    <a:pt x="2051" y="5"/>
                  </a:lnTo>
                  <a:cubicBezTo>
                    <a:pt x="2049" y="5"/>
                    <a:pt x="2048" y="4"/>
                    <a:pt x="2048" y="3"/>
                  </a:cubicBezTo>
                  <a:cubicBezTo>
                    <a:pt x="2048" y="1"/>
                    <a:pt x="2049" y="0"/>
                    <a:pt x="2051" y="0"/>
                  </a:cubicBezTo>
                  <a:close/>
                  <a:moveTo>
                    <a:pt x="2067" y="0"/>
                  </a:moveTo>
                  <a:lnTo>
                    <a:pt x="2072" y="0"/>
                  </a:lnTo>
                  <a:cubicBezTo>
                    <a:pt x="2073" y="0"/>
                    <a:pt x="2075" y="1"/>
                    <a:pt x="2075" y="3"/>
                  </a:cubicBezTo>
                  <a:cubicBezTo>
                    <a:pt x="2075" y="4"/>
                    <a:pt x="2073" y="5"/>
                    <a:pt x="2072" y="5"/>
                  </a:cubicBezTo>
                  <a:lnTo>
                    <a:pt x="2067" y="5"/>
                  </a:lnTo>
                  <a:cubicBezTo>
                    <a:pt x="2065" y="5"/>
                    <a:pt x="2064" y="4"/>
                    <a:pt x="2064" y="3"/>
                  </a:cubicBezTo>
                  <a:cubicBezTo>
                    <a:pt x="2064" y="1"/>
                    <a:pt x="2065" y="0"/>
                    <a:pt x="2067" y="0"/>
                  </a:cubicBezTo>
                  <a:close/>
                  <a:moveTo>
                    <a:pt x="2083" y="0"/>
                  </a:moveTo>
                  <a:lnTo>
                    <a:pt x="2088" y="0"/>
                  </a:lnTo>
                  <a:cubicBezTo>
                    <a:pt x="2089" y="0"/>
                    <a:pt x="2091" y="1"/>
                    <a:pt x="2091" y="3"/>
                  </a:cubicBezTo>
                  <a:cubicBezTo>
                    <a:pt x="2091" y="4"/>
                    <a:pt x="2089" y="5"/>
                    <a:pt x="2088" y="5"/>
                  </a:cubicBezTo>
                  <a:lnTo>
                    <a:pt x="2083" y="5"/>
                  </a:lnTo>
                  <a:cubicBezTo>
                    <a:pt x="2081" y="5"/>
                    <a:pt x="2080" y="4"/>
                    <a:pt x="2080" y="3"/>
                  </a:cubicBezTo>
                  <a:cubicBezTo>
                    <a:pt x="2080" y="1"/>
                    <a:pt x="2081" y="0"/>
                    <a:pt x="2083" y="0"/>
                  </a:cubicBezTo>
                  <a:close/>
                  <a:moveTo>
                    <a:pt x="2099" y="0"/>
                  </a:moveTo>
                  <a:lnTo>
                    <a:pt x="2104" y="0"/>
                  </a:lnTo>
                  <a:cubicBezTo>
                    <a:pt x="2105" y="0"/>
                    <a:pt x="2107" y="1"/>
                    <a:pt x="2107" y="3"/>
                  </a:cubicBezTo>
                  <a:cubicBezTo>
                    <a:pt x="2107" y="4"/>
                    <a:pt x="2105" y="5"/>
                    <a:pt x="2104" y="5"/>
                  </a:cubicBezTo>
                  <a:lnTo>
                    <a:pt x="2099" y="5"/>
                  </a:lnTo>
                  <a:cubicBezTo>
                    <a:pt x="2097" y="5"/>
                    <a:pt x="2096" y="4"/>
                    <a:pt x="2096" y="3"/>
                  </a:cubicBezTo>
                  <a:cubicBezTo>
                    <a:pt x="2096" y="1"/>
                    <a:pt x="2097" y="0"/>
                    <a:pt x="2099" y="0"/>
                  </a:cubicBezTo>
                  <a:close/>
                  <a:moveTo>
                    <a:pt x="2115" y="0"/>
                  </a:moveTo>
                  <a:lnTo>
                    <a:pt x="2120" y="0"/>
                  </a:lnTo>
                  <a:cubicBezTo>
                    <a:pt x="2121" y="0"/>
                    <a:pt x="2123" y="1"/>
                    <a:pt x="2123" y="3"/>
                  </a:cubicBezTo>
                  <a:cubicBezTo>
                    <a:pt x="2123" y="4"/>
                    <a:pt x="2121" y="5"/>
                    <a:pt x="2120" y="5"/>
                  </a:cubicBezTo>
                  <a:lnTo>
                    <a:pt x="2115" y="5"/>
                  </a:lnTo>
                  <a:cubicBezTo>
                    <a:pt x="2113" y="5"/>
                    <a:pt x="2112" y="4"/>
                    <a:pt x="2112" y="3"/>
                  </a:cubicBezTo>
                  <a:cubicBezTo>
                    <a:pt x="2112" y="1"/>
                    <a:pt x="2113" y="0"/>
                    <a:pt x="2115" y="0"/>
                  </a:cubicBezTo>
                  <a:close/>
                  <a:moveTo>
                    <a:pt x="2131" y="0"/>
                  </a:moveTo>
                  <a:lnTo>
                    <a:pt x="2136" y="0"/>
                  </a:lnTo>
                  <a:cubicBezTo>
                    <a:pt x="2137" y="0"/>
                    <a:pt x="2139" y="1"/>
                    <a:pt x="2139" y="3"/>
                  </a:cubicBezTo>
                  <a:cubicBezTo>
                    <a:pt x="2139" y="4"/>
                    <a:pt x="2137" y="5"/>
                    <a:pt x="2136" y="5"/>
                  </a:cubicBezTo>
                  <a:lnTo>
                    <a:pt x="2131" y="5"/>
                  </a:lnTo>
                  <a:cubicBezTo>
                    <a:pt x="2129" y="5"/>
                    <a:pt x="2128" y="4"/>
                    <a:pt x="2128" y="3"/>
                  </a:cubicBezTo>
                  <a:cubicBezTo>
                    <a:pt x="2128" y="1"/>
                    <a:pt x="2129" y="0"/>
                    <a:pt x="2131" y="0"/>
                  </a:cubicBezTo>
                  <a:close/>
                  <a:moveTo>
                    <a:pt x="2147" y="0"/>
                  </a:moveTo>
                  <a:lnTo>
                    <a:pt x="2152" y="0"/>
                  </a:lnTo>
                  <a:cubicBezTo>
                    <a:pt x="2153" y="0"/>
                    <a:pt x="2155" y="1"/>
                    <a:pt x="2155" y="3"/>
                  </a:cubicBezTo>
                  <a:cubicBezTo>
                    <a:pt x="2155" y="4"/>
                    <a:pt x="2153" y="5"/>
                    <a:pt x="2152" y="5"/>
                  </a:cubicBezTo>
                  <a:lnTo>
                    <a:pt x="2147" y="5"/>
                  </a:lnTo>
                  <a:cubicBezTo>
                    <a:pt x="2145" y="5"/>
                    <a:pt x="2144" y="4"/>
                    <a:pt x="2144" y="3"/>
                  </a:cubicBezTo>
                  <a:cubicBezTo>
                    <a:pt x="2144" y="1"/>
                    <a:pt x="2145" y="0"/>
                    <a:pt x="2147" y="0"/>
                  </a:cubicBezTo>
                  <a:close/>
                  <a:moveTo>
                    <a:pt x="2163" y="0"/>
                  </a:moveTo>
                  <a:lnTo>
                    <a:pt x="2168" y="0"/>
                  </a:lnTo>
                  <a:cubicBezTo>
                    <a:pt x="2169" y="0"/>
                    <a:pt x="2171" y="1"/>
                    <a:pt x="2171" y="3"/>
                  </a:cubicBezTo>
                  <a:cubicBezTo>
                    <a:pt x="2171" y="4"/>
                    <a:pt x="2169" y="5"/>
                    <a:pt x="2168" y="5"/>
                  </a:cubicBezTo>
                  <a:lnTo>
                    <a:pt x="2163" y="5"/>
                  </a:lnTo>
                  <a:cubicBezTo>
                    <a:pt x="2161" y="5"/>
                    <a:pt x="2160" y="4"/>
                    <a:pt x="2160" y="3"/>
                  </a:cubicBezTo>
                  <a:cubicBezTo>
                    <a:pt x="2160" y="1"/>
                    <a:pt x="2161" y="0"/>
                    <a:pt x="2163" y="0"/>
                  </a:cubicBezTo>
                  <a:close/>
                  <a:moveTo>
                    <a:pt x="2179" y="0"/>
                  </a:moveTo>
                  <a:lnTo>
                    <a:pt x="2184" y="0"/>
                  </a:lnTo>
                  <a:cubicBezTo>
                    <a:pt x="2185" y="0"/>
                    <a:pt x="2187" y="1"/>
                    <a:pt x="2187" y="3"/>
                  </a:cubicBezTo>
                  <a:cubicBezTo>
                    <a:pt x="2187" y="4"/>
                    <a:pt x="2185" y="5"/>
                    <a:pt x="2184" y="5"/>
                  </a:cubicBezTo>
                  <a:lnTo>
                    <a:pt x="2179" y="5"/>
                  </a:lnTo>
                  <a:cubicBezTo>
                    <a:pt x="2177" y="5"/>
                    <a:pt x="2176" y="4"/>
                    <a:pt x="2176" y="3"/>
                  </a:cubicBezTo>
                  <a:cubicBezTo>
                    <a:pt x="2176" y="1"/>
                    <a:pt x="2177" y="0"/>
                    <a:pt x="2179" y="0"/>
                  </a:cubicBezTo>
                  <a:close/>
                  <a:moveTo>
                    <a:pt x="2195" y="0"/>
                  </a:moveTo>
                  <a:lnTo>
                    <a:pt x="2200" y="0"/>
                  </a:lnTo>
                  <a:cubicBezTo>
                    <a:pt x="2201" y="0"/>
                    <a:pt x="2203" y="1"/>
                    <a:pt x="2203" y="3"/>
                  </a:cubicBezTo>
                  <a:cubicBezTo>
                    <a:pt x="2203" y="4"/>
                    <a:pt x="2201" y="5"/>
                    <a:pt x="2200" y="5"/>
                  </a:cubicBezTo>
                  <a:lnTo>
                    <a:pt x="2195" y="5"/>
                  </a:lnTo>
                  <a:cubicBezTo>
                    <a:pt x="2193" y="5"/>
                    <a:pt x="2192" y="4"/>
                    <a:pt x="2192" y="3"/>
                  </a:cubicBezTo>
                  <a:cubicBezTo>
                    <a:pt x="2192" y="1"/>
                    <a:pt x="2193" y="0"/>
                    <a:pt x="2195" y="0"/>
                  </a:cubicBezTo>
                  <a:close/>
                  <a:moveTo>
                    <a:pt x="2211" y="0"/>
                  </a:moveTo>
                  <a:lnTo>
                    <a:pt x="2216" y="0"/>
                  </a:lnTo>
                  <a:cubicBezTo>
                    <a:pt x="2217" y="0"/>
                    <a:pt x="2219" y="1"/>
                    <a:pt x="2219" y="3"/>
                  </a:cubicBezTo>
                  <a:cubicBezTo>
                    <a:pt x="2219" y="4"/>
                    <a:pt x="2217" y="5"/>
                    <a:pt x="2216" y="5"/>
                  </a:cubicBezTo>
                  <a:lnTo>
                    <a:pt x="2211" y="5"/>
                  </a:lnTo>
                  <a:cubicBezTo>
                    <a:pt x="2209" y="5"/>
                    <a:pt x="2208" y="4"/>
                    <a:pt x="2208" y="3"/>
                  </a:cubicBezTo>
                  <a:cubicBezTo>
                    <a:pt x="2208" y="1"/>
                    <a:pt x="2209" y="0"/>
                    <a:pt x="2211" y="0"/>
                  </a:cubicBezTo>
                  <a:close/>
                  <a:moveTo>
                    <a:pt x="2227" y="0"/>
                  </a:moveTo>
                  <a:lnTo>
                    <a:pt x="2232" y="0"/>
                  </a:lnTo>
                  <a:cubicBezTo>
                    <a:pt x="2233" y="0"/>
                    <a:pt x="2235" y="1"/>
                    <a:pt x="2235" y="3"/>
                  </a:cubicBezTo>
                  <a:cubicBezTo>
                    <a:pt x="2235" y="4"/>
                    <a:pt x="2233" y="5"/>
                    <a:pt x="2232" y="5"/>
                  </a:cubicBezTo>
                  <a:lnTo>
                    <a:pt x="2227" y="5"/>
                  </a:lnTo>
                  <a:cubicBezTo>
                    <a:pt x="2225" y="5"/>
                    <a:pt x="2224" y="4"/>
                    <a:pt x="2224" y="3"/>
                  </a:cubicBezTo>
                  <a:cubicBezTo>
                    <a:pt x="2224" y="1"/>
                    <a:pt x="2225" y="0"/>
                    <a:pt x="2227" y="0"/>
                  </a:cubicBezTo>
                  <a:close/>
                  <a:moveTo>
                    <a:pt x="2243" y="0"/>
                  </a:moveTo>
                  <a:lnTo>
                    <a:pt x="2248" y="0"/>
                  </a:lnTo>
                  <a:cubicBezTo>
                    <a:pt x="2249" y="0"/>
                    <a:pt x="2251" y="1"/>
                    <a:pt x="2251" y="3"/>
                  </a:cubicBezTo>
                  <a:cubicBezTo>
                    <a:pt x="2251" y="4"/>
                    <a:pt x="2249" y="5"/>
                    <a:pt x="2248" y="5"/>
                  </a:cubicBezTo>
                  <a:lnTo>
                    <a:pt x="2243" y="5"/>
                  </a:lnTo>
                  <a:cubicBezTo>
                    <a:pt x="2241" y="5"/>
                    <a:pt x="2240" y="4"/>
                    <a:pt x="2240" y="3"/>
                  </a:cubicBezTo>
                  <a:cubicBezTo>
                    <a:pt x="2240" y="1"/>
                    <a:pt x="2241" y="0"/>
                    <a:pt x="2243" y="0"/>
                  </a:cubicBezTo>
                  <a:close/>
                  <a:moveTo>
                    <a:pt x="2259" y="0"/>
                  </a:moveTo>
                  <a:lnTo>
                    <a:pt x="2264" y="0"/>
                  </a:lnTo>
                  <a:cubicBezTo>
                    <a:pt x="2265" y="0"/>
                    <a:pt x="2267" y="1"/>
                    <a:pt x="2267" y="3"/>
                  </a:cubicBezTo>
                  <a:cubicBezTo>
                    <a:pt x="2267" y="4"/>
                    <a:pt x="2265" y="5"/>
                    <a:pt x="2264" y="5"/>
                  </a:cubicBezTo>
                  <a:lnTo>
                    <a:pt x="2259" y="5"/>
                  </a:lnTo>
                  <a:cubicBezTo>
                    <a:pt x="2257" y="5"/>
                    <a:pt x="2256" y="4"/>
                    <a:pt x="2256" y="3"/>
                  </a:cubicBezTo>
                  <a:cubicBezTo>
                    <a:pt x="2256" y="1"/>
                    <a:pt x="2257" y="0"/>
                    <a:pt x="2259" y="0"/>
                  </a:cubicBezTo>
                  <a:close/>
                  <a:moveTo>
                    <a:pt x="2275" y="0"/>
                  </a:moveTo>
                  <a:lnTo>
                    <a:pt x="2280" y="0"/>
                  </a:lnTo>
                  <a:cubicBezTo>
                    <a:pt x="2281" y="0"/>
                    <a:pt x="2283" y="1"/>
                    <a:pt x="2283" y="3"/>
                  </a:cubicBezTo>
                  <a:cubicBezTo>
                    <a:pt x="2283" y="4"/>
                    <a:pt x="2281" y="5"/>
                    <a:pt x="2280" y="5"/>
                  </a:cubicBezTo>
                  <a:lnTo>
                    <a:pt x="2275" y="5"/>
                  </a:lnTo>
                  <a:cubicBezTo>
                    <a:pt x="2273" y="5"/>
                    <a:pt x="2272" y="4"/>
                    <a:pt x="2272" y="3"/>
                  </a:cubicBezTo>
                  <a:cubicBezTo>
                    <a:pt x="2272" y="1"/>
                    <a:pt x="2273" y="0"/>
                    <a:pt x="2275" y="0"/>
                  </a:cubicBezTo>
                  <a:close/>
                  <a:moveTo>
                    <a:pt x="2291" y="0"/>
                  </a:moveTo>
                  <a:lnTo>
                    <a:pt x="2296" y="0"/>
                  </a:lnTo>
                  <a:cubicBezTo>
                    <a:pt x="2297" y="0"/>
                    <a:pt x="2299" y="1"/>
                    <a:pt x="2299" y="3"/>
                  </a:cubicBezTo>
                  <a:cubicBezTo>
                    <a:pt x="2299" y="4"/>
                    <a:pt x="2297" y="5"/>
                    <a:pt x="2296" y="5"/>
                  </a:cubicBezTo>
                  <a:lnTo>
                    <a:pt x="2291" y="5"/>
                  </a:lnTo>
                  <a:cubicBezTo>
                    <a:pt x="2289" y="5"/>
                    <a:pt x="2288" y="4"/>
                    <a:pt x="2288" y="3"/>
                  </a:cubicBezTo>
                  <a:cubicBezTo>
                    <a:pt x="2288" y="1"/>
                    <a:pt x="2289" y="0"/>
                    <a:pt x="2291" y="0"/>
                  </a:cubicBezTo>
                  <a:close/>
                  <a:moveTo>
                    <a:pt x="2307" y="0"/>
                  </a:moveTo>
                  <a:lnTo>
                    <a:pt x="2312" y="0"/>
                  </a:lnTo>
                  <a:cubicBezTo>
                    <a:pt x="2313" y="0"/>
                    <a:pt x="2315" y="1"/>
                    <a:pt x="2315" y="3"/>
                  </a:cubicBezTo>
                  <a:cubicBezTo>
                    <a:pt x="2315" y="4"/>
                    <a:pt x="2313" y="5"/>
                    <a:pt x="2312" y="5"/>
                  </a:cubicBezTo>
                  <a:lnTo>
                    <a:pt x="2307" y="5"/>
                  </a:lnTo>
                  <a:cubicBezTo>
                    <a:pt x="2305" y="5"/>
                    <a:pt x="2304" y="4"/>
                    <a:pt x="2304" y="3"/>
                  </a:cubicBezTo>
                  <a:cubicBezTo>
                    <a:pt x="2304" y="1"/>
                    <a:pt x="2305" y="0"/>
                    <a:pt x="2307" y="0"/>
                  </a:cubicBezTo>
                  <a:close/>
                  <a:moveTo>
                    <a:pt x="2323" y="0"/>
                  </a:moveTo>
                  <a:lnTo>
                    <a:pt x="2328" y="0"/>
                  </a:lnTo>
                  <a:cubicBezTo>
                    <a:pt x="2329" y="0"/>
                    <a:pt x="2331" y="1"/>
                    <a:pt x="2331" y="3"/>
                  </a:cubicBezTo>
                  <a:cubicBezTo>
                    <a:pt x="2331" y="4"/>
                    <a:pt x="2329" y="5"/>
                    <a:pt x="2328" y="5"/>
                  </a:cubicBezTo>
                  <a:lnTo>
                    <a:pt x="2323" y="5"/>
                  </a:lnTo>
                  <a:cubicBezTo>
                    <a:pt x="2321" y="5"/>
                    <a:pt x="2320" y="4"/>
                    <a:pt x="2320" y="3"/>
                  </a:cubicBezTo>
                  <a:cubicBezTo>
                    <a:pt x="2320" y="1"/>
                    <a:pt x="2321" y="0"/>
                    <a:pt x="2323" y="0"/>
                  </a:cubicBezTo>
                  <a:close/>
                  <a:moveTo>
                    <a:pt x="2339" y="0"/>
                  </a:moveTo>
                  <a:lnTo>
                    <a:pt x="2344" y="0"/>
                  </a:lnTo>
                  <a:cubicBezTo>
                    <a:pt x="2345" y="0"/>
                    <a:pt x="2347" y="1"/>
                    <a:pt x="2347" y="3"/>
                  </a:cubicBezTo>
                  <a:cubicBezTo>
                    <a:pt x="2347" y="4"/>
                    <a:pt x="2345" y="5"/>
                    <a:pt x="2344" y="5"/>
                  </a:cubicBezTo>
                  <a:lnTo>
                    <a:pt x="2339" y="5"/>
                  </a:lnTo>
                  <a:cubicBezTo>
                    <a:pt x="2337" y="5"/>
                    <a:pt x="2336" y="4"/>
                    <a:pt x="2336" y="3"/>
                  </a:cubicBezTo>
                  <a:cubicBezTo>
                    <a:pt x="2336" y="1"/>
                    <a:pt x="2337" y="0"/>
                    <a:pt x="2339" y="0"/>
                  </a:cubicBezTo>
                  <a:close/>
                  <a:moveTo>
                    <a:pt x="2355" y="0"/>
                  </a:moveTo>
                  <a:lnTo>
                    <a:pt x="2360" y="0"/>
                  </a:lnTo>
                  <a:cubicBezTo>
                    <a:pt x="2361" y="0"/>
                    <a:pt x="2363" y="1"/>
                    <a:pt x="2363" y="3"/>
                  </a:cubicBezTo>
                  <a:cubicBezTo>
                    <a:pt x="2363" y="4"/>
                    <a:pt x="2361" y="5"/>
                    <a:pt x="2360" y="5"/>
                  </a:cubicBezTo>
                  <a:lnTo>
                    <a:pt x="2355" y="5"/>
                  </a:lnTo>
                  <a:cubicBezTo>
                    <a:pt x="2353" y="5"/>
                    <a:pt x="2352" y="4"/>
                    <a:pt x="2352" y="3"/>
                  </a:cubicBezTo>
                  <a:cubicBezTo>
                    <a:pt x="2352" y="1"/>
                    <a:pt x="2353" y="0"/>
                    <a:pt x="2355" y="0"/>
                  </a:cubicBezTo>
                  <a:close/>
                  <a:moveTo>
                    <a:pt x="2371" y="0"/>
                  </a:moveTo>
                  <a:lnTo>
                    <a:pt x="2376" y="0"/>
                  </a:lnTo>
                  <a:cubicBezTo>
                    <a:pt x="2377" y="0"/>
                    <a:pt x="2379" y="1"/>
                    <a:pt x="2379" y="3"/>
                  </a:cubicBezTo>
                  <a:cubicBezTo>
                    <a:pt x="2379" y="4"/>
                    <a:pt x="2377" y="5"/>
                    <a:pt x="2376" y="5"/>
                  </a:cubicBezTo>
                  <a:lnTo>
                    <a:pt x="2371" y="5"/>
                  </a:lnTo>
                  <a:cubicBezTo>
                    <a:pt x="2369" y="5"/>
                    <a:pt x="2368" y="4"/>
                    <a:pt x="2368" y="3"/>
                  </a:cubicBezTo>
                  <a:cubicBezTo>
                    <a:pt x="2368" y="1"/>
                    <a:pt x="2369" y="0"/>
                    <a:pt x="2371" y="0"/>
                  </a:cubicBezTo>
                  <a:close/>
                  <a:moveTo>
                    <a:pt x="2387" y="0"/>
                  </a:moveTo>
                  <a:lnTo>
                    <a:pt x="2392" y="0"/>
                  </a:lnTo>
                  <a:cubicBezTo>
                    <a:pt x="2393" y="0"/>
                    <a:pt x="2395" y="1"/>
                    <a:pt x="2395" y="3"/>
                  </a:cubicBezTo>
                  <a:cubicBezTo>
                    <a:pt x="2395" y="4"/>
                    <a:pt x="2393" y="5"/>
                    <a:pt x="2392" y="5"/>
                  </a:cubicBezTo>
                  <a:lnTo>
                    <a:pt x="2387" y="5"/>
                  </a:lnTo>
                  <a:cubicBezTo>
                    <a:pt x="2385" y="5"/>
                    <a:pt x="2384" y="4"/>
                    <a:pt x="2384" y="3"/>
                  </a:cubicBezTo>
                  <a:cubicBezTo>
                    <a:pt x="2384" y="1"/>
                    <a:pt x="2385" y="0"/>
                    <a:pt x="2387" y="0"/>
                  </a:cubicBezTo>
                  <a:close/>
                  <a:moveTo>
                    <a:pt x="2403" y="0"/>
                  </a:moveTo>
                  <a:lnTo>
                    <a:pt x="2408" y="0"/>
                  </a:lnTo>
                  <a:cubicBezTo>
                    <a:pt x="2409" y="0"/>
                    <a:pt x="2411" y="1"/>
                    <a:pt x="2411" y="3"/>
                  </a:cubicBezTo>
                  <a:cubicBezTo>
                    <a:pt x="2411" y="4"/>
                    <a:pt x="2409" y="5"/>
                    <a:pt x="2408" y="5"/>
                  </a:cubicBezTo>
                  <a:lnTo>
                    <a:pt x="2403" y="5"/>
                  </a:lnTo>
                  <a:cubicBezTo>
                    <a:pt x="2401" y="5"/>
                    <a:pt x="2400" y="4"/>
                    <a:pt x="2400" y="3"/>
                  </a:cubicBezTo>
                  <a:cubicBezTo>
                    <a:pt x="2400" y="1"/>
                    <a:pt x="2401" y="0"/>
                    <a:pt x="2403" y="0"/>
                  </a:cubicBezTo>
                  <a:close/>
                  <a:moveTo>
                    <a:pt x="2419" y="0"/>
                  </a:moveTo>
                  <a:lnTo>
                    <a:pt x="2424" y="0"/>
                  </a:lnTo>
                  <a:cubicBezTo>
                    <a:pt x="2425" y="0"/>
                    <a:pt x="2427" y="1"/>
                    <a:pt x="2427" y="3"/>
                  </a:cubicBezTo>
                  <a:cubicBezTo>
                    <a:pt x="2427" y="4"/>
                    <a:pt x="2425" y="5"/>
                    <a:pt x="2424" y="5"/>
                  </a:cubicBezTo>
                  <a:lnTo>
                    <a:pt x="2419" y="5"/>
                  </a:lnTo>
                  <a:cubicBezTo>
                    <a:pt x="2417" y="5"/>
                    <a:pt x="2416" y="4"/>
                    <a:pt x="2416" y="3"/>
                  </a:cubicBezTo>
                  <a:cubicBezTo>
                    <a:pt x="2416" y="1"/>
                    <a:pt x="2417" y="0"/>
                    <a:pt x="2419" y="0"/>
                  </a:cubicBezTo>
                  <a:close/>
                  <a:moveTo>
                    <a:pt x="2435" y="0"/>
                  </a:moveTo>
                  <a:lnTo>
                    <a:pt x="2440" y="0"/>
                  </a:lnTo>
                  <a:cubicBezTo>
                    <a:pt x="2441" y="0"/>
                    <a:pt x="2443" y="1"/>
                    <a:pt x="2443" y="3"/>
                  </a:cubicBezTo>
                  <a:cubicBezTo>
                    <a:pt x="2443" y="4"/>
                    <a:pt x="2441" y="5"/>
                    <a:pt x="2440" y="5"/>
                  </a:cubicBezTo>
                  <a:lnTo>
                    <a:pt x="2435" y="5"/>
                  </a:lnTo>
                  <a:cubicBezTo>
                    <a:pt x="2433" y="5"/>
                    <a:pt x="2432" y="4"/>
                    <a:pt x="2432" y="3"/>
                  </a:cubicBezTo>
                  <a:cubicBezTo>
                    <a:pt x="2432" y="1"/>
                    <a:pt x="2433" y="0"/>
                    <a:pt x="2435" y="0"/>
                  </a:cubicBezTo>
                  <a:close/>
                  <a:moveTo>
                    <a:pt x="2451" y="0"/>
                  </a:moveTo>
                  <a:lnTo>
                    <a:pt x="2456" y="0"/>
                  </a:lnTo>
                  <a:cubicBezTo>
                    <a:pt x="2457" y="0"/>
                    <a:pt x="2459" y="1"/>
                    <a:pt x="2459" y="3"/>
                  </a:cubicBezTo>
                  <a:cubicBezTo>
                    <a:pt x="2459" y="4"/>
                    <a:pt x="2457" y="5"/>
                    <a:pt x="2456" y="5"/>
                  </a:cubicBezTo>
                  <a:lnTo>
                    <a:pt x="2451" y="5"/>
                  </a:lnTo>
                  <a:cubicBezTo>
                    <a:pt x="2449" y="5"/>
                    <a:pt x="2448" y="4"/>
                    <a:pt x="2448" y="3"/>
                  </a:cubicBezTo>
                  <a:cubicBezTo>
                    <a:pt x="2448" y="1"/>
                    <a:pt x="2449" y="0"/>
                    <a:pt x="2451" y="0"/>
                  </a:cubicBezTo>
                  <a:close/>
                  <a:moveTo>
                    <a:pt x="2467" y="0"/>
                  </a:moveTo>
                  <a:lnTo>
                    <a:pt x="2472" y="0"/>
                  </a:lnTo>
                  <a:cubicBezTo>
                    <a:pt x="2473" y="0"/>
                    <a:pt x="2475" y="1"/>
                    <a:pt x="2475" y="3"/>
                  </a:cubicBezTo>
                  <a:cubicBezTo>
                    <a:pt x="2475" y="4"/>
                    <a:pt x="2473" y="5"/>
                    <a:pt x="2472" y="5"/>
                  </a:cubicBezTo>
                  <a:lnTo>
                    <a:pt x="2467" y="5"/>
                  </a:lnTo>
                  <a:cubicBezTo>
                    <a:pt x="2465" y="5"/>
                    <a:pt x="2464" y="4"/>
                    <a:pt x="2464" y="3"/>
                  </a:cubicBezTo>
                  <a:cubicBezTo>
                    <a:pt x="2464" y="1"/>
                    <a:pt x="2465" y="0"/>
                    <a:pt x="2467" y="0"/>
                  </a:cubicBezTo>
                  <a:close/>
                  <a:moveTo>
                    <a:pt x="2483" y="0"/>
                  </a:moveTo>
                  <a:lnTo>
                    <a:pt x="2488" y="0"/>
                  </a:lnTo>
                  <a:cubicBezTo>
                    <a:pt x="2489" y="0"/>
                    <a:pt x="2491" y="1"/>
                    <a:pt x="2491" y="3"/>
                  </a:cubicBezTo>
                  <a:cubicBezTo>
                    <a:pt x="2491" y="4"/>
                    <a:pt x="2489" y="5"/>
                    <a:pt x="2488" y="5"/>
                  </a:cubicBezTo>
                  <a:lnTo>
                    <a:pt x="2483" y="5"/>
                  </a:lnTo>
                  <a:cubicBezTo>
                    <a:pt x="2481" y="5"/>
                    <a:pt x="2480" y="4"/>
                    <a:pt x="2480" y="3"/>
                  </a:cubicBezTo>
                  <a:cubicBezTo>
                    <a:pt x="2480" y="1"/>
                    <a:pt x="2481" y="0"/>
                    <a:pt x="2483" y="0"/>
                  </a:cubicBezTo>
                  <a:close/>
                  <a:moveTo>
                    <a:pt x="2499" y="0"/>
                  </a:moveTo>
                  <a:lnTo>
                    <a:pt x="2504" y="0"/>
                  </a:lnTo>
                  <a:cubicBezTo>
                    <a:pt x="2505" y="0"/>
                    <a:pt x="2507" y="1"/>
                    <a:pt x="2507" y="3"/>
                  </a:cubicBezTo>
                  <a:cubicBezTo>
                    <a:pt x="2507" y="4"/>
                    <a:pt x="2505" y="5"/>
                    <a:pt x="2504" y="5"/>
                  </a:cubicBezTo>
                  <a:lnTo>
                    <a:pt x="2499" y="5"/>
                  </a:lnTo>
                  <a:cubicBezTo>
                    <a:pt x="2497" y="5"/>
                    <a:pt x="2496" y="4"/>
                    <a:pt x="2496" y="3"/>
                  </a:cubicBezTo>
                  <a:cubicBezTo>
                    <a:pt x="2496" y="1"/>
                    <a:pt x="2497" y="0"/>
                    <a:pt x="2499" y="0"/>
                  </a:cubicBezTo>
                  <a:close/>
                  <a:moveTo>
                    <a:pt x="2515" y="0"/>
                  </a:moveTo>
                  <a:lnTo>
                    <a:pt x="2520" y="0"/>
                  </a:lnTo>
                  <a:cubicBezTo>
                    <a:pt x="2521" y="0"/>
                    <a:pt x="2523" y="1"/>
                    <a:pt x="2523" y="3"/>
                  </a:cubicBezTo>
                  <a:cubicBezTo>
                    <a:pt x="2523" y="4"/>
                    <a:pt x="2521" y="5"/>
                    <a:pt x="2520" y="5"/>
                  </a:cubicBezTo>
                  <a:lnTo>
                    <a:pt x="2515" y="5"/>
                  </a:lnTo>
                  <a:cubicBezTo>
                    <a:pt x="2513" y="5"/>
                    <a:pt x="2512" y="4"/>
                    <a:pt x="2512" y="3"/>
                  </a:cubicBezTo>
                  <a:cubicBezTo>
                    <a:pt x="2512" y="1"/>
                    <a:pt x="2513" y="0"/>
                    <a:pt x="2515" y="0"/>
                  </a:cubicBezTo>
                  <a:close/>
                  <a:moveTo>
                    <a:pt x="2531" y="0"/>
                  </a:moveTo>
                  <a:lnTo>
                    <a:pt x="2536" y="0"/>
                  </a:lnTo>
                  <a:cubicBezTo>
                    <a:pt x="2537" y="0"/>
                    <a:pt x="2539" y="1"/>
                    <a:pt x="2539" y="3"/>
                  </a:cubicBezTo>
                  <a:cubicBezTo>
                    <a:pt x="2539" y="4"/>
                    <a:pt x="2537" y="5"/>
                    <a:pt x="2536" y="5"/>
                  </a:cubicBezTo>
                  <a:lnTo>
                    <a:pt x="2531" y="5"/>
                  </a:lnTo>
                  <a:cubicBezTo>
                    <a:pt x="2529" y="5"/>
                    <a:pt x="2528" y="4"/>
                    <a:pt x="2528" y="3"/>
                  </a:cubicBezTo>
                  <a:cubicBezTo>
                    <a:pt x="2528" y="1"/>
                    <a:pt x="2529" y="0"/>
                    <a:pt x="2531" y="0"/>
                  </a:cubicBezTo>
                  <a:close/>
                  <a:moveTo>
                    <a:pt x="2547" y="0"/>
                  </a:moveTo>
                  <a:lnTo>
                    <a:pt x="2552" y="0"/>
                  </a:lnTo>
                  <a:cubicBezTo>
                    <a:pt x="2553" y="0"/>
                    <a:pt x="2555" y="1"/>
                    <a:pt x="2555" y="3"/>
                  </a:cubicBezTo>
                  <a:cubicBezTo>
                    <a:pt x="2555" y="4"/>
                    <a:pt x="2553" y="5"/>
                    <a:pt x="2552" y="5"/>
                  </a:cubicBezTo>
                  <a:lnTo>
                    <a:pt x="2547" y="5"/>
                  </a:lnTo>
                  <a:cubicBezTo>
                    <a:pt x="2545" y="5"/>
                    <a:pt x="2544" y="4"/>
                    <a:pt x="2544" y="3"/>
                  </a:cubicBezTo>
                  <a:cubicBezTo>
                    <a:pt x="2544" y="1"/>
                    <a:pt x="2545" y="0"/>
                    <a:pt x="2547" y="0"/>
                  </a:cubicBezTo>
                  <a:close/>
                  <a:moveTo>
                    <a:pt x="2563" y="0"/>
                  </a:moveTo>
                  <a:lnTo>
                    <a:pt x="2568" y="0"/>
                  </a:lnTo>
                  <a:cubicBezTo>
                    <a:pt x="2569" y="0"/>
                    <a:pt x="2571" y="1"/>
                    <a:pt x="2571" y="3"/>
                  </a:cubicBezTo>
                  <a:cubicBezTo>
                    <a:pt x="2571" y="4"/>
                    <a:pt x="2569" y="5"/>
                    <a:pt x="2568" y="5"/>
                  </a:cubicBezTo>
                  <a:lnTo>
                    <a:pt x="2563" y="5"/>
                  </a:lnTo>
                  <a:cubicBezTo>
                    <a:pt x="2561" y="5"/>
                    <a:pt x="2560" y="4"/>
                    <a:pt x="2560" y="3"/>
                  </a:cubicBezTo>
                  <a:cubicBezTo>
                    <a:pt x="2560" y="1"/>
                    <a:pt x="2561" y="0"/>
                    <a:pt x="2563" y="0"/>
                  </a:cubicBezTo>
                  <a:close/>
                  <a:moveTo>
                    <a:pt x="2579" y="0"/>
                  </a:moveTo>
                  <a:lnTo>
                    <a:pt x="2584" y="0"/>
                  </a:lnTo>
                  <a:cubicBezTo>
                    <a:pt x="2585" y="0"/>
                    <a:pt x="2587" y="1"/>
                    <a:pt x="2587" y="3"/>
                  </a:cubicBezTo>
                  <a:cubicBezTo>
                    <a:pt x="2587" y="4"/>
                    <a:pt x="2585" y="5"/>
                    <a:pt x="2584" y="5"/>
                  </a:cubicBezTo>
                  <a:lnTo>
                    <a:pt x="2579" y="5"/>
                  </a:lnTo>
                  <a:cubicBezTo>
                    <a:pt x="2577" y="5"/>
                    <a:pt x="2576" y="4"/>
                    <a:pt x="2576" y="3"/>
                  </a:cubicBezTo>
                  <a:cubicBezTo>
                    <a:pt x="2576" y="1"/>
                    <a:pt x="2577" y="0"/>
                    <a:pt x="2579" y="0"/>
                  </a:cubicBezTo>
                  <a:close/>
                  <a:moveTo>
                    <a:pt x="2595" y="0"/>
                  </a:moveTo>
                  <a:lnTo>
                    <a:pt x="2600" y="0"/>
                  </a:lnTo>
                  <a:cubicBezTo>
                    <a:pt x="2601" y="0"/>
                    <a:pt x="2603" y="1"/>
                    <a:pt x="2603" y="3"/>
                  </a:cubicBezTo>
                  <a:cubicBezTo>
                    <a:pt x="2603" y="4"/>
                    <a:pt x="2601" y="5"/>
                    <a:pt x="2600" y="5"/>
                  </a:cubicBezTo>
                  <a:lnTo>
                    <a:pt x="2595" y="5"/>
                  </a:lnTo>
                  <a:cubicBezTo>
                    <a:pt x="2593" y="5"/>
                    <a:pt x="2592" y="4"/>
                    <a:pt x="2592" y="3"/>
                  </a:cubicBezTo>
                  <a:cubicBezTo>
                    <a:pt x="2592" y="1"/>
                    <a:pt x="2593" y="0"/>
                    <a:pt x="2595" y="0"/>
                  </a:cubicBezTo>
                  <a:close/>
                  <a:moveTo>
                    <a:pt x="2611" y="0"/>
                  </a:moveTo>
                  <a:lnTo>
                    <a:pt x="2616" y="0"/>
                  </a:lnTo>
                  <a:cubicBezTo>
                    <a:pt x="2617" y="0"/>
                    <a:pt x="2619" y="1"/>
                    <a:pt x="2619" y="3"/>
                  </a:cubicBezTo>
                  <a:cubicBezTo>
                    <a:pt x="2619" y="4"/>
                    <a:pt x="2617" y="5"/>
                    <a:pt x="2616" y="5"/>
                  </a:cubicBezTo>
                  <a:lnTo>
                    <a:pt x="2611" y="5"/>
                  </a:lnTo>
                  <a:cubicBezTo>
                    <a:pt x="2609" y="5"/>
                    <a:pt x="2608" y="4"/>
                    <a:pt x="2608" y="3"/>
                  </a:cubicBezTo>
                  <a:cubicBezTo>
                    <a:pt x="2608" y="1"/>
                    <a:pt x="2609" y="0"/>
                    <a:pt x="2611" y="0"/>
                  </a:cubicBezTo>
                  <a:close/>
                  <a:moveTo>
                    <a:pt x="2627" y="0"/>
                  </a:moveTo>
                  <a:lnTo>
                    <a:pt x="2632" y="0"/>
                  </a:lnTo>
                  <a:cubicBezTo>
                    <a:pt x="2633" y="0"/>
                    <a:pt x="2635" y="1"/>
                    <a:pt x="2635" y="3"/>
                  </a:cubicBezTo>
                  <a:cubicBezTo>
                    <a:pt x="2635" y="4"/>
                    <a:pt x="2633" y="5"/>
                    <a:pt x="2632" y="5"/>
                  </a:cubicBezTo>
                  <a:lnTo>
                    <a:pt x="2627" y="5"/>
                  </a:lnTo>
                  <a:cubicBezTo>
                    <a:pt x="2625" y="5"/>
                    <a:pt x="2624" y="4"/>
                    <a:pt x="2624" y="3"/>
                  </a:cubicBezTo>
                  <a:cubicBezTo>
                    <a:pt x="2624" y="1"/>
                    <a:pt x="2625" y="0"/>
                    <a:pt x="2627" y="0"/>
                  </a:cubicBezTo>
                  <a:close/>
                  <a:moveTo>
                    <a:pt x="2643" y="0"/>
                  </a:moveTo>
                  <a:lnTo>
                    <a:pt x="2648" y="0"/>
                  </a:lnTo>
                  <a:cubicBezTo>
                    <a:pt x="2649" y="0"/>
                    <a:pt x="2651" y="1"/>
                    <a:pt x="2651" y="3"/>
                  </a:cubicBezTo>
                  <a:cubicBezTo>
                    <a:pt x="2651" y="4"/>
                    <a:pt x="2649" y="5"/>
                    <a:pt x="2648" y="5"/>
                  </a:cubicBezTo>
                  <a:lnTo>
                    <a:pt x="2643" y="5"/>
                  </a:lnTo>
                  <a:cubicBezTo>
                    <a:pt x="2641" y="5"/>
                    <a:pt x="2640" y="4"/>
                    <a:pt x="2640" y="3"/>
                  </a:cubicBezTo>
                  <a:cubicBezTo>
                    <a:pt x="2640" y="1"/>
                    <a:pt x="2641" y="0"/>
                    <a:pt x="2643" y="0"/>
                  </a:cubicBezTo>
                  <a:close/>
                  <a:moveTo>
                    <a:pt x="2659" y="0"/>
                  </a:moveTo>
                  <a:lnTo>
                    <a:pt x="2664" y="0"/>
                  </a:lnTo>
                  <a:cubicBezTo>
                    <a:pt x="2665" y="0"/>
                    <a:pt x="2667" y="1"/>
                    <a:pt x="2667" y="3"/>
                  </a:cubicBezTo>
                  <a:cubicBezTo>
                    <a:pt x="2667" y="4"/>
                    <a:pt x="2665" y="5"/>
                    <a:pt x="2664" y="5"/>
                  </a:cubicBezTo>
                  <a:lnTo>
                    <a:pt x="2659" y="5"/>
                  </a:lnTo>
                  <a:cubicBezTo>
                    <a:pt x="2657" y="5"/>
                    <a:pt x="2656" y="4"/>
                    <a:pt x="2656" y="3"/>
                  </a:cubicBezTo>
                  <a:cubicBezTo>
                    <a:pt x="2656" y="1"/>
                    <a:pt x="2657" y="0"/>
                    <a:pt x="2659" y="0"/>
                  </a:cubicBezTo>
                  <a:close/>
                  <a:moveTo>
                    <a:pt x="2675" y="0"/>
                  </a:moveTo>
                  <a:lnTo>
                    <a:pt x="2680" y="0"/>
                  </a:lnTo>
                  <a:cubicBezTo>
                    <a:pt x="2681" y="0"/>
                    <a:pt x="2683" y="1"/>
                    <a:pt x="2683" y="3"/>
                  </a:cubicBezTo>
                  <a:cubicBezTo>
                    <a:pt x="2683" y="4"/>
                    <a:pt x="2681" y="5"/>
                    <a:pt x="2680" y="5"/>
                  </a:cubicBezTo>
                  <a:lnTo>
                    <a:pt x="2675" y="5"/>
                  </a:lnTo>
                  <a:cubicBezTo>
                    <a:pt x="2673" y="5"/>
                    <a:pt x="2672" y="4"/>
                    <a:pt x="2672" y="3"/>
                  </a:cubicBezTo>
                  <a:cubicBezTo>
                    <a:pt x="2672" y="1"/>
                    <a:pt x="2673" y="0"/>
                    <a:pt x="2675" y="0"/>
                  </a:cubicBezTo>
                  <a:close/>
                  <a:moveTo>
                    <a:pt x="2691" y="0"/>
                  </a:moveTo>
                  <a:lnTo>
                    <a:pt x="2696" y="0"/>
                  </a:lnTo>
                  <a:cubicBezTo>
                    <a:pt x="2697" y="0"/>
                    <a:pt x="2699" y="1"/>
                    <a:pt x="2699" y="3"/>
                  </a:cubicBezTo>
                  <a:cubicBezTo>
                    <a:pt x="2699" y="4"/>
                    <a:pt x="2697" y="5"/>
                    <a:pt x="2696" y="5"/>
                  </a:cubicBezTo>
                  <a:lnTo>
                    <a:pt x="2691" y="5"/>
                  </a:lnTo>
                  <a:cubicBezTo>
                    <a:pt x="2689" y="5"/>
                    <a:pt x="2688" y="4"/>
                    <a:pt x="2688" y="3"/>
                  </a:cubicBezTo>
                  <a:cubicBezTo>
                    <a:pt x="2688" y="1"/>
                    <a:pt x="2689" y="0"/>
                    <a:pt x="2691" y="0"/>
                  </a:cubicBezTo>
                  <a:close/>
                  <a:moveTo>
                    <a:pt x="2707" y="0"/>
                  </a:moveTo>
                  <a:lnTo>
                    <a:pt x="2712" y="0"/>
                  </a:lnTo>
                  <a:cubicBezTo>
                    <a:pt x="2713" y="0"/>
                    <a:pt x="2715" y="1"/>
                    <a:pt x="2715" y="3"/>
                  </a:cubicBezTo>
                  <a:cubicBezTo>
                    <a:pt x="2715" y="4"/>
                    <a:pt x="2713" y="5"/>
                    <a:pt x="2712" y="5"/>
                  </a:cubicBezTo>
                  <a:lnTo>
                    <a:pt x="2707" y="5"/>
                  </a:lnTo>
                  <a:cubicBezTo>
                    <a:pt x="2705" y="5"/>
                    <a:pt x="2704" y="4"/>
                    <a:pt x="2704" y="3"/>
                  </a:cubicBezTo>
                  <a:cubicBezTo>
                    <a:pt x="2704" y="1"/>
                    <a:pt x="2705" y="0"/>
                    <a:pt x="2707" y="0"/>
                  </a:cubicBezTo>
                  <a:close/>
                  <a:moveTo>
                    <a:pt x="2723" y="0"/>
                  </a:moveTo>
                  <a:lnTo>
                    <a:pt x="2728" y="0"/>
                  </a:lnTo>
                  <a:cubicBezTo>
                    <a:pt x="2729" y="0"/>
                    <a:pt x="2731" y="1"/>
                    <a:pt x="2731" y="3"/>
                  </a:cubicBezTo>
                  <a:cubicBezTo>
                    <a:pt x="2731" y="4"/>
                    <a:pt x="2729" y="5"/>
                    <a:pt x="2728" y="5"/>
                  </a:cubicBezTo>
                  <a:lnTo>
                    <a:pt x="2723" y="5"/>
                  </a:lnTo>
                  <a:cubicBezTo>
                    <a:pt x="2721" y="5"/>
                    <a:pt x="2720" y="4"/>
                    <a:pt x="2720" y="3"/>
                  </a:cubicBezTo>
                  <a:cubicBezTo>
                    <a:pt x="2720" y="1"/>
                    <a:pt x="2721" y="0"/>
                    <a:pt x="2723" y="0"/>
                  </a:cubicBezTo>
                  <a:close/>
                  <a:moveTo>
                    <a:pt x="2739" y="0"/>
                  </a:moveTo>
                  <a:lnTo>
                    <a:pt x="2744" y="0"/>
                  </a:lnTo>
                  <a:cubicBezTo>
                    <a:pt x="2745" y="0"/>
                    <a:pt x="2747" y="1"/>
                    <a:pt x="2747" y="3"/>
                  </a:cubicBezTo>
                  <a:cubicBezTo>
                    <a:pt x="2747" y="4"/>
                    <a:pt x="2745" y="5"/>
                    <a:pt x="2744" y="5"/>
                  </a:cubicBezTo>
                  <a:lnTo>
                    <a:pt x="2739" y="5"/>
                  </a:lnTo>
                  <a:cubicBezTo>
                    <a:pt x="2737" y="5"/>
                    <a:pt x="2736" y="4"/>
                    <a:pt x="2736" y="3"/>
                  </a:cubicBezTo>
                  <a:cubicBezTo>
                    <a:pt x="2736" y="1"/>
                    <a:pt x="2737" y="0"/>
                    <a:pt x="2739" y="0"/>
                  </a:cubicBezTo>
                  <a:close/>
                  <a:moveTo>
                    <a:pt x="2755" y="0"/>
                  </a:moveTo>
                  <a:lnTo>
                    <a:pt x="2760" y="0"/>
                  </a:lnTo>
                  <a:cubicBezTo>
                    <a:pt x="2761" y="0"/>
                    <a:pt x="2763" y="1"/>
                    <a:pt x="2763" y="3"/>
                  </a:cubicBezTo>
                  <a:cubicBezTo>
                    <a:pt x="2763" y="4"/>
                    <a:pt x="2761" y="5"/>
                    <a:pt x="2760" y="5"/>
                  </a:cubicBezTo>
                  <a:lnTo>
                    <a:pt x="2755" y="5"/>
                  </a:lnTo>
                  <a:cubicBezTo>
                    <a:pt x="2753" y="5"/>
                    <a:pt x="2752" y="4"/>
                    <a:pt x="2752" y="3"/>
                  </a:cubicBezTo>
                  <a:cubicBezTo>
                    <a:pt x="2752" y="1"/>
                    <a:pt x="2753" y="0"/>
                    <a:pt x="2755" y="0"/>
                  </a:cubicBezTo>
                  <a:close/>
                  <a:moveTo>
                    <a:pt x="2771" y="0"/>
                  </a:moveTo>
                  <a:lnTo>
                    <a:pt x="2776" y="0"/>
                  </a:lnTo>
                  <a:cubicBezTo>
                    <a:pt x="2777" y="0"/>
                    <a:pt x="2779" y="1"/>
                    <a:pt x="2779" y="3"/>
                  </a:cubicBezTo>
                  <a:cubicBezTo>
                    <a:pt x="2779" y="4"/>
                    <a:pt x="2777" y="5"/>
                    <a:pt x="2776" y="5"/>
                  </a:cubicBezTo>
                  <a:lnTo>
                    <a:pt x="2771" y="5"/>
                  </a:lnTo>
                  <a:cubicBezTo>
                    <a:pt x="2769" y="5"/>
                    <a:pt x="2768" y="4"/>
                    <a:pt x="2768" y="3"/>
                  </a:cubicBezTo>
                  <a:cubicBezTo>
                    <a:pt x="2768" y="1"/>
                    <a:pt x="2769" y="0"/>
                    <a:pt x="2771" y="0"/>
                  </a:cubicBezTo>
                  <a:close/>
                  <a:moveTo>
                    <a:pt x="2787" y="0"/>
                  </a:moveTo>
                  <a:lnTo>
                    <a:pt x="2792" y="0"/>
                  </a:lnTo>
                  <a:cubicBezTo>
                    <a:pt x="2793" y="0"/>
                    <a:pt x="2795" y="1"/>
                    <a:pt x="2795" y="3"/>
                  </a:cubicBezTo>
                  <a:cubicBezTo>
                    <a:pt x="2795" y="4"/>
                    <a:pt x="2793" y="5"/>
                    <a:pt x="2792" y="5"/>
                  </a:cubicBezTo>
                  <a:lnTo>
                    <a:pt x="2787" y="5"/>
                  </a:lnTo>
                  <a:cubicBezTo>
                    <a:pt x="2785" y="5"/>
                    <a:pt x="2784" y="4"/>
                    <a:pt x="2784" y="3"/>
                  </a:cubicBezTo>
                  <a:cubicBezTo>
                    <a:pt x="2784" y="1"/>
                    <a:pt x="2785" y="0"/>
                    <a:pt x="2787" y="0"/>
                  </a:cubicBezTo>
                  <a:close/>
                  <a:moveTo>
                    <a:pt x="2803" y="0"/>
                  </a:moveTo>
                  <a:lnTo>
                    <a:pt x="2808" y="0"/>
                  </a:lnTo>
                  <a:cubicBezTo>
                    <a:pt x="2809" y="0"/>
                    <a:pt x="2811" y="1"/>
                    <a:pt x="2811" y="3"/>
                  </a:cubicBezTo>
                  <a:cubicBezTo>
                    <a:pt x="2811" y="4"/>
                    <a:pt x="2809" y="5"/>
                    <a:pt x="2808" y="5"/>
                  </a:cubicBezTo>
                  <a:lnTo>
                    <a:pt x="2803" y="5"/>
                  </a:lnTo>
                  <a:cubicBezTo>
                    <a:pt x="2801" y="5"/>
                    <a:pt x="2800" y="4"/>
                    <a:pt x="2800" y="3"/>
                  </a:cubicBezTo>
                  <a:cubicBezTo>
                    <a:pt x="2800" y="1"/>
                    <a:pt x="2801" y="0"/>
                    <a:pt x="2803" y="0"/>
                  </a:cubicBezTo>
                  <a:close/>
                  <a:moveTo>
                    <a:pt x="2819" y="0"/>
                  </a:moveTo>
                  <a:lnTo>
                    <a:pt x="2824" y="0"/>
                  </a:lnTo>
                  <a:cubicBezTo>
                    <a:pt x="2825" y="0"/>
                    <a:pt x="2827" y="1"/>
                    <a:pt x="2827" y="3"/>
                  </a:cubicBezTo>
                  <a:cubicBezTo>
                    <a:pt x="2827" y="4"/>
                    <a:pt x="2825" y="5"/>
                    <a:pt x="2824" y="5"/>
                  </a:cubicBezTo>
                  <a:lnTo>
                    <a:pt x="2819" y="5"/>
                  </a:lnTo>
                  <a:cubicBezTo>
                    <a:pt x="2817" y="5"/>
                    <a:pt x="2816" y="4"/>
                    <a:pt x="2816" y="3"/>
                  </a:cubicBezTo>
                  <a:cubicBezTo>
                    <a:pt x="2816" y="1"/>
                    <a:pt x="2817" y="0"/>
                    <a:pt x="2819" y="0"/>
                  </a:cubicBezTo>
                  <a:close/>
                  <a:moveTo>
                    <a:pt x="2835" y="0"/>
                  </a:moveTo>
                  <a:lnTo>
                    <a:pt x="2840" y="0"/>
                  </a:lnTo>
                  <a:cubicBezTo>
                    <a:pt x="2841" y="0"/>
                    <a:pt x="2843" y="1"/>
                    <a:pt x="2843" y="3"/>
                  </a:cubicBezTo>
                  <a:cubicBezTo>
                    <a:pt x="2843" y="4"/>
                    <a:pt x="2841" y="5"/>
                    <a:pt x="2840" y="5"/>
                  </a:cubicBezTo>
                  <a:lnTo>
                    <a:pt x="2835" y="5"/>
                  </a:lnTo>
                  <a:cubicBezTo>
                    <a:pt x="2833" y="5"/>
                    <a:pt x="2832" y="4"/>
                    <a:pt x="2832" y="3"/>
                  </a:cubicBezTo>
                  <a:cubicBezTo>
                    <a:pt x="2832" y="1"/>
                    <a:pt x="2833" y="0"/>
                    <a:pt x="2835" y="0"/>
                  </a:cubicBezTo>
                  <a:close/>
                  <a:moveTo>
                    <a:pt x="2851" y="0"/>
                  </a:moveTo>
                  <a:lnTo>
                    <a:pt x="2856" y="0"/>
                  </a:lnTo>
                  <a:cubicBezTo>
                    <a:pt x="2857" y="0"/>
                    <a:pt x="2859" y="1"/>
                    <a:pt x="2859" y="3"/>
                  </a:cubicBezTo>
                  <a:cubicBezTo>
                    <a:pt x="2859" y="4"/>
                    <a:pt x="2857" y="5"/>
                    <a:pt x="2856" y="5"/>
                  </a:cubicBezTo>
                  <a:lnTo>
                    <a:pt x="2851" y="5"/>
                  </a:lnTo>
                  <a:cubicBezTo>
                    <a:pt x="2849" y="5"/>
                    <a:pt x="2848" y="4"/>
                    <a:pt x="2848" y="3"/>
                  </a:cubicBezTo>
                  <a:cubicBezTo>
                    <a:pt x="2848" y="1"/>
                    <a:pt x="2849" y="0"/>
                    <a:pt x="2851" y="0"/>
                  </a:cubicBezTo>
                  <a:close/>
                  <a:moveTo>
                    <a:pt x="2867" y="0"/>
                  </a:moveTo>
                  <a:lnTo>
                    <a:pt x="2872" y="0"/>
                  </a:lnTo>
                  <a:cubicBezTo>
                    <a:pt x="2873" y="0"/>
                    <a:pt x="2875" y="1"/>
                    <a:pt x="2875" y="3"/>
                  </a:cubicBezTo>
                  <a:cubicBezTo>
                    <a:pt x="2875" y="4"/>
                    <a:pt x="2873" y="5"/>
                    <a:pt x="2872" y="5"/>
                  </a:cubicBezTo>
                  <a:lnTo>
                    <a:pt x="2867" y="5"/>
                  </a:lnTo>
                  <a:cubicBezTo>
                    <a:pt x="2865" y="5"/>
                    <a:pt x="2864" y="4"/>
                    <a:pt x="2864" y="3"/>
                  </a:cubicBezTo>
                  <a:cubicBezTo>
                    <a:pt x="2864" y="1"/>
                    <a:pt x="2865" y="0"/>
                    <a:pt x="2867" y="0"/>
                  </a:cubicBezTo>
                  <a:close/>
                  <a:moveTo>
                    <a:pt x="2883" y="0"/>
                  </a:moveTo>
                  <a:lnTo>
                    <a:pt x="2888" y="0"/>
                  </a:lnTo>
                  <a:cubicBezTo>
                    <a:pt x="2889" y="0"/>
                    <a:pt x="2891" y="1"/>
                    <a:pt x="2891" y="3"/>
                  </a:cubicBezTo>
                  <a:cubicBezTo>
                    <a:pt x="2891" y="4"/>
                    <a:pt x="2889" y="5"/>
                    <a:pt x="2888" y="5"/>
                  </a:cubicBezTo>
                  <a:lnTo>
                    <a:pt x="2883" y="5"/>
                  </a:lnTo>
                  <a:cubicBezTo>
                    <a:pt x="2881" y="5"/>
                    <a:pt x="2880" y="4"/>
                    <a:pt x="2880" y="3"/>
                  </a:cubicBezTo>
                  <a:cubicBezTo>
                    <a:pt x="2880" y="1"/>
                    <a:pt x="2881" y="0"/>
                    <a:pt x="2883" y="0"/>
                  </a:cubicBezTo>
                  <a:close/>
                  <a:moveTo>
                    <a:pt x="2899" y="0"/>
                  </a:moveTo>
                  <a:lnTo>
                    <a:pt x="2904" y="0"/>
                  </a:lnTo>
                  <a:cubicBezTo>
                    <a:pt x="2905" y="0"/>
                    <a:pt x="2907" y="1"/>
                    <a:pt x="2907" y="3"/>
                  </a:cubicBezTo>
                  <a:cubicBezTo>
                    <a:pt x="2907" y="4"/>
                    <a:pt x="2905" y="5"/>
                    <a:pt x="2904" y="5"/>
                  </a:cubicBezTo>
                  <a:lnTo>
                    <a:pt x="2899" y="5"/>
                  </a:lnTo>
                  <a:cubicBezTo>
                    <a:pt x="2897" y="5"/>
                    <a:pt x="2896" y="4"/>
                    <a:pt x="2896" y="3"/>
                  </a:cubicBezTo>
                  <a:cubicBezTo>
                    <a:pt x="2896" y="1"/>
                    <a:pt x="2897" y="0"/>
                    <a:pt x="2899" y="0"/>
                  </a:cubicBezTo>
                  <a:close/>
                  <a:moveTo>
                    <a:pt x="2915" y="0"/>
                  </a:moveTo>
                  <a:lnTo>
                    <a:pt x="2920" y="0"/>
                  </a:lnTo>
                  <a:cubicBezTo>
                    <a:pt x="2921" y="0"/>
                    <a:pt x="2923" y="1"/>
                    <a:pt x="2923" y="3"/>
                  </a:cubicBezTo>
                  <a:cubicBezTo>
                    <a:pt x="2923" y="4"/>
                    <a:pt x="2921" y="5"/>
                    <a:pt x="2920" y="5"/>
                  </a:cubicBezTo>
                  <a:lnTo>
                    <a:pt x="2915" y="5"/>
                  </a:lnTo>
                  <a:cubicBezTo>
                    <a:pt x="2913" y="5"/>
                    <a:pt x="2912" y="4"/>
                    <a:pt x="2912" y="3"/>
                  </a:cubicBezTo>
                  <a:cubicBezTo>
                    <a:pt x="2912" y="1"/>
                    <a:pt x="2913" y="0"/>
                    <a:pt x="2915" y="0"/>
                  </a:cubicBezTo>
                  <a:close/>
                  <a:moveTo>
                    <a:pt x="2931" y="0"/>
                  </a:moveTo>
                  <a:lnTo>
                    <a:pt x="2936" y="0"/>
                  </a:lnTo>
                  <a:cubicBezTo>
                    <a:pt x="2937" y="0"/>
                    <a:pt x="2939" y="1"/>
                    <a:pt x="2939" y="3"/>
                  </a:cubicBezTo>
                  <a:cubicBezTo>
                    <a:pt x="2939" y="4"/>
                    <a:pt x="2937" y="5"/>
                    <a:pt x="2936" y="5"/>
                  </a:cubicBezTo>
                  <a:lnTo>
                    <a:pt x="2931" y="5"/>
                  </a:lnTo>
                  <a:cubicBezTo>
                    <a:pt x="2929" y="5"/>
                    <a:pt x="2928" y="4"/>
                    <a:pt x="2928" y="3"/>
                  </a:cubicBezTo>
                  <a:cubicBezTo>
                    <a:pt x="2928" y="1"/>
                    <a:pt x="2929" y="0"/>
                    <a:pt x="2931" y="0"/>
                  </a:cubicBezTo>
                  <a:close/>
                  <a:moveTo>
                    <a:pt x="2947" y="0"/>
                  </a:moveTo>
                  <a:lnTo>
                    <a:pt x="2952" y="0"/>
                  </a:lnTo>
                  <a:cubicBezTo>
                    <a:pt x="2953" y="0"/>
                    <a:pt x="2955" y="1"/>
                    <a:pt x="2955" y="3"/>
                  </a:cubicBezTo>
                  <a:cubicBezTo>
                    <a:pt x="2955" y="4"/>
                    <a:pt x="2953" y="5"/>
                    <a:pt x="2952" y="5"/>
                  </a:cubicBezTo>
                  <a:lnTo>
                    <a:pt x="2947" y="5"/>
                  </a:lnTo>
                  <a:cubicBezTo>
                    <a:pt x="2945" y="5"/>
                    <a:pt x="2944" y="4"/>
                    <a:pt x="2944" y="3"/>
                  </a:cubicBezTo>
                  <a:cubicBezTo>
                    <a:pt x="2944" y="1"/>
                    <a:pt x="2945" y="0"/>
                    <a:pt x="2947" y="0"/>
                  </a:cubicBezTo>
                  <a:close/>
                  <a:moveTo>
                    <a:pt x="2963" y="0"/>
                  </a:moveTo>
                  <a:lnTo>
                    <a:pt x="2968" y="0"/>
                  </a:lnTo>
                  <a:cubicBezTo>
                    <a:pt x="2969" y="0"/>
                    <a:pt x="2971" y="1"/>
                    <a:pt x="2971" y="3"/>
                  </a:cubicBezTo>
                  <a:cubicBezTo>
                    <a:pt x="2971" y="4"/>
                    <a:pt x="2969" y="5"/>
                    <a:pt x="2968" y="5"/>
                  </a:cubicBezTo>
                  <a:lnTo>
                    <a:pt x="2963" y="5"/>
                  </a:lnTo>
                  <a:cubicBezTo>
                    <a:pt x="2961" y="5"/>
                    <a:pt x="2960" y="4"/>
                    <a:pt x="2960" y="3"/>
                  </a:cubicBezTo>
                  <a:cubicBezTo>
                    <a:pt x="2960" y="1"/>
                    <a:pt x="2961" y="0"/>
                    <a:pt x="2963" y="0"/>
                  </a:cubicBezTo>
                  <a:close/>
                  <a:moveTo>
                    <a:pt x="2979" y="0"/>
                  </a:moveTo>
                  <a:lnTo>
                    <a:pt x="2984" y="0"/>
                  </a:lnTo>
                  <a:cubicBezTo>
                    <a:pt x="2985" y="0"/>
                    <a:pt x="2987" y="1"/>
                    <a:pt x="2987" y="3"/>
                  </a:cubicBezTo>
                  <a:cubicBezTo>
                    <a:pt x="2987" y="4"/>
                    <a:pt x="2985" y="5"/>
                    <a:pt x="2984" y="5"/>
                  </a:cubicBezTo>
                  <a:lnTo>
                    <a:pt x="2979" y="5"/>
                  </a:lnTo>
                  <a:cubicBezTo>
                    <a:pt x="2977" y="5"/>
                    <a:pt x="2976" y="4"/>
                    <a:pt x="2976" y="3"/>
                  </a:cubicBezTo>
                  <a:cubicBezTo>
                    <a:pt x="2976" y="1"/>
                    <a:pt x="2977" y="0"/>
                    <a:pt x="2979" y="0"/>
                  </a:cubicBezTo>
                  <a:close/>
                  <a:moveTo>
                    <a:pt x="2995" y="0"/>
                  </a:moveTo>
                  <a:lnTo>
                    <a:pt x="3000" y="0"/>
                  </a:lnTo>
                  <a:cubicBezTo>
                    <a:pt x="3001" y="0"/>
                    <a:pt x="3003" y="1"/>
                    <a:pt x="3003" y="3"/>
                  </a:cubicBezTo>
                  <a:cubicBezTo>
                    <a:pt x="3003" y="4"/>
                    <a:pt x="3001" y="5"/>
                    <a:pt x="3000" y="5"/>
                  </a:cubicBezTo>
                  <a:lnTo>
                    <a:pt x="2995" y="5"/>
                  </a:lnTo>
                  <a:cubicBezTo>
                    <a:pt x="2993" y="5"/>
                    <a:pt x="2992" y="4"/>
                    <a:pt x="2992" y="3"/>
                  </a:cubicBezTo>
                  <a:cubicBezTo>
                    <a:pt x="2992" y="1"/>
                    <a:pt x="2993" y="0"/>
                    <a:pt x="2995" y="0"/>
                  </a:cubicBezTo>
                  <a:close/>
                  <a:moveTo>
                    <a:pt x="3011" y="0"/>
                  </a:moveTo>
                  <a:lnTo>
                    <a:pt x="3016" y="0"/>
                  </a:lnTo>
                  <a:cubicBezTo>
                    <a:pt x="3017" y="0"/>
                    <a:pt x="3019" y="1"/>
                    <a:pt x="3019" y="3"/>
                  </a:cubicBezTo>
                  <a:cubicBezTo>
                    <a:pt x="3019" y="4"/>
                    <a:pt x="3017" y="5"/>
                    <a:pt x="3016" y="5"/>
                  </a:cubicBezTo>
                  <a:lnTo>
                    <a:pt x="3011" y="5"/>
                  </a:lnTo>
                  <a:cubicBezTo>
                    <a:pt x="3009" y="5"/>
                    <a:pt x="3008" y="4"/>
                    <a:pt x="3008" y="3"/>
                  </a:cubicBezTo>
                  <a:cubicBezTo>
                    <a:pt x="3008" y="1"/>
                    <a:pt x="3009" y="0"/>
                    <a:pt x="3011" y="0"/>
                  </a:cubicBezTo>
                  <a:close/>
                  <a:moveTo>
                    <a:pt x="3027" y="0"/>
                  </a:moveTo>
                  <a:lnTo>
                    <a:pt x="3032" y="0"/>
                  </a:lnTo>
                  <a:cubicBezTo>
                    <a:pt x="3033" y="0"/>
                    <a:pt x="3035" y="1"/>
                    <a:pt x="3035" y="3"/>
                  </a:cubicBezTo>
                  <a:cubicBezTo>
                    <a:pt x="3035" y="4"/>
                    <a:pt x="3033" y="5"/>
                    <a:pt x="3032" y="5"/>
                  </a:cubicBezTo>
                  <a:lnTo>
                    <a:pt x="3027" y="5"/>
                  </a:lnTo>
                  <a:cubicBezTo>
                    <a:pt x="3025" y="5"/>
                    <a:pt x="3024" y="4"/>
                    <a:pt x="3024" y="3"/>
                  </a:cubicBezTo>
                  <a:cubicBezTo>
                    <a:pt x="3024" y="1"/>
                    <a:pt x="3025" y="0"/>
                    <a:pt x="3027" y="0"/>
                  </a:cubicBezTo>
                  <a:close/>
                  <a:moveTo>
                    <a:pt x="3043" y="0"/>
                  </a:moveTo>
                  <a:lnTo>
                    <a:pt x="3048" y="0"/>
                  </a:lnTo>
                  <a:cubicBezTo>
                    <a:pt x="3049" y="0"/>
                    <a:pt x="3051" y="1"/>
                    <a:pt x="3051" y="3"/>
                  </a:cubicBezTo>
                  <a:cubicBezTo>
                    <a:pt x="3051" y="4"/>
                    <a:pt x="3049" y="5"/>
                    <a:pt x="3048" y="5"/>
                  </a:cubicBezTo>
                  <a:lnTo>
                    <a:pt x="3043" y="5"/>
                  </a:lnTo>
                  <a:cubicBezTo>
                    <a:pt x="3041" y="5"/>
                    <a:pt x="3040" y="4"/>
                    <a:pt x="3040" y="3"/>
                  </a:cubicBezTo>
                  <a:cubicBezTo>
                    <a:pt x="3040" y="1"/>
                    <a:pt x="3041" y="0"/>
                    <a:pt x="3043" y="0"/>
                  </a:cubicBezTo>
                  <a:close/>
                  <a:moveTo>
                    <a:pt x="3059" y="0"/>
                  </a:moveTo>
                  <a:lnTo>
                    <a:pt x="3064" y="0"/>
                  </a:lnTo>
                  <a:cubicBezTo>
                    <a:pt x="3065" y="0"/>
                    <a:pt x="3067" y="1"/>
                    <a:pt x="3067" y="3"/>
                  </a:cubicBezTo>
                  <a:cubicBezTo>
                    <a:pt x="3067" y="4"/>
                    <a:pt x="3065" y="5"/>
                    <a:pt x="3064" y="5"/>
                  </a:cubicBezTo>
                  <a:lnTo>
                    <a:pt x="3059" y="5"/>
                  </a:lnTo>
                  <a:cubicBezTo>
                    <a:pt x="3057" y="5"/>
                    <a:pt x="3056" y="4"/>
                    <a:pt x="3056" y="3"/>
                  </a:cubicBezTo>
                  <a:cubicBezTo>
                    <a:pt x="3056" y="1"/>
                    <a:pt x="3057" y="0"/>
                    <a:pt x="3059" y="0"/>
                  </a:cubicBezTo>
                  <a:close/>
                  <a:moveTo>
                    <a:pt x="3075" y="0"/>
                  </a:moveTo>
                  <a:lnTo>
                    <a:pt x="3080" y="0"/>
                  </a:lnTo>
                  <a:cubicBezTo>
                    <a:pt x="3081" y="0"/>
                    <a:pt x="3083" y="1"/>
                    <a:pt x="3083" y="3"/>
                  </a:cubicBezTo>
                  <a:cubicBezTo>
                    <a:pt x="3083" y="4"/>
                    <a:pt x="3081" y="5"/>
                    <a:pt x="3080" y="5"/>
                  </a:cubicBezTo>
                  <a:lnTo>
                    <a:pt x="3075" y="5"/>
                  </a:lnTo>
                  <a:cubicBezTo>
                    <a:pt x="3073" y="5"/>
                    <a:pt x="3072" y="4"/>
                    <a:pt x="3072" y="3"/>
                  </a:cubicBezTo>
                  <a:cubicBezTo>
                    <a:pt x="3072" y="1"/>
                    <a:pt x="3073" y="0"/>
                    <a:pt x="3075" y="0"/>
                  </a:cubicBezTo>
                  <a:close/>
                  <a:moveTo>
                    <a:pt x="3091" y="0"/>
                  </a:moveTo>
                  <a:lnTo>
                    <a:pt x="3096" y="0"/>
                  </a:lnTo>
                  <a:cubicBezTo>
                    <a:pt x="3097" y="0"/>
                    <a:pt x="3099" y="1"/>
                    <a:pt x="3099" y="3"/>
                  </a:cubicBezTo>
                  <a:cubicBezTo>
                    <a:pt x="3099" y="4"/>
                    <a:pt x="3097" y="5"/>
                    <a:pt x="3096" y="5"/>
                  </a:cubicBezTo>
                  <a:lnTo>
                    <a:pt x="3091" y="5"/>
                  </a:lnTo>
                  <a:cubicBezTo>
                    <a:pt x="3089" y="5"/>
                    <a:pt x="3088" y="4"/>
                    <a:pt x="3088" y="3"/>
                  </a:cubicBezTo>
                  <a:cubicBezTo>
                    <a:pt x="3088" y="1"/>
                    <a:pt x="3089" y="0"/>
                    <a:pt x="3091" y="0"/>
                  </a:cubicBezTo>
                  <a:close/>
                  <a:moveTo>
                    <a:pt x="3107" y="0"/>
                  </a:moveTo>
                  <a:lnTo>
                    <a:pt x="3112" y="0"/>
                  </a:lnTo>
                  <a:cubicBezTo>
                    <a:pt x="3113" y="0"/>
                    <a:pt x="3115" y="1"/>
                    <a:pt x="3115" y="3"/>
                  </a:cubicBezTo>
                  <a:cubicBezTo>
                    <a:pt x="3115" y="4"/>
                    <a:pt x="3113" y="5"/>
                    <a:pt x="3112" y="5"/>
                  </a:cubicBezTo>
                  <a:lnTo>
                    <a:pt x="3107" y="5"/>
                  </a:lnTo>
                  <a:cubicBezTo>
                    <a:pt x="3105" y="5"/>
                    <a:pt x="3104" y="4"/>
                    <a:pt x="3104" y="3"/>
                  </a:cubicBezTo>
                  <a:cubicBezTo>
                    <a:pt x="3104" y="1"/>
                    <a:pt x="3105" y="0"/>
                    <a:pt x="3107" y="0"/>
                  </a:cubicBezTo>
                  <a:close/>
                  <a:moveTo>
                    <a:pt x="3123" y="0"/>
                  </a:moveTo>
                  <a:lnTo>
                    <a:pt x="3128" y="0"/>
                  </a:lnTo>
                  <a:cubicBezTo>
                    <a:pt x="3129" y="0"/>
                    <a:pt x="3131" y="1"/>
                    <a:pt x="3131" y="3"/>
                  </a:cubicBezTo>
                  <a:cubicBezTo>
                    <a:pt x="3131" y="4"/>
                    <a:pt x="3129" y="5"/>
                    <a:pt x="3128" y="5"/>
                  </a:cubicBezTo>
                  <a:lnTo>
                    <a:pt x="3123" y="5"/>
                  </a:lnTo>
                  <a:cubicBezTo>
                    <a:pt x="3121" y="5"/>
                    <a:pt x="3120" y="4"/>
                    <a:pt x="3120" y="3"/>
                  </a:cubicBezTo>
                  <a:cubicBezTo>
                    <a:pt x="3120" y="1"/>
                    <a:pt x="3121" y="0"/>
                    <a:pt x="3123" y="0"/>
                  </a:cubicBezTo>
                  <a:close/>
                  <a:moveTo>
                    <a:pt x="3139" y="0"/>
                  </a:moveTo>
                  <a:lnTo>
                    <a:pt x="3144" y="0"/>
                  </a:lnTo>
                  <a:cubicBezTo>
                    <a:pt x="3145" y="0"/>
                    <a:pt x="3147" y="1"/>
                    <a:pt x="3147" y="3"/>
                  </a:cubicBezTo>
                  <a:cubicBezTo>
                    <a:pt x="3147" y="4"/>
                    <a:pt x="3145" y="5"/>
                    <a:pt x="3144" y="5"/>
                  </a:cubicBezTo>
                  <a:lnTo>
                    <a:pt x="3139" y="5"/>
                  </a:lnTo>
                  <a:cubicBezTo>
                    <a:pt x="3137" y="5"/>
                    <a:pt x="3136" y="4"/>
                    <a:pt x="3136" y="3"/>
                  </a:cubicBezTo>
                  <a:cubicBezTo>
                    <a:pt x="3136" y="1"/>
                    <a:pt x="3137" y="0"/>
                    <a:pt x="3139" y="0"/>
                  </a:cubicBezTo>
                  <a:close/>
                  <a:moveTo>
                    <a:pt x="3155" y="0"/>
                  </a:moveTo>
                  <a:lnTo>
                    <a:pt x="3160" y="0"/>
                  </a:lnTo>
                  <a:cubicBezTo>
                    <a:pt x="3161" y="0"/>
                    <a:pt x="3163" y="1"/>
                    <a:pt x="3163" y="3"/>
                  </a:cubicBezTo>
                  <a:cubicBezTo>
                    <a:pt x="3163" y="4"/>
                    <a:pt x="3161" y="5"/>
                    <a:pt x="3160" y="5"/>
                  </a:cubicBezTo>
                  <a:lnTo>
                    <a:pt x="3155" y="5"/>
                  </a:lnTo>
                  <a:cubicBezTo>
                    <a:pt x="3153" y="5"/>
                    <a:pt x="3152" y="4"/>
                    <a:pt x="3152" y="3"/>
                  </a:cubicBezTo>
                  <a:cubicBezTo>
                    <a:pt x="3152" y="1"/>
                    <a:pt x="3153" y="0"/>
                    <a:pt x="3155" y="0"/>
                  </a:cubicBezTo>
                  <a:close/>
                  <a:moveTo>
                    <a:pt x="3171" y="0"/>
                  </a:moveTo>
                  <a:lnTo>
                    <a:pt x="3176" y="0"/>
                  </a:lnTo>
                  <a:cubicBezTo>
                    <a:pt x="3177" y="0"/>
                    <a:pt x="3179" y="1"/>
                    <a:pt x="3179" y="3"/>
                  </a:cubicBezTo>
                  <a:cubicBezTo>
                    <a:pt x="3179" y="4"/>
                    <a:pt x="3177" y="5"/>
                    <a:pt x="3176" y="5"/>
                  </a:cubicBezTo>
                  <a:lnTo>
                    <a:pt x="3171" y="5"/>
                  </a:lnTo>
                  <a:cubicBezTo>
                    <a:pt x="3169" y="5"/>
                    <a:pt x="3168" y="4"/>
                    <a:pt x="3168" y="3"/>
                  </a:cubicBezTo>
                  <a:cubicBezTo>
                    <a:pt x="3168" y="1"/>
                    <a:pt x="3169" y="0"/>
                    <a:pt x="3171" y="0"/>
                  </a:cubicBezTo>
                  <a:close/>
                  <a:moveTo>
                    <a:pt x="3187" y="0"/>
                  </a:moveTo>
                  <a:lnTo>
                    <a:pt x="3192" y="0"/>
                  </a:lnTo>
                  <a:cubicBezTo>
                    <a:pt x="3193" y="0"/>
                    <a:pt x="3195" y="1"/>
                    <a:pt x="3195" y="3"/>
                  </a:cubicBezTo>
                  <a:cubicBezTo>
                    <a:pt x="3195" y="4"/>
                    <a:pt x="3193" y="5"/>
                    <a:pt x="3192" y="5"/>
                  </a:cubicBezTo>
                  <a:lnTo>
                    <a:pt x="3187" y="5"/>
                  </a:lnTo>
                  <a:cubicBezTo>
                    <a:pt x="3185" y="5"/>
                    <a:pt x="3184" y="4"/>
                    <a:pt x="3184" y="3"/>
                  </a:cubicBezTo>
                  <a:cubicBezTo>
                    <a:pt x="3184" y="1"/>
                    <a:pt x="3185" y="0"/>
                    <a:pt x="3187" y="0"/>
                  </a:cubicBezTo>
                  <a:close/>
                  <a:moveTo>
                    <a:pt x="3203" y="0"/>
                  </a:moveTo>
                  <a:lnTo>
                    <a:pt x="3208" y="0"/>
                  </a:lnTo>
                  <a:cubicBezTo>
                    <a:pt x="3209" y="0"/>
                    <a:pt x="3211" y="1"/>
                    <a:pt x="3211" y="3"/>
                  </a:cubicBezTo>
                  <a:cubicBezTo>
                    <a:pt x="3211" y="4"/>
                    <a:pt x="3209" y="5"/>
                    <a:pt x="3208" y="5"/>
                  </a:cubicBezTo>
                  <a:lnTo>
                    <a:pt x="3203" y="5"/>
                  </a:lnTo>
                  <a:cubicBezTo>
                    <a:pt x="3201" y="5"/>
                    <a:pt x="3200" y="4"/>
                    <a:pt x="3200" y="3"/>
                  </a:cubicBezTo>
                  <a:cubicBezTo>
                    <a:pt x="3200" y="1"/>
                    <a:pt x="3201" y="0"/>
                    <a:pt x="3203" y="0"/>
                  </a:cubicBezTo>
                  <a:close/>
                  <a:moveTo>
                    <a:pt x="3219" y="0"/>
                  </a:moveTo>
                  <a:lnTo>
                    <a:pt x="3224" y="0"/>
                  </a:lnTo>
                  <a:cubicBezTo>
                    <a:pt x="3225" y="0"/>
                    <a:pt x="3227" y="1"/>
                    <a:pt x="3227" y="3"/>
                  </a:cubicBezTo>
                  <a:cubicBezTo>
                    <a:pt x="3227" y="4"/>
                    <a:pt x="3225" y="5"/>
                    <a:pt x="3224" y="5"/>
                  </a:cubicBezTo>
                  <a:lnTo>
                    <a:pt x="3219" y="5"/>
                  </a:lnTo>
                  <a:cubicBezTo>
                    <a:pt x="3217" y="5"/>
                    <a:pt x="3216" y="4"/>
                    <a:pt x="3216" y="3"/>
                  </a:cubicBezTo>
                  <a:cubicBezTo>
                    <a:pt x="3216" y="1"/>
                    <a:pt x="3217" y="0"/>
                    <a:pt x="3219" y="0"/>
                  </a:cubicBezTo>
                  <a:close/>
                  <a:moveTo>
                    <a:pt x="3235" y="0"/>
                  </a:moveTo>
                  <a:lnTo>
                    <a:pt x="3240" y="0"/>
                  </a:lnTo>
                  <a:cubicBezTo>
                    <a:pt x="3241" y="0"/>
                    <a:pt x="3243" y="1"/>
                    <a:pt x="3243" y="3"/>
                  </a:cubicBezTo>
                  <a:cubicBezTo>
                    <a:pt x="3243" y="4"/>
                    <a:pt x="3241" y="5"/>
                    <a:pt x="3240" y="5"/>
                  </a:cubicBezTo>
                  <a:lnTo>
                    <a:pt x="3235" y="5"/>
                  </a:lnTo>
                  <a:cubicBezTo>
                    <a:pt x="3233" y="5"/>
                    <a:pt x="3232" y="4"/>
                    <a:pt x="3232" y="3"/>
                  </a:cubicBezTo>
                  <a:cubicBezTo>
                    <a:pt x="3232" y="1"/>
                    <a:pt x="3233" y="0"/>
                    <a:pt x="3235" y="0"/>
                  </a:cubicBezTo>
                  <a:close/>
                  <a:moveTo>
                    <a:pt x="3251" y="0"/>
                  </a:moveTo>
                  <a:lnTo>
                    <a:pt x="3256" y="0"/>
                  </a:lnTo>
                  <a:cubicBezTo>
                    <a:pt x="3257" y="0"/>
                    <a:pt x="3259" y="1"/>
                    <a:pt x="3259" y="3"/>
                  </a:cubicBezTo>
                  <a:cubicBezTo>
                    <a:pt x="3259" y="4"/>
                    <a:pt x="3257" y="5"/>
                    <a:pt x="3256" y="5"/>
                  </a:cubicBezTo>
                  <a:lnTo>
                    <a:pt x="3251" y="5"/>
                  </a:lnTo>
                  <a:cubicBezTo>
                    <a:pt x="3249" y="5"/>
                    <a:pt x="3248" y="4"/>
                    <a:pt x="3248" y="3"/>
                  </a:cubicBezTo>
                  <a:cubicBezTo>
                    <a:pt x="3248" y="1"/>
                    <a:pt x="3249" y="0"/>
                    <a:pt x="3251" y="0"/>
                  </a:cubicBezTo>
                  <a:close/>
                  <a:moveTo>
                    <a:pt x="3267" y="0"/>
                  </a:moveTo>
                  <a:lnTo>
                    <a:pt x="3272" y="0"/>
                  </a:lnTo>
                  <a:cubicBezTo>
                    <a:pt x="3273" y="0"/>
                    <a:pt x="3275" y="1"/>
                    <a:pt x="3275" y="3"/>
                  </a:cubicBezTo>
                  <a:cubicBezTo>
                    <a:pt x="3275" y="4"/>
                    <a:pt x="3273" y="5"/>
                    <a:pt x="3272" y="5"/>
                  </a:cubicBezTo>
                  <a:lnTo>
                    <a:pt x="3267" y="5"/>
                  </a:lnTo>
                  <a:cubicBezTo>
                    <a:pt x="3265" y="5"/>
                    <a:pt x="3264" y="4"/>
                    <a:pt x="3264" y="3"/>
                  </a:cubicBezTo>
                  <a:cubicBezTo>
                    <a:pt x="3264" y="1"/>
                    <a:pt x="3265" y="0"/>
                    <a:pt x="3267" y="0"/>
                  </a:cubicBezTo>
                  <a:close/>
                  <a:moveTo>
                    <a:pt x="3283" y="0"/>
                  </a:moveTo>
                  <a:lnTo>
                    <a:pt x="3288" y="0"/>
                  </a:lnTo>
                  <a:cubicBezTo>
                    <a:pt x="3289" y="0"/>
                    <a:pt x="3291" y="1"/>
                    <a:pt x="3291" y="3"/>
                  </a:cubicBezTo>
                  <a:cubicBezTo>
                    <a:pt x="3291" y="4"/>
                    <a:pt x="3289" y="5"/>
                    <a:pt x="3288" y="5"/>
                  </a:cubicBezTo>
                  <a:lnTo>
                    <a:pt x="3283" y="5"/>
                  </a:lnTo>
                  <a:cubicBezTo>
                    <a:pt x="3281" y="5"/>
                    <a:pt x="3280" y="4"/>
                    <a:pt x="3280" y="3"/>
                  </a:cubicBezTo>
                  <a:cubicBezTo>
                    <a:pt x="3280" y="1"/>
                    <a:pt x="3281" y="0"/>
                    <a:pt x="3283" y="0"/>
                  </a:cubicBezTo>
                  <a:close/>
                  <a:moveTo>
                    <a:pt x="3299" y="0"/>
                  </a:moveTo>
                  <a:lnTo>
                    <a:pt x="3304" y="0"/>
                  </a:lnTo>
                  <a:cubicBezTo>
                    <a:pt x="3305" y="0"/>
                    <a:pt x="3307" y="1"/>
                    <a:pt x="3307" y="3"/>
                  </a:cubicBezTo>
                  <a:cubicBezTo>
                    <a:pt x="3307" y="4"/>
                    <a:pt x="3305" y="5"/>
                    <a:pt x="3304" y="5"/>
                  </a:cubicBezTo>
                  <a:lnTo>
                    <a:pt x="3299" y="5"/>
                  </a:lnTo>
                  <a:cubicBezTo>
                    <a:pt x="3297" y="5"/>
                    <a:pt x="3296" y="4"/>
                    <a:pt x="3296" y="3"/>
                  </a:cubicBezTo>
                  <a:cubicBezTo>
                    <a:pt x="3296" y="1"/>
                    <a:pt x="3297" y="0"/>
                    <a:pt x="3299" y="0"/>
                  </a:cubicBezTo>
                  <a:close/>
                  <a:moveTo>
                    <a:pt x="3315" y="0"/>
                  </a:moveTo>
                  <a:lnTo>
                    <a:pt x="3320" y="0"/>
                  </a:lnTo>
                  <a:cubicBezTo>
                    <a:pt x="3321" y="0"/>
                    <a:pt x="3323" y="1"/>
                    <a:pt x="3323" y="3"/>
                  </a:cubicBezTo>
                  <a:cubicBezTo>
                    <a:pt x="3323" y="4"/>
                    <a:pt x="3321" y="5"/>
                    <a:pt x="3320" y="5"/>
                  </a:cubicBezTo>
                  <a:lnTo>
                    <a:pt x="3315" y="5"/>
                  </a:lnTo>
                  <a:cubicBezTo>
                    <a:pt x="3313" y="5"/>
                    <a:pt x="3312" y="4"/>
                    <a:pt x="3312" y="3"/>
                  </a:cubicBezTo>
                  <a:cubicBezTo>
                    <a:pt x="3312" y="1"/>
                    <a:pt x="3313" y="0"/>
                    <a:pt x="3315" y="0"/>
                  </a:cubicBezTo>
                  <a:close/>
                  <a:moveTo>
                    <a:pt x="3331" y="0"/>
                  </a:moveTo>
                  <a:lnTo>
                    <a:pt x="3336" y="0"/>
                  </a:lnTo>
                  <a:cubicBezTo>
                    <a:pt x="3337" y="0"/>
                    <a:pt x="3339" y="1"/>
                    <a:pt x="3339" y="3"/>
                  </a:cubicBezTo>
                  <a:cubicBezTo>
                    <a:pt x="3339" y="4"/>
                    <a:pt x="3337" y="5"/>
                    <a:pt x="3336" y="5"/>
                  </a:cubicBezTo>
                  <a:lnTo>
                    <a:pt x="3331" y="5"/>
                  </a:lnTo>
                  <a:cubicBezTo>
                    <a:pt x="3329" y="5"/>
                    <a:pt x="3328" y="4"/>
                    <a:pt x="3328" y="3"/>
                  </a:cubicBezTo>
                  <a:cubicBezTo>
                    <a:pt x="3328" y="1"/>
                    <a:pt x="3329" y="0"/>
                    <a:pt x="3331" y="0"/>
                  </a:cubicBezTo>
                  <a:close/>
                  <a:moveTo>
                    <a:pt x="3347" y="0"/>
                  </a:moveTo>
                  <a:lnTo>
                    <a:pt x="3352" y="0"/>
                  </a:lnTo>
                  <a:cubicBezTo>
                    <a:pt x="3353" y="0"/>
                    <a:pt x="3355" y="1"/>
                    <a:pt x="3355" y="3"/>
                  </a:cubicBezTo>
                  <a:cubicBezTo>
                    <a:pt x="3355" y="4"/>
                    <a:pt x="3353" y="5"/>
                    <a:pt x="3352" y="5"/>
                  </a:cubicBezTo>
                  <a:lnTo>
                    <a:pt x="3347" y="5"/>
                  </a:lnTo>
                  <a:cubicBezTo>
                    <a:pt x="3345" y="5"/>
                    <a:pt x="3344" y="4"/>
                    <a:pt x="3344" y="3"/>
                  </a:cubicBezTo>
                  <a:cubicBezTo>
                    <a:pt x="3344" y="1"/>
                    <a:pt x="3345" y="0"/>
                    <a:pt x="3347" y="0"/>
                  </a:cubicBezTo>
                  <a:close/>
                  <a:moveTo>
                    <a:pt x="3363" y="0"/>
                  </a:moveTo>
                  <a:lnTo>
                    <a:pt x="3368" y="0"/>
                  </a:lnTo>
                  <a:cubicBezTo>
                    <a:pt x="3369" y="0"/>
                    <a:pt x="3371" y="1"/>
                    <a:pt x="3371" y="3"/>
                  </a:cubicBezTo>
                  <a:cubicBezTo>
                    <a:pt x="3371" y="4"/>
                    <a:pt x="3369" y="5"/>
                    <a:pt x="3368" y="5"/>
                  </a:cubicBezTo>
                  <a:lnTo>
                    <a:pt x="3363" y="5"/>
                  </a:lnTo>
                  <a:cubicBezTo>
                    <a:pt x="3361" y="5"/>
                    <a:pt x="3360" y="4"/>
                    <a:pt x="3360" y="3"/>
                  </a:cubicBezTo>
                  <a:cubicBezTo>
                    <a:pt x="3360" y="1"/>
                    <a:pt x="3361" y="0"/>
                    <a:pt x="3363" y="0"/>
                  </a:cubicBezTo>
                  <a:close/>
                  <a:moveTo>
                    <a:pt x="3379" y="0"/>
                  </a:moveTo>
                  <a:lnTo>
                    <a:pt x="3384" y="0"/>
                  </a:lnTo>
                  <a:cubicBezTo>
                    <a:pt x="3385" y="0"/>
                    <a:pt x="3387" y="1"/>
                    <a:pt x="3387" y="3"/>
                  </a:cubicBezTo>
                  <a:cubicBezTo>
                    <a:pt x="3387" y="4"/>
                    <a:pt x="3385" y="5"/>
                    <a:pt x="3384" y="5"/>
                  </a:cubicBezTo>
                  <a:lnTo>
                    <a:pt x="3379" y="5"/>
                  </a:lnTo>
                  <a:cubicBezTo>
                    <a:pt x="3377" y="5"/>
                    <a:pt x="3376" y="4"/>
                    <a:pt x="3376" y="3"/>
                  </a:cubicBezTo>
                  <a:cubicBezTo>
                    <a:pt x="3376" y="1"/>
                    <a:pt x="3377" y="0"/>
                    <a:pt x="3379" y="0"/>
                  </a:cubicBezTo>
                  <a:close/>
                  <a:moveTo>
                    <a:pt x="3395" y="0"/>
                  </a:moveTo>
                  <a:lnTo>
                    <a:pt x="3400" y="0"/>
                  </a:lnTo>
                  <a:cubicBezTo>
                    <a:pt x="3401" y="0"/>
                    <a:pt x="3403" y="1"/>
                    <a:pt x="3403" y="3"/>
                  </a:cubicBezTo>
                  <a:cubicBezTo>
                    <a:pt x="3403" y="4"/>
                    <a:pt x="3401" y="5"/>
                    <a:pt x="3400" y="5"/>
                  </a:cubicBezTo>
                  <a:lnTo>
                    <a:pt x="3395" y="5"/>
                  </a:lnTo>
                  <a:cubicBezTo>
                    <a:pt x="3393" y="5"/>
                    <a:pt x="3392" y="4"/>
                    <a:pt x="3392" y="3"/>
                  </a:cubicBezTo>
                  <a:cubicBezTo>
                    <a:pt x="3392" y="1"/>
                    <a:pt x="3393" y="0"/>
                    <a:pt x="3395" y="0"/>
                  </a:cubicBezTo>
                  <a:close/>
                  <a:moveTo>
                    <a:pt x="3411" y="0"/>
                  </a:moveTo>
                  <a:lnTo>
                    <a:pt x="3416" y="0"/>
                  </a:lnTo>
                  <a:cubicBezTo>
                    <a:pt x="3417" y="0"/>
                    <a:pt x="3419" y="1"/>
                    <a:pt x="3419" y="3"/>
                  </a:cubicBezTo>
                  <a:cubicBezTo>
                    <a:pt x="3419" y="4"/>
                    <a:pt x="3417" y="5"/>
                    <a:pt x="3416" y="5"/>
                  </a:cubicBezTo>
                  <a:lnTo>
                    <a:pt x="3411" y="5"/>
                  </a:lnTo>
                  <a:cubicBezTo>
                    <a:pt x="3409" y="5"/>
                    <a:pt x="3408" y="4"/>
                    <a:pt x="3408" y="3"/>
                  </a:cubicBezTo>
                  <a:cubicBezTo>
                    <a:pt x="3408" y="1"/>
                    <a:pt x="3409" y="0"/>
                    <a:pt x="3411" y="0"/>
                  </a:cubicBezTo>
                  <a:close/>
                  <a:moveTo>
                    <a:pt x="3427" y="0"/>
                  </a:moveTo>
                  <a:lnTo>
                    <a:pt x="3432" y="0"/>
                  </a:lnTo>
                  <a:cubicBezTo>
                    <a:pt x="3433" y="0"/>
                    <a:pt x="3435" y="1"/>
                    <a:pt x="3435" y="3"/>
                  </a:cubicBezTo>
                  <a:cubicBezTo>
                    <a:pt x="3435" y="4"/>
                    <a:pt x="3433" y="5"/>
                    <a:pt x="3432" y="5"/>
                  </a:cubicBezTo>
                  <a:lnTo>
                    <a:pt x="3427" y="5"/>
                  </a:lnTo>
                  <a:cubicBezTo>
                    <a:pt x="3425" y="5"/>
                    <a:pt x="3424" y="4"/>
                    <a:pt x="3424" y="3"/>
                  </a:cubicBezTo>
                  <a:cubicBezTo>
                    <a:pt x="3424" y="1"/>
                    <a:pt x="3425" y="0"/>
                    <a:pt x="3427" y="0"/>
                  </a:cubicBezTo>
                  <a:close/>
                  <a:moveTo>
                    <a:pt x="3443" y="0"/>
                  </a:moveTo>
                  <a:lnTo>
                    <a:pt x="3448" y="0"/>
                  </a:lnTo>
                  <a:cubicBezTo>
                    <a:pt x="3449" y="0"/>
                    <a:pt x="3451" y="1"/>
                    <a:pt x="3451" y="3"/>
                  </a:cubicBezTo>
                  <a:cubicBezTo>
                    <a:pt x="3451" y="4"/>
                    <a:pt x="3449" y="5"/>
                    <a:pt x="3448" y="5"/>
                  </a:cubicBezTo>
                  <a:lnTo>
                    <a:pt x="3443" y="5"/>
                  </a:lnTo>
                  <a:cubicBezTo>
                    <a:pt x="3441" y="5"/>
                    <a:pt x="3440" y="4"/>
                    <a:pt x="3440" y="3"/>
                  </a:cubicBezTo>
                  <a:cubicBezTo>
                    <a:pt x="3440" y="1"/>
                    <a:pt x="3441" y="0"/>
                    <a:pt x="3443" y="0"/>
                  </a:cubicBezTo>
                  <a:close/>
                  <a:moveTo>
                    <a:pt x="3459" y="0"/>
                  </a:moveTo>
                  <a:lnTo>
                    <a:pt x="3464" y="0"/>
                  </a:lnTo>
                  <a:cubicBezTo>
                    <a:pt x="3465" y="0"/>
                    <a:pt x="3467" y="1"/>
                    <a:pt x="3467" y="3"/>
                  </a:cubicBezTo>
                  <a:cubicBezTo>
                    <a:pt x="3467" y="4"/>
                    <a:pt x="3465" y="5"/>
                    <a:pt x="3464" y="5"/>
                  </a:cubicBezTo>
                  <a:lnTo>
                    <a:pt x="3459" y="5"/>
                  </a:lnTo>
                  <a:cubicBezTo>
                    <a:pt x="3457" y="5"/>
                    <a:pt x="3456" y="4"/>
                    <a:pt x="3456" y="3"/>
                  </a:cubicBezTo>
                  <a:cubicBezTo>
                    <a:pt x="3456" y="1"/>
                    <a:pt x="3457" y="0"/>
                    <a:pt x="3459" y="0"/>
                  </a:cubicBezTo>
                  <a:close/>
                  <a:moveTo>
                    <a:pt x="3475" y="0"/>
                  </a:moveTo>
                  <a:lnTo>
                    <a:pt x="3480" y="0"/>
                  </a:lnTo>
                  <a:cubicBezTo>
                    <a:pt x="3481" y="0"/>
                    <a:pt x="3483" y="1"/>
                    <a:pt x="3483" y="3"/>
                  </a:cubicBezTo>
                  <a:cubicBezTo>
                    <a:pt x="3483" y="4"/>
                    <a:pt x="3481" y="5"/>
                    <a:pt x="3480" y="5"/>
                  </a:cubicBezTo>
                  <a:lnTo>
                    <a:pt x="3475" y="5"/>
                  </a:lnTo>
                  <a:cubicBezTo>
                    <a:pt x="3473" y="5"/>
                    <a:pt x="3472" y="4"/>
                    <a:pt x="3472" y="3"/>
                  </a:cubicBezTo>
                  <a:cubicBezTo>
                    <a:pt x="3472" y="1"/>
                    <a:pt x="3473" y="0"/>
                    <a:pt x="3475" y="0"/>
                  </a:cubicBezTo>
                  <a:close/>
                  <a:moveTo>
                    <a:pt x="3491" y="0"/>
                  </a:moveTo>
                  <a:lnTo>
                    <a:pt x="3496" y="0"/>
                  </a:lnTo>
                  <a:cubicBezTo>
                    <a:pt x="3497" y="0"/>
                    <a:pt x="3499" y="1"/>
                    <a:pt x="3499" y="3"/>
                  </a:cubicBezTo>
                  <a:cubicBezTo>
                    <a:pt x="3499" y="4"/>
                    <a:pt x="3497" y="5"/>
                    <a:pt x="3496" y="5"/>
                  </a:cubicBezTo>
                  <a:lnTo>
                    <a:pt x="3491" y="5"/>
                  </a:lnTo>
                  <a:cubicBezTo>
                    <a:pt x="3489" y="5"/>
                    <a:pt x="3488" y="4"/>
                    <a:pt x="3488" y="3"/>
                  </a:cubicBezTo>
                  <a:cubicBezTo>
                    <a:pt x="3488" y="1"/>
                    <a:pt x="3489" y="0"/>
                    <a:pt x="3491" y="0"/>
                  </a:cubicBezTo>
                  <a:close/>
                  <a:moveTo>
                    <a:pt x="3507" y="0"/>
                  </a:moveTo>
                  <a:lnTo>
                    <a:pt x="3512" y="0"/>
                  </a:lnTo>
                  <a:cubicBezTo>
                    <a:pt x="3513" y="0"/>
                    <a:pt x="3515" y="1"/>
                    <a:pt x="3515" y="3"/>
                  </a:cubicBezTo>
                  <a:cubicBezTo>
                    <a:pt x="3515" y="4"/>
                    <a:pt x="3513" y="5"/>
                    <a:pt x="3512" y="5"/>
                  </a:cubicBezTo>
                  <a:lnTo>
                    <a:pt x="3507" y="5"/>
                  </a:lnTo>
                  <a:cubicBezTo>
                    <a:pt x="3505" y="5"/>
                    <a:pt x="3504" y="4"/>
                    <a:pt x="3504" y="3"/>
                  </a:cubicBezTo>
                  <a:cubicBezTo>
                    <a:pt x="3504" y="1"/>
                    <a:pt x="3505" y="0"/>
                    <a:pt x="3507" y="0"/>
                  </a:cubicBezTo>
                  <a:close/>
                  <a:moveTo>
                    <a:pt x="3523" y="0"/>
                  </a:moveTo>
                  <a:lnTo>
                    <a:pt x="3528" y="0"/>
                  </a:lnTo>
                  <a:cubicBezTo>
                    <a:pt x="3529" y="0"/>
                    <a:pt x="3531" y="1"/>
                    <a:pt x="3531" y="3"/>
                  </a:cubicBezTo>
                  <a:cubicBezTo>
                    <a:pt x="3531" y="4"/>
                    <a:pt x="3529" y="5"/>
                    <a:pt x="3528" y="5"/>
                  </a:cubicBezTo>
                  <a:lnTo>
                    <a:pt x="3523" y="5"/>
                  </a:lnTo>
                  <a:cubicBezTo>
                    <a:pt x="3521" y="5"/>
                    <a:pt x="3520" y="4"/>
                    <a:pt x="3520" y="3"/>
                  </a:cubicBezTo>
                  <a:cubicBezTo>
                    <a:pt x="3520" y="1"/>
                    <a:pt x="3521" y="0"/>
                    <a:pt x="3523" y="0"/>
                  </a:cubicBezTo>
                  <a:close/>
                  <a:moveTo>
                    <a:pt x="3539" y="0"/>
                  </a:moveTo>
                  <a:lnTo>
                    <a:pt x="3544" y="0"/>
                  </a:lnTo>
                  <a:cubicBezTo>
                    <a:pt x="3545" y="0"/>
                    <a:pt x="3547" y="1"/>
                    <a:pt x="3547" y="3"/>
                  </a:cubicBezTo>
                  <a:cubicBezTo>
                    <a:pt x="3547" y="4"/>
                    <a:pt x="3545" y="5"/>
                    <a:pt x="3544" y="5"/>
                  </a:cubicBezTo>
                  <a:lnTo>
                    <a:pt x="3539" y="5"/>
                  </a:lnTo>
                  <a:cubicBezTo>
                    <a:pt x="3537" y="5"/>
                    <a:pt x="3536" y="4"/>
                    <a:pt x="3536" y="3"/>
                  </a:cubicBezTo>
                  <a:cubicBezTo>
                    <a:pt x="3536" y="1"/>
                    <a:pt x="3537" y="0"/>
                    <a:pt x="3539" y="0"/>
                  </a:cubicBezTo>
                  <a:close/>
                  <a:moveTo>
                    <a:pt x="3555" y="0"/>
                  </a:moveTo>
                  <a:lnTo>
                    <a:pt x="3560" y="0"/>
                  </a:lnTo>
                  <a:cubicBezTo>
                    <a:pt x="3561" y="0"/>
                    <a:pt x="3563" y="1"/>
                    <a:pt x="3563" y="3"/>
                  </a:cubicBezTo>
                  <a:cubicBezTo>
                    <a:pt x="3563" y="4"/>
                    <a:pt x="3561" y="5"/>
                    <a:pt x="3560" y="5"/>
                  </a:cubicBezTo>
                  <a:lnTo>
                    <a:pt x="3555" y="5"/>
                  </a:lnTo>
                  <a:cubicBezTo>
                    <a:pt x="3553" y="5"/>
                    <a:pt x="3552" y="4"/>
                    <a:pt x="3552" y="3"/>
                  </a:cubicBezTo>
                  <a:cubicBezTo>
                    <a:pt x="3552" y="1"/>
                    <a:pt x="3553" y="0"/>
                    <a:pt x="3555" y="0"/>
                  </a:cubicBezTo>
                  <a:close/>
                  <a:moveTo>
                    <a:pt x="3571" y="0"/>
                  </a:moveTo>
                  <a:lnTo>
                    <a:pt x="3576" y="0"/>
                  </a:lnTo>
                  <a:cubicBezTo>
                    <a:pt x="3577" y="0"/>
                    <a:pt x="3579" y="1"/>
                    <a:pt x="3579" y="3"/>
                  </a:cubicBezTo>
                  <a:cubicBezTo>
                    <a:pt x="3579" y="4"/>
                    <a:pt x="3577" y="5"/>
                    <a:pt x="3576" y="5"/>
                  </a:cubicBezTo>
                  <a:lnTo>
                    <a:pt x="3571" y="5"/>
                  </a:lnTo>
                  <a:cubicBezTo>
                    <a:pt x="3569" y="5"/>
                    <a:pt x="3568" y="4"/>
                    <a:pt x="3568" y="3"/>
                  </a:cubicBezTo>
                  <a:cubicBezTo>
                    <a:pt x="3568" y="1"/>
                    <a:pt x="3569" y="0"/>
                    <a:pt x="3571" y="0"/>
                  </a:cubicBezTo>
                  <a:close/>
                  <a:moveTo>
                    <a:pt x="3587" y="0"/>
                  </a:moveTo>
                  <a:lnTo>
                    <a:pt x="3592" y="0"/>
                  </a:lnTo>
                  <a:cubicBezTo>
                    <a:pt x="3593" y="0"/>
                    <a:pt x="3595" y="1"/>
                    <a:pt x="3595" y="3"/>
                  </a:cubicBezTo>
                  <a:cubicBezTo>
                    <a:pt x="3595" y="4"/>
                    <a:pt x="3593" y="5"/>
                    <a:pt x="3592" y="5"/>
                  </a:cubicBezTo>
                  <a:lnTo>
                    <a:pt x="3587" y="5"/>
                  </a:lnTo>
                  <a:cubicBezTo>
                    <a:pt x="3585" y="5"/>
                    <a:pt x="3584" y="4"/>
                    <a:pt x="3584" y="3"/>
                  </a:cubicBezTo>
                  <a:cubicBezTo>
                    <a:pt x="3584" y="1"/>
                    <a:pt x="3585" y="0"/>
                    <a:pt x="3587" y="0"/>
                  </a:cubicBezTo>
                  <a:close/>
                  <a:moveTo>
                    <a:pt x="3603" y="0"/>
                  </a:moveTo>
                  <a:lnTo>
                    <a:pt x="3608" y="0"/>
                  </a:lnTo>
                  <a:cubicBezTo>
                    <a:pt x="3609" y="0"/>
                    <a:pt x="3611" y="1"/>
                    <a:pt x="3611" y="3"/>
                  </a:cubicBezTo>
                  <a:cubicBezTo>
                    <a:pt x="3611" y="4"/>
                    <a:pt x="3609" y="5"/>
                    <a:pt x="3608" y="5"/>
                  </a:cubicBezTo>
                  <a:lnTo>
                    <a:pt x="3603" y="5"/>
                  </a:lnTo>
                  <a:cubicBezTo>
                    <a:pt x="3601" y="5"/>
                    <a:pt x="3600" y="4"/>
                    <a:pt x="3600" y="3"/>
                  </a:cubicBezTo>
                  <a:cubicBezTo>
                    <a:pt x="3600" y="1"/>
                    <a:pt x="3601" y="0"/>
                    <a:pt x="3603" y="0"/>
                  </a:cubicBezTo>
                  <a:close/>
                  <a:moveTo>
                    <a:pt x="3619" y="0"/>
                  </a:moveTo>
                  <a:lnTo>
                    <a:pt x="3624" y="0"/>
                  </a:lnTo>
                  <a:cubicBezTo>
                    <a:pt x="3625" y="0"/>
                    <a:pt x="3627" y="1"/>
                    <a:pt x="3627" y="3"/>
                  </a:cubicBezTo>
                  <a:cubicBezTo>
                    <a:pt x="3627" y="4"/>
                    <a:pt x="3625" y="5"/>
                    <a:pt x="3624" y="5"/>
                  </a:cubicBezTo>
                  <a:lnTo>
                    <a:pt x="3619" y="5"/>
                  </a:lnTo>
                  <a:cubicBezTo>
                    <a:pt x="3617" y="5"/>
                    <a:pt x="3616" y="4"/>
                    <a:pt x="3616" y="3"/>
                  </a:cubicBezTo>
                  <a:cubicBezTo>
                    <a:pt x="3616" y="1"/>
                    <a:pt x="3617" y="0"/>
                    <a:pt x="3619" y="0"/>
                  </a:cubicBezTo>
                  <a:close/>
                  <a:moveTo>
                    <a:pt x="3635" y="0"/>
                  </a:moveTo>
                  <a:lnTo>
                    <a:pt x="3640" y="0"/>
                  </a:lnTo>
                  <a:cubicBezTo>
                    <a:pt x="3641" y="0"/>
                    <a:pt x="3643" y="1"/>
                    <a:pt x="3643" y="3"/>
                  </a:cubicBezTo>
                  <a:cubicBezTo>
                    <a:pt x="3643" y="4"/>
                    <a:pt x="3641" y="5"/>
                    <a:pt x="3640" y="5"/>
                  </a:cubicBezTo>
                  <a:lnTo>
                    <a:pt x="3635" y="5"/>
                  </a:lnTo>
                  <a:cubicBezTo>
                    <a:pt x="3633" y="5"/>
                    <a:pt x="3632" y="4"/>
                    <a:pt x="3632" y="3"/>
                  </a:cubicBezTo>
                  <a:cubicBezTo>
                    <a:pt x="3632" y="1"/>
                    <a:pt x="3633" y="0"/>
                    <a:pt x="3635" y="0"/>
                  </a:cubicBezTo>
                  <a:close/>
                  <a:moveTo>
                    <a:pt x="3651" y="0"/>
                  </a:moveTo>
                  <a:lnTo>
                    <a:pt x="3656" y="0"/>
                  </a:lnTo>
                  <a:cubicBezTo>
                    <a:pt x="3657" y="0"/>
                    <a:pt x="3659" y="1"/>
                    <a:pt x="3659" y="3"/>
                  </a:cubicBezTo>
                  <a:cubicBezTo>
                    <a:pt x="3659" y="4"/>
                    <a:pt x="3657" y="5"/>
                    <a:pt x="3656" y="5"/>
                  </a:cubicBezTo>
                  <a:lnTo>
                    <a:pt x="3651" y="5"/>
                  </a:lnTo>
                  <a:cubicBezTo>
                    <a:pt x="3649" y="5"/>
                    <a:pt x="3648" y="4"/>
                    <a:pt x="3648" y="3"/>
                  </a:cubicBezTo>
                  <a:cubicBezTo>
                    <a:pt x="3648" y="1"/>
                    <a:pt x="3649" y="0"/>
                    <a:pt x="3651" y="0"/>
                  </a:cubicBezTo>
                  <a:close/>
                  <a:moveTo>
                    <a:pt x="3667" y="0"/>
                  </a:moveTo>
                  <a:lnTo>
                    <a:pt x="3672" y="0"/>
                  </a:lnTo>
                  <a:cubicBezTo>
                    <a:pt x="3673" y="0"/>
                    <a:pt x="3675" y="1"/>
                    <a:pt x="3675" y="3"/>
                  </a:cubicBezTo>
                  <a:cubicBezTo>
                    <a:pt x="3675" y="4"/>
                    <a:pt x="3673" y="5"/>
                    <a:pt x="3672" y="5"/>
                  </a:cubicBezTo>
                  <a:lnTo>
                    <a:pt x="3667" y="5"/>
                  </a:lnTo>
                  <a:cubicBezTo>
                    <a:pt x="3665" y="5"/>
                    <a:pt x="3664" y="4"/>
                    <a:pt x="3664" y="3"/>
                  </a:cubicBezTo>
                  <a:cubicBezTo>
                    <a:pt x="3664" y="1"/>
                    <a:pt x="3665" y="0"/>
                    <a:pt x="3667" y="0"/>
                  </a:cubicBezTo>
                  <a:close/>
                  <a:moveTo>
                    <a:pt x="3683" y="0"/>
                  </a:moveTo>
                  <a:lnTo>
                    <a:pt x="3688" y="0"/>
                  </a:lnTo>
                  <a:cubicBezTo>
                    <a:pt x="3689" y="0"/>
                    <a:pt x="3691" y="1"/>
                    <a:pt x="3691" y="3"/>
                  </a:cubicBezTo>
                  <a:cubicBezTo>
                    <a:pt x="3691" y="4"/>
                    <a:pt x="3689" y="5"/>
                    <a:pt x="3688" y="5"/>
                  </a:cubicBezTo>
                  <a:lnTo>
                    <a:pt x="3683" y="5"/>
                  </a:lnTo>
                  <a:cubicBezTo>
                    <a:pt x="3681" y="5"/>
                    <a:pt x="3680" y="4"/>
                    <a:pt x="3680" y="3"/>
                  </a:cubicBezTo>
                  <a:cubicBezTo>
                    <a:pt x="3680" y="1"/>
                    <a:pt x="3681" y="0"/>
                    <a:pt x="3683" y="0"/>
                  </a:cubicBezTo>
                  <a:close/>
                  <a:moveTo>
                    <a:pt x="3699" y="0"/>
                  </a:moveTo>
                  <a:lnTo>
                    <a:pt x="3704" y="0"/>
                  </a:lnTo>
                  <a:cubicBezTo>
                    <a:pt x="3705" y="0"/>
                    <a:pt x="3707" y="1"/>
                    <a:pt x="3707" y="3"/>
                  </a:cubicBezTo>
                  <a:cubicBezTo>
                    <a:pt x="3707" y="4"/>
                    <a:pt x="3705" y="5"/>
                    <a:pt x="3704" y="5"/>
                  </a:cubicBezTo>
                  <a:lnTo>
                    <a:pt x="3699" y="5"/>
                  </a:lnTo>
                  <a:cubicBezTo>
                    <a:pt x="3697" y="5"/>
                    <a:pt x="3696" y="4"/>
                    <a:pt x="3696" y="3"/>
                  </a:cubicBezTo>
                  <a:cubicBezTo>
                    <a:pt x="3696" y="1"/>
                    <a:pt x="3697" y="0"/>
                    <a:pt x="3699" y="0"/>
                  </a:cubicBezTo>
                  <a:close/>
                  <a:moveTo>
                    <a:pt x="3715" y="0"/>
                  </a:moveTo>
                  <a:lnTo>
                    <a:pt x="3720" y="0"/>
                  </a:lnTo>
                  <a:cubicBezTo>
                    <a:pt x="3721" y="0"/>
                    <a:pt x="3723" y="1"/>
                    <a:pt x="3723" y="3"/>
                  </a:cubicBezTo>
                  <a:cubicBezTo>
                    <a:pt x="3723" y="4"/>
                    <a:pt x="3721" y="5"/>
                    <a:pt x="3720" y="5"/>
                  </a:cubicBezTo>
                  <a:lnTo>
                    <a:pt x="3715" y="5"/>
                  </a:lnTo>
                  <a:cubicBezTo>
                    <a:pt x="3713" y="5"/>
                    <a:pt x="3712" y="4"/>
                    <a:pt x="3712" y="3"/>
                  </a:cubicBezTo>
                  <a:cubicBezTo>
                    <a:pt x="3712" y="1"/>
                    <a:pt x="3713" y="0"/>
                    <a:pt x="3715" y="0"/>
                  </a:cubicBezTo>
                  <a:close/>
                  <a:moveTo>
                    <a:pt x="3731" y="0"/>
                  </a:moveTo>
                  <a:lnTo>
                    <a:pt x="3736" y="0"/>
                  </a:lnTo>
                  <a:cubicBezTo>
                    <a:pt x="3737" y="0"/>
                    <a:pt x="3739" y="1"/>
                    <a:pt x="3739" y="3"/>
                  </a:cubicBezTo>
                  <a:cubicBezTo>
                    <a:pt x="3739" y="4"/>
                    <a:pt x="3737" y="5"/>
                    <a:pt x="3736" y="5"/>
                  </a:cubicBezTo>
                  <a:lnTo>
                    <a:pt x="3731" y="5"/>
                  </a:lnTo>
                  <a:cubicBezTo>
                    <a:pt x="3729" y="5"/>
                    <a:pt x="3728" y="4"/>
                    <a:pt x="3728" y="3"/>
                  </a:cubicBezTo>
                  <a:cubicBezTo>
                    <a:pt x="3728" y="1"/>
                    <a:pt x="3729" y="0"/>
                    <a:pt x="3731" y="0"/>
                  </a:cubicBezTo>
                  <a:close/>
                  <a:moveTo>
                    <a:pt x="3747" y="0"/>
                  </a:moveTo>
                  <a:lnTo>
                    <a:pt x="3752" y="0"/>
                  </a:lnTo>
                  <a:cubicBezTo>
                    <a:pt x="3753" y="0"/>
                    <a:pt x="3755" y="1"/>
                    <a:pt x="3755" y="3"/>
                  </a:cubicBezTo>
                  <a:cubicBezTo>
                    <a:pt x="3755" y="4"/>
                    <a:pt x="3753" y="5"/>
                    <a:pt x="3752" y="5"/>
                  </a:cubicBezTo>
                  <a:lnTo>
                    <a:pt x="3747" y="5"/>
                  </a:lnTo>
                  <a:cubicBezTo>
                    <a:pt x="3745" y="5"/>
                    <a:pt x="3744" y="4"/>
                    <a:pt x="3744" y="3"/>
                  </a:cubicBezTo>
                  <a:cubicBezTo>
                    <a:pt x="3744" y="1"/>
                    <a:pt x="3745" y="0"/>
                    <a:pt x="3747" y="0"/>
                  </a:cubicBezTo>
                  <a:close/>
                  <a:moveTo>
                    <a:pt x="3763" y="0"/>
                  </a:moveTo>
                  <a:lnTo>
                    <a:pt x="3768" y="0"/>
                  </a:lnTo>
                  <a:cubicBezTo>
                    <a:pt x="3769" y="0"/>
                    <a:pt x="3771" y="1"/>
                    <a:pt x="3771" y="3"/>
                  </a:cubicBezTo>
                  <a:cubicBezTo>
                    <a:pt x="3771" y="4"/>
                    <a:pt x="3769" y="5"/>
                    <a:pt x="3768" y="5"/>
                  </a:cubicBezTo>
                  <a:lnTo>
                    <a:pt x="3763" y="5"/>
                  </a:lnTo>
                  <a:cubicBezTo>
                    <a:pt x="3761" y="5"/>
                    <a:pt x="3760" y="4"/>
                    <a:pt x="3760" y="3"/>
                  </a:cubicBezTo>
                  <a:cubicBezTo>
                    <a:pt x="3760" y="1"/>
                    <a:pt x="3761" y="0"/>
                    <a:pt x="3763" y="0"/>
                  </a:cubicBezTo>
                  <a:close/>
                  <a:moveTo>
                    <a:pt x="3779" y="0"/>
                  </a:moveTo>
                  <a:lnTo>
                    <a:pt x="3784" y="0"/>
                  </a:lnTo>
                  <a:cubicBezTo>
                    <a:pt x="3785" y="0"/>
                    <a:pt x="3787" y="1"/>
                    <a:pt x="3787" y="3"/>
                  </a:cubicBezTo>
                  <a:cubicBezTo>
                    <a:pt x="3787" y="4"/>
                    <a:pt x="3785" y="5"/>
                    <a:pt x="3784" y="5"/>
                  </a:cubicBezTo>
                  <a:lnTo>
                    <a:pt x="3779" y="5"/>
                  </a:lnTo>
                  <a:cubicBezTo>
                    <a:pt x="3777" y="5"/>
                    <a:pt x="3776" y="4"/>
                    <a:pt x="3776" y="3"/>
                  </a:cubicBezTo>
                  <a:cubicBezTo>
                    <a:pt x="3776" y="1"/>
                    <a:pt x="3777" y="0"/>
                    <a:pt x="3779" y="0"/>
                  </a:cubicBezTo>
                  <a:close/>
                  <a:moveTo>
                    <a:pt x="3795" y="0"/>
                  </a:moveTo>
                  <a:lnTo>
                    <a:pt x="3800" y="0"/>
                  </a:lnTo>
                  <a:cubicBezTo>
                    <a:pt x="3801" y="0"/>
                    <a:pt x="3803" y="1"/>
                    <a:pt x="3803" y="3"/>
                  </a:cubicBezTo>
                  <a:cubicBezTo>
                    <a:pt x="3803" y="4"/>
                    <a:pt x="3801" y="5"/>
                    <a:pt x="3800" y="5"/>
                  </a:cubicBezTo>
                  <a:lnTo>
                    <a:pt x="3795" y="5"/>
                  </a:lnTo>
                  <a:cubicBezTo>
                    <a:pt x="3793" y="5"/>
                    <a:pt x="3792" y="4"/>
                    <a:pt x="3792" y="3"/>
                  </a:cubicBezTo>
                  <a:cubicBezTo>
                    <a:pt x="3792" y="1"/>
                    <a:pt x="3793" y="0"/>
                    <a:pt x="3795" y="0"/>
                  </a:cubicBezTo>
                  <a:close/>
                  <a:moveTo>
                    <a:pt x="3811" y="0"/>
                  </a:moveTo>
                  <a:lnTo>
                    <a:pt x="3816" y="0"/>
                  </a:lnTo>
                  <a:cubicBezTo>
                    <a:pt x="3817" y="0"/>
                    <a:pt x="3819" y="1"/>
                    <a:pt x="3819" y="3"/>
                  </a:cubicBezTo>
                  <a:cubicBezTo>
                    <a:pt x="3819" y="4"/>
                    <a:pt x="3817" y="5"/>
                    <a:pt x="3816" y="5"/>
                  </a:cubicBezTo>
                  <a:lnTo>
                    <a:pt x="3811" y="5"/>
                  </a:lnTo>
                  <a:cubicBezTo>
                    <a:pt x="3809" y="5"/>
                    <a:pt x="3808" y="4"/>
                    <a:pt x="3808" y="3"/>
                  </a:cubicBezTo>
                  <a:cubicBezTo>
                    <a:pt x="3808" y="1"/>
                    <a:pt x="3809" y="0"/>
                    <a:pt x="3811" y="0"/>
                  </a:cubicBezTo>
                  <a:close/>
                  <a:moveTo>
                    <a:pt x="3827" y="0"/>
                  </a:moveTo>
                  <a:lnTo>
                    <a:pt x="3832" y="0"/>
                  </a:lnTo>
                  <a:cubicBezTo>
                    <a:pt x="3833" y="0"/>
                    <a:pt x="3835" y="1"/>
                    <a:pt x="3835" y="3"/>
                  </a:cubicBezTo>
                  <a:cubicBezTo>
                    <a:pt x="3835" y="4"/>
                    <a:pt x="3833" y="5"/>
                    <a:pt x="3832" y="5"/>
                  </a:cubicBezTo>
                  <a:lnTo>
                    <a:pt x="3827" y="5"/>
                  </a:lnTo>
                  <a:cubicBezTo>
                    <a:pt x="3825" y="5"/>
                    <a:pt x="3824" y="4"/>
                    <a:pt x="3824" y="3"/>
                  </a:cubicBezTo>
                  <a:cubicBezTo>
                    <a:pt x="3824" y="1"/>
                    <a:pt x="3825" y="0"/>
                    <a:pt x="3827" y="0"/>
                  </a:cubicBezTo>
                  <a:close/>
                  <a:moveTo>
                    <a:pt x="3843" y="0"/>
                  </a:moveTo>
                  <a:lnTo>
                    <a:pt x="3848" y="0"/>
                  </a:lnTo>
                  <a:cubicBezTo>
                    <a:pt x="3849" y="0"/>
                    <a:pt x="3851" y="1"/>
                    <a:pt x="3851" y="3"/>
                  </a:cubicBezTo>
                  <a:cubicBezTo>
                    <a:pt x="3851" y="4"/>
                    <a:pt x="3849" y="5"/>
                    <a:pt x="3848" y="5"/>
                  </a:cubicBezTo>
                  <a:lnTo>
                    <a:pt x="3843" y="5"/>
                  </a:lnTo>
                  <a:cubicBezTo>
                    <a:pt x="3841" y="5"/>
                    <a:pt x="3840" y="4"/>
                    <a:pt x="3840" y="3"/>
                  </a:cubicBezTo>
                  <a:cubicBezTo>
                    <a:pt x="3840" y="1"/>
                    <a:pt x="3841" y="0"/>
                    <a:pt x="3843" y="0"/>
                  </a:cubicBezTo>
                  <a:close/>
                  <a:moveTo>
                    <a:pt x="3859" y="0"/>
                  </a:moveTo>
                  <a:lnTo>
                    <a:pt x="3864" y="0"/>
                  </a:lnTo>
                  <a:cubicBezTo>
                    <a:pt x="3865" y="0"/>
                    <a:pt x="3867" y="1"/>
                    <a:pt x="3867" y="3"/>
                  </a:cubicBezTo>
                  <a:cubicBezTo>
                    <a:pt x="3867" y="4"/>
                    <a:pt x="3865" y="5"/>
                    <a:pt x="3864" y="5"/>
                  </a:cubicBezTo>
                  <a:lnTo>
                    <a:pt x="3859" y="5"/>
                  </a:lnTo>
                  <a:cubicBezTo>
                    <a:pt x="3857" y="5"/>
                    <a:pt x="3856" y="4"/>
                    <a:pt x="3856" y="3"/>
                  </a:cubicBezTo>
                  <a:cubicBezTo>
                    <a:pt x="3856" y="1"/>
                    <a:pt x="3857" y="0"/>
                    <a:pt x="3859" y="0"/>
                  </a:cubicBezTo>
                  <a:close/>
                  <a:moveTo>
                    <a:pt x="3875" y="0"/>
                  </a:moveTo>
                  <a:lnTo>
                    <a:pt x="3880" y="0"/>
                  </a:lnTo>
                  <a:cubicBezTo>
                    <a:pt x="3881" y="0"/>
                    <a:pt x="3883" y="1"/>
                    <a:pt x="3883" y="3"/>
                  </a:cubicBezTo>
                  <a:cubicBezTo>
                    <a:pt x="3883" y="4"/>
                    <a:pt x="3881" y="5"/>
                    <a:pt x="3880" y="5"/>
                  </a:cubicBezTo>
                  <a:lnTo>
                    <a:pt x="3875" y="5"/>
                  </a:lnTo>
                  <a:cubicBezTo>
                    <a:pt x="3873" y="5"/>
                    <a:pt x="3872" y="4"/>
                    <a:pt x="3872" y="3"/>
                  </a:cubicBezTo>
                  <a:cubicBezTo>
                    <a:pt x="3872" y="1"/>
                    <a:pt x="3873" y="0"/>
                    <a:pt x="3875" y="0"/>
                  </a:cubicBezTo>
                  <a:close/>
                  <a:moveTo>
                    <a:pt x="3891" y="0"/>
                  </a:moveTo>
                  <a:lnTo>
                    <a:pt x="3896" y="0"/>
                  </a:lnTo>
                  <a:cubicBezTo>
                    <a:pt x="3897" y="0"/>
                    <a:pt x="3899" y="1"/>
                    <a:pt x="3899" y="3"/>
                  </a:cubicBezTo>
                  <a:cubicBezTo>
                    <a:pt x="3899" y="4"/>
                    <a:pt x="3897" y="5"/>
                    <a:pt x="3896" y="5"/>
                  </a:cubicBezTo>
                  <a:lnTo>
                    <a:pt x="3891" y="5"/>
                  </a:lnTo>
                  <a:cubicBezTo>
                    <a:pt x="3889" y="5"/>
                    <a:pt x="3888" y="4"/>
                    <a:pt x="3888" y="3"/>
                  </a:cubicBezTo>
                  <a:cubicBezTo>
                    <a:pt x="3888" y="1"/>
                    <a:pt x="3889" y="0"/>
                    <a:pt x="3891" y="0"/>
                  </a:cubicBezTo>
                  <a:close/>
                  <a:moveTo>
                    <a:pt x="3907" y="0"/>
                  </a:moveTo>
                  <a:lnTo>
                    <a:pt x="3912" y="0"/>
                  </a:lnTo>
                  <a:cubicBezTo>
                    <a:pt x="3913" y="0"/>
                    <a:pt x="3915" y="1"/>
                    <a:pt x="3915" y="3"/>
                  </a:cubicBezTo>
                  <a:cubicBezTo>
                    <a:pt x="3915" y="4"/>
                    <a:pt x="3913" y="5"/>
                    <a:pt x="3912" y="5"/>
                  </a:cubicBezTo>
                  <a:lnTo>
                    <a:pt x="3907" y="5"/>
                  </a:lnTo>
                  <a:cubicBezTo>
                    <a:pt x="3905" y="5"/>
                    <a:pt x="3904" y="4"/>
                    <a:pt x="3904" y="3"/>
                  </a:cubicBezTo>
                  <a:cubicBezTo>
                    <a:pt x="3904" y="1"/>
                    <a:pt x="3905" y="0"/>
                    <a:pt x="3907" y="0"/>
                  </a:cubicBezTo>
                  <a:close/>
                  <a:moveTo>
                    <a:pt x="3923" y="0"/>
                  </a:moveTo>
                  <a:lnTo>
                    <a:pt x="3928" y="0"/>
                  </a:lnTo>
                  <a:cubicBezTo>
                    <a:pt x="3929" y="0"/>
                    <a:pt x="3931" y="1"/>
                    <a:pt x="3931" y="3"/>
                  </a:cubicBezTo>
                  <a:cubicBezTo>
                    <a:pt x="3931" y="4"/>
                    <a:pt x="3929" y="5"/>
                    <a:pt x="3928" y="5"/>
                  </a:cubicBezTo>
                  <a:lnTo>
                    <a:pt x="3923" y="5"/>
                  </a:lnTo>
                  <a:cubicBezTo>
                    <a:pt x="3921" y="5"/>
                    <a:pt x="3920" y="4"/>
                    <a:pt x="3920" y="3"/>
                  </a:cubicBezTo>
                  <a:cubicBezTo>
                    <a:pt x="3920" y="1"/>
                    <a:pt x="3921" y="0"/>
                    <a:pt x="3923" y="0"/>
                  </a:cubicBezTo>
                  <a:close/>
                  <a:moveTo>
                    <a:pt x="3939" y="0"/>
                  </a:moveTo>
                  <a:lnTo>
                    <a:pt x="3944" y="0"/>
                  </a:lnTo>
                  <a:cubicBezTo>
                    <a:pt x="3945" y="0"/>
                    <a:pt x="3947" y="1"/>
                    <a:pt x="3947" y="3"/>
                  </a:cubicBezTo>
                  <a:cubicBezTo>
                    <a:pt x="3947" y="4"/>
                    <a:pt x="3945" y="5"/>
                    <a:pt x="3944" y="5"/>
                  </a:cubicBezTo>
                  <a:lnTo>
                    <a:pt x="3939" y="5"/>
                  </a:lnTo>
                  <a:cubicBezTo>
                    <a:pt x="3937" y="5"/>
                    <a:pt x="3936" y="4"/>
                    <a:pt x="3936" y="3"/>
                  </a:cubicBezTo>
                  <a:cubicBezTo>
                    <a:pt x="3936" y="1"/>
                    <a:pt x="3937" y="0"/>
                    <a:pt x="3939" y="0"/>
                  </a:cubicBezTo>
                  <a:close/>
                  <a:moveTo>
                    <a:pt x="3955" y="0"/>
                  </a:moveTo>
                  <a:lnTo>
                    <a:pt x="3960" y="0"/>
                  </a:lnTo>
                  <a:cubicBezTo>
                    <a:pt x="3961" y="0"/>
                    <a:pt x="3963" y="1"/>
                    <a:pt x="3963" y="3"/>
                  </a:cubicBezTo>
                  <a:cubicBezTo>
                    <a:pt x="3963" y="4"/>
                    <a:pt x="3961" y="5"/>
                    <a:pt x="3960" y="5"/>
                  </a:cubicBezTo>
                  <a:lnTo>
                    <a:pt x="3955" y="5"/>
                  </a:lnTo>
                  <a:cubicBezTo>
                    <a:pt x="3953" y="5"/>
                    <a:pt x="3952" y="4"/>
                    <a:pt x="3952" y="3"/>
                  </a:cubicBezTo>
                  <a:cubicBezTo>
                    <a:pt x="3952" y="1"/>
                    <a:pt x="3953" y="0"/>
                    <a:pt x="3955" y="0"/>
                  </a:cubicBezTo>
                  <a:close/>
                  <a:moveTo>
                    <a:pt x="3971" y="0"/>
                  </a:moveTo>
                  <a:lnTo>
                    <a:pt x="3976" y="0"/>
                  </a:lnTo>
                  <a:cubicBezTo>
                    <a:pt x="3977" y="0"/>
                    <a:pt x="3979" y="1"/>
                    <a:pt x="3979" y="3"/>
                  </a:cubicBezTo>
                  <a:cubicBezTo>
                    <a:pt x="3979" y="4"/>
                    <a:pt x="3977" y="5"/>
                    <a:pt x="3976" y="5"/>
                  </a:cubicBezTo>
                  <a:lnTo>
                    <a:pt x="3971" y="5"/>
                  </a:lnTo>
                  <a:cubicBezTo>
                    <a:pt x="3969" y="5"/>
                    <a:pt x="3968" y="4"/>
                    <a:pt x="3968" y="3"/>
                  </a:cubicBezTo>
                  <a:cubicBezTo>
                    <a:pt x="3968" y="1"/>
                    <a:pt x="3969" y="0"/>
                    <a:pt x="3971" y="0"/>
                  </a:cubicBezTo>
                  <a:close/>
                  <a:moveTo>
                    <a:pt x="3987" y="0"/>
                  </a:moveTo>
                  <a:lnTo>
                    <a:pt x="3992" y="0"/>
                  </a:lnTo>
                  <a:cubicBezTo>
                    <a:pt x="3993" y="0"/>
                    <a:pt x="3995" y="1"/>
                    <a:pt x="3995" y="3"/>
                  </a:cubicBezTo>
                  <a:cubicBezTo>
                    <a:pt x="3995" y="4"/>
                    <a:pt x="3993" y="5"/>
                    <a:pt x="3992" y="5"/>
                  </a:cubicBezTo>
                  <a:lnTo>
                    <a:pt x="3987" y="5"/>
                  </a:lnTo>
                  <a:cubicBezTo>
                    <a:pt x="3985" y="5"/>
                    <a:pt x="3984" y="4"/>
                    <a:pt x="3984" y="3"/>
                  </a:cubicBezTo>
                  <a:cubicBezTo>
                    <a:pt x="3984" y="1"/>
                    <a:pt x="3985" y="0"/>
                    <a:pt x="3987" y="0"/>
                  </a:cubicBezTo>
                  <a:close/>
                  <a:moveTo>
                    <a:pt x="4003" y="0"/>
                  </a:moveTo>
                  <a:lnTo>
                    <a:pt x="4008" y="0"/>
                  </a:lnTo>
                  <a:cubicBezTo>
                    <a:pt x="4009" y="0"/>
                    <a:pt x="4011" y="1"/>
                    <a:pt x="4011" y="3"/>
                  </a:cubicBezTo>
                  <a:cubicBezTo>
                    <a:pt x="4011" y="4"/>
                    <a:pt x="4009" y="5"/>
                    <a:pt x="4008" y="5"/>
                  </a:cubicBezTo>
                  <a:lnTo>
                    <a:pt x="4003" y="5"/>
                  </a:lnTo>
                  <a:cubicBezTo>
                    <a:pt x="4001" y="5"/>
                    <a:pt x="4000" y="4"/>
                    <a:pt x="4000" y="3"/>
                  </a:cubicBezTo>
                  <a:cubicBezTo>
                    <a:pt x="4000" y="1"/>
                    <a:pt x="4001" y="0"/>
                    <a:pt x="4003" y="0"/>
                  </a:cubicBezTo>
                  <a:close/>
                  <a:moveTo>
                    <a:pt x="4019" y="0"/>
                  </a:moveTo>
                  <a:lnTo>
                    <a:pt x="4024" y="0"/>
                  </a:lnTo>
                  <a:cubicBezTo>
                    <a:pt x="4025" y="0"/>
                    <a:pt x="4027" y="1"/>
                    <a:pt x="4027" y="3"/>
                  </a:cubicBezTo>
                  <a:cubicBezTo>
                    <a:pt x="4027" y="4"/>
                    <a:pt x="4025" y="5"/>
                    <a:pt x="4024" y="5"/>
                  </a:cubicBezTo>
                  <a:lnTo>
                    <a:pt x="4019" y="5"/>
                  </a:lnTo>
                  <a:cubicBezTo>
                    <a:pt x="4017" y="5"/>
                    <a:pt x="4016" y="4"/>
                    <a:pt x="4016" y="3"/>
                  </a:cubicBezTo>
                  <a:cubicBezTo>
                    <a:pt x="4016" y="1"/>
                    <a:pt x="4017" y="0"/>
                    <a:pt x="4019" y="0"/>
                  </a:cubicBezTo>
                  <a:close/>
                  <a:moveTo>
                    <a:pt x="4035" y="0"/>
                  </a:moveTo>
                  <a:lnTo>
                    <a:pt x="4040" y="0"/>
                  </a:lnTo>
                  <a:cubicBezTo>
                    <a:pt x="4041" y="0"/>
                    <a:pt x="4043" y="1"/>
                    <a:pt x="4043" y="3"/>
                  </a:cubicBezTo>
                  <a:cubicBezTo>
                    <a:pt x="4043" y="4"/>
                    <a:pt x="4041" y="5"/>
                    <a:pt x="4040" y="5"/>
                  </a:cubicBezTo>
                  <a:lnTo>
                    <a:pt x="4035" y="5"/>
                  </a:lnTo>
                  <a:cubicBezTo>
                    <a:pt x="4033" y="5"/>
                    <a:pt x="4032" y="4"/>
                    <a:pt x="4032" y="3"/>
                  </a:cubicBezTo>
                  <a:cubicBezTo>
                    <a:pt x="4032" y="1"/>
                    <a:pt x="4033" y="0"/>
                    <a:pt x="4035" y="0"/>
                  </a:cubicBezTo>
                  <a:close/>
                  <a:moveTo>
                    <a:pt x="4051" y="0"/>
                  </a:moveTo>
                  <a:lnTo>
                    <a:pt x="4056" y="0"/>
                  </a:lnTo>
                  <a:cubicBezTo>
                    <a:pt x="4057" y="0"/>
                    <a:pt x="4059" y="1"/>
                    <a:pt x="4059" y="3"/>
                  </a:cubicBezTo>
                  <a:cubicBezTo>
                    <a:pt x="4059" y="4"/>
                    <a:pt x="4057" y="5"/>
                    <a:pt x="4056" y="5"/>
                  </a:cubicBezTo>
                  <a:lnTo>
                    <a:pt x="4051" y="5"/>
                  </a:lnTo>
                  <a:cubicBezTo>
                    <a:pt x="4049" y="5"/>
                    <a:pt x="4048" y="4"/>
                    <a:pt x="4048" y="3"/>
                  </a:cubicBezTo>
                  <a:cubicBezTo>
                    <a:pt x="4048" y="1"/>
                    <a:pt x="4049" y="0"/>
                    <a:pt x="4051" y="0"/>
                  </a:cubicBezTo>
                  <a:close/>
                  <a:moveTo>
                    <a:pt x="4067" y="0"/>
                  </a:moveTo>
                  <a:lnTo>
                    <a:pt x="4072" y="0"/>
                  </a:lnTo>
                  <a:cubicBezTo>
                    <a:pt x="4073" y="0"/>
                    <a:pt x="4075" y="1"/>
                    <a:pt x="4075" y="3"/>
                  </a:cubicBezTo>
                  <a:cubicBezTo>
                    <a:pt x="4075" y="4"/>
                    <a:pt x="4073" y="5"/>
                    <a:pt x="4072" y="5"/>
                  </a:cubicBezTo>
                  <a:lnTo>
                    <a:pt x="4067" y="5"/>
                  </a:lnTo>
                  <a:cubicBezTo>
                    <a:pt x="4065" y="5"/>
                    <a:pt x="4064" y="4"/>
                    <a:pt x="4064" y="3"/>
                  </a:cubicBezTo>
                  <a:cubicBezTo>
                    <a:pt x="4064" y="1"/>
                    <a:pt x="4065" y="0"/>
                    <a:pt x="4067" y="0"/>
                  </a:cubicBezTo>
                  <a:close/>
                  <a:moveTo>
                    <a:pt x="4083" y="0"/>
                  </a:moveTo>
                  <a:lnTo>
                    <a:pt x="4088" y="0"/>
                  </a:lnTo>
                  <a:cubicBezTo>
                    <a:pt x="4089" y="0"/>
                    <a:pt x="4091" y="1"/>
                    <a:pt x="4091" y="3"/>
                  </a:cubicBezTo>
                  <a:cubicBezTo>
                    <a:pt x="4091" y="4"/>
                    <a:pt x="4089" y="5"/>
                    <a:pt x="4088" y="5"/>
                  </a:cubicBezTo>
                  <a:lnTo>
                    <a:pt x="4083" y="5"/>
                  </a:lnTo>
                  <a:cubicBezTo>
                    <a:pt x="4081" y="5"/>
                    <a:pt x="4080" y="4"/>
                    <a:pt x="4080" y="3"/>
                  </a:cubicBezTo>
                  <a:cubicBezTo>
                    <a:pt x="4080" y="1"/>
                    <a:pt x="4081" y="0"/>
                    <a:pt x="4083" y="0"/>
                  </a:cubicBezTo>
                  <a:close/>
                  <a:moveTo>
                    <a:pt x="4099" y="0"/>
                  </a:moveTo>
                  <a:lnTo>
                    <a:pt x="4104" y="0"/>
                  </a:lnTo>
                  <a:cubicBezTo>
                    <a:pt x="4105" y="0"/>
                    <a:pt x="4107" y="1"/>
                    <a:pt x="4107" y="3"/>
                  </a:cubicBezTo>
                  <a:cubicBezTo>
                    <a:pt x="4107" y="4"/>
                    <a:pt x="4105" y="5"/>
                    <a:pt x="4104" y="5"/>
                  </a:cubicBezTo>
                  <a:lnTo>
                    <a:pt x="4099" y="5"/>
                  </a:lnTo>
                  <a:cubicBezTo>
                    <a:pt x="4097" y="5"/>
                    <a:pt x="4096" y="4"/>
                    <a:pt x="4096" y="3"/>
                  </a:cubicBezTo>
                  <a:cubicBezTo>
                    <a:pt x="4096" y="1"/>
                    <a:pt x="4097" y="0"/>
                    <a:pt x="4099" y="0"/>
                  </a:cubicBezTo>
                  <a:close/>
                  <a:moveTo>
                    <a:pt x="4115" y="0"/>
                  </a:moveTo>
                  <a:lnTo>
                    <a:pt x="4120" y="0"/>
                  </a:lnTo>
                  <a:cubicBezTo>
                    <a:pt x="4121" y="0"/>
                    <a:pt x="4123" y="1"/>
                    <a:pt x="4123" y="3"/>
                  </a:cubicBezTo>
                  <a:cubicBezTo>
                    <a:pt x="4123" y="4"/>
                    <a:pt x="4121" y="5"/>
                    <a:pt x="4120" y="5"/>
                  </a:cubicBezTo>
                  <a:lnTo>
                    <a:pt x="4115" y="5"/>
                  </a:lnTo>
                  <a:cubicBezTo>
                    <a:pt x="4113" y="5"/>
                    <a:pt x="4112" y="4"/>
                    <a:pt x="4112" y="3"/>
                  </a:cubicBezTo>
                  <a:cubicBezTo>
                    <a:pt x="4112" y="1"/>
                    <a:pt x="4113" y="0"/>
                    <a:pt x="4115" y="0"/>
                  </a:cubicBezTo>
                  <a:close/>
                  <a:moveTo>
                    <a:pt x="4131" y="0"/>
                  </a:moveTo>
                  <a:lnTo>
                    <a:pt x="4136" y="0"/>
                  </a:lnTo>
                  <a:cubicBezTo>
                    <a:pt x="4137" y="0"/>
                    <a:pt x="4139" y="1"/>
                    <a:pt x="4139" y="3"/>
                  </a:cubicBezTo>
                  <a:cubicBezTo>
                    <a:pt x="4139" y="4"/>
                    <a:pt x="4137" y="5"/>
                    <a:pt x="4136" y="5"/>
                  </a:cubicBezTo>
                  <a:lnTo>
                    <a:pt x="4131" y="5"/>
                  </a:lnTo>
                  <a:cubicBezTo>
                    <a:pt x="4129" y="5"/>
                    <a:pt x="4128" y="4"/>
                    <a:pt x="4128" y="3"/>
                  </a:cubicBezTo>
                  <a:cubicBezTo>
                    <a:pt x="4128" y="1"/>
                    <a:pt x="4129" y="0"/>
                    <a:pt x="4131" y="0"/>
                  </a:cubicBezTo>
                  <a:close/>
                  <a:moveTo>
                    <a:pt x="4147" y="0"/>
                  </a:moveTo>
                  <a:lnTo>
                    <a:pt x="4152" y="0"/>
                  </a:lnTo>
                  <a:cubicBezTo>
                    <a:pt x="4153" y="0"/>
                    <a:pt x="4155" y="1"/>
                    <a:pt x="4155" y="3"/>
                  </a:cubicBezTo>
                  <a:cubicBezTo>
                    <a:pt x="4155" y="4"/>
                    <a:pt x="4153" y="5"/>
                    <a:pt x="4152" y="5"/>
                  </a:cubicBezTo>
                  <a:lnTo>
                    <a:pt x="4147" y="5"/>
                  </a:lnTo>
                  <a:cubicBezTo>
                    <a:pt x="4145" y="5"/>
                    <a:pt x="4144" y="4"/>
                    <a:pt x="4144" y="3"/>
                  </a:cubicBezTo>
                  <a:cubicBezTo>
                    <a:pt x="4144" y="1"/>
                    <a:pt x="4145" y="0"/>
                    <a:pt x="4147" y="0"/>
                  </a:cubicBezTo>
                  <a:close/>
                  <a:moveTo>
                    <a:pt x="4163" y="0"/>
                  </a:moveTo>
                  <a:lnTo>
                    <a:pt x="4168" y="0"/>
                  </a:lnTo>
                  <a:cubicBezTo>
                    <a:pt x="4169" y="0"/>
                    <a:pt x="4171" y="1"/>
                    <a:pt x="4171" y="3"/>
                  </a:cubicBezTo>
                  <a:cubicBezTo>
                    <a:pt x="4171" y="4"/>
                    <a:pt x="4169" y="5"/>
                    <a:pt x="4168" y="5"/>
                  </a:cubicBezTo>
                  <a:lnTo>
                    <a:pt x="4163" y="5"/>
                  </a:lnTo>
                  <a:cubicBezTo>
                    <a:pt x="4161" y="5"/>
                    <a:pt x="4160" y="4"/>
                    <a:pt x="4160" y="3"/>
                  </a:cubicBezTo>
                  <a:cubicBezTo>
                    <a:pt x="4160" y="1"/>
                    <a:pt x="4161" y="0"/>
                    <a:pt x="4163" y="0"/>
                  </a:cubicBezTo>
                  <a:close/>
                  <a:moveTo>
                    <a:pt x="4179" y="0"/>
                  </a:moveTo>
                  <a:lnTo>
                    <a:pt x="4184" y="0"/>
                  </a:lnTo>
                  <a:cubicBezTo>
                    <a:pt x="4185" y="0"/>
                    <a:pt x="4187" y="1"/>
                    <a:pt x="4187" y="3"/>
                  </a:cubicBezTo>
                  <a:cubicBezTo>
                    <a:pt x="4187" y="4"/>
                    <a:pt x="4185" y="5"/>
                    <a:pt x="4184" y="5"/>
                  </a:cubicBezTo>
                  <a:lnTo>
                    <a:pt x="4179" y="5"/>
                  </a:lnTo>
                  <a:cubicBezTo>
                    <a:pt x="4177" y="5"/>
                    <a:pt x="4176" y="4"/>
                    <a:pt x="4176" y="3"/>
                  </a:cubicBezTo>
                  <a:cubicBezTo>
                    <a:pt x="4176" y="1"/>
                    <a:pt x="4177" y="0"/>
                    <a:pt x="4179" y="0"/>
                  </a:cubicBezTo>
                  <a:close/>
                  <a:moveTo>
                    <a:pt x="4195" y="0"/>
                  </a:moveTo>
                  <a:lnTo>
                    <a:pt x="4200" y="0"/>
                  </a:lnTo>
                  <a:cubicBezTo>
                    <a:pt x="4201" y="0"/>
                    <a:pt x="4203" y="1"/>
                    <a:pt x="4203" y="3"/>
                  </a:cubicBezTo>
                  <a:cubicBezTo>
                    <a:pt x="4203" y="4"/>
                    <a:pt x="4201" y="5"/>
                    <a:pt x="4200" y="5"/>
                  </a:cubicBezTo>
                  <a:lnTo>
                    <a:pt x="4195" y="5"/>
                  </a:lnTo>
                  <a:cubicBezTo>
                    <a:pt x="4193" y="5"/>
                    <a:pt x="4192" y="4"/>
                    <a:pt x="4192" y="3"/>
                  </a:cubicBezTo>
                  <a:cubicBezTo>
                    <a:pt x="4192" y="1"/>
                    <a:pt x="4193" y="0"/>
                    <a:pt x="4195" y="0"/>
                  </a:cubicBezTo>
                  <a:close/>
                  <a:moveTo>
                    <a:pt x="4211" y="0"/>
                  </a:moveTo>
                  <a:lnTo>
                    <a:pt x="4216" y="0"/>
                  </a:lnTo>
                  <a:cubicBezTo>
                    <a:pt x="4217" y="0"/>
                    <a:pt x="4219" y="1"/>
                    <a:pt x="4219" y="3"/>
                  </a:cubicBezTo>
                  <a:cubicBezTo>
                    <a:pt x="4219" y="4"/>
                    <a:pt x="4217" y="5"/>
                    <a:pt x="4216" y="5"/>
                  </a:cubicBezTo>
                  <a:lnTo>
                    <a:pt x="4211" y="5"/>
                  </a:lnTo>
                  <a:cubicBezTo>
                    <a:pt x="4209" y="5"/>
                    <a:pt x="4208" y="4"/>
                    <a:pt x="4208" y="3"/>
                  </a:cubicBezTo>
                  <a:cubicBezTo>
                    <a:pt x="4208" y="1"/>
                    <a:pt x="4209" y="0"/>
                    <a:pt x="4211" y="0"/>
                  </a:cubicBezTo>
                  <a:close/>
                  <a:moveTo>
                    <a:pt x="4227" y="0"/>
                  </a:moveTo>
                  <a:lnTo>
                    <a:pt x="4232" y="0"/>
                  </a:lnTo>
                  <a:cubicBezTo>
                    <a:pt x="4233" y="0"/>
                    <a:pt x="4235" y="1"/>
                    <a:pt x="4235" y="3"/>
                  </a:cubicBezTo>
                  <a:cubicBezTo>
                    <a:pt x="4235" y="4"/>
                    <a:pt x="4233" y="5"/>
                    <a:pt x="4232" y="5"/>
                  </a:cubicBezTo>
                  <a:lnTo>
                    <a:pt x="4227" y="5"/>
                  </a:lnTo>
                  <a:cubicBezTo>
                    <a:pt x="4225" y="5"/>
                    <a:pt x="4224" y="4"/>
                    <a:pt x="4224" y="3"/>
                  </a:cubicBezTo>
                  <a:cubicBezTo>
                    <a:pt x="4224" y="1"/>
                    <a:pt x="4225" y="0"/>
                    <a:pt x="4227" y="0"/>
                  </a:cubicBezTo>
                  <a:close/>
                  <a:moveTo>
                    <a:pt x="4243" y="0"/>
                  </a:moveTo>
                  <a:lnTo>
                    <a:pt x="4248" y="0"/>
                  </a:lnTo>
                  <a:cubicBezTo>
                    <a:pt x="4249" y="0"/>
                    <a:pt x="4251" y="1"/>
                    <a:pt x="4251" y="3"/>
                  </a:cubicBezTo>
                  <a:cubicBezTo>
                    <a:pt x="4251" y="4"/>
                    <a:pt x="4249" y="5"/>
                    <a:pt x="4248" y="5"/>
                  </a:cubicBezTo>
                  <a:lnTo>
                    <a:pt x="4243" y="5"/>
                  </a:lnTo>
                  <a:cubicBezTo>
                    <a:pt x="4241" y="5"/>
                    <a:pt x="4240" y="4"/>
                    <a:pt x="4240" y="3"/>
                  </a:cubicBezTo>
                  <a:cubicBezTo>
                    <a:pt x="4240" y="1"/>
                    <a:pt x="4241" y="0"/>
                    <a:pt x="4243" y="0"/>
                  </a:cubicBezTo>
                  <a:close/>
                  <a:moveTo>
                    <a:pt x="4259" y="0"/>
                  </a:moveTo>
                  <a:lnTo>
                    <a:pt x="4264" y="0"/>
                  </a:lnTo>
                  <a:cubicBezTo>
                    <a:pt x="4265" y="0"/>
                    <a:pt x="4267" y="1"/>
                    <a:pt x="4267" y="3"/>
                  </a:cubicBezTo>
                  <a:cubicBezTo>
                    <a:pt x="4267" y="4"/>
                    <a:pt x="4265" y="5"/>
                    <a:pt x="4264" y="5"/>
                  </a:cubicBezTo>
                  <a:lnTo>
                    <a:pt x="4259" y="5"/>
                  </a:lnTo>
                  <a:cubicBezTo>
                    <a:pt x="4257" y="5"/>
                    <a:pt x="4256" y="4"/>
                    <a:pt x="4256" y="3"/>
                  </a:cubicBezTo>
                  <a:cubicBezTo>
                    <a:pt x="4256" y="1"/>
                    <a:pt x="4257" y="0"/>
                    <a:pt x="4259" y="0"/>
                  </a:cubicBezTo>
                  <a:close/>
                  <a:moveTo>
                    <a:pt x="4275" y="0"/>
                  </a:moveTo>
                  <a:lnTo>
                    <a:pt x="4280" y="0"/>
                  </a:lnTo>
                  <a:cubicBezTo>
                    <a:pt x="4281" y="0"/>
                    <a:pt x="4283" y="1"/>
                    <a:pt x="4283" y="3"/>
                  </a:cubicBezTo>
                  <a:cubicBezTo>
                    <a:pt x="4283" y="4"/>
                    <a:pt x="4281" y="5"/>
                    <a:pt x="4280" y="5"/>
                  </a:cubicBezTo>
                  <a:lnTo>
                    <a:pt x="4275" y="5"/>
                  </a:lnTo>
                  <a:cubicBezTo>
                    <a:pt x="4273" y="5"/>
                    <a:pt x="4272" y="4"/>
                    <a:pt x="4272" y="3"/>
                  </a:cubicBezTo>
                  <a:cubicBezTo>
                    <a:pt x="4272" y="1"/>
                    <a:pt x="4273" y="0"/>
                    <a:pt x="4275" y="0"/>
                  </a:cubicBezTo>
                  <a:close/>
                  <a:moveTo>
                    <a:pt x="4291" y="0"/>
                  </a:moveTo>
                  <a:lnTo>
                    <a:pt x="4296" y="0"/>
                  </a:lnTo>
                  <a:cubicBezTo>
                    <a:pt x="4297" y="0"/>
                    <a:pt x="4299" y="1"/>
                    <a:pt x="4299" y="3"/>
                  </a:cubicBezTo>
                  <a:cubicBezTo>
                    <a:pt x="4299" y="4"/>
                    <a:pt x="4297" y="5"/>
                    <a:pt x="4296" y="5"/>
                  </a:cubicBezTo>
                  <a:lnTo>
                    <a:pt x="4291" y="5"/>
                  </a:lnTo>
                  <a:cubicBezTo>
                    <a:pt x="4289" y="5"/>
                    <a:pt x="4288" y="4"/>
                    <a:pt x="4288" y="3"/>
                  </a:cubicBezTo>
                  <a:cubicBezTo>
                    <a:pt x="4288" y="1"/>
                    <a:pt x="4289" y="0"/>
                    <a:pt x="4291" y="0"/>
                  </a:cubicBezTo>
                  <a:close/>
                  <a:moveTo>
                    <a:pt x="4307" y="0"/>
                  </a:moveTo>
                  <a:lnTo>
                    <a:pt x="4312" y="0"/>
                  </a:lnTo>
                  <a:cubicBezTo>
                    <a:pt x="4313" y="0"/>
                    <a:pt x="4315" y="1"/>
                    <a:pt x="4315" y="3"/>
                  </a:cubicBezTo>
                  <a:cubicBezTo>
                    <a:pt x="4315" y="4"/>
                    <a:pt x="4313" y="5"/>
                    <a:pt x="4312" y="5"/>
                  </a:cubicBezTo>
                  <a:lnTo>
                    <a:pt x="4307" y="5"/>
                  </a:lnTo>
                  <a:cubicBezTo>
                    <a:pt x="4305" y="5"/>
                    <a:pt x="4304" y="4"/>
                    <a:pt x="4304" y="3"/>
                  </a:cubicBezTo>
                  <a:cubicBezTo>
                    <a:pt x="4304" y="1"/>
                    <a:pt x="4305" y="0"/>
                    <a:pt x="4307" y="0"/>
                  </a:cubicBezTo>
                  <a:close/>
                  <a:moveTo>
                    <a:pt x="4323" y="0"/>
                  </a:moveTo>
                  <a:lnTo>
                    <a:pt x="4328" y="0"/>
                  </a:lnTo>
                  <a:cubicBezTo>
                    <a:pt x="4329" y="0"/>
                    <a:pt x="4331" y="1"/>
                    <a:pt x="4331" y="3"/>
                  </a:cubicBezTo>
                  <a:cubicBezTo>
                    <a:pt x="4331" y="4"/>
                    <a:pt x="4329" y="5"/>
                    <a:pt x="4328" y="5"/>
                  </a:cubicBezTo>
                  <a:lnTo>
                    <a:pt x="4323" y="5"/>
                  </a:lnTo>
                  <a:cubicBezTo>
                    <a:pt x="4321" y="5"/>
                    <a:pt x="4320" y="4"/>
                    <a:pt x="4320" y="3"/>
                  </a:cubicBezTo>
                  <a:cubicBezTo>
                    <a:pt x="4320" y="1"/>
                    <a:pt x="4321" y="0"/>
                    <a:pt x="4323" y="0"/>
                  </a:cubicBezTo>
                  <a:close/>
                  <a:moveTo>
                    <a:pt x="4339" y="0"/>
                  </a:moveTo>
                  <a:lnTo>
                    <a:pt x="4344" y="0"/>
                  </a:lnTo>
                  <a:cubicBezTo>
                    <a:pt x="4345" y="0"/>
                    <a:pt x="4347" y="1"/>
                    <a:pt x="4347" y="3"/>
                  </a:cubicBezTo>
                  <a:cubicBezTo>
                    <a:pt x="4347" y="4"/>
                    <a:pt x="4345" y="5"/>
                    <a:pt x="4344" y="5"/>
                  </a:cubicBezTo>
                  <a:lnTo>
                    <a:pt x="4339" y="5"/>
                  </a:lnTo>
                  <a:cubicBezTo>
                    <a:pt x="4337" y="5"/>
                    <a:pt x="4336" y="4"/>
                    <a:pt x="4336" y="3"/>
                  </a:cubicBezTo>
                  <a:cubicBezTo>
                    <a:pt x="4336" y="1"/>
                    <a:pt x="4337" y="0"/>
                    <a:pt x="4339" y="0"/>
                  </a:cubicBezTo>
                  <a:close/>
                  <a:moveTo>
                    <a:pt x="4355" y="0"/>
                  </a:moveTo>
                  <a:lnTo>
                    <a:pt x="4360" y="0"/>
                  </a:lnTo>
                  <a:cubicBezTo>
                    <a:pt x="4361" y="0"/>
                    <a:pt x="4363" y="1"/>
                    <a:pt x="4363" y="3"/>
                  </a:cubicBezTo>
                  <a:cubicBezTo>
                    <a:pt x="4363" y="4"/>
                    <a:pt x="4361" y="5"/>
                    <a:pt x="4360" y="5"/>
                  </a:cubicBezTo>
                  <a:lnTo>
                    <a:pt x="4355" y="5"/>
                  </a:lnTo>
                  <a:cubicBezTo>
                    <a:pt x="4353" y="5"/>
                    <a:pt x="4352" y="4"/>
                    <a:pt x="4352" y="3"/>
                  </a:cubicBezTo>
                  <a:cubicBezTo>
                    <a:pt x="4352" y="1"/>
                    <a:pt x="4353" y="0"/>
                    <a:pt x="4355" y="0"/>
                  </a:cubicBezTo>
                  <a:close/>
                  <a:moveTo>
                    <a:pt x="4371" y="0"/>
                  </a:moveTo>
                  <a:lnTo>
                    <a:pt x="4376" y="0"/>
                  </a:lnTo>
                  <a:cubicBezTo>
                    <a:pt x="4377" y="0"/>
                    <a:pt x="4379" y="1"/>
                    <a:pt x="4379" y="3"/>
                  </a:cubicBezTo>
                  <a:cubicBezTo>
                    <a:pt x="4379" y="4"/>
                    <a:pt x="4377" y="5"/>
                    <a:pt x="4376" y="5"/>
                  </a:cubicBezTo>
                  <a:lnTo>
                    <a:pt x="4371" y="5"/>
                  </a:lnTo>
                  <a:cubicBezTo>
                    <a:pt x="4369" y="5"/>
                    <a:pt x="4368" y="4"/>
                    <a:pt x="4368" y="3"/>
                  </a:cubicBezTo>
                  <a:cubicBezTo>
                    <a:pt x="4368" y="1"/>
                    <a:pt x="4369" y="0"/>
                    <a:pt x="4371" y="0"/>
                  </a:cubicBezTo>
                  <a:close/>
                  <a:moveTo>
                    <a:pt x="4387" y="0"/>
                  </a:moveTo>
                  <a:lnTo>
                    <a:pt x="4392" y="0"/>
                  </a:lnTo>
                  <a:cubicBezTo>
                    <a:pt x="4393" y="0"/>
                    <a:pt x="4395" y="1"/>
                    <a:pt x="4395" y="3"/>
                  </a:cubicBezTo>
                  <a:cubicBezTo>
                    <a:pt x="4395" y="4"/>
                    <a:pt x="4393" y="5"/>
                    <a:pt x="4392" y="5"/>
                  </a:cubicBezTo>
                  <a:lnTo>
                    <a:pt x="4387" y="5"/>
                  </a:lnTo>
                  <a:cubicBezTo>
                    <a:pt x="4385" y="5"/>
                    <a:pt x="4384" y="4"/>
                    <a:pt x="4384" y="3"/>
                  </a:cubicBezTo>
                  <a:cubicBezTo>
                    <a:pt x="4384" y="1"/>
                    <a:pt x="4385" y="0"/>
                    <a:pt x="4387" y="0"/>
                  </a:cubicBezTo>
                  <a:close/>
                  <a:moveTo>
                    <a:pt x="4403" y="0"/>
                  </a:moveTo>
                  <a:lnTo>
                    <a:pt x="4408" y="0"/>
                  </a:lnTo>
                  <a:cubicBezTo>
                    <a:pt x="4409" y="0"/>
                    <a:pt x="4411" y="1"/>
                    <a:pt x="4411" y="3"/>
                  </a:cubicBezTo>
                  <a:cubicBezTo>
                    <a:pt x="4411" y="4"/>
                    <a:pt x="4409" y="5"/>
                    <a:pt x="4408" y="5"/>
                  </a:cubicBezTo>
                  <a:lnTo>
                    <a:pt x="4403" y="5"/>
                  </a:lnTo>
                  <a:cubicBezTo>
                    <a:pt x="4401" y="5"/>
                    <a:pt x="4400" y="4"/>
                    <a:pt x="4400" y="3"/>
                  </a:cubicBezTo>
                  <a:cubicBezTo>
                    <a:pt x="4400" y="1"/>
                    <a:pt x="4401" y="0"/>
                    <a:pt x="4403" y="0"/>
                  </a:cubicBezTo>
                  <a:close/>
                  <a:moveTo>
                    <a:pt x="4419" y="0"/>
                  </a:moveTo>
                  <a:lnTo>
                    <a:pt x="4424" y="0"/>
                  </a:lnTo>
                  <a:cubicBezTo>
                    <a:pt x="4425" y="0"/>
                    <a:pt x="4427" y="1"/>
                    <a:pt x="4427" y="3"/>
                  </a:cubicBezTo>
                  <a:cubicBezTo>
                    <a:pt x="4427" y="4"/>
                    <a:pt x="4425" y="5"/>
                    <a:pt x="4424" y="5"/>
                  </a:cubicBezTo>
                  <a:lnTo>
                    <a:pt x="4419" y="5"/>
                  </a:lnTo>
                  <a:cubicBezTo>
                    <a:pt x="4417" y="5"/>
                    <a:pt x="4416" y="4"/>
                    <a:pt x="4416" y="3"/>
                  </a:cubicBezTo>
                  <a:cubicBezTo>
                    <a:pt x="4416" y="1"/>
                    <a:pt x="4417" y="0"/>
                    <a:pt x="4419" y="0"/>
                  </a:cubicBezTo>
                  <a:close/>
                  <a:moveTo>
                    <a:pt x="4435" y="0"/>
                  </a:moveTo>
                  <a:lnTo>
                    <a:pt x="4440" y="0"/>
                  </a:lnTo>
                  <a:cubicBezTo>
                    <a:pt x="4441" y="0"/>
                    <a:pt x="4443" y="1"/>
                    <a:pt x="4443" y="3"/>
                  </a:cubicBezTo>
                  <a:cubicBezTo>
                    <a:pt x="4443" y="4"/>
                    <a:pt x="4441" y="5"/>
                    <a:pt x="4440" y="5"/>
                  </a:cubicBezTo>
                  <a:lnTo>
                    <a:pt x="4435" y="5"/>
                  </a:lnTo>
                  <a:cubicBezTo>
                    <a:pt x="4433" y="5"/>
                    <a:pt x="4432" y="4"/>
                    <a:pt x="4432" y="3"/>
                  </a:cubicBezTo>
                  <a:cubicBezTo>
                    <a:pt x="4432" y="1"/>
                    <a:pt x="4433" y="0"/>
                    <a:pt x="4435" y="0"/>
                  </a:cubicBezTo>
                  <a:close/>
                  <a:moveTo>
                    <a:pt x="4451" y="0"/>
                  </a:moveTo>
                  <a:lnTo>
                    <a:pt x="4456" y="0"/>
                  </a:lnTo>
                  <a:cubicBezTo>
                    <a:pt x="4457" y="0"/>
                    <a:pt x="4459" y="1"/>
                    <a:pt x="4459" y="3"/>
                  </a:cubicBezTo>
                  <a:cubicBezTo>
                    <a:pt x="4459" y="4"/>
                    <a:pt x="4457" y="5"/>
                    <a:pt x="4456" y="5"/>
                  </a:cubicBezTo>
                  <a:lnTo>
                    <a:pt x="4451" y="5"/>
                  </a:lnTo>
                  <a:cubicBezTo>
                    <a:pt x="4449" y="5"/>
                    <a:pt x="4448" y="4"/>
                    <a:pt x="4448" y="3"/>
                  </a:cubicBezTo>
                  <a:cubicBezTo>
                    <a:pt x="4448" y="1"/>
                    <a:pt x="4449" y="0"/>
                    <a:pt x="4451" y="0"/>
                  </a:cubicBezTo>
                  <a:close/>
                  <a:moveTo>
                    <a:pt x="4467" y="0"/>
                  </a:moveTo>
                  <a:lnTo>
                    <a:pt x="4472" y="0"/>
                  </a:lnTo>
                  <a:cubicBezTo>
                    <a:pt x="4473" y="0"/>
                    <a:pt x="4475" y="1"/>
                    <a:pt x="4475" y="3"/>
                  </a:cubicBezTo>
                  <a:cubicBezTo>
                    <a:pt x="4475" y="4"/>
                    <a:pt x="4473" y="5"/>
                    <a:pt x="4472" y="5"/>
                  </a:cubicBezTo>
                  <a:lnTo>
                    <a:pt x="4467" y="5"/>
                  </a:lnTo>
                  <a:cubicBezTo>
                    <a:pt x="4465" y="5"/>
                    <a:pt x="4464" y="4"/>
                    <a:pt x="4464" y="3"/>
                  </a:cubicBezTo>
                  <a:cubicBezTo>
                    <a:pt x="4464" y="1"/>
                    <a:pt x="4465" y="0"/>
                    <a:pt x="4467" y="0"/>
                  </a:cubicBezTo>
                  <a:close/>
                  <a:moveTo>
                    <a:pt x="4483" y="0"/>
                  </a:moveTo>
                  <a:lnTo>
                    <a:pt x="4488" y="0"/>
                  </a:lnTo>
                  <a:cubicBezTo>
                    <a:pt x="4489" y="0"/>
                    <a:pt x="4491" y="1"/>
                    <a:pt x="4491" y="3"/>
                  </a:cubicBezTo>
                  <a:cubicBezTo>
                    <a:pt x="4491" y="4"/>
                    <a:pt x="4489" y="5"/>
                    <a:pt x="4488" y="5"/>
                  </a:cubicBezTo>
                  <a:lnTo>
                    <a:pt x="4483" y="5"/>
                  </a:lnTo>
                  <a:cubicBezTo>
                    <a:pt x="4481" y="5"/>
                    <a:pt x="4480" y="4"/>
                    <a:pt x="4480" y="3"/>
                  </a:cubicBezTo>
                  <a:cubicBezTo>
                    <a:pt x="4480" y="1"/>
                    <a:pt x="4481" y="0"/>
                    <a:pt x="4483" y="0"/>
                  </a:cubicBezTo>
                  <a:close/>
                  <a:moveTo>
                    <a:pt x="4499" y="0"/>
                  </a:moveTo>
                  <a:lnTo>
                    <a:pt x="4504" y="0"/>
                  </a:lnTo>
                  <a:cubicBezTo>
                    <a:pt x="4505" y="0"/>
                    <a:pt x="4507" y="1"/>
                    <a:pt x="4507" y="3"/>
                  </a:cubicBezTo>
                  <a:cubicBezTo>
                    <a:pt x="4507" y="4"/>
                    <a:pt x="4505" y="5"/>
                    <a:pt x="4504" y="5"/>
                  </a:cubicBezTo>
                  <a:lnTo>
                    <a:pt x="4499" y="5"/>
                  </a:lnTo>
                  <a:cubicBezTo>
                    <a:pt x="4497" y="5"/>
                    <a:pt x="4496" y="4"/>
                    <a:pt x="4496" y="3"/>
                  </a:cubicBezTo>
                  <a:cubicBezTo>
                    <a:pt x="4496" y="1"/>
                    <a:pt x="4497" y="0"/>
                    <a:pt x="4499" y="0"/>
                  </a:cubicBezTo>
                  <a:close/>
                  <a:moveTo>
                    <a:pt x="4515" y="0"/>
                  </a:moveTo>
                  <a:lnTo>
                    <a:pt x="4520" y="0"/>
                  </a:lnTo>
                  <a:cubicBezTo>
                    <a:pt x="4521" y="0"/>
                    <a:pt x="4523" y="1"/>
                    <a:pt x="4523" y="3"/>
                  </a:cubicBezTo>
                  <a:cubicBezTo>
                    <a:pt x="4523" y="4"/>
                    <a:pt x="4521" y="5"/>
                    <a:pt x="4520" y="5"/>
                  </a:cubicBezTo>
                  <a:lnTo>
                    <a:pt x="4515" y="5"/>
                  </a:lnTo>
                  <a:cubicBezTo>
                    <a:pt x="4513" y="5"/>
                    <a:pt x="4512" y="4"/>
                    <a:pt x="4512" y="3"/>
                  </a:cubicBezTo>
                  <a:cubicBezTo>
                    <a:pt x="4512" y="1"/>
                    <a:pt x="4513" y="0"/>
                    <a:pt x="4515" y="0"/>
                  </a:cubicBezTo>
                  <a:close/>
                  <a:moveTo>
                    <a:pt x="4531" y="0"/>
                  </a:moveTo>
                  <a:lnTo>
                    <a:pt x="4536" y="0"/>
                  </a:lnTo>
                  <a:cubicBezTo>
                    <a:pt x="4537" y="0"/>
                    <a:pt x="4539" y="1"/>
                    <a:pt x="4539" y="3"/>
                  </a:cubicBezTo>
                  <a:cubicBezTo>
                    <a:pt x="4539" y="4"/>
                    <a:pt x="4537" y="5"/>
                    <a:pt x="4536" y="5"/>
                  </a:cubicBezTo>
                  <a:lnTo>
                    <a:pt x="4531" y="5"/>
                  </a:lnTo>
                  <a:cubicBezTo>
                    <a:pt x="4529" y="5"/>
                    <a:pt x="4528" y="4"/>
                    <a:pt x="4528" y="3"/>
                  </a:cubicBezTo>
                  <a:cubicBezTo>
                    <a:pt x="4528" y="1"/>
                    <a:pt x="4529" y="0"/>
                    <a:pt x="4531" y="0"/>
                  </a:cubicBezTo>
                  <a:close/>
                  <a:moveTo>
                    <a:pt x="4547" y="0"/>
                  </a:moveTo>
                  <a:lnTo>
                    <a:pt x="4552" y="0"/>
                  </a:lnTo>
                  <a:cubicBezTo>
                    <a:pt x="4553" y="0"/>
                    <a:pt x="4555" y="1"/>
                    <a:pt x="4555" y="3"/>
                  </a:cubicBezTo>
                  <a:cubicBezTo>
                    <a:pt x="4555" y="4"/>
                    <a:pt x="4553" y="5"/>
                    <a:pt x="4552" y="5"/>
                  </a:cubicBezTo>
                  <a:lnTo>
                    <a:pt x="4547" y="5"/>
                  </a:lnTo>
                  <a:cubicBezTo>
                    <a:pt x="4545" y="5"/>
                    <a:pt x="4544" y="4"/>
                    <a:pt x="4544" y="3"/>
                  </a:cubicBezTo>
                  <a:cubicBezTo>
                    <a:pt x="4544" y="1"/>
                    <a:pt x="4545" y="0"/>
                    <a:pt x="4547" y="0"/>
                  </a:cubicBezTo>
                  <a:close/>
                  <a:moveTo>
                    <a:pt x="4563" y="0"/>
                  </a:moveTo>
                  <a:lnTo>
                    <a:pt x="4568" y="0"/>
                  </a:lnTo>
                  <a:cubicBezTo>
                    <a:pt x="4569" y="0"/>
                    <a:pt x="4571" y="1"/>
                    <a:pt x="4571" y="3"/>
                  </a:cubicBezTo>
                  <a:cubicBezTo>
                    <a:pt x="4571" y="4"/>
                    <a:pt x="4569" y="5"/>
                    <a:pt x="4568" y="5"/>
                  </a:cubicBezTo>
                  <a:lnTo>
                    <a:pt x="4563" y="5"/>
                  </a:lnTo>
                  <a:cubicBezTo>
                    <a:pt x="4561" y="5"/>
                    <a:pt x="4560" y="4"/>
                    <a:pt x="4560" y="3"/>
                  </a:cubicBezTo>
                  <a:cubicBezTo>
                    <a:pt x="4560" y="1"/>
                    <a:pt x="4561" y="0"/>
                    <a:pt x="4563" y="0"/>
                  </a:cubicBezTo>
                  <a:close/>
                  <a:moveTo>
                    <a:pt x="4579" y="0"/>
                  </a:moveTo>
                  <a:lnTo>
                    <a:pt x="4584" y="0"/>
                  </a:lnTo>
                  <a:cubicBezTo>
                    <a:pt x="4585" y="0"/>
                    <a:pt x="4587" y="1"/>
                    <a:pt x="4587" y="3"/>
                  </a:cubicBezTo>
                  <a:cubicBezTo>
                    <a:pt x="4587" y="4"/>
                    <a:pt x="4585" y="5"/>
                    <a:pt x="4584" y="5"/>
                  </a:cubicBezTo>
                  <a:lnTo>
                    <a:pt x="4579" y="5"/>
                  </a:lnTo>
                  <a:cubicBezTo>
                    <a:pt x="4577" y="5"/>
                    <a:pt x="4576" y="4"/>
                    <a:pt x="4576" y="3"/>
                  </a:cubicBezTo>
                  <a:cubicBezTo>
                    <a:pt x="4576" y="1"/>
                    <a:pt x="4577" y="0"/>
                    <a:pt x="4579" y="0"/>
                  </a:cubicBezTo>
                  <a:close/>
                  <a:moveTo>
                    <a:pt x="4595" y="0"/>
                  </a:moveTo>
                  <a:lnTo>
                    <a:pt x="4600" y="0"/>
                  </a:lnTo>
                  <a:cubicBezTo>
                    <a:pt x="4601" y="0"/>
                    <a:pt x="4603" y="1"/>
                    <a:pt x="4603" y="3"/>
                  </a:cubicBezTo>
                  <a:cubicBezTo>
                    <a:pt x="4603" y="4"/>
                    <a:pt x="4601" y="5"/>
                    <a:pt x="4600" y="5"/>
                  </a:cubicBezTo>
                  <a:lnTo>
                    <a:pt x="4595" y="5"/>
                  </a:lnTo>
                  <a:cubicBezTo>
                    <a:pt x="4593" y="5"/>
                    <a:pt x="4592" y="4"/>
                    <a:pt x="4592" y="3"/>
                  </a:cubicBezTo>
                  <a:cubicBezTo>
                    <a:pt x="4592" y="1"/>
                    <a:pt x="4593" y="0"/>
                    <a:pt x="4595" y="0"/>
                  </a:cubicBezTo>
                  <a:close/>
                  <a:moveTo>
                    <a:pt x="4611" y="0"/>
                  </a:moveTo>
                  <a:lnTo>
                    <a:pt x="4616" y="0"/>
                  </a:lnTo>
                  <a:cubicBezTo>
                    <a:pt x="4617" y="0"/>
                    <a:pt x="4619" y="1"/>
                    <a:pt x="4619" y="3"/>
                  </a:cubicBezTo>
                  <a:cubicBezTo>
                    <a:pt x="4619" y="4"/>
                    <a:pt x="4617" y="5"/>
                    <a:pt x="4616" y="5"/>
                  </a:cubicBezTo>
                  <a:lnTo>
                    <a:pt x="4611" y="5"/>
                  </a:lnTo>
                  <a:cubicBezTo>
                    <a:pt x="4609" y="5"/>
                    <a:pt x="4608" y="4"/>
                    <a:pt x="4608" y="3"/>
                  </a:cubicBezTo>
                  <a:cubicBezTo>
                    <a:pt x="4608" y="1"/>
                    <a:pt x="4609" y="0"/>
                    <a:pt x="4611" y="0"/>
                  </a:cubicBezTo>
                  <a:close/>
                  <a:moveTo>
                    <a:pt x="4627" y="0"/>
                  </a:moveTo>
                  <a:lnTo>
                    <a:pt x="4632" y="0"/>
                  </a:lnTo>
                  <a:cubicBezTo>
                    <a:pt x="4633" y="0"/>
                    <a:pt x="4635" y="1"/>
                    <a:pt x="4635" y="3"/>
                  </a:cubicBezTo>
                  <a:cubicBezTo>
                    <a:pt x="4635" y="4"/>
                    <a:pt x="4633" y="5"/>
                    <a:pt x="4632" y="5"/>
                  </a:cubicBezTo>
                  <a:lnTo>
                    <a:pt x="4627" y="5"/>
                  </a:lnTo>
                  <a:cubicBezTo>
                    <a:pt x="4625" y="5"/>
                    <a:pt x="4624" y="4"/>
                    <a:pt x="4624" y="3"/>
                  </a:cubicBezTo>
                  <a:cubicBezTo>
                    <a:pt x="4624" y="1"/>
                    <a:pt x="4625" y="0"/>
                    <a:pt x="4627" y="0"/>
                  </a:cubicBezTo>
                  <a:close/>
                  <a:moveTo>
                    <a:pt x="4643" y="0"/>
                  </a:moveTo>
                  <a:lnTo>
                    <a:pt x="4648" y="0"/>
                  </a:lnTo>
                  <a:cubicBezTo>
                    <a:pt x="4649" y="0"/>
                    <a:pt x="4651" y="1"/>
                    <a:pt x="4651" y="3"/>
                  </a:cubicBezTo>
                  <a:cubicBezTo>
                    <a:pt x="4651" y="4"/>
                    <a:pt x="4649" y="5"/>
                    <a:pt x="4648" y="5"/>
                  </a:cubicBezTo>
                  <a:lnTo>
                    <a:pt x="4643" y="5"/>
                  </a:lnTo>
                  <a:cubicBezTo>
                    <a:pt x="4641" y="5"/>
                    <a:pt x="4640" y="4"/>
                    <a:pt x="4640" y="3"/>
                  </a:cubicBezTo>
                  <a:cubicBezTo>
                    <a:pt x="4640" y="1"/>
                    <a:pt x="4641" y="0"/>
                    <a:pt x="4643" y="0"/>
                  </a:cubicBezTo>
                  <a:close/>
                  <a:moveTo>
                    <a:pt x="4659" y="0"/>
                  </a:moveTo>
                  <a:lnTo>
                    <a:pt x="4664" y="0"/>
                  </a:lnTo>
                  <a:cubicBezTo>
                    <a:pt x="4665" y="0"/>
                    <a:pt x="4667" y="1"/>
                    <a:pt x="4667" y="3"/>
                  </a:cubicBezTo>
                  <a:cubicBezTo>
                    <a:pt x="4667" y="4"/>
                    <a:pt x="4665" y="5"/>
                    <a:pt x="4664" y="5"/>
                  </a:cubicBezTo>
                  <a:lnTo>
                    <a:pt x="4659" y="5"/>
                  </a:lnTo>
                  <a:cubicBezTo>
                    <a:pt x="4657" y="5"/>
                    <a:pt x="4656" y="4"/>
                    <a:pt x="4656" y="3"/>
                  </a:cubicBezTo>
                  <a:cubicBezTo>
                    <a:pt x="4656" y="1"/>
                    <a:pt x="4657" y="0"/>
                    <a:pt x="4659" y="0"/>
                  </a:cubicBezTo>
                  <a:close/>
                  <a:moveTo>
                    <a:pt x="4675" y="0"/>
                  </a:moveTo>
                  <a:lnTo>
                    <a:pt x="4680" y="0"/>
                  </a:lnTo>
                  <a:cubicBezTo>
                    <a:pt x="4681" y="0"/>
                    <a:pt x="4683" y="1"/>
                    <a:pt x="4683" y="3"/>
                  </a:cubicBezTo>
                  <a:cubicBezTo>
                    <a:pt x="4683" y="4"/>
                    <a:pt x="4681" y="5"/>
                    <a:pt x="4680" y="5"/>
                  </a:cubicBezTo>
                  <a:lnTo>
                    <a:pt x="4675" y="5"/>
                  </a:lnTo>
                  <a:cubicBezTo>
                    <a:pt x="4673" y="5"/>
                    <a:pt x="4672" y="4"/>
                    <a:pt x="4672" y="3"/>
                  </a:cubicBezTo>
                  <a:cubicBezTo>
                    <a:pt x="4672" y="1"/>
                    <a:pt x="4673" y="0"/>
                    <a:pt x="4675" y="0"/>
                  </a:cubicBezTo>
                  <a:close/>
                  <a:moveTo>
                    <a:pt x="4691" y="0"/>
                  </a:moveTo>
                  <a:lnTo>
                    <a:pt x="4696" y="0"/>
                  </a:lnTo>
                  <a:cubicBezTo>
                    <a:pt x="4697" y="0"/>
                    <a:pt x="4699" y="1"/>
                    <a:pt x="4699" y="3"/>
                  </a:cubicBezTo>
                  <a:cubicBezTo>
                    <a:pt x="4699" y="4"/>
                    <a:pt x="4697" y="5"/>
                    <a:pt x="4696" y="5"/>
                  </a:cubicBezTo>
                  <a:lnTo>
                    <a:pt x="4691" y="5"/>
                  </a:lnTo>
                  <a:cubicBezTo>
                    <a:pt x="4689" y="5"/>
                    <a:pt x="4688" y="4"/>
                    <a:pt x="4688" y="3"/>
                  </a:cubicBezTo>
                  <a:cubicBezTo>
                    <a:pt x="4688" y="1"/>
                    <a:pt x="4689" y="0"/>
                    <a:pt x="4691" y="0"/>
                  </a:cubicBezTo>
                  <a:close/>
                  <a:moveTo>
                    <a:pt x="4707" y="0"/>
                  </a:moveTo>
                  <a:lnTo>
                    <a:pt x="4712" y="0"/>
                  </a:lnTo>
                  <a:cubicBezTo>
                    <a:pt x="4713" y="0"/>
                    <a:pt x="4715" y="1"/>
                    <a:pt x="4715" y="3"/>
                  </a:cubicBezTo>
                  <a:cubicBezTo>
                    <a:pt x="4715" y="4"/>
                    <a:pt x="4713" y="5"/>
                    <a:pt x="4712" y="5"/>
                  </a:cubicBezTo>
                  <a:lnTo>
                    <a:pt x="4707" y="5"/>
                  </a:lnTo>
                  <a:cubicBezTo>
                    <a:pt x="4705" y="5"/>
                    <a:pt x="4704" y="4"/>
                    <a:pt x="4704" y="3"/>
                  </a:cubicBezTo>
                  <a:cubicBezTo>
                    <a:pt x="4704" y="1"/>
                    <a:pt x="4705" y="0"/>
                    <a:pt x="4707" y="0"/>
                  </a:cubicBezTo>
                  <a:close/>
                  <a:moveTo>
                    <a:pt x="4723" y="0"/>
                  </a:moveTo>
                  <a:lnTo>
                    <a:pt x="4728" y="0"/>
                  </a:lnTo>
                  <a:cubicBezTo>
                    <a:pt x="4729" y="0"/>
                    <a:pt x="4731" y="1"/>
                    <a:pt x="4731" y="3"/>
                  </a:cubicBezTo>
                  <a:cubicBezTo>
                    <a:pt x="4731" y="4"/>
                    <a:pt x="4729" y="5"/>
                    <a:pt x="4728" y="5"/>
                  </a:cubicBezTo>
                  <a:lnTo>
                    <a:pt x="4723" y="5"/>
                  </a:lnTo>
                  <a:cubicBezTo>
                    <a:pt x="4721" y="5"/>
                    <a:pt x="4720" y="4"/>
                    <a:pt x="4720" y="3"/>
                  </a:cubicBezTo>
                  <a:cubicBezTo>
                    <a:pt x="4720" y="1"/>
                    <a:pt x="4721" y="0"/>
                    <a:pt x="4723" y="0"/>
                  </a:cubicBezTo>
                  <a:close/>
                  <a:moveTo>
                    <a:pt x="4739" y="0"/>
                  </a:moveTo>
                  <a:lnTo>
                    <a:pt x="4744" y="0"/>
                  </a:lnTo>
                  <a:cubicBezTo>
                    <a:pt x="4745" y="0"/>
                    <a:pt x="4747" y="1"/>
                    <a:pt x="4747" y="3"/>
                  </a:cubicBezTo>
                  <a:cubicBezTo>
                    <a:pt x="4747" y="4"/>
                    <a:pt x="4745" y="5"/>
                    <a:pt x="4744" y="5"/>
                  </a:cubicBezTo>
                  <a:lnTo>
                    <a:pt x="4739" y="5"/>
                  </a:lnTo>
                  <a:cubicBezTo>
                    <a:pt x="4737" y="5"/>
                    <a:pt x="4736" y="4"/>
                    <a:pt x="4736" y="3"/>
                  </a:cubicBezTo>
                  <a:cubicBezTo>
                    <a:pt x="4736" y="1"/>
                    <a:pt x="4737" y="0"/>
                    <a:pt x="4739" y="0"/>
                  </a:cubicBezTo>
                  <a:close/>
                  <a:moveTo>
                    <a:pt x="4755" y="0"/>
                  </a:moveTo>
                  <a:lnTo>
                    <a:pt x="4760" y="0"/>
                  </a:lnTo>
                  <a:cubicBezTo>
                    <a:pt x="4761" y="0"/>
                    <a:pt x="4763" y="1"/>
                    <a:pt x="4763" y="3"/>
                  </a:cubicBezTo>
                  <a:cubicBezTo>
                    <a:pt x="4763" y="4"/>
                    <a:pt x="4761" y="5"/>
                    <a:pt x="4760" y="5"/>
                  </a:cubicBezTo>
                  <a:lnTo>
                    <a:pt x="4755" y="5"/>
                  </a:lnTo>
                  <a:cubicBezTo>
                    <a:pt x="4753" y="5"/>
                    <a:pt x="4752" y="4"/>
                    <a:pt x="4752" y="3"/>
                  </a:cubicBezTo>
                  <a:cubicBezTo>
                    <a:pt x="4752" y="1"/>
                    <a:pt x="4753" y="0"/>
                    <a:pt x="4755" y="0"/>
                  </a:cubicBezTo>
                  <a:close/>
                  <a:moveTo>
                    <a:pt x="4771" y="0"/>
                  </a:moveTo>
                  <a:lnTo>
                    <a:pt x="4776" y="0"/>
                  </a:lnTo>
                  <a:cubicBezTo>
                    <a:pt x="4777" y="0"/>
                    <a:pt x="4779" y="1"/>
                    <a:pt x="4779" y="3"/>
                  </a:cubicBezTo>
                  <a:cubicBezTo>
                    <a:pt x="4779" y="4"/>
                    <a:pt x="4777" y="5"/>
                    <a:pt x="4776" y="5"/>
                  </a:cubicBezTo>
                  <a:lnTo>
                    <a:pt x="4771" y="5"/>
                  </a:lnTo>
                  <a:cubicBezTo>
                    <a:pt x="4769" y="5"/>
                    <a:pt x="4768" y="4"/>
                    <a:pt x="4768" y="3"/>
                  </a:cubicBezTo>
                  <a:cubicBezTo>
                    <a:pt x="4768" y="1"/>
                    <a:pt x="4769" y="0"/>
                    <a:pt x="4771" y="0"/>
                  </a:cubicBezTo>
                  <a:close/>
                  <a:moveTo>
                    <a:pt x="4787" y="0"/>
                  </a:moveTo>
                  <a:lnTo>
                    <a:pt x="4792" y="0"/>
                  </a:lnTo>
                  <a:cubicBezTo>
                    <a:pt x="4793" y="0"/>
                    <a:pt x="4795" y="1"/>
                    <a:pt x="4795" y="3"/>
                  </a:cubicBezTo>
                  <a:cubicBezTo>
                    <a:pt x="4795" y="4"/>
                    <a:pt x="4793" y="5"/>
                    <a:pt x="4792" y="5"/>
                  </a:cubicBezTo>
                  <a:lnTo>
                    <a:pt x="4787" y="5"/>
                  </a:lnTo>
                  <a:cubicBezTo>
                    <a:pt x="4785" y="5"/>
                    <a:pt x="4784" y="4"/>
                    <a:pt x="4784" y="3"/>
                  </a:cubicBezTo>
                  <a:cubicBezTo>
                    <a:pt x="4784" y="1"/>
                    <a:pt x="4785" y="0"/>
                    <a:pt x="4787" y="0"/>
                  </a:cubicBezTo>
                  <a:close/>
                  <a:moveTo>
                    <a:pt x="4803" y="0"/>
                  </a:moveTo>
                  <a:lnTo>
                    <a:pt x="4808" y="0"/>
                  </a:lnTo>
                  <a:cubicBezTo>
                    <a:pt x="4809" y="0"/>
                    <a:pt x="4811" y="1"/>
                    <a:pt x="4811" y="3"/>
                  </a:cubicBezTo>
                  <a:cubicBezTo>
                    <a:pt x="4811" y="4"/>
                    <a:pt x="4809" y="5"/>
                    <a:pt x="4808" y="5"/>
                  </a:cubicBezTo>
                  <a:lnTo>
                    <a:pt x="4803" y="5"/>
                  </a:lnTo>
                  <a:cubicBezTo>
                    <a:pt x="4801" y="5"/>
                    <a:pt x="4800" y="4"/>
                    <a:pt x="4800" y="3"/>
                  </a:cubicBezTo>
                  <a:cubicBezTo>
                    <a:pt x="4800" y="1"/>
                    <a:pt x="4801" y="0"/>
                    <a:pt x="4803" y="0"/>
                  </a:cubicBezTo>
                  <a:close/>
                  <a:moveTo>
                    <a:pt x="4819" y="0"/>
                  </a:moveTo>
                  <a:lnTo>
                    <a:pt x="4824" y="0"/>
                  </a:lnTo>
                  <a:cubicBezTo>
                    <a:pt x="4825" y="0"/>
                    <a:pt x="4827" y="1"/>
                    <a:pt x="4827" y="3"/>
                  </a:cubicBezTo>
                  <a:cubicBezTo>
                    <a:pt x="4827" y="4"/>
                    <a:pt x="4825" y="5"/>
                    <a:pt x="4824" y="5"/>
                  </a:cubicBezTo>
                  <a:lnTo>
                    <a:pt x="4819" y="5"/>
                  </a:lnTo>
                  <a:cubicBezTo>
                    <a:pt x="4817" y="5"/>
                    <a:pt x="4816" y="4"/>
                    <a:pt x="4816" y="3"/>
                  </a:cubicBezTo>
                  <a:cubicBezTo>
                    <a:pt x="4816" y="1"/>
                    <a:pt x="4817" y="0"/>
                    <a:pt x="4819" y="0"/>
                  </a:cubicBezTo>
                  <a:close/>
                  <a:moveTo>
                    <a:pt x="4835" y="0"/>
                  </a:moveTo>
                  <a:lnTo>
                    <a:pt x="4840" y="0"/>
                  </a:lnTo>
                  <a:cubicBezTo>
                    <a:pt x="4841" y="0"/>
                    <a:pt x="4843" y="1"/>
                    <a:pt x="4843" y="3"/>
                  </a:cubicBezTo>
                  <a:cubicBezTo>
                    <a:pt x="4843" y="4"/>
                    <a:pt x="4841" y="5"/>
                    <a:pt x="4840" y="5"/>
                  </a:cubicBezTo>
                  <a:lnTo>
                    <a:pt x="4835" y="5"/>
                  </a:lnTo>
                  <a:cubicBezTo>
                    <a:pt x="4833" y="5"/>
                    <a:pt x="4832" y="4"/>
                    <a:pt x="4832" y="3"/>
                  </a:cubicBezTo>
                  <a:cubicBezTo>
                    <a:pt x="4832" y="1"/>
                    <a:pt x="4833" y="0"/>
                    <a:pt x="4835" y="0"/>
                  </a:cubicBezTo>
                  <a:close/>
                  <a:moveTo>
                    <a:pt x="4851" y="0"/>
                  </a:moveTo>
                  <a:lnTo>
                    <a:pt x="4856" y="0"/>
                  </a:lnTo>
                  <a:cubicBezTo>
                    <a:pt x="4857" y="0"/>
                    <a:pt x="4859" y="1"/>
                    <a:pt x="4859" y="3"/>
                  </a:cubicBezTo>
                  <a:cubicBezTo>
                    <a:pt x="4859" y="4"/>
                    <a:pt x="4857" y="5"/>
                    <a:pt x="4856" y="5"/>
                  </a:cubicBezTo>
                  <a:lnTo>
                    <a:pt x="4851" y="5"/>
                  </a:lnTo>
                  <a:cubicBezTo>
                    <a:pt x="4849" y="5"/>
                    <a:pt x="4848" y="4"/>
                    <a:pt x="4848" y="3"/>
                  </a:cubicBezTo>
                  <a:cubicBezTo>
                    <a:pt x="4848" y="1"/>
                    <a:pt x="4849" y="0"/>
                    <a:pt x="4851" y="0"/>
                  </a:cubicBezTo>
                  <a:close/>
                  <a:moveTo>
                    <a:pt x="4867" y="0"/>
                  </a:moveTo>
                  <a:lnTo>
                    <a:pt x="4872" y="0"/>
                  </a:lnTo>
                  <a:cubicBezTo>
                    <a:pt x="4873" y="0"/>
                    <a:pt x="4875" y="1"/>
                    <a:pt x="4875" y="3"/>
                  </a:cubicBezTo>
                  <a:cubicBezTo>
                    <a:pt x="4875" y="4"/>
                    <a:pt x="4873" y="5"/>
                    <a:pt x="4872" y="5"/>
                  </a:cubicBezTo>
                  <a:lnTo>
                    <a:pt x="4867" y="5"/>
                  </a:lnTo>
                  <a:cubicBezTo>
                    <a:pt x="4865" y="5"/>
                    <a:pt x="4864" y="4"/>
                    <a:pt x="4864" y="3"/>
                  </a:cubicBezTo>
                  <a:cubicBezTo>
                    <a:pt x="4864" y="1"/>
                    <a:pt x="4865" y="0"/>
                    <a:pt x="4867" y="0"/>
                  </a:cubicBezTo>
                  <a:close/>
                  <a:moveTo>
                    <a:pt x="4883" y="0"/>
                  </a:moveTo>
                  <a:lnTo>
                    <a:pt x="4888" y="0"/>
                  </a:lnTo>
                  <a:cubicBezTo>
                    <a:pt x="4889" y="0"/>
                    <a:pt x="4891" y="1"/>
                    <a:pt x="4891" y="3"/>
                  </a:cubicBezTo>
                  <a:cubicBezTo>
                    <a:pt x="4891" y="4"/>
                    <a:pt x="4889" y="5"/>
                    <a:pt x="4888" y="5"/>
                  </a:cubicBezTo>
                  <a:lnTo>
                    <a:pt x="4883" y="5"/>
                  </a:lnTo>
                  <a:cubicBezTo>
                    <a:pt x="4881" y="5"/>
                    <a:pt x="4880" y="4"/>
                    <a:pt x="4880" y="3"/>
                  </a:cubicBezTo>
                  <a:cubicBezTo>
                    <a:pt x="4880" y="1"/>
                    <a:pt x="4881" y="0"/>
                    <a:pt x="4883" y="0"/>
                  </a:cubicBezTo>
                  <a:close/>
                  <a:moveTo>
                    <a:pt x="4899" y="0"/>
                  </a:moveTo>
                  <a:lnTo>
                    <a:pt x="4904" y="0"/>
                  </a:lnTo>
                  <a:cubicBezTo>
                    <a:pt x="4905" y="0"/>
                    <a:pt x="4907" y="1"/>
                    <a:pt x="4907" y="3"/>
                  </a:cubicBezTo>
                  <a:cubicBezTo>
                    <a:pt x="4907" y="4"/>
                    <a:pt x="4905" y="5"/>
                    <a:pt x="4904" y="5"/>
                  </a:cubicBezTo>
                  <a:lnTo>
                    <a:pt x="4899" y="5"/>
                  </a:lnTo>
                  <a:cubicBezTo>
                    <a:pt x="4897" y="5"/>
                    <a:pt x="4896" y="4"/>
                    <a:pt x="4896" y="3"/>
                  </a:cubicBezTo>
                  <a:cubicBezTo>
                    <a:pt x="4896" y="1"/>
                    <a:pt x="4897" y="0"/>
                    <a:pt x="4899" y="0"/>
                  </a:cubicBezTo>
                  <a:close/>
                  <a:moveTo>
                    <a:pt x="4915" y="0"/>
                  </a:moveTo>
                  <a:lnTo>
                    <a:pt x="4920" y="0"/>
                  </a:lnTo>
                  <a:cubicBezTo>
                    <a:pt x="4921" y="0"/>
                    <a:pt x="4923" y="1"/>
                    <a:pt x="4923" y="3"/>
                  </a:cubicBezTo>
                  <a:cubicBezTo>
                    <a:pt x="4923" y="4"/>
                    <a:pt x="4921" y="5"/>
                    <a:pt x="4920" y="5"/>
                  </a:cubicBezTo>
                  <a:lnTo>
                    <a:pt x="4915" y="5"/>
                  </a:lnTo>
                  <a:cubicBezTo>
                    <a:pt x="4913" y="5"/>
                    <a:pt x="4912" y="4"/>
                    <a:pt x="4912" y="3"/>
                  </a:cubicBezTo>
                  <a:cubicBezTo>
                    <a:pt x="4912" y="1"/>
                    <a:pt x="4913" y="0"/>
                    <a:pt x="4915" y="0"/>
                  </a:cubicBezTo>
                  <a:close/>
                  <a:moveTo>
                    <a:pt x="4931" y="0"/>
                  </a:moveTo>
                  <a:lnTo>
                    <a:pt x="4936" y="0"/>
                  </a:lnTo>
                  <a:cubicBezTo>
                    <a:pt x="4937" y="0"/>
                    <a:pt x="4939" y="1"/>
                    <a:pt x="4939" y="3"/>
                  </a:cubicBezTo>
                  <a:cubicBezTo>
                    <a:pt x="4939" y="4"/>
                    <a:pt x="4937" y="5"/>
                    <a:pt x="4936" y="5"/>
                  </a:cubicBezTo>
                  <a:lnTo>
                    <a:pt x="4931" y="5"/>
                  </a:lnTo>
                  <a:cubicBezTo>
                    <a:pt x="4929" y="5"/>
                    <a:pt x="4928" y="4"/>
                    <a:pt x="4928" y="3"/>
                  </a:cubicBezTo>
                  <a:cubicBezTo>
                    <a:pt x="4928" y="1"/>
                    <a:pt x="4929" y="0"/>
                    <a:pt x="4931" y="0"/>
                  </a:cubicBezTo>
                  <a:close/>
                  <a:moveTo>
                    <a:pt x="4947" y="0"/>
                  </a:moveTo>
                  <a:lnTo>
                    <a:pt x="4952" y="0"/>
                  </a:lnTo>
                  <a:cubicBezTo>
                    <a:pt x="4953" y="0"/>
                    <a:pt x="4955" y="1"/>
                    <a:pt x="4955" y="3"/>
                  </a:cubicBezTo>
                  <a:cubicBezTo>
                    <a:pt x="4955" y="4"/>
                    <a:pt x="4953" y="5"/>
                    <a:pt x="4952" y="5"/>
                  </a:cubicBezTo>
                  <a:lnTo>
                    <a:pt x="4947" y="5"/>
                  </a:lnTo>
                  <a:cubicBezTo>
                    <a:pt x="4945" y="5"/>
                    <a:pt x="4944" y="4"/>
                    <a:pt x="4944" y="3"/>
                  </a:cubicBezTo>
                  <a:cubicBezTo>
                    <a:pt x="4944" y="1"/>
                    <a:pt x="4945" y="0"/>
                    <a:pt x="4947" y="0"/>
                  </a:cubicBezTo>
                  <a:close/>
                  <a:moveTo>
                    <a:pt x="4963" y="0"/>
                  </a:moveTo>
                  <a:lnTo>
                    <a:pt x="4968" y="0"/>
                  </a:lnTo>
                  <a:cubicBezTo>
                    <a:pt x="4969" y="0"/>
                    <a:pt x="4971" y="1"/>
                    <a:pt x="4971" y="3"/>
                  </a:cubicBezTo>
                  <a:cubicBezTo>
                    <a:pt x="4971" y="4"/>
                    <a:pt x="4969" y="5"/>
                    <a:pt x="4968" y="5"/>
                  </a:cubicBezTo>
                  <a:lnTo>
                    <a:pt x="4963" y="5"/>
                  </a:lnTo>
                  <a:cubicBezTo>
                    <a:pt x="4961" y="5"/>
                    <a:pt x="4960" y="4"/>
                    <a:pt x="4960" y="3"/>
                  </a:cubicBezTo>
                  <a:cubicBezTo>
                    <a:pt x="4960" y="1"/>
                    <a:pt x="4961" y="0"/>
                    <a:pt x="4963" y="0"/>
                  </a:cubicBezTo>
                  <a:close/>
                  <a:moveTo>
                    <a:pt x="4979" y="0"/>
                  </a:moveTo>
                  <a:lnTo>
                    <a:pt x="4984" y="0"/>
                  </a:lnTo>
                  <a:cubicBezTo>
                    <a:pt x="4985" y="0"/>
                    <a:pt x="4987" y="1"/>
                    <a:pt x="4987" y="3"/>
                  </a:cubicBezTo>
                  <a:cubicBezTo>
                    <a:pt x="4987" y="4"/>
                    <a:pt x="4985" y="5"/>
                    <a:pt x="4984" y="5"/>
                  </a:cubicBezTo>
                  <a:lnTo>
                    <a:pt x="4979" y="5"/>
                  </a:lnTo>
                  <a:cubicBezTo>
                    <a:pt x="4977" y="5"/>
                    <a:pt x="4976" y="4"/>
                    <a:pt x="4976" y="3"/>
                  </a:cubicBezTo>
                  <a:cubicBezTo>
                    <a:pt x="4976" y="1"/>
                    <a:pt x="4977" y="0"/>
                    <a:pt x="4979" y="0"/>
                  </a:cubicBezTo>
                  <a:close/>
                  <a:moveTo>
                    <a:pt x="4995" y="0"/>
                  </a:moveTo>
                  <a:lnTo>
                    <a:pt x="5000" y="0"/>
                  </a:lnTo>
                  <a:cubicBezTo>
                    <a:pt x="5001" y="0"/>
                    <a:pt x="5003" y="1"/>
                    <a:pt x="5003" y="3"/>
                  </a:cubicBezTo>
                  <a:cubicBezTo>
                    <a:pt x="5003" y="4"/>
                    <a:pt x="5001" y="5"/>
                    <a:pt x="5000" y="5"/>
                  </a:cubicBezTo>
                  <a:lnTo>
                    <a:pt x="4995" y="5"/>
                  </a:lnTo>
                  <a:cubicBezTo>
                    <a:pt x="4993" y="5"/>
                    <a:pt x="4992" y="4"/>
                    <a:pt x="4992" y="3"/>
                  </a:cubicBezTo>
                  <a:cubicBezTo>
                    <a:pt x="4992" y="1"/>
                    <a:pt x="4993" y="0"/>
                    <a:pt x="4995" y="0"/>
                  </a:cubicBezTo>
                  <a:close/>
                  <a:moveTo>
                    <a:pt x="5011" y="0"/>
                  </a:moveTo>
                  <a:lnTo>
                    <a:pt x="5016" y="0"/>
                  </a:lnTo>
                  <a:cubicBezTo>
                    <a:pt x="5017" y="0"/>
                    <a:pt x="5019" y="1"/>
                    <a:pt x="5019" y="3"/>
                  </a:cubicBezTo>
                  <a:cubicBezTo>
                    <a:pt x="5019" y="4"/>
                    <a:pt x="5017" y="5"/>
                    <a:pt x="5016" y="5"/>
                  </a:cubicBezTo>
                  <a:lnTo>
                    <a:pt x="5011" y="5"/>
                  </a:lnTo>
                  <a:cubicBezTo>
                    <a:pt x="5009" y="5"/>
                    <a:pt x="5008" y="4"/>
                    <a:pt x="5008" y="3"/>
                  </a:cubicBezTo>
                  <a:cubicBezTo>
                    <a:pt x="5008" y="1"/>
                    <a:pt x="5009" y="0"/>
                    <a:pt x="5011" y="0"/>
                  </a:cubicBezTo>
                  <a:close/>
                  <a:moveTo>
                    <a:pt x="5027" y="0"/>
                  </a:moveTo>
                  <a:lnTo>
                    <a:pt x="5032" y="0"/>
                  </a:lnTo>
                  <a:cubicBezTo>
                    <a:pt x="5033" y="0"/>
                    <a:pt x="5035" y="1"/>
                    <a:pt x="5035" y="3"/>
                  </a:cubicBezTo>
                  <a:cubicBezTo>
                    <a:pt x="5035" y="4"/>
                    <a:pt x="5033" y="5"/>
                    <a:pt x="5032" y="5"/>
                  </a:cubicBezTo>
                  <a:lnTo>
                    <a:pt x="5027" y="5"/>
                  </a:lnTo>
                  <a:cubicBezTo>
                    <a:pt x="5025" y="5"/>
                    <a:pt x="5024" y="4"/>
                    <a:pt x="5024" y="3"/>
                  </a:cubicBezTo>
                  <a:cubicBezTo>
                    <a:pt x="5024" y="1"/>
                    <a:pt x="5025" y="0"/>
                    <a:pt x="5027" y="0"/>
                  </a:cubicBezTo>
                  <a:close/>
                  <a:moveTo>
                    <a:pt x="5043" y="0"/>
                  </a:moveTo>
                  <a:lnTo>
                    <a:pt x="5048" y="0"/>
                  </a:lnTo>
                  <a:cubicBezTo>
                    <a:pt x="5049" y="0"/>
                    <a:pt x="5051" y="1"/>
                    <a:pt x="5051" y="3"/>
                  </a:cubicBezTo>
                  <a:cubicBezTo>
                    <a:pt x="5051" y="4"/>
                    <a:pt x="5049" y="5"/>
                    <a:pt x="5048" y="5"/>
                  </a:cubicBezTo>
                  <a:lnTo>
                    <a:pt x="5043" y="5"/>
                  </a:lnTo>
                  <a:cubicBezTo>
                    <a:pt x="5041" y="5"/>
                    <a:pt x="5040" y="4"/>
                    <a:pt x="5040" y="3"/>
                  </a:cubicBezTo>
                  <a:cubicBezTo>
                    <a:pt x="5040" y="1"/>
                    <a:pt x="5041" y="0"/>
                    <a:pt x="5043" y="0"/>
                  </a:cubicBezTo>
                  <a:close/>
                  <a:moveTo>
                    <a:pt x="5059" y="0"/>
                  </a:moveTo>
                  <a:lnTo>
                    <a:pt x="5064" y="0"/>
                  </a:lnTo>
                  <a:cubicBezTo>
                    <a:pt x="5065" y="0"/>
                    <a:pt x="5067" y="1"/>
                    <a:pt x="5067" y="3"/>
                  </a:cubicBezTo>
                  <a:cubicBezTo>
                    <a:pt x="5067" y="4"/>
                    <a:pt x="5065" y="5"/>
                    <a:pt x="5064" y="5"/>
                  </a:cubicBezTo>
                  <a:lnTo>
                    <a:pt x="5059" y="5"/>
                  </a:lnTo>
                  <a:cubicBezTo>
                    <a:pt x="5057" y="5"/>
                    <a:pt x="5056" y="4"/>
                    <a:pt x="5056" y="3"/>
                  </a:cubicBezTo>
                  <a:cubicBezTo>
                    <a:pt x="5056" y="1"/>
                    <a:pt x="5057" y="0"/>
                    <a:pt x="5059" y="0"/>
                  </a:cubicBezTo>
                  <a:close/>
                  <a:moveTo>
                    <a:pt x="5075" y="0"/>
                  </a:moveTo>
                  <a:lnTo>
                    <a:pt x="5080" y="0"/>
                  </a:lnTo>
                  <a:cubicBezTo>
                    <a:pt x="5081" y="0"/>
                    <a:pt x="5083" y="1"/>
                    <a:pt x="5083" y="3"/>
                  </a:cubicBezTo>
                  <a:cubicBezTo>
                    <a:pt x="5083" y="4"/>
                    <a:pt x="5081" y="5"/>
                    <a:pt x="5080" y="5"/>
                  </a:cubicBezTo>
                  <a:lnTo>
                    <a:pt x="5075" y="5"/>
                  </a:lnTo>
                  <a:cubicBezTo>
                    <a:pt x="5073" y="5"/>
                    <a:pt x="5072" y="4"/>
                    <a:pt x="5072" y="3"/>
                  </a:cubicBezTo>
                  <a:cubicBezTo>
                    <a:pt x="5072" y="1"/>
                    <a:pt x="5073" y="0"/>
                    <a:pt x="5075" y="0"/>
                  </a:cubicBezTo>
                  <a:close/>
                  <a:moveTo>
                    <a:pt x="5091" y="0"/>
                  </a:moveTo>
                  <a:lnTo>
                    <a:pt x="5096" y="0"/>
                  </a:lnTo>
                  <a:cubicBezTo>
                    <a:pt x="5097" y="0"/>
                    <a:pt x="5099" y="1"/>
                    <a:pt x="5099" y="3"/>
                  </a:cubicBezTo>
                  <a:cubicBezTo>
                    <a:pt x="5099" y="4"/>
                    <a:pt x="5097" y="5"/>
                    <a:pt x="5096" y="5"/>
                  </a:cubicBezTo>
                  <a:lnTo>
                    <a:pt x="5091" y="5"/>
                  </a:lnTo>
                  <a:cubicBezTo>
                    <a:pt x="5089" y="5"/>
                    <a:pt x="5088" y="4"/>
                    <a:pt x="5088" y="3"/>
                  </a:cubicBezTo>
                  <a:cubicBezTo>
                    <a:pt x="5088" y="1"/>
                    <a:pt x="5089" y="0"/>
                    <a:pt x="5091" y="0"/>
                  </a:cubicBezTo>
                  <a:close/>
                  <a:moveTo>
                    <a:pt x="5107" y="0"/>
                  </a:moveTo>
                  <a:lnTo>
                    <a:pt x="5112" y="0"/>
                  </a:lnTo>
                  <a:cubicBezTo>
                    <a:pt x="5113" y="0"/>
                    <a:pt x="5115" y="1"/>
                    <a:pt x="5115" y="3"/>
                  </a:cubicBezTo>
                  <a:cubicBezTo>
                    <a:pt x="5115" y="4"/>
                    <a:pt x="5113" y="5"/>
                    <a:pt x="5112" y="5"/>
                  </a:cubicBezTo>
                  <a:lnTo>
                    <a:pt x="5107" y="5"/>
                  </a:lnTo>
                  <a:cubicBezTo>
                    <a:pt x="5105" y="5"/>
                    <a:pt x="5104" y="4"/>
                    <a:pt x="5104" y="3"/>
                  </a:cubicBezTo>
                  <a:cubicBezTo>
                    <a:pt x="5104" y="1"/>
                    <a:pt x="5105" y="0"/>
                    <a:pt x="5107" y="0"/>
                  </a:cubicBezTo>
                  <a:close/>
                  <a:moveTo>
                    <a:pt x="5123" y="0"/>
                  </a:moveTo>
                  <a:lnTo>
                    <a:pt x="5128" y="0"/>
                  </a:lnTo>
                  <a:cubicBezTo>
                    <a:pt x="5129" y="0"/>
                    <a:pt x="5131" y="1"/>
                    <a:pt x="5131" y="3"/>
                  </a:cubicBezTo>
                  <a:cubicBezTo>
                    <a:pt x="5131" y="4"/>
                    <a:pt x="5129" y="5"/>
                    <a:pt x="5128" y="5"/>
                  </a:cubicBezTo>
                  <a:lnTo>
                    <a:pt x="5123" y="5"/>
                  </a:lnTo>
                  <a:cubicBezTo>
                    <a:pt x="5121" y="5"/>
                    <a:pt x="5120" y="4"/>
                    <a:pt x="5120" y="3"/>
                  </a:cubicBezTo>
                  <a:cubicBezTo>
                    <a:pt x="5120" y="1"/>
                    <a:pt x="5121" y="0"/>
                    <a:pt x="5123" y="0"/>
                  </a:cubicBezTo>
                  <a:close/>
                  <a:moveTo>
                    <a:pt x="5139" y="0"/>
                  </a:moveTo>
                  <a:lnTo>
                    <a:pt x="5144" y="0"/>
                  </a:lnTo>
                  <a:cubicBezTo>
                    <a:pt x="5145" y="0"/>
                    <a:pt x="5147" y="1"/>
                    <a:pt x="5147" y="3"/>
                  </a:cubicBezTo>
                  <a:cubicBezTo>
                    <a:pt x="5147" y="4"/>
                    <a:pt x="5145" y="5"/>
                    <a:pt x="5144" y="5"/>
                  </a:cubicBezTo>
                  <a:lnTo>
                    <a:pt x="5139" y="5"/>
                  </a:lnTo>
                  <a:cubicBezTo>
                    <a:pt x="5137" y="5"/>
                    <a:pt x="5136" y="4"/>
                    <a:pt x="5136" y="3"/>
                  </a:cubicBezTo>
                  <a:cubicBezTo>
                    <a:pt x="5136" y="1"/>
                    <a:pt x="5137" y="0"/>
                    <a:pt x="5139" y="0"/>
                  </a:cubicBezTo>
                  <a:close/>
                  <a:moveTo>
                    <a:pt x="5155" y="0"/>
                  </a:moveTo>
                  <a:lnTo>
                    <a:pt x="5160" y="0"/>
                  </a:lnTo>
                  <a:cubicBezTo>
                    <a:pt x="5161" y="0"/>
                    <a:pt x="5163" y="1"/>
                    <a:pt x="5163" y="3"/>
                  </a:cubicBezTo>
                  <a:cubicBezTo>
                    <a:pt x="5163" y="4"/>
                    <a:pt x="5161" y="5"/>
                    <a:pt x="5160" y="5"/>
                  </a:cubicBezTo>
                  <a:lnTo>
                    <a:pt x="5155" y="5"/>
                  </a:lnTo>
                  <a:cubicBezTo>
                    <a:pt x="5153" y="5"/>
                    <a:pt x="5152" y="4"/>
                    <a:pt x="5152" y="3"/>
                  </a:cubicBezTo>
                  <a:cubicBezTo>
                    <a:pt x="5152" y="1"/>
                    <a:pt x="5153" y="0"/>
                    <a:pt x="5155" y="0"/>
                  </a:cubicBezTo>
                  <a:close/>
                  <a:moveTo>
                    <a:pt x="5171" y="0"/>
                  </a:moveTo>
                  <a:lnTo>
                    <a:pt x="5176" y="0"/>
                  </a:lnTo>
                  <a:cubicBezTo>
                    <a:pt x="5177" y="0"/>
                    <a:pt x="5179" y="1"/>
                    <a:pt x="5179" y="3"/>
                  </a:cubicBezTo>
                  <a:cubicBezTo>
                    <a:pt x="5179" y="4"/>
                    <a:pt x="5177" y="5"/>
                    <a:pt x="5176" y="5"/>
                  </a:cubicBezTo>
                  <a:lnTo>
                    <a:pt x="5171" y="5"/>
                  </a:lnTo>
                  <a:cubicBezTo>
                    <a:pt x="5169" y="5"/>
                    <a:pt x="5168" y="4"/>
                    <a:pt x="5168" y="3"/>
                  </a:cubicBezTo>
                  <a:cubicBezTo>
                    <a:pt x="5168" y="1"/>
                    <a:pt x="5169" y="0"/>
                    <a:pt x="5171" y="0"/>
                  </a:cubicBezTo>
                  <a:close/>
                  <a:moveTo>
                    <a:pt x="5187" y="0"/>
                  </a:moveTo>
                  <a:lnTo>
                    <a:pt x="5192" y="0"/>
                  </a:lnTo>
                  <a:cubicBezTo>
                    <a:pt x="5193" y="0"/>
                    <a:pt x="5195" y="1"/>
                    <a:pt x="5195" y="3"/>
                  </a:cubicBezTo>
                  <a:cubicBezTo>
                    <a:pt x="5195" y="4"/>
                    <a:pt x="5193" y="5"/>
                    <a:pt x="5192" y="5"/>
                  </a:cubicBezTo>
                  <a:lnTo>
                    <a:pt x="5187" y="5"/>
                  </a:lnTo>
                  <a:cubicBezTo>
                    <a:pt x="5185" y="5"/>
                    <a:pt x="5184" y="4"/>
                    <a:pt x="5184" y="3"/>
                  </a:cubicBezTo>
                  <a:cubicBezTo>
                    <a:pt x="5184" y="1"/>
                    <a:pt x="5185" y="0"/>
                    <a:pt x="5187" y="0"/>
                  </a:cubicBezTo>
                  <a:close/>
                  <a:moveTo>
                    <a:pt x="5203" y="0"/>
                  </a:moveTo>
                  <a:lnTo>
                    <a:pt x="5208" y="0"/>
                  </a:lnTo>
                  <a:cubicBezTo>
                    <a:pt x="5209" y="0"/>
                    <a:pt x="5211" y="1"/>
                    <a:pt x="5211" y="3"/>
                  </a:cubicBezTo>
                  <a:cubicBezTo>
                    <a:pt x="5211" y="4"/>
                    <a:pt x="5209" y="5"/>
                    <a:pt x="5208" y="5"/>
                  </a:cubicBezTo>
                  <a:lnTo>
                    <a:pt x="5203" y="5"/>
                  </a:lnTo>
                  <a:cubicBezTo>
                    <a:pt x="5201" y="5"/>
                    <a:pt x="5200" y="4"/>
                    <a:pt x="5200" y="3"/>
                  </a:cubicBezTo>
                  <a:cubicBezTo>
                    <a:pt x="5200" y="1"/>
                    <a:pt x="5201" y="0"/>
                    <a:pt x="5203" y="0"/>
                  </a:cubicBezTo>
                  <a:close/>
                  <a:moveTo>
                    <a:pt x="5219" y="0"/>
                  </a:moveTo>
                  <a:lnTo>
                    <a:pt x="5224" y="0"/>
                  </a:lnTo>
                  <a:cubicBezTo>
                    <a:pt x="5225" y="0"/>
                    <a:pt x="5227" y="1"/>
                    <a:pt x="5227" y="3"/>
                  </a:cubicBezTo>
                  <a:cubicBezTo>
                    <a:pt x="5227" y="4"/>
                    <a:pt x="5225" y="5"/>
                    <a:pt x="5224" y="5"/>
                  </a:cubicBezTo>
                  <a:lnTo>
                    <a:pt x="5219" y="5"/>
                  </a:lnTo>
                  <a:cubicBezTo>
                    <a:pt x="5217" y="5"/>
                    <a:pt x="5216" y="4"/>
                    <a:pt x="5216" y="3"/>
                  </a:cubicBezTo>
                  <a:cubicBezTo>
                    <a:pt x="5216" y="1"/>
                    <a:pt x="5217" y="0"/>
                    <a:pt x="5219" y="0"/>
                  </a:cubicBezTo>
                  <a:close/>
                  <a:moveTo>
                    <a:pt x="5235" y="0"/>
                  </a:moveTo>
                  <a:lnTo>
                    <a:pt x="5240" y="0"/>
                  </a:lnTo>
                  <a:cubicBezTo>
                    <a:pt x="5241" y="0"/>
                    <a:pt x="5243" y="1"/>
                    <a:pt x="5243" y="3"/>
                  </a:cubicBezTo>
                  <a:cubicBezTo>
                    <a:pt x="5243" y="4"/>
                    <a:pt x="5241" y="5"/>
                    <a:pt x="5240" y="5"/>
                  </a:cubicBezTo>
                  <a:lnTo>
                    <a:pt x="5235" y="5"/>
                  </a:lnTo>
                  <a:cubicBezTo>
                    <a:pt x="5233" y="5"/>
                    <a:pt x="5232" y="4"/>
                    <a:pt x="5232" y="3"/>
                  </a:cubicBezTo>
                  <a:cubicBezTo>
                    <a:pt x="5232" y="1"/>
                    <a:pt x="5233" y="0"/>
                    <a:pt x="5235" y="0"/>
                  </a:cubicBezTo>
                  <a:close/>
                  <a:moveTo>
                    <a:pt x="5251" y="0"/>
                  </a:moveTo>
                  <a:lnTo>
                    <a:pt x="5256" y="0"/>
                  </a:lnTo>
                  <a:cubicBezTo>
                    <a:pt x="5257" y="0"/>
                    <a:pt x="5259" y="1"/>
                    <a:pt x="5259" y="3"/>
                  </a:cubicBezTo>
                  <a:cubicBezTo>
                    <a:pt x="5259" y="4"/>
                    <a:pt x="5257" y="5"/>
                    <a:pt x="5256" y="5"/>
                  </a:cubicBezTo>
                  <a:lnTo>
                    <a:pt x="5251" y="5"/>
                  </a:lnTo>
                  <a:cubicBezTo>
                    <a:pt x="5249" y="5"/>
                    <a:pt x="5248" y="4"/>
                    <a:pt x="5248" y="3"/>
                  </a:cubicBezTo>
                  <a:cubicBezTo>
                    <a:pt x="5248" y="1"/>
                    <a:pt x="5249" y="0"/>
                    <a:pt x="5251" y="0"/>
                  </a:cubicBezTo>
                  <a:close/>
                  <a:moveTo>
                    <a:pt x="5267" y="0"/>
                  </a:moveTo>
                  <a:lnTo>
                    <a:pt x="5272" y="0"/>
                  </a:lnTo>
                  <a:cubicBezTo>
                    <a:pt x="5273" y="0"/>
                    <a:pt x="5275" y="1"/>
                    <a:pt x="5275" y="3"/>
                  </a:cubicBezTo>
                  <a:cubicBezTo>
                    <a:pt x="5275" y="4"/>
                    <a:pt x="5273" y="5"/>
                    <a:pt x="5272" y="5"/>
                  </a:cubicBezTo>
                  <a:lnTo>
                    <a:pt x="5267" y="5"/>
                  </a:lnTo>
                  <a:cubicBezTo>
                    <a:pt x="5265" y="5"/>
                    <a:pt x="5264" y="4"/>
                    <a:pt x="5264" y="3"/>
                  </a:cubicBezTo>
                  <a:cubicBezTo>
                    <a:pt x="5264" y="1"/>
                    <a:pt x="5265" y="0"/>
                    <a:pt x="5267" y="0"/>
                  </a:cubicBezTo>
                  <a:close/>
                  <a:moveTo>
                    <a:pt x="5283" y="0"/>
                  </a:moveTo>
                  <a:lnTo>
                    <a:pt x="5288" y="0"/>
                  </a:lnTo>
                  <a:cubicBezTo>
                    <a:pt x="5289" y="0"/>
                    <a:pt x="5291" y="1"/>
                    <a:pt x="5291" y="3"/>
                  </a:cubicBezTo>
                  <a:cubicBezTo>
                    <a:pt x="5291" y="4"/>
                    <a:pt x="5289" y="5"/>
                    <a:pt x="5288" y="5"/>
                  </a:cubicBezTo>
                  <a:lnTo>
                    <a:pt x="5283" y="5"/>
                  </a:lnTo>
                  <a:cubicBezTo>
                    <a:pt x="5281" y="5"/>
                    <a:pt x="5280" y="4"/>
                    <a:pt x="5280" y="3"/>
                  </a:cubicBezTo>
                  <a:cubicBezTo>
                    <a:pt x="5280" y="1"/>
                    <a:pt x="5281" y="0"/>
                    <a:pt x="5283" y="0"/>
                  </a:cubicBezTo>
                  <a:close/>
                  <a:moveTo>
                    <a:pt x="5299" y="0"/>
                  </a:moveTo>
                  <a:lnTo>
                    <a:pt x="5304" y="0"/>
                  </a:lnTo>
                  <a:cubicBezTo>
                    <a:pt x="5305" y="0"/>
                    <a:pt x="5307" y="1"/>
                    <a:pt x="5307" y="3"/>
                  </a:cubicBezTo>
                  <a:cubicBezTo>
                    <a:pt x="5307" y="4"/>
                    <a:pt x="5305" y="5"/>
                    <a:pt x="5304" y="5"/>
                  </a:cubicBezTo>
                  <a:lnTo>
                    <a:pt x="5299" y="5"/>
                  </a:lnTo>
                  <a:cubicBezTo>
                    <a:pt x="5297" y="5"/>
                    <a:pt x="5296" y="4"/>
                    <a:pt x="5296" y="3"/>
                  </a:cubicBezTo>
                  <a:cubicBezTo>
                    <a:pt x="5296" y="1"/>
                    <a:pt x="5297" y="0"/>
                    <a:pt x="5299" y="0"/>
                  </a:cubicBezTo>
                  <a:close/>
                  <a:moveTo>
                    <a:pt x="5315" y="0"/>
                  </a:moveTo>
                  <a:lnTo>
                    <a:pt x="5320" y="0"/>
                  </a:lnTo>
                  <a:cubicBezTo>
                    <a:pt x="5321" y="0"/>
                    <a:pt x="5323" y="1"/>
                    <a:pt x="5323" y="3"/>
                  </a:cubicBezTo>
                  <a:cubicBezTo>
                    <a:pt x="5323" y="4"/>
                    <a:pt x="5321" y="5"/>
                    <a:pt x="5320" y="5"/>
                  </a:cubicBezTo>
                  <a:lnTo>
                    <a:pt x="5315" y="5"/>
                  </a:lnTo>
                  <a:cubicBezTo>
                    <a:pt x="5313" y="5"/>
                    <a:pt x="5312" y="4"/>
                    <a:pt x="5312" y="3"/>
                  </a:cubicBezTo>
                  <a:cubicBezTo>
                    <a:pt x="5312" y="1"/>
                    <a:pt x="5313" y="0"/>
                    <a:pt x="5315" y="0"/>
                  </a:cubicBezTo>
                  <a:close/>
                  <a:moveTo>
                    <a:pt x="5331" y="0"/>
                  </a:moveTo>
                  <a:lnTo>
                    <a:pt x="5336" y="0"/>
                  </a:lnTo>
                  <a:cubicBezTo>
                    <a:pt x="5337" y="0"/>
                    <a:pt x="5339" y="1"/>
                    <a:pt x="5339" y="3"/>
                  </a:cubicBezTo>
                  <a:cubicBezTo>
                    <a:pt x="5339" y="4"/>
                    <a:pt x="5337" y="5"/>
                    <a:pt x="5336" y="5"/>
                  </a:cubicBezTo>
                  <a:lnTo>
                    <a:pt x="5331" y="5"/>
                  </a:lnTo>
                  <a:cubicBezTo>
                    <a:pt x="5329" y="5"/>
                    <a:pt x="5328" y="4"/>
                    <a:pt x="5328" y="3"/>
                  </a:cubicBezTo>
                  <a:cubicBezTo>
                    <a:pt x="5328" y="1"/>
                    <a:pt x="5329" y="0"/>
                    <a:pt x="5331" y="0"/>
                  </a:cubicBezTo>
                  <a:close/>
                  <a:moveTo>
                    <a:pt x="5347" y="0"/>
                  </a:moveTo>
                  <a:lnTo>
                    <a:pt x="5352" y="0"/>
                  </a:lnTo>
                  <a:cubicBezTo>
                    <a:pt x="5353" y="0"/>
                    <a:pt x="5355" y="1"/>
                    <a:pt x="5355" y="3"/>
                  </a:cubicBezTo>
                  <a:cubicBezTo>
                    <a:pt x="5355" y="4"/>
                    <a:pt x="5353" y="5"/>
                    <a:pt x="5352" y="5"/>
                  </a:cubicBezTo>
                  <a:lnTo>
                    <a:pt x="5347" y="5"/>
                  </a:lnTo>
                  <a:cubicBezTo>
                    <a:pt x="5345" y="5"/>
                    <a:pt x="5344" y="4"/>
                    <a:pt x="5344" y="3"/>
                  </a:cubicBezTo>
                  <a:cubicBezTo>
                    <a:pt x="5344" y="1"/>
                    <a:pt x="5345" y="0"/>
                    <a:pt x="5347" y="0"/>
                  </a:cubicBezTo>
                  <a:close/>
                  <a:moveTo>
                    <a:pt x="5363" y="0"/>
                  </a:moveTo>
                  <a:lnTo>
                    <a:pt x="5368" y="0"/>
                  </a:lnTo>
                  <a:cubicBezTo>
                    <a:pt x="5369" y="0"/>
                    <a:pt x="5371" y="1"/>
                    <a:pt x="5371" y="3"/>
                  </a:cubicBezTo>
                  <a:cubicBezTo>
                    <a:pt x="5371" y="4"/>
                    <a:pt x="5369" y="5"/>
                    <a:pt x="5368" y="5"/>
                  </a:cubicBezTo>
                  <a:lnTo>
                    <a:pt x="5363" y="5"/>
                  </a:lnTo>
                  <a:cubicBezTo>
                    <a:pt x="5361" y="5"/>
                    <a:pt x="5360" y="4"/>
                    <a:pt x="5360" y="3"/>
                  </a:cubicBezTo>
                  <a:cubicBezTo>
                    <a:pt x="5360" y="1"/>
                    <a:pt x="5361" y="0"/>
                    <a:pt x="5363" y="0"/>
                  </a:cubicBezTo>
                  <a:close/>
                  <a:moveTo>
                    <a:pt x="5379" y="0"/>
                  </a:moveTo>
                  <a:lnTo>
                    <a:pt x="5384" y="0"/>
                  </a:lnTo>
                  <a:cubicBezTo>
                    <a:pt x="5385" y="0"/>
                    <a:pt x="5387" y="1"/>
                    <a:pt x="5387" y="3"/>
                  </a:cubicBezTo>
                  <a:cubicBezTo>
                    <a:pt x="5387" y="4"/>
                    <a:pt x="5385" y="5"/>
                    <a:pt x="5384" y="5"/>
                  </a:cubicBezTo>
                  <a:lnTo>
                    <a:pt x="5379" y="5"/>
                  </a:lnTo>
                  <a:cubicBezTo>
                    <a:pt x="5377" y="5"/>
                    <a:pt x="5376" y="4"/>
                    <a:pt x="5376" y="3"/>
                  </a:cubicBezTo>
                  <a:cubicBezTo>
                    <a:pt x="5376" y="1"/>
                    <a:pt x="5377" y="0"/>
                    <a:pt x="5379" y="0"/>
                  </a:cubicBezTo>
                  <a:close/>
                  <a:moveTo>
                    <a:pt x="5395" y="0"/>
                  </a:moveTo>
                  <a:lnTo>
                    <a:pt x="5400" y="0"/>
                  </a:lnTo>
                  <a:cubicBezTo>
                    <a:pt x="5401" y="0"/>
                    <a:pt x="5403" y="1"/>
                    <a:pt x="5403" y="3"/>
                  </a:cubicBezTo>
                  <a:cubicBezTo>
                    <a:pt x="5403" y="4"/>
                    <a:pt x="5401" y="5"/>
                    <a:pt x="5400" y="5"/>
                  </a:cubicBezTo>
                  <a:lnTo>
                    <a:pt x="5395" y="5"/>
                  </a:lnTo>
                  <a:cubicBezTo>
                    <a:pt x="5393" y="5"/>
                    <a:pt x="5392" y="4"/>
                    <a:pt x="5392" y="3"/>
                  </a:cubicBezTo>
                  <a:cubicBezTo>
                    <a:pt x="5392" y="1"/>
                    <a:pt x="5393" y="0"/>
                    <a:pt x="5395" y="0"/>
                  </a:cubicBezTo>
                  <a:close/>
                  <a:moveTo>
                    <a:pt x="5411" y="0"/>
                  </a:moveTo>
                  <a:lnTo>
                    <a:pt x="5416" y="0"/>
                  </a:lnTo>
                  <a:cubicBezTo>
                    <a:pt x="5417" y="0"/>
                    <a:pt x="5419" y="1"/>
                    <a:pt x="5419" y="3"/>
                  </a:cubicBezTo>
                  <a:cubicBezTo>
                    <a:pt x="5419" y="4"/>
                    <a:pt x="5417" y="5"/>
                    <a:pt x="5416" y="5"/>
                  </a:cubicBezTo>
                  <a:lnTo>
                    <a:pt x="5411" y="5"/>
                  </a:lnTo>
                  <a:cubicBezTo>
                    <a:pt x="5409" y="5"/>
                    <a:pt x="5408" y="4"/>
                    <a:pt x="5408" y="3"/>
                  </a:cubicBezTo>
                  <a:cubicBezTo>
                    <a:pt x="5408" y="1"/>
                    <a:pt x="5409" y="0"/>
                    <a:pt x="5411" y="0"/>
                  </a:cubicBezTo>
                  <a:close/>
                  <a:moveTo>
                    <a:pt x="5427" y="0"/>
                  </a:moveTo>
                  <a:lnTo>
                    <a:pt x="5432" y="0"/>
                  </a:lnTo>
                  <a:cubicBezTo>
                    <a:pt x="5433" y="0"/>
                    <a:pt x="5435" y="1"/>
                    <a:pt x="5435" y="3"/>
                  </a:cubicBezTo>
                  <a:cubicBezTo>
                    <a:pt x="5435" y="4"/>
                    <a:pt x="5433" y="5"/>
                    <a:pt x="5432" y="5"/>
                  </a:cubicBezTo>
                  <a:lnTo>
                    <a:pt x="5427" y="5"/>
                  </a:lnTo>
                  <a:cubicBezTo>
                    <a:pt x="5425" y="5"/>
                    <a:pt x="5424" y="4"/>
                    <a:pt x="5424" y="3"/>
                  </a:cubicBezTo>
                  <a:cubicBezTo>
                    <a:pt x="5424" y="1"/>
                    <a:pt x="5425" y="0"/>
                    <a:pt x="5427" y="0"/>
                  </a:cubicBezTo>
                  <a:close/>
                  <a:moveTo>
                    <a:pt x="5443" y="0"/>
                  </a:moveTo>
                  <a:lnTo>
                    <a:pt x="5448" y="0"/>
                  </a:lnTo>
                  <a:cubicBezTo>
                    <a:pt x="5449" y="0"/>
                    <a:pt x="5451" y="1"/>
                    <a:pt x="5451" y="3"/>
                  </a:cubicBezTo>
                  <a:cubicBezTo>
                    <a:pt x="5451" y="4"/>
                    <a:pt x="5449" y="5"/>
                    <a:pt x="5448" y="5"/>
                  </a:cubicBezTo>
                  <a:lnTo>
                    <a:pt x="5443" y="5"/>
                  </a:lnTo>
                  <a:cubicBezTo>
                    <a:pt x="5441" y="5"/>
                    <a:pt x="5440" y="4"/>
                    <a:pt x="5440" y="3"/>
                  </a:cubicBezTo>
                  <a:cubicBezTo>
                    <a:pt x="5440" y="1"/>
                    <a:pt x="5441" y="0"/>
                    <a:pt x="5443" y="0"/>
                  </a:cubicBezTo>
                  <a:close/>
                  <a:moveTo>
                    <a:pt x="5459" y="0"/>
                  </a:moveTo>
                  <a:lnTo>
                    <a:pt x="5464" y="0"/>
                  </a:lnTo>
                  <a:cubicBezTo>
                    <a:pt x="5465" y="0"/>
                    <a:pt x="5467" y="1"/>
                    <a:pt x="5467" y="3"/>
                  </a:cubicBezTo>
                  <a:cubicBezTo>
                    <a:pt x="5467" y="4"/>
                    <a:pt x="5465" y="5"/>
                    <a:pt x="5464" y="5"/>
                  </a:cubicBezTo>
                  <a:lnTo>
                    <a:pt x="5459" y="5"/>
                  </a:lnTo>
                  <a:cubicBezTo>
                    <a:pt x="5457" y="5"/>
                    <a:pt x="5456" y="4"/>
                    <a:pt x="5456" y="3"/>
                  </a:cubicBezTo>
                  <a:cubicBezTo>
                    <a:pt x="5456" y="1"/>
                    <a:pt x="5457" y="0"/>
                    <a:pt x="5459" y="0"/>
                  </a:cubicBezTo>
                  <a:close/>
                  <a:moveTo>
                    <a:pt x="5475" y="0"/>
                  </a:moveTo>
                  <a:lnTo>
                    <a:pt x="5480" y="0"/>
                  </a:lnTo>
                  <a:cubicBezTo>
                    <a:pt x="5481" y="0"/>
                    <a:pt x="5483" y="1"/>
                    <a:pt x="5483" y="3"/>
                  </a:cubicBezTo>
                  <a:cubicBezTo>
                    <a:pt x="5483" y="4"/>
                    <a:pt x="5481" y="5"/>
                    <a:pt x="5480" y="5"/>
                  </a:cubicBezTo>
                  <a:lnTo>
                    <a:pt x="5475" y="5"/>
                  </a:lnTo>
                  <a:cubicBezTo>
                    <a:pt x="5473" y="5"/>
                    <a:pt x="5472" y="4"/>
                    <a:pt x="5472" y="3"/>
                  </a:cubicBezTo>
                  <a:cubicBezTo>
                    <a:pt x="5472" y="1"/>
                    <a:pt x="5473" y="0"/>
                    <a:pt x="5475" y="0"/>
                  </a:cubicBezTo>
                  <a:close/>
                  <a:moveTo>
                    <a:pt x="5491" y="0"/>
                  </a:moveTo>
                  <a:lnTo>
                    <a:pt x="5496" y="0"/>
                  </a:lnTo>
                  <a:cubicBezTo>
                    <a:pt x="5497" y="0"/>
                    <a:pt x="5499" y="1"/>
                    <a:pt x="5499" y="3"/>
                  </a:cubicBezTo>
                  <a:cubicBezTo>
                    <a:pt x="5499" y="4"/>
                    <a:pt x="5497" y="5"/>
                    <a:pt x="5496" y="5"/>
                  </a:cubicBezTo>
                  <a:lnTo>
                    <a:pt x="5491" y="5"/>
                  </a:lnTo>
                  <a:cubicBezTo>
                    <a:pt x="5489" y="5"/>
                    <a:pt x="5488" y="4"/>
                    <a:pt x="5488" y="3"/>
                  </a:cubicBezTo>
                  <a:cubicBezTo>
                    <a:pt x="5488" y="1"/>
                    <a:pt x="5489" y="0"/>
                    <a:pt x="5491" y="0"/>
                  </a:cubicBezTo>
                  <a:close/>
                  <a:moveTo>
                    <a:pt x="5507" y="0"/>
                  </a:moveTo>
                  <a:lnTo>
                    <a:pt x="5512" y="0"/>
                  </a:lnTo>
                  <a:cubicBezTo>
                    <a:pt x="5513" y="0"/>
                    <a:pt x="5515" y="1"/>
                    <a:pt x="5515" y="3"/>
                  </a:cubicBezTo>
                  <a:cubicBezTo>
                    <a:pt x="5515" y="4"/>
                    <a:pt x="5513" y="5"/>
                    <a:pt x="5512" y="5"/>
                  </a:cubicBezTo>
                  <a:lnTo>
                    <a:pt x="5507" y="5"/>
                  </a:lnTo>
                  <a:cubicBezTo>
                    <a:pt x="5505" y="5"/>
                    <a:pt x="5504" y="4"/>
                    <a:pt x="5504" y="3"/>
                  </a:cubicBezTo>
                  <a:cubicBezTo>
                    <a:pt x="5504" y="1"/>
                    <a:pt x="5505" y="0"/>
                    <a:pt x="5507" y="0"/>
                  </a:cubicBezTo>
                  <a:close/>
                  <a:moveTo>
                    <a:pt x="5523" y="0"/>
                  </a:moveTo>
                  <a:lnTo>
                    <a:pt x="5528" y="0"/>
                  </a:lnTo>
                  <a:cubicBezTo>
                    <a:pt x="5529" y="0"/>
                    <a:pt x="5531" y="1"/>
                    <a:pt x="5531" y="3"/>
                  </a:cubicBezTo>
                  <a:cubicBezTo>
                    <a:pt x="5531" y="4"/>
                    <a:pt x="5529" y="5"/>
                    <a:pt x="5528" y="5"/>
                  </a:cubicBezTo>
                  <a:lnTo>
                    <a:pt x="5523" y="5"/>
                  </a:lnTo>
                  <a:cubicBezTo>
                    <a:pt x="5521" y="5"/>
                    <a:pt x="5520" y="4"/>
                    <a:pt x="5520" y="3"/>
                  </a:cubicBezTo>
                  <a:cubicBezTo>
                    <a:pt x="5520" y="1"/>
                    <a:pt x="5521" y="0"/>
                    <a:pt x="5523" y="0"/>
                  </a:cubicBezTo>
                  <a:close/>
                  <a:moveTo>
                    <a:pt x="5539" y="0"/>
                  </a:moveTo>
                  <a:lnTo>
                    <a:pt x="5544" y="0"/>
                  </a:lnTo>
                  <a:cubicBezTo>
                    <a:pt x="5545" y="0"/>
                    <a:pt x="5547" y="1"/>
                    <a:pt x="5547" y="3"/>
                  </a:cubicBezTo>
                  <a:cubicBezTo>
                    <a:pt x="5547" y="4"/>
                    <a:pt x="5545" y="5"/>
                    <a:pt x="5544" y="5"/>
                  </a:cubicBezTo>
                  <a:lnTo>
                    <a:pt x="5539" y="5"/>
                  </a:lnTo>
                  <a:cubicBezTo>
                    <a:pt x="5537" y="5"/>
                    <a:pt x="5536" y="4"/>
                    <a:pt x="5536" y="3"/>
                  </a:cubicBezTo>
                  <a:cubicBezTo>
                    <a:pt x="5536" y="1"/>
                    <a:pt x="5537" y="0"/>
                    <a:pt x="5539" y="0"/>
                  </a:cubicBezTo>
                  <a:close/>
                  <a:moveTo>
                    <a:pt x="5555" y="0"/>
                  </a:moveTo>
                  <a:lnTo>
                    <a:pt x="5560" y="0"/>
                  </a:lnTo>
                  <a:cubicBezTo>
                    <a:pt x="5561" y="0"/>
                    <a:pt x="5563" y="1"/>
                    <a:pt x="5563" y="3"/>
                  </a:cubicBezTo>
                  <a:cubicBezTo>
                    <a:pt x="5563" y="4"/>
                    <a:pt x="5561" y="5"/>
                    <a:pt x="5560" y="5"/>
                  </a:cubicBezTo>
                  <a:lnTo>
                    <a:pt x="5555" y="5"/>
                  </a:lnTo>
                  <a:cubicBezTo>
                    <a:pt x="5553" y="5"/>
                    <a:pt x="5552" y="4"/>
                    <a:pt x="5552" y="3"/>
                  </a:cubicBezTo>
                  <a:cubicBezTo>
                    <a:pt x="5552" y="1"/>
                    <a:pt x="5553" y="0"/>
                    <a:pt x="5555" y="0"/>
                  </a:cubicBezTo>
                  <a:close/>
                  <a:moveTo>
                    <a:pt x="5571" y="0"/>
                  </a:moveTo>
                  <a:lnTo>
                    <a:pt x="5576" y="0"/>
                  </a:lnTo>
                  <a:cubicBezTo>
                    <a:pt x="5577" y="0"/>
                    <a:pt x="5579" y="1"/>
                    <a:pt x="5579" y="3"/>
                  </a:cubicBezTo>
                  <a:cubicBezTo>
                    <a:pt x="5579" y="4"/>
                    <a:pt x="5577" y="5"/>
                    <a:pt x="5576" y="5"/>
                  </a:cubicBezTo>
                  <a:lnTo>
                    <a:pt x="5571" y="5"/>
                  </a:lnTo>
                  <a:cubicBezTo>
                    <a:pt x="5569" y="5"/>
                    <a:pt x="5568" y="4"/>
                    <a:pt x="5568" y="3"/>
                  </a:cubicBezTo>
                  <a:cubicBezTo>
                    <a:pt x="5568" y="1"/>
                    <a:pt x="5569" y="0"/>
                    <a:pt x="5571" y="0"/>
                  </a:cubicBezTo>
                  <a:close/>
                  <a:moveTo>
                    <a:pt x="5587" y="0"/>
                  </a:moveTo>
                  <a:lnTo>
                    <a:pt x="5592" y="0"/>
                  </a:lnTo>
                  <a:cubicBezTo>
                    <a:pt x="5593" y="0"/>
                    <a:pt x="5595" y="1"/>
                    <a:pt x="5595" y="3"/>
                  </a:cubicBezTo>
                  <a:cubicBezTo>
                    <a:pt x="5595" y="4"/>
                    <a:pt x="5593" y="5"/>
                    <a:pt x="5592" y="5"/>
                  </a:cubicBezTo>
                  <a:lnTo>
                    <a:pt x="5587" y="5"/>
                  </a:lnTo>
                  <a:cubicBezTo>
                    <a:pt x="5585" y="5"/>
                    <a:pt x="5584" y="4"/>
                    <a:pt x="5584" y="3"/>
                  </a:cubicBezTo>
                  <a:cubicBezTo>
                    <a:pt x="5584" y="1"/>
                    <a:pt x="5585" y="0"/>
                    <a:pt x="5587" y="0"/>
                  </a:cubicBezTo>
                  <a:close/>
                  <a:moveTo>
                    <a:pt x="5603" y="0"/>
                  </a:moveTo>
                  <a:lnTo>
                    <a:pt x="5608" y="0"/>
                  </a:lnTo>
                  <a:cubicBezTo>
                    <a:pt x="5609" y="0"/>
                    <a:pt x="5611" y="1"/>
                    <a:pt x="5611" y="3"/>
                  </a:cubicBezTo>
                  <a:cubicBezTo>
                    <a:pt x="5611" y="4"/>
                    <a:pt x="5609" y="5"/>
                    <a:pt x="5608" y="5"/>
                  </a:cubicBezTo>
                  <a:lnTo>
                    <a:pt x="5603" y="5"/>
                  </a:lnTo>
                  <a:cubicBezTo>
                    <a:pt x="5601" y="5"/>
                    <a:pt x="5600" y="4"/>
                    <a:pt x="5600" y="3"/>
                  </a:cubicBezTo>
                  <a:cubicBezTo>
                    <a:pt x="5600" y="1"/>
                    <a:pt x="5601" y="0"/>
                    <a:pt x="5603" y="0"/>
                  </a:cubicBezTo>
                  <a:close/>
                  <a:moveTo>
                    <a:pt x="5619" y="0"/>
                  </a:moveTo>
                  <a:lnTo>
                    <a:pt x="5624" y="0"/>
                  </a:lnTo>
                  <a:cubicBezTo>
                    <a:pt x="5625" y="0"/>
                    <a:pt x="5627" y="1"/>
                    <a:pt x="5627" y="3"/>
                  </a:cubicBezTo>
                  <a:cubicBezTo>
                    <a:pt x="5627" y="4"/>
                    <a:pt x="5625" y="5"/>
                    <a:pt x="5624" y="5"/>
                  </a:cubicBezTo>
                  <a:lnTo>
                    <a:pt x="5619" y="5"/>
                  </a:lnTo>
                  <a:cubicBezTo>
                    <a:pt x="5617" y="5"/>
                    <a:pt x="5616" y="4"/>
                    <a:pt x="5616" y="3"/>
                  </a:cubicBezTo>
                  <a:cubicBezTo>
                    <a:pt x="5616" y="1"/>
                    <a:pt x="5617" y="0"/>
                    <a:pt x="5619" y="0"/>
                  </a:cubicBezTo>
                  <a:close/>
                  <a:moveTo>
                    <a:pt x="5635" y="0"/>
                  </a:moveTo>
                  <a:lnTo>
                    <a:pt x="5640" y="0"/>
                  </a:lnTo>
                  <a:cubicBezTo>
                    <a:pt x="5641" y="0"/>
                    <a:pt x="5643" y="1"/>
                    <a:pt x="5643" y="3"/>
                  </a:cubicBezTo>
                  <a:cubicBezTo>
                    <a:pt x="5643" y="4"/>
                    <a:pt x="5641" y="5"/>
                    <a:pt x="5640" y="5"/>
                  </a:cubicBezTo>
                  <a:lnTo>
                    <a:pt x="5635" y="5"/>
                  </a:lnTo>
                  <a:cubicBezTo>
                    <a:pt x="5633" y="5"/>
                    <a:pt x="5632" y="4"/>
                    <a:pt x="5632" y="3"/>
                  </a:cubicBezTo>
                  <a:cubicBezTo>
                    <a:pt x="5632" y="1"/>
                    <a:pt x="5633" y="0"/>
                    <a:pt x="5635" y="0"/>
                  </a:cubicBezTo>
                  <a:close/>
                  <a:moveTo>
                    <a:pt x="5651" y="0"/>
                  </a:moveTo>
                  <a:lnTo>
                    <a:pt x="5656" y="0"/>
                  </a:lnTo>
                  <a:cubicBezTo>
                    <a:pt x="5657" y="0"/>
                    <a:pt x="5659" y="1"/>
                    <a:pt x="5659" y="3"/>
                  </a:cubicBezTo>
                  <a:cubicBezTo>
                    <a:pt x="5659" y="4"/>
                    <a:pt x="5657" y="5"/>
                    <a:pt x="5656" y="5"/>
                  </a:cubicBezTo>
                  <a:lnTo>
                    <a:pt x="5651" y="5"/>
                  </a:lnTo>
                  <a:cubicBezTo>
                    <a:pt x="5649" y="5"/>
                    <a:pt x="5648" y="4"/>
                    <a:pt x="5648" y="3"/>
                  </a:cubicBezTo>
                  <a:cubicBezTo>
                    <a:pt x="5648" y="1"/>
                    <a:pt x="5649" y="0"/>
                    <a:pt x="5651" y="0"/>
                  </a:cubicBezTo>
                  <a:close/>
                  <a:moveTo>
                    <a:pt x="5667" y="0"/>
                  </a:moveTo>
                  <a:lnTo>
                    <a:pt x="5672" y="0"/>
                  </a:lnTo>
                  <a:cubicBezTo>
                    <a:pt x="5673" y="0"/>
                    <a:pt x="5675" y="1"/>
                    <a:pt x="5675" y="3"/>
                  </a:cubicBezTo>
                  <a:cubicBezTo>
                    <a:pt x="5675" y="4"/>
                    <a:pt x="5673" y="5"/>
                    <a:pt x="5672" y="5"/>
                  </a:cubicBezTo>
                  <a:lnTo>
                    <a:pt x="5667" y="5"/>
                  </a:lnTo>
                  <a:cubicBezTo>
                    <a:pt x="5665" y="5"/>
                    <a:pt x="5664" y="4"/>
                    <a:pt x="5664" y="3"/>
                  </a:cubicBezTo>
                  <a:cubicBezTo>
                    <a:pt x="5664" y="1"/>
                    <a:pt x="5665" y="0"/>
                    <a:pt x="5667" y="0"/>
                  </a:cubicBezTo>
                  <a:close/>
                  <a:moveTo>
                    <a:pt x="5683" y="0"/>
                  </a:moveTo>
                  <a:lnTo>
                    <a:pt x="5688" y="0"/>
                  </a:lnTo>
                  <a:cubicBezTo>
                    <a:pt x="5689" y="0"/>
                    <a:pt x="5691" y="1"/>
                    <a:pt x="5691" y="3"/>
                  </a:cubicBezTo>
                  <a:cubicBezTo>
                    <a:pt x="5691" y="4"/>
                    <a:pt x="5689" y="5"/>
                    <a:pt x="5688" y="5"/>
                  </a:cubicBezTo>
                  <a:lnTo>
                    <a:pt x="5683" y="5"/>
                  </a:lnTo>
                  <a:cubicBezTo>
                    <a:pt x="5681" y="5"/>
                    <a:pt x="5680" y="4"/>
                    <a:pt x="5680" y="3"/>
                  </a:cubicBezTo>
                  <a:cubicBezTo>
                    <a:pt x="5680" y="1"/>
                    <a:pt x="5681" y="0"/>
                    <a:pt x="5683" y="0"/>
                  </a:cubicBezTo>
                  <a:close/>
                  <a:moveTo>
                    <a:pt x="5699" y="0"/>
                  </a:moveTo>
                  <a:lnTo>
                    <a:pt x="5704" y="0"/>
                  </a:lnTo>
                  <a:cubicBezTo>
                    <a:pt x="5705" y="0"/>
                    <a:pt x="5707" y="1"/>
                    <a:pt x="5707" y="3"/>
                  </a:cubicBezTo>
                  <a:cubicBezTo>
                    <a:pt x="5707" y="4"/>
                    <a:pt x="5705" y="5"/>
                    <a:pt x="5704" y="5"/>
                  </a:cubicBezTo>
                  <a:lnTo>
                    <a:pt x="5699" y="5"/>
                  </a:lnTo>
                  <a:cubicBezTo>
                    <a:pt x="5697" y="5"/>
                    <a:pt x="5696" y="4"/>
                    <a:pt x="5696" y="3"/>
                  </a:cubicBezTo>
                  <a:cubicBezTo>
                    <a:pt x="5696" y="1"/>
                    <a:pt x="5697" y="0"/>
                    <a:pt x="5699" y="0"/>
                  </a:cubicBezTo>
                  <a:close/>
                  <a:moveTo>
                    <a:pt x="5715" y="0"/>
                  </a:moveTo>
                  <a:lnTo>
                    <a:pt x="5720" y="0"/>
                  </a:lnTo>
                  <a:cubicBezTo>
                    <a:pt x="5721" y="0"/>
                    <a:pt x="5723" y="1"/>
                    <a:pt x="5723" y="3"/>
                  </a:cubicBezTo>
                  <a:cubicBezTo>
                    <a:pt x="5723" y="4"/>
                    <a:pt x="5721" y="5"/>
                    <a:pt x="5720" y="5"/>
                  </a:cubicBezTo>
                  <a:lnTo>
                    <a:pt x="5715" y="5"/>
                  </a:lnTo>
                  <a:cubicBezTo>
                    <a:pt x="5713" y="5"/>
                    <a:pt x="5712" y="4"/>
                    <a:pt x="5712" y="3"/>
                  </a:cubicBezTo>
                  <a:cubicBezTo>
                    <a:pt x="5712" y="1"/>
                    <a:pt x="5713" y="0"/>
                    <a:pt x="5715" y="0"/>
                  </a:cubicBezTo>
                  <a:close/>
                  <a:moveTo>
                    <a:pt x="5731" y="0"/>
                  </a:moveTo>
                  <a:lnTo>
                    <a:pt x="5736" y="0"/>
                  </a:lnTo>
                  <a:cubicBezTo>
                    <a:pt x="5737" y="0"/>
                    <a:pt x="5739" y="1"/>
                    <a:pt x="5739" y="3"/>
                  </a:cubicBezTo>
                  <a:cubicBezTo>
                    <a:pt x="5739" y="4"/>
                    <a:pt x="5737" y="5"/>
                    <a:pt x="5736" y="5"/>
                  </a:cubicBezTo>
                  <a:lnTo>
                    <a:pt x="5731" y="5"/>
                  </a:lnTo>
                  <a:cubicBezTo>
                    <a:pt x="5729" y="5"/>
                    <a:pt x="5728" y="4"/>
                    <a:pt x="5728" y="3"/>
                  </a:cubicBezTo>
                  <a:cubicBezTo>
                    <a:pt x="5728" y="1"/>
                    <a:pt x="5729" y="0"/>
                    <a:pt x="5731" y="0"/>
                  </a:cubicBezTo>
                  <a:close/>
                  <a:moveTo>
                    <a:pt x="5747" y="0"/>
                  </a:moveTo>
                  <a:lnTo>
                    <a:pt x="5752" y="0"/>
                  </a:lnTo>
                  <a:cubicBezTo>
                    <a:pt x="5753" y="0"/>
                    <a:pt x="5755" y="1"/>
                    <a:pt x="5755" y="3"/>
                  </a:cubicBezTo>
                  <a:cubicBezTo>
                    <a:pt x="5755" y="4"/>
                    <a:pt x="5753" y="5"/>
                    <a:pt x="5752" y="5"/>
                  </a:cubicBezTo>
                  <a:lnTo>
                    <a:pt x="5747" y="5"/>
                  </a:lnTo>
                  <a:cubicBezTo>
                    <a:pt x="5745" y="5"/>
                    <a:pt x="5744" y="4"/>
                    <a:pt x="5744" y="3"/>
                  </a:cubicBezTo>
                  <a:cubicBezTo>
                    <a:pt x="5744" y="1"/>
                    <a:pt x="5745" y="0"/>
                    <a:pt x="5747" y="0"/>
                  </a:cubicBezTo>
                  <a:close/>
                  <a:moveTo>
                    <a:pt x="5763" y="0"/>
                  </a:moveTo>
                  <a:lnTo>
                    <a:pt x="5768" y="0"/>
                  </a:lnTo>
                  <a:cubicBezTo>
                    <a:pt x="5769" y="0"/>
                    <a:pt x="5771" y="1"/>
                    <a:pt x="5771" y="3"/>
                  </a:cubicBezTo>
                  <a:cubicBezTo>
                    <a:pt x="5771" y="4"/>
                    <a:pt x="5769" y="5"/>
                    <a:pt x="5768" y="5"/>
                  </a:cubicBezTo>
                  <a:lnTo>
                    <a:pt x="5763" y="5"/>
                  </a:lnTo>
                  <a:cubicBezTo>
                    <a:pt x="5761" y="5"/>
                    <a:pt x="5760" y="4"/>
                    <a:pt x="5760" y="3"/>
                  </a:cubicBezTo>
                  <a:cubicBezTo>
                    <a:pt x="5760" y="1"/>
                    <a:pt x="5761" y="0"/>
                    <a:pt x="5763" y="0"/>
                  </a:cubicBezTo>
                  <a:close/>
                  <a:moveTo>
                    <a:pt x="5779" y="0"/>
                  </a:moveTo>
                  <a:lnTo>
                    <a:pt x="5784" y="0"/>
                  </a:lnTo>
                  <a:cubicBezTo>
                    <a:pt x="5785" y="0"/>
                    <a:pt x="5787" y="1"/>
                    <a:pt x="5787" y="3"/>
                  </a:cubicBezTo>
                  <a:cubicBezTo>
                    <a:pt x="5787" y="4"/>
                    <a:pt x="5785" y="5"/>
                    <a:pt x="5784" y="5"/>
                  </a:cubicBezTo>
                  <a:lnTo>
                    <a:pt x="5779" y="5"/>
                  </a:lnTo>
                  <a:cubicBezTo>
                    <a:pt x="5777" y="5"/>
                    <a:pt x="5776" y="4"/>
                    <a:pt x="5776" y="3"/>
                  </a:cubicBezTo>
                  <a:cubicBezTo>
                    <a:pt x="5776" y="1"/>
                    <a:pt x="5777" y="0"/>
                    <a:pt x="5779" y="0"/>
                  </a:cubicBezTo>
                  <a:close/>
                  <a:moveTo>
                    <a:pt x="5795" y="0"/>
                  </a:moveTo>
                  <a:lnTo>
                    <a:pt x="5800" y="0"/>
                  </a:lnTo>
                  <a:cubicBezTo>
                    <a:pt x="5801" y="0"/>
                    <a:pt x="5803" y="1"/>
                    <a:pt x="5803" y="3"/>
                  </a:cubicBezTo>
                  <a:cubicBezTo>
                    <a:pt x="5803" y="4"/>
                    <a:pt x="5801" y="5"/>
                    <a:pt x="5800" y="5"/>
                  </a:cubicBezTo>
                  <a:lnTo>
                    <a:pt x="5795" y="5"/>
                  </a:lnTo>
                  <a:cubicBezTo>
                    <a:pt x="5793" y="5"/>
                    <a:pt x="5792" y="4"/>
                    <a:pt x="5792" y="3"/>
                  </a:cubicBezTo>
                  <a:cubicBezTo>
                    <a:pt x="5792" y="1"/>
                    <a:pt x="5793" y="0"/>
                    <a:pt x="5795" y="0"/>
                  </a:cubicBezTo>
                  <a:close/>
                  <a:moveTo>
                    <a:pt x="5811" y="0"/>
                  </a:moveTo>
                  <a:lnTo>
                    <a:pt x="5816" y="0"/>
                  </a:lnTo>
                  <a:cubicBezTo>
                    <a:pt x="5817" y="0"/>
                    <a:pt x="5819" y="1"/>
                    <a:pt x="5819" y="3"/>
                  </a:cubicBezTo>
                  <a:cubicBezTo>
                    <a:pt x="5819" y="4"/>
                    <a:pt x="5817" y="5"/>
                    <a:pt x="5816" y="5"/>
                  </a:cubicBezTo>
                  <a:lnTo>
                    <a:pt x="5811" y="5"/>
                  </a:lnTo>
                  <a:cubicBezTo>
                    <a:pt x="5809" y="5"/>
                    <a:pt x="5808" y="4"/>
                    <a:pt x="5808" y="3"/>
                  </a:cubicBezTo>
                  <a:cubicBezTo>
                    <a:pt x="5808" y="1"/>
                    <a:pt x="5809" y="0"/>
                    <a:pt x="5811" y="0"/>
                  </a:cubicBezTo>
                  <a:close/>
                  <a:moveTo>
                    <a:pt x="5827" y="0"/>
                  </a:moveTo>
                  <a:lnTo>
                    <a:pt x="5832" y="0"/>
                  </a:lnTo>
                  <a:cubicBezTo>
                    <a:pt x="5833" y="0"/>
                    <a:pt x="5835" y="1"/>
                    <a:pt x="5835" y="3"/>
                  </a:cubicBezTo>
                  <a:cubicBezTo>
                    <a:pt x="5835" y="4"/>
                    <a:pt x="5833" y="5"/>
                    <a:pt x="5832" y="5"/>
                  </a:cubicBezTo>
                  <a:lnTo>
                    <a:pt x="5827" y="5"/>
                  </a:lnTo>
                  <a:cubicBezTo>
                    <a:pt x="5825" y="5"/>
                    <a:pt x="5824" y="4"/>
                    <a:pt x="5824" y="3"/>
                  </a:cubicBezTo>
                  <a:cubicBezTo>
                    <a:pt x="5824" y="1"/>
                    <a:pt x="5825" y="0"/>
                    <a:pt x="5827" y="0"/>
                  </a:cubicBezTo>
                  <a:close/>
                  <a:moveTo>
                    <a:pt x="5843" y="0"/>
                  </a:moveTo>
                  <a:lnTo>
                    <a:pt x="5848" y="0"/>
                  </a:lnTo>
                  <a:cubicBezTo>
                    <a:pt x="5849" y="0"/>
                    <a:pt x="5851" y="1"/>
                    <a:pt x="5851" y="3"/>
                  </a:cubicBezTo>
                  <a:cubicBezTo>
                    <a:pt x="5851" y="4"/>
                    <a:pt x="5849" y="5"/>
                    <a:pt x="5848" y="5"/>
                  </a:cubicBezTo>
                  <a:lnTo>
                    <a:pt x="5843" y="5"/>
                  </a:lnTo>
                  <a:cubicBezTo>
                    <a:pt x="5841" y="5"/>
                    <a:pt x="5840" y="4"/>
                    <a:pt x="5840" y="3"/>
                  </a:cubicBezTo>
                  <a:cubicBezTo>
                    <a:pt x="5840" y="1"/>
                    <a:pt x="5841" y="0"/>
                    <a:pt x="5843" y="0"/>
                  </a:cubicBezTo>
                  <a:close/>
                  <a:moveTo>
                    <a:pt x="5859" y="0"/>
                  </a:moveTo>
                  <a:lnTo>
                    <a:pt x="5864" y="0"/>
                  </a:lnTo>
                  <a:cubicBezTo>
                    <a:pt x="5865" y="0"/>
                    <a:pt x="5867" y="1"/>
                    <a:pt x="5867" y="3"/>
                  </a:cubicBezTo>
                  <a:cubicBezTo>
                    <a:pt x="5867" y="4"/>
                    <a:pt x="5865" y="5"/>
                    <a:pt x="5864" y="5"/>
                  </a:cubicBezTo>
                  <a:lnTo>
                    <a:pt x="5859" y="5"/>
                  </a:lnTo>
                  <a:cubicBezTo>
                    <a:pt x="5857" y="5"/>
                    <a:pt x="5856" y="4"/>
                    <a:pt x="5856" y="3"/>
                  </a:cubicBezTo>
                  <a:cubicBezTo>
                    <a:pt x="5856" y="1"/>
                    <a:pt x="5857" y="0"/>
                    <a:pt x="5859" y="0"/>
                  </a:cubicBezTo>
                  <a:close/>
                  <a:moveTo>
                    <a:pt x="5875" y="0"/>
                  </a:moveTo>
                  <a:lnTo>
                    <a:pt x="5880" y="0"/>
                  </a:lnTo>
                  <a:cubicBezTo>
                    <a:pt x="5881" y="0"/>
                    <a:pt x="5883" y="1"/>
                    <a:pt x="5883" y="3"/>
                  </a:cubicBezTo>
                  <a:cubicBezTo>
                    <a:pt x="5883" y="4"/>
                    <a:pt x="5881" y="5"/>
                    <a:pt x="5880" y="5"/>
                  </a:cubicBezTo>
                  <a:lnTo>
                    <a:pt x="5875" y="5"/>
                  </a:lnTo>
                  <a:cubicBezTo>
                    <a:pt x="5873" y="5"/>
                    <a:pt x="5872" y="4"/>
                    <a:pt x="5872" y="3"/>
                  </a:cubicBezTo>
                  <a:cubicBezTo>
                    <a:pt x="5872" y="1"/>
                    <a:pt x="5873" y="0"/>
                    <a:pt x="5875" y="0"/>
                  </a:cubicBezTo>
                  <a:close/>
                  <a:moveTo>
                    <a:pt x="5891" y="0"/>
                  </a:moveTo>
                  <a:lnTo>
                    <a:pt x="5896" y="0"/>
                  </a:lnTo>
                  <a:cubicBezTo>
                    <a:pt x="5897" y="0"/>
                    <a:pt x="5899" y="1"/>
                    <a:pt x="5899" y="3"/>
                  </a:cubicBezTo>
                  <a:cubicBezTo>
                    <a:pt x="5899" y="4"/>
                    <a:pt x="5897" y="5"/>
                    <a:pt x="5896" y="5"/>
                  </a:cubicBezTo>
                  <a:lnTo>
                    <a:pt x="5891" y="5"/>
                  </a:lnTo>
                  <a:cubicBezTo>
                    <a:pt x="5889" y="5"/>
                    <a:pt x="5888" y="4"/>
                    <a:pt x="5888" y="3"/>
                  </a:cubicBezTo>
                  <a:cubicBezTo>
                    <a:pt x="5888" y="1"/>
                    <a:pt x="5889" y="0"/>
                    <a:pt x="5891" y="0"/>
                  </a:cubicBezTo>
                  <a:close/>
                  <a:moveTo>
                    <a:pt x="5907" y="0"/>
                  </a:moveTo>
                  <a:lnTo>
                    <a:pt x="5912" y="0"/>
                  </a:lnTo>
                  <a:cubicBezTo>
                    <a:pt x="5913" y="0"/>
                    <a:pt x="5915" y="1"/>
                    <a:pt x="5915" y="3"/>
                  </a:cubicBezTo>
                  <a:cubicBezTo>
                    <a:pt x="5915" y="4"/>
                    <a:pt x="5913" y="5"/>
                    <a:pt x="5912" y="5"/>
                  </a:cubicBezTo>
                  <a:lnTo>
                    <a:pt x="5907" y="5"/>
                  </a:lnTo>
                  <a:cubicBezTo>
                    <a:pt x="5905" y="5"/>
                    <a:pt x="5904" y="4"/>
                    <a:pt x="5904" y="3"/>
                  </a:cubicBezTo>
                  <a:cubicBezTo>
                    <a:pt x="5904" y="1"/>
                    <a:pt x="5905" y="0"/>
                    <a:pt x="5907" y="0"/>
                  </a:cubicBezTo>
                  <a:close/>
                  <a:moveTo>
                    <a:pt x="5923" y="0"/>
                  </a:moveTo>
                  <a:lnTo>
                    <a:pt x="5928" y="0"/>
                  </a:lnTo>
                  <a:cubicBezTo>
                    <a:pt x="5929" y="0"/>
                    <a:pt x="5931" y="1"/>
                    <a:pt x="5931" y="3"/>
                  </a:cubicBezTo>
                  <a:cubicBezTo>
                    <a:pt x="5931" y="4"/>
                    <a:pt x="5929" y="5"/>
                    <a:pt x="5928" y="5"/>
                  </a:cubicBezTo>
                  <a:lnTo>
                    <a:pt x="5923" y="5"/>
                  </a:lnTo>
                  <a:cubicBezTo>
                    <a:pt x="5921" y="5"/>
                    <a:pt x="5920" y="4"/>
                    <a:pt x="5920" y="3"/>
                  </a:cubicBezTo>
                  <a:cubicBezTo>
                    <a:pt x="5920" y="1"/>
                    <a:pt x="5921" y="0"/>
                    <a:pt x="5923" y="0"/>
                  </a:cubicBezTo>
                  <a:close/>
                  <a:moveTo>
                    <a:pt x="5939" y="0"/>
                  </a:moveTo>
                  <a:lnTo>
                    <a:pt x="5944" y="0"/>
                  </a:lnTo>
                  <a:cubicBezTo>
                    <a:pt x="5945" y="0"/>
                    <a:pt x="5947" y="1"/>
                    <a:pt x="5947" y="3"/>
                  </a:cubicBezTo>
                  <a:cubicBezTo>
                    <a:pt x="5947" y="4"/>
                    <a:pt x="5945" y="5"/>
                    <a:pt x="5944" y="5"/>
                  </a:cubicBezTo>
                  <a:lnTo>
                    <a:pt x="5939" y="5"/>
                  </a:lnTo>
                  <a:cubicBezTo>
                    <a:pt x="5937" y="5"/>
                    <a:pt x="5936" y="4"/>
                    <a:pt x="5936" y="3"/>
                  </a:cubicBezTo>
                  <a:cubicBezTo>
                    <a:pt x="5936" y="1"/>
                    <a:pt x="5937" y="0"/>
                    <a:pt x="5939" y="0"/>
                  </a:cubicBezTo>
                  <a:close/>
                  <a:moveTo>
                    <a:pt x="5955" y="0"/>
                  </a:moveTo>
                  <a:lnTo>
                    <a:pt x="5960" y="0"/>
                  </a:lnTo>
                  <a:cubicBezTo>
                    <a:pt x="5961" y="0"/>
                    <a:pt x="5963" y="1"/>
                    <a:pt x="5963" y="3"/>
                  </a:cubicBezTo>
                  <a:cubicBezTo>
                    <a:pt x="5963" y="4"/>
                    <a:pt x="5961" y="5"/>
                    <a:pt x="5960" y="5"/>
                  </a:cubicBezTo>
                  <a:lnTo>
                    <a:pt x="5955" y="5"/>
                  </a:lnTo>
                  <a:cubicBezTo>
                    <a:pt x="5953" y="5"/>
                    <a:pt x="5952" y="4"/>
                    <a:pt x="5952" y="3"/>
                  </a:cubicBezTo>
                  <a:cubicBezTo>
                    <a:pt x="5952" y="1"/>
                    <a:pt x="5953" y="0"/>
                    <a:pt x="5955" y="0"/>
                  </a:cubicBezTo>
                  <a:close/>
                  <a:moveTo>
                    <a:pt x="5971" y="0"/>
                  </a:moveTo>
                  <a:lnTo>
                    <a:pt x="5976" y="0"/>
                  </a:lnTo>
                  <a:cubicBezTo>
                    <a:pt x="5977" y="0"/>
                    <a:pt x="5979" y="1"/>
                    <a:pt x="5979" y="3"/>
                  </a:cubicBezTo>
                  <a:cubicBezTo>
                    <a:pt x="5979" y="4"/>
                    <a:pt x="5977" y="5"/>
                    <a:pt x="5976" y="5"/>
                  </a:cubicBezTo>
                  <a:lnTo>
                    <a:pt x="5971" y="5"/>
                  </a:lnTo>
                  <a:cubicBezTo>
                    <a:pt x="5969" y="5"/>
                    <a:pt x="5968" y="4"/>
                    <a:pt x="5968" y="3"/>
                  </a:cubicBezTo>
                  <a:cubicBezTo>
                    <a:pt x="5968" y="1"/>
                    <a:pt x="5969" y="0"/>
                    <a:pt x="5971" y="0"/>
                  </a:cubicBezTo>
                  <a:close/>
                  <a:moveTo>
                    <a:pt x="5987" y="0"/>
                  </a:moveTo>
                  <a:lnTo>
                    <a:pt x="5992" y="0"/>
                  </a:lnTo>
                  <a:cubicBezTo>
                    <a:pt x="5993" y="0"/>
                    <a:pt x="5995" y="1"/>
                    <a:pt x="5995" y="3"/>
                  </a:cubicBezTo>
                  <a:cubicBezTo>
                    <a:pt x="5995" y="4"/>
                    <a:pt x="5993" y="5"/>
                    <a:pt x="5992" y="5"/>
                  </a:cubicBezTo>
                  <a:lnTo>
                    <a:pt x="5987" y="5"/>
                  </a:lnTo>
                  <a:cubicBezTo>
                    <a:pt x="5985" y="5"/>
                    <a:pt x="5984" y="4"/>
                    <a:pt x="5984" y="3"/>
                  </a:cubicBezTo>
                  <a:cubicBezTo>
                    <a:pt x="5984" y="1"/>
                    <a:pt x="5985" y="0"/>
                    <a:pt x="5987" y="0"/>
                  </a:cubicBezTo>
                  <a:close/>
                  <a:moveTo>
                    <a:pt x="6003" y="0"/>
                  </a:moveTo>
                  <a:lnTo>
                    <a:pt x="6008" y="0"/>
                  </a:lnTo>
                  <a:cubicBezTo>
                    <a:pt x="6009" y="0"/>
                    <a:pt x="6011" y="1"/>
                    <a:pt x="6011" y="3"/>
                  </a:cubicBezTo>
                  <a:cubicBezTo>
                    <a:pt x="6011" y="4"/>
                    <a:pt x="6009" y="5"/>
                    <a:pt x="6008" y="5"/>
                  </a:cubicBezTo>
                  <a:lnTo>
                    <a:pt x="6003" y="5"/>
                  </a:lnTo>
                  <a:cubicBezTo>
                    <a:pt x="6001" y="5"/>
                    <a:pt x="6000" y="4"/>
                    <a:pt x="6000" y="3"/>
                  </a:cubicBezTo>
                  <a:cubicBezTo>
                    <a:pt x="6000" y="1"/>
                    <a:pt x="6001" y="0"/>
                    <a:pt x="600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Rectangle 73">
              <a:extLst>
                <a:ext uri="{FF2B5EF4-FFF2-40B4-BE49-F238E27FC236}">
                  <a16:creationId xmlns:a16="http://schemas.microsoft.com/office/drawing/2014/main" id="{92A1D11E-1315-46D7-A2AD-C9A848700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" y="3783"/>
              <a:ext cx="283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Lifecycle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" name="Rectangle 74">
              <a:extLst>
                <a:ext uri="{FF2B5EF4-FFF2-40B4-BE49-F238E27FC236}">
                  <a16:creationId xmlns:a16="http://schemas.microsoft.com/office/drawing/2014/main" id="{675786B0-BF5E-4D0F-A217-570778FBD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" y="3901"/>
              <a:ext cx="327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Attributes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Rectangle 75">
              <a:extLst>
                <a:ext uri="{FF2B5EF4-FFF2-40B4-BE49-F238E27FC236}">
                  <a16:creationId xmlns:a16="http://schemas.microsoft.com/office/drawing/2014/main" id="{7EC22614-7E68-4362-9FC6-CE3B1BB18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" y="3652"/>
              <a:ext cx="407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1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Assignment: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" name="Rectangle 76">
              <a:extLst>
                <a:ext uri="{FF2B5EF4-FFF2-40B4-BE49-F238E27FC236}">
                  <a16:creationId xmlns:a16="http://schemas.microsoft.com/office/drawing/2014/main" id="{D0BCAC86-F230-43A3-8D82-D9B233E1B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" y="3652"/>
              <a:ext cx="310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1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Customer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" name="Rectangle 77">
              <a:extLst>
                <a:ext uri="{FF2B5EF4-FFF2-40B4-BE49-F238E27FC236}">
                  <a16:creationId xmlns:a16="http://schemas.microsoft.com/office/drawing/2014/main" id="{B47D6456-9DE7-468F-AC84-EA8020289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3652"/>
              <a:ext cx="664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1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Assignment: Checking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2" name="Rectangle 78">
              <a:extLst>
                <a:ext uri="{FF2B5EF4-FFF2-40B4-BE49-F238E27FC236}">
                  <a16:creationId xmlns:a16="http://schemas.microsoft.com/office/drawing/2014/main" id="{0AB3466F-E7FF-4C90-A2FC-AF30D695D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3652"/>
              <a:ext cx="53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1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" name="Rectangle 79">
              <a:extLst>
                <a:ext uri="{FF2B5EF4-FFF2-40B4-BE49-F238E27FC236}">
                  <a16:creationId xmlns:a16="http://schemas.microsoft.com/office/drawing/2014/main" id="{CA065830-F049-4351-9D2E-8C1FFEF4B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3652"/>
              <a:ext cx="549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1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Account Manager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Freeform 80">
              <a:extLst>
                <a:ext uri="{FF2B5EF4-FFF2-40B4-BE49-F238E27FC236}">
                  <a16:creationId xmlns:a16="http://schemas.microsoft.com/office/drawing/2014/main" id="{8009C628-9285-424D-A162-F637BB799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3235"/>
              <a:ext cx="401" cy="336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81">
              <a:extLst>
                <a:ext uri="{FF2B5EF4-FFF2-40B4-BE49-F238E27FC236}">
                  <a16:creationId xmlns:a16="http://schemas.microsoft.com/office/drawing/2014/main" id="{468A68CF-1BF4-44D5-91D9-21E1CE35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3235"/>
              <a:ext cx="401" cy="336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Rectangle 82">
              <a:extLst>
                <a:ext uri="{FF2B5EF4-FFF2-40B4-BE49-F238E27FC236}">
                  <a16:creationId xmlns:a16="http://schemas.microsoft.com/office/drawing/2014/main" id="{5AEA51E3-D41A-49DA-B393-9D43494A9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" y="3280"/>
              <a:ext cx="319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0" name="Line 86">
              <a:extLst>
                <a:ext uri="{FF2B5EF4-FFF2-40B4-BE49-F238E27FC236}">
                  <a16:creationId xmlns:a16="http://schemas.microsoft.com/office/drawing/2014/main" id="{F4A6BDDC-4C25-436D-B8EB-6895A653FB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7" y="3403"/>
              <a:ext cx="70" cy="0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87">
              <a:extLst>
                <a:ext uri="{FF2B5EF4-FFF2-40B4-BE49-F238E27FC236}">
                  <a16:creationId xmlns:a16="http://schemas.microsoft.com/office/drawing/2014/main" id="{A0F901A5-CF56-4882-BCB3-B3CED3661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3380"/>
              <a:ext cx="46" cy="46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230180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can Object-aware Processes support Ad-Hoc Changes?</a:t>
            </a: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9DA1792-D6F6-48F6-8868-CBB0CF96567E}"/>
              </a:ext>
            </a:extLst>
          </p:cNvPr>
          <p:cNvGrpSpPr/>
          <p:nvPr/>
        </p:nvGrpSpPr>
        <p:grpSpPr>
          <a:xfrm>
            <a:off x="3492674" y="2780928"/>
            <a:ext cx="2039937" cy="728663"/>
            <a:chOff x="3492674" y="2780928"/>
            <a:chExt cx="2039937" cy="728663"/>
          </a:xfrm>
        </p:grpSpPr>
        <p:sp>
          <p:nvSpPr>
            <p:cNvPr id="88" name="Rectangle 8">
              <a:extLst>
                <a:ext uri="{FF2B5EF4-FFF2-40B4-BE49-F238E27FC236}">
                  <a16:creationId xmlns:a16="http://schemas.microsoft.com/office/drawing/2014/main" id="{D2CA9F18-0766-49A3-86C3-0E6143678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9">
              <a:extLst>
                <a:ext uri="{FF2B5EF4-FFF2-40B4-BE49-F238E27FC236}">
                  <a16:creationId xmlns:a16="http://schemas.microsoft.com/office/drawing/2014/main" id="{4D268DB6-1192-4006-B0BD-1818EC9A8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1758A50A-D488-4686-961D-60D4EC077E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524" y="2852365"/>
              <a:ext cx="1565275" cy="92075"/>
            </a:xfrm>
            <a:custGeom>
              <a:avLst/>
              <a:gdLst>
                <a:gd name="T0" fmla="*/ 154 w 3480"/>
                <a:gd name="T1" fmla="*/ 68 h 206"/>
                <a:gd name="T2" fmla="*/ 313 w 3480"/>
                <a:gd name="T3" fmla="*/ 203 h 206"/>
                <a:gd name="T4" fmla="*/ 238 w 3480"/>
                <a:gd name="T5" fmla="*/ 125 h 206"/>
                <a:gd name="T6" fmla="*/ 203 w 3480"/>
                <a:gd name="T7" fmla="*/ 86 h 206"/>
                <a:gd name="T8" fmla="*/ 233 w 3480"/>
                <a:gd name="T9" fmla="*/ 147 h 206"/>
                <a:gd name="T10" fmla="*/ 379 w 3480"/>
                <a:gd name="T11" fmla="*/ 203 h 206"/>
                <a:gd name="T12" fmla="*/ 358 w 3480"/>
                <a:gd name="T13" fmla="*/ 30 h 206"/>
                <a:gd name="T14" fmla="*/ 382 w 3480"/>
                <a:gd name="T15" fmla="*/ 85 h 206"/>
                <a:gd name="T16" fmla="*/ 559 w 3480"/>
                <a:gd name="T17" fmla="*/ 204 h 206"/>
                <a:gd name="T18" fmla="*/ 544 w 3480"/>
                <a:gd name="T19" fmla="*/ 123 h 206"/>
                <a:gd name="T20" fmla="*/ 462 w 3480"/>
                <a:gd name="T21" fmla="*/ 76 h 206"/>
                <a:gd name="T22" fmla="*/ 479 w 3480"/>
                <a:gd name="T23" fmla="*/ 165 h 206"/>
                <a:gd name="T24" fmla="*/ 903 w 3480"/>
                <a:gd name="T25" fmla="*/ 35 h 206"/>
                <a:gd name="T26" fmla="*/ 729 w 3480"/>
                <a:gd name="T27" fmla="*/ 203 h 206"/>
                <a:gd name="T28" fmla="*/ 817 w 3480"/>
                <a:gd name="T29" fmla="*/ 167 h 206"/>
                <a:gd name="T30" fmla="*/ 1089 w 3480"/>
                <a:gd name="T31" fmla="*/ 186 h 206"/>
                <a:gd name="T32" fmla="*/ 1080 w 3480"/>
                <a:gd name="T33" fmla="*/ 134 h 206"/>
                <a:gd name="T34" fmla="*/ 1078 w 3480"/>
                <a:gd name="T35" fmla="*/ 155 h 206"/>
                <a:gd name="T36" fmla="*/ 1154 w 3480"/>
                <a:gd name="T37" fmla="*/ 186 h 206"/>
                <a:gd name="T38" fmla="*/ 1270 w 3480"/>
                <a:gd name="T39" fmla="*/ 2 h 206"/>
                <a:gd name="T40" fmla="*/ 1214 w 3480"/>
                <a:gd name="T41" fmla="*/ 184 h 206"/>
                <a:gd name="T42" fmla="*/ 1432 w 3480"/>
                <a:gd name="T43" fmla="*/ 178 h 206"/>
                <a:gd name="T44" fmla="*/ 1334 w 3480"/>
                <a:gd name="T45" fmla="*/ 188 h 206"/>
                <a:gd name="T46" fmla="*/ 1366 w 3480"/>
                <a:gd name="T47" fmla="*/ 84 h 206"/>
                <a:gd name="T48" fmla="*/ 1486 w 3480"/>
                <a:gd name="T49" fmla="*/ 3 h 206"/>
                <a:gd name="T50" fmla="*/ 1651 w 3480"/>
                <a:gd name="T51" fmla="*/ 203 h 206"/>
                <a:gd name="T52" fmla="*/ 1847 w 3480"/>
                <a:gd name="T53" fmla="*/ 203 h 206"/>
                <a:gd name="T54" fmla="*/ 1751 w 3480"/>
                <a:gd name="T55" fmla="*/ 202 h 206"/>
                <a:gd name="T56" fmla="*/ 1749 w 3480"/>
                <a:gd name="T57" fmla="*/ 67 h 206"/>
                <a:gd name="T58" fmla="*/ 1921 w 3480"/>
                <a:gd name="T59" fmla="*/ 205 h 206"/>
                <a:gd name="T60" fmla="*/ 1957 w 3480"/>
                <a:gd name="T61" fmla="*/ 182 h 206"/>
                <a:gd name="T62" fmla="*/ 1957 w 3480"/>
                <a:gd name="T63" fmla="*/ 63 h 206"/>
                <a:gd name="T64" fmla="*/ 1946 w 3480"/>
                <a:gd name="T65" fmla="*/ 81 h 206"/>
                <a:gd name="T66" fmla="*/ 2102 w 3480"/>
                <a:gd name="T67" fmla="*/ 201 h 206"/>
                <a:gd name="T68" fmla="*/ 2013 w 3480"/>
                <a:gd name="T69" fmla="*/ 65 h 206"/>
                <a:gd name="T70" fmla="*/ 2103 w 3480"/>
                <a:gd name="T71" fmla="*/ 67 h 206"/>
                <a:gd name="T72" fmla="*/ 2104 w 3480"/>
                <a:gd name="T73" fmla="*/ 186 h 206"/>
                <a:gd name="T74" fmla="*/ 2116 w 3480"/>
                <a:gd name="T75" fmla="*/ 166 h 206"/>
                <a:gd name="T76" fmla="*/ 2126 w 3480"/>
                <a:gd name="T77" fmla="*/ 95 h 206"/>
                <a:gd name="T78" fmla="*/ 2208 w 3480"/>
                <a:gd name="T79" fmla="*/ 140 h 206"/>
                <a:gd name="T80" fmla="*/ 2397 w 3480"/>
                <a:gd name="T81" fmla="*/ 204 h 206"/>
                <a:gd name="T82" fmla="*/ 2305 w 3480"/>
                <a:gd name="T83" fmla="*/ 204 h 206"/>
                <a:gd name="T84" fmla="*/ 2309 w 3480"/>
                <a:gd name="T85" fmla="*/ 86 h 206"/>
                <a:gd name="T86" fmla="*/ 2530 w 3480"/>
                <a:gd name="T87" fmla="*/ 205 h 206"/>
                <a:gd name="T88" fmla="*/ 2564 w 3480"/>
                <a:gd name="T89" fmla="*/ 80 h 206"/>
                <a:gd name="T90" fmla="*/ 2535 w 3480"/>
                <a:gd name="T91" fmla="*/ 183 h 206"/>
                <a:gd name="T92" fmla="*/ 2670 w 3480"/>
                <a:gd name="T93" fmla="*/ 187 h 206"/>
                <a:gd name="T94" fmla="*/ 2687 w 3480"/>
                <a:gd name="T95" fmla="*/ 205 h 206"/>
                <a:gd name="T96" fmla="*/ 2702 w 3480"/>
                <a:gd name="T97" fmla="*/ 121 h 206"/>
                <a:gd name="T98" fmla="*/ 2848 w 3480"/>
                <a:gd name="T99" fmla="*/ 193 h 206"/>
                <a:gd name="T100" fmla="*/ 2956 w 3480"/>
                <a:gd name="T101" fmla="*/ 193 h 206"/>
                <a:gd name="T102" fmla="*/ 3090 w 3480"/>
                <a:gd name="T103" fmla="*/ 182 h 206"/>
                <a:gd name="T104" fmla="*/ 2982 w 3480"/>
                <a:gd name="T105" fmla="*/ 82 h 206"/>
                <a:gd name="T106" fmla="*/ 3070 w 3480"/>
                <a:gd name="T107" fmla="*/ 121 h 206"/>
                <a:gd name="T108" fmla="*/ 3116 w 3480"/>
                <a:gd name="T109" fmla="*/ 74 h 206"/>
                <a:gd name="T110" fmla="*/ 3225 w 3480"/>
                <a:gd name="T111" fmla="*/ 69 h 206"/>
                <a:gd name="T112" fmla="*/ 3336 w 3480"/>
                <a:gd name="T113" fmla="*/ 183 h 206"/>
                <a:gd name="T114" fmla="*/ 3391 w 3480"/>
                <a:gd name="T115" fmla="*/ 202 h 206"/>
                <a:gd name="T116" fmla="*/ 3417 w 3480"/>
                <a:gd name="T117" fmla="*/ 129 h 206"/>
                <a:gd name="T118" fmla="*/ 3456 w 3480"/>
                <a:gd name="T119" fmla="*/ 2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80" h="206">
                  <a:moveTo>
                    <a:pt x="160" y="106"/>
                  </a:moveTo>
                  <a:cubicBezTo>
                    <a:pt x="160" y="123"/>
                    <a:pt x="158" y="137"/>
                    <a:pt x="153" y="149"/>
                  </a:cubicBezTo>
                  <a:cubicBezTo>
                    <a:pt x="149" y="161"/>
                    <a:pt x="142" y="172"/>
                    <a:pt x="133" y="180"/>
                  </a:cubicBezTo>
                  <a:cubicBezTo>
                    <a:pt x="124" y="188"/>
                    <a:pt x="113" y="194"/>
                    <a:pt x="100" y="198"/>
                  </a:cubicBezTo>
                  <a:cubicBezTo>
                    <a:pt x="88" y="202"/>
                    <a:pt x="72" y="204"/>
                    <a:pt x="55" y="204"/>
                  </a:cubicBezTo>
                  <a:lnTo>
                    <a:pt x="11" y="204"/>
                  </a:lnTo>
                  <a:cubicBezTo>
                    <a:pt x="8" y="204"/>
                    <a:pt x="6" y="203"/>
                    <a:pt x="4" y="201"/>
                  </a:cubicBezTo>
                  <a:cubicBezTo>
                    <a:pt x="1" y="200"/>
                    <a:pt x="0" y="197"/>
                    <a:pt x="0" y="193"/>
                  </a:cubicBezTo>
                  <a:lnTo>
                    <a:pt x="0" y="25"/>
                  </a:lnTo>
                  <a:cubicBezTo>
                    <a:pt x="0" y="21"/>
                    <a:pt x="1" y="19"/>
                    <a:pt x="4" y="17"/>
                  </a:cubicBezTo>
                  <a:cubicBezTo>
                    <a:pt x="6" y="16"/>
                    <a:pt x="8" y="15"/>
                    <a:pt x="11" y="15"/>
                  </a:cubicBezTo>
                  <a:lnTo>
                    <a:pt x="58" y="15"/>
                  </a:lnTo>
                  <a:cubicBezTo>
                    <a:pt x="76" y="15"/>
                    <a:pt x="91" y="17"/>
                    <a:pt x="103" y="21"/>
                  </a:cubicBezTo>
                  <a:cubicBezTo>
                    <a:pt x="116" y="25"/>
                    <a:pt x="126" y="31"/>
                    <a:pt x="134" y="39"/>
                  </a:cubicBezTo>
                  <a:cubicBezTo>
                    <a:pt x="143" y="47"/>
                    <a:pt x="149" y="57"/>
                    <a:pt x="154" y="68"/>
                  </a:cubicBezTo>
                  <a:cubicBezTo>
                    <a:pt x="158" y="79"/>
                    <a:pt x="160" y="92"/>
                    <a:pt x="160" y="106"/>
                  </a:cubicBezTo>
                  <a:close/>
                  <a:moveTo>
                    <a:pt x="131" y="107"/>
                  </a:moveTo>
                  <a:cubicBezTo>
                    <a:pt x="131" y="97"/>
                    <a:pt x="130" y="88"/>
                    <a:pt x="127" y="79"/>
                  </a:cubicBezTo>
                  <a:cubicBezTo>
                    <a:pt x="124" y="70"/>
                    <a:pt x="120" y="63"/>
                    <a:pt x="114" y="56"/>
                  </a:cubicBezTo>
                  <a:cubicBezTo>
                    <a:pt x="108" y="50"/>
                    <a:pt x="100" y="45"/>
                    <a:pt x="91" y="41"/>
                  </a:cubicBezTo>
                  <a:cubicBezTo>
                    <a:pt x="82" y="37"/>
                    <a:pt x="70" y="36"/>
                    <a:pt x="56" y="36"/>
                  </a:cubicBezTo>
                  <a:lnTo>
                    <a:pt x="28" y="36"/>
                  </a:lnTo>
                  <a:lnTo>
                    <a:pt x="28" y="183"/>
                  </a:lnTo>
                  <a:lnTo>
                    <a:pt x="56" y="183"/>
                  </a:lnTo>
                  <a:cubicBezTo>
                    <a:pt x="70" y="183"/>
                    <a:pt x="81" y="181"/>
                    <a:pt x="90" y="178"/>
                  </a:cubicBezTo>
                  <a:cubicBezTo>
                    <a:pt x="99" y="175"/>
                    <a:pt x="107" y="170"/>
                    <a:pt x="113" y="164"/>
                  </a:cubicBezTo>
                  <a:cubicBezTo>
                    <a:pt x="119" y="158"/>
                    <a:pt x="123" y="150"/>
                    <a:pt x="126" y="141"/>
                  </a:cubicBezTo>
                  <a:cubicBezTo>
                    <a:pt x="129" y="131"/>
                    <a:pt x="131" y="120"/>
                    <a:pt x="131" y="107"/>
                  </a:cubicBezTo>
                  <a:close/>
                  <a:moveTo>
                    <a:pt x="314" y="200"/>
                  </a:moveTo>
                  <a:cubicBezTo>
                    <a:pt x="314" y="201"/>
                    <a:pt x="314" y="202"/>
                    <a:pt x="313" y="203"/>
                  </a:cubicBezTo>
                  <a:cubicBezTo>
                    <a:pt x="312" y="203"/>
                    <a:pt x="311" y="204"/>
                    <a:pt x="309" y="204"/>
                  </a:cubicBezTo>
                  <a:cubicBezTo>
                    <a:pt x="308" y="204"/>
                    <a:pt x="306" y="204"/>
                    <a:pt x="303" y="204"/>
                  </a:cubicBezTo>
                  <a:cubicBezTo>
                    <a:pt x="300" y="204"/>
                    <a:pt x="298" y="204"/>
                    <a:pt x="296" y="204"/>
                  </a:cubicBezTo>
                  <a:cubicBezTo>
                    <a:pt x="294" y="204"/>
                    <a:pt x="293" y="203"/>
                    <a:pt x="292" y="203"/>
                  </a:cubicBezTo>
                  <a:cubicBezTo>
                    <a:pt x="292" y="202"/>
                    <a:pt x="291" y="201"/>
                    <a:pt x="291" y="200"/>
                  </a:cubicBezTo>
                  <a:lnTo>
                    <a:pt x="291" y="187"/>
                  </a:lnTo>
                  <a:cubicBezTo>
                    <a:pt x="285" y="193"/>
                    <a:pt x="278" y="198"/>
                    <a:pt x="270" y="201"/>
                  </a:cubicBezTo>
                  <a:cubicBezTo>
                    <a:pt x="262" y="205"/>
                    <a:pt x="254" y="206"/>
                    <a:pt x="246" y="206"/>
                  </a:cubicBezTo>
                  <a:cubicBezTo>
                    <a:pt x="238" y="206"/>
                    <a:pt x="231" y="205"/>
                    <a:pt x="225" y="204"/>
                  </a:cubicBezTo>
                  <a:cubicBezTo>
                    <a:pt x="219" y="202"/>
                    <a:pt x="214" y="199"/>
                    <a:pt x="209" y="196"/>
                  </a:cubicBezTo>
                  <a:cubicBezTo>
                    <a:pt x="205" y="192"/>
                    <a:pt x="202" y="188"/>
                    <a:pt x="199" y="183"/>
                  </a:cubicBezTo>
                  <a:cubicBezTo>
                    <a:pt x="197" y="178"/>
                    <a:pt x="196" y="173"/>
                    <a:pt x="196" y="166"/>
                  </a:cubicBezTo>
                  <a:cubicBezTo>
                    <a:pt x="196" y="159"/>
                    <a:pt x="197" y="153"/>
                    <a:pt x="201" y="147"/>
                  </a:cubicBezTo>
                  <a:cubicBezTo>
                    <a:pt x="204" y="142"/>
                    <a:pt x="209" y="137"/>
                    <a:pt x="215" y="134"/>
                  </a:cubicBezTo>
                  <a:cubicBezTo>
                    <a:pt x="221" y="130"/>
                    <a:pt x="229" y="127"/>
                    <a:pt x="238" y="125"/>
                  </a:cubicBezTo>
                  <a:cubicBezTo>
                    <a:pt x="247" y="124"/>
                    <a:pt x="257" y="123"/>
                    <a:pt x="268" y="123"/>
                  </a:cubicBezTo>
                  <a:lnTo>
                    <a:pt x="288" y="123"/>
                  </a:lnTo>
                  <a:lnTo>
                    <a:pt x="288" y="113"/>
                  </a:lnTo>
                  <a:cubicBezTo>
                    <a:pt x="288" y="107"/>
                    <a:pt x="287" y="103"/>
                    <a:pt x="286" y="99"/>
                  </a:cubicBezTo>
                  <a:cubicBezTo>
                    <a:pt x="285" y="95"/>
                    <a:pt x="283" y="92"/>
                    <a:pt x="280" y="89"/>
                  </a:cubicBezTo>
                  <a:cubicBezTo>
                    <a:pt x="278" y="87"/>
                    <a:pt x="274" y="85"/>
                    <a:pt x="270" y="84"/>
                  </a:cubicBezTo>
                  <a:cubicBezTo>
                    <a:pt x="266" y="82"/>
                    <a:pt x="261" y="82"/>
                    <a:pt x="255" y="82"/>
                  </a:cubicBezTo>
                  <a:cubicBezTo>
                    <a:pt x="248" y="82"/>
                    <a:pt x="242" y="82"/>
                    <a:pt x="237" y="84"/>
                  </a:cubicBezTo>
                  <a:cubicBezTo>
                    <a:pt x="232" y="85"/>
                    <a:pt x="227" y="87"/>
                    <a:pt x="224" y="88"/>
                  </a:cubicBezTo>
                  <a:cubicBezTo>
                    <a:pt x="220" y="90"/>
                    <a:pt x="216" y="92"/>
                    <a:pt x="214" y="93"/>
                  </a:cubicBezTo>
                  <a:cubicBezTo>
                    <a:pt x="211" y="94"/>
                    <a:pt x="209" y="95"/>
                    <a:pt x="208" y="95"/>
                  </a:cubicBezTo>
                  <a:cubicBezTo>
                    <a:pt x="207" y="95"/>
                    <a:pt x="206" y="95"/>
                    <a:pt x="206" y="95"/>
                  </a:cubicBezTo>
                  <a:cubicBezTo>
                    <a:pt x="205" y="94"/>
                    <a:pt x="204" y="94"/>
                    <a:pt x="204" y="93"/>
                  </a:cubicBezTo>
                  <a:cubicBezTo>
                    <a:pt x="203" y="92"/>
                    <a:pt x="203" y="91"/>
                    <a:pt x="203" y="90"/>
                  </a:cubicBezTo>
                  <a:cubicBezTo>
                    <a:pt x="203" y="89"/>
                    <a:pt x="203" y="87"/>
                    <a:pt x="203" y="86"/>
                  </a:cubicBezTo>
                  <a:cubicBezTo>
                    <a:pt x="203" y="83"/>
                    <a:pt x="203" y="82"/>
                    <a:pt x="203" y="80"/>
                  </a:cubicBezTo>
                  <a:cubicBezTo>
                    <a:pt x="204" y="79"/>
                    <a:pt x="204" y="77"/>
                    <a:pt x="206" y="76"/>
                  </a:cubicBezTo>
                  <a:cubicBezTo>
                    <a:pt x="207" y="75"/>
                    <a:pt x="210" y="73"/>
                    <a:pt x="213" y="72"/>
                  </a:cubicBezTo>
                  <a:cubicBezTo>
                    <a:pt x="217" y="70"/>
                    <a:pt x="221" y="68"/>
                    <a:pt x="226" y="67"/>
                  </a:cubicBezTo>
                  <a:cubicBezTo>
                    <a:pt x="230" y="66"/>
                    <a:pt x="235" y="64"/>
                    <a:pt x="241" y="63"/>
                  </a:cubicBezTo>
                  <a:cubicBezTo>
                    <a:pt x="246" y="63"/>
                    <a:pt x="252" y="62"/>
                    <a:pt x="257" y="62"/>
                  </a:cubicBezTo>
                  <a:cubicBezTo>
                    <a:pt x="268" y="62"/>
                    <a:pt x="276" y="63"/>
                    <a:pt x="284" y="65"/>
                  </a:cubicBezTo>
                  <a:cubicBezTo>
                    <a:pt x="291" y="67"/>
                    <a:pt x="297" y="71"/>
                    <a:pt x="301" y="75"/>
                  </a:cubicBezTo>
                  <a:cubicBezTo>
                    <a:pt x="306" y="79"/>
                    <a:pt x="309" y="84"/>
                    <a:pt x="311" y="90"/>
                  </a:cubicBezTo>
                  <a:cubicBezTo>
                    <a:pt x="313" y="96"/>
                    <a:pt x="314" y="103"/>
                    <a:pt x="314" y="112"/>
                  </a:cubicBezTo>
                  <a:lnTo>
                    <a:pt x="314" y="200"/>
                  </a:lnTo>
                  <a:close/>
                  <a:moveTo>
                    <a:pt x="288" y="140"/>
                  </a:moveTo>
                  <a:lnTo>
                    <a:pt x="265" y="140"/>
                  </a:lnTo>
                  <a:cubicBezTo>
                    <a:pt x="258" y="140"/>
                    <a:pt x="252" y="141"/>
                    <a:pt x="246" y="142"/>
                  </a:cubicBezTo>
                  <a:cubicBezTo>
                    <a:pt x="241" y="143"/>
                    <a:pt x="236" y="145"/>
                    <a:pt x="233" y="147"/>
                  </a:cubicBezTo>
                  <a:cubicBezTo>
                    <a:pt x="229" y="149"/>
                    <a:pt x="227" y="152"/>
                    <a:pt x="225" y="155"/>
                  </a:cubicBezTo>
                  <a:cubicBezTo>
                    <a:pt x="223" y="158"/>
                    <a:pt x="223" y="161"/>
                    <a:pt x="223" y="165"/>
                  </a:cubicBezTo>
                  <a:cubicBezTo>
                    <a:pt x="223" y="172"/>
                    <a:pt x="225" y="177"/>
                    <a:pt x="230" y="181"/>
                  </a:cubicBezTo>
                  <a:cubicBezTo>
                    <a:pt x="235" y="185"/>
                    <a:pt x="241" y="188"/>
                    <a:pt x="250" y="188"/>
                  </a:cubicBezTo>
                  <a:cubicBezTo>
                    <a:pt x="257" y="188"/>
                    <a:pt x="263" y="186"/>
                    <a:pt x="269" y="183"/>
                  </a:cubicBezTo>
                  <a:cubicBezTo>
                    <a:pt x="275" y="179"/>
                    <a:pt x="281" y="175"/>
                    <a:pt x="288" y="168"/>
                  </a:cubicBezTo>
                  <a:lnTo>
                    <a:pt x="288" y="140"/>
                  </a:lnTo>
                  <a:close/>
                  <a:moveTo>
                    <a:pt x="424" y="190"/>
                  </a:moveTo>
                  <a:cubicBezTo>
                    <a:pt x="424" y="193"/>
                    <a:pt x="424" y="195"/>
                    <a:pt x="424" y="197"/>
                  </a:cubicBezTo>
                  <a:cubicBezTo>
                    <a:pt x="423" y="199"/>
                    <a:pt x="423" y="200"/>
                    <a:pt x="422" y="201"/>
                  </a:cubicBezTo>
                  <a:cubicBezTo>
                    <a:pt x="421" y="201"/>
                    <a:pt x="420" y="202"/>
                    <a:pt x="418" y="203"/>
                  </a:cubicBezTo>
                  <a:cubicBezTo>
                    <a:pt x="416" y="204"/>
                    <a:pt x="414" y="204"/>
                    <a:pt x="412" y="205"/>
                  </a:cubicBezTo>
                  <a:cubicBezTo>
                    <a:pt x="410" y="205"/>
                    <a:pt x="408" y="205"/>
                    <a:pt x="405" y="206"/>
                  </a:cubicBezTo>
                  <a:cubicBezTo>
                    <a:pt x="403" y="206"/>
                    <a:pt x="400" y="206"/>
                    <a:pt x="398" y="206"/>
                  </a:cubicBezTo>
                  <a:cubicBezTo>
                    <a:pt x="390" y="206"/>
                    <a:pt x="384" y="205"/>
                    <a:pt x="379" y="203"/>
                  </a:cubicBezTo>
                  <a:cubicBezTo>
                    <a:pt x="373" y="202"/>
                    <a:pt x="369" y="199"/>
                    <a:pt x="365" y="195"/>
                  </a:cubicBezTo>
                  <a:cubicBezTo>
                    <a:pt x="362" y="192"/>
                    <a:pt x="359" y="187"/>
                    <a:pt x="358" y="181"/>
                  </a:cubicBezTo>
                  <a:cubicBezTo>
                    <a:pt x="356" y="176"/>
                    <a:pt x="356" y="169"/>
                    <a:pt x="356" y="162"/>
                  </a:cubicBezTo>
                  <a:lnTo>
                    <a:pt x="356" y="85"/>
                  </a:lnTo>
                  <a:lnTo>
                    <a:pt x="335" y="85"/>
                  </a:lnTo>
                  <a:cubicBezTo>
                    <a:pt x="334" y="85"/>
                    <a:pt x="333" y="84"/>
                    <a:pt x="332" y="83"/>
                  </a:cubicBezTo>
                  <a:cubicBezTo>
                    <a:pt x="331" y="81"/>
                    <a:pt x="330" y="78"/>
                    <a:pt x="330" y="75"/>
                  </a:cubicBezTo>
                  <a:cubicBezTo>
                    <a:pt x="330" y="73"/>
                    <a:pt x="330" y="72"/>
                    <a:pt x="330" y="70"/>
                  </a:cubicBezTo>
                  <a:cubicBezTo>
                    <a:pt x="331" y="69"/>
                    <a:pt x="331" y="68"/>
                    <a:pt x="332" y="67"/>
                  </a:cubicBezTo>
                  <a:cubicBezTo>
                    <a:pt x="332" y="66"/>
                    <a:pt x="333" y="66"/>
                    <a:pt x="333" y="65"/>
                  </a:cubicBezTo>
                  <a:cubicBezTo>
                    <a:pt x="334" y="65"/>
                    <a:pt x="335" y="65"/>
                    <a:pt x="336" y="65"/>
                  </a:cubicBezTo>
                  <a:lnTo>
                    <a:pt x="356" y="65"/>
                  </a:lnTo>
                  <a:lnTo>
                    <a:pt x="356" y="34"/>
                  </a:lnTo>
                  <a:cubicBezTo>
                    <a:pt x="356" y="33"/>
                    <a:pt x="356" y="32"/>
                    <a:pt x="356" y="32"/>
                  </a:cubicBezTo>
                  <a:cubicBezTo>
                    <a:pt x="357" y="31"/>
                    <a:pt x="357" y="31"/>
                    <a:pt x="358" y="30"/>
                  </a:cubicBezTo>
                  <a:cubicBezTo>
                    <a:pt x="359" y="30"/>
                    <a:pt x="361" y="29"/>
                    <a:pt x="362" y="29"/>
                  </a:cubicBezTo>
                  <a:cubicBezTo>
                    <a:pt x="364" y="29"/>
                    <a:pt x="366" y="29"/>
                    <a:pt x="369" y="29"/>
                  </a:cubicBezTo>
                  <a:cubicBezTo>
                    <a:pt x="371" y="29"/>
                    <a:pt x="374" y="29"/>
                    <a:pt x="375" y="29"/>
                  </a:cubicBezTo>
                  <a:cubicBezTo>
                    <a:pt x="377" y="29"/>
                    <a:pt x="378" y="30"/>
                    <a:pt x="379" y="30"/>
                  </a:cubicBezTo>
                  <a:cubicBezTo>
                    <a:pt x="380" y="31"/>
                    <a:pt x="381" y="31"/>
                    <a:pt x="381" y="32"/>
                  </a:cubicBezTo>
                  <a:cubicBezTo>
                    <a:pt x="382" y="32"/>
                    <a:pt x="382" y="33"/>
                    <a:pt x="382" y="34"/>
                  </a:cubicBezTo>
                  <a:lnTo>
                    <a:pt x="382" y="65"/>
                  </a:lnTo>
                  <a:lnTo>
                    <a:pt x="419" y="65"/>
                  </a:lnTo>
                  <a:cubicBezTo>
                    <a:pt x="420" y="65"/>
                    <a:pt x="421" y="65"/>
                    <a:pt x="421" y="65"/>
                  </a:cubicBezTo>
                  <a:cubicBezTo>
                    <a:pt x="422" y="66"/>
                    <a:pt x="423" y="66"/>
                    <a:pt x="423" y="67"/>
                  </a:cubicBezTo>
                  <a:cubicBezTo>
                    <a:pt x="424" y="68"/>
                    <a:pt x="424" y="69"/>
                    <a:pt x="424" y="70"/>
                  </a:cubicBezTo>
                  <a:cubicBezTo>
                    <a:pt x="424" y="72"/>
                    <a:pt x="424" y="73"/>
                    <a:pt x="424" y="75"/>
                  </a:cubicBezTo>
                  <a:cubicBezTo>
                    <a:pt x="424" y="78"/>
                    <a:pt x="424" y="81"/>
                    <a:pt x="423" y="83"/>
                  </a:cubicBezTo>
                  <a:cubicBezTo>
                    <a:pt x="422" y="84"/>
                    <a:pt x="421" y="85"/>
                    <a:pt x="419" y="85"/>
                  </a:cubicBezTo>
                  <a:lnTo>
                    <a:pt x="382" y="85"/>
                  </a:lnTo>
                  <a:lnTo>
                    <a:pt x="382" y="158"/>
                  </a:lnTo>
                  <a:cubicBezTo>
                    <a:pt x="382" y="167"/>
                    <a:pt x="384" y="174"/>
                    <a:pt x="386" y="179"/>
                  </a:cubicBezTo>
                  <a:cubicBezTo>
                    <a:pt x="389" y="183"/>
                    <a:pt x="395" y="185"/>
                    <a:pt x="402" y="185"/>
                  </a:cubicBezTo>
                  <a:cubicBezTo>
                    <a:pt x="405" y="185"/>
                    <a:pt x="407" y="185"/>
                    <a:pt x="409" y="185"/>
                  </a:cubicBezTo>
                  <a:cubicBezTo>
                    <a:pt x="411" y="184"/>
                    <a:pt x="412" y="184"/>
                    <a:pt x="414" y="183"/>
                  </a:cubicBezTo>
                  <a:cubicBezTo>
                    <a:pt x="415" y="183"/>
                    <a:pt x="417" y="182"/>
                    <a:pt x="418" y="182"/>
                  </a:cubicBezTo>
                  <a:cubicBezTo>
                    <a:pt x="419" y="182"/>
                    <a:pt x="420" y="181"/>
                    <a:pt x="421" y="181"/>
                  </a:cubicBezTo>
                  <a:cubicBezTo>
                    <a:pt x="421" y="181"/>
                    <a:pt x="422" y="182"/>
                    <a:pt x="422" y="182"/>
                  </a:cubicBezTo>
                  <a:cubicBezTo>
                    <a:pt x="423" y="182"/>
                    <a:pt x="423" y="182"/>
                    <a:pt x="423" y="183"/>
                  </a:cubicBezTo>
                  <a:cubicBezTo>
                    <a:pt x="424" y="184"/>
                    <a:pt x="424" y="185"/>
                    <a:pt x="424" y="186"/>
                  </a:cubicBezTo>
                  <a:cubicBezTo>
                    <a:pt x="424" y="187"/>
                    <a:pt x="424" y="189"/>
                    <a:pt x="424" y="190"/>
                  </a:cubicBezTo>
                  <a:close/>
                  <a:moveTo>
                    <a:pt x="570" y="200"/>
                  </a:moveTo>
                  <a:cubicBezTo>
                    <a:pt x="570" y="201"/>
                    <a:pt x="570" y="202"/>
                    <a:pt x="569" y="203"/>
                  </a:cubicBezTo>
                  <a:cubicBezTo>
                    <a:pt x="568" y="203"/>
                    <a:pt x="567" y="204"/>
                    <a:pt x="565" y="204"/>
                  </a:cubicBezTo>
                  <a:cubicBezTo>
                    <a:pt x="564" y="204"/>
                    <a:pt x="562" y="204"/>
                    <a:pt x="559" y="204"/>
                  </a:cubicBezTo>
                  <a:cubicBezTo>
                    <a:pt x="556" y="204"/>
                    <a:pt x="554" y="204"/>
                    <a:pt x="552" y="204"/>
                  </a:cubicBezTo>
                  <a:cubicBezTo>
                    <a:pt x="550" y="204"/>
                    <a:pt x="549" y="203"/>
                    <a:pt x="548" y="203"/>
                  </a:cubicBezTo>
                  <a:cubicBezTo>
                    <a:pt x="548" y="202"/>
                    <a:pt x="547" y="201"/>
                    <a:pt x="547" y="200"/>
                  </a:cubicBezTo>
                  <a:lnTo>
                    <a:pt x="547" y="187"/>
                  </a:lnTo>
                  <a:cubicBezTo>
                    <a:pt x="541" y="193"/>
                    <a:pt x="534" y="198"/>
                    <a:pt x="526" y="201"/>
                  </a:cubicBezTo>
                  <a:cubicBezTo>
                    <a:pt x="518" y="205"/>
                    <a:pt x="510" y="206"/>
                    <a:pt x="502" y="206"/>
                  </a:cubicBezTo>
                  <a:cubicBezTo>
                    <a:pt x="494" y="206"/>
                    <a:pt x="487" y="205"/>
                    <a:pt x="481" y="204"/>
                  </a:cubicBezTo>
                  <a:cubicBezTo>
                    <a:pt x="475" y="202"/>
                    <a:pt x="470" y="199"/>
                    <a:pt x="465" y="196"/>
                  </a:cubicBezTo>
                  <a:cubicBezTo>
                    <a:pt x="461" y="192"/>
                    <a:pt x="458" y="188"/>
                    <a:pt x="455" y="183"/>
                  </a:cubicBezTo>
                  <a:cubicBezTo>
                    <a:pt x="453" y="178"/>
                    <a:pt x="452" y="173"/>
                    <a:pt x="452" y="166"/>
                  </a:cubicBezTo>
                  <a:cubicBezTo>
                    <a:pt x="452" y="159"/>
                    <a:pt x="453" y="153"/>
                    <a:pt x="457" y="147"/>
                  </a:cubicBezTo>
                  <a:cubicBezTo>
                    <a:pt x="460" y="142"/>
                    <a:pt x="465" y="137"/>
                    <a:pt x="471" y="134"/>
                  </a:cubicBezTo>
                  <a:cubicBezTo>
                    <a:pt x="477" y="130"/>
                    <a:pt x="485" y="127"/>
                    <a:pt x="494" y="125"/>
                  </a:cubicBezTo>
                  <a:cubicBezTo>
                    <a:pt x="503" y="124"/>
                    <a:pt x="513" y="123"/>
                    <a:pt x="524" y="123"/>
                  </a:cubicBezTo>
                  <a:lnTo>
                    <a:pt x="544" y="123"/>
                  </a:lnTo>
                  <a:lnTo>
                    <a:pt x="544" y="113"/>
                  </a:lnTo>
                  <a:cubicBezTo>
                    <a:pt x="544" y="107"/>
                    <a:pt x="543" y="103"/>
                    <a:pt x="542" y="99"/>
                  </a:cubicBezTo>
                  <a:cubicBezTo>
                    <a:pt x="541" y="95"/>
                    <a:pt x="539" y="92"/>
                    <a:pt x="536" y="89"/>
                  </a:cubicBezTo>
                  <a:cubicBezTo>
                    <a:pt x="534" y="87"/>
                    <a:pt x="530" y="85"/>
                    <a:pt x="526" y="84"/>
                  </a:cubicBezTo>
                  <a:cubicBezTo>
                    <a:pt x="522" y="82"/>
                    <a:pt x="517" y="82"/>
                    <a:pt x="511" y="82"/>
                  </a:cubicBezTo>
                  <a:cubicBezTo>
                    <a:pt x="504" y="82"/>
                    <a:pt x="498" y="82"/>
                    <a:pt x="493" y="84"/>
                  </a:cubicBezTo>
                  <a:cubicBezTo>
                    <a:pt x="488" y="85"/>
                    <a:pt x="483" y="87"/>
                    <a:pt x="480" y="88"/>
                  </a:cubicBezTo>
                  <a:cubicBezTo>
                    <a:pt x="476" y="90"/>
                    <a:pt x="472" y="92"/>
                    <a:pt x="470" y="93"/>
                  </a:cubicBezTo>
                  <a:cubicBezTo>
                    <a:pt x="467" y="94"/>
                    <a:pt x="465" y="95"/>
                    <a:pt x="464" y="95"/>
                  </a:cubicBezTo>
                  <a:cubicBezTo>
                    <a:pt x="463" y="95"/>
                    <a:pt x="462" y="95"/>
                    <a:pt x="462" y="95"/>
                  </a:cubicBezTo>
                  <a:cubicBezTo>
                    <a:pt x="461" y="94"/>
                    <a:pt x="460" y="94"/>
                    <a:pt x="460" y="93"/>
                  </a:cubicBezTo>
                  <a:cubicBezTo>
                    <a:pt x="459" y="92"/>
                    <a:pt x="459" y="91"/>
                    <a:pt x="459" y="90"/>
                  </a:cubicBezTo>
                  <a:cubicBezTo>
                    <a:pt x="459" y="89"/>
                    <a:pt x="459" y="87"/>
                    <a:pt x="459" y="86"/>
                  </a:cubicBezTo>
                  <a:cubicBezTo>
                    <a:pt x="459" y="83"/>
                    <a:pt x="459" y="82"/>
                    <a:pt x="459" y="80"/>
                  </a:cubicBezTo>
                  <a:cubicBezTo>
                    <a:pt x="460" y="79"/>
                    <a:pt x="460" y="77"/>
                    <a:pt x="462" y="76"/>
                  </a:cubicBezTo>
                  <a:cubicBezTo>
                    <a:pt x="463" y="75"/>
                    <a:pt x="466" y="73"/>
                    <a:pt x="469" y="72"/>
                  </a:cubicBezTo>
                  <a:cubicBezTo>
                    <a:pt x="473" y="70"/>
                    <a:pt x="477" y="68"/>
                    <a:pt x="482" y="67"/>
                  </a:cubicBezTo>
                  <a:cubicBezTo>
                    <a:pt x="486" y="66"/>
                    <a:pt x="491" y="64"/>
                    <a:pt x="497" y="63"/>
                  </a:cubicBezTo>
                  <a:cubicBezTo>
                    <a:pt x="502" y="63"/>
                    <a:pt x="508" y="62"/>
                    <a:pt x="513" y="62"/>
                  </a:cubicBezTo>
                  <a:cubicBezTo>
                    <a:pt x="524" y="62"/>
                    <a:pt x="532" y="63"/>
                    <a:pt x="540" y="65"/>
                  </a:cubicBezTo>
                  <a:cubicBezTo>
                    <a:pt x="547" y="67"/>
                    <a:pt x="553" y="71"/>
                    <a:pt x="557" y="75"/>
                  </a:cubicBezTo>
                  <a:cubicBezTo>
                    <a:pt x="562" y="79"/>
                    <a:pt x="565" y="84"/>
                    <a:pt x="567" y="90"/>
                  </a:cubicBezTo>
                  <a:cubicBezTo>
                    <a:pt x="569" y="96"/>
                    <a:pt x="570" y="103"/>
                    <a:pt x="570" y="112"/>
                  </a:cubicBezTo>
                  <a:lnTo>
                    <a:pt x="570" y="200"/>
                  </a:lnTo>
                  <a:close/>
                  <a:moveTo>
                    <a:pt x="544" y="140"/>
                  </a:moveTo>
                  <a:lnTo>
                    <a:pt x="521" y="140"/>
                  </a:lnTo>
                  <a:cubicBezTo>
                    <a:pt x="514" y="140"/>
                    <a:pt x="508" y="141"/>
                    <a:pt x="502" y="142"/>
                  </a:cubicBezTo>
                  <a:cubicBezTo>
                    <a:pt x="497" y="143"/>
                    <a:pt x="492" y="145"/>
                    <a:pt x="489" y="147"/>
                  </a:cubicBezTo>
                  <a:cubicBezTo>
                    <a:pt x="485" y="149"/>
                    <a:pt x="483" y="152"/>
                    <a:pt x="481" y="155"/>
                  </a:cubicBezTo>
                  <a:cubicBezTo>
                    <a:pt x="479" y="158"/>
                    <a:pt x="479" y="161"/>
                    <a:pt x="479" y="165"/>
                  </a:cubicBezTo>
                  <a:cubicBezTo>
                    <a:pt x="479" y="172"/>
                    <a:pt x="481" y="177"/>
                    <a:pt x="486" y="181"/>
                  </a:cubicBezTo>
                  <a:cubicBezTo>
                    <a:pt x="491" y="185"/>
                    <a:pt x="497" y="188"/>
                    <a:pt x="506" y="188"/>
                  </a:cubicBezTo>
                  <a:cubicBezTo>
                    <a:pt x="513" y="188"/>
                    <a:pt x="519" y="186"/>
                    <a:pt x="525" y="183"/>
                  </a:cubicBezTo>
                  <a:cubicBezTo>
                    <a:pt x="531" y="179"/>
                    <a:pt x="537" y="175"/>
                    <a:pt x="544" y="168"/>
                  </a:cubicBezTo>
                  <a:lnTo>
                    <a:pt x="544" y="140"/>
                  </a:lnTo>
                  <a:close/>
                  <a:moveTo>
                    <a:pt x="930" y="200"/>
                  </a:moveTo>
                  <a:cubicBezTo>
                    <a:pt x="930" y="201"/>
                    <a:pt x="930" y="201"/>
                    <a:pt x="929" y="202"/>
                  </a:cubicBezTo>
                  <a:cubicBezTo>
                    <a:pt x="929" y="202"/>
                    <a:pt x="928" y="203"/>
                    <a:pt x="927" y="203"/>
                  </a:cubicBezTo>
                  <a:cubicBezTo>
                    <a:pt x="926" y="204"/>
                    <a:pt x="925" y="204"/>
                    <a:pt x="923" y="204"/>
                  </a:cubicBezTo>
                  <a:cubicBezTo>
                    <a:pt x="921" y="204"/>
                    <a:pt x="919" y="204"/>
                    <a:pt x="916" y="204"/>
                  </a:cubicBezTo>
                  <a:cubicBezTo>
                    <a:pt x="914" y="204"/>
                    <a:pt x="912" y="204"/>
                    <a:pt x="910" y="204"/>
                  </a:cubicBezTo>
                  <a:cubicBezTo>
                    <a:pt x="908" y="204"/>
                    <a:pt x="906" y="204"/>
                    <a:pt x="905" y="203"/>
                  </a:cubicBezTo>
                  <a:cubicBezTo>
                    <a:pt x="904" y="203"/>
                    <a:pt x="904" y="202"/>
                    <a:pt x="903" y="202"/>
                  </a:cubicBezTo>
                  <a:cubicBezTo>
                    <a:pt x="903" y="201"/>
                    <a:pt x="903" y="201"/>
                    <a:pt x="903" y="200"/>
                  </a:cubicBezTo>
                  <a:lnTo>
                    <a:pt x="903" y="35"/>
                  </a:lnTo>
                  <a:lnTo>
                    <a:pt x="902" y="35"/>
                  </a:lnTo>
                  <a:lnTo>
                    <a:pt x="829" y="200"/>
                  </a:lnTo>
                  <a:cubicBezTo>
                    <a:pt x="829" y="201"/>
                    <a:pt x="828" y="202"/>
                    <a:pt x="828" y="202"/>
                  </a:cubicBezTo>
                  <a:cubicBezTo>
                    <a:pt x="827" y="203"/>
                    <a:pt x="826" y="203"/>
                    <a:pt x="825" y="203"/>
                  </a:cubicBezTo>
                  <a:cubicBezTo>
                    <a:pt x="824" y="204"/>
                    <a:pt x="823" y="204"/>
                    <a:pt x="821" y="204"/>
                  </a:cubicBezTo>
                  <a:cubicBezTo>
                    <a:pt x="820" y="204"/>
                    <a:pt x="818" y="204"/>
                    <a:pt x="816" y="204"/>
                  </a:cubicBezTo>
                  <a:cubicBezTo>
                    <a:pt x="813" y="204"/>
                    <a:pt x="811" y="204"/>
                    <a:pt x="810" y="204"/>
                  </a:cubicBezTo>
                  <a:cubicBezTo>
                    <a:pt x="808" y="204"/>
                    <a:pt x="807" y="204"/>
                    <a:pt x="806" y="203"/>
                  </a:cubicBezTo>
                  <a:cubicBezTo>
                    <a:pt x="805" y="203"/>
                    <a:pt x="804" y="203"/>
                    <a:pt x="803" y="202"/>
                  </a:cubicBezTo>
                  <a:cubicBezTo>
                    <a:pt x="803" y="202"/>
                    <a:pt x="802" y="201"/>
                    <a:pt x="802" y="200"/>
                  </a:cubicBezTo>
                  <a:lnTo>
                    <a:pt x="732" y="35"/>
                  </a:lnTo>
                  <a:lnTo>
                    <a:pt x="732" y="35"/>
                  </a:lnTo>
                  <a:lnTo>
                    <a:pt x="732" y="200"/>
                  </a:lnTo>
                  <a:cubicBezTo>
                    <a:pt x="732" y="201"/>
                    <a:pt x="732" y="201"/>
                    <a:pt x="731" y="202"/>
                  </a:cubicBezTo>
                  <a:cubicBezTo>
                    <a:pt x="731" y="202"/>
                    <a:pt x="730" y="203"/>
                    <a:pt x="729" y="203"/>
                  </a:cubicBezTo>
                  <a:cubicBezTo>
                    <a:pt x="728" y="204"/>
                    <a:pt x="726" y="204"/>
                    <a:pt x="725" y="204"/>
                  </a:cubicBezTo>
                  <a:cubicBezTo>
                    <a:pt x="723" y="204"/>
                    <a:pt x="721" y="204"/>
                    <a:pt x="718" y="204"/>
                  </a:cubicBezTo>
                  <a:cubicBezTo>
                    <a:pt x="715" y="204"/>
                    <a:pt x="713" y="204"/>
                    <a:pt x="711" y="204"/>
                  </a:cubicBezTo>
                  <a:cubicBezTo>
                    <a:pt x="710" y="204"/>
                    <a:pt x="708" y="204"/>
                    <a:pt x="707" y="203"/>
                  </a:cubicBezTo>
                  <a:cubicBezTo>
                    <a:pt x="706" y="203"/>
                    <a:pt x="705" y="202"/>
                    <a:pt x="705" y="202"/>
                  </a:cubicBezTo>
                  <a:cubicBezTo>
                    <a:pt x="705" y="201"/>
                    <a:pt x="704" y="201"/>
                    <a:pt x="704" y="200"/>
                  </a:cubicBezTo>
                  <a:lnTo>
                    <a:pt x="704" y="26"/>
                  </a:lnTo>
                  <a:cubicBezTo>
                    <a:pt x="704" y="22"/>
                    <a:pt x="706" y="19"/>
                    <a:pt x="708" y="17"/>
                  </a:cubicBezTo>
                  <a:cubicBezTo>
                    <a:pt x="710" y="16"/>
                    <a:pt x="713" y="15"/>
                    <a:pt x="716" y="15"/>
                  </a:cubicBezTo>
                  <a:lnTo>
                    <a:pt x="733" y="15"/>
                  </a:lnTo>
                  <a:cubicBezTo>
                    <a:pt x="736" y="15"/>
                    <a:pt x="739" y="15"/>
                    <a:pt x="742" y="16"/>
                  </a:cubicBezTo>
                  <a:cubicBezTo>
                    <a:pt x="745" y="16"/>
                    <a:pt x="747" y="17"/>
                    <a:pt x="749" y="18"/>
                  </a:cubicBezTo>
                  <a:cubicBezTo>
                    <a:pt x="751" y="20"/>
                    <a:pt x="752" y="21"/>
                    <a:pt x="754" y="23"/>
                  </a:cubicBezTo>
                  <a:cubicBezTo>
                    <a:pt x="755" y="25"/>
                    <a:pt x="756" y="28"/>
                    <a:pt x="757" y="30"/>
                  </a:cubicBezTo>
                  <a:lnTo>
                    <a:pt x="817" y="167"/>
                  </a:lnTo>
                  <a:lnTo>
                    <a:pt x="817" y="167"/>
                  </a:lnTo>
                  <a:lnTo>
                    <a:pt x="879" y="31"/>
                  </a:lnTo>
                  <a:cubicBezTo>
                    <a:pt x="880" y="28"/>
                    <a:pt x="882" y="25"/>
                    <a:pt x="883" y="23"/>
                  </a:cubicBezTo>
                  <a:cubicBezTo>
                    <a:pt x="884" y="21"/>
                    <a:pt x="886" y="19"/>
                    <a:pt x="888" y="18"/>
                  </a:cubicBezTo>
                  <a:cubicBezTo>
                    <a:pt x="889" y="17"/>
                    <a:pt x="891" y="16"/>
                    <a:pt x="893" y="16"/>
                  </a:cubicBezTo>
                  <a:cubicBezTo>
                    <a:pt x="895" y="15"/>
                    <a:pt x="898" y="15"/>
                    <a:pt x="900" y="15"/>
                  </a:cubicBezTo>
                  <a:lnTo>
                    <a:pt x="918" y="15"/>
                  </a:lnTo>
                  <a:cubicBezTo>
                    <a:pt x="920" y="15"/>
                    <a:pt x="921" y="15"/>
                    <a:pt x="923" y="16"/>
                  </a:cubicBezTo>
                  <a:cubicBezTo>
                    <a:pt x="924" y="16"/>
                    <a:pt x="926" y="17"/>
                    <a:pt x="927" y="18"/>
                  </a:cubicBezTo>
                  <a:cubicBezTo>
                    <a:pt x="928" y="18"/>
                    <a:pt x="928" y="20"/>
                    <a:pt x="929" y="21"/>
                  </a:cubicBezTo>
                  <a:cubicBezTo>
                    <a:pt x="930" y="22"/>
                    <a:pt x="930" y="24"/>
                    <a:pt x="930" y="26"/>
                  </a:cubicBezTo>
                  <a:lnTo>
                    <a:pt x="930" y="200"/>
                  </a:lnTo>
                  <a:close/>
                  <a:moveTo>
                    <a:pt x="1108" y="133"/>
                  </a:moveTo>
                  <a:cubicBezTo>
                    <a:pt x="1108" y="144"/>
                    <a:pt x="1106" y="153"/>
                    <a:pt x="1103" y="162"/>
                  </a:cubicBezTo>
                  <a:cubicBezTo>
                    <a:pt x="1100" y="171"/>
                    <a:pt x="1095" y="179"/>
                    <a:pt x="1089" y="186"/>
                  </a:cubicBezTo>
                  <a:cubicBezTo>
                    <a:pt x="1083" y="192"/>
                    <a:pt x="1075" y="197"/>
                    <a:pt x="1066" y="201"/>
                  </a:cubicBezTo>
                  <a:cubicBezTo>
                    <a:pt x="1057" y="205"/>
                    <a:pt x="1046" y="206"/>
                    <a:pt x="1034" y="206"/>
                  </a:cubicBezTo>
                  <a:cubicBezTo>
                    <a:pt x="1022" y="206"/>
                    <a:pt x="1012" y="205"/>
                    <a:pt x="1003" y="202"/>
                  </a:cubicBezTo>
                  <a:cubicBezTo>
                    <a:pt x="994" y="198"/>
                    <a:pt x="987" y="194"/>
                    <a:pt x="981" y="188"/>
                  </a:cubicBezTo>
                  <a:cubicBezTo>
                    <a:pt x="975" y="181"/>
                    <a:pt x="970" y="174"/>
                    <a:pt x="968" y="165"/>
                  </a:cubicBezTo>
                  <a:cubicBezTo>
                    <a:pt x="965" y="156"/>
                    <a:pt x="963" y="147"/>
                    <a:pt x="963" y="135"/>
                  </a:cubicBezTo>
                  <a:cubicBezTo>
                    <a:pt x="963" y="125"/>
                    <a:pt x="965" y="115"/>
                    <a:pt x="968" y="106"/>
                  </a:cubicBezTo>
                  <a:cubicBezTo>
                    <a:pt x="971" y="97"/>
                    <a:pt x="975" y="89"/>
                    <a:pt x="982" y="83"/>
                  </a:cubicBezTo>
                  <a:cubicBezTo>
                    <a:pt x="988" y="76"/>
                    <a:pt x="995" y="71"/>
                    <a:pt x="1005" y="67"/>
                  </a:cubicBezTo>
                  <a:cubicBezTo>
                    <a:pt x="1014" y="64"/>
                    <a:pt x="1025" y="62"/>
                    <a:pt x="1037" y="62"/>
                  </a:cubicBezTo>
                  <a:cubicBezTo>
                    <a:pt x="1049" y="62"/>
                    <a:pt x="1059" y="64"/>
                    <a:pt x="1068" y="67"/>
                  </a:cubicBezTo>
                  <a:cubicBezTo>
                    <a:pt x="1077" y="70"/>
                    <a:pt x="1084" y="75"/>
                    <a:pt x="1090" y="81"/>
                  </a:cubicBezTo>
                  <a:cubicBezTo>
                    <a:pt x="1096" y="87"/>
                    <a:pt x="1100" y="94"/>
                    <a:pt x="1103" y="103"/>
                  </a:cubicBezTo>
                  <a:cubicBezTo>
                    <a:pt x="1106" y="112"/>
                    <a:pt x="1108" y="122"/>
                    <a:pt x="1108" y="133"/>
                  </a:cubicBezTo>
                  <a:close/>
                  <a:moveTo>
                    <a:pt x="1080" y="134"/>
                  </a:moveTo>
                  <a:cubicBezTo>
                    <a:pt x="1080" y="127"/>
                    <a:pt x="1079" y="121"/>
                    <a:pt x="1078" y="114"/>
                  </a:cubicBezTo>
                  <a:cubicBezTo>
                    <a:pt x="1077" y="108"/>
                    <a:pt x="1074" y="102"/>
                    <a:pt x="1071" y="98"/>
                  </a:cubicBezTo>
                  <a:cubicBezTo>
                    <a:pt x="1067" y="93"/>
                    <a:pt x="1063" y="89"/>
                    <a:pt x="1057" y="86"/>
                  </a:cubicBezTo>
                  <a:cubicBezTo>
                    <a:pt x="1051" y="84"/>
                    <a:pt x="1044" y="82"/>
                    <a:pt x="1036" y="82"/>
                  </a:cubicBezTo>
                  <a:cubicBezTo>
                    <a:pt x="1028" y="82"/>
                    <a:pt x="1021" y="83"/>
                    <a:pt x="1016" y="86"/>
                  </a:cubicBezTo>
                  <a:cubicBezTo>
                    <a:pt x="1010" y="89"/>
                    <a:pt x="1005" y="92"/>
                    <a:pt x="1002" y="97"/>
                  </a:cubicBezTo>
                  <a:cubicBezTo>
                    <a:pt x="998" y="101"/>
                    <a:pt x="995" y="107"/>
                    <a:pt x="993" y="113"/>
                  </a:cubicBezTo>
                  <a:cubicBezTo>
                    <a:pt x="992" y="119"/>
                    <a:pt x="991" y="126"/>
                    <a:pt x="991" y="134"/>
                  </a:cubicBezTo>
                  <a:cubicBezTo>
                    <a:pt x="991" y="141"/>
                    <a:pt x="991" y="148"/>
                    <a:pt x="993" y="154"/>
                  </a:cubicBezTo>
                  <a:cubicBezTo>
                    <a:pt x="994" y="160"/>
                    <a:pt x="997" y="166"/>
                    <a:pt x="1000" y="171"/>
                  </a:cubicBezTo>
                  <a:cubicBezTo>
                    <a:pt x="1004" y="175"/>
                    <a:pt x="1008" y="179"/>
                    <a:pt x="1014" y="182"/>
                  </a:cubicBezTo>
                  <a:cubicBezTo>
                    <a:pt x="1020" y="185"/>
                    <a:pt x="1027" y="186"/>
                    <a:pt x="1035" y="186"/>
                  </a:cubicBezTo>
                  <a:cubicBezTo>
                    <a:pt x="1043" y="186"/>
                    <a:pt x="1050" y="185"/>
                    <a:pt x="1055" y="182"/>
                  </a:cubicBezTo>
                  <a:cubicBezTo>
                    <a:pt x="1061" y="180"/>
                    <a:pt x="1066" y="176"/>
                    <a:pt x="1069" y="172"/>
                  </a:cubicBezTo>
                  <a:cubicBezTo>
                    <a:pt x="1073" y="167"/>
                    <a:pt x="1076" y="162"/>
                    <a:pt x="1078" y="155"/>
                  </a:cubicBezTo>
                  <a:cubicBezTo>
                    <a:pt x="1079" y="149"/>
                    <a:pt x="1080" y="142"/>
                    <a:pt x="1080" y="134"/>
                  </a:cubicBezTo>
                  <a:close/>
                  <a:moveTo>
                    <a:pt x="1273" y="200"/>
                  </a:moveTo>
                  <a:cubicBezTo>
                    <a:pt x="1273" y="201"/>
                    <a:pt x="1273" y="201"/>
                    <a:pt x="1272" y="202"/>
                  </a:cubicBezTo>
                  <a:cubicBezTo>
                    <a:pt x="1272" y="203"/>
                    <a:pt x="1271" y="203"/>
                    <a:pt x="1271" y="203"/>
                  </a:cubicBezTo>
                  <a:cubicBezTo>
                    <a:pt x="1270" y="204"/>
                    <a:pt x="1268" y="204"/>
                    <a:pt x="1267" y="204"/>
                  </a:cubicBezTo>
                  <a:cubicBezTo>
                    <a:pt x="1265" y="204"/>
                    <a:pt x="1264" y="204"/>
                    <a:pt x="1261" y="204"/>
                  </a:cubicBezTo>
                  <a:cubicBezTo>
                    <a:pt x="1259" y="204"/>
                    <a:pt x="1257" y="204"/>
                    <a:pt x="1256" y="204"/>
                  </a:cubicBezTo>
                  <a:cubicBezTo>
                    <a:pt x="1254" y="204"/>
                    <a:pt x="1253" y="204"/>
                    <a:pt x="1252" y="203"/>
                  </a:cubicBezTo>
                  <a:cubicBezTo>
                    <a:pt x="1251" y="203"/>
                    <a:pt x="1251" y="203"/>
                    <a:pt x="1250" y="202"/>
                  </a:cubicBezTo>
                  <a:cubicBezTo>
                    <a:pt x="1250" y="201"/>
                    <a:pt x="1249" y="201"/>
                    <a:pt x="1249" y="200"/>
                  </a:cubicBezTo>
                  <a:lnTo>
                    <a:pt x="1249" y="183"/>
                  </a:lnTo>
                  <a:cubicBezTo>
                    <a:pt x="1242" y="190"/>
                    <a:pt x="1234" y="196"/>
                    <a:pt x="1226" y="200"/>
                  </a:cubicBezTo>
                  <a:cubicBezTo>
                    <a:pt x="1218" y="204"/>
                    <a:pt x="1209" y="206"/>
                    <a:pt x="1199" y="206"/>
                  </a:cubicBezTo>
                  <a:cubicBezTo>
                    <a:pt x="1188" y="206"/>
                    <a:pt x="1179" y="204"/>
                    <a:pt x="1172" y="201"/>
                  </a:cubicBezTo>
                  <a:cubicBezTo>
                    <a:pt x="1164" y="197"/>
                    <a:pt x="1158" y="192"/>
                    <a:pt x="1154" y="186"/>
                  </a:cubicBezTo>
                  <a:cubicBezTo>
                    <a:pt x="1149" y="179"/>
                    <a:pt x="1146" y="172"/>
                    <a:pt x="1143" y="163"/>
                  </a:cubicBezTo>
                  <a:cubicBezTo>
                    <a:pt x="1141" y="154"/>
                    <a:pt x="1140" y="145"/>
                    <a:pt x="1140" y="136"/>
                  </a:cubicBezTo>
                  <a:cubicBezTo>
                    <a:pt x="1140" y="125"/>
                    <a:pt x="1142" y="114"/>
                    <a:pt x="1144" y="105"/>
                  </a:cubicBezTo>
                  <a:cubicBezTo>
                    <a:pt x="1147" y="96"/>
                    <a:pt x="1151" y="88"/>
                    <a:pt x="1156" y="82"/>
                  </a:cubicBezTo>
                  <a:cubicBezTo>
                    <a:pt x="1161" y="76"/>
                    <a:pt x="1168" y="71"/>
                    <a:pt x="1176" y="67"/>
                  </a:cubicBezTo>
                  <a:cubicBezTo>
                    <a:pt x="1183" y="64"/>
                    <a:pt x="1192" y="62"/>
                    <a:pt x="1202" y="62"/>
                  </a:cubicBezTo>
                  <a:cubicBezTo>
                    <a:pt x="1211" y="62"/>
                    <a:pt x="1219" y="64"/>
                    <a:pt x="1226" y="67"/>
                  </a:cubicBezTo>
                  <a:cubicBezTo>
                    <a:pt x="1233" y="70"/>
                    <a:pt x="1240" y="75"/>
                    <a:pt x="1246" y="82"/>
                  </a:cubicBezTo>
                  <a:lnTo>
                    <a:pt x="1246" y="6"/>
                  </a:lnTo>
                  <a:cubicBezTo>
                    <a:pt x="1246" y="5"/>
                    <a:pt x="1247" y="4"/>
                    <a:pt x="1247" y="4"/>
                  </a:cubicBezTo>
                  <a:cubicBezTo>
                    <a:pt x="1247" y="3"/>
                    <a:pt x="1248" y="3"/>
                    <a:pt x="1249" y="2"/>
                  </a:cubicBezTo>
                  <a:cubicBezTo>
                    <a:pt x="1250" y="2"/>
                    <a:pt x="1252" y="2"/>
                    <a:pt x="1253" y="1"/>
                  </a:cubicBezTo>
                  <a:cubicBezTo>
                    <a:pt x="1255" y="1"/>
                    <a:pt x="1257" y="1"/>
                    <a:pt x="1260" y="1"/>
                  </a:cubicBezTo>
                  <a:cubicBezTo>
                    <a:pt x="1262" y="1"/>
                    <a:pt x="1264" y="1"/>
                    <a:pt x="1266" y="1"/>
                  </a:cubicBezTo>
                  <a:cubicBezTo>
                    <a:pt x="1268" y="2"/>
                    <a:pt x="1269" y="2"/>
                    <a:pt x="1270" y="2"/>
                  </a:cubicBezTo>
                  <a:cubicBezTo>
                    <a:pt x="1271" y="3"/>
                    <a:pt x="1272" y="3"/>
                    <a:pt x="1272" y="4"/>
                  </a:cubicBezTo>
                  <a:cubicBezTo>
                    <a:pt x="1273" y="4"/>
                    <a:pt x="1273" y="5"/>
                    <a:pt x="1273" y="6"/>
                  </a:cubicBezTo>
                  <a:lnTo>
                    <a:pt x="1273" y="200"/>
                  </a:lnTo>
                  <a:close/>
                  <a:moveTo>
                    <a:pt x="1246" y="108"/>
                  </a:moveTo>
                  <a:cubicBezTo>
                    <a:pt x="1239" y="100"/>
                    <a:pt x="1232" y="93"/>
                    <a:pt x="1226" y="89"/>
                  </a:cubicBezTo>
                  <a:cubicBezTo>
                    <a:pt x="1219" y="85"/>
                    <a:pt x="1212" y="83"/>
                    <a:pt x="1205" y="83"/>
                  </a:cubicBezTo>
                  <a:cubicBezTo>
                    <a:pt x="1198" y="83"/>
                    <a:pt x="1192" y="84"/>
                    <a:pt x="1188" y="87"/>
                  </a:cubicBezTo>
                  <a:cubicBezTo>
                    <a:pt x="1183" y="90"/>
                    <a:pt x="1179" y="94"/>
                    <a:pt x="1176" y="99"/>
                  </a:cubicBezTo>
                  <a:cubicBezTo>
                    <a:pt x="1173" y="103"/>
                    <a:pt x="1171" y="109"/>
                    <a:pt x="1170" y="115"/>
                  </a:cubicBezTo>
                  <a:cubicBezTo>
                    <a:pt x="1168" y="121"/>
                    <a:pt x="1168" y="127"/>
                    <a:pt x="1168" y="133"/>
                  </a:cubicBezTo>
                  <a:cubicBezTo>
                    <a:pt x="1168" y="140"/>
                    <a:pt x="1168" y="146"/>
                    <a:pt x="1169" y="153"/>
                  </a:cubicBezTo>
                  <a:cubicBezTo>
                    <a:pt x="1170" y="159"/>
                    <a:pt x="1172" y="165"/>
                    <a:pt x="1175" y="170"/>
                  </a:cubicBezTo>
                  <a:cubicBezTo>
                    <a:pt x="1178" y="174"/>
                    <a:pt x="1182" y="178"/>
                    <a:pt x="1186" y="181"/>
                  </a:cubicBezTo>
                  <a:cubicBezTo>
                    <a:pt x="1191" y="184"/>
                    <a:pt x="1197" y="186"/>
                    <a:pt x="1204" y="186"/>
                  </a:cubicBezTo>
                  <a:cubicBezTo>
                    <a:pt x="1207" y="186"/>
                    <a:pt x="1210" y="185"/>
                    <a:pt x="1214" y="184"/>
                  </a:cubicBezTo>
                  <a:cubicBezTo>
                    <a:pt x="1217" y="184"/>
                    <a:pt x="1220" y="182"/>
                    <a:pt x="1224" y="180"/>
                  </a:cubicBezTo>
                  <a:cubicBezTo>
                    <a:pt x="1227" y="178"/>
                    <a:pt x="1231" y="175"/>
                    <a:pt x="1235" y="172"/>
                  </a:cubicBezTo>
                  <a:cubicBezTo>
                    <a:pt x="1238" y="169"/>
                    <a:pt x="1242" y="165"/>
                    <a:pt x="1246" y="160"/>
                  </a:cubicBezTo>
                  <a:lnTo>
                    <a:pt x="1246" y="108"/>
                  </a:lnTo>
                  <a:close/>
                  <a:moveTo>
                    <a:pt x="1449" y="129"/>
                  </a:moveTo>
                  <a:cubicBezTo>
                    <a:pt x="1449" y="132"/>
                    <a:pt x="1447" y="135"/>
                    <a:pt x="1445" y="137"/>
                  </a:cubicBezTo>
                  <a:cubicBezTo>
                    <a:pt x="1443" y="138"/>
                    <a:pt x="1441" y="139"/>
                    <a:pt x="1438" y="139"/>
                  </a:cubicBezTo>
                  <a:lnTo>
                    <a:pt x="1343" y="139"/>
                  </a:lnTo>
                  <a:cubicBezTo>
                    <a:pt x="1343" y="146"/>
                    <a:pt x="1344" y="153"/>
                    <a:pt x="1346" y="159"/>
                  </a:cubicBezTo>
                  <a:cubicBezTo>
                    <a:pt x="1347" y="165"/>
                    <a:pt x="1350" y="170"/>
                    <a:pt x="1354" y="174"/>
                  </a:cubicBezTo>
                  <a:cubicBezTo>
                    <a:pt x="1357" y="178"/>
                    <a:pt x="1362" y="181"/>
                    <a:pt x="1368" y="183"/>
                  </a:cubicBezTo>
                  <a:cubicBezTo>
                    <a:pt x="1374" y="186"/>
                    <a:pt x="1382" y="187"/>
                    <a:pt x="1390" y="187"/>
                  </a:cubicBezTo>
                  <a:cubicBezTo>
                    <a:pt x="1397" y="187"/>
                    <a:pt x="1403" y="186"/>
                    <a:pt x="1409" y="185"/>
                  </a:cubicBezTo>
                  <a:cubicBezTo>
                    <a:pt x="1414" y="184"/>
                    <a:pt x="1419" y="183"/>
                    <a:pt x="1423" y="182"/>
                  </a:cubicBezTo>
                  <a:cubicBezTo>
                    <a:pt x="1427" y="181"/>
                    <a:pt x="1430" y="179"/>
                    <a:pt x="1432" y="178"/>
                  </a:cubicBezTo>
                  <a:cubicBezTo>
                    <a:pt x="1435" y="177"/>
                    <a:pt x="1437" y="177"/>
                    <a:pt x="1438" y="177"/>
                  </a:cubicBezTo>
                  <a:cubicBezTo>
                    <a:pt x="1439" y="177"/>
                    <a:pt x="1440" y="177"/>
                    <a:pt x="1440" y="177"/>
                  </a:cubicBezTo>
                  <a:cubicBezTo>
                    <a:pt x="1441" y="178"/>
                    <a:pt x="1441" y="178"/>
                    <a:pt x="1441" y="179"/>
                  </a:cubicBezTo>
                  <a:cubicBezTo>
                    <a:pt x="1442" y="180"/>
                    <a:pt x="1442" y="181"/>
                    <a:pt x="1442" y="182"/>
                  </a:cubicBezTo>
                  <a:cubicBezTo>
                    <a:pt x="1442" y="183"/>
                    <a:pt x="1442" y="184"/>
                    <a:pt x="1442" y="186"/>
                  </a:cubicBezTo>
                  <a:cubicBezTo>
                    <a:pt x="1442" y="187"/>
                    <a:pt x="1442" y="189"/>
                    <a:pt x="1442" y="189"/>
                  </a:cubicBezTo>
                  <a:cubicBezTo>
                    <a:pt x="1442" y="190"/>
                    <a:pt x="1442" y="191"/>
                    <a:pt x="1442" y="192"/>
                  </a:cubicBezTo>
                  <a:cubicBezTo>
                    <a:pt x="1442" y="193"/>
                    <a:pt x="1441" y="193"/>
                    <a:pt x="1441" y="194"/>
                  </a:cubicBezTo>
                  <a:cubicBezTo>
                    <a:pt x="1441" y="195"/>
                    <a:pt x="1440" y="195"/>
                    <a:pt x="1440" y="196"/>
                  </a:cubicBezTo>
                  <a:cubicBezTo>
                    <a:pt x="1439" y="196"/>
                    <a:pt x="1437" y="197"/>
                    <a:pt x="1434" y="198"/>
                  </a:cubicBezTo>
                  <a:cubicBezTo>
                    <a:pt x="1432" y="199"/>
                    <a:pt x="1428" y="201"/>
                    <a:pt x="1423" y="202"/>
                  </a:cubicBezTo>
                  <a:cubicBezTo>
                    <a:pt x="1419" y="203"/>
                    <a:pt x="1413" y="204"/>
                    <a:pt x="1407" y="205"/>
                  </a:cubicBezTo>
                  <a:cubicBezTo>
                    <a:pt x="1401" y="206"/>
                    <a:pt x="1395" y="206"/>
                    <a:pt x="1388" y="206"/>
                  </a:cubicBezTo>
                  <a:cubicBezTo>
                    <a:pt x="1376" y="206"/>
                    <a:pt x="1366" y="205"/>
                    <a:pt x="1357" y="202"/>
                  </a:cubicBezTo>
                  <a:cubicBezTo>
                    <a:pt x="1348" y="199"/>
                    <a:pt x="1340" y="194"/>
                    <a:pt x="1334" y="188"/>
                  </a:cubicBezTo>
                  <a:cubicBezTo>
                    <a:pt x="1328" y="182"/>
                    <a:pt x="1323" y="175"/>
                    <a:pt x="1320" y="166"/>
                  </a:cubicBezTo>
                  <a:cubicBezTo>
                    <a:pt x="1317" y="157"/>
                    <a:pt x="1316" y="147"/>
                    <a:pt x="1316" y="135"/>
                  </a:cubicBezTo>
                  <a:cubicBezTo>
                    <a:pt x="1316" y="124"/>
                    <a:pt x="1317" y="113"/>
                    <a:pt x="1321" y="104"/>
                  </a:cubicBezTo>
                  <a:cubicBezTo>
                    <a:pt x="1324" y="95"/>
                    <a:pt x="1328" y="88"/>
                    <a:pt x="1334" y="82"/>
                  </a:cubicBezTo>
                  <a:cubicBezTo>
                    <a:pt x="1340" y="75"/>
                    <a:pt x="1348" y="70"/>
                    <a:pt x="1356" y="67"/>
                  </a:cubicBezTo>
                  <a:cubicBezTo>
                    <a:pt x="1365" y="64"/>
                    <a:pt x="1374" y="62"/>
                    <a:pt x="1385" y="62"/>
                  </a:cubicBezTo>
                  <a:cubicBezTo>
                    <a:pt x="1396" y="62"/>
                    <a:pt x="1406" y="64"/>
                    <a:pt x="1414" y="67"/>
                  </a:cubicBezTo>
                  <a:cubicBezTo>
                    <a:pt x="1422" y="70"/>
                    <a:pt x="1428" y="75"/>
                    <a:pt x="1434" y="80"/>
                  </a:cubicBezTo>
                  <a:cubicBezTo>
                    <a:pt x="1439" y="86"/>
                    <a:pt x="1443" y="93"/>
                    <a:pt x="1445" y="100"/>
                  </a:cubicBezTo>
                  <a:cubicBezTo>
                    <a:pt x="1447" y="108"/>
                    <a:pt x="1449" y="116"/>
                    <a:pt x="1449" y="124"/>
                  </a:cubicBezTo>
                  <a:lnTo>
                    <a:pt x="1449" y="129"/>
                  </a:lnTo>
                  <a:close/>
                  <a:moveTo>
                    <a:pt x="1422" y="121"/>
                  </a:moveTo>
                  <a:cubicBezTo>
                    <a:pt x="1422" y="109"/>
                    <a:pt x="1419" y="99"/>
                    <a:pt x="1413" y="92"/>
                  </a:cubicBezTo>
                  <a:cubicBezTo>
                    <a:pt x="1406" y="85"/>
                    <a:pt x="1396" y="81"/>
                    <a:pt x="1384" y="81"/>
                  </a:cubicBezTo>
                  <a:cubicBezTo>
                    <a:pt x="1377" y="81"/>
                    <a:pt x="1371" y="82"/>
                    <a:pt x="1366" y="84"/>
                  </a:cubicBezTo>
                  <a:cubicBezTo>
                    <a:pt x="1361" y="86"/>
                    <a:pt x="1357" y="89"/>
                    <a:pt x="1354" y="93"/>
                  </a:cubicBezTo>
                  <a:cubicBezTo>
                    <a:pt x="1351" y="97"/>
                    <a:pt x="1348" y="101"/>
                    <a:pt x="1346" y="106"/>
                  </a:cubicBezTo>
                  <a:cubicBezTo>
                    <a:pt x="1344" y="111"/>
                    <a:pt x="1343" y="116"/>
                    <a:pt x="1343" y="121"/>
                  </a:cubicBezTo>
                  <a:lnTo>
                    <a:pt x="1422" y="121"/>
                  </a:lnTo>
                  <a:close/>
                  <a:moveTo>
                    <a:pt x="1512" y="200"/>
                  </a:moveTo>
                  <a:cubicBezTo>
                    <a:pt x="1512" y="201"/>
                    <a:pt x="1512" y="201"/>
                    <a:pt x="1511" y="202"/>
                  </a:cubicBezTo>
                  <a:cubicBezTo>
                    <a:pt x="1511" y="202"/>
                    <a:pt x="1510" y="203"/>
                    <a:pt x="1509" y="203"/>
                  </a:cubicBezTo>
                  <a:cubicBezTo>
                    <a:pt x="1508" y="204"/>
                    <a:pt x="1507" y="204"/>
                    <a:pt x="1505" y="204"/>
                  </a:cubicBezTo>
                  <a:cubicBezTo>
                    <a:pt x="1503" y="204"/>
                    <a:pt x="1501" y="204"/>
                    <a:pt x="1498" y="204"/>
                  </a:cubicBezTo>
                  <a:cubicBezTo>
                    <a:pt x="1496" y="204"/>
                    <a:pt x="1494" y="204"/>
                    <a:pt x="1492" y="204"/>
                  </a:cubicBezTo>
                  <a:cubicBezTo>
                    <a:pt x="1490" y="204"/>
                    <a:pt x="1489" y="204"/>
                    <a:pt x="1488" y="203"/>
                  </a:cubicBezTo>
                  <a:cubicBezTo>
                    <a:pt x="1487" y="203"/>
                    <a:pt x="1486" y="202"/>
                    <a:pt x="1486" y="202"/>
                  </a:cubicBezTo>
                  <a:cubicBezTo>
                    <a:pt x="1486" y="201"/>
                    <a:pt x="1485" y="201"/>
                    <a:pt x="1485" y="200"/>
                  </a:cubicBezTo>
                  <a:lnTo>
                    <a:pt x="1485" y="5"/>
                  </a:lnTo>
                  <a:cubicBezTo>
                    <a:pt x="1485" y="4"/>
                    <a:pt x="1486" y="4"/>
                    <a:pt x="1486" y="3"/>
                  </a:cubicBezTo>
                  <a:cubicBezTo>
                    <a:pt x="1486" y="2"/>
                    <a:pt x="1487" y="2"/>
                    <a:pt x="1488" y="2"/>
                  </a:cubicBezTo>
                  <a:cubicBezTo>
                    <a:pt x="1489" y="1"/>
                    <a:pt x="1490" y="1"/>
                    <a:pt x="1492" y="1"/>
                  </a:cubicBezTo>
                  <a:cubicBezTo>
                    <a:pt x="1494" y="1"/>
                    <a:pt x="1496" y="0"/>
                    <a:pt x="1498" y="0"/>
                  </a:cubicBezTo>
                  <a:cubicBezTo>
                    <a:pt x="1501" y="0"/>
                    <a:pt x="1503" y="1"/>
                    <a:pt x="1505" y="1"/>
                  </a:cubicBezTo>
                  <a:cubicBezTo>
                    <a:pt x="1507" y="1"/>
                    <a:pt x="1508" y="1"/>
                    <a:pt x="1509" y="2"/>
                  </a:cubicBezTo>
                  <a:cubicBezTo>
                    <a:pt x="1510" y="2"/>
                    <a:pt x="1511" y="2"/>
                    <a:pt x="1511" y="3"/>
                  </a:cubicBezTo>
                  <a:cubicBezTo>
                    <a:pt x="1512" y="4"/>
                    <a:pt x="1512" y="4"/>
                    <a:pt x="1512" y="5"/>
                  </a:cubicBezTo>
                  <a:lnTo>
                    <a:pt x="1512" y="200"/>
                  </a:lnTo>
                  <a:close/>
                  <a:moveTo>
                    <a:pt x="1676" y="200"/>
                  </a:moveTo>
                  <a:cubicBezTo>
                    <a:pt x="1676" y="201"/>
                    <a:pt x="1676" y="201"/>
                    <a:pt x="1675" y="202"/>
                  </a:cubicBezTo>
                  <a:cubicBezTo>
                    <a:pt x="1675" y="202"/>
                    <a:pt x="1674" y="203"/>
                    <a:pt x="1673" y="203"/>
                  </a:cubicBezTo>
                  <a:cubicBezTo>
                    <a:pt x="1672" y="204"/>
                    <a:pt x="1671" y="204"/>
                    <a:pt x="1669" y="204"/>
                  </a:cubicBezTo>
                  <a:cubicBezTo>
                    <a:pt x="1667" y="204"/>
                    <a:pt x="1665" y="204"/>
                    <a:pt x="1662" y="204"/>
                  </a:cubicBezTo>
                  <a:cubicBezTo>
                    <a:pt x="1660" y="204"/>
                    <a:pt x="1657" y="204"/>
                    <a:pt x="1656" y="204"/>
                  </a:cubicBezTo>
                  <a:cubicBezTo>
                    <a:pt x="1654" y="204"/>
                    <a:pt x="1652" y="204"/>
                    <a:pt x="1651" y="203"/>
                  </a:cubicBezTo>
                  <a:cubicBezTo>
                    <a:pt x="1650" y="203"/>
                    <a:pt x="1649" y="202"/>
                    <a:pt x="1649" y="202"/>
                  </a:cubicBezTo>
                  <a:cubicBezTo>
                    <a:pt x="1649" y="201"/>
                    <a:pt x="1648" y="201"/>
                    <a:pt x="1648" y="200"/>
                  </a:cubicBezTo>
                  <a:lnTo>
                    <a:pt x="1648" y="19"/>
                  </a:lnTo>
                  <a:cubicBezTo>
                    <a:pt x="1648" y="18"/>
                    <a:pt x="1649" y="17"/>
                    <a:pt x="1649" y="17"/>
                  </a:cubicBezTo>
                  <a:cubicBezTo>
                    <a:pt x="1650" y="16"/>
                    <a:pt x="1650" y="16"/>
                    <a:pt x="1652" y="15"/>
                  </a:cubicBezTo>
                  <a:cubicBezTo>
                    <a:pt x="1653" y="15"/>
                    <a:pt x="1654" y="15"/>
                    <a:pt x="1656" y="14"/>
                  </a:cubicBezTo>
                  <a:cubicBezTo>
                    <a:pt x="1658" y="14"/>
                    <a:pt x="1660" y="14"/>
                    <a:pt x="1662" y="14"/>
                  </a:cubicBezTo>
                  <a:cubicBezTo>
                    <a:pt x="1665" y="14"/>
                    <a:pt x="1667" y="14"/>
                    <a:pt x="1669" y="14"/>
                  </a:cubicBezTo>
                  <a:cubicBezTo>
                    <a:pt x="1671" y="15"/>
                    <a:pt x="1672" y="15"/>
                    <a:pt x="1673" y="15"/>
                  </a:cubicBezTo>
                  <a:cubicBezTo>
                    <a:pt x="1674" y="16"/>
                    <a:pt x="1675" y="16"/>
                    <a:pt x="1675" y="17"/>
                  </a:cubicBezTo>
                  <a:cubicBezTo>
                    <a:pt x="1676" y="17"/>
                    <a:pt x="1676" y="18"/>
                    <a:pt x="1676" y="19"/>
                  </a:cubicBezTo>
                  <a:lnTo>
                    <a:pt x="1676" y="200"/>
                  </a:lnTo>
                  <a:close/>
                  <a:moveTo>
                    <a:pt x="1850" y="200"/>
                  </a:moveTo>
                  <a:cubicBezTo>
                    <a:pt x="1850" y="201"/>
                    <a:pt x="1849" y="201"/>
                    <a:pt x="1849" y="202"/>
                  </a:cubicBezTo>
                  <a:cubicBezTo>
                    <a:pt x="1849" y="202"/>
                    <a:pt x="1848" y="203"/>
                    <a:pt x="1847" y="203"/>
                  </a:cubicBezTo>
                  <a:cubicBezTo>
                    <a:pt x="1846" y="204"/>
                    <a:pt x="1845" y="204"/>
                    <a:pt x="1843" y="204"/>
                  </a:cubicBezTo>
                  <a:cubicBezTo>
                    <a:pt x="1841" y="204"/>
                    <a:pt x="1839" y="204"/>
                    <a:pt x="1837" y="204"/>
                  </a:cubicBezTo>
                  <a:cubicBezTo>
                    <a:pt x="1834" y="204"/>
                    <a:pt x="1832" y="204"/>
                    <a:pt x="1830" y="204"/>
                  </a:cubicBezTo>
                  <a:cubicBezTo>
                    <a:pt x="1828" y="204"/>
                    <a:pt x="1827" y="204"/>
                    <a:pt x="1826" y="203"/>
                  </a:cubicBezTo>
                  <a:cubicBezTo>
                    <a:pt x="1825" y="203"/>
                    <a:pt x="1824" y="202"/>
                    <a:pt x="1824" y="202"/>
                  </a:cubicBezTo>
                  <a:cubicBezTo>
                    <a:pt x="1823" y="201"/>
                    <a:pt x="1823" y="201"/>
                    <a:pt x="1823" y="200"/>
                  </a:cubicBezTo>
                  <a:lnTo>
                    <a:pt x="1823" y="123"/>
                  </a:lnTo>
                  <a:cubicBezTo>
                    <a:pt x="1823" y="116"/>
                    <a:pt x="1823" y="110"/>
                    <a:pt x="1821" y="105"/>
                  </a:cubicBezTo>
                  <a:cubicBezTo>
                    <a:pt x="1820" y="100"/>
                    <a:pt x="1818" y="96"/>
                    <a:pt x="1816" y="93"/>
                  </a:cubicBezTo>
                  <a:cubicBezTo>
                    <a:pt x="1813" y="90"/>
                    <a:pt x="1810" y="87"/>
                    <a:pt x="1806" y="86"/>
                  </a:cubicBezTo>
                  <a:cubicBezTo>
                    <a:pt x="1802" y="84"/>
                    <a:pt x="1798" y="83"/>
                    <a:pt x="1793" y="83"/>
                  </a:cubicBezTo>
                  <a:cubicBezTo>
                    <a:pt x="1786" y="83"/>
                    <a:pt x="1779" y="85"/>
                    <a:pt x="1773" y="89"/>
                  </a:cubicBezTo>
                  <a:cubicBezTo>
                    <a:pt x="1766" y="94"/>
                    <a:pt x="1759" y="100"/>
                    <a:pt x="1752" y="108"/>
                  </a:cubicBezTo>
                  <a:lnTo>
                    <a:pt x="1752" y="200"/>
                  </a:lnTo>
                  <a:cubicBezTo>
                    <a:pt x="1752" y="201"/>
                    <a:pt x="1752" y="201"/>
                    <a:pt x="1751" y="202"/>
                  </a:cubicBezTo>
                  <a:cubicBezTo>
                    <a:pt x="1751" y="202"/>
                    <a:pt x="1750" y="203"/>
                    <a:pt x="1749" y="203"/>
                  </a:cubicBezTo>
                  <a:cubicBezTo>
                    <a:pt x="1748" y="204"/>
                    <a:pt x="1747" y="204"/>
                    <a:pt x="1745" y="204"/>
                  </a:cubicBezTo>
                  <a:cubicBezTo>
                    <a:pt x="1743" y="204"/>
                    <a:pt x="1741" y="204"/>
                    <a:pt x="1738" y="204"/>
                  </a:cubicBezTo>
                  <a:cubicBezTo>
                    <a:pt x="1736" y="204"/>
                    <a:pt x="1734" y="204"/>
                    <a:pt x="1732" y="204"/>
                  </a:cubicBezTo>
                  <a:cubicBezTo>
                    <a:pt x="1730" y="204"/>
                    <a:pt x="1729" y="204"/>
                    <a:pt x="1728" y="203"/>
                  </a:cubicBezTo>
                  <a:cubicBezTo>
                    <a:pt x="1727" y="203"/>
                    <a:pt x="1726" y="202"/>
                    <a:pt x="1726" y="202"/>
                  </a:cubicBezTo>
                  <a:cubicBezTo>
                    <a:pt x="1726" y="201"/>
                    <a:pt x="1725" y="201"/>
                    <a:pt x="1725" y="200"/>
                  </a:cubicBezTo>
                  <a:lnTo>
                    <a:pt x="1725" y="69"/>
                  </a:lnTo>
                  <a:cubicBezTo>
                    <a:pt x="1725" y="68"/>
                    <a:pt x="1726" y="67"/>
                    <a:pt x="1726" y="67"/>
                  </a:cubicBezTo>
                  <a:cubicBezTo>
                    <a:pt x="1726" y="66"/>
                    <a:pt x="1727" y="66"/>
                    <a:pt x="1728" y="65"/>
                  </a:cubicBezTo>
                  <a:cubicBezTo>
                    <a:pt x="1729" y="65"/>
                    <a:pt x="1730" y="65"/>
                    <a:pt x="1731" y="64"/>
                  </a:cubicBezTo>
                  <a:cubicBezTo>
                    <a:pt x="1733" y="64"/>
                    <a:pt x="1735" y="64"/>
                    <a:pt x="1737" y="64"/>
                  </a:cubicBezTo>
                  <a:cubicBezTo>
                    <a:pt x="1740" y="64"/>
                    <a:pt x="1742" y="64"/>
                    <a:pt x="1743" y="64"/>
                  </a:cubicBezTo>
                  <a:cubicBezTo>
                    <a:pt x="1745" y="65"/>
                    <a:pt x="1746" y="65"/>
                    <a:pt x="1747" y="65"/>
                  </a:cubicBezTo>
                  <a:cubicBezTo>
                    <a:pt x="1748" y="66"/>
                    <a:pt x="1748" y="66"/>
                    <a:pt x="1749" y="67"/>
                  </a:cubicBezTo>
                  <a:cubicBezTo>
                    <a:pt x="1749" y="67"/>
                    <a:pt x="1749" y="68"/>
                    <a:pt x="1749" y="69"/>
                  </a:cubicBezTo>
                  <a:lnTo>
                    <a:pt x="1749" y="86"/>
                  </a:lnTo>
                  <a:cubicBezTo>
                    <a:pt x="1757" y="78"/>
                    <a:pt x="1765" y="72"/>
                    <a:pt x="1774" y="68"/>
                  </a:cubicBezTo>
                  <a:cubicBezTo>
                    <a:pt x="1782" y="64"/>
                    <a:pt x="1790" y="62"/>
                    <a:pt x="1798" y="62"/>
                  </a:cubicBezTo>
                  <a:cubicBezTo>
                    <a:pt x="1808" y="62"/>
                    <a:pt x="1816" y="64"/>
                    <a:pt x="1822" y="67"/>
                  </a:cubicBezTo>
                  <a:cubicBezTo>
                    <a:pt x="1829" y="70"/>
                    <a:pt x="1834" y="73"/>
                    <a:pt x="1838" y="78"/>
                  </a:cubicBezTo>
                  <a:cubicBezTo>
                    <a:pt x="1842" y="83"/>
                    <a:pt x="1845" y="89"/>
                    <a:pt x="1847" y="96"/>
                  </a:cubicBezTo>
                  <a:cubicBezTo>
                    <a:pt x="1849" y="103"/>
                    <a:pt x="1850" y="111"/>
                    <a:pt x="1850" y="120"/>
                  </a:cubicBezTo>
                  <a:lnTo>
                    <a:pt x="1850" y="200"/>
                  </a:lnTo>
                  <a:close/>
                  <a:moveTo>
                    <a:pt x="1992" y="164"/>
                  </a:moveTo>
                  <a:cubicBezTo>
                    <a:pt x="1992" y="171"/>
                    <a:pt x="1991" y="177"/>
                    <a:pt x="1988" y="182"/>
                  </a:cubicBezTo>
                  <a:cubicBezTo>
                    <a:pt x="1985" y="187"/>
                    <a:pt x="1981" y="192"/>
                    <a:pt x="1976" y="195"/>
                  </a:cubicBezTo>
                  <a:cubicBezTo>
                    <a:pt x="1971" y="199"/>
                    <a:pt x="1965" y="202"/>
                    <a:pt x="1958" y="204"/>
                  </a:cubicBezTo>
                  <a:cubicBezTo>
                    <a:pt x="1951" y="205"/>
                    <a:pt x="1944" y="206"/>
                    <a:pt x="1935" y="206"/>
                  </a:cubicBezTo>
                  <a:cubicBezTo>
                    <a:pt x="1930" y="206"/>
                    <a:pt x="1925" y="206"/>
                    <a:pt x="1921" y="205"/>
                  </a:cubicBezTo>
                  <a:cubicBezTo>
                    <a:pt x="1916" y="205"/>
                    <a:pt x="1912" y="204"/>
                    <a:pt x="1908" y="202"/>
                  </a:cubicBezTo>
                  <a:cubicBezTo>
                    <a:pt x="1904" y="201"/>
                    <a:pt x="1901" y="200"/>
                    <a:pt x="1899" y="199"/>
                  </a:cubicBezTo>
                  <a:cubicBezTo>
                    <a:pt x="1896" y="198"/>
                    <a:pt x="1894" y="197"/>
                    <a:pt x="1893" y="196"/>
                  </a:cubicBezTo>
                  <a:cubicBezTo>
                    <a:pt x="1892" y="195"/>
                    <a:pt x="1891" y="193"/>
                    <a:pt x="1891" y="192"/>
                  </a:cubicBezTo>
                  <a:cubicBezTo>
                    <a:pt x="1890" y="190"/>
                    <a:pt x="1890" y="187"/>
                    <a:pt x="1890" y="184"/>
                  </a:cubicBezTo>
                  <a:cubicBezTo>
                    <a:pt x="1890" y="183"/>
                    <a:pt x="1890" y="181"/>
                    <a:pt x="1890" y="180"/>
                  </a:cubicBezTo>
                  <a:cubicBezTo>
                    <a:pt x="1890" y="179"/>
                    <a:pt x="1891" y="177"/>
                    <a:pt x="1891" y="177"/>
                  </a:cubicBezTo>
                  <a:cubicBezTo>
                    <a:pt x="1891" y="176"/>
                    <a:pt x="1892" y="175"/>
                    <a:pt x="1892" y="175"/>
                  </a:cubicBezTo>
                  <a:cubicBezTo>
                    <a:pt x="1893" y="175"/>
                    <a:pt x="1894" y="175"/>
                    <a:pt x="1894" y="175"/>
                  </a:cubicBezTo>
                  <a:cubicBezTo>
                    <a:pt x="1895" y="175"/>
                    <a:pt x="1897" y="175"/>
                    <a:pt x="1899" y="177"/>
                  </a:cubicBezTo>
                  <a:cubicBezTo>
                    <a:pt x="1902" y="178"/>
                    <a:pt x="1905" y="179"/>
                    <a:pt x="1908" y="181"/>
                  </a:cubicBezTo>
                  <a:cubicBezTo>
                    <a:pt x="1911" y="182"/>
                    <a:pt x="1915" y="184"/>
                    <a:pt x="1920" y="185"/>
                  </a:cubicBezTo>
                  <a:cubicBezTo>
                    <a:pt x="1925" y="186"/>
                    <a:pt x="1930" y="187"/>
                    <a:pt x="1936" y="187"/>
                  </a:cubicBezTo>
                  <a:cubicBezTo>
                    <a:pt x="1940" y="187"/>
                    <a:pt x="1944" y="187"/>
                    <a:pt x="1948" y="186"/>
                  </a:cubicBezTo>
                  <a:cubicBezTo>
                    <a:pt x="1952" y="185"/>
                    <a:pt x="1955" y="184"/>
                    <a:pt x="1957" y="182"/>
                  </a:cubicBezTo>
                  <a:cubicBezTo>
                    <a:pt x="1960" y="180"/>
                    <a:pt x="1962" y="178"/>
                    <a:pt x="1964" y="175"/>
                  </a:cubicBezTo>
                  <a:cubicBezTo>
                    <a:pt x="1965" y="173"/>
                    <a:pt x="1966" y="170"/>
                    <a:pt x="1966" y="166"/>
                  </a:cubicBezTo>
                  <a:cubicBezTo>
                    <a:pt x="1966" y="162"/>
                    <a:pt x="1965" y="159"/>
                    <a:pt x="1963" y="157"/>
                  </a:cubicBezTo>
                  <a:cubicBezTo>
                    <a:pt x="1961" y="154"/>
                    <a:pt x="1958" y="152"/>
                    <a:pt x="1954" y="150"/>
                  </a:cubicBezTo>
                  <a:cubicBezTo>
                    <a:pt x="1951" y="148"/>
                    <a:pt x="1947" y="146"/>
                    <a:pt x="1943" y="145"/>
                  </a:cubicBezTo>
                  <a:cubicBezTo>
                    <a:pt x="1939" y="143"/>
                    <a:pt x="1934" y="142"/>
                    <a:pt x="1930" y="140"/>
                  </a:cubicBezTo>
                  <a:cubicBezTo>
                    <a:pt x="1925" y="138"/>
                    <a:pt x="1921" y="137"/>
                    <a:pt x="1916" y="135"/>
                  </a:cubicBezTo>
                  <a:cubicBezTo>
                    <a:pt x="1912" y="132"/>
                    <a:pt x="1908" y="130"/>
                    <a:pt x="1905" y="127"/>
                  </a:cubicBezTo>
                  <a:cubicBezTo>
                    <a:pt x="1901" y="124"/>
                    <a:pt x="1899" y="120"/>
                    <a:pt x="1896" y="116"/>
                  </a:cubicBezTo>
                  <a:cubicBezTo>
                    <a:pt x="1894" y="112"/>
                    <a:pt x="1893" y="107"/>
                    <a:pt x="1893" y="101"/>
                  </a:cubicBezTo>
                  <a:cubicBezTo>
                    <a:pt x="1893" y="96"/>
                    <a:pt x="1894" y="91"/>
                    <a:pt x="1897" y="86"/>
                  </a:cubicBezTo>
                  <a:cubicBezTo>
                    <a:pt x="1899" y="82"/>
                    <a:pt x="1902" y="77"/>
                    <a:pt x="1906" y="74"/>
                  </a:cubicBezTo>
                  <a:cubicBezTo>
                    <a:pt x="1911" y="70"/>
                    <a:pt x="1916" y="67"/>
                    <a:pt x="1923" y="65"/>
                  </a:cubicBezTo>
                  <a:cubicBezTo>
                    <a:pt x="1929" y="63"/>
                    <a:pt x="1937" y="62"/>
                    <a:pt x="1946" y="62"/>
                  </a:cubicBezTo>
                  <a:cubicBezTo>
                    <a:pt x="1950" y="62"/>
                    <a:pt x="1954" y="62"/>
                    <a:pt x="1957" y="63"/>
                  </a:cubicBezTo>
                  <a:cubicBezTo>
                    <a:pt x="1961" y="64"/>
                    <a:pt x="1965" y="64"/>
                    <a:pt x="1968" y="65"/>
                  </a:cubicBezTo>
                  <a:cubicBezTo>
                    <a:pt x="1971" y="66"/>
                    <a:pt x="1974" y="67"/>
                    <a:pt x="1976" y="68"/>
                  </a:cubicBezTo>
                  <a:cubicBezTo>
                    <a:pt x="1978" y="69"/>
                    <a:pt x="1980" y="70"/>
                    <a:pt x="1981" y="71"/>
                  </a:cubicBezTo>
                  <a:cubicBezTo>
                    <a:pt x="1982" y="71"/>
                    <a:pt x="1983" y="72"/>
                    <a:pt x="1983" y="73"/>
                  </a:cubicBezTo>
                  <a:cubicBezTo>
                    <a:pt x="1983" y="73"/>
                    <a:pt x="1984" y="74"/>
                    <a:pt x="1984" y="75"/>
                  </a:cubicBezTo>
                  <a:cubicBezTo>
                    <a:pt x="1984" y="75"/>
                    <a:pt x="1984" y="76"/>
                    <a:pt x="1984" y="77"/>
                  </a:cubicBezTo>
                  <a:cubicBezTo>
                    <a:pt x="1985" y="78"/>
                    <a:pt x="1985" y="80"/>
                    <a:pt x="1985" y="81"/>
                  </a:cubicBezTo>
                  <a:cubicBezTo>
                    <a:pt x="1985" y="83"/>
                    <a:pt x="1985" y="84"/>
                    <a:pt x="1984" y="86"/>
                  </a:cubicBezTo>
                  <a:cubicBezTo>
                    <a:pt x="1984" y="87"/>
                    <a:pt x="1984" y="88"/>
                    <a:pt x="1984" y="89"/>
                  </a:cubicBezTo>
                  <a:cubicBezTo>
                    <a:pt x="1983" y="89"/>
                    <a:pt x="1983" y="90"/>
                    <a:pt x="1982" y="90"/>
                  </a:cubicBezTo>
                  <a:cubicBezTo>
                    <a:pt x="1982" y="91"/>
                    <a:pt x="1981" y="91"/>
                    <a:pt x="1980" y="91"/>
                  </a:cubicBezTo>
                  <a:cubicBezTo>
                    <a:pt x="1979" y="91"/>
                    <a:pt x="1978" y="90"/>
                    <a:pt x="1976" y="89"/>
                  </a:cubicBezTo>
                  <a:cubicBezTo>
                    <a:pt x="1974" y="88"/>
                    <a:pt x="1972" y="87"/>
                    <a:pt x="1969" y="86"/>
                  </a:cubicBezTo>
                  <a:cubicBezTo>
                    <a:pt x="1966" y="85"/>
                    <a:pt x="1963" y="83"/>
                    <a:pt x="1959" y="82"/>
                  </a:cubicBezTo>
                  <a:cubicBezTo>
                    <a:pt x="1955" y="81"/>
                    <a:pt x="1951" y="81"/>
                    <a:pt x="1946" y="81"/>
                  </a:cubicBezTo>
                  <a:cubicBezTo>
                    <a:pt x="1941" y="81"/>
                    <a:pt x="1937" y="81"/>
                    <a:pt x="1934" y="82"/>
                  </a:cubicBezTo>
                  <a:cubicBezTo>
                    <a:pt x="1930" y="83"/>
                    <a:pt x="1928" y="84"/>
                    <a:pt x="1925" y="86"/>
                  </a:cubicBezTo>
                  <a:cubicBezTo>
                    <a:pt x="1923" y="88"/>
                    <a:pt x="1921" y="90"/>
                    <a:pt x="1920" y="92"/>
                  </a:cubicBezTo>
                  <a:cubicBezTo>
                    <a:pt x="1919" y="94"/>
                    <a:pt x="1919" y="97"/>
                    <a:pt x="1919" y="100"/>
                  </a:cubicBezTo>
                  <a:cubicBezTo>
                    <a:pt x="1919" y="104"/>
                    <a:pt x="1920" y="107"/>
                    <a:pt x="1922" y="109"/>
                  </a:cubicBezTo>
                  <a:cubicBezTo>
                    <a:pt x="1924" y="112"/>
                    <a:pt x="1927" y="114"/>
                    <a:pt x="1930" y="116"/>
                  </a:cubicBezTo>
                  <a:cubicBezTo>
                    <a:pt x="1934" y="118"/>
                    <a:pt x="1938" y="120"/>
                    <a:pt x="1942" y="121"/>
                  </a:cubicBezTo>
                  <a:cubicBezTo>
                    <a:pt x="1946" y="123"/>
                    <a:pt x="1951" y="124"/>
                    <a:pt x="1955" y="126"/>
                  </a:cubicBezTo>
                  <a:cubicBezTo>
                    <a:pt x="1960" y="128"/>
                    <a:pt x="1964" y="130"/>
                    <a:pt x="1969" y="132"/>
                  </a:cubicBezTo>
                  <a:cubicBezTo>
                    <a:pt x="1973" y="134"/>
                    <a:pt x="1977" y="136"/>
                    <a:pt x="1981" y="139"/>
                  </a:cubicBezTo>
                  <a:cubicBezTo>
                    <a:pt x="1984" y="142"/>
                    <a:pt x="1987" y="146"/>
                    <a:pt x="1989" y="150"/>
                  </a:cubicBezTo>
                  <a:cubicBezTo>
                    <a:pt x="1991" y="154"/>
                    <a:pt x="1992" y="159"/>
                    <a:pt x="1992" y="164"/>
                  </a:cubicBezTo>
                  <a:close/>
                  <a:moveTo>
                    <a:pt x="2104" y="190"/>
                  </a:moveTo>
                  <a:cubicBezTo>
                    <a:pt x="2104" y="193"/>
                    <a:pt x="2104" y="195"/>
                    <a:pt x="2104" y="197"/>
                  </a:cubicBezTo>
                  <a:cubicBezTo>
                    <a:pt x="2103" y="199"/>
                    <a:pt x="2103" y="200"/>
                    <a:pt x="2102" y="201"/>
                  </a:cubicBezTo>
                  <a:cubicBezTo>
                    <a:pt x="2101" y="201"/>
                    <a:pt x="2100" y="202"/>
                    <a:pt x="2098" y="203"/>
                  </a:cubicBezTo>
                  <a:cubicBezTo>
                    <a:pt x="2096" y="204"/>
                    <a:pt x="2094" y="204"/>
                    <a:pt x="2092" y="205"/>
                  </a:cubicBezTo>
                  <a:cubicBezTo>
                    <a:pt x="2090" y="205"/>
                    <a:pt x="2088" y="205"/>
                    <a:pt x="2085" y="206"/>
                  </a:cubicBezTo>
                  <a:cubicBezTo>
                    <a:pt x="2083" y="206"/>
                    <a:pt x="2080" y="206"/>
                    <a:pt x="2078" y="206"/>
                  </a:cubicBezTo>
                  <a:cubicBezTo>
                    <a:pt x="2070" y="206"/>
                    <a:pt x="2064" y="205"/>
                    <a:pt x="2059" y="203"/>
                  </a:cubicBezTo>
                  <a:cubicBezTo>
                    <a:pt x="2053" y="202"/>
                    <a:pt x="2049" y="199"/>
                    <a:pt x="2045" y="195"/>
                  </a:cubicBezTo>
                  <a:cubicBezTo>
                    <a:pt x="2042" y="192"/>
                    <a:pt x="2039" y="187"/>
                    <a:pt x="2038" y="181"/>
                  </a:cubicBezTo>
                  <a:cubicBezTo>
                    <a:pt x="2036" y="176"/>
                    <a:pt x="2036" y="169"/>
                    <a:pt x="2036" y="162"/>
                  </a:cubicBezTo>
                  <a:lnTo>
                    <a:pt x="2036" y="85"/>
                  </a:lnTo>
                  <a:lnTo>
                    <a:pt x="2015" y="85"/>
                  </a:lnTo>
                  <a:cubicBezTo>
                    <a:pt x="2014" y="85"/>
                    <a:pt x="2013" y="84"/>
                    <a:pt x="2012" y="83"/>
                  </a:cubicBezTo>
                  <a:cubicBezTo>
                    <a:pt x="2011" y="81"/>
                    <a:pt x="2010" y="78"/>
                    <a:pt x="2010" y="75"/>
                  </a:cubicBezTo>
                  <a:cubicBezTo>
                    <a:pt x="2010" y="73"/>
                    <a:pt x="2010" y="72"/>
                    <a:pt x="2010" y="70"/>
                  </a:cubicBezTo>
                  <a:cubicBezTo>
                    <a:pt x="2011" y="69"/>
                    <a:pt x="2011" y="68"/>
                    <a:pt x="2012" y="67"/>
                  </a:cubicBezTo>
                  <a:cubicBezTo>
                    <a:pt x="2012" y="66"/>
                    <a:pt x="2013" y="66"/>
                    <a:pt x="2013" y="65"/>
                  </a:cubicBezTo>
                  <a:cubicBezTo>
                    <a:pt x="2014" y="65"/>
                    <a:pt x="2015" y="65"/>
                    <a:pt x="2016" y="65"/>
                  </a:cubicBezTo>
                  <a:lnTo>
                    <a:pt x="2036" y="65"/>
                  </a:lnTo>
                  <a:lnTo>
                    <a:pt x="2036" y="34"/>
                  </a:lnTo>
                  <a:cubicBezTo>
                    <a:pt x="2036" y="33"/>
                    <a:pt x="2036" y="32"/>
                    <a:pt x="2036" y="32"/>
                  </a:cubicBezTo>
                  <a:cubicBezTo>
                    <a:pt x="2037" y="31"/>
                    <a:pt x="2037" y="31"/>
                    <a:pt x="2038" y="30"/>
                  </a:cubicBezTo>
                  <a:cubicBezTo>
                    <a:pt x="2039" y="30"/>
                    <a:pt x="2041" y="29"/>
                    <a:pt x="2042" y="29"/>
                  </a:cubicBezTo>
                  <a:cubicBezTo>
                    <a:pt x="2044" y="29"/>
                    <a:pt x="2046" y="29"/>
                    <a:pt x="2049" y="29"/>
                  </a:cubicBezTo>
                  <a:cubicBezTo>
                    <a:pt x="2051" y="29"/>
                    <a:pt x="2054" y="29"/>
                    <a:pt x="2055" y="29"/>
                  </a:cubicBezTo>
                  <a:cubicBezTo>
                    <a:pt x="2057" y="29"/>
                    <a:pt x="2058" y="30"/>
                    <a:pt x="2059" y="30"/>
                  </a:cubicBezTo>
                  <a:cubicBezTo>
                    <a:pt x="2060" y="31"/>
                    <a:pt x="2061" y="31"/>
                    <a:pt x="2061" y="32"/>
                  </a:cubicBezTo>
                  <a:cubicBezTo>
                    <a:pt x="2062" y="32"/>
                    <a:pt x="2062" y="33"/>
                    <a:pt x="2062" y="34"/>
                  </a:cubicBezTo>
                  <a:lnTo>
                    <a:pt x="2062" y="65"/>
                  </a:lnTo>
                  <a:lnTo>
                    <a:pt x="2099" y="65"/>
                  </a:lnTo>
                  <a:cubicBezTo>
                    <a:pt x="2100" y="65"/>
                    <a:pt x="2101" y="65"/>
                    <a:pt x="2101" y="65"/>
                  </a:cubicBezTo>
                  <a:cubicBezTo>
                    <a:pt x="2102" y="66"/>
                    <a:pt x="2103" y="66"/>
                    <a:pt x="2103" y="67"/>
                  </a:cubicBezTo>
                  <a:cubicBezTo>
                    <a:pt x="2104" y="68"/>
                    <a:pt x="2104" y="69"/>
                    <a:pt x="2104" y="70"/>
                  </a:cubicBezTo>
                  <a:cubicBezTo>
                    <a:pt x="2104" y="72"/>
                    <a:pt x="2104" y="73"/>
                    <a:pt x="2104" y="75"/>
                  </a:cubicBezTo>
                  <a:cubicBezTo>
                    <a:pt x="2104" y="78"/>
                    <a:pt x="2104" y="81"/>
                    <a:pt x="2103" y="83"/>
                  </a:cubicBezTo>
                  <a:cubicBezTo>
                    <a:pt x="2102" y="84"/>
                    <a:pt x="2101" y="85"/>
                    <a:pt x="2099" y="85"/>
                  </a:cubicBezTo>
                  <a:lnTo>
                    <a:pt x="2062" y="85"/>
                  </a:lnTo>
                  <a:lnTo>
                    <a:pt x="2062" y="158"/>
                  </a:lnTo>
                  <a:cubicBezTo>
                    <a:pt x="2062" y="167"/>
                    <a:pt x="2064" y="174"/>
                    <a:pt x="2066" y="179"/>
                  </a:cubicBezTo>
                  <a:cubicBezTo>
                    <a:pt x="2069" y="183"/>
                    <a:pt x="2075" y="185"/>
                    <a:pt x="2082" y="185"/>
                  </a:cubicBezTo>
                  <a:cubicBezTo>
                    <a:pt x="2085" y="185"/>
                    <a:pt x="2087" y="185"/>
                    <a:pt x="2089" y="185"/>
                  </a:cubicBezTo>
                  <a:cubicBezTo>
                    <a:pt x="2091" y="184"/>
                    <a:pt x="2092" y="184"/>
                    <a:pt x="2094" y="183"/>
                  </a:cubicBezTo>
                  <a:cubicBezTo>
                    <a:pt x="2095" y="183"/>
                    <a:pt x="2097" y="182"/>
                    <a:pt x="2098" y="182"/>
                  </a:cubicBezTo>
                  <a:cubicBezTo>
                    <a:pt x="2099" y="182"/>
                    <a:pt x="2100" y="181"/>
                    <a:pt x="2101" y="181"/>
                  </a:cubicBezTo>
                  <a:cubicBezTo>
                    <a:pt x="2101" y="181"/>
                    <a:pt x="2102" y="182"/>
                    <a:pt x="2102" y="182"/>
                  </a:cubicBezTo>
                  <a:cubicBezTo>
                    <a:pt x="2103" y="182"/>
                    <a:pt x="2103" y="182"/>
                    <a:pt x="2103" y="183"/>
                  </a:cubicBezTo>
                  <a:cubicBezTo>
                    <a:pt x="2104" y="184"/>
                    <a:pt x="2104" y="185"/>
                    <a:pt x="2104" y="186"/>
                  </a:cubicBezTo>
                  <a:cubicBezTo>
                    <a:pt x="2104" y="187"/>
                    <a:pt x="2104" y="189"/>
                    <a:pt x="2104" y="190"/>
                  </a:cubicBezTo>
                  <a:close/>
                  <a:moveTo>
                    <a:pt x="2234" y="200"/>
                  </a:moveTo>
                  <a:cubicBezTo>
                    <a:pt x="2234" y="201"/>
                    <a:pt x="2234" y="202"/>
                    <a:pt x="2233" y="203"/>
                  </a:cubicBezTo>
                  <a:cubicBezTo>
                    <a:pt x="2232" y="203"/>
                    <a:pt x="2231" y="204"/>
                    <a:pt x="2229" y="204"/>
                  </a:cubicBezTo>
                  <a:cubicBezTo>
                    <a:pt x="2228" y="204"/>
                    <a:pt x="2226" y="204"/>
                    <a:pt x="2223" y="204"/>
                  </a:cubicBezTo>
                  <a:cubicBezTo>
                    <a:pt x="2220" y="204"/>
                    <a:pt x="2218" y="204"/>
                    <a:pt x="2216" y="204"/>
                  </a:cubicBezTo>
                  <a:cubicBezTo>
                    <a:pt x="2214" y="204"/>
                    <a:pt x="2213" y="203"/>
                    <a:pt x="2212" y="203"/>
                  </a:cubicBezTo>
                  <a:cubicBezTo>
                    <a:pt x="2212" y="202"/>
                    <a:pt x="2211" y="201"/>
                    <a:pt x="2211" y="200"/>
                  </a:cubicBezTo>
                  <a:lnTo>
                    <a:pt x="2211" y="187"/>
                  </a:lnTo>
                  <a:cubicBezTo>
                    <a:pt x="2205" y="193"/>
                    <a:pt x="2198" y="198"/>
                    <a:pt x="2190" y="201"/>
                  </a:cubicBezTo>
                  <a:cubicBezTo>
                    <a:pt x="2182" y="205"/>
                    <a:pt x="2174" y="206"/>
                    <a:pt x="2166" y="206"/>
                  </a:cubicBezTo>
                  <a:cubicBezTo>
                    <a:pt x="2158" y="206"/>
                    <a:pt x="2151" y="205"/>
                    <a:pt x="2145" y="204"/>
                  </a:cubicBezTo>
                  <a:cubicBezTo>
                    <a:pt x="2139" y="202"/>
                    <a:pt x="2134" y="199"/>
                    <a:pt x="2129" y="196"/>
                  </a:cubicBezTo>
                  <a:cubicBezTo>
                    <a:pt x="2125" y="192"/>
                    <a:pt x="2122" y="188"/>
                    <a:pt x="2119" y="183"/>
                  </a:cubicBezTo>
                  <a:cubicBezTo>
                    <a:pt x="2117" y="178"/>
                    <a:pt x="2116" y="173"/>
                    <a:pt x="2116" y="166"/>
                  </a:cubicBezTo>
                  <a:cubicBezTo>
                    <a:pt x="2116" y="159"/>
                    <a:pt x="2117" y="153"/>
                    <a:pt x="2121" y="147"/>
                  </a:cubicBezTo>
                  <a:cubicBezTo>
                    <a:pt x="2124" y="142"/>
                    <a:pt x="2129" y="137"/>
                    <a:pt x="2135" y="134"/>
                  </a:cubicBezTo>
                  <a:cubicBezTo>
                    <a:pt x="2141" y="130"/>
                    <a:pt x="2149" y="127"/>
                    <a:pt x="2158" y="125"/>
                  </a:cubicBezTo>
                  <a:cubicBezTo>
                    <a:pt x="2167" y="124"/>
                    <a:pt x="2177" y="123"/>
                    <a:pt x="2188" y="123"/>
                  </a:cubicBezTo>
                  <a:lnTo>
                    <a:pt x="2208" y="123"/>
                  </a:lnTo>
                  <a:lnTo>
                    <a:pt x="2208" y="113"/>
                  </a:lnTo>
                  <a:cubicBezTo>
                    <a:pt x="2208" y="107"/>
                    <a:pt x="2207" y="103"/>
                    <a:pt x="2206" y="99"/>
                  </a:cubicBezTo>
                  <a:cubicBezTo>
                    <a:pt x="2205" y="95"/>
                    <a:pt x="2203" y="92"/>
                    <a:pt x="2200" y="89"/>
                  </a:cubicBezTo>
                  <a:cubicBezTo>
                    <a:pt x="2198" y="87"/>
                    <a:pt x="2194" y="85"/>
                    <a:pt x="2190" y="84"/>
                  </a:cubicBezTo>
                  <a:cubicBezTo>
                    <a:pt x="2186" y="82"/>
                    <a:pt x="2181" y="82"/>
                    <a:pt x="2175" y="82"/>
                  </a:cubicBezTo>
                  <a:cubicBezTo>
                    <a:pt x="2168" y="82"/>
                    <a:pt x="2162" y="82"/>
                    <a:pt x="2157" y="84"/>
                  </a:cubicBezTo>
                  <a:cubicBezTo>
                    <a:pt x="2152" y="85"/>
                    <a:pt x="2147" y="87"/>
                    <a:pt x="2144" y="88"/>
                  </a:cubicBezTo>
                  <a:cubicBezTo>
                    <a:pt x="2140" y="90"/>
                    <a:pt x="2136" y="92"/>
                    <a:pt x="2134" y="93"/>
                  </a:cubicBezTo>
                  <a:cubicBezTo>
                    <a:pt x="2131" y="94"/>
                    <a:pt x="2129" y="95"/>
                    <a:pt x="2128" y="95"/>
                  </a:cubicBezTo>
                  <a:cubicBezTo>
                    <a:pt x="2127" y="95"/>
                    <a:pt x="2126" y="95"/>
                    <a:pt x="2126" y="95"/>
                  </a:cubicBezTo>
                  <a:cubicBezTo>
                    <a:pt x="2125" y="94"/>
                    <a:pt x="2124" y="94"/>
                    <a:pt x="2124" y="93"/>
                  </a:cubicBezTo>
                  <a:cubicBezTo>
                    <a:pt x="2123" y="92"/>
                    <a:pt x="2123" y="91"/>
                    <a:pt x="2123" y="90"/>
                  </a:cubicBezTo>
                  <a:cubicBezTo>
                    <a:pt x="2123" y="89"/>
                    <a:pt x="2123" y="87"/>
                    <a:pt x="2123" y="86"/>
                  </a:cubicBezTo>
                  <a:cubicBezTo>
                    <a:pt x="2123" y="83"/>
                    <a:pt x="2123" y="82"/>
                    <a:pt x="2123" y="80"/>
                  </a:cubicBezTo>
                  <a:cubicBezTo>
                    <a:pt x="2124" y="79"/>
                    <a:pt x="2124" y="77"/>
                    <a:pt x="2126" y="76"/>
                  </a:cubicBezTo>
                  <a:cubicBezTo>
                    <a:pt x="2127" y="75"/>
                    <a:pt x="2130" y="73"/>
                    <a:pt x="2133" y="72"/>
                  </a:cubicBezTo>
                  <a:cubicBezTo>
                    <a:pt x="2137" y="70"/>
                    <a:pt x="2141" y="68"/>
                    <a:pt x="2146" y="67"/>
                  </a:cubicBezTo>
                  <a:cubicBezTo>
                    <a:pt x="2150" y="66"/>
                    <a:pt x="2155" y="64"/>
                    <a:pt x="2161" y="63"/>
                  </a:cubicBezTo>
                  <a:cubicBezTo>
                    <a:pt x="2166" y="63"/>
                    <a:pt x="2172" y="62"/>
                    <a:pt x="2177" y="62"/>
                  </a:cubicBezTo>
                  <a:cubicBezTo>
                    <a:pt x="2188" y="62"/>
                    <a:pt x="2196" y="63"/>
                    <a:pt x="2204" y="65"/>
                  </a:cubicBezTo>
                  <a:cubicBezTo>
                    <a:pt x="2211" y="67"/>
                    <a:pt x="2217" y="71"/>
                    <a:pt x="2221" y="75"/>
                  </a:cubicBezTo>
                  <a:cubicBezTo>
                    <a:pt x="2226" y="79"/>
                    <a:pt x="2229" y="84"/>
                    <a:pt x="2231" y="90"/>
                  </a:cubicBezTo>
                  <a:cubicBezTo>
                    <a:pt x="2233" y="96"/>
                    <a:pt x="2234" y="103"/>
                    <a:pt x="2234" y="112"/>
                  </a:cubicBezTo>
                  <a:lnTo>
                    <a:pt x="2234" y="200"/>
                  </a:lnTo>
                  <a:close/>
                  <a:moveTo>
                    <a:pt x="2208" y="140"/>
                  </a:moveTo>
                  <a:lnTo>
                    <a:pt x="2185" y="140"/>
                  </a:lnTo>
                  <a:cubicBezTo>
                    <a:pt x="2178" y="140"/>
                    <a:pt x="2172" y="141"/>
                    <a:pt x="2166" y="142"/>
                  </a:cubicBezTo>
                  <a:cubicBezTo>
                    <a:pt x="2161" y="143"/>
                    <a:pt x="2156" y="145"/>
                    <a:pt x="2153" y="147"/>
                  </a:cubicBezTo>
                  <a:cubicBezTo>
                    <a:pt x="2149" y="149"/>
                    <a:pt x="2147" y="152"/>
                    <a:pt x="2145" y="155"/>
                  </a:cubicBezTo>
                  <a:cubicBezTo>
                    <a:pt x="2143" y="158"/>
                    <a:pt x="2143" y="161"/>
                    <a:pt x="2143" y="165"/>
                  </a:cubicBezTo>
                  <a:cubicBezTo>
                    <a:pt x="2143" y="172"/>
                    <a:pt x="2145" y="177"/>
                    <a:pt x="2150" y="181"/>
                  </a:cubicBezTo>
                  <a:cubicBezTo>
                    <a:pt x="2155" y="185"/>
                    <a:pt x="2161" y="188"/>
                    <a:pt x="2170" y="188"/>
                  </a:cubicBezTo>
                  <a:cubicBezTo>
                    <a:pt x="2177" y="188"/>
                    <a:pt x="2183" y="186"/>
                    <a:pt x="2189" y="183"/>
                  </a:cubicBezTo>
                  <a:cubicBezTo>
                    <a:pt x="2195" y="179"/>
                    <a:pt x="2201" y="175"/>
                    <a:pt x="2208" y="168"/>
                  </a:cubicBezTo>
                  <a:lnTo>
                    <a:pt x="2208" y="140"/>
                  </a:lnTo>
                  <a:close/>
                  <a:moveTo>
                    <a:pt x="2410" y="200"/>
                  </a:moveTo>
                  <a:cubicBezTo>
                    <a:pt x="2410" y="201"/>
                    <a:pt x="2409" y="201"/>
                    <a:pt x="2409" y="202"/>
                  </a:cubicBezTo>
                  <a:cubicBezTo>
                    <a:pt x="2409" y="202"/>
                    <a:pt x="2408" y="203"/>
                    <a:pt x="2407" y="203"/>
                  </a:cubicBezTo>
                  <a:cubicBezTo>
                    <a:pt x="2406" y="204"/>
                    <a:pt x="2405" y="204"/>
                    <a:pt x="2403" y="204"/>
                  </a:cubicBezTo>
                  <a:cubicBezTo>
                    <a:pt x="2401" y="204"/>
                    <a:pt x="2399" y="204"/>
                    <a:pt x="2397" y="204"/>
                  </a:cubicBezTo>
                  <a:cubicBezTo>
                    <a:pt x="2394" y="204"/>
                    <a:pt x="2392" y="204"/>
                    <a:pt x="2390" y="204"/>
                  </a:cubicBezTo>
                  <a:cubicBezTo>
                    <a:pt x="2388" y="204"/>
                    <a:pt x="2387" y="204"/>
                    <a:pt x="2386" y="203"/>
                  </a:cubicBezTo>
                  <a:cubicBezTo>
                    <a:pt x="2385" y="203"/>
                    <a:pt x="2384" y="202"/>
                    <a:pt x="2384" y="202"/>
                  </a:cubicBezTo>
                  <a:cubicBezTo>
                    <a:pt x="2383" y="201"/>
                    <a:pt x="2383" y="201"/>
                    <a:pt x="2383" y="200"/>
                  </a:cubicBezTo>
                  <a:lnTo>
                    <a:pt x="2383" y="123"/>
                  </a:lnTo>
                  <a:cubicBezTo>
                    <a:pt x="2383" y="116"/>
                    <a:pt x="2383" y="110"/>
                    <a:pt x="2381" y="105"/>
                  </a:cubicBezTo>
                  <a:cubicBezTo>
                    <a:pt x="2380" y="100"/>
                    <a:pt x="2378" y="96"/>
                    <a:pt x="2376" y="93"/>
                  </a:cubicBezTo>
                  <a:cubicBezTo>
                    <a:pt x="2373" y="90"/>
                    <a:pt x="2370" y="87"/>
                    <a:pt x="2366" y="86"/>
                  </a:cubicBezTo>
                  <a:cubicBezTo>
                    <a:pt x="2362" y="84"/>
                    <a:pt x="2358" y="83"/>
                    <a:pt x="2353" y="83"/>
                  </a:cubicBezTo>
                  <a:cubicBezTo>
                    <a:pt x="2346" y="83"/>
                    <a:pt x="2339" y="85"/>
                    <a:pt x="2333" y="89"/>
                  </a:cubicBezTo>
                  <a:cubicBezTo>
                    <a:pt x="2326" y="94"/>
                    <a:pt x="2319" y="100"/>
                    <a:pt x="2312" y="108"/>
                  </a:cubicBezTo>
                  <a:lnTo>
                    <a:pt x="2312" y="200"/>
                  </a:lnTo>
                  <a:cubicBezTo>
                    <a:pt x="2312" y="201"/>
                    <a:pt x="2312" y="201"/>
                    <a:pt x="2311" y="202"/>
                  </a:cubicBezTo>
                  <a:cubicBezTo>
                    <a:pt x="2311" y="202"/>
                    <a:pt x="2310" y="203"/>
                    <a:pt x="2309" y="203"/>
                  </a:cubicBezTo>
                  <a:cubicBezTo>
                    <a:pt x="2308" y="204"/>
                    <a:pt x="2307" y="204"/>
                    <a:pt x="2305" y="204"/>
                  </a:cubicBezTo>
                  <a:cubicBezTo>
                    <a:pt x="2303" y="204"/>
                    <a:pt x="2301" y="204"/>
                    <a:pt x="2298" y="204"/>
                  </a:cubicBezTo>
                  <a:cubicBezTo>
                    <a:pt x="2296" y="204"/>
                    <a:pt x="2294" y="204"/>
                    <a:pt x="2292" y="204"/>
                  </a:cubicBezTo>
                  <a:cubicBezTo>
                    <a:pt x="2290" y="204"/>
                    <a:pt x="2289" y="204"/>
                    <a:pt x="2288" y="203"/>
                  </a:cubicBezTo>
                  <a:cubicBezTo>
                    <a:pt x="2287" y="203"/>
                    <a:pt x="2286" y="202"/>
                    <a:pt x="2286" y="202"/>
                  </a:cubicBezTo>
                  <a:cubicBezTo>
                    <a:pt x="2286" y="201"/>
                    <a:pt x="2285" y="201"/>
                    <a:pt x="2285" y="200"/>
                  </a:cubicBezTo>
                  <a:lnTo>
                    <a:pt x="2285" y="69"/>
                  </a:lnTo>
                  <a:cubicBezTo>
                    <a:pt x="2285" y="68"/>
                    <a:pt x="2286" y="67"/>
                    <a:pt x="2286" y="67"/>
                  </a:cubicBezTo>
                  <a:cubicBezTo>
                    <a:pt x="2286" y="66"/>
                    <a:pt x="2287" y="66"/>
                    <a:pt x="2288" y="65"/>
                  </a:cubicBezTo>
                  <a:cubicBezTo>
                    <a:pt x="2289" y="65"/>
                    <a:pt x="2290" y="65"/>
                    <a:pt x="2291" y="64"/>
                  </a:cubicBezTo>
                  <a:cubicBezTo>
                    <a:pt x="2293" y="64"/>
                    <a:pt x="2295" y="64"/>
                    <a:pt x="2297" y="64"/>
                  </a:cubicBezTo>
                  <a:cubicBezTo>
                    <a:pt x="2300" y="64"/>
                    <a:pt x="2302" y="64"/>
                    <a:pt x="2303" y="64"/>
                  </a:cubicBezTo>
                  <a:cubicBezTo>
                    <a:pt x="2305" y="65"/>
                    <a:pt x="2306" y="65"/>
                    <a:pt x="2307" y="65"/>
                  </a:cubicBezTo>
                  <a:cubicBezTo>
                    <a:pt x="2308" y="66"/>
                    <a:pt x="2308" y="66"/>
                    <a:pt x="2309" y="67"/>
                  </a:cubicBezTo>
                  <a:cubicBezTo>
                    <a:pt x="2309" y="67"/>
                    <a:pt x="2309" y="68"/>
                    <a:pt x="2309" y="69"/>
                  </a:cubicBezTo>
                  <a:lnTo>
                    <a:pt x="2309" y="86"/>
                  </a:lnTo>
                  <a:cubicBezTo>
                    <a:pt x="2317" y="78"/>
                    <a:pt x="2325" y="72"/>
                    <a:pt x="2334" y="68"/>
                  </a:cubicBezTo>
                  <a:cubicBezTo>
                    <a:pt x="2342" y="64"/>
                    <a:pt x="2350" y="62"/>
                    <a:pt x="2358" y="62"/>
                  </a:cubicBezTo>
                  <a:cubicBezTo>
                    <a:pt x="2368" y="62"/>
                    <a:pt x="2376" y="64"/>
                    <a:pt x="2382" y="67"/>
                  </a:cubicBezTo>
                  <a:cubicBezTo>
                    <a:pt x="2389" y="70"/>
                    <a:pt x="2394" y="73"/>
                    <a:pt x="2398" y="78"/>
                  </a:cubicBezTo>
                  <a:cubicBezTo>
                    <a:pt x="2402" y="83"/>
                    <a:pt x="2405" y="89"/>
                    <a:pt x="2407" y="96"/>
                  </a:cubicBezTo>
                  <a:cubicBezTo>
                    <a:pt x="2409" y="103"/>
                    <a:pt x="2410" y="111"/>
                    <a:pt x="2410" y="120"/>
                  </a:cubicBezTo>
                  <a:lnTo>
                    <a:pt x="2410" y="200"/>
                  </a:lnTo>
                  <a:close/>
                  <a:moveTo>
                    <a:pt x="2565" y="180"/>
                  </a:moveTo>
                  <a:cubicBezTo>
                    <a:pt x="2565" y="182"/>
                    <a:pt x="2565" y="183"/>
                    <a:pt x="2565" y="184"/>
                  </a:cubicBezTo>
                  <a:cubicBezTo>
                    <a:pt x="2565" y="185"/>
                    <a:pt x="2565" y="186"/>
                    <a:pt x="2564" y="187"/>
                  </a:cubicBezTo>
                  <a:cubicBezTo>
                    <a:pt x="2564" y="188"/>
                    <a:pt x="2564" y="189"/>
                    <a:pt x="2563" y="189"/>
                  </a:cubicBezTo>
                  <a:cubicBezTo>
                    <a:pt x="2563" y="190"/>
                    <a:pt x="2562" y="191"/>
                    <a:pt x="2561" y="192"/>
                  </a:cubicBezTo>
                  <a:cubicBezTo>
                    <a:pt x="2560" y="193"/>
                    <a:pt x="2557" y="195"/>
                    <a:pt x="2554" y="197"/>
                  </a:cubicBezTo>
                  <a:cubicBezTo>
                    <a:pt x="2551" y="199"/>
                    <a:pt x="2547" y="200"/>
                    <a:pt x="2543" y="202"/>
                  </a:cubicBezTo>
                  <a:cubicBezTo>
                    <a:pt x="2539" y="203"/>
                    <a:pt x="2535" y="204"/>
                    <a:pt x="2530" y="205"/>
                  </a:cubicBezTo>
                  <a:cubicBezTo>
                    <a:pt x="2525" y="206"/>
                    <a:pt x="2521" y="206"/>
                    <a:pt x="2516" y="206"/>
                  </a:cubicBezTo>
                  <a:cubicBezTo>
                    <a:pt x="2505" y="206"/>
                    <a:pt x="2496" y="205"/>
                    <a:pt x="2488" y="202"/>
                  </a:cubicBezTo>
                  <a:cubicBezTo>
                    <a:pt x="2480" y="199"/>
                    <a:pt x="2473" y="194"/>
                    <a:pt x="2468" y="188"/>
                  </a:cubicBezTo>
                  <a:cubicBezTo>
                    <a:pt x="2462" y="182"/>
                    <a:pt x="2458" y="175"/>
                    <a:pt x="2455" y="166"/>
                  </a:cubicBezTo>
                  <a:cubicBezTo>
                    <a:pt x="2453" y="157"/>
                    <a:pt x="2451" y="147"/>
                    <a:pt x="2451" y="136"/>
                  </a:cubicBezTo>
                  <a:cubicBezTo>
                    <a:pt x="2451" y="123"/>
                    <a:pt x="2453" y="112"/>
                    <a:pt x="2456" y="103"/>
                  </a:cubicBezTo>
                  <a:cubicBezTo>
                    <a:pt x="2460" y="93"/>
                    <a:pt x="2465" y="86"/>
                    <a:pt x="2471" y="80"/>
                  </a:cubicBezTo>
                  <a:cubicBezTo>
                    <a:pt x="2477" y="74"/>
                    <a:pt x="2484" y="69"/>
                    <a:pt x="2492" y="67"/>
                  </a:cubicBezTo>
                  <a:cubicBezTo>
                    <a:pt x="2500" y="64"/>
                    <a:pt x="2509" y="62"/>
                    <a:pt x="2519" y="62"/>
                  </a:cubicBezTo>
                  <a:cubicBezTo>
                    <a:pt x="2523" y="62"/>
                    <a:pt x="2528" y="63"/>
                    <a:pt x="2532" y="63"/>
                  </a:cubicBezTo>
                  <a:cubicBezTo>
                    <a:pt x="2536" y="64"/>
                    <a:pt x="2540" y="65"/>
                    <a:pt x="2544" y="66"/>
                  </a:cubicBezTo>
                  <a:cubicBezTo>
                    <a:pt x="2548" y="68"/>
                    <a:pt x="2551" y="69"/>
                    <a:pt x="2554" y="71"/>
                  </a:cubicBezTo>
                  <a:cubicBezTo>
                    <a:pt x="2556" y="72"/>
                    <a:pt x="2559" y="74"/>
                    <a:pt x="2560" y="75"/>
                  </a:cubicBezTo>
                  <a:cubicBezTo>
                    <a:pt x="2561" y="76"/>
                    <a:pt x="2562" y="77"/>
                    <a:pt x="2562" y="78"/>
                  </a:cubicBezTo>
                  <a:cubicBezTo>
                    <a:pt x="2563" y="79"/>
                    <a:pt x="2563" y="79"/>
                    <a:pt x="2564" y="80"/>
                  </a:cubicBezTo>
                  <a:cubicBezTo>
                    <a:pt x="2564" y="81"/>
                    <a:pt x="2564" y="82"/>
                    <a:pt x="2564" y="83"/>
                  </a:cubicBezTo>
                  <a:cubicBezTo>
                    <a:pt x="2564" y="85"/>
                    <a:pt x="2564" y="86"/>
                    <a:pt x="2564" y="88"/>
                  </a:cubicBezTo>
                  <a:cubicBezTo>
                    <a:pt x="2564" y="92"/>
                    <a:pt x="2564" y="94"/>
                    <a:pt x="2563" y="96"/>
                  </a:cubicBezTo>
                  <a:cubicBezTo>
                    <a:pt x="2562" y="97"/>
                    <a:pt x="2561" y="98"/>
                    <a:pt x="2560" y="98"/>
                  </a:cubicBezTo>
                  <a:cubicBezTo>
                    <a:pt x="2558" y="98"/>
                    <a:pt x="2556" y="97"/>
                    <a:pt x="2554" y="96"/>
                  </a:cubicBezTo>
                  <a:cubicBezTo>
                    <a:pt x="2552" y="94"/>
                    <a:pt x="2549" y="92"/>
                    <a:pt x="2546" y="90"/>
                  </a:cubicBezTo>
                  <a:cubicBezTo>
                    <a:pt x="2543" y="88"/>
                    <a:pt x="2539" y="87"/>
                    <a:pt x="2534" y="85"/>
                  </a:cubicBezTo>
                  <a:cubicBezTo>
                    <a:pt x="2530" y="83"/>
                    <a:pt x="2524" y="83"/>
                    <a:pt x="2518" y="83"/>
                  </a:cubicBezTo>
                  <a:cubicBezTo>
                    <a:pt x="2506" y="83"/>
                    <a:pt x="2496" y="87"/>
                    <a:pt x="2489" y="96"/>
                  </a:cubicBezTo>
                  <a:cubicBezTo>
                    <a:pt x="2482" y="105"/>
                    <a:pt x="2479" y="118"/>
                    <a:pt x="2479" y="135"/>
                  </a:cubicBezTo>
                  <a:cubicBezTo>
                    <a:pt x="2479" y="143"/>
                    <a:pt x="2480" y="150"/>
                    <a:pt x="2481" y="157"/>
                  </a:cubicBezTo>
                  <a:cubicBezTo>
                    <a:pt x="2483" y="163"/>
                    <a:pt x="2486" y="169"/>
                    <a:pt x="2489" y="173"/>
                  </a:cubicBezTo>
                  <a:cubicBezTo>
                    <a:pt x="2493" y="177"/>
                    <a:pt x="2497" y="180"/>
                    <a:pt x="2502" y="182"/>
                  </a:cubicBezTo>
                  <a:cubicBezTo>
                    <a:pt x="2507" y="184"/>
                    <a:pt x="2513" y="185"/>
                    <a:pt x="2519" y="185"/>
                  </a:cubicBezTo>
                  <a:cubicBezTo>
                    <a:pt x="2525" y="185"/>
                    <a:pt x="2530" y="185"/>
                    <a:pt x="2535" y="183"/>
                  </a:cubicBezTo>
                  <a:cubicBezTo>
                    <a:pt x="2540" y="181"/>
                    <a:pt x="2544" y="179"/>
                    <a:pt x="2547" y="177"/>
                  </a:cubicBezTo>
                  <a:cubicBezTo>
                    <a:pt x="2550" y="175"/>
                    <a:pt x="2553" y="173"/>
                    <a:pt x="2555" y="171"/>
                  </a:cubicBezTo>
                  <a:cubicBezTo>
                    <a:pt x="2558" y="170"/>
                    <a:pt x="2560" y="169"/>
                    <a:pt x="2561" y="169"/>
                  </a:cubicBezTo>
                  <a:cubicBezTo>
                    <a:pt x="2562" y="169"/>
                    <a:pt x="2562" y="169"/>
                    <a:pt x="2563" y="169"/>
                  </a:cubicBezTo>
                  <a:cubicBezTo>
                    <a:pt x="2563" y="170"/>
                    <a:pt x="2564" y="170"/>
                    <a:pt x="2564" y="171"/>
                  </a:cubicBezTo>
                  <a:cubicBezTo>
                    <a:pt x="2564" y="172"/>
                    <a:pt x="2565" y="173"/>
                    <a:pt x="2565" y="175"/>
                  </a:cubicBezTo>
                  <a:cubicBezTo>
                    <a:pt x="2565" y="176"/>
                    <a:pt x="2565" y="178"/>
                    <a:pt x="2565" y="180"/>
                  </a:cubicBezTo>
                  <a:close/>
                  <a:moveTo>
                    <a:pt x="2729" y="129"/>
                  </a:moveTo>
                  <a:cubicBezTo>
                    <a:pt x="2729" y="132"/>
                    <a:pt x="2727" y="135"/>
                    <a:pt x="2725" y="137"/>
                  </a:cubicBezTo>
                  <a:cubicBezTo>
                    <a:pt x="2723" y="138"/>
                    <a:pt x="2721" y="139"/>
                    <a:pt x="2718" y="139"/>
                  </a:cubicBezTo>
                  <a:lnTo>
                    <a:pt x="2623" y="139"/>
                  </a:lnTo>
                  <a:cubicBezTo>
                    <a:pt x="2623" y="146"/>
                    <a:pt x="2624" y="153"/>
                    <a:pt x="2626" y="159"/>
                  </a:cubicBezTo>
                  <a:cubicBezTo>
                    <a:pt x="2627" y="165"/>
                    <a:pt x="2630" y="170"/>
                    <a:pt x="2634" y="174"/>
                  </a:cubicBezTo>
                  <a:cubicBezTo>
                    <a:pt x="2637" y="178"/>
                    <a:pt x="2642" y="181"/>
                    <a:pt x="2648" y="183"/>
                  </a:cubicBezTo>
                  <a:cubicBezTo>
                    <a:pt x="2654" y="186"/>
                    <a:pt x="2662" y="187"/>
                    <a:pt x="2670" y="187"/>
                  </a:cubicBezTo>
                  <a:cubicBezTo>
                    <a:pt x="2677" y="187"/>
                    <a:pt x="2683" y="186"/>
                    <a:pt x="2689" y="185"/>
                  </a:cubicBezTo>
                  <a:cubicBezTo>
                    <a:pt x="2694" y="184"/>
                    <a:pt x="2699" y="183"/>
                    <a:pt x="2703" y="182"/>
                  </a:cubicBezTo>
                  <a:cubicBezTo>
                    <a:pt x="2707" y="181"/>
                    <a:pt x="2710" y="179"/>
                    <a:pt x="2712" y="178"/>
                  </a:cubicBezTo>
                  <a:cubicBezTo>
                    <a:pt x="2715" y="177"/>
                    <a:pt x="2717" y="177"/>
                    <a:pt x="2718" y="177"/>
                  </a:cubicBezTo>
                  <a:cubicBezTo>
                    <a:pt x="2719" y="177"/>
                    <a:pt x="2720" y="177"/>
                    <a:pt x="2720" y="177"/>
                  </a:cubicBezTo>
                  <a:cubicBezTo>
                    <a:pt x="2721" y="178"/>
                    <a:pt x="2721" y="178"/>
                    <a:pt x="2721" y="179"/>
                  </a:cubicBezTo>
                  <a:cubicBezTo>
                    <a:pt x="2722" y="180"/>
                    <a:pt x="2722" y="181"/>
                    <a:pt x="2722" y="182"/>
                  </a:cubicBezTo>
                  <a:cubicBezTo>
                    <a:pt x="2722" y="183"/>
                    <a:pt x="2722" y="184"/>
                    <a:pt x="2722" y="186"/>
                  </a:cubicBezTo>
                  <a:cubicBezTo>
                    <a:pt x="2722" y="187"/>
                    <a:pt x="2722" y="189"/>
                    <a:pt x="2722" y="189"/>
                  </a:cubicBezTo>
                  <a:cubicBezTo>
                    <a:pt x="2722" y="190"/>
                    <a:pt x="2722" y="191"/>
                    <a:pt x="2722" y="192"/>
                  </a:cubicBezTo>
                  <a:cubicBezTo>
                    <a:pt x="2722" y="193"/>
                    <a:pt x="2721" y="193"/>
                    <a:pt x="2721" y="194"/>
                  </a:cubicBezTo>
                  <a:cubicBezTo>
                    <a:pt x="2721" y="195"/>
                    <a:pt x="2720" y="195"/>
                    <a:pt x="2720" y="196"/>
                  </a:cubicBezTo>
                  <a:cubicBezTo>
                    <a:pt x="2719" y="196"/>
                    <a:pt x="2717" y="197"/>
                    <a:pt x="2714" y="198"/>
                  </a:cubicBezTo>
                  <a:cubicBezTo>
                    <a:pt x="2712" y="199"/>
                    <a:pt x="2708" y="201"/>
                    <a:pt x="2703" y="202"/>
                  </a:cubicBezTo>
                  <a:cubicBezTo>
                    <a:pt x="2699" y="203"/>
                    <a:pt x="2693" y="204"/>
                    <a:pt x="2687" y="205"/>
                  </a:cubicBezTo>
                  <a:cubicBezTo>
                    <a:pt x="2681" y="206"/>
                    <a:pt x="2675" y="206"/>
                    <a:pt x="2668" y="206"/>
                  </a:cubicBezTo>
                  <a:cubicBezTo>
                    <a:pt x="2656" y="206"/>
                    <a:pt x="2646" y="205"/>
                    <a:pt x="2637" y="202"/>
                  </a:cubicBezTo>
                  <a:cubicBezTo>
                    <a:pt x="2628" y="199"/>
                    <a:pt x="2620" y="194"/>
                    <a:pt x="2614" y="188"/>
                  </a:cubicBezTo>
                  <a:cubicBezTo>
                    <a:pt x="2608" y="182"/>
                    <a:pt x="2603" y="175"/>
                    <a:pt x="2600" y="166"/>
                  </a:cubicBezTo>
                  <a:cubicBezTo>
                    <a:pt x="2597" y="157"/>
                    <a:pt x="2596" y="147"/>
                    <a:pt x="2596" y="135"/>
                  </a:cubicBezTo>
                  <a:cubicBezTo>
                    <a:pt x="2596" y="124"/>
                    <a:pt x="2597" y="113"/>
                    <a:pt x="2601" y="104"/>
                  </a:cubicBezTo>
                  <a:cubicBezTo>
                    <a:pt x="2604" y="95"/>
                    <a:pt x="2608" y="88"/>
                    <a:pt x="2614" y="82"/>
                  </a:cubicBezTo>
                  <a:cubicBezTo>
                    <a:pt x="2620" y="75"/>
                    <a:pt x="2628" y="70"/>
                    <a:pt x="2636" y="67"/>
                  </a:cubicBezTo>
                  <a:cubicBezTo>
                    <a:pt x="2645" y="64"/>
                    <a:pt x="2654" y="62"/>
                    <a:pt x="2665" y="62"/>
                  </a:cubicBezTo>
                  <a:cubicBezTo>
                    <a:pt x="2676" y="62"/>
                    <a:pt x="2686" y="64"/>
                    <a:pt x="2694" y="67"/>
                  </a:cubicBezTo>
                  <a:cubicBezTo>
                    <a:pt x="2702" y="70"/>
                    <a:pt x="2708" y="75"/>
                    <a:pt x="2714" y="80"/>
                  </a:cubicBezTo>
                  <a:cubicBezTo>
                    <a:pt x="2719" y="86"/>
                    <a:pt x="2723" y="93"/>
                    <a:pt x="2725" y="100"/>
                  </a:cubicBezTo>
                  <a:cubicBezTo>
                    <a:pt x="2727" y="108"/>
                    <a:pt x="2729" y="116"/>
                    <a:pt x="2729" y="124"/>
                  </a:cubicBezTo>
                  <a:lnTo>
                    <a:pt x="2729" y="129"/>
                  </a:lnTo>
                  <a:close/>
                  <a:moveTo>
                    <a:pt x="2702" y="121"/>
                  </a:moveTo>
                  <a:cubicBezTo>
                    <a:pt x="2702" y="109"/>
                    <a:pt x="2699" y="99"/>
                    <a:pt x="2693" y="92"/>
                  </a:cubicBezTo>
                  <a:cubicBezTo>
                    <a:pt x="2686" y="85"/>
                    <a:pt x="2676" y="81"/>
                    <a:pt x="2664" y="81"/>
                  </a:cubicBezTo>
                  <a:cubicBezTo>
                    <a:pt x="2657" y="81"/>
                    <a:pt x="2651" y="82"/>
                    <a:pt x="2646" y="84"/>
                  </a:cubicBezTo>
                  <a:cubicBezTo>
                    <a:pt x="2641" y="86"/>
                    <a:pt x="2637" y="89"/>
                    <a:pt x="2634" y="93"/>
                  </a:cubicBezTo>
                  <a:cubicBezTo>
                    <a:pt x="2631" y="97"/>
                    <a:pt x="2628" y="101"/>
                    <a:pt x="2626" y="106"/>
                  </a:cubicBezTo>
                  <a:cubicBezTo>
                    <a:pt x="2624" y="111"/>
                    <a:pt x="2623" y="116"/>
                    <a:pt x="2623" y="121"/>
                  </a:cubicBezTo>
                  <a:lnTo>
                    <a:pt x="2702" y="121"/>
                  </a:lnTo>
                  <a:close/>
                  <a:moveTo>
                    <a:pt x="2956" y="193"/>
                  </a:moveTo>
                  <a:cubicBezTo>
                    <a:pt x="2956" y="195"/>
                    <a:pt x="2956" y="196"/>
                    <a:pt x="2956" y="198"/>
                  </a:cubicBezTo>
                  <a:cubicBezTo>
                    <a:pt x="2955" y="199"/>
                    <a:pt x="2955" y="200"/>
                    <a:pt x="2955" y="201"/>
                  </a:cubicBezTo>
                  <a:cubicBezTo>
                    <a:pt x="2954" y="202"/>
                    <a:pt x="2954" y="202"/>
                    <a:pt x="2953" y="203"/>
                  </a:cubicBezTo>
                  <a:cubicBezTo>
                    <a:pt x="2952" y="203"/>
                    <a:pt x="2951" y="204"/>
                    <a:pt x="2950" y="204"/>
                  </a:cubicBezTo>
                  <a:lnTo>
                    <a:pt x="2859" y="204"/>
                  </a:lnTo>
                  <a:cubicBezTo>
                    <a:pt x="2856" y="204"/>
                    <a:pt x="2854" y="203"/>
                    <a:pt x="2852" y="201"/>
                  </a:cubicBezTo>
                  <a:cubicBezTo>
                    <a:pt x="2849" y="200"/>
                    <a:pt x="2848" y="197"/>
                    <a:pt x="2848" y="193"/>
                  </a:cubicBezTo>
                  <a:lnTo>
                    <a:pt x="2848" y="19"/>
                  </a:lnTo>
                  <a:cubicBezTo>
                    <a:pt x="2848" y="18"/>
                    <a:pt x="2849" y="17"/>
                    <a:pt x="2849" y="17"/>
                  </a:cubicBezTo>
                  <a:cubicBezTo>
                    <a:pt x="2849" y="16"/>
                    <a:pt x="2850" y="16"/>
                    <a:pt x="2851" y="15"/>
                  </a:cubicBezTo>
                  <a:cubicBezTo>
                    <a:pt x="2852" y="15"/>
                    <a:pt x="2854" y="15"/>
                    <a:pt x="2856" y="14"/>
                  </a:cubicBezTo>
                  <a:cubicBezTo>
                    <a:pt x="2857" y="14"/>
                    <a:pt x="2860" y="14"/>
                    <a:pt x="2862" y="14"/>
                  </a:cubicBezTo>
                  <a:cubicBezTo>
                    <a:pt x="2865" y="14"/>
                    <a:pt x="2867" y="14"/>
                    <a:pt x="2869" y="14"/>
                  </a:cubicBezTo>
                  <a:cubicBezTo>
                    <a:pt x="2871" y="15"/>
                    <a:pt x="2872" y="15"/>
                    <a:pt x="2873" y="15"/>
                  </a:cubicBezTo>
                  <a:cubicBezTo>
                    <a:pt x="2874" y="16"/>
                    <a:pt x="2875" y="16"/>
                    <a:pt x="2875" y="17"/>
                  </a:cubicBezTo>
                  <a:cubicBezTo>
                    <a:pt x="2876" y="17"/>
                    <a:pt x="2876" y="18"/>
                    <a:pt x="2876" y="19"/>
                  </a:cubicBezTo>
                  <a:lnTo>
                    <a:pt x="2876" y="182"/>
                  </a:lnTo>
                  <a:lnTo>
                    <a:pt x="2950" y="182"/>
                  </a:lnTo>
                  <a:cubicBezTo>
                    <a:pt x="2951" y="182"/>
                    <a:pt x="2952" y="182"/>
                    <a:pt x="2953" y="182"/>
                  </a:cubicBezTo>
                  <a:cubicBezTo>
                    <a:pt x="2954" y="183"/>
                    <a:pt x="2954" y="184"/>
                    <a:pt x="2955" y="184"/>
                  </a:cubicBezTo>
                  <a:cubicBezTo>
                    <a:pt x="2955" y="185"/>
                    <a:pt x="2955" y="186"/>
                    <a:pt x="2956" y="188"/>
                  </a:cubicBezTo>
                  <a:cubicBezTo>
                    <a:pt x="2956" y="189"/>
                    <a:pt x="2956" y="191"/>
                    <a:pt x="2956" y="193"/>
                  </a:cubicBezTo>
                  <a:close/>
                  <a:moveTo>
                    <a:pt x="3097" y="129"/>
                  </a:moveTo>
                  <a:cubicBezTo>
                    <a:pt x="3097" y="132"/>
                    <a:pt x="3095" y="135"/>
                    <a:pt x="3093" y="137"/>
                  </a:cubicBezTo>
                  <a:cubicBezTo>
                    <a:pt x="3091" y="138"/>
                    <a:pt x="3089" y="139"/>
                    <a:pt x="3086" y="139"/>
                  </a:cubicBezTo>
                  <a:lnTo>
                    <a:pt x="2991" y="139"/>
                  </a:lnTo>
                  <a:cubicBezTo>
                    <a:pt x="2991" y="146"/>
                    <a:pt x="2992" y="153"/>
                    <a:pt x="2994" y="159"/>
                  </a:cubicBezTo>
                  <a:cubicBezTo>
                    <a:pt x="2995" y="165"/>
                    <a:pt x="2998" y="170"/>
                    <a:pt x="3002" y="174"/>
                  </a:cubicBezTo>
                  <a:cubicBezTo>
                    <a:pt x="3005" y="178"/>
                    <a:pt x="3010" y="181"/>
                    <a:pt x="3016" y="183"/>
                  </a:cubicBezTo>
                  <a:cubicBezTo>
                    <a:pt x="3022" y="186"/>
                    <a:pt x="3030" y="187"/>
                    <a:pt x="3038" y="187"/>
                  </a:cubicBezTo>
                  <a:cubicBezTo>
                    <a:pt x="3045" y="187"/>
                    <a:pt x="3051" y="186"/>
                    <a:pt x="3057" y="185"/>
                  </a:cubicBezTo>
                  <a:cubicBezTo>
                    <a:pt x="3062" y="184"/>
                    <a:pt x="3067" y="183"/>
                    <a:pt x="3071" y="182"/>
                  </a:cubicBezTo>
                  <a:cubicBezTo>
                    <a:pt x="3075" y="181"/>
                    <a:pt x="3078" y="179"/>
                    <a:pt x="3080" y="178"/>
                  </a:cubicBezTo>
                  <a:cubicBezTo>
                    <a:pt x="3083" y="177"/>
                    <a:pt x="3085" y="177"/>
                    <a:pt x="3086" y="177"/>
                  </a:cubicBezTo>
                  <a:cubicBezTo>
                    <a:pt x="3087" y="177"/>
                    <a:pt x="3088" y="177"/>
                    <a:pt x="3088" y="177"/>
                  </a:cubicBezTo>
                  <a:cubicBezTo>
                    <a:pt x="3089" y="178"/>
                    <a:pt x="3089" y="178"/>
                    <a:pt x="3089" y="179"/>
                  </a:cubicBezTo>
                  <a:cubicBezTo>
                    <a:pt x="3090" y="180"/>
                    <a:pt x="3090" y="181"/>
                    <a:pt x="3090" y="182"/>
                  </a:cubicBezTo>
                  <a:cubicBezTo>
                    <a:pt x="3090" y="183"/>
                    <a:pt x="3090" y="184"/>
                    <a:pt x="3090" y="186"/>
                  </a:cubicBezTo>
                  <a:cubicBezTo>
                    <a:pt x="3090" y="187"/>
                    <a:pt x="3090" y="189"/>
                    <a:pt x="3090" y="189"/>
                  </a:cubicBezTo>
                  <a:cubicBezTo>
                    <a:pt x="3090" y="190"/>
                    <a:pt x="3090" y="191"/>
                    <a:pt x="3090" y="192"/>
                  </a:cubicBezTo>
                  <a:cubicBezTo>
                    <a:pt x="3090" y="193"/>
                    <a:pt x="3089" y="193"/>
                    <a:pt x="3089" y="194"/>
                  </a:cubicBezTo>
                  <a:cubicBezTo>
                    <a:pt x="3089" y="195"/>
                    <a:pt x="3088" y="195"/>
                    <a:pt x="3088" y="196"/>
                  </a:cubicBezTo>
                  <a:cubicBezTo>
                    <a:pt x="3087" y="196"/>
                    <a:pt x="3085" y="197"/>
                    <a:pt x="3082" y="198"/>
                  </a:cubicBezTo>
                  <a:cubicBezTo>
                    <a:pt x="3080" y="199"/>
                    <a:pt x="3076" y="201"/>
                    <a:pt x="3071" y="202"/>
                  </a:cubicBezTo>
                  <a:cubicBezTo>
                    <a:pt x="3067" y="203"/>
                    <a:pt x="3061" y="204"/>
                    <a:pt x="3055" y="205"/>
                  </a:cubicBezTo>
                  <a:cubicBezTo>
                    <a:pt x="3049" y="206"/>
                    <a:pt x="3043" y="206"/>
                    <a:pt x="3036" y="206"/>
                  </a:cubicBezTo>
                  <a:cubicBezTo>
                    <a:pt x="3024" y="206"/>
                    <a:pt x="3014" y="205"/>
                    <a:pt x="3005" y="202"/>
                  </a:cubicBezTo>
                  <a:cubicBezTo>
                    <a:pt x="2996" y="199"/>
                    <a:pt x="2988" y="194"/>
                    <a:pt x="2982" y="188"/>
                  </a:cubicBezTo>
                  <a:cubicBezTo>
                    <a:pt x="2976" y="182"/>
                    <a:pt x="2971" y="175"/>
                    <a:pt x="2968" y="166"/>
                  </a:cubicBezTo>
                  <a:cubicBezTo>
                    <a:pt x="2965" y="157"/>
                    <a:pt x="2964" y="147"/>
                    <a:pt x="2964" y="135"/>
                  </a:cubicBezTo>
                  <a:cubicBezTo>
                    <a:pt x="2964" y="124"/>
                    <a:pt x="2965" y="113"/>
                    <a:pt x="2969" y="104"/>
                  </a:cubicBezTo>
                  <a:cubicBezTo>
                    <a:pt x="2972" y="95"/>
                    <a:pt x="2976" y="88"/>
                    <a:pt x="2982" y="82"/>
                  </a:cubicBezTo>
                  <a:cubicBezTo>
                    <a:pt x="2988" y="75"/>
                    <a:pt x="2996" y="70"/>
                    <a:pt x="3004" y="67"/>
                  </a:cubicBezTo>
                  <a:cubicBezTo>
                    <a:pt x="3013" y="64"/>
                    <a:pt x="3022" y="62"/>
                    <a:pt x="3033" y="62"/>
                  </a:cubicBezTo>
                  <a:cubicBezTo>
                    <a:pt x="3044" y="62"/>
                    <a:pt x="3054" y="64"/>
                    <a:pt x="3062" y="67"/>
                  </a:cubicBezTo>
                  <a:cubicBezTo>
                    <a:pt x="3070" y="70"/>
                    <a:pt x="3076" y="75"/>
                    <a:pt x="3082" y="80"/>
                  </a:cubicBezTo>
                  <a:cubicBezTo>
                    <a:pt x="3087" y="86"/>
                    <a:pt x="3091" y="93"/>
                    <a:pt x="3093" y="100"/>
                  </a:cubicBezTo>
                  <a:cubicBezTo>
                    <a:pt x="3095" y="108"/>
                    <a:pt x="3097" y="116"/>
                    <a:pt x="3097" y="124"/>
                  </a:cubicBezTo>
                  <a:lnTo>
                    <a:pt x="3097" y="129"/>
                  </a:lnTo>
                  <a:close/>
                  <a:moveTo>
                    <a:pt x="3070" y="121"/>
                  </a:moveTo>
                  <a:cubicBezTo>
                    <a:pt x="3070" y="109"/>
                    <a:pt x="3067" y="99"/>
                    <a:pt x="3061" y="92"/>
                  </a:cubicBezTo>
                  <a:cubicBezTo>
                    <a:pt x="3054" y="85"/>
                    <a:pt x="3044" y="81"/>
                    <a:pt x="3032" y="81"/>
                  </a:cubicBezTo>
                  <a:cubicBezTo>
                    <a:pt x="3025" y="81"/>
                    <a:pt x="3019" y="82"/>
                    <a:pt x="3014" y="84"/>
                  </a:cubicBezTo>
                  <a:cubicBezTo>
                    <a:pt x="3009" y="86"/>
                    <a:pt x="3005" y="89"/>
                    <a:pt x="3002" y="93"/>
                  </a:cubicBezTo>
                  <a:cubicBezTo>
                    <a:pt x="2999" y="97"/>
                    <a:pt x="2996" y="101"/>
                    <a:pt x="2994" y="106"/>
                  </a:cubicBezTo>
                  <a:cubicBezTo>
                    <a:pt x="2992" y="111"/>
                    <a:pt x="2991" y="116"/>
                    <a:pt x="2991" y="121"/>
                  </a:cubicBezTo>
                  <a:lnTo>
                    <a:pt x="3070" y="121"/>
                  </a:lnTo>
                  <a:close/>
                  <a:moveTo>
                    <a:pt x="3252" y="68"/>
                  </a:moveTo>
                  <a:cubicBezTo>
                    <a:pt x="3252" y="69"/>
                    <a:pt x="3252" y="69"/>
                    <a:pt x="3252" y="70"/>
                  </a:cubicBezTo>
                  <a:cubicBezTo>
                    <a:pt x="3252" y="70"/>
                    <a:pt x="3252" y="71"/>
                    <a:pt x="3251" y="71"/>
                  </a:cubicBezTo>
                  <a:cubicBezTo>
                    <a:pt x="3251" y="71"/>
                    <a:pt x="3251" y="72"/>
                    <a:pt x="3251" y="73"/>
                  </a:cubicBezTo>
                  <a:cubicBezTo>
                    <a:pt x="3251" y="73"/>
                    <a:pt x="3251" y="74"/>
                    <a:pt x="3250" y="74"/>
                  </a:cubicBezTo>
                  <a:lnTo>
                    <a:pt x="3201" y="199"/>
                  </a:lnTo>
                  <a:cubicBezTo>
                    <a:pt x="3201" y="200"/>
                    <a:pt x="3200" y="201"/>
                    <a:pt x="3200" y="202"/>
                  </a:cubicBezTo>
                  <a:cubicBezTo>
                    <a:pt x="3199" y="202"/>
                    <a:pt x="3198" y="203"/>
                    <a:pt x="3196" y="203"/>
                  </a:cubicBezTo>
                  <a:cubicBezTo>
                    <a:pt x="3195" y="204"/>
                    <a:pt x="3193" y="204"/>
                    <a:pt x="3191" y="204"/>
                  </a:cubicBezTo>
                  <a:cubicBezTo>
                    <a:pt x="3189" y="204"/>
                    <a:pt x="3186" y="204"/>
                    <a:pt x="3183" y="204"/>
                  </a:cubicBezTo>
                  <a:cubicBezTo>
                    <a:pt x="3180" y="204"/>
                    <a:pt x="3177" y="204"/>
                    <a:pt x="3175" y="204"/>
                  </a:cubicBezTo>
                  <a:cubicBezTo>
                    <a:pt x="3173" y="204"/>
                    <a:pt x="3171" y="204"/>
                    <a:pt x="3170" y="203"/>
                  </a:cubicBezTo>
                  <a:cubicBezTo>
                    <a:pt x="3169" y="203"/>
                    <a:pt x="3167" y="202"/>
                    <a:pt x="3167" y="202"/>
                  </a:cubicBezTo>
                  <a:cubicBezTo>
                    <a:pt x="3166" y="201"/>
                    <a:pt x="3165" y="200"/>
                    <a:pt x="3165" y="199"/>
                  </a:cubicBezTo>
                  <a:lnTo>
                    <a:pt x="3116" y="74"/>
                  </a:lnTo>
                  <a:cubicBezTo>
                    <a:pt x="3115" y="73"/>
                    <a:pt x="3115" y="72"/>
                    <a:pt x="3115" y="71"/>
                  </a:cubicBezTo>
                  <a:cubicBezTo>
                    <a:pt x="3115" y="71"/>
                    <a:pt x="3114" y="70"/>
                    <a:pt x="3114" y="69"/>
                  </a:cubicBezTo>
                  <a:cubicBezTo>
                    <a:pt x="3114" y="69"/>
                    <a:pt x="3114" y="69"/>
                    <a:pt x="3114" y="68"/>
                  </a:cubicBezTo>
                  <a:cubicBezTo>
                    <a:pt x="3114" y="68"/>
                    <a:pt x="3114" y="67"/>
                    <a:pt x="3115" y="66"/>
                  </a:cubicBezTo>
                  <a:cubicBezTo>
                    <a:pt x="3115" y="66"/>
                    <a:pt x="3116" y="65"/>
                    <a:pt x="3117" y="65"/>
                  </a:cubicBezTo>
                  <a:cubicBezTo>
                    <a:pt x="3118" y="65"/>
                    <a:pt x="3119" y="64"/>
                    <a:pt x="3121" y="64"/>
                  </a:cubicBezTo>
                  <a:cubicBezTo>
                    <a:pt x="3123" y="64"/>
                    <a:pt x="3125" y="64"/>
                    <a:pt x="3127" y="64"/>
                  </a:cubicBezTo>
                  <a:cubicBezTo>
                    <a:pt x="3130" y="64"/>
                    <a:pt x="3133" y="64"/>
                    <a:pt x="3135" y="64"/>
                  </a:cubicBezTo>
                  <a:cubicBezTo>
                    <a:pt x="3137" y="65"/>
                    <a:pt x="3138" y="65"/>
                    <a:pt x="3139" y="65"/>
                  </a:cubicBezTo>
                  <a:cubicBezTo>
                    <a:pt x="3140" y="66"/>
                    <a:pt x="3141" y="66"/>
                    <a:pt x="3141" y="67"/>
                  </a:cubicBezTo>
                  <a:cubicBezTo>
                    <a:pt x="3142" y="67"/>
                    <a:pt x="3142" y="68"/>
                    <a:pt x="3143" y="69"/>
                  </a:cubicBezTo>
                  <a:lnTo>
                    <a:pt x="3183" y="177"/>
                  </a:lnTo>
                  <a:lnTo>
                    <a:pt x="3184" y="179"/>
                  </a:lnTo>
                  <a:lnTo>
                    <a:pt x="3185" y="177"/>
                  </a:lnTo>
                  <a:lnTo>
                    <a:pt x="3225" y="69"/>
                  </a:lnTo>
                  <a:cubicBezTo>
                    <a:pt x="3225" y="68"/>
                    <a:pt x="3225" y="67"/>
                    <a:pt x="3226" y="67"/>
                  </a:cubicBezTo>
                  <a:cubicBezTo>
                    <a:pt x="3226" y="66"/>
                    <a:pt x="3227" y="66"/>
                    <a:pt x="3228" y="65"/>
                  </a:cubicBezTo>
                  <a:cubicBezTo>
                    <a:pt x="3229" y="65"/>
                    <a:pt x="3231" y="65"/>
                    <a:pt x="3232" y="64"/>
                  </a:cubicBezTo>
                  <a:cubicBezTo>
                    <a:pt x="3234" y="64"/>
                    <a:pt x="3236" y="64"/>
                    <a:pt x="3239" y="64"/>
                  </a:cubicBezTo>
                  <a:cubicBezTo>
                    <a:pt x="3242" y="64"/>
                    <a:pt x="3244" y="64"/>
                    <a:pt x="3245" y="64"/>
                  </a:cubicBezTo>
                  <a:cubicBezTo>
                    <a:pt x="3247" y="64"/>
                    <a:pt x="3248" y="65"/>
                    <a:pt x="3249" y="65"/>
                  </a:cubicBezTo>
                  <a:cubicBezTo>
                    <a:pt x="3250" y="65"/>
                    <a:pt x="3251" y="66"/>
                    <a:pt x="3251" y="66"/>
                  </a:cubicBezTo>
                  <a:cubicBezTo>
                    <a:pt x="3252" y="67"/>
                    <a:pt x="3252" y="68"/>
                    <a:pt x="3252" y="68"/>
                  </a:cubicBezTo>
                  <a:close/>
                  <a:moveTo>
                    <a:pt x="3417" y="129"/>
                  </a:moveTo>
                  <a:cubicBezTo>
                    <a:pt x="3417" y="132"/>
                    <a:pt x="3415" y="135"/>
                    <a:pt x="3413" y="137"/>
                  </a:cubicBezTo>
                  <a:cubicBezTo>
                    <a:pt x="3411" y="138"/>
                    <a:pt x="3409" y="139"/>
                    <a:pt x="3406" y="139"/>
                  </a:cubicBezTo>
                  <a:lnTo>
                    <a:pt x="3311" y="139"/>
                  </a:lnTo>
                  <a:cubicBezTo>
                    <a:pt x="3311" y="146"/>
                    <a:pt x="3312" y="153"/>
                    <a:pt x="3314" y="159"/>
                  </a:cubicBezTo>
                  <a:cubicBezTo>
                    <a:pt x="3315" y="165"/>
                    <a:pt x="3318" y="170"/>
                    <a:pt x="3322" y="174"/>
                  </a:cubicBezTo>
                  <a:cubicBezTo>
                    <a:pt x="3325" y="178"/>
                    <a:pt x="3330" y="181"/>
                    <a:pt x="3336" y="183"/>
                  </a:cubicBezTo>
                  <a:cubicBezTo>
                    <a:pt x="3342" y="186"/>
                    <a:pt x="3350" y="187"/>
                    <a:pt x="3358" y="187"/>
                  </a:cubicBezTo>
                  <a:cubicBezTo>
                    <a:pt x="3365" y="187"/>
                    <a:pt x="3371" y="186"/>
                    <a:pt x="3377" y="185"/>
                  </a:cubicBezTo>
                  <a:cubicBezTo>
                    <a:pt x="3382" y="184"/>
                    <a:pt x="3387" y="183"/>
                    <a:pt x="3391" y="182"/>
                  </a:cubicBezTo>
                  <a:cubicBezTo>
                    <a:pt x="3395" y="181"/>
                    <a:pt x="3398" y="179"/>
                    <a:pt x="3400" y="178"/>
                  </a:cubicBezTo>
                  <a:cubicBezTo>
                    <a:pt x="3403" y="177"/>
                    <a:pt x="3405" y="177"/>
                    <a:pt x="3406" y="177"/>
                  </a:cubicBezTo>
                  <a:cubicBezTo>
                    <a:pt x="3407" y="177"/>
                    <a:pt x="3408" y="177"/>
                    <a:pt x="3408" y="177"/>
                  </a:cubicBezTo>
                  <a:cubicBezTo>
                    <a:pt x="3409" y="178"/>
                    <a:pt x="3409" y="178"/>
                    <a:pt x="3409" y="179"/>
                  </a:cubicBezTo>
                  <a:cubicBezTo>
                    <a:pt x="3410" y="180"/>
                    <a:pt x="3410" y="181"/>
                    <a:pt x="3410" y="182"/>
                  </a:cubicBezTo>
                  <a:cubicBezTo>
                    <a:pt x="3410" y="183"/>
                    <a:pt x="3410" y="184"/>
                    <a:pt x="3410" y="186"/>
                  </a:cubicBezTo>
                  <a:cubicBezTo>
                    <a:pt x="3410" y="187"/>
                    <a:pt x="3410" y="189"/>
                    <a:pt x="3410" y="189"/>
                  </a:cubicBezTo>
                  <a:cubicBezTo>
                    <a:pt x="3410" y="190"/>
                    <a:pt x="3410" y="191"/>
                    <a:pt x="3410" y="192"/>
                  </a:cubicBezTo>
                  <a:cubicBezTo>
                    <a:pt x="3410" y="193"/>
                    <a:pt x="3409" y="193"/>
                    <a:pt x="3409" y="194"/>
                  </a:cubicBezTo>
                  <a:cubicBezTo>
                    <a:pt x="3409" y="195"/>
                    <a:pt x="3408" y="195"/>
                    <a:pt x="3408" y="196"/>
                  </a:cubicBezTo>
                  <a:cubicBezTo>
                    <a:pt x="3407" y="196"/>
                    <a:pt x="3405" y="197"/>
                    <a:pt x="3402" y="198"/>
                  </a:cubicBezTo>
                  <a:cubicBezTo>
                    <a:pt x="3400" y="199"/>
                    <a:pt x="3396" y="201"/>
                    <a:pt x="3391" y="202"/>
                  </a:cubicBezTo>
                  <a:cubicBezTo>
                    <a:pt x="3387" y="203"/>
                    <a:pt x="3381" y="204"/>
                    <a:pt x="3375" y="205"/>
                  </a:cubicBezTo>
                  <a:cubicBezTo>
                    <a:pt x="3369" y="206"/>
                    <a:pt x="3363" y="206"/>
                    <a:pt x="3356" y="206"/>
                  </a:cubicBezTo>
                  <a:cubicBezTo>
                    <a:pt x="3344" y="206"/>
                    <a:pt x="3334" y="205"/>
                    <a:pt x="3325" y="202"/>
                  </a:cubicBezTo>
                  <a:cubicBezTo>
                    <a:pt x="3316" y="199"/>
                    <a:pt x="3308" y="194"/>
                    <a:pt x="3302" y="188"/>
                  </a:cubicBezTo>
                  <a:cubicBezTo>
                    <a:pt x="3296" y="182"/>
                    <a:pt x="3291" y="175"/>
                    <a:pt x="3288" y="166"/>
                  </a:cubicBezTo>
                  <a:cubicBezTo>
                    <a:pt x="3285" y="157"/>
                    <a:pt x="3284" y="147"/>
                    <a:pt x="3284" y="135"/>
                  </a:cubicBezTo>
                  <a:cubicBezTo>
                    <a:pt x="3284" y="124"/>
                    <a:pt x="3285" y="113"/>
                    <a:pt x="3289" y="104"/>
                  </a:cubicBezTo>
                  <a:cubicBezTo>
                    <a:pt x="3292" y="95"/>
                    <a:pt x="3296" y="88"/>
                    <a:pt x="3302" y="82"/>
                  </a:cubicBezTo>
                  <a:cubicBezTo>
                    <a:pt x="3308" y="75"/>
                    <a:pt x="3316" y="70"/>
                    <a:pt x="3324" y="67"/>
                  </a:cubicBezTo>
                  <a:cubicBezTo>
                    <a:pt x="3333" y="64"/>
                    <a:pt x="3342" y="62"/>
                    <a:pt x="3353" y="62"/>
                  </a:cubicBezTo>
                  <a:cubicBezTo>
                    <a:pt x="3364" y="62"/>
                    <a:pt x="3374" y="64"/>
                    <a:pt x="3382" y="67"/>
                  </a:cubicBezTo>
                  <a:cubicBezTo>
                    <a:pt x="3390" y="70"/>
                    <a:pt x="3396" y="75"/>
                    <a:pt x="3402" y="80"/>
                  </a:cubicBezTo>
                  <a:cubicBezTo>
                    <a:pt x="3407" y="86"/>
                    <a:pt x="3411" y="93"/>
                    <a:pt x="3413" y="100"/>
                  </a:cubicBezTo>
                  <a:cubicBezTo>
                    <a:pt x="3415" y="108"/>
                    <a:pt x="3417" y="116"/>
                    <a:pt x="3417" y="124"/>
                  </a:cubicBezTo>
                  <a:lnTo>
                    <a:pt x="3417" y="129"/>
                  </a:lnTo>
                  <a:close/>
                  <a:moveTo>
                    <a:pt x="3390" y="121"/>
                  </a:moveTo>
                  <a:cubicBezTo>
                    <a:pt x="3390" y="109"/>
                    <a:pt x="3387" y="99"/>
                    <a:pt x="3381" y="92"/>
                  </a:cubicBezTo>
                  <a:cubicBezTo>
                    <a:pt x="3374" y="85"/>
                    <a:pt x="3364" y="81"/>
                    <a:pt x="3352" y="81"/>
                  </a:cubicBezTo>
                  <a:cubicBezTo>
                    <a:pt x="3345" y="81"/>
                    <a:pt x="3339" y="82"/>
                    <a:pt x="3334" y="84"/>
                  </a:cubicBezTo>
                  <a:cubicBezTo>
                    <a:pt x="3329" y="86"/>
                    <a:pt x="3325" y="89"/>
                    <a:pt x="3322" y="93"/>
                  </a:cubicBezTo>
                  <a:cubicBezTo>
                    <a:pt x="3319" y="97"/>
                    <a:pt x="3316" y="101"/>
                    <a:pt x="3314" y="106"/>
                  </a:cubicBezTo>
                  <a:cubicBezTo>
                    <a:pt x="3312" y="111"/>
                    <a:pt x="3311" y="116"/>
                    <a:pt x="3311" y="121"/>
                  </a:cubicBezTo>
                  <a:lnTo>
                    <a:pt x="3390" y="121"/>
                  </a:lnTo>
                  <a:close/>
                  <a:moveTo>
                    <a:pt x="3480" y="200"/>
                  </a:moveTo>
                  <a:cubicBezTo>
                    <a:pt x="3480" y="201"/>
                    <a:pt x="3480" y="201"/>
                    <a:pt x="3479" y="202"/>
                  </a:cubicBezTo>
                  <a:cubicBezTo>
                    <a:pt x="3479" y="202"/>
                    <a:pt x="3478" y="203"/>
                    <a:pt x="3477" y="203"/>
                  </a:cubicBezTo>
                  <a:cubicBezTo>
                    <a:pt x="3476" y="204"/>
                    <a:pt x="3475" y="204"/>
                    <a:pt x="3473" y="204"/>
                  </a:cubicBezTo>
                  <a:cubicBezTo>
                    <a:pt x="3471" y="204"/>
                    <a:pt x="3469" y="204"/>
                    <a:pt x="3466" y="204"/>
                  </a:cubicBezTo>
                  <a:cubicBezTo>
                    <a:pt x="3464" y="204"/>
                    <a:pt x="3462" y="204"/>
                    <a:pt x="3460" y="204"/>
                  </a:cubicBezTo>
                  <a:cubicBezTo>
                    <a:pt x="3458" y="204"/>
                    <a:pt x="3457" y="204"/>
                    <a:pt x="3456" y="203"/>
                  </a:cubicBezTo>
                  <a:cubicBezTo>
                    <a:pt x="3455" y="203"/>
                    <a:pt x="3454" y="202"/>
                    <a:pt x="3454" y="202"/>
                  </a:cubicBezTo>
                  <a:cubicBezTo>
                    <a:pt x="3454" y="201"/>
                    <a:pt x="3453" y="201"/>
                    <a:pt x="3453" y="200"/>
                  </a:cubicBezTo>
                  <a:lnTo>
                    <a:pt x="3453" y="5"/>
                  </a:lnTo>
                  <a:cubicBezTo>
                    <a:pt x="3453" y="4"/>
                    <a:pt x="3454" y="4"/>
                    <a:pt x="3454" y="3"/>
                  </a:cubicBezTo>
                  <a:cubicBezTo>
                    <a:pt x="3454" y="2"/>
                    <a:pt x="3455" y="2"/>
                    <a:pt x="3456" y="2"/>
                  </a:cubicBezTo>
                  <a:cubicBezTo>
                    <a:pt x="3457" y="1"/>
                    <a:pt x="3458" y="1"/>
                    <a:pt x="3460" y="1"/>
                  </a:cubicBezTo>
                  <a:cubicBezTo>
                    <a:pt x="3462" y="1"/>
                    <a:pt x="3464" y="0"/>
                    <a:pt x="3466" y="0"/>
                  </a:cubicBezTo>
                  <a:cubicBezTo>
                    <a:pt x="3469" y="0"/>
                    <a:pt x="3471" y="1"/>
                    <a:pt x="3473" y="1"/>
                  </a:cubicBezTo>
                  <a:cubicBezTo>
                    <a:pt x="3475" y="1"/>
                    <a:pt x="3476" y="1"/>
                    <a:pt x="3477" y="2"/>
                  </a:cubicBezTo>
                  <a:cubicBezTo>
                    <a:pt x="3478" y="2"/>
                    <a:pt x="3479" y="2"/>
                    <a:pt x="3479" y="3"/>
                  </a:cubicBezTo>
                  <a:cubicBezTo>
                    <a:pt x="3480" y="4"/>
                    <a:pt x="3480" y="4"/>
                    <a:pt x="3480" y="5"/>
                  </a:cubicBezTo>
                  <a:lnTo>
                    <a:pt x="3480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18">
              <a:extLst>
                <a:ext uri="{FF2B5EF4-FFF2-40B4-BE49-F238E27FC236}">
                  <a16:creationId xmlns:a16="http://schemas.microsoft.com/office/drawing/2014/main" id="{D4019CFD-0BE1-4B76-A2B6-9EA190214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924" y="3107953"/>
              <a:ext cx="1341437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9">
              <a:extLst>
                <a:ext uri="{FF2B5EF4-FFF2-40B4-BE49-F238E27FC236}">
                  <a16:creationId xmlns:a16="http://schemas.microsoft.com/office/drawing/2014/main" id="{6D4AD7B6-6704-4082-B67D-06F3C95F2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8749" y="3104778"/>
              <a:ext cx="1347787" cy="327025"/>
            </a:xfrm>
            <a:custGeom>
              <a:avLst/>
              <a:gdLst>
                <a:gd name="T0" fmla="*/ 8 w 2997"/>
                <a:gd name="T1" fmla="*/ 144 h 728"/>
                <a:gd name="T2" fmla="*/ 8 w 2997"/>
                <a:gd name="T3" fmla="*/ 208 h 728"/>
                <a:gd name="T4" fmla="*/ 16 w 2997"/>
                <a:gd name="T5" fmla="*/ 376 h 728"/>
                <a:gd name="T6" fmla="*/ 0 w 2997"/>
                <a:gd name="T7" fmla="*/ 456 h 728"/>
                <a:gd name="T8" fmla="*/ 16 w 2997"/>
                <a:gd name="T9" fmla="*/ 600 h 728"/>
                <a:gd name="T10" fmla="*/ 0 w 2997"/>
                <a:gd name="T11" fmla="*/ 712 h 728"/>
                <a:gd name="T12" fmla="*/ 80 w 2997"/>
                <a:gd name="T13" fmla="*/ 712 h 728"/>
                <a:gd name="T14" fmla="*/ 248 w 2997"/>
                <a:gd name="T15" fmla="*/ 720 h 728"/>
                <a:gd name="T16" fmla="*/ 312 w 2997"/>
                <a:gd name="T17" fmla="*/ 720 h 728"/>
                <a:gd name="T18" fmla="*/ 480 w 2997"/>
                <a:gd name="T19" fmla="*/ 712 h 728"/>
                <a:gd name="T20" fmla="*/ 560 w 2997"/>
                <a:gd name="T21" fmla="*/ 728 h 728"/>
                <a:gd name="T22" fmla="*/ 704 w 2997"/>
                <a:gd name="T23" fmla="*/ 712 h 728"/>
                <a:gd name="T24" fmla="*/ 816 w 2997"/>
                <a:gd name="T25" fmla="*/ 728 h 728"/>
                <a:gd name="T26" fmla="*/ 896 w 2997"/>
                <a:gd name="T27" fmla="*/ 712 h 728"/>
                <a:gd name="T28" fmla="*/ 1064 w 2997"/>
                <a:gd name="T29" fmla="*/ 720 h 728"/>
                <a:gd name="T30" fmla="*/ 1128 w 2997"/>
                <a:gd name="T31" fmla="*/ 720 h 728"/>
                <a:gd name="T32" fmla="*/ 1296 w 2997"/>
                <a:gd name="T33" fmla="*/ 712 h 728"/>
                <a:gd name="T34" fmla="*/ 1376 w 2997"/>
                <a:gd name="T35" fmla="*/ 728 h 728"/>
                <a:gd name="T36" fmla="*/ 1520 w 2997"/>
                <a:gd name="T37" fmla="*/ 712 h 728"/>
                <a:gd name="T38" fmla="*/ 1632 w 2997"/>
                <a:gd name="T39" fmla="*/ 728 h 728"/>
                <a:gd name="T40" fmla="*/ 1712 w 2997"/>
                <a:gd name="T41" fmla="*/ 712 h 728"/>
                <a:gd name="T42" fmla="*/ 1880 w 2997"/>
                <a:gd name="T43" fmla="*/ 720 h 728"/>
                <a:gd name="T44" fmla="*/ 1944 w 2997"/>
                <a:gd name="T45" fmla="*/ 720 h 728"/>
                <a:gd name="T46" fmla="*/ 2112 w 2997"/>
                <a:gd name="T47" fmla="*/ 712 h 728"/>
                <a:gd name="T48" fmla="*/ 2192 w 2997"/>
                <a:gd name="T49" fmla="*/ 728 h 728"/>
                <a:gd name="T50" fmla="*/ 2336 w 2997"/>
                <a:gd name="T51" fmla="*/ 712 h 728"/>
                <a:gd name="T52" fmla="*/ 2448 w 2997"/>
                <a:gd name="T53" fmla="*/ 728 h 728"/>
                <a:gd name="T54" fmla="*/ 2528 w 2997"/>
                <a:gd name="T55" fmla="*/ 712 h 728"/>
                <a:gd name="T56" fmla="*/ 2696 w 2997"/>
                <a:gd name="T57" fmla="*/ 720 h 728"/>
                <a:gd name="T58" fmla="*/ 2760 w 2997"/>
                <a:gd name="T59" fmla="*/ 720 h 728"/>
                <a:gd name="T60" fmla="*/ 2928 w 2997"/>
                <a:gd name="T61" fmla="*/ 712 h 728"/>
                <a:gd name="T62" fmla="*/ 2997 w 2997"/>
                <a:gd name="T63" fmla="*/ 701 h 728"/>
                <a:gd name="T64" fmla="*/ 2981 w 2997"/>
                <a:gd name="T65" fmla="*/ 557 h 728"/>
                <a:gd name="T66" fmla="*/ 2997 w 2997"/>
                <a:gd name="T67" fmla="*/ 445 h 728"/>
                <a:gd name="T68" fmla="*/ 2981 w 2997"/>
                <a:gd name="T69" fmla="*/ 365 h 728"/>
                <a:gd name="T70" fmla="*/ 2989 w 2997"/>
                <a:gd name="T71" fmla="*/ 197 h 728"/>
                <a:gd name="T72" fmla="*/ 2989 w 2997"/>
                <a:gd name="T73" fmla="*/ 133 h 728"/>
                <a:gd name="T74" fmla="*/ 2945 w 2997"/>
                <a:gd name="T75" fmla="*/ 16 h 728"/>
                <a:gd name="T76" fmla="*/ 2865 w 2997"/>
                <a:gd name="T77" fmla="*/ 0 h 728"/>
                <a:gd name="T78" fmla="*/ 2721 w 2997"/>
                <a:gd name="T79" fmla="*/ 16 h 728"/>
                <a:gd name="T80" fmla="*/ 2609 w 2997"/>
                <a:gd name="T81" fmla="*/ 0 h 728"/>
                <a:gd name="T82" fmla="*/ 2529 w 2997"/>
                <a:gd name="T83" fmla="*/ 16 h 728"/>
                <a:gd name="T84" fmla="*/ 2361 w 2997"/>
                <a:gd name="T85" fmla="*/ 8 h 728"/>
                <a:gd name="T86" fmla="*/ 2297 w 2997"/>
                <a:gd name="T87" fmla="*/ 8 h 728"/>
                <a:gd name="T88" fmla="*/ 2129 w 2997"/>
                <a:gd name="T89" fmla="*/ 16 h 728"/>
                <a:gd name="T90" fmla="*/ 2049 w 2997"/>
                <a:gd name="T91" fmla="*/ 0 h 728"/>
                <a:gd name="T92" fmla="*/ 1905 w 2997"/>
                <a:gd name="T93" fmla="*/ 16 h 728"/>
                <a:gd name="T94" fmla="*/ 1793 w 2997"/>
                <a:gd name="T95" fmla="*/ 0 h 728"/>
                <a:gd name="T96" fmla="*/ 1713 w 2997"/>
                <a:gd name="T97" fmla="*/ 16 h 728"/>
                <a:gd name="T98" fmla="*/ 1545 w 2997"/>
                <a:gd name="T99" fmla="*/ 8 h 728"/>
                <a:gd name="T100" fmla="*/ 1481 w 2997"/>
                <a:gd name="T101" fmla="*/ 8 h 728"/>
                <a:gd name="T102" fmla="*/ 1313 w 2997"/>
                <a:gd name="T103" fmla="*/ 16 h 728"/>
                <a:gd name="T104" fmla="*/ 1233 w 2997"/>
                <a:gd name="T105" fmla="*/ 0 h 728"/>
                <a:gd name="T106" fmla="*/ 1089 w 2997"/>
                <a:gd name="T107" fmla="*/ 16 h 728"/>
                <a:gd name="T108" fmla="*/ 977 w 2997"/>
                <a:gd name="T109" fmla="*/ 0 h 728"/>
                <a:gd name="T110" fmla="*/ 897 w 2997"/>
                <a:gd name="T111" fmla="*/ 16 h 728"/>
                <a:gd name="T112" fmla="*/ 729 w 2997"/>
                <a:gd name="T113" fmla="*/ 8 h 728"/>
                <a:gd name="T114" fmla="*/ 665 w 2997"/>
                <a:gd name="T115" fmla="*/ 8 h 728"/>
                <a:gd name="T116" fmla="*/ 497 w 2997"/>
                <a:gd name="T117" fmla="*/ 16 h 728"/>
                <a:gd name="T118" fmla="*/ 417 w 2997"/>
                <a:gd name="T119" fmla="*/ 0 h 728"/>
                <a:gd name="T120" fmla="*/ 273 w 2997"/>
                <a:gd name="T121" fmla="*/ 16 h 728"/>
                <a:gd name="T122" fmla="*/ 161 w 2997"/>
                <a:gd name="T123" fmla="*/ 0 h 728"/>
                <a:gd name="T124" fmla="*/ 81 w 299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2" y="48"/>
                    <a:pt x="8" y="48"/>
                  </a:cubicBezTo>
                  <a:cubicBezTo>
                    <a:pt x="3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3" y="16"/>
                    <a:pt x="8" y="16"/>
                  </a:cubicBezTo>
                  <a:cubicBezTo>
                    <a:pt x="12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2" y="96"/>
                    <a:pt x="8" y="96"/>
                  </a:cubicBezTo>
                  <a:cubicBezTo>
                    <a:pt x="3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3" y="64"/>
                    <a:pt x="8" y="64"/>
                  </a:cubicBezTo>
                  <a:cubicBezTo>
                    <a:pt x="12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2" y="144"/>
                    <a:pt x="8" y="144"/>
                  </a:cubicBezTo>
                  <a:cubicBezTo>
                    <a:pt x="3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3" y="112"/>
                    <a:pt x="8" y="112"/>
                  </a:cubicBezTo>
                  <a:cubicBezTo>
                    <a:pt x="12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2" y="192"/>
                    <a:pt x="8" y="192"/>
                  </a:cubicBezTo>
                  <a:cubicBezTo>
                    <a:pt x="3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3" y="160"/>
                    <a:pt x="8" y="160"/>
                  </a:cubicBezTo>
                  <a:cubicBezTo>
                    <a:pt x="12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2" y="240"/>
                    <a:pt x="8" y="240"/>
                  </a:cubicBezTo>
                  <a:cubicBezTo>
                    <a:pt x="3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3" y="208"/>
                    <a:pt x="8" y="208"/>
                  </a:cubicBezTo>
                  <a:cubicBezTo>
                    <a:pt x="12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2" y="288"/>
                    <a:pt x="8" y="288"/>
                  </a:cubicBezTo>
                  <a:cubicBezTo>
                    <a:pt x="3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3" y="256"/>
                    <a:pt x="8" y="256"/>
                  </a:cubicBezTo>
                  <a:cubicBezTo>
                    <a:pt x="12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2" y="336"/>
                    <a:pt x="8" y="336"/>
                  </a:cubicBezTo>
                  <a:cubicBezTo>
                    <a:pt x="3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3" y="304"/>
                    <a:pt x="8" y="304"/>
                  </a:cubicBezTo>
                  <a:cubicBezTo>
                    <a:pt x="12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2" y="384"/>
                    <a:pt x="8" y="384"/>
                  </a:cubicBezTo>
                  <a:cubicBezTo>
                    <a:pt x="3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3" y="352"/>
                    <a:pt x="8" y="352"/>
                  </a:cubicBezTo>
                  <a:cubicBezTo>
                    <a:pt x="12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2" y="432"/>
                    <a:pt x="8" y="432"/>
                  </a:cubicBezTo>
                  <a:cubicBezTo>
                    <a:pt x="3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3" y="400"/>
                    <a:pt x="8" y="400"/>
                  </a:cubicBezTo>
                  <a:cubicBezTo>
                    <a:pt x="12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2" y="480"/>
                    <a:pt x="8" y="480"/>
                  </a:cubicBezTo>
                  <a:cubicBezTo>
                    <a:pt x="3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3" y="448"/>
                    <a:pt x="8" y="448"/>
                  </a:cubicBezTo>
                  <a:cubicBezTo>
                    <a:pt x="12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2" y="528"/>
                    <a:pt x="8" y="528"/>
                  </a:cubicBezTo>
                  <a:cubicBezTo>
                    <a:pt x="3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3" y="496"/>
                    <a:pt x="8" y="496"/>
                  </a:cubicBezTo>
                  <a:cubicBezTo>
                    <a:pt x="12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2" y="576"/>
                    <a:pt x="8" y="576"/>
                  </a:cubicBezTo>
                  <a:cubicBezTo>
                    <a:pt x="3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3" y="544"/>
                    <a:pt x="8" y="544"/>
                  </a:cubicBezTo>
                  <a:cubicBezTo>
                    <a:pt x="12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2" y="624"/>
                    <a:pt x="8" y="624"/>
                  </a:cubicBezTo>
                  <a:cubicBezTo>
                    <a:pt x="3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3" y="592"/>
                    <a:pt x="8" y="592"/>
                  </a:cubicBezTo>
                  <a:cubicBezTo>
                    <a:pt x="12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2" y="672"/>
                    <a:pt x="8" y="672"/>
                  </a:cubicBezTo>
                  <a:cubicBezTo>
                    <a:pt x="3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3" y="640"/>
                    <a:pt x="8" y="640"/>
                  </a:cubicBezTo>
                  <a:cubicBezTo>
                    <a:pt x="12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2" y="720"/>
                    <a:pt x="8" y="720"/>
                  </a:cubicBezTo>
                  <a:cubicBezTo>
                    <a:pt x="3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3" y="688"/>
                    <a:pt x="8" y="688"/>
                  </a:cubicBezTo>
                  <a:cubicBezTo>
                    <a:pt x="12" y="688"/>
                    <a:pt x="16" y="692"/>
                    <a:pt x="16" y="696"/>
                  </a:cubicBezTo>
                  <a:close/>
                  <a:moveTo>
                    <a:pt x="32" y="712"/>
                  </a:moveTo>
                  <a:lnTo>
                    <a:pt x="48" y="712"/>
                  </a:lnTo>
                  <a:cubicBezTo>
                    <a:pt x="53" y="712"/>
                    <a:pt x="56" y="716"/>
                    <a:pt x="56" y="720"/>
                  </a:cubicBezTo>
                  <a:cubicBezTo>
                    <a:pt x="56" y="724"/>
                    <a:pt x="53" y="728"/>
                    <a:pt x="48" y="728"/>
                  </a:cubicBezTo>
                  <a:lnTo>
                    <a:pt x="32" y="728"/>
                  </a:lnTo>
                  <a:cubicBezTo>
                    <a:pt x="28" y="728"/>
                    <a:pt x="24" y="724"/>
                    <a:pt x="24" y="720"/>
                  </a:cubicBezTo>
                  <a:cubicBezTo>
                    <a:pt x="24" y="716"/>
                    <a:pt x="28" y="712"/>
                    <a:pt x="32" y="712"/>
                  </a:cubicBezTo>
                  <a:close/>
                  <a:moveTo>
                    <a:pt x="80" y="712"/>
                  </a:moveTo>
                  <a:lnTo>
                    <a:pt x="96" y="712"/>
                  </a:lnTo>
                  <a:cubicBezTo>
                    <a:pt x="101" y="712"/>
                    <a:pt x="104" y="716"/>
                    <a:pt x="104" y="720"/>
                  </a:cubicBezTo>
                  <a:cubicBezTo>
                    <a:pt x="104" y="724"/>
                    <a:pt x="101" y="728"/>
                    <a:pt x="96" y="728"/>
                  </a:cubicBezTo>
                  <a:lnTo>
                    <a:pt x="80" y="728"/>
                  </a:lnTo>
                  <a:cubicBezTo>
                    <a:pt x="76" y="728"/>
                    <a:pt x="72" y="724"/>
                    <a:pt x="72" y="720"/>
                  </a:cubicBezTo>
                  <a:cubicBezTo>
                    <a:pt x="72" y="716"/>
                    <a:pt x="76" y="712"/>
                    <a:pt x="80" y="712"/>
                  </a:cubicBezTo>
                  <a:close/>
                  <a:moveTo>
                    <a:pt x="128" y="712"/>
                  </a:moveTo>
                  <a:lnTo>
                    <a:pt x="144" y="712"/>
                  </a:lnTo>
                  <a:cubicBezTo>
                    <a:pt x="149" y="712"/>
                    <a:pt x="152" y="716"/>
                    <a:pt x="152" y="720"/>
                  </a:cubicBezTo>
                  <a:cubicBezTo>
                    <a:pt x="152" y="724"/>
                    <a:pt x="149" y="728"/>
                    <a:pt x="144" y="728"/>
                  </a:cubicBezTo>
                  <a:lnTo>
                    <a:pt x="128" y="728"/>
                  </a:lnTo>
                  <a:cubicBezTo>
                    <a:pt x="124" y="728"/>
                    <a:pt x="120" y="724"/>
                    <a:pt x="120" y="720"/>
                  </a:cubicBezTo>
                  <a:cubicBezTo>
                    <a:pt x="120" y="716"/>
                    <a:pt x="124" y="712"/>
                    <a:pt x="128" y="712"/>
                  </a:cubicBezTo>
                  <a:close/>
                  <a:moveTo>
                    <a:pt x="176" y="712"/>
                  </a:moveTo>
                  <a:lnTo>
                    <a:pt x="192" y="712"/>
                  </a:lnTo>
                  <a:cubicBezTo>
                    <a:pt x="197" y="712"/>
                    <a:pt x="200" y="716"/>
                    <a:pt x="200" y="720"/>
                  </a:cubicBezTo>
                  <a:cubicBezTo>
                    <a:pt x="200" y="724"/>
                    <a:pt x="197" y="728"/>
                    <a:pt x="192" y="728"/>
                  </a:cubicBezTo>
                  <a:lnTo>
                    <a:pt x="176" y="728"/>
                  </a:lnTo>
                  <a:cubicBezTo>
                    <a:pt x="172" y="728"/>
                    <a:pt x="168" y="724"/>
                    <a:pt x="168" y="720"/>
                  </a:cubicBezTo>
                  <a:cubicBezTo>
                    <a:pt x="168" y="716"/>
                    <a:pt x="172" y="712"/>
                    <a:pt x="176" y="712"/>
                  </a:cubicBezTo>
                  <a:close/>
                  <a:moveTo>
                    <a:pt x="224" y="712"/>
                  </a:moveTo>
                  <a:lnTo>
                    <a:pt x="240" y="712"/>
                  </a:lnTo>
                  <a:cubicBezTo>
                    <a:pt x="245" y="712"/>
                    <a:pt x="248" y="716"/>
                    <a:pt x="248" y="720"/>
                  </a:cubicBezTo>
                  <a:cubicBezTo>
                    <a:pt x="248" y="724"/>
                    <a:pt x="245" y="728"/>
                    <a:pt x="240" y="728"/>
                  </a:cubicBezTo>
                  <a:lnTo>
                    <a:pt x="224" y="728"/>
                  </a:lnTo>
                  <a:cubicBezTo>
                    <a:pt x="220" y="728"/>
                    <a:pt x="216" y="724"/>
                    <a:pt x="216" y="720"/>
                  </a:cubicBezTo>
                  <a:cubicBezTo>
                    <a:pt x="216" y="716"/>
                    <a:pt x="220" y="712"/>
                    <a:pt x="224" y="712"/>
                  </a:cubicBezTo>
                  <a:close/>
                  <a:moveTo>
                    <a:pt x="272" y="712"/>
                  </a:moveTo>
                  <a:lnTo>
                    <a:pt x="288" y="712"/>
                  </a:lnTo>
                  <a:cubicBezTo>
                    <a:pt x="293" y="712"/>
                    <a:pt x="296" y="716"/>
                    <a:pt x="296" y="720"/>
                  </a:cubicBezTo>
                  <a:cubicBezTo>
                    <a:pt x="296" y="724"/>
                    <a:pt x="293" y="728"/>
                    <a:pt x="288" y="728"/>
                  </a:cubicBezTo>
                  <a:lnTo>
                    <a:pt x="272" y="728"/>
                  </a:lnTo>
                  <a:cubicBezTo>
                    <a:pt x="268" y="728"/>
                    <a:pt x="264" y="724"/>
                    <a:pt x="264" y="720"/>
                  </a:cubicBezTo>
                  <a:cubicBezTo>
                    <a:pt x="264" y="716"/>
                    <a:pt x="268" y="712"/>
                    <a:pt x="272" y="712"/>
                  </a:cubicBezTo>
                  <a:close/>
                  <a:moveTo>
                    <a:pt x="320" y="712"/>
                  </a:moveTo>
                  <a:lnTo>
                    <a:pt x="336" y="712"/>
                  </a:lnTo>
                  <a:cubicBezTo>
                    <a:pt x="341" y="712"/>
                    <a:pt x="344" y="716"/>
                    <a:pt x="344" y="720"/>
                  </a:cubicBezTo>
                  <a:cubicBezTo>
                    <a:pt x="344" y="724"/>
                    <a:pt x="341" y="728"/>
                    <a:pt x="336" y="728"/>
                  </a:cubicBezTo>
                  <a:lnTo>
                    <a:pt x="320" y="728"/>
                  </a:lnTo>
                  <a:cubicBezTo>
                    <a:pt x="316" y="728"/>
                    <a:pt x="312" y="724"/>
                    <a:pt x="312" y="720"/>
                  </a:cubicBezTo>
                  <a:cubicBezTo>
                    <a:pt x="312" y="716"/>
                    <a:pt x="316" y="712"/>
                    <a:pt x="320" y="712"/>
                  </a:cubicBezTo>
                  <a:close/>
                  <a:moveTo>
                    <a:pt x="368" y="712"/>
                  </a:moveTo>
                  <a:lnTo>
                    <a:pt x="384" y="712"/>
                  </a:lnTo>
                  <a:cubicBezTo>
                    <a:pt x="389" y="712"/>
                    <a:pt x="392" y="716"/>
                    <a:pt x="392" y="720"/>
                  </a:cubicBezTo>
                  <a:cubicBezTo>
                    <a:pt x="392" y="724"/>
                    <a:pt x="389" y="728"/>
                    <a:pt x="384" y="728"/>
                  </a:cubicBezTo>
                  <a:lnTo>
                    <a:pt x="368" y="728"/>
                  </a:lnTo>
                  <a:cubicBezTo>
                    <a:pt x="364" y="728"/>
                    <a:pt x="360" y="724"/>
                    <a:pt x="360" y="720"/>
                  </a:cubicBezTo>
                  <a:cubicBezTo>
                    <a:pt x="360" y="716"/>
                    <a:pt x="364" y="712"/>
                    <a:pt x="368" y="712"/>
                  </a:cubicBezTo>
                  <a:close/>
                  <a:moveTo>
                    <a:pt x="416" y="712"/>
                  </a:moveTo>
                  <a:lnTo>
                    <a:pt x="432" y="712"/>
                  </a:lnTo>
                  <a:cubicBezTo>
                    <a:pt x="437" y="712"/>
                    <a:pt x="440" y="716"/>
                    <a:pt x="440" y="720"/>
                  </a:cubicBezTo>
                  <a:cubicBezTo>
                    <a:pt x="440" y="724"/>
                    <a:pt x="437" y="728"/>
                    <a:pt x="432" y="728"/>
                  </a:cubicBezTo>
                  <a:lnTo>
                    <a:pt x="416" y="728"/>
                  </a:lnTo>
                  <a:cubicBezTo>
                    <a:pt x="412" y="728"/>
                    <a:pt x="408" y="724"/>
                    <a:pt x="408" y="720"/>
                  </a:cubicBezTo>
                  <a:cubicBezTo>
                    <a:pt x="408" y="716"/>
                    <a:pt x="412" y="712"/>
                    <a:pt x="416" y="712"/>
                  </a:cubicBezTo>
                  <a:close/>
                  <a:moveTo>
                    <a:pt x="464" y="712"/>
                  </a:moveTo>
                  <a:lnTo>
                    <a:pt x="480" y="712"/>
                  </a:lnTo>
                  <a:cubicBezTo>
                    <a:pt x="485" y="712"/>
                    <a:pt x="488" y="716"/>
                    <a:pt x="488" y="720"/>
                  </a:cubicBezTo>
                  <a:cubicBezTo>
                    <a:pt x="488" y="724"/>
                    <a:pt x="485" y="728"/>
                    <a:pt x="480" y="728"/>
                  </a:cubicBezTo>
                  <a:lnTo>
                    <a:pt x="464" y="728"/>
                  </a:lnTo>
                  <a:cubicBezTo>
                    <a:pt x="460" y="728"/>
                    <a:pt x="456" y="724"/>
                    <a:pt x="456" y="720"/>
                  </a:cubicBezTo>
                  <a:cubicBezTo>
                    <a:pt x="456" y="716"/>
                    <a:pt x="460" y="712"/>
                    <a:pt x="464" y="712"/>
                  </a:cubicBezTo>
                  <a:close/>
                  <a:moveTo>
                    <a:pt x="512" y="712"/>
                  </a:moveTo>
                  <a:lnTo>
                    <a:pt x="528" y="712"/>
                  </a:lnTo>
                  <a:cubicBezTo>
                    <a:pt x="533" y="712"/>
                    <a:pt x="536" y="716"/>
                    <a:pt x="536" y="720"/>
                  </a:cubicBezTo>
                  <a:cubicBezTo>
                    <a:pt x="536" y="724"/>
                    <a:pt x="533" y="728"/>
                    <a:pt x="528" y="728"/>
                  </a:cubicBezTo>
                  <a:lnTo>
                    <a:pt x="512" y="728"/>
                  </a:lnTo>
                  <a:cubicBezTo>
                    <a:pt x="508" y="728"/>
                    <a:pt x="504" y="724"/>
                    <a:pt x="504" y="720"/>
                  </a:cubicBezTo>
                  <a:cubicBezTo>
                    <a:pt x="504" y="716"/>
                    <a:pt x="508" y="712"/>
                    <a:pt x="512" y="712"/>
                  </a:cubicBezTo>
                  <a:close/>
                  <a:moveTo>
                    <a:pt x="560" y="712"/>
                  </a:moveTo>
                  <a:lnTo>
                    <a:pt x="576" y="712"/>
                  </a:lnTo>
                  <a:cubicBezTo>
                    <a:pt x="581" y="712"/>
                    <a:pt x="584" y="716"/>
                    <a:pt x="584" y="720"/>
                  </a:cubicBezTo>
                  <a:cubicBezTo>
                    <a:pt x="584" y="724"/>
                    <a:pt x="581" y="728"/>
                    <a:pt x="576" y="728"/>
                  </a:cubicBezTo>
                  <a:lnTo>
                    <a:pt x="560" y="728"/>
                  </a:lnTo>
                  <a:cubicBezTo>
                    <a:pt x="556" y="728"/>
                    <a:pt x="552" y="724"/>
                    <a:pt x="552" y="720"/>
                  </a:cubicBezTo>
                  <a:cubicBezTo>
                    <a:pt x="552" y="716"/>
                    <a:pt x="556" y="712"/>
                    <a:pt x="560" y="712"/>
                  </a:cubicBezTo>
                  <a:close/>
                  <a:moveTo>
                    <a:pt x="608" y="712"/>
                  </a:moveTo>
                  <a:lnTo>
                    <a:pt x="624" y="712"/>
                  </a:lnTo>
                  <a:cubicBezTo>
                    <a:pt x="629" y="712"/>
                    <a:pt x="632" y="716"/>
                    <a:pt x="632" y="720"/>
                  </a:cubicBezTo>
                  <a:cubicBezTo>
                    <a:pt x="632" y="724"/>
                    <a:pt x="629" y="728"/>
                    <a:pt x="624" y="728"/>
                  </a:cubicBezTo>
                  <a:lnTo>
                    <a:pt x="608" y="728"/>
                  </a:lnTo>
                  <a:cubicBezTo>
                    <a:pt x="604" y="728"/>
                    <a:pt x="600" y="724"/>
                    <a:pt x="600" y="720"/>
                  </a:cubicBezTo>
                  <a:cubicBezTo>
                    <a:pt x="600" y="716"/>
                    <a:pt x="604" y="712"/>
                    <a:pt x="608" y="712"/>
                  </a:cubicBezTo>
                  <a:close/>
                  <a:moveTo>
                    <a:pt x="656" y="712"/>
                  </a:moveTo>
                  <a:lnTo>
                    <a:pt x="672" y="712"/>
                  </a:lnTo>
                  <a:cubicBezTo>
                    <a:pt x="677" y="712"/>
                    <a:pt x="680" y="716"/>
                    <a:pt x="680" y="720"/>
                  </a:cubicBezTo>
                  <a:cubicBezTo>
                    <a:pt x="680" y="724"/>
                    <a:pt x="677" y="728"/>
                    <a:pt x="672" y="728"/>
                  </a:cubicBezTo>
                  <a:lnTo>
                    <a:pt x="656" y="728"/>
                  </a:lnTo>
                  <a:cubicBezTo>
                    <a:pt x="652" y="728"/>
                    <a:pt x="648" y="724"/>
                    <a:pt x="648" y="720"/>
                  </a:cubicBezTo>
                  <a:cubicBezTo>
                    <a:pt x="648" y="716"/>
                    <a:pt x="652" y="712"/>
                    <a:pt x="656" y="712"/>
                  </a:cubicBezTo>
                  <a:close/>
                  <a:moveTo>
                    <a:pt x="704" y="712"/>
                  </a:moveTo>
                  <a:lnTo>
                    <a:pt x="720" y="712"/>
                  </a:lnTo>
                  <a:cubicBezTo>
                    <a:pt x="725" y="712"/>
                    <a:pt x="728" y="716"/>
                    <a:pt x="728" y="720"/>
                  </a:cubicBezTo>
                  <a:cubicBezTo>
                    <a:pt x="728" y="724"/>
                    <a:pt x="725" y="728"/>
                    <a:pt x="720" y="728"/>
                  </a:cubicBezTo>
                  <a:lnTo>
                    <a:pt x="704" y="728"/>
                  </a:lnTo>
                  <a:cubicBezTo>
                    <a:pt x="700" y="728"/>
                    <a:pt x="696" y="724"/>
                    <a:pt x="696" y="720"/>
                  </a:cubicBezTo>
                  <a:cubicBezTo>
                    <a:pt x="696" y="716"/>
                    <a:pt x="700" y="712"/>
                    <a:pt x="704" y="712"/>
                  </a:cubicBezTo>
                  <a:close/>
                  <a:moveTo>
                    <a:pt x="752" y="712"/>
                  </a:moveTo>
                  <a:lnTo>
                    <a:pt x="768" y="712"/>
                  </a:lnTo>
                  <a:cubicBezTo>
                    <a:pt x="773" y="712"/>
                    <a:pt x="776" y="716"/>
                    <a:pt x="776" y="720"/>
                  </a:cubicBezTo>
                  <a:cubicBezTo>
                    <a:pt x="776" y="724"/>
                    <a:pt x="773" y="728"/>
                    <a:pt x="768" y="728"/>
                  </a:cubicBezTo>
                  <a:lnTo>
                    <a:pt x="752" y="728"/>
                  </a:lnTo>
                  <a:cubicBezTo>
                    <a:pt x="748" y="728"/>
                    <a:pt x="744" y="724"/>
                    <a:pt x="744" y="720"/>
                  </a:cubicBezTo>
                  <a:cubicBezTo>
                    <a:pt x="744" y="716"/>
                    <a:pt x="748" y="712"/>
                    <a:pt x="752" y="712"/>
                  </a:cubicBezTo>
                  <a:close/>
                  <a:moveTo>
                    <a:pt x="800" y="712"/>
                  </a:moveTo>
                  <a:lnTo>
                    <a:pt x="816" y="712"/>
                  </a:lnTo>
                  <a:cubicBezTo>
                    <a:pt x="821" y="712"/>
                    <a:pt x="824" y="716"/>
                    <a:pt x="824" y="720"/>
                  </a:cubicBezTo>
                  <a:cubicBezTo>
                    <a:pt x="824" y="724"/>
                    <a:pt x="821" y="728"/>
                    <a:pt x="816" y="728"/>
                  </a:cubicBezTo>
                  <a:lnTo>
                    <a:pt x="800" y="728"/>
                  </a:lnTo>
                  <a:cubicBezTo>
                    <a:pt x="796" y="728"/>
                    <a:pt x="792" y="724"/>
                    <a:pt x="792" y="720"/>
                  </a:cubicBezTo>
                  <a:cubicBezTo>
                    <a:pt x="792" y="716"/>
                    <a:pt x="796" y="712"/>
                    <a:pt x="800" y="712"/>
                  </a:cubicBezTo>
                  <a:close/>
                  <a:moveTo>
                    <a:pt x="848" y="712"/>
                  </a:moveTo>
                  <a:lnTo>
                    <a:pt x="864" y="712"/>
                  </a:lnTo>
                  <a:cubicBezTo>
                    <a:pt x="869" y="712"/>
                    <a:pt x="872" y="716"/>
                    <a:pt x="872" y="720"/>
                  </a:cubicBezTo>
                  <a:cubicBezTo>
                    <a:pt x="872" y="724"/>
                    <a:pt x="869" y="728"/>
                    <a:pt x="864" y="728"/>
                  </a:cubicBezTo>
                  <a:lnTo>
                    <a:pt x="848" y="728"/>
                  </a:lnTo>
                  <a:cubicBezTo>
                    <a:pt x="844" y="728"/>
                    <a:pt x="840" y="724"/>
                    <a:pt x="840" y="720"/>
                  </a:cubicBezTo>
                  <a:cubicBezTo>
                    <a:pt x="840" y="716"/>
                    <a:pt x="844" y="712"/>
                    <a:pt x="848" y="712"/>
                  </a:cubicBezTo>
                  <a:close/>
                  <a:moveTo>
                    <a:pt x="896" y="712"/>
                  </a:moveTo>
                  <a:lnTo>
                    <a:pt x="912" y="712"/>
                  </a:lnTo>
                  <a:cubicBezTo>
                    <a:pt x="917" y="712"/>
                    <a:pt x="920" y="716"/>
                    <a:pt x="920" y="720"/>
                  </a:cubicBezTo>
                  <a:cubicBezTo>
                    <a:pt x="920" y="724"/>
                    <a:pt x="917" y="728"/>
                    <a:pt x="912" y="728"/>
                  </a:cubicBezTo>
                  <a:lnTo>
                    <a:pt x="896" y="728"/>
                  </a:lnTo>
                  <a:cubicBezTo>
                    <a:pt x="892" y="728"/>
                    <a:pt x="888" y="724"/>
                    <a:pt x="888" y="720"/>
                  </a:cubicBezTo>
                  <a:cubicBezTo>
                    <a:pt x="888" y="716"/>
                    <a:pt x="892" y="712"/>
                    <a:pt x="896" y="712"/>
                  </a:cubicBezTo>
                  <a:close/>
                  <a:moveTo>
                    <a:pt x="944" y="712"/>
                  </a:moveTo>
                  <a:lnTo>
                    <a:pt x="960" y="712"/>
                  </a:lnTo>
                  <a:cubicBezTo>
                    <a:pt x="965" y="712"/>
                    <a:pt x="968" y="716"/>
                    <a:pt x="968" y="720"/>
                  </a:cubicBezTo>
                  <a:cubicBezTo>
                    <a:pt x="968" y="724"/>
                    <a:pt x="965" y="728"/>
                    <a:pt x="960" y="728"/>
                  </a:cubicBezTo>
                  <a:lnTo>
                    <a:pt x="944" y="728"/>
                  </a:lnTo>
                  <a:cubicBezTo>
                    <a:pt x="940" y="728"/>
                    <a:pt x="936" y="724"/>
                    <a:pt x="936" y="720"/>
                  </a:cubicBezTo>
                  <a:cubicBezTo>
                    <a:pt x="936" y="716"/>
                    <a:pt x="940" y="712"/>
                    <a:pt x="944" y="712"/>
                  </a:cubicBezTo>
                  <a:close/>
                  <a:moveTo>
                    <a:pt x="992" y="712"/>
                  </a:moveTo>
                  <a:lnTo>
                    <a:pt x="1008" y="712"/>
                  </a:lnTo>
                  <a:cubicBezTo>
                    <a:pt x="1013" y="712"/>
                    <a:pt x="1016" y="716"/>
                    <a:pt x="1016" y="720"/>
                  </a:cubicBezTo>
                  <a:cubicBezTo>
                    <a:pt x="1016" y="724"/>
                    <a:pt x="1013" y="728"/>
                    <a:pt x="1008" y="728"/>
                  </a:cubicBezTo>
                  <a:lnTo>
                    <a:pt x="992" y="728"/>
                  </a:lnTo>
                  <a:cubicBezTo>
                    <a:pt x="988" y="728"/>
                    <a:pt x="984" y="724"/>
                    <a:pt x="984" y="720"/>
                  </a:cubicBezTo>
                  <a:cubicBezTo>
                    <a:pt x="984" y="716"/>
                    <a:pt x="988" y="712"/>
                    <a:pt x="992" y="712"/>
                  </a:cubicBezTo>
                  <a:close/>
                  <a:moveTo>
                    <a:pt x="1040" y="712"/>
                  </a:moveTo>
                  <a:lnTo>
                    <a:pt x="1056" y="712"/>
                  </a:lnTo>
                  <a:cubicBezTo>
                    <a:pt x="1061" y="712"/>
                    <a:pt x="1064" y="716"/>
                    <a:pt x="1064" y="720"/>
                  </a:cubicBezTo>
                  <a:cubicBezTo>
                    <a:pt x="1064" y="724"/>
                    <a:pt x="1061" y="728"/>
                    <a:pt x="1056" y="728"/>
                  </a:cubicBezTo>
                  <a:lnTo>
                    <a:pt x="1040" y="728"/>
                  </a:lnTo>
                  <a:cubicBezTo>
                    <a:pt x="1036" y="728"/>
                    <a:pt x="1032" y="724"/>
                    <a:pt x="1032" y="720"/>
                  </a:cubicBezTo>
                  <a:cubicBezTo>
                    <a:pt x="1032" y="716"/>
                    <a:pt x="1036" y="712"/>
                    <a:pt x="1040" y="712"/>
                  </a:cubicBezTo>
                  <a:close/>
                  <a:moveTo>
                    <a:pt x="1088" y="712"/>
                  </a:moveTo>
                  <a:lnTo>
                    <a:pt x="1104" y="712"/>
                  </a:lnTo>
                  <a:cubicBezTo>
                    <a:pt x="1109" y="712"/>
                    <a:pt x="1112" y="716"/>
                    <a:pt x="1112" y="720"/>
                  </a:cubicBezTo>
                  <a:cubicBezTo>
                    <a:pt x="1112" y="724"/>
                    <a:pt x="1109" y="728"/>
                    <a:pt x="1104" y="728"/>
                  </a:cubicBezTo>
                  <a:lnTo>
                    <a:pt x="1088" y="728"/>
                  </a:lnTo>
                  <a:cubicBezTo>
                    <a:pt x="1084" y="728"/>
                    <a:pt x="1080" y="724"/>
                    <a:pt x="1080" y="720"/>
                  </a:cubicBezTo>
                  <a:cubicBezTo>
                    <a:pt x="1080" y="716"/>
                    <a:pt x="1084" y="712"/>
                    <a:pt x="1088" y="712"/>
                  </a:cubicBezTo>
                  <a:close/>
                  <a:moveTo>
                    <a:pt x="1136" y="712"/>
                  </a:moveTo>
                  <a:lnTo>
                    <a:pt x="1152" y="712"/>
                  </a:lnTo>
                  <a:cubicBezTo>
                    <a:pt x="1157" y="712"/>
                    <a:pt x="1160" y="716"/>
                    <a:pt x="1160" y="720"/>
                  </a:cubicBezTo>
                  <a:cubicBezTo>
                    <a:pt x="1160" y="724"/>
                    <a:pt x="1157" y="728"/>
                    <a:pt x="1152" y="728"/>
                  </a:cubicBezTo>
                  <a:lnTo>
                    <a:pt x="1136" y="728"/>
                  </a:lnTo>
                  <a:cubicBezTo>
                    <a:pt x="1132" y="728"/>
                    <a:pt x="1128" y="724"/>
                    <a:pt x="1128" y="720"/>
                  </a:cubicBezTo>
                  <a:cubicBezTo>
                    <a:pt x="1128" y="716"/>
                    <a:pt x="1132" y="712"/>
                    <a:pt x="1136" y="712"/>
                  </a:cubicBezTo>
                  <a:close/>
                  <a:moveTo>
                    <a:pt x="1184" y="712"/>
                  </a:moveTo>
                  <a:lnTo>
                    <a:pt x="1200" y="712"/>
                  </a:lnTo>
                  <a:cubicBezTo>
                    <a:pt x="1205" y="712"/>
                    <a:pt x="1208" y="716"/>
                    <a:pt x="1208" y="720"/>
                  </a:cubicBezTo>
                  <a:cubicBezTo>
                    <a:pt x="1208" y="724"/>
                    <a:pt x="1205" y="728"/>
                    <a:pt x="1200" y="728"/>
                  </a:cubicBezTo>
                  <a:lnTo>
                    <a:pt x="1184" y="728"/>
                  </a:lnTo>
                  <a:cubicBezTo>
                    <a:pt x="1180" y="728"/>
                    <a:pt x="1176" y="724"/>
                    <a:pt x="1176" y="720"/>
                  </a:cubicBezTo>
                  <a:cubicBezTo>
                    <a:pt x="1176" y="716"/>
                    <a:pt x="1180" y="712"/>
                    <a:pt x="1184" y="712"/>
                  </a:cubicBezTo>
                  <a:close/>
                  <a:moveTo>
                    <a:pt x="1232" y="712"/>
                  </a:moveTo>
                  <a:lnTo>
                    <a:pt x="1248" y="712"/>
                  </a:lnTo>
                  <a:cubicBezTo>
                    <a:pt x="1253" y="712"/>
                    <a:pt x="1256" y="716"/>
                    <a:pt x="1256" y="720"/>
                  </a:cubicBezTo>
                  <a:cubicBezTo>
                    <a:pt x="1256" y="724"/>
                    <a:pt x="1253" y="728"/>
                    <a:pt x="1248" y="728"/>
                  </a:cubicBezTo>
                  <a:lnTo>
                    <a:pt x="1232" y="728"/>
                  </a:lnTo>
                  <a:cubicBezTo>
                    <a:pt x="1228" y="728"/>
                    <a:pt x="1224" y="724"/>
                    <a:pt x="1224" y="720"/>
                  </a:cubicBezTo>
                  <a:cubicBezTo>
                    <a:pt x="1224" y="716"/>
                    <a:pt x="1228" y="712"/>
                    <a:pt x="1232" y="712"/>
                  </a:cubicBezTo>
                  <a:close/>
                  <a:moveTo>
                    <a:pt x="1280" y="712"/>
                  </a:moveTo>
                  <a:lnTo>
                    <a:pt x="1296" y="712"/>
                  </a:lnTo>
                  <a:cubicBezTo>
                    <a:pt x="1301" y="712"/>
                    <a:pt x="1304" y="716"/>
                    <a:pt x="1304" y="720"/>
                  </a:cubicBezTo>
                  <a:cubicBezTo>
                    <a:pt x="1304" y="724"/>
                    <a:pt x="1301" y="728"/>
                    <a:pt x="1296" y="728"/>
                  </a:cubicBezTo>
                  <a:lnTo>
                    <a:pt x="1280" y="728"/>
                  </a:lnTo>
                  <a:cubicBezTo>
                    <a:pt x="1276" y="728"/>
                    <a:pt x="1272" y="724"/>
                    <a:pt x="1272" y="720"/>
                  </a:cubicBezTo>
                  <a:cubicBezTo>
                    <a:pt x="1272" y="716"/>
                    <a:pt x="1276" y="712"/>
                    <a:pt x="1280" y="712"/>
                  </a:cubicBezTo>
                  <a:close/>
                  <a:moveTo>
                    <a:pt x="1328" y="712"/>
                  </a:moveTo>
                  <a:lnTo>
                    <a:pt x="1344" y="712"/>
                  </a:lnTo>
                  <a:cubicBezTo>
                    <a:pt x="1349" y="712"/>
                    <a:pt x="1352" y="716"/>
                    <a:pt x="1352" y="720"/>
                  </a:cubicBezTo>
                  <a:cubicBezTo>
                    <a:pt x="1352" y="724"/>
                    <a:pt x="1349" y="728"/>
                    <a:pt x="1344" y="728"/>
                  </a:cubicBezTo>
                  <a:lnTo>
                    <a:pt x="1328" y="728"/>
                  </a:lnTo>
                  <a:cubicBezTo>
                    <a:pt x="1324" y="728"/>
                    <a:pt x="1320" y="724"/>
                    <a:pt x="1320" y="720"/>
                  </a:cubicBezTo>
                  <a:cubicBezTo>
                    <a:pt x="1320" y="716"/>
                    <a:pt x="1324" y="712"/>
                    <a:pt x="1328" y="712"/>
                  </a:cubicBezTo>
                  <a:close/>
                  <a:moveTo>
                    <a:pt x="1376" y="712"/>
                  </a:moveTo>
                  <a:lnTo>
                    <a:pt x="1392" y="712"/>
                  </a:lnTo>
                  <a:cubicBezTo>
                    <a:pt x="1397" y="712"/>
                    <a:pt x="1400" y="716"/>
                    <a:pt x="1400" y="720"/>
                  </a:cubicBezTo>
                  <a:cubicBezTo>
                    <a:pt x="1400" y="724"/>
                    <a:pt x="1397" y="728"/>
                    <a:pt x="1392" y="728"/>
                  </a:cubicBezTo>
                  <a:lnTo>
                    <a:pt x="1376" y="728"/>
                  </a:lnTo>
                  <a:cubicBezTo>
                    <a:pt x="1372" y="728"/>
                    <a:pt x="1368" y="724"/>
                    <a:pt x="1368" y="720"/>
                  </a:cubicBezTo>
                  <a:cubicBezTo>
                    <a:pt x="1368" y="716"/>
                    <a:pt x="1372" y="712"/>
                    <a:pt x="1376" y="712"/>
                  </a:cubicBezTo>
                  <a:close/>
                  <a:moveTo>
                    <a:pt x="1424" y="712"/>
                  </a:moveTo>
                  <a:lnTo>
                    <a:pt x="1440" y="712"/>
                  </a:lnTo>
                  <a:cubicBezTo>
                    <a:pt x="1445" y="712"/>
                    <a:pt x="1448" y="716"/>
                    <a:pt x="1448" y="720"/>
                  </a:cubicBezTo>
                  <a:cubicBezTo>
                    <a:pt x="1448" y="724"/>
                    <a:pt x="1445" y="728"/>
                    <a:pt x="1440" y="728"/>
                  </a:cubicBezTo>
                  <a:lnTo>
                    <a:pt x="1424" y="728"/>
                  </a:lnTo>
                  <a:cubicBezTo>
                    <a:pt x="1420" y="728"/>
                    <a:pt x="1416" y="724"/>
                    <a:pt x="1416" y="720"/>
                  </a:cubicBezTo>
                  <a:cubicBezTo>
                    <a:pt x="1416" y="716"/>
                    <a:pt x="1420" y="712"/>
                    <a:pt x="1424" y="712"/>
                  </a:cubicBezTo>
                  <a:close/>
                  <a:moveTo>
                    <a:pt x="1472" y="712"/>
                  </a:moveTo>
                  <a:lnTo>
                    <a:pt x="1488" y="712"/>
                  </a:lnTo>
                  <a:cubicBezTo>
                    <a:pt x="1493" y="712"/>
                    <a:pt x="1496" y="716"/>
                    <a:pt x="1496" y="720"/>
                  </a:cubicBezTo>
                  <a:cubicBezTo>
                    <a:pt x="1496" y="724"/>
                    <a:pt x="1493" y="728"/>
                    <a:pt x="1488" y="728"/>
                  </a:cubicBezTo>
                  <a:lnTo>
                    <a:pt x="1472" y="728"/>
                  </a:lnTo>
                  <a:cubicBezTo>
                    <a:pt x="1468" y="728"/>
                    <a:pt x="1464" y="724"/>
                    <a:pt x="1464" y="720"/>
                  </a:cubicBezTo>
                  <a:cubicBezTo>
                    <a:pt x="1464" y="716"/>
                    <a:pt x="1468" y="712"/>
                    <a:pt x="1472" y="712"/>
                  </a:cubicBezTo>
                  <a:close/>
                  <a:moveTo>
                    <a:pt x="1520" y="712"/>
                  </a:moveTo>
                  <a:lnTo>
                    <a:pt x="1536" y="712"/>
                  </a:lnTo>
                  <a:cubicBezTo>
                    <a:pt x="1541" y="712"/>
                    <a:pt x="1544" y="716"/>
                    <a:pt x="1544" y="720"/>
                  </a:cubicBezTo>
                  <a:cubicBezTo>
                    <a:pt x="1544" y="724"/>
                    <a:pt x="1541" y="728"/>
                    <a:pt x="1536" y="728"/>
                  </a:cubicBezTo>
                  <a:lnTo>
                    <a:pt x="1520" y="728"/>
                  </a:lnTo>
                  <a:cubicBezTo>
                    <a:pt x="1516" y="728"/>
                    <a:pt x="1512" y="724"/>
                    <a:pt x="1512" y="720"/>
                  </a:cubicBezTo>
                  <a:cubicBezTo>
                    <a:pt x="1512" y="716"/>
                    <a:pt x="1516" y="712"/>
                    <a:pt x="1520" y="712"/>
                  </a:cubicBezTo>
                  <a:close/>
                  <a:moveTo>
                    <a:pt x="1568" y="712"/>
                  </a:moveTo>
                  <a:lnTo>
                    <a:pt x="1584" y="712"/>
                  </a:lnTo>
                  <a:cubicBezTo>
                    <a:pt x="1589" y="712"/>
                    <a:pt x="1592" y="716"/>
                    <a:pt x="1592" y="720"/>
                  </a:cubicBezTo>
                  <a:cubicBezTo>
                    <a:pt x="1592" y="724"/>
                    <a:pt x="1589" y="728"/>
                    <a:pt x="1584" y="728"/>
                  </a:cubicBezTo>
                  <a:lnTo>
                    <a:pt x="1568" y="728"/>
                  </a:lnTo>
                  <a:cubicBezTo>
                    <a:pt x="1564" y="728"/>
                    <a:pt x="1560" y="724"/>
                    <a:pt x="1560" y="720"/>
                  </a:cubicBezTo>
                  <a:cubicBezTo>
                    <a:pt x="1560" y="716"/>
                    <a:pt x="1564" y="712"/>
                    <a:pt x="1568" y="712"/>
                  </a:cubicBezTo>
                  <a:close/>
                  <a:moveTo>
                    <a:pt x="1616" y="712"/>
                  </a:moveTo>
                  <a:lnTo>
                    <a:pt x="1632" y="712"/>
                  </a:lnTo>
                  <a:cubicBezTo>
                    <a:pt x="1637" y="712"/>
                    <a:pt x="1640" y="716"/>
                    <a:pt x="1640" y="720"/>
                  </a:cubicBezTo>
                  <a:cubicBezTo>
                    <a:pt x="1640" y="724"/>
                    <a:pt x="1637" y="728"/>
                    <a:pt x="1632" y="728"/>
                  </a:cubicBezTo>
                  <a:lnTo>
                    <a:pt x="1616" y="728"/>
                  </a:lnTo>
                  <a:cubicBezTo>
                    <a:pt x="1612" y="728"/>
                    <a:pt x="1608" y="724"/>
                    <a:pt x="1608" y="720"/>
                  </a:cubicBezTo>
                  <a:cubicBezTo>
                    <a:pt x="1608" y="716"/>
                    <a:pt x="1612" y="712"/>
                    <a:pt x="1616" y="712"/>
                  </a:cubicBezTo>
                  <a:close/>
                  <a:moveTo>
                    <a:pt x="1664" y="712"/>
                  </a:moveTo>
                  <a:lnTo>
                    <a:pt x="1680" y="712"/>
                  </a:lnTo>
                  <a:cubicBezTo>
                    <a:pt x="1685" y="712"/>
                    <a:pt x="1688" y="716"/>
                    <a:pt x="1688" y="720"/>
                  </a:cubicBezTo>
                  <a:cubicBezTo>
                    <a:pt x="1688" y="724"/>
                    <a:pt x="1685" y="728"/>
                    <a:pt x="1680" y="728"/>
                  </a:cubicBezTo>
                  <a:lnTo>
                    <a:pt x="1664" y="728"/>
                  </a:lnTo>
                  <a:cubicBezTo>
                    <a:pt x="1660" y="728"/>
                    <a:pt x="1656" y="724"/>
                    <a:pt x="1656" y="720"/>
                  </a:cubicBezTo>
                  <a:cubicBezTo>
                    <a:pt x="1656" y="716"/>
                    <a:pt x="1660" y="712"/>
                    <a:pt x="1664" y="712"/>
                  </a:cubicBezTo>
                  <a:close/>
                  <a:moveTo>
                    <a:pt x="1712" y="712"/>
                  </a:moveTo>
                  <a:lnTo>
                    <a:pt x="1728" y="712"/>
                  </a:lnTo>
                  <a:cubicBezTo>
                    <a:pt x="1733" y="712"/>
                    <a:pt x="1736" y="716"/>
                    <a:pt x="1736" y="720"/>
                  </a:cubicBezTo>
                  <a:cubicBezTo>
                    <a:pt x="1736" y="724"/>
                    <a:pt x="1733" y="728"/>
                    <a:pt x="1728" y="728"/>
                  </a:cubicBezTo>
                  <a:lnTo>
                    <a:pt x="1712" y="728"/>
                  </a:lnTo>
                  <a:cubicBezTo>
                    <a:pt x="1708" y="728"/>
                    <a:pt x="1704" y="724"/>
                    <a:pt x="1704" y="720"/>
                  </a:cubicBezTo>
                  <a:cubicBezTo>
                    <a:pt x="1704" y="716"/>
                    <a:pt x="1708" y="712"/>
                    <a:pt x="1712" y="712"/>
                  </a:cubicBezTo>
                  <a:close/>
                  <a:moveTo>
                    <a:pt x="1760" y="712"/>
                  </a:moveTo>
                  <a:lnTo>
                    <a:pt x="1776" y="712"/>
                  </a:lnTo>
                  <a:cubicBezTo>
                    <a:pt x="1781" y="712"/>
                    <a:pt x="1784" y="716"/>
                    <a:pt x="1784" y="720"/>
                  </a:cubicBezTo>
                  <a:cubicBezTo>
                    <a:pt x="1784" y="724"/>
                    <a:pt x="1781" y="728"/>
                    <a:pt x="1776" y="728"/>
                  </a:cubicBezTo>
                  <a:lnTo>
                    <a:pt x="1760" y="728"/>
                  </a:lnTo>
                  <a:cubicBezTo>
                    <a:pt x="1756" y="728"/>
                    <a:pt x="1752" y="724"/>
                    <a:pt x="1752" y="720"/>
                  </a:cubicBezTo>
                  <a:cubicBezTo>
                    <a:pt x="1752" y="716"/>
                    <a:pt x="1756" y="712"/>
                    <a:pt x="1760" y="712"/>
                  </a:cubicBezTo>
                  <a:close/>
                  <a:moveTo>
                    <a:pt x="1808" y="712"/>
                  </a:moveTo>
                  <a:lnTo>
                    <a:pt x="1824" y="712"/>
                  </a:lnTo>
                  <a:cubicBezTo>
                    <a:pt x="1829" y="712"/>
                    <a:pt x="1832" y="716"/>
                    <a:pt x="1832" y="720"/>
                  </a:cubicBezTo>
                  <a:cubicBezTo>
                    <a:pt x="1832" y="724"/>
                    <a:pt x="1829" y="728"/>
                    <a:pt x="1824" y="728"/>
                  </a:cubicBezTo>
                  <a:lnTo>
                    <a:pt x="1808" y="728"/>
                  </a:lnTo>
                  <a:cubicBezTo>
                    <a:pt x="1804" y="728"/>
                    <a:pt x="1800" y="724"/>
                    <a:pt x="1800" y="720"/>
                  </a:cubicBezTo>
                  <a:cubicBezTo>
                    <a:pt x="1800" y="716"/>
                    <a:pt x="1804" y="712"/>
                    <a:pt x="1808" y="712"/>
                  </a:cubicBezTo>
                  <a:close/>
                  <a:moveTo>
                    <a:pt x="1856" y="712"/>
                  </a:moveTo>
                  <a:lnTo>
                    <a:pt x="1872" y="712"/>
                  </a:lnTo>
                  <a:cubicBezTo>
                    <a:pt x="1877" y="712"/>
                    <a:pt x="1880" y="716"/>
                    <a:pt x="1880" y="720"/>
                  </a:cubicBezTo>
                  <a:cubicBezTo>
                    <a:pt x="1880" y="724"/>
                    <a:pt x="1877" y="728"/>
                    <a:pt x="1872" y="728"/>
                  </a:cubicBezTo>
                  <a:lnTo>
                    <a:pt x="1856" y="728"/>
                  </a:lnTo>
                  <a:cubicBezTo>
                    <a:pt x="1852" y="728"/>
                    <a:pt x="1848" y="724"/>
                    <a:pt x="1848" y="720"/>
                  </a:cubicBezTo>
                  <a:cubicBezTo>
                    <a:pt x="1848" y="716"/>
                    <a:pt x="1852" y="712"/>
                    <a:pt x="1856" y="712"/>
                  </a:cubicBezTo>
                  <a:close/>
                  <a:moveTo>
                    <a:pt x="1904" y="712"/>
                  </a:moveTo>
                  <a:lnTo>
                    <a:pt x="1920" y="712"/>
                  </a:lnTo>
                  <a:cubicBezTo>
                    <a:pt x="1925" y="712"/>
                    <a:pt x="1928" y="716"/>
                    <a:pt x="1928" y="720"/>
                  </a:cubicBezTo>
                  <a:cubicBezTo>
                    <a:pt x="1928" y="724"/>
                    <a:pt x="1925" y="728"/>
                    <a:pt x="1920" y="728"/>
                  </a:cubicBezTo>
                  <a:lnTo>
                    <a:pt x="1904" y="728"/>
                  </a:lnTo>
                  <a:cubicBezTo>
                    <a:pt x="1900" y="728"/>
                    <a:pt x="1896" y="724"/>
                    <a:pt x="1896" y="720"/>
                  </a:cubicBezTo>
                  <a:cubicBezTo>
                    <a:pt x="1896" y="716"/>
                    <a:pt x="1900" y="712"/>
                    <a:pt x="1904" y="712"/>
                  </a:cubicBezTo>
                  <a:close/>
                  <a:moveTo>
                    <a:pt x="1952" y="712"/>
                  </a:moveTo>
                  <a:lnTo>
                    <a:pt x="1968" y="712"/>
                  </a:lnTo>
                  <a:cubicBezTo>
                    <a:pt x="1973" y="712"/>
                    <a:pt x="1976" y="716"/>
                    <a:pt x="1976" y="720"/>
                  </a:cubicBezTo>
                  <a:cubicBezTo>
                    <a:pt x="1976" y="724"/>
                    <a:pt x="1973" y="728"/>
                    <a:pt x="1968" y="728"/>
                  </a:cubicBezTo>
                  <a:lnTo>
                    <a:pt x="1952" y="728"/>
                  </a:lnTo>
                  <a:cubicBezTo>
                    <a:pt x="1948" y="728"/>
                    <a:pt x="1944" y="724"/>
                    <a:pt x="1944" y="720"/>
                  </a:cubicBezTo>
                  <a:cubicBezTo>
                    <a:pt x="1944" y="716"/>
                    <a:pt x="1948" y="712"/>
                    <a:pt x="1952" y="712"/>
                  </a:cubicBezTo>
                  <a:close/>
                  <a:moveTo>
                    <a:pt x="2000" y="712"/>
                  </a:moveTo>
                  <a:lnTo>
                    <a:pt x="2016" y="712"/>
                  </a:lnTo>
                  <a:cubicBezTo>
                    <a:pt x="2021" y="712"/>
                    <a:pt x="2024" y="716"/>
                    <a:pt x="2024" y="720"/>
                  </a:cubicBezTo>
                  <a:cubicBezTo>
                    <a:pt x="2024" y="724"/>
                    <a:pt x="2021" y="728"/>
                    <a:pt x="2016" y="728"/>
                  </a:cubicBezTo>
                  <a:lnTo>
                    <a:pt x="2000" y="728"/>
                  </a:lnTo>
                  <a:cubicBezTo>
                    <a:pt x="1996" y="728"/>
                    <a:pt x="1992" y="724"/>
                    <a:pt x="1992" y="720"/>
                  </a:cubicBezTo>
                  <a:cubicBezTo>
                    <a:pt x="1992" y="716"/>
                    <a:pt x="1996" y="712"/>
                    <a:pt x="2000" y="712"/>
                  </a:cubicBezTo>
                  <a:close/>
                  <a:moveTo>
                    <a:pt x="2048" y="712"/>
                  </a:moveTo>
                  <a:lnTo>
                    <a:pt x="2064" y="712"/>
                  </a:lnTo>
                  <a:cubicBezTo>
                    <a:pt x="2069" y="712"/>
                    <a:pt x="2072" y="716"/>
                    <a:pt x="2072" y="720"/>
                  </a:cubicBezTo>
                  <a:cubicBezTo>
                    <a:pt x="2072" y="724"/>
                    <a:pt x="2069" y="728"/>
                    <a:pt x="2064" y="728"/>
                  </a:cubicBezTo>
                  <a:lnTo>
                    <a:pt x="2048" y="728"/>
                  </a:lnTo>
                  <a:cubicBezTo>
                    <a:pt x="2044" y="728"/>
                    <a:pt x="2040" y="724"/>
                    <a:pt x="2040" y="720"/>
                  </a:cubicBezTo>
                  <a:cubicBezTo>
                    <a:pt x="2040" y="716"/>
                    <a:pt x="2044" y="712"/>
                    <a:pt x="2048" y="712"/>
                  </a:cubicBezTo>
                  <a:close/>
                  <a:moveTo>
                    <a:pt x="2096" y="712"/>
                  </a:moveTo>
                  <a:lnTo>
                    <a:pt x="2112" y="712"/>
                  </a:lnTo>
                  <a:cubicBezTo>
                    <a:pt x="2117" y="712"/>
                    <a:pt x="2120" y="716"/>
                    <a:pt x="2120" y="720"/>
                  </a:cubicBezTo>
                  <a:cubicBezTo>
                    <a:pt x="2120" y="724"/>
                    <a:pt x="2117" y="728"/>
                    <a:pt x="2112" y="728"/>
                  </a:cubicBezTo>
                  <a:lnTo>
                    <a:pt x="2096" y="728"/>
                  </a:lnTo>
                  <a:cubicBezTo>
                    <a:pt x="2092" y="728"/>
                    <a:pt x="2088" y="724"/>
                    <a:pt x="2088" y="720"/>
                  </a:cubicBezTo>
                  <a:cubicBezTo>
                    <a:pt x="2088" y="716"/>
                    <a:pt x="2092" y="712"/>
                    <a:pt x="2096" y="712"/>
                  </a:cubicBezTo>
                  <a:close/>
                  <a:moveTo>
                    <a:pt x="2144" y="712"/>
                  </a:moveTo>
                  <a:lnTo>
                    <a:pt x="2160" y="712"/>
                  </a:lnTo>
                  <a:cubicBezTo>
                    <a:pt x="2165" y="712"/>
                    <a:pt x="2168" y="716"/>
                    <a:pt x="2168" y="720"/>
                  </a:cubicBezTo>
                  <a:cubicBezTo>
                    <a:pt x="2168" y="724"/>
                    <a:pt x="2165" y="728"/>
                    <a:pt x="2160" y="728"/>
                  </a:cubicBezTo>
                  <a:lnTo>
                    <a:pt x="2144" y="728"/>
                  </a:lnTo>
                  <a:cubicBezTo>
                    <a:pt x="2140" y="728"/>
                    <a:pt x="2136" y="724"/>
                    <a:pt x="2136" y="720"/>
                  </a:cubicBezTo>
                  <a:cubicBezTo>
                    <a:pt x="2136" y="716"/>
                    <a:pt x="2140" y="712"/>
                    <a:pt x="2144" y="712"/>
                  </a:cubicBezTo>
                  <a:close/>
                  <a:moveTo>
                    <a:pt x="2192" y="712"/>
                  </a:moveTo>
                  <a:lnTo>
                    <a:pt x="2208" y="712"/>
                  </a:lnTo>
                  <a:cubicBezTo>
                    <a:pt x="2213" y="712"/>
                    <a:pt x="2216" y="716"/>
                    <a:pt x="2216" y="720"/>
                  </a:cubicBezTo>
                  <a:cubicBezTo>
                    <a:pt x="2216" y="724"/>
                    <a:pt x="2213" y="728"/>
                    <a:pt x="2208" y="728"/>
                  </a:cubicBezTo>
                  <a:lnTo>
                    <a:pt x="2192" y="728"/>
                  </a:lnTo>
                  <a:cubicBezTo>
                    <a:pt x="2188" y="728"/>
                    <a:pt x="2184" y="724"/>
                    <a:pt x="2184" y="720"/>
                  </a:cubicBezTo>
                  <a:cubicBezTo>
                    <a:pt x="2184" y="716"/>
                    <a:pt x="2188" y="712"/>
                    <a:pt x="2192" y="712"/>
                  </a:cubicBezTo>
                  <a:close/>
                  <a:moveTo>
                    <a:pt x="2240" y="712"/>
                  </a:moveTo>
                  <a:lnTo>
                    <a:pt x="2256" y="712"/>
                  </a:lnTo>
                  <a:cubicBezTo>
                    <a:pt x="2261" y="712"/>
                    <a:pt x="2264" y="716"/>
                    <a:pt x="2264" y="720"/>
                  </a:cubicBezTo>
                  <a:cubicBezTo>
                    <a:pt x="2264" y="724"/>
                    <a:pt x="2261" y="728"/>
                    <a:pt x="2256" y="728"/>
                  </a:cubicBezTo>
                  <a:lnTo>
                    <a:pt x="2240" y="728"/>
                  </a:lnTo>
                  <a:cubicBezTo>
                    <a:pt x="2236" y="728"/>
                    <a:pt x="2232" y="724"/>
                    <a:pt x="2232" y="720"/>
                  </a:cubicBezTo>
                  <a:cubicBezTo>
                    <a:pt x="2232" y="716"/>
                    <a:pt x="2236" y="712"/>
                    <a:pt x="2240" y="712"/>
                  </a:cubicBezTo>
                  <a:close/>
                  <a:moveTo>
                    <a:pt x="2288" y="712"/>
                  </a:moveTo>
                  <a:lnTo>
                    <a:pt x="2304" y="712"/>
                  </a:lnTo>
                  <a:cubicBezTo>
                    <a:pt x="2309" y="712"/>
                    <a:pt x="2312" y="716"/>
                    <a:pt x="2312" y="720"/>
                  </a:cubicBezTo>
                  <a:cubicBezTo>
                    <a:pt x="2312" y="724"/>
                    <a:pt x="2309" y="728"/>
                    <a:pt x="2304" y="728"/>
                  </a:cubicBezTo>
                  <a:lnTo>
                    <a:pt x="2288" y="728"/>
                  </a:lnTo>
                  <a:cubicBezTo>
                    <a:pt x="2284" y="728"/>
                    <a:pt x="2280" y="724"/>
                    <a:pt x="2280" y="720"/>
                  </a:cubicBezTo>
                  <a:cubicBezTo>
                    <a:pt x="2280" y="716"/>
                    <a:pt x="2284" y="712"/>
                    <a:pt x="2288" y="712"/>
                  </a:cubicBezTo>
                  <a:close/>
                  <a:moveTo>
                    <a:pt x="2336" y="712"/>
                  </a:moveTo>
                  <a:lnTo>
                    <a:pt x="2352" y="712"/>
                  </a:lnTo>
                  <a:cubicBezTo>
                    <a:pt x="2357" y="712"/>
                    <a:pt x="2360" y="716"/>
                    <a:pt x="2360" y="720"/>
                  </a:cubicBezTo>
                  <a:cubicBezTo>
                    <a:pt x="2360" y="724"/>
                    <a:pt x="2357" y="728"/>
                    <a:pt x="2352" y="728"/>
                  </a:cubicBezTo>
                  <a:lnTo>
                    <a:pt x="2336" y="728"/>
                  </a:lnTo>
                  <a:cubicBezTo>
                    <a:pt x="2332" y="728"/>
                    <a:pt x="2328" y="724"/>
                    <a:pt x="2328" y="720"/>
                  </a:cubicBezTo>
                  <a:cubicBezTo>
                    <a:pt x="2328" y="716"/>
                    <a:pt x="2332" y="712"/>
                    <a:pt x="2336" y="712"/>
                  </a:cubicBezTo>
                  <a:close/>
                  <a:moveTo>
                    <a:pt x="2384" y="712"/>
                  </a:moveTo>
                  <a:lnTo>
                    <a:pt x="2400" y="712"/>
                  </a:lnTo>
                  <a:cubicBezTo>
                    <a:pt x="2405" y="712"/>
                    <a:pt x="2408" y="716"/>
                    <a:pt x="2408" y="720"/>
                  </a:cubicBezTo>
                  <a:cubicBezTo>
                    <a:pt x="2408" y="724"/>
                    <a:pt x="2405" y="728"/>
                    <a:pt x="2400" y="728"/>
                  </a:cubicBezTo>
                  <a:lnTo>
                    <a:pt x="2384" y="728"/>
                  </a:lnTo>
                  <a:cubicBezTo>
                    <a:pt x="2380" y="728"/>
                    <a:pt x="2376" y="724"/>
                    <a:pt x="2376" y="720"/>
                  </a:cubicBezTo>
                  <a:cubicBezTo>
                    <a:pt x="2376" y="716"/>
                    <a:pt x="2380" y="712"/>
                    <a:pt x="2384" y="712"/>
                  </a:cubicBezTo>
                  <a:close/>
                  <a:moveTo>
                    <a:pt x="2432" y="712"/>
                  </a:moveTo>
                  <a:lnTo>
                    <a:pt x="2448" y="712"/>
                  </a:lnTo>
                  <a:cubicBezTo>
                    <a:pt x="2453" y="712"/>
                    <a:pt x="2456" y="716"/>
                    <a:pt x="2456" y="720"/>
                  </a:cubicBezTo>
                  <a:cubicBezTo>
                    <a:pt x="2456" y="724"/>
                    <a:pt x="2453" y="728"/>
                    <a:pt x="2448" y="728"/>
                  </a:cubicBezTo>
                  <a:lnTo>
                    <a:pt x="2432" y="728"/>
                  </a:lnTo>
                  <a:cubicBezTo>
                    <a:pt x="2428" y="728"/>
                    <a:pt x="2424" y="724"/>
                    <a:pt x="2424" y="720"/>
                  </a:cubicBezTo>
                  <a:cubicBezTo>
                    <a:pt x="2424" y="716"/>
                    <a:pt x="2428" y="712"/>
                    <a:pt x="2432" y="712"/>
                  </a:cubicBezTo>
                  <a:close/>
                  <a:moveTo>
                    <a:pt x="2480" y="712"/>
                  </a:moveTo>
                  <a:lnTo>
                    <a:pt x="2496" y="712"/>
                  </a:lnTo>
                  <a:cubicBezTo>
                    <a:pt x="2501" y="712"/>
                    <a:pt x="2504" y="716"/>
                    <a:pt x="2504" y="720"/>
                  </a:cubicBezTo>
                  <a:cubicBezTo>
                    <a:pt x="2504" y="724"/>
                    <a:pt x="2501" y="728"/>
                    <a:pt x="2496" y="728"/>
                  </a:cubicBezTo>
                  <a:lnTo>
                    <a:pt x="2480" y="728"/>
                  </a:lnTo>
                  <a:cubicBezTo>
                    <a:pt x="2476" y="728"/>
                    <a:pt x="2472" y="724"/>
                    <a:pt x="2472" y="720"/>
                  </a:cubicBezTo>
                  <a:cubicBezTo>
                    <a:pt x="2472" y="716"/>
                    <a:pt x="2476" y="712"/>
                    <a:pt x="2480" y="712"/>
                  </a:cubicBezTo>
                  <a:close/>
                  <a:moveTo>
                    <a:pt x="2528" y="712"/>
                  </a:moveTo>
                  <a:lnTo>
                    <a:pt x="2544" y="712"/>
                  </a:lnTo>
                  <a:cubicBezTo>
                    <a:pt x="2549" y="712"/>
                    <a:pt x="2552" y="716"/>
                    <a:pt x="2552" y="720"/>
                  </a:cubicBezTo>
                  <a:cubicBezTo>
                    <a:pt x="2552" y="724"/>
                    <a:pt x="2549" y="728"/>
                    <a:pt x="2544" y="728"/>
                  </a:cubicBezTo>
                  <a:lnTo>
                    <a:pt x="2528" y="728"/>
                  </a:lnTo>
                  <a:cubicBezTo>
                    <a:pt x="2524" y="728"/>
                    <a:pt x="2520" y="724"/>
                    <a:pt x="2520" y="720"/>
                  </a:cubicBezTo>
                  <a:cubicBezTo>
                    <a:pt x="2520" y="716"/>
                    <a:pt x="2524" y="712"/>
                    <a:pt x="2528" y="712"/>
                  </a:cubicBezTo>
                  <a:close/>
                  <a:moveTo>
                    <a:pt x="2576" y="712"/>
                  </a:moveTo>
                  <a:lnTo>
                    <a:pt x="2592" y="712"/>
                  </a:lnTo>
                  <a:cubicBezTo>
                    <a:pt x="2597" y="712"/>
                    <a:pt x="2600" y="716"/>
                    <a:pt x="2600" y="720"/>
                  </a:cubicBezTo>
                  <a:cubicBezTo>
                    <a:pt x="2600" y="724"/>
                    <a:pt x="2597" y="728"/>
                    <a:pt x="2592" y="728"/>
                  </a:cubicBezTo>
                  <a:lnTo>
                    <a:pt x="2576" y="728"/>
                  </a:lnTo>
                  <a:cubicBezTo>
                    <a:pt x="2572" y="728"/>
                    <a:pt x="2568" y="724"/>
                    <a:pt x="2568" y="720"/>
                  </a:cubicBezTo>
                  <a:cubicBezTo>
                    <a:pt x="2568" y="716"/>
                    <a:pt x="2572" y="712"/>
                    <a:pt x="2576" y="712"/>
                  </a:cubicBezTo>
                  <a:close/>
                  <a:moveTo>
                    <a:pt x="2624" y="712"/>
                  </a:moveTo>
                  <a:lnTo>
                    <a:pt x="2640" y="712"/>
                  </a:lnTo>
                  <a:cubicBezTo>
                    <a:pt x="2645" y="712"/>
                    <a:pt x="2648" y="716"/>
                    <a:pt x="2648" y="720"/>
                  </a:cubicBezTo>
                  <a:cubicBezTo>
                    <a:pt x="2648" y="724"/>
                    <a:pt x="2645" y="728"/>
                    <a:pt x="2640" y="728"/>
                  </a:cubicBezTo>
                  <a:lnTo>
                    <a:pt x="2624" y="728"/>
                  </a:lnTo>
                  <a:cubicBezTo>
                    <a:pt x="2620" y="728"/>
                    <a:pt x="2616" y="724"/>
                    <a:pt x="2616" y="720"/>
                  </a:cubicBezTo>
                  <a:cubicBezTo>
                    <a:pt x="2616" y="716"/>
                    <a:pt x="2620" y="712"/>
                    <a:pt x="2624" y="712"/>
                  </a:cubicBezTo>
                  <a:close/>
                  <a:moveTo>
                    <a:pt x="2672" y="712"/>
                  </a:moveTo>
                  <a:lnTo>
                    <a:pt x="2688" y="712"/>
                  </a:lnTo>
                  <a:cubicBezTo>
                    <a:pt x="2693" y="712"/>
                    <a:pt x="2696" y="716"/>
                    <a:pt x="2696" y="720"/>
                  </a:cubicBezTo>
                  <a:cubicBezTo>
                    <a:pt x="2696" y="724"/>
                    <a:pt x="2693" y="728"/>
                    <a:pt x="2688" y="728"/>
                  </a:cubicBezTo>
                  <a:lnTo>
                    <a:pt x="2672" y="728"/>
                  </a:lnTo>
                  <a:cubicBezTo>
                    <a:pt x="2668" y="728"/>
                    <a:pt x="2664" y="724"/>
                    <a:pt x="2664" y="720"/>
                  </a:cubicBezTo>
                  <a:cubicBezTo>
                    <a:pt x="2664" y="716"/>
                    <a:pt x="2668" y="712"/>
                    <a:pt x="2672" y="712"/>
                  </a:cubicBezTo>
                  <a:close/>
                  <a:moveTo>
                    <a:pt x="2720" y="712"/>
                  </a:moveTo>
                  <a:lnTo>
                    <a:pt x="2736" y="712"/>
                  </a:lnTo>
                  <a:cubicBezTo>
                    <a:pt x="2741" y="712"/>
                    <a:pt x="2744" y="716"/>
                    <a:pt x="2744" y="720"/>
                  </a:cubicBezTo>
                  <a:cubicBezTo>
                    <a:pt x="2744" y="724"/>
                    <a:pt x="2741" y="728"/>
                    <a:pt x="2736" y="728"/>
                  </a:cubicBezTo>
                  <a:lnTo>
                    <a:pt x="2720" y="728"/>
                  </a:lnTo>
                  <a:cubicBezTo>
                    <a:pt x="2716" y="728"/>
                    <a:pt x="2712" y="724"/>
                    <a:pt x="2712" y="720"/>
                  </a:cubicBezTo>
                  <a:cubicBezTo>
                    <a:pt x="2712" y="716"/>
                    <a:pt x="2716" y="712"/>
                    <a:pt x="2720" y="712"/>
                  </a:cubicBezTo>
                  <a:close/>
                  <a:moveTo>
                    <a:pt x="2768" y="712"/>
                  </a:moveTo>
                  <a:lnTo>
                    <a:pt x="2784" y="712"/>
                  </a:lnTo>
                  <a:cubicBezTo>
                    <a:pt x="2789" y="712"/>
                    <a:pt x="2792" y="716"/>
                    <a:pt x="2792" y="720"/>
                  </a:cubicBezTo>
                  <a:cubicBezTo>
                    <a:pt x="2792" y="724"/>
                    <a:pt x="2789" y="728"/>
                    <a:pt x="2784" y="728"/>
                  </a:cubicBezTo>
                  <a:lnTo>
                    <a:pt x="2768" y="728"/>
                  </a:lnTo>
                  <a:cubicBezTo>
                    <a:pt x="2764" y="728"/>
                    <a:pt x="2760" y="724"/>
                    <a:pt x="2760" y="720"/>
                  </a:cubicBezTo>
                  <a:cubicBezTo>
                    <a:pt x="2760" y="716"/>
                    <a:pt x="2764" y="712"/>
                    <a:pt x="2768" y="712"/>
                  </a:cubicBezTo>
                  <a:close/>
                  <a:moveTo>
                    <a:pt x="2816" y="712"/>
                  </a:moveTo>
                  <a:lnTo>
                    <a:pt x="2832" y="712"/>
                  </a:lnTo>
                  <a:cubicBezTo>
                    <a:pt x="2837" y="712"/>
                    <a:pt x="2840" y="716"/>
                    <a:pt x="2840" y="720"/>
                  </a:cubicBezTo>
                  <a:cubicBezTo>
                    <a:pt x="2840" y="724"/>
                    <a:pt x="2837" y="728"/>
                    <a:pt x="2832" y="728"/>
                  </a:cubicBezTo>
                  <a:lnTo>
                    <a:pt x="2816" y="728"/>
                  </a:lnTo>
                  <a:cubicBezTo>
                    <a:pt x="2812" y="728"/>
                    <a:pt x="2808" y="724"/>
                    <a:pt x="2808" y="720"/>
                  </a:cubicBezTo>
                  <a:cubicBezTo>
                    <a:pt x="2808" y="716"/>
                    <a:pt x="2812" y="712"/>
                    <a:pt x="2816" y="712"/>
                  </a:cubicBezTo>
                  <a:close/>
                  <a:moveTo>
                    <a:pt x="2864" y="712"/>
                  </a:moveTo>
                  <a:lnTo>
                    <a:pt x="2880" y="712"/>
                  </a:lnTo>
                  <a:cubicBezTo>
                    <a:pt x="2885" y="712"/>
                    <a:pt x="2888" y="716"/>
                    <a:pt x="2888" y="720"/>
                  </a:cubicBezTo>
                  <a:cubicBezTo>
                    <a:pt x="2888" y="724"/>
                    <a:pt x="2885" y="728"/>
                    <a:pt x="2880" y="728"/>
                  </a:cubicBezTo>
                  <a:lnTo>
                    <a:pt x="2864" y="728"/>
                  </a:lnTo>
                  <a:cubicBezTo>
                    <a:pt x="2860" y="728"/>
                    <a:pt x="2856" y="724"/>
                    <a:pt x="2856" y="720"/>
                  </a:cubicBezTo>
                  <a:cubicBezTo>
                    <a:pt x="2856" y="716"/>
                    <a:pt x="2860" y="712"/>
                    <a:pt x="2864" y="712"/>
                  </a:cubicBezTo>
                  <a:close/>
                  <a:moveTo>
                    <a:pt x="2912" y="712"/>
                  </a:moveTo>
                  <a:lnTo>
                    <a:pt x="2928" y="712"/>
                  </a:lnTo>
                  <a:cubicBezTo>
                    <a:pt x="2933" y="712"/>
                    <a:pt x="2936" y="716"/>
                    <a:pt x="2936" y="720"/>
                  </a:cubicBezTo>
                  <a:cubicBezTo>
                    <a:pt x="2936" y="724"/>
                    <a:pt x="2933" y="728"/>
                    <a:pt x="2928" y="728"/>
                  </a:cubicBezTo>
                  <a:lnTo>
                    <a:pt x="2912" y="728"/>
                  </a:lnTo>
                  <a:cubicBezTo>
                    <a:pt x="2908" y="728"/>
                    <a:pt x="2904" y="724"/>
                    <a:pt x="2904" y="720"/>
                  </a:cubicBezTo>
                  <a:cubicBezTo>
                    <a:pt x="2904" y="716"/>
                    <a:pt x="2908" y="712"/>
                    <a:pt x="2912" y="712"/>
                  </a:cubicBezTo>
                  <a:close/>
                  <a:moveTo>
                    <a:pt x="2960" y="712"/>
                  </a:moveTo>
                  <a:lnTo>
                    <a:pt x="2976" y="712"/>
                  </a:lnTo>
                  <a:cubicBezTo>
                    <a:pt x="2981" y="712"/>
                    <a:pt x="2984" y="716"/>
                    <a:pt x="2984" y="720"/>
                  </a:cubicBezTo>
                  <a:cubicBezTo>
                    <a:pt x="2984" y="724"/>
                    <a:pt x="2981" y="728"/>
                    <a:pt x="2976" y="728"/>
                  </a:cubicBezTo>
                  <a:lnTo>
                    <a:pt x="2960" y="728"/>
                  </a:lnTo>
                  <a:cubicBezTo>
                    <a:pt x="2956" y="728"/>
                    <a:pt x="2952" y="724"/>
                    <a:pt x="2952" y="720"/>
                  </a:cubicBezTo>
                  <a:cubicBezTo>
                    <a:pt x="2952" y="716"/>
                    <a:pt x="2956" y="712"/>
                    <a:pt x="2960" y="712"/>
                  </a:cubicBezTo>
                  <a:close/>
                  <a:moveTo>
                    <a:pt x="2981" y="701"/>
                  </a:moveTo>
                  <a:lnTo>
                    <a:pt x="2981" y="685"/>
                  </a:lnTo>
                  <a:cubicBezTo>
                    <a:pt x="2981" y="680"/>
                    <a:pt x="2985" y="677"/>
                    <a:pt x="2989" y="677"/>
                  </a:cubicBezTo>
                  <a:cubicBezTo>
                    <a:pt x="2994" y="677"/>
                    <a:pt x="2997" y="680"/>
                    <a:pt x="2997" y="685"/>
                  </a:cubicBezTo>
                  <a:lnTo>
                    <a:pt x="2997" y="701"/>
                  </a:lnTo>
                  <a:cubicBezTo>
                    <a:pt x="2997" y="705"/>
                    <a:pt x="2994" y="709"/>
                    <a:pt x="2989" y="709"/>
                  </a:cubicBezTo>
                  <a:cubicBezTo>
                    <a:pt x="2985" y="709"/>
                    <a:pt x="2981" y="705"/>
                    <a:pt x="2981" y="701"/>
                  </a:cubicBezTo>
                  <a:close/>
                  <a:moveTo>
                    <a:pt x="2981" y="653"/>
                  </a:moveTo>
                  <a:lnTo>
                    <a:pt x="2981" y="637"/>
                  </a:lnTo>
                  <a:cubicBezTo>
                    <a:pt x="2981" y="632"/>
                    <a:pt x="2985" y="629"/>
                    <a:pt x="2989" y="629"/>
                  </a:cubicBezTo>
                  <a:cubicBezTo>
                    <a:pt x="2994" y="629"/>
                    <a:pt x="2997" y="632"/>
                    <a:pt x="2997" y="637"/>
                  </a:cubicBezTo>
                  <a:lnTo>
                    <a:pt x="2997" y="653"/>
                  </a:lnTo>
                  <a:cubicBezTo>
                    <a:pt x="2997" y="657"/>
                    <a:pt x="2994" y="661"/>
                    <a:pt x="2989" y="661"/>
                  </a:cubicBezTo>
                  <a:cubicBezTo>
                    <a:pt x="2985" y="661"/>
                    <a:pt x="2981" y="657"/>
                    <a:pt x="2981" y="653"/>
                  </a:cubicBezTo>
                  <a:close/>
                  <a:moveTo>
                    <a:pt x="2981" y="605"/>
                  </a:moveTo>
                  <a:lnTo>
                    <a:pt x="2981" y="589"/>
                  </a:lnTo>
                  <a:cubicBezTo>
                    <a:pt x="2981" y="584"/>
                    <a:pt x="2985" y="581"/>
                    <a:pt x="2989" y="581"/>
                  </a:cubicBezTo>
                  <a:cubicBezTo>
                    <a:pt x="2994" y="581"/>
                    <a:pt x="2997" y="584"/>
                    <a:pt x="2997" y="589"/>
                  </a:cubicBezTo>
                  <a:lnTo>
                    <a:pt x="2997" y="605"/>
                  </a:lnTo>
                  <a:cubicBezTo>
                    <a:pt x="2997" y="609"/>
                    <a:pt x="2994" y="613"/>
                    <a:pt x="2989" y="613"/>
                  </a:cubicBezTo>
                  <a:cubicBezTo>
                    <a:pt x="2985" y="613"/>
                    <a:pt x="2981" y="609"/>
                    <a:pt x="2981" y="605"/>
                  </a:cubicBezTo>
                  <a:close/>
                  <a:moveTo>
                    <a:pt x="2981" y="557"/>
                  </a:moveTo>
                  <a:lnTo>
                    <a:pt x="2981" y="541"/>
                  </a:lnTo>
                  <a:cubicBezTo>
                    <a:pt x="2981" y="536"/>
                    <a:pt x="2985" y="533"/>
                    <a:pt x="2989" y="533"/>
                  </a:cubicBezTo>
                  <a:cubicBezTo>
                    <a:pt x="2994" y="533"/>
                    <a:pt x="2997" y="536"/>
                    <a:pt x="2997" y="541"/>
                  </a:cubicBezTo>
                  <a:lnTo>
                    <a:pt x="2997" y="557"/>
                  </a:lnTo>
                  <a:cubicBezTo>
                    <a:pt x="2997" y="561"/>
                    <a:pt x="2994" y="565"/>
                    <a:pt x="2989" y="565"/>
                  </a:cubicBezTo>
                  <a:cubicBezTo>
                    <a:pt x="2985" y="565"/>
                    <a:pt x="2981" y="561"/>
                    <a:pt x="2981" y="557"/>
                  </a:cubicBezTo>
                  <a:close/>
                  <a:moveTo>
                    <a:pt x="2981" y="509"/>
                  </a:moveTo>
                  <a:lnTo>
                    <a:pt x="2981" y="493"/>
                  </a:lnTo>
                  <a:cubicBezTo>
                    <a:pt x="2981" y="488"/>
                    <a:pt x="2985" y="485"/>
                    <a:pt x="2989" y="485"/>
                  </a:cubicBezTo>
                  <a:cubicBezTo>
                    <a:pt x="2994" y="485"/>
                    <a:pt x="2997" y="488"/>
                    <a:pt x="2997" y="493"/>
                  </a:cubicBezTo>
                  <a:lnTo>
                    <a:pt x="2997" y="509"/>
                  </a:lnTo>
                  <a:cubicBezTo>
                    <a:pt x="2997" y="513"/>
                    <a:pt x="2994" y="517"/>
                    <a:pt x="2989" y="517"/>
                  </a:cubicBezTo>
                  <a:cubicBezTo>
                    <a:pt x="2985" y="517"/>
                    <a:pt x="2981" y="513"/>
                    <a:pt x="2981" y="509"/>
                  </a:cubicBezTo>
                  <a:close/>
                  <a:moveTo>
                    <a:pt x="2981" y="461"/>
                  </a:moveTo>
                  <a:lnTo>
                    <a:pt x="2981" y="445"/>
                  </a:lnTo>
                  <a:cubicBezTo>
                    <a:pt x="2981" y="440"/>
                    <a:pt x="2985" y="437"/>
                    <a:pt x="2989" y="437"/>
                  </a:cubicBezTo>
                  <a:cubicBezTo>
                    <a:pt x="2994" y="437"/>
                    <a:pt x="2997" y="440"/>
                    <a:pt x="2997" y="445"/>
                  </a:cubicBezTo>
                  <a:lnTo>
                    <a:pt x="2997" y="461"/>
                  </a:lnTo>
                  <a:cubicBezTo>
                    <a:pt x="2997" y="465"/>
                    <a:pt x="2994" y="469"/>
                    <a:pt x="2989" y="469"/>
                  </a:cubicBezTo>
                  <a:cubicBezTo>
                    <a:pt x="2985" y="469"/>
                    <a:pt x="2981" y="465"/>
                    <a:pt x="2981" y="461"/>
                  </a:cubicBezTo>
                  <a:close/>
                  <a:moveTo>
                    <a:pt x="2981" y="413"/>
                  </a:moveTo>
                  <a:lnTo>
                    <a:pt x="2981" y="397"/>
                  </a:lnTo>
                  <a:cubicBezTo>
                    <a:pt x="2981" y="392"/>
                    <a:pt x="2985" y="389"/>
                    <a:pt x="2989" y="389"/>
                  </a:cubicBezTo>
                  <a:cubicBezTo>
                    <a:pt x="2994" y="389"/>
                    <a:pt x="2997" y="392"/>
                    <a:pt x="2997" y="397"/>
                  </a:cubicBezTo>
                  <a:lnTo>
                    <a:pt x="2997" y="413"/>
                  </a:lnTo>
                  <a:cubicBezTo>
                    <a:pt x="2997" y="417"/>
                    <a:pt x="2994" y="421"/>
                    <a:pt x="2989" y="421"/>
                  </a:cubicBezTo>
                  <a:cubicBezTo>
                    <a:pt x="2985" y="421"/>
                    <a:pt x="2981" y="417"/>
                    <a:pt x="2981" y="413"/>
                  </a:cubicBezTo>
                  <a:close/>
                  <a:moveTo>
                    <a:pt x="2981" y="365"/>
                  </a:moveTo>
                  <a:lnTo>
                    <a:pt x="2981" y="349"/>
                  </a:lnTo>
                  <a:cubicBezTo>
                    <a:pt x="2981" y="344"/>
                    <a:pt x="2985" y="341"/>
                    <a:pt x="2989" y="341"/>
                  </a:cubicBezTo>
                  <a:cubicBezTo>
                    <a:pt x="2994" y="341"/>
                    <a:pt x="2997" y="344"/>
                    <a:pt x="2997" y="349"/>
                  </a:cubicBezTo>
                  <a:lnTo>
                    <a:pt x="2997" y="365"/>
                  </a:lnTo>
                  <a:cubicBezTo>
                    <a:pt x="2997" y="369"/>
                    <a:pt x="2994" y="373"/>
                    <a:pt x="2989" y="373"/>
                  </a:cubicBezTo>
                  <a:cubicBezTo>
                    <a:pt x="2985" y="373"/>
                    <a:pt x="2981" y="369"/>
                    <a:pt x="2981" y="365"/>
                  </a:cubicBezTo>
                  <a:close/>
                  <a:moveTo>
                    <a:pt x="2981" y="317"/>
                  </a:moveTo>
                  <a:lnTo>
                    <a:pt x="2981" y="301"/>
                  </a:lnTo>
                  <a:cubicBezTo>
                    <a:pt x="2981" y="296"/>
                    <a:pt x="2985" y="293"/>
                    <a:pt x="2989" y="293"/>
                  </a:cubicBezTo>
                  <a:cubicBezTo>
                    <a:pt x="2994" y="293"/>
                    <a:pt x="2997" y="296"/>
                    <a:pt x="2997" y="301"/>
                  </a:cubicBezTo>
                  <a:lnTo>
                    <a:pt x="2997" y="317"/>
                  </a:lnTo>
                  <a:cubicBezTo>
                    <a:pt x="2997" y="321"/>
                    <a:pt x="2994" y="325"/>
                    <a:pt x="2989" y="325"/>
                  </a:cubicBezTo>
                  <a:cubicBezTo>
                    <a:pt x="2985" y="325"/>
                    <a:pt x="2981" y="321"/>
                    <a:pt x="2981" y="317"/>
                  </a:cubicBezTo>
                  <a:close/>
                  <a:moveTo>
                    <a:pt x="2981" y="269"/>
                  </a:moveTo>
                  <a:lnTo>
                    <a:pt x="2981" y="253"/>
                  </a:lnTo>
                  <a:cubicBezTo>
                    <a:pt x="2981" y="248"/>
                    <a:pt x="2985" y="245"/>
                    <a:pt x="2989" y="245"/>
                  </a:cubicBezTo>
                  <a:cubicBezTo>
                    <a:pt x="2994" y="245"/>
                    <a:pt x="2997" y="248"/>
                    <a:pt x="2997" y="253"/>
                  </a:cubicBezTo>
                  <a:lnTo>
                    <a:pt x="2997" y="269"/>
                  </a:lnTo>
                  <a:cubicBezTo>
                    <a:pt x="2997" y="273"/>
                    <a:pt x="2994" y="277"/>
                    <a:pt x="2989" y="277"/>
                  </a:cubicBezTo>
                  <a:cubicBezTo>
                    <a:pt x="2985" y="277"/>
                    <a:pt x="2981" y="273"/>
                    <a:pt x="2981" y="269"/>
                  </a:cubicBezTo>
                  <a:close/>
                  <a:moveTo>
                    <a:pt x="2981" y="221"/>
                  </a:moveTo>
                  <a:lnTo>
                    <a:pt x="2981" y="205"/>
                  </a:lnTo>
                  <a:cubicBezTo>
                    <a:pt x="2981" y="200"/>
                    <a:pt x="2985" y="197"/>
                    <a:pt x="2989" y="197"/>
                  </a:cubicBezTo>
                  <a:cubicBezTo>
                    <a:pt x="2994" y="197"/>
                    <a:pt x="2997" y="200"/>
                    <a:pt x="2997" y="205"/>
                  </a:cubicBezTo>
                  <a:lnTo>
                    <a:pt x="2997" y="221"/>
                  </a:lnTo>
                  <a:cubicBezTo>
                    <a:pt x="2997" y="225"/>
                    <a:pt x="2994" y="229"/>
                    <a:pt x="2989" y="229"/>
                  </a:cubicBezTo>
                  <a:cubicBezTo>
                    <a:pt x="2985" y="229"/>
                    <a:pt x="2981" y="225"/>
                    <a:pt x="2981" y="221"/>
                  </a:cubicBezTo>
                  <a:close/>
                  <a:moveTo>
                    <a:pt x="2981" y="173"/>
                  </a:moveTo>
                  <a:lnTo>
                    <a:pt x="2981" y="157"/>
                  </a:lnTo>
                  <a:cubicBezTo>
                    <a:pt x="2981" y="152"/>
                    <a:pt x="2985" y="149"/>
                    <a:pt x="2989" y="149"/>
                  </a:cubicBezTo>
                  <a:cubicBezTo>
                    <a:pt x="2994" y="149"/>
                    <a:pt x="2997" y="152"/>
                    <a:pt x="2997" y="157"/>
                  </a:cubicBezTo>
                  <a:lnTo>
                    <a:pt x="2997" y="173"/>
                  </a:lnTo>
                  <a:cubicBezTo>
                    <a:pt x="2997" y="177"/>
                    <a:pt x="2994" y="181"/>
                    <a:pt x="2989" y="181"/>
                  </a:cubicBezTo>
                  <a:cubicBezTo>
                    <a:pt x="2985" y="181"/>
                    <a:pt x="2981" y="177"/>
                    <a:pt x="2981" y="173"/>
                  </a:cubicBezTo>
                  <a:close/>
                  <a:moveTo>
                    <a:pt x="2981" y="125"/>
                  </a:moveTo>
                  <a:lnTo>
                    <a:pt x="2981" y="109"/>
                  </a:lnTo>
                  <a:cubicBezTo>
                    <a:pt x="2981" y="104"/>
                    <a:pt x="2985" y="101"/>
                    <a:pt x="2989" y="101"/>
                  </a:cubicBezTo>
                  <a:cubicBezTo>
                    <a:pt x="2994" y="101"/>
                    <a:pt x="2997" y="104"/>
                    <a:pt x="2997" y="109"/>
                  </a:cubicBezTo>
                  <a:lnTo>
                    <a:pt x="2997" y="125"/>
                  </a:lnTo>
                  <a:cubicBezTo>
                    <a:pt x="2997" y="129"/>
                    <a:pt x="2994" y="133"/>
                    <a:pt x="2989" y="133"/>
                  </a:cubicBezTo>
                  <a:cubicBezTo>
                    <a:pt x="2985" y="133"/>
                    <a:pt x="2981" y="129"/>
                    <a:pt x="2981" y="125"/>
                  </a:cubicBezTo>
                  <a:close/>
                  <a:moveTo>
                    <a:pt x="2981" y="77"/>
                  </a:moveTo>
                  <a:lnTo>
                    <a:pt x="2981" y="61"/>
                  </a:lnTo>
                  <a:cubicBezTo>
                    <a:pt x="2981" y="56"/>
                    <a:pt x="2985" y="53"/>
                    <a:pt x="2989" y="53"/>
                  </a:cubicBezTo>
                  <a:cubicBezTo>
                    <a:pt x="2994" y="53"/>
                    <a:pt x="2997" y="56"/>
                    <a:pt x="2997" y="61"/>
                  </a:cubicBezTo>
                  <a:lnTo>
                    <a:pt x="2997" y="77"/>
                  </a:lnTo>
                  <a:cubicBezTo>
                    <a:pt x="2997" y="81"/>
                    <a:pt x="2994" y="85"/>
                    <a:pt x="2989" y="85"/>
                  </a:cubicBezTo>
                  <a:cubicBezTo>
                    <a:pt x="2985" y="85"/>
                    <a:pt x="2981" y="81"/>
                    <a:pt x="2981" y="77"/>
                  </a:cubicBezTo>
                  <a:close/>
                  <a:moveTo>
                    <a:pt x="2981" y="29"/>
                  </a:moveTo>
                  <a:lnTo>
                    <a:pt x="2981" y="13"/>
                  </a:lnTo>
                  <a:cubicBezTo>
                    <a:pt x="2981" y="8"/>
                    <a:pt x="2985" y="5"/>
                    <a:pt x="2989" y="5"/>
                  </a:cubicBezTo>
                  <a:cubicBezTo>
                    <a:pt x="2994" y="5"/>
                    <a:pt x="2997" y="8"/>
                    <a:pt x="2997" y="13"/>
                  </a:cubicBezTo>
                  <a:lnTo>
                    <a:pt x="2997" y="29"/>
                  </a:lnTo>
                  <a:cubicBezTo>
                    <a:pt x="2997" y="33"/>
                    <a:pt x="2994" y="37"/>
                    <a:pt x="2989" y="37"/>
                  </a:cubicBezTo>
                  <a:cubicBezTo>
                    <a:pt x="2985" y="37"/>
                    <a:pt x="2981" y="33"/>
                    <a:pt x="2981" y="29"/>
                  </a:cubicBezTo>
                  <a:close/>
                  <a:moveTo>
                    <a:pt x="2961" y="16"/>
                  </a:moveTo>
                  <a:lnTo>
                    <a:pt x="2945" y="16"/>
                  </a:lnTo>
                  <a:cubicBezTo>
                    <a:pt x="2941" y="16"/>
                    <a:pt x="2937" y="13"/>
                    <a:pt x="2937" y="8"/>
                  </a:cubicBezTo>
                  <a:cubicBezTo>
                    <a:pt x="2937" y="4"/>
                    <a:pt x="2941" y="0"/>
                    <a:pt x="2945" y="0"/>
                  </a:cubicBezTo>
                  <a:lnTo>
                    <a:pt x="2961" y="0"/>
                  </a:lnTo>
                  <a:cubicBezTo>
                    <a:pt x="2966" y="0"/>
                    <a:pt x="2969" y="4"/>
                    <a:pt x="2969" y="8"/>
                  </a:cubicBezTo>
                  <a:cubicBezTo>
                    <a:pt x="2969" y="13"/>
                    <a:pt x="2966" y="16"/>
                    <a:pt x="2961" y="16"/>
                  </a:cubicBezTo>
                  <a:close/>
                  <a:moveTo>
                    <a:pt x="2913" y="16"/>
                  </a:moveTo>
                  <a:lnTo>
                    <a:pt x="2897" y="16"/>
                  </a:lnTo>
                  <a:cubicBezTo>
                    <a:pt x="2893" y="16"/>
                    <a:pt x="2889" y="13"/>
                    <a:pt x="2889" y="8"/>
                  </a:cubicBezTo>
                  <a:cubicBezTo>
                    <a:pt x="2889" y="4"/>
                    <a:pt x="2893" y="0"/>
                    <a:pt x="2897" y="0"/>
                  </a:cubicBezTo>
                  <a:lnTo>
                    <a:pt x="2913" y="0"/>
                  </a:lnTo>
                  <a:cubicBezTo>
                    <a:pt x="2918" y="0"/>
                    <a:pt x="2921" y="4"/>
                    <a:pt x="2921" y="8"/>
                  </a:cubicBezTo>
                  <a:cubicBezTo>
                    <a:pt x="2921" y="13"/>
                    <a:pt x="2918" y="16"/>
                    <a:pt x="2913" y="16"/>
                  </a:cubicBezTo>
                  <a:close/>
                  <a:moveTo>
                    <a:pt x="2865" y="16"/>
                  </a:moveTo>
                  <a:lnTo>
                    <a:pt x="2849" y="16"/>
                  </a:lnTo>
                  <a:cubicBezTo>
                    <a:pt x="2845" y="16"/>
                    <a:pt x="2841" y="13"/>
                    <a:pt x="2841" y="8"/>
                  </a:cubicBezTo>
                  <a:cubicBezTo>
                    <a:pt x="2841" y="4"/>
                    <a:pt x="2845" y="0"/>
                    <a:pt x="2849" y="0"/>
                  </a:cubicBezTo>
                  <a:lnTo>
                    <a:pt x="2865" y="0"/>
                  </a:lnTo>
                  <a:cubicBezTo>
                    <a:pt x="2870" y="0"/>
                    <a:pt x="2873" y="4"/>
                    <a:pt x="2873" y="8"/>
                  </a:cubicBezTo>
                  <a:cubicBezTo>
                    <a:pt x="2873" y="13"/>
                    <a:pt x="2870" y="16"/>
                    <a:pt x="2865" y="16"/>
                  </a:cubicBezTo>
                  <a:close/>
                  <a:moveTo>
                    <a:pt x="2817" y="16"/>
                  </a:moveTo>
                  <a:lnTo>
                    <a:pt x="2801" y="16"/>
                  </a:lnTo>
                  <a:cubicBezTo>
                    <a:pt x="2797" y="16"/>
                    <a:pt x="2793" y="13"/>
                    <a:pt x="2793" y="8"/>
                  </a:cubicBezTo>
                  <a:cubicBezTo>
                    <a:pt x="2793" y="4"/>
                    <a:pt x="2797" y="0"/>
                    <a:pt x="2801" y="0"/>
                  </a:cubicBezTo>
                  <a:lnTo>
                    <a:pt x="2817" y="0"/>
                  </a:lnTo>
                  <a:cubicBezTo>
                    <a:pt x="2822" y="0"/>
                    <a:pt x="2825" y="4"/>
                    <a:pt x="2825" y="8"/>
                  </a:cubicBezTo>
                  <a:cubicBezTo>
                    <a:pt x="2825" y="13"/>
                    <a:pt x="2822" y="16"/>
                    <a:pt x="2817" y="16"/>
                  </a:cubicBezTo>
                  <a:close/>
                  <a:moveTo>
                    <a:pt x="2769" y="16"/>
                  </a:moveTo>
                  <a:lnTo>
                    <a:pt x="2753" y="16"/>
                  </a:lnTo>
                  <a:cubicBezTo>
                    <a:pt x="2749" y="16"/>
                    <a:pt x="2745" y="13"/>
                    <a:pt x="2745" y="8"/>
                  </a:cubicBezTo>
                  <a:cubicBezTo>
                    <a:pt x="2745" y="4"/>
                    <a:pt x="2749" y="0"/>
                    <a:pt x="2753" y="0"/>
                  </a:cubicBezTo>
                  <a:lnTo>
                    <a:pt x="2769" y="0"/>
                  </a:lnTo>
                  <a:cubicBezTo>
                    <a:pt x="2774" y="0"/>
                    <a:pt x="2777" y="4"/>
                    <a:pt x="2777" y="8"/>
                  </a:cubicBezTo>
                  <a:cubicBezTo>
                    <a:pt x="2777" y="13"/>
                    <a:pt x="2774" y="16"/>
                    <a:pt x="2769" y="16"/>
                  </a:cubicBezTo>
                  <a:close/>
                  <a:moveTo>
                    <a:pt x="2721" y="16"/>
                  </a:moveTo>
                  <a:lnTo>
                    <a:pt x="2705" y="16"/>
                  </a:lnTo>
                  <a:cubicBezTo>
                    <a:pt x="2701" y="16"/>
                    <a:pt x="2697" y="13"/>
                    <a:pt x="2697" y="8"/>
                  </a:cubicBezTo>
                  <a:cubicBezTo>
                    <a:pt x="2697" y="4"/>
                    <a:pt x="2701" y="0"/>
                    <a:pt x="2705" y="0"/>
                  </a:cubicBezTo>
                  <a:lnTo>
                    <a:pt x="2721" y="0"/>
                  </a:lnTo>
                  <a:cubicBezTo>
                    <a:pt x="2726" y="0"/>
                    <a:pt x="2729" y="4"/>
                    <a:pt x="2729" y="8"/>
                  </a:cubicBezTo>
                  <a:cubicBezTo>
                    <a:pt x="2729" y="13"/>
                    <a:pt x="2726" y="16"/>
                    <a:pt x="2721" y="16"/>
                  </a:cubicBezTo>
                  <a:close/>
                  <a:moveTo>
                    <a:pt x="2673" y="16"/>
                  </a:moveTo>
                  <a:lnTo>
                    <a:pt x="2657" y="16"/>
                  </a:lnTo>
                  <a:cubicBezTo>
                    <a:pt x="2653" y="16"/>
                    <a:pt x="2649" y="13"/>
                    <a:pt x="2649" y="8"/>
                  </a:cubicBezTo>
                  <a:cubicBezTo>
                    <a:pt x="2649" y="4"/>
                    <a:pt x="2653" y="0"/>
                    <a:pt x="2657" y="0"/>
                  </a:cubicBezTo>
                  <a:lnTo>
                    <a:pt x="2673" y="0"/>
                  </a:lnTo>
                  <a:cubicBezTo>
                    <a:pt x="2678" y="0"/>
                    <a:pt x="2681" y="4"/>
                    <a:pt x="2681" y="8"/>
                  </a:cubicBezTo>
                  <a:cubicBezTo>
                    <a:pt x="2681" y="13"/>
                    <a:pt x="2678" y="16"/>
                    <a:pt x="2673" y="16"/>
                  </a:cubicBezTo>
                  <a:close/>
                  <a:moveTo>
                    <a:pt x="2625" y="16"/>
                  </a:moveTo>
                  <a:lnTo>
                    <a:pt x="2609" y="16"/>
                  </a:lnTo>
                  <a:cubicBezTo>
                    <a:pt x="2605" y="16"/>
                    <a:pt x="2601" y="13"/>
                    <a:pt x="2601" y="8"/>
                  </a:cubicBezTo>
                  <a:cubicBezTo>
                    <a:pt x="2601" y="4"/>
                    <a:pt x="2605" y="0"/>
                    <a:pt x="2609" y="0"/>
                  </a:cubicBezTo>
                  <a:lnTo>
                    <a:pt x="2625" y="0"/>
                  </a:lnTo>
                  <a:cubicBezTo>
                    <a:pt x="2630" y="0"/>
                    <a:pt x="2633" y="4"/>
                    <a:pt x="2633" y="8"/>
                  </a:cubicBezTo>
                  <a:cubicBezTo>
                    <a:pt x="2633" y="13"/>
                    <a:pt x="2630" y="16"/>
                    <a:pt x="2625" y="16"/>
                  </a:cubicBezTo>
                  <a:close/>
                  <a:moveTo>
                    <a:pt x="2577" y="16"/>
                  </a:moveTo>
                  <a:lnTo>
                    <a:pt x="2561" y="16"/>
                  </a:lnTo>
                  <a:cubicBezTo>
                    <a:pt x="2557" y="16"/>
                    <a:pt x="2553" y="13"/>
                    <a:pt x="2553" y="8"/>
                  </a:cubicBezTo>
                  <a:cubicBezTo>
                    <a:pt x="2553" y="4"/>
                    <a:pt x="2557" y="0"/>
                    <a:pt x="2561" y="0"/>
                  </a:cubicBezTo>
                  <a:lnTo>
                    <a:pt x="2577" y="0"/>
                  </a:lnTo>
                  <a:cubicBezTo>
                    <a:pt x="2582" y="0"/>
                    <a:pt x="2585" y="4"/>
                    <a:pt x="2585" y="8"/>
                  </a:cubicBezTo>
                  <a:cubicBezTo>
                    <a:pt x="2585" y="13"/>
                    <a:pt x="2582" y="16"/>
                    <a:pt x="2577" y="16"/>
                  </a:cubicBezTo>
                  <a:close/>
                  <a:moveTo>
                    <a:pt x="2529" y="16"/>
                  </a:moveTo>
                  <a:lnTo>
                    <a:pt x="2513" y="16"/>
                  </a:lnTo>
                  <a:cubicBezTo>
                    <a:pt x="2509" y="16"/>
                    <a:pt x="2505" y="13"/>
                    <a:pt x="2505" y="8"/>
                  </a:cubicBezTo>
                  <a:cubicBezTo>
                    <a:pt x="2505" y="4"/>
                    <a:pt x="2509" y="0"/>
                    <a:pt x="2513" y="0"/>
                  </a:cubicBezTo>
                  <a:lnTo>
                    <a:pt x="2529" y="0"/>
                  </a:lnTo>
                  <a:cubicBezTo>
                    <a:pt x="2534" y="0"/>
                    <a:pt x="2537" y="4"/>
                    <a:pt x="2537" y="8"/>
                  </a:cubicBezTo>
                  <a:cubicBezTo>
                    <a:pt x="2537" y="13"/>
                    <a:pt x="2534" y="16"/>
                    <a:pt x="2529" y="16"/>
                  </a:cubicBezTo>
                  <a:close/>
                  <a:moveTo>
                    <a:pt x="2481" y="16"/>
                  </a:moveTo>
                  <a:lnTo>
                    <a:pt x="2465" y="16"/>
                  </a:lnTo>
                  <a:cubicBezTo>
                    <a:pt x="2461" y="16"/>
                    <a:pt x="2457" y="13"/>
                    <a:pt x="2457" y="8"/>
                  </a:cubicBezTo>
                  <a:cubicBezTo>
                    <a:pt x="2457" y="4"/>
                    <a:pt x="2461" y="0"/>
                    <a:pt x="2465" y="0"/>
                  </a:cubicBezTo>
                  <a:lnTo>
                    <a:pt x="2481" y="0"/>
                  </a:lnTo>
                  <a:cubicBezTo>
                    <a:pt x="2486" y="0"/>
                    <a:pt x="2489" y="4"/>
                    <a:pt x="2489" y="8"/>
                  </a:cubicBezTo>
                  <a:cubicBezTo>
                    <a:pt x="2489" y="13"/>
                    <a:pt x="2486" y="16"/>
                    <a:pt x="2481" y="16"/>
                  </a:cubicBezTo>
                  <a:close/>
                  <a:moveTo>
                    <a:pt x="2433" y="16"/>
                  </a:moveTo>
                  <a:lnTo>
                    <a:pt x="2417" y="16"/>
                  </a:lnTo>
                  <a:cubicBezTo>
                    <a:pt x="2413" y="16"/>
                    <a:pt x="2409" y="13"/>
                    <a:pt x="2409" y="8"/>
                  </a:cubicBezTo>
                  <a:cubicBezTo>
                    <a:pt x="2409" y="4"/>
                    <a:pt x="2413" y="0"/>
                    <a:pt x="2417" y="0"/>
                  </a:cubicBezTo>
                  <a:lnTo>
                    <a:pt x="2433" y="0"/>
                  </a:lnTo>
                  <a:cubicBezTo>
                    <a:pt x="2438" y="0"/>
                    <a:pt x="2441" y="4"/>
                    <a:pt x="2441" y="8"/>
                  </a:cubicBezTo>
                  <a:cubicBezTo>
                    <a:pt x="2441" y="13"/>
                    <a:pt x="2438" y="16"/>
                    <a:pt x="2433" y="16"/>
                  </a:cubicBezTo>
                  <a:close/>
                  <a:moveTo>
                    <a:pt x="2385" y="16"/>
                  </a:moveTo>
                  <a:lnTo>
                    <a:pt x="2369" y="16"/>
                  </a:lnTo>
                  <a:cubicBezTo>
                    <a:pt x="2365" y="16"/>
                    <a:pt x="2361" y="13"/>
                    <a:pt x="2361" y="8"/>
                  </a:cubicBezTo>
                  <a:cubicBezTo>
                    <a:pt x="2361" y="4"/>
                    <a:pt x="2365" y="0"/>
                    <a:pt x="2369" y="0"/>
                  </a:cubicBezTo>
                  <a:lnTo>
                    <a:pt x="2385" y="0"/>
                  </a:lnTo>
                  <a:cubicBezTo>
                    <a:pt x="2390" y="0"/>
                    <a:pt x="2393" y="4"/>
                    <a:pt x="2393" y="8"/>
                  </a:cubicBezTo>
                  <a:cubicBezTo>
                    <a:pt x="2393" y="13"/>
                    <a:pt x="2390" y="16"/>
                    <a:pt x="2385" y="16"/>
                  </a:cubicBezTo>
                  <a:close/>
                  <a:moveTo>
                    <a:pt x="2337" y="16"/>
                  </a:moveTo>
                  <a:lnTo>
                    <a:pt x="2321" y="16"/>
                  </a:lnTo>
                  <a:cubicBezTo>
                    <a:pt x="2317" y="16"/>
                    <a:pt x="2313" y="13"/>
                    <a:pt x="2313" y="8"/>
                  </a:cubicBezTo>
                  <a:cubicBezTo>
                    <a:pt x="2313" y="4"/>
                    <a:pt x="2317" y="0"/>
                    <a:pt x="2321" y="0"/>
                  </a:cubicBezTo>
                  <a:lnTo>
                    <a:pt x="2337" y="0"/>
                  </a:lnTo>
                  <a:cubicBezTo>
                    <a:pt x="2342" y="0"/>
                    <a:pt x="2345" y="4"/>
                    <a:pt x="2345" y="8"/>
                  </a:cubicBezTo>
                  <a:cubicBezTo>
                    <a:pt x="2345" y="13"/>
                    <a:pt x="2342" y="16"/>
                    <a:pt x="2337" y="16"/>
                  </a:cubicBezTo>
                  <a:close/>
                  <a:moveTo>
                    <a:pt x="2289" y="16"/>
                  </a:moveTo>
                  <a:lnTo>
                    <a:pt x="2273" y="16"/>
                  </a:lnTo>
                  <a:cubicBezTo>
                    <a:pt x="2269" y="16"/>
                    <a:pt x="2265" y="13"/>
                    <a:pt x="2265" y="8"/>
                  </a:cubicBezTo>
                  <a:cubicBezTo>
                    <a:pt x="2265" y="4"/>
                    <a:pt x="2269" y="0"/>
                    <a:pt x="2273" y="0"/>
                  </a:cubicBezTo>
                  <a:lnTo>
                    <a:pt x="2289" y="0"/>
                  </a:lnTo>
                  <a:cubicBezTo>
                    <a:pt x="2294" y="0"/>
                    <a:pt x="2297" y="4"/>
                    <a:pt x="2297" y="8"/>
                  </a:cubicBezTo>
                  <a:cubicBezTo>
                    <a:pt x="2297" y="13"/>
                    <a:pt x="2294" y="16"/>
                    <a:pt x="2289" y="16"/>
                  </a:cubicBezTo>
                  <a:close/>
                  <a:moveTo>
                    <a:pt x="2241" y="16"/>
                  </a:moveTo>
                  <a:lnTo>
                    <a:pt x="2225" y="16"/>
                  </a:lnTo>
                  <a:cubicBezTo>
                    <a:pt x="2221" y="16"/>
                    <a:pt x="2217" y="13"/>
                    <a:pt x="2217" y="8"/>
                  </a:cubicBezTo>
                  <a:cubicBezTo>
                    <a:pt x="2217" y="4"/>
                    <a:pt x="2221" y="0"/>
                    <a:pt x="2225" y="0"/>
                  </a:cubicBezTo>
                  <a:lnTo>
                    <a:pt x="2241" y="0"/>
                  </a:lnTo>
                  <a:cubicBezTo>
                    <a:pt x="2246" y="0"/>
                    <a:pt x="2249" y="4"/>
                    <a:pt x="2249" y="8"/>
                  </a:cubicBezTo>
                  <a:cubicBezTo>
                    <a:pt x="2249" y="13"/>
                    <a:pt x="2246" y="16"/>
                    <a:pt x="2241" y="16"/>
                  </a:cubicBezTo>
                  <a:close/>
                  <a:moveTo>
                    <a:pt x="2193" y="16"/>
                  </a:moveTo>
                  <a:lnTo>
                    <a:pt x="2177" y="16"/>
                  </a:lnTo>
                  <a:cubicBezTo>
                    <a:pt x="2173" y="16"/>
                    <a:pt x="2169" y="13"/>
                    <a:pt x="2169" y="8"/>
                  </a:cubicBezTo>
                  <a:cubicBezTo>
                    <a:pt x="2169" y="4"/>
                    <a:pt x="2173" y="0"/>
                    <a:pt x="2177" y="0"/>
                  </a:cubicBezTo>
                  <a:lnTo>
                    <a:pt x="2193" y="0"/>
                  </a:lnTo>
                  <a:cubicBezTo>
                    <a:pt x="2198" y="0"/>
                    <a:pt x="2201" y="4"/>
                    <a:pt x="2201" y="8"/>
                  </a:cubicBezTo>
                  <a:cubicBezTo>
                    <a:pt x="2201" y="13"/>
                    <a:pt x="2198" y="16"/>
                    <a:pt x="2193" y="16"/>
                  </a:cubicBezTo>
                  <a:close/>
                  <a:moveTo>
                    <a:pt x="2145" y="16"/>
                  </a:moveTo>
                  <a:lnTo>
                    <a:pt x="2129" y="16"/>
                  </a:lnTo>
                  <a:cubicBezTo>
                    <a:pt x="2125" y="16"/>
                    <a:pt x="2121" y="13"/>
                    <a:pt x="2121" y="8"/>
                  </a:cubicBezTo>
                  <a:cubicBezTo>
                    <a:pt x="2121" y="4"/>
                    <a:pt x="2125" y="0"/>
                    <a:pt x="2129" y="0"/>
                  </a:cubicBezTo>
                  <a:lnTo>
                    <a:pt x="2145" y="0"/>
                  </a:lnTo>
                  <a:cubicBezTo>
                    <a:pt x="2150" y="0"/>
                    <a:pt x="2153" y="4"/>
                    <a:pt x="2153" y="8"/>
                  </a:cubicBezTo>
                  <a:cubicBezTo>
                    <a:pt x="2153" y="13"/>
                    <a:pt x="2150" y="16"/>
                    <a:pt x="2145" y="16"/>
                  </a:cubicBezTo>
                  <a:close/>
                  <a:moveTo>
                    <a:pt x="2097" y="16"/>
                  </a:moveTo>
                  <a:lnTo>
                    <a:pt x="2081" y="16"/>
                  </a:lnTo>
                  <a:cubicBezTo>
                    <a:pt x="2077" y="16"/>
                    <a:pt x="2073" y="13"/>
                    <a:pt x="2073" y="8"/>
                  </a:cubicBezTo>
                  <a:cubicBezTo>
                    <a:pt x="2073" y="4"/>
                    <a:pt x="2077" y="0"/>
                    <a:pt x="2081" y="0"/>
                  </a:cubicBezTo>
                  <a:lnTo>
                    <a:pt x="2097" y="0"/>
                  </a:lnTo>
                  <a:cubicBezTo>
                    <a:pt x="2102" y="0"/>
                    <a:pt x="2105" y="4"/>
                    <a:pt x="2105" y="8"/>
                  </a:cubicBezTo>
                  <a:cubicBezTo>
                    <a:pt x="2105" y="13"/>
                    <a:pt x="2102" y="16"/>
                    <a:pt x="2097" y="16"/>
                  </a:cubicBezTo>
                  <a:close/>
                  <a:moveTo>
                    <a:pt x="2049" y="16"/>
                  </a:moveTo>
                  <a:lnTo>
                    <a:pt x="2033" y="16"/>
                  </a:lnTo>
                  <a:cubicBezTo>
                    <a:pt x="2029" y="16"/>
                    <a:pt x="2025" y="13"/>
                    <a:pt x="2025" y="8"/>
                  </a:cubicBezTo>
                  <a:cubicBezTo>
                    <a:pt x="2025" y="4"/>
                    <a:pt x="2029" y="0"/>
                    <a:pt x="2033" y="0"/>
                  </a:cubicBezTo>
                  <a:lnTo>
                    <a:pt x="2049" y="0"/>
                  </a:lnTo>
                  <a:cubicBezTo>
                    <a:pt x="2054" y="0"/>
                    <a:pt x="2057" y="4"/>
                    <a:pt x="2057" y="8"/>
                  </a:cubicBezTo>
                  <a:cubicBezTo>
                    <a:pt x="2057" y="13"/>
                    <a:pt x="2054" y="16"/>
                    <a:pt x="2049" y="16"/>
                  </a:cubicBezTo>
                  <a:close/>
                  <a:moveTo>
                    <a:pt x="2001" y="16"/>
                  </a:moveTo>
                  <a:lnTo>
                    <a:pt x="1985" y="16"/>
                  </a:lnTo>
                  <a:cubicBezTo>
                    <a:pt x="1981" y="16"/>
                    <a:pt x="1977" y="13"/>
                    <a:pt x="1977" y="8"/>
                  </a:cubicBezTo>
                  <a:cubicBezTo>
                    <a:pt x="1977" y="4"/>
                    <a:pt x="1981" y="0"/>
                    <a:pt x="1985" y="0"/>
                  </a:cubicBezTo>
                  <a:lnTo>
                    <a:pt x="2001" y="0"/>
                  </a:lnTo>
                  <a:cubicBezTo>
                    <a:pt x="2006" y="0"/>
                    <a:pt x="2009" y="4"/>
                    <a:pt x="2009" y="8"/>
                  </a:cubicBezTo>
                  <a:cubicBezTo>
                    <a:pt x="2009" y="13"/>
                    <a:pt x="2006" y="16"/>
                    <a:pt x="2001" y="16"/>
                  </a:cubicBezTo>
                  <a:close/>
                  <a:moveTo>
                    <a:pt x="1953" y="16"/>
                  </a:moveTo>
                  <a:lnTo>
                    <a:pt x="1937" y="16"/>
                  </a:lnTo>
                  <a:cubicBezTo>
                    <a:pt x="1933" y="16"/>
                    <a:pt x="1929" y="13"/>
                    <a:pt x="1929" y="8"/>
                  </a:cubicBezTo>
                  <a:cubicBezTo>
                    <a:pt x="1929" y="4"/>
                    <a:pt x="1933" y="0"/>
                    <a:pt x="1937" y="0"/>
                  </a:cubicBezTo>
                  <a:lnTo>
                    <a:pt x="1953" y="0"/>
                  </a:lnTo>
                  <a:cubicBezTo>
                    <a:pt x="1958" y="0"/>
                    <a:pt x="1961" y="4"/>
                    <a:pt x="1961" y="8"/>
                  </a:cubicBezTo>
                  <a:cubicBezTo>
                    <a:pt x="1961" y="13"/>
                    <a:pt x="1958" y="16"/>
                    <a:pt x="1953" y="16"/>
                  </a:cubicBezTo>
                  <a:close/>
                  <a:moveTo>
                    <a:pt x="1905" y="16"/>
                  </a:moveTo>
                  <a:lnTo>
                    <a:pt x="1889" y="16"/>
                  </a:lnTo>
                  <a:cubicBezTo>
                    <a:pt x="1885" y="16"/>
                    <a:pt x="1881" y="13"/>
                    <a:pt x="1881" y="8"/>
                  </a:cubicBezTo>
                  <a:cubicBezTo>
                    <a:pt x="1881" y="4"/>
                    <a:pt x="1885" y="0"/>
                    <a:pt x="1889" y="0"/>
                  </a:cubicBezTo>
                  <a:lnTo>
                    <a:pt x="1905" y="0"/>
                  </a:lnTo>
                  <a:cubicBezTo>
                    <a:pt x="1910" y="0"/>
                    <a:pt x="1913" y="4"/>
                    <a:pt x="1913" y="8"/>
                  </a:cubicBezTo>
                  <a:cubicBezTo>
                    <a:pt x="1913" y="13"/>
                    <a:pt x="1910" y="16"/>
                    <a:pt x="1905" y="16"/>
                  </a:cubicBezTo>
                  <a:close/>
                  <a:moveTo>
                    <a:pt x="1857" y="16"/>
                  </a:moveTo>
                  <a:lnTo>
                    <a:pt x="1841" y="16"/>
                  </a:lnTo>
                  <a:cubicBezTo>
                    <a:pt x="1837" y="16"/>
                    <a:pt x="1833" y="13"/>
                    <a:pt x="1833" y="8"/>
                  </a:cubicBezTo>
                  <a:cubicBezTo>
                    <a:pt x="1833" y="4"/>
                    <a:pt x="1837" y="0"/>
                    <a:pt x="1841" y="0"/>
                  </a:cubicBezTo>
                  <a:lnTo>
                    <a:pt x="1857" y="0"/>
                  </a:lnTo>
                  <a:cubicBezTo>
                    <a:pt x="1862" y="0"/>
                    <a:pt x="1865" y="4"/>
                    <a:pt x="1865" y="8"/>
                  </a:cubicBezTo>
                  <a:cubicBezTo>
                    <a:pt x="1865" y="13"/>
                    <a:pt x="1862" y="16"/>
                    <a:pt x="1857" y="16"/>
                  </a:cubicBezTo>
                  <a:close/>
                  <a:moveTo>
                    <a:pt x="1809" y="16"/>
                  </a:moveTo>
                  <a:lnTo>
                    <a:pt x="1793" y="16"/>
                  </a:lnTo>
                  <a:cubicBezTo>
                    <a:pt x="1789" y="16"/>
                    <a:pt x="1785" y="13"/>
                    <a:pt x="1785" y="8"/>
                  </a:cubicBezTo>
                  <a:cubicBezTo>
                    <a:pt x="1785" y="4"/>
                    <a:pt x="1789" y="0"/>
                    <a:pt x="1793" y="0"/>
                  </a:cubicBezTo>
                  <a:lnTo>
                    <a:pt x="1809" y="0"/>
                  </a:lnTo>
                  <a:cubicBezTo>
                    <a:pt x="1814" y="0"/>
                    <a:pt x="1817" y="4"/>
                    <a:pt x="1817" y="8"/>
                  </a:cubicBezTo>
                  <a:cubicBezTo>
                    <a:pt x="1817" y="13"/>
                    <a:pt x="1814" y="16"/>
                    <a:pt x="1809" y="16"/>
                  </a:cubicBezTo>
                  <a:close/>
                  <a:moveTo>
                    <a:pt x="1761" y="16"/>
                  </a:moveTo>
                  <a:lnTo>
                    <a:pt x="1745" y="16"/>
                  </a:lnTo>
                  <a:cubicBezTo>
                    <a:pt x="1741" y="16"/>
                    <a:pt x="1737" y="13"/>
                    <a:pt x="1737" y="8"/>
                  </a:cubicBezTo>
                  <a:cubicBezTo>
                    <a:pt x="1737" y="4"/>
                    <a:pt x="1741" y="0"/>
                    <a:pt x="1745" y="0"/>
                  </a:cubicBezTo>
                  <a:lnTo>
                    <a:pt x="1761" y="0"/>
                  </a:lnTo>
                  <a:cubicBezTo>
                    <a:pt x="1766" y="0"/>
                    <a:pt x="1769" y="4"/>
                    <a:pt x="1769" y="8"/>
                  </a:cubicBezTo>
                  <a:cubicBezTo>
                    <a:pt x="1769" y="13"/>
                    <a:pt x="1766" y="16"/>
                    <a:pt x="1761" y="16"/>
                  </a:cubicBezTo>
                  <a:close/>
                  <a:moveTo>
                    <a:pt x="1713" y="16"/>
                  </a:moveTo>
                  <a:lnTo>
                    <a:pt x="1697" y="16"/>
                  </a:lnTo>
                  <a:cubicBezTo>
                    <a:pt x="1693" y="16"/>
                    <a:pt x="1689" y="13"/>
                    <a:pt x="1689" y="8"/>
                  </a:cubicBezTo>
                  <a:cubicBezTo>
                    <a:pt x="1689" y="4"/>
                    <a:pt x="1693" y="0"/>
                    <a:pt x="1697" y="0"/>
                  </a:cubicBezTo>
                  <a:lnTo>
                    <a:pt x="1713" y="0"/>
                  </a:lnTo>
                  <a:cubicBezTo>
                    <a:pt x="1718" y="0"/>
                    <a:pt x="1721" y="4"/>
                    <a:pt x="1721" y="8"/>
                  </a:cubicBezTo>
                  <a:cubicBezTo>
                    <a:pt x="1721" y="13"/>
                    <a:pt x="1718" y="16"/>
                    <a:pt x="1713" y="16"/>
                  </a:cubicBezTo>
                  <a:close/>
                  <a:moveTo>
                    <a:pt x="1665" y="16"/>
                  </a:moveTo>
                  <a:lnTo>
                    <a:pt x="1649" y="16"/>
                  </a:lnTo>
                  <a:cubicBezTo>
                    <a:pt x="1645" y="16"/>
                    <a:pt x="1641" y="13"/>
                    <a:pt x="1641" y="8"/>
                  </a:cubicBezTo>
                  <a:cubicBezTo>
                    <a:pt x="1641" y="4"/>
                    <a:pt x="1645" y="0"/>
                    <a:pt x="1649" y="0"/>
                  </a:cubicBezTo>
                  <a:lnTo>
                    <a:pt x="1665" y="0"/>
                  </a:lnTo>
                  <a:cubicBezTo>
                    <a:pt x="1670" y="0"/>
                    <a:pt x="1673" y="4"/>
                    <a:pt x="1673" y="8"/>
                  </a:cubicBezTo>
                  <a:cubicBezTo>
                    <a:pt x="1673" y="13"/>
                    <a:pt x="1670" y="16"/>
                    <a:pt x="1665" y="16"/>
                  </a:cubicBezTo>
                  <a:close/>
                  <a:moveTo>
                    <a:pt x="1617" y="16"/>
                  </a:moveTo>
                  <a:lnTo>
                    <a:pt x="1601" y="16"/>
                  </a:lnTo>
                  <a:cubicBezTo>
                    <a:pt x="1597" y="16"/>
                    <a:pt x="1593" y="13"/>
                    <a:pt x="1593" y="8"/>
                  </a:cubicBezTo>
                  <a:cubicBezTo>
                    <a:pt x="1593" y="4"/>
                    <a:pt x="1597" y="0"/>
                    <a:pt x="1601" y="0"/>
                  </a:cubicBezTo>
                  <a:lnTo>
                    <a:pt x="1617" y="0"/>
                  </a:lnTo>
                  <a:cubicBezTo>
                    <a:pt x="1622" y="0"/>
                    <a:pt x="1625" y="4"/>
                    <a:pt x="1625" y="8"/>
                  </a:cubicBezTo>
                  <a:cubicBezTo>
                    <a:pt x="1625" y="13"/>
                    <a:pt x="1622" y="16"/>
                    <a:pt x="1617" y="16"/>
                  </a:cubicBezTo>
                  <a:close/>
                  <a:moveTo>
                    <a:pt x="1569" y="16"/>
                  </a:moveTo>
                  <a:lnTo>
                    <a:pt x="1553" y="16"/>
                  </a:lnTo>
                  <a:cubicBezTo>
                    <a:pt x="1549" y="16"/>
                    <a:pt x="1545" y="13"/>
                    <a:pt x="1545" y="8"/>
                  </a:cubicBezTo>
                  <a:cubicBezTo>
                    <a:pt x="1545" y="4"/>
                    <a:pt x="1549" y="0"/>
                    <a:pt x="1553" y="0"/>
                  </a:cubicBezTo>
                  <a:lnTo>
                    <a:pt x="1569" y="0"/>
                  </a:lnTo>
                  <a:cubicBezTo>
                    <a:pt x="1574" y="0"/>
                    <a:pt x="1577" y="4"/>
                    <a:pt x="1577" y="8"/>
                  </a:cubicBezTo>
                  <a:cubicBezTo>
                    <a:pt x="1577" y="13"/>
                    <a:pt x="1574" y="16"/>
                    <a:pt x="1569" y="16"/>
                  </a:cubicBezTo>
                  <a:close/>
                  <a:moveTo>
                    <a:pt x="1521" y="16"/>
                  </a:moveTo>
                  <a:lnTo>
                    <a:pt x="1505" y="16"/>
                  </a:lnTo>
                  <a:cubicBezTo>
                    <a:pt x="1501" y="16"/>
                    <a:pt x="1497" y="13"/>
                    <a:pt x="1497" y="8"/>
                  </a:cubicBezTo>
                  <a:cubicBezTo>
                    <a:pt x="1497" y="4"/>
                    <a:pt x="1501" y="0"/>
                    <a:pt x="1505" y="0"/>
                  </a:cubicBezTo>
                  <a:lnTo>
                    <a:pt x="1521" y="0"/>
                  </a:lnTo>
                  <a:cubicBezTo>
                    <a:pt x="1526" y="0"/>
                    <a:pt x="1529" y="4"/>
                    <a:pt x="1529" y="8"/>
                  </a:cubicBezTo>
                  <a:cubicBezTo>
                    <a:pt x="1529" y="13"/>
                    <a:pt x="1526" y="16"/>
                    <a:pt x="1521" y="16"/>
                  </a:cubicBezTo>
                  <a:close/>
                  <a:moveTo>
                    <a:pt x="1473" y="16"/>
                  </a:moveTo>
                  <a:lnTo>
                    <a:pt x="1457" y="16"/>
                  </a:lnTo>
                  <a:cubicBezTo>
                    <a:pt x="1453" y="16"/>
                    <a:pt x="1449" y="13"/>
                    <a:pt x="1449" y="8"/>
                  </a:cubicBezTo>
                  <a:cubicBezTo>
                    <a:pt x="1449" y="4"/>
                    <a:pt x="1453" y="0"/>
                    <a:pt x="1457" y="0"/>
                  </a:cubicBezTo>
                  <a:lnTo>
                    <a:pt x="1473" y="0"/>
                  </a:lnTo>
                  <a:cubicBezTo>
                    <a:pt x="1478" y="0"/>
                    <a:pt x="1481" y="4"/>
                    <a:pt x="1481" y="8"/>
                  </a:cubicBezTo>
                  <a:cubicBezTo>
                    <a:pt x="1481" y="13"/>
                    <a:pt x="1478" y="16"/>
                    <a:pt x="1473" y="16"/>
                  </a:cubicBezTo>
                  <a:close/>
                  <a:moveTo>
                    <a:pt x="1425" y="16"/>
                  </a:moveTo>
                  <a:lnTo>
                    <a:pt x="1409" y="16"/>
                  </a:lnTo>
                  <a:cubicBezTo>
                    <a:pt x="1405" y="16"/>
                    <a:pt x="1401" y="13"/>
                    <a:pt x="1401" y="8"/>
                  </a:cubicBezTo>
                  <a:cubicBezTo>
                    <a:pt x="1401" y="4"/>
                    <a:pt x="1405" y="0"/>
                    <a:pt x="1409" y="0"/>
                  </a:cubicBezTo>
                  <a:lnTo>
                    <a:pt x="1425" y="0"/>
                  </a:lnTo>
                  <a:cubicBezTo>
                    <a:pt x="1430" y="0"/>
                    <a:pt x="1433" y="4"/>
                    <a:pt x="1433" y="8"/>
                  </a:cubicBezTo>
                  <a:cubicBezTo>
                    <a:pt x="1433" y="13"/>
                    <a:pt x="1430" y="16"/>
                    <a:pt x="1425" y="16"/>
                  </a:cubicBezTo>
                  <a:close/>
                  <a:moveTo>
                    <a:pt x="1377" y="16"/>
                  </a:moveTo>
                  <a:lnTo>
                    <a:pt x="1361" y="16"/>
                  </a:lnTo>
                  <a:cubicBezTo>
                    <a:pt x="1357" y="16"/>
                    <a:pt x="1353" y="13"/>
                    <a:pt x="1353" y="8"/>
                  </a:cubicBezTo>
                  <a:cubicBezTo>
                    <a:pt x="1353" y="4"/>
                    <a:pt x="1357" y="0"/>
                    <a:pt x="1361" y="0"/>
                  </a:cubicBezTo>
                  <a:lnTo>
                    <a:pt x="1377" y="0"/>
                  </a:lnTo>
                  <a:cubicBezTo>
                    <a:pt x="1382" y="0"/>
                    <a:pt x="1385" y="4"/>
                    <a:pt x="1385" y="8"/>
                  </a:cubicBezTo>
                  <a:cubicBezTo>
                    <a:pt x="1385" y="13"/>
                    <a:pt x="1382" y="16"/>
                    <a:pt x="1377" y="16"/>
                  </a:cubicBezTo>
                  <a:close/>
                  <a:moveTo>
                    <a:pt x="1329" y="16"/>
                  </a:moveTo>
                  <a:lnTo>
                    <a:pt x="1313" y="16"/>
                  </a:lnTo>
                  <a:cubicBezTo>
                    <a:pt x="1309" y="16"/>
                    <a:pt x="1305" y="13"/>
                    <a:pt x="1305" y="8"/>
                  </a:cubicBezTo>
                  <a:cubicBezTo>
                    <a:pt x="1305" y="4"/>
                    <a:pt x="1309" y="0"/>
                    <a:pt x="1313" y="0"/>
                  </a:cubicBezTo>
                  <a:lnTo>
                    <a:pt x="1329" y="0"/>
                  </a:lnTo>
                  <a:cubicBezTo>
                    <a:pt x="1334" y="0"/>
                    <a:pt x="1337" y="4"/>
                    <a:pt x="1337" y="8"/>
                  </a:cubicBezTo>
                  <a:cubicBezTo>
                    <a:pt x="1337" y="13"/>
                    <a:pt x="1334" y="16"/>
                    <a:pt x="1329" y="16"/>
                  </a:cubicBezTo>
                  <a:close/>
                  <a:moveTo>
                    <a:pt x="1281" y="16"/>
                  </a:moveTo>
                  <a:lnTo>
                    <a:pt x="1265" y="16"/>
                  </a:lnTo>
                  <a:cubicBezTo>
                    <a:pt x="1261" y="16"/>
                    <a:pt x="1257" y="13"/>
                    <a:pt x="1257" y="8"/>
                  </a:cubicBezTo>
                  <a:cubicBezTo>
                    <a:pt x="1257" y="4"/>
                    <a:pt x="1261" y="0"/>
                    <a:pt x="1265" y="0"/>
                  </a:cubicBezTo>
                  <a:lnTo>
                    <a:pt x="1281" y="0"/>
                  </a:lnTo>
                  <a:cubicBezTo>
                    <a:pt x="1286" y="0"/>
                    <a:pt x="1289" y="4"/>
                    <a:pt x="1289" y="8"/>
                  </a:cubicBezTo>
                  <a:cubicBezTo>
                    <a:pt x="1289" y="13"/>
                    <a:pt x="1286" y="16"/>
                    <a:pt x="1281" y="16"/>
                  </a:cubicBezTo>
                  <a:close/>
                  <a:moveTo>
                    <a:pt x="1233" y="16"/>
                  </a:moveTo>
                  <a:lnTo>
                    <a:pt x="1217" y="16"/>
                  </a:lnTo>
                  <a:cubicBezTo>
                    <a:pt x="1213" y="16"/>
                    <a:pt x="1209" y="13"/>
                    <a:pt x="1209" y="8"/>
                  </a:cubicBezTo>
                  <a:cubicBezTo>
                    <a:pt x="1209" y="4"/>
                    <a:pt x="1213" y="0"/>
                    <a:pt x="1217" y="0"/>
                  </a:cubicBezTo>
                  <a:lnTo>
                    <a:pt x="1233" y="0"/>
                  </a:lnTo>
                  <a:cubicBezTo>
                    <a:pt x="1238" y="0"/>
                    <a:pt x="1241" y="4"/>
                    <a:pt x="1241" y="8"/>
                  </a:cubicBezTo>
                  <a:cubicBezTo>
                    <a:pt x="1241" y="13"/>
                    <a:pt x="1238" y="16"/>
                    <a:pt x="1233" y="16"/>
                  </a:cubicBezTo>
                  <a:close/>
                  <a:moveTo>
                    <a:pt x="1185" y="16"/>
                  </a:moveTo>
                  <a:lnTo>
                    <a:pt x="1169" y="16"/>
                  </a:lnTo>
                  <a:cubicBezTo>
                    <a:pt x="1165" y="16"/>
                    <a:pt x="1161" y="13"/>
                    <a:pt x="1161" y="8"/>
                  </a:cubicBezTo>
                  <a:cubicBezTo>
                    <a:pt x="1161" y="4"/>
                    <a:pt x="1165" y="0"/>
                    <a:pt x="1169" y="0"/>
                  </a:cubicBezTo>
                  <a:lnTo>
                    <a:pt x="1185" y="0"/>
                  </a:lnTo>
                  <a:cubicBezTo>
                    <a:pt x="1190" y="0"/>
                    <a:pt x="1193" y="4"/>
                    <a:pt x="1193" y="8"/>
                  </a:cubicBezTo>
                  <a:cubicBezTo>
                    <a:pt x="1193" y="13"/>
                    <a:pt x="1190" y="16"/>
                    <a:pt x="1185" y="16"/>
                  </a:cubicBezTo>
                  <a:close/>
                  <a:moveTo>
                    <a:pt x="1137" y="16"/>
                  </a:moveTo>
                  <a:lnTo>
                    <a:pt x="1121" y="16"/>
                  </a:lnTo>
                  <a:cubicBezTo>
                    <a:pt x="1117" y="16"/>
                    <a:pt x="1113" y="13"/>
                    <a:pt x="1113" y="8"/>
                  </a:cubicBezTo>
                  <a:cubicBezTo>
                    <a:pt x="1113" y="4"/>
                    <a:pt x="1117" y="0"/>
                    <a:pt x="1121" y="0"/>
                  </a:cubicBezTo>
                  <a:lnTo>
                    <a:pt x="1137" y="0"/>
                  </a:lnTo>
                  <a:cubicBezTo>
                    <a:pt x="1142" y="0"/>
                    <a:pt x="1145" y="4"/>
                    <a:pt x="1145" y="8"/>
                  </a:cubicBezTo>
                  <a:cubicBezTo>
                    <a:pt x="1145" y="13"/>
                    <a:pt x="1142" y="16"/>
                    <a:pt x="1137" y="16"/>
                  </a:cubicBezTo>
                  <a:close/>
                  <a:moveTo>
                    <a:pt x="1089" y="16"/>
                  </a:moveTo>
                  <a:lnTo>
                    <a:pt x="1073" y="16"/>
                  </a:lnTo>
                  <a:cubicBezTo>
                    <a:pt x="1069" y="16"/>
                    <a:pt x="1065" y="13"/>
                    <a:pt x="1065" y="8"/>
                  </a:cubicBezTo>
                  <a:cubicBezTo>
                    <a:pt x="1065" y="4"/>
                    <a:pt x="1069" y="0"/>
                    <a:pt x="1073" y="0"/>
                  </a:cubicBezTo>
                  <a:lnTo>
                    <a:pt x="1089" y="0"/>
                  </a:lnTo>
                  <a:cubicBezTo>
                    <a:pt x="1094" y="0"/>
                    <a:pt x="1097" y="4"/>
                    <a:pt x="1097" y="8"/>
                  </a:cubicBezTo>
                  <a:cubicBezTo>
                    <a:pt x="1097" y="13"/>
                    <a:pt x="1094" y="16"/>
                    <a:pt x="1089" y="16"/>
                  </a:cubicBezTo>
                  <a:close/>
                  <a:moveTo>
                    <a:pt x="1041" y="16"/>
                  </a:moveTo>
                  <a:lnTo>
                    <a:pt x="1025" y="16"/>
                  </a:lnTo>
                  <a:cubicBezTo>
                    <a:pt x="1021" y="16"/>
                    <a:pt x="1017" y="13"/>
                    <a:pt x="1017" y="8"/>
                  </a:cubicBezTo>
                  <a:cubicBezTo>
                    <a:pt x="1017" y="4"/>
                    <a:pt x="1021" y="0"/>
                    <a:pt x="1025" y="0"/>
                  </a:cubicBezTo>
                  <a:lnTo>
                    <a:pt x="1041" y="0"/>
                  </a:lnTo>
                  <a:cubicBezTo>
                    <a:pt x="1046" y="0"/>
                    <a:pt x="1049" y="4"/>
                    <a:pt x="1049" y="8"/>
                  </a:cubicBezTo>
                  <a:cubicBezTo>
                    <a:pt x="1049" y="13"/>
                    <a:pt x="1046" y="16"/>
                    <a:pt x="1041" y="16"/>
                  </a:cubicBezTo>
                  <a:close/>
                  <a:moveTo>
                    <a:pt x="993" y="16"/>
                  </a:moveTo>
                  <a:lnTo>
                    <a:pt x="977" y="16"/>
                  </a:lnTo>
                  <a:cubicBezTo>
                    <a:pt x="973" y="16"/>
                    <a:pt x="969" y="13"/>
                    <a:pt x="969" y="8"/>
                  </a:cubicBezTo>
                  <a:cubicBezTo>
                    <a:pt x="969" y="4"/>
                    <a:pt x="973" y="0"/>
                    <a:pt x="977" y="0"/>
                  </a:cubicBezTo>
                  <a:lnTo>
                    <a:pt x="993" y="0"/>
                  </a:lnTo>
                  <a:cubicBezTo>
                    <a:pt x="998" y="0"/>
                    <a:pt x="1001" y="4"/>
                    <a:pt x="1001" y="8"/>
                  </a:cubicBezTo>
                  <a:cubicBezTo>
                    <a:pt x="1001" y="13"/>
                    <a:pt x="998" y="16"/>
                    <a:pt x="993" y="16"/>
                  </a:cubicBezTo>
                  <a:close/>
                  <a:moveTo>
                    <a:pt x="945" y="16"/>
                  </a:moveTo>
                  <a:lnTo>
                    <a:pt x="929" y="16"/>
                  </a:lnTo>
                  <a:cubicBezTo>
                    <a:pt x="925" y="16"/>
                    <a:pt x="921" y="13"/>
                    <a:pt x="921" y="8"/>
                  </a:cubicBezTo>
                  <a:cubicBezTo>
                    <a:pt x="921" y="4"/>
                    <a:pt x="925" y="0"/>
                    <a:pt x="929" y="0"/>
                  </a:cubicBezTo>
                  <a:lnTo>
                    <a:pt x="945" y="0"/>
                  </a:lnTo>
                  <a:cubicBezTo>
                    <a:pt x="950" y="0"/>
                    <a:pt x="953" y="4"/>
                    <a:pt x="953" y="8"/>
                  </a:cubicBezTo>
                  <a:cubicBezTo>
                    <a:pt x="953" y="13"/>
                    <a:pt x="950" y="16"/>
                    <a:pt x="945" y="16"/>
                  </a:cubicBezTo>
                  <a:close/>
                  <a:moveTo>
                    <a:pt x="897" y="16"/>
                  </a:moveTo>
                  <a:lnTo>
                    <a:pt x="881" y="16"/>
                  </a:lnTo>
                  <a:cubicBezTo>
                    <a:pt x="877" y="16"/>
                    <a:pt x="873" y="13"/>
                    <a:pt x="873" y="8"/>
                  </a:cubicBezTo>
                  <a:cubicBezTo>
                    <a:pt x="873" y="4"/>
                    <a:pt x="877" y="0"/>
                    <a:pt x="881" y="0"/>
                  </a:cubicBezTo>
                  <a:lnTo>
                    <a:pt x="897" y="0"/>
                  </a:lnTo>
                  <a:cubicBezTo>
                    <a:pt x="902" y="0"/>
                    <a:pt x="905" y="4"/>
                    <a:pt x="905" y="8"/>
                  </a:cubicBezTo>
                  <a:cubicBezTo>
                    <a:pt x="905" y="13"/>
                    <a:pt x="902" y="16"/>
                    <a:pt x="897" y="16"/>
                  </a:cubicBezTo>
                  <a:close/>
                  <a:moveTo>
                    <a:pt x="849" y="16"/>
                  </a:moveTo>
                  <a:lnTo>
                    <a:pt x="833" y="16"/>
                  </a:lnTo>
                  <a:cubicBezTo>
                    <a:pt x="829" y="16"/>
                    <a:pt x="825" y="13"/>
                    <a:pt x="825" y="8"/>
                  </a:cubicBezTo>
                  <a:cubicBezTo>
                    <a:pt x="825" y="4"/>
                    <a:pt x="829" y="0"/>
                    <a:pt x="833" y="0"/>
                  </a:cubicBezTo>
                  <a:lnTo>
                    <a:pt x="849" y="0"/>
                  </a:lnTo>
                  <a:cubicBezTo>
                    <a:pt x="854" y="0"/>
                    <a:pt x="857" y="4"/>
                    <a:pt x="857" y="8"/>
                  </a:cubicBezTo>
                  <a:cubicBezTo>
                    <a:pt x="857" y="13"/>
                    <a:pt x="854" y="16"/>
                    <a:pt x="849" y="16"/>
                  </a:cubicBezTo>
                  <a:close/>
                  <a:moveTo>
                    <a:pt x="801" y="16"/>
                  </a:moveTo>
                  <a:lnTo>
                    <a:pt x="785" y="16"/>
                  </a:lnTo>
                  <a:cubicBezTo>
                    <a:pt x="781" y="16"/>
                    <a:pt x="777" y="13"/>
                    <a:pt x="777" y="8"/>
                  </a:cubicBezTo>
                  <a:cubicBezTo>
                    <a:pt x="777" y="4"/>
                    <a:pt x="781" y="0"/>
                    <a:pt x="785" y="0"/>
                  </a:cubicBezTo>
                  <a:lnTo>
                    <a:pt x="801" y="0"/>
                  </a:lnTo>
                  <a:cubicBezTo>
                    <a:pt x="806" y="0"/>
                    <a:pt x="809" y="4"/>
                    <a:pt x="809" y="8"/>
                  </a:cubicBezTo>
                  <a:cubicBezTo>
                    <a:pt x="809" y="13"/>
                    <a:pt x="806" y="16"/>
                    <a:pt x="801" y="16"/>
                  </a:cubicBezTo>
                  <a:close/>
                  <a:moveTo>
                    <a:pt x="753" y="16"/>
                  </a:moveTo>
                  <a:lnTo>
                    <a:pt x="737" y="16"/>
                  </a:lnTo>
                  <a:cubicBezTo>
                    <a:pt x="733" y="16"/>
                    <a:pt x="729" y="13"/>
                    <a:pt x="729" y="8"/>
                  </a:cubicBezTo>
                  <a:cubicBezTo>
                    <a:pt x="729" y="4"/>
                    <a:pt x="733" y="0"/>
                    <a:pt x="737" y="0"/>
                  </a:cubicBezTo>
                  <a:lnTo>
                    <a:pt x="753" y="0"/>
                  </a:lnTo>
                  <a:cubicBezTo>
                    <a:pt x="758" y="0"/>
                    <a:pt x="761" y="4"/>
                    <a:pt x="761" y="8"/>
                  </a:cubicBezTo>
                  <a:cubicBezTo>
                    <a:pt x="761" y="13"/>
                    <a:pt x="758" y="16"/>
                    <a:pt x="753" y="16"/>
                  </a:cubicBezTo>
                  <a:close/>
                  <a:moveTo>
                    <a:pt x="705" y="16"/>
                  </a:moveTo>
                  <a:lnTo>
                    <a:pt x="689" y="16"/>
                  </a:lnTo>
                  <a:cubicBezTo>
                    <a:pt x="685" y="16"/>
                    <a:pt x="681" y="13"/>
                    <a:pt x="681" y="8"/>
                  </a:cubicBezTo>
                  <a:cubicBezTo>
                    <a:pt x="681" y="4"/>
                    <a:pt x="685" y="0"/>
                    <a:pt x="689" y="0"/>
                  </a:cubicBezTo>
                  <a:lnTo>
                    <a:pt x="705" y="0"/>
                  </a:lnTo>
                  <a:cubicBezTo>
                    <a:pt x="710" y="0"/>
                    <a:pt x="713" y="4"/>
                    <a:pt x="713" y="8"/>
                  </a:cubicBezTo>
                  <a:cubicBezTo>
                    <a:pt x="713" y="13"/>
                    <a:pt x="710" y="16"/>
                    <a:pt x="705" y="16"/>
                  </a:cubicBezTo>
                  <a:close/>
                  <a:moveTo>
                    <a:pt x="657" y="16"/>
                  </a:moveTo>
                  <a:lnTo>
                    <a:pt x="641" y="16"/>
                  </a:lnTo>
                  <a:cubicBezTo>
                    <a:pt x="637" y="16"/>
                    <a:pt x="633" y="13"/>
                    <a:pt x="633" y="8"/>
                  </a:cubicBezTo>
                  <a:cubicBezTo>
                    <a:pt x="633" y="4"/>
                    <a:pt x="637" y="0"/>
                    <a:pt x="641" y="0"/>
                  </a:cubicBezTo>
                  <a:lnTo>
                    <a:pt x="657" y="0"/>
                  </a:lnTo>
                  <a:cubicBezTo>
                    <a:pt x="662" y="0"/>
                    <a:pt x="665" y="4"/>
                    <a:pt x="665" y="8"/>
                  </a:cubicBezTo>
                  <a:cubicBezTo>
                    <a:pt x="665" y="13"/>
                    <a:pt x="662" y="16"/>
                    <a:pt x="657" y="16"/>
                  </a:cubicBezTo>
                  <a:close/>
                  <a:moveTo>
                    <a:pt x="609" y="16"/>
                  </a:moveTo>
                  <a:lnTo>
                    <a:pt x="593" y="16"/>
                  </a:lnTo>
                  <a:cubicBezTo>
                    <a:pt x="589" y="16"/>
                    <a:pt x="585" y="13"/>
                    <a:pt x="585" y="8"/>
                  </a:cubicBezTo>
                  <a:cubicBezTo>
                    <a:pt x="585" y="4"/>
                    <a:pt x="589" y="0"/>
                    <a:pt x="593" y="0"/>
                  </a:cubicBezTo>
                  <a:lnTo>
                    <a:pt x="609" y="0"/>
                  </a:lnTo>
                  <a:cubicBezTo>
                    <a:pt x="614" y="0"/>
                    <a:pt x="617" y="4"/>
                    <a:pt x="617" y="8"/>
                  </a:cubicBezTo>
                  <a:cubicBezTo>
                    <a:pt x="617" y="13"/>
                    <a:pt x="614" y="16"/>
                    <a:pt x="609" y="16"/>
                  </a:cubicBezTo>
                  <a:close/>
                  <a:moveTo>
                    <a:pt x="561" y="16"/>
                  </a:moveTo>
                  <a:lnTo>
                    <a:pt x="545" y="16"/>
                  </a:lnTo>
                  <a:cubicBezTo>
                    <a:pt x="541" y="16"/>
                    <a:pt x="537" y="13"/>
                    <a:pt x="537" y="8"/>
                  </a:cubicBezTo>
                  <a:cubicBezTo>
                    <a:pt x="537" y="4"/>
                    <a:pt x="541" y="0"/>
                    <a:pt x="545" y="0"/>
                  </a:cubicBezTo>
                  <a:lnTo>
                    <a:pt x="561" y="0"/>
                  </a:lnTo>
                  <a:cubicBezTo>
                    <a:pt x="566" y="0"/>
                    <a:pt x="569" y="4"/>
                    <a:pt x="569" y="8"/>
                  </a:cubicBezTo>
                  <a:cubicBezTo>
                    <a:pt x="569" y="13"/>
                    <a:pt x="566" y="16"/>
                    <a:pt x="561" y="16"/>
                  </a:cubicBezTo>
                  <a:close/>
                  <a:moveTo>
                    <a:pt x="513" y="16"/>
                  </a:moveTo>
                  <a:lnTo>
                    <a:pt x="497" y="16"/>
                  </a:lnTo>
                  <a:cubicBezTo>
                    <a:pt x="493" y="16"/>
                    <a:pt x="489" y="13"/>
                    <a:pt x="489" y="8"/>
                  </a:cubicBezTo>
                  <a:cubicBezTo>
                    <a:pt x="489" y="4"/>
                    <a:pt x="493" y="0"/>
                    <a:pt x="497" y="0"/>
                  </a:cubicBezTo>
                  <a:lnTo>
                    <a:pt x="513" y="0"/>
                  </a:lnTo>
                  <a:cubicBezTo>
                    <a:pt x="518" y="0"/>
                    <a:pt x="521" y="4"/>
                    <a:pt x="521" y="8"/>
                  </a:cubicBezTo>
                  <a:cubicBezTo>
                    <a:pt x="521" y="13"/>
                    <a:pt x="518" y="16"/>
                    <a:pt x="513" y="16"/>
                  </a:cubicBezTo>
                  <a:close/>
                  <a:moveTo>
                    <a:pt x="465" y="16"/>
                  </a:moveTo>
                  <a:lnTo>
                    <a:pt x="449" y="16"/>
                  </a:lnTo>
                  <a:cubicBezTo>
                    <a:pt x="445" y="16"/>
                    <a:pt x="441" y="13"/>
                    <a:pt x="441" y="8"/>
                  </a:cubicBezTo>
                  <a:cubicBezTo>
                    <a:pt x="441" y="4"/>
                    <a:pt x="445" y="0"/>
                    <a:pt x="449" y="0"/>
                  </a:cubicBezTo>
                  <a:lnTo>
                    <a:pt x="465" y="0"/>
                  </a:lnTo>
                  <a:cubicBezTo>
                    <a:pt x="470" y="0"/>
                    <a:pt x="473" y="4"/>
                    <a:pt x="473" y="8"/>
                  </a:cubicBezTo>
                  <a:cubicBezTo>
                    <a:pt x="473" y="13"/>
                    <a:pt x="470" y="16"/>
                    <a:pt x="465" y="16"/>
                  </a:cubicBezTo>
                  <a:close/>
                  <a:moveTo>
                    <a:pt x="417" y="16"/>
                  </a:moveTo>
                  <a:lnTo>
                    <a:pt x="401" y="16"/>
                  </a:lnTo>
                  <a:cubicBezTo>
                    <a:pt x="397" y="16"/>
                    <a:pt x="393" y="13"/>
                    <a:pt x="393" y="8"/>
                  </a:cubicBezTo>
                  <a:cubicBezTo>
                    <a:pt x="393" y="4"/>
                    <a:pt x="397" y="0"/>
                    <a:pt x="401" y="0"/>
                  </a:cubicBezTo>
                  <a:lnTo>
                    <a:pt x="417" y="0"/>
                  </a:lnTo>
                  <a:cubicBezTo>
                    <a:pt x="422" y="0"/>
                    <a:pt x="425" y="4"/>
                    <a:pt x="425" y="8"/>
                  </a:cubicBezTo>
                  <a:cubicBezTo>
                    <a:pt x="425" y="13"/>
                    <a:pt x="422" y="16"/>
                    <a:pt x="417" y="16"/>
                  </a:cubicBezTo>
                  <a:close/>
                  <a:moveTo>
                    <a:pt x="369" y="16"/>
                  </a:moveTo>
                  <a:lnTo>
                    <a:pt x="353" y="16"/>
                  </a:lnTo>
                  <a:cubicBezTo>
                    <a:pt x="349" y="16"/>
                    <a:pt x="345" y="13"/>
                    <a:pt x="345" y="8"/>
                  </a:cubicBezTo>
                  <a:cubicBezTo>
                    <a:pt x="345" y="4"/>
                    <a:pt x="349" y="0"/>
                    <a:pt x="353" y="0"/>
                  </a:cubicBezTo>
                  <a:lnTo>
                    <a:pt x="369" y="0"/>
                  </a:lnTo>
                  <a:cubicBezTo>
                    <a:pt x="374" y="0"/>
                    <a:pt x="377" y="4"/>
                    <a:pt x="377" y="8"/>
                  </a:cubicBezTo>
                  <a:cubicBezTo>
                    <a:pt x="377" y="13"/>
                    <a:pt x="374" y="16"/>
                    <a:pt x="369" y="16"/>
                  </a:cubicBezTo>
                  <a:close/>
                  <a:moveTo>
                    <a:pt x="321" y="16"/>
                  </a:moveTo>
                  <a:lnTo>
                    <a:pt x="305" y="16"/>
                  </a:lnTo>
                  <a:cubicBezTo>
                    <a:pt x="301" y="16"/>
                    <a:pt x="297" y="13"/>
                    <a:pt x="297" y="8"/>
                  </a:cubicBezTo>
                  <a:cubicBezTo>
                    <a:pt x="297" y="4"/>
                    <a:pt x="301" y="0"/>
                    <a:pt x="305" y="0"/>
                  </a:cubicBezTo>
                  <a:lnTo>
                    <a:pt x="321" y="0"/>
                  </a:lnTo>
                  <a:cubicBezTo>
                    <a:pt x="326" y="0"/>
                    <a:pt x="329" y="4"/>
                    <a:pt x="329" y="8"/>
                  </a:cubicBezTo>
                  <a:cubicBezTo>
                    <a:pt x="329" y="13"/>
                    <a:pt x="326" y="16"/>
                    <a:pt x="321" y="16"/>
                  </a:cubicBezTo>
                  <a:close/>
                  <a:moveTo>
                    <a:pt x="273" y="16"/>
                  </a:moveTo>
                  <a:lnTo>
                    <a:pt x="257" y="16"/>
                  </a:lnTo>
                  <a:cubicBezTo>
                    <a:pt x="253" y="16"/>
                    <a:pt x="249" y="13"/>
                    <a:pt x="249" y="8"/>
                  </a:cubicBezTo>
                  <a:cubicBezTo>
                    <a:pt x="249" y="4"/>
                    <a:pt x="253" y="0"/>
                    <a:pt x="257" y="0"/>
                  </a:cubicBezTo>
                  <a:lnTo>
                    <a:pt x="273" y="0"/>
                  </a:lnTo>
                  <a:cubicBezTo>
                    <a:pt x="278" y="0"/>
                    <a:pt x="281" y="4"/>
                    <a:pt x="281" y="8"/>
                  </a:cubicBezTo>
                  <a:cubicBezTo>
                    <a:pt x="281" y="13"/>
                    <a:pt x="278" y="16"/>
                    <a:pt x="273" y="16"/>
                  </a:cubicBezTo>
                  <a:close/>
                  <a:moveTo>
                    <a:pt x="225" y="16"/>
                  </a:moveTo>
                  <a:lnTo>
                    <a:pt x="209" y="16"/>
                  </a:lnTo>
                  <a:cubicBezTo>
                    <a:pt x="205" y="16"/>
                    <a:pt x="201" y="13"/>
                    <a:pt x="201" y="8"/>
                  </a:cubicBezTo>
                  <a:cubicBezTo>
                    <a:pt x="201" y="4"/>
                    <a:pt x="205" y="0"/>
                    <a:pt x="209" y="0"/>
                  </a:cubicBezTo>
                  <a:lnTo>
                    <a:pt x="225" y="0"/>
                  </a:lnTo>
                  <a:cubicBezTo>
                    <a:pt x="230" y="0"/>
                    <a:pt x="233" y="4"/>
                    <a:pt x="233" y="8"/>
                  </a:cubicBezTo>
                  <a:cubicBezTo>
                    <a:pt x="233" y="13"/>
                    <a:pt x="230" y="16"/>
                    <a:pt x="225" y="16"/>
                  </a:cubicBezTo>
                  <a:close/>
                  <a:moveTo>
                    <a:pt x="177" y="16"/>
                  </a:moveTo>
                  <a:lnTo>
                    <a:pt x="161" y="16"/>
                  </a:lnTo>
                  <a:cubicBezTo>
                    <a:pt x="157" y="16"/>
                    <a:pt x="153" y="13"/>
                    <a:pt x="153" y="8"/>
                  </a:cubicBezTo>
                  <a:cubicBezTo>
                    <a:pt x="153" y="4"/>
                    <a:pt x="157" y="0"/>
                    <a:pt x="161" y="0"/>
                  </a:cubicBezTo>
                  <a:lnTo>
                    <a:pt x="177" y="0"/>
                  </a:lnTo>
                  <a:cubicBezTo>
                    <a:pt x="182" y="0"/>
                    <a:pt x="185" y="4"/>
                    <a:pt x="185" y="8"/>
                  </a:cubicBezTo>
                  <a:cubicBezTo>
                    <a:pt x="185" y="13"/>
                    <a:pt x="182" y="16"/>
                    <a:pt x="177" y="16"/>
                  </a:cubicBezTo>
                  <a:close/>
                  <a:moveTo>
                    <a:pt x="129" y="16"/>
                  </a:moveTo>
                  <a:lnTo>
                    <a:pt x="113" y="16"/>
                  </a:lnTo>
                  <a:cubicBezTo>
                    <a:pt x="109" y="16"/>
                    <a:pt x="105" y="13"/>
                    <a:pt x="105" y="8"/>
                  </a:cubicBezTo>
                  <a:cubicBezTo>
                    <a:pt x="105" y="4"/>
                    <a:pt x="109" y="0"/>
                    <a:pt x="113" y="0"/>
                  </a:cubicBezTo>
                  <a:lnTo>
                    <a:pt x="129" y="0"/>
                  </a:lnTo>
                  <a:cubicBezTo>
                    <a:pt x="134" y="0"/>
                    <a:pt x="137" y="4"/>
                    <a:pt x="137" y="8"/>
                  </a:cubicBezTo>
                  <a:cubicBezTo>
                    <a:pt x="137" y="13"/>
                    <a:pt x="134" y="16"/>
                    <a:pt x="129" y="16"/>
                  </a:cubicBezTo>
                  <a:close/>
                  <a:moveTo>
                    <a:pt x="81" y="16"/>
                  </a:moveTo>
                  <a:lnTo>
                    <a:pt x="65" y="16"/>
                  </a:lnTo>
                  <a:cubicBezTo>
                    <a:pt x="61" y="16"/>
                    <a:pt x="57" y="13"/>
                    <a:pt x="57" y="8"/>
                  </a:cubicBezTo>
                  <a:cubicBezTo>
                    <a:pt x="57" y="4"/>
                    <a:pt x="61" y="0"/>
                    <a:pt x="65" y="0"/>
                  </a:cubicBezTo>
                  <a:lnTo>
                    <a:pt x="81" y="0"/>
                  </a:lnTo>
                  <a:cubicBezTo>
                    <a:pt x="86" y="0"/>
                    <a:pt x="89" y="4"/>
                    <a:pt x="89" y="8"/>
                  </a:cubicBezTo>
                  <a:cubicBezTo>
                    <a:pt x="89" y="13"/>
                    <a:pt x="86" y="16"/>
                    <a:pt x="81" y="16"/>
                  </a:cubicBezTo>
                  <a:close/>
                  <a:moveTo>
                    <a:pt x="33" y="16"/>
                  </a:moveTo>
                  <a:lnTo>
                    <a:pt x="17" y="16"/>
                  </a:lnTo>
                  <a:cubicBezTo>
                    <a:pt x="13" y="16"/>
                    <a:pt x="9" y="13"/>
                    <a:pt x="9" y="8"/>
                  </a:cubicBezTo>
                  <a:cubicBezTo>
                    <a:pt x="9" y="4"/>
                    <a:pt x="13" y="0"/>
                    <a:pt x="17" y="0"/>
                  </a:cubicBezTo>
                  <a:lnTo>
                    <a:pt x="33" y="0"/>
                  </a:lnTo>
                  <a:cubicBezTo>
                    <a:pt x="38" y="0"/>
                    <a:pt x="41" y="4"/>
                    <a:pt x="41" y="8"/>
                  </a:cubicBezTo>
                  <a:cubicBezTo>
                    <a:pt x="41" y="13"/>
                    <a:pt x="38" y="16"/>
                    <a:pt x="33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20">
              <a:extLst>
                <a:ext uri="{FF2B5EF4-FFF2-40B4-BE49-F238E27FC236}">
                  <a16:creationId xmlns:a16="http://schemas.microsoft.com/office/drawing/2014/main" id="{DBC9E847-1984-4DCF-8B99-1AA8345EB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787" y="3103190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21">
              <a:extLst>
                <a:ext uri="{FF2B5EF4-FFF2-40B4-BE49-F238E27FC236}">
                  <a16:creationId xmlns:a16="http://schemas.microsoft.com/office/drawing/2014/main" id="{BB80BDAD-8AAC-4EE6-9BCF-967D3F5E3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424" y="3103190"/>
              <a:ext cx="114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22">
              <a:extLst>
                <a:ext uri="{FF2B5EF4-FFF2-40B4-BE49-F238E27FC236}">
                  <a16:creationId xmlns:a16="http://schemas.microsoft.com/office/drawing/2014/main" id="{B6C4C9BB-C0F0-4E97-B0D9-EDCA2811C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699" y="3103190"/>
              <a:ext cx="11938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evolve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23">
              <a:extLst>
                <a:ext uri="{FF2B5EF4-FFF2-40B4-BE49-F238E27FC236}">
                  <a16:creationId xmlns:a16="http://schemas.microsoft.com/office/drawing/2014/main" id="{4E38136C-3258-42B0-B6F7-8B408FA0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912" y="3261940"/>
              <a:ext cx="1130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all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ACB23F6D-39B7-45F1-9ECB-C9CAF48CA3BF}"/>
              </a:ext>
            </a:extLst>
          </p:cNvPr>
          <p:cNvGrpSpPr/>
          <p:nvPr/>
        </p:nvGrpSpPr>
        <p:grpSpPr>
          <a:xfrm>
            <a:off x="4316587" y="3509590"/>
            <a:ext cx="434975" cy="176213"/>
            <a:chOff x="4316587" y="3509590"/>
            <a:chExt cx="434975" cy="176213"/>
          </a:xfrm>
        </p:grpSpPr>
        <p:sp>
          <p:nvSpPr>
            <p:cNvPr id="97" name="Line 34">
              <a:extLst>
                <a:ext uri="{FF2B5EF4-FFF2-40B4-BE49-F238E27FC236}">
                  <a16:creationId xmlns:a16="http://schemas.microsoft.com/office/drawing/2014/main" id="{906E07B9-81EA-42FB-8068-85420AD3DD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1849" y="3509590"/>
              <a:ext cx="3175" cy="117475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5">
              <a:extLst>
                <a:ext uri="{FF2B5EF4-FFF2-40B4-BE49-F238E27FC236}">
                  <a16:creationId xmlns:a16="http://schemas.microsoft.com/office/drawing/2014/main" id="{CB8B90D1-798F-476E-8F5E-5AECC1AF3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099" y="3617540"/>
              <a:ext cx="68262" cy="68263"/>
            </a:xfrm>
            <a:custGeom>
              <a:avLst/>
              <a:gdLst>
                <a:gd name="T0" fmla="*/ 43 w 43"/>
                <a:gd name="T1" fmla="*/ 0 h 43"/>
                <a:gd name="T2" fmla="*/ 23 w 43"/>
                <a:gd name="T3" fmla="*/ 43 h 43"/>
                <a:gd name="T4" fmla="*/ 0 w 43"/>
                <a:gd name="T5" fmla="*/ 1 h 43"/>
                <a:gd name="T6" fmla="*/ 43 w 43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3">
                  <a:moveTo>
                    <a:pt x="43" y="0"/>
                  </a:moveTo>
                  <a:lnTo>
                    <a:pt x="23" y="43"/>
                  </a:lnTo>
                  <a:lnTo>
                    <a:pt x="0" y="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Rectangle 36">
              <a:extLst>
                <a:ext uri="{FF2B5EF4-FFF2-40B4-BE49-F238E27FC236}">
                  <a16:creationId xmlns:a16="http://schemas.microsoft.com/office/drawing/2014/main" id="{2481D38C-2B38-4E1C-A9D6-CAE33D7AE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6587" y="3525465"/>
              <a:ext cx="393700" cy="1031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37">
              <a:extLst>
                <a:ext uri="{FF2B5EF4-FFF2-40B4-BE49-F238E27FC236}">
                  <a16:creationId xmlns:a16="http://schemas.microsoft.com/office/drawing/2014/main" id="{A1669225-2C3E-43B6-A566-C68273CE8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9762" y="3527053"/>
              <a:ext cx="4318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Apply to all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44F629C3-6B75-44F2-828F-27CBB7F29E11}"/>
              </a:ext>
            </a:extLst>
          </p:cNvPr>
          <p:cNvGrpSpPr/>
          <p:nvPr/>
        </p:nvGrpSpPr>
        <p:grpSpPr>
          <a:xfrm>
            <a:off x="3492674" y="3685803"/>
            <a:ext cx="2039937" cy="728663"/>
            <a:chOff x="899592" y="4296296"/>
            <a:chExt cx="2039937" cy="728663"/>
          </a:xfrm>
        </p:grpSpPr>
        <p:sp>
          <p:nvSpPr>
            <p:cNvPr id="102" name="Rectangle 11">
              <a:extLst>
                <a:ext uri="{FF2B5EF4-FFF2-40B4-BE49-F238E27FC236}">
                  <a16:creationId xmlns:a16="http://schemas.microsoft.com/office/drawing/2014/main" id="{F5F863CC-ADD7-42CA-957E-6ED255973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592" y="4296296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12">
              <a:extLst>
                <a:ext uri="{FF2B5EF4-FFF2-40B4-BE49-F238E27FC236}">
                  <a16:creationId xmlns:a16="http://schemas.microsoft.com/office/drawing/2014/main" id="{50C95222-96BC-4967-8191-7408ACC61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592" y="4296296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3">
              <a:extLst>
                <a:ext uri="{FF2B5EF4-FFF2-40B4-BE49-F238E27FC236}">
                  <a16:creationId xmlns:a16="http://schemas.microsoft.com/office/drawing/2014/main" id="{33CBCD4D-007E-488C-B901-A0C600D410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680" y="4367733"/>
              <a:ext cx="1260475" cy="115888"/>
            </a:xfrm>
            <a:custGeom>
              <a:avLst/>
              <a:gdLst>
                <a:gd name="T0" fmla="*/ 95 w 2803"/>
                <a:gd name="T1" fmla="*/ 12 h 257"/>
                <a:gd name="T2" fmla="*/ 29 w 2803"/>
                <a:gd name="T3" fmla="*/ 108 h 257"/>
                <a:gd name="T4" fmla="*/ 303 w 2803"/>
                <a:gd name="T5" fmla="*/ 206 h 257"/>
                <a:gd name="T6" fmla="*/ 232 w 2803"/>
                <a:gd name="T7" fmla="*/ 200 h 257"/>
                <a:gd name="T8" fmla="*/ 295 w 2803"/>
                <a:gd name="T9" fmla="*/ 63 h 257"/>
                <a:gd name="T10" fmla="*/ 271 w 2803"/>
                <a:gd name="T11" fmla="*/ 96 h 257"/>
                <a:gd name="T12" fmla="*/ 379 w 2803"/>
                <a:gd name="T13" fmla="*/ 257 h 257"/>
                <a:gd name="T14" fmla="*/ 384 w 2803"/>
                <a:gd name="T15" fmla="*/ 235 h 257"/>
                <a:gd name="T16" fmla="*/ 422 w 2803"/>
                <a:gd name="T17" fmla="*/ 206 h 257"/>
                <a:gd name="T18" fmla="*/ 490 w 2803"/>
                <a:gd name="T19" fmla="*/ 139 h 257"/>
                <a:gd name="T20" fmla="*/ 589 w 2803"/>
                <a:gd name="T21" fmla="*/ 189 h 257"/>
                <a:gd name="T22" fmla="*/ 481 w 2803"/>
                <a:gd name="T23" fmla="*/ 81 h 257"/>
                <a:gd name="T24" fmla="*/ 493 w 2803"/>
                <a:gd name="T25" fmla="*/ 106 h 257"/>
                <a:gd name="T26" fmla="*/ 655 w 2803"/>
                <a:gd name="T27" fmla="*/ 188 h 257"/>
                <a:gd name="T28" fmla="*/ 751 w 2803"/>
                <a:gd name="T29" fmla="*/ 83 h 257"/>
                <a:gd name="T30" fmla="*/ 706 w 2803"/>
                <a:gd name="T31" fmla="*/ 185 h 257"/>
                <a:gd name="T32" fmla="*/ 839 w 2803"/>
                <a:gd name="T33" fmla="*/ 204 h 257"/>
                <a:gd name="T34" fmla="*/ 760 w 2803"/>
                <a:gd name="T35" fmla="*/ 65 h 257"/>
                <a:gd name="T36" fmla="*/ 846 w 2803"/>
                <a:gd name="T37" fmla="*/ 65 h 257"/>
                <a:gd name="T38" fmla="*/ 845 w 2803"/>
                <a:gd name="T39" fmla="*/ 182 h 257"/>
                <a:gd name="T40" fmla="*/ 972 w 2803"/>
                <a:gd name="T41" fmla="*/ 202 h 257"/>
                <a:gd name="T42" fmla="*/ 1172 w 2803"/>
                <a:gd name="T43" fmla="*/ 202 h 257"/>
                <a:gd name="T44" fmla="*/ 1096 w 2803"/>
                <a:gd name="T45" fmla="*/ 89 h 257"/>
                <a:gd name="T46" fmla="*/ 1051 w 2803"/>
                <a:gd name="T47" fmla="*/ 65 h 257"/>
                <a:gd name="T48" fmla="*/ 1173 w 2803"/>
                <a:gd name="T49" fmla="*/ 120 h 257"/>
                <a:gd name="T50" fmla="*/ 1213 w 2803"/>
                <a:gd name="T51" fmla="*/ 180 h 257"/>
                <a:gd name="T52" fmla="*/ 1277 w 2803"/>
                <a:gd name="T53" fmla="*/ 150 h 257"/>
                <a:gd name="T54" fmla="*/ 1299 w 2803"/>
                <a:gd name="T55" fmla="*/ 68 h 257"/>
                <a:gd name="T56" fmla="*/ 1269 w 2803"/>
                <a:gd name="T57" fmla="*/ 81 h 257"/>
                <a:gd name="T58" fmla="*/ 1427 w 2803"/>
                <a:gd name="T59" fmla="*/ 190 h 257"/>
                <a:gd name="T60" fmla="*/ 1335 w 2803"/>
                <a:gd name="T61" fmla="*/ 82 h 257"/>
                <a:gd name="T62" fmla="*/ 1382 w 2803"/>
                <a:gd name="T63" fmla="*/ 30 h 257"/>
                <a:gd name="T64" fmla="*/ 1389 w 2803"/>
                <a:gd name="T65" fmla="*/ 178 h 257"/>
                <a:gd name="T66" fmla="*/ 1562 w 2803"/>
                <a:gd name="T67" fmla="*/ 204 h 257"/>
                <a:gd name="T68" fmla="*/ 1497 w 2803"/>
                <a:gd name="T69" fmla="*/ 125 h 257"/>
                <a:gd name="T70" fmla="*/ 1463 w 2803"/>
                <a:gd name="T71" fmla="*/ 93 h 257"/>
                <a:gd name="T72" fmla="*/ 1573 w 2803"/>
                <a:gd name="T73" fmla="*/ 200 h 257"/>
                <a:gd name="T74" fmla="*/ 1732 w 2803"/>
                <a:gd name="T75" fmla="*/ 202 h 257"/>
                <a:gd name="T76" fmla="*/ 1656 w 2803"/>
                <a:gd name="T77" fmla="*/ 89 h 257"/>
                <a:gd name="T78" fmla="*/ 1611 w 2803"/>
                <a:gd name="T79" fmla="*/ 65 h 257"/>
                <a:gd name="T80" fmla="*/ 1733 w 2803"/>
                <a:gd name="T81" fmla="*/ 120 h 257"/>
                <a:gd name="T82" fmla="*/ 1778 w 2803"/>
                <a:gd name="T83" fmla="*/ 166 h 257"/>
                <a:gd name="T84" fmla="*/ 1887 w 2803"/>
                <a:gd name="T85" fmla="*/ 88 h 257"/>
                <a:gd name="T86" fmla="*/ 1858 w 2803"/>
                <a:gd name="T87" fmla="*/ 183 h 257"/>
                <a:gd name="T88" fmla="*/ 1957 w 2803"/>
                <a:gd name="T89" fmla="*/ 174 h 257"/>
                <a:gd name="T90" fmla="*/ 2044 w 2803"/>
                <a:gd name="T91" fmla="*/ 194 h 257"/>
                <a:gd name="T92" fmla="*/ 1988 w 2803"/>
                <a:gd name="T93" fmla="*/ 62 h 257"/>
                <a:gd name="T94" fmla="*/ 2025 w 2803"/>
                <a:gd name="T95" fmla="*/ 121 h 257"/>
                <a:gd name="T96" fmla="*/ 2185 w 2803"/>
                <a:gd name="T97" fmla="*/ 14 h 257"/>
                <a:gd name="T98" fmla="*/ 2409 w 2803"/>
                <a:gd name="T99" fmla="*/ 139 h 257"/>
                <a:gd name="T100" fmla="*/ 2413 w 2803"/>
                <a:gd name="T101" fmla="*/ 186 h 257"/>
                <a:gd name="T102" fmla="*/ 2292 w 2803"/>
                <a:gd name="T103" fmla="*/ 104 h 257"/>
                <a:gd name="T104" fmla="*/ 2325 w 2803"/>
                <a:gd name="T105" fmla="*/ 93 h 257"/>
                <a:gd name="T106" fmla="*/ 2522 w 2803"/>
                <a:gd name="T107" fmla="*/ 204 h 257"/>
                <a:gd name="T108" fmla="*/ 2474 w 2803"/>
                <a:gd name="T109" fmla="*/ 64 h 257"/>
                <a:gd name="T110" fmla="*/ 2588 w 2803"/>
                <a:gd name="T111" fmla="*/ 65 h 257"/>
                <a:gd name="T112" fmla="*/ 2723 w 2803"/>
                <a:gd name="T113" fmla="*/ 178 h 257"/>
                <a:gd name="T114" fmla="*/ 2679 w 2803"/>
                <a:gd name="T115" fmla="*/ 206 h 257"/>
                <a:gd name="T116" fmla="*/ 2740 w 2803"/>
                <a:gd name="T117" fmla="*/ 128 h 257"/>
                <a:gd name="T118" fmla="*/ 2789 w 2803"/>
                <a:gd name="T119" fmla="*/ 204 h 257"/>
                <a:gd name="T120" fmla="*/ 2803 w 2803"/>
                <a:gd name="T121" fmla="*/ 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03" h="257">
                  <a:moveTo>
                    <a:pt x="185" y="107"/>
                  </a:moveTo>
                  <a:cubicBezTo>
                    <a:pt x="185" y="122"/>
                    <a:pt x="183" y="136"/>
                    <a:pt x="179" y="148"/>
                  </a:cubicBezTo>
                  <a:cubicBezTo>
                    <a:pt x="175" y="160"/>
                    <a:pt x="169" y="171"/>
                    <a:pt x="162" y="179"/>
                  </a:cubicBezTo>
                  <a:cubicBezTo>
                    <a:pt x="154" y="188"/>
                    <a:pt x="144" y="195"/>
                    <a:pt x="132" y="199"/>
                  </a:cubicBezTo>
                  <a:cubicBezTo>
                    <a:pt x="120" y="204"/>
                    <a:pt x="106" y="206"/>
                    <a:pt x="90" y="206"/>
                  </a:cubicBezTo>
                  <a:cubicBezTo>
                    <a:pt x="75" y="206"/>
                    <a:pt x="61" y="204"/>
                    <a:pt x="50" y="200"/>
                  </a:cubicBezTo>
                  <a:cubicBezTo>
                    <a:pt x="39" y="196"/>
                    <a:pt x="29" y="189"/>
                    <a:pt x="22" y="181"/>
                  </a:cubicBezTo>
                  <a:cubicBezTo>
                    <a:pt x="14" y="173"/>
                    <a:pt x="9" y="163"/>
                    <a:pt x="5" y="151"/>
                  </a:cubicBezTo>
                  <a:cubicBezTo>
                    <a:pt x="1" y="139"/>
                    <a:pt x="0" y="126"/>
                    <a:pt x="0" y="110"/>
                  </a:cubicBezTo>
                  <a:cubicBezTo>
                    <a:pt x="0" y="95"/>
                    <a:pt x="2" y="82"/>
                    <a:pt x="6" y="70"/>
                  </a:cubicBezTo>
                  <a:cubicBezTo>
                    <a:pt x="10" y="57"/>
                    <a:pt x="16" y="47"/>
                    <a:pt x="23" y="39"/>
                  </a:cubicBezTo>
                  <a:cubicBezTo>
                    <a:pt x="31" y="30"/>
                    <a:pt x="41" y="23"/>
                    <a:pt x="53" y="19"/>
                  </a:cubicBezTo>
                  <a:cubicBezTo>
                    <a:pt x="65" y="14"/>
                    <a:pt x="79" y="12"/>
                    <a:pt x="95" y="12"/>
                  </a:cubicBezTo>
                  <a:cubicBezTo>
                    <a:pt x="110" y="12"/>
                    <a:pt x="123" y="14"/>
                    <a:pt x="135" y="18"/>
                  </a:cubicBezTo>
                  <a:cubicBezTo>
                    <a:pt x="146" y="22"/>
                    <a:pt x="155" y="28"/>
                    <a:pt x="163" y="36"/>
                  </a:cubicBezTo>
                  <a:cubicBezTo>
                    <a:pt x="170" y="44"/>
                    <a:pt x="176" y="54"/>
                    <a:pt x="180" y="66"/>
                  </a:cubicBezTo>
                  <a:cubicBezTo>
                    <a:pt x="183" y="78"/>
                    <a:pt x="185" y="92"/>
                    <a:pt x="185" y="107"/>
                  </a:cubicBezTo>
                  <a:close/>
                  <a:moveTo>
                    <a:pt x="156" y="109"/>
                  </a:moveTo>
                  <a:cubicBezTo>
                    <a:pt x="156" y="98"/>
                    <a:pt x="155" y="88"/>
                    <a:pt x="153" y="79"/>
                  </a:cubicBezTo>
                  <a:cubicBezTo>
                    <a:pt x="151" y="70"/>
                    <a:pt x="147" y="62"/>
                    <a:pt x="143" y="55"/>
                  </a:cubicBezTo>
                  <a:cubicBezTo>
                    <a:pt x="138" y="48"/>
                    <a:pt x="131" y="43"/>
                    <a:pt x="123" y="39"/>
                  </a:cubicBezTo>
                  <a:cubicBezTo>
                    <a:pt x="115" y="35"/>
                    <a:pt x="105" y="33"/>
                    <a:pt x="93" y="33"/>
                  </a:cubicBezTo>
                  <a:cubicBezTo>
                    <a:pt x="81" y="33"/>
                    <a:pt x="71" y="35"/>
                    <a:pt x="63" y="39"/>
                  </a:cubicBezTo>
                  <a:cubicBezTo>
                    <a:pt x="55" y="44"/>
                    <a:pt x="48" y="49"/>
                    <a:pt x="43" y="56"/>
                  </a:cubicBezTo>
                  <a:cubicBezTo>
                    <a:pt x="38" y="63"/>
                    <a:pt x="34" y="71"/>
                    <a:pt x="32" y="80"/>
                  </a:cubicBezTo>
                  <a:cubicBezTo>
                    <a:pt x="30" y="89"/>
                    <a:pt x="29" y="98"/>
                    <a:pt x="29" y="108"/>
                  </a:cubicBezTo>
                  <a:cubicBezTo>
                    <a:pt x="29" y="119"/>
                    <a:pt x="30" y="130"/>
                    <a:pt x="32" y="139"/>
                  </a:cubicBezTo>
                  <a:cubicBezTo>
                    <a:pt x="34" y="148"/>
                    <a:pt x="37" y="156"/>
                    <a:pt x="42" y="163"/>
                  </a:cubicBezTo>
                  <a:cubicBezTo>
                    <a:pt x="47" y="170"/>
                    <a:pt x="53" y="175"/>
                    <a:pt x="61" y="179"/>
                  </a:cubicBezTo>
                  <a:cubicBezTo>
                    <a:pt x="70" y="183"/>
                    <a:pt x="80" y="184"/>
                    <a:pt x="92" y="184"/>
                  </a:cubicBezTo>
                  <a:cubicBezTo>
                    <a:pt x="104" y="184"/>
                    <a:pt x="114" y="182"/>
                    <a:pt x="122" y="178"/>
                  </a:cubicBezTo>
                  <a:cubicBezTo>
                    <a:pt x="131" y="174"/>
                    <a:pt x="137" y="169"/>
                    <a:pt x="142" y="162"/>
                  </a:cubicBezTo>
                  <a:cubicBezTo>
                    <a:pt x="147" y="155"/>
                    <a:pt x="151" y="147"/>
                    <a:pt x="153" y="138"/>
                  </a:cubicBezTo>
                  <a:cubicBezTo>
                    <a:pt x="155" y="128"/>
                    <a:pt x="156" y="119"/>
                    <a:pt x="156" y="109"/>
                  </a:cubicBezTo>
                  <a:close/>
                  <a:moveTo>
                    <a:pt x="365" y="132"/>
                  </a:moveTo>
                  <a:cubicBezTo>
                    <a:pt x="365" y="144"/>
                    <a:pt x="364" y="154"/>
                    <a:pt x="361" y="163"/>
                  </a:cubicBezTo>
                  <a:cubicBezTo>
                    <a:pt x="358" y="172"/>
                    <a:pt x="354" y="180"/>
                    <a:pt x="349" y="186"/>
                  </a:cubicBezTo>
                  <a:cubicBezTo>
                    <a:pt x="344" y="193"/>
                    <a:pt x="337" y="198"/>
                    <a:pt x="330" y="201"/>
                  </a:cubicBezTo>
                  <a:cubicBezTo>
                    <a:pt x="322" y="204"/>
                    <a:pt x="313" y="206"/>
                    <a:pt x="303" y="206"/>
                  </a:cubicBezTo>
                  <a:cubicBezTo>
                    <a:pt x="298" y="206"/>
                    <a:pt x="294" y="206"/>
                    <a:pt x="290" y="205"/>
                  </a:cubicBezTo>
                  <a:cubicBezTo>
                    <a:pt x="286" y="204"/>
                    <a:pt x="283" y="203"/>
                    <a:pt x="279" y="201"/>
                  </a:cubicBezTo>
                  <a:cubicBezTo>
                    <a:pt x="275" y="199"/>
                    <a:pt x="271" y="197"/>
                    <a:pt x="268" y="194"/>
                  </a:cubicBezTo>
                  <a:cubicBezTo>
                    <a:pt x="264" y="191"/>
                    <a:pt x="260" y="188"/>
                    <a:pt x="256" y="184"/>
                  </a:cubicBezTo>
                  <a:lnTo>
                    <a:pt x="256" y="200"/>
                  </a:lnTo>
                  <a:cubicBezTo>
                    <a:pt x="256" y="201"/>
                    <a:pt x="256" y="201"/>
                    <a:pt x="255" y="202"/>
                  </a:cubicBezTo>
                  <a:cubicBezTo>
                    <a:pt x="255" y="202"/>
                    <a:pt x="254" y="203"/>
                    <a:pt x="253" y="203"/>
                  </a:cubicBezTo>
                  <a:cubicBezTo>
                    <a:pt x="252" y="204"/>
                    <a:pt x="251" y="204"/>
                    <a:pt x="249" y="204"/>
                  </a:cubicBezTo>
                  <a:cubicBezTo>
                    <a:pt x="248" y="204"/>
                    <a:pt x="246" y="204"/>
                    <a:pt x="244" y="204"/>
                  </a:cubicBezTo>
                  <a:cubicBezTo>
                    <a:pt x="242" y="204"/>
                    <a:pt x="240" y="204"/>
                    <a:pt x="238" y="204"/>
                  </a:cubicBezTo>
                  <a:cubicBezTo>
                    <a:pt x="237" y="204"/>
                    <a:pt x="236" y="204"/>
                    <a:pt x="235" y="203"/>
                  </a:cubicBezTo>
                  <a:cubicBezTo>
                    <a:pt x="234" y="203"/>
                    <a:pt x="233" y="202"/>
                    <a:pt x="233" y="202"/>
                  </a:cubicBezTo>
                  <a:cubicBezTo>
                    <a:pt x="233" y="201"/>
                    <a:pt x="232" y="201"/>
                    <a:pt x="232" y="200"/>
                  </a:cubicBezTo>
                  <a:lnTo>
                    <a:pt x="232" y="5"/>
                  </a:lnTo>
                  <a:cubicBezTo>
                    <a:pt x="232" y="4"/>
                    <a:pt x="233" y="3"/>
                    <a:pt x="233" y="3"/>
                  </a:cubicBezTo>
                  <a:cubicBezTo>
                    <a:pt x="233" y="2"/>
                    <a:pt x="234" y="2"/>
                    <a:pt x="235" y="1"/>
                  </a:cubicBezTo>
                  <a:cubicBezTo>
                    <a:pt x="236" y="1"/>
                    <a:pt x="237" y="1"/>
                    <a:pt x="239" y="1"/>
                  </a:cubicBezTo>
                  <a:cubicBezTo>
                    <a:pt x="241" y="0"/>
                    <a:pt x="243" y="0"/>
                    <a:pt x="245" y="0"/>
                  </a:cubicBezTo>
                  <a:cubicBezTo>
                    <a:pt x="248" y="0"/>
                    <a:pt x="250" y="0"/>
                    <a:pt x="252" y="1"/>
                  </a:cubicBezTo>
                  <a:cubicBezTo>
                    <a:pt x="254" y="1"/>
                    <a:pt x="255" y="1"/>
                    <a:pt x="256" y="1"/>
                  </a:cubicBezTo>
                  <a:cubicBezTo>
                    <a:pt x="257" y="2"/>
                    <a:pt x="258" y="2"/>
                    <a:pt x="258" y="3"/>
                  </a:cubicBezTo>
                  <a:cubicBezTo>
                    <a:pt x="259" y="3"/>
                    <a:pt x="259" y="4"/>
                    <a:pt x="259" y="5"/>
                  </a:cubicBezTo>
                  <a:lnTo>
                    <a:pt x="259" y="84"/>
                  </a:lnTo>
                  <a:cubicBezTo>
                    <a:pt x="263" y="80"/>
                    <a:pt x="267" y="76"/>
                    <a:pt x="271" y="73"/>
                  </a:cubicBezTo>
                  <a:cubicBezTo>
                    <a:pt x="275" y="71"/>
                    <a:pt x="279" y="69"/>
                    <a:pt x="283" y="67"/>
                  </a:cubicBezTo>
                  <a:cubicBezTo>
                    <a:pt x="287" y="65"/>
                    <a:pt x="291" y="64"/>
                    <a:pt x="295" y="63"/>
                  </a:cubicBezTo>
                  <a:cubicBezTo>
                    <a:pt x="298" y="62"/>
                    <a:pt x="302" y="62"/>
                    <a:pt x="307" y="62"/>
                  </a:cubicBezTo>
                  <a:cubicBezTo>
                    <a:pt x="317" y="62"/>
                    <a:pt x="326" y="64"/>
                    <a:pt x="334" y="68"/>
                  </a:cubicBezTo>
                  <a:cubicBezTo>
                    <a:pt x="341" y="71"/>
                    <a:pt x="347" y="76"/>
                    <a:pt x="352" y="83"/>
                  </a:cubicBezTo>
                  <a:cubicBezTo>
                    <a:pt x="356" y="89"/>
                    <a:pt x="360" y="97"/>
                    <a:pt x="362" y="105"/>
                  </a:cubicBezTo>
                  <a:cubicBezTo>
                    <a:pt x="364" y="114"/>
                    <a:pt x="365" y="123"/>
                    <a:pt x="365" y="132"/>
                  </a:cubicBezTo>
                  <a:close/>
                  <a:moveTo>
                    <a:pt x="338" y="135"/>
                  </a:moveTo>
                  <a:cubicBezTo>
                    <a:pt x="338" y="128"/>
                    <a:pt x="337" y="122"/>
                    <a:pt x="336" y="116"/>
                  </a:cubicBezTo>
                  <a:cubicBezTo>
                    <a:pt x="335" y="109"/>
                    <a:pt x="333" y="104"/>
                    <a:pt x="330" y="99"/>
                  </a:cubicBezTo>
                  <a:cubicBezTo>
                    <a:pt x="327" y="94"/>
                    <a:pt x="324" y="90"/>
                    <a:pt x="319" y="87"/>
                  </a:cubicBezTo>
                  <a:cubicBezTo>
                    <a:pt x="314" y="84"/>
                    <a:pt x="309" y="83"/>
                    <a:pt x="302" y="83"/>
                  </a:cubicBezTo>
                  <a:cubicBezTo>
                    <a:pt x="298" y="83"/>
                    <a:pt x="295" y="83"/>
                    <a:pt x="292" y="84"/>
                  </a:cubicBezTo>
                  <a:cubicBezTo>
                    <a:pt x="288" y="85"/>
                    <a:pt x="285" y="86"/>
                    <a:pt x="281" y="88"/>
                  </a:cubicBezTo>
                  <a:cubicBezTo>
                    <a:pt x="278" y="90"/>
                    <a:pt x="274" y="93"/>
                    <a:pt x="271" y="96"/>
                  </a:cubicBezTo>
                  <a:cubicBezTo>
                    <a:pt x="267" y="99"/>
                    <a:pt x="263" y="103"/>
                    <a:pt x="259" y="108"/>
                  </a:cubicBezTo>
                  <a:lnTo>
                    <a:pt x="259" y="161"/>
                  </a:lnTo>
                  <a:cubicBezTo>
                    <a:pt x="266" y="169"/>
                    <a:pt x="273" y="175"/>
                    <a:pt x="280" y="179"/>
                  </a:cubicBezTo>
                  <a:cubicBezTo>
                    <a:pt x="286" y="183"/>
                    <a:pt x="293" y="185"/>
                    <a:pt x="301" y="185"/>
                  </a:cubicBezTo>
                  <a:cubicBezTo>
                    <a:pt x="307" y="185"/>
                    <a:pt x="313" y="184"/>
                    <a:pt x="318" y="181"/>
                  </a:cubicBezTo>
                  <a:cubicBezTo>
                    <a:pt x="322" y="178"/>
                    <a:pt x="326" y="174"/>
                    <a:pt x="329" y="169"/>
                  </a:cubicBezTo>
                  <a:cubicBezTo>
                    <a:pt x="332" y="165"/>
                    <a:pt x="334" y="159"/>
                    <a:pt x="336" y="153"/>
                  </a:cubicBezTo>
                  <a:cubicBezTo>
                    <a:pt x="337" y="147"/>
                    <a:pt x="338" y="141"/>
                    <a:pt x="338" y="135"/>
                  </a:cubicBezTo>
                  <a:close/>
                  <a:moveTo>
                    <a:pt x="422" y="206"/>
                  </a:moveTo>
                  <a:cubicBezTo>
                    <a:pt x="422" y="215"/>
                    <a:pt x="421" y="223"/>
                    <a:pt x="419" y="229"/>
                  </a:cubicBezTo>
                  <a:cubicBezTo>
                    <a:pt x="418" y="235"/>
                    <a:pt x="415" y="240"/>
                    <a:pt x="412" y="244"/>
                  </a:cubicBezTo>
                  <a:cubicBezTo>
                    <a:pt x="408" y="248"/>
                    <a:pt x="404" y="251"/>
                    <a:pt x="399" y="253"/>
                  </a:cubicBezTo>
                  <a:cubicBezTo>
                    <a:pt x="393" y="256"/>
                    <a:pt x="387" y="257"/>
                    <a:pt x="379" y="257"/>
                  </a:cubicBezTo>
                  <a:cubicBezTo>
                    <a:pt x="376" y="257"/>
                    <a:pt x="373" y="256"/>
                    <a:pt x="371" y="256"/>
                  </a:cubicBezTo>
                  <a:cubicBezTo>
                    <a:pt x="368" y="256"/>
                    <a:pt x="366" y="255"/>
                    <a:pt x="365" y="255"/>
                  </a:cubicBezTo>
                  <a:cubicBezTo>
                    <a:pt x="364" y="254"/>
                    <a:pt x="363" y="254"/>
                    <a:pt x="362" y="253"/>
                  </a:cubicBezTo>
                  <a:cubicBezTo>
                    <a:pt x="362" y="252"/>
                    <a:pt x="362" y="252"/>
                    <a:pt x="361" y="251"/>
                  </a:cubicBezTo>
                  <a:cubicBezTo>
                    <a:pt x="361" y="250"/>
                    <a:pt x="361" y="249"/>
                    <a:pt x="361" y="248"/>
                  </a:cubicBezTo>
                  <a:cubicBezTo>
                    <a:pt x="361" y="247"/>
                    <a:pt x="361" y="246"/>
                    <a:pt x="361" y="245"/>
                  </a:cubicBezTo>
                  <a:cubicBezTo>
                    <a:pt x="361" y="243"/>
                    <a:pt x="361" y="242"/>
                    <a:pt x="361" y="241"/>
                  </a:cubicBezTo>
                  <a:cubicBezTo>
                    <a:pt x="361" y="239"/>
                    <a:pt x="362" y="238"/>
                    <a:pt x="362" y="238"/>
                  </a:cubicBezTo>
                  <a:cubicBezTo>
                    <a:pt x="362" y="237"/>
                    <a:pt x="363" y="236"/>
                    <a:pt x="363" y="236"/>
                  </a:cubicBezTo>
                  <a:cubicBezTo>
                    <a:pt x="364" y="235"/>
                    <a:pt x="364" y="235"/>
                    <a:pt x="365" y="235"/>
                  </a:cubicBezTo>
                  <a:cubicBezTo>
                    <a:pt x="366" y="235"/>
                    <a:pt x="367" y="235"/>
                    <a:pt x="369" y="236"/>
                  </a:cubicBezTo>
                  <a:cubicBezTo>
                    <a:pt x="371" y="236"/>
                    <a:pt x="373" y="236"/>
                    <a:pt x="375" y="236"/>
                  </a:cubicBezTo>
                  <a:cubicBezTo>
                    <a:pt x="379" y="236"/>
                    <a:pt x="382" y="236"/>
                    <a:pt x="384" y="235"/>
                  </a:cubicBezTo>
                  <a:cubicBezTo>
                    <a:pt x="387" y="234"/>
                    <a:pt x="389" y="232"/>
                    <a:pt x="391" y="230"/>
                  </a:cubicBezTo>
                  <a:cubicBezTo>
                    <a:pt x="392" y="228"/>
                    <a:pt x="393" y="225"/>
                    <a:pt x="394" y="221"/>
                  </a:cubicBezTo>
                  <a:cubicBezTo>
                    <a:pt x="395" y="218"/>
                    <a:pt x="395" y="213"/>
                    <a:pt x="395" y="205"/>
                  </a:cubicBezTo>
                  <a:lnTo>
                    <a:pt x="395" y="68"/>
                  </a:lnTo>
                  <a:cubicBezTo>
                    <a:pt x="395" y="68"/>
                    <a:pt x="395" y="67"/>
                    <a:pt x="396" y="67"/>
                  </a:cubicBezTo>
                  <a:cubicBezTo>
                    <a:pt x="396" y="66"/>
                    <a:pt x="397" y="66"/>
                    <a:pt x="398" y="65"/>
                  </a:cubicBezTo>
                  <a:cubicBezTo>
                    <a:pt x="399" y="65"/>
                    <a:pt x="400" y="64"/>
                    <a:pt x="402" y="64"/>
                  </a:cubicBezTo>
                  <a:cubicBezTo>
                    <a:pt x="404" y="64"/>
                    <a:pt x="406" y="64"/>
                    <a:pt x="409" y="64"/>
                  </a:cubicBezTo>
                  <a:cubicBezTo>
                    <a:pt x="411" y="64"/>
                    <a:pt x="413" y="64"/>
                    <a:pt x="415" y="64"/>
                  </a:cubicBezTo>
                  <a:cubicBezTo>
                    <a:pt x="417" y="64"/>
                    <a:pt x="418" y="65"/>
                    <a:pt x="419" y="65"/>
                  </a:cubicBezTo>
                  <a:cubicBezTo>
                    <a:pt x="420" y="66"/>
                    <a:pt x="421" y="66"/>
                    <a:pt x="421" y="67"/>
                  </a:cubicBezTo>
                  <a:cubicBezTo>
                    <a:pt x="422" y="67"/>
                    <a:pt x="422" y="68"/>
                    <a:pt x="422" y="68"/>
                  </a:cubicBezTo>
                  <a:lnTo>
                    <a:pt x="422" y="206"/>
                  </a:lnTo>
                  <a:close/>
                  <a:moveTo>
                    <a:pt x="425" y="24"/>
                  </a:moveTo>
                  <a:cubicBezTo>
                    <a:pt x="425" y="30"/>
                    <a:pt x="424" y="34"/>
                    <a:pt x="421" y="36"/>
                  </a:cubicBezTo>
                  <a:cubicBezTo>
                    <a:pt x="419" y="38"/>
                    <a:pt x="415" y="39"/>
                    <a:pt x="408" y="39"/>
                  </a:cubicBezTo>
                  <a:cubicBezTo>
                    <a:pt x="402" y="39"/>
                    <a:pt x="398" y="38"/>
                    <a:pt x="396" y="36"/>
                  </a:cubicBezTo>
                  <a:cubicBezTo>
                    <a:pt x="393" y="34"/>
                    <a:pt x="392" y="30"/>
                    <a:pt x="392" y="24"/>
                  </a:cubicBezTo>
                  <a:cubicBezTo>
                    <a:pt x="392" y="19"/>
                    <a:pt x="393" y="15"/>
                    <a:pt x="396" y="13"/>
                  </a:cubicBezTo>
                  <a:cubicBezTo>
                    <a:pt x="398" y="11"/>
                    <a:pt x="402" y="10"/>
                    <a:pt x="409" y="10"/>
                  </a:cubicBezTo>
                  <a:cubicBezTo>
                    <a:pt x="415" y="10"/>
                    <a:pt x="419" y="11"/>
                    <a:pt x="422" y="13"/>
                  </a:cubicBezTo>
                  <a:cubicBezTo>
                    <a:pt x="424" y="15"/>
                    <a:pt x="425" y="19"/>
                    <a:pt x="425" y="24"/>
                  </a:cubicBezTo>
                  <a:close/>
                  <a:moveTo>
                    <a:pt x="596" y="128"/>
                  </a:moveTo>
                  <a:cubicBezTo>
                    <a:pt x="596" y="132"/>
                    <a:pt x="594" y="135"/>
                    <a:pt x="592" y="137"/>
                  </a:cubicBezTo>
                  <a:cubicBezTo>
                    <a:pt x="590" y="138"/>
                    <a:pt x="588" y="139"/>
                    <a:pt x="585" y="139"/>
                  </a:cubicBezTo>
                  <a:lnTo>
                    <a:pt x="490" y="139"/>
                  </a:lnTo>
                  <a:cubicBezTo>
                    <a:pt x="490" y="146"/>
                    <a:pt x="491" y="153"/>
                    <a:pt x="493" y="159"/>
                  </a:cubicBezTo>
                  <a:cubicBezTo>
                    <a:pt x="494" y="164"/>
                    <a:pt x="497" y="169"/>
                    <a:pt x="501" y="174"/>
                  </a:cubicBezTo>
                  <a:cubicBezTo>
                    <a:pt x="504" y="178"/>
                    <a:pt x="509" y="181"/>
                    <a:pt x="515" y="183"/>
                  </a:cubicBezTo>
                  <a:cubicBezTo>
                    <a:pt x="521" y="185"/>
                    <a:pt x="529" y="187"/>
                    <a:pt x="537" y="187"/>
                  </a:cubicBezTo>
                  <a:cubicBezTo>
                    <a:pt x="544" y="187"/>
                    <a:pt x="550" y="186"/>
                    <a:pt x="556" y="185"/>
                  </a:cubicBezTo>
                  <a:cubicBezTo>
                    <a:pt x="561" y="184"/>
                    <a:pt x="566" y="183"/>
                    <a:pt x="570" y="182"/>
                  </a:cubicBezTo>
                  <a:cubicBezTo>
                    <a:pt x="574" y="180"/>
                    <a:pt x="577" y="179"/>
                    <a:pt x="579" y="178"/>
                  </a:cubicBezTo>
                  <a:cubicBezTo>
                    <a:pt x="582" y="177"/>
                    <a:pt x="584" y="177"/>
                    <a:pt x="585" y="177"/>
                  </a:cubicBezTo>
                  <a:cubicBezTo>
                    <a:pt x="586" y="177"/>
                    <a:pt x="587" y="177"/>
                    <a:pt x="587" y="177"/>
                  </a:cubicBezTo>
                  <a:cubicBezTo>
                    <a:pt x="588" y="178"/>
                    <a:pt x="588" y="178"/>
                    <a:pt x="588" y="179"/>
                  </a:cubicBezTo>
                  <a:cubicBezTo>
                    <a:pt x="589" y="179"/>
                    <a:pt x="589" y="180"/>
                    <a:pt x="589" y="182"/>
                  </a:cubicBezTo>
                  <a:cubicBezTo>
                    <a:pt x="589" y="183"/>
                    <a:pt x="589" y="184"/>
                    <a:pt x="589" y="186"/>
                  </a:cubicBezTo>
                  <a:cubicBezTo>
                    <a:pt x="589" y="187"/>
                    <a:pt x="589" y="188"/>
                    <a:pt x="589" y="189"/>
                  </a:cubicBezTo>
                  <a:cubicBezTo>
                    <a:pt x="589" y="190"/>
                    <a:pt x="589" y="191"/>
                    <a:pt x="589" y="192"/>
                  </a:cubicBezTo>
                  <a:cubicBezTo>
                    <a:pt x="589" y="193"/>
                    <a:pt x="588" y="193"/>
                    <a:pt x="588" y="194"/>
                  </a:cubicBezTo>
                  <a:cubicBezTo>
                    <a:pt x="588" y="194"/>
                    <a:pt x="587" y="195"/>
                    <a:pt x="587" y="195"/>
                  </a:cubicBezTo>
                  <a:cubicBezTo>
                    <a:pt x="586" y="196"/>
                    <a:pt x="584" y="197"/>
                    <a:pt x="581" y="198"/>
                  </a:cubicBezTo>
                  <a:cubicBezTo>
                    <a:pt x="579" y="199"/>
                    <a:pt x="575" y="200"/>
                    <a:pt x="570" y="202"/>
                  </a:cubicBezTo>
                  <a:cubicBezTo>
                    <a:pt x="566" y="203"/>
                    <a:pt x="560" y="204"/>
                    <a:pt x="554" y="205"/>
                  </a:cubicBezTo>
                  <a:cubicBezTo>
                    <a:pt x="548" y="206"/>
                    <a:pt x="542" y="206"/>
                    <a:pt x="535" y="206"/>
                  </a:cubicBezTo>
                  <a:cubicBezTo>
                    <a:pt x="523" y="206"/>
                    <a:pt x="513" y="205"/>
                    <a:pt x="504" y="202"/>
                  </a:cubicBezTo>
                  <a:cubicBezTo>
                    <a:pt x="495" y="199"/>
                    <a:pt x="487" y="194"/>
                    <a:pt x="481" y="188"/>
                  </a:cubicBezTo>
                  <a:cubicBezTo>
                    <a:pt x="475" y="182"/>
                    <a:pt x="470" y="175"/>
                    <a:pt x="467" y="166"/>
                  </a:cubicBezTo>
                  <a:cubicBezTo>
                    <a:pt x="464" y="157"/>
                    <a:pt x="463" y="147"/>
                    <a:pt x="463" y="135"/>
                  </a:cubicBezTo>
                  <a:cubicBezTo>
                    <a:pt x="463" y="123"/>
                    <a:pt x="464" y="113"/>
                    <a:pt x="468" y="104"/>
                  </a:cubicBezTo>
                  <a:cubicBezTo>
                    <a:pt x="471" y="95"/>
                    <a:pt x="475" y="88"/>
                    <a:pt x="481" y="81"/>
                  </a:cubicBezTo>
                  <a:cubicBezTo>
                    <a:pt x="487" y="75"/>
                    <a:pt x="495" y="70"/>
                    <a:pt x="503" y="67"/>
                  </a:cubicBezTo>
                  <a:cubicBezTo>
                    <a:pt x="512" y="64"/>
                    <a:pt x="521" y="62"/>
                    <a:pt x="532" y="62"/>
                  </a:cubicBezTo>
                  <a:cubicBezTo>
                    <a:pt x="543" y="62"/>
                    <a:pt x="553" y="64"/>
                    <a:pt x="561" y="67"/>
                  </a:cubicBezTo>
                  <a:cubicBezTo>
                    <a:pt x="569" y="70"/>
                    <a:pt x="575" y="75"/>
                    <a:pt x="581" y="80"/>
                  </a:cubicBezTo>
                  <a:cubicBezTo>
                    <a:pt x="586" y="86"/>
                    <a:pt x="590" y="92"/>
                    <a:pt x="592" y="100"/>
                  </a:cubicBezTo>
                  <a:cubicBezTo>
                    <a:pt x="594" y="107"/>
                    <a:pt x="596" y="115"/>
                    <a:pt x="596" y="124"/>
                  </a:cubicBezTo>
                  <a:lnTo>
                    <a:pt x="596" y="128"/>
                  </a:lnTo>
                  <a:close/>
                  <a:moveTo>
                    <a:pt x="569" y="121"/>
                  </a:moveTo>
                  <a:cubicBezTo>
                    <a:pt x="569" y="109"/>
                    <a:pt x="566" y="99"/>
                    <a:pt x="560" y="92"/>
                  </a:cubicBezTo>
                  <a:cubicBezTo>
                    <a:pt x="553" y="84"/>
                    <a:pt x="543" y="81"/>
                    <a:pt x="531" y="81"/>
                  </a:cubicBezTo>
                  <a:cubicBezTo>
                    <a:pt x="524" y="81"/>
                    <a:pt x="518" y="82"/>
                    <a:pt x="513" y="84"/>
                  </a:cubicBezTo>
                  <a:cubicBezTo>
                    <a:pt x="508" y="86"/>
                    <a:pt x="504" y="89"/>
                    <a:pt x="501" y="93"/>
                  </a:cubicBezTo>
                  <a:cubicBezTo>
                    <a:pt x="498" y="97"/>
                    <a:pt x="495" y="101"/>
                    <a:pt x="493" y="106"/>
                  </a:cubicBezTo>
                  <a:cubicBezTo>
                    <a:pt x="491" y="111"/>
                    <a:pt x="490" y="116"/>
                    <a:pt x="490" y="121"/>
                  </a:cubicBezTo>
                  <a:lnTo>
                    <a:pt x="569" y="121"/>
                  </a:lnTo>
                  <a:close/>
                  <a:moveTo>
                    <a:pt x="752" y="180"/>
                  </a:moveTo>
                  <a:cubicBezTo>
                    <a:pt x="752" y="181"/>
                    <a:pt x="752" y="183"/>
                    <a:pt x="752" y="184"/>
                  </a:cubicBezTo>
                  <a:cubicBezTo>
                    <a:pt x="752" y="185"/>
                    <a:pt x="752" y="186"/>
                    <a:pt x="751" y="187"/>
                  </a:cubicBezTo>
                  <a:cubicBezTo>
                    <a:pt x="751" y="188"/>
                    <a:pt x="751" y="189"/>
                    <a:pt x="750" y="189"/>
                  </a:cubicBezTo>
                  <a:cubicBezTo>
                    <a:pt x="750" y="190"/>
                    <a:pt x="749" y="191"/>
                    <a:pt x="748" y="192"/>
                  </a:cubicBezTo>
                  <a:cubicBezTo>
                    <a:pt x="747" y="193"/>
                    <a:pt x="744" y="195"/>
                    <a:pt x="741" y="197"/>
                  </a:cubicBezTo>
                  <a:cubicBezTo>
                    <a:pt x="738" y="198"/>
                    <a:pt x="734" y="200"/>
                    <a:pt x="730" y="201"/>
                  </a:cubicBezTo>
                  <a:cubicBezTo>
                    <a:pt x="726" y="203"/>
                    <a:pt x="722" y="204"/>
                    <a:pt x="717" y="205"/>
                  </a:cubicBezTo>
                  <a:cubicBezTo>
                    <a:pt x="712" y="206"/>
                    <a:pt x="708" y="206"/>
                    <a:pt x="703" y="206"/>
                  </a:cubicBezTo>
                  <a:cubicBezTo>
                    <a:pt x="692" y="206"/>
                    <a:pt x="683" y="205"/>
                    <a:pt x="675" y="201"/>
                  </a:cubicBezTo>
                  <a:cubicBezTo>
                    <a:pt x="667" y="198"/>
                    <a:pt x="660" y="194"/>
                    <a:pt x="655" y="188"/>
                  </a:cubicBezTo>
                  <a:cubicBezTo>
                    <a:pt x="649" y="182"/>
                    <a:pt x="645" y="175"/>
                    <a:pt x="642" y="166"/>
                  </a:cubicBezTo>
                  <a:cubicBezTo>
                    <a:pt x="640" y="157"/>
                    <a:pt x="638" y="147"/>
                    <a:pt x="638" y="136"/>
                  </a:cubicBezTo>
                  <a:cubicBezTo>
                    <a:pt x="638" y="123"/>
                    <a:pt x="640" y="112"/>
                    <a:pt x="643" y="102"/>
                  </a:cubicBezTo>
                  <a:cubicBezTo>
                    <a:pt x="647" y="93"/>
                    <a:pt x="652" y="85"/>
                    <a:pt x="658" y="80"/>
                  </a:cubicBezTo>
                  <a:cubicBezTo>
                    <a:pt x="664" y="74"/>
                    <a:pt x="671" y="69"/>
                    <a:pt x="679" y="66"/>
                  </a:cubicBezTo>
                  <a:cubicBezTo>
                    <a:pt x="687" y="64"/>
                    <a:pt x="696" y="62"/>
                    <a:pt x="706" y="62"/>
                  </a:cubicBezTo>
                  <a:cubicBezTo>
                    <a:pt x="710" y="62"/>
                    <a:pt x="715" y="62"/>
                    <a:pt x="719" y="63"/>
                  </a:cubicBezTo>
                  <a:cubicBezTo>
                    <a:pt x="723" y="64"/>
                    <a:pt x="727" y="65"/>
                    <a:pt x="731" y="66"/>
                  </a:cubicBezTo>
                  <a:cubicBezTo>
                    <a:pt x="735" y="68"/>
                    <a:pt x="738" y="69"/>
                    <a:pt x="741" y="71"/>
                  </a:cubicBezTo>
                  <a:cubicBezTo>
                    <a:pt x="743" y="72"/>
                    <a:pt x="746" y="74"/>
                    <a:pt x="747" y="75"/>
                  </a:cubicBezTo>
                  <a:cubicBezTo>
                    <a:pt x="748" y="76"/>
                    <a:pt x="749" y="77"/>
                    <a:pt x="749" y="78"/>
                  </a:cubicBezTo>
                  <a:cubicBezTo>
                    <a:pt x="750" y="78"/>
                    <a:pt x="750" y="79"/>
                    <a:pt x="751" y="80"/>
                  </a:cubicBezTo>
                  <a:cubicBezTo>
                    <a:pt x="751" y="81"/>
                    <a:pt x="751" y="82"/>
                    <a:pt x="751" y="83"/>
                  </a:cubicBezTo>
                  <a:cubicBezTo>
                    <a:pt x="751" y="84"/>
                    <a:pt x="751" y="86"/>
                    <a:pt x="751" y="88"/>
                  </a:cubicBezTo>
                  <a:cubicBezTo>
                    <a:pt x="751" y="91"/>
                    <a:pt x="751" y="94"/>
                    <a:pt x="750" y="96"/>
                  </a:cubicBezTo>
                  <a:cubicBezTo>
                    <a:pt x="749" y="97"/>
                    <a:pt x="748" y="98"/>
                    <a:pt x="747" y="98"/>
                  </a:cubicBezTo>
                  <a:cubicBezTo>
                    <a:pt x="745" y="98"/>
                    <a:pt x="743" y="97"/>
                    <a:pt x="741" y="95"/>
                  </a:cubicBezTo>
                  <a:cubicBezTo>
                    <a:pt x="739" y="94"/>
                    <a:pt x="736" y="92"/>
                    <a:pt x="733" y="90"/>
                  </a:cubicBezTo>
                  <a:cubicBezTo>
                    <a:pt x="730" y="88"/>
                    <a:pt x="726" y="86"/>
                    <a:pt x="721" y="85"/>
                  </a:cubicBezTo>
                  <a:cubicBezTo>
                    <a:pt x="717" y="83"/>
                    <a:pt x="711" y="82"/>
                    <a:pt x="705" y="82"/>
                  </a:cubicBezTo>
                  <a:cubicBezTo>
                    <a:pt x="693" y="82"/>
                    <a:pt x="683" y="87"/>
                    <a:pt x="676" y="96"/>
                  </a:cubicBezTo>
                  <a:cubicBezTo>
                    <a:pt x="669" y="105"/>
                    <a:pt x="666" y="117"/>
                    <a:pt x="666" y="134"/>
                  </a:cubicBezTo>
                  <a:cubicBezTo>
                    <a:pt x="666" y="143"/>
                    <a:pt x="667" y="150"/>
                    <a:pt x="668" y="157"/>
                  </a:cubicBezTo>
                  <a:cubicBezTo>
                    <a:pt x="670" y="163"/>
                    <a:pt x="673" y="168"/>
                    <a:pt x="676" y="173"/>
                  </a:cubicBezTo>
                  <a:cubicBezTo>
                    <a:pt x="680" y="177"/>
                    <a:pt x="684" y="180"/>
                    <a:pt x="689" y="182"/>
                  </a:cubicBezTo>
                  <a:cubicBezTo>
                    <a:pt x="694" y="184"/>
                    <a:pt x="700" y="185"/>
                    <a:pt x="706" y="185"/>
                  </a:cubicBezTo>
                  <a:cubicBezTo>
                    <a:pt x="712" y="185"/>
                    <a:pt x="717" y="184"/>
                    <a:pt x="722" y="183"/>
                  </a:cubicBezTo>
                  <a:cubicBezTo>
                    <a:pt x="727" y="181"/>
                    <a:pt x="731" y="179"/>
                    <a:pt x="734" y="177"/>
                  </a:cubicBezTo>
                  <a:cubicBezTo>
                    <a:pt x="737" y="175"/>
                    <a:pt x="740" y="173"/>
                    <a:pt x="742" y="171"/>
                  </a:cubicBezTo>
                  <a:cubicBezTo>
                    <a:pt x="745" y="170"/>
                    <a:pt x="747" y="169"/>
                    <a:pt x="748" y="169"/>
                  </a:cubicBezTo>
                  <a:cubicBezTo>
                    <a:pt x="749" y="169"/>
                    <a:pt x="749" y="169"/>
                    <a:pt x="750" y="169"/>
                  </a:cubicBezTo>
                  <a:cubicBezTo>
                    <a:pt x="750" y="170"/>
                    <a:pt x="751" y="170"/>
                    <a:pt x="751" y="171"/>
                  </a:cubicBezTo>
                  <a:cubicBezTo>
                    <a:pt x="751" y="172"/>
                    <a:pt x="752" y="173"/>
                    <a:pt x="752" y="175"/>
                  </a:cubicBezTo>
                  <a:cubicBezTo>
                    <a:pt x="752" y="176"/>
                    <a:pt x="752" y="178"/>
                    <a:pt x="752" y="180"/>
                  </a:cubicBezTo>
                  <a:close/>
                  <a:moveTo>
                    <a:pt x="851" y="190"/>
                  </a:moveTo>
                  <a:cubicBezTo>
                    <a:pt x="851" y="193"/>
                    <a:pt x="851" y="195"/>
                    <a:pt x="851" y="197"/>
                  </a:cubicBezTo>
                  <a:cubicBezTo>
                    <a:pt x="850" y="198"/>
                    <a:pt x="850" y="200"/>
                    <a:pt x="849" y="200"/>
                  </a:cubicBezTo>
                  <a:cubicBezTo>
                    <a:pt x="848" y="201"/>
                    <a:pt x="847" y="202"/>
                    <a:pt x="845" y="203"/>
                  </a:cubicBezTo>
                  <a:cubicBezTo>
                    <a:pt x="843" y="203"/>
                    <a:pt x="841" y="204"/>
                    <a:pt x="839" y="204"/>
                  </a:cubicBezTo>
                  <a:cubicBezTo>
                    <a:pt x="837" y="205"/>
                    <a:pt x="835" y="205"/>
                    <a:pt x="832" y="205"/>
                  </a:cubicBezTo>
                  <a:cubicBezTo>
                    <a:pt x="830" y="206"/>
                    <a:pt x="827" y="206"/>
                    <a:pt x="825" y="206"/>
                  </a:cubicBezTo>
                  <a:cubicBezTo>
                    <a:pt x="817" y="206"/>
                    <a:pt x="811" y="205"/>
                    <a:pt x="806" y="203"/>
                  </a:cubicBezTo>
                  <a:cubicBezTo>
                    <a:pt x="800" y="201"/>
                    <a:pt x="796" y="199"/>
                    <a:pt x="792" y="195"/>
                  </a:cubicBezTo>
                  <a:cubicBezTo>
                    <a:pt x="789" y="191"/>
                    <a:pt x="786" y="187"/>
                    <a:pt x="785" y="181"/>
                  </a:cubicBezTo>
                  <a:cubicBezTo>
                    <a:pt x="783" y="176"/>
                    <a:pt x="783" y="169"/>
                    <a:pt x="783" y="161"/>
                  </a:cubicBezTo>
                  <a:lnTo>
                    <a:pt x="783" y="85"/>
                  </a:lnTo>
                  <a:lnTo>
                    <a:pt x="762" y="85"/>
                  </a:lnTo>
                  <a:cubicBezTo>
                    <a:pt x="761" y="85"/>
                    <a:pt x="760" y="84"/>
                    <a:pt x="759" y="82"/>
                  </a:cubicBezTo>
                  <a:cubicBezTo>
                    <a:pt x="758" y="81"/>
                    <a:pt x="757" y="78"/>
                    <a:pt x="757" y="75"/>
                  </a:cubicBezTo>
                  <a:cubicBezTo>
                    <a:pt x="757" y="73"/>
                    <a:pt x="757" y="71"/>
                    <a:pt x="757" y="70"/>
                  </a:cubicBezTo>
                  <a:cubicBezTo>
                    <a:pt x="758" y="69"/>
                    <a:pt x="758" y="68"/>
                    <a:pt x="759" y="67"/>
                  </a:cubicBezTo>
                  <a:cubicBezTo>
                    <a:pt x="759" y="66"/>
                    <a:pt x="760" y="66"/>
                    <a:pt x="760" y="65"/>
                  </a:cubicBezTo>
                  <a:cubicBezTo>
                    <a:pt x="761" y="65"/>
                    <a:pt x="762" y="65"/>
                    <a:pt x="763" y="65"/>
                  </a:cubicBezTo>
                  <a:lnTo>
                    <a:pt x="783" y="65"/>
                  </a:lnTo>
                  <a:lnTo>
                    <a:pt x="783" y="33"/>
                  </a:lnTo>
                  <a:cubicBezTo>
                    <a:pt x="783" y="33"/>
                    <a:pt x="783" y="32"/>
                    <a:pt x="783" y="32"/>
                  </a:cubicBezTo>
                  <a:cubicBezTo>
                    <a:pt x="784" y="31"/>
                    <a:pt x="784" y="30"/>
                    <a:pt x="785" y="30"/>
                  </a:cubicBezTo>
                  <a:cubicBezTo>
                    <a:pt x="786" y="30"/>
                    <a:pt x="788" y="29"/>
                    <a:pt x="789" y="29"/>
                  </a:cubicBezTo>
                  <a:cubicBezTo>
                    <a:pt x="791" y="29"/>
                    <a:pt x="793" y="29"/>
                    <a:pt x="796" y="29"/>
                  </a:cubicBezTo>
                  <a:cubicBezTo>
                    <a:pt x="798" y="29"/>
                    <a:pt x="801" y="29"/>
                    <a:pt x="802" y="29"/>
                  </a:cubicBezTo>
                  <a:cubicBezTo>
                    <a:pt x="804" y="29"/>
                    <a:pt x="805" y="30"/>
                    <a:pt x="806" y="30"/>
                  </a:cubicBezTo>
                  <a:cubicBezTo>
                    <a:pt x="807" y="30"/>
                    <a:pt x="808" y="31"/>
                    <a:pt x="808" y="32"/>
                  </a:cubicBezTo>
                  <a:cubicBezTo>
                    <a:pt x="809" y="32"/>
                    <a:pt x="809" y="33"/>
                    <a:pt x="809" y="33"/>
                  </a:cubicBezTo>
                  <a:lnTo>
                    <a:pt x="809" y="65"/>
                  </a:lnTo>
                  <a:lnTo>
                    <a:pt x="846" y="65"/>
                  </a:lnTo>
                  <a:cubicBezTo>
                    <a:pt x="847" y="65"/>
                    <a:pt x="848" y="65"/>
                    <a:pt x="848" y="65"/>
                  </a:cubicBezTo>
                  <a:cubicBezTo>
                    <a:pt x="849" y="66"/>
                    <a:pt x="850" y="66"/>
                    <a:pt x="850" y="67"/>
                  </a:cubicBezTo>
                  <a:cubicBezTo>
                    <a:pt x="851" y="68"/>
                    <a:pt x="851" y="69"/>
                    <a:pt x="851" y="70"/>
                  </a:cubicBezTo>
                  <a:cubicBezTo>
                    <a:pt x="851" y="71"/>
                    <a:pt x="851" y="73"/>
                    <a:pt x="851" y="75"/>
                  </a:cubicBezTo>
                  <a:cubicBezTo>
                    <a:pt x="851" y="78"/>
                    <a:pt x="851" y="81"/>
                    <a:pt x="850" y="82"/>
                  </a:cubicBezTo>
                  <a:cubicBezTo>
                    <a:pt x="849" y="84"/>
                    <a:pt x="848" y="85"/>
                    <a:pt x="846" y="85"/>
                  </a:cubicBezTo>
                  <a:lnTo>
                    <a:pt x="809" y="85"/>
                  </a:lnTo>
                  <a:lnTo>
                    <a:pt x="809" y="158"/>
                  </a:lnTo>
                  <a:cubicBezTo>
                    <a:pt x="809" y="167"/>
                    <a:pt x="811" y="174"/>
                    <a:pt x="813" y="178"/>
                  </a:cubicBezTo>
                  <a:cubicBezTo>
                    <a:pt x="816" y="183"/>
                    <a:pt x="822" y="185"/>
                    <a:pt x="829" y="185"/>
                  </a:cubicBezTo>
                  <a:cubicBezTo>
                    <a:pt x="832" y="185"/>
                    <a:pt x="834" y="185"/>
                    <a:pt x="836" y="185"/>
                  </a:cubicBezTo>
                  <a:cubicBezTo>
                    <a:pt x="838" y="184"/>
                    <a:pt x="839" y="184"/>
                    <a:pt x="841" y="183"/>
                  </a:cubicBezTo>
                  <a:cubicBezTo>
                    <a:pt x="842" y="183"/>
                    <a:pt x="844" y="182"/>
                    <a:pt x="845" y="182"/>
                  </a:cubicBezTo>
                  <a:cubicBezTo>
                    <a:pt x="846" y="181"/>
                    <a:pt x="847" y="181"/>
                    <a:pt x="848" y="181"/>
                  </a:cubicBezTo>
                  <a:cubicBezTo>
                    <a:pt x="848" y="181"/>
                    <a:pt x="849" y="181"/>
                    <a:pt x="849" y="182"/>
                  </a:cubicBezTo>
                  <a:cubicBezTo>
                    <a:pt x="850" y="182"/>
                    <a:pt x="850" y="182"/>
                    <a:pt x="850" y="183"/>
                  </a:cubicBezTo>
                  <a:cubicBezTo>
                    <a:pt x="851" y="184"/>
                    <a:pt x="851" y="185"/>
                    <a:pt x="851" y="186"/>
                  </a:cubicBezTo>
                  <a:cubicBezTo>
                    <a:pt x="851" y="187"/>
                    <a:pt x="851" y="188"/>
                    <a:pt x="851" y="190"/>
                  </a:cubicBezTo>
                  <a:close/>
                  <a:moveTo>
                    <a:pt x="999" y="200"/>
                  </a:moveTo>
                  <a:cubicBezTo>
                    <a:pt x="999" y="200"/>
                    <a:pt x="999" y="201"/>
                    <a:pt x="998" y="202"/>
                  </a:cubicBezTo>
                  <a:cubicBezTo>
                    <a:pt x="998" y="202"/>
                    <a:pt x="997" y="203"/>
                    <a:pt x="996" y="203"/>
                  </a:cubicBezTo>
                  <a:cubicBezTo>
                    <a:pt x="995" y="203"/>
                    <a:pt x="994" y="204"/>
                    <a:pt x="992" y="204"/>
                  </a:cubicBezTo>
                  <a:cubicBezTo>
                    <a:pt x="990" y="204"/>
                    <a:pt x="988" y="204"/>
                    <a:pt x="985" y="204"/>
                  </a:cubicBezTo>
                  <a:cubicBezTo>
                    <a:pt x="983" y="204"/>
                    <a:pt x="980" y="204"/>
                    <a:pt x="979" y="204"/>
                  </a:cubicBezTo>
                  <a:cubicBezTo>
                    <a:pt x="977" y="204"/>
                    <a:pt x="975" y="203"/>
                    <a:pt x="974" y="203"/>
                  </a:cubicBezTo>
                  <a:cubicBezTo>
                    <a:pt x="973" y="203"/>
                    <a:pt x="972" y="202"/>
                    <a:pt x="972" y="202"/>
                  </a:cubicBezTo>
                  <a:cubicBezTo>
                    <a:pt x="972" y="201"/>
                    <a:pt x="971" y="200"/>
                    <a:pt x="971" y="200"/>
                  </a:cubicBezTo>
                  <a:lnTo>
                    <a:pt x="971" y="18"/>
                  </a:lnTo>
                  <a:cubicBezTo>
                    <a:pt x="971" y="18"/>
                    <a:pt x="972" y="17"/>
                    <a:pt x="972" y="16"/>
                  </a:cubicBezTo>
                  <a:cubicBezTo>
                    <a:pt x="973" y="16"/>
                    <a:pt x="973" y="15"/>
                    <a:pt x="975" y="15"/>
                  </a:cubicBezTo>
                  <a:cubicBezTo>
                    <a:pt x="976" y="15"/>
                    <a:pt x="977" y="14"/>
                    <a:pt x="979" y="14"/>
                  </a:cubicBezTo>
                  <a:cubicBezTo>
                    <a:pt x="981" y="14"/>
                    <a:pt x="983" y="14"/>
                    <a:pt x="985" y="14"/>
                  </a:cubicBezTo>
                  <a:cubicBezTo>
                    <a:pt x="988" y="14"/>
                    <a:pt x="990" y="14"/>
                    <a:pt x="992" y="14"/>
                  </a:cubicBezTo>
                  <a:cubicBezTo>
                    <a:pt x="994" y="14"/>
                    <a:pt x="995" y="15"/>
                    <a:pt x="996" y="15"/>
                  </a:cubicBezTo>
                  <a:cubicBezTo>
                    <a:pt x="997" y="15"/>
                    <a:pt x="998" y="16"/>
                    <a:pt x="998" y="16"/>
                  </a:cubicBezTo>
                  <a:cubicBezTo>
                    <a:pt x="999" y="17"/>
                    <a:pt x="999" y="18"/>
                    <a:pt x="999" y="18"/>
                  </a:cubicBezTo>
                  <a:lnTo>
                    <a:pt x="999" y="200"/>
                  </a:lnTo>
                  <a:close/>
                  <a:moveTo>
                    <a:pt x="1173" y="200"/>
                  </a:moveTo>
                  <a:cubicBezTo>
                    <a:pt x="1173" y="201"/>
                    <a:pt x="1172" y="201"/>
                    <a:pt x="1172" y="202"/>
                  </a:cubicBezTo>
                  <a:cubicBezTo>
                    <a:pt x="1172" y="202"/>
                    <a:pt x="1171" y="203"/>
                    <a:pt x="1170" y="203"/>
                  </a:cubicBezTo>
                  <a:cubicBezTo>
                    <a:pt x="1169" y="203"/>
                    <a:pt x="1168" y="204"/>
                    <a:pt x="1166" y="204"/>
                  </a:cubicBezTo>
                  <a:cubicBezTo>
                    <a:pt x="1164" y="204"/>
                    <a:pt x="1162" y="204"/>
                    <a:pt x="1160" y="204"/>
                  </a:cubicBezTo>
                  <a:cubicBezTo>
                    <a:pt x="1157" y="204"/>
                    <a:pt x="1155" y="204"/>
                    <a:pt x="1153" y="204"/>
                  </a:cubicBezTo>
                  <a:cubicBezTo>
                    <a:pt x="1151" y="204"/>
                    <a:pt x="1150" y="203"/>
                    <a:pt x="1149" y="203"/>
                  </a:cubicBezTo>
                  <a:cubicBezTo>
                    <a:pt x="1148" y="203"/>
                    <a:pt x="1147" y="202"/>
                    <a:pt x="1147" y="202"/>
                  </a:cubicBezTo>
                  <a:cubicBezTo>
                    <a:pt x="1146" y="201"/>
                    <a:pt x="1146" y="201"/>
                    <a:pt x="1146" y="200"/>
                  </a:cubicBezTo>
                  <a:lnTo>
                    <a:pt x="1146" y="123"/>
                  </a:lnTo>
                  <a:cubicBezTo>
                    <a:pt x="1146" y="115"/>
                    <a:pt x="1146" y="109"/>
                    <a:pt x="1144" y="105"/>
                  </a:cubicBezTo>
                  <a:cubicBezTo>
                    <a:pt x="1143" y="100"/>
                    <a:pt x="1141" y="96"/>
                    <a:pt x="1139" y="93"/>
                  </a:cubicBezTo>
                  <a:cubicBezTo>
                    <a:pt x="1136" y="90"/>
                    <a:pt x="1133" y="87"/>
                    <a:pt x="1129" y="85"/>
                  </a:cubicBezTo>
                  <a:cubicBezTo>
                    <a:pt x="1125" y="84"/>
                    <a:pt x="1121" y="83"/>
                    <a:pt x="1116" y="83"/>
                  </a:cubicBezTo>
                  <a:cubicBezTo>
                    <a:pt x="1109" y="83"/>
                    <a:pt x="1102" y="85"/>
                    <a:pt x="1096" y="89"/>
                  </a:cubicBezTo>
                  <a:cubicBezTo>
                    <a:pt x="1089" y="93"/>
                    <a:pt x="1082" y="100"/>
                    <a:pt x="1075" y="108"/>
                  </a:cubicBezTo>
                  <a:lnTo>
                    <a:pt x="1075" y="200"/>
                  </a:lnTo>
                  <a:cubicBezTo>
                    <a:pt x="1075" y="201"/>
                    <a:pt x="1075" y="201"/>
                    <a:pt x="1074" y="202"/>
                  </a:cubicBezTo>
                  <a:cubicBezTo>
                    <a:pt x="1074" y="202"/>
                    <a:pt x="1073" y="203"/>
                    <a:pt x="1072" y="203"/>
                  </a:cubicBezTo>
                  <a:cubicBezTo>
                    <a:pt x="1071" y="203"/>
                    <a:pt x="1070" y="204"/>
                    <a:pt x="1068" y="204"/>
                  </a:cubicBezTo>
                  <a:cubicBezTo>
                    <a:pt x="1066" y="204"/>
                    <a:pt x="1064" y="204"/>
                    <a:pt x="1061" y="204"/>
                  </a:cubicBezTo>
                  <a:cubicBezTo>
                    <a:pt x="1059" y="204"/>
                    <a:pt x="1057" y="204"/>
                    <a:pt x="1055" y="204"/>
                  </a:cubicBezTo>
                  <a:cubicBezTo>
                    <a:pt x="1053" y="204"/>
                    <a:pt x="1052" y="203"/>
                    <a:pt x="1051" y="203"/>
                  </a:cubicBezTo>
                  <a:cubicBezTo>
                    <a:pt x="1050" y="203"/>
                    <a:pt x="1049" y="202"/>
                    <a:pt x="1049" y="202"/>
                  </a:cubicBezTo>
                  <a:cubicBezTo>
                    <a:pt x="1049" y="201"/>
                    <a:pt x="1048" y="201"/>
                    <a:pt x="1048" y="200"/>
                  </a:cubicBezTo>
                  <a:lnTo>
                    <a:pt x="1048" y="68"/>
                  </a:lnTo>
                  <a:cubicBezTo>
                    <a:pt x="1048" y="68"/>
                    <a:pt x="1049" y="67"/>
                    <a:pt x="1049" y="67"/>
                  </a:cubicBezTo>
                  <a:cubicBezTo>
                    <a:pt x="1049" y="66"/>
                    <a:pt x="1050" y="65"/>
                    <a:pt x="1051" y="65"/>
                  </a:cubicBezTo>
                  <a:cubicBezTo>
                    <a:pt x="1052" y="65"/>
                    <a:pt x="1053" y="64"/>
                    <a:pt x="1054" y="64"/>
                  </a:cubicBezTo>
                  <a:cubicBezTo>
                    <a:pt x="1056" y="64"/>
                    <a:pt x="1058" y="64"/>
                    <a:pt x="1060" y="64"/>
                  </a:cubicBezTo>
                  <a:cubicBezTo>
                    <a:pt x="1063" y="64"/>
                    <a:pt x="1065" y="64"/>
                    <a:pt x="1066" y="64"/>
                  </a:cubicBezTo>
                  <a:cubicBezTo>
                    <a:pt x="1068" y="64"/>
                    <a:pt x="1069" y="65"/>
                    <a:pt x="1070" y="65"/>
                  </a:cubicBezTo>
                  <a:cubicBezTo>
                    <a:pt x="1071" y="65"/>
                    <a:pt x="1071" y="66"/>
                    <a:pt x="1072" y="67"/>
                  </a:cubicBezTo>
                  <a:cubicBezTo>
                    <a:pt x="1072" y="67"/>
                    <a:pt x="1072" y="68"/>
                    <a:pt x="1072" y="68"/>
                  </a:cubicBezTo>
                  <a:lnTo>
                    <a:pt x="1072" y="86"/>
                  </a:lnTo>
                  <a:cubicBezTo>
                    <a:pt x="1080" y="78"/>
                    <a:pt x="1088" y="72"/>
                    <a:pt x="1097" y="68"/>
                  </a:cubicBezTo>
                  <a:cubicBezTo>
                    <a:pt x="1105" y="64"/>
                    <a:pt x="1113" y="62"/>
                    <a:pt x="1121" y="62"/>
                  </a:cubicBezTo>
                  <a:cubicBezTo>
                    <a:pt x="1131" y="62"/>
                    <a:pt x="1139" y="63"/>
                    <a:pt x="1145" y="66"/>
                  </a:cubicBezTo>
                  <a:cubicBezTo>
                    <a:pt x="1152" y="69"/>
                    <a:pt x="1157" y="73"/>
                    <a:pt x="1161" y="78"/>
                  </a:cubicBezTo>
                  <a:cubicBezTo>
                    <a:pt x="1165" y="83"/>
                    <a:pt x="1168" y="89"/>
                    <a:pt x="1170" y="96"/>
                  </a:cubicBezTo>
                  <a:cubicBezTo>
                    <a:pt x="1172" y="102"/>
                    <a:pt x="1173" y="110"/>
                    <a:pt x="1173" y="120"/>
                  </a:cubicBezTo>
                  <a:lnTo>
                    <a:pt x="1173" y="200"/>
                  </a:lnTo>
                  <a:close/>
                  <a:moveTo>
                    <a:pt x="1315" y="164"/>
                  </a:moveTo>
                  <a:cubicBezTo>
                    <a:pt x="1315" y="171"/>
                    <a:pt x="1314" y="177"/>
                    <a:pt x="1311" y="182"/>
                  </a:cubicBezTo>
                  <a:cubicBezTo>
                    <a:pt x="1308" y="187"/>
                    <a:pt x="1304" y="192"/>
                    <a:pt x="1299" y="195"/>
                  </a:cubicBezTo>
                  <a:cubicBezTo>
                    <a:pt x="1294" y="199"/>
                    <a:pt x="1288" y="202"/>
                    <a:pt x="1281" y="203"/>
                  </a:cubicBezTo>
                  <a:cubicBezTo>
                    <a:pt x="1274" y="205"/>
                    <a:pt x="1267" y="206"/>
                    <a:pt x="1258" y="206"/>
                  </a:cubicBezTo>
                  <a:cubicBezTo>
                    <a:pt x="1253" y="206"/>
                    <a:pt x="1248" y="206"/>
                    <a:pt x="1244" y="205"/>
                  </a:cubicBezTo>
                  <a:cubicBezTo>
                    <a:pt x="1239" y="204"/>
                    <a:pt x="1235" y="203"/>
                    <a:pt x="1231" y="202"/>
                  </a:cubicBezTo>
                  <a:cubicBezTo>
                    <a:pt x="1227" y="201"/>
                    <a:pt x="1224" y="200"/>
                    <a:pt x="1222" y="199"/>
                  </a:cubicBezTo>
                  <a:cubicBezTo>
                    <a:pt x="1219" y="198"/>
                    <a:pt x="1217" y="196"/>
                    <a:pt x="1216" y="196"/>
                  </a:cubicBezTo>
                  <a:cubicBezTo>
                    <a:pt x="1215" y="195"/>
                    <a:pt x="1214" y="193"/>
                    <a:pt x="1214" y="191"/>
                  </a:cubicBezTo>
                  <a:cubicBezTo>
                    <a:pt x="1213" y="190"/>
                    <a:pt x="1213" y="187"/>
                    <a:pt x="1213" y="184"/>
                  </a:cubicBezTo>
                  <a:cubicBezTo>
                    <a:pt x="1213" y="182"/>
                    <a:pt x="1213" y="181"/>
                    <a:pt x="1213" y="180"/>
                  </a:cubicBezTo>
                  <a:cubicBezTo>
                    <a:pt x="1213" y="178"/>
                    <a:pt x="1214" y="177"/>
                    <a:pt x="1214" y="177"/>
                  </a:cubicBezTo>
                  <a:cubicBezTo>
                    <a:pt x="1214" y="176"/>
                    <a:pt x="1215" y="175"/>
                    <a:pt x="1215" y="175"/>
                  </a:cubicBezTo>
                  <a:cubicBezTo>
                    <a:pt x="1216" y="175"/>
                    <a:pt x="1217" y="174"/>
                    <a:pt x="1217" y="174"/>
                  </a:cubicBezTo>
                  <a:cubicBezTo>
                    <a:pt x="1218" y="174"/>
                    <a:pt x="1220" y="175"/>
                    <a:pt x="1222" y="176"/>
                  </a:cubicBezTo>
                  <a:cubicBezTo>
                    <a:pt x="1225" y="178"/>
                    <a:pt x="1228" y="179"/>
                    <a:pt x="1231" y="181"/>
                  </a:cubicBezTo>
                  <a:cubicBezTo>
                    <a:pt x="1234" y="182"/>
                    <a:pt x="1238" y="184"/>
                    <a:pt x="1243" y="185"/>
                  </a:cubicBezTo>
                  <a:cubicBezTo>
                    <a:pt x="1248" y="186"/>
                    <a:pt x="1253" y="187"/>
                    <a:pt x="1259" y="187"/>
                  </a:cubicBezTo>
                  <a:cubicBezTo>
                    <a:pt x="1263" y="187"/>
                    <a:pt x="1267" y="186"/>
                    <a:pt x="1271" y="186"/>
                  </a:cubicBezTo>
                  <a:cubicBezTo>
                    <a:pt x="1275" y="185"/>
                    <a:pt x="1278" y="183"/>
                    <a:pt x="1280" y="182"/>
                  </a:cubicBezTo>
                  <a:cubicBezTo>
                    <a:pt x="1283" y="180"/>
                    <a:pt x="1285" y="178"/>
                    <a:pt x="1287" y="175"/>
                  </a:cubicBezTo>
                  <a:cubicBezTo>
                    <a:pt x="1288" y="173"/>
                    <a:pt x="1289" y="169"/>
                    <a:pt x="1289" y="166"/>
                  </a:cubicBezTo>
                  <a:cubicBezTo>
                    <a:pt x="1289" y="162"/>
                    <a:pt x="1288" y="159"/>
                    <a:pt x="1286" y="157"/>
                  </a:cubicBezTo>
                  <a:cubicBezTo>
                    <a:pt x="1284" y="154"/>
                    <a:pt x="1281" y="152"/>
                    <a:pt x="1277" y="150"/>
                  </a:cubicBezTo>
                  <a:cubicBezTo>
                    <a:pt x="1274" y="148"/>
                    <a:pt x="1270" y="146"/>
                    <a:pt x="1266" y="145"/>
                  </a:cubicBezTo>
                  <a:cubicBezTo>
                    <a:pt x="1262" y="143"/>
                    <a:pt x="1257" y="142"/>
                    <a:pt x="1253" y="140"/>
                  </a:cubicBezTo>
                  <a:cubicBezTo>
                    <a:pt x="1248" y="138"/>
                    <a:pt x="1244" y="136"/>
                    <a:pt x="1239" y="134"/>
                  </a:cubicBezTo>
                  <a:cubicBezTo>
                    <a:pt x="1235" y="132"/>
                    <a:pt x="1231" y="130"/>
                    <a:pt x="1228" y="127"/>
                  </a:cubicBezTo>
                  <a:cubicBezTo>
                    <a:pt x="1224" y="124"/>
                    <a:pt x="1222" y="120"/>
                    <a:pt x="1219" y="116"/>
                  </a:cubicBezTo>
                  <a:cubicBezTo>
                    <a:pt x="1217" y="112"/>
                    <a:pt x="1216" y="107"/>
                    <a:pt x="1216" y="101"/>
                  </a:cubicBezTo>
                  <a:cubicBezTo>
                    <a:pt x="1216" y="96"/>
                    <a:pt x="1217" y="91"/>
                    <a:pt x="1220" y="86"/>
                  </a:cubicBezTo>
                  <a:cubicBezTo>
                    <a:pt x="1222" y="81"/>
                    <a:pt x="1225" y="77"/>
                    <a:pt x="1229" y="74"/>
                  </a:cubicBezTo>
                  <a:cubicBezTo>
                    <a:pt x="1234" y="70"/>
                    <a:pt x="1239" y="67"/>
                    <a:pt x="1246" y="65"/>
                  </a:cubicBezTo>
                  <a:cubicBezTo>
                    <a:pt x="1252" y="63"/>
                    <a:pt x="1260" y="62"/>
                    <a:pt x="1269" y="62"/>
                  </a:cubicBezTo>
                  <a:cubicBezTo>
                    <a:pt x="1273" y="62"/>
                    <a:pt x="1277" y="62"/>
                    <a:pt x="1280" y="63"/>
                  </a:cubicBezTo>
                  <a:cubicBezTo>
                    <a:pt x="1284" y="63"/>
                    <a:pt x="1288" y="64"/>
                    <a:pt x="1291" y="65"/>
                  </a:cubicBezTo>
                  <a:cubicBezTo>
                    <a:pt x="1294" y="66"/>
                    <a:pt x="1297" y="67"/>
                    <a:pt x="1299" y="68"/>
                  </a:cubicBezTo>
                  <a:cubicBezTo>
                    <a:pt x="1301" y="69"/>
                    <a:pt x="1303" y="70"/>
                    <a:pt x="1304" y="71"/>
                  </a:cubicBezTo>
                  <a:cubicBezTo>
                    <a:pt x="1305" y="71"/>
                    <a:pt x="1306" y="72"/>
                    <a:pt x="1306" y="73"/>
                  </a:cubicBezTo>
                  <a:cubicBezTo>
                    <a:pt x="1306" y="73"/>
                    <a:pt x="1307" y="74"/>
                    <a:pt x="1307" y="75"/>
                  </a:cubicBezTo>
                  <a:cubicBezTo>
                    <a:pt x="1307" y="75"/>
                    <a:pt x="1307" y="76"/>
                    <a:pt x="1307" y="77"/>
                  </a:cubicBezTo>
                  <a:cubicBezTo>
                    <a:pt x="1308" y="78"/>
                    <a:pt x="1308" y="80"/>
                    <a:pt x="1308" y="81"/>
                  </a:cubicBezTo>
                  <a:cubicBezTo>
                    <a:pt x="1308" y="83"/>
                    <a:pt x="1308" y="84"/>
                    <a:pt x="1307" y="85"/>
                  </a:cubicBezTo>
                  <a:cubicBezTo>
                    <a:pt x="1307" y="87"/>
                    <a:pt x="1307" y="88"/>
                    <a:pt x="1307" y="88"/>
                  </a:cubicBezTo>
                  <a:cubicBezTo>
                    <a:pt x="1306" y="89"/>
                    <a:pt x="1306" y="90"/>
                    <a:pt x="1305" y="90"/>
                  </a:cubicBezTo>
                  <a:cubicBezTo>
                    <a:pt x="1305" y="90"/>
                    <a:pt x="1304" y="91"/>
                    <a:pt x="1303" y="91"/>
                  </a:cubicBezTo>
                  <a:cubicBezTo>
                    <a:pt x="1302" y="91"/>
                    <a:pt x="1301" y="90"/>
                    <a:pt x="1299" y="89"/>
                  </a:cubicBezTo>
                  <a:cubicBezTo>
                    <a:pt x="1297" y="88"/>
                    <a:pt x="1295" y="87"/>
                    <a:pt x="1292" y="86"/>
                  </a:cubicBezTo>
                  <a:cubicBezTo>
                    <a:pt x="1289" y="84"/>
                    <a:pt x="1286" y="83"/>
                    <a:pt x="1282" y="82"/>
                  </a:cubicBezTo>
                  <a:cubicBezTo>
                    <a:pt x="1278" y="81"/>
                    <a:pt x="1274" y="81"/>
                    <a:pt x="1269" y="81"/>
                  </a:cubicBezTo>
                  <a:cubicBezTo>
                    <a:pt x="1264" y="81"/>
                    <a:pt x="1260" y="81"/>
                    <a:pt x="1257" y="82"/>
                  </a:cubicBezTo>
                  <a:cubicBezTo>
                    <a:pt x="1253" y="83"/>
                    <a:pt x="1251" y="84"/>
                    <a:pt x="1248" y="86"/>
                  </a:cubicBezTo>
                  <a:cubicBezTo>
                    <a:pt x="1246" y="88"/>
                    <a:pt x="1244" y="90"/>
                    <a:pt x="1243" y="92"/>
                  </a:cubicBezTo>
                  <a:cubicBezTo>
                    <a:pt x="1242" y="94"/>
                    <a:pt x="1242" y="97"/>
                    <a:pt x="1242" y="100"/>
                  </a:cubicBezTo>
                  <a:cubicBezTo>
                    <a:pt x="1242" y="103"/>
                    <a:pt x="1243" y="107"/>
                    <a:pt x="1245" y="109"/>
                  </a:cubicBezTo>
                  <a:cubicBezTo>
                    <a:pt x="1247" y="112"/>
                    <a:pt x="1250" y="114"/>
                    <a:pt x="1253" y="116"/>
                  </a:cubicBezTo>
                  <a:cubicBezTo>
                    <a:pt x="1257" y="118"/>
                    <a:pt x="1261" y="120"/>
                    <a:pt x="1265" y="121"/>
                  </a:cubicBezTo>
                  <a:cubicBezTo>
                    <a:pt x="1269" y="123"/>
                    <a:pt x="1274" y="124"/>
                    <a:pt x="1278" y="126"/>
                  </a:cubicBezTo>
                  <a:cubicBezTo>
                    <a:pt x="1283" y="128"/>
                    <a:pt x="1287" y="129"/>
                    <a:pt x="1292" y="131"/>
                  </a:cubicBezTo>
                  <a:cubicBezTo>
                    <a:pt x="1296" y="134"/>
                    <a:pt x="1300" y="136"/>
                    <a:pt x="1304" y="139"/>
                  </a:cubicBezTo>
                  <a:cubicBezTo>
                    <a:pt x="1307" y="142"/>
                    <a:pt x="1310" y="145"/>
                    <a:pt x="1312" y="149"/>
                  </a:cubicBezTo>
                  <a:cubicBezTo>
                    <a:pt x="1314" y="154"/>
                    <a:pt x="1315" y="158"/>
                    <a:pt x="1315" y="164"/>
                  </a:cubicBezTo>
                  <a:close/>
                  <a:moveTo>
                    <a:pt x="1427" y="190"/>
                  </a:moveTo>
                  <a:cubicBezTo>
                    <a:pt x="1427" y="193"/>
                    <a:pt x="1427" y="195"/>
                    <a:pt x="1427" y="197"/>
                  </a:cubicBezTo>
                  <a:cubicBezTo>
                    <a:pt x="1426" y="198"/>
                    <a:pt x="1426" y="200"/>
                    <a:pt x="1425" y="200"/>
                  </a:cubicBezTo>
                  <a:cubicBezTo>
                    <a:pt x="1424" y="201"/>
                    <a:pt x="1423" y="202"/>
                    <a:pt x="1421" y="203"/>
                  </a:cubicBezTo>
                  <a:cubicBezTo>
                    <a:pt x="1419" y="203"/>
                    <a:pt x="1417" y="204"/>
                    <a:pt x="1415" y="204"/>
                  </a:cubicBezTo>
                  <a:cubicBezTo>
                    <a:pt x="1413" y="205"/>
                    <a:pt x="1411" y="205"/>
                    <a:pt x="1408" y="205"/>
                  </a:cubicBezTo>
                  <a:cubicBezTo>
                    <a:pt x="1406" y="206"/>
                    <a:pt x="1403" y="206"/>
                    <a:pt x="1401" y="206"/>
                  </a:cubicBezTo>
                  <a:cubicBezTo>
                    <a:pt x="1393" y="206"/>
                    <a:pt x="1387" y="205"/>
                    <a:pt x="1382" y="203"/>
                  </a:cubicBezTo>
                  <a:cubicBezTo>
                    <a:pt x="1376" y="201"/>
                    <a:pt x="1372" y="199"/>
                    <a:pt x="1368" y="195"/>
                  </a:cubicBezTo>
                  <a:cubicBezTo>
                    <a:pt x="1365" y="191"/>
                    <a:pt x="1362" y="187"/>
                    <a:pt x="1361" y="181"/>
                  </a:cubicBezTo>
                  <a:cubicBezTo>
                    <a:pt x="1359" y="176"/>
                    <a:pt x="1359" y="169"/>
                    <a:pt x="1359" y="161"/>
                  </a:cubicBezTo>
                  <a:lnTo>
                    <a:pt x="1359" y="85"/>
                  </a:lnTo>
                  <a:lnTo>
                    <a:pt x="1338" y="85"/>
                  </a:lnTo>
                  <a:cubicBezTo>
                    <a:pt x="1337" y="85"/>
                    <a:pt x="1336" y="84"/>
                    <a:pt x="1335" y="82"/>
                  </a:cubicBezTo>
                  <a:cubicBezTo>
                    <a:pt x="1334" y="81"/>
                    <a:pt x="1333" y="78"/>
                    <a:pt x="1333" y="75"/>
                  </a:cubicBezTo>
                  <a:cubicBezTo>
                    <a:pt x="1333" y="73"/>
                    <a:pt x="1333" y="71"/>
                    <a:pt x="1333" y="70"/>
                  </a:cubicBezTo>
                  <a:cubicBezTo>
                    <a:pt x="1334" y="69"/>
                    <a:pt x="1334" y="68"/>
                    <a:pt x="1335" y="67"/>
                  </a:cubicBezTo>
                  <a:cubicBezTo>
                    <a:pt x="1335" y="66"/>
                    <a:pt x="1336" y="66"/>
                    <a:pt x="1336" y="65"/>
                  </a:cubicBezTo>
                  <a:cubicBezTo>
                    <a:pt x="1337" y="65"/>
                    <a:pt x="1338" y="65"/>
                    <a:pt x="1339" y="65"/>
                  </a:cubicBezTo>
                  <a:lnTo>
                    <a:pt x="1359" y="65"/>
                  </a:lnTo>
                  <a:lnTo>
                    <a:pt x="1359" y="33"/>
                  </a:lnTo>
                  <a:cubicBezTo>
                    <a:pt x="1359" y="33"/>
                    <a:pt x="1359" y="32"/>
                    <a:pt x="1359" y="32"/>
                  </a:cubicBezTo>
                  <a:cubicBezTo>
                    <a:pt x="1360" y="31"/>
                    <a:pt x="1360" y="30"/>
                    <a:pt x="1361" y="30"/>
                  </a:cubicBezTo>
                  <a:cubicBezTo>
                    <a:pt x="1362" y="30"/>
                    <a:pt x="1364" y="29"/>
                    <a:pt x="1365" y="29"/>
                  </a:cubicBezTo>
                  <a:cubicBezTo>
                    <a:pt x="1367" y="29"/>
                    <a:pt x="1369" y="29"/>
                    <a:pt x="1372" y="29"/>
                  </a:cubicBezTo>
                  <a:cubicBezTo>
                    <a:pt x="1374" y="29"/>
                    <a:pt x="1377" y="29"/>
                    <a:pt x="1378" y="29"/>
                  </a:cubicBezTo>
                  <a:cubicBezTo>
                    <a:pt x="1380" y="29"/>
                    <a:pt x="1381" y="30"/>
                    <a:pt x="1382" y="30"/>
                  </a:cubicBezTo>
                  <a:cubicBezTo>
                    <a:pt x="1383" y="30"/>
                    <a:pt x="1384" y="31"/>
                    <a:pt x="1384" y="32"/>
                  </a:cubicBezTo>
                  <a:cubicBezTo>
                    <a:pt x="1385" y="32"/>
                    <a:pt x="1385" y="33"/>
                    <a:pt x="1385" y="33"/>
                  </a:cubicBezTo>
                  <a:lnTo>
                    <a:pt x="1385" y="65"/>
                  </a:lnTo>
                  <a:lnTo>
                    <a:pt x="1422" y="65"/>
                  </a:lnTo>
                  <a:cubicBezTo>
                    <a:pt x="1423" y="65"/>
                    <a:pt x="1424" y="65"/>
                    <a:pt x="1424" y="65"/>
                  </a:cubicBezTo>
                  <a:cubicBezTo>
                    <a:pt x="1425" y="66"/>
                    <a:pt x="1426" y="66"/>
                    <a:pt x="1426" y="67"/>
                  </a:cubicBezTo>
                  <a:cubicBezTo>
                    <a:pt x="1427" y="68"/>
                    <a:pt x="1427" y="69"/>
                    <a:pt x="1427" y="70"/>
                  </a:cubicBezTo>
                  <a:cubicBezTo>
                    <a:pt x="1427" y="71"/>
                    <a:pt x="1427" y="73"/>
                    <a:pt x="1427" y="75"/>
                  </a:cubicBezTo>
                  <a:cubicBezTo>
                    <a:pt x="1427" y="78"/>
                    <a:pt x="1427" y="81"/>
                    <a:pt x="1426" y="82"/>
                  </a:cubicBezTo>
                  <a:cubicBezTo>
                    <a:pt x="1425" y="84"/>
                    <a:pt x="1424" y="85"/>
                    <a:pt x="1422" y="85"/>
                  </a:cubicBezTo>
                  <a:lnTo>
                    <a:pt x="1385" y="85"/>
                  </a:lnTo>
                  <a:lnTo>
                    <a:pt x="1385" y="158"/>
                  </a:lnTo>
                  <a:cubicBezTo>
                    <a:pt x="1385" y="167"/>
                    <a:pt x="1387" y="174"/>
                    <a:pt x="1389" y="178"/>
                  </a:cubicBezTo>
                  <a:cubicBezTo>
                    <a:pt x="1392" y="183"/>
                    <a:pt x="1398" y="185"/>
                    <a:pt x="1405" y="185"/>
                  </a:cubicBezTo>
                  <a:cubicBezTo>
                    <a:pt x="1408" y="185"/>
                    <a:pt x="1410" y="185"/>
                    <a:pt x="1412" y="185"/>
                  </a:cubicBezTo>
                  <a:cubicBezTo>
                    <a:pt x="1414" y="184"/>
                    <a:pt x="1415" y="184"/>
                    <a:pt x="1417" y="183"/>
                  </a:cubicBezTo>
                  <a:cubicBezTo>
                    <a:pt x="1418" y="183"/>
                    <a:pt x="1420" y="182"/>
                    <a:pt x="1421" y="182"/>
                  </a:cubicBezTo>
                  <a:cubicBezTo>
                    <a:pt x="1422" y="181"/>
                    <a:pt x="1423" y="181"/>
                    <a:pt x="1424" y="181"/>
                  </a:cubicBezTo>
                  <a:cubicBezTo>
                    <a:pt x="1424" y="181"/>
                    <a:pt x="1425" y="181"/>
                    <a:pt x="1425" y="182"/>
                  </a:cubicBezTo>
                  <a:cubicBezTo>
                    <a:pt x="1426" y="182"/>
                    <a:pt x="1426" y="182"/>
                    <a:pt x="1426" y="183"/>
                  </a:cubicBezTo>
                  <a:cubicBezTo>
                    <a:pt x="1427" y="184"/>
                    <a:pt x="1427" y="185"/>
                    <a:pt x="1427" y="186"/>
                  </a:cubicBezTo>
                  <a:cubicBezTo>
                    <a:pt x="1427" y="187"/>
                    <a:pt x="1427" y="188"/>
                    <a:pt x="1427" y="190"/>
                  </a:cubicBezTo>
                  <a:close/>
                  <a:moveTo>
                    <a:pt x="1573" y="200"/>
                  </a:moveTo>
                  <a:cubicBezTo>
                    <a:pt x="1573" y="201"/>
                    <a:pt x="1573" y="202"/>
                    <a:pt x="1572" y="203"/>
                  </a:cubicBezTo>
                  <a:cubicBezTo>
                    <a:pt x="1571" y="203"/>
                    <a:pt x="1570" y="204"/>
                    <a:pt x="1568" y="204"/>
                  </a:cubicBezTo>
                  <a:cubicBezTo>
                    <a:pt x="1567" y="204"/>
                    <a:pt x="1565" y="204"/>
                    <a:pt x="1562" y="204"/>
                  </a:cubicBezTo>
                  <a:cubicBezTo>
                    <a:pt x="1559" y="204"/>
                    <a:pt x="1557" y="204"/>
                    <a:pt x="1555" y="204"/>
                  </a:cubicBezTo>
                  <a:cubicBezTo>
                    <a:pt x="1553" y="204"/>
                    <a:pt x="1552" y="203"/>
                    <a:pt x="1551" y="203"/>
                  </a:cubicBezTo>
                  <a:cubicBezTo>
                    <a:pt x="1551" y="202"/>
                    <a:pt x="1550" y="201"/>
                    <a:pt x="1550" y="200"/>
                  </a:cubicBezTo>
                  <a:lnTo>
                    <a:pt x="1550" y="187"/>
                  </a:lnTo>
                  <a:cubicBezTo>
                    <a:pt x="1544" y="193"/>
                    <a:pt x="1537" y="198"/>
                    <a:pt x="1529" y="201"/>
                  </a:cubicBezTo>
                  <a:cubicBezTo>
                    <a:pt x="1521" y="204"/>
                    <a:pt x="1513" y="206"/>
                    <a:pt x="1505" y="206"/>
                  </a:cubicBezTo>
                  <a:cubicBezTo>
                    <a:pt x="1497" y="206"/>
                    <a:pt x="1490" y="205"/>
                    <a:pt x="1484" y="203"/>
                  </a:cubicBezTo>
                  <a:cubicBezTo>
                    <a:pt x="1478" y="202"/>
                    <a:pt x="1473" y="199"/>
                    <a:pt x="1468" y="196"/>
                  </a:cubicBezTo>
                  <a:cubicBezTo>
                    <a:pt x="1464" y="192"/>
                    <a:pt x="1461" y="188"/>
                    <a:pt x="1458" y="183"/>
                  </a:cubicBezTo>
                  <a:cubicBezTo>
                    <a:pt x="1456" y="178"/>
                    <a:pt x="1455" y="173"/>
                    <a:pt x="1455" y="166"/>
                  </a:cubicBezTo>
                  <a:cubicBezTo>
                    <a:pt x="1455" y="159"/>
                    <a:pt x="1456" y="152"/>
                    <a:pt x="1460" y="147"/>
                  </a:cubicBezTo>
                  <a:cubicBezTo>
                    <a:pt x="1463" y="141"/>
                    <a:pt x="1468" y="137"/>
                    <a:pt x="1474" y="133"/>
                  </a:cubicBezTo>
                  <a:cubicBezTo>
                    <a:pt x="1480" y="130"/>
                    <a:pt x="1488" y="127"/>
                    <a:pt x="1497" y="125"/>
                  </a:cubicBezTo>
                  <a:cubicBezTo>
                    <a:pt x="1506" y="123"/>
                    <a:pt x="1516" y="123"/>
                    <a:pt x="1527" y="123"/>
                  </a:cubicBezTo>
                  <a:lnTo>
                    <a:pt x="1547" y="123"/>
                  </a:lnTo>
                  <a:lnTo>
                    <a:pt x="1547" y="112"/>
                  </a:lnTo>
                  <a:cubicBezTo>
                    <a:pt x="1547" y="107"/>
                    <a:pt x="1546" y="103"/>
                    <a:pt x="1545" y="99"/>
                  </a:cubicBezTo>
                  <a:cubicBezTo>
                    <a:pt x="1544" y="95"/>
                    <a:pt x="1542" y="92"/>
                    <a:pt x="1539" y="89"/>
                  </a:cubicBezTo>
                  <a:cubicBezTo>
                    <a:pt x="1537" y="87"/>
                    <a:pt x="1533" y="85"/>
                    <a:pt x="1529" y="83"/>
                  </a:cubicBezTo>
                  <a:cubicBezTo>
                    <a:pt x="1525" y="82"/>
                    <a:pt x="1520" y="81"/>
                    <a:pt x="1514" y="81"/>
                  </a:cubicBezTo>
                  <a:cubicBezTo>
                    <a:pt x="1507" y="81"/>
                    <a:pt x="1501" y="82"/>
                    <a:pt x="1496" y="84"/>
                  </a:cubicBezTo>
                  <a:cubicBezTo>
                    <a:pt x="1491" y="85"/>
                    <a:pt x="1486" y="87"/>
                    <a:pt x="1483" y="88"/>
                  </a:cubicBezTo>
                  <a:cubicBezTo>
                    <a:pt x="1479" y="90"/>
                    <a:pt x="1475" y="92"/>
                    <a:pt x="1473" y="93"/>
                  </a:cubicBezTo>
                  <a:cubicBezTo>
                    <a:pt x="1470" y="94"/>
                    <a:pt x="1468" y="95"/>
                    <a:pt x="1467" y="95"/>
                  </a:cubicBezTo>
                  <a:cubicBezTo>
                    <a:pt x="1466" y="95"/>
                    <a:pt x="1465" y="95"/>
                    <a:pt x="1465" y="94"/>
                  </a:cubicBezTo>
                  <a:cubicBezTo>
                    <a:pt x="1464" y="94"/>
                    <a:pt x="1463" y="93"/>
                    <a:pt x="1463" y="93"/>
                  </a:cubicBezTo>
                  <a:cubicBezTo>
                    <a:pt x="1462" y="92"/>
                    <a:pt x="1462" y="91"/>
                    <a:pt x="1462" y="90"/>
                  </a:cubicBezTo>
                  <a:cubicBezTo>
                    <a:pt x="1462" y="88"/>
                    <a:pt x="1462" y="87"/>
                    <a:pt x="1462" y="86"/>
                  </a:cubicBezTo>
                  <a:cubicBezTo>
                    <a:pt x="1462" y="83"/>
                    <a:pt x="1462" y="81"/>
                    <a:pt x="1462" y="80"/>
                  </a:cubicBezTo>
                  <a:cubicBezTo>
                    <a:pt x="1463" y="79"/>
                    <a:pt x="1463" y="77"/>
                    <a:pt x="1465" y="76"/>
                  </a:cubicBezTo>
                  <a:cubicBezTo>
                    <a:pt x="1466" y="75"/>
                    <a:pt x="1469" y="73"/>
                    <a:pt x="1472" y="71"/>
                  </a:cubicBezTo>
                  <a:cubicBezTo>
                    <a:pt x="1476" y="70"/>
                    <a:pt x="1480" y="68"/>
                    <a:pt x="1485" y="67"/>
                  </a:cubicBezTo>
                  <a:cubicBezTo>
                    <a:pt x="1489" y="65"/>
                    <a:pt x="1494" y="64"/>
                    <a:pt x="1500" y="63"/>
                  </a:cubicBezTo>
                  <a:cubicBezTo>
                    <a:pt x="1505" y="62"/>
                    <a:pt x="1511" y="62"/>
                    <a:pt x="1516" y="62"/>
                  </a:cubicBezTo>
                  <a:cubicBezTo>
                    <a:pt x="1527" y="62"/>
                    <a:pt x="1535" y="63"/>
                    <a:pt x="1543" y="65"/>
                  </a:cubicBezTo>
                  <a:cubicBezTo>
                    <a:pt x="1550" y="67"/>
                    <a:pt x="1556" y="70"/>
                    <a:pt x="1560" y="75"/>
                  </a:cubicBezTo>
                  <a:cubicBezTo>
                    <a:pt x="1565" y="79"/>
                    <a:pt x="1568" y="84"/>
                    <a:pt x="1570" y="90"/>
                  </a:cubicBezTo>
                  <a:cubicBezTo>
                    <a:pt x="1572" y="96"/>
                    <a:pt x="1573" y="103"/>
                    <a:pt x="1573" y="111"/>
                  </a:cubicBezTo>
                  <a:lnTo>
                    <a:pt x="1573" y="200"/>
                  </a:lnTo>
                  <a:close/>
                  <a:moveTo>
                    <a:pt x="1547" y="140"/>
                  </a:moveTo>
                  <a:lnTo>
                    <a:pt x="1524" y="140"/>
                  </a:lnTo>
                  <a:cubicBezTo>
                    <a:pt x="1517" y="140"/>
                    <a:pt x="1511" y="141"/>
                    <a:pt x="1505" y="142"/>
                  </a:cubicBezTo>
                  <a:cubicBezTo>
                    <a:pt x="1500" y="143"/>
                    <a:pt x="1495" y="144"/>
                    <a:pt x="1492" y="147"/>
                  </a:cubicBezTo>
                  <a:cubicBezTo>
                    <a:pt x="1488" y="149"/>
                    <a:pt x="1486" y="151"/>
                    <a:pt x="1484" y="154"/>
                  </a:cubicBezTo>
                  <a:cubicBezTo>
                    <a:pt x="1482" y="158"/>
                    <a:pt x="1482" y="161"/>
                    <a:pt x="1482" y="165"/>
                  </a:cubicBezTo>
                  <a:cubicBezTo>
                    <a:pt x="1482" y="172"/>
                    <a:pt x="1484" y="177"/>
                    <a:pt x="1489" y="181"/>
                  </a:cubicBezTo>
                  <a:cubicBezTo>
                    <a:pt x="1494" y="185"/>
                    <a:pt x="1500" y="187"/>
                    <a:pt x="1509" y="187"/>
                  </a:cubicBezTo>
                  <a:cubicBezTo>
                    <a:pt x="1516" y="187"/>
                    <a:pt x="1522" y="186"/>
                    <a:pt x="1528" y="183"/>
                  </a:cubicBezTo>
                  <a:cubicBezTo>
                    <a:pt x="1534" y="179"/>
                    <a:pt x="1540" y="174"/>
                    <a:pt x="1547" y="168"/>
                  </a:cubicBezTo>
                  <a:lnTo>
                    <a:pt x="1547" y="140"/>
                  </a:lnTo>
                  <a:close/>
                  <a:moveTo>
                    <a:pt x="1733" y="200"/>
                  </a:moveTo>
                  <a:cubicBezTo>
                    <a:pt x="1733" y="201"/>
                    <a:pt x="1732" y="201"/>
                    <a:pt x="1732" y="202"/>
                  </a:cubicBezTo>
                  <a:cubicBezTo>
                    <a:pt x="1732" y="202"/>
                    <a:pt x="1731" y="203"/>
                    <a:pt x="1730" y="203"/>
                  </a:cubicBezTo>
                  <a:cubicBezTo>
                    <a:pt x="1729" y="203"/>
                    <a:pt x="1728" y="204"/>
                    <a:pt x="1726" y="204"/>
                  </a:cubicBezTo>
                  <a:cubicBezTo>
                    <a:pt x="1724" y="204"/>
                    <a:pt x="1722" y="204"/>
                    <a:pt x="1720" y="204"/>
                  </a:cubicBezTo>
                  <a:cubicBezTo>
                    <a:pt x="1717" y="204"/>
                    <a:pt x="1715" y="204"/>
                    <a:pt x="1713" y="204"/>
                  </a:cubicBezTo>
                  <a:cubicBezTo>
                    <a:pt x="1711" y="204"/>
                    <a:pt x="1710" y="203"/>
                    <a:pt x="1709" y="203"/>
                  </a:cubicBezTo>
                  <a:cubicBezTo>
                    <a:pt x="1708" y="203"/>
                    <a:pt x="1707" y="202"/>
                    <a:pt x="1707" y="202"/>
                  </a:cubicBezTo>
                  <a:cubicBezTo>
                    <a:pt x="1706" y="201"/>
                    <a:pt x="1706" y="201"/>
                    <a:pt x="1706" y="200"/>
                  </a:cubicBezTo>
                  <a:lnTo>
                    <a:pt x="1706" y="123"/>
                  </a:lnTo>
                  <a:cubicBezTo>
                    <a:pt x="1706" y="115"/>
                    <a:pt x="1706" y="109"/>
                    <a:pt x="1704" y="105"/>
                  </a:cubicBezTo>
                  <a:cubicBezTo>
                    <a:pt x="1703" y="100"/>
                    <a:pt x="1701" y="96"/>
                    <a:pt x="1699" y="93"/>
                  </a:cubicBezTo>
                  <a:cubicBezTo>
                    <a:pt x="1696" y="90"/>
                    <a:pt x="1693" y="87"/>
                    <a:pt x="1689" y="85"/>
                  </a:cubicBezTo>
                  <a:cubicBezTo>
                    <a:pt x="1685" y="84"/>
                    <a:pt x="1681" y="83"/>
                    <a:pt x="1676" y="83"/>
                  </a:cubicBezTo>
                  <a:cubicBezTo>
                    <a:pt x="1669" y="83"/>
                    <a:pt x="1662" y="85"/>
                    <a:pt x="1656" y="89"/>
                  </a:cubicBezTo>
                  <a:cubicBezTo>
                    <a:pt x="1649" y="93"/>
                    <a:pt x="1642" y="100"/>
                    <a:pt x="1635" y="108"/>
                  </a:cubicBezTo>
                  <a:lnTo>
                    <a:pt x="1635" y="200"/>
                  </a:lnTo>
                  <a:cubicBezTo>
                    <a:pt x="1635" y="201"/>
                    <a:pt x="1635" y="201"/>
                    <a:pt x="1634" y="202"/>
                  </a:cubicBezTo>
                  <a:cubicBezTo>
                    <a:pt x="1634" y="202"/>
                    <a:pt x="1633" y="203"/>
                    <a:pt x="1632" y="203"/>
                  </a:cubicBezTo>
                  <a:cubicBezTo>
                    <a:pt x="1631" y="203"/>
                    <a:pt x="1630" y="204"/>
                    <a:pt x="1628" y="204"/>
                  </a:cubicBezTo>
                  <a:cubicBezTo>
                    <a:pt x="1626" y="204"/>
                    <a:pt x="1624" y="204"/>
                    <a:pt x="1621" y="204"/>
                  </a:cubicBezTo>
                  <a:cubicBezTo>
                    <a:pt x="1619" y="204"/>
                    <a:pt x="1617" y="204"/>
                    <a:pt x="1615" y="204"/>
                  </a:cubicBezTo>
                  <a:cubicBezTo>
                    <a:pt x="1613" y="204"/>
                    <a:pt x="1612" y="203"/>
                    <a:pt x="1611" y="203"/>
                  </a:cubicBezTo>
                  <a:cubicBezTo>
                    <a:pt x="1610" y="203"/>
                    <a:pt x="1609" y="202"/>
                    <a:pt x="1609" y="202"/>
                  </a:cubicBezTo>
                  <a:cubicBezTo>
                    <a:pt x="1609" y="201"/>
                    <a:pt x="1608" y="201"/>
                    <a:pt x="1608" y="200"/>
                  </a:cubicBezTo>
                  <a:lnTo>
                    <a:pt x="1608" y="68"/>
                  </a:lnTo>
                  <a:cubicBezTo>
                    <a:pt x="1608" y="68"/>
                    <a:pt x="1609" y="67"/>
                    <a:pt x="1609" y="67"/>
                  </a:cubicBezTo>
                  <a:cubicBezTo>
                    <a:pt x="1609" y="66"/>
                    <a:pt x="1610" y="65"/>
                    <a:pt x="1611" y="65"/>
                  </a:cubicBezTo>
                  <a:cubicBezTo>
                    <a:pt x="1612" y="65"/>
                    <a:pt x="1613" y="64"/>
                    <a:pt x="1614" y="64"/>
                  </a:cubicBezTo>
                  <a:cubicBezTo>
                    <a:pt x="1616" y="64"/>
                    <a:pt x="1618" y="64"/>
                    <a:pt x="1620" y="64"/>
                  </a:cubicBezTo>
                  <a:cubicBezTo>
                    <a:pt x="1623" y="64"/>
                    <a:pt x="1625" y="64"/>
                    <a:pt x="1626" y="64"/>
                  </a:cubicBezTo>
                  <a:cubicBezTo>
                    <a:pt x="1628" y="64"/>
                    <a:pt x="1629" y="65"/>
                    <a:pt x="1630" y="65"/>
                  </a:cubicBezTo>
                  <a:cubicBezTo>
                    <a:pt x="1631" y="65"/>
                    <a:pt x="1631" y="66"/>
                    <a:pt x="1632" y="67"/>
                  </a:cubicBezTo>
                  <a:cubicBezTo>
                    <a:pt x="1632" y="67"/>
                    <a:pt x="1632" y="68"/>
                    <a:pt x="1632" y="68"/>
                  </a:cubicBezTo>
                  <a:lnTo>
                    <a:pt x="1632" y="86"/>
                  </a:lnTo>
                  <a:cubicBezTo>
                    <a:pt x="1640" y="78"/>
                    <a:pt x="1648" y="72"/>
                    <a:pt x="1657" y="68"/>
                  </a:cubicBezTo>
                  <a:cubicBezTo>
                    <a:pt x="1665" y="64"/>
                    <a:pt x="1673" y="62"/>
                    <a:pt x="1681" y="62"/>
                  </a:cubicBezTo>
                  <a:cubicBezTo>
                    <a:pt x="1691" y="62"/>
                    <a:pt x="1699" y="63"/>
                    <a:pt x="1705" y="66"/>
                  </a:cubicBezTo>
                  <a:cubicBezTo>
                    <a:pt x="1712" y="69"/>
                    <a:pt x="1717" y="73"/>
                    <a:pt x="1721" y="78"/>
                  </a:cubicBezTo>
                  <a:cubicBezTo>
                    <a:pt x="1725" y="83"/>
                    <a:pt x="1728" y="89"/>
                    <a:pt x="1730" y="96"/>
                  </a:cubicBezTo>
                  <a:cubicBezTo>
                    <a:pt x="1732" y="102"/>
                    <a:pt x="1733" y="110"/>
                    <a:pt x="1733" y="120"/>
                  </a:cubicBezTo>
                  <a:lnTo>
                    <a:pt x="1733" y="200"/>
                  </a:lnTo>
                  <a:close/>
                  <a:moveTo>
                    <a:pt x="1888" y="180"/>
                  </a:moveTo>
                  <a:cubicBezTo>
                    <a:pt x="1888" y="181"/>
                    <a:pt x="1888" y="183"/>
                    <a:pt x="1888" y="184"/>
                  </a:cubicBezTo>
                  <a:cubicBezTo>
                    <a:pt x="1888" y="185"/>
                    <a:pt x="1888" y="186"/>
                    <a:pt x="1887" y="187"/>
                  </a:cubicBezTo>
                  <a:cubicBezTo>
                    <a:pt x="1887" y="188"/>
                    <a:pt x="1887" y="189"/>
                    <a:pt x="1886" y="189"/>
                  </a:cubicBezTo>
                  <a:cubicBezTo>
                    <a:pt x="1886" y="190"/>
                    <a:pt x="1885" y="191"/>
                    <a:pt x="1884" y="192"/>
                  </a:cubicBezTo>
                  <a:cubicBezTo>
                    <a:pt x="1883" y="193"/>
                    <a:pt x="1880" y="195"/>
                    <a:pt x="1877" y="197"/>
                  </a:cubicBezTo>
                  <a:cubicBezTo>
                    <a:pt x="1874" y="198"/>
                    <a:pt x="1870" y="200"/>
                    <a:pt x="1866" y="201"/>
                  </a:cubicBezTo>
                  <a:cubicBezTo>
                    <a:pt x="1862" y="203"/>
                    <a:pt x="1858" y="204"/>
                    <a:pt x="1853" y="205"/>
                  </a:cubicBezTo>
                  <a:cubicBezTo>
                    <a:pt x="1848" y="206"/>
                    <a:pt x="1844" y="206"/>
                    <a:pt x="1839" y="206"/>
                  </a:cubicBezTo>
                  <a:cubicBezTo>
                    <a:pt x="1828" y="206"/>
                    <a:pt x="1819" y="205"/>
                    <a:pt x="1811" y="201"/>
                  </a:cubicBezTo>
                  <a:cubicBezTo>
                    <a:pt x="1803" y="198"/>
                    <a:pt x="1796" y="194"/>
                    <a:pt x="1791" y="188"/>
                  </a:cubicBezTo>
                  <a:cubicBezTo>
                    <a:pt x="1785" y="182"/>
                    <a:pt x="1781" y="175"/>
                    <a:pt x="1778" y="166"/>
                  </a:cubicBezTo>
                  <a:cubicBezTo>
                    <a:pt x="1776" y="157"/>
                    <a:pt x="1774" y="147"/>
                    <a:pt x="1774" y="136"/>
                  </a:cubicBezTo>
                  <a:cubicBezTo>
                    <a:pt x="1774" y="123"/>
                    <a:pt x="1776" y="112"/>
                    <a:pt x="1779" y="102"/>
                  </a:cubicBezTo>
                  <a:cubicBezTo>
                    <a:pt x="1783" y="93"/>
                    <a:pt x="1788" y="85"/>
                    <a:pt x="1794" y="80"/>
                  </a:cubicBezTo>
                  <a:cubicBezTo>
                    <a:pt x="1800" y="74"/>
                    <a:pt x="1807" y="69"/>
                    <a:pt x="1815" y="66"/>
                  </a:cubicBezTo>
                  <a:cubicBezTo>
                    <a:pt x="1823" y="64"/>
                    <a:pt x="1832" y="62"/>
                    <a:pt x="1842" y="62"/>
                  </a:cubicBezTo>
                  <a:cubicBezTo>
                    <a:pt x="1846" y="62"/>
                    <a:pt x="1851" y="62"/>
                    <a:pt x="1855" y="63"/>
                  </a:cubicBezTo>
                  <a:cubicBezTo>
                    <a:pt x="1859" y="64"/>
                    <a:pt x="1863" y="65"/>
                    <a:pt x="1867" y="66"/>
                  </a:cubicBezTo>
                  <a:cubicBezTo>
                    <a:pt x="1871" y="68"/>
                    <a:pt x="1874" y="69"/>
                    <a:pt x="1877" y="71"/>
                  </a:cubicBezTo>
                  <a:cubicBezTo>
                    <a:pt x="1879" y="72"/>
                    <a:pt x="1882" y="74"/>
                    <a:pt x="1883" y="75"/>
                  </a:cubicBezTo>
                  <a:cubicBezTo>
                    <a:pt x="1884" y="76"/>
                    <a:pt x="1885" y="77"/>
                    <a:pt x="1885" y="78"/>
                  </a:cubicBezTo>
                  <a:cubicBezTo>
                    <a:pt x="1886" y="78"/>
                    <a:pt x="1886" y="79"/>
                    <a:pt x="1887" y="80"/>
                  </a:cubicBezTo>
                  <a:cubicBezTo>
                    <a:pt x="1887" y="81"/>
                    <a:pt x="1887" y="82"/>
                    <a:pt x="1887" y="83"/>
                  </a:cubicBezTo>
                  <a:cubicBezTo>
                    <a:pt x="1887" y="84"/>
                    <a:pt x="1887" y="86"/>
                    <a:pt x="1887" y="88"/>
                  </a:cubicBezTo>
                  <a:cubicBezTo>
                    <a:pt x="1887" y="91"/>
                    <a:pt x="1887" y="94"/>
                    <a:pt x="1886" y="96"/>
                  </a:cubicBezTo>
                  <a:cubicBezTo>
                    <a:pt x="1885" y="97"/>
                    <a:pt x="1884" y="98"/>
                    <a:pt x="1883" y="98"/>
                  </a:cubicBezTo>
                  <a:cubicBezTo>
                    <a:pt x="1881" y="98"/>
                    <a:pt x="1879" y="97"/>
                    <a:pt x="1877" y="95"/>
                  </a:cubicBezTo>
                  <a:cubicBezTo>
                    <a:pt x="1875" y="94"/>
                    <a:pt x="1872" y="92"/>
                    <a:pt x="1869" y="90"/>
                  </a:cubicBezTo>
                  <a:cubicBezTo>
                    <a:pt x="1866" y="88"/>
                    <a:pt x="1862" y="86"/>
                    <a:pt x="1857" y="85"/>
                  </a:cubicBezTo>
                  <a:cubicBezTo>
                    <a:pt x="1853" y="83"/>
                    <a:pt x="1847" y="82"/>
                    <a:pt x="1841" y="82"/>
                  </a:cubicBezTo>
                  <a:cubicBezTo>
                    <a:pt x="1829" y="82"/>
                    <a:pt x="1819" y="87"/>
                    <a:pt x="1812" y="96"/>
                  </a:cubicBezTo>
                  <a:cubicBezTo>
                    <a:pt x="1805" y="105"/>
                    <a:pt x="1802" y="117"/>
                    <a:pt x="1802" y="134"/>
                  </a:cubicBezTo>
                  <a:cubicBezTo>
                    <a:pt x="1802" y="143"/>
                    <a:pt x="1803" y="150"/>
                    <a:pt x="1804" y="157"/>
                  </a:cubicBezTo>
                  <a:cubicBezTo>
                    <a:pt x="1806" y="163"/>
                    <a:pt x="1809" y="168"/>
                    <a:pt x="1812" y="173"/>
                  </a:cubicBezTo>
                  <a:cubicBezTo>
                    <a:pt x="1816" y="177"/>
                    <a:pt x="1820" y="180"/>
                    <a:pt x="1825" y="182"/>
                  </a:cubicBezTo>
                  <a:cubicBezTo>
                    <a:pt x="1830" y="184"/>
                    <a:pt x="1836" y="185"/>
                    <a:pt x="1842" y="185"/>
                  </a:cubicBezTo>
                  <a:cubicBezTo>
                    <a:pt x="1848" y="185"/>
                    <a:pt x="1853" y="184"/>
                    <a:pt x="1858" y="183"/>
                  </a:cubicBezTo>
                  <a:cubicBezTo>
                    <a:pt x="1863" y="181"/>
                    <a:pt x="1867" y="179"/>
                    <a:pt x="1870" y="177"/>
                  </a:cubicBezTo>
                  <a:cubicBezTo>
                    <a:pt x="1873" y="175"/>
                    <a:pt x="1876" y="173"/>
                    <a:pt x="1878" y="171"/>
                  </a:cubicBezTo>
                  <a:cubicBezTo>
                    <a:pt x="1881" y="170"/>
                    <a:pt x="1883" y="169"/>
                    <a:pt x="1884" y="169"/>
                  </a:cubicBezTo>
                  <a:cubicBezTo>
                    <a:pt x="1885" y="169"/>
                    <a:pt x="1885" y="169"/>
                    <a:pt x="1886" y="169"/>
                  </a:cubicBezTo>
                  <a:cubicBezTo>
                    <a:pt x="1886" y="170"/>
                    <a:pt x="1887" y="170"/>
                    <a:pt x="1887" y="171"/>
                  </a:cubicBezTo>
                  <a:cubicBezTo>
                    <a:pt x="1887" y="172"/>
                    <a:pt x="1888" y="173"/>
                    <a:pt x="1888" y="175"/>
                  </a:cubicBezTo>
                  <a:cubicBezTo>
                    <a:pt x="1888" y="176"/>
                    <a:pt x="1888" y="178"/>
                    <a:pt x="1888" y="180"/>
                  </a:cubicBezTo>
                  <a:close/>
                  <a:moveTo>
                    <a:pt x="2052" y="128"/>
                  </a:moveTo>
                  <a:cubicBezTo>
                    <a:pt x="2052" y="132"/>
                    <a:pt x="2050" y="135"/>
                    <a:pt x="2048" y="137"/>
                  </a:cubicBezTo>
                  <a:cubicBezTo>
                    <a:pt x="2046" y="138"/>
                    <a:pt x="2044" y="139"/>
                    <a:pt x="2041" y="139"/>
                  </a:cubicBezTo>
                  <a:lnTo>
                    <a:pt x="1946" y="139"/>
                  </a:lnTo>
                  <a:cubicBezTo>
                    <a:pt x="1946" y="146"/>
                    <a:pt x="1947" y="153"/>
                    <a:pt x="1949" y="159"/>
                  </a:cubicBezTo>
                  <a:cubicBezTo>
                    <a:pt x="1950" y="164"/>
                    <a:pt x="1953" y="169"/>
                    <a:pt x="1957" y="174"/>
                  </a:cubicBezTo>
                  <a:cubicBezTo>
                    <a:pt x="1960" y="178"/>
                    <a:pt x="1965" y="181"/>
                    <a:pt x="1971" y="183"/>
                  </a:cubicBezTo>
                  <a:cubicBezTo>
                    <a:pt x="1977" y="185"/>
                    <a:pt x="1985" y="187"/>
                    <a:pt x="1993" y="187"/>
                  </a:cubicBezTo>
                  <a:cubicBezTo>
                    <a:pt x="2000" y="187"/>
                    <a:pt x="2006" y="186"/>
                    <a:pt x="2012" y="185"/>
                  </a:cubicBezTo>
                  <a:cubicBezTo>
                    <a:pt x="2017" y="184"/>
                    <a:pt x="2022" y="183"/>
                    <a:pt x="2026" y="182"/>
                  </a:cubicBezTo>
                  <a:cubicBezTo>
                    <a:pt x="2030" y="180"/>
                    <a:pt x="2033" y="179"/>
                    <a:pt x="2035" y="178"/>
                  </a:cubicBezTo>
                  <a:cubicBezTo>
                    <a:pt x="2038" y="177"/>
                    <a:pt x="2040" y="177"/>
                    <a:pt x="2041" y="177"/>
                  </a:cubicBezTo>
                  <a:cubicBezTo>
                    <a:pt x="2042" y="177"/>
                    <a:pt x="2043" y="177"/>
                    <a:pt x="2043" y="177"/>
                  </a:cubicBezTo>
                  <a:cubicBezTo>
                    <a:pt x="2044" y="178"/>
                    <a:pt x="2044" y="178"/>
                    <a:pt x="2044" y="179"/>
                  </a:cubicBezTo>
                  <a:cubicBezTo>
                    <a:pt x="2045" y="179"/>
                    <a:pt x="2045" y="180"/>
                    <a:pt x="2045" y="182"/>
                  </a:cubicBezTo>
                  <a:cubicBezTo>
                    <a:pt x="2045" y="183"/>
                    <a:pt x="2045" y="184"/>
                    <a:pt x="2045" y="186"/>
                  </a:cubicBezTo>
                  <a:cubicBezTo>
                    <a:pt x="2045" y="187"/>
                    <a:pt x="2045" y="188"/>
                    <a:pt x="2045" y="189"/>
                  </a:cubicBezTo>
                  <a:cubicBezTo>
                    <a:pt x="2045" y="190"/>
                    <a:pt x="2045" y="191"/>
                    <a:pt x="2045" y="192"/>
                  </a:cubicBezTo>
                  <a:cubicBezTo>
                    <a:pt x="2045" y="193"/>
                    <a:pt x="2044" y="193"/>
                    <a:pt x="2044" y="194"/>
                  </a:cubicBezTo>
                  <a:cubicBezTo>
                    <a:pt x="2044" y="194"/>
                    <a:pt x="2043" y="195"/>
                    <a:pt x="2043" y="195"/>
                  </a:cubicBezTo>
                  <a:cubicBezTo>
                    <a:pt x="2042" y="196"/>
                    <a:pt x="2040" y="197"/>
                    <a:pt x="2037" y="198"/>
                  </a:cubicBezTo>
                  <a:cubicBezTo>
                    <a:pt x="2035" y="199"/>
                    <a:pt x="2031" y="200"/>
                    <a:pt x="2026" y="202"/>
                  </a:cubicBezTo>
                  <a:cubicBezTo>
                    <a:pt x="2022" y="203"/>
                    <a:pt x="2016" y="204"/>
                    <a:pt x="2010" y="205"/>
                  </a:cubicBezTo>
                  <a:cubicBezTo>
                    <a:pt x="2004" y="206"/>
                    <a:pt x="1998" y="206"/>
                    <a:pt x="1991" y="206"/>
                  </a:cubicBezTo>
                  <a:cubicBezTo>
                    <a:pt x="1979" y="206"/>
                    <a:pt x="1969" y="205"/>
                    <a:pt x="1960" y="202"/>
                  </a:cubicBezTo>
                  <a:cubicBezTo>
                    <a:pt x="1951" y="199"/>
                    <a:pt x="1943" y="194"/>
                    <a:pt x="1937" y="188"/>
                  </a:cubicBezTo>
                  <a:cubicBezTo>
                    <a:pt x="1931" y="182"/>
                    <a:pt x="1926" y="175"/>
                    <a:pt x="1923" y="166"/>
                  </a:cubicBezTo>
                  <a:cubicBezTo>
                    <a:pt x="1920" y="157"/>
                    <a:pt x="1919" y="147"/>
                    <a:pt x="1919" y="135"/>
                  </a:cubicBezTo>
                  <a:cubicBezTo>
                    <a:pt x="1919" y="123"/>
                    <a:pt x="1920" y="113"/>
                    <a:pt x="1924" y="104"/>
                  </a:cubicBezTo>
                  <a:cubicBezTo>
                    <a:pt x="1927" y="95"/>
                    <a:pt x="1931" y="88"/>
                    <a:pt x="1937" y="81"/>
                  </a:cubicBezTo>
                  <a:cubicBezTo>
                    <a:pt x="1943" y="75"/>
                    <a:pt x="1951" y="70"/>
                    <a:pt x="1959" y="67"/>
                  </a:cubicBezTo>
                  <a:cubicBezTo>
                    <a:pt x="1968" y="64"/>
                    <a:pt x="1977" y="62"/>
                    <a:pt x="1988" y="62"/>
                  </a:cubicBezTo>
                  <a:cubicBezTo>
                    <a:pt x="1999" y="62"/>
                    <a:pt x="2009" y="64"/>
                    <a:pt x="2017" y="67"/>
                  </a:cubicBezTo>
                  <a:cubicBezTo>
                    <a:pt x="2025" y="70"/>
                    <a:pt x="2031" y="75"/>
                    <a:pt x="2037" y="80"/>
                  </a:cubicBezTo>
                  <a:cubicBezTo>
                    <a:pt x="2042" y="86"/>
                    <a:pt x="2046" y="92"/>
                    <a:pt x="2048" y="100"/>
                  </a:cubicBezTo>
                  <a:cubicBezTo>
                    <a:pt x="2050" y="107"/>
                    <a:pt x="2052" y="115"/>
                    <a:pt x="2052" y="124"/>
                  </a:cubicBezTo>
                  <a:lnTo>
                    <a:pt x="2052" y="128"/>
                  </a:lnTo>
                  <a:close/>
                  <a:moveTo>
                    <a:pt x="2025" y="121"/>
                  </a:moveTo>
                  <a:cubicBezTo>
                    <a:pt x="2025" y="109"/>
                    <a:pt x="2022" y="99"/>
                    <a:pt x="2016" y="92"/>
                  </a:cubicBezTo>
                  <a:cubicBezTo>
                    <a:pt x="2009" y="84"/>
                    <a:pt x="1999" y="81"/>
                    <a:pt x="1987" y="81"/>
                  </a:cubicBezTo>
                  <a:cubicBezTo>
                    <a:pt x="1980" y="81"/>
                    <a:pt x="1974" y="82"/>
                    <a:pt x="1969" y="84"/>
                  </a:cubicBezTo>
                  <a:cubicBezTo>
                    <a:pt x="1964" y="86"/>
                    <a:pt x="1960" y="89"/>
                    <a:pt x="1957" y="93"/>
                  </a:cubicBezTo>
                  <a:cubicBezTo>
                    <a:pt x="1954" y="97"/>
                    <a:pt x="1951" y="101"/>
                    <a:pt x="1949" y="106"/>
                  </a:cubicBezTo>
                  <a:cubicBezTo>
                    <a:pt x="1947" y="111"/>
                    <a:pt x="1946" y="116"/>
                    <a:pt x="1946" y="121"/>
                  </a:cubicBezTo>
                  <a:lnTo>
                    <a:pt x="2025" y="121"/>
                  </a:lnTo>
                  <a:close/>
                  <a:moveTo>
                    <a:pt x="2279" y="192"/>
                  </a:moveTo>
                  <a:cubicBezTo>
                    <a:pt x="2279" y="194"/>
                    <a:pt x="2279" y="196"/>
                    <a:pt x="2279" y="197"/>
                  </a:cubicBezTo>
                  <a:cubicBezTo>
                    <a:pt x="2278" y="199"/>
                    <a:pt x="2278" y="200"/>
                    <a:pt x="2278" y="201"/>
                  </a:cubicBezTo>
                  <a:cubicBezTo>
                    <a:pt x="2277" y="202"/>
                    <a:pt x="2277" y="202"/>
                    <a:pt x="2276" y="203"/>
                  </a:cubicBezTo>
                  <a:cubicBezTo>
                    <a:pt x="2275" y="203"/>
                    <a:pt x="2274" y="203"/>
                    <a:pt x="2273" y="203"/>
                  </a:cubicBezTo>
                  <a:lnTo>
                    <a:pt x="2182" y="203"/>
                  </a:lnTo>
                  <a:cubicBezTo>
                    <a:pt x="2179" y="203"/>
                    <a:pt x="2177" y="203"/>
                    <a:pt x="2175" y="201"/>
                  </a:cubicBezTo>
                  <a:cubicBezTo>
                    <a:pt x="2172" y="200"/>
                    <a:pt x="2171" y="197"/>
                    <a:pt x="2171" y="193"/>
                  </a:cubicBezTo>
                  <a:lnTo>
                    <a:pt x="2171" y="18"/>
                  </a:lnTo>
                  <a:cubicBezTo>
                    <a:pt x="2171" y="18"/>
                    <a:pt x="2172" y="17"/>
                    <a:pt x="2172" y="16"/>
                  </a:cubicBezTo>
                  <a:cubicBezTo>
                    <a:pt x="2172" y="16"/>
                    <a:pt x="2173" y="15"/>
                    <a:pt x="2174" y="15"/>
                  </a:cubicBezTo>
                  <a:cubicBezTo>
                    <a:pt x="2175" y="15"/>
                    <a:pt x="2177" y="14"/>
                    <a:pt x="2179" y="14"/>
                  </a:cubicBezTo>
                  <a:cubicBezTo>
                    <a:pt x="2180" y="14"/>
                    <a:pt x="2183" y="14"/>
                    <a:pt x="2185" y="14"/>
                  </a:cubicBezTo>
                  <a:cubicBezTo>
                    <a:pt x="2188" y="14"/>
                    <a:pt x="2190" y="14"/>
                    <a:pt x="2192" y="14"/>
                  </a:cubicBezTo>
                  <a:cubicBezTo>
                    <a:pt x="2194" y="14"/>
                    <a:pt x="2195" y="15"/>
                    <a:pt x="2196" y="15"/>
                  </a:cubicBezTo>
                  <a:cubicBezTo>
                    <a:pt x="2197" y="15"/>
                    <a:pt x="2198" y="16"/>
                    <a:pt x="2198" y="16"/>
                  </a:cubicBezTo>
                  <a:cubicBezTo>
                    <a:pt x="2199" y="17"/>
                    <a:pt x="2199" y="18"/>
                    <a:pt x="2199" y="18"/>
                  </a:cubicBezTo>
                  <a:lnTo>
                    <a:pt x="2199" y="182"/>
                  </a:lnTo>
                  <a:lnTo>
                    <a:pt x="2273" y="182"/>
                  </a:lnTo>
                  <a:cubicBezTo>
                    <a:pt x="2274" y="182"/>
                    <a:pt x="2275" y="182"/>
                    <a:pt x="2276" y="182"/>
                  </a:cubicBezTo>
                  <a:cubicBezTo>
                    <a:pt x="2277" y="183"/>
                    <a:pt x="2277" y="183"/>
                    <a:pt x="2278" y="184"/>
                  </a:cubicBezTo>
                  <a:cubicBezTo>
                    <a:pt x="2278" y="185"/>
                    <a:pt x="2278" y="186"/>
                    <a:pt x="2279" y="187"/>
                  </a:cubicBezTo>
                  <a:cubicBezTo>
                    <a:pt x="2279" y="189"/>
                    <a:pt x="2279" y="190"/>
                    <a:pt x="2279" y="192"/>
                  </a:cubicBezTo>
                  <a:close/>
                  <a:moveTo>
                    <a:pt x="2420" y="128"/>
                  </a:moveTo>
                  <a:cubicBezTo>
                    <a:pt x="2420" y="132"/>
                    <a:pt x="2418" y="135"/>
                    <a:pt x="2416" y="137"/>
                  </a:cubicBezTo>
                  <a:cubicBezTo>
                    <a:pt x="2414" y="138"/>
                    <a:pt x="2412" y="139"/>
                    <a:pt x="2409" y="139"/>
                  </a:cubicBezTo>
                  <a:lnTo>
                    <a:pt x="2314" y="139"/>
                  </a:lnTo>
                  <a:cubicBezTo>
                    <a:pt x="2314" y="146"/>
                    <a:pt x="2315" y="153"/>
                    <a:pt x="2317" y="159"/>
                  </a:cubicBezTo>
                  <a:cubicBezTo>
                    <a:pt x="2318" y="164"/>
                    <a:pt x="2321" y="169"/>
                    <a:pt x="2325" y="174"/>
                  </a:cubicBezTo>
                  <a:cubicBezTo>
                    <a:pt x="2328" y="178"/>
                    <a:pt x="2333" y="181"/>
                    <a:pt x="2339" y="183"/>
                  </a:cubicBezTo>
                  <a:cubicBezTo>
                    <a:pt x="2345" y="185"/>
                    <a:pt x="2353" y="187"/>
                    <a:pt x="2361" y="187"/>
                  </a:cubicBezTo>
                  <a:cubicBezTo>
                    <a:pt x="2368" y="187"/>
                    <a:pt x="2374" y="186"/>
                    <a:pt x="2380" y="185"/>
                  </a:cubicBezTo>
                  <a:cubicBezTo>
                    <a:pt x="2385" y="184"/>
                    <a:pt x="2390" y="183"/>
                    <a:pt x="2394" y="182"/>
                  </a:cubicBezTo>
                  <a:cubicBezTo>
                    <a:pt x="2398" y="180"/>
                    <a:pt x="2401" y="179"/>
                    <a:pt x="2403" y="178"/>
                  </a:cubicBezTo>
                  <a:cubicBezTo>
                    <a:pt x="2406" y="177"/>
                    <a:pt x="2408" y="177"/>
                    <a:pt x="2409" y="177"/>
                  </a:cubicBezTo>
                  <a:cubicBezTo>
                    <a:pt x="2410" y="177"/>
                    <a:pt x="2411" y="177"/>
                    <a:pt x="2411" y="177"/>
                  </a:cubicBezTo>
                  <a:cubicBezTo>
                    <a:pt x="2412" y="178"/>
                    <a:pt x="2412" y="178"/>
                    <a:pt x="2412" y="179"/>
                  </a:cubicBezTo>
                  <a:cubicBezTo>
                    <a:pt x="2413" y="179"/>
                    <a:pt x="2413" y="180"/>
                    <a:pt x="2413" y="182"/>
                  </a:cubicBezTo>
                  <a:cubicBezTo>
                    <a:pt x="2413" y="183"/>
                    <a:pt x="2413" y="184"/>
                    <a:pt x="2413" y="186"/>
                  </a:cubicBezTo>
                  <a:cubicBezTo>
                    <a:pt x="2413" y="187"/>
                    <a:pt x="2413" y="188"/>
                    <a:pt x="2413" y="189"/>
                  </a:cubicBezTo>
                  <a:cubicBezTo>
                    <a:pt x="2413" y="190"/>
                    <a:pt x="2413" y="191"/>
                    <a:pt x="2413" y="192"/>
                  </a:cubicBezTo>
                  <a:cubicBezTo>
                    <a:pt x="2413" y="193"/>
                    <a:pt x="2412" y="193"/>
                    <a:pt x="2412" y="194"/>
                  </a:cubicBezTo>
                  <a:cubicBezTo>
                    <a:pt x="2412" y="194"/>
                    <a:pt x="2411" y="195"/>
                    <a:pt x="2411" y="195"/>
                  </a:cubicBezTo>
                  <a:cubicBezTo>
                    <a:pt x="2410" y="196"/>
                    <a:pt x="2408" y="197"/>
                    <a:pt x="2405" y="198"/>
                  </a:cubicBezTo>
                  <a:cubicBezTo>
                    <a:pt x="2403" y="199"/>
                    <a:pt x="2399" y="200"/>
                    <a:pt x="2394" y="202"/>
                  </a:cubicBezTo>
                  <a:cubicBezTo>
                    <a:pt x="2390" y="203"/>
                    <a:pt x="2384" y="204"/>
                    <a:pt x="2378" y="205"/>
                  </a:cubicBezTo>
                  <a:cubicBezTo>
                    <a:pt x="2372" y="206"/>
                    <a:pt x="2366" y="206"/>
                    <a:pt x="2359" y="206"/>
                  </a:cubicBezTo>
                  <a:cubicBezTo>
                    <a:pt x="2347" y="206"/>
                    <a:pt x="2337" y="205"/>
                    <a:pt x="2328" y="202"/>
                  </a:cubicBezTo>
                  <a:cubicBezTo>
                    <a:pt x="2319" y="199"/>
                    <a:pt x="2311" y="194"/>
                    <a:pt x="2305" y="188"/>
                  </a:cubicBezTo>
                  <a:cubicBezTo>
                    <a:pt x="2299" y="182"/>
                    <a:pt x="2294" y="175"/>
                    <a:pt x="2291" y="166"/>
                  </a:cubicBezTo>
                  <a:cubicBezTo>
                    <a:pt x="2288" y="157"/>
                    <a:pt x="2287" y="147"/>
                    <a:pt x="2287" y="135"/>
                  </a:cubicBezTo>
                  <a:cubicBezTo>
                    <a:pt x="2287" y="123"/>
                    <a:pt x="2288" y="113"/>
                    <a:pt x="2292" y="104"/>
                  </a:cubicBezTo>
                  <a:cubicBezTo>
                    <a:pt x="2295" y="95"/>
                    <a:pt x="2299" y="88"/>
                    <a:pt x="2305" y="81"/>
                  </a:cubicBezTo>
                  <a:cubicBezTo>
                    <a:pt x="2311" y="75"/>
                    <a:pt x="2319" y="70"/>
                    <a:pt x="2327" y="67"/>
                  </a:cubicBezTo>
                  <a:cubicBezTo>
                    <a:pt x="2336" y="64"/>
                    <a:pt x="2345" y="62"/>
                    <a:pt x="2356" y="62"/>
                  </a:cubicBezTo>
                  <a:cubicBezTo>
                    <a:pt x="2367" y="62"/>
                    <a:pt x="2377" y="64"/>
                    <a:pt x="2385" y="67"/>
                  </a:cubicBezTo>
                  <a:cubicBezTo>
                    <a:pt x="2393" y="70"/>
                    <a:pt x="2399" y="75"/>
                    <a:pt x="2405" y="80"/>
                  </a:cubicBezTo>
                  <a:cubicBezTo>
                    <a:pt x="2410" y="86"/>
                    <a:pt x="2414" y="92"/>
                    <a:pt x="2416" y="100"/>
                  </a:cubicBezTo>
                  <a:cubicBezTo>
                    <a:pt x="2418" y="107"/>
                    <a:pt x="2420" y="115"/>
                    <a:pt x="2420" y="124"/>
                  </a:cubicBezTo>
                  <a:lnTo>
                    <a:pt x="2420" y="128"/>
                  </a:lnTo>
                  <a:close/>
                  <a:moveTo>
                    <a:pt x="2393" y="121"/>
                  </a:moveTo>
                  <a:cubicBezTo>
                    <a:pt x="2393" y="109"/>
                    <a:pt x="2390" y="99"/>
                    <a:pt x="2384" y="92"/>
                  </a:cubicBezTo>
                  <a:cubicBezTo>
                    <a:pt x="2377" y="84"/>
                    <a:pt x="2367" y="81"/>
                    <a:pt x="2355" y="81"/>
                  </a:cubicBezTo>
                  <a:cubicBezTo>
                    <a:pt x="2348" y="81"/>
                    <a:pt x="2342" y="82"/>
                    <a:pt x="2337" y="84"/>
                  </a:cubicBezTo>
                  <a:cubicBezTo>
                    <a:pt x="2332" y="86"/>
                    <a:pt x="2328" y="89"/>
                    <a:pt x="2325" y="93"/>
                  </a:cubicBezTo>
                  <a:cubicBezTo>
                    <a:pt x="2322" y="97"/>
                    <a:pt x="2319" y="101"/>
                    <a:pt x="2317" y="106"/>
                  </a:cubicBezTo>
                  <a:cubicBezTo>
                    <a:pt x="2315" y="111"/>
                    <a:pt x="2314" y="116"/>
                    <a:pt x="2314" y="121"/>
                  </a:cubicBezTo>
                  <a:lnTo>
                    <a:pt x="2393" y="121"/>
                  </a:lnTo>
                  <a:close/>
                  <a:moveTo>
                    <a:pt x="2591" y="68"/>
                  </a:moveTo>
                  <a:cubicBezTo>
                    <a:pt x="2591" y="69"/>
                    <a:pt x="2591" y="69"/>
                    <a:pt x="2591" y="69"/>
                  </a:cubicBezTo>
                  <a:cubicBezTo>
                    <a:pt x="2591" y="70"/>
                    <a:pt x="2591" y="70"/>
                    <a:pt x="2590" y="71"/>
                  </a:cubicBezTo>
                  <a:cubicBezTo>
                    <a:pt x="2590" y="71"/>
                    <a:pt x="2590" y="72"/>
                    <a:pt x="2590" y="72"/>
                  </a:cubicBezTo>
                  <a:cubicBezTo>
                    <a:pt x="2590" y="73"/>
                    <a:pt x="2590" y="74"/>
                    <a:pt x="2589" y="74"/>
                  </a:cubicBezTo>
                  <a:lnTo>
                    <a:pt x="2540" y="199"/>
                  </a:lnTo>
                  <a:cubicBezTo>
                    <a:pt x="2540" y="200"/>
                    <a:pt x="2539" y="201"/>
                    <a:pt x="2539" y="202"/>
                  </a:cubicBezTo>
                  <a:cubicBezTo>
                    <a:pt x="2538" y="202"/>
                    <a:pt x="2537" y="203"/>
                    <a:pt x="2535" y="203"/>
                  </a:cubicBezTo>
                  <a:cubicBezTo>
                    <a:pt x="2534" y="204"/>
                    <a:pt x="2532" y="204"/>
                    <a:pt x="2530" y="204"/>
                  </a:cubicBezTo>
                  <a:cubicBezTo>
                    <a:pt x="2528" y="204"/>
                    <a:pt x="2525" y="204"/>
                    <a:pt x="2522" y="204"/>
                  </a:cubicBezTo>
                  <a:cubicBezTo>
                    <a:pt x="2519" y="204"/>
                    <a:pt x="2516" y="204"/>
                    <a:pt x="2514" y="204"/>
                  </a:cubicBezTo>
                  <a:cubicBezTo>
                    <a:pt x="2512" y="204"/>
                    <a:pt x="2510" y="203"/>
                    <a:pt x="2509" y="203"/>
                  </a:cubicBezTo>
                  <a:cubicBezTo>
                    <a:pt x="2508" y="203"/>
                    <a:pt x="2506" y="202"/>
                    <a:pt x="2506" y="201"/>
                  </a:cubicBezTo>
                  <a:cubicBezTo>
                    <a:pt x="2505" y="201"/>
                    <a:pt x="2504" y="200"/>
                    <a:pt x="2504" y="199"/>
                  </a:cubicBezTo>
                  <a:lnTo>
                    <a:pt x="2455" y="74"/>
                  </a:lnTo>
                  <a:cubicBezTo>
                    <a:pt x="2454" y="73"/>
                    <a:pt x="2454" y="72"/>
                    <a:pt x="2454" y="71"/>
                  </a:cubicBezTo>
                  <a:cubicBezTo>
                    <a:pt x="2454" y="70"/>
                    <a:pt x="2453" y="70"/>
                    <a:pt x="2453" y="69"/>
                  </a:cubicBezTo>
                  <a:cubicBezTo>
                    <a:pt x="2453" y="69"/>
                    <a:pt x="2453" y="68"/>
                    <a:pt x="2453" y="68"/>
                  </a:cubicBezTo>
                  <a:cubicBezTo>
                    <a:pt x="2453" y="67"/>
                    <a:pt x="2453" y="67"/>
                    <a:pt x="2454" y="66"/>
                  </a:cubicBezTo>
                  <a:cubicBezTo>
                    <a:pt x="2454" y="66"/>
                    <a:pt x="2455" y="65"/>
                    <a:pt x="2456" y="65"/>
                  </a:cubicBezTo>
                  <a:cubicBezTo>
                    <a:pt x="2457" y="64"/>
                    <a:pt x="2458" y="64"/>
                    <a:pt x="2460" y="64"/>
                  </a:cubicBezTo>
                  <a:cubicBezTo>
                    <a:pt x="2462" y="64"/>
                    <a:pt x="2464" y="64"/>
                    <a:pt x="2466" y="64"/>
                  </a:cubicBezTo>
                  <a:cubicBezTo>
                    <a:pt x="2469" y="64"/>
                    <a:pt x="2472" y="64"/>
                    <a:pt x="2474" y="64"/>
                  </a:cubicBezTo>
                  <a:cubicBezTo>
                    <a:pt x="2476" y="64"/>
                    <a:pt x="2477" y="65"/>
                    <a:pt x="2478" y="65"/>
                  </a:cubicBezTo>
                  <a:cubicBezTo>
                    <a:pt x="2479" y="65"/>
                    <a:pt x="2480" y="66"/>
                    <a:pt x="2480" y="66"/>
                  </a:cubicBezTo>
                  <a:cubicBezTo>
                    <a:pt x="2481" y="67"/>
                    <a:pt x="2481" y="68"/>
                    <a:pt x="2482" y="69"/>
                  </a:cubicBezTo>
                  <a:lnTo>
                    <a:pt x="2522" y="177"/>
                  </a:lnTo>
                  <a:lnTo>
                    <a:pt x="2523" y="179"/>
                  </a:lnTo>
                  <a:lnTo>
                    <a:pt x="2524" y="177"/>
                  </a:lnTo>
                  <a:lnTo>
                    <a:pt x="2564" y="69"/>
                  </a:lnTo>
                  <a:cubicBezTo>
                    <a:pt x="2564" y="68"/>
                    <a:pt x="2564" y="67"/>
                    <a:pt x="2565" y="66"/>
                  </a:cubicBezTo>
                  <a:cubicBezTo>
                    <a:pt x="2565" y="66"/>
                    <a:pt x="2566" y="65"/>
                    <a:pt x="2567" y="65"/>
                  </a:cubicBezTo>
                  <a:cubicBezTo>
                    <a:pt x="2568" y="65"/>
                    <a:pt x="2570" y="64"/>
                    <a:pt x="2571" y="64"/>
                  </a:cubicBezTo>
                  <a:cubicBezTo>
                    <a:pt x="2573" y="64"/>
                    <a:pt x="2575" y="64"/>
                    <a:pt x="2578" y="64"/>
                  </a:cubicBezTo>
                  <a:cubicBezTo>
                    <a:pt x="2581" y="64"/>
                    <a:pt x="2583" y="64"/>
                    <a:pt x="2584" y="64"/>
                  </a:cubicBezTo>
                  <a:cubicBezTo>
                    <a:pt x="2586" y="64"/>
                    <a:pt x="2587" y="64"/>
                    <a:pt x="2588" y="65"/>
                  </a:cubicBezTo>
                  <a:cubicBezTo>
                    <a:pt x="2589" y="65"/>
                    <a:pt x="2590" y="66"/>
                    <a:pt x="2590" y="66"/>
                  </a:cubicBezTo>
                  <a:cubicBezTo>
                    <a:pt x="2591" y="67"/>
                    <a:pt x="2591" y="67"/>
                    <a:pt x="2591" y="68"/>
                  </a:cubicBezTo>
                  <a:close/>
                  <a:moveTo>
                    <a:pt x="2740" y="128"/>
                  </a:moveTo>
                  <a:cubicBezTo>
                    <a:pt x="2740" y="132"/>
                    <a:pt x="2738" y="135"/>
                    <a:pt x="2736" y="137"/>
                  </a:cubicBezTo>
                  <a:cubicBezTo>
                    <a:pt x="2734" y="138"/>
                    <a:pt x="2732" y="139"/>
                    <a:pt x="2729" y="139"/>
                  </a:cubicBezTo>
                  <a:lnTo>
                    <a:pt x="2634" y="139"/>
                  </a:lnTo>
                  <a:cubicBezTo>
                    <a:pt x="2634" y="146"/>
                    <a:pt x="2635" y="153"/>
                    <a:pt x="2637" y="159"/>
                  </a:cubicBezTo>
                  <a:cubicBezTo>
                    <a:pt x="2638" y="164"/>
                    <a:pt x="2641" y="169"/>
                    <a:pt x="2645" y="174"/>
                  </a:cubicBezTo>
                  <a:cubicBezTo>
                    <a:pt x="2648" y="178"/>
                    <a:pt x="2653" y="181"/>
                    <a:pt x="2659" y="183"/>
                  </a:cubicBezTo>
                  <a:cubicBezTo>
                    <a:pt x="2665" y="185"/>
                    <a:pt x="2673" y="187"/>
                    <a:pt x="2681" y="187"/>
                  </a:cubicBezTo>
                  <a:cubicBezTo>
                    <a:pt x="2688" y="187"/>
                    <a:pt x="2694" y="186"/>
                    <a:pt x="2700" y="185"/>
                  </a:cubicBezTo>
                  <a:cubicBezTo>
                    <a:pt x="2705" y="184"/>
                    <a:pt x="2710" y="183"/>
                    <a:pt x="2714" y="182"/>
                  </a:cubicBezTo>
                  <a:cubicBezTo>
                    <a:pt x="2718" y="180"/>
                    <a:pt x="2721" y="179"/>
                    <a:pt x="2723" y="178"/>
                  </a:cubicBezTo>
                  <a:cubicBezTo>
                    <a:pt x="2726" y="177"/>
                    <a:pt x="2728" y="177"/>
                    <a:pt x="2729" y="177"/>
                  </a:cubicBezTo>
                  <a:cubicBezTo>
                    <a:pt x="2730" y="177"/>
                    <a:pt x="2731" y="177"/>
                    <a:pt x="2731" y="177"/>
                  </a:cubicBezTo>
                  <a:cubicBezTo>
                    <a:pt x="2732" y="178"/>
                    <a:pt x="2732" y="178"/>
                    <a:pt x="2732" y="179"/>
                  </a:cubicBezTo>
                  <a:cubicBezTo>
                    <a:pt x="2733" y="179"/>
                    <a:pt x="2733" y="180"/>
                    <a:pt x="2733" y="182"/>
                  </a:cubicBezTo>
                  <a:cubicBezTo>
                    <a:pt x="2733" y="183"/>
                    <a:pt x="2733" y="184"/>
                    <a:pt x="2733" y="186"/>
                  </a:cubicBezTo>
                  <a:cubicBezTo>
                    <a:pt x="2733" y="187"/>
                    <a:pt x="2733" y="188"/>
                    <a:pt x="2733" y="189"/>
                  </a:cubicBezTo>
                  <a:cubicBezTo>
                    <a:pt x="2733" y="190"/>
                    <a:pt x="2733" y="191"/>
                    <a:pt x="2733" y="192"/>
                  </a:cubicBezTo>
                  <a:cubicBezTo>
                    <a:pt x="2733" y="193"/>
                    <a:pt x="2732" y="193"/>
                    <a:pt x="2732" y="194"/>
                  </a:cubicBezTo>
                  <a:cubicBezTo>
                    <a:pt x="2732" y="194"/>
                    <a:pt x="2731" y="195"/>
                    <a:pt x="2731" y="195"/>
                  </a:cubicBezTo>
                  <a:cubicBezTo>
                    <a:pt x="2730" y="196"/>
                    <a:pt x="2728" y="197"/>
                    <a:pt x="2725" y="198"/>
                  </a:cubicBezTo>
                  <a:cubicBezTo>
                    <a:pt x="2723" y="199"/>
                    <a:pt x="2719" y="200"/>
                    <a:pt x="2714" y="202"/>
                  </a:cubicBezTo>
                  <a:cubicBezTo>
                    <a:pt x="2710" y="203"/>
                    <a:pt x="2704" y="204"/>
                    <a:pt x="2698" y="205"/>
                  </a:cubicBezTo>
                  <a:cubicBezTo>
                    <a:pt x="2692" y="206"/>
                    <a:pt x="2686" y="206"/>
                    <a:pt x="2679" y="206"/>
                  </a:cubicBezTo>
                  <a:cubicBezTo>
                    <a:pt x="2667" y="206"/>
                    <a:pt x="2657" y="205"/>
                    <a:pt x="2648" y="202"/>
                  </a:cubicBezTo>
                  <a:cubicBezTo>
                    <a:pt x="2639" y="199"/>
                    <a:pt x="2631" y="194"/>
                    <a:pt x="2625" y="188"/>
                  </a:cubicBezTo>
                  <a:cubicBezTo>
                    <a:pt x="2619" y="182"/>
                    <a:pt x="2614" y="175"/>
                    <a:pt x="2611" y="166"/>
                  </a:cubicBezTo>
                  <a:cubicBezTo>
                    <a:pt x="2608" y="157"/>
                    <a:pt x="2607" y="147"/>
                    <a:pt x="2607" y="135"/>
                  </a:cubicBezTo>
                  <a:cubicBezTo>
                    <a:pt x="2607" y="123"/>
                    <a:pt x="2608" y="113"/>
                    <a:pt x="2612" y="104"/>
                  </a:cubicBezTo>
                  <a:cubicBezTo>
                    <a:pt x="2615" y="95"/>
                    <a:pt x="2619" y="88"/>
                    <a:pt x="2625" y="81"/>
                  </a:cubicBezTo>
                  <a:cubicBezTo>
                    <a:pt x="2631" y="75"/>
                    <a:pt x="2639" y="70"/>
                    <a:pt x="2647" y="67"/>
                  </a:cubicBezTo>
                  <a:cubicBezTo>
                    <a:pt x="2656" y="64"/>
                    <a:pt x="2665" y="62"/>
                    <a:pt x="2676" y="62"/>
                  </a:cubicBezTo>
                  <a:cubicBezTo>
                    <a:pt x="2687" y="62"/>
                    <a:pt x="2697" y="64"/>
                    <a:pt x="2705" y="67"/>
                  </a:cubicBezTo>
                  <a:cubicBezTo>
                    <a:pt x="2713" y="70"/>
                    <a:pt x="2719" y="75"/>
                    <a:pt x="2725" y="80"/>
                  </a:cubicBezTo>
                  <a:cubicBezTo>
                    <a:pt x="2730" y="86"/>
                    <a:pt x="2734" y="92"/>
                    <a:pt x="2736" y="100"/>
                  </a:cubicBezTo>
                  <a:cubicBezTo>
                    <a:pt x="2738" y="107"/>
                    <a:pt x="2740" y="115"/>
                    <a:pt x="2740" y="124"/>
                  </a:cubicBezTo>
                  <a:lnTo>
                    <a:pt x="2740" y="128"/>
                  </a:lnTo>
                  <a:close/>
                  <a:moveTo>
                    <a:pt x="2713" y="121"/>
                  </a:moveTo>
                  <a:cubicBezTo>
                    <a:pt x="2713" y="109"/>
                    <a:pt x="2710" y="99"/>
                    <a:pt x="2704" y="92"/>
                  </a:cubicBezTo>
                  <a:cubicBezTo>
                    <a:pt x="2697" y="84"/>
                    <a:pt x="2687" y="81"/>
                    <a:pt x="2675" y="81"/>
                  </a:cubicBezTo>
                  <a:cubicBezTo>
                    <a:pt x="2668" y="81"/>
                    <a:pt x="2662" y="82"/>
                    <a:pt x="2657" y="84"/>
                  </a:cubicBezTo>
                  <a:cubicBezTo>
                    <a:pt x="2652" y="86"/>
                    <a:pt x="2648" y="89"/>
                    <a:pt x="2645" y="93"/>
                  </a:cubicBezTo>
                  <a:cubicBezTo>
                    <a:pt x="2642" y="97"/>
                    <a:pt x="2639" y="101"/>
                    <a:pt x="2637" y="106"/>
                  </a:cubicBezTo>
                  <a:cubicBezTo>
                    <a:pt x="2635" y="111"/>
                    <a:pt x="2634" y="116"/>
                    <a:pt x="2634" y="121"/>
                  </a:cubicBezTo>
                  <a:lnTo>
                    <a:pt x="2713" y="121"/>
                  </a:lnTo>
                  <a:close/>
                  <a:moveTo>
                    <a:pt x="2803" y="200"/>
                  </a:moveTo>
                  <a:cubicBezTo>
                    <a:pt x="2803" y="201"/>
                    <a:pt x="2803" y="201"/>
                    <a:pt x="2802" y="202"/>
                  </a:cubicBezTo>
                  <a:cubicBezTo>
                    <a:pt x="2802" y="202"/>
                    <a:pt x="2801" y="203"/>
                    <a:pt x="2800" y="203"/>
                  </a:cubicBezTo>
                  <a:cubicBezTo>
                    <a:pt x="2799" y="203"/>
                    <a:pt x="2798" y="204"/>
                    <a:pt x="2796" y="204"/>
                  </a:cubicBezTo>
                  <a:cubicBezTo>
                    <a:pt x="2794" y="204"/>
                    <a:pt x="2792" y="204"/>
                    <a:pt x="2789" y="204"/>
                  </a:cubicBezTo>
                  <a:cubicBezTo>
                    <a:pt x="2787" y="204"/>
                    <a:pt x="2785" y="204"/>
                    <a:pt x="2783" y="204"/>
                  </a:cubicBezTo>
                  <a:cubicBezTo>
                    <a:pt x="2781" y="204"/>
                    <a:pt x="2780" y="203"/>
                    <a:pt x="2779" y="203"/>
                  </a:cubicBezTo>
                  <a:cubicBezTo>
                    <a:pt x="2778" y="203"/>
                    <a:pt x="2777" y="202"/>
                    <a:pt x="2777" y="202"/>
                  </a:cubicBezTo>
                  <a:cubicBezTo>
                    <a:pt x="2777" y="201"/>
                    <a:pt x="2776" y="201"/>
                    <a:pt x="2776" y="200"/>
                  </a:cubicBezTo>
                  <a:lnTo>
                    <a:pt x="2776" y="5"/>
                  </a:lnTo>
                  <a:cubicBezTo>
                    <a:pt x="2776" y="4"/>
                    <a:pt x="2777" y="3"/>
                    <a:pt x="2777" y="3"/>
                  </a:cubicBezTo>
                  <a:cubicBezTo>
                    <a:pt x="2777" y="2"/>
                    <a:pt x="2778" y="2"/>
                    <a:pt x="2779" y="1"/>
                  </a:cubicBezTo>
                  <a:cubicBezTo>
                    <a:pt x="2780" y="1"/>
                    <a:pt x="2781" y="1"/>
                    <a:pt x="2783" y="1"/>
                  </a:cubicBezTo>
                  <a:cubicBezTo>
                    <a:pt x="2785" y="0"/>
                    <a:pt x="2787" y="0"/>
                    <a:pt x="2789" y="0"/>
                  </a:cubicBezTo>
                  <a:cubicBezTo>
                    <a:pt x="2792" y="0"/>
                    <a:pt x="2794" y="0"/>
                    <a:pt x="2796" y="1"/>
                  </a:cubicBezTo>
                  <a:cubicBezTo>
                    <a:pt x="2798" y="1"/>
                    <a:pt x="2799" y="1"/>
                    <a:pt x="2800" y="1"/>
                  </a:cubicBezTo>
                  <a:cubicBezTo>
                    <a:pt x="2801" y="2"/>
                    <a:pt x="2802" y="2"/>
                    <a:pt x="2802" y="3"/>
                  </a:cubicBezTo>
                  <a:cubicBezTo>
                    <a:pt x="2803" y="3"/>
                    <a:pt x="2803" y="4"/>
                    <a:pt x="2803" y="5"/>
                  </a:cubicBezTo>
                  <a:lnTo>
                    <a:pt x="2803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28">
              <a:extLst>
                <a:ext uri="{FF2B5EF4-FFF2-40B4-BE49-F238E27FC236}">
                  <a16:creationId xmlns:a16="http://schemas.microsoft.com/office/drawing/2014/main" id="{46E11892-DC0A-4926-BA20-2F634BAEF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005" y="4623321"/>
              <a:ext cx="1535112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9">
              <a:extLst>
                <a:ext uri="{FF2B5EF4-FFF2-40B4-BE49-F238E27FC236}">
                  <a16:creationId xmlns:a16="http://schemas.microsoft.com/office/drawing/2014/main" id="{690D16DA-8F2C-4361-8F16-20A1BD8B94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8830" y="4618558"/>
              <a:ext cx="1541462" cy="328613"/>
            </a:xfrm>
            <a:custGeom>
              <a:avLst/>
              <a:gdLst>
                <a:gd name="T0" fmla="*/ 0 w 3427"/>
                <a:gd name="T1" fmla="*/ 120 h 728"/>
                <a:gd name="T2" fmla="*/ 8 w 3427"/>
                <a:gd name="T3" fmla="*/ 288 h 728"/>
                <a:gd name="T4" fmla="*/ 16 w 3427"/>
                <a:gd name="T5" fmla="*/ 408 h 728"/>
                <a:gd name="T6" fmla="*/ 8 w 3427"/>
                <a:gd name="T7" fmla="*/ 496 h 728"/>
                <a:gd name="T8" fmla="*/ 0 w 3427"/>
                <a:gd name="T9" fmla="*/ 664 h 728"/>
                <a:gd name="T10" fmla="*/ 97 w 3427"/>
                <a:gd name="T11" fmla="*/ 712 h 728"/>
                <a:gd name="T12" fmla="*/ 177 w 3427"/>
                <a:gd name="T13" fmla="*/ 712 h 728"/>
                <a:gd name="T14" fmla="*/ 321 w 3427"/>
                <a:gd name="T15" fmla="*/ 728 h 728"/>
                <a:gd name="T16" fmla="*/ 489 w 3427"/>
                <a:gd name="T17" fmla="*/ 720 h 728"/>
                <a:gd name="T18" fmla="*/ 609 w 3427"/>
                <a:gd name="T19" fmla="*/ 712 h 728"/>
                <a:gd name="T20" fmla="*/ 697 w 3427"/>
                <a:gd name="T21" fmla="*/ 720 h 728"/>
                <a:gd name="T22" fmla="*/ 865 w 3427"/>
                <a:gd name="T23" fmla="*/ 728 h 728"/>
                <a:gd name="T24" fmla="*/ 1009 w 3427"/>
                <a:gd name="T25" fmla="*/ 712 h 728"/>
                <a:gd name="T26" fmla="*/ 1089 w 3427"/>
                <a:gd name="T27" fmla="*/ 712 h 728"/>
                <a:gd name="T28" fmla="*/ 1233 w 3427"/>
                <a:gd name="T29" fmla="*/ 728 h 728"/>
                <a:gd name="T30" fmla="*/ 1401 w 3427"/>
                <a:gd name="T31" fmla="*/ 720 h 728"/>
                <a:gd name="T32" fmla="*/ 1521 w 3427"/>
                <a:gd name="T33" fmla="*/ 712 h 728"/>
                <a:gd name="T34" fmla="*/ 1609 w 3427"/>
                <a:gd name="T35" fmla="*/ 720 h 728"/>
                <a:gd name="T36" fmla="*/ 1777 w 3427"/>
                <a:gd name="T37" fmla="*/ 728 h 728"/>
                <a:gd name="T38" fmla="*/ 1921 w 3427"/>
                <a:gd name="T39" fmla="*/ 712 h 728"/>
                <a:gd name="T40" fmla="*/ 2001 w 3427"/>
                <a:gd name="T41" fmla="*/ 712 h 728"/>
                <a:gd name="T42" fmla="*/ 2145 w 3427"/>
                <a:gd name="T43" fmla="*/ 728 h 728"/>
                <a:gd name="T44" fmla="*/ 2313 w 3427"/>
                <a:gd name="T45" fmla="*/ 720 h 728"/>
                <a:gd name="T46" fmla="*/ 2433 w 3427"/>
                <a:gd name="T47" fmla="*/ 712 h 728"/>
                <a:gd name="T48" fmla="*/ 2521 w 3427"/>
                <a:gd name="T49" fmla="*/ 720 h 728"/>
                <a:gd name="T50" fmla="*/ 2689 w 3427"/>
                <a:gd name="T51" fmla="*/ 728 h 728"/>
                <a:gd name="T52" fmla="*/ 2833 w 3427"/>
                <a:gd name="T53" fmla="*/ 712 h 728"/>
                <a:gd name="T54" fmla="*/ 2913 w 3427"/>
                <a:gd name="T55" fmla="*/ 712 h 728"/>
                <a:gd name="T56" fmla="*/ 3057 w 3427"/>
                <a:gd name="T57" fmla="*/ 728 h 728"/>
                <a:gd name="T58" fmla="*/ 3225 w 3427"/>
                <a:gd name="T59" fmla="*/ 720 h 728"/>
                <a:gd name="T60" fmla="*/ 3345 w 3427"/>
                <a:gd name="T61" fmla="*/ 712 h 728"/>
                <a:gd name="T62" fmla="*/ 3419 w 3427"/>
                <a:gd name="T63" fmla="*/ 706 h 728"/>
                <a:gd name="T64" fmla="*/ 3427 w 3427"/>
                <a:gd name="T65" fmla="*/ 538 h 728"/>
                <a:gd name="T66" fmla="*/ 3411 w 3427"/>
                <a:gd name="T67" fmla="*/ 394 h 728"/>
                <a:gd name="T68" fmla="*/ 3411 w 3427"/>
                <a:gd name="T69" fmla="*/ 314 h 728"/>
                <a:gd name="T70" fmla="*/ 3427 w 3427"/>
                <a:gd name="T71" fmla="*/ 170 h 728"/>
                <a:gd name="T72" fmla="*/ 3419 w 3427"/>
                <a:gd name="T73" fmla="*/ 2 h 728"/>
                <a:gd name="T74" fmla="*/ 3292 w 3427"/>
                <a:gd name="T75" fmla="*/ 16 h 728"/>
                <a:gd name="T76" fmla="*/ 3204 w 3427"/>
                <a:gd name="T77" fmla="*/ 8 h 728"/>
                <a:gd name="T78" fmla="*/ 3036 w 3427"/>
                <a:gd name="T79" fmla="*/ 0 h 728"/>
                <a:gd name="T80" fmla="*/ 2892 w 3427"/>
                <a:gd name="T81" fmla="*/ 16 h 728"/>
                <a:gd name="T82" fmla="*/ 2812 w 3427"/>
                <a:gd name="T83" fmla="*/ 16 h 728"/>
                <a:gd name="T84" fmla="*/ 2668 w 3427"/>
                <a:gd name="T85" fmla="*/ 0 h 728"/>
                <a:gd name="T86" fmla="*/ 2500 w 3427"/>
                <a:gd name="T87" fmla="*/ 8 h 728"/>
                <a:gd name="T88" fmla="*/ 2380 w 3427"/>
                <a:gd name="T89" fmla="*/ 16 h 728"/>
                <a:gd name="T90" fmla="*/ 2292 w 3427"/>
                <a:gd name="T91" fmla="*/ 8 h 728"/>
                <a:gd name="T92" fmla="*/ 2124 w 3427"/>
                <a:gd name="T93" fmla="*/ 0 h 728"/>
                <a:gd name="T94" fmla="*/ 1980 w 3427"/>
                <a:gd name="T95" fmla="*/ 16 h 728"/>
                <a:gd name="T96" fmla="*/ 1900 w 3427"/>
                <a:gd name="T97" fmla="*/ 16 h 728"/>
                <a:gd name="T98" fmla="*/ 1756 w 3427"/>
                <a:gd name="T99" fmla="*/ 0 h 728"/>
                <a:gd name="T100" fmla="*/ 1588 w 3427"/>
                <a:gd name="T101" fmla="*/ 8 h 728"/>
                <a:gd name="T102" fmla="*/ 1468 w 3427"/>
                <a:gd name="T103" fmla="*/ 16 h 728"/>
                <a:gd name="T104" fmla="*/ 1380 w 3427"/>
                <a:gd name="T105" fmla="*/ 8 h 728"/>
                <a:gd name="T106" fmla="*/ 1212 w 3427"/>
                <a:gd name="T107" fmla="*/ 0 h 728"/>
                <a:gd name="T108" fmla="*/ 1068 w 3427"/>
                <a:gd name="T109" fmla="*/ 16 h 728"/>
                <a:gd name="T110" fmla="*/ 988 w 3427"/>
                <a:gd name="T111" fmla="*/ 16 h 728"/>
                <a:gd name="T112" fmla="*/ 844 w 3427"/>
                <a:gd name="T113" fmla="*/ 0 h 728"/>
                <a:gd name="T114" fmla="*/ 676 w 3427"/>
                <a:gd name="T115" fmla="*/ 8 h 728"/>
                <a:gd name="T116" fmla="*/ 556 w 3427"/>
                <a:gd name="T117" fmla="*/ 16 h 728"/>
                <a:gd name="T118" fmla="*/ 468 w 3427"/>
                <a:gd name="T119" fmla="*/ 8 h 728"/>
                <a:gd name="T120" fmla="*/ 300 w 3427"/>
                <a:gd name="T121" fmla="*/ 0 h 728"/>
                <a:gd name="T122" fmla="*/ 156 w 3427"/>
                <a:gd name="T123" fmla="*/ 16 h 728"/>
                <a:gd name="T124" fmla="*/ 76 w 342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2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3" y="48"/>
                    <a:pt x="8" y="48"/>
                  </a:cubicBezTo>
                  <a:cubicBezTo>
                    <a:pt x="4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4" y="16"/>
                    <a:pt x="8" y="16"/>
                  </a:cubicBezTo>
                  <a:cubicBezTo>
                    <a:pt x="13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3" y="96"/>
                    <a:pt x="8" y="96"/>
                  </a:cubicBezTo>
                  <a:cubicBezTo>
                    <a:pt x="4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4" y="64"/>
                    <a:pt x="8" y="64"/>
                  </a:cubicBezTo>
                  <a:cubicBezTo>
                    <a:pt x="13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3" y="144"/>
                    <a:pt x="8" y="144"/>
                  </a:cubicBezTo>
                  <a:cubicBezTo>
                    <a:pt x="4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4" y="112"/>
                    <a:pt x="8" y="112"/>
                  </a:cubicBezTo>
                  <a:cubicBezTo>
                    <a:pt x="13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3" y="192"/>
                    <a:pt x="8" y="192"/>
                  </a:cubicBezTo>
                  <a:cubicBezTo>
                    <a:pt x="4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4" y="160"/>
                    <a:pt x="8" y="160"/>
                  </a:cubicBezTo>
                  <a:cubicBezTo>
                    <a:pt x="13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3" y="240"/>
                    <a:pt x="8" y="240"/>
                  </a:cubicBezTo>
                  <a:cubicBezTo>
                    <a:pt x="4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4" y="208"/>
                    <a:pt x="8" y="208"/>
                  </a:cubicBezTo>
                  <a:cubicBezTo>
                    <a:pt x="13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3" y="288"/>
                    <a:pt x="8" y="288"/>
                  </a:cubicBezTo>
                  <a:cubicBezTo>
                    <a:pt x="4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4" y="256"/>
                    <a:pt x="8" y="256"/>
                  </a:cubicBezTo>
                  <a:cubicBezTo>
                    <a:pt x="13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3" y="336"/>
                    <a:pt x="8" y="336"/>
                  </a:cubicBezTo>
                  <a:cubicBezTo>
                    <a:pt x="4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4" y="304"/>
                    <a:pt x="8" y="304"/>
                  </a:cubicBezTo>
                  <a:cubicBezTo>
                    <a:pt x="13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3" y="384"/>
                    <a:pt x="8" y="384"/>
                  </a:cubicBezTo>
                  <a:cubicBezTo>
                    <a:pt x="4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4" y="352"/>
                    <a:pt x="8" y="352"/>
                  </a:cubicBezTo>
                  <a:cubicBezTo>
                    <a:pt x="13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3" y="432"/>
                    <a:pt x="8" y="432"/>
                  </a:cubicBezTo>
                  <a:cubicBezTo>
                    <a:pt x="4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4" y="400"/>
                    <a:pt x="8" y="400"/>
                  </a:cubicBezTo>
                  <a:cubicBezTo>
                    <a:pt x="13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3" y="480"/>
                    <a:pt x="8" y="480"/>
                  </a:cubicBezTo>
                  <a:cubicBezTo>
                    <a:pt x="4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4" y="448"/>
                    <a:pt x="8" y="448"/>
                  </a:cubicBezTo>
                  <a:cubicBezTo>
                    <a:pt x="13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3" y="528"/>
                    <a:pt x="8" y="528"/>
                  </a:cubicBezTo>
                  <a:cubicBezTo>
                    <a:pt x="4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4" y="496"/>
                    <a:pt x="8" y="496"/>
                  </a:cubicBezTo>
                  <a:cubicBezTo>
                    <a:pt x="13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3" y="576"/>
                    <a:pt x="8" y="576"/>
                  </a:cubicBezTo>
                  <a:cubicBezTo>
                    <a:pt x="4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4" y="544"/>
                    <a:pt x="8" y="544"/>
                  </a:cubicBezTo>
                  <a:cubicBezTo>
                    <a:pt x="13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3" y="624"/>
                    <a:pt x="8" y="624"/>
                  </a:cubicBezTo>
                  <a:cubicBezTo>
                    <a:pt x="4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4" y="592"/>
                    <a:pt x="8" y="592"/>
                  </a:cubicBezTo>
                  <a:cubicBezTo>
                    <a:pt x="13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3" y="672"/>
                    <a:pt x="8" y="672"/>
                  </a:cubicBezTo>
                  <a:cubicBezTo>
                    <a:pt x="4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4" y="640"/>
                    <a:pt x="8" y="640"/>
                  </a:cubicBezTo>
                  <a:cubicBezTo>
                    <a:pt x="13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3" y="720"/>
                    <a:pt x="8" y="720"/>
                  </a:cubicBezTo>
                  <a:cubicBezTo>
                    <a:pt x="4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4" y="688"/>
                    <a:pt x="8" y="688"/>
                  </a:cubicBezTo>
                  <a:cubicBezTo>
                    <a:pt x="13" y="688"/>
                    <a:pt x="16" y="692"/>
                    <a:pt x="16" y="696"/>
                  </a:cubicBezTo>
                  <a:close/>
                  <a:moveTo>
                    <a:pt x="33" y="712"/>
                  </a:moveTo>
                  <a:lnTo>
                    <a:pt x="49" y="712"/>
                  </a:lnTo>
                  <a:cubicBezTo>
                    <a:pt x="53" y="712"/>
                    <a:pt x="57" y="715"/>
                    <a:pt x="57" y="720"/>
                  </a:cubicBezTo>
                  <a:cubicBezTo>
                    <a:pt x="57" y="724"/>
                    <a:pt x="53" y="728"/>
                    <a:pt x="49" y="728"/>
                  </a:cubicBezTo>
                  <a:lnTo>
                    <a:pt x="33" y="728"/>
                  </a:lnTo>
                  <a:cubicBezTo>
                    <a:pt x="28" y="728"/>
                    <a:pt x="25" y="724"/>
                    <a:pt x="25" y="720"/>
                  </a:cubicBezTo>
                  <a:cubicBezTo>
                    <a:pt x="25" y="715"/>
                    <a:pt x="28" y="712"/>
                    <a:pt x="33" y="712"/>
                  </a:cubicBezTo>
                  <a:close/>
                  <a:moveTo>
                    <a:pt x="81" y="712"/>
                  </a:moveTo>
                  <a:lnTo>
                    <a:pt x="97" y="712"/>
                  </a:lnTo>
                  <a:cubicBezTo>
                    <a:pt x="101" y="712"/>
                    <a:pt x="105" y="715"/>
                    <a:pt x="105" y="720"/>
                  </a:cubicBezTo>
                  <a:cubicBezTo>
                    <a:pt x="105" y="724"/>
                    <a:pt x="101" y="728"/>
                    <a:pt x="97" y="728"/>
                  </a:cubicBezTo>
                  <a:lnTo>
                    <a:pt x="81" y="728"/>
                  </a:lnTo>
                  <a:cubicBezTo>
                    <a:pt x="76" y="728"/>
                    <a:pt x="73" y="724"/>
                    <a:pt x="73" y="720"/>
                  </a:cubicBezTo>
                  <a:cubicBezTo>
                    <a:pt x="73" y="715"/>
                    <a:pt x="76" y="712"/>
                    <a:pt x="81" y="712"/>
                  </a:cubicBezTo>
                  <a:close/>
                  <a:moveTo>
                    <a:pt x="129" y="712"/>
                  </a:moveTo>
                  <a:lnTo>
                    <a:pt x="145" y="712"/>
                  </a:lnTo>
                  <a:cubicBezTo>
                    <a:pt x="149" y="712"/>
                    <a:pt x="153" y="715"/>
                    <a:pt x="153" y="720"/>
                  </a:cubicBezTo>
                  <a:cubicBezTo>
                    <a:pt x="153" y="724"/>
                    <a:pt x="149" y="728"/>
                    <a:pt x="145" y="728"/>
                  </a:cubicBezTo>
                  <a:lnTo>
                    <a:pt x="129" y="728"/>
                  </a:lnTo>
                  <a:cubicBezTo>
                    <a:pt x="124" y="728"/>
                    <a:pt x="121" y="724"/>
                    <a:pt x="121" y="720"/>
                  </a:cubicBezTo>
                  <a:cubicBezTo>
                    <a:pt x="121" y="715"/>
                    <a:pt x="124" y="712"/>
                    <a:pt x="129" y="712"/>
                  </a:cubicBezTo>
                  <a:close/>
                  <a:moveTo>
                    <a:pt x="177" y="712"/>
                  </a:moveTo>
                  <a:lnTo>
                    <a:pt x="193" y="712"/>
                  </a:lnTo>
                  <a:cubicBezTo>
                    <a:pt x="197" y="712"/>
                    <a:pt x="201" y="715"/>
                    <a:pt x="201" y="720"/>
                  </a:cubicBezTo>
                  <a:cubicBezTo>
                    <a:pt x="201" y="724"/>
                    <a:pt x="197" y="728"/>
                    <a:pt x="193" y="728"/>
                  </a:cubicBezTo>
                  <a:lnTo>
                    <a:pt x="177" y="728"/>
                  </a:lnTo>
                  <a:cubicBezTo>
                    <a:pt x="172" y="728"/>
                    <a:pt x="169" y="724"/>
                    <a:pt x="169" y="720"/>
                  </a:cubicBezTo>
                  <a:cubicBezTo>
                    <a:pt x="169" y="715"/>
                    <a:pt x="172" y="712"/>
                    <a:pt x="177" y="712"/>
                  </a:cubicBezTo>
                  <a:close/>
                  <a:moveTo>
                    <a:pt x="225" y="712"/>
                  </a:moveTo>
                  <a:lnTo>
                    <a:pt x="241" y="712"/>
                  </a:lnTo>
                  <a:cubicBezTo>
                    <a:pt x="245" y="712"/>
                    <a:pt x="249" y="715"/>
                    <a:pt x="249" y="720"/>
                  </a:cubicBezTo>
                  <a:cubicBezTo>
                    <a:pt x="249" y="724"/>
                    <a:pt x="245" y="728"/>
                    <a:pt x="241" y="728"/>
                  </a:cubicBezTo>
                  <a:lnTo>
                    <a:pt x="225" y="728"/>
                  </a:lnTo>
                  <a:cubicBezTo>
                    <a:pt x="220" y="728"/>
                    <a:pt x="217" y="724"/>
                    <a:pt x="217" y="720"/>
                  </a:cubicBezTo>
                  <a:cubicBezTo>
                    <a:pt x="217" y="715"/>
                    <a:pt x="220" y="712"/>
                    <a:pt x="225" y="712"/>
                  </a:cubicBezTo>
                  <a:close/>
                  <a:moveTo>
                    <a:pt x="273" y="712"/>
                  </a:moveTo>
                  <a:lnTo>
                    <a:pt x="289" y="712"/>
                  </a:lnTo>
                  <a:cubicBezTo>
                    <a:pt x="293" y="712"/>
                    <a:pt x="297" y="715"/>
                    <a:pt x="297" y="720"/>
                  </a:cubicBezTo>
                  <a:cubicBezTo>
                    <a:pt x="297" y="724"/>
                    <a:pt x="293" y="728"/>
                    <a:pt x="289" y="728"/>
                  </a:cubicBezTo>
                  <a:lnTo>
                    <a:pt x="273" y="728"/>
                  </a:lnTo>
                  <a:cubicBezTo>
                    <a:pt x="268" y="728"/>
                    <a:pt x="265" y="724"/>
                    <a:pt x="265" y="720"/>
                  </a:cubicBezTo>
                  <a:cubicBezTo>
                    <a:pt x="265" y="715"/>
                    <a:pt x="268" y="712"/>
                    <a:pt x="273" y="712"/>
                  </a:cubicBezTo>
                  <a:close/>
                  <a:moveTo>
                    <a:pt x="321" y="712"/>
                  </a:moveTo>
                  <a:lnTo>
                    <a:pt x="337" y="712"/>
                  </a:lnTo>
                  <a:cubicBezTo>
                    <a:pt x="341" y="712"/>
                    <a:pt x="345" y="715"/>
                    <a:pt x="345" y="720"/>
                  </a:cubicBezTo>
                  <a:cubicBezTo>
                    <a:pt x="345" y="724"/>
                    <a:pt x="341" y="728"/>
                    <a:pt x="337" y="728"/>
                  </a:cubicBezTo>
                  <a:lnTo>
                    <a:pt x="321" y="728"/>
                  </a:lnTo>
                  <a:cubicBezTo>
                    <a:pt x="316" y="728"/>
                    <a:pt x="313" y="724"/>
                    <a:pt x="313" y="720"/>
                  </a:cubicBezTo>
                  <a:cubicBezTo>
                    <a:pt x="313" y="715"/>
                    <a:pt x="316" y="712"/>
                    <a:pt x="321" y="712"/>
                  </a:cubicBezTo>
                  <a:close/>
                  <a:moveTo>
                    <a:pt x="369" y="712"/>
                  </a:moveTo>
                  <a:lnTo>
                    <a:pt x="385" y="712"/>
                  </a:lnTo>
                  <a:cubicBezTo>
                    <a:pt x="389" y="712"/>
                    <a:pt x="393" y="715"/>
                    <a:pt x="393" y="720"/>
                  </a:cubicBezTo>
                  <a:cubicBezTo>
                    <a:pt x="393" y="724"/>
                    <a:pt x="389" y="728"/>
                    <a:pt x="385" y="728"/>
                  </a:cubicBezTo>
                  <a:lnTo>
                    <a:pt x="369" y="728"/>
                  </a:lnTo>
                  <a:cubicBezTo>
                    <a:pt x="364" y="728"/>
                    <a:pt x="361" y="724"/>
                    <a:pt x="361" y="720"/>
                  </a:cubicBezTo>
                  <a:cubicBezTo>
                    <a:pt x="361" y="715"/>
                    <a:pt x="364" y="712"/>
                    <a:pt x="369" y="712"/>
                  </a:cubicBezTo>
                  <a:close/>
                  <a:moveTo>
                    <a:pt x="417" y="712"/>
                  </a:moveTo>
                  <a:lnTo>
                    <a:pt x="433" y="712"/>
                  </a:lnTo>
                  <a:cubicBezTo>
                    <a:pt x="437" y="712"/>
                    <a:pt x="441" y="715"/>
                    <a:pt x="441" y="720"/>
                  </a:cubicBezTo>
                  <a:cubicBezTo>
                    <a:pt x="441" y="724"/>
                    <a:pt x="437" y="728"/>
                    <a:pt x="433" y="728"/>
                  </a:cubicBezTo>
                  <a:lnTo>
                    <a:pt x="417" y="728"/>
                  </a:lnTo>
                  <a:cubicBezTo>
                    <a:pt x="412" y="728"/>
                    <a:pt x="409" y="724"/>
                    <a:pt x="409" y="720"/>
                  </a:cubicBezTo>
                  <a:cubicBezTo>
                    <a:pt x="409" y="715"/>
                    <a:pt x="412" y="712"/>
                    <a:pt x="417" y="712"/>
                  </a:cubicBezTo>
                  <a:close/>
                  <a:moveTo>
                    <a:pt x="465" y="712"/>
                  </a:moveTo>
                  <a:lnTo>
                    <a:pt x="481" y="712"/>
                  </a:lnTo>
                  <a:cubicBezTo>
                    <a:pt x="485" y="712"/>
                    <a:pt x="489" y="715"/>
                    <a:pt x="489" y="720"/>
                  </a:cubicBezTo>
                  <a:cubicBezTo>
                    <a:pt x="489" y="724"/>
                    <a:pt x="485" y="728"/>
                    <a:pt x="481" y="728"/>
                  </a:cubicBezTo>
                  <a:lnTo>
                    <a:pt x="465" y="728"/>
                  </a:lnTo>
                  <a:cubicBezTo>
                    <a:pt x="460" y="728"/>
                    <a:pt x="457" y="724"/>
                    <a:pt x="457" y="720"/>
                  </a:cubicBezTo>
                  <a:cubicBezTo>
                    <a:pt x="457" y="715"/>
                    <a:pt x="460" y="712"/>
                    <a:pt x="465" y="712"/>
                  </a:cubicBezTo>
                  <a:close/>
                  <a:moveTo>
                    <a:pt x="513" y="712"/>
                  </a:moveTo>
                  <a:lnTo>
                    <a:pt x="529" y="712"/>
                  </a:lnTo>
                  <a:cubicBezTo>
                    <a:pt x="533" y="712"/>
                    <a:pt x="537" y="715"/>
                    <a:pt x="537" y="720"/>
                  </a:cubicBezTo>
                  <a:cubicBezTo>
                    <a:pt x="537" y="724"/>
                    <a:pt x="533" y="728"/>
                    <a:pt x="529" y="728"/>
                  </a:cubicBezTo>
                  <a:lnTo>
                    <a:pt x="513" y="728"/>
                  </a:lnTo>
                  <a:cubicBezTo>
                    <a:pt x="508" y="728"/>
                    <a:pt x="505" y="724"/>
                    <a:pt x="505" y="720"/>
                  </a:cubicBezTo>
                  <a:cubicBezTo>
                    <a:pt x="505" y="715"/>
                    <a:pt x="508" y="712"/>
                    <a:pt x="513" y="712"/>
                  </a:cubicBezTo>
                  <a:close/>
                  <a:moveTo>
                    <a:pt x="561" y="712"/>
                  </a:moveTo>
                  <a:lnTo>
                    <a:pt x="577" y="712"/>
                  </a:lnTo>
                  <a:cubicBezTo>
                    <a:pt x="581" y="712"/>
                    <a:pt x="585" y="715"/>
                    <a:pt x="585" y="720"/>
                  </a:cubicBezTo>
                  <a:cubicBezTo>
                    <a:pt x="585" y="724"/>
                    <a:pt x="581" y="728"/>
                    <a:pt x="577" y="728"/>
                  </a:cubicBezTo>
                  <a:lnTo>
                    <a:pt x="561" y="728"/>
                  </a:lnTo>
                  <a:cubicBezTo>
                    <a:pt x="556" y="728"/>
                    <a:pt x="553" y="724"/>
                    <a:pt x="553" y="720"/>
                  </a:cubicBezTo>
                  <a:cubicBezTo>
                    <a:pt x="553" y="715"/>
                    <a:pt x="556" y="712"/>
                    <a:pt x="561" y="712"/>
                  </a:cubicBezTo>
                  <a:close/>
                  <a:moveTo>
                    <a:pt x="609" y="712"/>
                  </a:moveTo>
                  <a:lnTo>
                    <a:pt x="625" y="712"/>
                  </a:lnTo>
                  <a:cubicBezTo>
                    <a:pt x="629" y="712"/>
                    <a:pt x="633" y="715"/>
                    <a:pt x="633" y="720"/>
                  </a:cubicBezTo>
                  <a:cubicBezTo>
                    <a:pt x="633" y="724"/>
                    <a:pt x="629" y="728"/>
                    <a:pt x="625" y="728"/>
                  </a:cubicBezTo>
                  <a:lnTo>
                    <a:pt x="609" y="728"/>
                  </a:lnTo>
                  <a:cubicBezTo>
                    <a:pt x="604" y="728"/>
                    <a:pt x="601" y="724"/>
                    <a:pt x="601" y="720"/>
                  </a:cubicBezTo>
                  <a:cubicBezTo>
                    <a:pt x="601" y="715"/>
                    <a:pt x="604" y="712"/>
                    <a:pt x="609" y="712"/>
                  </a:cubicBezTo>
                  <a:close/>
                  <a:moveTo>
                    <a:pt x="657" y="712"/>
                  </a:moveTo>
                  <a:lnTo>
                    <a:pt x="673" y="712"/>
                  </a:lnTo>
                  <a:cubicBezTo>
                    <a:pt x="677" y="712"/>
                    <a:pt x="681" y="715"/>
                    <a:pt x="681" y="720"/>
                  </a:cubicBezTo>
                  <a:cubicBezTo>
                    <a:pt x="681" y="724"/>
                    <a:pt x="677" y="728"/>
                    <a:pt x="673" y="728"/>
                  </a:cubicBezTo>
                  <a:lnTo>
                    <a:pt x="657" y="728"/>
                  </a:lnTo>
                  <a:cubicBezTo>
                    <a:pt x="652" y="728"/>
                    <a:pt x="649" y="724"/>
                    <a:pt x="649" y="720"/>
                  </a:cubicBezTo>
                  <a:cubicBezTo>
                    <a:pt x="649" y="715"/>
                    <a:pt x="652" y="712"/>
                    <a:pt x="657" y="712"/>
                  </a:cubicBezTo>
                  <a:close/>
                  <a:moveTo>
                    <a:pt x="705" y="712"/>
                  </a:moveTo>
                  <a:lnTo>
                    <a:pt x="721" y="712"/>
                  </a:lnTo>
                  <a:cubicBezTo>
                    <a:pt x="725" y="712"/>
                    <a:pt x="729" y="715"/>
                    <a:pt x="729" y="720"/>
                  </a:cubicBezTo>
                  <a:cubicBezTo>
                    <a:pt x="729" y="724"/>
                    <a:pt x="725" y="728"/>
                    <a:pt x="721" y="728"/>
                  </a:cubicBezTo>
                  <a:lnTo>
                    <a:pt x="705" y="728"/>
                  </a:lnTo>
                  <a:cubicBezTo>
                    <a:pt x="700" y="728"/>
                    <a:pt x="697" y="724"/>
                    <a:pt x="697" y="720"/>
                  </a:cubicBezTo>
                  <a:cubicBezTo>
                    <a:pt x="697" y="715"/>
                    <a:pt x="700" y="712"/>
                    <a:pt x="705" y="712"/>
                  </a:cubicBezTo>
                  <a:close/>
                  <a:moveTo>
                    <a:pt x="753" y="712"/>
                  </a:moveTo>
                  <a:lnTo>
                    <a:pt x="769" y="712"/>
                  </a:lnTo>
                  <a:cubicBezTo>
                    <a:pt x="773" y="712"/>
                    <a:pt x="777" y="715"/>
                    <a:pt x="777" y="720"/>
                  </a:cubicBezTo>
                  <a:cubicBezTo>
                    <a:pt x="777" y="724"/>
                    <a:pt x="773" y="728"/>
                    <a:pt x="769" y="728"/>
                  </a:cubicBezTo>
                  <a:lnTo>
                    <a:pt x="753" y="728"/>
                  </a:lnTo>
                  <a:cubicBezTo>
                    <a:pt x="748" y="728"/>
                    <a:pt x="745" y="724"/>
                    <a:pt x="745" y="720"/>
                  </a:cubicBezTo>
                  <a:cubicBezTo>
                    <a:pt x="745" y="715"/>
                    <a:pt x="748" y="712"/>
                    <a:pt x="753" y="712"/>
                  </a:cubicBezTo>
                  <a:close/>
                  <a:moveTo>
                    <a:pt x="801" y="712"/>
                  </a:moveTo>
                  <a:lnTo>
                    <a:pt x="817" y="712"/>
                  </a:lnTo>
                  <a:cubicBezTo>
                    <a:pt x="821" y="712"/>
                    <a:pt x="825" y="715"/>
                    <a:pt x="825" y="720"/>
                  </a:cubicBezTo>
                  <a:cubicBezTo>
                    <a:pt x="825" y="724"/>
                    <a:pt x="821" y="728"/>
                    <a:pt x="817" y="728"/>
                  </a:cubicBezTo>
                  <a:lnTo>
                    <a:pt x="801" y="728"/>
                  </a:lnTo>
                  <a:cubicBezTo>
                    <a:pt x="796" y="728"/>
                    <a:pt x="793" y="724"/>
                    <a:pt x="793" y="720"/>
                  </a:cubicBezTo>
                  <a:cubicBezTo>
                    <a:pt x="793" y="715"/>
                    <a:pt x="796" y="712"/>
                    <a:pt x="801" y="712"/>
                  </a:cubicBezTo>
                  <a:close/>
                  <a:moveTo>
                    <a:pt x="849" y="712"/>
                  </a:moveTo>
                  <a:lnTo>
                    <a:pt x="865" y="712"/>
                  </a:lnTo>
                  <a:cubicBezTo>
                    <a:pt x="869" y="712"/>
                    <a:pt x="873" y="715"/>
                    <a:pt x="873" y="720"/>
                  </a:cubicBezTo>
                  <a:cubicBezTo>
                    <a:pt x="873" y="724"/>
                    <a:pt x="869" y="728"/>
                    <a:pt x="865" y="728"/>
                  </a:cubicBezTo>
                  <a:lnTo>
                    <a:pt x="849" y="728"/>
                  </a:lnTo>
                  <a:cubicBezTo>
                    <a:pt x="844" y="728"/>
                    <a:pt x="841" y="724"/>
                    <a:pt x="841" y="720"/>
                  </a:cubicBezTo>
                  <a:cubicBezTo>
                    <a:pt x="841" y="715"/>
                    <a:pt x="844" y="712"/>
                    <a:pt x="849" y="712"/>
                  </a:cubicBezTo>
                  <a:close/>
                  <a:moveTo>
                    <a:pt x="897" y="712"/>
                  </a:moveTo>
                  <a:lnTo>
                    <a:pt x="913" y="712"/>
                  </a:lnTo>
                  <a:cubicBezTo>
                    <a:pt x="917" y="712"/>
                    <a:pt x="921" y="715"/>
                    <a:pt x="921" y="720"/>
                  </a:cubicBezTo>
                  <a:cubicBezTo>
                    <a:pt x="921" y="724"/>
                    <a:pt x="917" y="728"/>
                    <a:pt x="913" y="728"/>
                  </a:cubicBezTo>
                  <a:lnTo>
                    <a:pt x="897" y="728"/>
                  </a:lnTo>
                  <a:cubicBezTo>
                    <a:pt x="892" y="728"/>
                    <a:pt x="889" y="724"/>
                    <a:pt x="889" y="720"/>
                  </a:cubicBezTo>
                  <a:cubicBezTo>
                    <a:pt x="889" y="715"/>
                    <a:pt x="892" y="712"/>
                    <a:pt x="897" y="712"/>
                  </a:cubicBezTo>
                  <a:close/>
                  <a:moveTo>
                    <a:pt x="945" y="712"/>
                  </a:moveTo>
                  <a:lnTo>
                    <a:pt x="961" y="712"/>
                  </a:lnTo>
                  <a:cubicBezTo>
                    <a:pt x="965" y="712"/>
                    <a:pt x="969" y="715"/>
                    <a:pt x="969" y="720"/>
                  </a:cubicBezTo>
                  <a:cubicBezTo>
                    <a:pt x="969" y="724"/>
                    <a:pt x="965" y="728"/>
                    <a:pt x="961" y="728"/>
                  </a:cubicBezTo>
                  <a:lnTo>
                    <a:pt x="945" y="728"/>
                  </a:lnTo>
                  <a:cubicBezTo>
                    <a:pt x="940" y="728"/>
                    <a:pt x="937" y="724"/>
                    <a:pt x="937" y="720"/>
                  </a:cubicBezTo>
                  <a:cubicBezTo>
                    <a:pt x="937" y="715"/>
                    <a:pt x="940" y="712"/>
                    <a:pt x="945" y="712"/>
                  </a:cubicBezTo>
                  <a:close/>
                  <a:moveTo>
                    <a:pt x="993" y="712"/>
                  </a:moveTo>
                  <a:lnTo>
                    <a:pt x="1009" y="712"/>
                  </a:lnTo>
                  <a:cubicBezTo>
                    <a:pt x="1013" y="712"/>
                    <a:pt x="1017" y="715"/>
                    <a:pt x="1017" y="720"/>
                  </a:cubicBezTo>
                  <a:cubicBezTo>
                    <a:pt x="1017" y="724"/>
                    <a:pt x="1013" y="728"/>
                    <a:pt x="1009" y="728"/>
                  </a:cubicBezTo>
                  <a:lnTo>
                    <a:pt x="993" y="728"/>
                  </a:lnTo>
                  <a:cubicBezTo>
                    <a:pt x="988" y="728"/>
                    <a:pt x="985" y="724"/>
                    <a:pt x="985" y="720"/>
                  </a:cubicBezTo>
                  <a:cubicBezTo>
                    <a:pt x="985" y="715"/>
                    <a:pt x="988" y="712"/>
                    <a:pt x="993" y="712"/>
                  </a:cubicBezTo>
                  <a:close/>
                  <a:moveTo>
                    <a:pt x="1041" y="712"/>
                  </a:moveTo>
                  <a:lnTo>
                    <a:pt x="1057" y="712"/>
                  </a:lnTo>
                  <a:cubicBezTo>
                    <a:pt x="1061" y="712"/>
                    <a:pt x="1065" y="715"/>
                    <a:pt x="1065" y="720"/>
                  </a:cubicBezTo>
                  <a:cubicBezTo>
                    <a:pt x="1065" y="724"/>
                    <a:pt x="1061" y="728"/>
                    <a:pt x="1057" y="728"/>
                  </a:cubicBezTo>
                  <a:lnTo>
                    <a:pt x="1041" y="728"/>
                  </a:lnTo>
                  <a:cubicBezTo>
                    <a:pt x="1036" y="728"/>
                    <a:pt x="1033" y="724"/>
                    <a:pt x="1033" y="720"/>
                  </a:cubicBezTo>
                  <a:cubicBezTo>
                    <a:pt x="1033" y="715"/>
                    <a:pt x="1036" y="712"/>
                    <a:pt x="1041" y="712"/>
                  </a:cubicBezTo>
                  <a:close/>
                  <a:moveTo>
                    <a:pt x="1089" y="712"/>
                  </a:moveTo>
                  <a:lnTo>
                    <a:pt x="1105" y="712"/>
                  </a:lnTo>
                  <a:cubicBezTo>
                    <a:pt x="1109" y="712"/>
                    <a:pt x="1113" y="715"/>
                    <a:pt x="1113" y="720"/>
                  </a:cubicBezTo>
                  <a:cubicBezTo>
                    <a:pt x="1113" y="724"/>
                    <a:pt x="1109" y="728"/>
                    <a:pt x="1105" y="728"/>
                  </a:cubicBezTo>
                  <a:lnTo>
                    <a:pt x="1089" y="728"/>
                  </a:lnTo>
                  <a:cubicBezTo>
                    <a:pt x="1084" y="728"/>
                    <a:pt x="1081" y="724"/>
                    <a:pt x="1081" y="720"/>
                  </a:cubicBezTo>
                  <a:cubicBezTo>
                    <a:pt x="1081" y="715"/>
                    <a:pt x="1084" y="712"/>
                    <a:pt x="1089" y="712"/>
                  </a:cubicBezTo>
                  <a:close/>
                  <a:moveTo>
                    <a:pt x="1137" y="712"/>
                  </a:moveTo>
                  <a:lnTo>
                    <a:pt x="1153" y="712"/>
                  </a:lnTo>
                  <a:cubicBezTo>
                    <a:pt x="1157" y="712"/>
                    <a:pt x="1161" y="715"/>
                    <a:pt x="1161" y="720"/>
                  </a:cubicBezTo>
                  <a:cubicBezTo>
                    <a:pt x="1161" y="724"/>
                    <a:pt x="1157" y="728"/>
                    <a:pt x="1153" y="728"/>
                  </a:cubicBezTo>
                  <a:lnTo>
                    <a:pt x="1137" y="728"/>
                  </a:lnTo>
                  <a:cubicBezTo>
                    <a:pt x="1132" y="728"/>
                    <a:pt x="1129" y="724"/>
                    <a:pt x="1129" y="720"/>
                  </a:cubicBezTo>
                  <a:cubicBezTo>
                    <a:pt x="1129" y="715"/>
                    <a:pt x="1132" y="712"/>
                    <a:pt x="1137" y="712"/>
                  </a:cubicBezTo>
                  <a:close/>
                  <a:moveTo>
                    <a:pt x="1185" y="712"/>
                  </a:moveTo>
                  <a:lnTo>
                    <a:pt x="1201" y="712"/>
                  </a:lnTo>
                  <a:cubicBezTo>
                    <a:pt x="1205" y="712"/>
                    <a:pt x="1209" y="715"/>
                    <a:pt x="1209" y="720"/>
                  </a:cubicBezTo>
                  <a:cubicBezTo>
                    <a:pt x="1209" y="724"/>
                    <a:pt x="1205" y="728"/>
                    <a:pt x="1201" y="728"/>
                  </a:cubicBezTo>
                  <a:lnTo>
                    <a:pt x="1185" y="728"/>
                  </a:lnTo>
                  <a:cubicBezTo>
                    <a:pt x="1180" y="728"/>
                    <a:pt x="1177" y="724"/>
                    <a:pt x="1177" y="720"/>
                  </a:cubicBezTo>
                  <a:cubicBezTo>
                    <a:pt x="1177" y="715"/>
                    <a:pt x="1180" y="712"/>
                    <a:pt x="1185" y="712"/>
                  </a:cubicBezTo>
                  <a:close/>
                  <a:moveTo>
                    <a:pt x="1233" y="712"/>
                  </a:moveTo>
                  <a:lnTo>
                    <a:pt x="1249" y="712"/>
                  </a:lnTo>
                  <a:cubicBezTo>
                    <a:pt x="1253" y="712"/>
                    <a:pt x="1257" y="715"/>
                    <a:pt x="1257" y="720"/>
                  </a:cubicBezTo>
                  <a:cubicBezTo>
                    <a:pt x="1257" y="724"/>
                    <a:pt x="1253" y="728"/>
                    <a:pt x="1249" y="728"/>
                  </a:cubicBezTo>
                  <a:lnTo>
                    <a:pt x="1233" y="728"/>
                  </a:lnTo>
                  <a:cubicBezTo>
                    <a:pt x="1228" y="728"/>
                    <a:pt x="1225" y="724"/>
                    <a:pt x="1225" y="720"/>
                  </a:cubicBezTo>
                  <a:cubicBezTo>
                    <a:pt x="1225" y="715"/>
                    <a:pt x="1228" y="712"/>
                    <a:pt x="1233" y="712"/>
                  </a:cubicBezTo>
                  <a:close/>
                  <a:moveTo>
                    <a:pt x="1281" y="712"/>
                  </a:moveTo>
                  <a:lnTo>
                    <a:pt x="1297" y="712"/>
                  </a:lnTo>
                  <a:cubicBezTo>
                    <a:pt x="1301" y="712"/>
                    <a:pt x="1305" y="715"/>
                    <a:pt x="1305" y="720"/>
                  </a:cubicBezTo>
                  <a:cubicBezTo>
                    <a:pt x="1305" y="724"/>
                    <a:pt x="1301" y="728"/>
                    <a:pt x="1297" y="728"/>
                  </a:cubicBezTo>
                  <a:lnTo>
                    <a:pt x="1281" y="728"/>
                  </a:lnTo>
                  <a:cubicBezTo>
                    <a:pt x="1276" y="728"/>
                    <a:pt x="1273" y="724"/>
                    <a:pt x="1273" y="720"/>
                  </a:cubicBezTo>
                  <a:cubicBezTo>
                    <a:pt x="1273" y="715"/>
                    <a:pt x="1276" y="712"/>
                    <a:pt x="1281" y="712"/>
                  </a:cubicBezTo>
                  <a:close/>
                  <a:moveTo>
                    <a:pt x="1329" y="712"/>
                  </a:moveTo>
                  <a:lnTo>
                    <a:pt x="1345" y="712"/>
                  </a:lnTo>
                  <a:cubicBezTo>
                    <a:pt x="1349" y="712"/>
                    <a:pt x="1353" y="715"/>
                    <a:pt x="1353" y="720"/>
                  </a:cubicBezTo>
                  <a:cubicBezTo>
                    <a:pt x="1353" y="724"/>
                    <a:pt x="1349" y="728"/>
                    <a:pt x="1345" y="728"/>
                  </a:cubicBezTo>
                  <a:lnTo>
                    <a:pt x="1329" y="728"/>
                  </a:lnTo>
                  <a:cubicBezTo>
                    <a:pt x="1324" y="728"/>
                    <a:pt x="1321" y="724"/>
                    <a:pt x="1321" y="720"/>
                  </a:cubicBezTo>
                  <a:cubicBezTo>
                    <a:pt x="1321" y="715"/>
                    <a:pt x="1324" y="712"/>
                    <a:pt x="1329" y="712"/>
                  </a:cubicBezTo>
                  <a:close/>
                  <a:moveTo>
                    <a:pt x="1377" y="712"/>
                  </a:moveTo>
                  <a:lnTo>
                    <a:pt x="1393" y="712"/>
                  </a:lnTo>
                  <a:cubicBezTo>
                    <a:pt x="1397" y="712"/>
                    <a:pt x="1401" y="715"/>
                    <a:pt x="1401" y="720"/>
                  </a:cubicBezTo>
                  <a:cubicBezTo>
                    <a:pt x="1401" y="724"/>
                    <a:pt x="1397" y="728"/>
                    <a:pt x="1393" y="728"/>
                  </a:cubicBezTo>
                  <a:lnTo>
                    <a:pt x="1377" y="728"/>
                  </a:lnTo>
                  <a:cubicBezTo>
                    <a:pt x="1372" y="728"/>
                    <a:pt x="1369" y="724"/>
                    <a:pt x="1369" y="720"/>
                  </a:cubicBezTo>
                  <a:cubicBezTo>
                    <a:pt x="1369" y="715"/>
                    <a:pt x="1372" y="712"/>
                    <a:pt x="1377" y="712"/>
                  </a:cubicBezTo>
                  <a:close/>
                  <a:moveTo>
                    <a:pt x="1425" y="712"/>
                  </a:moveTo>
                  <a:lnTo>
                    <a:pt x="1441" y="712"/>
                  </a:lnTo>
                  <a:cubicBezTo>
                    <a:pt x="1445" y="712"/>
                    <a:pt x="1449" y="715"/>
                    <a:pt x="1449" y="720"/>
                  </a:cubicBezTo>
                  <a:cubicBezTo>
                    <a:pt x="1449" y="724"/>
                    <a:pt x="1445" y="728"/>
                    <a:pt x="1441" y="728"/>
                  </a:cubicBezTo>
                  <a:lnTo>
                    <a:pt x="1425" y="728"/>
                  </a:lnTo>
                  <a:cubicBezTo>
                    <a:pt x="1420" y="728"/>
                    <a:pt x="1417" y="724"/>
                    <a:pt x="1417" y="720"/>
                  </a:cubicBezTo>
                  <a:cubicBezTo>
                    <a:pt x="1417" y="715"/>
                    <a:pt x="1420" y="712"/>
                    <a:pt x="1425" y="712"/>
                  </a:cubicBezTo>
                  <a:close/>
                  <a:moveTo>
                    <a:pt x="1473" y="712"/>
                  </a:moveTo>
                  <a:lnTo>
                    <a:pt x="1489" y="712"/>
                  </a:lnTo>
                  <a:cubicBezTo>
                    <a:pt x="1493" y="712"/>
                    <a:pt x="1497" y="715"/>
                    <a:pt x="1497" y="720"/>
                  </a:cubicBezTo>
                  <a:cubicBezTo>
                    <a:pt x="1497" y="724"/>
                    <a:pt x="1493" y="728"/>
                    <a:pt x="1489" y="728"/>
                  </a:cubicBezTo>
                  <a:lnTo>
                    <a:pt x="1473" y="728"/>
                  </a:lnTo>
                  <a:cubicBezTo>
                    <a:pt x="1468" y="728"/>
                    <a:pt x="1465" y="724"/>
                    <a:pt x="1465" y="720"/>
                  </a:cubicBezTo>
                  <a:cubicBezTo>
                    <a:pt x="1465" y="715"/>
                    <a:pt x="1468" y="712"/>
                    <a:pt x="1473" y="712"/>
                  </a:cubicBezTo>
                  <a:close/>
                  <a:moveTo>
                    <a:pt x="1521" y="712"/>
                  </a:moveTo>
                  <a:lnTo>
                    <a:pt x="1537" y="712"/>
                  </a:lnTo>
                  <a:cubicBezTo>
                    <a:pt x="1541" y="712"/>
                    <a:pt x="1545" y="715"/>
                    <a:pt x="1545" y="720"/>
                  </a:cubicBezTo>
                  <a:cubicBezTo>
                    <a:pt x="1545" y="724"/>
                    <a:pt x="1541" y="728"/>
                    <a:pt x="1537" y="728"/>
                  </a:cubicBezTo>
                  <a:lnTo>
                    <a:pt x="1521" y="728"/>
                  </a:lnTo>
                  <a:cubicBezTo>
                    <a:pt x="1516" y="728"/>
                    <a:pt x="1513" y="724"/>
                    <a:pt x="1513" y="720"/>
                  </a:cubicBezTo>
                  <a:cubicBezTo>
                    <a:pt x="1513" y="715"/>
                    <a:pt x="1516" y="712"/>
                    <a:pt x="1521" y="712"/>
                  </a:cubicBezTo>
                  <a:close/>
                  <a:moveTo>
                    <a:pt x="1569" y="712"/>
                  </a:moveTo>
                  <a:lnTo>
                    <a:pt x="1585" y="712"/>
                  </a:lnTo>
                  <a:cubicBezTo>
                    <a:pt x="1589" y="712"/>
                    <a:pt x="1593" y="715"/>
                    <a:pt x="1593" y="720"/>
                  </a:cubicBezTo>
                  <a:cubicBezTo>
                    <a:pt x="1593" y="724"/>
                    <a:pt x="1589" y="728"/>
                    <a:pt x="1585" y="728"/>
                  </a:cubicBezTo>
                  <a:lnTo>
                    <a:pt x="1569" y="728"/>
                  </a:lnTo>
                  <a:cubicBezTo>
                    <a:pt x="1564" y="728"/>
                    <a:pt x="1561" y="724"/>
                    <a:pt x="1561" y="720"/>
                  </a:cubicBezTo>
                  <a:cubicBezTo>
                    <a:pt x="1561" y="715"/>
                    <a:pt x="1564" y="712"/>
                    <a:pt x="1569" y="712"/>
                  </a:cubicBezTo>
                  <a:close/>
                  <a:moveTo>
                    <a:pt x="1617" y="712"/>
                  </a:moveTo>
                  <a:lnTo>
                    <a:pt x="1633" y="712"/>
                  </a:lnTo>
                  <a:cubicBezTo>
                    <a:pt x="1637" y="712"/>
                    <a:pt x="1641" y="715"/>
                    <a:pt x="1641" y="720"/>
                  </a:cubicBezTo>
                  <a:cubicBezTo>
                    <a:pt x="1641" y="724"/>
                    <a:pt x="1637" y="728"/>
                    <a:pt x="1633" y="728"/>
                  </a:cubicBezTo>
                  <a:lnTo>
                    <a:pt x="1617" y="728"/>
                  </a:lnTo>
                  <a:cubicBezTo>
                    <a:pt x="1612" y="728"/>
                    <a:pt x="1609" y="724"/>
                    <a:pt x="1609" y="720"/>
                  </a:cubicBezTo>
                  <a:cubicBezTo>
                    <a:pt x="1609" y="715"/>
                    <a:pt x="1612" y="712"/>
                    <a:pt x="1617" y="712"/>
                  </a:cubicBezTo>
                  <a:close/>
                  <a:moveTo>
                    <a:pt x="1665" y="712"/>
                  </a:moveTo>
                  <a:lnTo>
                    <a:pt x="1681" y="712"/>
                  </a:lnTo>
                  <a:cubicBezTo>
                    <a:pt x="1685" y="712"/>
                    <a:pt x="1689" y="715"/>
                    <a:pt x="1689" y="720"/>
                  </a:cubicBezTo>
                  <a:cubicBezTo>
                    <a:pt x="1689" y="724"/>
                    <a:pt x="1685" y="728"/>
                    <a:pt x="1681" y="728"/>
                  </a:cubicBezTo>
                  <a:lnTo>
                    <a:pt x="1665" y="728"/>
                  </a:lnTo>
                  <a:cubicBezTo>
                    <a:pt x="1660" y="728"/>
                    <a:pt x="1657" y="724"/>
                    <a:pt x="1657" y="720"/>
                  </a:cubicBezTo>
                  <a:cubicBezTo>
                    <a:pt x="1657" y="715"/>
                    <a:pt x="1660" y="712"/>
                    <a:pt x="1665" y="712"/>
                  </a:cubicBezTo>
                  <a:close/>
                  <a:moveTo>
                    <a:pt x="1713" y="712"/>
                  </a:moveTo>
                  <a:lnTo>
                    <a:pt x="1729" y="712"/>
                  </a:lnTo>
                  <a:cubicBezTo>
                    <a:pt x="1733" y="712"/>
                    <a:pt x="1737" y="715"/>
                    <a:pt x="1737" y="720"/>
                  </a:cubicBezTo>
                  <a:cubicBezTo>
                    <a:pt x="1737" y="724"/>
                    <a:pt x="1733" y="728"/>
                    <a:pt x="1729" y="728"/>
                  </a:cubicBezTo>
                  <a:lnTo>
                    <a:pt x="1713" y="728"/>
                  </a:lnTo>
                  <a:cubicBezTo>
                    <a:pt x="1708" y="728"/>
                    <a:pt x="1705" y="724"/>
                    <a:pt x="1705" y="720"/>
                  </a:cubicBezTo>
                  <a:cubicBezTo>
                    <a:pt x="1705" y="715"/>
                    <a:pt x="1708" y="712"/>
                    <a:pt x="1713" y="712"/>
                  </a:cubicBezTo>
                  <a:close/>
                  <a:moveTo>
                    <a:pt x="1761" y="712"/>
                  </a:moveTo>
                  <a:lnTo>
                    <a:pt x="1777" y="712"/>
                  </a:lnTo>
                  <a:cubicBezTo>
                    <a:pt x="1781" y="712"/>
                    <a:pt x="1785" y="715"/>
                    <a:pt x="1785" y="720"/>
                  </a:cubicBezTo>
                  <a:cubicBezTo>
                    <a:pt x="1785" y="724"/>
                    <a:pt x="1781" y="728"/>
                    <a:pt x="1777" y="728"/>
                  </a:cubicBezTo>
                  <a:lnTo>
                    <a:pt x="1761" y="728"/>
                  </a:lnTo>
                  <a:cubicBezTo>
                    <a:pt x="1756" y="728"/>
                    <a:pt x="1753" y="724"/>
                    <a:pt x="1753" y="720"/>
                  </a:cubicBezTo>
                  <a:cubicBezTo>
                    <a:pt x="1753" y="715"/>
                    <a:pt x="1756" y="712"/>
                    <a:pt x="1761" y="712"/>
                  </a:cubicBezTo>
                  <a:close/>
                  <a:moveTo>
                    <a:pt x="1809" y="712"/>
                  </a:moveTo>
                  <a:lnTo>
                    <a:pt x="1825" y="712"/>
                  </a:lnTo>
                  <a:cubicBezTo>
                    <a:pt x="1829" y="712"/>
                    <a:pt x="1833" y="715"/>
                    <a:pt x="1833" y="720"/>
                  </a:cubicBezTo>
                  <a:cubicBezTo>
                    <a:pt x="1833" y="724"/>
                    <a:pt x="1829" y="728"/>
                    <a:pt x="1825" y="728"/>
                  </a:cubicBezTo>
                  <a:lnTo>
                    <a:pt x="1809" y="728"/>
                  </a:lnTo>
                  <a:cubicBezTo>
                    <a:pt x="1804" y="728"/>
                    <a:pt x="1801" y="724"/>
                    <a:pt x="1801" y="720"/>
                  </a:cubicBezTo>
                  <a:cubicBezTo>
                    <a:pt x="1801" y="715"/>
                    <a:pt x="1804" y="712"/>
                    <a:pt x="1809" y="712"/>
                  </a:cubicBezTo>
                  <a:close/>
                  <a:moveTo>
                    <a:pt x="1857" y="712"/>
                  </a:moveTo>
                  <a:lnTo>
                    <a:pt x="1873" y="712"/>
                  </a:lnTo>
                  <a:cubicBezTo>
                    <a:pt x="1877" y="712"/>
                    <a:pt x="1881" y="715"/>
                    <a:pt x="1881" y="720"/>
                  </a:cubicBezTo>
                  <a:cubicBezTo>
                    <a:pt x="1881" y="724"/>
                    <a:pt x="1877" y="728"/>
                    <a:pt x="1873" y="728"/>
                  </a:cubicBezTo>
                  <a:lnTo>
                    <a:pt x="1857" y="728"/>
                  </a:lnTo>
                  <a:cubicBezTo>
                    <a:pt x="1852" y="728"/>
                    <a:pt x="1849" y="724"/>
                    <a:pt x="1849" y="720"/>
                  </a:cubicBezTo>
                  <a:cubicBezTo>
                    <a:pt x="1849" y="715"/>
                    <a:pt x="1852" y="712"/>
                    <a:pt x="1857" y="712"/>
                  </a:cubicBezTo>
                  <a:close/>
                  <a:moveTo>
                    <a:pt x="1905" y="712"/>
                  </a:moveTo>
                  <a:lnTo>
                    <a:pt x="1921" y="712"/>
                  </a:lnTo>
                  <a:cubicBezTo>
                    <a:pt x="1925" y="712"/>
                    <a:pt x="1929" y="715"/>
                    <a:pt x="1929" y="720"/>
                  </a:cubicBezTo>
                  <a:cubicBezTo>
                    <a:pt x="1929" y="724"/>
                    <a:pt x="1925" y="728"/>
                    <a:pt x="1921" y="728"/>
                  </a:cubicBezTo>
                  <a:lnTo>
                    <a:pt x="1905" y="728"/>
                  </a:lnTo>
                  <a:cubicBezTo>
                    <a:pt x="1900" y="728"/>
                    <a:pt x="1897" y="724"/>
                    <a:pt x="1897" y="720"/>
                  </a:cubicBezTo>
                  <a:cubicBezTo>
                    <a:pt x="1897" y="715"/>
                    <a:pt x="1900" y="712"/>
                    <a:pt x="1905" y="712"/>
                  </a:cubicBezTo>
                  <a:close/>
                  <a:moveTo>
                    <a:pt x="1953" y="712"/>
                  </a:moveTo>
                  <a:lnTo>
                    <a:pt x="1969" y="712"/>
                  </a:lnTo>
                  <a:cubicBezTo>
                    <a:pt x="1973" y="712"/>
                    <a:pt x="1977" y="715"/>
                    <a:pt x="1977" y="720"/>
                  </a:cubicBezTo>
                  <a:cubicBezTo>
                    <a:pt x="1977" y="724"/>
                    <a:pt x="1973" y="728"/>
                    <a:pt x="1969" y="728"/>
                  </a:cubicBezTo>
                  <a:lnTo>
                    <a:pt x="1953" y="728"/>
                  </a:lnTo>
                  <a:cubicBezTo>
                    <a:pt x="1948" y="728"/>
                    <a:pt x="1945" y="724"/>
                    <a:pt x="1945" y="720"/>
                  </a:cubicBezTo>
                  <a:cubicBezTo>
                    <a:pt x="1945" y="715"/>
                    <a:pt x="1948" y="712"/>
                    <a:pt x="1953" y="712"/>
                  </a:cubicBezTo>
                  <a:close/>
                  <a:moveTo>
                    <a:pt x="2001" y="712"/>
                  </a:moveTo>
                  <a:lnTo>
                    <a:pt x="2017" y="712"/>
                  </a:lnTo>
                  <a:cubicBezTo>
                    <a:pt x="2021" y="712"/>
                    <a:pt x="2025" y="715"/>
                    <a:pt x="2025" y="720"/>
                  </a:cubicBezTo>
                  <a:cubicBezTo>
                    <a:pt x="2025" y="724"/>
                    <a:pt x="2021" y="728"/>
                    <a:pt x="2017" y="728"/>
                  </a:cubicBezTo>
                  <a:lnTo>
                    <a:pt x="2001" y="728"/>
                  </a:lnTo>
                  <a:cubicBezTo>
                    <a:pt x="1996" y="728"/>
                    <a:pt x="1993" y="724"/>
                    <a:pt x="1993" y="720"/>
                  </a:cubicBezTo>
                  <a:cubicBezTo>
                    <a:pt x="1993" y="715"/>
                    <a:pt x="1996" y="712"/>
                    <a:pt x="2001" y="712"/>
                  </a:cubicBezTo>
                  <a:close/>
                  <a:moveTo>
                    <a:pt x="2049" y="712"/>
                  </a:moveTo>
                  <a:lnTo>
                    <a:pt x="2065" y="712"/>
                  </a:lnTo>
                  <a:cubicBezTo>
                    <a:pt x="2069" y="712"/>
                    <a:pt x="2073" y="715"/>
                    <a:pt x="2073" y="720"/>
                  </a:cubicBezTo>
                  <a:cubicBezTo>
                    <a:pt x="2073" y="724"/>
                    <a:pt x="2069" y="728"/>
                    <a:pt x="2065" y="728"/>
                  </a:cubicBezTo>
                  <a:lnTo>
                    <a:pt x="2049" y="728"/>
                  </a:lnTo>
                  <a:cubicBezTo>
                    <a:pt x="2044" y="728"/>
                    <a:pt x="2041" y="724"/>
                    <a:pt x="2041" y="720"/>
                  </a:cubicBezTo>
                  <a:cubicBezTo>
                    <a:pt x="2041" y="715"/>
                    <a:pt x="2044" y="712"/>
                    <a:pt x="2049" y="712"/>
                  </a:cubicBezTo>
                  <a:close/>
                  <a:moveTo>
                    <a:pt x="2097" y="712"/>
                  </a:moveTo>
                  <a:lnTo>
                    <a:pt x="2113" y="712"/>
                  </a:lnTo>
                  <a:cubicBezTo>
                    <a:pt x="2117" y="712"/>
                    <a:pt x="2121" y="715"/>
                    <a:pt x="2121" y="720"/>
                  </a:cubicBezTo>
                  <a:cubicBezTo>
                    <a:pt x="2121" y="724"/>
                    <a:pt x="2117" y="728"/>
                    <a:pt x="2113" y="728"/>
                  </a:cubicBezTo>
                  <a:lnTo>
                    <a:pt x="2097" y="728"/>
                  </a:lnTo>
                  <a:cubicBezTo>
                    <a:pt x="2092" y="728"/>
                    <a:pt x="2089" y="724"/>
                    <a:pt x="2089" y="720"/>
                  </a:cubicBezTo>
                  <a:cubicBezTo>
                    <a:pt x="2089" y="715"/>
                    <a:pt x="2092" y="712"/>
                    <a:pt x="2097" y="712"/>
                  </a:cubicBezTo>
                  <a:close/>
                  <a:moveTo>
                    <a:pt x="2145" y="712"/>
                  </a:moveTo>
                  <a:lnTo>
                    <a:pt x="2161" y="712"/>
                  </a:lnTo>
                  <a:cubicBezTo>
                    <a:pt x="2165" y="712"/>
                    <a:pt x="2169" y="715"/>
                    <a:pt x="2169" y="720"/>
                  </a:cubicBezTo>
                  <a:cubicBezTo>
                    <a:pt x="2169" y="724"/>
                    <a:pt x="2165" y="728"/>
                    <a:pt x="2161" y="728"/>
                  </a:cubicBezTo>
                  <a:lnTo>
                    <a:pt x="2145" y="728"/>
                  </a:lnTo>
                  <a:cubicBezTo>
                    <a:pt x="2140" y="728"/>
                    <a:pt x="2137" y="724"/>
                    <a:pt x="2137" y="720"/>
                  </a:cubicBezTo>
                  <a:cubicBezTo>
                    <a:pt x="2137" y="715"/>
                    <a:pt x="2140" y="712"/>
                    <a:pt x="2145" y="712"/>
                  </a:cubicBezTo>
                  <a:close/>
                  <a:moveTo>
                    <a:pt x="2193" y="712"/>
                  </a:moveTo>
                  <a:lnTo>
                    <a:pt x="2209" y="712"/>
                  </a:lnTo>
                  <a:cubicBezTo>
                    <a:pt x="2213" y="712"/>
                    <a:pt x="2217" y="715"/>
                    <a:pt x="2217" y="720"/>
                  </a:cubicBezTo>
                  <a:cubicBezTo>
                    <a:pt x="2217" y="724"/>
                    <a:pt x="2213" y="728"/>
                    <a:pt x="2209" y="728"/>
                  </a:cubicBezTo>
                  <a:lnTo>
                    <a:pt x="2193" y="728"/>
                  </a:lnTo>
                  <a:cubicBezTo>
                    <a:pt x="2188" y="728"/>
                    <a:pt x="2185" y="724"/>
                    <a:pt x="2185" y="720"/>
                  </a:cubicBezTo>
                  <a:cubicBezTo>
                    <a:pt x="2185" y="715"/>
                    <a:pt x="2188" y="712"/>
                    <a:pt x="2193" y="712"/>
                  </a:cubicBezTo>
                  <a:close/>
                  <a:moveTo>
                    <a:pt x="2241" y="712"/>
                  </a:moveTo>
                  <a:lnTo>
                    <a:pt x="2257" y="712"/>
                  </a:lnTo>
                  <a:cubicBezTo>
                    <a:pt x="2261" y="712"/>
                    <a:pt x="2265" y="715"/>
                    <a:pt x="2265" y="720"/>
                  </a:cubicBezTo>
                  <a:cubicBezTo>
                    <a:pt x="2265" y="724"/>
                    <a:pt x="2261" y="728"/>
                    <a:pt x="2257" y="728"/>
                  </a:cubicBezTo>
                  <a:lnTo>
                    <a:pt x="2241" y="728"/>
                  </a:lnTo>
                  <a:cubicBezTo>
                    <a:pt x="2236" y="728"/>
                    <a:pt x="2233" y="724"/>
                    <a:pt x="2233" y="720"/>
                  </a:cubicBezTo>
                  <a:cubicBezTo>
                    <a:pt x="2233" y="715"/>
                    <a:pt x="2236" y="712"/>
                    <a:pt x="2241" y="712"/>
                  </a:cubicBezTo>
                  <a:close/>
                  <a:moveTo>
                    <a:pt x="2289" y="712"/>
                  </a:moveTo>
                  <a:lnTo>
                    <a:pt x="2305" y="712"/>
                  </a:lnTo>
                  <a:cubicBezTo>
                    <a:pt x="2309" y="712"/>
                    <a:pt x="2313" y="715"/>
                    <a:pt x="2313" y="720"/>
                  </a:cubicBezTo>
                  <a:cubicBezTo>
                    <a:pt x="2313" y="724"/>
                    <a:pt x="2309" y="728"/>
                    <a:pt x="2305" y="728"/>
                  </a:cubicBezTo>
                  <a:lnTo>
                    <a:pt x="2289" y="728"/>
                  </a:lnTo>
                  <a:cubicBezTo>
                    <a:pt x="2284" y="728"/>
                    <a:pt x="2281" y="724"/>
                    <a:pt x="2281" y="720"/>
                  </a:cubicBezTo>
                  <a:cubicBezTo>
                    <a:pt x="2281" y="715"/>
                    <a:pt x="2284" y="712"/>
                    <a:pt x="2289" y="712"/>
                  </a:cubicBezTo>
                  <a:close/>
                  <a:moveTo>
                    <a:pt x="2337" y="712"/>
                  </a:moveTo>
                  <a:lnTo>
                    <a:pt x="2353" y="712"/>
                  </a:lnTo>
                  <a:cubicBezTo>
                    <a:pt x="2357" y="712"/>
                    <a:pt x="2361" y="715"/>
                    <a:pt x="2361" y="720"/>
                  </a:cubicBezTo>
                  <a:cubicBezTo>
                    <a:pt x="2361" y="724"/>
                    <a:pt x="2357" y="728"/>
                    <a:pt x="2353" y="728"/>
                  </a:cubicBezTo>
                  <a:lnTo>
                    <a:pt x="2337" y="728"/>
                  </a:lnTo>
                  <a:cubicBezTo>
                    <a:pt x="2332" y="728"/>
                    <a:pt x="2329" y="724"/>
                    <a:pt x="2329" y="720"/>
                  </a:cubicBezTo>
                  <a:cubicBezTo>
                    <a:pt x="2329" y="715"/>
                    <a:pt x="2332" y="712"/>
                    <a:pt x="2337" y="712"/>
                  </a:cubicBezTo>
                  <a:close/>
                  <a:moveTo>
                    <a:pt x="2385" y="712"/>
                  </a:moveTo>
                  <a:lnTo>
                    <a:pt x="2401" y="712"/>
                  </a:lnTo>
                  <a:cubicBezTo>
                    <a:pt x="2405" y="712"/>
                    <a:pt x="2409" y="715"/>
                    <a:pt x="2409" y="720"/>
                  </a:cubicBezTo>
                  <a:cubicBezTo>
                    <a:pt x="2409" y="724"/>
                    <a:pt x="2405" y="728"/>
                    <a:pt x="2401" y="728"/>
                  </a:cubicBezTo>
                  <a:lnTo>
                    <a:pt x="2385" y="728"/>
                  </a:lnTo>
                  <a:cubicBezTo>
                    <a:pt x="2380" y="728"/>
                    <a:pt x="2377" y="724"/>
                    <a:pt x="2377" y="720"/>
                  </a:cubicBezTo>
                  <a:cubicBezTo>
                    <a:pt x="2377" y="715"/>
                    <a:pt x="2380" y="712"/>
                    <a:pt x="2385" y="712"/>
                  </a:cubicBezTo>
                  <a:close/>
                  <a:moveTo>
                    <a:pt x="2433" y="712"/>
                  </a:moveTo>
                  <a:lnTo>
                    <a:pt x="2449" y="712"/>
                  </a:lnTo>
                  <a:cubicBezTo>
                    <a:pt x="2453" y="712"/>
                    <a:pt x="2457" y="715"/>
                    <a:pt x="2457" y="720"/>
                  </a:cubicBezTo>
                  <a:cubicBezTo>
                    <a:pt x="2457" y="724"/>
                    <a:pt x="2453" y="728"/>
                    <a:pt x="2449" y="728"/>
                  </a:cubicBezTo>
                  <a:lnTo>
                    <a:pt x="2433" y="728"/>
                  </a:lnTo>
                  <a:cubicBezTo>
                    <a:pt x="2428" y="728"/>
                    <a:pt x="2425" y="724"/>
                    <a:pt x="2425" y="720"/>
                  </a:cubicBezTo>
                  <a:cubicBezTo>
                    <a:pt x="2425" y="715"/>
                    <a:pt x="2428" y="712"/>
                    <a:pt x="2433" y="712"/>
                  </a:cubicBezTo>
                  <a:close/>
                  <a:moveTo>
                    <a:pt x="2481" y="712"/>
                  </a:moveTo>
                  <a:lnTo>
                    <a:pt x="2497" y="712"/>
                  </a:lnTo>
                  <a:cubicBezTo>
                    <a:pt x="2501" y="712"/>
                    <a:pt x="2505" y="715"/>
                    <a:pt x="2505" y="720"/>
                  </a:cubicBezTo>
                  <a:cubicBezTo>
                    <a:pt x="2505" y="724"/>
                    <a:pt x="2501" y="728"/>
                    <a:pt x="2497" y="728"/>
                  </a:cubicBezTo>
                  <a:lnTo>
                    <a:pt x="2481" y="728"/>
                  </a:lnTo>
                  <a:cubicBezTo>
                    <a:pt x="2476" y="728"/>
                    <a:pt x="2473" y="724"/>
                    <a:pt x="2473" y="720"/>
                  </a:cubicBezTo>
                  <a:cubicBezTo>
                    <a:pt x="2473" y="715"/>
                    <a:pt x="2476" y="712"/>
                    <a:pt x="2481" y="712"/>
                  </a:cubicBezTo>
                  <a:close/>
                  <a:moveTo>
                    <a:pt x="2529" y="712"/>
                  </a:moveTo>
                  <a:lnTo>
                    <a:pt x="2545" y="712"/>
                  </a:lnTo>
                  <a:cubicBezTo>
                    <a:pt x="2549" y="712"/>
                    <a:pt x="2553" y="715"/>
                    <a:pt x="2553" y="720"/>
                  </a:cubicBezTo>
                  <a:cubicBezTo>
                    <a:pt x="2553" y="724"/>
                    <a:pt x="2549" y="728"/>
                    <a:pt x="2545" y="728"/>
                  </a:cubicBezTo>
                  <a:lnTo>
                    <a:pt x="2529" y="728"/>
                  </a:lnTo>
                  <a:cubicBezTo>
                    <a:pt x="2524" y="728"/>
                    <a:pt x="2521" y="724"/>
                    <a:pt x="2521" y="720"/>
                  </a:cubicBezTo>
                  <a:cubicBezTo>
                    <a:pt x="2521" y="715"/>
                    <a:pt x="2524" y="712"/>
                    <a:pt x="2529" y="712"/>
                  </a:cubicBezTo>
                  <a:close/>
                  <a:moveTo>
                    <a:pt x="2577" y="712"/>
                  </a:moveTo>
                  <a:lnTo>
                    <a:pt x="2593" y="712"/>
                  </a:lnTo>
                  <a:cubicBezTo>
                    <a:pt x="2597" y="712"/>
                    <a:pt x="2601" y="715"/>
                    <a:pt x="2601" y="720"/>
                  </a:cubicBezTo>
                  <a:cubicBezTo>
                    <a:pt x="2601" y="724"/>
                    <a:pt x="2597" y="728"/>
                    <a:pt x="2593" y="728"/>
                  </a:cubicBezTo>
                  <a:lnTo>
                    <a:pt x="2577" y="728"/>
                  </a:lnTo>
                  <a:cubicBezTo>
                    <a:pt x="2572" y="728"/>
                    <a:pt x="2569" y="724"/>
                    <a:pt x="2569" y="720"/>
                  </a:cubicBezTo>
                  <a:cubicBezTo>
                    <a:pt x="2569" y="715"/>
                    <a:pt x="2572" y="712"/>
                    <a:pt x="2577" y="712"/>
                  </a:cubicBezTo>
                  <a:close/>
                  <a:moveTo>
                    <a:pt x="2625" y="712"/>
                  </a:moveTo>
                  <a:lnTo>
                    <a:pt x="2641" y="712"/>
                  </a:lnTo>
                  <a:cubicBezTo>
                    <a:pt x="2645" y="712"/>
                    <a:pt x="2649" y="715"/>
                    <a:pt x="2649" y="720"/>
                  </a:cubicBezTo>
                  <a:cubicBezTo>
                    <a:pt x="2649" y="724"/>
                    <a:pt x="2645" y="728"/>
                    <a:pt x="2641" y="728"/>
                  </a:cubicBezTo>
                  <a:lnTo>
                    <a:pt x="2625" y="728"/>
                  </a:lnTo>
                  <a:cubicBezTo>
                    <a:pt x="2620" y="728"/>
                    <a:pt x="2617" y="724"/>
                    <a:pt x="2617" y="720"/>
                  </a:cubicBezTo>
                  <a:cubicBezTo>
                    <a:pt x="2617" y="715"/>
                    <a:pt x="2620" y="712"/>
                    <a:pt x="2625" y="712"/>
                  </a:cubicBezTo>
                  <a:close/>
                  <a:moveTo>
                    <a:pt x="2673" y="712"/>
                  </a:moveTo>
                  <a:lnTo>
                    <a:pt x="2689" y="712"/>
                  </a:lnTo>
                  <a:cubicBezTo>
                    <a:pt x="2693" y="712"/>
                    <a:pt x="2697" y="715"/>
                    <a:pt x="2697" y="720"/>
                  </a:cubicBezTo>
                  <a:cubicBezTo>
                    <a:pt x="2697" y="724"/>
                    <a:pt x="2693" y="728"/>
                    <a:pt x="2689" y="728"/>
                  </a:cubicBezTo>
                  <a:lnTo>
                    <a:pt x="2673" y="728"/>
                  </a:lnTo>
                  <a:cubicBezTo>
                    <a:pt x="2668" y="728"/>
                    <a:pt x="2665" y="724"/>
                    <a:pt x="2665" y="720"/>
                  </a:cubicBezTo>
                  <a:cubicBezTo>
                    <a:pt x="2665" y="715"/>
                    <a:pt x="2668" y="712"/>
                    <a:pt x="2673" y="712"/>
                  </a:cubicBezTo>
                  <a:close/>
                  <a:moveTo>
                    <a:pt x="2721" y="712"/>
                  </a:moveTo>
                  <a:lnTo>
                    <a:pt x="2737" y="712"/>
                  </a:lnTo>
                  <a:cubicBezTo>
                    <a:pt x="2741" y="712"/>
                    <a:pt x="2745" y="715"/>
                    <a:pt x="2745" y="720"/>
                  </a:cubicBezTo>
                  <a:cubicBezTo>
                    <a:pt x="2745" y="724"/>
                    <a:pt x="2741" y="728"/>
                    <a:pt x="2737" y="728"/>
                  </a:cubicBezTo>
                  <a:lnTo>
                    <a:pt x="2721" y="728"/>
                  </a:lnTo>
                  <a:cubicBezTo>
                    <a:pt x="2716" y="728"/>
                    <a:pt x="2713" y="724"/>
                    <a:pt x="2713" y="720"/>
                  </a:cubicBezTo>
                  <a:cubicBezTo>
                    <a:pt x="2713" y="715"/>
                    <a:pt x="2716" y="712"/>
                    <a:pt x="2721" y="712"/>
                  </a:cubicBezTo>
                  <a:close/>
                  <a:moveTo>
                    <a:pt x="2769" y="712"/>
                  </a:moveTo>
                  <a:lnTo>
                    <a:pt x="2785" y="712"/>
                  </a:lnTo>
                  <a:cubicBezTo>
                    <a:pt x="2789" y="712"/>
                    <a:pt x="2793" y="715"/>
                    <a:pt x="2793" y="720"/>
                  </a:cubicBezTo>
                  <a:cubicBezTo>
                    <a:pt x="2793" y="724"/>
                    <a:pt x="2789" y="728"/>
                    <a:pt x="2785" y="728"/>
                  </a:cubicBezTo>
                  <a:lnTo>
                    <a:pt x="2769" y="728"/>
                  </a:lnTo>
                  <a:cubicBezTo>
                    <a:pt x="2764" y="728"/>
                    <a:pt x="2761" y="724"/>
                    <a:pt x="2761" y="720"/>
                  </a:cubicBezTo>
                  <a:cubicBezTo>
                    <a:pt x="2761" y="715"/>
                    <a:pt x="2764" y="712"/>
                    <a:pt x="2769" y="712"/>
                  </a:cubicBezTo>
                  <a:close/>
                  <a:moveTo>
                    <a:pt x="2817" y="712"/>
                  </a:moveTo>
                  <a:lnTo>
                    <a:pt x="2833" y="712"/>
                  </a:lnTo>
                  <a:cubicBezTo>
                    <a:pt x="2837" y="712"/>
                    <a:pt x="2841" y="715"/>
                    <a:pt x="2841" y="720"/>
                  </a:cubicBezTo>
                  <a:cubicBezTo>
                    <a:pt x="2841" y="724"/>
                    <a:pt x="2837" y="728"/>
                    <a:pt x="2833" y="728"/>
                  </a:cubicBezTo>
                  <a:lnTo>
                    <a:pt x="2817" y="728"/>
                  </a:lnTo>
                  <a:cubicBezTo>
                    <a:pt x="2812" y="728"/>
                    <a:pt x="2809" y="724"/>
                    <a:pt x="2809" y="720"/>
                  </a:cubicBezTo>
                  <a:cubicBezTo>
                    <a:pt x="2809" y="715"/>
                    <a:pt x="2812" y="712"/>
                    <a:pt x="2817" y="712"/>
                  </a:cubicBezTo>
                  <a:close/>
                  <a:moveTo>
                    <a:pt x="2865" y="712"/>
                  </a:moveTo>
                  <a:lnTo>
                    <a:pt x="2881" y="712"/>
                  </a:lnTo>
                  <a:cubicBezTo>
                    <a:pt x="2885" y="712"/>
                    <a:pt x="2889" y="715"/>
                    <a:pt x="2889" y="720"/>
                  </a:cubicBezTo>
                  <a:cubicBezTo>
                    <a:pt x="2889" y="724"/>
                    <a:pt x="2885" y="728"/>
                    <a:pt x="2881" y="728"/>
                  </a:cubicBezTo>
                  <a:lnTo>
                    <a:pt x="2865" y="728"/>
                  </a:lnTo>
                  <a:cubicBezTo>
                    <a:pt x="2860" y="728"/>
                    <a:pt x="2857" y="724"/>
                    <a:pt x="2857" y="720"/>
                  </a:cubicBezTo>
                  <a:cubicBezTo>
                    <a:pt x="2857" y="715"/>
                    <a:pt x="2860" y="712"/>
                    <a:pt x="2865" y="712"/>
                  </a:cubicBezTo>
                  <a:close/>
                  <a:moveTo>
                    <a:pt x="2913" y="712"/>
                  </a:moveTo>
                  <a:lnTo>
                    <a:pt x="2929" y="712"/>
                  </a:lnTo>
                  <a:cubicBezTo>
                    <a:pt x="2933" y="712"/>
                    <a:pt x="2937" y="715"/>
                    <a:pt x="2937" y="720"/>
                  </a:cubicBezTo>
                  <a:cubicBezTo>
                    <a:pt x="2937" y="724"/>
                    <a:pt x="2933" y="728"/>
                    <a:pt x="2929" y="728"/>
                  </a:cubicBezTo>
                  <a:lnTo>
                    <a:pt x="2913" y="728"/>
                  </a:lnTo>
                  <a:cubicBezTo>
                    <a:pt x="2908" y="728"/>
                    <a:pt x="2905" y="724"/>
                    <a:pt x="2905" y="720"/>
                  </a:cubicBezTo>
                  <a:cubicBezTo>
                    <a:pt x="2905" y="715"/>
                    <a:pt x="2908" y="712"/>
                    <a:pt x="2913" y="712"/>
                  </a:cubicBezTo>
                  <a:close/>
                  <a:moveTo>
                    <a:pt x="2961" y="712"/>
                  </a:moveTo>
                  <a:lnTo>
                    <a:pt x="2977" y="712"/>
                  </a:lnTo>
                  <a:cubicBezTo>
                    <a:pt x="2981" y="712"/>
                    <a:pt x="2985" y="715"/>
                    <a:pt x="2985" y="720"/>
                  </a:cubicBezTo>
                  <a:cubicBezTo>
                    <a:pt x="2985" y="724"/>
                    <a:pt x="2981" y="728"/>
                    <a:pt x="2977" y="728"/>
                  </a:cubicBezTo>
                  <a:lnTo>
                    <a:pt x="2961" y="728"/>
                  </a:lnTo>
                  <a:cubicBezTo>
                    <a:pt x="2956" y="728"/>
                    <a:pt x="2953" y="724"/>
                    <a:pt x="2953" y="720"/>
                  </a:cubicBezTo>
                  <a:cubicBezTo>
                    <a:pt x="2953" y="715"/>
                    <a:pt x="2956" y="712"/>
                    <a:pt x="2961" y="712"/>
                  </a:cubicBezTo>
                  <a:close/>
                  <a:moveTo>
                    <a:pt x="3009" y="712"/>
                  </a:moveTo>
                  <a:lnTo>
                    <a:pt x="3025" y="712"/>
                  </a:lnTo>
                  <a:cubicBezTo>
                    <a:pt x="3029" y="712"/>
                    <a:pt x="3033" y="715"/>
                    <a:pt x="3033" y="720"/>
                  </a:cubicBezTo>
                  <a:cubicBezTo>
                    <a:pt x="3033" y="724"/>
                    <a:pt x="3029" y="728"/>
                    <a:pt x="3025" y="728"/>
                  </a:cubicBezTo>
                  <a:lnTo>
                    <a:pt x="3009" y="728"/>
                  </a:lnTo>
                  <a:cubicBezTo>
                    <a:pt x="3004" y="728"/>
                    <a:pt x="3001" y="724"/>
                    <a:pt x="3001" y="720"/>
                  </a:cubicBezTo>
                  <a:cubicBezTo>
                    <a:pt x="3001" y="715"/>
                    <a:pt x="3004" y="712"/>
                    <a:pt x="3009" y="712"/>
                  </a:cubicBezTo>
                  <a:close/>
                  <a:moveTo>
                    <a:pt x="3057" y="712"/>
                  </a:moveTo>
                  <a:lnTo>
                    <a:pt x="3073" y="712"/>
                  </a:lnTo>
                  <a:cubicBezTo>
                    <a:pt x="3077" y="712"/>
                    <a:pt x="3081" y="715"/>
                    <a:pt x="3081" y="720"/>
                  </a:cubicBezTo>
                  <a:cubicBezTo>
                    <a:pt x="3081" y="724"/>
                    <a:pt x="3077" y="728"/>
                    <a:pt x="3073" y="728"/>
                  </a:cubicBezTo>
                  <a:lnTo>
                    <a:pt x="3057" y="728"/>
                  </a:lnTo>
                  <a:cubicBezTo>
                    <a:pt x="3052" y="728"/>
                    <a:pt x="3049" y="724"/>
                    <a:pt x="3049" y="720"/>
                  </a:cubicBezTo>
                  <a:cubicBezTo>
                    <a:pt x="3049" y="715"/>
                    <a:pt x="3052" y="712"/>
                    <a:pt x="3057" y="712"/>
                  </a:cubicBezTo>
                  <a:close/>
                  <a:moveTo>
                    <a:pt x="3105" y="712"/>
                  </a:moveTo>
                  <a:lnTo>
                    <a:pt x="3121" y="712"/>
                  </a:lnTo>
                  <a:cubicBezTo>
                    <a:pt x="3125" y="712"/>
                    <a:pt x="3129" y="715"/>
                    <a:pt x="3129" y="720"/>
                  </a:cubicBezTo>
                  <a:cubicBezTo>
                    <a:pt x="3129" y="724"/>
                    <a:pt x="3125" y="728"/>
                    <a:pt x="3121" y="728"/>
                  </a:cubicBezTo>
                  <a:lnTo>
                    <a:pt x="3105" y="728"/>
                  </a:lnTo>
                  <a:cubicBezTo>
                    <a:pt x="3100" y="728"/>
                    <a:pt x="3097" y="724"/>
                    <a:pt x="3097" y="720"/>
                  </a:cubicBezTo>
                  <a:cubicBezTo>
                    <a:pt x="3097" y="715"/>
                    <a:pt x="3100" y="712"/>
                    <a:pt x="3105" y="712"/>
                  </a:cubicBezTo>
                  <a:close/>
                  <a:moveTo>
                    <a:pt x="3153" y="712"/>
                  </a:moveTo>
                  <a:lnTo>
                    <a:pt x="3169" y="712"/>
                  </a:lnTo>
                  <a:cubicBezTo>
                    <a:pt x="3173" y="712"/>
                    <a:pt x="3177" y="715"/>
                    <a:pt x="3177" y="720"/>
                  </a:cubicBezTo>
                  <a:cubicBezTo>
                    <a:pt x="3177" y="724"/>
                    <a:pt x="3173" y="728"/>
                    <a:pt x="3169" y="728"/>
                  </a:cubicBezTo>
                  <a:lnTo>
                    <a:pt x="3153" y="728"/>
                  </a:lnTo>
                  <a:cubicBezTo>
                    <a:pt x="3148" y="728"/>
                    <a:pt x="3145" y="724"/>
                    <a:pt x="3145" y="720"/>
                  </a:cubicBezTo>
                  <a:cubicBezTo>
                    <a:pt x="3145" y="715"/>
                    <a:pt x="3148" y="712"/>
                    <a:pt x="3153" y="712"/>
                  </a:cubicBezTo>
                  <a:close/>
                  <a:moveTo>
                    <a:pt x="3201" y="712"/>
                  </a:moveTo>
                  <a:lnTo>
                    <a:pt x="3217" y="712"/>
                  </a:lnTo>
                  <a:cubicBezTo>
                    <a:pt x="3221" y="712"/>
                    <a:pt x="3225" y="715"/>
                    <a:pt x="3225" y="720"/>
                  </a:cubicBezTo>
                  <a:cubicBezTo>
                    <a:pt x="3225" y="724"/>
                    <a:pt x="3221" y="728"/>
                    <a:pt x="3217" y="728"/>
                  </a:cubicBezTo>
                  <a:lnTo>
                    <a:pt x="3201" y="728"/>
                  </a:lnTo>
                  <a:cubicBezTo>
                    <a:pt x="3196" y="728"/>
                    <a:pt x="3193" y="724"/>
                    <a:pt x="3193" y="720"/>
                  </a:cubicBezTo>
                  <a:cubicBezTo>
                    <a:pt x="3193" y="715"/>
                    <a:pt x="3196" y="712"/>
                    <a:pt x="3201" y="712"/>
                  </a:cubicBezTo>
                  <a:close/>
                  <a:moveTo>
                    <a:pt x="3249" y="712"/>
                  </a:moveTo>
                  <a:lnTo>
                    <a:pt x="3265" y="712"/>
                  </a:lnTo>
                  <a:cubicBezTo>
                    <a:pt x="3269" y="712"/>
                    <a:pt x="3273" y="715"/>
                    <a:pt x="3273" y="720"/>
                  </a:cubicBezTo>
                  <a:cubicBezTo>
                    <a:pt x="3273" y="724"/>
                    <a:pt x="3269" y="728"/>
                    <a:pt x="3265" y="728"/>
                  </a:cubicBezTo>
                  <a:lnTo>
                    <a:pt x="3249" y="728"/>
                  </a:lnTo>
                  <a:cubicBezTo>
                    <a:pt x="3244" y="728"/>
                    <a:pt x="3241" y="724"/>
                    <a:pt x="3241" y="720"/>
                  </a:cubicBezTo>
                  <a:cubicBezTo>
                    <a:pt x="3241" y="715"/>
                    <a:pt x="3244" y="712"/>
                    <a:pt x="3249" y="712"/>
                  </a:cubicBezTo>
                  <a:close/>
                  <a:moveTo>
                    <a:pt x="3297" y="712"/>
                  </a:moveTo>
                  <a:lnTo>
                    <a:pt x="3313" y="712"/>
                  </a:lnTo>
                  <a:cubicBezTo>
                    <a:pt x="3317" y="712"/>
                    <a:pt x="3321" y="715"/>
                    <a:pt x="3321" y="720"/>
                  </a:cubicBezTo>
                  <a:cubicBezTo>
                    <a:pt x="3321" y="724"/>
                    <a:pt x="3317" y="728"/>
                    <a:pt x="3313" y="728"/>
                  </a:cubicBezTo>
                  <a:lnTo>
                    <a:pt x="3297" y="728"/>
                  </a:lnTo>
                  <a:cubicBezTo>
                    <a:pt x="3292" y="728"/>
                    <a:pt x="3289" y="724"/>
                    <a:pt x="3289" y="720"/>
                  </a:cubicBezTo>
                  <a:cubicBezTo>
                    <a:pt x="3289" y="715"/>
                    <a:pt x="3292" y="712"/>
                    <a:pt x="3297" y="712"/>
                  </a:cubicBezTo>
                  <a:close/>
                  <a:moveTo>
                    <a:pt x="3345" y="712"/>
                  </a:moveTo>
                  <a:lnTo>
                    <a:pt x="3361" y="712"/>
                  </a:lnTo>
                  <a:cubicBezTo>
                    <a:pt x="3365" y="712"/>
                    <a:pt x="3369" y="715"/>
                    <a:pt x="3369" y="720"/>
                  </a:cubicBezTo>
                  <a:cubicBezTo>
                    <a:pt x="3369" y="724"/>
                    <a:pt x="3365" y="728"/>
                    <a:pt x="3361" y="728"/>
                  </a:cubicBezTo>
                  <a:lnTo>
                    <a:pt x="3345" y="728"/>
                  </a:lnTo>
                  <a:cubicBezTo>
                    <a:pt x="3340" y="728"/>
                    <a:pt x="3337" y="724"/>
                    <a:pt x="3337" y="720"/>
                  </a:cubicBezTo>
                  <a:cubicBezTo>
                    <a:pt x="3337" y="715"/>
                    <a:pt x="3340" y="712"/>
                    <a:pt x="3345" y="712"/>
                  </a:cubicBezTo>
                  <a:close/>
                  <a:moveTo>
                    <a:pt x="3393" y="712"/>
                  </a:moveTo>
                  <a:lnTo>
                    <a:pt x="3409" y="712"/>
                  </a:lnTo>
                  <a:cubicBezTo>
                    <a:pt x="3413" y="712"/>
                    <a:pt x="3417" y="715"/>
                    <a:pt x="3417" y="720"/>
                  </a:cubicBezTo>
                  <a:cubicBezTo>
                    <a:pt x="3417" y="724"/>
                    <a:pt x="3413" y="728"/>
                    <a:pt x="3409" y="728"/>
                  </a:cubicBezTo>
                  <a:lnTo>
                    <a:pt x="3393" y="728"/>
                  </a:lnTo>
                  <a:cubicBezTo>
                    <a:pt x="3388" y="728"/>
                    <a:pt x="3385" y="724"/>
                    <a:pt x="3385" y="720"/>
                  </a:cubicBezTo>
                  <a:cubicBezTo>
                    <a:pt x="3385" y="715"/>
                    <a:pt x="3388" y="712"/>
                    <a:pt x="3393" y="712"/>
                  </a:cubicBezTo>
                  <a:close/>
                  <a:moveTo>
                    <a:pt x="3411" y="698"/>
                  </a:moveTo>
                  <a:lnTo>
                    <a:pt x="3411" y="682"/>
                  </a:lnTo>
                  <a:cubicBezTo>
                    <a:pt x="3411" y="677"/>
                    <a:pt x="3414" y="674"/>
                    <a:pt x="3419" y="674"/>
                  </a:cubicBezTo>
                  <a:cubicBezTo>
                    <a:pt x="3423" y="674"/>
                    <a:pt x="3427" y="677"/>
                    <a:pt x="3427" y="682"/>
                  </a:cubicBezTo>
                  <a:lnTo>
                    <a:pt x="3427" y="698"/>
                  </a:lnTo>
                  <a:cubicBezTo>
                    <a:pt x="3427" y="702"/>
                    <a:pt x="3423" y="706"/>
                    <a:pt x="3419" y="706"/>
                  </a:cubicBezTo>
                  <a:cubicBezTo>
                    <a:pt x="3414" y="706"/>
                    <a:pt x="3411" y="702"/>
                    <a:pt x="3411" y="698"/>
                  </a:cubicBezTo>
                  <a:close/>
                  <a:moveTo>
                    <a:pt x="3411" y="650"/>
                  </a:moveTo>
                  <a:lnTo>
                    <a:pt x="3411" y="634"/>
                  </a:lnTo>
                  <a:cubicBezTo>
                    <a:pt x="3411" y="629"/>
                    <a:pt x="3414" y="626"/>
                    <a:pt x="3419" y="626"/>
                  </a:cubicBezTo>
                  <a:cubicBezTo>
                    <a:pt x="3423" y="626"/>
                    <a:pt x="3427" y="629"/>
                    <a:pt x="3427" y="634"/>
                  </a:cubicBezTo>
                  <a:lnTo>
                    <a:pt x="3427" y="650"/>
                  </a:lnTo>
                  <a:cubicBezTo>
                    <a:pt x="3427" y="654"/>
                    <a:pt x="3423" y="658"/>
                    <a:pt x="3419" y="658"/>
                  </a:cubicBezTo>
                  <a:cubicBezTo>
                    <a:pt x="3414" y="658"/>
                    <a:pt x="3411" y="654"/>
                    <a:pt x="3411" y="650"/>
                  </a:cubicBezTo>
                  <a:close/>
                  <a:moveTo>
                    <a:pt x="3411" y="602"/>
                  </a:moveTo>
                  <a:lnTo>
                    <a:pt x="3411" y="586"/>
                  </a:lnTo>
                  <a:cubicBezTo>
                    <a:pt x="3411" y="581"/>
                    <a:pt x="3414" y="578"/>
                    <a:pt x="3419" y="578"/>
                  </a:cubicBezTo>
                  <a:cubicBezTo>
                    <a:pt x="3423" y="578"/>
                    <a:pt x="3427" y="581"/>
                    <a:pt x="3427" y="586"/>
                  </a:cubicBezTo>
                  <a:lnTo>
                    <a:pt x="3427" y="602"/>
                  </a:lnTo>
                  <a:cubicBezTo>
                    <a:pt x="3427" y="606"/>
                    <a:pt x="3423" y="610"/>
                    <a:pt x="3419" y="610"/>
                  </a:cubicBezTo>
                  <a:cubicBezTo>
                    <a:pt x="3414" y="610"/>
                    <a:pt x="3411" y="606"/>
                    <a:pt x="3411" y="602"/>
                  </a:cubicBezTo>
                  <a:close/>
                  <a:moveTo>
                    <a:pt x="3411" y="554"/>
                  </a:moveTo>
                  <a:lnTo>
                    <a:pt x="3411" y="538"/>
                  </a:lnTo>
                  <a:cubicBezTo>
                    <a:pt x="3411" y="533"/>
                    <a:pt x="3414" y="530"/>
                    <a:pt x="3419" y="530"/>
                  </a:cubicBezTo>
                  <a:cubicBezTo>
                    <a:pt x="3423" y="530"/>
                    <a:pt x="3427" y="533"/>
                    <a:pt x="3427" y="538"/>
                  </a:cubicBezTo>
                  <a:lnTo>
                    <a:pt x="3427" y="554"/>
                  </a:lnTo>
                  <a:cubicBezTo>
                    <a:pt x="3427" y="558"/>
                    <a:pt x="3423" y="562"/>
                    <a:pt x="3419" y="562"/>
                  </a:cubicBezTo>
                  <a:cubicBezTo>
                    <a:pt x="3414" y="562"/>
                    <a:pt x="3411" y="558"/>
                    <a:pt x="3411" y="554"/>
                  </a:cubicBezTo>
                  <a:close/>
                  <a:moveTo>
                    <a:pt x="3411" y="506"/>
                  </a:moveTo>
                  <a:lnTo>
                    <a:pt x="3411" y="490"/>
                  </a:lnTo>
                  <a:cubicBezTo>
                    <a:pt x="3411" y="485"/>
                    <a:pt x="3414" y="482"/>
                    <a:pt x="3419" y="482"/>
                  </a:cubicBezTo>
                  <a:cubicBezTo>
                    <a:pt x="3423" y="482"/>
                    <a:pt x="3427" y="485"/>
                    <a:pt x="3427" y="490"/>
                  </a:cubicBezTo>
                  <a:lnTo>
                    <a:pt x="3427" y="506"/>
                  </a:lnTo>
                  <a:cubicBezTo>
                    <a:pt x="3427" y="510"/>
                    <a:pt x="3423" y="514"/>
                    <a:pt x="3419" y="514"/>
                  </a:cubicBezTo>
                  <a:cubicBezTo>
                    <a:pt x="3414" y="514"/>
                    <a:pt x="3411" y="510"/>
                    <a:pt x="3411" y="506"/>
                  </a:cubicBezTo>
                  <a:close/>
                  <a:moveTo>
                    <a:pt x="3411" y="458"/>
                  </a:moveTo>
                  <a:lnTo>
                    <a:pt x="3411" y="442"/>
                  </a:lnTo>
                  <a:cubicBezTo>
                    <a:pt x="3411" y="437"/>
                    <a:pt x="3414" y="434"/>
                    <a:pt x="3419" y="434"/>
                  </a:cubicBezTo>
                  <a:cubicBezTo>
                    <a:pt x="3423" y="434"/>
                    <a:pt x="3427" y="437"/>
                    <a:pt x="3427" y="442"/>
                  </a:cubicBezTo>
                  <a:lnTo>
                    <a:pt x="3427" y="458"/>
                  </a:lnTo>
                  <a:cubicBezTo>
                    <a:pt x="3427" y="462"/>
                    <a:pt x="3423" y="466"/>
                    <a:pt x="3419" y="466"/>
                  </a:cubicBezTo>
                  <a:cubicBezTo>
                    <a:pt x="3414" y="466"/>
                    <a:pt x="3411" y="462"/>
                    <a:pt x="3411" y="458"/>
                  </a:cubicBezTo>
                  <a:close/>
                  <a:moveTo>
                    <a:pt x="3411" y="410"/>
                  </a:moveTo>
                  <a:lnTo>
                    <a:pt x="3411" y="394"/>
                  </a:lnTo>
                  <a:cubicBezTo>
                    <a:pt x="3411" y="389"/>
                    <a:pt x="3414" y="386"/>
                    <a:pt x="3419" y="386"/>
                  </a:cubicBezTo>
                  <a:cubicBezTo>
                    <a:pt x="3423" y="386"/>
                    <a:pt x="3427" y="389"/>
                    <a:pt x="3427" y="394"/>
                  </a:cubicBezTo>
                  <a:lnTo>
                    <a:pt x="3427" y="410"/>
                  </a:lnTo>
                  <a:cubicBezTo>
                    <a:pt x="3427" y="414"/>
                    <a:pt x="3423" y="418"/>
                    <a:pt x="3419" y="418"/>
                  </a:cubicBezTo>
                  <a:cubicBezTo>
                    <a:pt x="3414" y="418"/>
                    <a:pt x="3411" y="414"/>
                    <a:pt x="3411" y="410"/>
                  </a:cubicBezTo>
                  <a:close/>
                  <a:moveTo>
                    <a:pt x="3411" y="362"/>
                  </a:moveTo>
                  <a:lnTo>
                    <a:pt x="3411" y="346"/>
                  </a:lnTo>
                  <a:cubicBezTo>
                    <a:pt x="3411" y="341"/>
                    <a:pt x="3414" y="338"/>
                    <a:pt x="3419" y="338"/>
                  </a:cubicBezTo>
                  <a:cubicBezTo>
                    <a:pt x="3423" y="338"/>
                    <a:pt x="3427" y="341"/>
                    <a:pt x="3427" y="346"/>
                  </a:cubicBezTo>
                  <a:lnTo>
                    <a:pt x="3427" y="362"/>
                  </a:lnTo>
                  <a:cubicBezTo>
                    <a:pt x="3427" y="366"/>
                    <a:pt x="3423" y="370"/>
                    <a:pt x="3419" y="370"/>
                  </a:cubicBezTo>
                  <a:cubicBezTo>
                    <a:pt x="3414" y="370"/>
                    <a:pt x="3411" y="366"/>
                    <a:pt x="3411" y="362"/>
                  </a:cubicBezTo>
                  <a:close/>
                  <a:moveTo>
                    <a:pt x="3411" y="314"/>
                  </a:moveTo>
                  <a:lnTo>
                    <a:pt x="3411" y="298"/>
                  </a:lnTo>
                  <a:cubicBezTo>
                    <a:pt x="3411" y="293"/>
                    <a:pt x="3414" y="290"/>
                    <a:pt x="3419" y="290"/>
                  </a:cubicBezTo>
                  <a:cubicBezTo>
                    <a:pt x="3423" y="290"/>
                    <a:pt x="3427" y="293"/>
                    <a:pt x="3427" y="298"/>
                  </a:cubicBezTo>
                  <a:lnTo>
                    <a:pt x="3427" y="314"/>
                  </a:lnTo>
                  <a:cubicBezTo>
                    <a:pt x="3427" y="318"/>
                    <a:pt x="3423" y="322"/>
                    <a:pt x="3419" y="322"/>
                  </a:cubicBezTo>
                  <a:cubicBezTo>
                    <a:pt x="3414" y="322"/>
                    <a:pt x="3411" y="318"/>
                    <a:pt x="3411" y="314"/>
                  </a:cubicBezTo>
                  <a:close/>
                  <a:moveTo>
                    <a:pt x="3411" y="266"/>
                  </a:moveTo>
                  <a:lnTo>
                    <a:pt x="3411" y="250"/>
                  </a:lnTo>
                  <a:cubicBezTo>
                    <a:pt x="3411" y="245"/>
                    <a:pt x="3414" y="242"/>
                    <a:pt x="3419" y="242"/>
                  </a:cubicBezTo>
                  <a:cubicBezTo>
                    <a:pt x="3423" y="242"/>
                    <a:pt x="3427" y="245"/>
                    <a:pt x="3427" y="250"/>
                  </a:cubicBezTo>
                  <a:lnTo>
                    <a:pt x="3427" y="266"/>
                  </a:lnTo>
                  <a:cubicBezTo>
                    <a:pt x="3427" y="270"/>
                    <a:pt x="3423" y="274"/>
                    <a:pt x="3419" y="274"/>
                  </a:cubicBezTo>
                  <a:cubicBezTo>
                    <a:pt x="3414" y="274"/>
                    <a:pt x="3411" y="270"/>
                    <a:pt x="3411" y="266"/>
                  </a:cubicBezTo>
                  <a:close/>
                  <a:moveTo>
                    <a:pt x="3411" y="218"/>
                  </a:moveTo>
                  <a:lnTo>
                    <a:pt x="3411" y="202"/>
                  </a:lnTo>
                  <a:cubicBezTo>
                    <a:pt x="3411" y="197"/>
                    <a:pt x="3414" y="194"/>
                    <a:pt x="3419" y="194"/>
                  </a:cubicBezTo>
                  <a:cubicBezTo>
                    <a:pt x="3423" y="194"/>
                    <a:pt x="3427" y="197"/>
                    <a:pt x="3427" y="202"/>
                  </a:cubicBezTo>
                  <a:lnTo>
                    <a:pt x="3427" y="218"/>
                  </a:lnTo>
                  <a:cubicBezTo>
                    <a:pt x="3427" y="222"/>
                    <a:pt x="3423" y="226"/>
                    <a:pt x="3419" y="226"/>
                  </a:cubicBezTo>
                  <a:cubicBezTo>
                    <a:pt x="3414" y="226"/>
                    <a:pt x="3411" y="222"/>
                    <a:pt x="3411" y="218"/>
                  </a:cubicBezTo>
                  <a:close/>
                  <a:moveTo>
                    <a:pt x="3411" y="170"/>
                  </a:moveTo>
                  <a:lnTo>
                    <a:pt x="3411" y="154"/>
                  </a:lnTo>
                  <a:cubicBezTo>
                    <a:pt x="3411" y="149"/>
                    <a:pt x="3414" y="146"/>
                    <a:pt x="3419" y="146"/>
                  </a:cubicBezTo>
                  <a:cubicBezTo>
                    <a:pt x="3423" y="146"/>
                    <a:pt x="3427" y="149"/>
                    <a:pt x="3427" y="154"/>
                  </a:cubicBezTo>
                  <a:lnTo>
                    <a:pt x="3427" y="170"/>
                  </a:lnTo>
                  <a:cubicBezTo>
                    <a:pt x="3427" y="174"/>
                    <a:pt x="3423" y="178"/>
                    <a:pt x="3419" y="178"/>
                  </a:cubicBezTo>
                  <a:cubicBezTo>
                    <a:pt x="3414" y="178"/>
                    <a:pt x="3411" y="174"/>
                    <a:pt x="3411" y="170"/>
                  </a:cubicBezTo>
                  <a:close/>
                  <a:moveTo>
                    <a:pt x="3411" y="122"/>
                  </a:moveTo>
                  <a:lnTo>
                    <a:pt x="3411" y="106"/>
                  </a:lnTo>
                  <a:cubicBezTo>
                    <a:pt x="3411" y="101"/>
                    <a:pt x="3414" y="98"/>
                    <a:pt x="3419" y="98"/>
                  </a:cubicBezTo>
                  <a:cubicBezTo>
                    <a:pt x="3423" y="98"/>
                    <a:pt x="3427" y="101"/>
                    <a:pt x="3427" y="106"/>
                  </a:cubicBezTo>
                  <a:lnTo>
                    <a:pt x="3427" y="122"/>
                  </a:lnTo>
                  <a:cubicBezTo>
                    <a:pt x="3427" y="126"/>
                    <a:pt x="3423" y="130"/>
                    <a:pt x="3419" y="130"/>
                  </a:cubicBezTo>
                  <a:cubicBezTo>
                    <a:pt x="3414" y="130"/>
                    <a:pt x="3411" y="126"/>
                    <a:pt x="3411" y="122"/>
                  </a:cubicBezTo>
                  <a:close/>
                  <a:moveTo>
                    <a:pt x="3411" y="74"/>
                  </a:moveTo>
                  <a:lnTo>
                    <a:pt x="3411" y="58"/>
                  </a:lnTo>
                  <a:cubicBezTo>
                    <a:pt x="3411" y="53"/>
                    <a:pt x="3414" y="50"/>
                    <a:pt x="3419" y="50"/>
                  </a:cubicBezTo>
                  <a:cubicBezTo>
                    <a:pt x="3423" y="50"/>
                    <a:pt x="3427" y="53"/>
                    <a:pt x="3427" y="58"/>
                  </a:cubicBezTo>
                  <a:lnTo>
                    <a:pt x="3427" y="74"/>
                  </a:lnTo>
                  <a:cubicBezTo>
                    <a:pt x="3427" y="78"/>
                    <a:pt x="3423" y="82"/>
                    <a:pt x="3419" y="82"/>
                  </a:cubicBezTo>
                  <a:cubicBezTo>
                    <a:pt x="3414" y="82"/>
                    <a:pt x="3411" y="78"/>
                    <a:pt x="3411" y="74"/>
                  </a:cubicBezTo>
                  <a:close/>
                  <a:moveTo>
                    <a:pt x="3411" y="26"/>
                  </a:moveTo>
                  <a:lnTo>
                    <a:pt x="3411" y="10"/>
                  </a:lnTo>
                  <a:cubicBezTo>
                    <a:pt x="3411" y="5"/>
                    <a:pt x="3414" y="2"/>
                    <a:pt x="3419" y="2"/>
                  </a:cubicBezTo>
                  <a:cubicBezTo>
                    <a:pt x="3423" y="2"/>
                    <a:pt x="3427" y="5"/>
                    <a:pt x="3427" y="10"/>
                  </a:cubicBezTo>
                  <a:lnTo>
                    <a:pt x="3427" y="26"/>
                  </a:lnTo>
                  <a:cubicBezTo>
                    <a:pt x="3427" y="30"/>
                    <a:pt x="3423" y="34"/>
                    <a:pt x="3419" y="34"/>
                  </a:cubicBezTo>
                  <a:cubicBezTo>
                    <a:pt x="3414" y="34"/>
                    <a:pt x="3411" y="30"/>
                    <a:pt x="3411" y="26"/>
                  </a:cubicBezTo>
                  <a:close/>
                  <a:moveTo>
                    <a:pt x="3388" y="16"/>
                  </a:moveTo>
                  <a:lnTo>
                    <a:pt x="3372" y="16"/>
                  </a:lnTo>
                  <a:cubicBezTo>
                    <a:pt x="3368" y="16"/>
                    <a:pt x="3364" y="13"/>
                    <a:pt x="3364" y="8"/>
                  </a:cubicBezTo>
                  <a:cubicBezTo>
                    <a:pt x="3364" y="4"/>
                    <a:pt x="3368" y="0"/>
                    <a:pt x="3372" y="0"/>
                  </a:cubicBezTo>
                  <a:lnTo>
                    <a:pt x="3388" y="0"/>
                  </a:lnTo>
                  <a:cubicBezTo>
                    <a:pt x="3393" y="0"/>
                    <a:pt x="3396" y="4"/>
                    <a:pt x="3396" y="8"/>
                  </a:cubicBezTo>
                  <a:cubicBezTo>
                    <a:pt x="3396" y="13"/>
                    <a:pt x="3393" y="16"/>
                    <a:pt x="3388" y="16"/>
                  </a:cubicBezTo>
                  <a:close/>
                  <a:moveTo>
                    <a:pt x="3340" y="16"/>
                  </a:moveTo>
                  <a:lnTo>
                    <a:pt x="3324" y="16"/>
                  </a:lnTo>
                  <a:cubicBezTo>
                    <a:pt x="3320" y="16"/>
                    <a:pt x="3316" y="13"/>
                    <a:pt x="3316" y="8"/>
                  </a:cubicBezTo>
                  <a:cubicBezTo>
                    <a:pt x="3316" y="4"/>
                    <a:pt x="3320" y="0"/>
                    <a:pt x="3324" y="0"/>
                  </a:cubicBezTo>
                  <a:lnTo>
                    <a:pt x="3340" y="0"/>
                  </a:lnTo>
                  <a:cubicBezTo>
                    <a:pt x="3345" y="0"/>
                    <a:pt x="3348" y="4"/>
                    <a:pt x="3348" y="8"/>
                  </a:cubicBezTo>
                  <a:cubicBezTo>
                    <a:pt x="3348" y="13"/>
                    <a:pt x="3345" y="16"/>
                    <a:pt x="3340" y="16"/>
                  </a:cubicBezTo>
                  <a:close/>
                  <a:moveTo>
                    <a:pt x="3292" y="16"/>
                  </a:moveTo>
                  <a:lnTo>
                    <a:pt x="3276" y="16"/>
                  </a:lnTo>
                  <a:cubicBezTo>
                    <a:pt x="3272" y="16"/>
                    <a:pt x="3268" y="13"/>
                    <a:pt x="3268" y="8"/>
                  </a:cubicBezTo>
                  <a:cubicBezTo>
                    <a:pt x="3268" y="4"/>
                    <a:pt x="3272" y="0"/>
                    <a:pt x="3276" y="0"/>
                  </a:cubicBezTo>
                  <a:lnTo>
                    <a:pt x="3292" y="0"/>
                  </a:lnTo>
                  <a:cubicBezTo>
                    <a:pt x="3297" y="0"/>
                    <a:pt x="3300" y="4"/>
                    <a:pt x="3300" y="8"/>
                  </a:cubicBezTo>
                  <a:cubicBezTo>
                    <a:pt x="3300" y="13"/>
                    <a:pt x="3297" y="16"/>
                    <a:pt x="3292" y="16"/>
                  </a:cubicBezTo>
                  <a:close/>
                  <a:moveTo>
                    <a:pt x="3244" y="16"/>
                  </a:moveTo>
                  <a:lnTo>
                    <a:pt x="3228" y="16"/>
                  </a:lnTo>
                  <a:cubicBezTo>
                    <a:pt x="3224" y="16"/>
                    <a:pt x="3220" y="13"/>
                    <a:pt x="3220" y="8"/>
                  </a:cubicBezTo>
                  <a:cubicBezTo>
                    <a:pt x="3220" y="4"/>
                    <a:pt x="3224" y="0"/>
                    <a:pt x="3228" y="0"/>
                  </a:cubicBezTo>
                  <a:lnTo>
                    <a:pt x="3244" y="0"/>
                  </a:lnTo>
                  <a:cubicBezTo>
                    <a:pt x="3249" y="0"/>
                    <a:pt x="3252" y="4"/>
                    <a:pt x="3252" y="8"/>
                  </a:cubicBezTo>
                  <a:cubicBezTo>
                    <a:pt x="3252" y="13"/>
                    <a:pt x="3249" y="16"/>
                    <a:pt x="3244" y="16"/>
                  </a:cubicBezTo>
                  <a:close/>
                  <a:moveTo>
                    <a:pt x="3196" y="16"/>
                  </a:moveTo>
                  <a:lnTo>
                    <a:pt x="3180" y="16"/>
                  </a:lnTo>
                  <a:cubicBezTo>
                    <a:pt x="3176" y="16"/>
                    <a:pt x="3172" y="13"/>
                    <a:pt x="3172" y="8"/>
                  </a:cubicBezTo>
                  <a:cubicBezTo>
                    <a:pt x="3172" y="4"/>
                    <a:pt x="3176" y="0"/>
                    <a:pt x="3180" y="0"/>
                  </a:cubicBezTo>
                  <a:lnTo>
                    <a:pt x="3196" y="0"/>
                  </a:lnTo>
                  <a:cubicBezTo>
                    <a:pt x="3201" y="0"/>
                    <a:pt x="3204" y="4"/>
                    <a:pt x="3204" y="8"/>
                  </a:cubicBezTo>
                  <a:cubicBezTo>
                    <a:pt x="3204" y="13"/>
                    <a:pt x="3201" y="16"/>
                    <a:pt x="3196" y="16"/>
                  </a:cubicBezTo>
                  <a:close/>
                  <a:moveTo>
                    <a:pt x="3148" y="16"/>
                  </a:moveTo>
                  <a:lnTo>
                    <a:pt x="3132" y="16"/>
                  </a:lnTo>
                  <a:cubicBezTo>
                    <a:pt x="3128" y="16"/>
                    <a:pt x="3124" y="13"/>
                    <a:pt x="3124" y="8"/>
                  </a:cubicBezTo>
                  <a:cubicBezTo>
                    <a:pt x="3124" y="4"/>
                    <a:pt x="3128" y="0"/>
                    <a:pt x="3132" y="0"/>
                  </a:cubicBezTo>
                  <a:lnTo>
                    <a:pt x="3148" y="0"/>
                  </a:lnTo>
                  <a:cubicBezTo>
                    <a:pt x="3153" y="0"/>
                    <a:pt x="3156" y="4"/>
                    <a:pt x="3156" y="8"/>
                  </a:cubicBezTo>
                  <a:cubicBezTo>
                    <a:pt x="3156" y="13"/>
                    <a:pt x="3153" y="16"/>
                    <a:pt x="3148" y="16"/>
                  </a:cubicBezTo>
                  <a:close/>
                  <a:moveTo>
                    <a:pt x="3100" y="16"/>
                  </a:moveTo>
                  <a:lnTo>
                    <a:pt x="3084" y="16"/>
                  </a:lnTo>
                  <a:cubicBezTo>
                    <a:pt x="3080" y="16"/>
                    <a:pt x="3076" y="13"/>
                    <a:pt x="3076" y="8"/>
                  </a:cubicBezTo>
                  <a:cubicBezTo>
                    <a:pt x="3076" y="4"/>
                    <a:pt x="3080" y="0"/>
                    <a:pt x="3084" y="0"/>
                  </a:cubicBezTo>
                  <a:lnTo>
                    <a:pt x="3100" y="0"/>
                  </a:lnTo>
                  <a:cubicBezTo>
                    <a:pt x="3105" y="0"/>
                    <a:pt x="3108" y="4"/>
                    <a:pt x="3108" y="8"/>
                  </a:cubicBezTo>
                  <a:cubicBezTo>
                    <a:pt x="3108" y="13"/>
                    <a:pt x="3105" y="16"/>
                    <a:pt x="3100" y="16"/>
                  </a:cubicBezTo>
                  <a:close/>
                  <a:moveTo>
                    <a:pt x="3052" y="16"/>
                  </a:moveTo>
                  <a:lnTo>
                    <a:pt x="3036" y="16"/>
                  </a:lnTo>
                  <a:cubicBezTo>
                    <a:pt x="3032" y="16"/>
                    <a:pt x="3028" y="13"/>
                    <a:pt x="3028" y="8"/>
                  </a:cubicBezTo>
                  <a:cubicBezTo>
                    <a:pt x="3028" y="4"/>
                    <a:pt x="3032" y="0"/>
                    <a:pt x="3036" y="0"/>
                  </a:cubicBezTo>
                  <a:lnTo>
                    <a:pt x="3052" y="0"/>
                  </a:lnTo>
                  <a:cubicBezTo>
                    <a:pt x="3057" y="0"/>
                    <a:pt x="3060" y="4"/>
                    <a:pt x="3060" y="8"/>
                  </a:cubicBezTo>
                  <a:cubicBezTo>
                    <a:pt x="3060" y="13"/>
                    <a:pt x="3057" y="16"/>
                    <a:pt x="3052" y="16"/>
                  </a:cubicBezTo>
                  <a:close/>
                  <a:moveTo>
                    <a:pt x="3004" y="16"/>
                  </a:moveTo>
                  <a:lnTo>
                    <a:pt x="2988" y="16"/>
                  </a:lnTo>
                  <a:cubicBezTo>
                    <a:pt x="2984" y="16"/>
                    <a:pt x="2980" y="13"/>
                    <a:pt x="2980" y="8"/>
                  </a:cubicBezTo>
                  <a:cubicBezTo>
                    <a:pt x="2980" y="4"/>
                    <a:pt x="2984" y="0"/>
                    <a:pt x="2988" y="0"/>
                  </a:cubicBezTo>
                  <a:lnTo>
                    <a:pt x="3004" y="0"/>
                  </a:lnTo>
                  <a:cubicBezTo>
                    <a:pt x="3009" y="0"/>
                    <a:pt x="3012" y="4"/>
                    <a:pt x="3012" y="8"/>
                  </a:cubicBezTo>
                  <a:cubicBezTo>
                    <a:pt x="3012" y="13"/>
                    <a:pt x="3009" y="16"/>
                    <a:pt x="3004" y="16"/>
                  </a:cubicBezTo>
                  <a:close/>
                  <a:moveTo>
                    <a:pt x="2956" y="16"/>
                  </a:moveTo>
                  <a:lnTo>
                    <a:pt x="2940" y="16"/>
                  </a:lnTo>
                  <a:cubicBezTo>
                    <a:pt x="2936" y="16"/>
                    <a:pt x="2932" y="13"/>
                    <a:pt x="2932" y="8"/>
                  </a:cubicBezTo>
                  <a:cubicBezTo>
                    <a:pt x="2932" y="4"/>
                    <a:pt x="2936" y="0"/>
                    <a:pt x="2940" y="0"/>
                  </a:cubicBezTo>
                  <a:lnTo>
                    <a:pt x="2956" y="0"/>
                  </a:lnTo>
                  <a:cubicBezTo>
                    <a:pt x="2961" y="0"/>
                    <a:pt x="2964" y="4"/>
                    <a:pt x="2964" y="8"/>
                  </a:cubicBezTo>
                  <a:cubicBezTo>
                    <a:pt x="2964" y="13"/>
                    <a:pt x="2961" y="16"/>
                    <a:pt x="2956" y="16"/>
                  </a:cubicBezTo>
                  <a:close/>
                  <a:moveTo>
                    <a:pt x="2908" y="16"/>
                  </a:moveTo>
                  <a:lnTo>
                    <a:pt x="2892" y="16"/>
                  </a:lnTo>
                  <a:cubicBezTo>
                    <a:pt x="2888" y="16"/>
                    <a:pt x="2884" y="13"/>
                    <a:pt x="2884" y="8"/>
                  </a:cubicBezTo>
                  <a:cubicBezTo>
                    <a:pt x="2884" y="4"/>
                    <a:pt x="2888" y="0"/>
                    <a:pt x="2892" y="0"/>
                  </a:cubicBezTo>
                  <a:lnTo>
                    <a:pt x="2908" y="0"/>
                  </a:lnTo>
                  <a:cubicBezTo>
                    <a:pt x="2913" y="0"/>
                    <a:pt x="2916" y="4"/>
                    <a:pt x="2916" y="8"/>
                  </a:cubicBezTo>
                  <a:cubicBezTo>
                    <a:pt x="2916" y="13"/>
                    <a:pt x="2913" y="16"/>
                    <a:pt x="2908" y="16"/>
                  </a:cubicBezTo>
                  <a:close/>
                  <a:moveTo>
                    <a:pt x="2860" y="16"/>
                  </a:moveTo>
                  <a:lnTo>
                    <a:pt x="2844" y="16"/>
                  </a:lnTo>
                  <a:cubicBezTo>
                    <a:pt x="2840" y="16"/>
                    <a:pt x="2836" y="13"/>
                    <a:pt x="2836" y="8"/>
                  </a:cubicBezTo>
                  <a:cubicBezTo>
                    <a:pt x="2836" y="4"/>
                    <a:pt x="2840" y="0"/>
                    <a:pt x="2844" y="0"/>
                  </a:cubicBezTo>
                  <a:lnTo>
                    <a:pt x="2860" y="0"/>
                  </a:lnTo>
                  <a:cubicBezTo>
                    <a:pt x="2865" y="0"/>
                    <a:pt x="2868" y="4"/>
                    <a:pt x="2868" y="8"/>
                  </a:cubicBezTo>
                  <a:cubicBezTo>
                    <a:pt x="2868" y="13"/>
                    <a:pt x="2865" y="16"/>
                    <a:pt x="2860" y="16"/>
                  </a:cubicBezTo>
                  <a:close/>
                  <a:moveTo>
                    <a:pt x="2812" y="16"/>
                  </a:moveTo>
                  <a:lnTo>
                    <a:pt x="2796" y="16"/>
                  </a:lnTo>
                  <a:cubicBezTo>
                    <a:pt x="2792" y="16"/>
                    <a:pt x="2788" y="13"/>
                    <a:pt x="2788" y="8"/>
                  </a:cubicBezTo>
                  <a:cubicBezTo>
                    <a:pt x="2788" y="4"/>
                    <a:pt x="2792" y="0"/>
                    <a:pt x="2796" y="0"/>
                  </a:cubicBezTo>
                  <a:lnTo>
                    <a:pt x="2812" y="0"/>
                  </a:lnTo>
                  <a:cubicBezTo>
                    <a:pt x="2817" y="0"/>
                    <a:pt x="2820" y="4"/>
                    <a:pt x="2820" y="8"/>
                  </a:cubicBezTo>
                  <a:cubicBezTo>
                    <a:pt x="2820" y="13"/>
                    <a:pt x="2817" y="16"/>
                    <a:pt x="2812" y="16"/>
                  </a:cubicBezTo>
                  <a:close/>
                  <a:moveTo>
                    <a:pt x="2764" y="16"/>
                  </a:moveTo>
                  <a:lnTo>
                    <a:pt x="2748" y="16"/>
                  </a:lnTo>
                  <a:cubicBezTo>
                    <a:pt x="2744" y="16"/>
                    <a:pt x="2740" y="13"/>
                    <a:pt x="2740" y="8"/>
                  </a:cubicBezTo>
                  <a:cubicBezTo>
                    <a:pt x="2740" y="4"/>
                    <a:pt x="2744" y="0"/>
                    <a:pt x="2748" y="0"/>
                  </a:cubicBezTo>
                  <a:lnTo>
                    <a:pt x="2764" y="0"/>
                  </a:lnTo>
                  <a:cubicBezTo>
                    <a:pt x="2769" y="0"/>
                    <a:pt x="2772" y="4"/>
                    <a:pt x="2772" y="8"/>
                  </a:cubicBezTo>
                  <a:cubicBezTo>
                    <a:pt x="2772" y="13"/>
                    <a:pt x="2769" y="16"/>
                    <a:pt x="2764" y="16"/>
                  </a:cubicBezTo>
                  <a:close/>
                  <a:moveTo>
                    <a:pt x="2716" y="16"/>
                  </a:moveTo>
                  <a:lnTo>
                    <a:pt x="2700" y="16"/>
                  </a:lnTo>
                  <a:cubicBezTo>
                    <a:pt x="2696" y="16"/>
                    <a:pt x="2692" y="13"/>
                    <a:pt x="2692" y="8"/>
                  </a:cubicBezTo>
                  <a:cubicBezTo>
                    <a:pt x="2692" y="4"/>
                    <a:pt x="2696" y="0"/>
                    <a:pt x="2700" y="0"/>
                  </a:cubicBezTo>
                  <a:lnTo>
                    <a:pt x="2716" y="0"/>
                  </a:lnTo>
                  <a:cubicBezTo>
                    <a:pt x="2721" y="0"/>
                    <a:pt x="2724" y="4"/>
                    <a:pt x="2724" y="8"/>
                  </a:cubicBezTo>
                  <a:cubicBezTo>
                    <a:pt x="2724" y="13"/>
                    <a:pt x="2721" y="16"/>
                    <a:pt x="2716" y="16"/>
                  </a:cubicBezTo>
                  <a:close/>
                  <a:moveTo>
                    <a:pt x="2668" y="16"/>
                  </a:moveTo>
                  <a:lnTo>
                    <a:pt x="2652" y="16"/>
                  </a:lnTo>
                  <a:cubicBezTo>
                    <a:pt x="2648" y="16"/>
                    <a:pt x="2644" y="13"/>
                    <a:pt x="2644" y="8"/>
                  </a:cubicBezTo>
                  <a:cubicBezTo>
                    <a:pt x="2644" y="4"/>
                    <a:pt x="2648" y="0"/>
                    <a:pt x="2652" y="0"/>
                  </a:cubicBezTo>
                  <a:lnTo>
                    <a:pt x="2668" y="0"/>
                  </a:lnTo>
                  <a:cubicBezTo>
                    <a:pt x="2673" y="0"/>
                    <a:pt x="2676" y="4"/>
                    <a:pt x="2676" y="8"/>
                  </a:cubicBezTo>
                  <a:cubicBezTo>
                    <a:pt x="2676" y="13"/>
                    <a:pt x="2673" y="16"/>
                    <a:pt x="2668" y="16"/>
                  </a:cubicBezTo>
                  <a:close/>
                  <a:moveTo>
                    <a:pt x="2620" y="16"/>
                  </a:moveTo>
                  <a:lnTo>
                    <a:pt x="2604" y="16"/>
                  </a:lnTo>
                  <a:cubicBezTo>
                    <a:pt x="2600" y="16"/>
                    <a:pt x="2596" y="13"/>
                    <a:pt x="2596" y="8"/>
                  </a:cubicBezTo>
                  <a:cubicBezTo>
                    <a:pt x="2596" y="4"/>
                    <a:pt x="2600" y="0"/>
                    <a:pt x="2604" y="0"/>
                  </a:cubicBezTo>
                  <a:lnTo>
                    <a:pt x="2620" y="0"/>
                  </a:lnTo>
                  <a:cubicBezTo>
                    <a:pt x="2625" y="0"/>
                    <a:pt x="2628" y="4"/>
                    <a:pt x="2628" y="8"/>
                  </a:cubicBezTo>
                  <a:cubicBezTo>
                    <a:pt x="2628" y="13"/>
                    <a:pt x="2625" y="16"/>
                    <a:pt x="2620" y="16"/>
                  </a:cubicBezTo>
                  <a:close/>
                  <a:moveTo>
                    <a:pt x="2572" y="16"/>
                  </a:moveTo>
                  <a:lnTo>
                    <a:pt x="2556" y="16"/>
                  </a:lnTo>
                  <a:cubicBezTo>
                    <a:pt x="2552" y="16"/>
                    <a:pt x="2548" y="13"/>
                    <a:pt x="2548" y="8"/>
                  </a:cubicBezTo>
                  <a:cubicBezTo>
                    <a:pt x="2548" y="4"/>
                    <a:pt x="2552" y="0"/>
                    <a:pt x="2556" y="0"/>
                  </a:cubicBezTo>
                  <a:lnTo>
                    <a:pt x="2572" y="0"/>
                  </a:lnTo>
                  <a:cubicBezTo>
                    <a:pt x="2577" y="0"/>
                    <a:pt x="2580" y="4"/>
                    <a:pt x="2580" y="8"/>
                  </a:cubicBezTo>
                  <a:cubicBezTo>
                    <a:pt x="2580" y="13"/>
                    <a:pt x="2577" y="16"/>
                    <a:pt x="2572" y="16"/>
                  </a:cubicBezTo>
                  <a:close/>
                  <a:moveTo>
                    <a:pt x="2524" y="16"/>
                  </a:moveTo>
                  <a:lnTo>
                    <a:pt x="2508" y="16"/>
                  </a:lnTo>
                  <a:cubicBezTo>
                    <a:pt x="2504" y="16"/>
                    <a:pt x="2500" y="13"/>
                    <a:pt x="2500" y="8"/>
                  </a:cubicBezTo>
                  <a:cubicBezTo>
                    <a:pt x="2500" y="4"/>
                    <a:pt x="2504" y="0"/>
                    <a:pt x="2508" y="0"/>
                  </a:cubicBezTo>
                  <a:lnTo>
                    <a:pt x="2524" y="0"/>
                  </a:lnTo>
                  <a:cubicBezTo>
                    <a:pt x="2529" y="0"/>
                    <a:pt x="2532" y="4"/>
                    <a:pt x="2532" y="8"/>
                  </a:cubicBezTo>
                  <a:cubicBezTo>
                    <a:pt x="2532" y="13"/>
                    <a:pt x="2529" y="16"/>
                    <a:pt x="2524" y="16"/>
                  </a:cubicBezTo>
                  <a:close/>
                  <a:moveTo>
                    <a:pt x="2476" y="16"/>
                  </a:moveTo>
                  <a:lnTo>
                    <a:pt x="2460" y="16"/>
                  </a:lnTo>
                  <a:cubicBezTo>
                    <a:pt x="2456" y="16"/>
                    <a:pt x="2452" y="13"/>
                    <a:pt x="2452" y="8"/>
                  </a:cubicBezTo>
                  <a:cubicBezTo>
                    <a:pt x="2452" y="4"/>
                    <a:pt x="2456" y="0"/>
                    <a:pt x="2460" y="0"/>
                  </a:cubicBezTo>
                  <a:lnTo>
                    <a:pt x="2476" y="0"/>
                  </a:lnTo>
                  <a:cubicBezTo>
                    <a:pt x="2481" y="0"/>
                    <a:pt x="2484" y="4"/>
                    <a:pt x="2484" y="8"/>
                  </a:cubicBezTo>
                  <a:cubicBezTo>
                    <a:pt x="2484" y="13"/>
                    <a:pt x="2481" y="16"/>
                    <a:pt x="2476" y="16"/>
                  </a:cubicBezTo>
                  <a:close/>
                  <a:moveTo>
                    <a:pt x="2428" y="16"/>
                  </a:moveTo>
                  <a:lnTo>
                    <a:pt x="2412" y="16"/>
                  </a:lnTo>
                  <a:cubicBezTo>
                    <a:pt x="2408" y="16"/>
                    <a:pt x="2404" y="13"/>
                    <a:pt x="2404" y="8"/>
                  </a:cubicBezTo>
                  <a:cubicBezTo>
                    <a:pt x="2404" y="4"/>
                    <a:pt x="2408" y="0"/>
                    <a:pt x="2412" y="0"/>
                  </a:cubicBezTo>
                  <a:lnTo>
                    <a:pt x="2428" y="0"/>
                  </a:lnTo>
                  <a:cubicBezTo>
                    <a:pt x="2433" y="0"/>
                    <a:pt x="2436" y="4"/>
                    <a:pt x="2436" y="8"/>
                  </a:cubicBezTo>
                  <a:cubicBezTo>
                    <a:pt x="2436" y="13"/>
                    <a:pt x="2433" y="16"/>
                    <a:pt x="2428" y="16"/>
                  </a:cubicBezTo>
                  <a:close/>
                  <a:moveTo>
                    <a:pt x="2380" y="16"/>
                  </a:moveTo>
                  <a:lnTo>
                    <a:pt x="2364" y="16"/>
                  </a:lnTo>
                  <a:cubicBezTo>
                    <a:pt x="2360" y="16"/>
                    <a:pt x="2356" y="13"/>
                    <a:pt x="2356" y="8"/>
                  </a:cubicBezTo>
                  <a:cubicBezTo>
                    <a:pt x="2356" y="4"/>
                    <a:pt x="2360" y="0"/>
                    <a:pt x="2364" y="0"/>
                  </a:cubicBezTo>
                  <a:lnTo>
                    <a:pt x="2380" y="0"/>
                  </a:lnTo>
                  <a:cubicBezTo>
                    <a:pt x="2385" y="0"/>
                    <a:pt x="2388" y="4"/>
                    <a:pt x="2388" y="8"/>
                  </a:cubicBezTo>
                  <a:cubicBezTo>
                    <a:pt x="2388" y="13"/>
                    <a:pt x="2385" y="16"/>
                    <a:pt x="2380" y="16"/>
                  </a:cubicBezTo>
                  <a:close/>
                  <a:moveTo>
                    <a:pt x="2332" y="16"/>
                  </a:moveTo>
                  <a:lnTo>
                    <a:pt x="2316" y="16"/>
                  </a:lnTo>
                  <a:cubicBezTo>
                    <a:pt x="2312" y="16"/>
                    <a:pt x="2308" y="13"/>
                    <a:pt x="2308" y="8"/>
                  </a:cubicBezTo>
                  <a:cubicBezTo>
                    <a:pt x="2308" y="4"/>
                    <a:pt x="2312" y="0"/>
                    <a:pt x="2316" y="0"/>
                  </a:cubicBezTo>
                  <a:lnTo>
                    <a:pt x="2332" y="0"/>
                  </a:lnTo>
                  <a:cubicBezTo>
                    <a:pt x="2337" y="0"/>
                    <a:pt x="2340" y="4"/>
                    <a:pt x="2340" y="8"/>
                  </a:cubicBezTo>
                  <a:cubicBezTo>
                    <a:pt x="2340" y="13"/>
                    <a:pt x="2337" y="16"/>
                    <a:pt x="2332" y="16"/>
                  </a:cubicBezTo>
                  <a:close/>
                  <a:moveTo>
                    <a:pt x="2284" y="16"/>
                  </a:moveTo>
                  <a:lnTo>
                    <a:pt x="2268" y="16"/>
                  </a:lnTo>
                  <a:cubicBezTo>
                    <a:pt x="2264" y="16"/>
                    <a:pt x="2260" y="13"/>
                    <a:pt x="2260" y="8"/>
                  </a:cubicBezTo>
                  <a:cubicBezTo>
                    <a:pt x="2260" y="4"/>
                    <a:pt x="2264" y="0"/>
                    <a:pt x="2268" y="0"/>
                  </a:cubicBezTo>
                  <a:lnTo>
                    <a:pt x="2284" y="0"/>
                  </a:lnTo>
                  <a:cubicBezTo>
                    <a:pt x="2289" y="0"/>
                    <a:pt x="2292" y="4"/>
                    <a:pt x="2292" y="8"/>
                  </a:cubicBezTo>
                  <a:cubicBezTo>
                    <a:pt x="2292" y="13"/>
                    <a:pt x="2289" y="16"/>
                    <a:pt x="2284" y="16"/>
                  </a:cubicBezTo>
                  <a:close/>
                  <a:moveTo>
                    <a:pt x="2236" y="16"/>
                  </a:moveTo>
                  <a:lnTo>
                    <a:pt x="2220" y="16"/>
                  </a:lnTo>
                  <a:cubicBezTo>
                    <a:pt x="2216" y="16"/>
                    <a:pt x="2212" y="13"/>
                    <a:pt x="2212" y="8"/>
                  </a:cubicBezTo>
                  <a:cubicBezTo>
                    <a:pt x="2212" y="4"/>
                    <a:pt x="2216" y="0"/>
                    <a:pt x="2220" y="0"/>
                  </a:cubicBezTo>
                  <a:lnTo>
                    <a:pt x="2236" y="0"/>
                  </a:lnTo>
                  <a:cubicBezTo>
                    <a:pt x="2241" y="0"/>
                    <a:pt x="2244" y="4"/>
                    <a:pt x="2244" y="8"/>
                  </a:cubicBezTo>
                  <a:cubicBezTo>
                    <a:pt x="2244" y="13"/>
                    <a:pt x="2241" y="16"/>
                    <a:pt x="2236" y="16"/>
                  </a:cubicBezTo>
                  <a:close/>
                  <a:moveTo>
                    <a:pt x="2188" y="16"/>
                  </a:moveTo>
                  <a:lnTo>
                    <a:pt x="2172" y="16"/>
                  </a:lnTo>
                  <a:cubicBezTo>
                    <a:pt x="2168" y="16"/>
                    <a:pt x="2164" y="13"/>
                    <a:pt x="2164" y="8"/>
                  </a:cubicBezTo>
                  <a:cubicBezTo>
                    <a:pt x="2164" y="4"/>
                    <a:pt x="2168" y="0"/>
                    <a:pt x="2172" y="0"/>
                  </a:cubicBezTo>
                  <a:lnTo>
                    <a:pt x="2188" y="0"/>
                  </a:lnTo>
                  <a:cubicBezTo>
                    <a:pt x="2193" y="0"/>
                    <a:pt x="2196" y="4"/>
                    <a:pt x="2196" y="8"/>
                  </a:cubicBezTo>
                  <a:cubicBezTo>
                    <a:pt x="2196" y="13"/>
                    <a:pt x="2193" y="16"/>
                    <a:pt x="2188" y="16"/>
                  </a:cubicBezTo>
                  <a:close/>
                  <a:moveTo>
                    <a:pt x="2140" y="16"/>
                  </a:moveTo>
                  <a:lnTo>
                    <a:pt x="2124" y="16"/>
                  </a:lnTo>
                  <a:cubicBezTo>
                    <a:pt x="2120" y="16"/>
                    <a:pt x="2116" y="13"/>
                    <a:pt x="2116" y="8"/>
                  </a:cubicBezTo>
                  <a:cubicBezTo>
                    <a:pt x="2116" y="4"/>
                    <a:pt x="2120" y="0"/>
                    <a:pt x="2124" y="0"/>
                  </a:cubicBezTo>
                  <a:lnTo>
                    <a:pt x="2140" y="0"/>
                  </a:lnTo>
                  <a:cubicBezTo>
                    <a:pt x="2145" y="0"/>
                    <a:pt x="2148" y="4"/>
                    <a:pt x="2148" y="8"/>
                  </a:cubicBezTo>
                  <a:cubicBezTo>
                    <a:pt x="2148" y="13"/>
                    <a:pt x="2145" y="16"/>
                    <a:pt x="2140" y="16"/>
                  </a:cubicBezTo>
                  <a:close/>
                  <a:moveTo>
                    <a:pt x="2092" y="16"/>
                  </a:moveTo>
                  <a:lnTo>
                    <a:pt x="2076" y="16"/>
                  </a:lnTo>
                  <a:cubicBezTo>
                    <a:pt x="2072" y="16"/>
                    <a:pt x="2068" y="13"/>
                    <a:pt x="2068" y="8"/>
                  </a:cubicBezTo>
                  <a:cubicBezTo>
                    <a:pt x="2068" y="4"/>
                    <a:pt x="2072" y="0"/>
                    <a:pt x="2076" y="0"/>
                  </a:cubicBezTo>
                  <a:lnTo>
                    <a:pt x="2092" y="0"/>
                  </a:lnTo>
                  <a:cubicBezTo>
                    <a:pt x="2097" y="0"/>
                    <a:pt x="2100" y="4"/>
                    <a:pt x="2100" y="8"/>
                  </a:cubicBezTo>
                  <a:cubicBezTo>
                    <a:pt x="2100" y="13"/>
                    <a:pt x="2097" y="16"/>
                    <a:pt x="2092" y="16"/>
                  </a:cubicBezTo>
                  <a:close/>
                  <a:moveTo>
                    <a:pt x="2044" y="16"/>
                  </a:moveTo>
                  <a:lnTo>
                    <a:pt x="2028" y="16"/>
                  </a:lnTo>
                  <a:cubicBezTo>
                    <a:pt x="2024" y="16"/>
                    <a:pt x="2020" y="13"/>
                    <a:pt x="2020" y="8"/>
                  </a:cubicBezTo>
                  <a:cubicBezTo>
                    <a:pt x="2020" y="4"/>
                    <a:pt x="2024" y="0"/>
                    <a:pt x="2028" y="0"/>
                  </a:cubicBezTo>
                  <a:lnTo>
                    <a:pt x="2044" y="0"/>
                  </a:lnTo>
                  <a:cubicBezTo>
                    <a:pt x="2049" y="0"/>
                    <a:pt x="2052" y="4"/>
                    <a:pt x="2052" y="8"/>
                  </a:cubicBezTo>
                  <a:cubicBezTo>
                    <a:pt x="2052" y="13"/>
                    <a:pt x="2049" y="16"/>
                    <a:pt x="2044" y="16"/>
                  </a:cubicBezTo>
                  <a:close/>
                  <a:moveTo>
                    <a:pt x="1996" y="16"/>
                  </a:moveTo>
                  <a:lnTo>
                    <a:pt x="1980" y="16"/>
                  </a:lnTo>
                  <a:cubicBezTo>
                    <a:pt x="1976" y="16"/>
                    <a:pt x="1972" y="13"/>
                    <a:pt x="1972" y="8"/>
                  </a:cubicBezTo>
                  <a:cubicBezTo>
                    <a:pt x="1972" y="4"/>
                    <a:pt x="1976" y="0"/>
                    <a:pt x="1980" y="0"/>
                  </a:cubicBezTo>
                  <a:lnTo>
                    <a:pt x="1996" y="0"/>
                  </a:lnTo>
                  <a:cubicBezTo>
                    <a:pt x="2001" y="0"/>
                    <a:pt x="2004" y="4"/>
                    <a:pt x="2004" y="8"/>
                  </a:cubicBezTo>
                  <a:cubicBezTo>
                    <a:pt x="2004" y="13"/>
                    <a:pt x="2001" y="16"/>
                    <a:pt x="1996" y="16"/>
                  </a:cubicBezTo>
                  <a:close/>
                  <a:moveTo>
                    <a:pt x="1948" y="16"/>
                  </a:moveTo>
                  <a:lnTo>
                    <a:pt x="1932" y="16"/>
                  </a:lnTo>
                  <a:cubicBezTo>
                    <a:pt x="1928" y="16"/>
                    <a:pt x="1924" y="13"/>
                    <a:pt x="1924" y="8"/>
                  </a:cubicBezTo>
                  <a:cubicBezTo>
                    <a:pt x="1924" y="4"/>
                    <a:pt x="1928" y="0"/>
                    <a:pt x="1932" y="0"/>
                  </a:cubicBezTo>
                  <a:lnTo>
                    <a:pt x="1948" y="0"/>
                  </a:lnTo>
                  <a:cubicBezTo>
                    <a:pt x="1953" y="0"/>
                    <a:pt x="1956" y="4"/>
                    <a:pt x="1956" y="8"/>
                  </a:cubicBezTo>
                  <a:cubicBezTo>
                    <a:pt x="1956" y="13"/>
                    <a:pt x="1953" y="16"/>
                    <a:pt x="1948" y="16"/>
                  </a:cubicBezTo>
                  <a:close/>
                  <a:moveTo>
                    <a:pt x="1900" y="16"/>
                  </a:moveTo>
                  <a:lnTo>
                    <a:pt x="1884" y="16"/>
                  </a:lnTo>
                  <a:cubicBezTo>
                    <a:pt x="1880" y="16"/>
                    <a:pt x="1876" y="13"/>
                    <a:pt x="1876" y="8"/>
                  </a:cubicBezTo>
                  <a:cubicBezTo>
                    <a:pt x="1876" y="4"/>
                    <a:pt x="1880" y="0"/>
                    <a:pt x="1884" y="0"/>
                  </a:cubicBezTo>
                  <a:lnTo>
                    <a:pt x="1900" y="0"/>
                  </a:lnTo>
                  <a:cubicBezTo>
                    <a:pt x="1905" y="0"/>
                    <a:pt x="1908" y="4"/>
                    <a:pt x="1908" y="8"/>
                  </a:cubicBezTo>
                  <a:cubicBezTo>
                    <a:pt x="1908" y="13"/>
                    <a:pt x="1905" y="16"/>
                    <a:pt x="1900" y="16"/>
                  </a:cubicBezTo>
                  <a:close/>
                  <a:moveTo>
                    <a:pt x="1852" y="16"/>
                  </a:moveTo>
                  <a:lnTo>
                    <a:pt x="1836" y="16"/>
                  </a:lnTo>
                  <a:cubicBezTo>
                    <a:pt x="1832" y="16"/>
                    <a:pt x="1828" y="13"/>
                    <a:pt x="1828" y="8"/>
                  </a:cubicBezTo>
                  <a:cubicBezTo>
                    <a:pt x="1828" y="4"/>
                    <a:pt x="1832" y="0"/>
                    <a:pt x="1836" y="0"/>
                  </a:cubicBezTo>
                  <a:lnTo>
                    <a:pt x="1852" y="0"/>
                  </a:lnTo>
                  <a:cubicBezTo>
                    <a:pt x="1857" y="0"/>
                    <a:pt x="1860" y="4"/>
                    <a:pt x="1860" y="8"/>
                  </a:cubicBezTo>
                  <a:cubicBezTo>
                    <a:pt x="1860" y="13"/>
                    <a:pt x="1857" y="16"/>
                    <a:pt x="1852" y="16"/>
                  </a:cubicBezTo>
                  <a:close/>
                  <a:moveTo>
                    <a:pt x="1804" y="16"/>
                  </a:moveTo>
                  <a:lnTo>
                    <a:pt x="1788" y="16"/>
                  </a:lnTo>
                  <a:cubicBezTo>
                    <a:pt x="1784" y="16"/>
                    <a:pt x="1780" y="13"/>
                    <a:pt x="1780" y="8"/>
                  </a:cubicBezTo>
                  <a:cubicBezTo>
                    <a:pt x="1780" y="4"/>
                    <a:pt x="1784" y="0"/>
                    <a:pt x="1788" y="0"/>
                  </a:cubicBezTo>
                  <a:lnTo>
                    <a:pt x="1804" y="0"/>
                  </a:lnTo>
                  <a:cubicBezTo>
                    <a:pt x="1809" y="0"/>
                    <a:pt x="1812" y="4"/>
                    <a:pt x="1812" y="8"/>
                  </a:cubicBezTo>
                  <a:cubicBezTo>
                    <a:pt x="1812" y="13"/>
                    <a:pt x="1809" y="16"/>
                    <a:pt x="1804" y="16"/>
                  </a:cubicBezTo>
                  <a:close/>
                  <a:moveTo>
                    <a:pt x="1756" y="16"/>
                  </a:moveTo>
                  <a:lnTo>
                    <a:pt x="1740" y="16"/>
                  </a:lnTo>
                  <a:cubicBezTo>
                    <a:pt x="1736" y="16"/>
                    <a:pt x="1732" y="13"/>
                    <a:pt x="1732" y="8"/>
                  </a:cubicBezTo>
                  <a:cubicBezTo>
                    <a:pt x="1732" y="4"/>
                    <a:pt x="1736" y="0"/>
                    <a:pt x="1740" y="0"/>
                  </a:cubicBezTo>
                  <a:lnTo>
                    <a:pt x="1756" y="0"/>
                  </a:lnTo>
                  <a:cubicBezTo>
                    <a:pt x="1761" y="0"/>
                    <a:pt x="1764" y="4"/>
                    <a:pt x="1764" y="8"/>
                  </a:cubicBezTo>
                  <a:cubicBezTo>
                    <a:pt x="1764" y="13"/>
                    <a:pt x="1761" y="16"/>
                    <a:pt x="1756" y="16"/>
                  </a:cubicBezTo>
                  <a:close/>
                  <a:moveTo>
                    <a:pt x="1708" y="16"/>
                  </a:moveTo>
                  <a:lnTo>
                    <a:pt x="1692" y="16"/>
                  </a:lnTo>
                  <a:cubicBezTo>
                    <a:pt x="1688" y="16"/>
                    <a:pt x="1684" y="13"/>
                    <a:pt x="1684" y="8"/>
                  </a:cubicBezTo>
                  <a:cubicBezTo>
                    <a:pt x="1684" y="4"/>
                    <a:pt x="1688" y="0"/>
                    <a:pt x="1692" y="0"/>
                  </a:cubicBezTo>
                  <a:lnTo>
                    <a:pt x="1708" y="0"/>
                  </a:lnTo>
                  <a:cubicBezTo>
                    <a:pt x="1713" y="0"/>
                    <a:pt x="1716" y="4"/>
                    <a:pt x="1716" y="8"/>
                  </a:cubicBezTo>
                  <a:cubicBezTo>
                    <a:pt x="1716" y="13"/>
                    <a:pt x="1713" y="16"/>
                    <a:pt x="1708" y="16"/>
                  </a:cubicBezTo>
                  <a:close/>
                  <a:moveTo>
                    <a:pt x="1660" y="16"/>
                  </a:moveTo>
                  <a:lnTo>
                    <a:pt x="1644" y="16"/>
                  </a:lnTo>
                  <a:cubicBezTo>
                    <a:pt x="1640" y="16"/>
                    <a:pt x="1636" y="13"/>
                    <a:pt x="1636" y="8"/>
                  </a:cubicBezTo>
                  <a:cubicBezTo>
                    <a:pt x="1636" y="4"/>
                    <a:pt x="1640" y="0"/>
                    <a:pt x="1644" y="0"/>
                  </a:cubicBezTo>
                  <a:lnTo>
                    <a:pt x="1660" y="0"/>
                  </a:lnTo>
                  <a:cubicBezTo>
                    <a:pt x="1665" y="0"/>
                    <a:pt x="1668" y="4"/>
                    <a:pt x="1668" y="8"/>
                  </a:cubicBezTo>
                  <a:cubicBezTo>
                    <a:pt x="1668" y="13"/>
                    <a:pt x="1665" y="16"/>
                    <a:pt x="1660" y="16"/>
                  </a:cubicBezTo>
                  <a:close/>
                  <a:moveTo>
                    <a:pt x="1612" y="16"/>
                  </a:moveTo>
                  <a:lnTo>
                    <a:pt x="1596" y="16"/>
                  </a:lnTo>
                  <a:cubicBezTo>
                    <a:pt x="1592" y="16"/>
                    <a:pt x="1588" y="13"/>
                    <a:pt x="1588" y="8"/>
                  </a:cubicBezTo>
                  <a:cubicBezTo>
                    <a:pt x="1588" y="4"/>
                    <a:pt x="1592" y="0"/>
                    <a:pt x="1596" y="0"/>
                  </a:cubicBezTo>
                  <a:lnTo>
                    <a:pt x="1612" y="0"/>
                  </a:lnTo>
                  <a:cubicBezTo>
                    <a:pt x="1617" y="0"/>
                    <a:pt x="1620" y="4"/>
                    <a:pt x="1620" y="8"/>
                  </a:cubicBezTo>
                  <a:cubicBezTo>
                    <a:pt x="1620" y="13"/>
                    <a:pt x="1617" y="16"/>
                    <a:pt x="1612" y="16"/>
                  </a:cubicBezTo>
                  <a:close/>
                  <a:moveTo>
                    <a:pt x="1564" y="16"/>
                  </a:moveTo>
                  <a:lnTo>
                    <a:pt x="1548" y="16"/>
                  </a:lnTo>
                  <a:cubicBezTo>
                    <a:pt x="1544" y="16"/>
                    <a:pt x="1540" y="13"/>
                    <a:pt x="1540" y="8"/>
                  </a:cubicBezTo>
                  <a:cubicBezTo>
                    <a:pt x="1540" y="4"/>
                    <a:pt x="1544" y="0"/>
                    <a:pt x="1548" y="0"/>
                  </a:cubicBezTo>
                  <a:lnTo>
                    <a:pt x="1564" y="0"/>
                  </a:lnTo>
                  <a:cubicBezTo>
                    <a:pt x="1569" y="0"/>
                    <a:pt x="1572" y="4"/>
                    <a:pt x="1572" y="8"/>
                  </a:cubicBezTo>
                  <a:cubicBezTo>
                    <a:pt x="1572" y="13"/>
                    <a:pt x="1569" y="16"/>
                    <a:pt x="1564" y="16"/>
                  </a:cubicBezTo>
                  <a:close/>
                  <a:moveTo>
                    <a:pt x="1516" y="16"/>
                  </a:moveTo>
                  <a:lnTo>
                    <a:pt x="1500" y="16"/>
                  </a:lnTo>
                  <a:cubicBezTo>
                    <a:pt x="1496" y="16"/>
                    <a:pt x="1492" y="13"/>
                    <a:pt x="1492" y="8"/>
                  </a:cubicBezTo>
                  <a:cubicBezTo>
                    <a:pt x="1492" y="4"/>
                    <a:pt x="1496" y="0"/>
                    <a:pt x="1500" y="0"/>
                  </a:cubicBezTo>
                  <a:lnTo>
                    <a:pt x="1516" y="0"/>
                  </a:lnTo>
                  <a:cubicBezTo>
                    <a:pt x="1521" y="0"/>
                    <a:pt x="1524" y="4"/>
                    <a:pt x="1524" y="8"/>
                  </a:cubicBezTo>
                  <a:cubicBezTo>
                    <a:pt x="1524" y="13"/>
                    <a:pt x="1521" y="16"/>
                    <a:pt x="1516" y="16"/>
                  </a:cubicBezTo>
                  <a:close/>
                  <a:moveTo>
                    <a:pt x="1468" y="16"/>
                  </a:moveTo>
                  <a:lnTo>
                    <a:pt x="1452" y="16"/>
                  </a:lnTo>
                  <a:cubicBezTo>
                    <a:pt x="1448" y="16"/>
                    <a:pt x="1444" y="13"/>
                    <a:pt x="1444" y="8"/>
                  </a:cubicBezTo>
                  <a:cubicBezTo>
                    <a:pt x="1444" y="4"/>
                    <a:pt x="1448" y="0"/>
                    <a:pt x="1452" y="0"/>
                  </a:cubicBezTo>
                  <a:lnTo>
                    <a:pt x="1468" y="0"/>
                  </a:lnTo>
                  <a:cubicBezTo>
                    <a:pt x="1473" y="0"/>
                    <a:pt x="1476" y="4"/>
                    <a:pt x="1476" y="8"/>
                  </a:cubicBezTo>
                  <a:cubicBezTo>
                    <a:pt x="1476" y="13"/>
                    <a:pt x="1473" y="16"/>
                    <a:pt x="1468" y="16"/>
                  </a:cubicBezTo>
                  <a:close/>
                  <a:moveTo>
                    <a:pt x="1420" y="16"/>
                  </a:moveTo>
                  <a:lnTo>
                    <a:pt x="1404" y="16"/>
                  </a:lnTo>
                  <a:cubicBezTo>
                    <a:pt x="1400" y="16"/>
                    <a:pt x="1396" y="13"/>
                    <a:pt x="1396" y="8"/>
                  </a:cubicBezTo>
                  <a:cubicBezTo>
                    <a:pt x="1396" y="4"/>
                    <a:pt x="1400" y="0"/>
                    <a:pt x="1404" y="0"/>
                  </a:cubicBezTo>
                  <a:lnTo>
                    <a:pt x="1420" y="0"/>
                  </a:lnTo>
                  <a:cubicBezTo>
                    <a:pt x="1425" y="0"/>
                    <a:pt x="1428" y="4"/>
                    <a:pt x="1428" y="8"/>
                  </a:cubicBezTo>
                  <a:cubicBezTo>
                    <a:pt x="1428" y="13"/>
                    <a:pt x="1425" y="16"/>
                    <a:pt x="1420" y="16"/>
                  </a:cubicBezTo>
                  <a:close/>
                  <a:moveTo>
                    <a:pt x="1372" y="16"/>
                  </a:moveTo>
                  <a:lnTo>
                    <a:pt x="1356" y="16"/>
                  </a:lnTo>
                  <a:cubicBezTo>
                    <a:pt x="1352" y="16"/>
                    <a:pt x="1348" y="13"/>
                    <a:pt x="1348" y="8"/>
                  </a:cubicBezTo>
                  <a:cubicBezTo>
                    <a:pt x="1348" y="4"/>
                    <a:pt x="1352" y="0"/>
                    <a:pt x="1356" y="0"/>
                  </a:cubicBezTo>
                  <a:lnTo>
                    <a:pt x="1372" y="0"/>
                  </a:lnTo>
                  <a:cubicBezTo>
                    <a:pt x="1377" y="0"/>
                    <a:pt x="1380" y="4"/>
                    <a:pt x="1380" y="8"/>
                  </a:cubicBezTo>
                  <a:cubicBezTo>
                    <a:pt x="1380" y="13"/>
                    <a:pt x="1377" y="16"/>
                    <a:pt x="1372" y="16"/>
                  </a:cubicBezTo>
                  <a:close/>
                  <a:moveTo>
                    <a:pt x="1324" y="16"/>
                  </a:moveTo>
                  <a:lnTo>
                    <a:pt x="1308" y="16"/>
                  </a:lnTo>
                  <a:cubicBezTo>
                    <a:pt x="1304" y="16"/>
                    <a:pt x="1300" y="13"/>
                    <a:pt x="1300" y="8"/>
                  </a:cubicBezTo>
                  <a:cubicBezTo>
                    <a:pt x="1300" y="4"/>
                    <a:pt x="1304" y="0"/>
                    <a:pt x="1308" y="0"/>
                  </a:cubicBezTo>
                  <a:lnTo>
                    <a:pt x="1324" y="0"/>
                  </a:lnTo>
                  <a:cubicBezTo>
                    <a:pt x="1329" y="0"/>
                    <a:pt x="1332" y="4"/>
                    <a:pt x="1332" y="8"/>
                  </a:cubicBezTo>
                  <a:cubicBezTo>
                    <a:pt x="1332" y="13"/>
                    <a:pt x="1329" y="16"/>
                    <a:pt x="1324" y="16"/>
                  </a:cubicBezTo>
                  <a:close/>
                  <a:moveTo>
                    <a:pt x="1276" y="16"/>
                  </a:moveTo>
                  <a:lnTo>
                    <a:pt x="1260" y="16"/>
                  </a:lnTo>
                  <a:cubicBezTo>
                    <a:pt x="1256" y="16"/>
                    <a:pt x="1252" y="13"/>
                    <a:pt x="1252" y="8"/>
                  </a:cubicBezTo>
                  <a:cubicBezTo>
                    <a:pt x="1252" y="4"/>
                    <a:pt x="1256" y="0"/>
                    <a:pt x="1260" y="0"/>
                  </a:cubicBezTo>
                  <a:lnTo>
                    <a:pt x="1276" y="0"/>
                  </a:lnTo>
                  <a:cubicBezTo>
                    <a:pt x="1281" y="0"/>
                    <a:pt x="1284" y="4"/>
                    <a:pt x="1284" y="8"/>
                  </a:cubicBezTo>
                  <a:cubicBezTo>
                    <a:pt x="1284" y="13"/>
                    <a:pt x="1281" y="16"/>
                    <a:pt x="1276" y="16"/>
                  </a:cubicBezTo>
                  <a:close/>
                  <a:moveTo>
                    <a:pt x="1228" y="16"/>
                  </a:moveTo>
                  <a:lnTo>
                    <a:pt x="1212" y="16"/>
                  </a:lnTo>
                  <a:cubicBezTo>
                    <a:pt x="1208" y="16"/>
                    <a:pt x="1204" y="13"/>
                    <a:pt x="1204" y="8"/>
                  </a:cubicBezTo>
                  <a:cubicBezTo>
                    <a:pt x="1204" y="4"/>
                    <a:pt x="1208" y="0"/>
                    <a:pt x="1212" y="0"/>
                  </a:cubicBezTo>
                  <a:lnTo>
                    <a:pt x="1228" y="0"/>
                  </a:lnTo>
                  <a:cubicBezTo>
                    <a:pt x="1233" y="0"/>
                    <a:pt x="1236" y="4"/>
                    <a:pt x="1236" y="8"/>
                  </a:cubicBezTo>
                  <a:cubicBezTo>
                    <a:pt x="1236" y="13"/>
                    <a:pt x="1233" y="16"/>
                    <a:pt x="1228" y="16"/>
                  </a:cubicBezTo>
                  <a:close/>
                  <a:moveTo>
                    <a:pt x="1180" y="16"/>
                  </a:moveTo>
                  <a:lnTo>
                    <a:pt x="1164" y="16"/>
                  </a:lnTo>
                  <a:cubicBezTo>
                    <a:pt x="1160" y="16"/>
                    <a:pt x="1156" y="13"/>
                    <a:pt x="1156" y="8"/>
                  </a:cubicBezTo>
                  <a:cubicBezTo>
                    <a:pt x="1156" y="4"/>
                    <a:pt x="1160" y="0"/>
                    <a:pt x="1164" y="0"/>
                  </a:cubicBezTo>
                  <a:lnTo>
                    <a:pt x="1180" y="0"/>
                  </a:lnTo>
                  <a:cubicBezTo>
                    <a:pt x="1185" y="0"/>
                    <a:pt x="1188" y="4"/>
                    <a:pt x="1188" y="8"/>
                  </a:cubicBezTo>
                  <a:cubicBezTo>
                    <a:pt x="1188" y="13"/>
                    <a:pt x="1185" y="16"/>
                    <a:pt x="1180" y="16"/>
                  </a:cubicBezTo>
                  <a:close/>
                  <a:moveTo>
                    <a:pt x="1132" y="16"/>
                  </a:moveTo>
                  <a:lnTo>
                    <a:pt x="1116" y="16"/>
                  </a:lnTo>
                  <a:cubicBezTo>
                    <a:pt x="1112" y="16"/>
                    <a:pt x="1108" y="13"/>
                    <a:pt x="1108" y="8"/>
                  </a:cubicBezTo>
                  <a:cubicBezTo>
                    <a:pt x="1108" y="4"/>
                    <a:pt x="1112" y="0"/>
                    <a:pt x="1116" y="0"/>
                  </a:cubicBezTo>
                  <a:lnTo>
                    <a:pt x="1132" y="0"/>
                  </a:lnTo>
                  <a:cubicBezTo>
                    <a:pt x="1137" y="0"/>
                    <a:pt x="1140" y="4"/>
                    <a:pt x="1140" y="8"/>
                  </a:cubicBezTo>
                  <a:cubicBezTo>
                    <a:pt x="1140" y="13"/>
                    <a:pt x="1137" y="16"/>
                    <a:pt x="1132" y="16"/>
                  </a:cubicBezTo>
                  <a:close/>
                  <a:moveTo>
                    <a:pt x="1084" y="16"/>
                  </a:moveTo>
                  <a:lnTo>
                    <a:pt x="1068" y="16"/>
                  </a:lnTo>
                  <a:cubicBezTo>
                    <a:pt x="1064" y="16"/>
                    <a:pt x="1060" y="13"/>
                    <a:pt x="1060" y="8"/>
                  </a:cubicBezTo>
                  <a:cubicBezTo>
                    <a:pt x="1060" y="4"/>
                    <a:pt x="1064" y="0"/>
                    <a:pt x="1068" y="0"/>
                  </a:cubicBezTo>
                  <a:lnTo>
                    <a:pt x="1084" y="0"/>
                  </a:lnTo>
                  <a:cubicBezTo>
                    <a:pt x="1089" y="0"/>
                    <a:pt x="1092" y="4"/>
                    <a:pt x="1092" y="8"/>
                  </a:cubicBezTo>
                  <a:cubicBezTo>
                    <a:pt x="1092" y="13"/>
                    <a:pt x="1089" y="16"/>
                    <a:pt x="1084" y="16"/>
                  </a:cubicBezTo>
                  <a:close/>
                  <a:moveTo>
                    <a:pt x="1036" y="16"/>
                  </a:moveTo>
                  <a:lnTo>
                    <a:pt x="1020" y="16"/>
                  </a:lnTo>
                  <a:cubicBezTo>
                    <a:pt x="1016" y="16"/>
                    <a:pt x="1012" y="13"/>
                    <a:pt x="1012" y="8"/>
                  </a:cubicBezTo>
                  <a:cubicBezTo>
                    <a:pt x="1012" y="4"/>
                    <a:pt x="1016" y="0"/>
                    <a:pt x="1020" y="0"/>
                  </a:cubicBezTo>
                  <a:lnTo>
                    <a:pt x="1036" y="0"/>
                  </a:lnTo>
                  <a:cubicBezTo>
                    <a:pt x="1041" y="0"/>
                    <a:pt x="1044" y="4"/>
                    <a:pt x="1044" y="8"/>
                  </a:cubicBezTo>
                  <a:cubicBezTo>
                    <a:pt x="1044" y="13"/>
                    <a:pt x="1041" y="16"/>
                    <a:pt x="1036" y="16"/>
                  </a:cubicBezTo>
                  <a:close/>
                  <a:moveTo>
                    <a:pt x="988" y="16"/>
                  </a:moveTo>
                  <a:lnTo>
                    <a:pt x="972" y="16"/>
                  </a:lnTo>
                  <a:cubicBezTo>
                    <a:pt x="968" y="16"/>
                    <a:pt x="964" y="13"/>
                    <a:pt x="964" y="8"/>
                  </a:cubicBezTo>
                  <a:cubicBezTo>
                    <a:pt x="964" y="4"/>
                    <a:pt x="968" y="0"/>
                    <a:pt x="972" y="0"/>
                  </a:cubicBezTo>
                  <a:lnTo>
                    <a:pt x="988" y="0"/>
                  </a:lnTo>
                  <a:cubicBezTo>
                    <a:pt x="993" y="0"/>
                    <a:pt x="996" y="4"/>
                    <a:pt x="996" y="8"/>
                  </a:cubicBezTo>
                  <a:cubicBezTo>
                    <a:pt x="996" y="13"/>
                    <a:pt x="993" y="16"/>
                    <a:pt x="988" y="16"/>
                  </a:cubicBezTo>
                  <a:close/>
                  <a:moveTo>
                    <a:pt x="940" y="16"/>
                  </a:moveTo>
                  <a:lnTo>
                    <a:pt x="924" y="16"/>
                  </a:lnTo>
                  <a:cubicBezTo>
                    <a:pt x="920" y="16"/>
                    <a:pt x="916" y="13"/>
                    <a:pt x="916" y="8"/>
                  </a:cubicBezTo>
                  <a:cubicBezTo>
                    <a:pt x="916" y="4"/>
                    <a:pt x="920" y="0"/>
                    <a:pt x="924" y="0"/>
                  </a:cubicBezTo>
                  <a:lnTo>
                    <a:pt x="940" y="0"/>
                  </a:lnTo>
                  <a:cubicBezTo>
                    <a:pt x="945" y="0"/>
                    <a:pt x="948" y="4"/>
                    <a:pt x="948" y="8"/>
                  </a:cubicBezTo>
                  <a:cubicBezTo>
                    <a:pt x="948" y="13"/>
                    <a:pt x="945" y="16"/>
                    <a:pt x="940" y="16"/>
                  </a:cubicBezTo>
                  <a:close/>
                  <a:moveTo>
                    <a:pt x="892" y="16"/>
                  </a:moveTo>
                  <a:lnTo>
                    <a:pt x="876" y="16"/>
                  </a:lnTo>
                  <a:cubicBezTo>
                    <a:pt x="872" y="16"/>
                    <a:pt x="868" y="13"/>
                    <a:pt x="868" y="8"/>
                  </a:cubicBezTo>
                  <a:cubicBezTo>
                    <a:pt x="868" y="4"/>
                    <a:pt x="872" y="0"/>
                    <a:pt x="876" y="0"/>
                  </a:cubicBezTo>
                  <a:lnTo>
                    <a:pt x="892" y="0"/>
                  </a:lnTo>
                  <a:cubicBezTo>
                    <a:pt x="897" y="0"/>
                    <a:pt x="900" y="4"/>
                    <a:pt x="900" y="8"/>
                  </a:cubicBezTo>
                  <a:cubicBezTo>
                    <a:pt x="900" y="13"/>
                    <a:pt x="897" y="16"/>
                    <a:pt x="892" y="16"/>
                  </a:cubicBezTo>
                  <a:close/>
                  <a:moveTo>
                    <a:pt x="844" y="16"/>
                  </a:moveTo>
                  <a:lnTo>
                    <a:pt x="828" y="16"/>
                  </a:lnTo>
                  <a:cubicBezTo>
                    <a:pt x="824" y="16"/>
                    <a:pt x="820" y="13"/>
                    <a:pt x="820" y="8"/>
                  </a:cubicBezTo>
                  <a:cubicBezTo>
                    <a:pt x="820" y="4"/>
                    <a:pt x="824" y="0"/>
                    <a:pt x="828" y="0"/>
                  </a:cubicBezTo>
                  <a:lnTo>
                    <a:pt x="844" y="0"/>
                  </a:lnTo>
                  <a:cubicBezTo>
                    <a:pt x="849" y="0"/>
                    <a:pt x="852" y="4"/>
                    <a:pt x="852" y="8"/>
                  </a:cubicBezTo>
                  <a:cubicBezTo>
                    <a:pt x="852" y="13"/>
                    <a:pt x="849" y="16"/>
                    <a:pt x="844" y="16"/>
                  </a:cubicBezTo>
                  <a:close/>
                  <a:moveTo>
                    <a:pt x="796" y="16"/>
                  </a:moveTo>
                  <a:lnTo>
                    <a:pt x="780" y="16"/>
                  </a:lnTo>
                  <a:cubicBezTo>
                    <a:pt x="776" y="16"/>
                    <a:pt x="772" y="13"/>
                    <a:pt x="772" y="8"/>
                  </a:cubicBezTo>
                  <a:cubicBezTo>
                    <a:pt x="772" y="4"/>
                    <a:pt x="776" y="0"/>
                    <a:pt x="780" y="0"/>
                  </a:cubicBezTo>
                  <a:lnTo>
                    <a:pt x="796" y="0"/>
                  </a:lnTo>
                  <a:cubicBezTo>
                    <a:pt x="801" y="0"/>
                    <a:pt x="804" y="4"/>
                    <a:pt x="804" y="8"/>
                  </a:cubicBezTo>
                  <a:cubicBezTo>
                    <a:pt x="804" y="13"/>
                    <a:pt x="801" y="16"/>
                    <a:pt x="796" y="16"/>
                  </a:cubicBezTo>
                  <a:close/>
                  <a:moveTo>
                    <a:pt x="748" y="16"/>
                  </a:moveTo>
                  <a:lnTo>
                    <a:pt x="732" y="16"/>
                  </a:lnTo>
                  <a:cubicBezTo>
                    <a:pt x="728" y="16"/>
                    <a:pt x="724" y="13"/>
                    <a:pt x="724" y="8"/>
                  </a:cubicBezTo>
                  <a:cubicBezTo>
                    <a:pt x="724" y="4"/>
                    <a:pt x="728" y="0"/>
                    <a:pt x="732" y="0"/>
                  </a:cubicBezTo>
                  <a:lnTo>
                    <a:pt x="748" y="0"/>
                  </a:lnTo>
                  <a:cubicBezTo>
                    <a:pt x="753" y="0"/>
                    <a:pt x="756" y="4"/>
                    <a:pt x="756" y="8"/>
                  </a:cubicBezTo>
                  <a:cubicBezTo>
                    <a:pt x="756" y="13"/>
                    <a:pt x="753" y="16"/>
                    <a:pt x="748" y="16"/>
                  </a:cubicBezTo>
                  <a:close/>
                  <a:moveTo>
                    <a:pt x="700" y="16"/>
                  </a:moveTo>
                  <a:lnTo>
                    <a:pt x="684" y="16"/>
                  </a:lnTo>
                  <a:cubicBezTo>
                    <a:pt x="680" y="16"/>
                    <a:pt x="676" y="13"/>
                    <a:pt x="676" y="8"/>
                  </a:cubicBezTo>
                  <a:cubicBezTo>
                    <a:pt x="676" y="4"/>
                    <a:pt x="680" y="0"/>
                    <a:pt x="684" y="0"/>
                  </a:cubicBezTo>
                  <a:lnTo>
                    <a:pt x="700" y="0"/>
                  </a:lnTo>
                  <a:cubicBezTo>
                    <a:pt x="705" y="0"/>
                    <a:pt x="708" y="4"/>
                    <a:pt x="708" y="8"/>
                  </a:cubicBezTo>
                  <a:cubicBezTo>
                    <a:pt x="708" y="13"/>
                    <a:pt x="705" y="16"/>
                    <a:pt x="700" y="16"/>
                  </a:cubicBezTo>
                  <a:close/>
                  <a:moveTo>
                    <a:pt x="652" y="16"/>
                  </a:moveTo>
                  <a:lnTo>
                    <a:pt x="636" y="16"/>
                  </a:lnTo>
                  <a:cubicBezTo>
                    <a:pt x="632" y="16"/>
                    <a:pt x="628" y="13"/>
                    <a:pt x="628" y="8"/>
                  </a:cubicBezTo>
                  <a:cubicBezTo>
                    <a:pt x="628" y="4"/>
                    <a:pt x="632" y="0"/>
                    <a:pt x="636" y="0"/>
                  </a:cubicBezTo>
                  <a:lnTo>
                    <a:pt x="652" y="0"/>
                  </a:lnTo>
                  <a:cubicBezTo>
                    <a:pt x="657" y="0"/>
                    <a:pt x="660" y="4"/>
                    <a:pt x="660" y="8"/>
                  </a:cubicBezTo>
                  <a:cubicBezTo>
                    <a:pt x="660" y="13"/>
                    <a:pt x="657" y="16"/>
                    <a:pt x="652" y="16"/>
                  </a:cubicBezTo>
                  <a:close/>
                  <a:moveTo>
                    <a:pt x="604" y="16"/>
                  </a:moveTo>
                  <a:lnTo>
                    <a:pt x="588" y="16"/>
                  </a:lnTo>
                  <a:cubicBezTo>
                    <a:pt x="584" y="16"/>
                    <a:pt x="580" y="13"/>
                    <a:pt x="580" y="8"/>
                  </a:cubicBezTo>
                  <a:cubicBezTo>
                    <a:pt x="580" y="4"/>
                    <a:pt x="584" y="0"/>
                    <a:pt x="588" y="0"/>
                  </a:cubicBezTo>
                  <a:lnTo>
                    <a:pt x="604" y="0"/>
                  </a:lnTo>
                  <a:cubicBezTo>
                    <a:pt x="609" y="0"/>
                    <a:pt x="612" y="4"/>
                    <a:pt x="612" y="8"/>
                  </a:cubicBezTo>
                  <a:cubicBezTo>
                    <a:pt x="612" y="13"/>
                    <a:pt x="609" y="16"/>
                    <a:pt x="604" y="16"/>
                  </a:cubicBezTo>
                  <a:close/>
                  <a:moveTo>
                    <a:pt x="556" y="16"/>
                  </a:moveTo>
                  <a:lnTo>
                    <a:pt x="540" y="16"/>
                  </a:lnTo>
                  <a:cubicBezTo>
                    <a:pt x="536" y="16"/>
                    <a:pt x="532" y="13"/>
                    <a:pt x="532" y="8"/>
                  </a:cubicBezTo>
                  <a:cubicBezTo>
                    <a:pt x="532" y="4"/>
                    <a:pt x="536" y="0"/>
                    <a:pt x="540" y="0"/>
                  </a:cubicBezTo>
                  <a:lnTo>
                    <a:pt x="556" y="0"/>
                  </a:lnTo>
                  <a:cubicBezTo>
                    <a:pt x="561" y="0"/>
                    <a:pt x="564" y="4"/>
                    <a:pt x="564" y="8"/>
                  </a:cubicBezTo>
                  <a:cubicBezTo>
                    <a:pt x="564" y="13"/>
                    <a:pt x="561" y="16"/>
                    <a:pt x="556" y="16"/>
                  </a:cubicBezTo>
                  <a:close/>
                  <a:moveTo>
                    <a:pt x="508" y="16"/>
                  </a:moveTo>
                  <a:lnTo>
                    <a:pt x="492" y="16"/>
                  </a:lnTo>
                  <a:cubicBezTo>
                    <a:pt x="488" y="16"/>
                    <a:pt x="484" y="13"/>
                    <a:pt x="484" y="8"/>
                  </a:cubicBezTo>
                  <a:cubicBezTo>
                    <a:pt x="484" y="4"/>
                    <a:pt x="488" y="0"/>
                    <a:pt x="492" y="0"/>
                  </a:cubicBezTo>
                  <a:lnTo>
                    <a:pt x="508" y="0"/>
                  </a:lnTo>
                  <a:cubicBezTo>
                    <a:pt x="513" y="0"/>
                    <a:pt x="516" y="4"/>
                    <a:pt x="516" y="8"/>
                  </a:cubicBezTo>
                  <a:cubicBezTo>
                    <a:pt x="516" y="13"/>
                    <a:pt x="513" y="16"/>
                    <a:pt x="508" y="16"/>
                  </a:cubicBezTo>
                  <a:close/>
                  <a:moveTo>
                    <a:pt x="460" y="16"/>
                  </a:moveTo>
                  <a:lnTo>
                    <a:pt x="444" y="16"/>
                  </a:lnTo>
                  <a:cubicBezTo>
                    <a:pt x="440" y="16"/>
                    <a:pt x="436" y="13"/>
                    <a:pt x="436" y="8"/>
                  </a:cubicBezTo>
                  <a:cubicBezTo>
                    <a:pt x="436" y="4"/>
                    <a:pt x="440" y="0"/>
                    <a:pt x="444" y="0"/>
                  </a:cubicBezTo>
                  <a:lnTo>
                    <a:pt x="460" y="0"/>
                  </a:lnTo>
                  <a:cubicBezTo>
                    <a:pt x="465" y="0"/>
                    <a:pt x="468" y="4"/>
                    <a:pt x="468" y="8"/>
                  </a:cubicBezTo>
                  <a:cubicBezTo>
                    <a:pt x="468" y="13"/>
                    <a:pt x="465" y="16"/>
                    <a:pt x="460" y="16"/>
                  </a:cubicBezTo>
                  <a:close/>
                  <a:moveTo>
                    <a:pt x="412" y="16"/>
                  </a:moveTo>
                  <a:lnTo>
                    <a:pt x="396" y="16"/>
                  </a:lnTo>
                  <a:cubicBezTo>
                    <a:pt x="392" y="16"/>
                    <a:pt x="388" y="13"/>
                    <a:pt x="388" y="8"/>
                  </a:cubicBezTo>
                  <a:cubicBezTo>
                    <a:pt x="388" y="4"/>
                    <a:pt x="392" y="0"/>
                    <a:pt x="396" y="0"/>
                  </a:cubicBezTo>
                  <a:lnTo>
                    <a:pt x="412" y="0"/>
                  </a:lnTo>
                  <a:cubicBezTo>
                    <a:pt x="417" y="0"/>
                    <a:pt x="420" y="4"/>
                    <a:pt x="420" y="8"/>
                  </a:cubicBezTo>
                  <a:cubicBezTo>
                    <a:pt x="420" y="13"/>
                    <a:pt x="417" y="16"/>
                    <a:pt x="412" y="16"/>
                  </a:cubicBezTo>
                  <a:close/>
                  <a:moveTo>
                    <a:pt x="364" y="16"/>
                  </a:moveTo>
                  <a:lnTo>
                    <a:pt x="348" y="16"/>
                  </a:lnTo>
                  <a:cubicBezTo>
                    <a:pt x="344" y="16"/>
                    <a:pt x="340" y="13"/>
                    <a:pt x="340" y="8"/>
                  </a:cubicBezTo>
                  <a:cubicBezTo>
                    <a:pt x="340" y="4"/>
                    <a:pt x="344" y="0"/>
                    <a:pt x="348" y="0"/>
                  </a:cubicBezTo>
                  <a:lnTo>
                    <a:pt x="364" y="0"/>
                  </a:lnTo>
                  <a:cubicBezTo>
                    <a:pt x="369" y="0"/>
                    <a:pt x="372" y="4"/>
                    <a:pt x="372" y="8"/>
                  </a:cubicBezTo>
                  <a:cubicBezTo>
                    <a:pt x="372" y="13"/>
                    <a:pt x="369" y="16"/>
                    <a:pt x="364" y="16"/>
                  </a:cubicBezTo>
                  <a:close/>
                  <a:moveTo>
                    <a:pt x="316" y="16"/>
                  </a:moveTo>
                  <a:lnTo>
                    <a:pt x="300" y="16"/>
                  </a:lnTo>
                  <a:cubicBezTo>
                    <a:pt x="296" y="16"/>
                    <a:pt x="292" y="13"/>
                    <a:pt x="292" y="8"/>
                  </a:cubicBezTo>
                  <a:cubicBezTo>
                    <a:pt x="292" y="4"/>
                    <a:pt x="296" y="0"/>
                    <a:pt x="300" y="0"/>
                  </a:cubicBezTo>
                  <a:lnTo>
                    <a:pt x="316" y="0"/>
                  </a:lnTo>
                  <a:cubicBezTo>
                    <a:pt x="321" y="0"/>
                    <a:pt x="324" y="4"/>
                    <a:pt x="324" y="8"/>
                  </a:cubicBezTo>
                  <a:cubicBezTo>
                    <a:pt x="324" y="13"/>
                    <a:pt x="321" y="16"/>
                    <a:pt x="316" y="16"/>
                  </a:cubicBezTo>
                  <a:close/>
                  <a:moveTo>
                    <a:pt x="268" y="16"/>
                  </a:moveTo>
                  <a:lnTo>
                    <a:pt x="252" y="16"/>
                  </a:lnTo>
                  <a:cubicBezTo>
                    <a:pt x="248" y="16"/>
                    <a:pt x="244" y="13"/>
                    <a:pt x="244" y="8"/>
                  </a:cubicBezTo>
                  <a:cubicBezTo>
                    <a:pt x="244" y="4"/>
                    <a:pt x="248" y="0"/>
                    <a:pt x="252" y="0"/>
                  </a:cubicBezTo>
                  <a:lnTo>
                    <a:pt x="268" y="0"/>
                  </a:lnTo>
                  <a:cubicBezTo>
                    <a:pt x="273" y="0"/>
                    <a:pt x="276" y="4"/>
                    <a:pt x="276" y="8"/>
                  </a:cubicBezTo>
                  <a:cubicBezTo>
                    <a:pt x="276" y="13"/>
                    <a:pt x="273" y="16"/>
                    <a:pt x="268" y="16"/>
                  </a:cubicBezTo>
                  <a:close/>
                  <a:moveTo>
                    <a:pt x="220" y="16"/>
                  </a:moveTo>
                  <a:lnTo>
                    <a:pt x="204" y="16"/>
                  </a:lnTo>
                  <a:cubicBezTo>
                    <a:pt x="200" y="16"/>
                    <a:pt x="196" y="13"/>
                    <a:pt x="196" y="8"/>
                  </a:cubicBezTo>
                  <a:cubicBezTo>
                    <a:pt x="196" y="4"/>
                    <a:pt x="200" y="0"/>
                    <a:pt x="204" y="0"/>
                  </a:cubicBezTo>
                  <a:lnTo>
                    <a:pt x="220" y="0"/>
                  </a:lnTo>
                  <a:cubicBezTo>
                    <a:pt x="225" y="0"/>
                    <a:pt x="228" y="4"/>
                    <a:pt x="228" y="8"/>
                  </a:cubicBezTo>
                  <a:cubicBezTo>
                    <a:pt x="228" y="13"/>
                    <a:pt x="225" y="16"/>
                    <a:pt x="220" y="16"/>
                  </a:cubicBezTo>
                  <a:close/>
                  <a:moveTo>
                    <a:pt x="172" y="16"/>
                  </a:moveTo>
                  <a:lnTo>
                    <a:pt x="156" y="16"/>
                  </a:lnTo>
                  <a:cubicBezTo>
                    <a:pt x="152" y="16"/>
                    <a:pt x="148" y="13"/>
                    <a:pt x="148" y="8"/>
                  </a:cubicBezTo>
                  <a:cubicBezTo>
                    <a:pt x="148" y="4"/>
                    <a:pt x="152" y="0"/>
                    <a:pt x="156" y="0"/>
                  </a:cubicBezTo>
                  <a:lnTo>
                    <a:pt x="172" y="0"/>
                  </a:lnTo>
                  <a:cubicBezTo>
                    <a:pt x="177" y="0"/>
                    <a:pt x="180" y="4"/>
                    <a:pt x="180" y="8"/>
                  </a:cubicBezTo>
                  <a:cubicBezTo>
                    <a:pt x="180" y="13"/>
                    <a:pt x="177" y="16"/>
                    <a:pt x="172" y="16"/>
                  </a:cubicBezTo>
                  <a:close/>
                  <a:moveTo>
                    <a:pt x="124" y="16"/>
                  </a:moveTo>
                  <a:lnTo>
                    <a:pt x="108" y="16"/>
                  </a:lnTo>
                  <a:cubicBezTo>
                    <a:pt x="104" y="16"/>
                    <a:pt x="100" y="13"/>
                    <a:pt x="100" y="8"/>
                  </a:cubicBezTo>
                  <a:cubicBezTo>
                    <a:pt x="100" y="4"/>
                    <a:pt x="104" y="0"/>
                    <a:pt x="108" y="0"/>
                  </a:cubicBezTo>
                  <a:lnTo>
                    <a:pt x="124" y="0"/>
                  </a:lnTo>
                  <a:cubicBezTo>
                    <a:pt x="129" y="0"/>
                    <a:pt x="132" y="4"/>
                    <a:pt x="132" y="8"/>
                  </a:cubicBezTo>
                  <a:cubicBezTo>
                    <a:pt x="132" y="13"/>
                    <a:pt x="129" y="16"/>
                    <a:pt x="124" y="16"/>
                  </a:cubicBezTo>
                  <a:close/>
                  <a:moveTo>
                    <a:pt x="76" y="16"/>
                  </a:moveTo>
                  <a:lnTo>
                    <a:pt x="60" y="16"/>
                  </a:lnTo>
                  <a:cubicBezTo>
                    <a:pt x="56" y="16"/>
                    <a:pt x="52" y="13"/>
                    <a:pt x="52" y="8"/>
                  </a:cubicBezTo>
                  <a:cubicBezTo>
                    <a:pt x="52" y="4"/>
                    <a:pt x="56" y="0"/>
                    <a:pt x="60" y="0"/>
                  </a:cubicBezTo>
                  <a:lnTo>
                    <a:pt x="76" y="0"/>
                  </a:lnTo>
                  <a:cubicBezTo>
                    <a:pt x="81" y="0"/>
                    <a:pt x="84" y="4"/>
                    <a:pt x="84" y="8"/>
                  </a:cubicBezTo>
                  <a:cubicBezTo>
                    <a:pt x="84" y="13"/>
                    <a:pt x="81" y="16"/>
                    <a:pt x="76" y="16"/>
                  </a:cubicBezTo>
                  <a:close/>
                  <a:moveTo>
                    <a:pt x="28" y="16"/>
                  </a:moveTo>
                  <a:lnTo>
                    <a:pt x="12" y="16"/>
                  </a:lnTo>
                  <a:cubicBezTo>
                    <a:pt x="8" y="16"/>
                    <a:pt x="4" y="13"/>
                    <a:pt x="4" y="8"/>
                  </a:cubicBezTo>
                  <a:cubicBezTo>
                    <a:pt x="4" y="4"/>
                    <a:pt x="8" y="0"/>
                    <a:pt x="12" y="0"/>
                  </a:cubicBezTo>
                  <a:lnTo>
                    <a:pt x="28" y="0"/>
                  </a:lnTo>
                  <a:cubicBezTo>
                    <a:pt x="33" y="0"/>
                    <a:pt x="36" y="4"/>
                    <a:pt x="36" y="8"/>
                  </a:cubicBezTo>
                  <a:cubicBezTo>
                    <a:pt x="36" y="13"/>
                    <a:pt x="33" y="16"/>
                    <a:pt x="28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Rectangle 30">
              <a:extLst>
                <a:ext uri="{FF2B5EF4-FFF2-40B4-BE49-F238E27FC236}">
                  <a16:creationId xmlns:a16="http://schemas.microsoft.com/office/drawing/2014/main" id="{7B9ECF19-F2FD-4712-9A16-25B4A25F7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355" y="4615383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8" name="Rectangle 31">
              <a:extLst>
                <a:ext uri="{FF2B5EF4-FFF2-40B4-BE49-F238E27FC236}">
                  <a16:creationId xmlns:a16="http://schemas.microsoft.com/office/drawing/2014/main" id="{0AE2DC32-8592-4178-8500-0AC3C8ADD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992" y="4615383"/>
              <a:ext cx="115887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9" name="Rectangle 32">
              <a:extLst>
                <a:ext uri="{FF2B5EF4-FFF2-40B4-BE49-F238E27FC236}">
                  <a16:creationId xmlns:a16="http://schemas.microsoft.com/office/drawing/2014/main" id="{F7A693AC-0D9C-46C6-B695-A0FDBB9FA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267" y="4615383"/>
              <a:ext cx="949325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to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0" name="Rectangle 33">
              <a:extLst>
                <a:ext uri="{FF2B5EF4-FFF2-40B4-BE49-F238E27FC236}">
                  <a16:creationId xmlns:a16="http://schemas.microsoft.com/office/drawing/2014/main" id="{F7F7A155-741B-4453-B197-E41B4363E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217" y="4777308"/>
              <a:ext cx="1539875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individual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9817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can Object-aware Processes support Ad-Hoc Changes?</a:t>
            </a: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9DA1792-D6F6-48F6-8868-CBB0CF96567E}"/>
              </a:ext>
            </a:extLst>
          </p:cNvPr>
          <p:cNvGrpSpPr/>
          <p:nvPr/>
        </p:nvGrpSpPr>
        <p:grpSpPr>
          <a:xfrm>
            <a:off x="7020272" y="260648"/>
            <a:ext cx="2039937" cy="728663"/>
            <a:chOff x="3492674" y="2780928"/>
            <a:chExt cx="2039937" cy="728663"/>
          </a:xfrm>
        </p:grpSpPr>
        <p:sp>
          <p:nvSpPr>
            <p:cNvPr id="88" name="Rectangle 8">
              <a:extLst>
                <a:ext uri="{FF2B5EF4-FFF2-40B4-BE49-F238E27FC236}">
                  <a16:creationId xmlns:a16="http://schemas.microsoft.com/office/drawing/2014/main" id="{D2CA9F18-0766-49A3-86C3-0E6143678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9">
              <a:extLst>
                <a:ext uri="{FF2B5EF4-FFF2-40B4-BE49-F238E27FC236}">
                  <a16:creationId xmlns:a16="http://schemas.microsoft.com/office/drawing/2014/main" id="{4D268DB6-1192-4006-B0BD-1818EC9A8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1758A50A-D488-4686-961D-60D4EC077E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524" y="2852365"/>
              <a:ext cx="1565275" cy="92075"/>
            </a:xfrm>
            <a:custGeom>
              <a:avLst/>
              <a:gdLst>
                <a:gd name="T0" fmla="*/ 154 w 3480"/>
                <a:gd name="T1" fmla="*/ 68 h 206"/>
                <a:gd name="T2" fmla="*/ 313 w 3480"/>
                <a:gd name="T3" fmla="*/ 203 h 206"/>
                <a:gd name="T4" fmla="*/ 238 w 3480"/>
                <a:gd name="T5" fmla="*/ 125 h 206"/>
                <a:gd name="T6" fmla="*/ 203 w 3480"/>
                <a:gd name="T7" fmla="*/ 86 h 206"/>
                <a:gd name="T8" fmla="*/ 233 w 3480"/>
                <a:gd name="T9" fmla="*/ 147 h 206"/>
                <a:gd name="T10" fmla="*/ 379 w 3480"/>
                <a:gd name="T11" fmla="*/ 203 h 206"/>
                <a:gd name="T12" fmla="*/ 358 w 3480"/>
                <a:gd name="T13" fmla="*/ 30 h 206"/>
                <a:gd name="T14" fmla="*/ 382 w 3480"/>
                <a:gd name="T15" fmla="*/ 85 h 206"/>
                <a:gd name="T16" fmla="*/ 559 w 3480"/>
                <a:gd name="T17" fmla="*/ 204 h 206"/>
                <a:gd name="T18" fmla="*/ 544 w 3480"/>
                <a:gd name="T19" fmla="*/ 123 h 206"/>
                <a:gd name="T20" fmla="*/ 462 w 3480"/>
                <a:gd name="T21" fmla="*/ 76 h 206"/>
                <a:gd name="T22" fmla="*/ 479 w 3480"/>
                <a:gd name="T23" fmla="*/ 165 h 206"/>
                <a:gd name="T24" fmla="*/ 903 w 3480"/>
                <a:gd name="T25" fmla="*/ 35 h 206"/>
                <a:gd name="T26" fmla="*/ 729 w 3480"/>
                <a:gd name="T27" fmla="*/ 203 h 206"/>
                <a:gd name="T28" fmla="*/ 817 w 3480"/>
                <a:gd name="T29" fmla="*/ 167 h 206"/>
                <a:gd name="T30" fmla="*/ 1089 w 3480"/>
                <a:gd name="T31" fmla="*/ 186 h 206"/>
                <a:gd name="T32" fmla="*/ 1080 w 3480"/>
                <a:gd name="T33" fmla="*/ 134 h 206"/>
                <a:gd name="T34" fmla="*/ 1078 w 3480"/>
                <a:gd name="T35" fmla="*/ 155 h 206"/>
                <a:gd name="T36" fmla="*/ 1154 w 3480"/>
                <a:gd name="T37" fmla="*/ 186 h 206"/>
                <a:gd name="T38" fmla="*/ 1270 w 3480"/>
                <a:gd name="T39" fmla="*/ 2 h 206"/>
                <a:gd name="T40" fmla="*/ 1214 w 3480"/>
                <a:gd name="T41" fmla="*/ 184 h 206"/>
                <a:gd name="T42" fmla="*/ 1432 w 3480"/>
                <a:gd name="T43" fmla="*/ 178 h 206"/>
                <a:gd name="T44" fmla="*/ 1334 w 3480"/>
                <a:gd name="T45" fmla="*/ 188 h 206"/>
                <a:gd name="T46" fmla="*/ 1366 w 3480"/>
                <a:gd name="T47" fmla="*/ 84 h 206"/>
                <a:gd name="T48" fmla="*/ 1486 w 3480"/>
                <a:gd name="T49" fmla="*/ 3 h 206"/>
                <a:gd name="T50" fmla="*/ 1651 w 3480"/>
                <a:gd name="T51" fmla="*/ 203 h 206"/>
                <a:gd name="T52" fmla="*/ 1847 w 3480"/>
                <a:gd name="T53" fmla="*/ 203 h 206"/>
                <a:gd name="T54" fmla="*/ 1751 w 3480"/>
                <a:gd name="T55" fmla="*/ 202 h 206"/>
                <a:gd name="T56" fmla="*/ 1749 w 3480"/>
                <a:gd name="T57" fmla="*/ 67 h 206"/>
                <a:gd name="T58" fmla="*/ 1921 w 3480"/>
                <a:gd name="T59" fmla="*/ 205 h 206"/>
                <a:gd name="T60" fmla="*/ 1957 w 3480"/>
                <a:gd name="T61" fmla="*/ 182 h 206"/>
                <a:gd name="T62" fmla="*/ 1957 w 3480"/>
                <a:gd name="T63" fmla="*/ 63 h 206"/>
                <a:gd name="T64" fmla="*/ 1946 w 3480"/>
                <a:gd name="T65" fmla="*/ 81 h 206"/>
                <a:gd name="T66" fmla="*/ 2102 w 3480"/>
                <a:gd name="T67" fmla="*/ 201 h 206"/>
                <a:gd name="T68" fmla="*/ 2013 w 3480"/>
                <a:gd name="T69" fmla="*/ 65 h 206"/>
                <a:gd name="T70" fmla="*/ 2103 w 3480"/>
                <a:gd name="T71" fmla="*/ 67 h 206"/>
                <a:gd name="T72" fmla="*/ 2104 w 3480"/>
                <a:gd name="T73" fmla="*/ 186 h 206"/>
                <a:gd name="T74" fmla="*/ 2116 w 3480"/>
                <a:gd name="T75" fmla="*/ 166 h 206"/>
                <a:gd name="T76" fmla="*/ 2126 w 3480"/>
                <a:gd name="T77" fmla="*/ 95 h 206"/>
                <a:gd name="T78" fmla="*/ 2208 w 3480"/>
                <a:gd name="T79" fmla="*/ 140 h 206"/>
                <a:gd name="T80" fmla="*/ 2397 w 3480"/>
                <a:gd name="T81" fmla="*/ 204 h 206"/>
                <a:gd name="T82" fmla="*/ 2305 w 3480"/>
                <a:gd name="T83" fmla="*/ 204 h 206"/>
                <a:gd name="T84" fmla="*/ 2309 w 3480"/>
                <a:gd name="T85" fmla="*/ 86 h 206"/>
                <a:gd name="T86" fmla="*/ 2530 w 3480"/>
                <a:gd name="T87" fmla="*/ 205 h 206"/>
                <a:gd name="T88" fmla="*/ 2564 w 3480"/>
                <a:gd name="T89" fmla="*/ 80 h 206"/>
                <a:gd name="T90" fmla="*/ 2535 w 3480"/>
                <a:gd name="T91" fmla="*/ 183 h 206"/>
                <a:gd name="T92" fmla="*/ 2670 w 3480"/>
                <a:gd name="T93" fmla="*/ 187 h 206"/>
                <a:gd name="T94" fmla="*/ 2687 w 3480"/>
                <a:gd name="T95" fmla="*/ 205 h 206"/>
                <a:gd name="T96" fmla="*/ 2702 w 3480"/>
                <a:gd name="T97" fmla="*/ 121 h 206"/>
                <a:gd name="T98" fmla="*/ 2848 w 3480"/>
                <a:gd name="T99" fmla="*/ 193 h 206"/>
                <a:gd name="T100" fmla="*/ 2956 w 3480"/>
                <a:gd name="T101" fmla="*/ 193 h 206"/>
                <a:gd name="T102" fmla="*/ 3090 w 3480"/>
                <a:gd name="T103" fmla="*/ 182 h 206"/>
                <a:gd name="T104" fmla="*/ 2982 w 3480"/>
                <a:gd name="T105" fmla="*/ 82 h 206"/>
                <a:gd name="T106" fmla="*/ 3070 w 3480"/>
                <a:gd name="T107" fmla="*/ 121 h 206"/>
                <a:gd name="T108" fmla="*/ 3116 w 3480"/>
                <a:gd name="T109" fmla="*/ 74 h 206"/>
                <a:gd name="T110" fmla="*/ 3225 w 3480"/>
                <a:gd name="T111" fmla="*/ 69 h 206"/>
                <a:gd name="T112" fmla="*/ 3336 w 3480"/>
                <a:gd name="T113" fmla="*/ 183 h 206"/>
                <a:gd name="T114" fmla="*/ 3391 w 3480"/>
                <a:gd name="T115" fmla="*/ 202 h 206"/>
                <a:gd name="T116" fmla="*/ 3417 w 3480"/>
                <a:gd name="T117" fmla="*/ 129 h 206"/>
                <a:gd name="T118" fmla="*/ 3456 w 3480"/>
                <a:gd name="T119" fmla="*/ 2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80" h="206">
                  <a:moveTo>
                    <a:pt x="160" y="106"/>
                  </a:moveTo>
                  <a:cubicBezTo>
                    <a:pt x="160" y="123"/>
                    <a:pt x="158" y="137"/>
                    <a:pt x="153" y="149"/>
                  </a:cubicBezTo>
                  <a:cubicBezTo>
                    <a:pt x="149" y="161"/>
                    <a:pt x="142" y="172"/>
                    <a:pt x="133" y="180"/>
                  </a:cubicBezTo>
                  <a:cubicBezTo>
                    <a:pt x="124" y="188"/>
                    <a:pt x="113" y="194"/>
                    <a:pt x="100" y="198"/>
                  </a:cubicBezTo>
                  <a:cubicBezTo>
                    <a:pt x="88" y="202"/>
                    <a:pt x="72" y="204"/>
                    <a:pt x="55" y="204"/>
                  </a:cubicBezTo>
                  <a:lnTo>
                    <a:pt x="11" y="204"/>
                  </a:lnTo>
                  <a:cubicBezTo>
                    <a:pt x="8" y="204"/>
                    <a:pt x="6" y="203"/>
                    <a:pt x="4" y="201"/>
                  </a:cubicBezTo>
                  <a:cubicBezTo>
                    <a:pt x="1" y="200"/>
                    <a:pt x="0" y="197"/>
                    <a:pt x="0" y="193"/>
                  </a:cubicBezTo>
                  <a:lnTo>
                    <a:pt x="0" y="25"/>
                  </a:lnTo>
                  <a:cubicBezTo>
                    <a:pt x="0" y="21"/>
                    <a:pt x="1" y="19"/>
                    <a:pt x="4" y="17"/>
                  </a:cubicBezTo>
                  <a:cubicBezTo>
                    <a:pt x="6" y="16"/>
                    <a:pt x="8" y="15"/>
                    <a:pt x="11" y="15"/>
                  </a:cubicBezTo>
                  <a:lnTo>
                    <a:pt x="58" y="15"/>
                  </a:lnTo>
                  <a:cubicBezTo>
                    <a:pt x="76" y="15"/>
                    <a:pt x="91" y="17"/>
                    <a:pt x="103" y="21"/>
                  </a:cubicBezTo>
                  <a:cubicBezTo>
                    <a:pt x="116" y="25"/>
                    <a:pt x="126" y="31"/>
                    <a:pt x="134" y="39"/>
                  </a:cubicBezTo>
                  <a:cubicBezTo>
                    <a:pt x="143" y="47"/>
                    <a:pt x="149" y="57"/>
                    <a:pt x="154" y="68"/>
                  </a:cubicBezTo>
                  <a:cubicBezTo>
                    <a:pt x="158" y="79"/>
                    <a:pt x="160" y="92"/>
                    <a:pt x="160" y="106"/>
                  </a:cubicBezTo>
                  <a:close/>
                  <a:moveTo>
                    <a:pt x="131" y="107"/>
                  </a:moveTo>
                  <a:cubicBezTo>
                    <a:pt x="131" y="97"/>
                    <a:pt x="130" y="88"/>
                    <a:pt x="127" y="79"/>
                  </a:cubicBezTo>
                  <a:cubicBezTo>
                    <a:pt x="124" y="70"/>
                    <a:pt x="120" y="63"/>
                    <a:pt x="114" y="56"/>
                  </a:cubicBezTo>
                  <a:cubicBezTo>
                    <a:pt x="108" y="50"/>
                    <a:pt x="100" y="45"/>
                    <a:pt x="91" y="41"/>
                  </a:cubicBezTo>
                  <a:cubicBezTo>
                    <a:pt x="82" y="37"/>
                    <a:pt x="70" y="36"/>
                    <a:pt x="56" y="36"/>
                  </a:cubicBezTo>
                  <a:lnTo>
                    <a:pt x="28" y="36"/>
                  </a:lnTo>
                  <a:lnTo>
                    <a:pt x="28" y="183"/>
                  </a:lnTo>
                  <a:lnTo>
                    <a:pt x="56" y="183"/>
                  </a:lnTo>
                  <a:cubicBezTo>
                    <a:pt x="70" y="183"/>
                    <a:pt x="81" y="181"/>
                    <a:pt x="90" y="178"/>
                  </a:cubicBezTo>
                  <a:cubicBezTo>
                    <a:pt x="99" y="175"/>
                    <a:pt x="107" y="170"/>
                    <a:pt x="113" y="164"/>
                  </a:cubicBezTo>
                  <a:cubicBezTo>
                    <a:pt x="119" y="158"/>
                    <a:pt x="123" y="150"/>
                    <a:pt x="126" y="141"/>
                  </a:cubicBezTo>
                  <a:cubicBezTo>
                    <a:pt x="129" y="131"/>
                    <a:pt x="131" y="120"/>
                    <a:pt x="131" y="107"/>
                  </a:cubicBezTo>
                  <a:close/>
                  <a:moveTo>
                    <a:pt x="314" y="200"/>
                  </a:moveTo>
                  <a:cubicBezTo>
                    <a:pt x="314" y="201"/>
                    <a:pt x="314" y="202"/>
                    <a:pt x="313" y="203"/>
                  </a:cubicBezTo>
                  <a:cubicBezTo>
                    <a:pt x="312" y="203"/>
                    <a:pt x="311" y="204"/>
                    <a:pt x="309" y="204"/>
                  </a:cubicBezTo>
                  <a:cubicBezTo>
                    <a:pt x="308" y="204"/>
                    <a:pt x="306" y="204"/>
                    <a:pt x="303" y="204"/>
                  </a:cubicBezTo>
                  <a:cubicBezTo>
                    <a:pt x="300" y="204"/>
                    <a:pt x="298" y="204"/>
                    <a:pt x="296" y="204"/>
                  </a:cubicBezTo>
                  <a:cubicBezTo>
                    <a:pt x="294" y="204"/>
                    <a:pt x="293" y="203"/>
                    <a:pt x="292" y="203"/>
                  </a:cubicBezTo>
                  <a:cubicBezTo>
                    <a:pt x="292" y="202"/>
                    <a:pt x="291" y="201"/>
                    <a:pt x="291" y="200"/>
                  </a:cubicBezTo>
                  <a:lnTo>
                    <a:pt x="291" y="187"/>
                  </a:lnTo>
                  <a:cubicBezTo>
                    <a:pt x="285" y="193"/>
                    <a:pt x="278" y="198"/>
                    <a:pt x="270" y="201"/>
                  </a:cubicBezTo>
                  <a:cubicBezTo>
                    <a:pt x="262" y="205"/>
                    <a:pt x="254" y="206"/>
                    <a:pt x="246" y="206"/>
                  </a:cubicBezTo>
                  <a:cubicBezTo>
                    <a:pt x="238" y="206"/>
                    <a:pt x="231" y="205"/>
                    <a:pt x="225" y="204"/>
                  </a:cubicBezTo>
                  <a:cubicBezTo>
                    <a:pt x="219" y="202"/>
                    <a:pt x="214" y="199"/>
                    <a:pt x="209" y="196"/>
                  </a:cubicBezTo>
                  <a:cubicBezTo>
                    <a:pt x="205" y="192"/>
                    <a:pt x="202" y="188"/>
                    <a:pt x="199" y="183"/>
                  </a:cubicBezTo>
                  <a:cubicBezTo>
                    <a:pt x="197" y="178"/>
                    <a:pt x="196" y="173"/>
                    <a:pt x="196" y="166"/>
                  </a:cubicBezTo>
                  <a:cubicBezTo>
                    <a:pt x="196" y="159"/>
                    <a:pt x="197" y="153"/>
                    <a:pt x="201" y="147"/>
                  </a:cubicBezTo>
                  <a:cubicBezTo>
                    <a:pt x="204" y="142"/>
                    <a:pt x="209" y="137"/>
                    <a:pt x="215" y="134"/>
                  </a:cubicBezTo>
                  <a:cubicBezTo>
                    <a:pt x="221" y="130"/>
                    <a:pt x="229" y="127"/>
                    <a:pt x="238" y="125"/>
                  </a:cubicBezTo>
                  <a:cubicBezTo>
                    <a:pt x="247" y="124"/>
                    <a:pt x="257" y="123"/>
                    <a:pt x="268" y="123"/>
                  </a:cubicBezTo>
                  <a:lnTo>
                    <a:pt x="288" y="123"/>
                  </a:lnTo>
                  <a:lnTo>
                    <a:pt x="288" y="113"/>
                  </a:lnTo>
                  <a:cubicBezTo>
                    <a:pt x="288" y="107"/>
                    <a:pt x="287" y="103"/>
                    <a:pt x="286" y="99"/>
                  </a:cubicBezTo>
                  <a:cubicBezTo>
                    <a:pt x="285" y="95"/>
                    <a:pt x="283" y="92"/>
                    <a:pt x="280" y="89"/>
                  </a:cubicBezTo>
                  <a:cubicBezTo>
                    <a:pt x="278" y="87"/>
                    <a:pt x="274" y="85"/>
                    <a:pt x="270" y="84"/>
                  </a:cubicBezTo>
                  <a:cubicBezTo>
                    <a:pt x="266" y="82"/>
                    <a:pt x="261" y="82"/>
                    <a:pt x="255" y="82"/>
                  </a:cubicBezTo>
                  <a:cubicBezTo>
                    <a:pt x="248" y="82"/>
                    <a:pt x="242" y="82"/>
                    <a:pt x="237" y="84"/>
                  </a:cubicBezTo>
                  <a:cubicBezTo>
                    <a:pt x="232" y="85"/>
                    <a:pt x="227" y="87"/>
                    <a:pt x="224" y="88"/>
                  </a:cubicBezTo>
                  <a:cubicBezTo>
                    <a:pt x="220" y="90"/>
                    <a:pt x="216" y="92"/>
                    <a:pt x="214" y="93"/>
                  </a:cubicBezTo>
                  <a:cubicBezTo>
                    <a:pt x="211" y="94"/>
                    <a:pt x="209" y="95"/>
                    <a:pt x="208" y="95"/>
                  </a:cubicBezTo>
                  <a:cubicBezTo>
                    <a:pt x="207" y="95"/>
                    <a:pt x="206" y="95"/>
                    <a:pt x="206" y="95"/>
                  </a:cubicBezTo>
                  <a:cubicBezTo>
                    <a:pt x="205" y="94"/>
                    <a:pt x="204" y="94"/>
                    <a:pt x="204" y="93"/>
                  </a:cubicBezTo>
                  <a:cubicBezTo>
                    <a:pt x="203" y="92"/>
                    <a:pt x="203" y="91"/>
                    <a:pt x="203" y="90"/>
                  </a:cubicBezTo>
                  <a:cubicBezTo>
                    <a:pt x="203" y="89"/>
                    <a:pt x="203" y="87"/>
                    <a:pt x="203" y="86"/>
                  </a:cubicBezTo>
                  <a:cubicBezTo>
                    <a:pt x="203" y="83"/>
                    <a:pt x="203" y="82"/>
                    <a:pt x="203" y="80"/>
                  </a:cubicBezTo>
                  <a:cubicBezTo>
                    <a:pt x="204" y="79"/>
                    <a:pt x="204" y="77"/>
                    <a:pt x="206" y="76"/>
                  </a:cubicBezTo>
                  <a:cubicBezTo>
                    <a:pt x="207" y="75"/>
                    <a:pt x="210" y="73"/>
                    <a:pt x="213" y="72"/>
                  </a:cubicBezTo>
                  <a:cubicBezTo>
                    <a:pt x="217" y="70"/>
                    <a:pt x="221" y="68"/>
                    <a:pt x="226" y="67"/>
                  </a:cubicBezTo>
                  <a:cubicBezTo>
                    <a:pt x="230" y="66"/>
                    <a:pt x="235" y="64"/>
                    <a:pt x="241" y="63"/>
                  </a:cubicBezTo>
                  <a:cubicBezTo>
                    <a:pt x="246" y="63"/>
                    <a:pt x="252" y="62"/>
                    <a:pt x="257" y="62"/>
                  </a:cubicBezTo>
                  <a:cubicBezTo>
                    <a:pt x="268" y="62"/>
                    <a:pt x="276" y="63"/>
                    <a:pt x="284" y="65"/>
                  </a:cubicBezTo>
                  <a:cubicBezTo>
                    <a:pt x="291" y="67"/>
                    <a:pt x="297" y="71"/>
                    <a:pt x="301" y="75"/>
                  </a:cubicBezTo>
                  <a:cubicBezTo>
                    <a:pt x="306" y="79"/>
                    <a:pt x="309" y="84"/>
                    <a:pt x="311" y="90"/>
                  </a:cubicBezTo>
                  <a:cubicBezTo>
                    <a:pt x="313" y="96"/>
                    <a:pt x="314" y="103"/>
                    <a:pt x="314" y="112"/>
                  </a:cubicBezTo>
                  <a:lnTo>
                    <a:pt x="314" y="200"/>
                  </a:lnTo>
                  <a:close/>
                  <a:moveTo>
                    <a:pt x="288" y="140"/>
                  </a:moveTo>
                  <a:lnTo>
                    <a:pt x="265" y="140"/>
                  </a:lnTo>
                  <a:cubicBezTo>
                    <a:pt x="258" y="140"/>
                    <a:pt x="252" y="141"/>
                    <a:pt x="246" y="142"/>
                  </a:cubicBezTo>
                  <a:cubicBezTo>
                    <a:pt x="241" y="143"/>
                    <a:pt x="236" y="145"/>
                    <a:pt x="233" y="147"/>
                  </a:cubicBezTo>
                  <a:cubicBezTo>
                    <a:pt x="229" y="149"/>
                    <a:pt x="227" y="152"/>
                    <a:pt x="225" y="155"/>
                  </a:cubicBezTo>
                  <a:cubicBezTo>
                    <a:pt x="223" y="158"/>
                    <a:pt x="223" y="161"/>
                    <a:pt x="223" y="165"/>
                  </a:cubicBezTo>
                  <a:cubicBezTo>
                    <a:pt x="223" y="172"/>
                    <a:pt x="225" y="177"/>
                    <a:pt x="230" y="181"/>
                  </a:cubicBezTo>
                  <a:cubicBezTo>
                    <a:pt x="235" y="185"/>
                    <a:pt x="241" y="188"/>
                    <a:pt x="250" y="188"/>
                  </a:cubicBezTo>
                  <a:cubicBezTo>
                    <a:pt x="257" y="188"/>
                    <a:pt x="263" y="186"/>
                    <a:pt x="269" y="183"/>
                  </a:cubicBezTo>
                  <a:cubicBezTo>
                    <a:pt x="275" y="179"/>
                    <a:pt x="281" y="175"/>
                    <a:pt x="288" y="168"/>
                  </a:cubicBezTo>
                  <a:lnTo>
                    <a:pt x="288" y="140"/>
                  </a:lnTo>
                  <a:close/>
                  <a:moveTo>
                    <a:pt x="424" y="190"/>
                  </a:moveTo>
                  <a:cubicBezTo>
                    <a:pt x="424" y="193"/>
                    <a:pt x="424" y="195"/>
                    <a:pt x="424" y="197"/>
                  </a:cubicBezTo>
                  <a:cubicBezTo>
                    <a:pt x="423" y="199"/>
                    <a:pt x="423" y="200"/>
                    <a:pt x="422" y="201"/>
                  </a:cubicBezTo>
                  <a:cubicBezTo>
                    <a:pt x="421" y="201"/>
                    <a:pt x="420" y="202"/>
                    <a:pt x="418" y="203"/>
                  </a:cubicBezTo>
                  <a:cubicBezTo>
                    <a:pt x="416" y="204"/>
                    <a:pt x="414" y="204"/>
                    <a:pt x="412" y="205"/>
                  </a:cubicBezTo>
                  <a:cubicBezTo>
                    <a:pt x="410" y="205"/>
                    <a:pt x="408" y="205"/>
                    <a:pt x="405" y="206"/>
                  </a:cubicBezTo>
                  <a:cubicBezTo>
                    <a:pt x="403" y="206"/>
                    <a:pt x="400" y="206"/>
                    <a:pt x="398" y="206"/>
                  </a:cubicBezTo>
                  <a:cubicBezTo>
                    <a:pt x="390" y="206"/>
                    <a:pt x="384" y="205"/>
                    <a:pt x="379" y="203"/>
                  </a:cubicBezTo>
                  <a:cubicBezTo>
                    <a:pt x="373" y="202"/>
                    <a:pt x="369" y="199"/>
                    <a:pt x="365" y="195"/>
                  </a:cubicBezTo>
                  <a:cubicBezTo>
                    <a:pt x="362" y="192"/>
                    <a:pt x="359" y="187"/>
                    <a:pt x="358" y="181"/>
                  </a:cubicBezTo>
                  <a:cubicBezTo>
                    <a:pt x="356" y="176"/>
                    <a:pt x="356" y="169"/>
                    <a:pt x="356" y="162"/>
                  </a:cubicBezTo>
                  <a:lnTo>
                    <a:pt x="356" y="85"/>
                  </a:lnTo>
                  <a:lnTo>
                    <a:pt x="335" y="85"/>
                  </a:lnTo>
                  <a:cubicBezTo>
                    <a:pt x="334" y="85"/>
                    <a:pt x="333" y="84"/>
                    <a:pt x="332" y="83"/>
                  </a:cubicBezTo>
                  <a:cubicBezTo>
                    <a:pt x="331" y="81"/>
                    <a:pt x="330" y="78"/>
                    <a:pt x="330" y="75"/>
                  </a:cubicBezTo>
                  <a:cubicBezTo>
                    <a:pt x="330" y="73"/>
                    <a:pt x="330" y="72"/>
                    <a:pt x="330" y="70"/>
                  </a:cubicBezTo>
                  <a:cubicBezTo>
                    <a:pt x="331" y="69"/>
                    <a:pt x="331" y="68"/>
                    <a:pt x="332" y="67"/>
                  </a:cubicBezTo>
                  <a:cubicBezTo>
                    <a:pt x="332" y="66"/>
                    <a:pt x="333" y="66"/>
                    <a:pt x="333" y="65"/>
                  </a:cubicBezTo>
                  <a:cubicBezTo>
                    <a:pt x="334" y="65"/>
                    <a:pt x="335" y="65"/>
                    <a:pt x="336" y="65"/>
                  </a:cubicBezTo>
                  <a:lnTo>
                    <a:pt x="356" y="65"/>
                  </a:lnTo>
                  <a:lnTo>
                    <a:pt x="356" y="34"/>
                  </a:lnTo>
                  <a:cubicBezTo>
                    <a:pt x="356" y="33"/>
                    <a:pt x="356" y="32"/>
                    <a:pt x="356" y="32"/>
                  </a:cubicBezTo>
                  <a:cubicBezTo>
                    <a:pt x="357" y="31"/>
                    <a:pt x="357" y="31"/>
                    <a:pt x="358" y="30"/>
                  </a:cubicBezTo>
                  <a:cubicBezTo>
                    <a:pt x="359" y="30"/>
                    <a:pt x="361" y="29"/>
                    <a:pt x="362" y="29"/>
                  </a:cubicBezTo>
                  <a:cubicBezTo>
                    <a:pt x="364" y="29"/>
                    <a:pt x="366" y="29"/>
                    <a:pt x="369" y="29"/>
                  </a:cubicBezTo>
                  <a:cubicBezTo>
                    <a:pt x="371" y="29"/>
                    <a:pt x="374" y="29"/>
                    <a:pt x="375" y="29"/>
                  </a:cubicBezTo>
                  <a:cubicBezTo>
                    <a:pt x="377" y="29"/>
                    <a:pt x="378" y="30"/>
                    <a:pt x="379" y="30"/>
                  </a:cubicBezTo>
                  <a:cubicBezTo>
                    <a:pt x="380" y="31"/>
                    <a:pt x="381" y="31"/>
                    <a:pt x="381" y="32"/>
                  </a:cubicBezTo>
                  <a:cubicBezTo>
                    <a:pt x="382" y="32"/>
                    <a:pt x="382" y="33"/>
                    <a:pt x="382" y="34"/>
                  </a:cubicBezTo>
                  <a:lnTo>
                    <a:pt x="382" y="65"/>
                  </a:lnTo>
                  <a:lnTo>
                    <a:pt x="419" y="65"/>
                  </a:lnTo>
                  <a:cubicBezTo>
                    <a:pt x="420" y="65"/>
                    <a:pt x="421" y="65"/>
                    <a:pt x="421" y="65"/>
                  </a:cubicBezTo>
                  <a:cubicBezTo>
                    <a:pt x="422" y="66"/>
                    <a:pt x="423" y="66"/>
                    <a:pt x="423" y="67"/>
                  </a:cubicBezTo>
                  <a:cubicBezTo>
                    <a:pt x="424" y="68"/>
                    <a:pt x="424" y="69"/>
                    <a:pt x="424" y="70"/>
                  </a:cubicBezTo>
                  <a:cubicBezTo>
                    <a:pt x="424" y="72"/>
                    <a:pt x="424" y="73"/>
                    <a:pt x="424" y="75"/>
                  </a:cubicBezTo>
                  <a:cubicBezTo>
                    <a:pt x="424" y="78"/>
                    <a:pt x="424" y="81"/>
                    <a:pt x="423" y="83"/>
                  </a:cubicBezTo>
                  <a:cubicBezTo>
                    <a:pt x="422" y="84"/>
                    <a:pt x="421" y="85"/>
                    <a:pt x="419" y="85"/>
                  </a:cubicBezTo>
                  <a:lnTo>
                    <a:pt x="382" y="85"/>
                  </a:lnTo>
                  <a:lnTo>
                    <a:pt x="382" y="158"/>
                  </a:lnTo>
                  <a:cubicBezTo>
                    <a:pt x="382" y="167"/>
                    <a:pt x="384" y="174"/>
                    <a:pt x="386" y="179"/>
                  </a:cubicBezTo>
                  <a:cubicBezTo>
                    <a:pt x="389" y="183"/>
                    <a:pt x="395" y="185"/>
                    <a:pt x="402" y="185"/>
                  </a:cubicBezTo>
                  <a:cubicBezTo>
                    <a:pt x="405" y="185"/>
                    <a:pt x="407" y="185"/>
                    <a:pt x="409" y="185"/>
                  </a:cubicBezTo>
                  <a:cubicBezTo>
                    <a:pt x="411" y="184"/>
                    <a:pt x="412" y="184"/>
                    <a:pt x="414" y="183"/>
                  </a:cubicBezTo>
                  <a:cubicBezTo>
                    <a:pt x="415" y="183"/>
                    <a:pt x="417" y="182"/>
                    <a:pt x="418" y="182"/>
                  </a:cubicBezTo>
                  <a:cubicBezTo>
                    <a:pt x="419" y="182"/>
                    <a:pt x="420" y="181"/>
                    <a:pt x="421" y="181"/>
                  </a:cubicBezTo>
                  <a:cubicBezTo>
                    <a:pt x="421" y="181"/>
                    <a:pt x="422" y="182"/>
                    <a:pt x="422" y="182"/>
                  </a:cubicBezTo>
                  <a:cubicBezTo>
                    <a:pt x="423" y="182"/>
                    <a:pt x="423" y="182"/>
                    <a:pt x="423" y="183"/>
                  </a:cubicBezTo>
                  <a:cubicBezTo>
                    <a:pt x="424" y="184"/>
                    <a:pt x="424" y="185"/>
                    <a:pt x="424" y="186"/>
                  </a:cubicBezTo>
                  <a:cubicBezTo>
                    <a:pt x="424" y="187"/>
                    <a:pt x="424" y="189"/>
                    <a:pt x="424" y="190"/>
                  </a:cubicBezTo>
                  <a:close/>
                  <a:moveTo>
                    <a:pt x="570" y="200"/>
                  </a:moveTo>
                  <a:cubicBezTo>
                    <a:pt x="570" y="201"/>
                    <a:pt x="570" y="202"/>
                    <a:pt x="569" y="203"/>
                  </a:cubicBezTo>
                  <a:cubicBezTo>
                    <a:pt x="568" y="203"/>
                    <a:pt x="567" y="204"/>
                    <a:pt x="565" y="204"/>
                  </a:cubicBezTo>
                  <a:cubicBezTo>
                    <a:pt x="564" y="204"/>
                    <a:pt x="562" y="204"/>
                    <a:pt x="559" y="204"/>
                  </a:cubicBezTo>
                  <a:cubicBezTo>
                    <a:pt x="556" y="204"/>
                    <a:pt x="554" y="204"/>
                    <a:pt x="552" y="204"/>
                  </a:cubicBezTo>
                  <a:cubicBezTo>
                    <a:pt x="550" y="204"/>
                    <a:pt x="549" y="203"/>
                    <a:pt x="548" y="203"/>
                  </a:cubicBezTo>
                  <a:cubicBezTo>
                    <a:pt x="548" y="202"/>
                    <a:pt x="547" y="201"/>
                    <a:pt x="547" y="200"/>
                  </a:cubicBezTo>
                  <a:lnTo>
                    <a:pt x="547" y="187"/>
                  </a:lnTo>
                  <a:cubicBezTo>
                    <a:pt x="541" y="193"/>
                    <a:pt x="534" y="198"/>
                    <a:pt x="526" y="201"/>
                  </a:cubicBezTo>
                  <a:cubicBezTo>
                    <a:pt x="518" y="205"/>
                    <a:pt x="510" y="206"/>
                    <a:pt x="502" y="206"/>
                  </a:cubicBezTo>
                  <a:cubicBezTo>
                    <a:pt x="494" y="206"/>
                    <a:pt x="487" y="205"/>
                    <a:pt x="481" y="204"/>
                  </a:cubicBezTo>
                  <a:cubicBezTo>
                    <a:pt x="475" y="202"/>
                    <a:pt x="470" y="199"/>
                    <a:pt x="465" y="196"/>
                  </a:cubicBezTo>
                  <a:cubicBezTo>
                    <a:pt x="461" y="192"/>
                    <a:pt x="458" y="188"/>
                    <a:pt x="455" y="183"/>
                  </a:cubicBezTo>
                  <a:cubicBezTo>
                    <a:pt x="453" y="178"/>
                    <a:pt x="452" y="173"/>
                    <a:pt x="452" y="166"/>
                  </a:cubicBezTo>
                  <a:cubicBezTo>
                    <a:pt x="452" y="159"/>
                    <a:pt x="453" y="153"/>
                    <a:pt x="457" y="147"/>
                  </a:cubicBezTo>
                  <a:cubicBezTo>
                    <a:pt x="460" y="142"/>
                    <a:pt x="465" y="137"/>
                    <a:pt x="471" y="134"/>
                  </a:cubicBezTo>
                  <a:cubicBezTo>
                    <a:pt x="477" y="130"/>
                    <a:pt x="485" y="127"/>
                    <a:pt x="494" y="125"/>
                  </a:cubicBezTo>
                  <a:cubicBezTo>
                    <a:pt x="503" y="124"/>
                    <a:pt x="513" y="123"/>
                    <a:pt x="524" y="123"/>
                  </a:cubicBezTo>
                  <a:lnTo>
                    <a:pt x="544" y="123"/>
                  </a:lnTo>
                  <a:lnTo>
                    <a:pt x="544" y="113"/>
                  </a:lnTo>
                  <a:cubicBezTo>
                    <a:pt x="544" y="107"/>
                    <a:pt x="543" y="103"/>
                    <a:pt x="542" y="99"/>
                  </a:cubicBezTo>
                  <a:cubicBezTo>
                    <a:pt x="541" y="95"/>
                    <a:pt x="539" y="92"/>
                    <a:pt x="536" y="89"/>
                  </a:cubicBezTo>
                  <a:cubicBezTo>
                    <a:pt x="534" y="87"/>
                    <a:pt x="530" y="85"/>
                    <a:pt x="526" y="84"/>
                  </a:cubicBezTo>
                  <a:cubicBezTo>
                    <a:pt x="522" y="82"/>
                    <a:pt x="517" y="82"/>
                    <a:pt x="511" y="82"/>
                  </a:cubicBezTo>
                  <a:cubicBezTo>
                    <a:pt x="504" y="82"/>
                    <a:pt x="498" y="82"/>
                    <a:pt x="493" y="84"/>
                  </a:cubicBezTo>
                  <a:cubicBezTo>
                    <a:pt x="488" y="85"/>
                    <a:pt x="483" y="87"/>
                    <a:pt x="480" y="88"/>
                  </a:cubicBezTo>
                  <a:cubicBezTo>
                    <a:pt x="476" y="90"/>
                    <a:pt x="472" y="92"/>
                    <a:pt x="470" y="93"/>
                  </a:cubicBezTo>
                  <a:cubicBezTo>
                    <a:pt x="467" y="94"/>
                    <a:pt x="465" y="95"/>
                    <a:pt x="464" y="95"/>
                  </a:cubicBezTo>
                  <a:cubicBezTo>
                    <a:pt x="463" y="95"/>
                    <a:pt x="462" y="95"/>
                    <a:pt x="462" y="95"/>
                  </a:cubicBezTo>
                  <a:cubicBezTo>
                    <a:pt x="461" y="94"/>
                    <a:pt x="460" y="94"/>
                    <a:pt x="460" y="93"/>
                  </a:cubicBezTo>
                  <a:cubicBezTo>
                    <a:pt x="459" y="92"/>
                    <a:pt x="459" y="91"/>
                    <a:pt x="459" y="90"/>
                  </a:cubicBezTo>
                  <a:cubicBezTo>
                    <a:pt x="459" y="89"/>
                    <a:pt x="459" y="87"/>
                    <a:pt x="459" y="86"/>
                  </a:cubicBezTo>
                  <a:cubicBezTo>
                    <a:pt x="459" y="83"/>
                    <a:pt x="459" y="82"/>
                    <a:pt x="459" y="80"/>
                  </a:cubicBezTo>
                  <a:cubicBezTo>
                    <a:pt x="460" y="79"/>
                    <a:pt x="460" y="77"/>
                    <a:pt x="462" y="76"/>
                  </a:cubicBezTo>
                  <a:cubicBezTo>
                    <a:pt x="463" y="75"/>
                    <a:pt x="466" y="73"/>
                    <a:pt x="469" y="72"/>
                  </a:cubicBezTo>
                  <a:cubicBezTo>
                    <a:pt x="473" y="70"/>
                    <a:pt x="477" y="68"/>
                    <a:pt x="482" y="67"/>
                  </a:cubicBezTo>
                  <a:cubicBezTo>
                    <a:pt x="486" y="66"/>
                    <a:pt x="491" y="64"/>
                    <a:pt x="497" y="63"/>
                  </a:cubicBezTo>
                  <a:cubicBezTo>
                    <a:pt x="502" y="63"/>
                    <a:pt x="508" y="62"/>
                    <a:pt x="513" y="62"/>
                  </a:cubicBezTo>
                  <a:cubicBezTo>
                    <a:pt x="524" y="62"/>
                    <a:pt x="532" y="63"/>
                    <a:pt x="540" y="65"/>
                  </a:cubicBezTo>
                  <a:cubicBezTo>
                    <a:pt x="547" y="67"/>
                    <a:pt x="553" y="71"/>
                    <a:pt x="557" y="75"/>
                  </a:cubicBezTo>
                  <a:cubicBezTo>
                    <a:pt x="562" y="79"/>
                    <a:pt x="565" y="84"/>
                    <a:pt x="567" y="90"/>
                  </a:cubicBezTo>
                  <a:cubicBezTo>
                    <a:pt x="569" y="96"/>
                    <a:pt x="570" y="103"/>
                    <a:pt x="570" y="112"/>
                  </a:cubicBezTo>
                  <a:lnTo>
                    <a:pt x="570" y="200"/>
                  </a:lnTo>
                  <a:close/>
                  <a:moveTo>
                    <a:pt x="544" y="140"/>
                  </a:moveTo>
                  <a:lnTo>
                    <a:pt x="521" y="140"/>
                  </a:lnTo>
                  <a:cubicBezTo>
                    <a:pt x="514" y="140"/>
                    <a:pt x="508" y="141"/>
                    <a:pt x="502" y="142"/>
                  </a:cubicBezTo>
                  <a:cubicBezTo>
                    <a:pt x="497" y="143"/>
                    <a:pt x="492" y="145"/>
                    <a:pt x="489" y="147"/>
                  </a:cubicBezTo>
                  <a:cubicBezTo>
                    <a:pt x="485" y="149"/>
                    <a:pt x="483" y="152"/>
                    <a:pt x="481" y="155"/>
                  </a:cubicBezTo>
                  <a:cubicBezTo>
                    <a:pt x="479" y="158"/>
                    <a:pt x="479" y="161"/>
                    <a:pt x="479" y="165"/>
                  </a:cubicBezTo>
                  <a:cubicBezTo>
                    <a:pt x="479" y="172"/>
                    <a:pt x="481" y="177"/>
                    <a:pt x="486" y="181"/>
                  </a:cubicBezTo>
                  <a:cubicBezTo>
                    <a:pt x="491" y="185"/>
                    <a:pt x="497" y="188"/>
                    <a:pt x="506" y="188"/>
                  </a:cubicBezTo>
                  <a:cubicBezTo>
                    <a:pt x="513" y="188"/>
                    <a:pt x="519" y="186"/>
                    <a:pt x="525" y="183"/>
                  </a:cubicBezTo>
                  <a:cubicBezTo>
                    <a:pt x="531" y="179"/>
                    <a:pt x="537" y="175"/>
                    <a:pt x="544" y="168"/>
                  </a:cubicBezTo>
                  <a:lnTo>
                    <a:pt x="544" y="140"/>
                  </a:lnTo>
                  <a:close/>
                  <a:moveTo>
                    <a:pt x="930" y="200"/>
                  </a:moveTo>
                  <a:cubicBezTo>
                    <a:pt x="930" y="201"/>
                    <a:pt x="930" y="201"/>
                    <a:pt x="929" y="202"/>
                  </a:cubicBezTo>
                  <a:cubicBezTo>
                    <a:pt x="929" y="202"/>
                    <a:pt x="928" y="203"/>
                    <a:pt x="927" y="203"/>
                  </a:cubicBezTo>
                  <a:cubicBezTo>
                    <a:pt x="926" y="204"/>
                    <a:pt x="925" y="204"/>
                    <a:pt x="923" y="204"/>
                  </a:cubicBezTo>
                  <a:cubicBezTo>
                    <a:pt x="921" y="204"/>
                    <a:pt x="919" y="204"/>
                    <a:pt x="916" y="204"/>
                  </a:cubicBezTo>
                  <a:cubicBezTo>
                    <a:pt x="914" y="204"/>
                    <a:pt x="912" y="204"/>
                    <a:pt x="910" y="204"/>
                  </a:cubicBezTo>
                  <a:cubicBezTo>
                    <a:pt x="908" y="204"/>
                    <a:pt x="906" y="204"/>
                    <a:pt x="905" y="203"/>
                  </a:cubicBezTo>
                  <a:cubicBezTo>
                    <a:pt x="904" y="203"/>
                    <a:pt x="904" y="202"/>
                    <a:pt x="903" y="202"/>
                  </a:cubicBezTo>
                  <a:cubicBezTo>
                    <a:pt x="903" y="201"/>
                    <a:pt x="903" y="201"/>
                    <a:pt x="903" y="200"/>
                  </a:cubicBezTo>
                  <a:lnTo>
                    <a:pt x="903" y="35"/>
                  </a:lnTo>
                  <a:lnTo>
                    <a:pt x="902" y="35"/>
                  </a:lnTo>
                  <a:lnTo>
                    <a:pt x="829" y="200"/>
                  </a:lnTo>
                  <a:cubicBezTo>
                    <a:pt x="829" y="201"/>
                    <a:pt x="828" y="202"/>
                    <a:pt x="828" y="202"/>
                  </a:cubicBezTo>
                  <a:cubicBezTo>
                    <a:pt x="827" y="203"/>
                    <a:pt x="826" y="203"/>
                    <a:pt x="825" y="203"/>
                  </a:cubicBezTo>
                  <a:cubicBezTo>
                    <a:pt x="824" y="204"/>
                    <a:pt x="823" y="204"/>
                    <a:pt x="821" y="204"/>
                  </a:cubicBezTo>
                  <a:cubicBezTo>
                    <a:pt x="820" y="204"/>
                    <a:pt x="818" y="204"/>
                    <a:pt x="816" y="204"/>
                  </a:cubicBezTo>
                  <a:cubicBezTo>
                    <a:pt x="813" y="204"/>
                    <a:pt x="811" y="204"/>
                    <a:pt x="810" y="204"/>
                  </a:cubicBezTo>
                  <a:cubicBezTo>
                    <a:pt x="808" y="204"/>
                    <a:pt x="807" y="204"/>
                    <a:pt x="806" y="203"/>
                  </a:cubicBezTo>
                  <a:cubicBezTo>
                    <a:pt x="805" y="203"/>
                    <a:pt x="804" y="203"/>
                    <a:pt x="803" y="202"/>
                  </a:cubicBezTo>
                  <a:cubicBezTo>
                    <a:pt x="803" y="202"/>
                    <a:pt x="802" y="201"/>
                    <a:pt x="802" y="200"/>
                  </a:cubicBezTo>
                  <a:lnTo>
                    <a:pt x="732" y="35"/>
                  </a:lnTo>
                  <a:lnTo>
                    <a:pt x="732" y="35"/>
                  </a:lnTo>
                  <a:lnTo>
                    <a:pt x="732" y="200"/>
                  </a:lnTo>
                  <a:cubicBezTo>
                    <a:pt x="732" y="201"/>
                    <a:pt x="732" y="201"/>
                    <a:pt x="731" y="202"/>
                  </a:cubicBezTo>
                  <a:cubicBezTo>
                    <a:pt x="731" y="202"/>
                    <a:pt x="730" y="203"/>
                    <a:pt x="729" y="203"/>
                  </a:cubicBezTo>
                  <a:cubicBezTo>
                    <a:pt x="728" y="204"/>
                    <a:pt x="726" y="204"/>
                    <a:pt x="725" y="204"/>
                  </a:cubicBezTo>
                  <a:cubicBezTo>
                    <a:pt x="723" y="204"/>
                    <a:pt x="721" y="204"/>
                    <a:pt x="718" y="204"/>
                  </a:cubicBezTo>
                  <a:cubicBezTo>
                    <a:pt x="715" y="204"/>
                    <a:pt x="713" y="204"/>
                    <a:pt x="711" y="204"/>
                  </a:cubicBezTo>
                  <a:cubicBezTo>
                    <a:pt x="710" y="204"/>
                    <a:pt x="708" y="204"/>
                    <a:pt x="707" y="203"/>
                  </a:cubicBezTo>
                  <a:cubicBezTo>
                    <a:pt x="706" y="203"/>
                    <a:pt x="705" y="202"/>
                    <a:pt x="705" y="202"/>
                  </a:cubicBezTo>
                  <a:cubicBezTo>
                    <a:pt x="705" y="201"/>
                    <a:pt x="704" y="201"/>
                    <a:pt x="704" y="200"/>
                  </a:cubicBezTo>
                  <a:lnTo>
                    <a:pt x="704" y="26"/>
                  </a:lnTo>
                  <a:cubicBezTo>
                    <a:pt x="704" y="22"/>
                    <a:pt x="706" y="19"/>
                    <a:pt x="708" y="17"/>
                  </a:cubicBezTo>
                  <a:cubicBezTo>
                    <a:pt x="710" y="16"/>
                    <a:pt x="713" y="15"/>
                    <a:pt x="716" y="15"/>
                  </a:cubicBezTo>
                  <a:lnTo>
                    <a:pt x="733" y="15"/>
                  </a:lnTo>
                  <a:cubicBezTo>
                    <a:pt x="736" y="15"/>
                    <a:pt x="739" y="15"/>
                    <a:pt x="742" y="16"/>
                  </a:cubicBezTo>
                  <a:cubicBezTo>
                    <a:pt x="745" y="16"/>
                    <a:pt x="747" y="17"/>
                    <a:pt x="749" y="18"/>
                  </a:cubicBezTo>
                  <a:cubicBezTo>
                    <a:pt x="751" y="20"/>
                    <a:pt x="752" y="21"/>
                    <a:pt x="754" y="23"/>
                  </a:cubicBezTo>
                  <a:cubicBezTo>
                    <a:pt x="755" y="25"/>
                    <a:pt x="756" y="28"/>
                    <a:pt x="757" y="30"/>
                  </a:cubicBezTo>
                  <a:lnTo>
                    <a:pt x="817" y="167"/>
                  </a:lnTo>
                  <a:lnTo>
                    <a:pt x="817" y="167"/>
                  </a:lnTo>
                  <a:lnTo>
                    <a:pt x="879" y="31"/>
                  </a:lnTo>
                  <a:cubicBezTo>
                    <a:pt x="880" y="28"/>
                    <a:pt x="882" y="25"/>
                    <a:pt x="883" y="23"/>
                  </a:cubicBezTo>
                  <a:cubicBezTo>
                    <a:pt x="884" y="21"/>
                    <a:pt x="886" y="19"/>
                    <a:pt x="888" y="18"/>
                  </a:cubicBezTo>
                  <a:cubicBezTo>
                    <a:pt x="889" y="17"/>
                    <a:pt x="891" y="16"/>
                    <a:pt x="893" y="16"/>
                  </a:cubicBezTo>
                  <a:cubicBezTo>
                    <a:pt x="895" y="15"/>
                    <a:pt x="898" y="15"/>
                    <a:pt x="900" y="15"/>
                  </a:cubicBezTo>
                  <a:lnTo>
                    <a:pt x="918" y="15"/>
                  </a:lnTo>
                  <a:cubicBezTo>
                    <a:pt x="920" y="15"/>
                    <a:pt x="921" y="15"/>
                    <a:pt x="923" y="16"/>
                  </a:cubicBezTo>
                  <a:cubicBezTo>
                    <a:pt x="924" y="16"/>
                    <a:pt x="926" y="17"/>
                    <a:pt x="927" y="18"/>
                  </a:cubicBezTo>
                  <a:cubicBezTo>
                    <a:pt x="928" y="18"/>
                    <a:pt x="928" y="20"/>
                    <a:pt x="929" y="21"/>
                  </a:cubicBezTo>
                  <a:cubicBezTo>
                    <a:pt x="930" y="22"/>
                    <a:pt x="930" y="24"/>
                    <a:pt x="930" y="26"/>
                  </a:cubicBezTo>
                  <a:lnTo>
                    <a:pt x="930" y="200"/>
                  </a:lnTo>
                  <a:close/>
                  <a:moveTo>
                    <a:pt x="1108" y="133"/>
                  </a:moveTo>
                  <a:cubicBezTo>
                    <a:pt x="1108" y="144"/>
                    <a:pt x="1106" y="153"/>
                    <a:pt x="1103" y="162"/>
                  </a:cubicBezTo>
                  <a:cubicBezTo>
                    <a:pt x="1100" y="171"/>
                    <a:pt x="1095" y="179"/>
                    <a:pt x="1089" y="186"/>
                  </a:cubicBezTo>
                  <a:cubicBezTo>
                    <a:pt x="1083" y="192"/>
                    <a:pt x="1075" y="197"/>
                    <a:pt x="1066" y="201"/>
                  </a:cubicBezTo>
                  <a:cubicBezTo>
                    <a:pt x="1057" y="205"/>
                    <a:pt x="1046" y="206"/>
                    <a:pt x="1034" y="206"/>
                  </a:cubicBezTo>
                  <a:cubicBezTo>
                    <a:pt x="1022" y="206"/>
                    <a:pt x="1012" y="205"/>
                    <a:pt x="1003" y="202"/>
                  </a:cubicBezTo>
                  <a:cubicBezTo>
                    <a:pt x="994" y="198"/>
                    <a:pt x="987" y="194"/>
                    <a:pt x="981" y="188"/>
                  </a:cubicBezTo>
                  <a:cubicBezTo>
                    <a:pt x="975" y="181"/>
                    <a:pt x="970" y="174"/>
                    <a:pt x="968" y="165"/>
                  </a:cubicBezTo>
                  <a:cubicBezTo>
                    <a:pt x="965" y="156"/>
                    <a:pt x="963" y="147"/>
                    <a:pt x="963" y="135"/>
                  </a:cubicBezTo>
                  <a:cubicBezTo>
                    <a:pt x="963" y="125"/>
                    <a:pt x="965" y="115"/>
                    <a:pt x="968" y="106"/>
                  </a:cubicBezTo>
                  <a:cubicBezTo>
                    <a:pt x="971" y="97"/>
                    <a:pt x="975" y="89"/>
                    <a:pt x="982" y="83"/>
                  </a:cubicBezTo>
                  <a:cubicBezTo>
                    <a:pt x="988" y="76"/>
                    <a:pt x="995" y="71"/>
                    <a:pt x="1005" y="67"/>
                  </a:cubicBezTo>
                  <a:cubicBezTo>
                    <a:pt x="1014" y="64"/>
                    <a:pt x="1025" y="62"/>
                    <a:pt x="1037" y="62"/>
                  </a:cubicBezTo>
                  <a:cubicBezTo>
                    <a:pt x="1049" y="62"/>
                    <a:pt x="1059" y="64"/>
                    <a:pt x="1068" y="67"/>
                  </a:cubicBezTo>
                  <a:cubicBezTo>
                    <a:pt x="1077" y="70"/>
                    <a:pt x="1084" y="75"/>
                    <a:pt x="1090" y="81"/>
                  </a:cubicBezTo>
                  <a:cubicBezTo>
                    <a:pt x="1096" y="87"/>
                    <a:pt x="1100" y="94"/>
                    <a:pt x="1103" y="103"/>
                  </a:cubicBezTo>
                  <a:cubicBezTo>
                    <a:pt x="1106" y="112"/>
                    <a:pt x="1108" y="122"/>
                    <a:pt x="1108" y="133"/>
                  </a:cubicBezTo>
                  <a:close/>
                  <a:moveTo>
                    <a:pt x="1080" y="134"/>
                  </a:moveTo>
                  <a:cubicBezTo>
                    <a:pt x="1080" y="127"/>
                    <a:pt x="1079" y="121"/>
                    <a:pt x="1078" y="114"/>
                  </a:cubicBezTo>
                  <a:cubicBezTo>
                    <a:pt x="1077" y="108"/>
                    <a:pt x="1074" y="102"/>
                    <a:pt x="1071" y="98"/>
                  </a:cubicBezTo>
                  <a:cubicBezTo>
                    <a:pt x="1067" y="93"/>
                    <a:pt x="1063" y="89"/>
                    <a:pt x="1057" y="86"/>
                  </a:cubicBezTo>
                  <a:cubicBezTo>
                    <a:pt x="1051" y="84"/>
                    <a:pt x="1044" y="82"/>
                    <a:pt x="1036" y="82"/>
                  </a:cubicBezTo>
                  <a:cubicBezTo>
                    <a:pt x="1028" y="82"/>
                    <a:pt x="1021" y="83"/>
                    <a:pt x="1016" y="86"/>
                  </a:cubicBezTo>
                  <a:cubicBezTo>
                    <a:pt x="1010" y="89"/>
                    <a:pt x="1005" y="92"/>
                    <a:pt x="1002" y="97"/>
                  </a:cubicBezTo>
                  <a:cubicBezTo>
                    <a:pt x="998" y="101"/>
                    <a:pt x="995" y="107"/>
                    <a:pt x="993" y="113"/>
                  </a:cubicBezTo>
                  <a:cubicBezTo>
                    <a:pt x="992" y="119"/>
                    <a:pt x="991" y="126"/>
                    <a:pt x="991" y="134"/>
                  </a:cubicBezTo>
                  <a:cubicBezTo>
                    <a:pt x="991" y="141"/>
                    <a:pt x="991" y="148"/>
                    <a:pt x="993" y="154"/>
                  </a:cubicBezTo>
                  <a:cubicBezTo>
                    <a:pt x="994" y="160"/>
                    <a:pt x="997" y="166"/>
                    <a:pt x="1000" y="171"/>
                  </a:cubicBezTo>
                  <a:cubicBezTo>
                    <a:pt x="1004" y="175"/>
                    <a:pt x="1008" y="179"/>
                    <a:pt x="1014" y="182"/>
                  </a:cubicBezTo>
                  <a:cubicBezTo>
                    <a:pt x="1020" y="185"/>
                    <a:pt x="1027" y="186"/>
                    <a:pt x="1035" y="186"/>
                  </a:cubicBezTo>
                  <a:cubicBezTo>
                    <a:pt x="1043" y="186"/>
                    <a:pt x="1050" y="185"/>
                    <a:pt x="1055" y="182"/>
                  </a:cubicBezTo>
                  <a:cubicBezTo>
                    <a:pt x="1061" y="180"/>
                    <a:pt x="1066" y="176"/>
                    <a:pt x="1069" y="172"/>
                  </a:cubicBezTo>
                  <a:cubicBezTo>
                    <a:pt x="1073" y="167"/>
                    <a:pt x="1076" y="162"/>
                    <a:pt x="1078" y="155"/>
                  </a:cubicBezTo>
                  <a:cubicBezTo>
                    <a:pt x="1079" y="149"/>
                    <a:pt x="1080" y="142"/>
                    <a:pt x="1080" y="134"/>
                  </a:cubicBezTo>
                  <a:close/>
                  <a:moveTo>
                    <a:pt x="1273" y="200"/>
                  </a:moveTo>
                  <a:cubicBezTo>
                    <a:pt x="1273" y="201"/>
                    <a:pt x="1273" y="201"/>
                    <a:pt x="1272" y="202"/>
                  </a:cubicBezTo>
                  <a:cubicBezTo>
                    <a:pt x="1272" y="203"/>
                    <a:pt x="1271" y="203"/>
                    <a:pt x="1271" y="203"/>
                  </a:cubicBezTo>
                  <a:cubicBezTo>
                    <a:pt x="1270" y="204"/>
                    <a:pt x="1268" y="204"/>
                    <a:pt x="1267" y="204"/>
                  </a:cubicBezTo>
                  <a:cubicBezTo>
                    <a:pt x="1265" y="204"/>
                    <a:pt x="1264" y="204"/>
                    <a:pt x="1261" y="204"/>
                  </a:cubicBezTo>
                  <a:cubicBezTo>
                    <a:pt x="1259" y="204"/>
                    <a:pt x="1257" y="204"/>
                    <a:pt x="1256" y="204"/>
                  </a:cubicBezTo>
                  <a:cubicBezTo>
                    <a:pt x="1254" y="204"/>
                    <a:pt x="1253" y="204"/>
                    <a:pt x="1252" y="203"/>
                  </a:cubicBezTo>
                  <a:cubicBezTo>
                    <a:pt x="1251" y="203"/>
                    <a:pt x="1251" y="203"/>
                    <a:pt x="1250" y="202"/>
                  </a:cubicBezTo>
                  <a:cubicBezTo>
                    <a:pt x="1250" y="201"/>
                    <a:pt x="1249" y="201"/>
                    <a:pt x="1249" y="200"/>
                  </a:cubicBezTo>
                  <a:lnTo>
                    <a:pt x="1249" y="183"/>
                  </a:lnTo>
                  <a:cubicBezTo>
                    <a:pt x="1242" y="190"/>
                    <a:pt x="1234" y="196"/>
                    <a:pt x="1226" y="200"/>
                  </a:cubicBezTo>
                  <a:cubicBezTo>
                    <a:pt x="1218" y="204"/>
                    <a:pt x="1209" y="206"/>
                    <a:pt x="1199" y="206"/>
                  </a:cubicBezTo>
                  <a:cubicBezTo>
                    <a:pt x="1188" y="206"/>
                    <a:pt x="1179" y="204"/>
                    <a:pt x="1172" y="201"/>
                  </a:cubicBezTo>
                  <a:cubicBezTo>
                    <a:pt x="1164" y="197"/>
                    <a:pt x="1158" y="192"/>
                    <a:pt x="1154" y="186"/>
                  </a:cubicBezTo>
                  <a:cubicBezTo>
                    <a:pt x="1149" y="179"/>
                    <a:pt x="1146" y="172"/>
                    <a:pt x="1143" y="163"/>
                  </a:cubicBezTo>
                  <a:cubicBezTo>
                    <a:pt x="1141" y="154"/>
                    <a:pt x="1140" y="145"/>
                    <a:pt x="1140" y="136"/>
                  </a:cubicBezTo>
                  <a:cubicBezTo>
                    <a:pt x="1140" y="125"/>
                    <a:pt x="1142" y="114"/>
                    <a:pt x="1144" y="105"/>
                  </a:cubicBezTo>
                  <a:cubicBezTo>
                    <a:pt x="1147" y="96"/>
                    <a:pt x="1151" y="88"/>
                    <a:pt x="1156" y="82"/>
                  </a:cubicBezTo>
                  <a:cubicBezTo>
                    <a:pt x="1161" y="76"/>
                    <a:pt x="1168" y="71"/>
                    <a:pt x="1176" y="67"/>
                  </a:cubicBezTo>
                  <a:cubicBezTo>
                    <a:pt x="1183" y="64"/>
                    <a:pt x="1192" y="62"/>
                    <a:pt x="1202" y="62"/>
                  </a:cubicBezTo>
                  <a:cubicBezTo>
                    <a:pt x="1211" y="62"/>
                    <a:pt x="1219" y="64"/>
                    <a:pt x="1226" y="67"/>
                  </a:cubicBezTo>
                  <a:cubicBezTo>
                    <a:pt x="1233" y="70"/>
                    <a:pt x="1240" y="75"/>
                    <a:pt x="1246" y="82"/>
                  </a:cubicBezTo>
                  <a:lnTo>
                    <a:pt x="1246" y="6"/>
                  </a:lnTo>
                  <a:cubicBezTo>
                    <a:pt x="1246" y="5"/>
                    <a:pt x="1247" y="4"/>
                    <a:pt x="1247" y="4"/>
                  </a:cubicBezTo>
                  <a:cubicBezTo>
                    <a:pt x="1247" y="3"/>
                    <a:pt x="1248" y="3"/>
                    <a:pt x="1249" y="2"/>
                  </a:cubicBezTo>
                  <a:cubicBezTo>
                    <a:pt x="1250" y="2"/>
                    <a:pt x="1252" y="2"/>
                    <a:pt x="1253" y="1"/>
                  </a:cubicBezTo>
                  <a:cubicBezTo>
                    <a:pt x="1255" y="1"/>
                    <a:pt x="1257" y="1"/>
                    <a:pt x="1260" y="1"/>
                  </a:cubicBezTo>
                  <a:cubicBezTo>
                    <a:pt x="1262" y="1"/>
                    <a:pt x="1264" y="1"/>
                    <a:pt x="1266" y="1"/>
                  </a:cubicBezTo>
                  <a:cubicBezTo>
                    <a:pt x="1268" y="2"/>
                    <a:pt x="1269" y="2"/>
                    <a:pt x="1270" y="2"/>
                  </a:cubicBezTo>
                  <a:cubicBezTo>
                    <a:pt x="1271" y="3"/>
                    <a:pt x="1272" y="3"/>
                    <a:pt x="1272" y="4"/>
                  </a:cubicBezTo>
                  <a:cubicBezTo>
                    <a:pt x="1273" y="4"/>
                    <a:pt x="1273" y="5"/>
                    <a:pt x="1273" y="6"/>
                  </a:cubicBezTo>
                  <a:lnTo>
                    <a:pt x="1273" y="200"/>
                  </a:lnTo>
                  <a:close/>
                  <a:moveTo>
                    <a:pt x="1246" y="108"/>
                  </a:moveTo>
                  <a:cubicBezTo>
                    <a:pt x="1239" y="100"/>
                    <a:pt x="1232" y="93"/>
                    <a:pt x="1226" y="89"/>
                  </a:cubicBezTo>
                  <a:cubicBezTo>
                    <a:pt x="1219" y="85"/>
                    <a:pt x="1212" y="83"/>
                    <a:pt x="1205" y="83"/>
                  </a:cubicBezTo>
                  <a:cubicBezTo>
                    <a:pt x="1198" y="83"/>
                    <a:pt x="1192" y="84"/>
                    <a:pt x="1188" y="87"/>
                  </a:cubicBezTo>
                  <a:cubicBezTo>
                    <a:pt x="1183" y="90"/>
                    <a:pt x="1179" y="94"/>
                    <a:pt x="1176" y="99"/>
                  </a:cubicBezTo>
                  <a:cubicBezTo>
                    <a:pt x="1173" y="103"/>
                    <a:pt x="1171" y="109"/>
                    <a:pt x="1170" y="115"/>
                  </a:cubicBezTo>
                  <a:cubicBezTo>
                    <a:pt x="1168" y="121"/>
                    <a:pt x="1168" y="127"/>
                    <a:pt x="1168" y="133"/>
                  </a:cubicBezTo>
                  <a:cubicBezTo>
                    <a:pt x="1168" y="140"/>
                    <a:pt x="1168" y="146"/>
                    <a:pt x="1169" y="153"/>
                  </a:cubicBezTo>
                  <a:cubicBezTo>
                    <a:pt x="1170" y="159"/>
                    <a:pt x="1172" y="165"/>
                    <a:pt x="1175" y="170"/>
                  </a:cubicBezTo>
                  <a:cubicBezTo>
                    <a:pt x="1178" y="174"/>
                    <a:pt x="1182" y="178"/>
                    <a:pt x="1186" y="181"/>
                  </a:cubicBezTo>
                  <a:cubicBezTo>
                    <a:pt x="1191" y="184"/>
                    <a:pt x="1197" y="186"/>
                    <a:pt x="1204" y="186"/>
                  </a:cubicBezTo>
                  <a:cubicBezTo>
                    <a:pt x="1207" y="186"/>
                    <a:pt x="1210" y="185"/>
                    <a:pt x="1214" y="184"/>
                  </a:cubicBezTo>
                  <a:cubicBezTo>
                    <a:pt x="1217" y="184"/>
                    <a:pt x="1220" y="182"/>
                    <a:pt x="1224" y="180"/>
                  </a:cubicBezTo>
                  <a:cubicBezTo>
                    <a:pt x="1227" y="178"/>
                    <a:pt x="1231" y="175"/>
                    <a:pt x="1235" y="172"/>
                  </a:cubicBezTo>
                  <a:cubicBezTo>
                    <a:pt x="1238" y="169"/>
                    <a:pt x="1242" y="165"/>
                    <a:pt x="1246" y="160"/>
                  </a:cubicBezTo>
                  <a:lnTo>
                    <a:pt x="1246" y="108"/>
                  </a:lnTo>
                  <a:close/>
                  <a:moveTo>
                    <a:pt x="1449" y="129"/>
                  </a:moveTo>
                  <a:cubicBezTo>
                    <a:pt x="1449" y="132"/>
                    <a:pt x="1447" y="135"/>
                    <a:pt x="1445" y="137"/>
                  </a:cubicBezTo>
                  <a:cubicBezTo>
                    <a:pt x="1443" y="138"/>
                    <a:pt x="1441" y="139"/>
                    <a:pt x="1438" y="139"/>
                  </a:cubicBezTo>
                  <a:lnTo>
                    <a:pt x="1343" y="139"/>
                  </a:lnTo>
                  <a:cubicBezTo>
                    <a:pt x="1343" y="146"/>
                    <a:pt x="1344" y="153"/>
                    <a:pt x="1346" y="159"/>
                  </a:cubicBezTo>
                  <a:cubicBezTo>
                    <a:pt x="1347" y="165"/>
                    <a:pt x="1350" y="170"/>
                    <a:pt x="1354" y="174"/>
                  </a:cubicBezTo>
                  <a:cubicBezTo>
                    <a:pt x="1357" y="178"/>
                    <a:pt x="1362" y="181"/>
                    <a:pt x="1368" y="183"/>
                  </a:cubicBezTo>
                  <a:cubicBezTo>
                    <a:pt x="1374" y="186"/>
                    <a:pt x="1382" y="187"/>
                    <a:pt x="1390" y="187"/>
                  </a:cubicBezTo>
                  <a:cubicBezTo>
                    <a:pt x="1397" y="187"/>
                    <a:pt x="1403" y="186"/>
                    <a:pt x="1409" y="185"/>
                  </a:cubicBezTo>
                  <a:cubicBezTo>
                    <a:pt x="1414" y="184"/>
                    <a:pt x="1419" y="183"/>
                    <a:pt x="1423" y="182"/>
                  </a:cubicBezTo>
                  <a:cubicBezTo>
                    <a:pt x="1427" y="181"/>
                    <a:pt x="1430" y="179"/>
                    <a:pt x="1432" y="178"/>
                  </a:cubicBezTo>
                  <a:cubicBezTo>
                    <a:pt x="1435" y="177"/>
                    <a:pt x="1437" y="177"/>
                    <a:pt x="1438" y="177"/>
                  </a:cubicBezTo>
                  <a:cubicBezTo>
                    <a:pt x="1439" y="177"/>
                    <a:pt x="1440" y="177"/>
                    <a:pt x="1440" y="177"/>
                  </a:cubicBezTo>
                  <a:cubicBezTo>
                    <a:pt x="1441" y="178"/>
                    <a:pt x="1441" y="178"/>
                    <a:pt x="1441" y="179"/>
                  </a:cubicBezTo>
                  <a:cubicBezTo>
                    <a:pt x="1442" y="180"/>
                    <a:pt x="1442" y="181"/>
                    <a:pt x="1442" y="182"/>
                  </a:cubicBezTo>
                  <a:cubicBezTo>
                    <a:pt x="1442" y="183"/>
                    <a:pt x="1442" y="184"/>
                    <a:pt x="1442" y="186"/>
                  </a:cubicBezTo>
                  <a:cubicBezTo>
                    <a:pt x="1442" y="187"/>
                    <a:pt x="1442" y="189"/>
                    <a:pt x="1442" y="189"/>
                  </a:cubicBezTo>
                  <a:cubicBezTo>
                    <a:pt x="1442" y="190"/>
                    <a:pt x="1442" y="191"/>
                    <a:pt x="1442" y="192"/>
                  </a:cubicBezTo>
                  <a:cubicBezTo>
                    <a:pt x="1442" y="193"/>
                    <a:pt x="1441" y="193"/>
                    <a:pt x="1441" y="194"/>
                  </a:cubicBezTo>
                  <a:cubicBezTo>
                    <a:pt x="1441" y="195"/>
                    <a:pt x="1440" y="195"/>
                    <a:pt x="1440" y="196"/>
                  </a:cubicBezTo>
                  <a:cubicBezTo>
                    <a:pt x="1439" y="196"/>
                    <a:pt x="1437" y="197"/>
                    <a:pt x="1434" y="198"/>
                  </a:cubicBezTo>
                  <a:cubicBezTo>
                    <a:pt x="1432" y="199"/>
                    <a:pt x="1428" y="201"/>
                    <a:pt x="1423" y="202"/>
                  </a:cubicBezTo>
                  <a:cubicBezTo>
                    <a:pt x="1419" y="203"/>
                    <a:pt x="1413" y="204"/>
                    <a:pt x="1407" y="205"/>
                  </a:cubicBezTo>
                  <a:cubicBezTo>
                    <a:pt x="1401" y="206"/>
                    <a:pt x="1395" y="206"/>
                    <a:pt x="1388" y="206"/>
                  </a:cubicBezTo>
                  <a:cubicBezTo>
                    <a:pt x="1376" y="206"/>
                    <a:pt x="1366" y="205"/>
                    <a:pt x="1357" y="202"/>
                  </a:cubicBezTo>
                  <a:cubicBezTo>
                    <a:pt x="1348" y="199"/>
                    <a:pt x="1340" y="194"/>
                    <a:pt x="1334" y="188"/>
                  </a:cubicBezTo>
                  <a:cubicBezTo>
                    <a:pt x="1328" y="182"/>
                    <a:pt x="1323" y="175"/>
                    <a:pt x="1320" y="166"/>
                  </a:cubicBezTo>
                  <a:cubicBezTo>
                    <a:pt x="1317" y="157"/>
                    <a:pt x="1316" y="147"/>
                    <a:pt x="1316" y="135"/>
                  </a:cubicBezTo>
                  <a:cubicBezTo>
                    <a:pt x="1316" y="124"/>
                    <a:pt x="1317" y="113"/>
                    <a:pt x="1321" y="104"/>
                  </a:cubicBezTo>
                  <a:cubicBezTo>
                    <a:pt x="1324" y="95"/>
                    <a:pt x="1328" y="88"/>
                    <a:pt x="1334" y="82"/>
                  </a:cubicBezTo>
                  <a:cubicBezTo>
                    <a:pt x="1340" y="75"/>
                    <a:pt x="1348" y="70"/>
                    <a:pt x="1356" y="67"/>
                  </a:cubicBezTo>
                  <a:cubicBezTo>
                    <a:pt x="1365" y="64"/>
                    <a:pt x="1374" y="62"/>
                    <a:pt x="1385" y="62"/>
                  </a:cubicBezTo>
                  <a:cubicBezTo>
                    <a:pt x="1396" y="62"/>
                    <a:pt x="1406" y="64"/>
                    <a:pt x="1414" y="67"/>
                  </a:cubicBezTo>
                  <a:cubicBezTo>
                    <a:pt x="1422" y="70"/>
                    <a:pt x="1428" y="75"/>
                    <a:pt x="1434" y="80"/>
                  </a:cubicBezTo>
                  <a:cubicBezTo>
                    <a:pt x="1439" y="86"/>
                    <a:pt x="1443" y="93"/>
                    <a:pt x="1445" y="100"/>
                  </a:cubicBezTo>
                  <a:cubicBezTo>
                    <a:pt x="1447" y="108"/>
                    <a:pt x="1449" y="116"/>
                    <a:pt x="1449" y="124"/>
                  </a:cubicBezTo>
                  <a:lnTo>
                    <a:pt x="1449" y="129"/>
                  </a:lnTo>
                  <a:close/>
                  <a:moveTo>
                    <a:pt x="1422" y="121"/>
                  </a:moveTo>
                  <a:cubicBezTo>
                    <a:pt x="1422" y="109"/>
                    <a:pt x="1419" y="99"/>
                    <a:pt x="1413" y="92"/>
                  </a:cubicBezTo>
                  <a:cubicBezTo>
                    <a:pt x="1406" y="85"/>
                    <a:pt x="1396" y="81"/>
                    <a:pt x="1384" y="81"/>
                  </a:cubicBezTo>
                  <a:cubicBezTo>
                    <a:pt x="1377" y="81"/>
                    <a:pt x="1371" y="82"/>
                    <a:pt x="1366" y="84"/>
                  </a:cubicBezTo>
                  <a:cubicBezTo>
                    <a:pt x="1361" y="86"/>
                    <a:pt x="1357" y="89"/>
                    <a:pt x="1354" y="93"/>
                  </a:cubicBezTo>
                  <a:cubicBezTo>
                    <a:pt x="1351" y="97"/>
                    <a:pt x="1348" y="101"/>
                    <a:pt x="1346" y="106"/>
                  </a:cubicBezTo>
                  <a:cubicBezTo>
                    <a:pt x="1344" y="111"/>
                    <a:pt x="1343" y="116"/>
                    <a:pt x="1343" y="121"/>
                  </a:cubicBezTo>
                  <a:lnTo>
                    <a:pt x="1422" y="121"/>
                  </a:lnTo>
                  <a:close/>
                  <a:moveTo>
                    <a:pt x="1512" y="200"/>
                  </a:moveTo>
                  <a:cubicBezTo>
                    <a:pt x="1512" y="201"/>
                    <a:pt x="1512" y="201"/>
                    <a:pt x="1511" y="202"/>
                  </a:cubicBezTo>
                  <a:cubicBezTo>
                    <a:pt x="1511" y="202"/>
                    <a:pt x="1510" y="203"/>
                    <a:pt x="1509" y="203"/>
                  </a:cubicBezTo>
                  <a:cubicBezTo>
                    <a:pt x="1508" y="204"/>
                    <a:pt x="1507" y="204"/>
                    <a:pt x="1505" y="204"/>
                  </a:cubicBezTo>
                  <a:cubicBezTo>
                    <a:pt x="1503" y="204"/>
                    <a:pt x="1501" y="204"/>
                    <a:pt x="1498" y="204"/>
                  </a:cubicBezTo>
                  <a:cubicBezTo>
                    <a:pt x="1496" y="204"/>
                    <a:pt x="1494" y="204"/>
                    <a:pt x="1492" y="204"/>
                  </a:cubicBezTo>
                  <a:cubicBezTo>
                    <a:pt x="1490" y="204"/>
                    <a:pt x="1489" y="204"/>
                    <a:pt x="1488" y="203"/>
                  </a:cubicBezTo>
                  <a:cubicBezTo>
                    <a:pt x="1487" y="203"/>
                    <a:pt x="1486" y="202"/>
                    <a:pt x="1486" y="202"/>
                  </a:cubicBezTo>
                  <a:cubicBezTo>
                    <a:pt x="1486" y="201"/>
                    <a:pt x="1485" y="201"/>
                    <a:pt x="1485" y="200"/>
                  </a:cubicBezTo>
                  <a:lnTo>
                    <a:pt x="1485" y="5"/>
                  </a:lnTo>
                  <a:cubicBezTo>
                    <a:pt x="1485" y="4"/>
                    <a:pt x="1486" y="4"/>
                    <a:pt x="1486" y="3"/>
                  </a:cubicBezTo>
                  <a:cubicBezTo>
                    <a:pt x="1486" y="2"/>
                    <a:pt x="1487" y="2"/>
                    <a:pt x="1488" y="2"/>
                  </a:cubicBezTo>
                  <a:cubicBezTo>
                    <a:pt x="1489" y="1"/>
                    <a:pt x="1490" y="1"/>
                    <a:pt x="1492" y="1"/>
                  </a:cubicBezTo>
                  <a:cubicBezTo>
                    <a:pt x="1494" y="1"/>
                    <a:pt x="1496" y="0"/>
                    <a:pt x="1498" y="0"/>
                  </a:cubicBezTo>
                  <a:cubicBezTo>
                    <a:pt x="1501" y="0"/>
                    <a:pt x="1503" y="1"/>
                    <a:pt x="1505" y="1"/>
                  </a:cubicBezTo>
                  <a:cubicBezTo>
                    <a:pt x="1507" y="1"/>
                    <a:pt x="1508" y="1"/>
                    <a:pt x="1509" y="2"/>
                  </a:cubicBezTo>
                  <a:cubicBezTo>
                    <a:pt x="1510" y="2"/>
                    <a:pt x="1511" y="2"/>
                    <a:pt x="1511" y="3"/>
                  </a:cubicBezTo>
                  <a:cubicBezTo>
                    <a:pt x="1512" y="4"/>
                    <a:pt x="1512" y="4"/>
                    <a:pt x="1512" y="5"/>
                  </a:cubicBezTo>
                  <a:lnTo>
                    <a:pt x="1512" y="200"/>
                  </a:lnTo>
                  <a:close/>
                  <a:moveTo>
                    <a:pt x="1676" y="200"/>
                  </a:moveTo>
                  <a:cubicBezTo>
                    <a:pt x="1676" y="201"/>
                    <a:pt x="1676" y="201"/>
                    <a:pt x="1675" y="202"/>
                  </a:cubicBezTo>
                  <a:cubicBezTo>
                    <a:pt x="1675" y="202"/>
                    <a:pt x="1674" y="203"/>
                    <a:pt x="1673" y="203"/>
                  </a:cubicBezTo>
                  <a:cubicBezTo>
                    <a:pt x="1672" y="204"/>
                    <a:pt x="1671" y="204"/>
                    <a:pt x="1669" y="204"/>
                  </a:cubicBezTo>
                  <a:cubicBezTo>
                    <a:pt x="1667" y="204"/>
                    <a:pt x="1665" y="204"/>
                    <a:pt x="1662" y="204"/>
                  </a:cubicBezTo>
                  <a:cubicBezTo>
                    <a:pt x="1660" y="204"/>
                    <a:pt x="1657" y="204"/>
                    <a:pt x="1656" y="204"/>
                  </a:cubicBezTo>
                  <a:cubicBezTo>
                    <a:pt x="1654" y="204"/>
                    <a:pt x="1652" y="204"/>
                    <a:pt x="1651" y="203"/>
                  </a:cubicBezTo>
                  <a:cubicBezTo>
                    <a:pt x="1650" y="203"/>
                    <a:pt x="1649" y="202"/>
                    <a:pt x="1649" y="202"/>
                  </a:cubicBezTo>
                  <a:cubicBezTo>
                    <a:pt x="1649" y="201"/>
                    <a:pt x="1648" y="201"/>
                    <a:pt x="1648" y="200"/>
                  </a:cubicBezTo>
                  <a:lnTo>
                    <a:pt x="1648" y="19"/>
                  </a:lnTo>
                  <a:cubicBezTo>
                    <a:pt x="1648" y="18"/>
                    <a:pt x="1649" y="17"/>
                    <a:pt x="1649" y="17"/>
                  </a:cubicBezTo>
                  <a:cubicBezTo>
                    <a:pt x="1650" y="16"/>
                    <a:pt x="1650" y="16"/>
                    <a:pt x="1652" y="15"/>
                  </a:cubicBezTo>
                  <a:cubicBezTo>
                    <a:pt x="1653" y="15"/>
                    <a:pt x="1654" y="15"/>
                    <a:pt x="1656" y="14"/>
                  </a:cubicBezTo>
                  <a:cubicBezTo>
                    <a:pt x="1658" y="14"/>
                    <a:pt x="1660" y="14"/>
                    <a:pt x="1662" y="14"/>
                  </a:cubicBezTo>
                  <a:cubicBezTo>
                    <a:pt x="1665" y="14"/>
                    <a:pt x="1667" y="14"/>
                    <a:pt x="1669" y="14"/>
                  </a:cubicBezTo>
                  <a:cubicBezTo>
                    <a:pt x="1671" y="15"/>
                    <a:pt x="1672" y="15"/>
                    <a:pt x="1673" y="15"/>
                  </a:cubicBezTo>
                  <a:cubicBezTo>
                    <a:pt x="1674" y="16"/>
                    <a:pt x="1675" y="16"/>
                    <a:pt x="1675" y="17"/>
                  </a:cubicBezTo>
                  <a:cubicBezTo>
                    <a:pt x="1676" y="17"/>
                    <a:pt x="1676" y="18"/>
                    <a:pt x="1676" y="19"/>
                  </a:cubicBezTo>
                  <a:lnTo>
                    <a:pt x="1676" y="200"/>
                  </a:lnTo>
                  <a:close/>
                  <a:moveTo>
                    <a:pt x="1850" y="200"/>
                  </a:moveTo>
                  <a:cubicBezTo>
                    <a:pt x="1850" y="201"/>
                    <a:pt x="1849" y="201"/>
                    <a:pt x="1849" y="202"/>
                  </a:cubicBezTo>
                  <a:cubicBezTo>
                    <a:pt x="1849" y="202"/>
                    <a:pt x="1848" y="203"/>
                    <a:pt x="1847" y="203"/>
                  </a:cubicBezTo>
                  <a:cubicBezTo>
                    <a:pt x="1846" y="204"/>
                    <a:pt x="1845" y="204"/>
                    <a:pt x="1843" y="204"/>
                  </a:cubicBezTo>
                  <a:cubicBezTo>
                    <a:pt x="1841" y="204"/>
                    <a:pt x="1839" y="204"/>
                    <a:pt x="1837" y="204"/>
                  </a:cubicBezTo>
                  <a:cubicBezTo>
                    <a:pt x="1834" y="204"/>
                    <a:pt x="1832" y="204"/>
                    <a:pt x="1830" y="204"/>
                  </a:cubicBezTo>
                  <a:cubicBezTo>
                    <a:pt x="1828" y="204"/>
                    <a:pt x="1827" y="204"/>
                    <a:pt x="1826" y="203"/>
                  </a:cubicBezTo>
                  <a:cubicBezTo>
                    <a:pt x="1825" y="203"/>
                    <a:pt x="1824" y="202"/>
                    <a:pt x="1824" y="202"/>
                  </a:cubicBezTo>
                  <a:cubicBezTo>
                    <a:pt x="1823" y="201"/>
                    <a:pt x="1823" y="201"/>
                    <a:pt x="1823" y="200"/>
                  </a:cubicBezTo>
                  <a:lnTo>
                    <a:pt x="1823" y="123"/>
                  </a:lnTo>
                  <a:cubicBezTo>
                    <a:pt x="1823" y="116"/>
                    <a:pt x="1823" y="110"/>
                    <a:pt x="1821" y="105"/>
                  </a:cubicBezTo>
                  <a:cubicBezTo>
                    <a:pt x="1820" y="100"/>
                    <a:pt x="1818" y="96"/>
                    <a:pt x="1816" y="93"/>
                  </a:cubicBezTo>
                  <a:cubicBezTo>
                    <a:pt x="1813" y="90"/>
                    <a:pt x="1810" y="87"/>
                    <a:pt x="1806" y="86"/>
                  </a:cubicBezTo>
                  <a:cubicBezTo>
                    <a:pt x="1802" y="84"/>
                    <a:pt x="1798" y="83"/>
                    <a:pt x="1793" y="83"/>
                  </a:cubicBezTo>
                  <a:cubicBezTo>
                    <a:pt x="1786" y="83"/>
                    <a:pt x="1779" y="85"/>
                    <a:pt x="1773" y="89"/>
                  </a:cubicBezTo>
                  <a:cubicBezTo>
                    <a:pt x="1766" y="94"/>
                    <a:pt x="1759" y="100"/>
                    <a:pt x="1752" y="108"/>
                  </a:cubicBezTo>
                  <a:lnTo>
                    <a:pt x="1752" y="200"/>
                  </a:lnTo>
                  <a:cubicBezTo>
                    <a:pt x="1752" y="201"/>
                    <a:pt x="1752" y="201"/>
                    <a:pt x="1751" y="202"/>
                  </a:cubicBezTo>
                  <a:cubicBezTo>
                    <a:pt x="1751" y="202"/>
                    <a:pt x="1750" y="203"/>
                    <a:pt x="1749" y="203"/>
                  </a:cubicBezTo>
                  <a:cubicBezTo>
                    <a:pt x="1748" y="204"/>
                    <a:pt x="1747" y="204"/>
                    <a:pt x="1745" y="204"/>
                  </a:cubicBezTo>
                  <a:cubicBezTo>
                    <a:pt x="1743" y="204"/>
                    <a:pt x="1741" y="204"/>
                    <a:pt x="1738" y="204"/>
                  </a:cubicBezTo>
                  <a:cubicBezTo>
                    <a:pt x="1736" y="204"/>
                    <a:pt x="1734" y="204"/>
                    <a:pt x="1732" y="204"/>
                  </a:cubicBezTo>
                  <a:cubicBezTo>
                    <a:pt x="1730" y="204"/>
                    <a:pt x="1729" y="204"/>
                    <a:pt x="1728" y="203"/>
                  </a:cubicBezTo>
                  <a:cubicBezTo>
                    <a:pt x="1727" y="203"/>
                    <a:pt x="1726" y="202"/>
                    <a:pt x="1726" y="202"/>
                  </a:cubicBezTo>
                  <a:cubicBezTo>
                    <a:pt x="1726" y="201"/>
                    <a:pt x="1725" y="201"/>
                    <a:pt x="1725" y="200"/>
                  </a:cubicBezTo>
                  <a:lnTo>
                    <a:pt x="1725" y="69"/>
                  </a:lnTo>
                  <a:cubicBezTo>
                    <a:pt x="1725" y="68"/>
                    <a:pt x="1726" y="67"/>
                    <a:pt x="1726" y="67"/>
                  </a:cubicBezTo>
                  <a:cubicBezTo>
                    <a:pt x="1726" y="66"/>
                    <a:pt x="1727" y="66"/>
                    <a:pt x="1728" y="65"/>
                  </a:cubicBezTo>
                  <a:cubicBezTo>
                    <a:pt x="1729" y="65"/>
                    <a:pt x="1730" y="65"/>
                    <a:pt x="1731" y="64"/>
                  </a:cubicBezTo>
                  <a:cubicBezTo>
                    <a:pt x="1733" y="64"/>
                    <a:pt x="1735" y="64"/>
                    <a:pt x="1737" y="64"/>
                  </a:cubicBezTo>
                  <a:cubicBezTo>
                    <a:pt x="1740" y="64"/>
                    <a:pt x="1742" y="64"/>
                    <a:pt x="1743" y="64"/>
                  </a:cubicBezTo>
                  <a:cubicBezTo>
                    <a:pt x="1745" y="65"/>
                    <a:pt x="1746" y="65"/>
                    <a:pt x="1747" y="65"/>
                  </a:cubicBezTo>
                  <a:cubicBezTo>
                    <a:pt x="1748" y="66"/>
                    <a:pt x="1748" y="66"/>
                    <a:pt x="1749" y="67"/>
                  </a:cubicBezTo>
                  <a:cubicBezTo>
                    <a:pt x="1749" y="67"/>
                    <a:pt x="1749" y="68"/>
                    <a:pt x="1749" y="69"/>
                  </a:cubicBezTo>
                  <a:lnTo>
                    <a:pt x="1749" y="86"/>
                  </a:lnTo>
                  <a:cubicBezTo>
                    <a:pt x="1757" y="78"/>
                    <a:pt x="1765" y="72"/>
                    <a:pt x="1774" y="68"/>
                  </a:cubicBezTo>
                  <a:cubicBezTo>
                    <a:pt x="1782" y="64"/>
                    <a:pt x="1790" y="62"/>
                    <a:pt x="1798" y="62"/>
                  </a:cubicBezTo>
                  <a:cubicBezTo>
                    <a:pt x="1808" y="62"/>
                    <a:pt x="1816" y="64"/>
                    <a:pt x="1822" y="67"/>
                  </a:cubicBezTo>
                  <a:cubicBezTo>
                    <a:pt x="1829" y="70"/>
                    <a:pt x="1834" y="73"/>
                    <a:pt x="1838" y="78"/>
                  </a:cubicBezTo>
                  <a:cubicBezTo>
                    <a:pt x="1842" y="83"/>
                    <a:pt x="1845" y="89"/>
                    <a:pt x="1847" y="96"/>
                  </a:cubicBezTo>
                  <a:cubicBezTo>
                    <a:pt x="1849" y="103"/>
                    <a:pt x="1850" y="111"/>
                    <a:pt x="1850" y="120"/>
                  </a:cubicBezTo>
                  <a:lnTo>
                    <a:pt x="1850" y="200"/>
                  </a:lnTo>
                  <a:close/>
                  <a:moveTo>
                    <a:pt x="1992" y="164"/>
                  </a:moveTo>
                  <a:cubicBezTo>
                    <a:pt x="1992" y="171"/>
                    <a:pt x="1991" y="177"/>
                    <a:pt x="1988" y="182"/>
                  </a:cubicBezTo>
                  <a:cubicBezTo>
                    <a:pt x="1985" y="187"/>
                    <a:pt x="1981" y="192"/>
                    <a:pt x="1976" y="195"/>
                  </a:cubicBezTo>
                  <a:cubicBezTo>
                    <a:pt x="1971" y="199"/>
                    <a:pt x="1965" y="202"/>
                    <a:pt x="1958" y="204"/>
                  </a:cubicBezTo>
                  <a:cubicBezTo>
                    <a:pt x="1951" y="205"/>
                    <a:pt x="1944" y="206"/>
                    <a:pt x="1935" y="206"/>
                  </a:cubicBezTo>
                  <a:cubicBezTo>
                    <a:pt x="1930" y="206"/>
                    <a:pt x="1925" y="206"/>
                    <a:pt x="1921" y="205"/>
                  </a:cubicBezTo>
                  <a:cubicBezTo>
                    <a:pt x="1916" y="205"/>
                    <a:pt x="1912" y="204"/>
                    <a:pt x="1908" y="202"/>
                  </a:cubicBezTo>
                  <a:cubicBezTo>
                    <a:pt x="1904" y="201"/>
                    <a:pt x="1901" y="200"/>
                    <a:pt x="1899" y="199"/>
                  </a:cubicBezTo>
                  <a:cubicBezTo>
                    <a:pt x="1896" y="198"/>
                    <a:pt x="1894" y="197"/>
                    <a:pt x="1893" y="196"/>
                  </a:cubicBezTo>
                  <a:cubicBezTo>
                    <a:pt x="1892" y="195"/>
                    <a:pt x="1891" y="193"/>
                    <a:pt x="1891" y="192"/>
                  </a:cubicBezTo>
                  <a:cubicBezTo>
                    <a:pt x="1890" y="190"/>
                    <a:pt x="1890" y="187"/>
                    <a:pt x="1890" y="184"/>
                  </a:cubicBezTo>
                  <a:cubicBezTo>
                    <a:pt x="1890" y="183"/>
                    <a:pt x="1890" y="181"/>
                    <a:pt x="1890" y="180"/>
                  </a:cubicBezTo>
                  <a:cubicBezTo>
                    <a:pt x="1890" y="179"/>
                    <a:pt x="1891" y="177"/>
                    <a:pt x="1891" y="177"/>
                  </a:cubicBezTo>
                  <a:cubicBezTo>
                    <a:pt x="1891" y="176"/>
                    <a:pt x="1892" y="175"/>
                    <a:pt x="1892" y="175"/>
                  </a:cubicBezTo>
                  <a:cubicBezTo>
                    <a:pt x="1893" y="175"/>
                    <a:pt x="1894" y="175"/>
                    <a:pt x="1894" y="175"/>
                  </a:cubicBezTo>
                  <a:cubicBezTo>
                    <a:pt x="1895" y="175"/>
                    <a:pt x="1897" y="175"/>
                    <a:pt x="1899" y="177"/>
                  </a:cubicBezTo>
                  <a:cubicBezTo>
                    <a:pt x="1902" y="178"/>
                    <a:pt x="1905" y="179"/>
                    <a:pt x="1908" y="181"/>
                  </a:cubicBezTo>
                  <a:cubicBezTo>
                    <a:pt x="1911" y="182"/>
                    <a:pt x="1915" y="184"/>
                    <a:pt x="1920" y="185"/>
                  </a:cubicBezTo>
                  <a:cubicBezTo>
                    <a:pt x="1925" y="186"/>
                    <a:pt x="1930" y="187"/>
                    <a:pt x="1936" y="187"/>
                  </a:cubicBezTo>
                  <a:cubicBezTo>
                    <a:pt x="1940" y="187"/>
                    <a:pt x="1944" y="187"/>
                    <a:pt x="1948" y="186"/>
                  </a:cubicBezTo>
                  <a:cubicBezTo>
                    <a:pt x="1952" y="185"/>
                    <a:pt x="1955" y="184"/>
                    <a:pt x="1957" y="182"/>
                  </a:cubicBezTo>
                  <a:cubicBezTo>
                    <a:pt x="1960" y="180"/>
                    <a:pt x="1962" y="178"/>
                    <a:pt x="1964" y="175"/>
                  </a:cubicBezTo>
                  <a:cubicBezTo>
                    <a:pt x="1965" y="173"/>
                    <a:pt x="1966" y="170"/>
                    <a:pt x="1966" y="166"/>
                  </a:cubicBezTo>
                  <a:cubicBezTo>
                    <a:pt x="1966" y="162"/>
                    <a:pt x="1965" y="159"/>
                    <a:pt x="1963" y="157"/>
                  </a:cubicBezTo>
                  <a:cubicBezTo>
                    <a:pt x="1961" y="154"/>
                    <a:pt x="1958" y="152"/>
                    <a:pt x="1954" y="150"/>
                  </a:cubicBezTo>
                  <a:cubicBezTo>
                    <a:pt x="1951" y="148"/>
                    <a:pt x="1947" y="146"/>
                    <a:pt x="1943" y="145"/>
                  </a:cubicBezTo>
                  <a:cubicBezTo>
                    <a:pt x="1939" y="143"/>
                    <a:pt x="1934" y="142"/>
                    <a:pt x="1930" y="140"/>
                  </a:cubicBezTo>
                  <a:cubicBezTo>
                    <a:pt x="1925" y="138"/>
                    <a:pt x="1921" y="137"/>
                    <a:pt x="1916" y="135"/>
                  </a:cubicBezTo>
                  <a:cubicBezTo>
                    <a:pt x="1912" y="132"/>
                    <a:pt x="1908" y="130"/>
                    <a:pt x="1905" y="127"/>
                  </a:cubicBezTo>
                  <a:cubicBezTo>
                    <a:pt x="1901" y="124"/>
                    <a:pt x="1899" y="120"/>
                    <a:pt x="1896" y="116"/>
                  </a:cubicBezTo>
                  <a:cubicBezTo>
                    <a:pt x="1894" y="112"/>
                    <a:pt x="1893" y="107"/>
                    <a:pt x="1893" y="101"/>
                  </a:cubicBezTo>
                  <a:cubicBezTo>
                    <a:pt x="1893" y="96"/>
                    <a:pt x="1894" y="91"/>
                    <a:pt x="1897" y="86"/>
                  </a:cubicBezTo>
                  <a:cubicBezTo>
                    <a:pt x="1899" y="82"/>
                    <a:pt x="1902" y="77"/>
                    <a:pt x="1906" y="74"/>
                  </a:cubicBezTo>
                  <a:cubicBezTo>
                    <a:pt x="1911" y="70"/>
                    <a:pt x="1916" y="67"/>
                    <a:pt x="1923" y="65"/>
                  </a:cubicBezTo>
                  <a:cubicBezTo>
                    <a:pt x="1929" y="63"/>
                    <a:pt x="1937" y="62"/>
                    <a:pt x="1946" y="62"/>
                  </a:cubicBezTo>
                  <a:cubicBezTo>
                    <a:pt x="1950" y="62"/>
                    <a:pt x="1954" y="62"/>
                    <a:pt x="1957" y="63"/>
                  </a:cubicBezTo>
                  <a:cubicBezTo>
                    <a:pt x="1961" y="64"/>
                    <a:pt x="1965" y="64"/>
                    <a:pt x="1968" y="65"/>
                  </a:cubicBezTo>
                  <a:cubicBezTo>
                    <a:pt x="1971" y="66"/>
                    <a:pt x="1974" y="67"/>
                    <a:pt x="1976" y="68"/>
                  </a:cubicBezTo>
                  <a:cubicBezTo>
                    <a:pt x="1978" y="69"/>
                    <a:pt x="1980" y="70"/>
                    <a:pt x="1981" y="71"/>
                  </a:cubicBezTo>
                  <a:cubicBezTo>
                    <a:pt x="1982" y="71"/>
                    <a:pt x="1983" y="72"/>
                    <a:pt x="1983" y="73"/>
                  </a:cubicBezTo>
                  <a:cubicBezTo>
                    <a:pt x="1983" y="73"/>
                    <a:pt x="1984" y="74"/>
                    <a:pt x="1984" y="75"/>
                  </a:cubicBezTo>
                  <a:cubicBezTo>
                    <a:pt x="1984" y="75"/>
                    <a:pt x="1984" y="76"/>
                    <a:pt x="1984" y="77"/>
                  </a:cubicBezTo>
                  <a:cubicBezTo>
                    <a:pt x="1985" y="78"/>
                    <a:pt x="1985" y="80"/>
                    <a:pt x="1985" y="81"/>
                  </a:cubicBezTo>
                  <a:cubicBezTo>
                    <a:pt x="1985" y="83"/>
                    <a:pt x="1985" y="84"/>
                    <a:pt x="1984" y="86"/>
                  </a:cubicBezTo>
                  <a:cubicBezTo>
                    <a:pt x="1984" y="87"/>
                    <a:pt x="1984" y="88"/>
                    <a:pt x="1984" y="89"/>
                  </a:cubicBezTo>
                  <a:cubicBezTo>
                    <a:pt x="1983" y="89"/>
                    <a:pt x="1983" y="90"/>
                    <a:pt x="1982" y="90"/>
                  </a:cubicBezTo>
                  <a:cubicBezTo>
                    <a:pt x="1982" y="91"/>
                    <a:pt x="1981" y="91"/>
                    <a:pt x="1980" y="91"/>
                  </a:cubicBezTo>
                  <a:cubicBezTo>
                    <a:pt x="1979" y="91"/>
                    <a:pt x="1978" y="90"/>
                    <a:pt x="1976" y="89"/>
                  </a:cubicBezTo>
                  <a:cubicBezTo>
                    <a:pt x="1974" y="88"/>
                    <a:pt x="1972" y="87"/>
                    <a:pt x="1969" y="86"/>
                  </a:cubicBezTo>
                  <a:cubicBezTo>
                    <a:pt x="1966" y="85"/>
                    <a:pt x="1963" y="83"/>
                    <a:pt x="1959" y="82"/>
                  </a:cubicBezTo>
                  <a:cubicBezTo>
                    <a:pt x="1955" y="81"/>
                    <a:pt x="1951" y="81"/>
                    <a:pt x="1946" y="81"/>
                  </a:cubicBezTo>
                  <a:cubicBezTo>
                    <a:pt x="1941" y="81"/>
                    <a:pt x="1937" y="81"/>
                    <a:pt x="1934" y="82"/>
                  </a:cubicBezTo>
                  <a:cubicBezTo>
                    <a:pt x="1930" y="83"/>
                    <a:pt x="1928" y="84"/>
                    <a:pt x="1925" y="86"/>
                  </a:cubicBezTo>
                  <a:cubicBezTo>
                    <a:pt x="1923" y="88"/>
                    <a:pt x="1921" y="90"/>
                    <a:pt x="1920" y="92"/>
                  </a:cubicBezTo>
                  <a:cubicBezTo>
                    <a:pt x="1919" y="94"/>
                    <a:pt x="1919" y="97"/>
                    <a:pt x="1919" y="100"/>
                  </a:cubicBezTo>
                  <a:cubicBezTo>
                    <a:pt x="1919" y="104"/>
                    <a:pt x="1920" y="107"/>
                    <a:pt x="1922" y="109"/>
                  </a:cubicBezTo>
                  <a:cubicBezTo>
                    <a:pt x="1924" y="112"/>
                    <a:pt x="1927" y="114"/>
                    <a:pt x="1930" y="116"/>
                  </a:cubicBezTo>
                  <a:cubicBezTo>
                    <a:pt x="1934" y="118"/>
                    <a:pt x="1938" y="120"/>
                    <a:pt x="1942" y="121"/>
                  </a:cubicBezTo>
                  <a:cubicBezTo>
                    <a:pt x="1946" y="123"/>
                    <a:pt x="1951" y="124"/>
                    <a:pt x="1955" y="126"/>
                  </a:cubicBezTo>
                  <a:cubicBezTo>
                    <a:pt x="1960" y="128"/>
                    <a:pt x="1964" y="130"/>
                    <a:pt x="1969" y="132"/>
                  </a:cubicBezTo>
                  <a:cubicBezTo>
                    <a:pt x="1973" y="134"/>
                    <a:pt x="1977" y="136"/>
                    <a:pt x="1981" y="139"/>
                  </a:cubicBezTo>
                  <a:cubicBezTo>
                    <a:pt x="1984" y="142"/>
                    <a:pt x="1987" y="146"/>
                    <a:pt x="1989" y="150"/>
                  </a:cubicBezTo>
                  <a:cubicBezTo>
                    <a:pt x="1991" y="154"/>
                    <a:pt x="1992" y="159"/>
                    <a:pt x="1992" y="164"/>
                  </a:cubicBezTo>
                  <a:close/>
                  <a:moveTo>
                    <a:pt x="2104" y="190"/>
                  </a:moveTo>
                  <a:cubicBezTo>
                    <a:pt x="2104" y="193"/>
                    <a:pt x="2104" y="195"/>
                    <a:pt x="2104" y="197"/>
                  </a:cubicBezTo>
                  <a:cubicBezTo>
                    <a:pt x="2103" y="199"/>
                    <a:pt x="2103" y="200"/>
                    <a:pt x="2102" y="201"/>
                  </a:cubicBezTo>
                  <a:cubicBezTo>
                    <a:pt x="2101" y="201"/>
                    <a:pt x="2100" y="202"/>
                    <a:pt x="2098" y="203"/>
                  </a:cubicBezTo>
                  <a:cubicBezTo>
                    <a:pt x="2096" y="204"/>
                    <a:pt x="2094" y="204"/>
                    <a:pt x="2092" y="205"/>
                  </a:cubicBezTo>
                  <a:cubicBezTo>
                    <a:pt x="2090" y="205"/>
                    <a:pt x="2088" y="205"/>
                    <a:pt x="2085" y="206"/>
                  </a:cubicBezTo>
                  <a:cubicBezTo>
                    <a:pt x="2083" y="206"/>
                    <a:pt x="2080" y="206"/>
                    <a:pt x="2078" y="206"/>
                  </a:cubicBezTo>
                  <a:cubicBezTo>
                    <a:pt x="2070" y="206"/>
                    <a:pt x="2064" y="205"/>
                    <a:pt x="2059" y="203"/>
                  </a:cubicBezTo>
                  <a:cubicBezTo>
                    <a:pt x="2053" y="202"/>
                    <a:pt x="2049" y="199"/>
                    <a:pt x="2045" y="195"/>
                  </a:cubicBezTo>
                  <a:cubicBezTo>
                    <a:pt x="2042" y="192"/>
                    <a:pt x="2039" y="187"/>
                    <a:pt x="2038" y="181"/>
                  </a:cubicBezTo>
                  <a:cubicBezTo>
                    <a:pt x="2036" y="176"/>
                    <a:pt x="2036" y="169"/>
                    <a:pt x="2036" y="162"/>
                  </a:cubicBezTo>
                  <a:lnTo>
                    <a:pt x="2036" y="85"/>
                  </a:lnTo>
                  <a:lnTo>
                    <a:pt x="2015" y="85"/>
                  </a:lnTo>
                  <a:cubicBezTo>
                    <a:pt x="2014" y="85"/>
                    <a:pt x="2013" y="84"/>
                    <a:pt x="2012" y="83"/>
                  </a:cubicBezTo>
                  <a:cubicBezTo>
                    <a:pt x="2011" y="81"/>
                    <a:pt x="2010" y="78"/>
                    <a:pt x="2010" y="75"/>
                  </a:cubicBezTo>
                  <a:cubicBezTo>
                    <a:pt x="2010" y="73"/>
                    <a:pt x="2010" y="72"/>
                    <a:pt x="2010" y="70"/>
                  </a:cubicBezTo>
                  <a:cubicBezTo>
                    <a:pt x="2011" y="69"/>
                    <a:pt x="2011" y="68"/>
                    <a:pt x="2012" y="67"/>
                  </a:cubicBezTo>
                  <a:cubicBezTo>
                    <a:pt x="2012" y="66"/>
                    <a:pt x="2013" y="66"/>
                    <a:pt x="2013" y="65"/>
                  </a:cubicBezTo>
                  <a:cubicBezTo>
                    <a:pt x="2014" y="65"/>
                    <a:pt x="2015" y="65"/>
                    <a:pt x="2016" y="65"/>
                  </a:cubicBezTo>
                  <a:lnTo>
                    <a:pt x="2036" y="65"/>
                  </a:lnTo>
                  <a:lnTo>
                    <a:pt x="2036" y="34"/>
                  </a:lnTo>
                  <a:cubicBezTo>
                    <a:pt x="2036" y="33"/>
                    <a:pt x="2036" y="32"/>
                    <a:pt x="2036" y="32"/>
                  </a:cubicBezTo>
                  <a:cubicBezTo>
                    <a:pt x="2037" y="31"/>
                    <a:pt x="2037" y="31"/>
                    <a:pt x="2038" y="30"/>
                  </a:cubicBezTo>
                  <a:cubicBezTo>
                    <a:pt x="2039" y="30"/>
                    <a:pt x="2041" y="29"/>
                    <a:pt x="2042" y="29"/>
                  </a:cubicBezTo>
                  <a:cubicBezTo>
                    <a:pt x="2044" y="29"/>
                    <a:pt x="2046" y="29"/>
                    <a:pt x="2049" y="29"/>
                  </a:cubicBezTo>
                  <a:cubicBezTo>
                    <a:pt x="2051" y="29"/>
                    <a:pt x="2054" y="29"/>
                    <a:pt x="2055" y="29"/>
                  </a:cubicBezTo>
                  <a:cubicBezTo>
                    <a:pt x="2057" y="29"/>
                    <a:pt x="2058" y="30"/>
                    <a:pt x="2059" y="30"/>
                  </a:cubicBezTo>
                  <a:cubicBezTo>
                    <a:pt x="2060" y="31"/>
                    <a:pt x="2061" y="31"/>
                    <a:pt x="2061" y="32"/>
                  </a:cubicBezTo>
                  <a:cubicBezTo>
                    <a:pt x="2062" y="32"/>
                    <a:pt x="2062" y="33"/>
                    <a:pt x="2062" y="34"/>
                  </a:cubicBezTo>
                  <a:lnTo>
                    <a:pt x="2062" y="65"/>
                  </a:lnTo>
                  <a:lnTo>
                    <a:pt x="2099" y="65"/>
                  </a:lnTo>
                  <a:cubicBezTo>
                    <a:pt x="2100" y="65"/>
                    <a:pt x="2101" y="65"/>
                    <a:pt x="2101" y="65"/>
                  </a:cubicBezTo>
                  <a:cubicBezTo>
                    <a:pt x="2102" y="66"/>
                    <a:pt x="2103" y="66"/>
                    <a:pt x="2103" y="67"/>
                  </a:cubicBezTo>
                  <a:cubicBezTo>
                    <a:pt x="2104" y="68"/>
                    <a:pt x="2104" y="69"/>
                    <a:pt x="2104" y="70"/>
                  </a:cubicBezTo>
                  <a:cubicBezTo>
                    <a:pt x="2104" y="72"/>
                    <a:pt x="2104" y="73"/>
                    <a:pt x="2104" y="75"/>
                  </a:cubicBezTo>
                  <a:cubicBezTo>
                    <a:pt x="2104" y="78"/>
                    <a:pt x="2104" y="81"/>
                    <a:pt x="2103" y="83"/>
                  </a:cubicBezTo>
                  <a:cubicBezTo>
                    <a:pt x="2102" y="84"/>
                    <a:pt x="2101" y="85"/>
                    <a:pt x="2099" y="85"/>
                  </a:cubicBezTo>
                  <a:lnTo>
                    <a:pt x="2062" y="85"/>
                  </a:lnTo>
                  <a:lnTo>
                    <a:pt x="2062" y="158"/>
                  </a:lnTo>
                  <a:cubicBezTo>
                    <a:pt x="2062" y="167"/>
                    <a:pt x="2064" y="174"/>
                    <a:pt x="2066" y="179"/>
                  </a:cubicBezTo>
                  <a:cubicBezTo>
                    <a:pt x="2069" y="183"/>
                    <a:pt x="2075" y="185"/>
                    <a:pt x="2082" y="185"/>
                  </a:cubicBezTo>
                  <a:cubicBezTo>
                    <a:pt x="2085" y="185"/>
                    <a:pt x="2087" y="185"/>
                    <a:pt x="2089" y="185"/>
                  </a:cubicBezTo>
                  <a:cubicBezTo>
                    <a:pt x="2091" y="184"/>
                    <a:pt x="2092" y="184"/>
                    <a:pt x="2094" y="183"/>
                  </a:cubicBezTo>
                  <a:cubicBezTo>
                    <a:pt x="2095" y="183"/>
                    <a:pt x="2097" y="182"/>
                    <a:pt x="2098" y="182"/>
                  </a:cubicBezTo>
                  <a:cubicBezTo>
                    <a:pt x="2099" y="182"/>
                    <a:pt x="2100" y="181"/>
                    <a:pt x="2101" y="181"/>
                  </a:cubicBezTo>
                  <a:cubicBezTo>
                    <a:pt x="2101" y="181"/>
                    <a:pt x="2102" y="182"/>
                    <a:pt x="2102" y="182"/>
                  </a:cubicBezTo>
                  <a:cubicBezTo>
                    <a:pt x="2103" y="182"/>
                    <a:pt x="2103" y="182"/>
                    <a:pt x="2103" y="183"/>
                  </a:cubicBezTo>
                  <a:cubicBezTo>
                    <a:pt x="2104" y="184"/>
                    <a:pt x="2104" y="185"/>
                    <a:pt x="2104" y="186"/>
                  </a:cubicBezTo>
                  <a:cubicBezTo>
                    <a:pt x="2104" y="187"/>
                    <a:pt x="2104" y="189"/>
                    <a:pt x="2104" y="190"/>
                  </a:cubicBezTo>
                  <a:close/>
                  <a:moveTo>
                    <a:pt x="2234" y="200"/>
                  </a:moveTo>
                  <a:cubicBezTo>
                    <a:pt x="2234" y="201"/>
                    <a:pt x="2234" y="202"/>
                    <a:pt x="2233" y="203"/>
                  </a:cubicBezTo>
                  <a:cubicBezTo>
                    <a:pt x="2232" y="203"/>
                    <a:pt x="2231" y="204"/>
                    <a:pt x="2229" y="204"/>
                  </a:cubicBezTo>
                  <a:cubicBezTo>
                    <a:pt x="2228" y="204"/>
                    <a:pt x="2226" y="204"/>
                    <a:pt x="2223" y="204"/>
                  </a:cubicBezTo>
                  <a:cubicBezTo>
                    <a:pt x="2220" y="204"/>
                    <a:pt x="2218" y="204"/>
                    <a:pt x="2216" y="204"/>
                  </a:cubicBezTo>
                  <a:cubicBezTo>
                    <a:pt x="2214" y="204"/>
                    <a:pt x="2213" y="203"/>
                    <a:pt x="2212" y="203"/>
                  </a:cubicBezTo>
                  <a:cubicBezTo>
                    <a:pt x="2212" y="202"/>
                    <a:pt x="2211" y="201"/>
                    <a:pt x="2211" y="200"/>
                  </a:cubicBezTo>
                  <a:lnTo>
                    <a:pt x="2211" y="187"/>
                  </a:lnTo>
                  <a:cubicBezTo>
                    <a:pt x="2205" y="193"/>
                    <a:pt x="2198" y="198"/>
                    <a:pt x="2190" y="201"/>
                  </a:cubicBezTo>
                  <a:cubicBezTo>
                    <a:pt x="2182" y="205"/>
                    <a:pt x="2174" y="206"/>
                    <a:pt x="2166" y="206"/>
                  </a:cubicBezTo>
                  <a:cubicBezTo>
                    <a:pt x="2158" y="206"/>
                    <a:pt x="2151" y="205"/>
                    <a:pt x="2145" y="204"/>
                  </a:cubicBezTo>
                  <a:cubicBezTo>
                    <a:pt x="2139" y="202"/>
                    <a:pt x="2134" y="199"/>
                    <a:pt x="2129" y="196"/>
                  </a:cubicBezTo>
                  <a:cubicBezTo>
                    <a:pt x="2125" y="192"/>
                    <a:pt x="2122" y="188"/>
                    <a:pt x="2119" y="183"/>
                  </a:cubicBezTo>
                  <a:cubicBezTo>
                    <a:pt x="2117" y="178"/>
                    <a:pt x="2116" y="173"/>
                    <a:pt x="2116" y="166"/>
                  </a:cubicBezTo>
                  <a:cubicBezTo>
                    <a:pt x="2116" y="159"/>
                    <a:pt x="2117" y="153"/>
                    <a:pt x="2121" y="147"/>
                  </a:cubicBezTo>
                  <a:cubicBezTo>
                    <a:pt x="2124" y="142"/>
                    <a:pt x="2129" y="137"/>
                    <a:pt x="2135" y="134"/>
                  </a:cubicBezTo>
                  <a:cubicBezTo>
                    <a:pt x="2141" y="130"/>
                    <a:pt x="2149" y="127"/>
                    <a:pt x="2158" y="125"/>
                  </a:cubicBezTo>
                  <a:cubicBezTo>
                    <a:pt x="2167" y="124"/>
                    <a:pt x="2177" y="123"/>
                    <a:pt x="2188" y="123"/>
                  </a:cubicBezTo>
                  <a:lnTo>
                    <a:pt x="2208" y="123"/>
                  </a:lnTo>
                  <a:lnTo>
                    <a:pt x="2208" y="113"/>
                  </a:lnTo>
                  <a:cubicBezTo>
                    <a:pt x="2208" y="107"/>
                    <a:pt x="2207" y="103"/>
                    <a:pt x="2206" y="99"/>
                  </a:cubicBezTo>
                  <a:cubicBezTo>
                    <a:pt x="2205" y="95"/>
                    <a:pt x="2203" y="92"/>
                    <a:pt x="2200" y="89"/>
                  </a:cubicBezTo>
                  <a:cubicBezTo>
                    <a:pt x="2198" y="87"/>
                    <a:pt x="2194" y="85"/>
                    <a:pt x="2190" y="84"/>
                  </a:cubicBezTo>
                  <a:cubicBezTo>
                    <a:pt x="2186" y="82"/>
                    <a:pt x="2181" y="82"/>
                    <a:pt x="2175" y="82"/>
                  </a:cubicBezTo>
                  <a:cubicBezTo>
                    <a:pt x="2168" y="82"/>
                    <a:pt x="2162" y="82"/>
                    <a:pt x="2157" y="84"/>
                  </a:cubicBezTo>
                  <a:cubicBezTo>
                    <a:pt x="2152" y="85"/>
                    <a:pt x="2147" y="87"/>
                    <a:pt x="2144" y="88"/>
                  </a:cubicBezTo>
                  <a:cubicBezTo>
                    <a:pt x="2140" y="90"/>
                    <a:pt x="2136" y="92"/>
                    <a:pt x="2134" y="93"/>
                  </a:cubicBezTo>
                  <a:cubicBezTo>
                    <a:pt x="2131" y="94"/>
                    <a:pt x="2129" y="95"/>
                    <a:pt x="2128" y="95"/>
                  </a:cubicBezTo>
                  <a:cubicBezTo>
                    <a:pt x="2127" y="95"/>
                    <a:pt x="2126" y="95"/>
                    <a:pt x="2126" y="95"/>
                  </a:cubicBezTo>
                  <a:cubicBezTo>
                    <a:pt x="2125" y="94"/>
                    <a:pt x="2124" y="94"/>
                    <a:pt x="2124" y="93"/>
                  </a:cubicBezTo>
                  <a:cubicBezTo>
                    <a:pt x="2123" y="92"/>
                    <a:pt x="2123" y="91"/>
                    <a:pt x="2123" y="90"/>
                  </a:cubicBezTo>
                  <a:cubicBezTo>
                    <a:pt x="2123" y="89"/>
                    <a:pt x="2123" y="87"/>
                    <a:pt x="2123" y="86"/>
                  </a:cubicBezTo>
                  <a:cubicBezTo>
                    <a:pt x="2123" y="83"/>
                    <a:pt x="2123" y="82"/>
                    <a:pt x="2123" y="80"/>
                  </a:cubicBezTo>
                  <a:cubicBezTo>
                    <a:pt x="2124" y="79"/>
                    <a:pt x="2124" y="77"/>
                    <a:pt x="2126" y="76"/>
                  </a:cubicBezTo>
                  <a:cubicBezTo>
                    <a:pt x="2127" y="75"/>
                    <a:pt x="2130" y="73"/>
                    <a:pt x="2133" y="72"/>
                  </a:cubicBezTo>
                  <a:cubicBezTo>
                    <a:pt x="2137" y="70"/>
                    <a:pt x="2141" y="68"/>
                    <a:pt x="2146" y="67"/>
                  </a:cubicBezTo>
                  <a:cubicBezTo>
                    <a:pt x="2150" y="66"/>
                    <a:pt x="2155" y="64"/>
                    <a:pt x="2161" y="63"/>
                  </a:cubicBezTo>
                  <a:cubicBezTo>
                    <a:pt x="2166" y="63"/>
                    <a:pt x="2172" y="62"/>
                    <a:pt x="2177" y="62"/>
                  </a:cubicBezTo>
                  <a:cubicBezTo>
                    <a:pt x="2188" y="62"/>
                    <a:pt x="2196" y="63"/>
                    <a:pt x="2204" y="65"/>
                  </a:cubicBezTo>
                  <a:cubicBezTo>
                    <a:pt x="2211" y="67"/>
                    <a:pt x="2217" y="71"/>
                    <a:pt x="2221" y="75"/>
                  </a:cubicBezTo>
                  <a:cubicBezTo>
                    <a:pt x="2226" y="79"/>
                    <a:pt x="2229" y="84"/>
                    <a:pt x="2231" y="90"/>
                  </a:cubicBezTo>
                  <a:cubicBezTo>
                    <a:pt x="2233" y="96"/>
                    <a:pt x="2234" y="103"/>
                    <a:pt x="2234" y="112"/>
                  </a:cubicBezTo>
                  <a:lnTo>
                    <a:pt x="2234" y="200"/>
                  </a:lnTo>
                  <a:close/>
                  <a:moveTo>
                    <a:pt x="2208" y="140"/>
                  </a:moveTo>
                  <a:lnTo>
                    <a:pt x="2185" y="140"/>
                  </a:lnTo>
                  <a:cubicBezTo>
                    <a:pt x="2178" y="140"/>
                    <a:pt x="2172" y="141"/>
                    <a:pt x="2166" y="142"/>
                  </a:cubicBezTo>
                  <a:cubicBezTo>
                    <a:pt x="2161" y="143"/>
                    <a:pt x="2156" y="145"/>
                    <a:pt x="2153" y="147"/>
                  </a:cubicBezTo>
                  <a:cubicBezTo>
                    <a:pt x="2149" y="149"/>
                    <a:pt x="2147" y="152"/>
                    <a:pt x="2145" y="155"/>
                  </a:cubicBezTo>
                  <a:cubicBezTo>
                    <a:pt x="2143" y="158"/>
                    <a:pt x="2143" y="161"/>
                    <a:pt x="2143" y="165"/>
                  </a:cubicBezTo>
                  <a:cubicBezTo>
                    <a:pt x="2143" y="172"/>
                    <a:pt x="2145" y="177"/>
                    <a:pt x="2150" y="181"/>
                  </a:cubicBezTo>
                  <a:cubicBezTo>
                    <a:pt x="2155" y="185"/>
                    <a:pt x="2161" y="188"/>
                    <a:pt x="2170" y="188"/>
                  </a:cubicBezTo>
                  <a:cubicBezTo>
                    <a:pt x="2177" y="188"/>
                    <a:pt x="2183" y="186"/>
                    <a:pt x="2189" y="183"/>
                  </a:cubicBezTo>
                  <a:cubicBezTo>
                    <a:pt x="2195" y="179"/>
                    <a:pt x="2201" y="175"/>
                    <a:pt x="2208" y="168"/>
                  </a:cubicBezTo>
                  <a:lnTo>
                    <a:pt x="2208" y="140"/>
                  </a:lnTo>
                  <a:close/>
                  <a:moveTo>
                    <a:pt x="2410" y="200"/>
                  </a:moveTo>
                  <a:cubicBezTo>
                    <a:pt x="2410" y="201"/>
                    <a:pt x="2409" y="201"/>
                    <a:pt x="2409" y="202"/>
                  </a:cubicBezTo>
                  <a:cubicBezTo>
                    <a:pt x="2409" y="202"/>
                    <a:pt x="2408" y="203"/>
                    <a:pt x="2407" y="203"/>
                  </a:cubicBezTo>
                  <a:cubicBezTo>
                    <a:pt x="2406" y="204"/>
                    <a:pt x="2405" y="204"/>
                    <a:pt x="2403" y="204"/>
                  </a:cubicBezTo>
                  <a:cubicBezTo>
                    <a:pt x="2401" y="204"/>
                    <a:pt x="2399" y="204"/>
                    <a:pt x="2397" y="204"/>
                  </a:cubicBezTo>
                  <a:cubicBezTo>
                    <a:pt x="2394" y="204"/>
                    <a:pt x="2392" y="204"/>
                    <a:pt x="2390" y="204"/>
                  </a:cubicBezTo>
                  <a:cubicBezTo>
                    <a:pt x="2388" y="204"/>
                    <a:pt x="2387" y="204"/>
                    <a:pt x="2386" y="203"/>
                  </a:cubicBezTo>
                  <a:cubicBezTo>
                    <a:pt x="2385" y="203"/>
                    <a:pt x="2384" y="202"/>
                    <a:pt x="2384" y="202"/>
                  </a:cubicBezTo>
                  <a:cubicBezTo>
                    <a:pt x="2383" y="201"/>
                    <a:pt x="2383" y="201"/>
                    <a:pt x="2383" y="200"/>
                  </a:cubicBezTo>
                  <a:lnTo>
                    <a:pt x="2383" y="123"/>
                  </a:lnTo>
                  <a:cubicBezTo>
                    <a:pt x="2383" y="116"/>
                    <a:pt x="2383" y="110"/>
                    <a:pt x="2381" y="105"/>
                  </a:cubicBezTo>
                  <a:cubicBezTo>
                    <a:pt x="2380" y="100"/>
                    <a:pt x="2378" y="96"/>
                    <a:pt x="2376" y="93"/>
                  </a:cubicBezTo>
                  <a:cubicBezTo>
                    <a:pt x="2373" y="90"/>
                    <a:pt x="2370" y="87"/>
                    <a:pt x="2366" y="86"/>
                  </a:cubicBezTo>
                  <a:cubicBezTo>
                    <a:pt x="2362" y="84"/>
                    <a:pt x="2358" y="83"/>
                    <a:pt x="2353" y="83"/>
                  </a:cubicBezTo>
                  <a:cubicBezTo>
                    <a:pt x="2346" y="83"/>
                    <a:pt x="2339" y="85"/>
                    <a:pt x="2333" y="89"/>
                  </a:cubicBezTo>
                  <a:cubicBezTo>
                    <a:pt x="2326" y="94"/>
                    <a:pt x="2319" y="100"/>
                    <a:pt x="2312" y="108"/>
                  </a:cubicBezTo>
                  <a:lnTo>
                    <a:pt x="2312" y="200"/>
                  </a:lnTo>
                  <a:cubicBezTo>
                    <a:pt x="2312" y="201"/>
                    <a:pt x="2312" y="201"/>
                    <a:pt x="2311" y="202"/>
                  </a:cubicBezTo>
                  <a:cubicBezTo>
                    <a:pt x="2311" y="202"/>
                    <a:pt x="2310" y="203"/>
                    <a:pt x="2309" y="203"/>
                  </a:cubicBezTo>
                  <a:cubicBezTo>
                    <a:pt x="2308" y="204"/>
                    <a:pt x="2307" y="204"/>
                    <a:pt x="2305" y="204"/>
                  </a:cubicBezTo>
                  <a:cubicBezTo>
                    <a:pt x="2303" y="204"/>
                    <a:pt x="2301" y="204"/>
                    <a:pt x="2298" y="204"/>
                  </a:cubicBezTo>
                  <a:cubicBezTo>
                    <a:pt x="2296" y="204"/>
                    <a:pt x="2294" y="204"/>
                    <a:pt x="2292" y="204"/>
                  </a:cubicBezTo>
                  <a:cubicBezTo>
                    <a:pt x="2290" y="204"/>
                    <a:pt x="2289" y="204"/>
                    <a:pt x="2288" y="203"/>
                  </a:cubicBezTo>
                  <a:cubicBezTo>
                    <a:pt x="2287" y="203"/>
                    <a:pt x="2286" y="202"/>
                    <a:pt x="2286" y="202"/>
                  </a:cubicBezTo>
                  <a:cubicBezTo>
                    <a:pt x="2286" y="201"/>
                    <a:pt x="2285" y="201"/>
                    <a:pt x="2285" y="200"/>
                  </a:cubicBezTo>
                  <a:lnTo>
                    <a:pt x="2285" y="69"/>
                  </a:lnTo>
                  <a:cubicBezTo>
                    <a:pt x="2285" y="68"/>
                    <a:pt x="2286" y="67"/>
                    <a:pt x="2286" y="67"/>
                  </a:cubicBezTo>
                  <a:cubicBezTo>
                    <a:pt x="2286" y="66"/>
                    <a:pt x="2287" y="66"/>
                    <a:pt x="2288" y="65"/>
                  </a:cubicBezTo>
                  <a:cubicBezTo>
                    <a:pt x="2289" y="65"/>
                    <a:pt x="2290" y="65"/>
                    <a:pt x="2291" y="64"/>
                  </a:cubicBezTo>
                  <a:cubicBezTo>
                    <a:pt x="2293" y="64"/>
                    <a:pt x="2295" y="64"/>
                    <a:pt x="2297" y="64"/>
                  </a:cubicBezTo>
                  <a:cubicBezTo>
                    <a:pt x="2300" y="64"/>
                    <a:pt x="2302" y="64"/>
                    <a:pt x="2303" y="64"/>
                  </a:cubicBezTo>
                  <a:cubicBezTo>
                    <a:pt x="2305" y="65"/>
                    <a:pt x="2306" y="65"/>
                    <a:pt x="2307" y="65"/>
                  </a:cubicBezTo>
                  <a:cubicBezTo>
                    <a:pt x="2308" y="66"/>
                    <a:pt x="2308" y="66"/>
                    <a:pt x="2309" y="67"/>
                  </a:cubicBezTo>
                  <a:cubicBezTo>
                    <a:pt x="2309" y="67"/>
                    <a:pt x="2309" y="68"/>
                    <a:pt x="2309" y="69"/>
                  </a:cubicBezTo>
                  <a:lnTo>
                    <a:pt x="2309" y="86"/>
                  </a:lnTo>
                  <a:cubicBezTo>
                    <a:pt x="2317" y="78"/>
                    <a:pt x="2325" y="72"/>
                    <a:pt x="2334" y="68"/>
                  </a:cubicBezTo>
                  <a:cubicBezTo>
                    <a:pt x="2342" y="64"/>
                    <a:pt x="2350" y="62"/>
                    <a:pt x="2358" y="62"/>
                  </a:cubicBezTo>
                  <a:cubicBezTo>
                    <a:pt x="2368" y="62"/>
                    <a:pt x="2376" y="64"/>
                    <a:pt x="2382" y="67"/>
                  </a:cubicBezTo>
                  <a:cubicBezTo>
                    <a:pt x="2389" y="70"/>
                    <a:pt x="2394" y="73"/>
                    <a:pt x="2398" y="78"/>
                  </a:cubicBezTo>
                  <a:cubicBezTo>
                    <a:pt x="2402" y="83"/>
                    <a:pt x="2405" y="89"/>
                    <a:pt x="2407" y="96"/>
                  </a:cubicBezTo>
                  <a:cubicBezTo>
                    <a:pt x="2409" y="103"/>
                    <a:pt x="2410" y="111"/>
                    <a:pt x="2410" y="120"/>
                  </a:cubicBezTo>
                  <a:lnTo>
                    <a:pt x="2410" y="200"/>
                  </a:lnTo>
                  <a:close/>
                  <a:moveTo>
                    <a:pt x="2565" y="180"/>
                  </a:moveTo>
                  <a:cubicBezTo>
                    <a:pt x="2565" y="182"/>
                    <a:pt x="2565" y="183"/>
                    <a:pt x="2565" y="184"/>
                  </a:cubicBezTo>
                  <a:cubicBezTo>
                    <a:pt x="2565" y="185"/>
                    <a:pt x="2565" y="186"/>
                    <a:pt x="2564" y="187"/>
                  </a:cubicBezTo>
                  <a:cubicBezTo>
                    <a:pt x="2564" y="188"/>
                    <a:pt x="2564" y="189"/>
                    <a:pt x="2563" y="189"/>
                  </a:cubicBezTo>
                  <a:cubicBezTo>
                    <a:pt x="2563" y="190"/>
                    <a:pt x="2562" y="191"/>
                    <a:pt x="2561" y="192"/>
                  </a:cubicBezTo>
                  <a:cubicBezTo>
                    <a:pt x="2560" y="193"/>
                    <a:pt x="2557" y="195"/>
                    <a:pt x="2554" y="197"/>
                  </a:cubicBezTo>
                  <a:cubicBezTo>
                    <a:pt x="2551" y="199"/>
                    <a:pt x="2547" y="200"/>
                    <a:pt x="2543" y="202"/>
                  </a:cubicBezTo>
                  <a:cubicBezTo>
                    <a:pt x="2539" y="203"/>
                    <a:pt x="2535" y="204"/>
                    <a:pt x="2530" y="205"/>
                  </a:cubicBezTo>
                  <a:cubicBezTo>
                    <a:pt x="2525" y="206"/>
                    <a:pt x="2521" y="206"/>
                    <a:pt x="2516" y="206"/>
                  </a:cubicBezTo>
                  <a:cubicBezTo>
                    <a:pt x="2505" y="206"/>
                    <a:pt x="2496" y="205"/>
                    <a:pt x="2488" y="202"/>
                  </a:cubicBezTo>
                  <a:cubicBezTo>
                    <a:pt x="2480" y="199"/>
                    <a:pt x="2473" y="194"/>
                    <a:pt x="2468" y="188"/>
                  </a:cubicBezTo>
                  <a:cubicBezTo>
                    <a:pt x="2462" y="182"/>
                    <a:pt x="2458" y="175"/>
                    <a:pt x="2455" y="166"/>
                  </a:cubicBezTo>
                  <a:cubicBezTo>
                    <a:pt x="2453" y="157"/>
                    <a:pt x="2451" y="147"/>
                    <a:pt x="2451" y="136"/>
                  </a:cubicBezTo>
                  <a:cubicBezTo>
                    <a:pt x="2451" y="123"/>
                    <a:pt x="2453" y="112"/>
                    <a:pt x="2456" y="103"/>
                  </a:cubicBezTo>
                  <a:cubicBezTo>
                    <a:pt x="2460" y="93"/>
                    <a:pt x="2465" y="86"/>
                    <a:pt x="2471" y="80"/>
                  </a:cubicBezTo>
                  <a:cubicBezTo>
                    <a:pt x="2477" y="74"/>
                    <a:pt x="2484" y="69"/>
                    <a:pt x="2492" y="67"/>
                  </a:cubicBezTo>
                  <a:cubicBezTo>
                    <a:pt x="2500" y="64"/>
                    <a:pt x="2509" y="62"/>
                    <a:pt x="2519" y="62"/>
                  </a:cubicBezTo>
                  <a:cubicBezTo>
                    <a:pt x="2523" y="62"/>
                    <a:pt x="2528" y="63"/>
                    <a:pt x="2532" y="63"/>
                  </a:cubicBezTo>
                  <a:cubicBezTo>
                    <a:pt x="2536" y="64"/>
                    <a:pt x="2540" y="65"/>
                    <a:pt x="2544" y="66"/>
                  </a:cubicBezTo>
                  <a:cubicBezTo>
                    <a:pt x="2548" y="68"/>
                    <a:pt x="2551" y="69"/>
                    <a:pt x="2554" y="71"/>
                  </a:cubicBezTo>
                  <a:cubicBezTo>
                    <a:pt x="2556" y="72"/>
                    <a:pt x="2559" y="74"/>
                    <a:pt x="2560" y="75"/>
                  </a:cubicBezTo>
                  <a:cubicBezTo>
                    <a:pt x="2561" y="76"/>
                    <a:pt x="2562" y="77"/>
                    <a:pt x="2562" y="78"/>
                  </a:cubicBezTo>
                  <a:cubicBezTo>
                    <a:pt x="2563" y="79"/>
                    <a:pt x="2563" y="79"/>
                    <a:pt x="2564" y="80"/>
                  </a:cubicBezTo>
                  <a:cubicBezTo>
                    <a:pt x="2564" y="81"/>
                    <a:pt x="2564" y="82"/>
                    <a:pt x="2564" y="83"/>
                  </a:cubicBezTo>
                  <a:cubicBezTo>
                    <a:pt x="2564" y="85"/>
                    <a:pt x="2564" y="86"/>
                    <a:pt x="2564" y="88"/>
                  </a:cubicBezTo>
                  <a:cubicBezTo>
                    <a:pt x="2564" y="92"/>
                    <a:pt x="2564" y="94"/>
                    <a:pt x="2563" y="96"/>
                  </a:cubicBezTo>
                  <a:cubicBezTo>
                    <a:pt x="2562" y="97"/>
                    <a:pt x="2561" y="98"/>
                    <a:pt x="2560" y="98"/>
                  </a:cubicBezTo>
                  <a:cubicBezTo>
                    <a:pt x="2558" y="98"/>
                    <a:pt x="2556" y="97"/>
                    <a:pt x="2554" y="96"/>
                  </a:cubicBezTo>
                  <a:cubicBezTo>
                    <a:pt x="2552" y="94"/>
                    <a:pt x="2549" y="92"/>
                    <a:pt x="2546" y="90"/>
                  </a:cubicBezTo>
                  <a:cubicBezTo>
                    <a:pt x="2543" y="88"/>
                    <a:pt x="2539" y="87"/>
                    <a:pt x="2534" y="85"/>
                  </a:cubicBezTo>
                  <a:cubicBezTo>
                    <a:pt x="2530" y="83"/>
                    <a:pt x="2524" y="83"/>
                    <a:pt x="2518" y="83"/>
                  </a:cubicBezTo>
                  <a:cubicBezTo>
                    <a:pt x="2506" y="83"/>
                    <a:pt x="2496" y="87"/>
                    <a:pt x="2489" y="96"/>
                  </a:cubicBezTo>
                  <a:cubicBezTo>
                    <a:pt x="2482" y="105"/>
                    <a:pt x="2479" y="118"/>
                    <a:pt x="2479" y="135"/>
                  </a:cubicBezTo>
                  <a:cubicBezTo>
                    <a:pt x="2479" y="143"/>
                    <a:pt x="2480" y="150"/>
                    <a:pt x="2481" y="157"/>
                  </a:cubicBezTo>
                  <a:cubicBezTo>
                    <a:pt x="2483" y="163"/>
                    <a:pt x="2486" y="169"/>
                    <a:pt x="2489" y="173"/>
                  </a:cubicBezTo>
                  <a:cubicBezTo>
                    <a:pt x="2493" y="177"/>
                    <a:pt x="2497" y="180"/>
                    <a:pt x="2502" y="182"/>
                  </a:cubicBezTo>
                  <a:cubicBezTo>
                    <a:pt x="2507" y="184"/>
                    <a:pt x="2513" y="185"/>
                    <a:pt x="2519" y="185"/>
                  </a:cubicBezTo>
                  <a:cubicBezTo>
                    <a:pt x="2525" y="185"/>
                    <a:pt x="2530" y="185"/>
                    <a:pt x="2535" y="183"/>
                  </a:cubicBezTo>
                  <a:cubicBezTo>
                    <a:pt x="2540" y="181"/>
                    <a:pt x="2544" y="179"/>
                    <a:pt x="2547" y="177"/>
                  </a:cubicBezTo>
                  <a:cubicBezTo>
                    <a:pt x="2550" y="175"/>
                    <a:pt x="2553" y="173"/>
                    <a:pt x="2555" y="171"/>
                  </a:cubicBezTo>
                  <a:cubicBezTo>
                    <a:pt x="2558" y="170"/>
                    <a:pt x="2560" y="169"/>
                    <a:pt x="2561" y="169"/>
                  </a:cubicBezTo>
                  <a:cubicBezTo>
                    <a:pt x="2562" y="169"/>
                    <a:pt x="2562" y="169"/>
                    <a:pt x="2563" y="169"/>
                  </a:cubicBezTo>
                  <a:cubicBezTo>
                    <a:pt x="2563" y="170"/>
                    <a:pt x="2564" y="170"/>
                    <a:pt x="2564" y="171"/>
                  </a:cubicBezTo>
                  <a:cubicBezTo>
                    <a:pt x="2564" y="172"/>
                    <a:pt x="2565" y="173"/>
                    <a:pt x="2565" y="175"/>
                  </a:cubicBezTo>
                  <a:cubicBezTo>
                    <a:pt x="2565" y="176"/>
                    <a:pt x="2565" y="178"/>
                    <a:pt x="2565" y="180"/>
                  </a:cubicBezTo>
                  <a:close/>
                  <a:moveTo>
                    <a:pt x="2729" y="129"/>
                  </a:moveTo>
                  <a:cubicBezTo>
                    <a:pt x="2729" y="132"/>
                    <a:pt x="2727" y="135"/>
                    <a:pt x="2725" y="137"/>
                  </a:cubicBezTo>
                  <a:cubicBezTo>
                    <a:pt x="2723" y="138"/>
                    <a:pt x="2721" y="139"/>
                    <a:pt x="2718" y="139"/>
                  </a:cubicBezTo>
                  <a:lnTo>
                    <a:pt x="2623" y="139"/>
                  </a:lnTo>
                  <a:cubicBezTo>
                    <a:pt x="2623" y="146"/>
                    <a:pt x="2624" y="153"/>
                    <a:pt x="2626" y="159"/>
                  </a:cubicBezTo>
                  <a:cubicBezTo>
                    <a:pt x="2627" y="165"/>
                    <a:pt x="2630" y="170"/>
                    <a:pt x="2634" y="174"/>
                  </a:cubicBezTo>
                  <a:cubicBezTo>
                    <a:pt x="2637" y="178"/>
                    <a:pt x="2642" y="181"/>
                    <a:pt x="2648" y="183"/>
                  </a:cubicBezTo>
                  <a:cubicBezTo>
                    <a:pt x="2654" y="186"/>
                    <a:pt x="2662" y="187"/>
                    <a:pt x="2670" y="187"/>
                  </a:cubicBezTo>
                  <a:cubicBezTo>
                    <a:pt x="2677" y="187"/>
                    <a:pt x="2683" y="186"/>
                    <a:pt x="2689" y="185"/>
                  </a:cubicBezTo>
                  <a:cubicBezTo>
                    <a:pt x="2694" y="184"/>
                    <a:pt x="2699" y="183"/>
                    <a:pt x="2703" y="182"/>
                  </a:cubicBezTo>
                  <a:cubicBezTo>
                    <a:pt x="2707" y="181"/>
                    <a:pt x="2710" y="179"/>
                    <a:pt x="2712" y="178"/>
                  </a:cubicBezTo>
                  <a:cubicBezTo>
                    <a:pt x="2715" y="177"/>
                    <a:pt x="2717" y="177"/>
                    <a:pt x="2718" y="177"/>
                  </a:cubicBezTo>
                  <a:cubicBezTo>
                    <a:pt x="2719" y="177"/>
                    <a:pt x="2720" y="177"/>
                    <a:pt x="2720" y="177"/>
                  </a:cubicBezTo>
                  <a:cubicBezTo>
                    <a:pt x="2721" y="178"/>
                    <a:pt x="2721" y="178"/>
                    <a:pt x="2721" y="179"/>
                  </a:cubicBezTo>
                  <a:cubicBezTo>
                    <a:pt x="2722" y="180"/>
                    <a:pt x="2722" y="181"/>
                    <a:pt x="2722" y="182"/>
                  </a:cubicBezTo>
                  <a:cubicBezTo>
                    <a:pt x="2722" y="183"/>
                    <a:pt x="2722" y="184"/>
                    <a:pt x="2722" y="186"/>
                  </a:cubicBezTo>
                  <a:cubicBezTo>
                    <a:pt x="2722" y="187"/>
                    <a:pt x="2722" y="189"/>
                    <a:pt x="2722" y="189"/>
                  </a:cubicBezTo>
                  <a:cubicBezTo>
                    <a:pt x="2722" y="190"/>
                    <a:pt x="2722" y="191"/>
                    <a:pt x="2722" y="192"/>
                  </a:cubicBezTo>
                  <a:cubicBezTo>
                    <a:pt x="2722" y="193"/>
                    <a:pt x="2721" y="193"/>
                    <a:pt x="2721" y="194"/>
                  </a:cubicBezTo>
                  <a:cubicBezTo>
                    <a:pt x="2721" y="195"/>
                    <a:pt x="2720" y="195"/>
                    <a:pt x="2720" y="196"/>
                  </a:cubicBezTo>
                  <a:cubicBezTo>
                    <a:pt x="2719" y="196"/>
                    <a:pt x="2717" y="197"/>
                    <a:pt x="2714" y="198"/>
                  </a:cubicBezTo>
                  <a:cubicBezTo>
                    <a:pt x="2712" y="199"/>
                    <a:pt x="2708" y="201"/>
                    <a:pt x="2703" y="202"/>
                  </a:cubicBezTo>
                  <a:cubicBezTo>
                    <a:pt x="2699" y="203"/>
                    <a:pt x="2693" y="204"/>
                    <a:pt x="2687" y="205"/>
                  </a:cubicBezTo>
                  <a:cubicBezTo>
                    <a:pt x="2681" y="206"/>
                    <a:pt x="2675" y="206"/>
                    <a:pt x="2668" y="206"/>
                  </a:cubicBezTo>
                  <a:cubicBezTo>
                    <a:pt x="2656" y="206"/>
                    <a:pt x="2646" y="205"/>
                    <a:pt x="2637" y="202"/>
                  </a:cubicBezTo>
                  <a:cubicBezTo>
                    <a:pt x="2628" y="199"/>
                    <a:pt x="2620" y="194"/>
                    <a:pt x="2614" y="188"/>
                  </a:cubicBezTo>
                  <a:cubicBezTo>
                    <a:pt x="2608" y="182"/>
                    <a:pt x="2603" y="175"/>
                    <a:pt x="2600" y="166"/>
                  </a:cubicBezTo>
                  <a:cubicBezTo>
                    <a:pt x="2597" y="157"/>
                    <a:pt x="2596" y="147"/>
                    <a:pt x="2596" y="135"/>
                  </a:cubicBezTo>
                  <a:cubicBezTo>
                    <a:pt x="2596" y="124"/>
                    <a:pt x="2597" y="113"/>
                    <a:pt x="2601" y="104"/>
                  </a:cubicBezTo>
                  <a:cubicBezTo>
                    <a:pt x="2604" y="95"/>
                    <a:pt x="2608" y="88"/>
                    <a:pt x="2614" y="82"/>
                  </a:cubicBezTo>
                  <a:cubicBezTo>
                    <a:pt x="2620" y="75"/>
                    <a:pt x="2628" y="70"/>
                    <a:pt x="2636" y="67"/>
                  </a:cubicBezTo>
                  <a:cubicBezTo>
                    <a:pt x="2645" y="64"/>
                    <a:pt x="2654" y="62"/>
                    <a:pt x="2665" y="62"/>
                  </a:cubicBezTo>
                  <a:cubicBezTo>
                    <a:pt x="2676" y="62"/>
                    <a:pt x="2686" y="64"/>
                    <a:pt x="2694" y="67"/>
                  </a:cubicBezTo>
                  <a:cubicBezTo>
                    <a:pt x="2702" y="70"/>
                    <a:pt x="2708" y="75"/>
                    <a:pt x="2714" y="80"/>
                  </a:cubicBezTo>
                  <a:cubicBezTo>
                    <a:pt x="2719" y="86"/>
                    <a:pt x="2723" y="93"/>
                    <a:pt x="2725" y="100"/>
                  </a:cubicBezTo>
                  <a:cubicBezTo>
                    <a:pt x="2727" y="108"/>
                    <a:pt x="2729" y="116"/>
                    <a:pt x="2729" y="124"/>
                  </a:cubicBezTo>
                  <a:lnTo>
                    <a:pt x="2729" y="129"/>
                  </a:lnTo>
                  <a:close/>
                  <a:moveTo>
                    <a:pt x="2702" y="121"/>
                  </a:moveTo>
                  <a:cubicBezTo>
                    <a:pt x="2702" y="109"/>
                    <a:pt x="2699" y="99"/>
                    <a:pt x="2693" y="92"/>
                  </a:cubicBezTo>
                  <a:cubicBezTo>
                    <a:pt x="2686" y="85"/>
                    <a:pt x="2676" y="81"/>
                    <a:pt x="2664" y="81"/>
                  </a:cubicBezTo>
                  <a:cubicBezTo>
                    <a:pt x="2657" y="81"/>
                    <a:pt x="2651" y="82"/>
                    <a:pt x="2646" y="84"/>
                  </a:cubicBezTo>
                  <a:cubicBezTo>
                    <a:pt x="2641" y="86"/>
                    <a:pt x="2637" y="89"/>
                    <a:pt x="2634" y="93"/>
                  </a:cubicBezTo>
                  <a:cubicBezTo>
                    <a:pt x="2631" y="97"/>
                    <a:pt x="2628" y="101"/>
                    <a:pt x="2626" y="106"/>
                  </a:cubicBezTo>
                  <a:cubicBezTo>
                    <a:pt x="2624" y="111"/>
                    <a:pt x="2623" y="116"/>
                    <a:pt x="2623" y="121"/>
                  </a:cubicBezTo>
                  <a:lnTo>
                    <a:pt x="2702" y="121"/>
                  </a:lnTo>
                  <a:close/>
                  <a:moveTo>
                    <a:pt x="2956" y="193"/>
                  </a:moveTo>
                  <a:cubicBezTo>
                    <a:pt x="2956" y="195"/>
                    <a:pt x="2956" y="196"/>
                    <a:pt x="2956" y="198"/>
                  </a:cubicBezTo>
                  <a:cubicBezTo>
                    <a:pt x="2955" y="199"/>
                    <a:pt x="2955" y="200"/>
                    <a:pt x="2955" y="201"/>
                  </a:cubicBezTo>
                  <a:cubicBezTo>
                    <a:pt x="2954" y="202"/>
                    <a:pt x="2954" y="202"/>
                    <a:pt x="2953" y="203"/>
                  </a:cubicBezTo>
                  <a:cubicBezTo>
                    <a:pt x="2952" y="203"/>
                    <a:pt x="2951" y="204"/>
                    <a:pt x="2950" y="204"/>
                  </a:cubicBezTo>
                  <a:lnTo>
                    <a:pt x="2859" y="204"/>
                  </a:lnTo>
                  <a:cubicBezTo>
                    <a:pt x="2856" y="204"/>
                    <a:pt x="2854" y="203"/>
                    <a:pt x="2852" y="201"/>
                  </a:cubicBezTo>
                  <a:cubicBezTo>
                    <a:pt x="2849" y="200"/>
                    <a:pt x="2848" y="197"/>
                    <a:pt x="2848" y="193"/>
                  </a:cubicBezTo>
                  <a:lnTo>
                    <a:pt x="2848" y="19"/>
                  </a:lnTo>
                  <a:cubicBezTo>
                    <a:pt x="2848" y="18"/>
                    <a:pt x="2849" y="17"/>
                    <a:pt x="2849" y="17"/>
                  </a:cubicBezTo>
                  <a:cubicBezTo>
                    <a:pt x="2849" y="16"/>
                    <a:pt x="2850" y="16"/>
                    <a:pt x="2851" y="15"/>
                  </a:cubicBezTo>
                  <a:cubicBezTo>
                    <a:pt x="2852" y="15"/>
                    <a:pt x="2854" y="15"/>
                    <a:pt x="2856" y="14"/>
                  </a:cubicBezTo>
                  <a:cubicBezTo>
                    <a:pt x="2857" y="14"/>
                    <a:pt x="2860" y="14"/>
                    <a:pt x="2862" y="14"/>
                  </a:cubicBezTo>
                  <a:cubicBezTo>
                    <a:pt x="2865" y="14"/>
                    <a:pt x="2867" y="14"/>
                    <a:pt x="2869" y="14"/>
                  </a:cubicBezTo>
                  <a:cubicBezTo>
                    <a:pt x="2871" y="15"/>
                    <a:pt x="2872" y="15"/>
                    <a:pt x="2873" y="15"/>
                  </a:cubicBezTo>
                  <a:cubicBezTo>
                    <a:pt x="2874" y="16"/>
                    <a:pt x="2875" y="16"/>
                    <a:pt x="2875" y="17"/>
                  </a:cubicBezTo>
                  <a:cubicBezTo>
                    <a:pt x="2876" y="17"/>
                    <a:pt x="2876" y="18"/>
                    <a:pt x="2876" y="19"/>
                  </a:cubicBezTo>
                  <a:lnTo>
                    <a:pt x="2876" y="182"/>
                  </a:lnTo>
                  <a:lnTo>
                    <a:pt x="2950" y="182"/>
                  </a:lnTo>
                  <a:cubicBezTo>
                    <a:pt x="2951" y="182"/>
                    <a:pt x="2952" y="182"/>
                    <a:pt x="2953" y="182"/>
                  </a:cubicBezTo>
                  <a:cubicBezTo>
                    <a:pt x="2954" y="183"/>
                    <a:pt x="2954" y="184"/>
                    <a:pt x="2955" y="184"/>
                  </a:cubicBezTo>
                  <a:cubicBezTo>
                    <a:pt x="2955" y="185"/>
                    <a:pt x="2955" y="186"/>
                    <a:pt x="2956" y="188"/>
                  </a:cubicBezTo>
                  <a:cubicBezTo>
                    <a:pt x="2956" y="189"/>
                    <a:pt x="2956" y="191"/>
                    <a:pt x="2956" y="193"/>
                  </a:cubicBezTo>
                  <a:close/>
                  <a:moveTo>
                    <a:pt x="3097" y="129"/>
                  </a:moveTo>
                  <a:cubicBezTo>
                    <a:pt x="3097" y="132"/>
                    <a:pt x="3095" y="135"/>
                    <a:pt x="3093" y="137"/>
                  </a:cubicBezTo>
                  <a:cubicBezTo>
                    <a:pt x="3091" y="138"/>
                    <a:pt x="3089" y="139"/>
                    <a:pt x="3086" y="139"/>
                  </a:cubicBezTo>
                  <a:lnTo>
                    <a:pt x="2991" y="139"/>
                  </a:lnTo>
                  <a:cubicBezTo>
                    <a:pt x="2991" y="146"/>
                    <a:pt x="2992" y="153"/>
                    <a:pt x="2994" y="159"/>
                  </a:cubicBezTo>
                  <a:cubicBezTo>
                    <a:pt x="2995" y="165"/>
                    <a:pt x="2998" y="170"/>
                    <a:pt x="3002" y="174"/>
                  </a:cubicBezTo>
                  <a:cubicBezTo>
                    <a:pt x="3005" y="178"/>
                    <a:pt x="3010" y="181"/>
                    <a:pt x="3016" y="183"/>
                  </a:cubicBezTo>
                  <a:cubicBezTo>
                    <a:pt x="3022" y="186"/>
                    <a:pt x="3030" y="187"/>
                    <a:pt x="3038" y="187"/>
                  </a:cubicBezTo>
                  <a:cubicBezTo>
                    <a:pt x="3045" y="187"/>
                    <a:pt x="3051" y="186"/>
                    <a:pt x="3057" y="185"/>
                  </a:cubicBezTo>
                  <a:cubicBezTo>
                    <a:pt x="3062" y="184"/>
                    <a:pt x="3067" y="183"/>
                    <a:pt x="3071" y="182"/>
                  </a:cubicBezTo>
                  <a:cubicBezTo>
                    <a:pt x="3075" y="181"/>
                    <a:pt x="3078" y="179"/>
                    <a:pt x="3080" y="178"/>
                  </a:cubicBezTo>
                  <a:cubicBezTo>
                    <a:pt x="3083" y="177"/>
                    <a:pt x="3085" y="177"/>
                    <a:pt x="3086" y="177"/>
                  </a:cubicBezTo>
                  <a:cubicBezTo>
                    <a:pt x="3087" y="177"/>
                    <a:pt x="3088" y="177"/>
                    <a:pt x="3088" y="177"/>
                  </a:cubicBezTo>
                  <a:cubicBezTo>
                    <a:pt x="3089" y="178"/>
                    <a:pt x="3089" y="178"/>
                    <a:pt x="3089" y="179"/>
                  </a:cubicBezTo>
                  <a:cubicBezTo>
                    <a:pt x="3090" y="180"/>
                    <a:pt x="3090" y="181"/>
                    <a:pt x="3090" y="182"/>
                  </a:cubicBezTo>
                  <a:cubicBezTo>
                    <a:pt x="3090" y="183"/>
                    <a:pt x="3090" y="184"/>
                    <a:pt x="3090" y="186"/>
                  </a:cubicBezTo>
                  <a:cubicBezTo>
                    <a:pt x="3090" y="187"/>
                    <a:pt x="3090" y="189"/>
                    <a:pt x="3090" y="189"/>
                  </a:cubicBezTo>
                  <a:cubicBezTo>
                    <a:pt x="3090" y="190"/>
                    <a:pt x="3090" y="191"/>
                    <a:pt x="3090" y="192"/>
                  </a:cubicBezTo>
                  <a:cubicBezTo>
                    <a:pt x="3090" y="193"/>
                    <a:pt x="3089" y="193"/>
                    <a:pt x="3089" y="194"/>
                  </a:cubicBezTo>
                  <a:cubicBezTo>
                    <a:pt x="3089" y="195"/>
                    <a:pt x="3088" y="195"/>
                    <a:pt x="3088" y="196"/>
                  </a:cubicBezTo>
                  <a:cubicBezTo>
                    <a:pt x="3087" y="196"/>
                    <a:pt x="3085" y="197"/>
                    <a:pt x="3082" y="198"/>
                  </a:cubicBezTo>
                  <a:cubicBezTo>
                    <a:pt x="3080" y="199"/>
                    <a:pt x="3076" y="201"/>
                    <a:pt x="3071" y="202"/>
                  </a:cubicBezTo>
                  <a:cubicBezTo>
                    <a:pt x="3067" y="203"/>
                    <a:pt x="3061" y="204"/>
                    <a:pt x="3055" y="205"/>
                  </a:cubicBezTo>
                  <a:cubicBezTo>
                    <a:pt x="3049" y="206"/>
                    <a:pt x="3043" y="206"/>
                    <a:pt x="3036" y="206"/>
                  </a:cubicBezTo>
                  <a:cubicBezTo>
                    <a:pt x="3024" y="206"/>
                    <a:pt x="3014" y="205"/>
                    <a:pt x="3005" y="202"/>
                  </a:cubicBezTo>
                  <a:cubicBezTo>
                    <a:pt x="2996" y="199"/>
                    <a:pt x="2988" y="194"/>
                    <a:pt x="2982" y="188"/>
                  </a:cubicBezTo>
                  <a:cubicBezTo>
                    <a:pt x="2976" y="182"/>
                    <a:pt x="2971" y="175"/>
                    <a:pt x="2968" y="166"/>
                  </a:cubicBezTo>
                  <a:cubicBezTo>
                    <a:pt x="2965" y="157"/>
                    <a:pt x="2964" y="147"/>
                    <a:pt x="2964" y="135"/>
                  </a:cubicBezTo>
                  <a:cubicBezTo>
                    <a:pt x="2964" y="124"/>
                    <a:pt x="2965" y="113"/>
                    <a:pt x="2969" y="104"/>
                  </a:cubicBezTo>
                  <a:cubicBezTo>
                    <a:pt x="2972" y="95"/>
                    <a:pt x="2976" y="88"/>
                    <a:pt x="2982" y="82"/>
                  </a:cubicBezTo>
                  <a:cubicBezTo>
                    <a:pt x="2988" y="75"/>
                    <a:pt x="2996" y="70"/>
                    <a:pt x="3004" y="67"/>
                  </a:cubicBezTo>
                  <a:cubicBezTo>
                    <a:pt x="3013" y="64"/>
                    <a:pt x="3022" y="62"/>
                    <a:pt x="3033" y="62"/>
                  </a:cubicBezTo>
                  <a:cubicBezTo>
                    <a:pt x="3044" y="62"/>
                    <a:pt x="3054" y="64"/>
                    <a:pt x="3062" y="67"/>
                  </a:cubicBezTo>
                  <a:cubicBezTo>
                    <a:pt x="3070" y="70"/>
                    <a:pt x="3076" y="75"/>
                    <a:pt x="3082" y="80"/>
                  </a:cubicBezTo>
                  <a:cubicBezTo>
                    <a:pt x="3087" y="86"/>
                    <a:pt x="3091" y="93"/>
                    <a:pt x="3093" y="100"/>
                  </a:cubicBezTo>
                  <a:cubicBezTo>
                    <a:pt x="3095" y="108"/>
                    <a:pt x="3097" y="116"/>
                    <a:pt x="3097" y="124"/>
                  </a:cubicBezTo>
                  <a:lnTo>
                    <a:pt x="3097" y="129"/>
                  </a:lnTo>
                  <a:close/>
                  <a:moveTo>
                    <a:pt x="3070" y="121"/>
                  </a:moveTo>
                  <a:cubicBezTo>
                    <a:pt x="3070" y="109"/>
                    <a:pt x="3067" y="99"/>
                    <a:pt x="3061" y="92"/>
                  </a:cubicBezTo>
                  <a:cubicBezTo>
                    <a:pt x="3054" y="85"/>
                    <a:pt x="3044" y="81"/>
                    <a:pt x="3032" y="81"/>
                  </a:cubicBezTo>
                  <a:cubicBezTo>
                    <a:pt x="3025" y="81"/>
                    <a:pt x="3019" y="82"/>
                    <a:pt x="3014" y="84"/>
                  </a:cubicBezTo>
                  <a:cubicBezTo>
                    <a:pt x="3009" y="86"/>
                    <a:pt x="3005" y="89"/>
                    <a:pt x="3002" y="93"/>
                  </a:cubicBezTo>
                  <a:cubicBezTo>
                    <a:pt x="2999" y="97"/>
                    <a:pt x="2996" y="101"/>
                    <a:pt x="2994" y="106"/>
                  </a:cubicBezTo>
                  <a:cubicBezTo>
                    <a:pt x="2992" y="111"/>
                    <a:pt x="2991" y="116"/>
                    <a:pt x="2991" y="121"/>
                  </a:cubicBezTo>
                  <a:lnTo>
                    <a:pt x="3070" y="121"/>
                  </a:lnTo>
                  <a:close/>
                  <a:moveTo>
                    <a:pt x="3252" y="68"/>
                  </a:moveTo>
                  <a:cubicBezTo>
                    <a:pt x="3252" y="69"/>
                    <a:pt x="3252" y="69"/>
                    <a:pt x="3252" y="70"/>
                  </a:cubicBezTo>
                  <a:cubicBezTo>
                    <a:pt x="3252" y="70"/>
                    <a:pt x="3252" y="71"/>
                    <a:pt x="3251" y="71"/>
                  </a:cubicBezTo>
                  <a:cubicBezTo>
                    <a:pt x="3251" y="71"/>
                    <a:pt x="3251" y="72"/>
                    <a:pt x="3251" y="73"/>
                  </a:cubicBezTo>
                  <a:cubicBezTo>
                    <a:pt x="3251" y="73"/>
                    <a:pt x="3251" y="74"/>
                    <a:pt x="3250" y="74"/>
                  </a:cubicBezTo>
                  <a:lnTo>
                    <a:pt x="3201" y="199"/>
                  </a:lnTo>
                  <a:cubicBezTo>
                    <a:pt x="3201" y="200"/>
                    <a:pt x="3200" y="201"/>
                    <a:pt x="3200" y="202"/>
                  </a:cubicBezTo>
                  <a:cubicBezTo>
                    <a:pt x="3199" y="202"/>
                    <a:pt x="3198" y="203"/>
                    <a:pt x="3196" y="203"/>
                  </a:cubicBezTo>
                  <a:cubicBezTo>
                    <a:pt x="3195" y="204"/>
                    <a:pt x="3193" y="204"/>
                    <a:pt x="3191" y="204"/>
                  </a:cubicBezTo>
                  <a:cubicBezTo>
                    <a:pt x="3189" y="204"/>
                    <a:pt x="3186" y="204"/>
                    <a:pt x="3183" y="204"/>
                  </a:cubicBezTo>
                  <a:cubicBezTo>
                    <a:pt x="3180" y="204"/>
                    <a:pt x="3177" y="204"/>
                    <a:pt x="3175" y="204"/>
                  </a:cubicBezTo>
                  <a:cubicBezTo>
                    <a:pt x="3173" y="204"/>
                    <a:pt x="3171" y="204"/>
                    <a:pt x="3170" y="203"/>
                  </a:cubicBezTo>
                  <a:cubicBezTo>
                    <a:pt x="3169" y="203"/>
                    <a:pt x="3167" y="202"/>
                    <a:pt x="3167" y="202"/>
                  </a:cubicBezTo>
                  <a:cubicBezTo>
                    <a:pt x="3166" y="201"/>
                    <a:pt x="3165" y="200"/>
                    <a:pt x="3165" y="199"/>
                  </a:cubicBezTo>
                  <a:lnTo>
                    <a:pt x="3116" y="74"/>
                  </a:lnTo>
                  <a:cubicBezTo>
                    <a:pt x="3115" y="73"/>
                    <a:pt x="3115" y="72"/>
                    <a:pt x="3115" y="71"/>
                  </a:cubicBezTo>
                  <a:cubicBezTo>
                    <a:pt x="3115" y="71"/>
                    <a:pt x="3114" y="70"/>
                    <a:pt x="3114" y="69"/>
                  </a:cubicBezTo>
                  <a:cubicBezTo>
                    <a:pt x="3114" y="69"/>
                    <a:pt x="3114" y="69"/>
                    <a:pt x="3114" y="68"/>
                  </a:cubicBezTo>
                  <a:cubicBezTo>
                    <a:pt x="3114" y="68"/>
                    <a:pt x="3114" y="67"/>
                    <a:pt x="3115" y="66"/>
                  </a:cubicBezTo>
                  <a:cubicBezTo>
                    <a:pt x="3115" y="66"/>
                    <a:pt x="3116" y="65"/>
                    <a:pt x="3117" y="65"/>
                  </a:cubicBezTo>
                  <a:cubicBezTo>
                    <a:pt x="3118" y="65"/>
                    <a:pt x="3119" y="64"/>
                    <a:pt x="3121" y="64"/>
                  </a:cubicBezTo>
                  <a:cubicBezTo>
                    <a:pt x="3123" y="64"/>
                    <a:pt x="3125" y="64"/>
                    <a:pt x="3127" y="64"/>
                  </a:cubicBezTo>
                  <a:cubicBezTo>
                    <a:pt x="3130" y="64"/>
                    <a:pt x="3133" y="64"/>
                    <a:pt x="3135" y="64"/>
                  </a:cubicBezTo>
                  <a:cubicBezTo>
                    <a:pt x="3137" y="65"/>
                    <a:pt x="3138" y="65"/>
                    <a:pt x="3139" y="65"/>
                  </a:cubicBezTo>
                  <a:cubicBezTo>
                    <a:pt x="3140" y="66"/>
                    <a:pt x="3141" y="66"/>
                    <a:pt x="3141" y="67"/>
                  </a:cubicBezTo>
                  <a:cubicBezTo>
                    <a:pt x="3142" y="67"/>
                    <a:pt x="3142" y="68"/>
                    <a:pt x="3143" y="69"/>
                  </a:cubicBezTo>
                  <a:lnTo>
                    <a:pt x="3183" y="177"/>
                  </a:lnTo>
                  <a:lnTo>
                    <a:pt x="3184" y="179"/>
                  </a:lnTo>
                  <a:lnTo>
                    <a:pt x="3185" y="177"/>
                  </a:lnTo>
                  <a:lnTo>
                    <a:pt x="3225" y="69"/>
                  </a:lnTo>
                  <a:cubicBezTo>
                    <a:pt x="3225" y="68"/>
                    <a:pt x="3225" y="67"/>
                    <a:pt x="3226" y="67"/>
                  </a:cubicBezTo>
                  <a:cubicBezTo>
                    <a:pt x="3226" y="66"/>
                    <a:pt x="3227" y="66"/>
                    <a:pt x="3228" y="65"/>
                  </a:cubicBezTo>
                  <a:cubicBezTo>
                    <a:pt x="3229" y="65"/>
                    <a:pt x="3231" y="65"/>
                    <a:pt x="3232" y="64"/>
                  </a:cubicBezTo>
                  <a:cubicBezTo>
                    <a:pt x="3234" y="64"/>
                    <a:pt x="3236" y="64"/>
                    <a:pt x="3239" y="64"/>
                  </a:cubicBezTo>
                  <a:cubicBezTo>
                    <a:pt x="3242" y="64"/>
                    <a:pt x="3244" y="64"/>
                    <a:pt x="3245" y="64"/>
                  </a:cubicBezTo>
                  <a:cubicBezTo>
                    <a:pt x="3247" y="64"/>
                    <a:pt x="3248" y="65"/>
                    <a:pt x="3249" y="65"/>
                  </a:cubicBezTo>
                  <a:cubicBezTo>
                    <a:pt x="3250" y="65"/>
                    <a:pt x="3251" y="66"/>
                    <a:pt x="3251" y="66"/>
                  </a:cubicBezTo>
                  <a:cubicBezTo>
                    <a:pt x="3252" y="67"/>
                    <a:pt x="3252" y="68"/>
                    <a:pt x="3252" y="68"/>
                  </a:cubicBezTo>
                  <a:close/>
                  <a:moveTo>
                    <a:pt x="3417" y="129"/>
                  </a:moveTo>
                  <a:cubicBezTo>
                    <a:pt x="3417" y="132"/>
                    <a:pt x="3415" y="135"/>
                    <a:pt x="3413" y="137"/>
                  </a:cubicBezTo>
                  <a:cubicBezTo>
                    <a:pt x="3411" y="138"/>
                    <a:pt x="3409" y="139"/>
                    <a:pt x="3406" y="139"/>
                  </a:cubicBezTo>
                  <a:lnTo>
                    <a:pt x="3311" y="139"/>
                  </a:lnTo>
                  <a:cubicBezTo>
                    <a:pt x="3311" y="146"/>
                    <a:pt x="3312" y="153"/>
                    <a:pt x="3314" y="159"/>
                  </a:cubicBezTo>
                  <a:cubicBezTo>
                    <a:pt x="3315" y="165"/>
                    <a:pt x="3318" y="170"/>
                    <a:pt x="3322" y="174"/>
                  </a:cubicBezTo>
                  <a:cubicBezTo>
                    <a:pt x="3325" y="178"/>
                    <a:pt x="3330" y="181"/>
                    <a:pt x="3336" y="183"/>
                  </a:cubicBezTo>
                  <a:cubicBezTo>
                    <a:pt x="3342" y="186"/>
                    <a:pt x="3350" y="187"/>
                    <a:pt x="3358" y="187"/>
                  </a:cubicBezTo>
                  <a:cubicBezTo>
                    <a:pt x="3365" y="187"/>
                    <a:pt x="3371" y="186"/>
                    <a:pt x="3377" y="185"/>
                  </a:cubicBezTo>
                  <a:cubicBezTo>
                    <a:pt x="3382" y="184"/>
                    <a:pt x="3387" y="183"/>
                    <a:pt x="3391" y="182"/>
                  </a:cubicBezTo>
                  <a:cubicBezTo>
                    <a:pt x="3395" y="181"/>
                    <a:pt x="3398" y="179"/>
                    <a:pt x="3400" y="178"/>
                  </a:cubicBezTo>
                  <a:cubicBezTo>
                    <a:pt x="3403" y="177"/>
                    <a:pt x="3405" y="177"/>
                    <a:pt x="3406" y="177"/>
                  </a:cubicBezTo>
                  <a:cubicBezTo>
                    <a:pt x="3407" y="177"/>
                    <a:pt x="3408" y="177"/>
                    <a:pt x="3408" y="177"/>
                  </a:cubicBezTo>
                  <a:cubicBezTo>
                    <a:pt x="3409" y="178"/>
                    <a:pt x="3409" y="178"/>
                    <a:pt x="3409" y="179"/>
                  </a:cubicBezTo>
                  <a:cubicBezTo>
                    <a:pt x="3410" y="180"/>
                    <a:pt x="3410" y="181"/>
                    <a:pt x="3410" y="182"/>
                  </a:cubicBezTo>
                  <a:cubicBezTo>
                    <a:pt x="3410" y="183"/>
                    <a:pt x="3410" y="184"/>
                    <a:pt x="3410" y="186"/>
                  </a:cubicBezTo>
                  <a:cubicBezTo>
                    <a:pt x="3410" y="187"/>
                    <a:pt x="3410" y="189"/>
                    <a:pt x="3410" y="189"/>
                  </a:cubicBezTo>
                  <a:cubicBezTo>
                    <a:pt x="3410" y="190"/>
                    <a:pt x="3410" y="191"/>
                    <a:pt x="3410" y="192"/>
                  </a:cubicBezTo>
                  <a:cubicBezTo>
                    <a:pt x="3410" y="193"/>
                    <a:pt x="3409" y="193"/>
                    <a:pt x="3409" y="194"/>
                  </a:cubicBezTo>
                  <a:cubicBezTo>
                    <a:pt x="3409" y="195"/>
                    <a:pt x="3408" y="195"/>
                    <a:pt x="3408" y="196"/>
                  </a:cubicBezTo>
                  <a:cubicBezTo>
                    <a:pt x="3407" y="196"/>
                    <a:pt x="3405" y="197"/>
                    <a:pt x="3402" y="198"/>
                  </a:cubicBezTo>
                  <a:cubicBezTo>
                    <a:pt x="3400" y="199"/>
                    <a:pt x="3396" y="201"/>
                    <a:pt x="3391" y="202"/>
                  </a:cubicBezTo>
                  <a:cubicBezTo>
                    <a:pt x="3387" y="203"/>
                    <a:pt x="3381" y="204"/>
                    <a:pt x="3375" y="205"/>
                  </a:cubicBezTo>
                  <a:cubicBezTo>
                    <a:pt x="3369" y="206"/>
                    <a:pt x="3363" y="206"/>
                    <a:pt x="3356" y="206"/>
                  </a:cubicBezTo>
                  <a:cubicBezTo>
                    <a:pt x="3344" y="206"/>
                    <a:pt x="3334" y="205"/>
                    <a:pt x="3325" y="202"/>
                  </a:cubicBezTo>
                  <a:cubicBezTo>
                    <a:pt x="3316" y="199"/>
                    <a:pt x="3308" y="194"/>
                    <a:pt x="3302" y="188"/>
                  </a:cubicBezTo>
                  <a:cubicBezTo>
                    <a:pt x="3296" y="182"/>
                    <a:pt x="3291" y="175"/>
                    <a:pt x="3288" y="166"/>
                  </a:cubicBezTo>
                  <a:cubicBezTo>
                    <a:pt x="3285" y="157"/>
                    <a:pt x="3284" y="147"/>
                    <a:pt x="3284" y="135"/>
                  </a:cubicBezTo>
                  <a:cubicBezTo>
                    <a:pt x="3284" y="124"/>
                    <a:pt x="3285" y="113"/>
                    <a:pt x="3289" y="104"/>
                  </a:cubicBezTo>
                  <a:cubicBezTo>
                    <a:pt x="3292" y="95"/>
                    <a:pt x="3296" y="88"/>
                    <a:pt x="3302" y="82"/>
                  </a:cubicBezTo>
                  <a:cubicBezTo>
                    <a:pt x="3308" y="75"/>
                    <a:pt x="3316" y="70"/>
                    <a:pt x="3324" y="67"/>
                  </a:cubicBezTo>
                  <a:cubicBezTo>
                    <a:pt x="3333" y="64"/>
                    <a:pt x="3342" y="62"/>
                    <a:pt x="3353" y="62"/>
                  </a:cubicBezTo>
                  <a:cubicBezTo>
                    <a:pt x="3364" y="62"/>
                    <a:pt x="3374" y="64"/>
                    <a:pt x="3382" y="67"/>
                  </a:cubicBezTo>
                  <a:cubicBezTo>
                    <a:pt x="3390" y="70"/>
                    <a:pt x="3396" y="75"/>
                    <a:pt x="3402" y="80"/>
                  </a:cubicBezTo>
                  <a:cubicBezTo>
                    <a:pt x="3407" y="86"/>
                    <a:pt x="3411" y="93"/>
                    <a:pt x="3413" y="100"/>
                  </a:cubicBezTo>
                  <a:cubicBezTo>
                    <a:pt x="3415" y="108"/>
                    <a:pt x="3417" y="116"/>
                    <a:pt x="3417" y="124"/>
                  </a:cubicBezTo>
                  <a:lnTo>
                    <a:pt x="3417" y="129"/>
                  </a:lnTo>
                  <a:close/>
                  <a:moveTo>
                    <a:pt x="3390" y="121"/>
                  </a:moveTo>
                  <a:cubicBezTo>
                    <a:pt x="3390" y="109"/>
                    <a:pt x="3387" y="99"/>
                    <a:pt x="3381" y="92"/>
                  </a:cubicBezTo>
                  <a:cubicBezTo>
                    <a:pt x="3374" y="85"/>
                    <a:pt x="3364" y="81"/>
                    <a:pt x="3352" y="81"/>
                  </a:cubicBezTo>
                  <a:cubicBezTo>
                    <a:pt x="3345" y="81"/>
                    <a:pt x="3339" y="82"/>
                    <a:pt x="3334" y="84"/>
                  </a:cubicBezTo>
                  <a:cubicBezTo>
                    <a:pt x="3329" y="86"/>
                    <a:pt x="3325" y="89"/>
                    <a:pt x="3322" y="93"/>
                  </a:cubicBezTo>
                  <a:cubicBezTo>
                    <a:pt x="3319" y="97"/>
                    <a:pt x="3316" y="101"/>
                    <a:pt x="3314" y="106"/>
                  </a:cubicBezTo>
                  <a:cubicBezTo>
                    <a:pt x="3312" y="111"/>
                    <a:pt x="3311" y="116"/>
                    <a:pt x="3311" y="121"/>
                  </a:cubicBezTo>
                  <a:lnTo>
                    <a:pt x="3390" y="121"/>
                  </a:lnTo>
                  <a:close/>
                  <a:moveTo>
                    <a:pt x="3480" y="200"/>
                  </a:moveTo>
                  <a:cubicBezTo>
                    <a:pt x="3480" y="201"/>
                    <a:pt x="3480" y="201"/>
                    <a:pt x="3479" y="202"/>
                  </a:cubicBezTo>
                  <a:cubicBezTo>
                    <a:pt x="3479" y="202"/>
                    <a:pt x="3478" y="203"/>
                    <a:pt x="3477" y="203"/>
                  </a:cubicBezTo>
                  <a:cubicBezTo>
                    <a:pt x="3476" y="204"/>
                    <a:pt x="3475" y="204"/>
                    <a:pt x="3473" y="204"/>
                  </a:cubicBezTo>
                  <a:cubicBezTo>
                    <a:pt x="3471" y="204"/>
                    <a:pt x="3469" y="204"/>
                    <a:pt x="3466" y="204"/>
                  </a:cubicBezTo>
                  <a:cubicBezTo>
                    <a:pt x="3464" y="204"/>
                    <a:pt x="3462" y="204"/>
                    <a:pt x="3460" y="204"/>
                  </a:cubicBezTo>
                  <a:cubicBezTo>
                    <a:pt x="3458" y="204"/>
                    <a:pt x="3457" y="204"/>
                    <a:pt x="3456" y="203"/>
                  </a:cubicBezTo>
                  <a:cubicBezTo>
                    <a:pt x="3455" y="203"/>
                    <a:pt x="3454" y="202"/>
                    <a:pt x="3454" y="202"/>
                  </a:cubicBezTo>
                  <a:cubicBezTo>
                    <a:pt x="3454" y="201"/>
                    <a:pt x="3453" y="201"/>
                    <a:pt x="3453" y="200"/>
                  </a:cubicBezTo>
                  <a:lnTo>
                    <a:pt x="3453" y="5"/>
                  </a:lnTo>
                  <a:cubicBezTo>
                    <a:pt x="3453" y="4"/>
                    <a:pt x="3454" y="4"/>
                    <a:pt x="3454" y="3"/>
                  </a:cubicBezTo>
                  <a:cubicBezTo>
                    <a:pt x="3454" y="2"/>
                    <a:pt x="3455" y="2"/>
                    <a:pt x="3456" y="2"/>
                  </a:cubicBezTo>
                  <a:cubicBezTo>
                    <a:pt x="3457" y="1"/>
                    <a:pt x="3458" y="1"/>
                    <a:pt x="3460" y="1"/>
                  </a:cubicBezTo>
                  <a:cubicBezTo>
                    <a:pt x="3462" y="1"/>
                    <a:pt x="3464" y="0"/>
                    <a:pt x="3466" y="0"/>
                  </a:cubicBezTo>
                  <a:cubicBezTo>
                    <a:pt x="3469" y="0"/>
                    <a:pt x="3471" y="1"/>
                    <a:pt x="3473" y="1"/>
                  </a:cubicBezTo>
                  <a:cubicBezTo>
                    <a:pt x="3475" y="1"/>
                    <a:pt x="3476" y="1"/>
                    <a:pt x="3477" y="2"/>
                  </a:cubicBezTo>
                  <a:cubicBezTo>
                    <a:pt x="3478" y="2"/>
                    <a:pt x="3479" y="2"/>
                    <a:pt x="3479" y="3"/>
                  </a:cubicBezTo>
                  <a:cubicBezTo>
                    <a:pt x="3480" y="4"/>
                    <a:pt x="3480" y="4"/>
                    <a:pt x="3480" y="5"/>
                  </a:cubicBezTo>
                  <a:lnTo>
                    <a:pt x="3480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18">
              <a:extLst>
                <a:ext uri="{FF2B5EF4-FFF2-40B4-BE49-F238E27FC236}">
                  <a16:creationId xmlns:a16="http://schemas.microsoft.com/office/drawing/2014/main" id="{D4019CFD-0BE1-4B76-A2B6-9EA190214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924" y="3107953"/>
              <a:ext cx="1341437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9">
              <a:extLst>
                <a:ext uri="{FF2B5EF4-FFF2-40B4-BE49-F238E27FC236}">
                  <a16:creationId xmlns:a16="http://schemas.microsoft.com/office/drawing/2014/main" id="{6D4AD7B6-6704-4082-B67D-06F3C95F2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8749" y="3104778"/>
              <a:ext cx="1347787" cy="327025"/>
            </a:xfrm>
            <a:custGeom>
              <a:avLst/>
              <a:gdLst>
                <a:gd name="T0" fmla="*/ 8 w 2997"/>
                <a:gd name="T1" fmla="*/ 144 h 728"/>
                <a:gd name="T2" fmla="*/ 8 w 2997"/>
                <a:gd name="T3" fmla="*/ 208 h 728"/>
                <a:gd name="T4" fmla="*/ 16 w 2997"/>
                <a:gd name="T5" fmla="*/ 376 h 728"/>
                <a:gd name="T6" fmla="*/ 0 w 2997"/>
                <a:gd name="T7" fmla="*/ 456 h 728"/>
                <a:gd name="T8" fmla="*/ 16 w 2997"/>
                <a:gd name="T9" fmla="*/ 600 h 728"/>
                <a:gd name="T10" fmla="*/ 0 w 2997"/>
                <a:gd name="T11" fmla="*/ 712 h 728"/>
                <a:gd name="T12" fmla="*/ 80 w 2997"/>
                <a:gd name="T13" fmla="*/ 712 h 728"/>
                <a:gd name="T14" fmla="*/ 248 w 2997"/>
                <a:gd name="T15" fmla="*/ 720 h 728"/>
                <a:gd name="T16" fmla="*/ 312 w 2997"/>
                <a:gd name="T17" fmla="*/ 720 h 728"/>
                <a:gd name="T18" fmla="*/ 480 w 2997"/>
                <a:gd name="T19" fmla="*/ 712 h 728"/>
                <a:gd name="T20" fmla="*/ 560 w 2997"/>
                <a:gd name="T21" fmla="*/ 728 h 728"/>
                <a:gd name="T22" fmla="*/ 704 w 2997"/>
                <a:gd name="T23" fmla="*/ 712 h 728"/>
                <a:gd name="T24" fmla="*/ 816 w 2997"/>
                <a:gd name="T25" fmla="*/ 728 h 728"/>
                <a:gd name="T26" fmla="*/ 896 w 2997"/>
                <a:gd name="T27" fmla="*/ 712 h 728"/>
                <a:gd name="T28" fmla="*/ 1064 w 2997"/>
                <a:gd name="T29" fmla="*/ 720 h 728"/>
                <a:gd name="T30" fmla="*/ 1128 w 2997"/>
                <a:gd name="T31" fmla="*/ 720 h 728"/>
                <a:gd name="T32" fmla="*/ 1296 w 2997"/>
                <a:gd name="T33" fmla="*/ 712 h 728"/>
                <a:gd name="T34" fmla="*/ 1376 w 2997"/>
                <a:gd name="T35" fmla="*/ 728 h 728"/>
                <a:gd name="T36" fmla="*/ 1520 w 2997"/>
                <a:gd name="T37" fmla="*/ 712 h 728"/>
                <a:gd name="T38" fmla="*/ 1632 w 2997"/>
                <a:gd name="T39" fmla="*/ 728 h 728"/>
                <a:gd name="T40" fmla="*/ 1712 w 2997"/>
                <a:gd name="T41" fmla="*/ 712 h 728"/>
                <a:gd name="T42" fmla="*/ 1880 w 2997"/>
                <a:gd name="T43" fmla="*/ 720 h 728"/>
                <a:gd name="T44" fmla="*/ 1944 w 2997"/>
                <a:gd name="T45" fmla="*/ 720 h 728"/>
                <a:gd name="T46" fmla="*/ 2112 w 2997"/>
                <a:gd name="T47" fmla="*/ 712 h 728"/>
                <a:gd name="T48" fmla="*/ 2192 w 2997"/>
                <a:gd name="T49" fmla="*/ 728 h 728"/>
                <a:gd name="T50" fmla="*/ 2336 w 2997"/>
                <a:gd name="T51" fmla="*/ 712 h 728"/>
                <a:gd name="T52" fmla="*/ 2448 w 2997"/>
                <a:gd name="T53" fmla="*/ 728 h 728"/>
                <a:gd name="T54" fmla="*/ 2528 w 2997"/>
                <a:gd name="T55" fmla="*/ 712 h 728"/>
                <a:gd name="T56" fmla="*/ 2696 w 2997"/>
                <a:gd name="T57" fmla="*/ 720 h 728"/>
                <a:gd name="T58" fmla="*/ 2760 w 2997"/>
                <a:gd name="T59" fmla="*/ 720 h 728"/>
                <a:gd name="T60" fmla="*/ 2928 w 2997"/>
                <a:gd name="T61" fmla="*/ 712 h 728"/>
                <a:gd name="T62" fmla="*/ 2997 w 2997"/>
                <a:gd name="T63" fmla="*/ 701 h 728"/>
                <a:gd name="T64" fmla="*/ 2981 w 2997"/>
                <a:gd name="T65" fmla="*/ 557 h 728"/>
                <a:gd name="T66" fmla="*/ 2997 w 2997"/>
                <a:gd name="T67" fmla="*/ 445 h 728"/>
                <a:gd name="T68" fmla="*/ 2981 w 2997"/>
                <a:gd name="T69" fmla="*/ 365 h 728"/>
                <a:gd name="T70" fmla="*/ 2989 w 2997"/>
                <a:gd name="T71" fmla="*/ 197 h 728"/>
                <a:gd name="T72" fmla="*/ 2989 w 2997"/>
                <a:gd name="T73" fmla="*/ 133 h 728"/>
                <a:gd name="T74" fmla="*/ 2945 w 2997"/>
                <a:gd name="T75" fmla="*/ 16 h 728"/>
                <a:gd name="T76" fmla="*/ 2865 w 2997"/>
                <a:gd name="T77" fmla="*/ 0 h 728"/>
                <a:gd name="T78" fmla="*/ 2721 w 2997"/>
                <a:gd name="T79" fmla="*/ 16 h 728"/>
                <a:gd name="T80" fmla="*/ 2609 w 2997"/>
                <a:gd name="T81" fmla="*/ 0 h 728"/>
                <a:gd name="T82" fmla="*/ 2529 w 2997"/>
                <a:gd name="T83" fmla="*/ 16 h 728"/>
                <a:gd name="T84" fmla="*/ 2361 w 2997"/>
                <a:gd name="T85" fmla="*/ 8 h 728"/>
                <a:gd name="T86" fmla="*/ 2297 w 2997"/>
                <a:gd name="T87" fmla="*/ 8 h 728"/>
                <a:gd name="T88" fmla="*/ 2129 w 2997"/>
                <a:gd name="T89" fmla="*/ 16 h 728"/>
                <a:gd name="T90" fmla="*/ 2049 w 2997"/>
                <a:gd name="T91" fmla="*/ 0 h 728"/>
                <a:gd name="T92" fmla="*/ 1905 w 2997"/>
                <a:gd name="T93" fmla="*/ 16 h 728"/>
                <a:gd name="T94" fmla="*/ 1793 w 2997"/>
                <a:gd name="T95" fmla="*/ 0 h 728"/>
                <a:gd name="T96" fmla="*/ 1713 w 2997"/>
                <a:gd name="T97" fmla="*/ 16 h 728"/>
                <a:gd name="T98" fmla="*/ 1545 w 2997"/>
                <a:gd name="T99" fmla="*/ 8 h 728"/>
                <a:gd name="T100" fmla="*/ 1481 w 2997"/>
                <a:gd name="T101" fmla="*/ 8 h 728"/>
                <a:gd name="T102" fmla="*/ 1313 w 2997"/>
                <a:gd name="T103" fmla="*/ 16 h 728"/>
                <a:gd name="T104" fmla="*/ 1233 w 2997"/>
                <a:gd name="T105" fmla="*/ 0 h 728"/>
                <a:gd name="T106" fmla="*/ 1089 w 2997"/>
                <a:gd name="T107" fmla="*/ 16 h 728"/>
                <a:gd name="T108" fmla="*/ 977 w 2997"/>
                <a:gd name="T109" fmla="*/ 0 h 728"/>
                <a:gd name="T110" fmla="*/ 897 w 2997"/>
                <a:gd name="T111" fmla="*/ 16 h 728"/>
                <a:gd name="T112" fmla="*/ 729 w 2997"/>
                <a:gd name="T113" fmla="*/ 8 h 728"/>
                <a:gd name="T114" fmla="*/ 665 w 2997"/>
                <a:gd name="T115" fmla="*/ 8 h 728"/>
                <a:gd name="T116" fmla="*/ 497 w 2997"/>
                <a:gd name="T117" fmla="*/ 16 h 728"/>
                <a:gd name="T118" fmla="*/ 417 w 2997"/>
                <a:gd name="T119" fmla="*/ 0 h 728"/>
                <a:gd name="T120" fmla="*/ 273 w 2997"/>
                <a:gd name="T121" fmla="*/ 16 h 728"/>
                <a:gd name="T122" fmla="*/ 161 w 2997"/>
                <a:gd name="T123" fmla="*/ 0 h 728"/>
                <a:gd name="T124" fmla="*/ 81 w 299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2" y="48"/>
                    <a:pt x="8" y="48"/>
                  </a:cubicBezTo>
                  <a:cubicBezTo>
                    <a:pt x="3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3" y="16"/>
                    <a:pt x="8" y="16"/>
                  </a:cubicBezTo>
                  <a:cubicBezTo>
                    <a:pt x="12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2" y="96"/>
                    <a:pt x="8" y="96"/>
                  </a:cubicBezTo>
                  <a:cubicBezTo>
                    <a:pt x="3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3" y="64"/>
                    <a:pt x="8" y="64"/>
                  </a:cubicBezTo>
                  <a:cubicBezTo>
                    <a:pt x="12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2" y="144"/>
                    <a:pt x="8" y="144"/>
                  </a:cubicBezTo>
                  <a:cubicBezTo>
                    <a:pt x="3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3" y="112"/>
                    <a:pt x="8" y="112"/>
                  </a:cubicBezTo>
                  <a:cubicBezTo>
                    <a:pt x="12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2" y="192"/>
                    <a:pt x="8" y="192"/>
                  </a:cubicBezTo>
                  <a:cubicBezTo>
                    <a:pt x="3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3" y="160"/>
                    <a:pt x="8" y="160"/>
                  </a:cubicBezTo>
                  <a:cubicBezTo>
                    <a:pt x="12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2" y="240"/>
                    <a:pt x="8" y="240"/>
                  </a:cubicBezTo>
                  <a:cubicBezTo>
                    <a:pt x="3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3" y="208"/>
                    <a:pt x="8" y="208"/>
                  </a:cubicBezTo>
                  <a:cubicBezTo>
                    <a:pt x="12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2" y="288"/>
                    <a:pt x="8" y="288"/>
                  </a:cubicBezTo>
                  <a:cubicBezTo>
                    <a:pt x="3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3" y="256"/>
                    <a:pt x="8" y="256"/>
                  </a:cubicBezTo>
                  <a:cubicBezTo>
                    <a:pt x="12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2" y="336"/>
                    <a:pt x="8" y="336"/>
                  </a:cubicBezTo>
                  <a:cubicBezTo>
                    <a:pt x="3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3" y="304"/>
                    <a:pt x="8" y="304"/>
                  </a:cubicBezTo>
                  <a:cubicBezTo>
                    <a:pt x="12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2" y="384"/>
                    <a:pt x="8" y="384"/>
                  </a:cubicBezTo>
                  <a:cubicBezTo>
                    <a:pt x="3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3" y="352"/>
                    <a:pt x="8" y="352"/>
                  </a:cubicBezTo>
                  <a:cubicBezTo>
                    <a:pt x="12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2" y="432"/>
                    <a:pt x="8" y="432"/>
                  </a:cubicBezTo>
                  <a:cubicBezTo>
                    <a:pt x="3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3" y="400"/>
                    <a:pt x="8" y="400"/>
                  </a:cubicBezTo>
                  <a:cubicBezTo>
                    <a:pt x="12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2" y="480"/>
                    <a:pt x="8" y="480"/>
                  </a:cubicBezTo>
                  <a:cubicBezTo>
                    <a:pt x="3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3" y="448"/>
                    <a:pt x="8" y="448"/>
                  </a:cubicBezTo>
                  <a:cubicBezTo>
                    <a:pt x="12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2" y="528"/>
                    <a:pt x="8" y="528"/>
                  </a:cubicBezTo>
                  <a:cubicBezTo>
                    <a:pt x="3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3" y="496"/>
                    <a:pt x="8" y="496"/>
                  </a:cubicBezTo>
                  <a:cubicBezTo>
                    <a:pt x="12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2" y="576"/>
                    <a:pt x="8" y="576"/>
                  </a:cubicBezTo>
                  <a:cubicBezTo>
                    <a:pt x="3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3" y="544"/>
                    <a:pt x="8" y="544"/>
                  </a:cubicBezTo>
                  <a:cubicBezTo>
                    <a:pt x="12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2" y="624"/>
                    <a:pt x="8" y="624"/>
                  </a:cubicBezTo>
                  <a:cubicBezTo>
                    <a:pt x="3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3" y="592"/>
                    <a:pt x="8" y="592"/>
                  </a:cubicBezTo>
                  <a:cubicBezTo>
                    <a:pt x="12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2" y="672"/>
                    <a:pt x="8" y="672"/>
                  </a:cubicBezTo>
                  <a:cubicBezTo>
                    <a:pt x="3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3" y="640"/>
                    <a:pt x="8" y="640"/>
                  </a:cubicBezTo>
                  <a:cubicBezTo>
                    <a:pt x="12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2" y="720"/>
                    <a:pt x="8" y="720"/>
                  </a:cubicBezTo>
                  <a:cubicBezTo>
                    <a:pt x="3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3" y="688"/>
                    <a:pt x="8" y="688"/>
                  </a:cubicBezTo>
                  <a:cubicBezTo>
                    <a:pt x="12" y="688"/>
                    <a:pt x="16" y="692"/>
                    <a:pt x="16" y="696"/>
                  </a:cubicBezTo>
                  <a:close/>
                  <a:moveTo>
                    <a:pt x="32" y="712"/>
                  </a:moveTo>
                  <a:lnTo>
                    <a:pt x="48" y="712"/>
                  </a:lnTo>
                  <a:cubicBezTo>
                    <a:pt x="53" y="712"/>
                    <a:pt x="56" y="716"/>
                    <a:pt x="56" y="720"/>
                  </a:cubicBezTo>
                  <a:cubicBezTo>
                    <a:pt x="56" y="724"/>
                    <a:pt x="53" y="728"/>
                    <a:pt x="48" y="728"/>
                  </a:cubicBezTo>
                  <a:lnTo>
                    <a:pt x="32" y="728"/>
                  </a:lnTo>
                  <a:cubicBezTo>
                    <a:pt x="28" y="728"/>
                    <a:pt x="24" y="724"/>
                    <a:pt x="24" y="720"/>
                  </a:cubicBezTo>
                  <a:cubicBezTo>
                    <a:pt x="24" y="716"/>
                    <a:pt x="28" y="712"/>
                    <a:pt x="32" y="712"/>
                  </a:cubicBezTo>
                  <a:close/>
                  <a:moveTo>
                    <a:pt x="80" y="712"/>
                  </a:moveTo>
                  <a:lnTo>
                    <a:pt x="96" y="712"/>
                  </a:lnTo>
                  <a:cubicBezTo>
                    <a:pt x="101" y="712"/>
                    <a:pt x="104" y="716"/>
                    <a:pt x="104" y="720"/>
                  </a:cubicBezTo>
                  <a:cubicBezTo>
                    <a:pt x="104" y="724"/>
                    <a:pt x="101" y="728"/>
                    <a:pt x="96" y="728"/>
                  </a:cubicBezTo>
                  <a:lnTo>
                    <a:pt x="80" y="728"/>
                  </a:lnTo>
                  <a:cubicBezTo>
                    <a:pt x="76" y="728"/>
                    <a:pt x="72" y="724"/>
                    <a:pt x="72" y="720"/>
                  </a:cubicBezTo>
                  <a:cubicBezTo>
                    <a:pt x="72" y="716"/>
                    <a:pt x="76" y="712"/>
                    <a:pt x="80" y="712"/>
                  </a:cubicBezTo>
                  <a:close/>
                  <a:moveTo>
                    <a:pt x="128" y="712"/>
                  </a:moveTo>
                  <a:lnTo>
                    <a:pt x="144" y="712"/>
                  </a:lnTo>
                  <a:cubicBezTo>
                    <a:pt x="149" y="712"/>
                    <a:pt x="152" y="716"/>
                    <a:pt x="152" y="720"/>
                  </a:cubicBezTo>
                  <a:cubicBezTo>
                    <a:pt x="152" y="724"/>
                    <a:pt x="149" y="728"/>
                    <a:pt x="144" y="728"/>
                  </a:cubicBezTo>
                  <a:lnTo>
                    <a:pt x="128" y="728"/>
                  </a:lnTo>
                  <a:cubicBezTo>
                    <a:pt x="124" y="728"/>
                    <a:pt x="120" y="724"/>
                    <a:pt x="120" y="720"/>
                  </a:cubicBezTo>
                  <a:cubicBezTo>
                    <a:pt x="120" y="716"/>
                    <a:pt x="124" y="712"/>
                    <a:pt x="128" y="712"/>
                  </a:cubicBezTo>
                  <a:close/>
                  <a:moveTo>
                    <a:pt x="176" y="712"/>
                  </a:moveTo>
                  <a:lnTo>
                    <a:pt x="192" y="712"/>
                  </a:lnTo>
                  <a:cubicBezTo>
                    <a:pt x="197" y="712"/>
                    <a:pt x="200" y="716"/>
                    <a:pt x="200" y="720"/>
                  </a:cubicBezTo>
                  <a:cubicBezTo>
                    <a:pt x="200" y="724"/>
                    <a:pt x="197" y="728"/>
                    <a:pt x="192" y="728"/>
                  </a:cubicBezTo>
                  <a:lnTo>
                    <a:pt x="176" y="728"/>
                  </a:lnTo>
                  <a:cubicBezTo>
                    <a:pt x="172" y="728"/>
                    <a:pt x="168" y="724"/>
                    <a:pt x="168" y="720"/>
                  </a:cubicBezTo>
                  <a:cubicBezTo>
                    <a:pt x="168" y="716"/>
                    <a:pt x="172" y="712"/>
                    <a:pt x="176" y="712"/>
                  </a:cubicBezTo>
                  <a:close/>
                  <a:moveTo>
                    <a:pt x="224" y="712"/>
                  </a:moveTo>
                  <a:lnTo>
                    <a:pt x="240" y="712"/>
                  </a:lnTo>
                  <a:cubicBezTo>
                    <a:pt x="245" y="712"/>
                    <a:pt x="248" y="716"/>
                    <a:pt x="248" y="720"/>
                  </a:cubicBezTo>
                  <a:cubicBezTo>
                    <a:pt x="248" y="724"/>
                    <a:pt x="245" y="728"/>
                    <a:pt x="240" y="728"/>
                  </a:cubicBezTo>
                  <a:lnTo>
                    <a:pt x="224" y="728"/>
                  </a:lnTo>
                  <a:cubicBezTo>
                    <a:pt x="220" y="728"/>
                    <a:pt x="216" y="724"/>
                    <a:pt x="216" y="720"/>
                  </a:cubicBezTo>
                  <a:cubicBezTo>
                    <a:pt x="216" y="716"/>
                    <a:pt x="220" y="712"/>
                    <a:pt x="224" y="712"/>
                  </a:cubicBezTo>
                  <a:close/>
                  <a:moveTo>
                    <a:pt x="272" y="712"/>
                  </a:moveTo>
                  <a:lnTo>
                    <a:pt x="288" y="712"/>
                  </a:lnTo>
                  <a:cubicBezTo>
                    <a:pt x="293" y="712"/>
                    <a:pt x="296" y="716"/>
                    <a:pt x="296" y="720"/>
                  </a:cubicBezTo>
                  <a:cubicBezTo>
                    <a:pt x="296" y="724"/>
                    <a:pt x="293" y="728"/>
                    <a:pt x="288" y="728"/>
                  </a:cubicBezTo>
                  <a:lnTo>
                    <a:pt x="272" y="728"/>
                  </a:lnTo>
                  <a:cubicBezTo>
                    <a:pt x="268" y="728"/>
                    <a:pt x="264" y="724"/>
                    <a:pt x="264" y="720"/>
                  </a:cubicBezTo>
                  <a:cubicBezTo>
                    <a:pt x="264" y="716"/>
                    <a:pt x="268" y="712"/>
                    <a:pt x="272" y="712"/>
                  </a:cubicBezTo>
                  <a:close/>
                  <a:moveTo>
                    <a:pt x="320" y="712"/>
                  </a:moveTo>
                  <a:lnTo>
                    <a:pt x="336" y="712"/>
                  </a:lnTo>
                  <a:cubicBezTo>
                    <a:pt x="341" y="712"/>
                    <a:pt x="344" y="716"/>
                    <a:pt x="344" y="720"/>
                  </a:cubicBezTo>
                  <a:cubicBezTo>
                    <a:pt x="344" y="724"/>
                    <a:pt x="341" y="728"/>
                    <a:pt x="336" y="728"/>
                  </a:cubicBezTo>
                  <a:lnTo>
                    <a:pt x="320" y="728"/>
                  </a:lnTo>
                  <a:cubicBezTo>
                    <a:pt x="316" y="728"/>
                    <a:pt x="312" y="724"/>
                    <a:pt x="312" y="720"/>
                  </a:cubicBezTo>
                  <a:cubicBezTo>
                    <a:pt x="312" y="716"/>
                    <a:pt x="316" y="712"/>
                    <a:pt x="320" y="712"/>
                  </a:cubicBezTo>
                  <a:close/>
                  <a:moveTo>
                    <a:pt x="368" y="712"/>
                  </a:moveTo>
                  <a:lnTo>
                    <a:pt x="384" y="712"/>
                  </a:lnTo>
                  <a:cubicBezTo>
                    <a:pt x="389" y="712"/>
                    <a:pt x="392" y="716"/>
                    <a:pt x="392" y="720"/>
                  </a:cubicBezTo>
                  <a:cubicBezTo>
                    <a:pt x="392" y="724"/>
                    <a:pt x="389" y="728"/>
                    <a:pt x="384" y="728"/>
                  </a:cubicBezTo>
                  <a:lnTo>
                    <a:pt x="368" y="728"/>
                  </a:lnTo>
                  <a:cubicBezTo>
                    <a:pt x="364" y="728"/>
                    <a:pt x="360" y="724"/>
                    <a:pt x="360" y="720"/>
                  </a:cubicBezTo>
                  <a:cubicBezTo>
                    <a:pt x="360" y="716"/>
                    <a:pt x="364" y="712"/>
                    <a:pt x="368" y="712"/>
                  </a:cubicBezTo>
                  <a:close/>
                  <a:moveTo>
                    <a:pt x="416" y="712"/>
                  </a:moveTo>
                  <a:lnTo>
                    <a:pt x="432" y="712"/>
                  </a:lnTo>
                  <a:cubicBezTo>
                    <a:pt x="437" y="712"/>
                    <a:pt x="440" y="716"/>
                    <a:pt x="440" y="720"/>
                  </a:cubicBezTo>
                  <a:cubicBezTo>
                    <a:pt x="440" y="724"/>
                    <a:pt x="437" y="728"/>
                    <a:pt x="432" y="728"/>
                  </a:cubicBezTo>
                  <a:lnTo>
                    <a:pt x="416" y="728"/>
                  </a:lnTo>
                  <a:cubicBezTo>
                    <a:pt x="412" y="728"/>
                    <a:pt x="408" y="724"/>
                    <a:pt x="408" y="720"/>
                  </a:cubicBezTo>
                  <a:cubicBezTo>
                    <a:pt x="408" y="716"/>
                    <a:pt x="412" y="712"/>
                    <a:pt x="416" y="712"/>
                  </a:cubicBezTo>
                  <a:close/>
                  <a:moveTo>
                    <a:pt x="464" y="712"/>
                  </a:moveTo>
                  <a:lnTo>
                    <a:pt x="480" y="712"/>
                  </a:lnTo>
                  <a:cubicBezTo>
                    <a:pt x="485" y="712"/>
                    <a:pt x="488" y="716"/>
                    <a:pt x="488" y="720"/>
                  </a:cubicBezTo>
                  <a:cubicBezTo>
                    <a:pt x="488" y="724"/>
                    <a:pt x="485" y="728"/>
                    <a:pt x="480" y="728"/>
                  </a:cubicBezTo>
                  <a:lnTo>
                    <a:pt x="464" y="728"/>
                  </a:lnTo>
                  <a:cubicBezTo>
                    <a:pt x="460" y="728"/>
                    <a:pt x="456" y="724"/>
                    <a:pt x="456" y="720"/>
                  </a:cubicBezTo>
                  <a:cubicBezTo>
                    <a:pt x="456" y="716"/>
                    <a:pt x="460" y="712"/>
                    <a:pt x="464" y="712"/>
                  </a:cubicBezTo>
                  <a:close/>
                  <a:moveTo>
                    <a:pt x="512" y="712"/>
                  </a:moveTo>
                  <a:lnTo>
                    <a:pt x="528" y="712"/>
                  </a:lnTo>
                  <a:cubicBezTo>
                    <a:pt x="533" y="712"/>
                    <a:pt x="536" y="716"/>
                    <a:pt x="536" y="720"/>
                  </a:cubicBezTo>
                  <a:cubicBezTo>
                    <a:pt x="536" y="724"/>
                    <a:pt x="533" y="728"/>
                    <a:pt x="528" y="728"/>
                  </a:cubicBezTo>
                  <a:lnTo>
                    <a:pt x="512" y="728"/>
                  </a:lnTo>
                  <a:cubicBezTo>
                    <a:pt x="508" y="728"/>
                    <a:pt x="504" y="724"/>
                    <a:pt x="504" y="720"/>
                  </a:cubicBezTo>
                  <a:cubicBezTo>
                    <a:pt x="504" y="716"/>
                    <a:pt x="508" y="712"/>
                    <a:pt x="512" y="712"/>
                  </a:cubicBezTo>
                  <a:close/>
                  <a:moveTo>
                    <a:pt x="560" y="712"/>
                  </a:moveTo>
                  <a:lnTo>
                    <a:pt x="576" y="712"/>
                  </a:lnTo>
                  <a:cubicBezTo>
                    <a:pt x="581" y="712"/>
                    <a:pt x="584" y="716"/>
                    <a:pt x="584" y="720"/>
                  </a:cubicBezTo>
                  <a:cubicBezTo>
                    <a:pt x="584" y="724"/>
                    <a:pt x="581" y="728"/>
                    <a:pt x="576" y="728"/>
                  </a:cubicBezTo>
                  <a:lnTo>
                    <a:pt x="560" y="728"/>
                  </a:lnTo>
                  <a:cubicBezTo>
                    <a:pt x="556" y="728"/>
                    <a:pt x="552" y="724"/>
                    <a:pt x="552" y="720"/>
                  </a:cubicBezTo>
                  <a:cubicBezTo>
                    <a:pt x="552" y="716"/>
                    <a:pt x="556" y="712"/>
                    <a:pt x="560" y="712"/>
                  </a:cubicBezTo>
                  <a:close/>
                  <a:moveTo>
                    <a:pt x="608" y="712"/>
                  </a:moveTo>
                  <a:lnTo>
                    <a:pt x="624" y="712"/>
                  </a:lnTo>
                  <a:cubicBezTo>
                    <a:pt x="629" y="712"/>
                    <a:pt x="632" y="716"/>
                    <a:pt x="632" y="720"/>
                  </a:cubicBezTo>
                  <a:cubicBezTo>
                    <a:pt x="632" y="724"/>
                    <a:pt x="629" y="728"/>
                    <a:pt x="624" y="728"/>
                  </a:cubicBezTo>
                  <a:lnTo>
                    <a:pt x="608" y="728"/>
                  </a:lnTo>
                  <a:cubicBezTo>
                    <a:pt x="604" y="728"/>
                    <a:pt x="600" y="724"/>
                    <a:pt x="600" y="720"/>
                  </a:cubicBezTo>
                  <a:cubicBezTo>
                    <a:pt x="600" y="716"/>
                    <a:pt x="604" y="712"/>
                    <a:pt x="608" y="712"/>
                  </a:cubicBezTo>
                  <a:close/>
                  <a:moveTo>
                    <a:pt x="656" y="712"/>
                  </a:moveTo>
                  <a:lnTo>
                    <a:pt x="672" y="712"/>
                  </a:lnTo>
                  <a:cubicBezTo>
                    <a:pt x="677" y="712"/>
                    <a:pt x="680" y="716"/>
                    <a:pt x="680" y="720"/>
                  </a:cubicBezTo>
                  <a:cubicBezTo>
                    <a:pt x="680" y="724"/>
                    <a:pt x="677" y="728"/>
                    <a:pt x="672" y="728"/>
                  </a:cubicBezTo>
                  <a:lnTo>
                    <a:pt x="656" y="728"/>
                  </a:lnTo>
                  <a:cubicBezTo>
                    <a:pt x="652" y="728"/>
                    <a:pt x="648" y="724"/>
                    <a:pt x="648" y="720"/>
                  </a:cubicBezTo>
                  <a:cubicBezTo>
                    <a:pt x="648" y="716"/>
                    <a:pt x="652" y="712"/>
                    <a:pt x="656" y="712"/>
                  </a:cubicBezTo>
                  <a:close/>
                  <a:moveTo>
                    <a:pt x="704" y="712"/>
                  </a:moveTo>
                  <a:lnTo>
                    <a:pt x="720" y="712"/>
                  </a:lnTo>
                  <a:cubicBezTo>
                    <a:pt x="725" y="712"/>
                    <a:pt x="728" y="716"/>
                    <a:pt x="728" y="720"/>
                  </a:cubicBezTo>
                  <a:cubicBezTo>
                    <a:pt x="728" y="724"/>
                    <a:pt x="725" y="728"/>
                    <a:pt x="720" y="728"/>
                  </a:cubicBezTo>
                  <a:lnTo>
                    <a:pt x="704" y="728"/>
                  </a:lnTo>
                  <a:cubicBezTo>
                    <a:pt x="700" y="728"/>
                    <a:pt x="696" y="724"/>
                    <a:pt x="696" y="720"/>
                  </a:cubicBezTo>
                  <a:cubicBezTo>
                    <a:pt x="696" y="716"/>
                    <a:pt x="700" y="712"/>
                    <a:pt x="704" y="712"/>
                  </a:cubicBezTo>
                  <a:close/>
                  <a:moveTo>
                    <a:pt x="752" y="712"/>
                  </a:moveTo>
                  <a:lnTo>
                    <a:pt x="768" y="712"/>
                  </a:lnTo>
                  <a:cubicBezTo>
                    <a:pt x="773" y="712"/>
                    <a:pt x="776" y="716"/>
                    <a:pt x="776" y="720"/>
                  </a:cubicBezTo>
                  <a:cubicBezTo>
                    <a:pt x="776" y="724"/>
                    <a:pt x="773" y="728"/>
                    <a:pt x="768" y="728"/>
                  </a:cubicBezTo>
                  <a:lnTo>
                    <a:pt x="752" y="728"/>
                  </a:lnTo>
                  <a:cubicBezTo>
                    <a:pt x="748" y="728"/>
                    <a:pt x="744" y="724"/>
                    <a:pt x="744" y="720"/>
                  </a:cubicBezTo>
                  <a:cubicBezTo>
                    <a:pt x="744" y="716"/>
                    <a:pt x="748" y="712"/>
                    <a:pt x="752" y="712"/>
                  </a:cubicBezTo>
                  <a:close/>
                  <a:moveTo>
                    <a:pt x="800" y="712"/>
                  </a:moveTo>
                  <a:lnTo>
                    <a:pt x="816" y="712"/>
                  </a:lnTo>
                  <a:cubicBezTo>
                    <a:pt x="821" y="712"/>
                    <a:pt x="824" y="716"/>
                    <a:pt x="824" y="720"/>
                  </a:cubicBezTo>
                  <a:cubicBezTo>
                    <a:pt x="824" y="724"/>
                    <a:pt x="821" y="728"/>
                    <a:pt x="816" y="728"/>
                  </a:cubicBezTo>
                  <a:lnTo>
                    <a:pt x="800" y="728"/>
                  </a:lnTo>
                  <a:cubicBezTo>
                    <a:pt x="796" y="728"/>
                    <a:pt x="792" y="724"/>
                    <a:pt x="792" y="720"/>
                  </a:cubicBezTo>
                  <a:cubicBezTo>
                    <a:pt x="792" y="716"/>
                    <a:pt x="796" y="712"/>
                    <a:pt x="800" y="712"/>
                  </a:cubicBezTo>
                  <a:close/>
                  <a:moveTo>
                    <a:pt x="848" y="712"/>
                  </a:moveTo>
                  <a:lnTo>
                    <a:pt x="864" y="712"/>
                  </a:lnTo>
                  <a:cubicBezTo>
                    <a:pt x="869" y="712"/>
                    <a:pt x="872" y="716"/>
                    <a:pt x="872" y="720"/>
                  </a:cubicBezTo>
                  <a:cubicBezTo>
                    <a:pt x="872" y="724"/>
                    <a:pt x="869" y="728"/>
                    <a:pt x="864" y="728"/>
                  </a:cubicBezTo>
                  <a:lnTo>
                    <a:pt x="848" y="728"/>
                  </a:lnTo>
                  <a:cubicBezTo>
                    <a:pt x="844" y="728"/>
                    <a:pt x="840" y="724"/>
                    <a:pt x="840" y="720"/>
                  </a:cubicBezTo>
                  <a:cubicBezTo>
                    <a:pt x="840" y="716"/>
                    <a:pt x="844" y="712"/>
                    <a:pt x="848" y="712"/>
                  </a:cubicBezTo>
                  <a:close/>
                  <a:moveTo>
                    <a:pt x="896" y="712"/>
                  </a:moveTo>
                  <a:lnTo>
                    <a:pt x="912" y="712"/>
                  </a:lnTo>
                  <a:cubicBezTo>
                    <a:pt x="917" y="712"/>
                    <a:pt x="920" y="716"/>
                    <a:pt x="920" y="720"/>
                  </a:cubicBezTo>
                  <a:cubicBezTo>
                    <a:pt x="920" y="724"/>
                    <a:pt x="917" y="728"/>
                    <a:pt x="912" y="728"/>
                  </a:cubicBezTo>
                  <a:lnTo>
                    <a:pt x="896" y="728"/>
                  </a:lnTo>
                  <a:cubicBezTo>
                    <a:pt x="892" y="728"/>
                    <a:pt x="888" y="724"/>
                    <a:pt x="888" y="720"/>
                  </a:cubicBezTo>
                  <a:cubicBezTo>
                    <a:pt x="888" y="716"/>
                    <a:pt x="892" y="712"/>
                    <a:pt x="896" y="712"/>
                  </a:cubicBezTo>
                  <a:close/>
                  <a:moveTo>
                    <a:pt x="944" y="712"/>
                  </a:moveTo>
                  <a:lnTo>
                    <a:pt x="960" y="712"/>
                  </a:lnTo>
                  <a:cubicBezTo>
                    <a:pt x="965" y="712"/>
                    <a:pt x="968" y="716"/>
                    <a:pt x="968" y="720"/>
                  </a:cubicBezTo>
                  <a:cubicBezTo>
                    <a:pt x="968" y="724"/>
                    <a:pt x="965" y="728"/>
                    <a:pt x="960" y="728"/>
                  </a:cubicBezTo>
                  <a:lnTo>
                    <a:pt x="944" y="728"/>
                  </a:lnTo>
                  <a:cubicBezTo>
                    <a:pt x="940" y="728"/>
                    <a:pt x="936" y="724"/>
                    <a:pt x="936" y="720"/>
                  </a:cubicBezTo>
                  <a:cubicBezTo>
                    <a:pt x="936" y="716"/>
                    <a:pt x="940" y="712"/>
                    <a:pt x="944" y="712"/>
                  </a:cubicBezTo>
                  <a:close/>
                  <a:moveTo>
                    <a:pt x="992" y="712"/>
                  </a:moveTo>
                  <a:lnTo>
                    <a:pt x="1008" y="712"/>
                  </a:lnTo>
                  <a:cubicBezTo>
                    <a:pt x="1013" y="712"/>
                    <a:pt x="1016" y="716"/>
                    <a:pt x="1016" y="720"/>
                  </a:cubicBezTo>
                  <a:cubicBezTo>
                    <a:pt x="1016" y="724"/>
                    <a:pt x="1013" y="728"/>
                    <a:pt x="1008" y="728"/>
                  </a:cubicBezTo>
                  <a:lnTo>
                    <a:pt x="992" y="728"/>
                  </a:lnTo>
                  <a:cubicBezTo>
                    <a:pt x="988" y="728"/>
                    <a:pt x="984" y="724"/>
                    <a:pt x="984" y="720"/>
                  </a:cubicBezTo>
                  <a:cubicBezTo>
                    <a:pt x="984" y="716"/>
                    <a:pt x="988" y="712"/>
                    <a:pt x="992" y="712"/>
                  </a:cubicBezTo>
                  <a:close/>
                  <a:moveTo>
                    <a:pt x="1040" y="712"/>
                  </a:moveTo>
                  <a:lnTo>
                    <a:pt x="1056" y="712"/>
                  </a:lnTo>
                  <a:cubicBezTo>
                    <a:pt x="1061" y="712"/>
                    <a:pt x="1064" y="716"/>
                    <a:pt x="1064" y="720"/>
                  </a:cubicBezTo>
                  <a:cubicBezTo>
                    <a:pt x="1064" y="724"/>
                    <a:pt x="1061" y="728"/>
                    <a:pt x="1056" y="728"/>
                  </a:cubicBezTo>
                  <a:lnTo>
                    <a:pt x="1040" y="728"/>
                  </a:lnTo>
                  <a:cubicBezTo>
                    <a:pt x="1036" y="728"/>
                    <a:pt x="1032" y="724"/>
                    <a:pt x="1032" y="720"/>
                  </a:cubicBezTo>
                  <a:cubicBezTo>
                    <a:pt x="1032" y="716"/>
                    <a:pt x="1036" y="712"/>
                    <a:pt x="1040" y="712"/>
                  </a:cubicBezTo>
                  <a:close/>
                  <a:moveTo>
                    <a:pt x="1088" y="712"/>
                  </a:moveTo>
                  <a:lnTo>
                    <a:pt x="1104" y="712"/>
                  </a:lnTo>
                  <a:cubicBezTo>
                    <a:pt x="1109" y="712"/>
                    <a:pt x="1112" y="716"/>
                    <a:pt x="1112" y="720"/>
                  </a:cubicBezTo>
                  <a:cubicBezTo>
                    <a:pt x="1112" y="724"/>
                    <a:pt x="1109" y="728"/>
                    <a:pt x="1104" y="728"/>
                  </a:cubicBezTo>
                  <a:lnTo>
                    <a:pt x="1088" y="728"/>
                  </a:lnTo>
                  <a:cubicBezTo>
                    <a:pt x="1084" y="728"/>
                    <a:pt x="1080" y="724"/>
                    <a:pt x="1080" y="720"/>
                  </a:cubicBezTo>
                  <a:cubicBezTo>
                    <a:pt x="1080" y="716"/>
                    <a:pt x="1084" y="712"/>
                    <a:pt x="1088" y="712"/>
                  </a:cubicBezTo>
                  <a:close/>
                  <a:moveTo>
                    <a:pt x="1136" y="712"/>
                  </a:moveTo>
                  <a:lnTo>
                    <a:pt x="1152" y="712"/>
                  </a:lnTo>
                  <a:cubicBezTo>
                    <a:pt x="1157" y="712"/>
                    <a:pt x="1160" y="716"/>
                    <a:pt x="1160" y="720"/>
                  </a:cubicBezTo>
                  <a:cubicBezTo>
                    <a:pt x="1160" y="724"/>
                    <a:pt x="1157" y="728"/>
                    <a:pt x="1152" y="728"/>
                  </a:cubicBezTo>
                  <a:lnTo>
                    <a:pt x="1136" y="728"/>
                  </a:lnTo>
                  <a:cubicBezTo>
                    <a:pt x="1132" y="728"/>
                    <a:pt x="1128" y="724"/>
                    <a:pt x="1128" y="720"/>
                  </a:cubicBezTo>
                  <a:cubicBezTo>
                    <a:pt x="1128" y="716"/>
                    <a:pt x="1132" y="712"/>
                    <a:pt x="1136" y="712"/>
                  </a:cubicBezTo>
                  <a:close/>
                  <a:moveTo>
                    <a:pt x="1184" y="712"/>
                  </a:moveTo>
                  <a:lnTo>
                    <a:pt x="1200" y="712"/>
                  </a:lnTo>
                  <a:cubicBezTo>
                    <a:pt x="1205" y="712"/>
                    <a:pt x="1208" y="716"/>
                    <a:pt x="1208" y="720"/>
                  </a:cubicBezTo>
                  <a:cubicBezTo>
                    <a:pt x="1208" y="724"/>
                    <a:pt x="1205" y="728"/>
                    <a:pt x="1200" y="728"/>
                  </a:cubicBezTo>
                  <a:lnTo>
                    <a:pt x="1184" y="728"/>
                  </a:lnTo>
                  <a:cubicBezTo>
                    <a:pt x="1180" y="728"/>
                    <a:pt x="1176" y="724"/>
                    <a:pt x="1176" y="720"/>
                  </a:cubicBezTo>
                  <a:cubicBezTo>
                    <a:pt x="1176" y="716"/>
                    <a:pt x="1180" y="712"/>
                    <a:pt x="1184" y="712"/>
                  </a:cubicBezTo>
                  <a:close/>
                  <a:moveTo>
                    <a:pt x="1232" y="712"/>
                  </a:moveTo>
                  <a:lnTo>
                    <a:pt x="1248" y="712"/>
                  </a:lnTo>
                  <a:cubicBezTo>
                    <a:pt x="1253" y="712"/>
                    <a:pt x="1256" y="716"/>
                    <a:pt x="1256" y="720"/>
                  </a:cubicBezTo>
                  <a:cubicBezTo>
                    <a:pt x="1256" y="724"/>
                    <a:pt x="1253" y="728"/>
                    <a:pt x="1248" y="728"/>
                  </a:cubicBezTo>
                  <a:lnTo>
                    <a:pt x="1232" y="728"/>
                  </a:lnTo>
                  <a:cubicBezTo>
                    <a:pt x="1228" y="728"/>
                    <a:pt x="1224" y="724"/>
                    <a:pt x="1224" y="720"/>
                  </a:cubicBezTo>
                  <a:cubicBezTo>
                    <a:pt x="1224" y="716"/>
                    <a:pt x="1228" y="712"/>
                    <a:pt x="1232" y="712"/>
                  </a:cubicBezTo>
                  <a:close/>
                  <a:moveTo>
                    <a:pt x="1280" y="712"/>
                  </a:moveTo>
                  <a:lnTo>
                    <a:pt x="1296" y="712"/>
                  </a:lnTo>
                  <a:cubicBezTo>
                    <a:pt x="1301" y="712"/>
                    <a:pt x="1304" y="716"/>
                    <a:pt x="1304" y="720"/>
                  </a:cubicBezTo>
                  <a:cubicBezTo>
                    <a:pt x="1304" y="724"/>
                    <a:pt x="1301" y="728"/>
                    <a:pt x="1296" y="728"/>
                  </a:cubicBezTo>
                  <a:lnTo>
                    <a:pt x="1280" y="728"/>
                  </a:lnTo>
                  <a:cubicBezTo>
                    <a:pt x="1276" y="728"/>
                    <a:pt x="1272" y="724"/>
                    <a:pt x="1272" y="720"/>
                  </a:cubicBezTo>
                  <a:cubicBezTo>
                    <a:pt x="1272" y="716"/>
                    <a:pt x="1276" y="712"/>
                    <a:pt x="1280" y="712"/>
                  </a:cubicBezTo>
                  <a:close/>
                  <a:moveTo>
                    <a:pt x="1328" y="712"/>
                  </a:moveTo>
                  <a:lnTo>
                    <a:pt x="1344" y="712"/>
                  </a:lnTo>
                  <a:cubicBezTo>
                    <a:pt x="1349" y="712"/>
                    <a:pt x="1352" y="716"/>
                    <a:pt x="1352" y="720"/>
                  </a:cubicBezTo>
                  <a:cubicBezTo>
                    <a:pt x="1352" y="724"/>
                    <a:pt x="1349" y="728"/>
                    <a:pt x="1344" y="728"/>
                  </a:cubicBezTo>
                  <a:lnTo>
                    <a:pt x="1328" y="728"/>
                  </a:lnTo>
                  <a:cubicBezTo>
                    <a:pt x="1324" y="728"/>
                    <a:pt x="1320" y="724"/>
                    <a:pt x="1320" y="720"/>
                  </a:cubicBezTo>
                  <a:cubicBezTo>
                    <a:pt x="1320" y="716"/>
                    <a:pt x="1324" y="712"/>
                    <a:pt x="1328" y="712"/>
                  </a:cubicBezTo>
                  <a:close/>
                  <a:moveTo>
                    <a:pt x="1376" y="712"/>
                  </a:moveTo>
                  <a:lnTo>
                    <a:pt x="1392" y="712"/>
                  </a:lnTo>
                  <a:cubicBezTo>
                    <a:pt x="1397" y="712"/>
                    <a:pt x="1400" y="716"/>
                    <a:pt x="1400" y="720"/>
                  </a:cubicBezTo>
                  <a:cubicBezTo>
                    <a:pt x="1400" y="724"/>
                    <a:pt x="1397" y="728"/>
                    <a:pt x="1392" y="728"/>
                  </a:cubicBezTo>
                  <a:lnTo>
                    <a:pt x="1376" y="728"/>
                  </a:lnTo>
                  <a:cubicBezTo>
                    <a:pt x="1372" y="728"/>
                    <a:pt x="1368" y="724"/>
                    <a:pt x="1368" y="720"/>
                  </a:cubicBezTo>
                  <a:cubicBezTo>
                    <a:pt x="1368" y="716"/>
                    <a:pt x="1372" y="712"/>
                    <a:pt x="1376" y="712"/>
                  </a:cubicBezTo>
                  <a:close/>
                  <a:moveTo>
                    <a:pt x="1424" y="712"/>
                  </a:moveTo>
                  <a:lnTo>
                    <a:pt x="1440" y="712"/>
                  </a:lnTo>
                  <a:cubicBezTo>
                    <a:pt x="1445" y="712"/>
                    <a:pt x="1448" y="716"/>
                    <a:pt x="1448" y="720"/>
                  </a:cubicBezTo>
                  <a:cubicBezTo>
                    <a:pt x="1448" y="724"/>
                    <a:pt x="1445" y="728"/>
                    <a:pt x="1440" y="728"/>
                  </a:cubicBezTo>
                  <a:lnTo>
                    <a:pt x="1424" y="728"/>
                  </a:lnTo>
                  <a:cubicBezTo>
                    <a:pt x="1420" y="728"/>
                    <a:pt x="1416" y="724"/>
                    <a:pt x="1416" y="720"/>
                  </a:cubicBezTo>
                  <a:cubicBezTo>
                    <a:pt x="1416" y="716"/>
                    <a:pt x="1420" y="712"/>
                    <a:pt x="1424" y="712"/>
                  </a:cubicBezTo>
                  <a:close/>
                  <a:moveTo>
                    <a:pt x="1472" y="712"/>
                  </a:moveTo>
                  <a:lnTo>
                    <a:pt x="1488" y="712"/>
                  </a:lnTo>
                  <a:cubicBezTo>
                    <a:pt x="1493" y="712"/>
                    <a:pt x="1496" y="716"/>
                    <a:pt x="1496" y="720"/>
                  </a:cubicBezTo>
                  <a:cubicBezTo>
                    <a:pt x="1496" y="724"/>
                    <a:pt x="1493" y="728"/>
                    <a:pt x="1488" y="728"/>
                  </a:cubicBezTo>
                  <a:lnTo>
                    <a:pt x="1472" y="728"/>
                  </a:lnTo>
                  <a:cubicBezTo>
                    <a:pt x="1468" y="728"/>
                    <a:pt x="1464" y="724"/>
                    <a:pt x="1464" y="720"/>
                  </a:cubicBezTo>
                  <a:cubicBezTo>
                    <a:pt x="1464" y="716"/>
                    <a:pt x="1468" y="712"/>
                    <a:pt x="1472" y="712"/>
                  </a:cubicBezTo>
                  <a:close/>
                  <a:moveTo>
                    <a:pt x="1520" y="712"/>
                  </a:moveTo>
                  <a:lnTo>
                    <a:pt x="1536" y="712"/>
                  </a:lnTo>
                  <a:cubicBezTo>
                    <a:pt x="1541" y="712"/>
                    <a:pt x="1544" y="716"/>
                    <a:pt x="1544" y="720"/>
                  </a:cubicBezTo>
                  <a:cubicBezTo>
                    <a:pt x="1544" y="724"/>
                    <a:pt x="1541" y="728"/>
                    <a:pt x="1536" y="728"/>
                  </a:cubicBezTo>
                  <a:lnTo>
                    <a:pt x="1520" y="728"/>
                  </a:lnTo>
                  <a:cubicBezTo>
                    <a:pt x="1516" y="728"/>
                    <a:pt x="1512" y="724"/>
                    <a:pt x="1512" y="720"/>
                  </a:cubicBezTo>
                  <a:cubicBezTo>
                    <a:pt x="1512" y="716"/>
                    <a:pt x="1516" y="712"/>
                    <a:pt x="1520" y="712"/>
                  </a:cubicBezTo>
                  <a:close/>
                  <a:moveTo>
                    <a:pt x="1568" y="712"/>
                  </a:moveTo>
                  <a:lnTo>
                    <a:pt x="1584" y="712"/>
                  </a:lnTo>
                  <a:cubicBezTo>
                    <a:pt x="1589" y="712"/>
                    <a:pt x="1592" y="716"/>
                    <a:pt x="1592" y="720"/>
                  </a:cubicBezTo>
                  <a:cubicBezTo>
                    <a:pt x="1592" y="724"/>
                    <a:pt x="1589" y="728"/>
                    <a:pt x="1584" y="728"/>
                  </a:cubicBezTo>
                  <a:lnTo>
                    <a:pt x="1568" y="728"/>
                  </a:lnTo>
                  <a:cubicBezTo>
                    <a:pt x="1564" y="728"/>
                    <a:pt x="1560" y="724"/>
                    <a:pt x="1560" y="720"/>
                  </a:cubicBezTo>
                  <a:cubicBezTo>
                    <a:pt x="1560" y="716"/>
                    <a:pt x="1564" y="712"/>
                    <a:pt x="1568" y="712"/>
                  </a:cubicBezTo>
                  <a:close/>
                  <a:moveTo>
                    <a:pt x="1616" y="712"/>
                  </a:moveTo>
                  <a:lnTo>
                    <a:pt x="1632" y="712"/>
                  </a:lnTo>
                  <a:cubicBezTo>
                    <a:pt x="1637" y="712"/>
                    <a:pt x="1640" y="716"/>
                    <a:pt x="1640" y="720"/>
                  </a:cubicBezTo>
                  <a:cubicBezTo>
                    <a:pt x="1640" y="724"/>
                    <a:pt x="1637" y="728"/>
                    <a:pt x="1632" y="728"/>
                  </a:cubicBezTo>
                  <a:lnTo>
                    <a:pt x="1616" y="728"/>
                  </a:lnTo>
                  <a:cubicBezTo>
                    <a:pt x="1612" y="728"/>
                    <a:pt x="1608" y="724"/>
                    <a:pt x="1608" y="720"/>
                  </a:cubicBezTo>
                  <a:cubicBezTo>
                    <a:pt x="1608" y="716"/>
                    <a:pt x="1612" y="712"/>
                    <a:pt x="1616" y="712"/>
                  </a:cubicBezTo>
                  <a:close/>
                  <a:moveTo>
                    <a:pt x="1664" y="712"/>
                  </a:moveTo>
                  <a:lnTo>
                    <a:pt x="1680" y="712"/>
                  </a:lnTo>
                  <a:cubicBezTo>
                    <a:pt x="1685" y="712"/>
                    <a:pt x="1688" y="716"/>
                    <a:pt x="1688" y="720"/>
                  </a:cubicBezTo>
                  <a:cubicBezTo>
                    <a:pt x="1688" y="724"/>
                    <a:pt x="1685" y="728"/>
                    <a:pt x="1680" y="728"/>
                  </a:cubicBezTo>
                  <a:lnTo>
                    <a:pt x="1664" y="728"/>
                  </a:lnTo>
                  <a:cubicBezTo>
                    <a:pt x="1660" y="728"/>
                    <a:pt x="1656" y="724"/>
                    <a:pt x="1656" y="720"/>
                  </a:cubicBezTo>
                  <a:cubicBezTo>
                    <a:pt x="1656" y="716"/>
                    <a:pt x="1660" y="712"/>
                    <a:pt x="1664" y="712"/>
                  </a:cubicBezTo>
                  <a:close/>
                  <a:moveTo>
                    <a:pt x="1712" y="712"/>
                  </a:moveTo>
                  <a:lnTo>
                    <a:pt x="1728" y="712"/>
                  </a:lnTo>
                  <a:cubicBezTo>
                    <a:pt x="1733" y="712"/>
                    <a:pt x="1736" y="716"/>
                    <a:pt x="1736" y="720"/>
                  </a:cubicBezTo>
                  <a:cubicBezTo>
                    <a:pt x="1736" y="724"/>
                    <a:pt x="1733" y="728"/>
                    <a:pt x="1728" y="728"/>
                  </a:cubicBezTo>
                  <a:lnTo>
                    <a:pt x="1712" y="728"/>
                  </a:lnTo>
                  <a:cubicBezTo>
                    <a:pt x="1708" y="728"/>
                    <a:pt x="1704" y="724"/>
                    <a:pt x="1704" y="720"/>
                  </a:cubicBezTo>
                  <a:cubicBezTo>
                    <a:pt x="1704" y="716"/>
                    <a:pt x="1708" y="712"/>
                    <a:pt x="1712" y="712"/>
                  </a:cubicBezTo>
                  <a:close/>
                  <a:moveTo>
                    <a:pt x="1760" y="712"/>
                  </a:moveTo>
                  <a:lnTo>
                    <a:pt x="1776" y="712"/>
                  </a:lnTo>
                  <a:cubicBezTo>
                    <a:pt x="1781" y="712"/>
                    <a:pt x="1784" y="716"/>
                    <a:pt x="1784" y="720"/>
                  </a:cubicBezTo>
                  <a:cubicBezTo>
                    <a:pt x="1784" y="724"/>
                    <a:pt x="1781" y="728"/>
                    <a:pt x="1776" y="728"/>
                  </a:cubicBezTo>
                  <a:lnTo>
                    <a:pt x="1760" y="728"/>
                  </a:lnTo>
                  <a:cubicBezTo>
                    <a:pt x="1756" y="728"/>
                    <a:pt x="1752" y="724"/>
                    <a:pt x="1752" y="720"/>
                  </a:cubicBezTo>
                  <a:cubicBezTo>
                    <a:pt x="1752" y="716"/>
                    <a:pt x="1756" y="712"/>
                    <a:pt x="1760" y="712"/>
                  </a:cubicBezTo>
                  <a:close/>
                  <a:moveTo>
                    <a:pt x="1808" y="712"/>
                  </a:moveTo>
                  <a:lnTo>
                    <a:pt x="1824" y="712"/>
                  </a:lnTo>
                  <a:cubicBezTo>
                    <a:pt x="1829" y="712"/>
                    <a:pt x="1832" y="716"/>
                    <a:pt x="1832" y="720"/>
                  </a:cubicBezTo>
                  <a:cubicBezTo>
                    <a:pt x="1832" y="724"/>
                    <a:pt x="1829" y="728"/>
                    <a:pt x="1824" y="728"/>
                  </a:cubicBezTo>
                  <a:lnTo>
                    <a:pt x="1808" y="728"/>
                  </a:lnTo>
                  <a:cubicBezTo>
                    <a:pt x="1804" y="728"/>
                    <a:pt x="1800" y="724"/>
                    <a:pt x="1800" y="720"/>
                  </a:cubicBezTo>
                  <a:cubicBezTo>
                    <a:pt x="1800" y="716"/>
                    <a:pt x="1804" y="712"/>
                    <a:pt x="1808" y="712"/>
                  </a:cubicBezTo>
                  <a:close/>
                  <a:moveTo>
                    <a:pt x="1856" y="712"/>
                  </a:moveTo>
                  <a:lnTo>
                    <a:pt x="1872" y="712"/>
                  </a:lnTo>
                  <a:cubicBezTo>
                    <a:pt x="1877" y="712"/>
                    <a:pt x="1880" y="716"/>
                    <a:pt x="1880" y="720"/>
                  </a:cubicBezTo>
                  <a:cubicBezTo>
                    <a:pt x="1880" y="724"/>
                    <a:pt x="1877" y="728"/>
                    <a:pt x="1872" y="728"/>
                  </a:cubicBezTo>
                  <a:lnTo>
                    <a:pt x="1856" y="728"/>
                  </a:lnTo>
                  <a:cubicBezTo>
                    <a:pt x="1852" y="728"/>
                    <a:pt x="1848" y="724"/>
                    <a:pt x="1848" y="720"/>
                  </a:cubicBezTo>
                  <a:cubicBezTo>
                    <a:pt x="1848" y="716"/>
                    <a:pt x="1852" y="712"/>
                    <a:pt x="1856" y="712"/>
                  </a:cubicBezTo>
                  <a:close/>
                  <a:moveTo>
                    <a:pt x="1904" y="712"/>
                  </a:moveTo>
                  <a:lnTo>
                    <a:pt x="1920" y="712"/>
                  </a:lnTo>
                  <a:cubicBezTo>
                    <a:pt x="1925" y="712"/>
                    <a:pt x="1928" y="716"/>
                    <a:pt x="1928" y="720"/>
                  </a:cubicBezTo>
                  <a:cubicBezTo>
                    <a:pt x="1928" y="724"/>
                    <a:pt x="1925" y="728"/>
                    <a:pt x="1920" y="728"/>
                  </a:cubicBezTo>
                  <a:lnTo>
                    <a:pt x="1904" y="728"/>
                  </a:lnTo>
                  <a:cubicBezTo>
                    <a:pt x="1900" y="728"/>
                    <a:pt x="1896" y="724"/>
                    <a:pt x="1896" y="720"/>
                  </a:cubicBezTo>
                  <a:cubicBezTo>
                    <a:pt x="1896" y="716"/>
                    <a:pt x="1900" y="712"/>
                    <a:pt x="1904" y="712"/>
                  </a:cubicBezTo>
                  <a:close/>
                  <a:moveTo>
                    <a:pt x="1952" y="712"/>
                  </a:moveTo>
                  <a:lnTo>
                    <a:pt x="1968" y="712"/>
                  </a:lnTo>
                  <a:cubicBezTo>
                    <a:pt x="1973" y="712"/>
                    <a:pt x="1976" y="716"/>
                    <a:pt x="1976" y="720"/>
                  </a:cubicBezTo>
                  <a:cubicBezTo>
                    <a:pt x="1976" y="724"/>
                    <a:pt x="1973" y="728"/>
                    <a:pt x="1968" y="728"/>
                  </a:cubicBezTo>
                  <a:lnTo>
                    <a:pt x="1952" y="728"/>
                  </a:lnTo>
                  <a:cubicBezTo>
                    <a:pt x="1948" y="728"/>
                    <a:pt x="1944" y="724"/>
                    <a:pt x="1944" y="720"/>
                  </a:cubicBezTo>
                  <a:cubicBezTo>
                    <a:pt x="1944" y="716"/>
                    <a:pt x="1948" y="712"/>
                    <a:pt x="1952" y="712"/>
                  </a:cubicBezTo>
                  <a:close/>
                  <a:moveTo>
                    <a:pt x="2000" y="712"/>
                  </a:moveTo>
                  <a:lnTo>
                    <a:pt x="2016" y="712"/>
                  </a:lnTo>
                  <a:cubicBezTo>
                    <a:pt x="2021" y="712"/>
                    <a:pt x="2024" y="716"/>
                    <a:pt x="2024" y="720"/>
                  </a:cubicBezTo>
                  <a:cubicBezTo>
                    <a:pt x="2024" y="724"/>
                    <a:pt x="2021" y="728"/>
                    <a:pt x="2016" y="728"/>
                  </a:cubicBezTo>
                  <a:lnTo>
                    <a:pt x="2000" y="728"/>
                  </a:lnTo>
                  <a:cubicBezTo>
                    <a:pt x="1996" y="728"/>
                    <a:pt x="1992" y="724"/>
                    <a:pt x="1992" y="720"/>
                  </a:cubicBezTo>
                  <a:cubicBezTo>
                    <a:pt x="1992" y="716"/>
                    <a:pt x="1996" y="712"/>
                    <a:pt x="2000" y="712"/>
                  </a:cubicBezTo>
                  <a:close/>
                  <a:moveTo>
                    <a:pt x="2048" y="712"/>
                  </a:moveTo>
                  <a:lnTo>
                    <a:pt x="2064" y="712"/>
                  </a:lnTo>
                  <a:cubicBezTo>
                    <a:pt x="2069" y="712"/>
                    <a:pt x="2072" y="716"/>
                    <a:pt x="2072" y="720"/>
                  </a:cubicBezTo>
                  <a:cubicBezTo>
                    <a:pt x="2072" y="724"/>
                    <a:pt x="2069" y="728"/>
                    <a:pt x="2064" y="728"/>
                  </a:cubicBezTo>
                  <a:lnTo>
                    <a:pt x="2048" y="728"/>
                  </a:lnTo>
                  <a:cubicBezTo>
                    <a:pt x="2044" y="728"/>
                    <a:pt x="2040" y="724"/>
                    <a:pt x="2040" y="720"/>
                  </a:cubicBezTo>
                  <a:cubicBezTo>
                    <a:pt x="2040" y="716"/>
                    <a:pt x="2044" y="712"/>
                    <a:pt x="2048" y="712"/>
                  </a:cubicBezTo>
                  <a:close/>
                  <a:moveTo>
                    <a:pt x="2096" y="712"/>
                  </a:moveTo>
                  <a:lnTo>
                    <a:pt x="2112" y="712"/>
                  </a:lnTo>
                  <a:cubicBezTo>
                    <a:pt x="2117" y="712"/>
                    <a:pt x="2120" y="716"/>
                    <a:pt x="2120" y="720"/>
                  </a:cubicBezTo>
                  <a:cubicBezTo>
                    <a:pt x="2120" y="724"/>
                    <a:pt x="2117" y="728"/>
                    <a:pt x="2112" y="728"/>
                  </a:cubicBezTo>
                  <a:lnTo>
                    <a:pt x="2096" y="728"/>
                  </a:lnTo>
                  <a:cubicBezTo>
                    <a:pt x="2092" y="728"/>
                    <a:pt x="2088" y="724"/>
                    <a:pt x="2088" y="720"/>
                  </a:cubicBezTo>
                  <a:cubicBezTo>
                    <a:pt x="2088" y="716"/>
                    <a:pt x="2092" y="712"/>
                    <a:pt x="2096" y="712"/>
                  </a:cubicBezTo>
                  <a:close/>
                  <a:moveTo>
                    <a:pt x="2144" y="712"/>
                  </a:moveTo>
                  <a:lnTo>
                    <a:pt x="2160" y="712"/>
                  </a:lnTo>
                  <a:cubicBezTo>
                    <a:pt x="2165" y="712"/>
                    <a:pt x="2168" y="716"/>
                    <a:pt x="2168" y="720"/>
                  </a:cubicBezTo>
                  <a:cubicBezTo>
                    <a:pt x="2168" y="724"/>
                    <a:pt x="2165" y="728"/>
                    <a:pt x="2160" y="728"/>
                  </a:cubicBezTo>
                  <a:lnTo>
                    <a:pt x="2144" y="728"/>
                  </a:lnTo>
                  <a:cubicBezTo>
                    <a:pt x="2140" y="728"/>
                    <a:pt x="2136" y="724"/>
                    <a:pt x="2136" y="720"/>
                  </a:cubicBezTo>
                  <a:cubicBezTo>
                    <a:pt x="2136" y="716"/>
                    <a:pt x="2140" y="712"/>
                    <a:pt x="2144" y="712"/>
                  </a:cubicBezTo>
                  <a:close/>
                  <a:moveTo>
                    <a:pt x="2192" y="712"/>
                  </a:moveTo>
                  <a:lnTo>
                    <a:pt x="2208" y="712"/>
                  </a:lnTo>
                  <a:cubicBezTo>
                    <a:pt x="2213" y="712"/>
                    <a:pt x="2216" y="716"/>
                    <a:pt x="2216" y="720"/>
                  </a:cubicBezTo>
                  <a:cubicBezTo>
                    <a:pt x="2216" y="724"/>
                    <a:pt x="2213" y="728"/>
                    <a:pt x="2208" y="728"/>
                  </a:cubicBezTo>
                  <a:lnTo>
                    <a:pt x="2192" y="728"/>
                  </a:lnTo>
                  <a:cubicBezTo>
                    <a:pt x="2188" y="728"/>
                    <a:pt x="2184" y="724"/>
                    <a:pt x="2184" y="720"/>
                  </a:cubicBezTo>
                  <a:cubicBezTo>
                    <a:pt x="2184" y="716"/>
                    <a:pt x="2188" y="712"/>
                    <a:pt x="2192" y="712"/>
                  </a:cubicBezTo>
                  <a:close/>
                  <a:moveTo>
                    <a:pt x="2240" y="712"/>
                  </a:moveTo>
                  <a:lnTo>
                    <a:pt x="2256" y="712"/>
                  </a:lnTo>
                  <a:cubicBezTo>
                    <a:pt x="2261" y="712"/>
                    <a:pt x="2264" y="716"/>
                    <a:pt x="2264" y="720"/>
                  </a:cubicBezTo>
                  <a:cubicBezTo>
                    <a:pt x="2264" y="724"/>
                    <a:pt x="2261" y="728"/>
                    <a:pt x="2256" y="728"/>
                  </a:cubicBezTo>
                  <a:lnTo>
                    <a:pt x="2240" y="728"/>
                  </a:lnTo>
                  <a:cubicBezTo>
                    <a:pt x="2236" y="728"/>
                    <a:pt x="2232" y="724"/>
                    <a:pt x="2232" y="720"/>
                  </a:cubicBezTo>
                  <a:cubicBezTo>
                    <a:pt x="2232" y="716"/>
                    <a:pt x="2236" y="712"/>
                    <a:pt x="2240" y="712"/>
                  </a:cubicBezTo>
                  <a:close/>
                  <a:moveTo>
                    <a:pt x="2288" y="712"/>
                  </a:moveTo>
                  <a:lnTo>
                    <a:pt x="2304" y="712"/>
                  </a:lnTo>
                  <a:cubicBezTo>
                    <a:pt x="2309" y="712"/>
                    <a:pt x="2312" y="716"/>
                    <a:pt x="2312" y="720"/>
                  </a:cubicBezTo>
                  <a:cubicBezTo>
                    <a:pt x="2312" y="724"/>
                    <a:pt x="2309" y="728"/>
                    <a:pt x="2304" y="728"/>
                  </a:cubicBezTo>
                  <a:lnTo>
                    <a:pt x="2288" y="728"/>
                  </a:lnTo>
                  <a:cubicBezTo>
                    <a:pt x="2284" y="728"/>
                    <a:pt x="2280" y="724"/>
                    <a:pt x="2280" y="720"/>
                  </a:cubicBezTo>
                  <a:cubicBezTo>
                    <a:pt x="2280" y="716"/>
                    <a:pt x="2284" y="712"/>
                    <a:pt x="2288" y="712"/>
                  </a:cubicBezTo>
                  <a:close/>
                  <a:moveTo>
                    <a:pt x="2336" y="712"/>
                  </a:moveTo>
                  <a:lnTo>
                    <a:pt x="2352" y="712"/>
                  </a:lnTo>
                  <a:cubicBezTo>
                    <a:pt x="2357" y="712"/>
                    <a:pt x="2360" y="716"/>
                    <a:pt x="2360" y="720"/>
                  </a:cubicBezTo>
                  <a:cubicBezTo>
                    <a:pt x="2360" y="724"/>
                    <a:pt x="2357" y="728"/>
                    <a:pt x="2352" y="728"/>
                  </a:cubicBezTo>
                  <a:lnTo>
                    <a:pt x="2336" y="728"/>
                  </a:lnTo>
                  <a:cubicBezTo>
                    <a:pt x="2332" y="728"/>
                    <a:pt x="2328" y="724"/>
                    <a:pt x="2328" y="720"/>
                  </a:cubicBezTo>
                  <a:cubicBezTo>
                    <a:pt x="2328" y="716"/>
                    <a:pt x="2332" y="712"/>
                    <a:pt x="2336" y="712"/>
                  </a:cubicBezTo>
                  <a:close/>
                  <a:moveTo>
                    <a:pt x="2384" y="712"/>
                  </a:moveTo>
                  <a:lnTo>
                    <a:pt x="2400" y="712"/>
                  </a:lnTo>
                  <a:cubicBezTo>
                    <a:pt x="2405" y="712"/>
                    <a:pt x="2408" y="716"/>
                    <a:pt x="2408" y="720"/>
                  </a:cubicBezTo>
                  <a:cubicBezTo>
                    <a:pt x="2408" y="724"/>
                    <a:pt x="2405" y="728"/>
                    <a:pt x="2400" y="728"/>
                  </a:cubicBezTo>
                  <a:lnTo>
                    <a:pt x="2384" y="728"/>
                  </a:lnTo>
                  <a:cubicBezTo>
                    <a:pt x="2380" y="728"/>
                    <a:pt x="2376" y="724"/>
                    <a:pt x="2376" y="720"/>
                  </a:cubicBezTo>
                  <a:cubicBezTo>
                    <a:pt x="2376" y="716"/>
                    <a:pt x="2380" y="712"/>
                    <a:pt x="2384" y="712"/>
                  </a:cubicBezTo>
                  <a:close/>
                  <a:moveTo>
                    <a:pt x="2432" y="712"/>
                  </a:moveTo>
                  <a:lnTo>
                    <a:pt x="2448" y="712"/>
                  </a:lnTo>
                  <a:cubicBezTo>
                    <a:pt x="2453" y="712"/>
                    <a:pt x="2456" y="716"/>
                    <a:pt x="2456" y="720"/>
                  </a:cubicBezTo>
                  <a:cubicBezTo>
                    <a:pt x="2456" y="724"/>
                    <a:pt x="2453" y="728"/>
                    <a:pt x="2448" y="728"/>
                  </a:cubicBezTo>
                  <a:lnTo>
                    <a:pt x="2432" y="728"/>
                  </a:lnTo>
                  <a:cubicBezTo>
                    <a:pt x="2428" y="728"/>
                    <a:pt x="2424" y="724"/>
                    <a:pt x="2424" y="720"/>
                  </a:cubicBezTo>
                  <a:cubicBezTo>
                    <a:pt x="2424" y="716"/>
                    <a:pt x="2428" y="712"/>
                    <a:pt x="2432" y="712"/>
                  </a:cubicBezTo>
                  <a:close/>
                  <a:moveTo>
                    <a:pt x="2480" y="712"/>
                  </a:moveTo>
                  <a:lnTo>
                    <a:pt x="2496" y="712"/>
                  </a:lnTo>
                  <a:cubicBezTo>
                    <a:pt x="2501" y="712"/>
                    <a:pt x="2504" y="716"/>
                    <a:pt x="2504" y="720"/>
                  </a:cubicBezTo>
                  <a:cubicBezTo>
                    <a:pt x="2504" y="724"/>
                    <a:pt x="2501" y="728"/>
                    <a:pt x="2496" y="728"/>
                  </a:cubicBezTo>
                  <a:lnTo>
                    <a:pt x="2480" y="728"/>
                  </a:lnTo>
                  <a:cubicBezTo>
                    <a:pt x="2476" y="728"/>
                    <a:pt x="2472" y="724"/>
                    <a:pt x="2472" y="720"/>
                  </a:cubicBezTo>
                  <a:cubicBezTo>
                    <a:pt x="2472" y="716"/>
                    <a:pt x="2476" y="712"/>
                    <a:pt x="2480" y="712"/>
                  </a:cubicBezTo>
                  <a:close/>
                  <a:moveTo>
                    <a:pt x="2528" y="712"/>
                  </a:moveTo>
                  <a:lnTo>
                    <a:pt x="2544" y="712"/>
                  </a:lnTo>
                  <a:cubicBezTo>
                    <a:pt x="2549" y="712"/>
                    <a:pt x="2552" y="716"/>
                    <a:pt x="2552" y="720"/>
                  </a:cubicBezTo>
                  <a:cubicBezTo>
                    <a:pt x="2552" y="724"/>
                    <a:pt x="2549" y="728"/>
                    <a:pt x="2544" y="728"/>
                  </a:cubicBezTo>
                  <a:lnTo>
                    <a:pt x="2528" y="728"/>
                  </a:lnTo>
                  <a:cubicBezTo>
                    <a:pt x="2524" y="728"/>
                    <a:pt x="2520" y="724"/>
                    <a:pt x="2520" y="720"/>
                  </a:cubicBezTo>
                  <a:cubicBezTo>
                    <a:pt x="2520" y="716"/>
                    <a:pt x="2524" y="712"/>
                    <a:pt x="2528" y="712"/>
                  </a:cubicBezTo>
                  <a:close/>
                  <a:moveTo>
                    <a:pt x="2576" y="712"/>
                  </a:moveTo>
                  <a:lnTo>
                    <a:pt x="2592" y="712"/>
                  </a:lnTo>
                  <a:cubicBezTo>
                    <a:pt x="2597" y="712"/>
                    <a:pt x="2600" y="716"/>
                    <a:pt x="2600" y="720"/>
                  </a:cubicBezTo>
                  <a:cubicBezTo>
                    <a:pt x="2600" y="724"/>
                    <a:pt x="2597" y="728"/>
                    <a:pt x="2592" y="728"/>
                  </a:cubicBezTo>
                  <a:lnTo>
                    <a:pt x="2576" y="728"/>
                  </a:lnTo>
                  <a:cubicBezTo>
                    <a:pt x="2572" y="728"/>
                    <a:pt x="2568" y="724"/>
                    <a:pt x="2568" y="720"/>
                  </a:cubicBezTo>
                  <a:cubicBezTo>
                    <a:pt x="2568" y="716"/>
                    <a:pt x="2572" y="712"/>
                    <a:pt x="2576" y="712"/>
                  </a:cubicBezTo>
                  <a:close/>
                  <a:moveTo>
                    <a:pt x="2624" y="712"/>
                  </a:moveTo>
                  <a:lnTo>
                    <a:pt x="2640" y="712"/>
                  </a:lnTo>
                  <a:cubicBezTo>
                    <a:pt x="2645" y="712"/>
                    <a:pt x="2648" y="716"/>
                    <a:pt x="2648" y="720"/>
                  </a:cubicBezTo>
                  <a:cubicBezTo>
                    <a:pt x="2648" y="724"/>
                    <a:pt x="2645" y="728"/>
                    <a:pt x="2640" y="728"/>
                  </a:cubicBezTo>
                  <a:lnTo>
                    <a:pt x="2624" y="728"/>
                  </a:lnTo>
                  <a:cubicBezTo>
                    <a:pt x="2620" y="728"/>
                    <a:pt x="2616" y="724"/>
                    <a:pt x="2616" y="720"/>
                  </a:cubicBezTo>
                  <a:cubicBezTo>
                    <a:pt x="2616" y="716"/>
                    <a:pt x="2620" y="712"/>
                    <a:pt x="2624" y="712"/>
                  </a:cubicBezTo>
                  <a:close/>
                  <a:moveTo>
                    <a:pt x="2672" y="712"/>
                  </a:moveTo>
                  <a:lnTo>
                    <a:pt x="2688" y="712"/>
                  </a:lnTo>
                  <a:cubicBezTo>
                    <a:pt x="2693" y="712"/>
                    <a:pt x="2696" y="716"/>
                    <a:pt x="2696" y="720"/>
                  </a:cubicBezTo>
                  <a:cubicBezTo>
                    <a:pt x="2696" y="724"/>
                    <a:pt x="2693" y="728"/>
                    <a:pt x="2688" y="728"/>
                  </a:cubicBezTo>
                  <a:lnTo>
                    <a:pt x="2672" y="728"/>
                  </a:lnTo>
                  <a:cubicBezTo>
                    <a:pt x="2668" y="728"/>
                    <a:pt x="2664" y="724"/>
                    <a:pt x="2664" y="720"/>
                  </a:cubicBezTo>
                  <a:cubicBezTo>
                    <a:pt x="2664" y="716"/>
                    <a:pt x="2668" y="712"/>
                    <a:pt x="2672" y="712"/>
                  </a:cubicBezTo>
                  <a:close/>
                  <a:moveTo>
                    <a:pt x="2720" y="712"/>
                  </a:moveTo>
                  <a:lnTo>
                    <a:pt x="2736" y="712"/>
                  </a:lnTo>
                  <a:cubicBezTo>
                    <a:pt x="2741" y="712"/>
                    <a:pt x="2744" y="716"/>
                    <a:pt x="2744" y="720"/>
                  </a:cubicBezTo>
                  <a:cubicBezTo>
                    <a:pt x="2744" y="724"/>
                    <a:pt x="2741" y="728"/>
                    <a:pt x="2736" y="728"/>
                  </a:cubicBezTo>
                  <a:lnTo>
                    <a:pt x="2720" y="728"/>
                  </a:lnTo>
                  <a:cubicBezTo>
                    <a:pt x="2716" y="728"/>
                    <a:pt x="2712" y="724"/>
                    <a:pt x="2712" y="720"/>
                  </a:cubicBezTo>
                  <a:cubicBezTo>
                    <a:pt x="2712" y="716"/>
                    <a:pt x="2716" y="712"/>
                    <a:pt x="2720" y="712"/>
                  </a:cubicBezTo>
                  <a:close/>
                  <a:moveTo>
                    <a:pt x="2768" y="712"/>
                  </a:moveTo>
                  <a:lnTo>
                    <a:pt x="2784" y="712"/>
                  </a:lnTo>
                  <a:cubicBezTo>
                    <a:pt x="2789" y="712"/>
                    <a:pt x="2792" y="716"/>
                    <a:pt x="2792" y="720"/>
                  </a:cubicBezTo>
                  <a:cubicBezTo>
                    <a:pt x="2792" y="724"/>
                    <a:pt x="2789" y="728"/>
                    <a:pt x="2784" y="728"/>
                  </a:cubicBezTo>
                  <a:lnTo>
                    <a:pt x="2768" y="728"/>
                  </a:lnTo>
                  <a:cubicBezTo>
                    <a:pt x="2764" y="728"/>
                    <a:pt x="2760" y="724"/>
                    <a:pt x="2760" y="720"/>
                  </a:cubicBezTo>
                  <a:cubicBezTo>
                    <a:pt x="2760" y="716"/>
                    <a:pt x="2764" y="712"/>
                    <a:pt x="2768" y="712"/>
                  </a:cubicBezTo>
                  <a:close/>
                  <a:moveTo>
                    <a:pt x="2816" y="712"/>
                  </a:moveTo>
                  <a:lnTo>
                    <a:pt x="2832" y="712"/>
                  </a:lnTo>
                  <a:cubicBezTo>
                    <a:pt x="2837" y="712"/>
                    <a:pt x="2840" y="716"/>
                    <a:pt x="2840" y="720"/>
                  </a:cubicBezTo>
                  <a:cubicBezTo>
                    <a:pt x="2840" y="724"/>
                    <a:pt x="2837" y="728"/>
                    <a:pt x="2832" y="728"/>
                  </a:cubicBezTo>
                  <a:lnTo>
                    <a:pt x="2816" y="728"/>
                  </a:lnTo>
                  <a:cubicBezTo>
                    <a:pt x="2812" y="728"/>
                    <a:pt x="2808" y="724"/>
                    <a:pt x="2808" y="720"/>
                  </a:cubicBezTo>
                  <a:cubicBezTo>
                    <a:pt x="2808" y="716"/>
                    <a:pt x="2812" y="712"/>
                    <a:pt x="2816" y="712"/>
                  </a:cubicBezTo>
                  <a:close/>
                  <a:moveTo>
                    <a:pt x="2864" y="712"/>
                  </a:moveTo>
                  <a:lnTo>
                    <a:pt x="2880" y="712"/>
                  </a:lnTo>
                  <a:cubicBezTo>
                    <a:pt x="2885" y="712"/>
                    <a:pt x="2888" y="716"/>
                    <a:pt x="2888" y="720"/>
                  </a:cubicBezTo>
                  <a:cubicBezTo>
                    <a:pt x="2888" y="724"/>
                    <a:pt x="2885" y="728"/>
                    <a:pt x="2880" y="728"/>
                  </a:cubicBezTo>
                  <a:lnTo>
                    <a:pt x="2864" y="728"/>
                  </a:lnTo>
                  <a:cubicBezTo>
                    <a:pt x="2860" y="728"/>
                    <a:pt x="2856" y="724"/>
                    <a:pt x="2856" y="720"/>
                  </a:cubicBezTo>
                  <a:cubicBezTo>
                    <a:pt x="2856" y="716"/>
                    <a:pt x="2860" y="712"/>
                    <a:pt x="2864" y="712"/>
                  </a:cubicBezTo>
                  <a:close/>
                  <a:moveTo>
                    <a:pt x="2912" y="712"/>
                  </a:moveTo>
                  <a:lnTo>
                    <a:pt x="2928" y="712"/>
                  </a:lnTo>
                  <a:cubicBezTo>
                    <a:pt x="2933" y="712"/>
                    <a:pt x="2936" y="716"/>
                    <a:pt x="2936" y="720"/>
                  </a:cubicBezTo>
                  <a:cubicBezTo>
                    <a:pt x="2936" y="724"/>
                    <a:pt x="2933" y="728"/>
                    <a:pt x="2928" y="728"/>
                  </a:cubicBezTo>
                  <a:lnTo>
                    <a:pt x="2912" y="728"/>
                  </a:lnTo>
                  <a:cubicBezTo>
                    <a:pt x="2908" y="728"/>
                    <a:pt x="2904" y="724"/>
                    <a:pt x="2904" y="720"/>
                  </a:cubicBezTo>
                  <a:cubicBezTo>
                    <a:pt x="2904" y="716"/>
                    <a:pt x="2908" y="712"/>
                    <a:pt x="2912" y="712"/>
                  </a:cubicBezTo>
                  <a:close/>
                  <a:moveTo>
                    <a:pt x="2960" y="712"/>
                  </a:moveTo>
                  <a:lnTo>
                    <a:pt x="2976" y="712"/>
                  </a:lnTo>
                  <a:cubicBezTo>
                    <a:pt x="2981" y="712"/>
                    <a:pt x="2984" y="716"/>
                    <a:pt x="2984" y="720"/>
                  </a:cubicBezTo>
                  <a:cubicBezTo>
                    <a:pt x="2984" y="724"/>
                    <a:pt x="2981" y="728"/>
                    <a:pt x="2976" y="728"/>
                  </a:cubicBezTo>
                  <a:lnTo>
                    <a:pt x="2960" y="728"/>
                  </a:lnTo>
                  <a:cubicBezTo>
                    <a:pt x="2956" y="728"/>
                    <a:pt x="2952" y="724"/>
                    <a:pt x="2952" y="720"/>
                  </a:cubicBezTo>
                  <a:cubicBezTo>
                    <a:pt x="2952" y="716"/>
                    <a:pt x="2956" y="712"/>
                    <a:pt x="2960" y="712"/>
                  </a:cubicBezTo>
                  <a:close/>
                  <a:moveTo>
                    <a:pt x="2981" y="701"/>
                  </a:moveTo>
                  <a:lnTo>
                    <a:pt x="2981" y="685"/>
                  </a:lnTo>
                  <a:cubicBezTo>
                    <a:pt x="2981" y="680"/>
                    <a:pt x="2985" y="677"/>
                    <a:pt x="2989" y="677"/>
                  </a:cubicBezTo>
                  <a:cubicBezTo>
                    <a:pt x="2994" y="677"/>
                    <a:pt x="2997" y="680"/>
                    <a:pt x="2997" y="685"/>
                  </a:cubicBezTo>
                  <a:lnTo>
                    <a:pt x="2997" y="701"/>
                  </a:lnTo>
                  <a:cubicBezTo>
                    <a:pt x="2997" y="705"/>
                    <a:pt x="2994" y="709"/>
                    <a:pt x="2989" y="709"/>
                  </a:cubicBezTo>
                  <a:cubicBezTo>
                    <a:pt x="2985" y="709"/>
                    <a:pt x="2981" y="705"/>
                    <a:pt x="2981" y="701"/>
                  </a:cubicBezTo>
                  <a:close/>
                  <a:moveTo>
                    <a:pt x="2981" y="653"/>
                  </a:moveTo>
                  <a:lnTo>
                    <a:pt x="2981" y="637"/>
                  </a:lnTo>
                  <a:cubicBezTo>
                    <a:pt x="2981" y="632"/>
                    <a:pt x="2985" y="629"/>
                    <a:pt x="2989" y="629"/>
                  </a:cubicBezTo>
                  <a:cubicBezTo>
                    <a:pt x="2994" y="629"/>
                    <a:pt x="2997" y="632"/>
                    <a:pt x="2997" y="637"/>
                  </a:cubicBezTo>
                  <a:lnTo>
                    <a:pt x="2997" y="653"/>
                  </a:lnTo>
                  <a:cubicBezTo>
                    <a:pt x="2997" y="657"/>
                    <a:pt x="2994" y="661"/>
                    <a:pt x="2989" y="661"/>
                  </a:cubicBezTo>
                  <a:cubicBezTo>
                    <a:pt x="2985" y="661"/>
                    <a:pt x="2981" y="657"/>
                    <a:pt x="2981" y="653"/>
                  </a:cubicBezTo>
                  <a:close/>
                  <a:moveTo>
                    <a:pt x="2981" y="605"/>
                  </a:moveTo>
                  <a:lnTo>
                    <a:pt x="2981" y="589"/>
                  </a:lnTo>
                  <a:cubicBezTo>
                    <a:pt x="2981" y="584"/>
                    <a:pt x="2985" y="581"/>
                    <a:pt x="2989" y="581"/>
                  </a:cubicBezTo>
                  <a:cubicBezTo>
                    <a:pt x="2994" y="581"/>
                    <a:pt x="2997" y="584"/>
                    <a:pt x="2997" y="589"/>
                  </a:cubicBezTo>
                  <a:lnTo>
                    <a:pt x="2997" y="605"/>
                  </a:lnTo>
                  <a:cubicBezTo>
                    <a:pt x="2997" y="609"/>
                    <a:pt x="2994" y="613"/>
                    <a:pt x="2989" y="613"/>
                  </a:cubicBezTo>
                  <a:cubicBezTo>
                    <a:pt x="2985" y="613"/>
                    <a:pt x="2981" y="609"/>
                    <a:pt x="2981" y="605"/>
                  </a:cubicBezTo>
                  <a:close/>
                  <a:moveTo>
                    <a:pt x="2981" y="557"/>
                  </a:moveTo>
                  <a:lnTo>
                    <a:pt x="2981" y="541"/>
                  </a:lnTo>
                  <a:cubicBezTo>
                    <a:pt x="2981" y="536"/>
                    <a:pt x="2985" y="533"/>
                    <a:pt x="2989" y="533"/>
                  </a:cubicBezTo>
                  <a:cubicBezTo>
                    <a:pt x="2994" y="533"/>
                    <a:pt x="2997" y="536"/>
                    <a:pt x="2997" y="541"/>
                  </a:cubicBezTo>
                  <a:lnTo>
                    <a:pt x="2997" y="557"/>
                  </a:lnTo>
                  <a:cubicBezTo>
                    <a:pt x="2997" y="561"/>
                    <a:pt x="2994" y="565"/>
                    <a:pt x="2989" y="565"/>
                  </a:cubicBezTo>
                  <a:cubicBezTo>
                    <a:pt x="2985" y="565"/>
                    <a:pt x="2981" y="561"/>
                    <a:pt x="2981" y="557"/>
                  </a:cubicBezTo>
                  <a:close/>
                  <a:moveTo>
                    <a:pt x="2981" y="509"/>
                  </a:moveTo>
                  <a:lnTo>
                    <a:pt x="2981" y="493"/>
                  </a:lnTo>
                  <a:cubicBezTo>
                    <a:pt x="2981" y="488"/>
                    <a:pt x="2985" y="485"/>
                    <a:pt x="2989" y="485"/>
                  </a:cubicBezTo>
                  <a:cubicBezTo>
                    <a:pt x="2994" y="485"/>
                    <a:pt x="2997" y="488"/>
                    <a:pt x="2997" y="493"/>
                  </a:cubicBezTo>
                  <a:lnTo>
                    <a:pt x="2997" y="509"/>
                  </a:lnTo>
                  <a:cubicBezTo>
                    <a:pt x="2997" y="513"/>
                    <a:pt x="2994" y="517"/>
                    <a:pt x="2989" y="517"/>
                  </a:cubicBezTo>
                  <a:cubicBezTo>
                    <a:pt x="2985" y="517"/>
                    <a:pt x="2981" y="513"/>
                    <a:pt x="2981" y="509"/>
                  </a:cubicBezTo>
                  <a:close/>
                  <a:moveTo>
                    <a:pt x="2981" y="461"/>
                  </a:moveTo>
                  <a:lnTo>
                    <a:pt x="2981" y="445"/>
                  </a:lnTo>
                  <a:cubicBezTo>
                    <a:pt x="2981" y="440"/>
                    <a:pt x="2985" y="437"/>
                    <a:pt x="2989" y="437"/>
                  </a:cubicBezTo>
                  <a:cubicBezTo>
                    <a:pt x="2994" y="437"/>
                    <a:pt x="2997" y="440"/>
                    <a:pt x="2997" y="445"/>
                  </a:cubicBezTo>
                  <a:lnTo>
                    <a:pt x="2997" y="461"/>
                  </a:lnTo>
                  <a:cubicBezTo>
                    <a:pt x="2997" y="465"/>
                    <a:pt x="2994" y="469"/>
                    <a:pt x="2989" y="469"/>
                  </a:cubicBezTo>
                  <a:cubicBezTo>
                    <a:pt x="2985" y="469"/>
                    <a:pt x="2981" y="465"/>
                    <a:pt x="2981" y="461"/>
                  </a:cubicBezTo>
                  <a:close/>
                  <a:moveTo>
                    <a:pt x="2981" y="413"/>
                  </a:moveTo>
                  <a:lnTo>
                    <a:pt x="2981" y="397"/>
                  </a:lnTo>
                  <a:cubicBezTo>
                    <a:pt x="2981" y="392"/>
                    <a:pt x="2985" y="389"/>
                    <a:pt x="2989" y="389"/>
                  </a:cubicBezTo>
                  <a:cubicBezTo>
                    <a:pt x="2994" y="389"/>
                    <a:pt x="2997" y="392"/>
                    <a:pt x="2997" y="397"/>
                  </a:cubicBezTo>
                  <a:lnTo>
                    <a:pt x="2997" y="413"/>
                  </a:lnTo>
                  <a:cubicBezTo>
                    <a:pt x="2997" y="417"/>
                    <a:pt x="2994" y="421"/>
                    <a:pt x="2989" y="421"/>
                  </a:cubicBezTo>
                  <a:cubicBezTo>
                    <a:pt x="2985" y="421"/>
                    <a:pt x="2981" y="417"/>
                    <a:pt x="2981" y="413"/>
                  </a:cubicBezTo>
                  <a:close/>
                  <a:moveTo>
                    <a:pt x="2981" y="365"/>
                  </a:moveTo>
                  <a:lnTo>
                    <a:pt x="2981" y="349"/>
                  </a:lnTo>
                  <a:cubicBezTo>
                    <a:pt x="2981" y="344"/>
                    <a:pt x="2985" y="341"/>
                    <a:pt x="2989" y="341"/>
                  </a:cubicBezTo>
                  <a:cubicBezTo>
                    <a:pt x="2994" y="341"/>
                    <a:pt x="2997" y="344"/>
                    <a:pt x="2997" y="349"/>
                  </a:cubicBezTo>
                  <a:lnTo>
                    <a:pt x="2997" y="365"/>
                  </a:lnTo>
                  <a:cubicBezTo>
                    <a:pt x="2997" y="369"/>
                    <a:pt x="2994" y="373"/>
                    <a:pt x="2989" y="373"/>
                  </a:cubicBezTo>
                  <a:cubicBezTo>
                    <a:pt x="2985" y="373"/>
                    <a:pt x="2981" y="369"/>
                    <a:pt x="2981" y="365"/>
                  </a:cubicBezTo>
                  <a:close/>
                  <a:moveTo>
                    <a:pt x="2981" y="317"/>
                  </a:moveTo>
                  <a:lnTo>
                    <a:pt x="2981" y="301"/>
                  </a:lnTo>
                  <a:cubicBezTo>
                    <a:pt x="2981" y="296"/>
                    <a:pt x="2985" y="293"/>
                    <a:pt x="2989" y="293"/>
                  </a:cubicBezTo>
                  <a:cubicBezTo>
                    <a:pt x="2994" y="293"/>
                    <a:pt x="2997" y="296"/>
                    <a:pt x="2997" y="301"/>
                  </a:cubicBezTo>
                  <a:lnTo>
                    <a:pt x="2997" y="317"/>
                  </a:lnTo>
                  <a:cubicBezTo>
                    <a:pt x="2997" y="321"/>
                    <a:pt x="2994" y="325"/>
                    <a:pt x="2989" y="325"/>
                  </a:cubicBezTo>
                  <a:cubicBezTo>
                    <a:pt x="2985" y="325"/>
                    <a:pt x="2981" y="321"/>
                    <a:pt x="2981" y="317"/>
                  </a:cubicBezTo>
                  <a:close/>
                  <a:moveTo>
                    <a:pt x="2981" y="269"/>
                  </a:moveTo>
                  <a:lnTo>
                    <a:pt x="2981" y="253"/>
                  </a:lnTo>
                  <a:cubicBezTo>
                    <a:pt x="2981" y="248"/>
                    <a:pt x="2985" y="245"/>
                    <a:pt x="2989" y="245"/>
                  </a:cubicBezTo>
                  <a:cubicBezTo>
                    <a:pt x="2994" y="245"/>
                    <a:pt x="2997" y="248"/>
                    <a:pt x="2997" y="253"/>
                  </a:cubicBezTo>
                  <a:lnTo>
                    <a:pt x="2997" y="269"/>
                  </a:lnTo>
                  <a:cubicBezTo>
                    <a:pt x="2997" y="273"/>
                    <a:pt x="2994" y="277"/>
                    <a:pt x="2989" y="277"/>
                  </a:cubicBezTo>
                  <a:cubicBezTo>
                    <a:pt x="2985" y="277"/>
                    <a:pt x="2981" y="273"/>
                    <a:pt x="2981" y="269"/>
                  </a:cubicBezTo>
                  <a:close/>
                  <a:moveTo>
                    <a:pt x="2981" y="221"/>
                  </a:moveTo>
                  <a:lnTo>
                    <a:pt x="2981" y="205"/>
                  </a:lnTo>
                  <a:cubicBezTo>
                    <a:pt x="2981" y="200"/>
                    <a:pt x="2985" y="197"/>
                    <a:pt x="2989" y="197"/>
                  </a:cubicBezTo>
                  <a:cubicBezTo>
                    <a:pt x="2994" y="197"/>
                    <a:pt x="2997" y="200"/>
                    <a:pt x="2997" y="205"/>
                  </a:cubicBezTo>
                  <a:lnTo>
                    <a:pt x="2997" y="221"/>
                  </a:lnTo>
                  <a:cubicBezTo>
                    <a:pt x="2997" y="225"/>
                    <a:pt x="2994" y="229"/>
                    <a:pt x="2989" y="229"/>
                  </a:cubicBezTo>
                  <a:cubicBezTo>
                    <a:pt x="2985" y="229"/>
                    <a:pt x="2981" y="225"/>
                    <a:pt x="2981" y="221"/>
                  </a:cubicBezTo>
                  <a:close/>
                  <a:moveTo>
                    <a:pt x="2981" y="173"/>
                  </a:moveTo>
                  <a:lnTo>
                    <a:pt x="2981" y="157"/>
                  </a:lnTo>
                  <a:cubicBezTo>
                    <a:pt x="2981" y="152"/>
                    <a:pt x="2985" y="149"/>
                    <a:pt x="2989" y="149"/>
                  </a:cubicBezTo>
                  <a:cubicBezTo>
                    <a:pt x="2994" y="149"/>
                    <a:pt x="2997" y="152"/>
                    <a:pt x="2997" y="157"/>
                  </a:cubicBezTo>
                  <a:lnTo>
                    <a:pt x="2997" y="173"/>
                  </a:lnTo>
                  <a:cubicBezTo>
                    <a:pt x="2997" y="177"/>
                    <a:pt x="2994" y="181"/>
                    <a:pt x="2989" y="181"/>
                  </a:cubicBezTo>
                  <a:cubicBezTo>
                    <a:pt x="2985" y="181"/>
                    <a:pt x="2981" y="177"/>
                    <a:pt x="2981" y="173"/>
                  </a:cubicBezTo>
                  <a:close/>
                  <a:moveTo>
                    <a:pt x="2981" y="125"/>
                  </a:moveTo>
                  <a:lnTo>
                    <a:pt x="2981" y="109"/>
                  </a:lnTo>
                  <a:cubicBezTo>
                    <a:pt x="2981" y="104"/>
                    <a:pt x="2985" y="101"/>
                    <a:pt x="2989" y="101"/>
                  </a:cubicBezTo>
                  <a:cubicBezTo>
                    <a:pt x="2994" y="101"/>
                    <a:pt x="2997" y="104"/>
                    <a:pt x="2997" y="109"/>
                  </a:cubicBezTo>
                  <a:lnTo>
                    <a:pt x="2997" y="125"/>
                  </a:lnTo>
                  <a:cubicBezTo>
                    <a:pt x="2997" y="129"/>
                    <a:pt x="2994" y="133"/>
                    <a:pt x="2989" y="133"/>
                  </a:cubicBezTo>
                  <a:cubicBezTo>
                    <a:pt x="2985" y="133"/>
                    <a:pt x="2981" y="129"/>
                    <a:pt x="2981" y="125"/>
                  </a:cubicBezTo>
                  <a:close/>
                  <a:moveTo>
                    <a:pt x="2981" y="77"/>
                  </a:moveTo>
                  <a:lnTo>
                    <a:pt x="2981" y="61"/>
                  </a:lnTo>
                  <a:cubicBezTo>
                    <a:pt x="2981" y="56"/>
                    <a:pt x="2985" y="53"/>
                    <a:pt x="2989" y="53"/>
                  </a:cubicBezTo>
                  <a:cubicBezTo>
                    <a:pt x="2994" y="53"/>
                    <a:pt x="2997" y="56"/>
                    <a:pt x="2997" y="61"/>
                  </a:cubicBezTo>
                  <a:lnTo>
                    <a:pt x="2997" y="77"/>
                  </a:lnTo>
                  <a:cubicBezTo>
                    <a:pt x="2997" y="81"/>
                    <a:pt x="2994" y="85"/>
                    <a:pt x="2989" y="85"/>
                  </a:cubicBezTo>
                  <a:cubicBezTo>
                    <a:pt x="2985" y="85"/>
                    <a:pt x="2981" y="81"/>
                    <a:pt x="2981" y="77"/>
                  </a:cubicBezTo>
                  <a:close/>
                  <a:moveTo>
                    <a:pt x="2981" y="29"/>
                  </a:moveTo>
                  <a:lnTo>
                    <a:pt x="2981" y="13"/>
                  </a:lnTo>
                  <a:cubicBezTo>
                    <a:pt x="2981" y="8"/>
                    <a:pt x="2985" y="5"/>
                    <a:pt x="2989" y="5"/>
                  </a:cubicBezTo>
                  <a:cubicBezTo>
                    <a:pt x="2994" y="5"/>
                    <a:pt x="2997" y="8"/>
                    <a:pt x="2997" y="13"/>
                  </a:cubicBezTo>
                  <a:lnTo>
                    <a:pt x="2997" y="29"/>
                  </a:lnTo>
                  <a:cubicBezTo>
                    <a:pt x="2997" y="33"/>
                    <a:pt x="2994" y="37"/>
                    <a:pt x="2989" y="37"/>
                  </a:cubicBezTo>
                  <a:cubicBezTo>
                    <a:pt x="2985" y="37"/>
                    <a:pt x="2981" y="33"/>
                    <a:pt x="2981" y="29"/>
                  </a:cubicBezTo>
                  <a:close/>
                  <a:moveTo>
                    <a:pt x="2961" y="16"/>
                  </a:moveTo>
                  <a:lnTo>
                    <a:pt x="2945" y="16"/>
                  </a:lnTo>
                  <a:cubicBezTo>
                    <a:pt x="2941" y="16"/>
                    <a:pt x="2937" y="13"/>
                    <a:pt x="2937" y="8"/>
                  </a:cubicBezTo>
                  <a:cubicBezTo>
                    <a:pt x="2937" y="4"/>
                    <a:pt x="2941" y="0"/>
                    <a:pt x="2945" y="0"/>
                  </a:cubicBezTo>
                  <a:lnTo>
                    <a:pt x="2961" y="0"/>
                  </a:lnTo>
                  <a:cubicBezTo>
                    <a:pt x="2966" y="0"/>
                    <a:pt x="2969" y="4"/>
                    <a:pt x="2969" y="8"/>
                  </a:cubicBezTo>
                  <a:cubicBezTo>
                    <a:pt x="2969" y="13"/>
                    <a:pt x="2966" y="16"/>
                    <a:pt x="2961" y="16"/>
                  </a:cubicBezTo>
                  <a:close/>
                  <a:moveTo>
                    <a:pt x="2913" y="16"/>
                  </a:moveTo>
                  <a:lnTo>
                    <a:pt x="2897" y="16"/>
                  </a:lnTo>
                  <a:cubicBezTo>
                    <a:pt x="2893" y="16"/>
                    <a:pt x="2889" y="13"/>
                    <a:pt x="2889" y="8"/>
                  </a:cubicBezTo>
                  <a:cubicBezTo>
                    <a:pt x="2889" y="4"/>
                    <a:pt x="2893" y="0"/>
                    <a:pt x="2897" y="0"/>
                  </a:cubicBezTo>
                  <a:lnTo>
                    <a:pt x="2913" y="0"/>
                  </a:lnTo>
                  <a:cubicBezTo>
                    <a:pt x="2918" y="0"/>
                    <a:pt x="2921" y="4"/>
                    <a:pt x="2921" y="8"/>
                  </a:cubicBezTo>
                  <a:cubicBezTo>
                    <a:pt x="2921" y="13"/>
                    <a:pt x="2918" y="16"/>
                    <a:pt x="2913" y="16"/>
                  </a:cubicBezTo>
                  <a:close/>
                  <a:moveTo>
                    <a:pt x="2865" y="16"/>
                  </a:moveTo>
                  <a:lnTo>
                    <a:pt x="2849" y="16"/>
                  </a:lnTo>
                  <a:cubicBezTo>
                    <a:pt x="2845" y="16"/>
                    <a:pt x="2841" y="13"/>
                    <a:pt x="2841" y="8"/>
                  </a:cubicBezTo>
                  <a:cubicBezTo>
                    <a:pt x="2841" y="4"/>
                    <a:pt x="2845" y="0"/>
                    <a:pt x="2849" y="0"/>
                  </a:cubicBezTo>
                  <a:lnTo>
                    <a:pt x="2865" y="0"/>
                  </a:lnTo>
                  <a:cubicBezTo>
                    <a:pt x="2870" y="0"/>
                    <a:pt x="2873" y="4"/>
                    <a:pt x="2873" y="8"/>
                  </a:cubicBezTo>
                  <a:cubicBezTo>
                    <a:pt x="2873" y="13"/>
                    <a:pt x="2870" y="16"/>
                    <a:pt x="2865" y="16"/>
                  </a:cubicBezTo>
                  <a:close/>
                  <a:moveTo>
                    <a:pt x="2817" y="16"/>
                  </a:moveTo>
                  <a:lnTo>
                    <a:pt x="2801" y="16"/>
                  </a:lnTo>
                  <a:cubicBezTo>
                    <a:pt x="2797" y="16"/>
                    <a:pt x="2793" y="13"/>
                    <a:pt x="2793" y="8"/>
                  </a:cubicBezTo>
                  <a:cubicBezTo>
                    <a:pt x="2793" y="4"/>
                    <a:pt x="2797" y="0"/>
                    <a:pt x="2801" y="0"/>
                  </a:cubicBezTo>
                  <a:lnTo>
                    <a:pt x="2817" y="0"/>
                  </a:lnTo>
                  <a:cubicBezTo>
                    <a:pt x="2822" y="0"/>
                    <a:pt x="2825" y="4"/>
                    <a:pt x="2825" y="8"/>
                  </a:cubicBezTo>
                  <a:cubicBezTo>
                    <a:pt x="2825" y="13"/>
                    <a:pt x="2822" y="16"/>
                    <a:pt x="2817" y="16"/>
                  </a:cubicBezTo>
                  <a:close/>
                  <a:moveTo>
                    <a:pt x="2769" y="16"/>
                  </a:moveTo>
                  <a:lnTo>
                    <a:pt x="2753" y="16"/>
                  </a:lnTo>
                  <a:cubicBezTo>
                    <a:pt x="2749" y="16"/>
                    <a:pt x="2745" y="13"/>
                    <a:pt x="2745" y="8"/>
                  </a:cubicBezTo>
                  <a:cubicBezTo>
                    <a:pt x="2745" y="4"/>
                    <a:pt x="2749" y="0"/>
                    <a:pt x="2753" y="0"/>
                  </a:cubicBezTo>
                  <a:lnTo>
                    <a:pt x="2769" y="0"/>
                  </a:lnTo>
                  <a:cubicBezTo>
                    <a:pt x="2774" y="0"/>
                    <a:pt x="2777" y="4"/>
                    <a:pt x="2777" y="8"/>
                  </a:cubicBezTo>
                  <a:cubicBezTo>
                    <a:pt x="2777" y="13"/>
                    <a:pt x="2774" y="16"/>
                    <a:pt x="2769" y="16"/>
                  </a:cubicBezTo>
                  <a:close/>
                  <a:moveTo>
                    <a:pt x="2721" y="16"/>
                  </a:moveTo>
                  <a:lnTo>
                    <a:pt x="2705" y="16"/>
                  </a:lnTo>
                  <a:cubicBezTo>
                    <a:pt x="2701" y="16"/>
                    <a:pt x="2697" y="13"/>
                    <a:pt x="2697" y="8"/>
                  </a:cubicBezTo>
                  <a:cubicBezTo>
                    <a:pt x="2697" y="4"/>
                    <a:pt x="2701" y="0"/>
                    <a:pt x="2705" y="0"/>
                  </a:cubicBezTo>
                  <a:lnTo>
                    <a:pt x="2721" y="0"/>
                  </a:lnTo>
                  <a:cubicBezTo>
                    <a:pt x="2726" y="0"/>
                    <a:pt x="2729" y="4"/>
                    <a:pt x="2729" y="8"/>
                  </a:cubicBezTo>
                  <a:cubicBezTo>
                    <a:pt x="2729" y="13"/>
                    <a:pt x="2726" y="16"/>
                    <a:pt x="2721" y="16"/>
                  </a:cubicBezTo>
                  <a:close/>
                  <a:moveTo>
                    <a:pt x="2673" y="16"/>
                  </a:moveTo>
                  <a:lnTo>
                    <a:pt x="2657" y="16"/>
                  </a:lnTo>
                  <a:cubicBezTo>
                    <a:pt x="2653" y="16"/>
                    <a:pt x="2649" y="13"/>
                    <a:pt x="2649" y="8"/>
                  </a:cubicBezTo>
                  <a:cubicBezTo>
                    <a:pt x="2649" y="4"/>
                    <a:pt x="2653" y="0"/>
                    <a:pt x="2657" y="0"/>
                  </a:cubicBezTo>
                  <a:lnTo>
                    <a:pt x="2673" y="0"/>
                  </a:lnTo>
                  <a:cubicBezTo>
                    <a:pt x="2678" y="0"/>
                    <a:pt x="2681" y="4"/>
                    <a:pt x="2681" y="8"/>
                  </a:cubicBezTo>
                  <a:cubicBezTo>
                    <a:pt x="2681" y="13"/>
                    <a:pt x="2678" y="16"/>
                    <a:pt x="2673" y="16"/>
                  </a:cubicBezTo>
                  <a:close/>
                  <a:moveTo>
                    <a:pt x="2625" y="16"/>
                  </a:moveTo>
                  <a:lnTo>
                    <a:pt x="2609" y="16"/>
                  </a:lnTo>
                  <a:cubicBezTo>
                    <a:pt x="2605" y="16"/>
                    <a:pt x="2601" y="13"/>
                    <a:pt x="2601" y="8"/>
                  </a:cubicBezTo>
                  <a:cubicBezTo>
                    <a:pt x="2601" y="4"/>
                    <a:pt x="2605" y="0"/>
                    <a:pt x="2609" y="0"/>
                  </a:cubicBezTo>
                  <a:lnTo>
                    <a:pt x="2625" y="0"/>
                  </a:lnTo>
                  <a:cubicBezTo>
                    <a:pt x="2630" y="0"/>
                    <a:pt x="2633" y="4"/>
                    <a:pt x="2633" y="8"/>
                  </a:cubicBezTo>
                  <a:cubicBezTo>
                    <a:pt x="2633" y="13"/>
                    <a:pt x="2630" y="16"/>
                    <a:pt x="2625" y="16"/>
                  </a:cubicBezTo>
                  <a:close/>
                  <a:moveTo>
                    <a:pt x="2577" y="16"/>
                  </a:moveTo>
                  <a:lnTo>
                    <a:pt x="2561" y="16"/>
                  </a:lnTo>
                  <a:cubicBezTo>
                    <a:pt x="2557" y="16"/>
                    <a:pt x="2553" y="13"/>
                    <a:pt x="2553" y="8"/>
                  </a:cubicBezTo>
                  <a:cubicBezTo>
                    <a:pt x="2553" y="4"/>
                    <a:pt x="2557" y="0"/>
                    <a:pt x="2561" y="0"/>
                  </a:cubicBezTo>
                  <a:lnTo>
                    <a:pt x="2577" y="0"/>
                  </a:lnTo>
                  <a:cubicBezTo>
                    <a:pt x="2582" y="0"/>
                    <a:pt x="2585" y="4"/>
                    <a:pt x="2585" y="8"/>
                  </a:cubicBezTo>
                  <a:cubicBezTo>
                    <a:pt x="2585" y="13"/>
                    <a:pt x="2582" y="16"/>
                    <a:pt x="2577" y="16"/>
                  </a:cubicBezTo>
                  <a:close/>
                  <a:moveTo>
                    <a:pt x="2529" y="16"/>
                  </a:moveTo>
                  <a:lnTo>
                    <a:pt x="2513" y="16"/>
                  </a:lnTo>
                  <a:cubicBezTo>
                    <a:pt x="2509" y="16"/>
                    <a:pt x="2505" y="13"/>
                    <a:pt x="2505" y="8"/>
                  </a:cubicBezTo>
                  <a:cubicBezTo>
                    <a:pt x="2505" y="4"/>
                    <a:pt x="2509" y="0"/>
                    <a:pt x="2513" y="0"/>
                  </a:cubicBezTo>
                  <a:lnTo>
                    <a:pt x="2529" y="0"/>
                  </a:lnTo>
                  <a:cubicBezTo>
                    <a:pt x="2534" y="0"/>
                    <a:pt x="2537" y="4"/>
                    <a:pt x="2537" y="8"/>
                  </a:cubicBezTo>
                  <a:cubicBezTo>
                    <a:pt x="2537" y="13"/>
                    <a:pt x="2534" y="16"/>
                    <a:pt x="2529" y="16"/>
                  </a:cubicBezTo>
                  <a:close/>
                  <a:moveTo>
                    <a:pt x="2481" y="16"/>
                  </a:moveTo>
                  <a:lnTo>
                    <a:pt x="2465" y="16"/>
                  </a:lnTo>
                  <a:cubicBezTo>
                    <a:pt x="2461" y="16"/>
                    <a:pt x="2457" y="13"/>
                    <a:pt x="2457" y="8"/>
                  </a:cubicBezTo>
                  <a:cubicBezTo>
                    <a:pt x="2457" y="4"/>
                    <a:pt x="2461" y="0"/>
                    <a:pt x="2465" y="0"/>
                  </a:cubicBezTo>
                  <a:lnTo>
                    <a:pt x="2481" y="0"/>
                  </a:lnTo>
                  <a:cubicBezTo>
                    <a:pt x="2486" y="0"/>
                    <a:pt x="2489" y="4"/>
                    <a:pt x="2489" y="8"/>
                  </a:cubicBezTo>
                  <a:cubicBezTo>
                    <a:pt x="2489" y="13"/>
                    <a:pt x="2486" y="16"/>
                    <a:pt x="2481" y="16"/>
                  </a:cubicBezTo>
                  <a:close/>
                  <a:moveTo>
                    <a:pt x="2433" y="16"/>
                  </a:moveTo>
                  <a:lnTo>
                    <a:pt x="2417" y="16"/>
                  </a:lnTo>
                  <a:cubicBezTo>
                    <a:pt x="2413" y="16"/>
                    <a:pt x="2409" y="13"/>
                    <a:pt x="2409" y="8"/>
                  </a:cubicBezTo>
                  <a:cubicBezTo>
                    <a:pt x="2409" y="4"/>
                    <a:pt x="2413" y="0"/>
                    <a:pt x="2417" y="0"/>
                  </a:cubicBezTo>
                  <a:lnTo>
                    <a:pt x="2433" y="0"/>
                  </a:lnTo>
                  <a:cubicBezTo>
                    <a:pt x="2438" y="0"/>
                    <a:pt x="2441" y="4"/>
                    <a:pt x="2441" y="8"/>
                  </a:cubicBezTo>
                  <a:cubicBezTo>
                    <a:pt x="2441" y="13"/>
                    <a:pt x="2438" y="16"/>
                    <a:pt x="2433" y="16"/>
                  </a:cubicBezTo>
                  <a:close/>
                  <a:moveTo>
                    <a:pt x="2385" y="16"/>
                  </a:moveTo>
                  <a:lnTo>
                    <a:pt x="2369" y="16"/>
                  </a:lnTo>
                  <a:cubicBezTo>
                    <a:pt x="2365" y="16"/>
                    <a:pt x="2361" y="13"/>
                    <a:pt x="2361" y="8"/>
                  </a:cubicBezTo>
                  <a:cubicBezTo>
                    <a:pt x="2361" y="4"/>
                    <a:pt x="2365" y="0"/>
                    <a:pt x="2369" y="0"/>
                  </a:cubicBezTo>
                  <a:lnTo>
                    <a:pt x="2385" y="0"/>
                  </a:lnTo>
                  <a:cubicBezTo>
                    <a:pt x="2390" y="0"/>
                    <a:pt x="2393" y="4"/>
                    <a:pt x="2393" y="8"/>
                  </a:cubicBezTo>
                  <a:cubicBezTo>
                    <a:pt x="2393" y="13"/>
                    <a:pt x="2390" y="16"/>
                    <a:pt x="2385" y="16"/>
                  </a:cubicBezTo>
                  <a:close/>
                  <a:moveTo>
                    <a:pt x="2337" y="16"/>
                  </a:moveTo>
                  <a:lnTo>
                    <a:pt x="2321" y="16"/>
                  </a:lnTo>
                  <a:cubicBezTo>
                    <a:pt x="2317" y="16"/>
                    <a:pt x="2313" y="13"/>
                    <a:pt x="2313" y="8"/>
                  </a:cubicBezTo>
                  <a:cubicBezTo>
                    <a:pt x="2313" y="4"/>
                    <a:pt x="2317" y="0"/>
                    <a:pt x="2321" y="0"/>
                  </a:cubicBezTo>
                  <a:lnTo>
                    <a:pt x="2337" y="0"/>
                  </a:lnTo>
                  <a:cubicBezTo>
                    <a:pt x="2342" y="0"/>
                    <a:pt x="2345" y="4"/>
                    <a:pt x="2345" y="8"/>
                  </a:cubicBezTo>
                  <a:cubicBezTo>
                    <a:pt x="2345" y="13"/>
                    <a:pt x="2342" y="16"/>
                    <a:pt x="2337" y="16"/>
                  </a:cubicBezTo>
                  <a:close/>
                  <a:moveTo>
                    <a:pt x="2289" y="16"/>
                  </a:moveTo>
                  <a:lnTo>
                    <a:pt x="2273" y="16"/>
                  </a:lnTo>
                  <a:cubicBezTo>
                    <a:pt x="2269" y="16"/>
                    <a:pt x="2265" y="13"/>
                    <a:pt x="2265" y="8"/>
                  </a:cubicBezTo>
                  <a:cubicBezTo>
                    <a:pt x="2265" y="4"/>
                    <a:pt x="2269" y="0"/>
                    <a:pt x="2273" y="0"/>
                  </a:cubicBezTo>
                  <a:lnTo>
                    <a:pt x="2289" y="0"/>
                  </a:lnTo>
                  <a:cubicBezTo>
                    <a:pt x="2294" y="0"/>
                    <a:pt x="2297" y="4"/>
                    <a:pt x="2297" y="8"/>
                  </a:cubicBezTo>
                  <a:cubicBezTo>
                    <a:pt x="2297" y="13"/>
                    <a:pt x="2294" y="16"/>
                    <a:pt x="2289" y="16"/>
                  </a:cubicBezTo>
                  <a:close/>
                  <a:moveTo>
                    <a:pt x="2241" y="16"/>
                  </a:moveTo>
                  <a:lnTo>
                    <a:pt x="2225" y="16"/>
                  </a:lnTo>
                  <a:cubicBezTo>
                    <a:pt x="2221" y="16"/>
                    <a:pt x="2217" y="13"/>
                    <a:pt x="2217" y="8"/>
                  </a:cubicBezTo>
                  <a:cubicBezTo>
                    <a:pt x="2217" y="4"/>
                    <a:pt x="2221" y="0"/>
                    <a:pt x="2225" y="0"/>
                  </a:cubicBezTo>
                  <a:lnTo>
                    <a:pt x="2241" y="0"/>
                  </a:lnTo>
                  <a:cubicBezTo>
                    <a:pt x="2246" y="0"/>
                    <a:pt x="2249" y="4"/>
                    <a:pt x="2249" y="8"/>
                  </a:cubicBezTo>
                  <a:cubicBezTo>
                    <a:pt x="2249" y="13"/>
                    <a:pt x="2246" y="16"/>
                    <a:pt x="2241" y="16"/>
                  </a:cubicBezTo>
                  <a:close/>
                  <a:moveTo>
                    <a:pt x="2193" y="16"/>
                  </a:moveTo>
                  <a:lnTo>
                    <a:pt x="2177" y="16"/>
                  </a:lnTo>
                  <a:cubicBezTo>
                    <a:pt x="2173" y="16"/>
                    <a:pt x="2169" y="13"/>
                    <a:pt x="2169" y="8"/>
                  </a:cubicBezTo>
                  <a:cubicBezTo>
                    <a:pt x="2169" y="4"/>
                    <a:pt x="2173" y="0"/>
                    <a:pt x="2177" y="0"/>
                  </a:cubicBezTo>
                  <a:lnTo>
                    <a:pt x="2193" y="0"/>
                  </a:lnTo>
                  <a:cubicBezTo>
                    <a:pt x="2198" y="0"/>
                    <a:pt x="2201" y="4"/>
                    <a:pt x="2201" y="8"/>
                  </a:cubicBezTo>
                  <a:cubicBezTo>
                    <a:pt x="2201" y="13"/>
                    <a:pt x="2198" y="16"/>
                    <a:pt x="2193" y="16"/>
                  </a:cubicBezTo>
                  <a:close/>
                  <a:moveTo>
                    <a:pt x="2145" y="16"/>
                  </a:moveTo>
                  <a:lnTo>
                    <a:pt x="2129" y="16"/>
                  </a:lnTo>
                  <a:cubicBezTo>
                    <a:pt x="2125" y="16"/>
                    <a:pt x="2121" y="13"/>
                    <a:pt x="2121" y="8"/>
                  </a:cubicBezTo>
                  <a:cubicBezTo>
                    <a:pt x="2121" y="4"/>
                    <a:pt x="2125" y="0"/>
                    <a:pt x="2129" y="0"/>
                  </a:cubicBezTo>
                  <a:lnTo>
                    <a:pt x="2145" y="0"/>
                  </a:lnTo>
                  <a:cubicBezTo>
                    <a:pt x="2150" y="0"/>
                    <a:pt x="2153" y="4"/>
                    <a:pt x="2153" y="8"/>
                  </a:cubicBezTo>
                  <a:cubicBezTo>
                    <a:pt x="2153" y="13"/>
                    <a:pt x="2150" y="16"/>
                    <a:pt x="2145" y="16"/>
                  </a:cubicBezTo>
                  <a:close/>
                  <a:moveTo>
                    <a:pt x="2097" y="16"/>
                  </a:moveTo>
                  <a:lnTo>
                    <a:pt x="2081" y="16"/>
                  </a:lnTo>
                  <a:cubicBezTo>
                    <a:pt x="2077" y="16"/>
                    <a:pt x="2073" y="13"/>
                    <a:pt x="2073" y="8"/>
                  </a:cubicBezTo>
                  <a:cubicBezTo>
                    <a:pt x="2073" y="4"/>
                    <a:pt x="2077" y="0"/>
                    <a:pt x="2081" y="0"/>
                  </a:cubicBezTo>
                  <a:lnTo>
                    <a:pt x="2097" y="0"/>
                  </a:lnTo>
                  <a:cubicBezTo>
                    <a:pt x="2102" y="0"/>
                    <a:pt x="2105" y="4"/>
                    <a:pt x="2105" y="8"/>
                  </a:cubicBezTo>
                  <a:cubicBezTo>
                    <a:pt x="2105" y="13"/>
                    <a:pt x="2102" y="16"/>
                    <a:pt x="2097" y="16"/>
                  </a:cubicBezTo>
                  <a:close/>
                  <a:moveTo>
                    <a:pt x="2049" y="16"/>
                  </a:moveTo>
                  <a:lnTo>
                    <a:pt x="2033" y="16"/>
                  </a:lnTo>
                  <a:cubicBezTo>
                    <a:pt x="2029" y="16"/>
                    <a:pt x="2025" y="13"/>
                    <a:pt x="2025" y="8"/>
                  </a:cubicBezTo>
                  <a:cubicBezTo>
                    <a:pt x="2025" y="4"/>
                    <a:pt x="2029" y="0"/>
                    <a:pt x="2033" y="0"/>
                  </a:cubicBezTo>
                  <a:lnTo>
                    <a:pt x="2049" y="0"/>
                  </a:lnTo>
                  <a:cubicBezTo>
                    <a:pt x="2054" y="0"/>
                    <a:pt x="2057" y="4"/>
                    <a:pt x="2057" y="8"/>
                  </a:cubicBezTo>
                  <a:cubicBezTo>
                    <a:pt x="2057" y="13"/>
                    <a:pt x="2054" y="16"/>
                    <a:pt x="2049" y="16"/>
                  </a:cubicBezTo>
                  <a:close/>
                  <a:moveTo>
                    <a:pt x="2001" y="16"/>
                  </a:moveTo>
                  <a:lnTo>
                    <a:pt x="1985" y="16"/>
                  </a:lnTo>
                  <a:cubicBezTo>
                    <a:pt x="1981" y="16"/>
                    <a:pt x="1977" y="13"/>
                    <a:pt x="1977" y="8"/>
                  </a:cubicBezTo>
                  <a:cubicBezTo>
                    <a:pt x="1977" y="4"/>
                    <a:pt x="1981" y="0"/>
                    <a:pt x="1985" y="0"/>
                  </a:cubicBezTo>
                  <a:lnTo>
                    <a:pt x="2001" y="0"/>
                  </a:lnTo>
                  <a:cubicBezTo>
                    <a:pt x="2006" y="0"/>
                    <a:pt x="2009" y="4"/>
                    <a:pt x="2009" y="8"/>
                  </a:cubicBezTo>
                  <a:cubicBezTo>
                    <a:pt x="2009" y="13"/>
                    <a:pt x="2006" y="16"/>
                    <a:pt x="2001" y="16"/>
                  </a:cubicBezTo>
                  <a:close/>
                  <a:moveTo>
                    <a:pt x="1953" y="16"/>
                  </a:moveTo>
                  <a:lnTo>
                    <a:pt x="1937" y="16"/>
                  </a:lnTo>
                  <a:cubicBezTo>
                    <a:pt x="1933" y="16"/>
                    <a:pt x="1929" y="13"/>
                    <a:pt x="1929" y="8"/>
                  </a:cubicBezTo>
                  <a:cubicBezTo>
                    <a:pt x="1929" y="4"/>
                    <a:pt x="1933" y="0"/>
                    <a:pt x="1937" y="0"/>
                  </a:cubicBezTo>
                  <a:lnTo>
                    <a:pt x="1953" y="0"/>
                  </a:lnTo>
                  <a:cubicBezTo>
                    <a:pt x="1958" y="0"/>
                    <a:pt x="1961" y="4"/>
                    <a:pt x="1961" y="8"/>
                  </a:cubicBezTo>
                  <a:cubicBezTo>
                    <a:pt x="1961" y="13"/>
                    <a:pt x="1958" y="16"/>
                    <a:pt x="1953" y="16"/>
                  </a:cubicBezTo>
                  <a:close/>
                  <a:moveTo>
                    <a:pt x="1905" y="16"/>
                  </a:moveTo>
                  <a:lnTo>
                    <a:pt x="1889" y="16"/>
                  </a:lnTo>
                  <a:cubicBezTo>
                    <a:pt x="1885" y="16"/>
                    <a:pt x="1881" y="13"/>
                    <a:pt x="1881" y="8"/>
                  </a:cubicBezTo>
                  <a:cubicBezTo>
                    <a:pt x="1881" y="4"/>
                    <a:pt x="1885" y="0"/>
                    <a:pt x="1889" y="0"/>
                  </a:cubicBezTo>
                  <a:lnTo>
                    <a:pt x="1905" y="0"/>
                  </a:lnTo>
                  <a:cubicBezTo>
                    <a:pt x="1910" y="0"/>
                    <a:pt x="1913" y="4"/>
                    <a:pt x="1913" y="8"/>
                  </a:cubicBezTo>
                  <a:cubicBezTo>
                    <a:pt x="1913" y="13"/>
                    <a:pt x="1910" y="16"/>
                    <a:pt x="1905" y="16"/>
                  </a:cubicBezTo>
                  <a:close/>
                  <a:moveTo>
                    <a:pt x="1857" y="16"/>
                  </a:moveTo>
                  <a:lnTo>
                    <a:pt x="1841" y="16"/>
                  </a:lnTo>
                  <a:cubicBezTo>
                    <a:pt x="1837" y="16"/>
                    <a:pt x="1833" y="13"/>
                    <a:pt x="1833" y="8"/>
                  </a:cubicBezTo>
                  <a:cubicBezTo>
                    <a:pt x="1833" y="4"/>
                    <a:pt x="1837" y="0"/>
                    <a:pt x="1841" y="0"/>
                  </a:cubicBezTo>
                  <a:lnTo>
                    <a:pt x="1857" y="0"/>
                  </a:lnTo>
                  <a:cubicBezTo>
                    <a:pt x="1862" y="0"/>
                    <a:pt x="1865" y="4"/>
                    <a:pt x="1865" y="8"/>
                  </a:cubicBezTo>
                  <a:cubicBezTo>
                    <a:pt x="1865" y="13"/>
                    <a:pt x="1862" y="16"/>
                    <a:pt x="1857" y="16"/>
                  </a:cubicBezTo>
                  <a:close/>
                  <a:moveTo>
                    <a:pt x="1809" y="16"/>
                  </a:moveTo>
                  <a:lnTo>
                    <a:pt x="1793" y="16"/>
                  </a:lnTo>
                  <a:cubicBezTo>
                    <a:pt x="1789" y="16"/>
                    <a:pt x="1785" y="13"/>
                    <a:pt x="1785" y="8"/>
                  </a:cubicBezTo>
                  <a:cubicBezTo>
                    <a:pt x="1785" y="4"/>
                    <a:pt x="1789" y="0"/>
                    <a:pt x="1793" y="0"/>
                  </a:cubicBezTo>
                  <a:lnTo>
                    <a:pt x="1809" y="0"/>
                  </a:lnTo>
                  <a:cubicBezTo>
                    <a:pt x="1814" y="0"/>
                    <a:pt x="1817" y="4"/>
                    <a:pt x="1817" y="8"/>
                  </a:cubicBezTo>
                  <a:cubicBezTo>
                    <a:pt x="1817" y="13"/>
                    <a:pt x="1814" y="16"/>
                    <a:pt x="1809" y="16"/>
                  </a:cubicBezTo>
                  <a:close/>
                  <a:moveTo>
                    <a:pt x="1761" y="16"/>
                  </a:moveTo>
                  <a:lnTo>
                    <a:pt x="1745" y="16"/>
                  </a:lnTo>
                  <a:cubicBezTo>
                    <a:pt x="1741" y="16"/>
                    <a:pt x="1737" y="13"/>
                    <a:pt x="1737" y="8"/>
                  </a:cubicBezTo>
                  <a:cubicBezTo>
                    <a:pt x="1737" y="4"/>
                    <a:pt x="1741" y="0"/>
                    <a:pt x="1745" y="0"/>
                  </a:cubicBezTo>
                  <a:lnTo>
                    <a:pt x="1761" y="0"/>
                  </a:lnTo>
                  <a:cubicBezTo>
                    <a:pt x="1766" y="0"/>
                    <a:pt x="1769" y="4"/>
                    <a:pt x="1769" y="8"/>
                  </a:cubicBezTo>
                  <a:cubicBezTo>
                    <a:pt x="1769" y="13"/>
                    <a:pt x="1766" y="16"/>
                    <a:pt x="1761" y="16"/>
                  </a:cubicBezTo>
                  <a:close/>
                  <a:moveTo>
                    <a:pt x="1713" y="16"/>
                  </a:moveTo>
                  <a:lnTo>
                    <a:pt x="1697" y="16"/>
                  </a:lnTo>
                  <a:cubicBezTo>
                    <a:pt x="1693" y="16"/>
                    <a:pt x="1689" y="13"/>
                    <a:pt x="1689" y="8"/>
                  </a:cubicBezTo>
                  <a:cubicBezTo>
                    <a:pt x="1689" y="4"/>
                    <a:pt x="1693" y="0"/>
                    <a:pt x="1697" y="0"/>
                  </a:cubicBezTo>
                  <a:lnTo>
                    <a:pt x="1713" y="0"/>
                  </a:lnTo>
                  <a:cubicBezTo>
                    <a:pt x="1718" y="0"/>
                    <a:pt x="1721" y="4"/>
                    <a:pt x="1721" y="8"/>
                  </a:cubicBezTo>
                  <a:cubicBezTo>
                    <a:pt x="1721" y="13"/>
                    <a:pt x="1718" y="16"/>
                    <a:pt x="1713" y="16"/>
                  </a:cubicBezTo>
                  <a:close/>
                  <a:moveTo>
                    <a:pt x="1665" y="16"/>
                  </a:moveTo>
                  <a:lnTo>
                    <a:pt x="1649" y="16"/>
                  </a:lnTo>
                  <a:cubicBezTo>
                    <a:pt x="1645" y="16"/>
                    <a:pt x="1641" y="13"/>
                    <a:pt x="1641" y="8"/>
                  </a:cubicBezTo>
                  <a:cubicBezTo>
                    <a:pt x="1641" y="4"/>
                    <a:pt x="1645" y="0"/>
                    <a:pt x="1649" y="0"/>
                  </a:cubicBezTo>
                  <a:lnTo>
                    <a:pt x="1665" y="0"/>
                  </a:lnTo>
                  <a:cubicBezTo>
                    <a:pt x="1670" y="0"/>
                    <a:pt x="1673" y="4"/>
                    <a:pt x="1673" y="8"/>
                  </a:cubicBezTo>
                  <a:cubicBezTo>
                    <a:pt x="1673" y="13"/>
                    <a:pt x="1670" y="16"/>
                    <a:pt x="1665" y="16"/>
                  </a:cubicBezTo>
                  <a:close/>
                  <a:moveTo>
                    <a:pt x="1617" y="16"/>
                  </a:moveTo>
                  <a:lnTo>
                    <a:pt x="1601" y="16"/>
                  </a:lnTo>
                  <a:cubicBezTo>
                    <a:pt x="1597" y="16"/>
                    <a:pt x="1593" y="13"/>
                    <a:pt x="1593" y="8"/>
                  </a:cubicBezTo>
                  <a:cubicBezTo>
                    <a:pt x="1593" y="4"/>
                    <a:pt x="1597" y="0"/>
                    <a:pt x="1601" y="0"/>
                  </a:cubicBezTo>
                  <a:lnTo>
                    <a:pt x="1617" y="0"/>
                  </a:lnTo>
                  <a:cubicBezTo>
                    <a:pt x="1622" y="0"/>
                    <a:pt x="1625" y="4"/>
                    <a:pt x="1625" y="8"/>
                  </a:cubicBezTo>
                  <a:cubicBezTo>
                    <a:pt x="1625" y="13"/>
                    <a:pt x="1622" y="16"/>
                    <a:pt x="1617" y="16"/>
                  </a:cubicBezTo>
                  <a:close/>
                  <a:moveTo>
                    <a:pt x="1569" y="16"/>
                  </a:moveTo>
                  <a:lnTo>
                    <a:pt x="1553" y="16"/>
                  </a:lnTo>
                  <a:cubicBezTo>
                    <a:pt x="1549" y="16"/>
                    <a:pt x="1545" y="13"/>
                    <a:pt x="1545" y="8"/>
                  </a:cubicBezTo>
                  <a:cubicBezTo>
                    <a:pt x="1545" y="4"/>
                    <a:pt x="1549" y="0"/>
                    <a:pt x="1553" y="0"/>
                  </a:cubicBezTo>
                  <a:lnTo>
                    <a:pt x="1569" y="0"/>
                  </a:lnTo>
                  <a:cubicBezTo>
                    <a:pt x="1574" y="0"/>
                    <a:pt x="1577" y="4"/>
                    <a:pt x="1577" y="8"/>
                  </a:cubicBezTo>
                  <a:cubicBezTo>
                    <a:pt x="1577" y="13"/>
                    <a:pt x="1574" y="16"/>
                    <a:pt x="1569" y="16"/>
                  </a:cubicBezTo>
                  <a:close/>
                  <a:moveTo>
                    <a:pt x="1521" y="16"/>
                  </a:moveTo>
                  <a:lnTo>
                    <a:pt x="1505" y="16"/>
                  </a:lnTo>
                  <a:cubicBezTo>
                    <a:pt x="1501" y="16"/>
                    <a:pt x="1497" y="13"/>
                    <a:pt x="1497" y="8"/>
                  </a:cubicBezTo>
                  <a:cubicBezTo>
                    <a:pt x="1497" y="4"/>
                    <a:pt x="1501" y="0"/>
                    <a:pt x="1505" y="0"/>
                  </a:cubicBezTo>
                  <a:lnTo>
                    <a:pt x="1521" y="0"/>
                  </a:lnTo>
                  <a:cubicBezTo>
                    <a:pt x="1526" y="0"/>
                    <a:pt x="1529" y="4"/>
                    <a:pt x="1529" y="8"/>
                  </a:cubicBezTo>
                  <a:cubicBezTo>
                    <a:pt x="1529" y="13"/>
                    <a:pt x="1526" y="16"/>
                    <a:pt x="1521" y="16"/>
                  </a:cubicBezTo>
                  <a:close/>
                  <a:moveTo>
                    <a:pt x="1473" y="16"/>
                  </a:moveTo>
                  <a:lnTo>
                    <a:pt x="1457" y="16"/>
                  </a:lnTo>
                  <a:cubicBezTo>
                    <a:pt x="1453" y="16"/>
                    <a:pt x="1449" y="13"/>
                    <a:pt x="1449" y="8"/>
                  </a:cubicBezTo>
                  <a:cubicBezTo>
                    <a:pt x="1449" y="4"/>
                    <a:pt x="1453" y="0"/>
                    <a:pt x="1457" y="0"/>
                  </a:cubicBezTo>
                  <a:lnTo>
                    <a:pt x="1473" y="0"/>
                  </a:lnTo>
                  <a:cubicBezTo>
                    <a:pt x="1478" y="0"/>
                    <a:pt x="1481" y="4"/>
                    <a:pt x="1481" y="8"/>
                  </a:cubicBezTo>
                  <a:cubicBezTo>
                    <a:pt x="1481" y="13"/>
                    <a:pt x="1478" y="16"/>
                    <a:pt x="1473" y="16"/>
                  </a:cubicBezTo>
                  <a:close/>
                  <a:moveTo>
                    <a:pt x="1425" y="16"/>
                  </a:moveTo>
                  <a:lnTo>
                    <a:pt x="1409" y="16"/>
                  </a:lnTo>
                  <a:cubicBezTo>
                    <a:pt x="1405" y="16"/>
                    <a:pt x="1401" y="13"/>
                    <a:pt x="1401" y="8"/>
                  </a:cubicBezTo>
                  <a:cubicBezTo>
                    <a:pt x="1401" y="4"/>
                    <a:pt x="1405" y="0"/>
                    <a:pt x="1409" y="0"/>
                  </a:cubicBezTo>
                  <a:lnTo>
                    <a:pt x="1425" y="0"/>
                  </a:lnTo>
                  <a:cubicBezTo>
                    <a:pt x="1430" y="0"/>
                    <a:pt x="1433" y="4"/>
                    <a:pt x="1433" y="8"/>
                  </a:cubicBezTo>
                  <a:cubicBezTo>
                    <a:pt x="1433" y="13"/>
                    <a:pt x="1430" y="16"/>
                    <a:pt x="1425" y="16"/>
                  </a:cubicBezTo>
                  <a:close/>
                  <a:moveTo>
                    <a:pt x="1377" y="16"/>
                  </a:moveTo>
                  <a:lnTo>
                    <a:pt x="1361" y="16"/>
                  </a:lnTo>
                  <a:cubicBezTo>
                    <a:pt x="1357" y="16"/>
                    <a:pt x="1353" y="13"/>
                    <a:pt x="1353" y="8"/>
                  </a:cubicBezTo>
                  <a:cubicBezTo>
                    <a:pt x="1353" y="4"/>
                    <a:pt x="1357" y="0"/>
                    <a:pt x="1361" y="0"/>
                  </a:cubicBezTo>
                  <a:lnTo>
                    <a:pt x="1377" y="0"/>
                  </a:lnTo>
                  <a:cubicBezTo>
                    <a:pt x="1382" y="0"/>
                    <a:pt x="1385" y="4"/>
                    <a:pt x="1385" y="8"/>
                  </a:cubicBezTo>
                  <a:cubicBezTo>
                    <a:pt x="1385" y="13"/>
                    <a:pt x="1382" y="16"/>
                    <a:pt x="1377" y="16"/>
                  </a:cubicBezTo>
                  <a:close/>
                  <a:moveTo>
                    <a:pt x="1329" y="16"/>
                  </a:moveTo>
                  <a:lnTo>
                    <a:pt x="1313" y="16"/>
                  </a:lnTo>
                  <a:cubicBezTo>
                    <a:pt x="1309" y="16"/>
                    <a:pt x="1305" y="13"/>
                    <a:pt x="1305" y="8"/>
                  </a:cubicBezTo>
                  <a:cubicBezTo>
                    <a:pt x="1305" y="4"/>
                    <a:pt x="1309" y="0"/>
                    <a:pt x="1313" y="0"/>
                  </a:cubicBezTo>
                  <a:lnTo>
                    <a:pt x="1329" y="0"/>
                  </a:lnTo>
                  <a:cubicBezTo>
                    <a:pt x="1334" y="0"/>
                    <a:pt x="1337" y="4"/>
                    <a:pt x="1337" y="8"/>
                  </a:cubicBezTo>
                  <a:cubicBezTo>
                    <a:pt x="1337" y="13"/>
                    <a:pt x="1334" y="16"/>
                    <a:pt x="1329" y="16"/>
                  </a:cubicBezTo>
                  <a:close/>
                  <a:moveTo>
                    <a:pt x="1281" y="16"/>
                  </a:moveTo>
                  <a:lnTo>
                    <a:pt x="1265" y="16"/>
                  </a:lnTo>
                  <a:cubicBezTo>
                    <a:pt x="1261" y="16"/>
                    <a:pt x="1257" y="13"/>
                    <a:pt x="1257" y="8"/>
                  </a:cubicBezTo>
                  <a:cubicBezTo>
                    <a:pt x="1257" y="4"/>
                    <a:pt x="1261" y="0"/>
                    <a:pt x="1265" y="0"/>
                  </a:cubicBezTo>
                  <a:lnTo>
                    <a:pt x="1281" y="0"/>
                  </a:lnTo>
                  <a:cubicBezTo>
                    <a:pt x="1286" y="0"/>
                    <a:pt x="1289" y="4"/>
                    <a:pt x="1289" y="8"/>
                  </a:cubicBezTo>
                  <a:cubicBezTo>
                    <a:pt x="1289" y="13"/>
                    <a:pt x="1286" y="16"/>
                    <a:pt x="1281" y="16"/>
                  </a:cubicBezTo>
                  <a:close/>
                  <a:moveTo>
                    <a:pt x="1233" y="16"/>
                  </a:moveTo>
                  <a:lnTo>
                    <a:pt x="1217" y="16"/>
                  </a:lnTo>
                  <a:cubicBezTo>
                    <a:pt x="1213" y="16"/>
                    <a:pt x="1209" y="13"/>
                    <a:pt x="1209" y="8"/>
                  </a:cubicBezTo>
                  <a:cubicBezTo>
                    <a:pt x="1209" y="4"/>
                    <a:pt x="1213" y="0"/>
                    <a:pt x="1217" y="0"/>
                  </a:cubicBezTo>
                  <a:lnTo>
                    <a:pt x="1233" y="0"/>
                  </a:lnTo>
                  <a:cubicBezTo>
                    <a:pt x="1238" y="0"/>
                    <a:pt x="1241" y="4"/>
                    <a:pt x="1241" y="8"/>
                  </a:cubicBezTo>
                  <a:cubicBezTo>
                    <a:pt x="1241" y="13"/>
                    <a:pt x="1238" y="16"/>
                    <a:pt x="1233" y="16"/>
                  </a:cubicBezTo>
                  <a:close/>
                  <a:moveTo>
                    <a:pt x="1185" y="16"/>
                  </a:moveTo>
                  <a:lnTo>
                    <a:pt x="1169" y="16"/>
                  </a:lnTo>
                  <a:cubicBezTo>
                    <a:pt x="1165" y="16"/>
                    <a:pt x="1161" y="13"/>
                    <a:pt x="1161" y="8"/>
                  </a:cubicBezTo>
                  <a:cubicBezTo>
                    <a:pt x="1161" y="4"/>
                    <a:pt x="1165" y="0"/>
                    <a:pt x="1169" y="0"/>
                  </a:cubicBezTo>
                  <a:lnTo>
                    <a:pt x="1185" y="0"/>
                  </a:lnTo>
                  <a:cubicBezTo>
                    <a:pt x="1190" y="0"/>
                    <a:pt x="1193" y="4"/>
                    <a:pt x="1193" y="8"/>
                  </a:cubicBezTo>
                  <a:cubicBezTo>
                    <a:pt x="1193" y="13"/>
                    <a:pt x="1190" y="16"/>
                    <a:pt x="1185" y="16"/>
                  </a:cubicBezTo>
                  <a:close/>
                  <a:moveTo>
                    <a:pt x="1137" y="16"/>
                  </a:moveTo>
                  <a:lnTo>
                    <a:pt x="1121" y="16"/>
                  </a:lnTo>
                  <a:cubicBezTo>
                    <a:pt x="1117" y="16"/>
                    <a:pt x="1113" y="13"/>
                    <a:pt x="1113" y="8"/>
                  </a:cubicBezTo>
                  <a:cubicBezTo>
                    <a:pt x="1113" y="4"/>
                    <a:pt x="1117" y="0"/>
                    <a:pt x="1121" y="0"/>
                  </a:cubicBezTo>
                  <a:lnTo>
                    <a:pt x="1137" y="0"/>
                  </a:lnTo>
                  <a:cubicBezTo>
                    <a:pt x="1142" y="0"/>
                    <a:pt x="1145" y="4"/>
                    <a:pt x="1145" y="8"/>
                  </a:cubicBezTo>
                  <a:cubicBezTo>
                    <a:pt x="1145" y="13"/>
                    <a:pt x="1142" y="16"/>
                    <a:pt x="1137" y="16"/>
                  </a:cubicBezTo>
                  <a:close/>
                  <a:moveTo>
                    <a:pt x="1089" y="16"/>
                  </a:moveTo>
                  <a:lnTo>
                    <a:pt x="1073" y="16"/>
                  </a:lnTo>
                  <a:cubicBezTo>
                    <a:pt x="1069" y="16"/>
                    <a:pt x="1065" y="13"/>
                    <a:pt x="1065" y="8"/>
                  </a:cubicBezTo>
                  <a:cubicBezTo>
                    <a:pt x="1065" y="4"/>
                    <a:pt x="1069" y="0"/>
                    <a:pt x="1073" y="0"/>
                  </a:cubicBezTo>
                  <a:lnTo>
                    <a:pt x="1089" y="0"/>
                  </a:lnTo>
                  <a:cubicBezTo>
                    <a:pt x="1094" y="0"/>
                    <a:pt x="1097" y="4"/>
                    <a:pt x="1097" y="8"/>
                  </a:cubicBezTo>
                  <a:cubicBezTo>
                    <a:pt x="1097" y="13"/>
                    <a:pt x="1094" y="16"/>
                    <a:pt x="1089" y="16"/>
                  </a:cubicBezTo>
                  <a:close/>
                  <a:moveTo>
                    <a:pt x="1041" y="16"/>
                  </a:moveTo>
                  <a:lnTo>
                    <a:pt x="1025" y="16"/>
                  </a:lnTo>
                  <a:cubicBezTo>
                    <a:pt x="1021" y="16"/>
                    <a:pt x="1017" y="13"/>
                    <a:pt x="1017" y="8"/>
                  </a:cubicBezTo>
                  <a:cubicBezTo>
                    <a:pt x="1017" y="4"/>
                    <a:pt x="1021" y="0"/>
                    <a:pt x="1025" y="0"/>
                  </a:cubicBezTo>
                  <a:lnTo>
                    <a:pt x="1041" y="0"/>
                  </a:lnTo>
                  <a:cubicBezTo>
                    <a:pt x="1046" y="0"/>
                    <a:pt x="1049" y="4"/>
                    <a:pt x="1049" y="8"/>
                  </a:cubicBezTo>
                  <a:cubicBezTo>
                    <a:pt x="1049" y="13"/>
                    <a:pt x="1046" y="16"/>
                    <a:pt x="1041" y="16"/>
                  </a:cubicBezTo>
                  <a:close/>
                  <a:moveTo>
                    <a:pt x="993" y="16"/>
                  </a:moveTo>
                  <a:lnTo>
                    <a:pt x="977" y="16"/>
                  </a:lnTo>
                  <a:cubicBezTo>
                    <a:pt x="973" y="16"/>
                    <a:pt x="969" y="13"/>
                    <a:pt x="969" y="8"/>
                  </a:cubicBezTo>
                  <a:cubicBezTo>
                    <a:pt x="969" y="4"/>
                    <a:pt x="973" y="0"/>
                    <a:pt x="977" y="0"/>
                  </a:cubicBezTo>
                  <a:lnTo>
                    <a:pt x="993" y="0"/>
                  </a:lnTo>
                  <a:cubicBezTo>
                    <a:pt x="998" y="0"/>
                    <a:pt x="1001" y="4"/>
                    <a:pt x="1001" y="8"/>
                  </a:cubicBezTo>
                  <a:cubicBezTo>
                    <a:pt x="1001" y="13"/>
                    <a:pt x="998" y="16"/>
                    <a:pt x="993" y="16"/>
                  </a:cubicBezTo>
                  <a:close/>
                  <a:moveTo>
                    <a:pt x="945" y="16"/>
                  </a:moveTo>
                  <a:lnTo>
                    <a:pt x="929" y="16"/>
                  </a:lnTo>
                  <a:cubicBezTo>
                    <a:pt x="925" y="16"/>
                    <a:pt x="921" y="13"/>
                    <a:pt x="921" y="8"/>
                  </a:cubicBezTo>
                  <a:cubicBezTo>
                    <a:pt x="921" y="4"/>
                    <a:pt x="925" y="0"/>
                    <a:pt x="929" y="0"/>
                  </a:cubicBezTo>
                  <a:lnTo>
                    <a:pt x="945" y="0"/>
                  </a:lnTo>
                  <a:cubicBezTo>
                    <a:pt x="950" y="0"/>
                    <a:pt x="953" y="4"/>
                    <a:pt x="953" y="8"/>
                  </a:cubicBezTo>
                  <a:cubicBezTo>
                    <a:pt x="953" y="13"/>
                    <a:pt x="950" y="16"/>
                    <a:pt x="945" y="16"/>
                  </a:cubicBezTo>
                  <a:close/>
                  <a:moveTo>
                    <a:pt x="897" y="16"/>
                  </a:moveTo>
                  <a:lnTo>
                    <a:pt x="881" y="16"/>
                  </a:lnTo>
                  <a:cubicBezTo>
                    <a:pt x="877" y="16"/>
                    <a:pt x="873" y="13"/>
                    <a:pt x="873" y="8"/>
                  </a:cubicBezTo>
                  <a:cubicBezTo>
                    <a:pt x="873" y="4"/>
                    <a:pt x="877" y="0"/>
                    <a:pt x="881" y="0"/>
                  </a:cubicBezTo>
                  <a:lnTo>
                    <a:pt x="897" y="0"/>
                  </a:lnTo>
                  <a:cubicBezTo>
                    <a:pt x="902" y="0"/>
                    <a:pt x="905" y="4"/>
                    <a:pt x="905" y="8"/>
                  </a:cubicBezTo>
                  <a:cubicBezTo>
                    <a:pt x="905" y="13"/>
                    <a:pt x="902" y="16"/>
                    <a:pt x="897" y="16"/>
                  </a:cubicBezTo>
                  <a:close/>
                  <a:moveTo>
                    <a:pt x="849" y="16"/>
                  </a:moveTo>
                  <a:lnTo>
                    <a:pt x="833" y="16"/>
                  </a:lnTo>
                  <a:cubicBezTo>
                    <a:pt x="829" y="16"/>
                    <a:pt x="825" y="13"/>
                    <a:pt x="825" y="8"/>
                  </a:cubicBezTo>
                  <a:cubicBezTo>
                    <a:pt x="825" y="4"/>
                    <a:pt x="829" y="0"/>
                    <a:pt x="833" y="0"/>
                  </a:cubicBezTo>
                  <a:lnTo>
                    <a:pt x="849" y="0"/>
                  </a:lnTo>
                  <a:cubicBezTo>
                    <a:pt x="854" y="0"/>
                    <a:pt x="857" y="4"/>
                    <a:pt x="857" y="8"/>
                  </a:cubicBezTo>
                  <a:cubicBezTo>
                    <a:pt x="857" y="13"/>
                    <a:pt x="854" y="16"/>
                    <a:pt x="849" y="16"/>
                  </a:cubicBezTo>
                  <a:close/>
                  <a:moveTo>
                    <a:pt x="801" y="16"/>
                  </a:moveTo>
                  <a:lnTo>
                    <a:pt x="785" y="16"/>
                  </a:lnTo>
                  <a:cubicBezTo>
                    <a:pt x="781" y="16"/>
                    <a:pt x="777" y="13"/>
                    <a:pt x="777" y="8"/>
                  </a:cubicBezTo>
                  <a:cubicBezTo>
                    <a:pt x="777" y="4"/>
                    <a:pt x="781" y="0"/>
                    <a:pt x="785" y="0"/>
                  </a:cubicBezTo>
                  <a:lnTo>
                    <a:pt x="801" y="0"/>
                  </a:lnTo>
                  <a:cubicBezTo>
                    <a:pt x="806" y="0"/>
                    <a:pt x="809" y="4"/>
                    <a:pt x="809" y="8"/>
                  </a:cubicBezTo>
                  <a:cubicBezTo>
                    <a:pt x="809" y="13"/>
                    <a:pt x="806" y="16"/>
                    <a:pt x="801" y="16"/>
                  </a:cubicBezTo>
                  <a:close/>
                  <a:moveTo>
                    <a:pt x="753" y="16"/>
                  </a:moveTo>
                  <a:lnTo>
                    <a:pt x="737" y="16"/>
                  </a:lnTo>
                  <a:cubicBezTo>
                    <a:pt x="733" y="16"/>
                    <a:pt x="729" y="13"/>
                    <a:pt x="729" y="8"/>
                  </a:cubicBezTo>
                  <a:cubicBezTo>
                    <a:pt x="729" y="4"/>
                    <a:pt x="733" y="0"/>
                    <a:pt x="737" y="0"/>
                  </a:cubicBezTo>
                  <a:lnTo>
                    <a:pt x="753" y="0"/>
                  </a:lnTo>
                  <a:cubicBezTo>
                    <a:pt x="758" y="0"/>
                    <a:pt x="761" y="4"/>
                    <a:pt x="761" y="8"/>
                  </a:cubicBezTo>
                  <a:cubicBezTo>
                    <a:pt x="761" y="13"/>
                    <a:pt x="758" y="16"/>
                    <a:pt x="753" y="16"/>
                  </a:cubicBezTo>
                  <a:close/>
                  <a:moveTo>
                    <a:pt x="705" y="16"/>
                  </a:moveTo>
                  <a:lnTo>
                    <a:pt x="689" y="16"/>
                  </a:lnTo>
                  <a:cubicBezTo>
                    <a:pt x="685" y="16"/>
                    <a:pt x="681" y="13"/>
                    <a:pt x="681" y="8"/>
                  </a:cubicBezTo>
                  <a:cubicBezTo>
                    <a:pt x="681" y="4"/>
                    <a:pt x="685" y="0"/>
                    <a:pt x="689" y="0"/>
                  </a:cubicBezTo>
                  <a:lnTo>
                    <a:pt x="705" y="0"/>
                  </a:lnTo>
                  <a:cubicBezTo>
                    <a:pt x="710" y="0"/>
                    <a:pt x="713" y="4"/>
                    <a:pt x="713" y="8"/>
                  </a:cubicBezTo>
                  <a:cubicBezTo>
                    <a:pt x="713" y="13"/>
                    <a:pt x="710" y="16"/>
                    <a:pt x="705" y="16"/>
                  </a:cubicBezTo>
                  <a:close/>
                  <a:moveTo>
                    <a:pt x="657" y="16"/>
                  </a:moveTo>
                  <a:lnTo>
                    <a:pt x="641" y="16"/>
                  </a:lnTo>
                  <a:cubicBezTo>
                    <a:pt x="637" y="16"/>
                    <a:pt x="633" y="13"/>
                    <a:pt x="633" y="8"/>
                  </a:cubicBezTo>
                  <a:cubicBezTo>
                    <a:pt x="633" y="4"/>
                    <a:pt x="637" y="0"/>
                    <a:pt x="641" y="0"/>
                  </a:cubicBezTo>
                  <a:lnTo>
                    <a:pt x="657" y="0"/>
                  </a:lnTo>
                  <a:cubicBezTo>
                    <a:pt x="662" y="0"/>
                    <a:pt x="665" y="4"/>
                    <a:pt x="665" y="8"/>
                  </a:cubicBezTo>
                  <a:cubicBezTo>
                    <a:pt x="665" y="13"/>
                    <a:pt x="662" y="16"/>
                    <a:pt x="657" y="16"/>
                  </a:cubicBezTo>
                  <a:close/>
                  <a:moveTo>
                    <a:pt x="609" y="16"/>
                  </a:moveTo>
                  <a:lnTo>
                    <a:pt x="593" y="16"/>
                  </a:lnTo>
                  <a:cubicBezTo>
                    <a:pt x="589" y="16"/>
                    <a:pt x="585" y="13"/>
                    <a:pt x="585" y="8"/>
                  </a:cubicBezTo>
                  <a:cubicBezTo>
                    <a:pt x="585" y="4"/>
                    <a:pt x="589" y="0"/>
                    <a:pt x="593" y="0"/>
                  </a:cubicBezTo>
                  <a:lnTo>
                    <a:pt x="609" y="0"/>
                  </a:lnTo>
                  <a:cubicBezTo>
                    <a:pt x="614" y="0"/>
                    <a:pt x="617" y="4"/>
                    <a:pt x="617" y="8"/>
                  </a:cubicBezTo>
                  <a:cubicBezTo>
                    <a:pt x="617" y="13"/>
                    <a:pt x="614" y="16"/>
                    <a:pt x="609" y="16"/>
                  </a:cubicBezTo>
                  <a:close/>
                  <a:moveTo>
                    <a:pt x="561" y="16"/>
                  </a:moveTo>
                  <a:lnTo>
                    <a:pt x="545" y="16"/>
                  </a:lnTo>
                  <a:cubicBezTo>
                    <a:pt x="541" y="16"/>
                    <a:pt x="537" y="13"/>
                    <a:pt x="537" y="8"/>
                  </a:cubicBezTo>
                  <a:cubicBezTo>
                    <a:pt x="537" y="4"/>
                    <a:pt x="541" y="0"/>
                    <a:pt x="545" y="0"/>
                  </a:cubicBezTo>
                  <a:lnTo>
                    <a:pt x="561" y="0"/>
                  </a:lnTo>
                  <a:cubicBezTo>
                    <a:pt x="566" y="0"/>
                    <a:pt x="569" y="4"/>
                    <a:pt x="569" y="8"/>
                  </a:cubicBezTo>
                  <a:cubicBezTo>
                    <a:pt x="569" y="13"/>
                    <a:pt x="566" y="16"/>
                    <a:pt x="561" y="16"/>
                  </a:cubicBezTo>
                  <a:close/>
                  <a:moveTo>
                    <a:pt x="513" y="16"/>
                  </a:moveTo>
                  <a:lnTo>
                    <a:pt x="497" y="16"/>
                  </a:lnTo>
                  <a:cubicBezTo>
                    <a:pt x="493" y="16"/>
                    <a:pt x="489" y="13"/>
                    <a:pt x="489" y="8"/>
                  </a:cubicBezTo>
                  <a:cubicBezTo>
                    <a:pt x="489" y="4"/>
                    <a:pt x="493" y="0"/>
                    <a:pt x="497" y="0"/>
                  </a:cubicBezTo>
                  <a:lnTo>
                    <a:pt x="513" y="0"/>
                  </a:lnTo>
                  <a:cubicBezTo>
                    <a:pt x="518" y="0"/>
                    <a:pt x="521" y="4"/>
                    <a:pt x="521" y="8"/>
                  </a:cubicBezTo>
                  <a:cubicBezTo>
                    <a:pt x="521" y="13"/>
                    <a:pt x="518" y="16"/>
                    <a:pt x="513" y="16"/>
                  </a:cubicBezTo>
                  <a:close/>
                  <a:moveTo>
                    <a:pt x="465" y="16"/>
                  </a:moveTo>
                  <a:lnTo>
                    <a:pt x="449" y="16"/>
                  </a:lnTo>
                  <a:cubicBezTo>
                    <a:pt x="445" y="16"/>
                    <a:pt x="441" y="13"/>
                    <a:pt x="441" y="8"/>
                  </a:cubicBezTo>
                  <a:cubicBezTo>
                    <a:pt x="441" y="4"/>
                    <a:pt x="445" y="0"/>
                    <a:pt x="449" y="0"/>
                  </a:cubicBezTo>
                  <a:lnTo>
                    <a:pt x="465" y="0"/>
                  </a:lnTo>
                  <a:cubicBezTo>
                    <a:pt x="470" y="0"/>
                    <a:pt x="473" y="4"/>
                    <a:pt x="473" y="8"/>
                  </a:cubicBezTo>
                  <a:cubicBezTo>
                    <a:pt x="473" y="13"/>
                    <a:pt x="470" y="16"/>
                    <a:pt x="465" y="16"/>
                  </a:cubicBezTo>
                  <a:close/>
                  <a:moveTo>
                    <a:pt x="417" y="16"/>
                  </a:moveTo>
                  <a:lnTo>
                    <a:pt x="401" y="16"/>
                  </a:lnTo>
                  <a:cubicBezTo>
                    <a:pt x="397" y="16"/>
                    <a:pt x="393" y="13"/>
                    <a:pt x="393" y="8"/>
                  </a:cubicBezTo>
                  <a:cubicBezTo>
                    <a:pt x="393" y="4"/>
                    <a:pt x="397" y="0"/>
                    <a:pt x="401" y="0"/>
                  </a:cubicBezTo>
                  <a:lnTo>
                    <a:pt x="417" y="0"/>
                  </a:lnTo>
                  <a:cubicBezTo>
                    <a:pt x="422" y="0"/>
                    <a:pt x="425" y="4"/>
                    <a:pt x="425" y="8"/>
                  </a:cubicBezTo>
                  <a:cubicBezTo>
                    <a:pt x="425" y="13"/>
                    <a:pt x="422" y="16"/>
                    <a:pt x="417" y="16"/>
                  </a:cubicBezTo>
                  <a:close/>
                  <a:moveTo>
                    <a:pt x="369" y="16"/>
                  </a:moveTo>
                  <a:lnTo>
                    <a:pt x="353" y="16"/>
                  </a:lnTo>
                  <a:cubicBezTo>
                    <a:pt x="349" y="16"/>
                    <a:pt x="345" y="13"/>
                    <a:pt x="345" y="8"/>
                  </a:cubicBezTo>
                  <a:cubicBezTo>
                    <a:pt x="345" y="4"/>
                    <a:pt x="349" y="0"/>
                    <a:pt x="353" y="0"/>
                  </a:cubicBezTo>
                  <a:lnTo>
                    <a:pt x="369" y="0"/>
                  </a:lnTo>
                  <a:cubicBezTo>
                    <a:pt x="374" y="0"/>
                    <a:pt x="377" y="4"/>
                    <a:pt x="377" y="8"/>
                  </a:cubicBezTo>
                  <a:cubicBezTo>
                    <a:pt x="377" y="13"/>
                    <a:pt x="374" y="16"/>
                    <a:pt x="369" y="16"/>
                  </a:cubicBezTo>
                  <a:close/>
                  <a:moveTo>
                    <a:pt x="321" y="16"/>
                  </a:moveTo>
                  <a:lnTo>
                    <a:pt x="305" y="16"/>
                  </a:lnTo>
                  <a:cubicBezTo>
                    <a:pt x="301" y="16"/>
                    <a:pt x="297" y="13"/>
                    <a:pt x="297" y="8"/>
                  </a:cubicBezTo>
                  <a:cubicBezTo>
                    <a:pt x="297" y="4"/>
                    <a:pt x="301" y="0"/>
                    <a:pt x="305" y="0"/>
                  </a:cubicBezTo>
                  <a:lnTo>
                    <a:pt x="321" y="0"/>
                  </a:lnTo>
                  <a:cubicBezTo>
                    <a:pt x="326" y="0"/>
                    <a:pt x="329" y="4"/>
                    <a:pt x="329" y="8"/>
                  </a:cubicBezTo>
                  <a:cubicBezTo>
                    <a:pt x="329" y="13"/>
                    <a:pt x="326" y="16"/>
                    <a:pt x="321" y="16"/>
                  </a:cubicBezTo>
                  <a:close/>
                  <a:moveTo>
                    <a:pt x="273" y="16"/>
                  </a:moveTo>
                  <a:lnTo>
                    <a:pt x="257" y="16"/>
                  </a:lnTo>
                  <a:cubicBezTo>
                    <a:pt x="253" y="16"/>
                    <a:pt x="249" y="13"/>
                    <a:pt x="249" y="8"/>
                  </a:cubicBezTo>
                  <a:cubicBezTo>
                    <a:pt x="249" y="4"/>
                    <a:pt x="253" y="0"/>
                    <a:pt x="257" y="0"/>
                  </a:cubicBezTo>
                  <a:lnTo>
                    <a:pt x="273" y="0"/>
                  </a:lnTo>
                  <a:cubicBezTo>
                    <a:pt x="278" y="0"/>
                    <a:pt x="281" y="4"/>
                    <a:pt x="281" y="8"/>
                  </a:cubicBezTo>
                  <a:cubicBezTo>
                    <a:pt x="281" y="13"/>
                    <a:pt x="278" y="16"/>
                    <a:pt x="273" y="16"/>
                  </a:cubicBezTo>
                  <a:close/>
                  <a:moveTo>
                    <a:pt x="225" y="16"/>
                  </a:moveTo>
                  <a:lnTo>
                    <a:pt x="209" y="16"/>
                  </a:lnTo>
                  <a:cubicBezTo>
                    <a:pt x="205" y="16"/>
                    <a:pt x="201" y="13"/>
                    <a:pt x="201" y="8"/>
                  </a:cubicBezTo>
                  <a:cubicBezTo>
                    <a:pt x="201" y="4"/>
                    <a:pt x="205" y="0"/>
                    <a:pt x="209" y="0"/>
                  </a:cubicBezTo>
                  <a:lnTo>
                    <a:pt x="225" y="0"/>
                  </a:lnTo>
                  <a:cubicBezTo>
                    <a:pt x="230" y="0"/>
                    <a:pt x="233" y="4"/>
                    <a:pt x="233" y="8"/>
                  </a:cubicBezTo>
                  <a:cubicBezTo>
                    <a:pt x="233" y="13"/>
                    <a:pt x="230" y="16"/>
                    <a:pt x="225" y="16"/>
                  </a:cubicBezTo>
                  <a:close/>
                  <a:moveTo>
                    <a:pt x="177" y="16"/>
                  </a:moveTo>
                  <a:lnTo>
                    <a:pt x="161" y="16"/>
                  </a:lnTo>
                  <a:cubicBezTo>
                    <a:pt x="157" y="16"/>
                    <a:pt x="153" y="13"/>
                    <a:pt x="153" y="8"/>
                  </a:cubicBezTo>
                  <a:cubicBezTo>
                    <a:pt x="153" y="4"/>
                    <a:pt x="157" y="0"/>
                    <a:pt x="161" y="0"/>
                  </a:cubicBezTo>
                  <a:lnTo>
                    <a:pt x="177" y="0"/>
                  </a:lnTo>
                  <a:cubicBezTo>
                    <a:pt x="182" y="0"/>
                    <a:pt x="185" y="4"/>
                    <a:pt x="185" y="8"/>
                  </a:cubicBezTo>
                  <a:cubicBezTo>
                    <a:pt x="185" y="13"/>
                    <a:pt x="182" y="16"/>
                    <a:pt x="177" y="16"/>
                  </a:cubicBezTo>
                  <a:close/>
                  <a:moveTo>
                    <a:pt x="129" y="16"/>
                  </a:moveTo>
                  <a:lnTo>
                    <a:pt x="113" y="16"/>
                  </a:lnTo>
                  <a:cubicBezTo>
                    <a:pt x="109" y="16"/>
                    <a:pt x="105" y="13"/>
                    <a:pt x="105" y="8"/>
                  </a:cubicBezTo>
                  <a:cubicBezTo>
                    <a:pt x="105" y="4"/>
                    <a:pt x="109" y="0"/>
                    <a:pt x="113" y="0"/>
                  </a:cubicBezTo>
                  <a:lnTo>
                    <a:pt x="129" y="0"/>
                  </a:lnTo>
                  <a:cubicBezTo>
                    <a:pt x="134" y="0"/>
                    <a:pt x="137" y="4"/>
                    <a:pt x="137" y="8"/>
                  </a:cubicBezTo>
                  <a:cubicBezTo>
                    <a:pt x="137" y="13"/>
                    <a:pt x="134" y="16"/>
                    <a:pt x="129" y="16"/>
                  </a:cubicBezTo>
                  <a:close/>
                  <a:moveTo>
                    <a:pt x="81" y="16"/>
                  </a:moveTo>
                  <a:lnTo>
                    <a:pt x="65" y="16"/>
                  </a:lnTo>
                  <a:cubicBezTo>
                    <a:pt x="61" y="16"/>
                    <a:pt x="57" y="13"/>
                    <a:pt x="57" y="8"/>
                  </a:cubicBezTo>
                  <a:cubicBezTo>
                    <a:pt x="57" y="4"/>
                    <a:pt x="61" y="0"/>
                    <a:pt x="65" y="0"/>
                  </a:cubicBezTo>
                  <a:lnTo>
                    <a:pt x="81" y="0"/>
                  </a:lnTo>
                  <a:cubicBezTo>
                    <a:pt x="86" y="0"/>
                    <a:pt x="89" y="4"/>
                    <a:pt x="89" y="8"/>
                  </a:cubicBezTo>
                  <a:cubicBezTo>
                    <a:pt x="89" y="13"/>
                    <a:pt x="86" y="16"/>
                    <a:pt x="81" y="16"/>
                  </a:cubicBezTo>
                  <a:close/>
                  <a:moveTo>
                    <a:pt x="33" y="16"/>
                  </a:moveTo>
                  <a:lnTo>
                    <a:pt x="17" y="16"/>
                  </a:lnTo>
                  <a:cubicBezTo>
                    <a:pt x="13" y="16"/>
                    <a:pt x="9" y="13"/>
                    <a:pt x="9" y="8"/>
                  </a:cubicBezTo>
                  <a:cubicBezTo>
                    <a:pt x="9" y="4"/>
                    <a:pt x="13" y="0"/>
                    <a:pt x="17" y="0"/>
                  </a:cubicBezTo>
                  <a:lnTo>
                    <a:pt x="33" y="0"/>
                  </a:lnTo>
                  <a:cubicBezTo>
                    <a:pt x="38" y="0"/>
                    <a:pt x="41" y="4"/>
                    <a:pt x="41" y="8"/>
                  </a:cubicBezTo>
                  <a:cubicBezTo>
                    <a:pt x="41" y="13"/>
                    <a:pt x="38" y="16"/>
                    <a:pt x="33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20">
              <a:extLst>
                <a:ext uri="{FF2B5EF4-FFF2-40B4-BE49-F238E27FC236}">
                  <a16:creationId xmlns:a16="http://schemas.microsoft.com/office/drawing/2014/main" id="{DBC9E847-1984-4DCF-8B99-1AA8345EB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787" y="3103190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21">
              <a:extLst>
                <a:ext uri="{FF2B5EF4-FFF2-40B4-BE49-F238E27FC236}">
                  <a16:creationId xmlns:a16="http://schemas.microsoft.com/office/drawing/2014/main" id="{BB80BDAD-8AAC-4EE6-9BCF-967D3F5E3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424" y="3103190"/>
              <a:ext cx="114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22">
              <a:extLst>
                <a:ext uri="{FF2B5EF4-FFF2-40B4-BE49-F238E27FC236}">
                  <a16:creationId xmlns:a16="http://schemas.microsoft.com/office/drawing/2014/main" id="{B6C4C9BB-C0F0-4E97-B0D9-EDCA2811C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699" y="3103190"/>
              <a:ext cx="11938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evolve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23">
              <a:extLst>
                <a:ext uri="{FF2B5EF4-FFF2-40B4-BE49-F238E27FC236}">
                  <a16:creationId xmlns:a16="http://schemas.microsoft.com/office/drawing/2014/main" id="{4E38136C-3258-42B0-B6F7-8B408FA0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912" y="3261940"/>
              <a:ext cx="1130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all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30" name="Freeform 5">
            <a:extLst>
              <a:ext uri="{FF2B5EF4-FFF2-40B4-BE49-F238E27FC236}">
                <a16:creationId xmlns:a16="http://schemas.microsoft.com/office/drawing/2014/main" id="{13E6EE0E-A8C7-4D13-AB97-02D1E2C8ED3C}"/>
              </a:ext>
            </a:extLst>
          </p:cNvPr>
          <p:cNvSpPr>
            <a:spLocks/>
          </p:cNvSpPr>
          <p:nvPr/>
        </p:nvSpPr>
        <p:spPr bwMode="auto">
          <a:xfrm>
            <a:off x="3106985" y="3789040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7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7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7"/>
                </a:lnTo>
                <a:lnTo>
                  <a:pt x="431" y="0"/>
                </a:lnTo>
                <a:lnTo>
                  <a:pt x="48" y="0"/>
                </a:lnTo>
                <a:lnTo>
                  <a:pt x="0" y="47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Rectangle 6">
            <a:extLst>
              <a:ext uri="{FF2B5EF4-FFF2-40B4-BE49-F238E27FC236}">
                <a16:creationId xmlns:a16="http://schemas.microsoft.com/office/drawing/2014/main" id="{EADDD04F-A990-48F9-BF43-FAD73BE59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6210" y="3877940"/>
            <a:ext cx="6207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" name="Rectangle 7">
            <a:extLst>
              <a:ext uri="{FF2B5EF4-FFF2-40B4-BE49-F238E27FC236}">
                <a16:creationId xmlns:a16="http://schemas.microsoft.com/office/drawing/2014/main" id="{3B40D7EE-E0B9-4FF7-AB71-D1A503014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848" y="4033515"/>
            <a:ext cx="490537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" name="Freeform 8">
            <a:extLst>
              <a:ext uri="{FF2B5EF4-FFF2-40B4-BE49-F238E27FC236}">
                <a16:creationId xmlns:a16="http://schemas.microsoft.com/office/drawing/2014/main" id="{E319435D-95AA-443C-9FED-881787BACA95}"/>
              </a:ext>
            </a:extLst>
          </p:cNvPr>
          <p:cNvSpPr>
            <a:spLocks/>
          </p:cNvSpPr>
          <p:nvPr/>
        </p:nvSpPr>
        <p:spPr bwMode="auto">
          <a:xfrm>
            <a:off x="4054723" y="3789040"/>
            <a:ext cx="760412" cy="496888"/>
          </a:xfrm>
          <a:custGeom>
            <a:avLst/>
            <a:gdLst>
              <a:gd name="T0" fmla="*/ 48 w 479"/>
              <a:gd name="T1" fmla="*/ 313 h 313"/>
              <a:gd name="T2" fmla="*/ 431 w 479"/>
              <a:gd name="T3" fmla="*/ 313 h 313"/>
              <a:gd name="T4" fmla="*/ 479 w 479"/>
              <a:gd name="T5" fmla="*/ 265 h 313"/>
              <a:gd name="T6" fmla="*/ 479 w 479"/>
              <a:gd name="T7" fmla="*/ 48 h 313"/>
              <a:gd name="T8" fmla="*/ 431 w 479"/>
              <a:gd name="T9" fmla="*/ 0 h 313"/>
              <a:gd name="T10" fmla="*/ 48 w 479"/>
              <a:gd name="T11" fmla="*/ 0 h 313"/>
              <a:gd name="T12" fmla="*/ 0 w 479"/>
              <a:gd name="T13" fmla="*/ 48 h 313"/>
              <a:gd name="T14" fmla="*/ 0 w 479"/>
              <a:gd name="T15" fmla="*/ 265 h 313"/>
              <a:gd name="T16" fmla="*/ 48 w 479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3">
                <a:moveTo>
                  <a:pt x="48" y="313"/>
                </a:moveTo>
                <a:lnTo>
                  <a:pt x="431" y="313"/>
                </a:lnTo>
                <a:lnTo>
                  <a:pt x="479" y="265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5"/>
                </a:lnTo>
                <a:lnTo>
                  <a:pt x="48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Rectangle 9">
            <a:extLst>
              <a:ext uri="{FF2B5EF4-FFF2-40B4-BE49-F238E27FC236}">
                <a16:creationId xmlns:a16="http://schemas.microsoft.com/office/drawing/2014/main" id="{686ECE91-E3B0-416C-9BAF-A9ED7B55C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985" y="3955728"/>
            <a:ext cx="76993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Stock Depot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" name="Freeform 10">
            <a:extLst>
              <a:ext uri="{FF2B5EF4-FFF2-40B4-BE49-F238E27FC236}">
                <a16:creationId xmlns:a16="http://schemas.microsoft.com/office/drawing/2014/main" id="{D6774B09-95B3-4C16-9BC9-495F51159D2E}"/>
              </a:ext>
            </a:extLst>
          </p:cNvPr>
          <p:cNvSpPr>
            <a:spLocks/>
          </p:cNvSpPr>
          <p:nvPr/>
        </p:nvSpPr>
        <p:spPr bwMode="auto">
          <a:xfrm>
            <a:off x="3106985" y="4541515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8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8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Rectangle 11">
            <a:extLst>
              <a:ext uri="{FF2B5EF4-FFF2-40B4-BE49-F238E27FC236}">
                <a16:creationId xmlns:a16="http://schemas.microsoft.com/office/drawing/2014/main" id="{6BF92D8A-7455-41ED-94E7-F836B2983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3673" y="4709790"/>
            <a:ext cx="495300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7" name="Line 12">
            <a:extLst>
              <a:ext uri="{FF2B5EF4-FFF2-40B4-BE49-F238E27FC236}">
                <a16:creationId xmlns:a16="http://schemas.microsoft.com/office/drawing/2014/main" id="{849B8CDE-C271-468E-B22F-64740D37B7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87985" y="3562028"/>
            <a:ext cx="920750" cy="2270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3">
            <a:extLst>
              <a:ext uri="{FF2B5EF4-FFF2-40B4-BE49-F238E27FC236}">
                <a16:creationId xmlns:a16="http://schemas.microsoft.com/office/drawing/2014/main" id="{DD344656-F1BC-48FC-9984-4C9945150177}"/>
              </a:ext>
            </a:extLst>
          </p:cNvPr>
          <p:cNvSpPr>
            <a:spLocks/>
          </p:cNvSpPr>
          <p:nvPr/>
        </p:nvSpPr>
        <p:spPr bwMode="auto">
          <a:xfrm>
            <a:off x="4400798" y="3547740"/>
            <a:ext cx="34925" cy="31750"/>
          </a:xfrm>
          <a:custGeom>
            <a:avLst/>
            <a:gdLst>
              <a:gd name="T0" fmla="*/ 0 w 22"/>
              <a:gd name="T1" fmla="*/ 0 h 20"/>
              <a:gd name="T2" fmla="*/ 22 w 22"/>
              <a:gd name="T3" fmla="*/ 5 h 20"/>
              <a:gd name="T4" fmla="*/ 5 w 22"/>
              <a:gd name="T5" fmla="*/ 20 h 20"/>
              <a:gd name="T6" fmla="*/ 0 w 22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0" y="0"/>
                </a:moveTo>
                <a:lnTo>
                  <a:pt x="22" y="5"/>
                </a:lnTo>
                <a:lnTo>
                  <a:pt x="5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Line 14">
            <a:extLst>
              <a:ext uri="{FF2B5EF4-FFF2-40B4-BE49-F238E27FC236}">
                <a16:creationId xmlns:a16="http://schemas.microsoft.com/office/drawing/2014/main" id="{46510D2A-633B-4015-86CA-1DFCD70E50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35723" y="3584253"/>
            <a:ext cx="0" cy="20478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15">
            <a:extLst>
              <a:ext uri="{FF2B5EF4-FFF2-40B4-BE49-F238E27FC236}">
                <a16:creationId xmlns:a16="http://schemas.microsoft.com/office/drawing/2014/main" id="{A8356E50-7BF6-41B7-BD3A-7CFBE055ED38}"/>
              </a:ext>
            </a:extLst>
          </p:cNvPr>
          <p:cNvSpPr>
            <a:spLocks/>
          </p:cNvSpPr>
          <p:nvPr/>
        </p:nvSpPr>
        <p:spPr bwMode="auto">
          <a:xfrm>
            <a:off x="4419848" y="3555678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Line 16">
            <a:extLst>
              <a:ext uri="{FF2B5EF4-FFF2-40B4-BE49-F238E27FC236}">
                <a16:creationId xmlns:a16="http://schemas.microsoft.com/office/drawing/2014/main" id="{3CDC8F9E-3906-4268-BDF8-4208E1BD5F8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87985" y="4311328"/>
            <a:ext cx="0" cy="23018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B67C4588-61F5-4115-AE5A-9F48BEF2884F}"/>
              </a:ext>
            </a:extLst>
          </p:cNvPr>
          <p:cNvSpPr>
            <a:spLocks/>
          </p:cNvSpPr>
          <p:nvPr/>
        </p:nvSpPr>
        <p:spPr bwMode="auto">
          <a:xfrm>
            <a:off x="3472110" y="4284340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Line 18">
            <a:extLst>
              <a:ext uri="{FF2B5EF4-FFF2-40B4-BE49-F238E27FC236}">
                <a16:creationId xmlns:a16="http://schemas.microsoft.com/office/drawing/2014/main" id="{8F9827A0-66A6-4313-89B1-21395597DDC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35723" y="2952428"/>
            <a:ext cx="0" cy="10795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19">
            <a:extLst>
              <a:ext uri="{FF2B5EF4-FFF2-40B4-BE49-F238E27FC236}">
                <a16:creationId xmlns:a16="http://schemas.microsoft.com/office/drawing/2014/main" id="{53B71AE2-2DE3-41AA-A195-78FF47CCB137}"/>
              </a:ext>
            </a:extLst>
          </p:cNvPr>
          <p:cNvSpPr>
            <a:spLocks/>
          </p:cNvSpPr>
          <p:nvPr/>
        </p:nvSpPr>
        <p:spPr bwMode="auto">
          <a:xfrm>
            <a:off x="4419848" y="2925440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20">
            <a:extLst>
              <a:ext uri="{FF2B5EF4-FFF2-40B4-BE49-F238E27FC236}">
                <a16:creationId xmlns:a16="http://schemas.microsoft.com/office/drawing/2014/main" id="{298ABFDE-087D-44FB-B10E-E1E1949DAC10}"/>
              </a:ext>
            </a:extLst>
          </p:cNvPr>
          <p:cNvSpPr>
            <a:spLocks/>
          </p:cNvSpPr>
          <p:nvPr/>
        </p:nvSpPr>
        <p:spPr bwMode="auto">
          <a:xfrm>
            <a:off x="4054723" y="3060378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8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8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Rectangle 21">
            <a:extLst>
              <a:ext uri="{FF2B5EF4-FFF2-40B4-BE49-F238E27FC236}">
                <a16:creationId xmlns:a16="http://schemas.microsoft.com/office/drawing/2014/main" id="{7B321D73-8CA1-4360-BD45-EDC4324C4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4898" y="3228653"/>
            <a:ext cx="56991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7" name="Freeform 22">
            <a:extLst>
              <a:ext uri="{FF2B5EF4-FFF2-40B4-BE49-F238E27FC236}">
                <a16:creationId xmlns:a16="http://schemas.microsoft.com/office/drawing/2014/main" id="{1B5B5003-B2FB-4AEA-863E-BCF0E64D6930}"/>
              </a:ext>
            </a:extLst>
          </p:cNvPr>
          <p:cNvSpPr>
            <a:spLocks/>
          </p:cNvSpPr>
          <p:nvPr/>
        </p:nvSpPr>
        <p:spPr bwMode="auto">
          <a:xfrm>
            <a:off x="4054723" y="2428553"/>
            <a:ext cx="760412" cy="496888"/>
          </a:xfrm>
          <a:custGeom>
            <a:avLst/>
            <a:gdLst>
              <a:gd name="T0" fmla="*/ 48 w 479"/>
              <a:gd name="T1" fmla="*/ 313 h 313"/>
              <a:gd name="T2" fmla="*/ 431 w 479"/>
              <a:gd name="T3" fmla="*/ 313 h 313"/>
              <a:gd name="T4" fmla="*/ 479 w 479"/>
              <a:gd name="T5" fmla="*/ 265 h 313"/>
              <a:gd name="T6" fmla="*/ 479 w 479"/>
              <a:gd name="T7" fmla="*/ 48 h 313"/>
              <a:gd name="T8" fmla="*/ 431 w 479"/>
              <a:gd name="T9" fmla="*/ 0 h 313"/>
              <a:gd name="T10" fmla="*/ 48 w 479"/>
              <a:gd name="T11" fmla="*/ 0 h 313"/>
              <a:gd name="T12" fmla="*/ 0 w 479"/>
              <a:gd name="T13" fmla="*/ 48 h 313"/>
              <a:gd name="T14" fmla="*/ 0 w 479"/>
              <a:gd name="T15" fmla="*/ 265 h 313"/>
              <a:gd name="T16" fmla="*/ 48 w 479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3">
                <a:moveTo>
                  <a:pt x="48" y="313"/>
                </a:moveTo>
                <a:lnTo>
                  <a:pt x="431" y="313"/>
                </a:lnTo>
                <a:lnTo>
                  <a:pt x="479" y="265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5"/>
                </a:lnTo>
                <a:lnTo>
                  <a:pt x="48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Rectangle 23">
            <a:extLst>
              <a:ext uri="{FF2B5EF4-FFF2-40B4-BE49-F238E27FC236}">
                <a16:creationId xmlns:a16="http://schemas.microsoft.com/office/drawing/2014/main" id="{403616CE-6465-47E4-A29B-71F61D8D0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723" y="2595240"/>
            <a:ext cx="6381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Employee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9" name="Freeform 24">
            <a:extLst>
              <a:ext uri="{FF2B5EF4-FFF2-40B4-BE49-F238E27FC236}">
                <a16:creationId xmlns:a16="http://schemas.microsoft.com/office/drawing/2014/main" id="{3B0E84CB-5BD6-4918-A198-95FCDD78FB19}"/>
              </a:ext>
            </a:extLst>
          </p:cNvPr>
          <p:cNvSpPr>
            <a:spLocks/>
          </p:cNvSpPr>
          <p:nvPr/>
        </p:nvSpPr>
        <p:spPr bwMode="auto">
          <a:xfrm>
            <a:off x="5004048" y="3789040"/>
            <a:ext cx="758825" cy="496888"/>
          </a:xfrm>
          <a:custGeom>
            <a:avLst/>
            <a:gdLst>
              <a:gd name="T0" fmla="*/ 47 w 478"/>
              <a:gd name="T1" fmla="*/ 313 h 313"/>
              <a:gd name="T2" fmla="*/ 431 w 478"/>
              <a:gd name="T3" fmla="*/ 313 h 313"/>
              <a:gd name="T4" fmla="*/ 478 w 478"/>
              <a:gd name="T5" fmla="*/ 265 h 313"/>
              <a:gd name="T6" fmla="*/ 478 w 478"/>
              <a:gd name="T7" fmla="*/ 48 h 313"/>
              <a:gd name="T8" fmla="*/ 431 w 478"/>
              <a:gd name="T9" fmla="*/ 0 h 313"/>
              <a:gd name="T10" fmla="*/ 47 w 478"/>
              <a:gd name="T11" fmla="*/ 0 h 313"/>
              <a:gd name="T12" fmla="*/ 0 w 478"/>
              <a:gd name="T13" fmla="*/ 48 h 313"/>
              <a:gd name="T14" fmla="*/ 0 w 478"/>
              <a:gd name="T15" fmla="*/ 265 h 313"/>
              <a:gd name="T16" fmla="*/ 47 w 478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8" h="313">
                <a:moveTo>
                  <a:pt x="47" y="313"/>
                </a:moveTo>
                <a:lnTo>
                  <a:pt x="431" y="313"/>
                </a:lnTo>
                <a:lnTo>
                  <a:pt x="478" y="265"/>
                </a:lnTo>
                <a:lnTo>
                  <a:pt x="478" y="48"/>
                </a:lnTo>
                <a:lnTo>
                  <a:pt x="431" y="0"/>
                </a:lnTo>
                <a:lnTo>
                  <a:pt x="47" y="0"/>
                </a:lnTo>
                <a:lnTo>
                  <a:pt x="0" y="48"/>
                </a:lnTo>
                <a:lnTo>
                  <a:pt x="0" y="265"/>
                </a:lnTo>
                <a:lnTo>
                  <a:pt x="47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Rectangle 25">
            <a:extLst>
              <a:ext uri="{FF2B5EF4-FFF2-40B4-BE49-F238E27FC236}">
                <a16:creationId xmlns:a16="http://schemas.microsoft.com/office/drawing/2014/main" id="{F71FABEC-BE68-4A87-8321-D8D73DA00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2960" y="3879528"/>
            <a:ext cx="5302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Savings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1" name="Rectangle 26">
            <a:extLst>
              <a:ext uri="{FF2B5EF4-FFF2-40B4-BE49-F238E27FC236}">
                <a16:creationId xmlns:a16="http://schemas.microsoft.com/office/drawing/2014/main" id="{67E789B9-0EFF-447C-BDBB-CC07D94BA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2323" y="4035103"/>
            <a:ext cx="490537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52" name="Line 27">
            <a:extLst>
              <a:ext uri="{FF2B5EF4-FFF2-40B4-BE49-F238E27FC236}">
                <a16:creationId xmlns:a16="http://schemas.microsoft.com/office/drawing/2014/main" id="{7F86B260-866F-4BCB-9960-B61C5FE384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62710" y="3562028"/>
            <a:ext cx="920750" cy="2270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28">
            <a:extLst>
              <a:ext uri="{FF2B5EF4-FFF2-40B4-BE49-F238E27FC236}">
                <a16:creationId xmlns:a16="http://schemas.microsoft.com/office/drawing/2014/main" id="{82922DC5-B9D8-4AA4-9AA5-D3B64E561C49}"/>
              </a:ext>
            </a:extLst>
          </p:cNvPr>
          <p:cNvSpPr>
            <a:spLocks/>
          </p:cNvSpPr>
          <p:nvPr/>
        </p:nvSpPr>
        <p:spPr bwMode="auto">
          <a:xfrm>
            <a:off x="4435723" y="3547740"/>
            <a:ext cx="34925" cy="31750"/>
          </a:xfrm>
          <a:custGeom>
            <a:avLst/>
            <a:gdLst>
              <a:gd name="T0" fmla="*/ 17 w 22"/>
              <a:gd name="T1" fmla="*/ 20 h 20"/>
              <a:gd name="T2" fmla="*/ 0 w 22"/>
              <a:gd name="T3" fmla="*/ 5 h 20"/>
              <a:gd name="T4" fmla="*/ 22 w 22"/>
              <a:gd name="T5" fmla="*/ 0 h 20"/>
              <a:gd name="T6" fmla="*/ 17 w 22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17" y="20"/>
                </a:moveTo>
                <a:lnTo>
                  <a:pt x="0" y="5"/>
                </a:lnTo>
                <a:lnTo>
                  <a:pt x="22" y="0"/>
                </a:lnTo>
                <a:lnTo>
                  <a:pt x="17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Line 29">
            <a:extLst>
              <a:ext uri="{FF2B5EF4-FFF2-40B4-BE49-F238E27FC236}">
                <a16:creationId xmlns:a16="http://schemas.microsoft.com/office/drawing/2014/main" id="{0DB09795-50BC-43EF-A5BC-75D5FBED94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64235" y="3004815"/>
            <a:ext cx="0" cy="140493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Line 30">
            <a:extLst>
              <a:ext uri="{FF2B5EF4-FFF2-40B4-BE49-F238E27FC236}">
                <a16:creationId xmlns:a16="http://schemas.microsoft.com/office/drawing/2014/main" id="{DBA5F634-5751-4BB8-BF0F-B4AD70A1E5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87985" y="4409753"/>
            <a:ext cx="476250" cy="13176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Line 31">
            <a:extLst>
              <a:ext uri="{FF2B5EF4-FFF2-40B4-BE49-F238E27FC236}">
                <a16:creationId xmlns:a16="http://schemas.microsoft.com/office/drawing/2014/main" id="{2FF9324F-F021-414F-B16F-37CED07B0B3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64235" y="2930203"/>
            <a:ext cx="444500" cy="746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32">
            <a:extLst>
              <a:ext uri="{FF2B5EF4-FFF2-40B4-BE49-F238E27FC236}">
                <a16:creationId xmlns:a16="http://schemas.microsoft.com/office/drawing/2014/main" id="{2A35A6F8-CB0F-4532-9864-D3BC8E469114}"/>
              </a:ext>
            </a:extLst>
          </p:cNvPr>
          <p:cNvSpPr>
            <a:spLocks/>
          </p:cNvSpPr>
          <p:nvPr/>
        </p:nvSpPr>
        <p:spPr bwMode="auto">
          <a:xfrm>
            <a:off x="4400798" y="2914328"/>
            <a:ext cx="34925" cy="31750"/>
          </a:xfrm>
          <a:custGeom>
            <a:avLst/>
            <a:gdLst>
              <a:gd name="T0" fmla="*/ 0 w 22"/>
              <a:gd name="T1" fmla="*/ 0 h 20"/>
              <a:gd name="T2" fmla="*/ 22 w 22"/>
              <a:gd name="T3" fmla="*/ 7 h 20"/>
              <a:gd name="T4" fmla="*/ 4 w 22"/>
              <a:gd name="T5" fmla="*/ 20 h 20"/>
              <a:gd name="T6" fmla="*/ 0 w 22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0" y="0"/>
                </a:moveTo>
                <a:lnTo>
                  <a:pt x="22" y="7"/>
                </a:lnTo>
                <a:lnTo>
                  <a:pt x="4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FD5DB981-9723-4D76-87CD-9A43096B6BD2}"/>
              </a:ext>
            </a:extLst>
          </p:cNvPr>
          <p:cNvSpPr txBox="1"/>
          <p:nvPr/>
        </p:nvSpPr>
        <p:spPr>
          <a:xfrm>
            <a:off x="3787616" y="2023546"/>
            <a:ext cx="1364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Data Model</a:t>
            </a:r>
          </a:p>
        </p:txBody>
      </p:sp>
    </p:spTree>
    <p:extLst>
      <p:ext uri="{BB962C8B-B14F-4D97-AF65-F5344CB8AC3E}">
        <p14:creationId xmlns:p14="http://schemas.microsoft.com/office/powerpoint/2010/main" val="2056148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can Object-aware Processes support Ad-Hoc Changes?</a:t>
            </a: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9DA1792-D6F6-48F6-8868-CBB0CF96567E}"/>
              </a:ext>
            </a:extLst>
          </p:cNvPr>
          <p:cNvGrpSpPr/>
          <p:nvPr/>
        </p:nvGrpSpPr>
        <p:grpSpPr>
          <a:xfrm>
            <a:off x="7020272" y="260648"/>
            <a:ext cx="2039937" cy="728663"/>
            <a:chOff x="3492674" y="2780928"/>
            <a:chExt cx="2039937" cy="728663"/>
          </a:xfrm>
        </p:grpSpPr>
        <p:sp>
          <p:nvSpPr>
            <p:cNvPr id="88" name="Rectangle 8">
              <a:extLst>
                <a:ext uri="{FF2B5EF4-FFF2-40B4-BE49-F238E27FC236}">
                  <a16:creationId xmlns:a16="http://schemas.microsoft.com/office/drawing/2014/main" id="{D2CA9F18-0766-49A3-86C3-0E6143678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9">
              <a:extLst>
                <a:ext uri="{FF2B5EF4-FFF2-40B4-BE49-F238E27FC236}">
                  <a16:creationId xmlns:a16="http://schemas.microsoft.com/office/drawing/2014/main" id="{4D268DB6-1192-4006-B0BD-1818EC9A8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1758A50A-D488-4686-961D-60D4EC077E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524" y="2852365"/>
              <a:ext cx="1565275" cy="92075"/>
            </a:xfrm>
            <a:custGeom>
              <a:avLst/>
              <a:gdLst>
                <a:gd name="T0" fmla="*/ 154 w 3480"/>
                <a:gd name="T1" fmla="*/ 68 h 206"/>
                <a:gd name="T2" fmla="*/ 313 w 3480"/>
                <a:gd name="T3" fmla="*/ 203 h 206"/>
                <a:gd name="T4" fmla="*/ 238 w 3480"/>
                <a:gd name="T5" fmla="*/ 125 h 206"/>
                <a:gd name="T6" fmla="*/ 203 w 3480"/>
                <a:gd name="T7" fmla="*/ 86 h 206"/>
                <a:gd name="T8" fmla="*/ 233 w 3480"/>
                <a:gd name="T9" fmla="*/ 147 h 206"/>
                <a:gd name="T10" fmla="*/ 379 w 3480"/>
                <a:gd name="T11" fmla="*/ 203 h 206"/>
                <a:gd name="T12" fmla="*/ 358 w 3480"/>
                <a:gd name="T13" fmla="*/ 30 h 206"/>
                <a:gd name="T14" fmla="*/ 382 w 3480"/>
                <a:gd name="T15" fmla="*/ 85 h 206"/>
                <a:gd name="T16" fmla="*/ 559 w 3480"/>
                <a:gd name="T17" fmla="*/ 204 h 206"/>
                <a:gd name="T18" fmla="*/ 544 w 3480"/>
                <a:gd name="T19" fmla="*/ 123 h 206"/>
                <a:gd name="T20" fmla="*/ 462 w 3480"/>
                <a:gd name="T21" fmla="*/ 76 h 206"/>
                <a:gd name="T22" fmla="*/ 479 w 3480"/>
                <a:gd name="T23" fmla="*/ 165 h 206"/>
                <a:gd name="T24" fmla="*/ 903 w 3480"/>
                <a:gd name="T25" fmla="*/ 35 h 206"/>
                <a:gd name="T26" fmla="*/ 729 w 3480"/>
                <a:gd name="T27" fmla="*/ 203 h 206"/>
                <a:gd name="T28" fmla="*/ 817 w 3480"/>
                <a:gd name="T29" fmla="*/ 167 h 206"/>
                <a:gd name="T30" fmla="*/ 1089 w 3480"/>
                <a:gd name="T31" fmla="*/ 186 h 206"/>
                <a:gd name="T32" fmla="*/ 1080 w 3480"/>
                <a:gd name="T33" fmla="*/ 134 h 206"/>
                <a:gd name="T34" fmla="*/ 1078 w 3480"/>
                <a:gd name="T35" fmla="*/ 155 h 206"/>
                <a:gd name="T36" fmla="*/ 1154 w 3480"/>
                <a:gd name="T37" fmla="*/ 186 h 206"/>
                <a:gd name="T38" fmla="*/ 1270 w 3480"/>
                <a:gd name="T39" fmla="*/ 2 h 206"/>
                <a:gd name="T40" fmla="*/ 1214 w 3480"/>
                <a:gd name="T41" fmla="*/ 184 h 206"/>
                <a:gd name="T42" fmla="*/ 1432 w 3480"/>
                <a:gd name="T43" fmla="*/ 178 h 206"/>
                <a:gd name="T44" fmla="*/ 1334 w 3480"/>
                <a:gd name="T45" fmla="*/ 188 h 206"/>
                <a:gd name="T46" fmla="*/ 1366 w 3480"/>
                <a:gd name="T47" fmla="*/ 84 h 206"/>
                <a:gd name="T48" fmla="*/ 1486 w 3480"/>
                <a:gd name="T49" fmla="*/ 3 h 206"/>
                <a:gd name="T50" fmla="*/ 1651 w 3480"/>
                <a:gd name="T51" fmla="*/ 203 h 206"/>
                <a:gd name="T52" fmla="*/ 1847 w 3480"/>
                <a:gd name="T53" fmla="*/ 203 h 206"/>
                <a:gd name="T54" fmla="*/ 1751 w 3480"/>
                <a:gd name="T55" fmla="*/ 202 h 206"/>
                <a:gd name="T56" fmla="*/ 1749 w 3480"/>
                <a:gd name="T57" fmla="*/ 67 h 206"/>
                <a:gd name="T58" fmla="*/ 1921 w 3480"/>
                <a:gd name="T59" fmla="*/ 205 h 206"/>
                <a:gd name="T60" fmla="*/ 1957 w 3480"/>
                <a:gd name="T61" fmla="*/ 182 h 206"/>
                <a:gd name="T62" fmla="*/ 1957 w 3480"/>
                <a:gd name="T63" fmla="*/ 63 h 206"/>
                <a:gd name="T64" fmla="*/ 1946 w 3480"/>
                <a:gd name="T65" fmla="*/ 81 h 206"/>
                <a:gd name="T66" fmla="*/ 2102 w 3480"/>
                <a:gd name="T67" fmla="*/ 201 h 206"/>
                <a:gd name="T68" fmla="*/ 2013 w 3480"/>
                <a:gd name="T69" fmla="*/ 65 h 206"/>
                <a:gd name="T70" fmla="*/ 2103 w 3480"/>
                <a:gd name="T71" fmla="*/ 67 h 206"/>
                <a:gd name="T72" fmla="*/ 2104 w 3480"/>
                <a:gd name="T73" fmla="*/ 186 h 206"/>
                <a:gd name="T74" fmla="*/ 2116 w 3480"/>
                <a:gd name="T75" fmla="*/ 166 h 206"/>
                <a:gd name="T76" fmla="*/ 2126 w 3480"/>
                <a:gd name="T77" fmla="*/ 95 h 206"/>
                <a:gd name="T78" fmla="*/ 2208 w 3480"/>
                <a:gd name="T79" fmla="*/ 140 h 206"/>
                <a:gd name="T80" fmla="*/ 2397 w 3480"/>
                <a:gd name="T81" fmla="*/ 204 h 206"/>
                <a:gd name="T82" fmla="*/ 2305 w 3480"/>
                <a:gd name="T83" fmla="*/ 204 h 206"/>
                <a:gd name="T84" fmla="*/ 2309 w 3480"/>
                <a:gd name="T85" fmla="*/ 86 h 206"/>
                <a:gd name="T86" fmla="*/ 2530 w 3480"/>
                <a:gd name="T87" fmla="*/ 205 h 206"/>
                <a:gd name="T88" fmla="*/ 2564 w 3480"/>
                <a:gd name="T89" fmla="*/ 80 h 206"/>
                <a:gd name="T90" fmla="*/ 2535 w 3480"/>
                <a:gd name="T91" fmla="*/ 183 h 206"/>
                <a:gd name="T92" fmla="*/ 2670 w 3480"/>
                <a:gd name="T93" fmla="*/ 187 h 206"/>
                <a:gd name="T94" fmla="*/ 2687 w 3480"/>
                <a:gd name="T95" fmla="*/ 205 h 206"/>
                <a:gd name="T96" fmla="*/ 2702 w 3480"/>
                <a:gd name="T97" fmla="*/ 121 h 206"/>
                <a:gd name="T98" fmla="*/ 2848 w 3480"/>
                <a:gd name="T99" fmla="*/ 193 h 206"/>
                <a:gd name="T100" fmla="*/ 2956 w 3480"/>
                <a:gd name="T101" fmla="*/ 193 h 206"/>
                <a:gd name="T102" fmla="*/ 3090 w 3480"/>
                <a:gd name="T103" fmla="*/ 182 h 206"/>
                <a:gd name="T104" fmla="*/ 2982 w 3480"/>
                <a:gd name="T105" fmla="*/ 82 h 206"/>
                <a:gd name="T106" fmla="*/ 3070 w 3480"/>
                <a:gd name="T107" fmla="*/ 121 h 206"/>
                <a:gd name="T108" fmla="*/ 3116 w 3480"/>
                <a:gd name="T109" fmla="*/ 74 h 206"/>
                <a:gd name="T110" fmla="*/ 3225 w 3480"/>
                <a:gd name="T111" fmla="*/ 69 h 206"/>
                <a:gd name="T112" fmla="*/ 3336 w 3480"/>
                <a:gd name="T113" fmla="*/ 183 h 206"/>
                <a:gd name="T114" fmla="*/ 3391 w 3480"/>
                <a:gd name="T115" fmla="*/ 202 h 206"/>
                <a:gd name="T116" fmla="*/ 3417 w 3480"/>
                <a:gd name="T117" fmla="*/ 129 h 206"/>
                <a:gd name="T118" fmla="*/ 3456 w 3480"/>
                <a:gd name="T119" fmla="*/ 2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80" h="206">
                  <a:moveTo>
                    <a:pt x="160" y="106"/>
                  </a:moveTo>
                  <a:cubicBezTo>
                    <a:pt x="160" y="123"/>
                    <a:pt x="158" y="137"/>
                    <a:pt x="153" y="149"/>
                  </a:cubicBezTo>
                  <a:cubicBezTo>
                    <a:pt x="149" y="161"/>
                    <a:pt x="142" y="172"/>
                    <a:pt x="133" y="180"/>
                  </a:cubicBezTo>
                  <a:cubicBezTo>
                    <a:pt x="124" y="188"/>
                    <a:pt x="113" y="194"/>
                    <a:pt x="100" y="198"/>
                  </a:cubicBezTo>
                  <a:cubicBezTo>
                    <a:pt x="88" y="202"/>
                    <a:pt x="72" y="204"/>
                    <a:pt x="55" y="204"/>
                  </a:cubicBezTo>
                  <a:lnTo>
                    <a:pt x="11" y="204"/>
                  </a:lnTo>
                  <a:cubicBezTo>
                    <a:pt x="8" y="204"/>
                    <a:pt x="6" y="203"/>
                    <a:pt x="4" y="201"/>
                  </a:cubicBezTo>
                  <a:cubicBezTo>
                    <a:pt x="1" y="200"/>
                    <a:pt x="0" y="197"/>
                    <a:pt x="0" y="193"/>
                  </a:cubicBezTo>
                  <a:lnTo>
                    <a:pt x="0" y="25"/>
                  </a:lnTo>
                  <a:cubicBezTo>
                    <a:pt x="0" y="21"/>
                    <a:pt x="1" y="19"/>
                    <a:pt x="4" y="17"/>
                  </a:cubicBezTo>
                  <a:cubicBezTo>
                    <a:pt x="6" y="16"/>
                    <a:pt x="8" y="15"/>
                    <a:pt x="11" y="15"/>
                  </a:cubicBezTo>
                  <a:lnTo>
                    <a:pt x="58" y="15"/>
                  </a:lnTo>
                  <a:cubicBezTo>
                    <a:pt x="76" y="15"/>
                    <a:pt x="91" y="17"/>
                    <a:pt x="103" y="21"/>
                  </a:cubicBezTo>
                  <a:cubicBezTo>
                    <a:pt x="116" y="25"/>
                    <a:pt x="126" y="31"/>
                    <a:pt x="134" y="39"/>
                  </a:cubicBezTo>
                  <a:cubicBezTo>
                    <a:pt x="143" y="47"/>
                    <a:pt x="149" y="57"/>
                    <a:pt x="154" y="68"/>
                  </a:cubicBezTo>
                  <a:cubicBezTo>
                    <a:pt x="158" y="79"/>
                    <a:pt x="160" y="92"/>
                    <a:pt x="160" y="106"/>
                  </a:cubicBezTo>
                  <a:close/>
                  <a:moveTo>
                    <a:pt x="131" y="107"/>
                  </a:moveTo>
                  <a:cubicBezTo>
                    <a:pt x="131" y="97"/>
                    <a:pt x="130" y="88"/>
                    <a:pt x="127" y="79"/>
                  </a:cubicBezTo>
                  <a:cubicBezTo>
                    <a:pt x="124" y="70"/>
                    <a:pt x="120" y="63"/>
                    <a:pt x="114" y="56"/>
                  </a:cubicBezTo>
                  <a:cubicBezTo>
                    <a:pt x="108" y="50"/>
                    <a:pt x="100" y="45"/>
                    <a:pt x="91" y="41"/>
                  </a:cubicBezTo>
                  <a:cubicBezTo>
                    <a:pt x="82" y="37"/>
                    <a:pt x="70" y="36"/>
                    <a:pt x="56" y="36"/>
                  </a:cubicBezTo>
                  <a:lnTo>
                    <a:pt x="28" y="36"/>
                  </a:lnTo>
                  <a:lnTo>
                    <a:pt x="28" y="183"/>
                  </a:lnTo>
                  <a:lnTo>
                    <a:pt x="56" y="183"/>
                  </a:lnTo>
                  <a:cubicBezTo>
                    <a:pt x="70" y="183"/>
                    <a:pt x="81" y="181"/>
                    <a:pt x="90" y="178"/>
                  </a:cubicBezTo>
                  <a:cubicBezTo>
                    <a:pt x="99" y="175"/>
                    <a:pt x="107" y="170"/>
                    <a:pt x="113" y="164"/>
                  </a:cubicBezTo>
                  <a:cubicBezTo>
                    <a:pt x="119" y="158"/>
                    <a:pt x="123" y="150"/>
                    <a:pt x="126" y="141"/>
                  </a:cubicBezTo>
                  <a:cubicBezTo>
                    <a:pt x="129" y="131"/>
                    <a:pt x="131" y="120"/>
                    <a:pt x="131" y="107"/>
                  </a:cubicBezTo>
                  <a:close/>
                  <a:moveTo>
                    <a:pt x="314" y="200"/>
                  </a:moveTo>
                  <a:cubicBezTo>
                    <a:pt x="314" y="201"/>
                    <a:pt x="314" y="202"/>
                    <a:pt x="313" y="203"/>
                  </a:cubicBezTo>
                  <a:cubicBezTo>
                    <a:pt x="312" y="203"/>
                    <a:pt x="311" y="204"/>
                    <a:pt x="309" y="204"/>
                  </a:cubicBezTo>
                  <a:cubicBezTo>
                    <a:pt x="308" y="204"/>
                    <a:pt x="306" y="204"/>
                    <a:pt x="303" y="204"/>
                  </a:cubicBezTo>
                  <a:cubicBezTo>
                    <a:pt x="300" y="204"/>
                    <a:pt x="298" y="204"/>
                    <a:pt x="296" y="204"/>
                  </a:cubicBezTo>
                  <a:cubicBezTo>
                    <a:pt x="294" y="204"/>
                    <a:pt x="293" y="203"/>
                    <a:pt x="292" y="203"/>
                  </a:cubicBezTo>
                  <a:cubicBezTo>
                    <a:pt x="292" y="202"/>
                    <a:pt x="291" y="201"/>
                    <a:pt x="291" y="200"/>
                  </a:cubicBezTo>
                  <a:lnTo>
                    <a:pt x="291" y="187"/>
                  </a:lnTo>
                  <a:cubicBezTo>
                    <a:pt x="285" y="193"/>
                    <a:pt x="278" y="198"/>
                    <a:pt x="270" y="201"/>
                  </a:cubicBezTo>
                  <a:cubicBezTo>
                    <a:pt x="262" y="205"/>
                    <a:pt x="254" y="206"/>
                    <a:pt x="246" y="206"/>
                  </a:cubicBezTo>
                  <a:cubicBezTo>
                    <a:pt x="238" y="206"/>
                    <a:pt x="231" y="205"/>
                    <a:pt x="225" y="204"/>
                  </a:cubicBezTo>
                  <a:cubicBezTo>
                    <a:pt x="219" y="202"/>
                    <a:pt x="214" y="199"/>
                    <a:pt x="209" y="196"/>
                  </a:cubicBezTo>
                  <a:cubicBezTo>
                    <a:pt x="205" y="192"/>
                    <a:pt x="202" y="188"/>
                    <a:pt x="199" y="183"/>
                  </a:cubicBezTo>
                  <a:cubicBezTo>
                    <a:pt x="197" y="178"/>
                    <a:pt x="196" y="173"/>
                    <a:pt x="196" y="166"/>
                  </a:cubicBezTo>
                  <a:cubicBezTo>
                    <a:pt x="196" y="159"/>
                    <a:pt x="197" y="153"/>
                    <a:pt x="201" y="147"/>
                  </a:cubicBezTo>
                  <a:cubicBezTo>
                    <a:pt x="204" y="142"/>
                    <a:pt x="209" y="137"/>
                    <a:pt x="215" y="134"/>
                  </a:cubicBezTo>
                  <a:cubicBezTo>
                    <a:pt x="221" y="130"/>
                    <a:pt x="229" y="127"/>
                    <a:pt x="238" y="125"/>
                  </a:cubicBezTo>
                  <a:cubicBezTo>
                    <a:pt x="247" y="124"/>
                    <a:pt x="257" y="123"/>
                    <a:pt x="268" y="123"/>
                  </a:cubicBezTo>
                  <a:lnTo>
                    <a:pt x="288" y="123"/>
                  </a:lnTo>
                  <a:lnTo>
                    <a:pt x="288" y="113"/>
                  </a:lnTo>
                  <a:cubicBezTo>
                    <a:pt x="288" y="107"/>
                    <a:pt x="287" y="103"/>
                    <a:pt x="286" y="99"/>
                  </a:cubicBezTo>
                  <a:cubicBezTo>
                    <a:pt x="285" y="95"/>
                    <a:pt x="283" y="92"/>
                    <a:pt x="280" y="89"/>
                  </a:cubicBezTo>
                  <a:cubicBezTo>
                    <a:pt x="278" y="87"/>
                    <a:pt x="274" y="85"/>
                    <a:pt x="270" y="84"/>
                  </a:cubicBezTo>
                  <a:cubicBezTo>
                    <a:pt x="266" y="82"/>
                    <a:pt x="261" y="82"/>
                    <a:pt x="255" y="82"/>
                  </a:cubicBezTo>
                  <a:cubicBezTo>
                    <a:pt x="248" y="82"/>
                    <a:pt x="242" y="82"/>
                    <a:pt x="237" y="84"/>
                  </a:cubicBezTo>
                  <a:cubicBezTo>
                    <a:pt x="232" y="85"/>
                    <a:pt x="227" y="87"/>
                    <a:pt x="224" y="88"/>
                  </a:cubicBezTo>
                  <a:cubicBezTo>
                    <a:pt x="220" y="90"/>
                    <a:pt x="216" y="92"/>
                    <a:pt x="214" y="93"/>
                  </a:cubicBezTo>
                  <a:cubicBezTo>
                    <a:pt x="211" y="94"/>
                    <a:pt x="209" y="95"/>
                    <a:pt x="208" y="95"/>
                  </a:cubicBezTo>
                  <a:cubicBezTo>
                    <a:pt x="207" y="95"/>
                    <a:pt x="206" y="95"/>
                    <a:pt x="206" y="95"/>
                  </a:cubicBezTo>
                  <a:cubicBezTo>
                    <a:pt x="205" y="94"/>
                    <a:pt x="204" y="94"/>
                    <a:pt x="204" y="93"/>
                  </a:cubicBezTo>
                  <a:cubicBezTo>
                    <a:pt x="203" y="92"/>
                    <a:pt x="203" y="91"/>
                    <a:pt x="203" y="90"/>
                  </a:cubicBezTo>
                  <a:cubicBezTo>
                    <a:pt x="203" y="89"/>
                    <a:pt x="203" y="87"/>
                    <a:pt x="203" y="86"/>
                  </a:cubicBezTo>
                  <a:cubicBezTo>
                    <a:pt x="203" y="83"/>
                    <a:pt x="203" y="82"/>
                    <a:pt x="203" y="80"/>
                  </a:cubicBezTo>
                  <a:cubicBezTo>
                    <a:pt x="204" y="79"/>
                    <a:pt x="204" y="77"/>
                    <a:pt x="206" y="76"/>
                  </a:cubicBezTo>
                  <a:cubicBezTo>
                    <a:pt x="207" y="75"/>
                    <a:pt x="210" y="73"/>
                    <a:pt x="213" y="72"/>
                  </a:cubicBezTo>
                  <a:cubicBezTo>
                    <a:pt x="217" y="70"/>
                    <a:pt x="221" y="68"/>
                    <a:pt x="226" y="67"/>
                  </a:cubicBezTo>
                  <a:cubicBezTo>
                    <a:pt x="230" y="66"/>
                    <a:pt x="235" y="64"/>
                    <a:pt x="241" y="63"/>
                  </a:cubicBezTo>
                  <a:cubicBezTo>
                    <a:pt x="246" y="63"/>
                    <a:pt x="252" y="62"/>
                    <a:pt x="257" y="62"/>
                  </a:cubicBezTo>
                  <a:cubicBezTo>
                    <a:pt x="268" y="62"/>
                    <a:pt x="276" y="63"/>
                    <a:pt x="284" y="65"/>
                  </a:cubicBezTo>
                  <a:cubicBezTo>
                    <a:pt x="291" y="67"/>
                    <a:pt x="297" y="71"/>
                    <a:pt x="301" y="75"/>
                  </a:cubicBezTo>
                  <a:cubicBezTo>
                    <a:pt x="306" y="79"/>
                    <a:pt x="309" y="84"/>
                    <a:pt x="311" y="90"/>
                  </a:cubicBezTo>
                  <a:cubicBezTo>
                    <a:pt x="313" y="96"/>
                    <a:pt x="314" y="103"/>
                    <a:pt x="314" y="112"/>
                  </a:cubicBezTo>
                  <a:lnTo>
                    <a:pt x="314" y="200"/>
                  </a:lnTo>
                  <a:close/>
                  <a:moveTo>
                    <a:pt x="288" y="140"/>
                  </a:moveTo>
                  <a:lnTo>
                    <a:pt x="265" y="140"/>
                  </a:lnTo>
                  <a:cubicBezTo>
                    <a:pt x="258" y="140"/>
                    <a:pt x="252" y="141"/>
                    <a:pt x="246" y="142"/>
                  </a:cubicBezTo>
                  <a:cubicBezTo>
                    <a:pt x="241" y="143"/>
                    <a:pt x="236" y="145"/>
                    <a:pt x="233" y="147"/>
                  </a:cubicBezTo>
                  <a:cubicBezTo>
                    <a:pt x="229" y="149"/>
                    <a:pt x="227" y="152"/>
                    <a:pt x="225" y="155"/>
                  </a:cubicBezTo>
                  <a:cubicBezTo>
                    <a:pt x="223" y="158"/>
                    <a:pt x="223" y="161"/>
                    <a:pt x="223" y="165"/>
                  </a:cubicBezTo>
                  <a:cubicBezTo>
                    <a:pt x="223" y="172"/>
                    <a:pt x="225" y="177"/>
                    <a:pt x="230" y="181"/>
                  </a:cubicBezTo>
                  <a:cubicBezTo>
                    <a:pt x="235" y="185"/>
                    <a:pt x="241" y="188"/>
                    <a:pt x="250" y="188"/>
                  </a:cubicBezTo>
                  <a:cubicBezTo>
                    <a:pt x="257" y="188"/>
                    <a:pt x="263" y="186"/>
                    <a:pt x="269" y="183"/>
                  </a:cubicBezTo>
                  <a:cubicBezTo>
                    <a:pt x="275" y="179"/>
                    <a:pt x="281" y="175"/>
                    <a:pt x="288" y="168"/>
                  </a:cubicBezTo>
                  <a:lnTo>
                    <a:pt x="288" y="140"/>
                  </a:lnTo>
                  <a:close/>
                  <a:moveTo>
                    <a:pt x="424" y="190"/>
                  </a:moveTo>
                  <a:cubicBezTo>
                    <a:pt x="424" y="193"/>
                    <a:pt x="424" y="195"/>
                    <a:pt x="424" y="197"/>
                  </a:cubicBezTo>
                  <a:cubicBezTo>
                    <a:pt x="423" y="199"/>
                    <a:pt x="423" y="200"/>
                    <a:pt x="422" y="201"/>
                  </a:cubicBezTo>
                  <a:cubicBezTo>
                    <a:pt x="421" y="201"/>
                    <a:pt x="420" y="202"/>
                    <a:pt x="418" y="203"/>
                  </a:cubicBezTo>
                  <a:cubicBezTo>
                    <a:pt x="416" y="204"/>
                    <a:pt x="414" y="204"/>
                    <a:pt x="412" y="205"/>
                  </a:cubicBezTo>
                  <a:cubicBezTo>
                    <a:pt x="410" y="205"/>
                    <a:pt x="408" y="205"/>
                    <a:pt x="405" y="206"/>
                  </a:cubicBezTo>
                  <a:cubicBezTo>
                    <a:pt x="403" y="206"/>
                    <a:pt x="400" y="206"/>
                    <a:pt x="398" y="206"/>
                  </a:cubicBezTo>
                  <a:cubicBezTo>
                    <a:pt x="390" y="206"/>
                    <a:pt x="384" y="205"/>
                    <a:pt x="379" y="203"/>
                  </a:cubicBezTo>
                  <a:cubicBezTo>
                    <a:pt x="373" y="202"/>
                    <a:pt x="369" y="199"/>
                    <a:pt x="365" y="195"/>
                  </a:cubicBezTo>
                  <a:cubicBezTo>
                    <a:pt x="362" y="192"/>
                    <a:pt x="359" y="187"/>
                    <a:pt x="358" y="181"/>
                  </a:cubicBezTo>
                  <a:cubicBezTo>
                    <a:pt x="356" y="176"/>
                    <a:pt x="356" y="169"/>
                    <a:pt x="356" y="162"/>
                  </a:cubicBezTo>
                  <a:lnTo>
                    <a:pt x="356" y="85"/>
                  </a:lnTo>
                  <a:lnTo>
                    <a:pt x="335" y="85"/>
                  </a:lnTo>
                  <a:cubicBezTo>
                    <a:pt x="334" y="85"/>
                    <a:pt x="333" y="84"/>
                    <a:pt x="332" y="83"/>
                  </a:cubicBezTo>
                  <a:cubicBezTo>
                    <a:pt x="331" y="81"/>
                    <a:pt x="330" y="78"/>
                    <a:pt x="330" y="75"/>
                  </a:cubicBezTo>
                  <a:cubicBezTo>
                    <a:pt x="330" y="73"/>
                    <a:pt x="330" y="72"/>
                    <a:pt x="330" y="70"/>
                  </a:cubicBezTo>
                  <a:cubicBezTo>
                    <a:pt x="331" y="69"/>
                    <a:pt x="331" y="68"/>
                    <a:pt x="332" y="67"/>
                  </a:cubicBezTo>
                  <a:cubicBezTo>
                    <a:pt x="332" y="66"/>
                    <a:pt x="333" y="66"/>
                    <a:pt x="333" y="65"/>
                  </a:cubicBezTo>
                  <a:cubicBezTo>
                    <a:pt x="334" y="65"/>
                    <a:pt x="335" y="65"/>
                    <a:pt x="336" y="65"/>
                  </a:cubicBezTo>
                  <a:lnTo>
                    <a:pt x="356" y="65"/>
                  </a:lnTo>
                  <a:lnTo>
                    <a:pt x="356" y="34"/>
                  </a:lnTo>
                  <a:cubicBezTo>
                    <a:pt x="356" y="33"/>
                    <a:pt x="356" y="32"/>
                    <a:pt x="356" y="32"/>
                  </a:cubicBezTo>
                  <a:cubicBezTo>
                    <a:pt x="357" y="31"/>
                    <a:pt x="357" y="31"/>
                    <a:pt x="358" y="30"/>
                  </a:cubicBezTo>
                  <a:cubicBezTo>
                    <a:pt x="359" y="30"/>
                    <a:pt x="361" y="29"/>
                    <a:pt x="362" y="29"/>
                  </a:cubicBezTo>
                  <a:cubicBezTo>
                    <a:pt x="364" y="29"/>
                    <a:pt x="366" y="29"/>
                    <a:pt x="369" y="29"/>
                  </a:cubicBezTo>
                  <a:cubicBezTo>
                    <a:pt x="371" y="29"/>
                    <a:pt x="374" y="29"/>
                    <a:pt x="375" y="29"/>
                  </a:cubicBezTo>
                  <a:cubicBezTo>
                    <a:pt x="377" y="29"/>
                    <a:pt x="378" y="30"/>
                    <a:pt x="379" y="30"/>
                  </a:cubicBezTo>
                  <a:cubicBezTo>
                    <a:pt x="380" y="31"/>
                    <a:pt x="381" y="31"/>
                    <a:pt x="381" y="32"/>
                  </a:cubicBezTo>
                  <a:cubicBezTo>
                    <a:pt x="382" y="32"/>
                    <a:pt x="382" y="33"/>
                    <a:pt x="382" y="34"/>
                  </a:cubicBezTo>
                  <a:lnTo>
                    <a:pt x="382" y="65"/>
                  </a:lnTo>
                  <a:lnTo>
                    <a:pt x="419" y="65"/>
                  </a:lnTo>
                  <a:cubicBezTo>
                    <a:pt x="420" y="65"/>
                    <a:pt x="421" y="65"/>
                    <a:pt x="421" y="65"/>
                  </a:cubicBezTo>
                  <a:cubicBezTo>
                    <a:pt x="422" y="66"/>
                    <a:pt x="423" y="66"/>
                    <a:pt x="423" y="67"/>
                  </a:cubicBezTo>
                  <a:cubicBezTo>
                    <a:pt x="424" y="68"/>
                    <a:pt x="424" y="69"/>
                    <a:pt x="424" y="70"/>
                  </a:cubicBezTo>
                  <a:cubicBezTo>
                    <a:pt x="424" y="72"/>
                    <a:pt x="424" y="73"/>
                    <a:pt x="424" y="75"/>
                  </a:cubicBezTo>
                  <a:cubicBezTo>
                    <a:pt x="424" y="78"/>
                    <a:pt x="424" y="81"/>
                    <a:pt x="423" y="83"/>
                  </a:cubicBezTo>
                  <a:cubicBezTo>
                    <a:pt x="422" y="84"/>
                    <a:pt x="421" y="85"/>
                    <a:pt x="419" y="85"/>
                  </a:cubicBezTo>
                  <a:lnTo>
                    <a:pt x="382" y="85"/>
                  </a:lnTo>
                  <a:lnTo>
                    <a:pt x="382" y="158"/>
                  </a:lnTo>
                  <a:cubicBezTo>
                    <a:pt x="382" y="167"/>
                    <a:pt x="384" y="174"/>
                    <a:pt x="386" y="179"/>
                  </a:cubicBezTo>
                  <a:cubicBezTo>
                    <a:pt x="389" y="183"/>
                    <a:pt x="395" y="185"/>
                    <a:pt x="402" y="185"/>
                  </a:cubicBezTo>
                  <a:cubicBezTo>
                    <a:pt x="405" y="185"/>
                    <a:pt x="407" y="185"/>
                    <a:pt x="409" y="185"/>
                  </a:cubicBezTo>
                  <a:cubicBezTo>
                    <a:pt x="411" y="184"/>
                    <a:pt x="412" y="184"/>
                    <a:pt x="414" y="183"/>
                  </a:cubicBezTo>
                  <a:cubicBezTo>
                    <a:pt x="415" y="183"/>
                    <a:pt x="417" y="182"/>
                    <a:pt x="418" y="182"/>
                  </a:cubicBezTo>
                  <a:cubicBezTo>
                    <a:pt x="419" y="182"/>
                    <a:pt x="420" y="181"/>
                    <a:pt x="421" y="181"/>
                  </a:cubicBezTo>
                  <a:cubicBezTo>
                    <a:pt x="421" y="181"/>
                    <a:pt x="422" y="182"/>
                    <a:pt x="422" y="182"/>
                  </a:cubicBezTo>
                  <a:cubicBezTo>
                    <a:pt x="423" y="182"/>
                    <a:pt x="423" y="182"/>
                    <a:pt x="423" y="183"/>
                  </a:cubicBezTo>
                  <a:cubicBezTo>
                    <a:pt x="424" y="184"/>
                    <a:pt x="424" y="185"/>
                    <a:pt x="424" y="186"/>
                  </a:cubicBezTo>
                  <a:cubicBezTo>
                    <a:pt x="424" y="187"/>
                    <a:pt x="424" y="189"/>
                    <a:pt x="424" y="190"/>
                  </a:cubicBezTo>
                  <a:close/>
                  <a:moveTo>
                    <a:pt x="570" y="200"/>
                  </a:moveTo>
                  <a:cubicBezTo>
                    <a:pt x="570" y="201"/>
                    <a:pt x="570" y="202"/>
                    <a:pt x="569" y="203"/>
                  </a:cubicBezTo>
                  <a:cubicBezTo>
                    <a:pt x="568" y="203"/>
                    <a:pt x="567" y="204"/>
                    <a:pt x="565" y="204"/>
                  </a:cubicBezTo>
                  <a:cubicBezTo>
                    <a:pt x="564" y="204"/>
                    <a:pt x="562" y="204"/>
                    <a:pt x="559" y="204"/>
                  </a:cubicBezTo>
                  <a:cubicBezTo>
                    <a:pt x="556" y="204"/>
                    <a:pt x="554" y="204"/>
                    <a:pt x="552" y="204"/>
                  </a:cubicBezTo>
                  <a:cubicBezTo>
                    <a:pt x="550" y="204"/>
                    <a:pt x="549" y="203"/>
                    <a:pt x="548" y="203"/>
                  </a:cubicBezTo>
                  <a:cubicBezTo>
                    <a:pt x="548" y="202"/>
                    <a:pt x="547" y="201"/>
                    <a:pt x="547" y="200"/>
                  </a:cubicBezTo>
                  <a:lnTo>
                    <a:pt x="547" y="187"/>
                  </a:lnTo>
                  <a:cubicBezTo>
                    <a:pt x="541" y="193"/>
                    <a:pt x="534" y="198"/>
                    <a:pt x="526" y="201"/>
                  </a:cubicBezTo>
                  <a:cubicBezTo>
                    <a:pt x="518" y="205"/>
                    <a:pt x="510" y="206"/>
                    <a:pt x="502" y="206"/>
                  </a:cubicBezTo>
                  <a:cubicBezTo>
                    <a:pt x="494" y="206"/>
                    <a:pt x="487" y="205"/>
                    <a:pt x="481" y="204"/>
                  </a:cubicBezTo>
                  <a:cubicBezTo>
                    <a:pt x="475" y="202"/>
                    <a:pt x="470" y="199"/>
                    <a:pt x="465" y="196"/>
                  </a:cubicBezTo>
                  <a:cubicBezTo>
                    <a:pt x="461" y="192"/>
                    <a:pt x="458" y="188"/>
                    <a:pt x="455" y="183"/>
                  </a:cubicBezTo>
                  <a:cubicBezTo>
                    <a:pt x="453" y="178"/>
                    <a:pt x="452" y="173"/>
                    <a:pt x="452" y="166"/>
                  </a:cubicBezTo>
                  <a:cubicBezTo>
                    <a:pt x="452" y="159"/>
                    <a:pt x="453" y="153"/>
                    <a:pt x="457" y="147"/>
                  </a:cubicBezTo>
                  <a:cubicBezTo>
                    <a:pt x="460" y="142"/>
                    <a:pt x="465" y="137"/>
                    <a:pt x="471" y="134"/>
                  </a:cubicBezTo>
                  <a:cubicBezTo>
                    <a:pt x="477" y="130"/>
                    <a:pt x="485" y="127"/>
                    <a:pt x="494" y="125"/>
                  </a:cubicBezTo>
                  <a:cubicBezTo>
                    <a:pt x="503" y="124"/>
                    <a:pt x="513" y="123"/>
                    <a:pt x="524" y="123"/>
                  </a:cubicBezTo>
                  <a:lnTo>
                    <a:pt x="544" y="123"/>
                  </a:lnTo>
                  <a:lnTo>
                    <a:pt x="544" y="113"/>
                  </a:lnTo>
                  <a:cubicBezTo>
                    <a:pt x="544" y="107"/>
                    <a:pt x="543" y="103"/>
                    <a:pt x="542" y="99"/>
                  </a:cubicBezTo>
                  <a:cubicBezTo>
                    <a:pt x="541" y="95"/>
                    <a:pt x="539" y="92"/>
                    <a:pt x="536" y="89"/>
                  </a:cubicBezTo>
                  <a:cubicBezTo>
                    <a:pt x="534" y="87"/>
                    <a:pt x="530" y="85"/>
                    <a:pt x="526" y="84"/>
                  </a:cubicBezTo>
                  <a:cubicBezTo>
                    <a:pt x="522" y="82"/>
                    <a:pt x="517" y="82"/>
                    <a:pt x="511" y="82"/>
                  </a:cubicBezTo>
                  <a:cubicBezTo>
                    <a:pt x="504" y="82"/>
                    <a:pt x="498" y="82"/>
                    <a:pt x="493" y="84"/>
                  </a:cubicBezTo>
                  <a:cubicBezTo>
                    <a:pt x="488" y="85"/>
                    <a:pt x="483" y="87"/>
                    <a:pt x="480" y="88"/>
                  </a:cubicBezTo>
                  <a:cubicBezTo>
                    <a:pt x="476" y="90"/>
                    <a:pt x="472" y="92"/>
                    <a:pt x="470" y="93"/>
                  </a:cubicBezTo>
                  <a:cubicBezTo>
                    <a:pt x="467" y="94"/>
                    <a:pt x="465" y="95"/>
                    <a:pt x="464" y="95"/>
                  </a:cubicBezTo>
                  <a:cubicBezTo>
                    <a:pt x="463" y="95"/>
                    <a:pt x="462" y="95"/>
                    <a:pt x="462" y="95"/>
                  </a:cubicBezTo>
                  <a:cubicBezTo>
                    <a:pt x="461" y="94"/>
                    <a:pt x="460" y="94"/>
                    <a:pt x="460" y="93"/>
                  </a:cubicBezTo>
                  <a:cubicBezTo>
                    <a:pt x="459" y="92"/>
                    <a:pt x="459" y="91"/>
                    <a:pt x="459" y="90"/>
                  </a:cubicBezTo>
                  <a:cubicBezTo>
                    <a:pt x="459" y="89"/>
                    <a:pt x="459" y="87"/>
                    <a:pt x="459" y="86"/>
                  </a:cubicBezTo>
                  <a:cubicBezTo>
                    <a:pt x="459" y="83"/>
                    <a:pt x="459" y="82"/>
                    <a:pt x="459" y="80"/>
                  </a:cubicBezTo>
                  <a:cubicBezTo>
                    <a:pt x="460" y="79"/>
                    <a:pt x="460" y="77"/>
                    <a:pt x="462" y="76"/>
                  </a:cubicBezTo>
                  <a:cubicBezTo>
                    <a:pt x="463" y="75"/>
                    <a:pt x="466" y="73"/>
                    <a:pt x="469" y="72"/>
                  </a:cubicBezTo>
                  <a:cubicBezTo>
                    <a:pt x="473" y="70"/>
                    <a:pt x="477" y="68"/>
                    <a:pt x="482" y="67"/>
                  </a:cubicBezTo>
                  <a:cubicBezTo>
                    <a:pt x="486" y="66"/>
                    <a:pt x="491" y="64"/>
                    <a:pt x="497" y="63"/>
                  </a:cubicBezTo>
                  <a:cubicBezTo>
                    <a:pt x="502" y="63"/>
                    <a:pt x="508" y="62"/>
                    <a:pt x="513" y="62"/>
                  </a:cubicBezTo>
                  <a:cubicBezTo>
                    <a:pt x="524" y="62"/>
                    <a:pt x="532" y="63"/>
                    <a:pt x="540" y="65"/>
                  </a:cubicBezTo>
                  <a:cubicBezTo>
                    <a:pt x="547" y="67"/>
                    <a:pt x="553" y="71"/>
                    <a:pt x="557" y="75"/>
                  </a:cubicBezTo>
                  <a:cubicBezTo>
                    <a:pt x="562" y="79"/>
                    <a:pt x="565" y="84"/>
                    <a:pt x="567" y="90"/>
                  </a:cubicBezTo>
                  <a:cubicBezTo>
                    <a:pt x="569" y="96"/>
                    <a:pt x="570" y="103"/>
                    <a:pt x="570" y="112"/>
                  </a:cubicBezTo>
                  <a:lnTo>
                    <a:pt x="570" y="200"/>
                  </a:lnTo>
                  <a:close/>
                  <a:moveTo>
                    <a:pt x="544" y="140"/>
                  </a:moveTo>
                  <a:lnTo>
                    <a:pt x="521" y="140"/>
                  </a:lnTo>
                  <a:cubicBezTo>
                    <a:pt x="514" y="140"/>
                    <a:pt x="508" y="141"/>
                    <a:pt x="502" y="142"/>
                  </a:cubicBezTo>
                  <a:cubicBezTo>
                    <a:pt x="497" y="143"/>
                    <a:pt x="492" y="145"/>
                    <a:pt x="489" y="147"/>
                  </a:cubicBezTo>
                  <a:cubicBezTo>
                    <a:pt x="485" y="149"/>
                    <a:pt x="483" y="152"/>
                    <a:pt x="481" y="155"/>
                  </a:cubicBezTo>
                  <a:cubicBezTo>
                    <a:pt x="479" y="158"/>
                    <a:pt x="479" y="161"/>
                    <a:pt x="479" y="165"/>
                  </a:cubicBezTo>
                  <a:cubicBezTo>
                    <a:pt x="479" y="172"/>
                    <a:pt x="481" y="177"/>
                    <a:pt x="486" y="181"/>
                  </a:cubicBezTo>
                  <a:cubicBezTo>
                    <a:pt x="491" y="185"/>
                    <a:pt x="497" y="188"/>
                    <a:pt x="506" y="188"/>
                  </a:cubicBezTo>
                  <a:cubicBezTo>
                    <a:pt x="513" y="188"/>
                    <a:pt x="519" y="186"/>
                    <a:pt x="525" y="183"/>
                  </a:cubicBezTo>
                  <a:cubicBezTo>
                    <a:pt x="531" y="179"/>
                    <a:pt x="537" y="175"/>
                    <a:pt x="544" y="168"/>
                  </a:cubicBezTo>
                  <a:lnTo>
                    <a:pt x="544" y="140"/>
                  </a:lnTo>
                  <a:close/>
                  <a:moveTo>
                    <a:pt x="930" y="200"/>
                  </a:moveTo>
                  <a:cubicBezTo>
                    <a:pt x="930" y="201"/>
                    <a:pt x="930" y="201"/>
                    <a:pt x="929" y="202"/>
                  </a:cubicBezTo>
                  <a:cubicBezTo>
                    <a:pt x="929" y="202"/>
                    <a:pt x="928" y="203"/>
                    <a:pt x="927" y="203"/>
                  </a:cubicBezTo>
                  <a:cubicBezTo>
                    <a:pt x="926" y="204"/>
                    <a:pt x="925" y="204"/>
                    <a:pt x="923" y="204"/>
                  </a:cubicBezTo>
                  <a:cubicBezTo>
                    <a:pt x="921" y="204"/>
                    <a:pt x="919" y="204"/>
                    <a:pt x="916" y="204"/>
                  </a:cubicBezTo>
                  <a:cubicBezTo>
                    <a:pt x="914" y="204"/>
                    <a:pt x="912" y="204"/>
                    <a:pt x="910" y="204"/>
                  </a:cubicBezTo>
                  <a:cubicBezTo>
                    <a:pt x="908" y="204"/>
                    <a:pt x="906" y="204"/>
                    <a:pt x="905" y="203"/>
                  </a:cubicBezTo>
                  <a:cubicBezTo>
                    <a:pt x="904" y="203"/>
                    <a:pt x="904" y="202"/>
                    <a:pt x="903" y="202"/>
                  </a:cubicBezTo>
                  <a:cubicBezTo>
                    <a:pt x="903" y="201"/>
                    <a:pt x="903" y="201"/>
                    <a:pt x="903" y="200"/>
                  </a:cubicBezTo>
                  <a:lnTo>
                    <a:pt x="903" y="35"/>
                  </a:lnTo>
                  <a:lnTo>
                    <a:pt x="902" y="35"/>
                  </a:lnTo>
                  <a:lnTo>
                    <a:pt x="829" y="200"/>
                  </a:lnTo>
                  <a:cubicBezTo>
                    <a:pt x="829" y="201"/>
                    <a:pt x="828" y="202"/>
                    <a:pt x="828" y="202"/>
                  </a:cubicBezTo>
                  <a:cubicBezTo>
                    <a:pt x="827" y="203"/>
                    <a:pt x="826" y="203"/>
                    <a:pt x="825" y="203"/>
                  </a:cubicBezTo>
                  <a:cubicBezTo>
                    <a:pt x="824" y="204"/>
                    <a:pt x="823" y="204"/>
                    <a:pt x="821" y="204"/>
                  </a:cubicBezTo>
                  <a:cubicBezTo>
                    <a:pt x="820" y="204"/>
                    <a:pt x="818" y="204"/>
                    <a:pt x="816" y="204"/>
                  </a:cubicBezTo>
                  <a:cubicBezTo>
                    <a:pt x="813" y="204"/>
                    <a:pt x="811" y="204"/>
                    <a:pt x="810" y="204"/>
                  </a:cubicBezTo>
                  <a:cubicBezTo>
                    <a:pt x="808" y="204"/>
                    <a:pt x="807" y="204"/>
                    <a:pt x="806" y="203"/>
                  </a:cubicBezTo>
                  <a:cubicBezTo>
                    <a:pt x="805" y="203"/>
                    <a:pt x="804" y="203"/>
                    <a:pt x="803" y="202"/>
                  </a:cubicBezTo>
                  <a:cubicBezTo>
                    <a:pt x="803" y="202"/>
                    <a:pt x="802" y="201"/>
                    <a:pt x="802" y="200"/>
                  </a:cubicBezTo>
                  <a:lnTo>
                    <a:pt x="732" y="35"/>
                  </a:lnTo>
                  <a:lnTo>
                    <a:pt x="732" y="35"/>
                  </a:lnTo>
                  <a:lnTo>
                    <a:pt x="732" y="200"/>
                  </a:lnTo>
                  <a:cubicBezTo>
                    <a:pt x="732" y="201"/>
                    <a:pt x="732" y="201"/>
                    <a:pt x="731" y="202"/>
                  </a:cubicBezTo>
                  <a:cubicBezTo>
                    <a:pt x="731" y="202"/>
                    <a:pt x="730" y="203"/>
                    <a:pt x="729" y="203"/>
                  </a:cubicBezTo>
                  <a:cubicBezTo>
                    <a:pt x="728" y="204"/>
                    <a:pt x="726" y="204"/>
                    <a:pt x="725" y="204"/>
                  </a:cubicBezTo>
                  <a:cubicBezTo>
                    <a:pt x="723" y="204"/>
                    <a:pt x="721" y="204"/>
                    <a:pt x="718" y="204"/>
                  </a:cubicBezTo>
                  <a:cubicBezTo>
                    <a:pt x="715" y="204"/>
                    <a:pt x="713" y="204"/>
                    <a:pt x="711" y="204"/>
                  </a:cubicBezTo>
                  <a:cubicBezTo>
                    <a:pt x="710" y="204"/>
                    <a:pt x="708" y="204"/>
                    <a:pt x="707" y="203"/>
                  </a:cubicBezTo>
                  <a:cubicBezTo>
                    <a:pt x="706" y="203"/>
                    <a:pt x="705" y="202"/>
                    <a:pt x="705" y="202"/>
                  </a:cubicBezTo>
                  <a:cubicBezTo>
                    <a:pt x="705" y="201"/>
                    <a:pt x="704" y="201"/>
                    <a:pt x="704" y="200"/>
                  </a:cubicBezTo>
                  <a:lnTo>
                    <a:pt x="704" y="26"/>
                  </a:lnTo>
                  <a:cubicBezTo>
                    <a:pt x="704" y="22"/>
                    <a:pt x="706" y="19"/>
                    <a:pt x="708" y="17"/>
                  </a:cubicBezTo>
                  <a:cubicBezTo>
                    <a:pt x="710" y="16"/>
                    <a:pt x="713" y="15"/>
                    <a:pt x="716" y="15"/>
                  </a:cubicBezTo>
                  <a:lnTo>
                    <a:pt x="733" y="15"/>
                  </a:lnTo>
                  <a:cubicBezTo>
                    <a:pt x="736" y="15"/>
                    <a:pt x="739" y="15"/>
                    <a:pt x="742" y="16"/>
                  </a:cubicBezTo>
                  <a:cubicBezTo>
                    <a:pt x="745" y="16"/>
                    <a:pt x="747" y="17"/>
                    <a:pt x="749" y="18"/>
                  </a:cubicBezTo>
                  <a:cubicBezTo>
                    <a:pt x="751" y="20"/>
                    <a:pt x="752" y="21"/>
                    <a:pt x="754" y="23"/>
                  </a:cubicBezTo>
                  <a:cubicBezTo>
                    <a:pt x="755" y="25"/>
                    <a:pt x="756" y="28"/>
                    <a:pt x="757" y="30"/>
                  </a:cubicBezTo>
                  <a:lnTo>
                    <a:pt x="817" y="167"/>
                  </a:lnTo>
                  <a:lnTo>
                    <a:pt x="817" y="167"/>
                  </a:lnTo>
                  <a:lnTo>
                    <a:pt x="879" y="31"/>
                  </a:lnTo>
                  <a:cubicBezTo>
                    <a:pt x="880" y="28"/>
                    <a:pt x="882" y="25"/>
                    <a:pt x="883" y="23"/>
                  </a:cubicBezTo>
                  <a:cubicBezTo>
                    <a:pt x="884" y="21"/>
                    <a:pt x="886" y="19"/>
                    <a:pt x="888" y="18"/>
                  </a:cubicBezTo>
                  <a:cubicBezTo>
                    <a:pt x="889" y="17"/>
                    <a:pt x="891" y="16"/>
                    <a:pt x="893" y="16"/>
                  </a:cubicBezTo>
                  <a:cubicBezTo>
                    <a:pt x="895" y="15"/>
                    <a:pt x="898" y="15"/>
                    <a:pt x="900" y="15"/>
                  </a:cubicBezTo>
                  <a:lnTo>
                    <a:pt x="918" y="15"/>
                  </a:lnTo>
                  <a:cubicBezTo>
                    <a:pt x="920" y="15"/>
                    <a:pt x="921" y="15"/>
                    <a:pt x="923" y="16"/>
                  </a:cubicBezTo>
                  <a:cubicBezTo>
                    <a:pt x="924" y="16"/>
                    <a:pt x="926" y="17"/>
                    <a:pt x="927" y="18"/>
                  </a:cubicBezTo>
                  <a:cubicBezTo>
                    <a:pt x="928" y="18"/>
                    <a:pt x="928" y="20"/>
                    <a:pt x="929" y="21"/>
                  </a:cubicBezTo>
                  <a:cubicBezTo>
                    <a:pt x="930" y="22"/>
                    <a:pt x="930" y="24"/>
                    <a:pt x="930" y="26"/>
                  </a:cubicBezTo>
                  <a:lnTo>
                    <a:pt x="930" y="200"/>
                  </a:lnTo>
                  <a:close/>
                  <a:moveTo>
                    <a:pt x="1108" y="133"/>
                  </a:moveTo>
                  <a:cubicBezTo>
                    <a:pt x="1108" y="144"/>
                    <a:pt x="1106" y="153"/>
                    <a:pt x="1103" y="162"/>
                  </a:cubicBezTo>
                  <a:cubicBezTo>
                    <a:pt x="1100" y="171"/>
                    <a:pt x="1095" y="179"/>
                    <a:pt x="1089" y="186"/>
                  </a:cubicBezTo>
                  <a:cubicBezTo>
                    <a:pt x="1083" y="192"/>
                    <a:pt x="1075" y="197"/>
                    <a:pt x="1066" y="201"/>
                  </a:cubicBezTo>
                  <a:cubicBezTo>
                    <a:pt x="1057" y="205"/>
                    <a:pt x="1046" y="206"/>
                    <a:pt x="1034" y="206"/>
                  </a:cubicBezTo>
                  <a:cubicBezTo>
                    <a:pt x="1022" y="206"/>
                    <a:pt x="1012" y="205"/>
                    <a:pt x="1003" y="202"/>
                  </a:cubicBezTo>
                  <a:cubicBezTo>
                    <a:pt x="994" y="198"/>
                    <a:pt x="987" y="194"/>
                    <a:pt x="981" y="188"/>
                  </a:cubicBezTo>
                  <a:cubicBezTo>
                    <a:pt x="975" y="181"/>
                    <a:pt x="970" y="174"/>
                    <a:pt x="968" y="165"/>
                  </a:cubicBezTo>
                  <a:cubicBezTo>
                    <a:pt x="965" y="156"/>
                    <a:pt x="963" y="147"/>
                    <a:pt x="963" y="135"/>
                  </a:cubicBezTo>
                  <a:cubicBezTo>
                    <a:pt x="963" y="125"/>
                    <a:pt x="965" y="115"/>
                    <a:pt x="968" y="106"/>
                  </a:cubicBezTo>
                  <a:cubicBezTo>
                    <a:pt x="971" y="97"/>
                    <a:pt x="975" y="89"/>
                    <a:pt x="982" y="83"/>
                  </a:cubicBezTo>
                  <a:cubicBezTo>
                    <a:pt x="988" y="76"/>
                    <a:pt x="995" y="71"/>
                    <a:pt x="1005" y="67"/>
                  </a:cubicBezTo>
                  <a:cubicBezTo>
                    <a:pt x="1014" y="64"/>
                    <a:pt x="1025" y="62"/>
                    <a:pt x="1037" y="62"/>
                  </a:cubicBezTo>
                  <a:cubicBezTo>
                    <a:pt x="1049" y="62"/>
                    <a:pt x="1059" y="64"/>
                    <a:pt x="1068" y="67"/>
                  </a:cubicBezTo>
                  <a:cubicBezTo>
                    <a:pt x="1077" y="70"/>
                    <a:pt x="1084" y="75"/>
                    <a:pt x="1090" y="81"/>
                  </a:cubicBezTo>
                  <a:cubicBezTo>
                    <a:pt x="1096" y="87"/>
                    <a:pt x="1100" y="94"/>
                    <a:pt x="1103" y="103"/>
                  </a:cubicBezTo>
                  <a:cubicBezTo>
                    <a:pt x="1106" y="112"/>
                    <a:pt x="1108" y="122"/>
                    <a:pt x="1108" y="133"/>
                  </a:cubicBezTo>
                  <a:close/>
                  <a:moveTo>
                    <a:pt x="1080" y="134"/>
                  </a:moveTo>
                  <a:cubicBezTo>
                    <a:pt x="1080" y="127"/>
                    <a:pt x="1079" y="121"/>
                    <a:pt x="1078" y="114"/>
                  </a:cubicBezTo>
                  <a:cubicBezTo>
                    <a:pt x="1077" y="108"/>
                    <a:pt x="1074" y="102"/>
                    <a:pt x="1071" y="98"/>
                  </a:cubicBezTo>
                  <a:cubicBezTo>
                    <a:pt x="1067" y="93"/>
                    <a:pt x="1063" y="89"/>
                    <a:pt x="1057" y="86"/>
                  </a:cubicBezTo>
                  <a:cubicBezTo>
                    <a:pt x="1051" y="84"/>
                    <a:pt x="1044" y="82"/>
                    <a:pt x="1036" y="82"/>
                  </a:cubicBezTo>
                  <a:cubicBezTo>
                    <a:pt x="1028" y="82"/>
                    <a:pt x="1021" y="83"/>
                    <a:pt x="1016" y="86"/>
                  </a:cubicBezTo>
                  <a:cubicBezTo>
                    <a:pt x="1010" y="89"/>
                    <a:pt x="1005" y="92"/>
                    <a:pt x="1002" y="97"/>
                  </a:cubicBezTo>
                  <a:cubicBezTo>
                    <a:pt x="998" y="101"/>
                    <a:pt x="995" y="107"/>
                    <a:pt x="993" y="113"/>
                  </a:cubicBezTo>
                  <a:cubicBezTo>
                    <a:pt x="992" y="119"/>
                    <a:pt x="991" y="126"/>
                    <a:pt x="991" y="134"/>
                  </a:cubicBezTo>
                  <a:cubicBezTo>
                    <a:pt x="991" y="141"/>
                    <a:pt x="991" y="148"/>
                    <a:pt x="993" y="154"/>
                  </a:cubicBezTo>
                  <a:cubicBezTo>
                    <a:pt x="994" y="160"/>
                    <a:pt x="997" y="166"/>
                    <a:pt x="1000" y="171"/>
                  </a:cubicBezTo>
                  <a:cubicBezTo>
                    <a:pt x="1004" y="175"/>
                    <a:pt x="1008" y="179"/>
                    <a:pt x="1014" y="182"/>
                  </a:cubicBezTo>
                  <a:cubicBezTo>
                    <a:pt x="1020" y="185"/>
                    <a:pt x="1027" y="186"/>
                    <a:pt x="1035" y="186"/>
                  </a:cubicBezTo>
                  <a:cubicBezTo>
                    <a:pt x="1043" y="186"/>
                    <a:pt x="1050" y="185"/>
                    <a:pt x="1055" y="182"/>
                  </a:cubicBezTo>
                  <a:cubicBezTo>
                    <a:pt x="1061" y="180"/>
                    <a:pt x="1066" y="176"/>
                    <a:pt x="1069" y="172"/>
                  </a:cubicBezTo>
                  <a:cubicBezTo>
                    <a:pt x="1073" y="167"/>
                    <a:pt x="1076" y="162"/>
                    <a:pt x="1078" y="155"/>
                  </a:cubicBezTo>
                  <a:cubicBezTo>
                    <a:pt x="1079" y="149"/>
                    <a:pt x="1080" y="142"/>
                    <a:pt x="1080" y="134"/>
                  </a:cubicBezTo>
                  <a:close/>
                  <a:moveTo>
                    <a:pt x="1273" y="200"/>
                  </a:moveTo>
                  <a:cubicBezTo>
                    <a:pt x="1273" y="201"/>
                    <a:pt x="1273" y="201"/>
                    <a:pt x="1272" y="202"/>
                  </a:cubicBezTo>
                  <a:cubicBezTo>
                    <a:pt x="1272" y="203"/>
                    <a:pt x="1271" y="203"/>
                    <a:pt x="1271" y="203"/>
                  </a:cubicBezTo>
                  <a:cubicBezTo>
                    <a:pt x="1270" y="204"/>
                    <a:pt x="1268" y="204"/>
                    <a:pt x="1267" y="204"/>
                  </a:cubicBezTo>
                  <a:cubicBezTo>
                    <a:pt x="1265" y="204"/>
                    <a:pt x="1264" y="204"/>
                    <a:pt x="1261" y="204"/>
                  </a:cubicBezTo>
                  <a:cubicBezTo>
                    <a:pt x="1259" y="204"/>
                    <a:pt x="1257" y="204"/>
                    <a:pt x="1256" y="204"/>
                  </a:cubicBezTo>
                  <a:cubicBezTo>
                    <a:pt x="1254" y="204"/>
                    <a:pt x="1253" y="204"/>
                    <a:pt x="1252" y="203"/>
                  </a:cubicBezTo>
                  <a:cubicBezTo>
                    <a:pt x="1251" y="203"/>
                    <a:pt x="1251" y="203"/>
                    <a:pt x="1250" y="202"/>
                  </a:cubicBezTo>
                  <a:cubicBezTo>
                    <a:pt x="1250" y="201"/>
                    <a:pt x="1249" y="201"/>
                    <a:pt x="1249" y="200"/>
                  </a:cubicBezTo>
                  <a:lnTo>
                    <a:pt x="1249" y="183"/>
                  </a:lnTo>
                  <a:cubicBezTo>
                    <a:pt x="1242" y="190"/>
                    <a:pt x="1234" y="196"/>
                    <a:pt x="1226" y="200"/>
                  </a:cubicBezTo>
                  <a:cubicBezTo>
                    <a:pt x="1218" y="204"/>
                    <a:pt x="1209" y="206"/>
                    <a:pt x="1199" y="206"/>
                  </a:cubicBezTo>
                  <a:cubicBezTo>
                    <a:pt x="1188" y="206"/>
                    <a:pt x="1179" y="204"/>
                    <a:pt x="1172" y="201"/>
                  </a:cubicBezTo>
                  <a:cubicBezTo>
                    <a:pt x="1164" y="197"/>
                    <a:pt x="1158" y="192"/>
                    <a:pt x="1154" y="186"/>
                  </a:cubicBezTo>
                  <a:cubicBezTo>
                    <a:pt x="1149" y="179"/>
                    <a:pt x="1146" y="172"/>
                    <a:pt x="1143" y="163"/>
                  </a:cubicBezTo>
                  <a:cubicBezTo>
                    <a:pt x="1141" y="154"/>
                    <a:pt x="1140" y="145"/>
                    <a:pt x="1140" y="136"/>
                  </a:cubicBezTo>
                  <a:cubicBezTo>
                    <a:pt x="1140" y="125"/>
                    <a:pt x="1142" y="114"/>
                    <a:pt x="1144" y="105"/>
                  </a:cubicBezTo>
                  <a:cubicBezTo>
                    <a:pt x="1147" y="96"/>
                    <a:pt x="1151" y="88"/>
                    <a:pt x="1156" y="82"/>
                  </a:cubicBezTo>
                  <a:cubicBezTo>
                    <a:pt x="1161" y="76"/>
                    <a:pt x="1168" y="71"/>
                    <a:pt x="1176" y="67"/>
                  </a:cubicBezTo>
                  <a:cubicBezTo>
                    <a:pt x="1183" y="64"/>
                    <a:pt x="1192" y="62"/>
                    <a:pt x="1202" y="62"/>
                  </a:cubicBezTo>
                  <a:cubicBezTo>
                    <a:pt x="1211" y="62"/>
                    <a:pt x="1219" y="64"/>
                    <a:pt x="1226" y="67"/>
                  </a:cubicBezTo>
                  <a:cubicBezTo>
                    <a:pt x="1233" y="70"/>
                    <a:pt x="1240" y="75"/>
                    <a:pt x="1246" y="82"/>
                  </a:cubicBezTo>
                  <a:lnTo>
                    <a:pt x="1246" y="6"/>
                  </a:lnTo>
                  <a:cubicBezTo>
                    <a:pt x="1246" y="5"/>
                    <a:pt x="1247" y="4"/>
                    <a:pt x="1247" y="4"/>
                  </a:cubicBezTo>
                  <a:cubicBezTo>
                    <a:pt x="1247" y="3"/>
                    <a:pt x="1248" y="3"/>
                    <a:pt x="1249" y="2"/>
                  </a:cubicBezTo>
                  <a:cubicBezTo>
                    <a:pt x="1250" y="2"/>
                    <a:pt x="1252" y="2"/>
                    <a:pt x="1253" y="1"/>
                  </a:cubicBezTo>
                  <a:cubicBezTo>
                    <a:pt x="1255" y="1"/>
                    <a:pt x="1257" y="1"/>
                    <a:pt x="1260" y="1"/>
                  </a:cubicBezTo>
                  <a:cubicBezTo>
                    <a:pt x="1262" y="1"/>
                    <a:pt x="1264" y="1"/>
                    <a:pt x="1266" y="1"/>
                  </a:cubicBezTo>
                  <a:cubicBezTo>
                    <a:pt x="1268" y="2"/>
                    <a:pt x="1269" y="2"/>
                    <a:pt x="1270" y="2"/>
                  </a:cubicBezTo>
                  <a:cubicBezTo>
                    <a:pt x="1271" y="3"/>
                    <a:pt x="1272" y="3"/>
                    <a:pt x="1272" y="4"/>
                  </a:cubicBezTo>
                  <a:cubicBezTo>
                    <a:pt x="1273" y="4"/>
                    <a:pt x="1273" y="5"/>
                    <a:pt x="1273" y="6"/>
                  </a:cubicBezTo>
                  <a:lnTo>
                    <a:pt x="1273" y="200"/>
                  </a:lnTo>
                  <a:close/>
                  <a:moveTo>
                    <a:pt x="1246" y="108"/>
                  </a:moveTo>
                  <a:cubicBezTo>
                    <a:pt x="1239" y="100"/>
                    <a:pt x="1232" y="93"/>
                    <a:pt x="1226" y="89"/>
                  </a:cubicBezTo>
                  <a:cubicBezTo>
                    <a:pt x="1219" y="85"/>
                    <a:pt x="1212" y="83"/>
                    <a:pt x="1205" y="83"/>
                  </a:cubicBezTo>
                  <a:cubicBezTo>
                    <a:pt x="1198" y="83"/>
                    <a:pt x="1192" y="84"/>
                    <a:pt x="1188" y="87"/>
                  </a:cubicBezTo>
                  <a:cubicBezTo>
                    <a:pt x="1183" y="90"/>
                    <a:pt x="1179" y="94"/>
                    <a:pt x="1176" y="99"/>
                  </a:cubicBezTo>
                  <a:cubicBezTo>
                    <a:pt x="1173" y="103"/>
                    <a:pt x="1171" y="109"/>
                    <a:pt x="1170" y="115"/>
                  </a:cubicBezTo>
                  <a:cubicBezTo>
                    <a:pt x="1168" y="121"/>
                    <a:pt x="1168" y="127"/>
                    <a:pt x="1168" y="133"/>
                  </a:cubicBezTo>
                  <a:cubicBezTo>
                    <a:pt x="1168" y="140"/>
                    <a:pt x="1168" y="146"/>
                    <a:pt x="1169" y="153"/>
                  </a:cubicBezTo>
                  <a:cubicBezTo>
                    <a:pt x="1170" y="159"/>
                    <a:pt x="1172" y="165"/>
                    <a:pt x="1175" y="170"/>
                  </a:cubicBezTo>
                  <a:cubicBezTo>
                    <a:pt x="1178" y="174"/>
                    <a:pt x="1182" y="178"/>
                    <a:pt x="1186" y="181"/>
                  </a:cubicBezTo>
                  <a:cubicBezTo>
                    <a:pt x="1191" y="184"/>
                    <a:pt x="1197" y="186"/>
                    <a:pt x="1204" y="186"/>
                  </a:cubicBezTo>
                  <a:cubicBezTo>
                    <a:pt x="1207" y="186"/>
                    <a:pt x="1210" y="185"/>
                    <a:pt x="1214" y="184"/>
                  </a:cubicBezTo>
                  <a:cubicBezTo>
                    <a:pt x="1217" y="184"/>
                    <a:pt x="1220" y="182"/>
                    <a:pt x="1224" y="180"/>
                  </a:cubicBezTo>
                  <a:cubicBezTo>
                    <a:pt x="1227" y="178"/>
                    <a:pt x="1231" y="175"/>
                    <a:pt x="1235" y="172"/>
                  </a:cubicBezTo>
                  <a:cubicBezTo>
                    <a:pt x="1238" y="169"/>
                    <a:pt x="1242" y="165"/>
                    <a:pt x="1246" y="160"/>
                  </a:cubicBezTo>
                  <a:lnTo>
                    <a:pt x="1246" y="108"/>
                  </a:lnTo>
                  <a:close/>
                  <a:moveTo>
                    <a:pt x="1449" y="129"/>
                  </a:moveTo>
                  <a:cubicBezTo>
                    <a:pt x="1449" y="132"/>
                    <a:pt x="1447" y="135"/>
                    <a:pt x="1445" y="137"/>
                  </a:cubicBezTo>
                  <a:cubicBezTo>
                    <a:pt x="1443" y="138"/>
                    <a:pt x="1441" y="139"/>
                    <a:pt x="1438" y="139"/>
                  </a:cubicBezTo>
                  <a:lnTo>
                    <a:pt x="1343" y="139"/>
                  </a:lnTo>
                  <a:cubicBezTo>
                    <a:pt x="1343" y="146"/>
                    <a:pt x="1344" y="153"/>
                    <a:pt x="1346" y="159"/>
                  </a:cubicBezTo>
                  <a:cubicBezTo>
                    <a:pt x="1347" y="165"/>
                    <a:pt x="1350" y="170"/>
                    <a:pt x="1354" y="174"/>
                  </a:cubicBezTo>
                  <a:cubicBezTo>
                    <a:pt x="1357" y="178"/>
                    <a:pt x="1362" y="181"/>
                    <a:pt x="1368" y="183"/>
                  </a:cubicBezTo>
                  <a:cubicBezTo>
                    <a:pt x="1374" y="186"/>
                    <a:pt x="1382" y="187"/>
                    <a:pt x="1390" y="187"/>
                  </a:cubicBezTo>
                  <a:cubicBezTo>
                    <a:pt x="1397" y="187"/>
                    <a:pt x="1403" y="186"/>
                    <a:pt x="1409" y="185"/>
                  </a:cubicBezTo>
                  <a:cubicBezTo>
                    <a:pt x="1414" y="184"/>
                    <a:pt x="1419" y="183"/>
                    <a:pt x="1423" y="182"/>
                  </a:cubicBezTo>
                  <a:cubicBezTo>
                    <a:pt x="1427" y="181"/>
                    <a:pt x="1430" y="179"/>
                    <a:pt x="1432" y="178"/>
                  </a:cubicBezTo>
                  <a:cubicBezTo>
                    <a:pt x="1435" y="177"/>
                    <a:pt x="1437" y="177"/>
                    <a:pt x="1438" y="177"/>
                  </a:cubicBezTo>
                  <a:cubicBezTo>
                    <a:pt x="1439" y="177"/>
                    <a:pt x="1440" y="177"/>
                    <a:pt x="1440" y="177"/>
                  </a:cubicBezTo>
                  <a:cubicBezTo>
                    <a:pt x="1441" y="178"/>
                    <a:pt x="1441" y="178"/>
                    <a:pt x="1441" y="179"/>
                  </a:cubicBezTo>
                  <a:cubicBezTo>
                    <a:pt x="1442" y="180"/>
                    <a:pt x="1442" y="181"/>
                    <a:pt x="1442" y="182"/>
                  </a:cubicBezTo>
                  <a:cubicBezTo>
                    <a:pt x="1442" y="183"/>
                    <a:pt x="1442" y="184"/>
                    <a:pt x="1442" y="186"/>
                  </a:cubicBezTo>
                  <a:cubicBezTo>
                    <a:pt x="1442" y="187"/>
                    <a:pt x="1442" y="189"/>
                    <a:pt x="1442" y="189"/>
                  </a:cubicBezTo>
                  <a:cubicBezTo>
                    <a:pt x="1442" y="190"/>
                    <a:pt x="1442" y="191"/>
                    <a:pt x="1442" y="192"/>
                  </a:cubicBezTo>
                  <a:cubicBezTo>
                    <a:pt x="1442" y="193"/>
                    <a:pt x="1441" y="193"/>
                    <a:pt x="1441" y="194"/>
                  </a:cubicBezTo>
                  <a:cubicBezTo>
                    <a:pt x="1441" y="195"/>
                    <a:pt x="1440" y="195"/>
                    <a:pt x="1440" y="196"/>
                  </a:cubicBezTo>
                  <a:cubicBezTo>
                    <a:pt x="1439" y="196"/>
                    <a:pt x="1437" y="197"/>
                    <a:pt x="1434" y="198"/>
                  </a:cubicBezTo>
                  <a:cubicBezTo>
                    <a:pt x="1432" y="199"/>
                    <a:pt x="1428" y="201"/>
                    <a:pt x="1423" y="202"/>
                  </a:cubicBezTo>
                  <a:cubicBezTo>
                    <a:pt x="1419" y="203"/>
                    <a:pt x="1413" y="204"/>
                    <a:pt x="1407" y="205"/>
                  </a:cubicBezTo>
                  <a:cubicBezTo>
                    <a:pt x="1401" y="206"/>
                    <a:pt x="1395" y="206"/>
                    <a:pt x="1388" y="206"/>
                  </a:cubicBezTo>
                  <a:cubicBezTo>
                    <a:pt x="1376" y="206"/>
                    <a:pt x="1366" y="205"/>
                    <a:pt x="1357" y="202"/>
                  </a:cubicBezTo>
                  <a:cubicBezTo>
                    <a:pt x="1348" y="199"/>
                    <a:pt x="1340" y="194"/>
                    <a:pt x="1334" y="188"/>
                  </a:cubicBezTo>
                  <a:cubicBezTo>
                    <a:pt x="1328" y="182"/>
                    <a:pt x="1323" y="175"/>
                    <a:pt x="1320" y="166"/>
                  </a:cubicBezTo>
                  <a:cubicBezTo>
                    <a:pt x="1317" y="157"/>
                    <a:pt x="1316" y="147"/>
                    <a:pt x="1316" y="135"/>
                  </a:cubicBezTo>
                  <a:cubicBezTo>
                    <a:pt x="1316" y="124"/>
                    <a:pt x="1317" y="113"/>
                    <a:pt x="1321" y="104"/>
                  </a:cubicBezTo>
                  <a:cubicBezTo>
                    <a:pt x="1324" y="95"/>
                    <a:pt x="1328" y="88"/>
                    <a:pt x="1334" y="82"/>
                  </a:cubicBezTo>
                  <a:cubicBezTo>
                    <a:pt x="1340" y="75"/>
                    <a:pt x="1348" y="70"/>
                    <a:pt x="1356" y="67"/>
                  </a:cubicBezTo>
                  <a:cubicBezTo>
                    <a:pt x="1365" y="64"/>
                    <a:pt x="1374" y="62"/>
                    <a:pt x="1385" y="62"/>
                  </a:cubicBezTo>
                  <a:cubicBezTo>
                    <a:pt x="1396" y="62"/>
                    <a:pt x="1406" y="64"/>
                    <a:pt x="1414" y="67"/>
                  </a:cubicBezTo>
                  <a:cubicBezTo>
                    <a:pt x="1422" y="70"/>
                    <a:pt x="1428" y="75"/>
                    <a:pt x="1434" y="80"/>
                  </a:cubicBezTo>
                  <a:cubicBezTo>
                    <a:pt x="1439" y="86"/>
                    <a:pt x="1443" y="93"/>
                    <a:pt x="1445" y="100"/>
                  </a:cubicBezTo>
                  <a:cubicBezTo>
                    <a:pt x="1447" y="108"/>
                    <a:pt x="1449" y="116"/>
                    <a:pt x="1449" y="124"/>
                  </a:cubicBezTo>
                  <a:lnTo>
                    <a:pt x="1449" y="129"/>
                  </a:lnTo>
                  <a:close/>
                  <a:moveTo>
                    <a:pt x="1422" y="121"/>
                  </a:moveTo>
                  <a:cubicBezTo>
                    <a:pt x="1422" y="109"/>
                    <a:pt x="1419" y="99"/>
                    <a:pt x="1413" y="92"/>
                  </a:cubicBezTo>
                  <a:cubicBezTo>
                    <a:pt x="1406" y="85"/>
                    <a:pt x="1396" y="81"/>
                    <a:pt x="1384" y="81"/>
                  </a:cubicBezTo>
                  <a:cubicBezTo>
                    <a:pt x="1377" y="81"/>
                    <a:pt x="1371" y="82"/>
                    <a:pt x="1366" y="84"/>
                  </a:cubicBezTo>
                  <a:cubicBezTo>
                    <a:pt x="1361" y="86"/>
                    <a:pt x="1357" y="89"/>
                    <a:pt x="1354" y="93"/>
                  </a:cubicBezTo>
                  <a:cubicBezTo>
                    <a:pt x="1351" y="97"/>
                    <a:pt x="1348" y="101"/>
                    <a:pt x="1346" y="106"/>
                  </a:cubicBezTo>
                  <a:cubicBezTo>
                    <a:pt x="1344" y="111"/>
                    <a:pt x="1343" y="116"/>
                    <a:pt x="1343" y="121"/>
                  </a:cubicBezTo>
                  <a:lnTo>
                    <a:pt x="1422" y="121"/>
                  </a:lnTo>
                  <a:close/>
                  <a:moveTo>
                    <a:pt x="1512" y="200"/>
                  </a:moveTo>
                  <a:cubicBezTo>
                    <a:pt x="1512" y="201"/>
                    <a:pt x="1512" y="201"/>
                    <a:pt x="1511" y="202"/>
                  </a:cubicBezTo>
                  <a:cubicBezTo>
                    <a:pt x="1511" y="202"/>
                    <a:pt x="1510" y="203"/>
                    <a:pt x="1509" y="203"/>
                  </a:cubicBezTo>
                  <a:cubicBezTo>
                    <a:pt x="1508" y="204"/>
                    <a:pt x="1507" y="204"/>
                    <a:pt x="1505" y="204"/>
                  </a:cubicBezTo>
                  <a:cubicBezTo>
                    <a:pt x="1503" y="204"/>
                    <a:pt x="1501" y="204"/>
                    <a:pt x="1498" y="204"/>
                  </a:cubicBezTo>
                  <a:cubicBezTo>
                    <a:pt x="1496" y="204"/>
                    <a:pt x="1494" y="204"/>
                    <a:pt x="1492" y="204"/>
                  </a:cubicBezTo>
                  <a:cubicBezTo>
                    <a:pt x="1490" y="204"/>
                    <a:pt x="1489" y="204"/>
                    <a:pt x="1488" y="203"/>
                  </a:cubicBezTo>
                  <a:cubicBezTo>
                    <a:pt x="1487" y="203"/>
                    <a:pt x="1486" y="202"/>
                    <a:pt x="1486" y="202"/>
                  </a:cubicBezTo>
                  <a:cubicBezTo>
                    <a:pt x="1486" y="201"/>
                    <a:pt x="1485" y="201"/>
                    <a:pt x="1485" y="200"/>
                  </a:cubicBezTo>
                  <a:lnTo>
                    <a:pt x="1485" y="5"/>
                  </a:lnTo>
                  <a:cubicBezTo>
                    <a:pt x="1485" y="4"/>
                    <a:pt x="1486" y="4"/>
                    <a:pt x="1486" y="3"/>
                  </a:cubicBezTo>
                  <a:cubicBezTo>
                    <a:pt x="1486" y="2"/>
                    <a:pt x="1487" y="2"/>
                    <a:pt x="1488" y="2"/>
                  </a:cubicBezTo>
                  <a:cubicBezTo>
                    <a:pt x="1489" y="1"/>
                    <a:pt x="1490" y="1"/>
                    <a:pt x="1492" y="1"/>
                  </a:cubicBezTo>
                  <a:cubicBezTo>
                    <a:pt x="1494" y="1"/>
                    <a:pt x="1496" y="0"/>
                    <a:pt x="1498" y="0"/>
                  </a:cubicBezTo>
                  <a:cubicBezTo>
                    <a:pt x="1501" y="0"/>
                    <a:pt x="1503" y="1"/>
                    <a:pt x="1505" y="1"/>
                  </a:cubicBezTo>
                  <a:cubicBezTo>
                    <a:pt x="1507" y="1"/>
                    <a:pt x="1508" y="1"/>
                    <a:pt x="1509" y="2"/>
                  </a:cubicBezTo>
                  <a:cubicBezTo>
                    <a:pt x="1510" y="2"/>
                    <a:pt x="1511" y="2"/>
                    <a:pt x="1511" y="3"/>
                  </a:cubicBezTo>
                  <a:cubicBezTo>
                    <a:pt x="1512" y="4"/>
                    <a:pt x="1512" y="4"/>
                    <a:pt x="1512" y="5"/>
                  </a:cubicBezTo>
                  <a:lnTo>
                    <a:pt x="1512" y="200"/>
                  </a:lnTo>
                  <a:close/>
                  <a:moveTo>
                    <a:pt x="1676" y="200"/>
                  </a:moveTo>
                  <a:cubicBezTo>
                    <a:pt x="1676" y="201"/>
                    <a:pt x="1676" y="201"/>
                    <a:pt x="1675" y="202"/>
                  </a:cubicBezTo>
                  <a:cubicBezTo>
                    <a:pt x="1675" y="202"/>
                    <a:pt x="1674" y="203"/>
                    <a:pt x="1673" y="203"/>
                  </a:cubicBezTo>
                  <a:cubicBezTo>
                    <a:pt x="1672" y="204"/>
                    <a:pt x="1671" y="204"/>
                    <a:pt x="1669" y="204"/>
                  </a:cubicBezTo>
                  <a:cubicBezTo>
                    <a:pt x="1667" y="204"/>
                    <a:pt x="1665" y="204"/>
                    <a:pt x="1662" y="204"/>
                  </a:cubicBezTo>
                  <a:cubicBezTo>
                    <a:pt x="1660" y="204"/>
                    <a:pt x="1657" y="204"/>
                    <a:pt x="1656" y="204"/>
                  </a:cubicBezTo>
                  <a:cubicBezTo>
                    <a:pt x="1654" y="204"/>
                    <a:pt x="1652" y="204"/>
                    <a:pt x="1651" y="203"/>
                  </a:cubicBezTo>
                  <a:cubicBezTo>
                    <a:pt x="1650" y="203"/>
                    <a:pt x="1649" y="202"/>
                    <a:pt x="1649" y="202"/>
                  </a:cubicBezTo>
                  <a:cubicBezTo>
                    <a:pt x="1649" y="201"/>
                    <a:pt x="1648" y="201"/>
                    <a:pt x="1648" y="200"/>
                  </a:cubicBezTo>
                  <a:lnTo>
                    <a:pt x="1648" y="19"/>
                  </a:lnTo>
                  <a:cubicBezTo>
                    <a:pt x="1648" y="18"/>
                    <a:pt x="1649" y="17"/>
                    <a:pt x="1649" y="17"/>
                  </a:cubicBezTo>
                  <a:cubicBezTo>
                    <a:pt x="1650" y="16"/>
                    <a:pt x="1650" y="16"/>
                    <a:pt x="1652" y="15"/>
                  </a:cubicBezTo>
                  <a:cubicBezTo>
                    <a:pt x="1653" y="15"/>
                    <a:pt x="1654" y="15"/>
                    <a:pt x="1656" y="14"/>
                  </a:cubicBezTo>
                  <a:cubicBezTo>
                    <a:pt x="1658" y="14"/>
                    <a:pt x="1660" y="14"/>
                    <a:pt x="1662" y="14"/>
                  </a:cubicBezTo>
                  <a:cubicBezTo>
                    <a:pt x="1665" y="14"/>
                    <a:pt x="1667" y="14"/>
                    <a:pt x="1669" y="14"/>
                  </a:cubicBezTo>
                  <a:cubicBezTo>
                    <a:pt x="1671" y="15"/>
                    <a:pt x="1672" y="15"/>
                    <a:pt x="1673" y="15"/>
                  </a:cubicBezTo>
                  <a:cubicBezTo>
                    <a:pt x="1674" y="16"/>
                    <a:pt x="1675" y="16"/>
                    <a:pt x="1675" y="17"/>
                  </a:cubicBezTo>
                  <a:cubicBezTo>
                    <a:pt x="1676" y="17"/>
                    <a:pt x="1676" y="18"/>
                    <a:pt x="1676" y="19"/>
                  </a:cubicBezTo>
                  <a:lnTo>
                    <a:pt x="1676" y="200"/>
                  </a:lnTo>
                  <a:close/>
                  <a:moveTo>
                    <a:pt x="1850" y="200"/>
                  </a:moveTo>
                  <a:cubicBezTo>
                    <a:pt x="1850" y="201"/>
                    <a:pt x="1849" y="201"/>
                    <a:pt x="1849" y="202"/>
                  </a:cubicBezTo>
                  <a:cubicBezTo>
                    <a:pt x="1849" y="202"/>
                    <a:pt x="1848" y="203"/>
                    <a:pt x="1847" y="203"/>
                  </a:cubicBezTo>
                  <a:cubicBezTo>
                    <a:pt x="1846" y="204"/>
                    <a:pt x="1845" y="204"/>
                    <a:pt x="1843" y="204"/>
                  </a:cubicBezTo>
                  <a:cubicBezTo>
                    <a:pt x="1841" y="204"/>
                    <a:pt x="1839" y="204"/>
                    <a:pt x="1837" y="204"/>
                  </a:cubicBezTo>
                  <a:cubicBezTo>
                    <a:pt x="1834" y="204"/>
                    <a:pt x="1832" y="204"/>
                    <a:pt x="1830" y="204"/>
                  </a:cubicBezTo>
                  <a:cubicBezTo>
                    <a:pt x="1828" y="204"/>
                    <a:pt x="1827" y="204"/>
                    <a:pt x="1826" y="203"/>
                  </a:cubicBezTo>
                  <a:cubicBezTo>
                    <a:pt x="1825" y="203"/>
                    <a:pt x="1824" y="202"/>
                    <a:pt x="1824" y="202"/>
                  </a:cubicBezTo>
                  <a:cubicBezTo>
                    <a:pt x="1823" y="201"/>
                    <a:pt x="1823" y="201"/>
                    <a:pt x="1823" y="200"/>
                  </a:cubicBezTo>
                  <a:lnTo>
                    <a:pt x="1823" y="123"/>
                  </a:lnTo>
                  <a:cubicBezTo>
                    <a:pt x="1823" y="116"/>
                    <a:pt x="1823" y="110"/>
                    <a:pt x="1821" y="105"/>
                  </a:cubicBezTo>
                  <a:cubicBezTo>
                    <a:pt x="1820" y="100"/>
                    <a:pt x="1818" y="96"/>
                    <a:pt x="1816" y="93"/>
                  </a:cubicBezTo>
                  <a:cubicBezTo>
                    <a:pt x="1813" y="90"/>
                    <a:pt x="1810" y="87"/>
                    <a:pt x="1806" y="86"/>
                  </a:cubicBezTo>
                  <a:cubicBezTo>
                    <a:pt x="1802" y="84"/>
                    <a:pt x="1798" y="83"/>
                    <a:pt x="1793" y="83"/>
                  </a:cubicBezTo>
                  <a:cubicBezTo>
                    <a:pt x="1786" y="83"/>
                    <a:pt x="1779" y="85"/>
                    <a:pt x="1773" y="89"/>
                  </a:cubicBezTo>
                  <a:cubicBezTo>
                    <a:pt x="1766" y="94"/>
                    <a:pt x="1759" y="100"/>
                    <a:pt x="1752" y="108"/>
                  </a:cubicBezTo>
                  <a:lnTo>
                    <a:pt x="1752" y="200"/>
                  </a:lnTo>
                  <a:cubicBezTo>
                    <a:pt x="1752" y="201"/>
                    <a:pt x="1752" y="201"/>
                    <a:pt x="1751" y="202"/>
                  </a:cubicBezTo>
                  <a:cubicBezTo>
                    <a:pt x="1751" y="202"/>
                    <a:pt x="1750" y="203"/>
                    <a:pt x="1749" y="203"/>
                  </a:cubicBezTo>
                  <a:cubicBezTo>
                    <a:pt x="1748" y="204"/>
                    <a:pt x="1747" y="204"/>
                    <a:pt x="1745" y="204"/>
                  </a:cubicBezTo>
                  <a:cubicBezTo>
                    <a:pt x="1743" y="204"/>
                    <a:pt x="1741" y="204"/>
                    <a:pt x="1738" y="204"/>
                  </a:cubicBezTo>
                  <a:cubicBezTo>
                    <a:pt x="1736" y="204"/>
                    <a:pt x="1734" y="204"/>
                    <a:pt x="1732" y="204"/>
                  </a:cubicBezTo>
                  <a:cubicBezTo>
                    <a:pt x="1730" y="204"/>
                    <a:pt x="1729" y="204"/>
                    <a:pt x="1728" y="203"/>
                  </a:cubicBezTo>
                  <a:cubicBezTo>
                    <a:pt x="1727" y="203"/>
                    <a:pt x="1726" y="202"/>
                    <a:pt x="1726" y="202"/>
                  </a:cubicBezTo>
                  <a:cubicBezTo>
                    <a:pt x="1726" y="201"/>
                    <a:pt x="1725" y="201"/>
                    <a:pt x="1725" y="200"/>
                  </a:cubicBezTo>
                  <a:lnTo>
                    <a:pt x="1725" y="69"/>
                  </a:lnTo>
                  <a:cubicBezTo>
                    <a:pt x="1725" y="68"/>
                    <a:pt x="1726" y="67"/>
                    <a:pt x="1726" y="67"/>
                  </a:cubicBezTo>
                  <a:cubicBezTo>
                    <a:pt x="1726" y="66"/>
                    <a:pt x="1727" y="66"/>
                    <a:pt x="1728" y="65"/>
                  </a:cubicBezTo>
                  <a:cubicBezTo>
                    <a:pt x="1729" y="65"/>
                    <a:pt x="1730" y="65"/>
                    <a:pt x="1731" y="64"/>
                  </a:cubicBezTo>
                  <a:cubicBezTo>
                    <a:pt x="1733" y="64"/>
                    <a:pt x="1735" y="64"/>
                    <a:pt x="1737" y="64"/>
                  </a:cubicBezTo>
                  <a:cubicBezTo>
                    <a:pt x="1740" y="64"/>
                    <a:pt x="1742" y="64"/>
                    <a:pt x="1743" y="64"/>
                  </a:cubicBezTo>
                  <a:cubicBezTo>
                    <a:pt x="1745" y="65"/>
                    <a:pt x="1746" y="65"/>
                    <a:pt x="1747" y="65"/>
                  </a:cubicBezTo>
                  <a:cubicBezTo>
                    <a:pt x="1748" y="66"/>
                    <a:pt x="1748" y="66"/>
                    <a:pt x="1749" y="67"/>
                  </a:cubicBezTo>
                  <a:cubicBezTo>
                    <a:pt x="1749" y="67"/>
                    <a:pt x="1749" y="68"/>
                    <a:pt x="1749" y="69"/>
                  </a:cubicBezTo>
                  <a:lnTo>
                    <a:pt x="1749" y="86"/>
                  </a:lnTo>
                  <a:cubicBezTo>
                    <a:pt x="1757" y="78"/>
                    <a:pt x="1765" y="72"/>
                    <a:pt x="1774" y="68"/>
                  </a:cubicBezTo>
                  <a:cubicBezTo>
                    <a:pt x="1782" y="64"/>
                    <a:pt x="1790" y="62"/>
                    <a:pt x="1798" y="62"/>
                  </a:cubicBezTo>
                  <a:cubicBezTo>
                    <a:pt x="1808" y="62"/>
                    <a:pt x="1816" y="64"/>
                    <a:pt x="1822" y="67"/>
                  </a:cubicBezTo>
                  <a:cubicBezTo>
                    <a:pt x="1829" y="70"/>
                    <a:pt x="1834" y="73"/>
                    <a:pt x="1838" y="78"/>
                  </a:cubicBezTo>
                  <a:cubicBezTo>
                    <a:pt x="1842" y="83"/>
                    <a:pt x="1845" y="89"/>
                    <a:pt x="1847" y="96"/>
                  </a:cubicBezTo>
                  <a:cubicBezTo>
                    <a:pt x="1849" y="103"/>
                    <a:pt x="1850" y="111"/>
                    <a:pt x="1850" y="120"/>
                  </a:cubicBezTo>
                  <a:lnTo>
                    <a:pt x="1850" y="200"/>
                  </a:lnTo>
                  <a:close/>
                  <a:moveTo>
                    <a:pt x="1992" y="164"/>
                  </a:moveTo>
                  <a:cubicBezTo>
                    <a:pt x="1992" y="171"/>
                    <a:pt x="1991" y="177"/>
                    <a:pt x="1988" y="182"/>
                  </a:cubicBezTo>
                  <a:cubicBezTo>
                    <a:pt x="1985" y="187"/>
                    <a:pt x="1981" y="192"/>
                    <a:pt x="1976" y="195"/>
                  </a:cubicBezTo>
                  <a:cubicBezTo>
                    <a:pt x="1971" y="199"/>
                    <a:pt x="1965" y="202"/>
                    <a:pt x="1958" y="204"/>
                  </a:cubicBezTo>
                  <a:cubicBezTo>
                    <a:pt x="1951" y="205"/>
                    <a:pt x="1944" y="206"/>
                    <a:pt x="1935" y="206"/>
                  </a:cubicBezTo>
                  <a:cubicBezTo>
                    <a:pt x="1930" y="206"/>
                    <a:pt x="1925" y="206"/>
                    <a:pt x="1921" y="205"/>
                  </a:cubicBezTo>
                  <a:cubicBezTo>
                    <a:pt x="1916" y="205"/>
                    <a:pt x="1912" y="204"/>
                    <a:pt x="1908" y="202"/>
                  </a:cubicBezTo>
                  <a:cubicBezTo>
                    <a:pt x="1904" y="201"/>
                    <a:pt x="1901" y="200"/>
                    <a:pt x="1899" y="199"/>
                  </a:cubicBezTo>
                  <a:cubicBezTo>
                    <a:pt x="1896" y="198"/>
                    <a:pt x="1894" y="197"/>
                    <a:pt x="1893" y="196"/>
                  </a:cubicBezTo>
                  <a:cubicBezTo>
                    <a:pt x="1892" y="195"/>
                    <a:pt x="1891" y="193"/>
                    <a:pt x="1891" y="192"/>
                  </a:cubicBezTo>
                  <a:cubicBezTo>
                    <a:pt x="1890" y="190"/>
                    <a:pt x="1890" y="187"/>
                    <a:pt x="1890" y="184"/>
                  </a:cubicBezTo>
                  <a:cubicBezTo>
                    <a:pt x="1890" y="183"/>
                    <a:pt x="1890" y="181"/>
                    <a:pt x="1890" y="180"/>
                  </a:cubicBezTo>
                  <a:cubicBezTo>
                    <a:pt x="1890" y="179"/>
                    <a:pt x="1891" y="177"/>
                    <a:pt x="1891" y="177"/>
                  </a:cubicBezTo>
                  <a:cubicBezTo>
                    <a:pt x="1891" y="176"/>
                    <a:pt x="1892" y="175"/>
                    <a:pt x="1892" y="175"/>
                  </a:cubicBezTo>
                  <a:cubicBezTo>
                    <a:pt x="1893" y="175"/>
                    <a:pt x="1894" y="175"/>
                    <a:pt x="1894" y="175"/>
                  </a:cubicBezTo>
                  <a:cubicBezTo>
                    <a:pt x="1895" y="175"/>
                    <a:pt x="1897" y="175"/>
                    <a:pt x="1899" y="177"/>
                  </a:cubicBezTo>
                  <a:cubicBezTo>
                    <a:pt x="1902" y="178"/>
                    <a:pt x="1905" y="179"/>
                    <a:pt x="1908" y="181"/>
                  </a:cubicBezTo>
                  <a:cubicBezTo>
                    <a:pt x="1911" y="182"/>
                    <a:pt x="1915" y="184"/>
                    <a:pt x="1920" y="185"/>
                  </a:cubicBezTo>
                  <a:cubicBezTo>
                    <a:pt x="1925" y="186"/>
                    <a:pt x="1930" y="187"/>
                    <a:pt x="1936" y="187"/>
                  </a:cubicBezTo>
                  <a:cubicBezTo>
                    <a:pt x="1940" y="187"/>
                    <a:pt x="1944" y="187"/>
                    <a:pt x="1948" y="186"/>
                  </a:cubicBezTo>
                  <a:cubicBezTo>
                    <a:pt x="1952" y="185"/>
                    <a:pt x="1955" y="184"/>
                    <a:pt x="1957" y="182"/>
                  </a:cubicBezTo>
                  <a:cubicBezTo>
                    <a:pt x="1960" y="180"/>
                    <a:pt x="1962" y="178"/>
                    <a:pt x="1964" y="175"/>
                  </a:cubicBezTo>
                  <a:cubicBezTo>
                    <a:pt x="1965" y="173"/>
                    <a:pt x="1966" y="170"/>
                    <a:pt x="1966" y="166"/>
                  </a:cubicBezTo>
                  <a:cubicBezTo>
                    <a:pt x="1966" y="162"/>
                    <a:pt x="1965" y="159"/>
                    <a:pt x="1963" y="157"/>
                  </a:cubicBezTo>
                  <a:cubicBezTo>
                    <a:pt x="1961" y="154"/>
                    <a:pt x="1958" y="152"/>
                    <a:pt x="1954" y="150"/>
                  </a:cubicBezTo>
                  <a:cubicBezTo>
                    <a:pt x="1951" y="148"/>
                    <a:pt x="1947" y="146"/>
                    <a:pt x="1943" y="145"/>
                  </a:cubicBezTo>
                  <a:cubicBezTo>
                    <a:pt x="1939" y="143"/>
                    <a:pt x="1934" y="142"/>
                    <a:pt x="1930" y="140"/>
                  </a:cubicBezTo>
                  <a:cubicBezTo>
                    <a:pt x="1925" y="138"/>
                    <a:pt x="1921" y="137"/>
                    <a:pt x="1916" y="135"/>
                  </a:cubicBezTo>
                  <a:cubicBezTo>
                    <a:pt x="1912" y="132"/>
                    <a:pt x="1908" y="130"/>
                    <a:pt x="1905" y="127"/>
                  </a:cubicBezTo>
                  <a:cubicBezTo>
                    <a:pt x="1901" y="124"/>
                    <a:pt x="1899" y="120"/>
                    <a:pt x="1896" y="116"/>
                  </a:cubicBezTo>
                  <a:cubicBezTo>
                    <a:pt x="1894" y="112"/>
                    <a:pt x="1893" y="107"/>
                    <a:pt x="1893" y="101"/>
                  </a:cubicBezTo>
                  <a:cubicBezTo>
                    <a:pt x="1893" y="96"/>
                    <a:pt x="1894" y="91"/>
                    <a:pt x="1897" y="86"/>
                  </a:cubicBezTo>
                  <a:cubicBezTo>
                    <a:pt x="1899" y="82"/>
                    <a:pt x="1902" y="77"/>
                    <a:pt x="1906" y="74"/>
                  </a:cubicBezTo>
                  <a:cubicBezTo>
                    <a:pt x="1911" y="70"/>
                    <a:pt x="1916" y="67"/>
                    <a:pt x="1923" y="65"/>
                  </a:cubicBezTo>
                  <a:cubicBezTo>
                    <a:pt x="1929" y="63"/>
                    <a:pt x="1937" y="62"/>
                    <a:pt x="1946" y="62"/>
                  </a:cubicBezTo>
                  <a:cubicBezTo>
                    <a:pt x="1950" y="62"/>
                    <a:pt x="1954" y="62"/>
                    <a:pt x="1957" y="63"/>
                  </a:cubicBezTo>
                  <a:cubicBezTo>
                    <a:pt x="1961" y="64"/>
                    <a:pt x="1965" y="64"/>
                    <a:pt x="1968" y="65"/>
                  </a:cubicBezTo>
                  <a:cubicBezTo>
                    <a:pt x="1971" y="66"/>
                    <a:pt x="1974" y="67"/>
                    <a:pt x="1976" y="68"/>
                  </a:cubicBezTo>
                  <a:cubicBezTo>
                    <a:pt x="1978" y="69"/>
                    <a:pt x="1980" y="70"/>
                    <a:pt x="1981" y="71"/>
                  </a:cubicBezTo>
                  <a:cubicBezTo>
                    <a:pt x="1982" y="71"/>
                    <a:pt x="1983" y="72"/>
                    <a:pt x="1983" y="73"/>
                  </a:cubicBezTo>
                  <a:cubicBezTo>
                    <a:pt x="1983" y="73"/>
                    <a:pt x="1984" y="74"/>
                    <a:pt x="1984" y="75"/>
                  </a:cubicBezTo>
                  <a:cubicBezTo>
                    <a:pt x="1984" y="75"/>
                    <a:pt x="1984" y="76"/>
                    <a:pt x="1984" y="77"/>
                  </a:cubicBezTo>
                  <a:cubicBezTo>
                    <a:pt x="1985" y="78"/>
                    <a:pt x="1985" y="80"/>
                    <a:pt x="1985" y="81"/>
                  </a:cubicBezTo>
                  <a:cubicBezTo>
                    <a:pt x="1985" y="83"/>
                    <a:pt x="1985" y="84"/>
                    <a:pt x="1984" y="86"/>
                  </a:cubicBezTo>
                  <a:cubicBezTo>
                    <a:pt x="1984" y="87"/>
                    <a:pt x="1984" y="88"/>
                    <a:pt x="1984" y="89"/>
                  </a:cubicBezTo>
                  <a:cubicBezTo>
                    <a:pt x="1983" y="89"/>
                    <a:pt x="1983" y="90"/>
                    <a:pt x="1982" y="90"/>
                  </a:cubicBezTo>
                  <a:cubicBezTo>
                    <a:pt x="1982" y="91"/>
                    <a:pt x="1981" y="91"/>
                    <a:pt x="1980" y="91"/>
                  </a:cubicBezTo>
                  <a:cubicBezTo>
                    <a:pt x="1979" y="91"/>
                    <a:pt x="1978" y="90"/>
                    <a:pt x="1976" y="89"/>
                  </a:cubicBezTo>
                  <a:cubicBezTo>
                    <a:pt x="1974" y="88"/>
                    <a:pt x="1972" y="87"/>
                    <a:pt x="1969" y="86"/>
                  </a:cubicBezTo>
                  <a:cubicBezTo>
                    <a:pt x="1966" y="85"/>
                    <a:pt x="1963" y="83"/>
                    <a:pt x="1959" y="82"/>
                  </a:cubicBezTo>
                  <a:cubicBezTo>
                    <a:pt x="1955" y="81"/>
                    <a:pt x="1951" y="81"/>
                    <a:pt x="1946" y="81"/>
                  </a:cubicBezTo>
                  <a:cubicBezTo>
                    <a:pt x="1941" y="81"/>
                    <a:pt x="1937" y="81"/>
                    <a:pt x="1934" y="82"/>
                  </a:cubicBezTo>
                  <a:cubicBezTo>
                    <a:pt x="1930" y="83"/>
                    <a:pt x="1928" y="84"/>
                    <a:pt x="1925" y="86"/>
                  </a:cubicBezTo>
                  <a:cubicBezTo>
                    <a:pt x="1923" y="88"/>
                    <a:pt x="1921" y="90"/>
                    <a:pt x="1920" y="92"/>
                  </a:cubicBezTo>
                  <a:cubicBezTo>
                    <a:pt x="1919" y="94"/>
                    <a:pt x="1919" y="97"/>
                    <a:pt x="1919" y="100"/>
                  </a:cubicBezTo>
                  <a:cubicBezTo>
                    <a:pt x="1919" y="104"/>
                    <a:pt x="1920" y="107"/>
                    <a:pt x="1922" y="109"/>
                  </a:cubicBezTo>
                  <a:cubicBezTo>
                    <a:pt x="1924" y="112"/>
                    <a:pt x="1927" y="114"/>
                    <a:pt x="1930" y="116"/>
                  </a:cubicBezTo>
                  <a:cubicBezTo>
                    <a:pt x="1934" y="118"/>
                    <a:pt x="1938" y="120"/>
                    <a:pt x="1942" y="121"/>
                  </a:cubicBezTo>
                  <a:cubicBezTo>
                    <a:pt x="1946" y="123"/>
                    <a:pt x="1951" y="124"/>
                    <a:pt x="1955" y="126"/>
                  </a:cubicBezTo>
                  <a:cubicBezTo>
                    <a:pt x="1960" y="128"/>
                    <a:pt x="1964" y="130"/>
                    <a:pt x="1969" y="132"/>
                  </a:cubicBezTo>
                  <a:cubicBezTo>
                    <a:pt x="1973" y="134"/>
                    <a:pt x="1977" y="136"/>
                    <a:pt x="1981" y="139"/>
                  </a:cubicBezTo>
                  <a:cubicBezTo>
                    <a:pt x="1984" y="142"/>
                    <a:pt x="1987" y="146"/>
                    <a:pt x="1989" y="150"/>
                  </a:cubicBezTo>
                  <a:cubicBezTo>
                    <a:pt x="1991" y="154"/>
                    <a:pt x="1992" y="159"/>
                    <a:pt x="1992" y="164"/>
                  </a:cubicBezTo>
                  <a:close/>
                  <a:moveTo>
                    <a:pt x="2104" y="190"/>
                  </a:moveTo>
                  <a:cubicBezTo>
                    <a:pt x="2104" y="193"/>
                    <a:pt x="2104" y="195"/>
                    <a:pt x="2104" y="197"/>
                  </a:cubicBezTo>
                  <a:cubicBezTo>
                    <a:pt x="2103" y="199"/>
                    <a:pt x="2103" y="200"/>
                    <a:pt x="2102" y="201"/>
                  </a:cubicBezTo>
                  <a:cubicBezTo>
                    <a:pt x="2101" y="201"/>
                    <a:pt x="2100" y="202"/>
                    <a:pt x="2098" y="203"/>
                  </a:cubicBezTo>
                  <a:cubicBezTo>
                    <a:pt x="2096" y="204"/>
                    <a:pt x="2094" y="204"/>
                    <a:pt x="2092" y="205"/>
                  </a:cubicBezTo>
                  <a:cubicBezTo>
                    <a:pt x="2090" y="205"/>
                    <a:pt x="2088" y="205"/>
                    <a:pt x="2085" y="206"/>
                  </a:cubicBezTo>
                  <a:cubicBezTo>
                    <a:pt x="2083" y="206"/>
                    <a:pt x="2080" y="206"/>
                    <a:pt x="2078" y="206"/>
                  </a:cubicBezTo>
                  <a:cubicBezTo>
                    <a:pt x="2070" y="206"/>
                    <a:pt x="2064" y="205"/>
                    <a:pt x="2059" y="203"/>
                  </a:cubicBezTo>
                  <a:cubicBezTo>
                    <a:pt x="2053" y="202"/>
                    <a:pt x="2049" y="199"/>
                    <a:pt x="2045" y="195"/>
                  </a:cubicBezTo>
                  <a:cubicBezTo>
                    <a:pt x="2042" y="192"/>
                    <a:pt x="2039" y="187"/>
                    <a:pt x="2038" y="181"/>
                  </a:cubicBezTo>
                  <a:cubicBezTo>
                    <a:pt x="2036" y="176"/>
                    <a:pt x="2036" y="169"/>
                    <a:pt x="2036" y="162"/>
                  </a:cubicBezTo>
                  <a:lnTo>
                    <a:pt x="2036" y="85"/>
                  </a:lnTo>
                  <a:lnTo>
                    <a:pt x="2015" y="85"/>
                  </a:lnTo>
                  <a:cubicBezTo>
                    <a:pt x="2014" y="85"/>
                    <a:pt x="2013" y="84"/>
                    <a:pt x="2012" y="83"/>
                  </a:cubicBezTo>
                  <a:cubicBezTo>
                    <a:pt x="2011" y="81"/>
                    <a:pt x="2010" y="78"/>
                    <a:pt x="2010" y="75"/>
                  </a:cubicBezTo>
                  <a:cubicBezTo>
                    <a:pt x="2010" y="73"/>
                    <a:pt x="2010" y="72"/>
                    <a:pt x="2010" y="70"/>
                  </a:cubicBezTo>
                  <a:cubicBezTo>
                    <a:pt x="2011" y="69"/>
                    <a:pt x="2011" y="68"/>
                    <a:pt x="2012" y="67"/>
                  </a:cubicBezTo>
                  <a:cubicBezTo>
                    <a:pt x="2012" y="66"/>
                    <a:pt x="2013" y="66"/>
                    <a:pt x="2013" y="65"/>
                  </a:cubicBezTo>
                  <a:cubicBezTo>
                    <a:pt x="2014" y="65"/>
                    <a:pt x="2015" y="65"/>
                    <a:pt x="2016" y="65"/>
                  </a:cubicBezTo>
                  <a:lnTo>
                    <a:pt x="2036" y="65"/>
                  </a:lnTo>
                  <a:lnTo>
                    <a:pt x="2036" y="34"/>
                  </a:lnTo>
                  <a:cubicBezTo>
                    <a:pt x="2036" y="33"/>
                    <a:pt x="2036" y="32"/>
                    <a:pt x="2036" y="32"/>
                  </a:cubicBezTo>
                  <a:cubicBezTo>
                    <a:pt x="2037" y="31"/>
                    <a:pt x="2037" y="31"/>
                    <a:pt x="2038" y="30"/>
                  </a:cubicBezTo>
                  <a:cubicBezTo>
                    <a:pt x="2039" y="30"/>
                    <a:pt x="2041" y="29"/>
                    <a:pt x="2042" y="29"/>
                  </a:cubicBezTo>
                  <a:cubicBezTo>
                    <a:pt x="2044" y="29"/>
                    <a:pt x="2046" y="29"/>
                    <a:pt x="2049" y="29"/>
                  </a:cubicBezTo>
                  <a:cubicBezTo>
                    <a:pt x="2051" y="29"/>
                    <a:pt x="2054" y="29"/>
                    <a:pt x="2055" y="29"/>
                  </a:cubicBezTo>
                  <a:cubicBezTo>
                    <a:pt x="2057" y="29"/>
                    <a:pt x="2058" y="30"/>
                    <a:pt x="2059" y="30"/>
                  </a:cubicBezTo>
                  <a:cubicBezTo>
                    <a:pt x="2060" y="31"/>
                    <a:pt x="2061" y="31"/>
                    <a:pt x="2061" y="32"/>
                  </a:cubicBezTo>
                  <a:cubicBezTo>
                    <a:pt x="2062" y="32"/>
                    <a:pt x="2062" y="33"/>
                    <a:pt x="2062" y="34"/>
                  </a:cubicBezTo>
                  <a:lnTo>
                    <a:pt x="2062" y="65"/>
                  </a:lnTo>
                  <a:lnTo>
                    <a:pt x="2099" y="65"/>
                  </a:lnTo>
                  <a:cubicBezTo>
                    <a:pt x="2100" y="65"/>
                    <a:pt x="2101" y="65"/>
                    <a:pt x="2101" y="65"/>
                  </a:cubicBezTo>
                  <a:cubicBezTo>
                    <a:pt x="2102" y="66"/>
                    <a:pt x="2103" y="66"/>
                    <a:pt x="2103" y="67"/>
                  </a:cubicBezTo>
                  <a:cubicBezTo>
                    <a:pt x="2104" y="68"/>
                    <a:pt x="2104" y="69"/>
                    <a:pt x="2104" y="70"/>
                  </a:cubicBezTo>
                  <a:cubicBezTo>
                    <a:pt x="2104" y="72"/>
                    <a:pt x="2104" y="73"/>
                    <a:pt x="2104" y="75"/>
                  </a:cubicBezTo>
                  <a:cubicBezTo>
                    <a:pt x="2104" y="78"/>
                    <a:pt x="2104" y="81"/>
                    <a:pt x="2103" y="83"/>
                  </a:cubicBezTo>
                  <a:cubicBezTo>
                    <a:pt x="2102" y="84"/>
                    <a:pt x="2101" y="85"/>
                    <a:pt x="2099" y="85"/>
                  </a:cubicBezTo>
                  <a:lnTo>
                    <a:pt x="2062" y="85"/>
                  </a:lnTo>
                  <a:lnTo>
                    <a:pt x="2062" y="158"/>
                  </a:lnTo>
                  <a:cubicBezTo>
                    <a:pt x="2062" y="167"/>
                    <a:pt x="2064" y="174"/>
                    <a:pt x="2066" y="179"/>
                  </a:cubicBezTo>
                  <a:cubicBezTo>
                    <a:pt x="2069" y="183"/>
                    <a:pt x="2075" y="185"/>
                    <a:pt x="2082" y="185"/>
                  </a:cubicBezTo>
                  <a:cubicBezTo>
                    <a:pt x="2085" y="185"/>
                    <a:pt x="2087" y="185"/>
                    <a:pt x="2089" y="185"/>
                  </a:cubicBezTo>
                  <a:cubicBezTo>
                    <a:pt x="2091" y="184"/>
                    <a:pt x="2092" y="184"/>
                    <a:pt x="2094" y="183"/>
                  </a:cubicBezTo>
                  <a:cubicBezTo>
                    <a:pt x="2095" y="183"/>
                    <a:pt x="2097" y="182"/>
                    <a:pt x="2098" y="182"/>
                  </a:cubicBezTo>
                  <a:cubicBezTo>
                    <a:pt x="2099" y="182"/>
                    <a:pt x="2100" y="181"/>
                    <a:pt x="2101" y="181"/>
                  </a:cubicBezTo>
                  <a:cubicBezTo>
                    <a:pt x="2101" y="181"/>
                    <a:pt x="2102" y="182"/>
                    <a:pt x="2102" y="182"/>
                  </a:cubicBezTo>
                  <a:cubicBezTo>
                    <a:pt x="2103" y="182"/>
                    <a:pt x="2103" y="182"/>
                    <a:pt x="2103" y="183"/>
                  </a:cubicBezTo>
                  <a:cubicBezTo>
                    <a:pt x="2104" y="184"/>
                    <a:pt x="2104" y="185"/>
                    <a:pt x="2104" y="186"/>
                  </a:cubicBezTo>
                  <a:cubicBezTo>
                    <a:pt x="2104" y="187"/>
                    <a:pt x="2104" y="189"/>
                    <a:pt x="2104" y="190"/>
                  </a:cubicBezTo>
                  <a:close/>
                  <a:moveTo>
                    <a:pt x="2234" y="200"/>
                  </a:moveTo>
                  <a:cubicBezTo>
                    <a:pt x="2234" y="201"/>
                    <a:pt x="2234" y="202"/>
                    <a:pt x="2233" y="203"/>
                  </a:cubicBezTo>
                  <a:cubicBezTo>
                    <a:pt x="2232" y="203"/>
                    <a:pt x="2231" y="204"/>
                    <a:pt x="2229" y="204"/>
                  </a:cubicBezTo>
                  <a:cubicBezTo>
                    <a:pt x="2228" y="204"/>
                    <a:pt x="2226" y="204"/>
                    <a:pt x="2223" y="204"/>
                  </a:cubicBezTo>
                  <a:cubicBezTo>
                    <a:pt x="2220" y="204"/>
                    <a:pt x="2218" y="204"/>
                    <a:pt x="2216" y="204"/>
                  </a:cubicBezTo>
                  <a:cubicBezTo>
                    <a:pt x="2214" y="204"/>
                    <a:pt x="2213" y="203"/>
                    <a:pt x="2212" y="203"/>
                  </a:cubicBezTo>
                  <a:cubicBezTo>
                    <a:pt x="2212" y="202"/>
                    <a:pt x="2211" y="201"/>
                    <a:pt x="2211" y="200"/>
                  </a:cubicBezTo>
                  <a:lnTo>
                    <a:pt x="2211" y="187"/>
                  </a:lnTo>
                  <a:cubicBezTo>
                    <a:pt x="2205" y="193"/>
                    <a:pt x="2198" y="198"/>
                    <a:pt x="2190" y="201"/>
                  </a:cubicBezTo>
                  <a:cubicBezTo>
                    <a:pt x="2182" y="205"/>
                    <a:pt x="2174" y="206"/>
                    <a:pt x="2166" y="206"/>
                  </a:cubicBezTo>
                  <a:cubicBezTo>
                    <a:pt x="2158" y="206"/>
                    <a:pt x="2151" y="205"/>
                    <a:pt x="2145" y="204"/>
                  </a:cubicBezTo>
                  <a:cubicBezTo>
                    <a:pt x="2139" y="202"/>
                    <a:pt x="2134" y="199"/>
                    <a:pt x="2129" y="196"/>
                  </a:cubicBezTo>
                  <a:cubicBezTo>
                    <a:pt x="2125" y="192"/>
                    <a:pt x="2122" y="188"/>
                    <a:pt x="2119" y="183"/>
                  </a:cubicBezTo>
                  <a:cubicBezTo>
                    <a:pt x="2117" y="178"/>
                    <a:pt x="2116" y="173"/>
                    <a:pt x="2116" y="166"/>
                  </a:cubicBezTo>
                  <a:cubicBezTo>
                    <a:pt x="2116" y="159"/>
                    <a:pt x="2117" y="153"/>
                    <a:pt x="2121" y="147"/>
                  </a:cubicBezTo>
                  <a:cubicBezTo>
                    <a:pt x="2124" y="142"/>
                    <a:pt x="2129" y="137"/>
                    <a:pt x="2135" y="134"/>
                  </a:cubicBezTo>
                  <a:cubicBezTo>
                    <a:pt x="2141" y="130"/>
                    <a:pt x="2149" y="127"/>
                    <a:pt x="2158" y="125"/>
                  </a:cubicBezTo>
                  <a:cubicBezTo>
                    <a:pt x="2167" y="124"/>
                    <a:pt x="2177" y="123"/>
                    <a:pt x="2188" y="123"/>
                  </a:cubicBezTo>
                  <a:lnTo>
                    <a:pt x="2208" y="123"/>
                  </a:lnTo>
                  <a:lnTo>
                    <a:pt x="2208" y="113"/>
                  </a:lnTo>
                  <a:cubicBezTo>
                    <a:pt x="2208" y="107"/>
                    <a:pt x="2207" y="103"/>
                    <a:pt x="2206" y="99"/>
                  </a:cubicBezTo>
                  <a:cubicBezTo>
                    <a:pt x="2205" y="95"/>
                    <a:pt x="2203" y="92"/>
                    <a:pt x="2200" y="89"/>
                  </a:cubicBezTo>
                  <a:cubicBezTo>
                    <a:pt x="2198" y="87"/>
                    <a:pt x="2194" y="85"/>
                    <a:pt x="2190" y="84"/>
                  </a:cubicBezTo>
                  <a:cubicBezTo>
                    <a:pt x="2186" y="82"/>
                    <a:pt x="2181" y="82"/>
                    <a:pt x="2175" y="82"/>
                  </a:cubicBezTo>
                  <a:cubicBezTo>
                    <a:pt x="2168" y="82"/>
                    <a:pt x="2162" y="82"/>
                    <a:pt x="2157" y="84"/>
                  </a:cubicBezTo>
                  <a:cubicBezTo>
                    <a:pt x="2152" y="85"/>
                    <a:pt x="2147" y="87"/>
                    <a:pt x="2144" y="88"/>
                  </a:cubicBezTo>
                  <a:cubicBezTo>
                    <a:pt x="2140" y="90"/>
                    <a:pt x="2136" y="92"/>
                    <a:pt x="2134" y="93"/>
                  </a:cubicBezTo>
                  <a:cubicBezTo>
                    <a:pt x="2131" y="94"/>
                    <a:pt x="2129" y="95"/>
                    <a:pt x="2128" y="95"/>
                  </a:cubicBezTo>
                  <a:cubicBezTo>
                    <a:pt x="2127" y="95"/>
                    <a:pt x="2126" y="95"/>
                    <a:pt x="2126" y="95"/>
                  </a:cubicBezTo>
                  <a:cubicBezTo>
                    <a:pt x="2125" y="94"/>
                    <a:pt x="2124" y="94"/>
                    <a:pt x="2124" y="93"/>
                  </a:cubicBezTo>
                  <a:cubicBezTo>
                    <a:pt x="2123" y="92"/>
                    <a:pt x="2123" y="91"/>
                    <a:pt x="2123" y="90"/>
                  </a:cubicBezTo>
                  <a:cubicBezTo>
                    <a:pt x="2123" y="89"/>
                    <a:pt x="2123" y="87"/>
                    <a:pt x="2123" y="86"/>
                  </a:cubicBezTo>
                  <a:cubicBezTo>
                    <a:pt x="2123" y="83"/>
                    <a:pt x="2123" y="82"/>
                    <a:pt x="2123" y="80"/>
                  </a:cubicBezTo>
                  <a:cubicBezTo>
                    <a:pt x="2124" y="79"/>
                    <a:pt x="2124" y="77"/>
                    <a:pt x="2126" y="76"/>
                  </a:cubicBezTo>
                  <a:cubicBezTo>
                    <a:pt x="2127" y="75"/>
                    <a:pt x="2130" y="73"/>
                    <a:pt x="2133" y="72"/>
                  </a:cubicBezTo>
                  <a:cubicBezTo>
                    <a:pt x="2137" y="70"/>
                    <a:pt x="2141" y="68"/>
                    <a:pt x="2146" y="67"/>
                  </a:cubicBezTo>
                  <a:cubicBezTo>
                    <a:pt x="2150" y="66"/>
                    <a:pt x="2155" y="64"/>
                    <a:pt x="2161" y="63"/>
                  </a:cubicBezTo>
                  <a:cubicBezTo>
                    <a:pt x="2166" y="63"/>
                    <a:pt x="2172" y="62"/>
                    <a:pt x="2177" y="62"/>
                  </a:cubicBezTo>
                  <a:cubicBezTo>
                    <a:pt x="2188" y="62"/>
                    <a:pt x="2196" y="63"/>
                    <a:pt x="2204" y="65"/>
                  </a:cubicBezTo>
                  <a:cubicBezTo>
                    <a:pt x="2211" y="67"/>
                    <a:pt x="2217" y="71"/>
                    <a:pt x="2221" y="75"/>
                  </a:cubicBezTo>
                  <a:cubicBezTo>
                    <a:pt x="2226" y="79"/>
                    <a:pt x="2229" y="84"/>
                    <a:pt x="2231" y="90"/>
                  </a:cubicBezTo>
                  <a:cubicBezTo>
                    <a:pt x="2233" y="96"/>
                    <a:pt x="2234" y="103"/>
                    <a:pt x="2234" y="112"/>
                  </a:cubicBezTo>
                  <a:lnTo>
                    <a:pt x="2234" y="200"/>
                  </a:lnTo>
                  <a:close/>
                  <a:moveTo>
                    <a:pt x="2208" y="140"/>
                  </a:moveTo>
                  <a:lnTo>
                    <a:pt x="2185" y="140"/>
                  </a:lnTo>
                  <a:cubicBezTo>
                    <a:pt x="2178" y="140"/>
                    <a:pt x="2172" y="141"/>
                    <a:pt x="2166" y="142"/>
                  </a:cubicBezTo>
                  <a:cubicBezTo>
                    <a:pt x="2161" y="143"/>
                    <a:pt x="2156" y="145"/>
                    <a:pt x="2153" y="147"/>
                  </a:cubicBezTo>
                  <a:cubicBezTo>
                    <a:pt x="2149" y="149"/>
                    <a:pt x="2147" y="152"/>
                    <a:pt x="2145" y="155"/>
                  </a:cubicBezTo>
                  <a:cubicBezTo>
                    <a:pt x="2143" y="158"/>
                    <a:pt x="2143" y="161"/>
                    <a:pt x="2143" y="165"/>
                  </a:cubicBezTo>
                  <a:cubicBezTo>
                    <a:pt x="2143" y="172"/>
                    <a:pt x="2145" y="177"/>
                    <a:pt x="2150" y="181"/>
                  </a:cubicBezTo>
                  <a:cubicBezTo>
                    <a:pt x="2155" y="185"/>
                    <a:pt x="2161" y="188"/>
                    <a:pt x="2170" y="188"/>
                  </a:cubicBezTo>
                  <a:cubicBezTo>
                    <a:pt x="2177" y="188"/>
                    <a:pt x="2183" y="186"/>
                    <a:pt x="2189" y="183"/>
                  </a:cubicBezTo>
                  <a:cubicBezTo>
                    <a:pt x="2195" y="179"/>
                    <a:pt x="2201" y="175"/>
                    <a:pt x="2208" y="168"/>
                  </a:cubicBezTo>
                  <a:lnTo>
                    <a:pt x="2208" y="140"/>
                  </a:lnTo>
                  <a:close/>
                  <a:moveTo>
                    <a:pt x="2410" y="200"/>
                  </a:moveTo>
                  <a:cubicBezTo>
                    <a:pt x="2410" y="201"/>
                    <a:pt x="2409" y="201"/>
                    <a:pt x="2409" y="202"/>
                  </a:cubicBezTo>
                  <a:cubicBezTo>
                    <a:pt x="2409" y="202"/>
                    <a:pt x="2408" y="203"/>
                    <a:pt x="2407" y="203"/>
                  </a:cubicBezTo>
                  <a:cubicBezTo>
                    <a:pt x="2406" y="204"/>
                    <a:pt x="2405" y="204"/>
                    <a:pt x="2403" y="204"/>
                  </a:cubicBezTo>
                  <a:cubicBezTo>
                    <a:pt x="2401" y="204"/>
                    <a:pt x="2399" y="204"/>
                    <a:pt x="2397" y="204"/>
                  </a:cubicBezTo>
                  <a:cubicBezTo>
                    <a:pt x="2394" y="204"/>
                    <a:pt x="2392" y="204"/>
                    <a:pt x="2390" y="204"/>
                  </a:cubicBezTo>
                  <a:cubicBezTo>
                    <a:pt x="2388" y="204"/>
                    <a:pt x="2387" y="204"/>
                    <a:pt x="2386" y="203"/>
                  </a:cubicBezTo>
                  <a:cubicBezTo>
                    <a:pt x="2385" y="203"/>
                    <a:pt x="2384" y="202"/>
                    <a:pt x="2384" y="202"/>
                  </a:cubicBezTo>
                  <a:cubicBezTo>
                    <a:pt x="2383" y="201"/>
                    <a:pt x="2383" y="201"/>
                    <a:pt x="2383" y="200"/>
                  </a:cubicBezTo>
                  <a:lnTo>
                    <a:pt x="2383" y="123"/>
                  </a:lnTo>
                  <a:cubicBezTo>
                    <a:pt x="2383" y="116"/>
                    <a:pt x="2383" y="110"/>
                    <a:pt x="2381" y="105"/>
                  </a:cubicBezTo>
                  <a:cubicBezTo>
                    <a:pt x="2380" y="100"/>
                    <a:pt x="2378" y="96"/>
                    <a:pt x="2376" y="93"/>
                  </a:cubicBezTo>
                  <a:cubicBezTo>
                    <a:pt x="2373" y="90"/>
                    <a:pt x="2370" y="87"/>
                    <a:pt x="2366" y="86"/>
                  </a:cubicBezTo>
                  <a:cubicBezTo>
                    <a:pt x="2362" y="84"/>
                    <a:pt x="2358" y="83"/>
                    <a:pt x="2353" y="83"/>
                  </a:cubicBezTo>
                  <a:cubicBezTo>
                    <a:pt x="2346" y="83"/>
                    <a:pt x="2339" y="85"/>
                    <a:pt x="2333" y="89"/>
                  </a:cubicBezTo>
                  <a:cubicBezTo>
                    <a:pt x="2326" y="94"/>
                    <a:pt x="2319" y="100"/>
                    <a:pt x="2312" y="108"/>
                  </a:cubicBezTo>
                  <a:lnTo>
                    <a:pt x="2312" y="200"/>
                  </a:lnTo>
                  <a:cubicBezTo>
                    <a:pt x="2312" y="201"/>
                    <a:pt x="2312" y="201"/>
                    <a:pt x="2311" y="202"/>
                  </a:cubicBezTo>
                  <a:cubicBezTo>
                    <a:pt x="2311" y="202"/>
                    <a:pt x="2310" y="203"/>
                    <a:pt x="2309" y="203"/>
                  </a:cubicBezTo>
                  <a:cubicBezTo>
                    <a:pt x="2308" y="204"/>
                    <a:pt x="2307" y="204"/>
                    <a:pt x="2305" y="204"/>
                  </a:cubicBezTo>
                  <a:cubicBezTo>
                    <a:pt x="2303" y="204"/>
                    <a:pt x="2301" y="204"/>
                    <a:pt x="2298" y="204"/>
                  </a:cubicBezTo>
                  <a:cubicBezTo>
                    <a:pt x="2296" y="204"/>
                    <a:pt x="2294" y="204"/>
                    <a:pt x="2292" y="204"/>
                  </a:cubicBezTo>
                  <a:cubicBezTo>
                    <a:pt x="2290" y="204"/>
                    <a:pt x="2289" y="204"/>
                    <a:pt x="2288" y="203"/>
                  </a:cubicBezTo>
                  <a:cubicBezTo>
                    <a:pt x="2287" y="203"/>
                    <a:pt x="2286" y="202"/>
                    <a:pt x="2286" y="202"/>
                  </a:cubicBezTo>
                  <a:cubicBezTo>
                    <a:pt x="2286" y="201"/>
                    <a:pt x="2285" y="201"/>
                    <a:pt x="2285" y="200"/>
                  </a:cubicBezTo>
                  <a:lnTo>
                    <a:pt x="2285" y="69"/>
                  </a:lnTo>
                  <a:cubicBezTo>
                    <a:pt x="2285" y="68"/>
                    <a:pt x="2286" y="67"/>
                    <a:pt x="2286" y="67"/>
                  </a:cubicBezTo>
                  <a:cubicBezTo>
                    <a:pt x="2286" y="66"/>
                    <a:pt x="2287" y="66"/>
                    <a:pt x="2288" y="65"/>
                  </a:cubicBezTo>
                  <a:cubicBezTo>
                    <a:pt x="2289" y="65"/>
                    <a:pt x="2290" y="65"/>
                    <a:pt x="2291" y="64"/>
                  </a:cubicBezTo>
                  <a:cubicBezTo>
                    <a:pt x="2293" y="64"/>
                    <a:pt x="2295" y="64"/>
                    <a:pt x="2297" y="64"/>
                  </a:cubicBezTo>
                  <a:cubicBezTo>
                    <a:pt x="2300" y="64"/>
                    <a:pt x="2302" y="64"/>
                    <a:pt x="2303" y="64"/>
                  </a:cubicBezTo>
                  <a:cubicBezTo>
                    <a:pt x="2305" y="65"/>
                    <a:pt x="2306" y="65"/>
                    <a:pt x="2307" y="65"/>
                  </a:cubicBezTo>
                  <a:cubicBezTo>
                    <a:pt x="2308" y="66"/>
                    <a:pt x="2308" y="66"/>
                    <a:pt x="2309" y="67"/>
                  </a:cubicBezTo>
                  <a:cubicBezTo>
                    <a:pt x="2309" y="67"/>
                    <a:pt x="2309" y="68"/>
                    <a:pt x="2309" y="69"/>
                  </a:cubicBezTo>
                  <a:lnTo>
                    <a:pt x="2309" y="86"/>
                  </a:lnTo>
                  <a:cubicBezTo>
                    <a:pt x="2317" y="78"/>
                    <a:pt x="2325" y="72"/>
                    <a:pt x="2334" y="68"/>
                  </a:cubicBezTo>
                  <a:cubicBezTo>
                    <a:pt x="2342" y="64"/>
                    <a:pt x="2350" y="62"/>
                    <a:pt x="2358" y="62"/>
                  </a:cubicBezTo>
                  <a:cubicBezTo>
                    <a:pt x="2368" y="62"/>
                    <a:pt x="2376" y="64"/>
                    <a:pt x="2382" y="67"/>
                  </a:cubicBezTo>
                  <a:cubicBezTo>
                    <a:pt x="2389" y="70"/>
                    <a:pt x="2394" y="73"/>
                    <a:pt x="2398" y="78"/>
                  </a:cubicBezTo>
                  <a:cubicBezTo>
                    <a:pt x="2402" y="83"/>
                    <a:pt x="2405" y="89"/>
                    <a:pt x="2407" y="96"/>
                  </a:cubicBezTo>
                  <a:cubicBezTo>
                    <a:pt x="2409" y="103"/>
                    <a:pt x="2410" y="111"/>
                    <a:pt x="2410" y="120"/>
                  </a:cubicBezTo>
                  <a:lnTo>
                    <a:pt x="2410" y="200"/>
                  </a:lnTo>
                  <a:close/>
                  <a:moveTo>
                    <a:pt x="2565" y="180"/>
                  </a:moveTo>
                  <a:cubicBezTo>
                    <a:pt x="2565" y="182"/>
                    <a:pt x="2565" y="183"/>
                    <a:pt x="2565" y="184"/>
                  </a:cubicBezTo>
                  <a:cubicBezTo>
                    <a:pt x="2565" y="185"/>
                    <a:pt x="2565" y="186"/>
                    <a:pt x="2564" y="187"/>
                  </a:cubicBezTo>
                  <a:cubicBezTo>
                    <a:pt x="2564" y="188"/>
                    <a:pt x="2564" y="189"/>
                    <a:pt x="2563" y="189"/>
                  </a:cubicBezTo>
                  <a:cubicBezTo>
                    <a:pt x="2563" y="190"/>
                    <a:pt x="2562" y="191"/>
                    <a:pt x="2561" y="192"/>
                  </a:cubicBezTo>
                  <a:cubicBezTo>
                    <a:pt x="2560" y="193"/>
                    <a:pt x="2557" y="195"/>
                    <a:pt x="2554" y="197"/>
                  </a:cubicBezTo>
                  <a:cubicBezTo>
                    <a:pt x="2551" y="199"/>
                    <a:pt x="2547" y="200"/>
                    <a:pt x="2543" y="202"/>
                  </a:cubicBezTo>
                  <a:cubicBezTo>
                    <a:pt x="2539" y="203"/>
                    <a:pt x="2535" y="204"/>
                    <a:pt x="2530" y="205"/>
                  </a:cubicBezTo>
                  <a:cubicBezTo>
                    <a:pt x="2525" y="206"/>
                    <a:pt x="2521" y="206"/>
                    <a:pt x="2516" y="206"/>
                  </a:cubicBezTo>
                  <a:cubicBezTo>
                    <a:pt x="2505" y="206"/>
                    <a:pt x="2496" y="205"/>
                    <a:pt x="2488" y="202"/>
                  </a:cubicBezTo>
                  <a:cubicBezTo>
                    <a:pt x="2480" y="199"/>
                    <a:pt x="2473" y="194"/>
                    <a:pt x="2468" y="188"/>
                  </a:cubicBezTo>
                  <a:cubicBezTo>
                    <a:pt x="2462" y="182"/>
                    <a:pt x="2458" y="175"/>
                    <a:pt x="2455" y="166"/>
                  </a:cubicBezTo>
                  <a:cubicBezTo>
                    <a:pt x="2453" y="157"/>
                    <a:pt x="2451" y="147"/>
                    <a:pt x="2451" y="136"/>
                  </a:cubicBezTo>
                  <a:cubicBezTo>
                    <a:pt x="2451" y="123"/>
                    <a:pt x="2453" y="112"/>
                    <a:pt x="2456" y="103"/>
                  </a:cubicBezTo>
                  <a:cubicBezTo>
                    <a:pt x="2460" y="93"/>
                    <a:pt x="2465" y="86"/>
                    <a:pt x="2471" y="80"/>
                  </a:cubicBezTo>
                  <a:cubicBezTo>
                    <a:pt x="2477" y="74"/>
                    <a:pt x="2484" y="69"/>
                    <a:pt x="2492" y="67"/>
                  </a:cubicBezTo>
                  <a:cubicBezTo>
                    <a:pt x="2500" y="64"/>
                    <a:pt x="2509" y="62"/>
                    <a:pt x="2519" y="62"/>
                  </a:cubicBezTo>
                  <a:cubicBezTo>
                    <a:pt x="2523" y="62"/>
                    <a:pt x="2528" y="63"/>
                    <a:pt x="2532" y="63"/>
                  </a:cubicBezTo>
                  <a:cubicBezTo>
                    <a:pt x="2536" y="64"/>
                    <a:pt x="2540" y="65"/>
                    <a:pt x="2544" y="66"/>
                  </a:cubicBezTo>
                  <a:cubicBezTo>
                    <a:pt x="2548" y="68"/>
                    <a:pt x="2551" y="69"/>
                    <a:pt x="2554" y="71"/>
                  </a:cubicBezTo>
                  <a:cubicBezTo>
                    <a:pt x="2556" y="72"/>
                    <a:pt x="2559" y="74"/>
                    <a:pt x="2560" y="75"/>
                  </a:cubicBezTo>
                  <a:cubicBezTo>
                    <a:pt x="2561" y="76"/>
                    <a:pt x="2562" y="77"/>
                    <a:pt x="2562" y="78"/>
                  </a:cubicBezTo>
                  <a:cubicBezTo>
                    <a:pt x="2563" y="79"/>
                    <a:pt x="2563" y="79"/>
                    <a:pt x="2564" y="80"/>
                  </a:cubicBezTo>
                  <a:cubicBezTo>
                    <a:pt x="2564" y="81"/>
                    <a:pt x="2564" y="82"/>
                    <a:pt x="2564" y="83"/>
                  </a:cubicBezTo>
                  <a:cubicBezTo>
                    <a:pt x="2564" y="85"/>
                    <a:pt x="2564" y="86"/>
                    <a:pt x="2564" y="88"/>
                  </a:cubicBezTo>
                  <a:cubicBezTo>
                    <a:pt x="2564" y="92"/>
                    <a:pt x="2564" y="94"/>
                    <a:pt x="2563" y="96"/>
                  </a:cubicBezTo>
                  <a:cubicBezTo>
                    <a:pt x="2562" y="97"/>
                    <a:pt x="2561" y="98"/>
                    <a:pt x="2560" y="98"/>
                  </a:cubicBezTo>
                  <a:cubicBezTo>
                    <a:pt x="2558" y="98"/>
                    <a:pt x="2556" y="97"/>
                    <a:pt x="2554" y="96"/>
                  </a:cubicBezTo>
                  <a:cubicBezTo>
                    <a:pt x="2552" y="94"/>
                    <a:pt x="2549" y="92"/>
                    <a:pt x="2546" y="90"/>
                  </a:cubicBezTo>
                  <a:cubicBezTo>
                    <a:pt x="2543" y="88"/>
                    <a:pt x="2539" y="87"/>
                    <a:pt x="2534" y="85"/>
                  </a:cubicBezTo>
                  <a:cubicBezTo>
                    <a:pt x="2530" y="83"/>
                    <a:pt x="2524" y="83"/>
                    <a:pt x="2518" y="83"/>
                  </a:cubicBezTo>
                  <a:cubicBezTo>
                    <a:pt x="2506" y="83"/>
                    <a:pt x="2496" y="87"/>
                    <a:pt x="2489" y="96"/>
                  </a:cubicBezTo>
                  <a:cubicBezTo>
                    <a:pt x="2482" y="105"/>
                    <a:pt x="2479" y="118"/>
                    <a:pt x="2479" y="135"/>
                  </a:cubicBezTo>
                  <a:cubicBezTo>
                    <a:pt x="2479" y="143"/>
                    <a:pt x="2480" y="150"/>
                    <a:pt x="2481" y="157"/>
                  </a:cubicBezTo>
                  <a:cubicBezTo>
                    <a:pt x="2483" y="163"/>
                    <a:pt x="2486" y="169"/>
                    <a:pt x="2489" y="173"/>
                  </a:cubicBezTo>
                  <a:cubicBezTo>
                    <a:pt x="2493" y="177"/>
                    <a:pt x="2497" y="180"/>
                    <a:pt x="2502" y="182"/>
                  </a:cubicBezTo>
                  <a:cubicBezTo>
                    <a:pt x="2507" y="184"/>
                    <a:pt x="2513" y="185"/>
                    <a:pt x="2519" y="185"/>
                  </a:cubicBezTo>
                  <a:cubicBezTo>
                    <a:pt x="2525" y="185"/>
                    <a:pt x="2530" y="185"/>
                    <a:pt x="2535" y="183"/>
                  </a:cubicBezTo>
                  <a:cubicBezTo>
                    <a:pt x="2540" y="181"/>
                    <a:pt x="2544" y="179"/>
                    <a:pt x="2547" y="177"/>
                  </a:cubicBezTo>
                  <a:cubicBezTo>
                    <a:pt x="2550" y="175"/>
                    <a:pt x="2553" y="173"/>
                    <a:pt x="2555" y="171"/>
                  </a:cubicBezTo>
                  <a:cubicBezTo>
                    <a:pt x="2558" y="170"/>
                    <a:pt x="2560" y="169"/>
                    <a:pt x="2561" y="169"/>
                  </a:cubicBezTo>
                  <a:cubicBezTo>
                    <a:pt x="2562" y="169"/>
                    <a:pt x="2562" y="169"/>
                    <a:pt x="2563" y="169"/>
                  </a:cubicBezTo>
                  <a:cubicBezTo>
                    <a:pt x="2563" y="170"/>
                    <a:pt x="2564" y="170"/>
                    <a:pt x="2564" y="171"/>
                  </a:cubicBezTo>
                  <a:cubicBezTo>
                    <a:pt x="2564" y="172"/>
                    <a:pt x="2565" y="173"/>
                    <a:pt x="2565" y="175"/>
                  </a:cubicBezTo>
                  <a:cubicBezTo>
                    <a:pt x="2565" y="176"/>
                    <a:pt x="2565" y="178"/>
                    <a:pt x="2565" y="180"/>
                  </a:cubicBezTo>
                  <a:close/>
                  <a:moveTo>
                    <a:pt x="2729" y="129"/>
                  </a:moveTo>
                  <a:cubicBezTo>
                    <a:pt x="2729" y="132"/>
                    <a:pt x="2727" y="135"/>
                    <a:pt x="2725" y="137"/>
                  </a:cubicBezTo>
                  <a:cubicBezTo>
                    <a:pt x="2723" y="138"/>
                    <a:pt x="2721" y="139"/>
                    <a:pt x="2718" y="139"/>
                  </a:cubicBezTo>
                  <a:lnTo>
                    <a:pt x="2623" y="139"/>
                  </a:lnTo>
                  <a:cubicBezTo>
                    <a:pt x="2623" y="146"/>
                    <a:pt x="2624" y="153"/>
                    <a:pt x="2626" y="159"/>
                  </a:cubicBezTo>
                  <a:cubicBezTo>
                    <a:pt x="2627" y="165"/>
                    <a:pt x="2630" y="170"/>
                    <a:pt x="2634" y="174"/>
                  </a:cubicBezTo>
                  <a:cubicBezTo>
                    <a:pt x="2637" y="178"/>
                    <a:pt x="2642" y="181"/>
                    <a:pt x="2648" y="183"/>
                  </a:cubicBezTo>
                  <a:cubicBezTo>
                    <a:pt x="2654" y="186"/>
                    <a:pt x="2662" y="187"/>
                    <a:pt x="2670" y="187"/>
                  </a:cubicBezTo>
                  <a:cubicBezTo>
                    <a:pt x="2677" y="187"/>
                    <a:pt x="2683" y="186"/>
                    <a:pt x="2689" y="185"/>
                  </a:cubicBezTo>
                  <a:cubicBezTo>
                    <a:pt x="2694" y="184"/>
                    <a:pt x="2699" y="183"/>
                    <a:pt x="2703" y="182"/>
                  </a:cubicBezTo>
                  <a:cubicBezTo>
                    <a:pt x="2707" y="181"/>
                    <a:pt x="2710" y="179"/>
                    <a:pt x="2712" y="178"/>
                  </a:cubicBezTo>
                  <a:cubicBezTo>
                    <a:pt x="2715" y="177"/>
                    <a:pt x="2717" y="177"/>
                    <a:pt x="2718" y="177"/>
                  </a:cubicBezTo>
                  <a:cubicBezTo>
                    <a:pt x="2719" y="177"/>
                    <a:pt x="2720" y="177"/>
                    <a:pt x="2720" y="177"/>
                  </a:cubicBezTo>
                  <a:cubicBezTo>
                    <a:pt x="2721" y="178"/>
                    <a:pt x="2721" y="178"/>
                    <a:pt x="2721" y="179"/>
                  </a:cubicBezTo>
                  <a:cubicBezTo>
                    <a:pt x="2722" y="180"/>
                    <a:pt x="2722" y="181"/>
                    <a:pt x="2722" y="182"/>
                  </a:cubicBezTo>
                  <a:cubicBezTo>
                    <a:pt x="2722" y="183"/>
                    <a:pt x="2722" y="184"/>
                    <a:pt x="2722" y="186"/>
                  </a:cubicBezTo>
                  <a:cubicBezTo>
                    <a:pt x="2722" y="187"/>
                    <a:pt x="2722" y="189"/>
                    <a:pt x="2722" y="189"/>
                  </a:cubicBezTo>
                  <a:cubicBezTo>
                    <a:pt x="2722" y="190"/>
                    <a:pt x="2722" y="191"/>
                    <a:pt x="2722" y="192"/>
                  </a:cubicBezTo>
                  <a:cubicBezTo>
                    <a:pt x="2722" y="193"/>
                    <a:pt x="2721" y="193"/>
                    <a:pt x="2721" y="194"/>
                  </a:cubicBezTo>
                  <a:cubicBezTo>
                    <a:pt x="2721" y="195"/>
                    <a:pt x="2720" y="195"/>
                    <a:pt x="2720" y="196"/>
                  </a:cubicBezTo>
                  <a:cubicBezTo>
                    <a:pt x="2719" y="196"/>
                    <a:pt x="2717" y="197"/>
                    <a:pt x="2714" y="198"/>
                  </a:cubicBezTo>
                  <a:cubicBezTo>
                    <a:pt x="2712" y="199"/>
                    <a:pt x="2708" y="201"/>
                    <a:pt x="2703" y="202"/>
                  </a:cubicBezTo>
                  <a:cubicBezTo>
                    <a:pt x="2699" y="203"/>
                    <a:pt x="2693" y="204"/>
                    <a:pt x="2687" y="205"/>
                  </a:cubicBezTo>
                  <a:cubicBezTo>
                    <a:pt x="2681" y="206"/>
                    <a:pt x="2675" y="206"/>
                    <a:pt x="2668" y="206"/>
                  </a:cubicBezTo>
                  <a:cubicBezTo>
                    <a:pt x="2656" y="206"/>
                    <a:pt x="2646" y="205"/>
                    <a:pt x="2637" y="202"/>
                  </a:cubicBezTo>
                  <a:cubicBezTo>
                    <a:pt x="2628" y="199"/>
                    <a:pt x="2620" y="194"/>
                    <a:pt x="2614" y="188"/>
                  </a:cubicBezTo>
                  <a:cubicBezTo>
                    <a:pt x="2608" y="182"/>
                    <a:pt x="2603" y="175"/>
                    <a:pt x="2600" y="166"/>
                  </a:cubicBezTo>
                  <a:cubicBezTo>
                    <a:pt x="2597" y="157"/>
                    <a:pt x="2596" y="147"/>
                    <a:pt x="2596" y="135"/>
                  </a:cubicBezTo>
                  <a:cubicBezTo>
                    <a:pt x="2596" y="124"/>
                    <a:pt x="2597" y="113"/>
                    <a:pt x="2601" y="104"/>
                  </a:cubicBezTo>
                  <a:cubicBezTo>
                    <a:pt x="2604" y="95"/>
                    <a:pt x="2608" y="88"/>
                    <a:pt x="2614" y="82"/>
                  </a:cubicBezTo>
                  <a:cubicBezTo>
                    <a:pt x="2620" y="75"/>
                    <a:pt x="2628" y="70"/>
                    <a:pt x="2636" y="67"/>
                  </a:cubicBezTo>
                  <a:cubicBezTo>
                    <a:pt x="2645" y="64"/>
                    <a:pt x="2654" y="62"/>
                    <a:pt x="2665" y="62"/>
                  </a:cubicBezTo>
                  <a:cubicBezTo>
                    <a:pt x="2676" y="62"/>
                    <a:pt x="2686" y="64"/>
                    <a:pt x="2694" y="67"/>
                  </a:cubicBezTo>
                  <a:cubicBezTo>
                    <a:pt x="2702" y="70"/>
                    <a:pt x="2708" y="75"/>
                    <a:pt x="2714" y="80"/>
                  </a:cubicBezTo>
                  <a:cubicBezTo>
                    <a:pt x="2719" y="86"/>
                    <a:pt x="2723" y="93"/>
                    <a:pt x="2725" y="100"/>
                  </a:cubicBezTo>
                  <a:cubicBezTo>
                    <a:pt x="2727" y="108"/>
                    <a:pt x="2729" y="116"/>
                    <a:pt x="2729" y="124"/>
                  </a:cubicBezTo>
                  <a:lnTo>
                    <a:pt x="2729" y="129"/>
                  </a:lnTo>
                  <a:close/>
                  <a:moveTo>
                    <a:pt x="2702" y="121"/>
                  </a:moveTo>
                  <a:cubicBezTo>
                    <a:pt x="2702" y="109"/>
                    <a:pt x="2699" y="99"/>
                    <a:pt x="2693" y="92"/>
                  </a:cubicBezTo>
                  <a:cubicBezTo>
                    <a:pt x="2686" y="85"/>
                    <a:pt x="2676" y="81"/>
                    <a:pt x="2664" y="81"/>
                  </a:cubicBezTo>
                  <a:cubicBezTo>
                    <a:pt x="2657" y="81"/>
                    <a:pt x="2651" y="82"/>
                    <a:pt x="2646" y="84"/>
                  </a:cubicBezTo>
                  <a:cubicBezTo>
                    <a:pt x="2641" y="86"/>
                    <a:pt x="2637" y="89"/>
                    <a:pt x="2634" y="93"/>
                  </a:cubicBezTo>
                  <a:cubicBezTo>
                    <a:pt x="2631" y="97"/>
                    <a:pt x="2628" y="101"/>
                    <a:pt x="2626" y="106"/>
                  </a:cubicBezTo>
                  <a:cubicBezTo>
                    <a:pt x="2624" y="111"/>
                    <a:pt x="2623" y="116"/>
                    <a:pt x="2623" y="121"/>
                  </a:cubicBezTo>
                  <a:lnTo>
                    <a:pt x="2702" y="121"/>
                  </a:lnTo>
                  <a:close/>
                  <a:moveTo>
                    <a:pt x="2956" y="193"/>
                  </a:moveTo>
                  <a:cubicBezTo>
                    <a:pt x="2956" y="195"/>
                    <a:pt x="2956" y="196"/>
                    <a:pt x="2956" y="198"/>
                  </a:cubicBezTo>
                  <a:cubicBezTo>
                    <a:pt x="2955" y="199"/>
                    <a:pt x="2955" y="200"/>
                    <a:pt x="2955" y="201"/>
                  </a:cubicBezTo>
                  <a:cubicBezTo>
                    <a:pt x="2954" y="202"/>
                    <a:pt x="2954" y="202"/>
                    <a:pt x="2953" y="203"/>
                  </a:cubicBezTo>
                  <a:cubicBezTo>
                    <a:pt x="2952" y="203"/>
                    <a:pt x="2951" y="204"/>
                    <a:pt x="2950" y="204"/>
                  </a:cubicBezTo>
                  <a:lnTo>
                    <a:pt x="2859" y="204"/>
                  </a:lnTo>
                  <a:cubicBezTo>
                    <a:pt x="2856" y="204"/>
                    <a:pt x="2854" y="203"/>
                    <a:pt x="2852" y="201"/>
                  </a:cubicBezTo>
                  <a:cubicBezTo>
                    <a:pt x="2849" y="200"/>
                    <a:pt x="2848" y="197"/>
                    <a:pt x="2848" y="193"/>
                  </a:cubicBezTo>
                  <a:lnTo>
                    <a:pt x="2848" y="19"/>
                  </a:lnTo>
                  <a:cubicBezTo>
                    <a:pt x="2848" y="18"/>
                    <a:pt x="2849" y="17"/>
                    <a:pt x="2849" y="17"/>
                  </a:cubicBezTo>
                  <a:cubicBezTo>
                    <a:pt x="2849" y="16"/>
                    <a:pt x="2850" y="16"/>
                    <a:pt x="2851" y="15"/>
                  </a:cubicBezTo>
                  <a:cubicBezTo>
                    <a:pt x="2852" y="15"/>
                    <a:pt x="2854" y="15"/>
                    <a:pt x="2856" y="14"/>
                  </a:cubicBezTo>
                  <a:cubicBezTo>
                    <a:pt x="2857" y="14"/>
                    <a:pt x="2860" y="14"/>
                    <a:pt x="2862" y="14"/>
                  </a:cubicBezTo>
                  <a:cubicBezTo>
                    <a:pt x="2865" y="14"/>
                    <a:pt x="2867" y="14"/>
                    <a:pt x="2869" y="14"/>
                  </a:cubicBezTo>
                  <a:cubicBezTo>
                    <a:pt x="2871" y="15"/>
                    <a:pt x="2872" y="15"/>
                    <a:pt x="2873" y="15"/>
                  </a:cubicBezTo>
                  <a:cubicBezTo>
                    <a:pt x="2874" y="16"/>
                    <a:pt x="2875" y="16"/>
                    <a:pt x="2875" y="17"/>
                  </a:cubicBezTo>
                  <a:cubicBezTo>
                    <a:pt x="2876" y="17"/>
                    <a:pt x="2876" y="18"/>
                    <a:pt x="2876" y="19"/>
                  </a:cubicBezTo>
                  <a:lnTo>
                    <a:pt x="2876" y="182"/>
                  </a:lnTo>
                  <a:lnTo>
                    <a:pt x="2950" y="182"/>
                  </a:lnTo>
                  <a:cubicBezTo>
                    <a:pt x="2951" y="182"/>
                    <a:pt x="2952" y="182"/>
                    <a:pt x="2953" y="182"/>
                  </a:cubicBezTo>
                  <a:cubicBezTo>
                    <a:pt x="2954" y="183"/>
                    <a:pt x="2954" y="184"/>
                    <a:pt x="2955" y="184"/>
                  </a:cubicBezTo>
                  <a:cubicBezTo>
                    <a:pt x="2955" y="185"/>
                    <a:pt x="2955" y="186"/>
                    <a:pt x="2956" y="188"/>
                  </a:cubicBezTo>
                  <a:cubicBezTo>
                    <a:pt x="2956" y="189"/>
                    <a:pt x="2956" y="191"/>
                    <a:pt x="2956" y="193"/>
                  </a:cubicBezTo>
                  <a:close/>
                  <a:moveTo>
                    <a:pt x="3097" y="129"/>
                  </a:moveTo>
                  <a:cubicBezTo>
                    <a:pt x="3097" y="132"/>
                    <a:pt x="3095" y="135"/>
                    <a:pt x="3093" y="137"/>
                  </a:cubicBezTo>
                  <a:cubicBezTo>
                    <a:pt x="3091" y="138"/>
                    <a:pt x="3089" y="139"/>
                    <a:pt x="3086" y="139"/>
                  </a:cubicBezTo>
                  <a:lnTo>
                    <a:pt x="2991" y="139"/>
                  </a:lnTo>
                  <a:cubicBezTo>
                    <a:pt x="2991" y="146"/>
                    <a:pt x="2992" y="153"/>
                    <a:pt x="2994" y="159"/>
                  </a:cubicBezTo>
                  <a:cubicBezTo>
                    <a:pt x="2995" y="165"/>
                    <a:pt x="2998" y="170"/>
                    <a:pt x="3002" y="174"/>
                  </a:cubicBezTo>
                  <a:cubicBezTo>
                    <a:pt x="3005" y="178"/>
                    <a:pt x="3010" y="181"/>
                    <a:pt x="3016" y="183"/>
                  </a:cubicBezTo>
                  <a:cubicBezTo>
                    <a:pt x="3022" y="186"/>
                    <a:pt x="3030" y="187"/>
                    <a:pt x="3038" y="187"/>
                  </a:cubicBezTo>
                  <a:cubicBezTo>
                    <a:pt x="3045" y="187"/>
                    <a:pt x="3051" y="186"/>
                    <a:pt x="3057" y="185"/>
                  </a:cubicBezTo>
                  <a:cubicBezTo>
                    <a:pt x="3062" y="184"/>
                    <a:pt x="3067" y="183"/>
                    <a:pt x="3071" y="182"/>
                  </a:cubicBezTo>
                  <a:cubicBezTo>
                    <a:pt x="3075" y="181"/>
                    <a:pt x="3078" y="179"/>
                    <a:pt x="3080" y="178"/>
                  </a:cubicBezTo>
                  <a:cubicBezTo>
                    <a:pt x="3083" y="177"/>
                    <a:pt x="3085" y="177"/>
                    <a:pt x="3086" y="177"/>
                  </a:cubicBezTo>
                  <a:cubicBezTo>
                    <a:pt x="3087" y="177"/>
                    <a:pt x="3088" y="177"/>
                    <a:pt x="3088" y="177"/>
                  </a:cubicBezTo>
                  <a:cubicBezTo>
                    <a:pt x="3089" y="178"/>
                    <a:pt x="3089" y="178"/>
                    <a:pt x="3089" y="179"/>
                  </a:cubicBezTo>
                  <a:cubicBezTo>
                    <a:pt x="3090" y="180"/>
                    <a:pt x="3090" y="181"/>
                    <a:pt x="3090" y="182"/>
                  </a:cubicBezTo>
                  <a:cubicBezTo>
                    <a:pt x="3090" y="183"/>
                    <a:pt x="3090" y="184"/>
                    <a:pt x="3090" y="186"/>
                  </a:cubicBezTo>
                  <a:cubicBezTo>
                    <a:pt x="3090" y="187"/>
                    <a:pt x="3090" y="189"/>
                    <a:pt x="3090" y="189"/>
                  </a:cubicBezTo>
                  <a:cubicBezTo>
                    <a:pt x="3090" y="190"/>
                    <a:pt x="3090" y="191"/>
                    <a:pt x="3090" y="192"/>
                  </a:cubicBezTo>
                  <a:cubicBezTo>
                    <a:pt x="3090" y="193"/>
                    <a:pt x="3089" y="193"/>
                    <a:pt x="3089" y="194"/>
                  </a:cubicBezTo>
                  <a:cubicBezTo>
                    <a:pt x="3089" y="195"/>
                    <a:pt x="3088" y="195"/>
                    <a:pt x="3088" y="196"/>
                  </a:cubicBezTo>
                  <a:cubicBezTo>
                    <a:pt x="3087" y="196"/>
                    <a:pt x="3085" y="197"/>
                    <a:pt x="3082" y="198"/>
                  </a:cubicBezTo>
                  <a:cubicBezTo>
                    <a:pt x="3080" y="199"/>
                    <a:pt x="3076" y="201"/>
                    <a:pt x="3071" y="202"/>
                  </a:cubicBezTo>
                  <a:cubicBezTo>
                    <a:pt x="3067" y="203"/>
                    <a:pt x="3061" y="204"/>
                    <a:pt x="3055" y="205"/>
                  </a:cubicBezTo>
                  <a:cubicBezTo>
                    <a:pt x="3049" y="206"/>
                    <a:pt x="3043" y="206"/>
                    <a:pt x="3036" y="206"/>
                  </a:cubicBezTo>
                  <a:cubicBezTo>
                    <a:pt x="3024" y="206"/>
                    <a:pt x="3014" y="205"/>
                    <a:pt x="3005" y="202"/>
                  </a:cubicBezTo>
                  <a:cubicBezTo>
                    <a:pt x="2996" y="199"/>
                    <a:pt x="2988" y="194"/>
                    <a:pt x="2982" y="188"/>
                  </a:cubicBezTo>
                  <a:cubicBezTo>
                    <a:pt x="2976" y="182"/>
                    <a:pt x="2971" y="175"/>
                    <a:pt x="2968" y="166"/>
                  </a:cubicBezTo>
                  <a:cubicBezTo>
                    <a:pt x="2965" y="157"/>
                    <a:pt x="2964" y="147"/>
                    <a:pt x="2964" y="135"/>
                  </a:cubicBezTo>
                  <a:cubicBezTo>
                    <a:pt x="2964" y="124"/>
                    <a:pt x="2965" y="113"/>
                    <a:pt x="2969" y="104"/>
                  </a:cubicBezTo>
                  <a:cubicBezTo>
                    <a:pt x="2972" y="95"/>
                    <a:pt x="2976" y="88"/>
                    <a:pt x="2982" y="82"/>
                  </a:cubicBezTo>
                  <a:cubicBezTo>
                    <a:pt x="2988" y="75"/>
                    <a:pt x="2996" y="70"/>
                    <a:pt x="3004" y="67"/>
                  </a:cubicBezTo>
                  <a:cubicBezTo>
                    <a:pt x="3013" y="64"/>
                    <a:pt x="3022" y="62"/>
                    <a:pt x="3033" y="62"/>
                  </a:cubicBezTo>
                  <a:cubicBezTo>
                    <a:pt x="3044" y="62"/>
                    <a:pt x="3054" y="64"/>
                    <a:pt x="3062" y="67"/>
                  </a:cubicBezTo>
                  <a:cubicBezTo>
                    <a:pt x="3070" y="70"/>
                    <a:pt x="3076" y="75"/>
                    <a:pt x="3082" y="80"/>
                  </a:cubicBezTo>
                  <a:cubicBezTo>
                    <a:pt x="3087" y="86"/>
                    <a:pt x="3091" y="93"/>
                    <a:pt x="3093" y="100"/>
                  </a:cubicBezTo>
                  <a:cubicBezTo>
                    <a:pt x="3095" y="108"/>
                    <a:pt x="3097" y="116"/>
                    <a:pt x="3097" y="124"/>
                  </a:cubicBezTo>
                  <a:lnTo>
                    <a:pt x="3097" y="129"/>
                  </a:lnTo>
                  <a:close/>
                  <a:moveTo>
                    <a:pt x="3070" y="121"/>
                  </a:moveTo>
                  <a:cubicBezTo>
                    <a:pt x="3070" y="109"/>
                    <a:pt x="3067" y="99"/>
                    <a:pt x="3061" y="92"/>
                  </a:cubicBezTo>
                  <a:cubicBezTo>
                    <a:pt x="3054" y="85"/>
                    <a:pt x="3044" y="81"/>
                    <a:pt x="3032" y="81"/>
                  </a:cubicBezTo>
                  <a:cubicBezTo>
                    <a:pt x="3025" y="81"/>
                    <a:pt x="3019" y="82"/>
                    <a:pt x="3014" y="84"/>
                  </a:cubicBezTo>
                  <a:cubicBezTo>
                    <a:pt x="3009" y="86"/>
                    <a:pt x="3005" y="89"/>
                    <a:pt x="3002" y="93"/>
                  </a:cubicBezTo>
                  <a:cubicBezTo>
                    <a:pt x="2999" y="97"/>
                    <a:pt x="2996" y="101"/>
                    <a:pt x="2994" y="106"/>
                  </a:cubicBezTo>
                  <a:cubicBezTo>
                    <a:pt x="2992" y="111"/>
                    <a:pt x="2991" y="116"/>
                    <a:pt x="2991" y="121"/>
                  </a:cubicBezTo>
                  <a:lnTo>
                    <a:pt x="3070" y="121"/>
                  </a:lnTo>
                  <a:close/>
                  <a:moveTo>
                    <a:pt x="3252" y="68"/>
                  </a:moveTo>
                  <a:cubicBezTo>
                    <a:pt x="3252" y="69"/>
                    <a:pt x="3252" y="69"/>
                    <a:pt x="3252" y="70"/>
                  </a:cubicBezTo>
                  <a:cubicBezTo>
                    <a:pt x="3252" y="70"/>
                    <a:pt x="3252" y="71"/>
                    <a:pt x="3251" y="71"/>
                  </a:cubicBezTo>
                  <a:cubicBezTo>
                    <a:pt x="3251" y="71"/>
                    <a:pt x="3251" y="72"/>
                    <a:pt x="3251" y="73"/>
                  </a:cubicBezTo>
                  <a:cubicBezTo>
                    <a:pt x="3251" y="73"/>
                    <a:pt x="3251" y="74"/>
                    <a:pt x="3250" y="74"/>
                  </a:cubicBezTo>
                  <a:lnTo>
                    <a:pt x="3201" y="199"/>
                  </a:lnTo>
                  <a:cubicBezTo>
                    <a:pt x="3201" y="200"/>
                    <a:pt x="3200" y="201"/>
                    <a:pt x="3200" y="202"/>
                  </a:cubicBezTo>
                  <a:cubicBezTo>
                    <a:pt x="3199" y="202"/>
                    <a:pt x="3198" y="203"/>
                    <a:pt x="3196" y="203"/>
                  </a:cubicBezTo>
                  <a:cubicBezTo>
                    <a:pt x="3195" y="204"/>
                    <a:pt x="3193" y="204"/>
                    <a:pt x="3191" y="204"/>
                  </a:cubicBezTo>
                  <a:cubicBezTo>
                    <a:pt x="3189" y="204"/>
                    <a:pt x="3186" y="204"/>
                    <a:pt x="3183" y="204"/>
                  </a:cubicBezTo>
                  <a:cubicBezTo>
                    <a:pt x="3180" y="204"/>
                    <a:pt x="3177" y="204"/>
                    <a:pt x="3175" y="204"/>
                  </a:cubicBezTo>
                  <a:cubicBezTo>
                    <a:pt x="3173" y="204"/>
                    <a:pt x="3171" y="204"/>
                    <a:pt x="3170" y="203"/>
                  </a:cubicBezTo>
                  <a:cubicBezTo>
                    <a:pt x="3169" y="203"/>
                    <a:pt x="3167" y="202"/>
                    <a:pt x="3167" y="202"/>
                  </a:cubicBezTo>
                  <a:cubicBezTo>
                    <a:pt x="3166" y="201"/>
                    <a:pt x="3165" y="200"/>
                    <a:pt x="3165" y="199"/>
                  </a:cubicBezTo>
                  <a:lnTo>
                    <a:pt x="3116" y="74"/>
                  </a:lnTo>
                  <a:cubicBezTo>
                    <a:pt x="3115" y="73"/>
                    <a:pt x="3115" y="72"/>
                    <a:pt x="3115" y="71"/>
                  </a:cubicBezTo>
                  <a:cubicBezTo>
                    <a:pt x="3115" y="71"/>
                    <a:pt x="3114" y="70"/>
                    <a:pt x="3114" y="69"/>
                  </a:cubicBezTo>
                  <a:cubicBezTo>
                    <a:pt x="3114" y="69"/>
                    <a:pt x="3114" y="69"/>
                    <a:pt x="3114" y="68"/>
                  </a:cubicBezTo>
                  <a:cubicBezTo>
                    <a:pt x="3114" y="68"/>
                    <a:pt x="3114" y="67"/>
                    <a:pt x="3115" y="66"/>
                  </a:cubicBezTo>
                  <a:cubicBezTo>
                    <a:pt x="3115" y="66"/>
                    <a:pt x="3116" y="65"/>
                    <a:pt x="3117" y="65"/>
                  </a:cubicBezTo>
                  <a:cubicBezTo>
                    <a:pt x="3118" y="65"/>
                    <a:pt x="3119" y="64"/>
                    <a:pt x="3121" y="64"/>
                  </a:cubicBezTo>
                  <a:cubicBezTo>
                    <a:pt x="3123" y="64"/>
                    <a:pt x="3125" y="64"/>
                    <a:pt x="3127" y="64"/>
                  </a:cubicBezTo>
                  <a:cubicBezTo>
                    <a:pt x="3130" y="64"/>
                    <a:pt x="3133" y="64"/>
                    <a:pt x="3135" y="64"/>
                  </a:cubicBezTo>
                  <a:cubicBezTo>
                    <a:pt x="3137" y="65"/>
                    <a:pt x="3138" y="65"/>
                    <a:pt x="3139" y="65"/>
                  </a:cubicBezTo>
                  <a:cubicBezTo>
                    <a:pt x="3140" y="66"/>
                    <a:pt x="3141" y="66"/>
                    <a:pt x="3141" y="67"/>
                  </a:cubicBezTo>
                  <a:cubicBezTo>
                    <a:pt x="3142" y="67"/>
                    <a:pt x="3142" y="68"/>
                    <a:pt x="3143" y="69"/>
                  </a:cubicBezTo>
                  <a:lnTo>
                    <a:pt x="3183" y="177"/>
                  </a:lnTo>
                  <a:lnTo>
                    <a:pt x="3184" y="179"/>
                  </a:lnTo>
                  <a:lnTo>
                    <a:pt x="3185" y="177"/>
                  </a:lnTo>
                  <a:lnTo>
                    <a:pt x="3225" y="69"/>
                  </a:lnTo>
                  <a:cubicBezTo>
                    <a:pt x="3225" y="68"/>
                    <a:pt x="3225" y="67"/>
                    <a:pt x="3226" y="67"/>
                  </a:cubicBezTo>
                  <a:cubicBezTo>
                    <a:pt x="3226" y="66"/>
                    <a:pt x="3227" y="66"/>
                    <a:pt x="3228" y="65"/>
                  </a:cubicBezTo>
                  <a:cubicBezTo>
                    <a:pt x="3229" y="65"/>
                    <a:pt x="3231" y="65"/>
                    <a:pt x="3232" y="64"/>
                  </a:cubicBezTo>
                  <a:cubicBezTo>
                    <a:pt x="3234" y="64"/>
                    <a:pt x="3236" y="64"/>
                    <a:pt x="3239" y="64"/>
                  </a:cubicBezTo>
                  <a:cubicBezTo>
                    <a:pt x="3242" y="64"/>
                    <a:pt x="3244" y="64"/>
                    <a:pt x="3245" y="64"/>
                  </a:cubicBezTo>
                  <a:cubicBezTo>
                    <a:pt x="3247" y="64"/>
                    <a:pt x="3248" y="65"/>
                    <a:pt x="3249" y="65"/>
                  </a:cubicBezTo>
                  <a:cubicBezTo>
                    <a:pt x="3250" y="65"/>
                    <a:pt x="3251" y="66"/>
                    <a:pt x="3251" y="66"/>
                  </a:cubicBezTo>
                  <a:cubicBezTo>
                    <a:pt x="3252" y="67"/>
                    <a:pt x="3252" y="68"/>
                    <a:pt x="3252" y="68"/>
                  </a:cubicBezTo>
                  <a:close/>
                  <a:moveTo>
                    <a:pt x="3417" y="129"/>
                  </a:moveTo>
                  <a:cubicBezTo>
                    <a:pt x="3417" y="132"/>
                    <a:pt x="3415" y="135"/>
                    <a:pt x="3413" y="137"/>
                  </a:cubicBezTo>
                  <a:cubicBezTo>
                    <a:pt x="3411" y="138"/>
                    <a:pt x="3409" y="139"/>
                    <a:pt x="3406" y="139"/>
                  </a:cubicBezTo>
                  <a:lnTo>
                    <a:pt x="3311" y="139"/>
                  </a:lnTo>
                  <a:cubicBezTo>
                    <a:pt x="3311" y="146"/>
                    <a:pt x="3312" y="153"/>
                    <a:pt x="3314" y="159"/>
                  </a:cubicBezTo>
                  <a:cubicBezTo>
                    <a:pt x="3315" y="165"/>
                    <a:pt x="3318" y="170"/>
                    <a:pt x="3322" y="174"/>
                  </a:cubicBezTo>
                  <a:cubicBezTo>
                    <a:pt x="3325" y="178"/>
                    <a:pt x="3330" y="181"/>
                    <a:pt x="3336" y="183"/>
                  </a:cubicBezTo>
                  <a:cubicBezTo>
                    <a:pt x="3342" y="186"/>
                    <a:pt x="3350" y="187"/>
                    <a:pt x="3358" y="187"/>
                  </a:cubicBezTo>
                  <a:cubicBezTo>
                    <a:pt x="3365" y="187"/>
                    <a:pt x="3371" y="186"/>
                    <a:pt x="3377" y="185"/>
                  </a:cubicBezTo>
                  <a:cubicBezTo>
                    <a:pt x="3382" y="184"/>
                    <a:pt x="3387" y="183"/>
                    <a:pt x="3391" y="182"/>
                  </a:cubicBezTo>
                  <a:cubicBezTo>
                    <a:pt x="3395" y="181"/>
                    <a:pt x="3398" y="179"/>
                    <a:pt x="3400" y="178"/>
                  </a:cubicBezTo>
                  <a:cubicBezTo>
                    <a:pt x="3403" y="177"/>
                    <a:pt x="3405" y="177"/>
                    <a:pt x="3406" y="177"/>
                  </a:cubicBezTo>
                  <a:cubicBezTo>
                    <a:pt x="3407" y="177"/>
                    <a:pt x="3408" y="177"/>
                    <a:pt x="3408" y="177"/>
                  </a:cubicBezTo>
                  <a:cubicBezTo>
                    <a:pt x="3409" y="178"/>
                    <a:pt x="3409" y="178"/>
                    <a:pt x="3409" y="179"/>
                  </a:cubicBezTo>
                  <a:cubicBezTo>
                    <a:pt x="3410" y="180"/>
                    <a:pt x="3410" y="181"/>
                    <a:pt x="3410" y="182"/>
                  </a:cubicBezTo>
                  <a:cubicBezTo>
                    <a:pt x="3410" y="183"/>
                    <a:pt x="3410" y="184"/>
                    <a:pt x="3410" y="186"/>
                  </a:cubicBezTo>
                  <a:cubicBezTo>
                    <a:pt x="3410" y="187"/>
                    <a:pt x="3410" y="189"/>
                    <a:pt x="3410" y="189"/>
                  </a:cubicBezTo>
                  <a:cubicBezTo>
                    <a:pt x="3410" y="190"/>
                    <a:pt x="3410" y="191"/>
                    <a:pt x="3410" y="192"/>
                  </a:cubicBezTo>
                  <a:cubicBezTo>
                    <a:pt x="3410" y="193"/>
                    <a:pt x="3409" y="193"/>
                    <a:pt x="3409" y="194"/>
                  </a:cubicBezTo>
                  <a:cubicBezTo>
                    <a:pt x="3409" y="195"/>
                    <a:pt x="3408" y="195"/>
                    <a:pt x="3408" y="196"/>
                  </a:cubicBezTo>
                  <a:cubicBezTo>
                    <a:pt x="3407" y="196"/>
                    <a:pt x="3405" y="197"/>
                    <a:pt x="3402" y="198"/>
                  </a:cubicBezTo>
                  <a:cubicBezTo>
                    <a:pt x="3400" y="199"/>
                    <a:pt x="3396" y="201"/>
                    <a:pt x="3391" y="202"/>
                  </a:cubicBezTo>
                  <a:cubicBezTo>
                    <a:pt x="3387" y="203"/>
                    <a:pt x="3381" y="204"/>
                    <a:pt x="3375" y="205"/>
                  </a:cubicBezTo>
                  <a:cubicBezTo>
                    <a:pt x="3369" y="206"/>
                    <a:pt x="3363" y="206"/>
                    <a:pt x="3356" y="206"/>
                  </a:cubicBezTo>
                  <a:cubicBezTo>
                    <a:pt x="3344" y="206"/>
                    <a:pt x="3334" y="205"/>
                    <a:pt x="3325" y="202"/>
                  </a:cubicBezTo>
                  <a:cubicBezTo>
                    <a:pt x="3316" y="199"/>
                    <a:pt x="3308" y="194"/>
                    <a:pt x="3302" y="188"/>
                  </a:cubicBezTo>
                  <a:cubicBezTo>
                    <a:pt x="3296" y="182"/>
                    <a:pt x="3291" y="175"/>
                    <a:pt x="3288" y="166"/>
                  </a:cubicBezTo>
                  <a:cubicBezTo>
                    <a:pt x="3285" y="157"/>
                    <a:pt x="3284" y="147"/>
                    <a:pt x="3284" y="135"/>
                  </a:cubicBezTo>
                  <a:cubicBezTo>
                    <a:pt x="3284" y="124"/>
                    <a:pt x="3285" y="113"/>
                    <a:pt x="3289" y="104"/>
                  </a:cubicBezTo>
                  <a:cubicBezTo>
                    <a:pt x="3292" y="95"/>
                    <a:pt x="3296" y="88"/>
                    <a:pt x="3302" y="82"/>
                  </a:cubicBezTo>
                  <a:cubicBezTo>
                    <a:pt x="3308" y="75"/>
                    <a:pt x="3316" y="70"/>
                    <a:pt x="3324" y="67"/>
                  </a:cubicBezTo>
                  <a:cubicBezTo>
                    <a:pt x="3333" y="64"/>
                    <a:pt x="3342" y="62"/>
                    <a:pt x="3353" y="62"/>
                  </a:cubicBezTo>
                  <a:cubicBezTo>
                    <a:pt x="3364" y="62"/>
                    <a:pt x="3374" y="64"/>
                    <a:pt x="3382" y="67"/>
                  </a:cubicBezTo>
                  <a:cubicBezTo>
                    <a:pt x="3390" y="70"/>
                    <a:pt x="3396" y="75"/>
                    <a:pt x="3402" y="80"/>
                  </a:cubicBezTo>
                  <a:cubicBezTo>
                    <a:pt x="3407" y="86"/>
                    <a:pt x="3411" y="93"/>
                    <a:pt x="3413" y="100"/>
                  </a:cubicBezTo>
                  <a:cubicBezTo>
                    <a:pt x="3415" y="108"/>
                    <a:pt x="3417" y="116"/>
                    <a:pt x="3417" y="124"/>
                  </a:cubicBezTo>
                  <a:lnTo>
                    <a:pt x="3417" y="129"/>
                  </a:lnTo>
                  <a:close/>
                  <a:moveTo>
                    <a:pt x="3390" y="121"/>
                  </a:moveTo>
                  <a:cubicBezTo>
                    <a:pt x="3390" y="109"/>
                    <a:pt x="3387" y="99"/>
                    <a:pt x="3381" y="92"/>
                  </a:cubicBezTo>
                  <a:cubicBezTo>
                    <a:pt x="3374" y="85"/>
                    <a:pt x="3364" y="81"/>
                    <a:pt x="3352" y="81"/>
                  </a:cubicBezTo>
                  <a:cubicBezTo>
                    <a:pt x="3345" y="81"/>
                    <a:pt x="3339" y="82"/>
                    <a:pt x="3334" y="84"/>
                  </a:cubicBezTo>
                  <a:cubicBezTo>
                    <a:pt x="3329" y="86"/>
                    <a:pt x="3325" y="89"/>
                    <a:pt x="3322" y="93"/>
                  </a:cubicBezTo>
                  <a:cubicBezTo>
                    <a:pt x="3319" y="97"/>
                    <a:pt x="3316" y="101"/>
                    <a:pt x="3314" y="106"/>
                  </a:cubicBezTo>
                  <a:cubicBezTo>
                    <a:pt x="3312" y="111"/>
                    <a:pt x="3311" y="116"/>
                    <a:pt x="3311" y="121"/>
                  </a:cubicBezTo>
                  <a:lnTo>
                    <a:pt x="3390" y="121"/>
                  </a:lnTo>
                  <a:close/>
                  <a:moveTo>
                    <a:pt x="3480" y="200"/>
                  </a:moveTo>
                  <a:cubicBezTo>
                    <a:pt x="3480" y="201"/>
                    <a:pt x="3480" y="201"/>
                    <a:pt x="3479" y="202"/>
                  </a:cubicBezTo>
                  <a:cubicBezTo>
                    <a:pt x="3479" y="202"/>
                    <a:pt x="3478" y="203"/>
                    <a:pt x="3477" y="203"/>
                  </a:cubicBezTo>
                  <a:cubicBezTo>
                    <a:pt x="3476" y="204"/>
                    <a:pt x="3475" y="204"/>
                    <a:pt x="3473" y="204"/>
                  </a:cubicBezTo>
                  <a:cubicBezTo>
                    <a:pt x="3471" y="204"/>
                    <a:pt x="3469" y="204"/>
                    <a:pt x="3466" y="204"/>
                  </a:cubicBezTo>
                  <a:cubicBezTo>
                    <a:pt x="3464" y="204"/>
                    <a:pt x="3462" y="204"/>
                    <a:pt x="3460" y="204"/>
                  </a:cubicBezTo>
                  <a:cubicBezTo>
                    <a:pt x="3458" y="204"/>
                    <a:pt x="3457" y="204"/>
                    <a:pt x="3456" y="203"/>
                  </a:cubicBezTo>
                  <a:cubicBezTo>
                    <a:pt x="3455" y="203"/>
                    <a:pt x="3454" y="202"/>
                    <a:pt x="3454" y="202"/>
                  </a:cubicBezTo>
                  <a:cubicBezTo>
                    <a:pt x="3454" y="201"/>
                    <a:pt x="3453" y="201"/>
                    <a:pt x="3453" y="200"/>
                  </a:cubicBezTo>
                  <a:lnTo>
                    <a:pt x="3453" y="5"/>
                  </a:lnTo>
                  <a:cubicBezTo>
                    <a:pt x="3453" y="4"/>
                    <a:pt x="3454" y="4"/>
                    <a:pt x="3454" y="3"/>
                  </a:cubicBezTo>
                  <a:cubicBezTo>
                    <a:pt x="3454" y="2"/>
                    <a:pt x="3455" y="2"/>
                    <a:pt x="3456" y="2"/>
                  </a:cubicBezTo>
                  <a:cubicBezTo>
                    <a:pt x="3457" y="1"/>
                    <a:pt x="3458" y="1"/>
                    <a:pt x="3460" y="1"/>
                  </a:cubicBezTo>
                  <a:cubicBezTo>
                    <a:pt x="3462" y="1"/>
                    <a:pt x="3464" y="0"/>
                    <a:pt x="3466" y="0"/>
                  </a:cubicBezTo>
                  <a:cubicBezTo>
                    <a:pt x="3469" y="0"/>
                    <a:pt x="3471" y="1"/>
                    <a:pt x="3473" y="1"/>
                  </a:cubicBezTo>
                  <a:cubicBezTo>
                    <a:pt x="3475" y="1"/>
                    <a:pt x="3476" y="1"/>
                    <a:pt x="3477" y="2"/>
                  </a:cubicBezTo>
                  <a:cubicBezTo>
                    <a:pt x="3478" y="2"/>
                    <a:pt x="3479" y="2"/>
                    <a:pt x="3479" y="3"/>
                  </a:cubicBezTo>
                  <a:cubicBezTo>
                    <a:pt x="3480" y="4"/>
                    <a:pt x="3480" y="4"/>
                    <a:pt x="3480" y="5"/>
                  </a:cubicBezTo>
                  <a:lnTo>
                    <a:pt x="3480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18">
              <a:extLst>
                <a:ext uri="{FF2B5EF4-FFF2-40B4-BE49-F238E27FC236}">
                  <a16:creationId xmlns:a16="http://schemas.microsoft.com/office/drawing/2014/main" id="{D4019CFD-0BE1-4B76-A2B6-9EA190214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924" y="3107953"/>
              <a:ext cx="1341437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9">
              <a:extLst>
                <a:ext uri="{FF2B5EF4-FFF2-40B4-BE49-F238E27FC236}">
                  <a16:creationId xmlns:a16="http://schemas.microsoft.com/office/drawing/2014/main" id="{6D4AD7B6-6704-4082-B67D-06F3C95F2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8749" y="3104778"/>
              <a:ext cx="1347787" cy="327025"/>
            </a:xfrm>
            <a:custGeom>
              <a:avLst/>
              <a:gdLst>
                <a:gd name="T0" fmla="*/ 8 w 2997"/>
                <a:gd name="T1" fmla="*/ 144 h 728"/>
                <a:gd name="T2" fmla="*/ 8 w 2997"/>
                <a:gd name="T3" fmla="*/ 208 h 728"/>
                <a:gd name="T4" fmla="*/ 16 w 2997"/>
                <a:gd name="T5" fmla="*/ 376 h 728"/>
                <a:gd name="T6" fmla="*/ 0 w 2997"/>
                <a:gd name="T7" fmla="*/ 456 h 728"/>
                <a:gd name="T8" fmla="*/ 16 w 2997"/>
                <a:gd name="T9" fmla="*/ 600 h 728"/>
                <a:gd name="T10" fmla="*/ 0 w 2997"/>
                <a:gd name="T11" fmla="*/ 712 h 728"/>
                <a:gd name="T12" fmla="*/ 80 w 2997"/>
                <a:gd name="T13" fmla="*/ 712 h 728"/>
                <a:gd name="T14" fmla="*/ 248 w 2997"/>
                <a:gd name="T15" fmla="*/ 720 h 728"/>
                <a:gd name="T16" fmla="*/ 312 w 2997"/>
                <a:gd name="T17" fmla="*/ 720 h 728"/>
                <a:gd name="T18" fmla="*/ 480 w 2997"/>
                <a:gd name="T19" fmla="*/ 712 h 728"/>
                <a:gd name="T20" fmla="*/ 560 w 2997"/>
                <a:gd name="T21" fmla="*/ 728 h 728"/>
                <a:gd name="T22" fmla="*/ 704 w 2997"/>
                <a:gd name="T23" fmla="*/ 712 h 728"/>
                <a:gd name="T24" fmla="*/ 816 w 2997"/>
                <a:gd name="T25" fmla="*/ 728 h 728"/>
                <a:gd name="T26" fmla="*/ 896 w 2997"/>
                <a:gd name="T27" fmla="*/ 712 h 728"/>
                <a:gd name="T28" fmla="*/ 1064 w 2997"/>
                <a:gd name="T29" fmla="*/ 720 h 728"/>
                <a:gd name="T30" fmla="*/ 1128 w 2997"/>
                <a:gd name="T31" fmla="*/ 720 h 728"/>
                <a:gd name="T32" fmla="*/ 1296 w 2997"/>
                <a:gd name="T33" fmla="*/ 712 h 728"/>
                <a:gd name="T34" fmla="*/ 1376 w 2997"/>
                <a:gd name="T35" fmla="*/ 728 h 728"/>
                <a:gd name="T36" fmla="*/ 1520 w 2997"/>
                <a:gd name="T37" fmla="*/ 712 h 728"/>
                <a:gd name="T38" fmla="*/ 1632 w 2997"/>
                <a:gd name="T39" fmla="*/ 728 h 728"/>
                <a:gd name="T40" fmla="*/ 1712 w 2997"/>
                <a:gd name="T41" fmla="*/ 712 h 728"/>
                <a:gd name="T42" fmla="*/ 1880 w 2997"/>
                <a:gd name="T43" fmla="*/ 720 h 728"/>
                <a:gd name="T44" fmla="*/ 1944 w 2997"/>
                <a:gd name="T45" fmla="*/ 720 h 728"/>
                <a:gd name="T46" fmla="*/ 2112 w 2997"/>
                <a:gd name="T47" fmla="*/ 712 h 728"/>
                <a:gd name="T48" fmla="*/ 2192 w 2997"/>
                <a:gd name="T49" fmla="*/ 728 h 728"/>
                <a:gd name="T50" fmla="*/ 2336 w 2997"/>
                <a:gd name="T51" fmla="*/ 712 h 728"/>
                <a:gd name="T52" fmla="*/ 2448 w 2997"/>
                <a:gd name="T53" fmla="*/ 728 h 728"/>
                <a:gd name="T54" fmla="*/ 2528 w 2997"/>
                <a:gd name="T55" fmla="*/ 712 h 728"/>
                <a:gd name="T56" fmla="*/ 2696 w 2997"/>
                <a:gd name="T57" fmla="*/ 720 h 728"/>
                <a:gd name="T58" fmla="*/ 2760 w 2997"/>
                <a:gd name="T59" fmla="*/ 720 h 728"/>
                <a:gd name="T60" fmla="*/ 2928 w 2997"/>
                <a:gd name="T61" fmla="*/ 712 h 728"/>
                <a:gd name="T62" fmla="*/ 2997 w 2997"/>
                <a:gd name="T63" fmla="*/ 701 h 728"/>
                <a:gd name="T64" fmla="*/ 2981 w 2997"/>
                <a:gd name="T65" fmla="*/ 557 h 728"/>
                <a:gd name="T66" fmla="*/ 2997 w 2997"/>
                <a:gd name="T67" fmla="*/ 445 h 728"/>
                <a:gd name="T68" fmla="*/ 2981 w 2997"/>
                <a:gd name="T69" fmla="*/ 365 h 728"/>
                <a:gd name="T70" fmla="*/ 2989 w 2997"/>
                <a:gd name="T71" fmla="*/ 197 h 728"/>
                <a:gd name="T72" fmla="*/ 2989 w 2997"/>
                <a:gd name="T73" fmla="*/ 133 h 728"/>
                <a:gd name="T74" fmla="*/ 2945 w 2997"/>
                <a:gd name="T75" fmla="*/ 16 h 728"/>
                <a:gd name="T76" fmla="*/ 2865 w 2997"/>
                <a:gd name="T77" fmla="*/ 0 h 728"/>
                <a:gd name="T78" fmla="*/ 2721 w 2997"/>
                <a:gd name="T79" fmla="*/ 16 h 728"/>
                <a:gd name="T80" fmla="*/ 2609 w 2997"/>
                <a:gd name="T81" fmla="*/ 0 h 728"/>
                <a:gd name="T82" fmla="*/ 2529 w 2997"/>
                <a:gd name="T83" fmla="*/ 16 h 728"/>
                <a:gd name="T84" fmla="*/ 2361 w 2997"/>
                <a:gd name="T85" fmla="*/ 8 h 728"/>
                <a:gd name="T86" fmla="*/ 2297 w 2997"/>
                <a:gd name="T87" fmla="*/ 8 h 728"/>
                <a:gd name="T88" fmla="*/ 2129 w 2997"/>
                <a:gd name="T89" fmla="*/ 16 h 728"/>
                <a:gd name="T90" fmla="*/ 2049 w 2997"/>
                <a:gd name="T91" fmla="*/ 0 h 728"/>
                <a:gd name="T92" fmla="*/ 1905 w 2997"/>
                <a:gd name="T93" fmla="*/ 16 h 728"/>
                <a:gd name="T94" fmla="*/ 1793 w 2997"/>
                <a:gd name="T95" fmla="*/ 0 h 728"/>
                <a:gd name="T96" fmla="*/ 1713 w 2997"/>
                <a:gd name="T97" fmla="*/ 16 h 728"/>
                <a:gd name="T98" fmla="*/ 1545 w 2997"/>
                <a:gd name="T99" fmla="*/ 8 h 728"/>
                <a:gd name="T100" fmla="*/ 1481 w 2997"/>
                <a:gd name="T101" fmla="*/ 8 h 728"/>
                <a:gd name="T102" fmla="*/ 1313 w 2997"/>
                <a:gd name="T103" fmla="*/ 16 h 728"/>
                <a:gd name="T104" fmla="*/ 1233 w 2997"/>
                <a:gd name="T105" fmla="*/ 0 h 728"/>
                <a:gd name="T106" fmla="*/ 1089 w 2997"/>
                <a:gd name="T107" fmla="*/ 16 h 728"/>
                <a:gd name="T108" fmla="*/ 977 w 2997"/>
                <a:gd name="T109" fmla="*/ 0 h 728"/>
                <a:gd name="T110" fmla="*/ 897 w 2997"/>
                <a:gd name="T111" fmla="*/ 16 h 728"/>
                <a:gd name="T112" fmla="*/ 729 w 2997"/>
                <a:gd name="T113" fmla="*/ 8 h 728"/>
                <a:gd name="T114" fmla="*/ 665 w 2997"/>
                <a:gd name="T115" fmla="*/ 8 h 728"/>
                <a:gd name="T116" fmla="*/ 497 w 2997"/>
                <a:gd name="T117" fmla="*/ 16 h 728"/>
                <a:gd name="T118" fmla="*/ 417 w 2997"/>
                <a:gd name="T119" fmla="*/ 0 h 728"/>
                <a:gd name="T120" fmla="*/ 273 w 2997"/>
                <a:gd name="T121" fmla="*/ 16 h 728"/>
                <a:gd name="T122" fmla="*/ 161 w 2997"/>
                <a:gd name="T123" fmla="*/ 0 h 728"/>
                <a:gd name="T124" fmla="*/ 81 w 299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2" y="48"/>
                    <a:pt x="8" y="48"/>
                  </a:cubicBezTo>
                  <a:cubicBezTo>
                    <a:pt x="3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3" y="16"/>
                    <a:pt x="8" y="16"/>
                  </a:cubicBezTo>
                  <a:cubicBezTo>
                    <a:pt x="12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2" y="96"/>
                    <a:pt x="8" y="96"/>
                  </a:cubicBezTo>
                  <a:cubicBezTo>
                    <a:pt x="3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3" y="64"/>
                    <a:pt x="8" y="64"/>
                  </a:cubicBezTo>
                  <a:cubicBezTo>
                    <a:pt x="12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2" y="144"/>
                    <a:pt x="8" y="144"/>
                  </a:cubicBezTo>
                  <a:cubicBezTo>
                    <a:pt x="3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3" y="112"/>
                    <a:pt x="8" y="112"/>
                  </a:cubicBezTo>
                  <a:cubicBezTo>
                    <a:pt x="12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2" y="192"/>
                    <a:pt x="8" y="192"/>
                  </a:cubicBezTo>
                  <a:cubicBezTo>
                    <a:pt x="3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3" y="160"/>
                    <a:pt x="8" y="160"/>
                  </a:cubicBezTo>
                  <a:cubicBezTo>
                    <a:pt x="12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2" y="240"/>
                    <a:pt x="8" y="240"/>
                  </a:cubicBezTo>
                  <a:cubicBezTo>
                    <a:pt x="3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3" y="208"/>
                    <a:pt x="8" y="208"/>
                  </a:cubicBezTo>
                  <a:cubicBezTo>
                    <a:pt x="12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2" y="288"/>
                    <a:pt x="8" y="288"/>
                  </a:cubicBezTo>
                  <a:cubicBezTo>
                    <a:pt x="3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3" y="256"/>
                    <a:pt x="8" y="256"/>
                  </a:cubicBezTo>
                  <a:cubicBezTo>
                    <a:pt x="12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2" y="336"/>
                    <a:pt x="8" y="336"/>
                  </a:cubicBezTo>
                  <a:cubicBezTo>
                    <a:pt x="3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3" y="304"/>
                    <a:pt x="8" y="304"/>
                  </a:cubicBezTo>
                  <a:cubicBezTo>
                    <a:pt x="12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2" y="384"/>
                    <a:pt x="8" y="384"/>
                  </a:cubicBezTo>
                  <a:cubicBezTo>
                    <a:pt x="3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3" y="352"/>
                    <a:pt x="8" y="352"/>
                  </a:cubicBezTo>
                  <a:cubicBezTo>
                    <a:pt x="12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2" y="432"/>
                    <a:pt x="8" y="432"/>
                  </a:cubicBezTo>
                  <a:cubicBezTo>
                    <a:pt x="3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3" y="400"/>
                    <a:pt x="8" y="400"/>
                  </a:cubicBezTo>
                  <a:cubicBezTo>
                    <a:pt x="12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2" y="480"/>
                    <a:pt x="8" y="480"/>
                  </a:cubicBezTo>
                  <a:cubicBezTo>
                    <a:pt x="3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3" y="448"/>
                    <a:pt x="8" y="448"/>
                  </a:cubicBezTo>
                  <a:cubicBezTo>
                    <a:pt x="12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2" y="528"/>
                    <a:pt x="8" y="528"/>
                  </a:cubicBezTo>
                  <a:cubicBezTo>
                    <a:pt x="3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3" y="496"/>
                    <a:pt x="8" y="496"/>
                  </a:cubicBezTo>
                  <a:cubicBezTo>
                    <a:pt x="12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2" y="576"/>
                    <a:pt x="8" y="576"/>
                  </a:cubicBezTo>
                  <a:cubicBezTo>
                    <a:pt x="3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3" y="544"/>
                    <a:pt x="8" y="544"/>
                  </a:cubicBezTo>
                  <a:cubicBezTo>
                    <a:pt x="12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2" y="624"/>
                    <a:pt x="8" y="624"/>
                  </a:cubicBezTo>
                  <a:cubicBezTo>
                    <a:pt x="3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3" y="592"/>
                    <a:pt x="8" y="592"/>
                  </a:cubicBezTo>
                  <a:cubicBezTo>
                    <a:pt x="12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2" y="672"/>
                    <a:pt x="8" y="672"/>
                  </a:cubicBezTo>
                  <a:cubicBezTo>
                    <a:pt x="3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3" y="640"/>
                    <a:pt x="8" y="640"/>
                  </a:cubicBezTo>
                  <a:cubicBezTo>
                    <a:pt x="12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2" y="720"/>
                    <a:pt x="8" y="720"/>
                  </a:cubicBezTo>
                  <a:cubicBezTo>
                    <a:pt x="3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3" y="688"/>
                    <a:pt x="8" y="688"/>
                  </a:cubicBezTo>
                  <a:cubicBezTo>
                    <a:pt x="12" y="688"/>
                    <a:pt x="16" y="692"/>
                    <a:pt x="16" y="696"/>
                  </a:cubicBezTo>
                  <a:close/>
                  <a:moveTo>
                    <a:pt x="32" y="712"/>
                  </a:moveTo>
                  <a:lnTo>
                    <a:pt x="48" y="712"/>
                  </a:lnTo>
                  <a:cubicBezTo>
                    <a:pt x="53" y="712"/>
                    <a:pt x="56" y="716"/>
                    <a:pt x="56" y="720"/>
                  </a:cubicBezTo>
                  <a:cubicBezTo>
                    <a:pt x="56" y="724"/>
                    <a:pt x="53" y="728"/>
                    <a:pt x="48" y="728"/>
                  </a:cubicBezTo>
                  <a:lnTo>
                    <a:pt x="32" y="728"/>
                  </a:lnTo>
                  <a:cubicBezTo>
                    <a:pt x="28" y="728"/>
                    <a:pt x="24" y="724"/>
                    <a:pt x="24" y="720"/>
                  </a:cubicBezTo>
                  <a:cubicBezTo>
                    <a:pt x="24" y="716"/>
                    <a:pt x="28" y="712"/>
                    <a:pt x="32" y="712"/>
                  </a:cubicBezTo>
                  <a:close/>
                  <a:moveTo>
                    <a:pt x="80" y="712"/>
                  </a:moveTo>
                  <a:lnTo>
                    <a:pt x="96" y="712"/>
                  </a:lnTo>
                  <a:cubicBezTo>
                    <a:pt x="101" y="712"/>
                    <a:pt x="104" y="716"/>
                    <a:pt x="104" y="720"/>
                  </a:cubicBezTo>
                  <a:cubicBezTo>
                    <a:pt x="104" y="724"/>
                    <a:pt x="101" y="728"/>
                    <a:pt x="96" y="728"/>
                  </a:cubicBezTo>
                  <a:lnTo>
                    <a:pt x="80" y="728"/>
                  </a:lnTo>
                  <a:cubicBezTo>
                    <a:pt x="76" y="728"/>
                    <a:pt x="72" y="724"/>
                    <a:pt x="72" y="720"/>
                  </a:cubicBezTo>
                  <a:cubicBezTo>
                    <a:pt x="72" y="716"/>
                    <a:pt x="76" y="712"/>
                    <a:pt x="80" y="712"/>
                  </a:cubicBezTo>
                  <a:close/>
                  <a:moveTo>
                    <a:pt x="128" y="712"/>
                  </a:moveTo>
                  <a:lnTo>
                    <a:pt x="144" y="712"/>
                  </a:lnTo>
                  <a:cubicBezTo>
                    <a:pt x="149" y="712"/>
                    <a:pt x="152" y="716"/>
                    <a:pt x="152" y="720"/>
                  </a:cubicBezTo>
                  <a:cubicBezTo>
                    <a:pt x="152" y="724"/>
                    <a:pt x="149" y="728"/>
                    <a:pt x="144" y="728"/>
                  </a:cubicBezTo>
                  <a:lnTo>
                    <a:pt x="128" y="728"/>
                  </a:lnTo>
                  <a:cubicBezTo>
                    <a:pt x="124" y="728"/>
                    <a:pt x="120" y="724"/>
                    <a:pt x="120" y="720"/>
                  </a:cubicBezTo>
                  <a:cubicBezTo>
                    <a:pt x="120" y="716"/>
                    <a:pt x="124" y="712"/>
                    <a:pt x="128" y="712"/>
                  </a:cubicBezTo>
                  <a:close/>
                  <a:moveTo>
                    <a:pt x="176" y="712"/>
                  </a:moveTo>
                  <a:lnTo>
                    <a:pt x="192" y="712"/>
                  </a:lnTo>
                  <a:cubicBezTo>
                    <a:pt x="197" y="712"/>
                    <a:pt x="200" y="716"/>
                    <a:pt x="200" y="720"/>
                  </a:cubicBezTo>
                  <a:cubicBezTo>
                    <a:pt x="200" y="724"/>
                    <a:pt x="197" y="728"/>
                    <a:pt x="192" y="728"/>
                  </a:cubicBezTo>
                  <a:lnTo>
                    <a:pt x="176" y="728"/>
                  </a:lnTo>
                  <a:cubicBezTo>
                    <a:pt x="172" y="728"/>
                    <a:pt x="168" y="724"/>
                    <a:pt x="168" y="720"/>
                  </a:cubicBezTo>
                  <a:cubicBezTo>
                    <a:pt x="168" y="716"/>
                    <a:pt x="172" y="712"/>
                    <a:pt x="176" y="712"/>
                  </a:cubicBezTo>
                  <a:close/>
                  <a:moveTo>
                    <a:pt x="224" y="712"/>
                  </a:moveTo>
                  <a:lnTo>
                    <a:pt x="240" y="712"/>
                  </a:lnTo>
                  <a:cubicBezTo>
                    <a:pt x="245" y="712"/>
                    <a:pt x="248" y="716"/>
                    <a:pt x="248" y="720"/>
                  </a:cubicBezTo>
                  <a:cubicBezTo>
                    <a:pt x="248" y="724"/>
                    <a:pt x="245" y="728"/>
                    <a:pt x="240" y="728"/>
                  </a:cubicBezTo>
                  <a:lnTo>
                    <a:pt x="224" y="728"/>
                  </a:lnTo>
                  <a:cubicBezTo>
                    <a:pt x="220" y="728"/>
                    <a:pt x="216" y="724"/>
                    <a:pt x="216" y="720"/>
                  </a:cubicBezTo>
                  <a:cubicBezTo>
                    <a:pt x="216" y="716"/>
                    <a:pt x="220" y="712"/>
                    <a:pt x="224" y="712"/>
                  </a:cubicBezTo>
                  <a:close/>
                  <a:moveTo>
                    <a:pt x="272" y="712"/>
                  </a:moveTo>
                  <a:lnTo>
                    <a:pt x="288" y="712"/>
                  </a:lnTo>
                  <a:cubicBezTo>
                    <a:pt x="293" y="712"/>
                    <a:pt x="296" y="716"/>
                    <a:pt x="296" y="720"/>
                  </a:cubicBezTo>
                  <a:cubicBezTo>
                    <a:pt x="296" y="724"/>
                    <a:pt x="293" y="728"/>
                    <a:pt x="288" y="728"/>
                  </a:cubicBezTo>
                  <a:lnTo>
                    <a:pt x="272" y="728"/>
                  </a:lnTo>
                  <a:cubicBezTo>
                    <a:pt x="268" y="728"/>
                    <a:pt x="264" y="724"/>
                    <a:pt x="264" y="720"/>
                  </a:cubicBezTo>
                  <a:cubicBezTo>
                    <a:pt x="264" y="716"/>
                    <a:pt x="268" y="712"/>
                    <a:pt x="272" y="712"/>
                  </a:cubicBezTo>
                  <a:close/>
                  <a:moveTo>
                    <a:pt x="320" y="712"/>
                  </a:moveTo>
                  <a:lnTo>
                    <a:pt x="336" y="712"/>
                  </a:lnTo>
                  <a:cubicBezTo>
                    <a:pt x="341" y="712"/>
                    <a:pt x="344" y="716"/>
                    <a:pt x="344" y="720"/>
                  </a:cubicBezTo>
                  <a:cubicBezTo>
                    <a:pt x="344" y="724"/>
                    <a:pt x="341" y="728"/>
                    <a:pt x="336" y="728"/>
                  </a:cubicBezTo>
                  <a:lnTo>
                    <a:pt x="320" y="728"/>
                  </a:lnTo>
                  <a:cubicBezTo>
                    <a:pt x="316" y="728"/>
                    <a:pt x="312" y="724"/>
                    <a:pt x="312" y="720"/>
                  </a:cubicBezTo>
                  <a:cubicBezTo>
                    <a:pt x="312" y="716"/>
                    <a:pt x="316" y="712"/>
                    <a:pt x="320" y="712"/>
                  </a:cubicBezTo>
                  <a:close/>
                  <a:moveTo>
                    <a:pt x="368" y="712"/>
                  </a:moveTo>
                  <a:lnTo>
                    <a:pt x="384" y="712"/>
                  </a:lnTo>
                  <a:cubicBezTo>
                    <a:pt x="389" y="712"/>
                    <a:pt x="392" y="716"/>
                    <a:pt x="392" y="720"/>
                  </a:cubicBezTo>
                  <a:cubicBezTo>
                    <a:pt x="392" y="724"/>
                    <a:pt x="389" y="728"/>
                    <a:pt x="384" y="728"/>
                  </a:cubicBezTo>
                  <a:lnTo>
                    <a:pt x="368" y="728"/>
                  </a:lnTo>
                  <a:cubicBezTo>
                    <a:pt x="364" y="728"/>
                    <a:pt x="360" y="724"/>
                    <a:pt x="360" y="720"/>
                  </a:cubicBezTo>
                  <a:cubicBezTo>
                    <a:pt x="360" y="716"/>
                    <a:pt x="364" y="712"/>
                    <a:pt x="368" y="712"/>
                  </a:cubicBezTo>
                  <a:close/>
                  <a:moveTo>
                    <a:pt x="416" y="712"/>
                  </a:moveTo>
                  <a:lnTo>
                    <a:pt x="432" y="712"/>
                  </a:lnTo>
                  <a:cubicBezTo>
                    <a:pt x="437" y="712"/>
                    <a:pt x="440" y="716"/>
                    <a:pt x="440" y="720"/>
                  </a:cubicBezTo>
                  <a:cubicBezTo>
                    <a:pt x="440" y="724"/>
                    <a:pt x="437" y="728"/>
                    <a:pt x="432" y="728"/>
                  </a:cubicBezTo>
                  <a:lnTo>
                    <a:pt x="416" y="728"/>
                  </a:lnTo>
                  <a:cubicBezTo>
                    <a:pt x="412" y="728"/>
                    <a:pt x="408" y="724"/>
                    <a:pt x="408" y="720"/>
                  </a:cubicBezTo>
                  <a:cubicBezTo>
                    <a:pt x="408" y="716"/>
                    <a:pt x="412" y="712"/>
                    <a:pt x="416" y="712"/>
                  </a:cubicBezTo>
                  <a:close/>
                  <a:moveTo>
                    <a:pt x="464" y="712"/>
                  </a:moveTo>
                  <a:lnTo>
                    <a:pt x="480" y="712"/>
                  </a:lnTo>
                  <a:cubicBezTo>
                    <a:pt x="485" y="712"/>
                    <a:pt x="488" y="716"/>
                    <a:pt x="488" y="720"/>
                  </a:cubicBezTo>
                  <a:cubicBezTo>
                    <a:pt x="488" y="724"/>
                    <a:pt x="485" y="728"/>
                    <a:pt x="480" y="728"/>
                  </a:cubicBezTo>
                  <a:lnTo>
                    <a:pt x="464" y="728"/>
                  </a:lnTo>
                  <a:cubicBezTo>
                    <a:pt x="460" y="728"/>
                    <a:pt x="456" y="724"/>
                    <a:pt x="456" y="720"/>
                  </a:cubicBezTo>
                  <a:cubicBezTo>
                    <a:pt x="456" y="716"/>
                    <a:pt x="460" y="712"/>
                    <a:pt x="464" y="712"/>
                  </a:cubicBezTo>
                  <a:close/>
                  <a:moveTo>
                    <a:pt x="512" y="712"/>
                  </a:moveTo>
                  <a:lnTo>
                    <a:pt x="528" y="712"/>
                  </a:lnTo>
                  <a:cubicBezTo>
                    <a:pt x="533" y="712"/>
                    <a:pt x="536" y="716"/>
                    <a:pt x="536" y="720"/>
                  </a:cubicBezTo>
                  <a:cubicBezTo>
                    <a:pt x="536" y="724"/>
                    <a:pt x="533" y="728"/>
                    <a:pt x="528" y="728"/>
                  </a:cubicBezTo>
                  <a:lnTo>
                    <a:pt x="512" y="728"/>
                  </a:lnTo>
                  <a:cubicBezTo>
                    <a:pt x="508" y="728"/>
                    <a:pt x="504" y="724"/>
                    <a:pt x="504" y="720"/>
                  </a:cubicBezTo>
                  <a:cubicBezTo>
                    <a:pt x="504" y="716"/>
                    <a:pt x="508" y="712"/>
                    <a:pt x="512" y="712"/>
                  </a:cubicBezTo>
                  <a:close/>
                  <a:moveTo>
                    <a:pt x="560" y="712"/>
                  </a:moveTo>
                  <a:lnTo>
                    <a:pt x="576" y="712"/>
                  </a:lnTo>
                  <a:cubicBezTo>
                    <a:pt x="581" y="712"/>
                    <a:pt x="584" y="716"/>
                    <a:pt x="584" y="720"/>
                  </a:cubicBezTo>
                  <a:cubicBezTo>
                    <a:pt x="584" y="724"/>
                    <a:pt x="581" y="728"/>
                    <a:pt x="576" y="728"/>
                  </a:cubicBezTo>
                  <a:lnTo>
                    <a:pt x="560" y="728"/>
                  </a:lnTo>
                  <a:cubicBezTo>
                    <a:pt x="556" y="728"/>
                    <a:pt x="552" y="724"/>
                    <a:pt x="552" y="720"/>
                  </a:cubicBezTo>
                  <a:cubicBezTo>
                    <a:pt x="552" y="716"/>
                    <a:pt x="556" y="712"/>
                    <a:pt x="560" y="712"/>
                  </a:cubicBezTo>
                  <a:close/>
                  <a:moveTo>
                    <a:pt x="608" y="712"/>
                  </a:moveTo>
                  <a:lnTo>
                    <a:pt x="624" y="712"/>
                  </a:lnTo>
                  <a:cubicBezTo>
                    <a:pt x="629" y="712"/>
                    <a:pt x="632" y="716"/>
                    <a:pt x="632" y="720"/>
                  </a:cubicBezTo>
                  <a:cubicBezTo>
                    <a:pt x="632" y="724"/>
                    <a:pt x="629" y="728"/>
                    <a:pt x="624" y="728"/>
                  </a:cubicBezTo>
                  <a:lnTo>
                    <a:pt x="608" y="728"/>
                  </a:lnTo>
                  <a:cubicBezTo>
                    <a:pt x="604" y="728"/>
                    <a:pt x="600" y="724"/>
                    <a:pt x="600" y="720"/>
                  </a:cubicBezTo>
                  <a:cubicBezTo>
                    <a:pt x="600" y="716"/>
                    <a:pt x="604" y="712"/>
                    <a:pt x="608" y="712"/>
                  </a:cubicBezTo>
                  <a:close/>
                  <a:moveTo>
                    <a:pt x="656" y="712"/>
                  </a:moveTo>
                  <a:lnTo>
                    <a:pt x="672" y="712"/>
                  </a:lnTo>
                  <a:cubicBezTo>
                    <a:pt x="677" y="712"/>
                    <a:pt x="680" y="716"/>
                    <a:pt x="680" y="720"/>
                  </a:cubicBezTo>
                  <a:cubicBezTo>
                    <a:pt x="680" y="724"/>
                    <a:pt x="677" y="728"/>
                    <a:pt x="672" y="728"/>
                  </a:cubicBezTo>
                  <a:lnTo>
                    <a:pt x="656" y="728"/>
                  </a:lnTo>
                  <a:cubicBezTo>
                    <a:pt x="652" y="728"/>
                    <a:pt x="648" y="724"/>
                    <a:pt x="648" y="720"/>
                  </a:cubicBezTo>
                  <a:cubicBezTo>
                    <a:pt x="648" y="716"/>
                    <a:pt x="652" y="712"/>
                    <a:pt x="656" y="712"/>
                  </a:cubicBezTo>
                  <a:close/>
                  <a:moveTo>
                    <a:pt x="704" y="712"/>
                  </a:moveTo>
                  <a:lnTo>
                    <a:pt x="720" y="712"/>
                  </a:lnTo>
                  <a:cubicBezTo>
                    <a:pt x="725" y="712"/>
                    <a:pt x="728" y="716"/>
                    <a:pt x="728" y="720"/>
                  </a:cubicBezTo>
                  <a:cubicBezTo>
                    <a:pt x="728" y="724"/>
                    <a:pt x="725" y="728"/>
                    <a:pt x="720" y="728"/>
                  </a:cubicBezTo>
                  <a:lnTo>
                    <a:pt x="704" y="728"/>
                  </a:lnTo>
                  <a:cubicBezTo>
                    <a:pt x="700" y="728"/>
                    <a:pt x="696" y="724"/>
                    <a:pt x="696" y="720"/>
                  </a:cubicBezTo>
                  <a:cubicBezTo>
                    <a:pt x="696" y="716"/>
                    <a:pt x="700" y="712"/>
                    <a:pt x="704" y="712"/>
                  </a:cubicBezTo>
                  <a:close/>
                  <a:moveTo>
                    <a:pt x="752" y="712"/>
                  </a:moveTo>
                  <a:lnTo>
                    <a:pt x="768" y="712"/>
                  </a:lnTo>
                  <a:cubicBezTo>
                    <a:pt x="773" y="712"/>
                    <a:pt x="776" y="716"/>
                    <a:pt x="776" y="720"/>
                  </a:cubicBezTo>
                  <a:cubicBezTo>
                    <a:pt x="776" y="724"/>
                    <a:pt x="773" y="728"/>
                    <a:pt x="768" y="728"/>
                  </a:cubicBezTo>
                  <a:lnTo>
                    <a:pt x="752" y="728"/>
                  </a:lnTo>
                  <a:cubicBezTo>
                    <a:pt x="748" y="728"/>
                    <a:pt x="744" y="724"/>
                    <a:pt x="744" y="720"/>
                  </a:cubicBezTo>
                  <a:cubicBezTo>
                    <a:pt x="744" y="716"/>
                    <a:pt x="748" y="712"/>
                    <a:pt x="752" y="712"/>
                  </a:cubicBezTo>
                  <a:close/>
                  <a:moveTo>
                    <a:pt x="800" y="712"/>
                  </a:moveTo>
                  <a:lnTo>
                    <a:pt x="816" y="712"/>
                  </a:lnTo>
                  <a:cubicBezTo>
                    <a:pt x="821" y="712"/>
                    <a:pt x="824" y="716"/>
                    <a:pt x="824" y="720"/>
                  </a:cubicBezTo>
                  <a:cubicBezTo>
                    <a:pt x="824" y="724"/>
                    <a:pt x="821" y="728"/>
                    <a:pt x="816" y="728"/>
                  </a:cubicBezTo>
                  <a:lnTo>
                    <a:pt x="800" y="728"/>
                  </a:lnTo>
                  <a:cubicBezTo>
                    <a:pt x="796" y="728"/>
                    <a:pt x="792" y="724"/>
                    <a:pt x="792" y="720"/>
                  </a:cubicBezTo>
                  <a:cubicBezTo>
                    <a:pt x="792" y="716"/>
                    <a:pt x="796" y="712"/>
                    <a:pt x="800" y="712"/>
                  </a:cubicBezTo>
                  <a:close/>
                  <a:moveTo>
                    <a:pt x="848" y="712"/>
                  </a:moveTo>
                  <a:lnTo>
                    <a:pt x="864" y="712"/>
                  </a:lnTo>
                  <a:cubicBezTo>
                    <a:pt x="869" y="712"/>
                    <a:pt x="872" y="716"/>
                    <a:pt x="872" y="720"/>
                  </a:cubicBezTo>
                  <a:cubicBezTo>
                    <a:pt x="872" y="724"/>
                    <a:pt x="869" y="728"/>
                    <a:pt x="864" y="728"/>
                  </a:cubicBezTo>
                  <a:lnTo>
                    <a:pt x="848" y="728"/>
                  </a:lnTo>
                  <a:cubicBezTo>
                    <a:pt x="844" y="728"/>
                    <a:pt x="840" y="724"/>
                    <a:pt x="840" y="720"/>
                  </a:cubicBezTo>
                  <a:cubicBezTo>
                    <a:pt x="840" y="716"/>
                    <a:pt x="844" y="712"/>
                    <a:pt x="848" y="712"/>
                  </a:cubicBezTo>
                  <a:close/>
                  <a:moveTo>
                    <a:pt x="896" y="712"/>
                  </a:moveTo>
                  <a:lnTo>
                    <a:pt x="912" y="712"/>
                  </a:lnTo>
                  <a:cubicBezTo>
                    <a:pt x="917" y="712"/>
                    <a:pt x="920" y="716"/>
                    <a:pt x="920" y="720"/>
                  </a:cubicBezTo>
                  <a:cubicBezTo>
                    <a:pt x="920" y="724"/>
                    <a:pt x="917" y="728"/>
                    <a:pt x="912" y="728"/>
                  </a:cubicBezTo>
                  <a:lnTo>
                    <a:pt x="896" y="728"/>
                  </a:lnTo>
                  <a:cubicBezTo>
                    <a:pt x="892" y="728"/>
                    <a:pt x="888" y="724"/>
                    <a:pt x="888" y="720"/>
                  </a:cubicBezTo>
                  <a:cubicBezTo>
                    <a:pt x="888" y="716"/>
                    <a:pt x="892" y="712"/>
                    <a:pt x="896" y="712"/>
                  </a:cubicBezTo>
                  <a:close/>
                  <a:moveTo>
                    <a:pt x="944" y="712"/>
                  </a:moveTo>
                  <a:lnTo>
                    <a:pt x="960" y="712"/>
                  </a:lnTo>
                  <a:cubicBezTo>
                    <a:pt x="965" y="712"/>
                    <a:pt x="968" y="716"/>
                    <a:pt x="968" y="720"/>
                  </a:cubicBezTo>
                  <a:cubicBezTo>
                    <a:pt x="968" y="724"/>
                    <a:pt x="965" y="728"/>
                    <a:pt x="960" y="728"/>
                  </a:cubicBezTo>
                  <a:lnTo>
                    <a:pt x="944" y="728"/>
                  </a:lnTo>
                  <a:cubicBezTo>
                    <a:pt x="940" y="728"/>
                    <a:pt x="936" y="724"/>
                    <a:pt x="936" y="720"/>
                  </a:cubicBezTo>
                  <a:cubicBezTo>
                    <a:pt x="936" y="716"/>
                    <a:pt x="940" y="712"/>
                    <a:pt x="944" y="712"/>
                  </a:cubicBezTo>
                  <a:close/>
                  <a:moveTo>
                    <a:pt x="992" y="712"/>
                  </a:moveTo>
                  <a:lnTo>
                    <a:pt x="1008" y="712"/>
                  </a:lnTo>
                  <a:cubicBezTo>
                    <a:pt x="1013" y="712"/>
                    <a:pt x="1016" y="716"/>
                    <a:pt x="1016" y="720"/>
                  </a:cubicBezTo>
                  <a:cubicBezTo>
                    <a:pt x="1016" y="724"/>
                    <a:pt x="1013" y="728"/>
                    <a:pt x="1008" y="728"/>
                  </a:cubicBezTo>
                  <a:lnTo>
                    <a:pt x="992" y="728"/>
                  </a:lnTo>
                  <a:cubicBezTo>
                    <a:pt x="988" y="728"/>
                    <a:pt x="984" y="724"/>
                    <a:pt x="984" y="720"/>
                  </a:cubicBezTo>
                  <a:cubicBezTo>
                    <a:pt x="984" y="716"/>
                    <a:pt x="988" y="712"/>
                    <a:pt x="992" y="712"/>
                  </a:cubicBezTo>
                  <a:close/>
                  <a:moveTo>
                    <a:pt x="1040" y="712"/>
                  </a:moveTo>
                  <a:lnTo>
                    <a:pt x="1056" y="712"/>
                  </a:lnTo>
                  <a:cubicBezTo>
                    <a:pt x="1061" y="712"/>
                    <a:pt x="1064" y="716"/>
                    <a:pt x="1064" y="720"/>
                  </a:cubicBezTo>
                  <a:cubicBezTo>
                    <a:pt x="1064" y="724"/>
                    <a:pt x="1061" y="728"/>
                    <a:pt x="1056" y="728"/>
                  </a:cubicBezTo>
                  <a:lnTo>
                    <a:pt x="1040" y="728"/>
                  </a:lnTo>
                  <a:cubicBezTo>
                    <a:pt x="1036" y="728"/>
                    <a:pt x="1032" y="724"/>
                    <a:pt x="1032" y="720"/>
                  </a:cubicBezTo>
                  <a:cubicBezTo>
                    <a:pt x="1032" y="716"/>
                    <a:pt x="1036" y="712"/>
                    <a:pt x="1040" y="712"/>
                  </a:cubicBezTo>
                  <a:close/>
                  <a:moveTo>
                    <a:pt x="1088" y="712"/>
                  </a:moveTo>
                  <a:lnTo>
                    <a:pt x="1104" y="712"/>
                  </a:lnTo>
                  <a:cubicBezTo>
                    <a:pt x="1109" y="712"/>
                    <a:pt x="1112" y="716"/>
                    <a:pt x="1112" y="720"/>
                  </a:cubicBezTo>
                  <a:cubicBezTo>
                    <a:pt x="1112" y="724"/>
                    <a:pt x="1109" y="728"/>
                    <a:pt x="1104" y="728"/>
                  </a:cubicBezTo>
                  <a:lnTo>
                    <a:pt x="1088" y="728"/>
                  </a:lnTo>
                  <a:cubicBezTo>
                    <a:pt x="1084" y="728"/>
                    <a:pt x="1080" y="724"/>
                    <a:pt x="1080" y="720"/>
                  </a:cubicBezTo>
                  <a:cubicBezTo>
                    <a:pt x="1080" y="716"/>
                    <a:pt x="1084" y="712"/>
                    <a:pt x="1088" y="712"/>
                  </a:cubicBezTo>
                  <a:close/>
                  <a:moveTo>
                    <a:pt x="1136" y="712"/>
                  </a:moveTo>
                  <a:lnTo>
                    <a:pt x="1152" y="712"/>
                  </a:lnTo>
                  <a:cubicBezTo>
                    <a:pt x="1157" y="712"/>
                    <a:pt x="1160" y="716"/>
                    <a:pt x="1160" y="720"/>
                  </a:cubicBezTo>
                  <a:cubicBezTo>
                    <a:pt x="1160" y="724"/>
                    <a:pt x="1157" y="728"/>
                    <a:pt x="1152" y="728"/>
                  </a:cubicBezTo>
                  <a:lnTo>
                    <a:pt x="1136" y="728"/>
                  </a:lnTo>
                  <a:cubicBezTo>
                    <a:pt x="1132" y="728"/>
                    <a:pt x="1128" y="724"/>
                    <a:pt x="1128" y="720"/>
                  </a:cubicBezTo>
                  <a:cubicBezTo>
                    <a:pt x="1128" y="716"/>
                    <a:pt x="1132" y="712"/>
                    <a:pt x="1136" y="712"/>
                  </a:cubicBezTo>
                  <a:close/>
                  <a:moveTo>
                    <a:pt x="1184" y="712"/>
                  </a:moveTo>
                  <a:lnTo>
                    <a:pt x="1200" y="712"/>
                  </a:lnTo>
                  <a:cubicBezTo>
                    <a:pt x="1205" y="712"/>
                    <a:pt x="1208" y="716"/>
                    <a:pt x="1208" y="720"/>
                  </a:cubicBezTo>
                  <a:cubicBezTo>
                    <a:pt x="1208" y="724"/>
                    <a:pt x="1205" y="728"/>
                    <a:pt x="1200" y="728"/>
                  </a:cubicBezTo>
                  <a:lnTo>
                    <a:pt x="1184" y="728"/>
                  </a:lnTo>
                  <a:cubicBezTo>
                    <a:pt x="1180" y="728"/>
                    <a:pt x="1176" y="724"/>
                    <a:pt x="1176" y="720"/>
                  </a:cubicBezTo>
                  <a:cubicBezTo>
                    <a:pt x="1176" y="716"/>
                    <a:pt x="1180" y="712"/>
                    <a:pt x="1184" y="712"/>
                  </a:cubicBezTo>
                  <a:close/>
                  <a:moveTo>
                    <a:pt x="1232" y="712"/>
                  </a:moveTo>
                  <a:lnTo>
                    <a:pt x="1248" y="712"/>
                  </a:lnTo>
                  <a:cubicBezTo>
                    <a:pt x="1253" y="712"/>
                    <a:pt x="1256" y="716"/>
                    <a:pt x="1256" y="720"/>
                  </a:cubicBezTo>
                  <a:cubicBezTo>
                    <a:pt x="1256" y="724"/>
                    <a:pt x="1253" y="728"/>
                    <a:pt x="1248" y="728"/>
                  </a:cubicBezTo>
                  <a:lnTo>
                    <a:pt x="1232" y="728"/>
                  </a:lnTo>
                  <a:cubicBezTo>
                    <a:pt x="1228" y="728"/>
                    <a:pt x="1224" y="724"/>
                    <a:pt x="1224" y="720"/>
                  </a:cubicBezTo>
                  <a:cubicBezTo>
                    <a:pt x="1224" y="716"/>
                    <a:pt x="1228" y="712"/>
                    <a:pt x="1232" y="712"/>
                  </a:cubicBezTo>
                  <a:close/>
                  <a:moveTo>
                    <a:pt x="1280" y="712"/>
                  </a:moveTo>
                  <a:lnTo>
                    <a:pt x="1296" y="712"/>
                  </a:lnTo>
                  <a:cubicBezTo>
                    <a:pt x="1301" y="712"/>
                    <a:pt x="1304" y="716"/>
                    <a:pt x="1304" y="720"/>
                  </a:cubicBezTo>
                  <a:cubicBezTo>
                    <a:pt x="1304" y="724"/>
                    <a:pt x="1301" y="728"/>
                    <a:pt x="1296" y="728"/>
                  </a:cubicBezTo>
                  <a:lnTo>
                    <a:pt x="1280" y="728"/>
                  </a:lnTo>
                  <a:cubicBezTo>
                    <a:pt x="1276" y="728"/>
                    <a:pt x="1272" y="724"/>
                    <a:pt x="1272" y="720"/>
                  </a:cubicBezTo>
                  <a:cubicBezTo>
                    <a:pt x="1272" y="716"/>
                    <a:pt x="1276" y="712"/>
                    <a:pt x="1280" y="712"/>
                  </a:cubicBezTo>
                  <a:close/>
                  <a:moveTo>
                    <a:pt x="1328" y="712"/>
                  </a:moveTo>
                  <a:lnTo>
                    <a:pt x="1344" y="712"/>
                  </a:lnTo>
                  <a:cubicBezTo>
                    <a:pt x="1349" y="712"/>
                    <a:pt x="1352" y="716"/>
                    <a:pt x="1352" y="720"/>
                  </a:cubicBezTo>
                  <a:cubicBezTo>
                    <a:pt x="1352" y="724"/>
                    <a:pt x="1349" y="728"/>
                    <a:pt x="1344" y="728"/>
                  </a:cubicBezTo>
                  <a:lnTo>
                    <a:pt x="1328" y="728"/>
                  </a:lnTo>
                  <a:cubicBezTo>
                    <a:pt x="1324" y="728"/>
                    <a:pt x="1320" y="724"/>
                    <a:pt x="1320" y="720"/>
                  </a:cubicBezTo>
                  <a:cubicBezTo>
                    <a:pt x="1320" y="716"/>
                    <a:pt x="1324" y="712"/>
                    <a:pt x="1328" y="712"/>
                  </a:cubicBezTo>
                  <a:close/>
                  <a:moveTo>
                    <a:pt x="1376" y="712"/>
                  </a:moveTo>
                  <a:lnTo>
                    <a:pt x="1392" y="712"/>
                  </a:lnTo>
                  <a:cubicBezTo>
                    <a:pt x="1397" y="712"/>
                    <a:pt x="1400" y="716"/>
                    <a:pt x="1400" y="720"/>
                  </a:cubicBezTo>
                  <a:cubicBezTo>
                    <a:pt x="1400" y="724"/>
                    <a:pt x="1397" y="728"/>
                    <a:pt x="1392" y="728"/>
                  </a:cubicBezTo>
                  <a:lnTo>
                    <a:pt x="1376" y="728"/>
                  </a:lnTo>
                  <a:cubicBezTo>
                    <a:pt x="1372" y="728"/>
                    <a:pt x="1368" y="724"/>
                    <a:pt x="1368" y="720"/>
                  </a:cubicBezTo>
                  <a:cubicBezTo>
                    <a:pt x="1368" y="716"/>
                    <a:pt x="1372" y="712"/>
                    <a:pt x="1376" y="712"/>
                  </a:cubicBezTo>
                  <a:close/>
                  <a:moveTo>
                    <a:pt x="1424" y="712"/>
                  </a:moveTo>
                  <a:lnTo>
                    <a:pt x="1440" y="712"/>
                  </a:lnTo>
                  <a:cubicBezTo>
                    <a:pt x="1445" y="712"/>
                    <a:pt x="1448" y="716"/>
                    <a:pt x="1448" y="720"/>
                  </a:cubicBezTo>
                  <a:cubicBezTo>
                    <a:pt x="1448" y="724"/>
                    <a:pt x="1445" y="728"/>
                    <a:pt x="1440" y="728"/>
                  </a:cubicBezTo>
                  <a:lnTo>
                    <a:pt x="1424" y="728"/>
                  </a:lnTo>
                  <a:cubicBezTo>
                    <a:pt x="1420" y="728"/>
                    <a:pt x="1416" y="724"/>
                    <a:pt x="1416" y="720"/>
                  </a:cubicBezTo>
                  <a:cubicBezTo>
                    <a:pt x="1416" y="716"/>
                    <a:pt x="1420" y="712"/>
                    <a:pt x="1424" y="712"/>
                  </a:cubicBezTo>
                  <a:close/>
                  <a:moveTo>
                    <a:pt x="1472" y="712"/>
                  </a:moveTo>
                  <a:lnTo>
                    <a:pt x="1488" y="712"/>
                  </a:lnTo>
                  <a:cubicBezTo>
                    <a:pt x="1493" y="712"/>
                    <a:pt x="1496" y="716"/>
                    <a:pt x="1496" y="720"/>
                  </a:cubicBezTo>
                  <a:cubicBezTo>
                    <a:pt x="1496" y="724"/>
                    <a:pt x="1493" y="728"/>
                    <a:pt x="1488" y="728"/>
                  </a:cubicBezTo>
                  <a:lnTo>
                    <a:pt x="1472" y="728"/>
                  </a:lnTo>
                  <a:cubicBezTo>
                    <a:pt x="1468" y="728"/>
                    <a:pt x="1464" y="724"/>
                    <a:pt x="1464" y="720"/>
                  </a:cubicBezTo>
                  <a:cubicBezTo>
                    <a:pt x="1464" y="716"/>
                    <a:pt x="1468" y="712"/>
                    <a:pt x="1472" y="712"/>
                  </a:cubicBezTo>
                  <a:close/>
                  <a:moveTo>
                    <a:pt x="1520" y="712"/>
                  </a:moveTo>
                  <a:lnTo>
                    <a:pt x="1536" y="712"/>
                  </a:lnTo>
                  <a:cubicBezTo>
                    <a:pt x="1541" y="712"/>
                    <a:pt x="1544" y="716"/>
                    <a:pt x="1544" y="720"/>
                  </a:cubicBezTo>
                  <a:cubicBezTo>
                    <a:pt x="1544" y="724"/>
                    <a:pt x="1541" y="728"/>
                    <a:pt x="1536" y="728"/>
                  </a:cubicBezTo>
                  <a:lnTo>
                    <a:pt x="1520" y="728"/>
                  </a:lnTo>
                  <a:cubicBezTo>
                    <a:pt x="1516" y="728"/>
                    <a:pt x="1512" y="724"/>
                    <a:pt x="1512" y="720"/>
                  </a:cubicBezTo>
                  <a:cubicBezTo>
                    <a:pt x="1512" y="716"/>
                    <a:pt x="1516" y="712"/>
                    <a:pt x="1520" y="712"/>
                  </a:cubicBezTo>
                  <a:close/>
                  <a:moveTo>
                    <a:pt x="1568" y="712"/>
                  </a:moveTo>
                  <a:lnTo>
                    <a:pt x="1584" y="712"/>
                  </a:lnTo>
                  <a:cubicBezTo>
                    <a:pt x="1589" y="712"/>
                    <a:pt x="1592" y="716"/>
                    <a:pt x="1592" y="720"/>
                  </a:cubicBezTo>
                  <a:cubicBezTo>
                    <a:pt x="1592" y="724"/>
                    <a:pt x="1589" y="728"/>
                    <a:pt x="1584" y="728"/>
                  </a:cubicBezTo>
                  <a:lnTo>
                    <a:pt x="1568" y="728"/>
                  </a:lnTo>
                  <a:cubicBezTo>
                    <a:pt x="1564" y="728"/>
                    <a:pt x="1560" y="724"/>
                    <a:pt x="1560" y="720"/>
                  </a:cubicBezTo>
                  <a:cubicBezTo>
                    <a:pt x="1560" y="716"/>
                    <a:pt x="1564" y="712"/>
                    <a:pt x="1568" y="712"/>
                  </a:cubicBezTo>
                  <a:close/>
                  <a:moveTo>
                    <a:pt x="1616" y="712"/>
                  </a:moveTo>
                  <a:lnTo>
                    <a:pt x="1632" y="712"/>
                  </a:lnTo>
                  <a:cubicBezTo>
                    <a:pt x="1637" y="712"/>
                    <a:pt x="1640" y="716"/>
                    <a:pt x="1640" y="720"/>
                  </a:cubicBezTo>
                  <a:cubicBezTo>
                    <a:pt x="1640" y="724"/>
                    <a:pt x="1637" y="728"/>
                    <a:pt x="1632" y="728"/>
                  </a:cubicBezTo>
                  <a:lnTo>
                    <a:pt x="1616" y="728"/>
                  </a:lnTo>
                  <a:cubicBezTo>
                    <a:pt x="1612" y="728"/>
                    <a:pt x="1608" y="724"/>
                    <a:pt x="1608" y="720"/>
                  </a:cubicBezTo>
                  <a:cubicBezTo>
                    <a:pt x="1608" y="716"/>
                    <a:pt x="1612" y="712"/>
                    <a:pt x="1616" y="712"/>
                  </a:cubicBezTo>
                  <a:close/>
                  <a:moveTo>
                    <a:pt x="1664" y="712"/>
                  </a:moveTo>
                  <a:lnTo>
                    <a:pt x="1680" y="712"/>
                  </a:lnTo>
                  <a:cubicBezTo>
                    <a:pt x="1685" y="712"/>
                    <a:pt x="1688" y="716"/>
                    <a:pt x="1688" y="720"/>
                  </a:cubicBezTo>
                  <a:cubicBezTo>
                    <a:pt x="1688" y="724"/>
                    <a:pt x="1685" y="728"/>
                    <a:pt x="1680" y="728"/>
                  </a:cubicBezTo>
                  <a:lnTo>
                    <a:pt x="1664" y="728"/>
                  </a:lnTo>
                  <a:cubicBezTo>
                    <a:pt x="1660" y="728"/>
                    <a:pt x="1656" y="724"/>
                    <a:pt x="1656" y="720"/>
                  </a:cubicBezTo>
                  <a:cubicBezTo>
                    <a:pt x="1656" y="716"/>
                    <a:pt x="1660" y="712"/>
                    <a:pt x="1664" y="712"/>
                  </a:cubicBezTo>
                  <a:close/>
                  <a:moveTo>
                    <a:pt x="1712" y="712"/>
                  </a:moveTo>
                  <a:lnTo>
                    <a:pt x="1728" y="712"/>
                  </a:lnTo>
                  <a:cubicBezTo>
                    <a:pt x="1733" y="712"/>
                    <a:pt x="1736" y="716"/>
                    <a:pt x="1736" y="720"/>
                  </a:cubicBezTo>
                  <a:cubicBezTo>
                    <a:pt x="1736" y="724"/>
                    <a:pt x="1733" y="728"/>
                    <a:pt x="1728" y="728"/>
                  </a:cubicBezTo>
                  <a:lnTo>
                    <a:pt x="1712" y="728"/>
                  </a:lnTo>
                  <a:cubicBezTo>
                    <a:pt x="1708" y="728"/>
                    <a:pt x="1704" y="724"/>
                    <a:pt x="1704" y="720"/>
                  </a:cubicBezTo>
                  <a:cubicBezTo>
                    <a:pt x="1704" y="716"/>
                    <a:pt x="1708" y="712"/>
                    <a:pt x="1712" y="712"/>
                  </a:cubicBezTo>
                  <a:close/>
                  <a:moveTo>
                    <a:pt x="1760" y="712"/>
                  </a:moveTo>
                  <a:lnTo>
                    <a:pt x="1776" y="712"/>
                  </a:lnTo>
                  <a:cubicBezTo>
                    <a:pt x="1781" y="712"/>
                    <a:pt x="1784" y="716"/>
                    <a:pt x="1784" y="720"/>
                  </a:cubicBezTo>
                  <a:cubicBezTo>
                    <a:pt x="1784" y="724"/>
                    <a:pt x="1781" y="728"/>
                    <a:pt x="1776" y="728"/>
                  </a:cubicBezTo>
                  <a:lnTo>
                    <a:pt x="1760" y="728"/>
                  </a:lnTo>
                  <a:cubicBezTo>
                    <a:pt x="1756" y="728"/>
                    <a:pt x="1752" y="724"/>
                    <a:pt x="1752" y="720"/>
                  </a:cubicBezTo>
                  <a:cubicBezTo>
                    <a:pt x="1752" y="716"/>
                    <a:pt x="1756" y="712"/>
                    <a:pt x="1760" y="712"/>
                  </a:cubicBezTo>
                  <a:close/>
                  <a:moveTo>
                    <a:pt x="1808" y="712"/>
                  </a:moveTo>
                  <a:lnTo>
                    <a:pt x="1824" y="712"/>
                  </a:lnTo>
                  <a:cubicBezTo>
                    <a:pt x="1829" y="712"/>
                    <a:pt x="1832" y="716"/>
                    <a:pt x="1832" y="720"/>
                  </a:cubicBezTo>
                  <a:cubicBezTo>
                    <a:pt x="1832" y="724"/>
                    <a:pt x="1829" y="728"/>
                    <a:pt x="1824" y="728"/>
                  </a:cubicBezTo>
                  <a:lnTo>
                    <a:pt x="1808" y="728"/>
                  </a:lnTo>
                  <a:cubicBezTo>
                    <a:pt x="1804" y="728"/>
                    <a:pt x="1800" y="724"/>
                    <a:pt x="1800" y="720"/>
                  </a:cubicBezTo>
                  <a:cubicBezTo>
                    <a:pt x="1800" y="716"/>
                    <a:pt x="1804" y="712"/>
                    <a:pt x="1808" y="712"/>
                  </a:cubicBezTo>
                  <a:close/>
                  <a:moveTo>
                    <a:pt x="1856" y="712"/>
                  </a:moveTo>
                  <a:lnTo>
                    <a:pt x="1872" y="712"/>
                  </a:lnTo>
                  <a:cubicBezTo>
                    <a:pt x="1877" y="712"/>
                    <a:pt x="1880" y="716"/>
                    <a:pt x="1880" y="720"/>
                  </a:cubicBezTo>
                  <a:cubicBezTo>
                    <a:pt x="1880" y="724"/>
                    <a:pt x="1877" y="728"/>
                    <a:pt x="1872" y="728"/>
                  </a:cubicBezTo>
                  <a:lnTo>
                    <a:pt x="1856" y="728"/>
                  </a:lnTo>
                  <a:cubicBezTo>
                    <a:pt x="1852" y="728"/>
                    <a:pt x="1848" y="724"/>
                    <a:pt x="1848" y="720"/>
                  </a:cubicBezTo>
                  <a:cubicBezTo>
                    <a:pt x="1848" y="716"/>
                    <a:pt x="1852" y="712"/>
                    <a:pt x="1856" y="712"/>
                  </a:cubicBezTo>
                  <a:close/>
                  <a:moveTo>
                    <a:pt x="1904" y="712"/>
                  </a:moveTo>
                  <a:lnTo>
                    <a:pt x="1920" y="712"/>
                  </a:lnTo>
                  <a:cubicBezTo>
                    <a:pt x="1925" y="712"/>
                    <a:pt x="1928" y="716"/>
                    <a:pt x="1928" y="720"/>
                  </a:cubicBezTo>
                  <a:cubicBezTo>
                    <a:pt x="1928" y="724"/>
                    <a:pt x="1925" y="728"/>
                    <a:pt x="1920" y="728"/>
                  </a:cubicBezTo>
                  <a:lnTo>
                    <a:pt x="1904" y="728"/>
                  </a:lnTo>
                  <a:cubicBezTo>
                    <a:pt x="1900" y="728"/>
                    <a:pt x="1896" y="724"/>
                    <a:pt x="1896" y="720"/>
                  </a:cubicBezTo>
                  <a:cubicBezTo>
                    <a:pt x="1896" y="716"/>
                    <a:pt x="1900" y="712"/>
                    <a:pt x="1904" y="712"/>
                  </a:cubicBezTo>
                  <a:close/>
                  <a:moveTo>
                    <a:pt x="1952" y="712"/>
                  </a:moveTo>
                  <a:lnTo>
                    <a:pt x="1968" y="712"/>
                  </a:lnTo>
                  <a:cubicBezTo>
                    <a:pt x="1973" y="712"/>
                    <a:pt x="1976" y="716"/>
                    <a:pt x="1976" y="720"/>
                  </a:cubicBezTo>
                  <a:cubicBezTo>
                    <a:pt x="1976" y="724"/>
                    <a:pt x="1973" y="728"/>
                    <a:pt x="1968" y="728"/>
                  </a:cubicBezTo>
                  <a:lnTo>
                    <a:pt x="1952" y="728"/>
                  </a:lnTo>
                  <a:cubicBezTo>
                    <a:pt x="1948" y="728"/>
                    <a:pt x="1944" y="724"/>
                    <a:pt x="1944" y="720"/>
                  </a:cubicBezTo>
                  <a:cubicBezTo>
                    <a:pt x="1944" y="716"/>
                    <a:pt x="1948" y="712"/>
                    <a:pt x="1952" y="712"/>
                  </a:cubicBezTo>
                  <a:close/>
                  <a:moveTo>
                    <a:pt x="2000" y="712"/>
                  </a:moveTo>
                  <a:lnTo>
                    <a:pt x="2016" y="712"/>
                  </a:lnTo>
                  <a:cubicBezTo>
                    <a:pt x="2021" y="712"/>
                    <a:pt x="2024" y="716"/>
                    <a:pt x="2024" y="720"/>
                  </a:cubicBezTo>
                  <a:cubicBezTo>
                    <a:pt x="2024" y="724"/>
                    <a:pt x="2021" y="728"/>
                    <a:pt x="2016" y="728"/>
                  </a:cubicBezTo>
                  <a:lnTo>
                    <a:pt x="2000" y="728"/>
                  </a:lnTo>
                  <a:cubicBezTo>
                    <a:pt x="1996" y="728"/>
                    <a:pt x="1992" y="724"/>
                    <a:pt x="1992" y="720"/>
                  </a:cubicBezTo>
                  <a:cubicBezTo>
                    <a:pt x="1992" y="716"/>
                    <a:pt x="1996" y="712"/>
                    <a:pt x="2000" y="712"/>
                  </a:cubicBezTo>
                  <a:close/>
                  <a:moveTo>
                    <a:pt x="2048" y="712"/>
                  </a:moveTo>
                  <a:lnTo>
                    <a:pt x="2064" y="712"/>
                  </a:lnTo>
                  <a:cubicBezTo>
                    <a:pt x="2069" y="712"/>
                    <a:pt x="2072" y="716"/>
                    <a:pt x="2072" y="720"/>
                  </a:cubicBezTo>
                  <a:cubicBezTo>
                    <a:pt x="2072" y="724"/>
                    <a:pt x="2069" y="728"/>
                    <a:pt x="2064" y="728"/>
                  </a:cubicBezTo>
                  <a:lnTo>
                    <a:pt x="2048" y="728"/>
                  </a:lnTo>
                  <a:cubicBezTo>
                    <a:pt x="2044" y="728"/>
                    <a:pt x="2040" y="724"/>
                    <a:pt x="2040" y="720"/>
                  </a:cubicBezTo>
                  <a:cubicBezTo>
                    <a:pt x="2040" y="716"/>
                    <a:pt x="2044" y="712"/>
                    <a:pt x="2048" y="712"/>
                  </a:cubicBezTo>
                  <a:close/>
                  <a:moveTo>
                    <a:pt x="2096" y="712"/>
                  </a:moveTo>
                  <a:lnTo>
                    <a:pt x="2112" y="712"/>
                  </a:lnTo>
                  <a:cubicBezTo>
                    <a:pt x="2117" y="712"/>
                    <a:pt x="2120" y="716"/>
                    <a:pt x="2120" y="720"/>
                  </a:cubicBezTo>
                  <a:cubicBezTo>
                    <a:pt x="2120" y="724"/>
                    <a:pt x="2117" y="728"/>
                    <a:pt x="2112" y="728"/>
                  </a:cubicBezTo>
                  <a:lnTo>
                    <a:pt x="2096" y="728"/>
                  </a:lnTo>
                  <a:cubicBezTo>
                    <a:pt x="2092" y="728"/>
                    <a:pt x="2088" y="724"/>
                    <a:pt x="2088" y="720"/>
                  </a:cubicBezTo>
                  <a:cubicBezTo>
                    <a:pt x="2088" y="716"/>
                    <a:pt x="2092" y="712"/>
                    <a:pt x="2096" y="712"/>
                  </a:cubicBezTo>
                  <a:close/>
                  <a:moveTo>
                    <a:pt x="2144" y="712"/>
                  </a:moveTo>
                  <a:lnTo>
                    <a:pt x="2160" y="712"/>
                  </a:lnTo>
                  <a:cubicBezTo>
                    <a:pt x="2165" y="712"/>
                    <a:pt x="2168" y="716"/>
                    <a:pt x="2168" y="720"/>
                  </a:cubicBezTo>
                  <a:cubicBezTo>
                    <a:pt x="2168" y="724"/>
                    <a:pt x="2165" y="728"/>
                    <a:pt x="2160" y="728"/>
                  </a:cubicBezTo>
                  <a:lnTo>
                    <a:pt x="2144" y="728"/>
                  </a:lnTo>
                  <a:cubicBezTo>
                    <a:pt x="2140" y="728"/>
                    <a:pt x="2136" y="724"/>
                    <a:pt x="2136" y="720"/>
                  </a:cubicBezTo>
                  <a:cubicBezTo>
                    <a:pt x="2136" y="716"/>
                    <a:pt x="2140" y="712"/>
                    <a:pt x="2144" y="712"/>
                  </a:cubicBezTo>
                  <a:close/>
                  <a:moveTo>
                    <a:pt x="2192" y="712"/>
                  </a:moveTo>
                  <a:lnTo>
                    <a:pt x="2208" y="712"/>
                  </a:lnTo>
                  <a:cubicBezTo>
                    <a:pt x="2213" y="712"/>
                    <a:pt x="2216" y="716"/>
                    <a:pt x="2216" y="720"/>
                  </a:cubicBezTo>
                  <a:cubicBezTo>
                    <a:pt x="2216" y="724"/>
                    <a:pt x="2213" y="728"/>
                    <a:pt x="2208" y="728"/>
                  </a:cubicBezTo>
                  <a:lnTo>
                    <a:pt x="2192" y="728"/>
                  </a:lnTo>
                  <a:cubicBezTo>
                    <a:pt x="2188" y="728"/>
                    <a:pt x="2184" y="724"/>
                    <a:pt x="2184" y="720"/>
                  </a:cubicBezTo>
                  <a:cubicBezTo>
                    <a:pt x="2184" y="716"/>
                    <a:pt x="2188" y="712"/>
                    <a:pt x="2192" y="712"/>
                  </a:cubicBezTo>
                  <a:close/>
                  <a:moveTo>
                    <a:pt x="2240" y="712"/>
                  </a:moveTo>
                  <a:lnTo>
                    <a:pt x="2256" y="712"/>
                  </a:lnTo>
                  <a:cubicBezTo>
                    <a:pt x="2261" y="712"/>
                    <a:pt x="2264" y="716"/>
                    <a:pt x="2264" y="720"/>
                  </a:cubicBezTo>
                  <a:cubicBezTo>
                    <a:pt x="2264" y="724"/>
                    <a:pt x="2261" y="728"/>
                    <a:pt x="2256" y="728"/>
                  </a:cubicBezTo>
                  <a:lnTo>
                    <a:pt x="2240" y="728"/>
                  </a:lnTo>
                  <a:cubicBezTo>
                    <a:pt x="2236" y="728"/>
                    <a:pt x="2232" y="724"/>
                    <a:pt x="2232" y="720"/>
                  </a:cubicBezTo>
                  <a:cubicBezTo>
                    <a:pt x="2232" y="716"/>
                    <a:pt x="2236" y="712"/>
                    <a:pt x="2240" y="712"/>
                  </a:cubicBezTo>
                  <a:close/>
                  <a:moveTo>
                    <a:pt x="2288" y="712"/>
                  </a:moveTo>
                  <a:lnTo>
                    <a:pt x="2304" y="712"/>
                  </a:lnTo>
                  <a:cubicBezTo>
                    <a:pt x="2309" y="712"/>
                    <a:pt x="2312" y="716"/>
                    <a:pt x="2312" y="720"/>
                  </a:cubicBezTo>
                  <a:cubicBezTo>
                    <a:pt x="2312" y="724"/>
                    <a:pt x="2309" y="728"/>
                    <a:pt x="2304" y="728"/>
                  </a:cubicBezTo>
                  <a:lnTo>
                    <a:pt x="2288" y="728"/>
                  </a:lnTo>
                  <a:cubicBezTo>
                    <a:pt x="2284" y="728"/>
                    <a:pt x="2280" y="724"/>
                    <a:pt x="2280" y="720"/>
                  </a:cubicBezTo>
                  <a:cubicBezTo>
                    <a:pt x="2280" y="716"/>
                    <a:pt x="2284" y="712"/>
                    <a:pt x="2288" y="712"/>
                  </a:cubicBezTo>
                  <a:close/>
                  <a:moveTo>
                    <a:pt x="2336" y="712"/>
                  </a:moveTo>
                  <a:lnTo>
                    <a:pt x="2352" y="712"/>
                  </a:lnTo>
                  <a:cubicBezTo>
                    <a:pt x="2357" y="712"/>
                    <a:pt x="2360" y="716"/>
                    <a:pt x="2360" y="720"/>
                  </a:cubicBezTo>
                  <a:cubicBezTo>
                    <a:pt x="2360" y="724"/>
                    <a:pt x="2357" y="728"/>
                    <a:pt x="2352" y="728"/>
                  </a:cubicBezTo>
                  <a:lnTo>
                    <a:pt x="2336" y="728"/>
                  </a:lnTo>
                  <a:cubicBezTo>
                    <a:pt x="2332" y="728"/>
                    <a:pt x="2328" y="724"/>
                    <a:pt x="2328" y="720"/>
                  </a:cubicBezTo>
                  <a:cubicBezTo>
                    <a:pt x="2328" y="716"/>
                    <a:pt x="2332" y="712"/>
                    <a:pt x="2336" y="712"/>
                  </a:cubicBezTo>
                  <a:close/>
                  <a:moveTo>
                    <a:pt x="2384" y="712"/>
                  </a:moveTo>
                  <a:lnTo>
                    <a:pt x="2400" y="712"/>
                  </a:lnTo>
                  <a:cubicBezTo>
                    <a:pt x="2405" y="712"/>
                    <a:pt x="2408" y="716"/>
                    <a:pt x="2408" y="720"/>
                  </a:cubicBezTo>
                  <a:cubicBezTo>
                    <a:pt x="2408" y="724"/>
                    <a:pt x="2405" y="728"/>
                    <a:pt x="2400" y="728"/>
                  </a:cubicBezTo>
                  <a:lnTo>
                    <a:pt x="2384" y="728"/>
                  </a:lnTo>
                  <a:cubicBezTo>
                    <a:pt x="2380" y="728"/>
                    <a:pt x="2376" y="724"/>
                    <a:pt x="2376" y="720"/>
                  </a:cubicBezTo>
                  <a:cubicBezTo>
                    <a:pt x="2376" y="716"/>
                    <a:pt x="2380" y="712"/>
                    <a:pt x="2384" y="712"/>
                  </a:cubicBezTo>
                  <a:close/>
                  <a:moveTo>
                    <a:pt x="2432" y="712"/>
                  </a:moveTo>
                  <a:lnTo>
                    <a:pt x="2448" y="712"/>
                  </a:lnTo>
                  <a:cubicBezTo>
                    <a:pt x="2453" y="712"/>
                    <a:pt x="2456" y="716"/>
                    <a:pt x="2456" y="720"/>
                  </a:cubicBezTo>
                  <a:cubicBezTo>
                    <a:pt x="2456" y="724"/>
                    <a:pt x="2453" y="728"/>
                    <a:pt x="2448" y="728"/>
                  </a:cubicBezTo>
                  <a:lnTo>
                    <a:pt x="2432" y="728"/>
                  </a:lnTo>
                  <a:cubicBezTo>
                    <a:pt x="2428" y="728"/>
                    <a:pt x="2424" y="724"/>
                    <a:pt x="2424" y="720"/>
                  </a:cubicBezTo>
                  <a:cubicBezTo>
                    <a:pt x="2424" y="716"/>
                    <a:pt x="2428" y="712"/>
                    <a:pt x="2432" y="712"/>
                  </a:cubicBezTo>
                  <a:close/>
                  <a:moveTo>
                    <a:pt x="2480" y="712"/>
                  </a:moveTo>
                  <a:lnTo>
                    <a:pt x="2496" y="712"/>
                  </a:lnTo>
                  <a:cubicBezTo>
                    <a:pt x="2501" y="712"/>
                    <a:pt x="2504" y="716"/>
                    <a:pt x="2504" y="720"/>
                  </a:cubicBezTo>
                  <a:cubicBezTo>
                    <a:pt x="2504" y="724"/>
                    <a:pt x="2501" y="728"/>
                    <a:pt x="2496" y="728"/>
                  </a:cubicBezTo>
                  <a:lnTo>
                    <a:pt x="2480" y="728"/>
                  </a:lnTo>
                  <a:cubicBezTo>
                    <a:pt x="2476" y="728"/>
                    <a:pt x="2472" y="724"/>
                    <a:pt x="2472" y="720"/>
                  </a:cubicBezTo>
                  <a:cubicBezTo>
                    <a:pt x="2472" y="716"/>
                    <a:pt x="2476" y="712"/>
                    <a:pt x="2480" y="712"/>
                  </a:cubicBezTo>
                  <a:close/>
                  <a:moveTo>
                    <a:pt x="2528" y="712"/>
                  </a:moveTo>
                  <a:lnTo>
                    <a:pt x="2544" y="712"/>
                  </a:lnTo>
                  <a:cubicBezTo>
                    <a:pt x="2549" y="712"/>
                    <a:pt x="2552" y="716"/>
                    <a:pt x="2552" y="720"/>
                  </a:cubicBezTo>
                  <a:cubicBezTo>
                    <a:pt x="2552" y="724"/>
                    <a:pt x="2549" y="728"/>
                    <a:pt x="2544" y="728"/>
                  </a:cubicBezTo>
                  <a:lnTo>
                    <a:pt x="2528" y="728"/>
                  </a:lnTo>
                  <a:cubicBezTo>
                    <a:pt x="2524" y="728"/>
                    <a:pt x="2520" y="724"/>
                    <a:pt x="2520" y="720"/>
                  </a:cubicBezTo>
                  <a:cubicBezTo>
                    <a:pt x="2520" y="716"/>
                    <a:pt x="2524" y="712"/>
                    <a:pt x="2528" y="712"/>
                  </a:cubicBezTo>
                  <a:close/>
                  <a:moveTo>
                    <a:pt x="2576" y="712"/>
                  </a:moveTo>
                  <a:lnTo>
                    <a:pt x="2592" y="712"/>
                  </a:lnTo>
                  <a:cubicBezTo>
                    <a:pt x="2597" y="712"/>
                    <a:pt x="2600" y="716"/>
                    <a:pt x="2600" y="720"/>
                  </a:cubicBezTo>
                  <a:cubicBezTo>
                    <a:pt x="2600" y="724"/>
                    <a:pt x="2597" y="728"/>
                    <a:pt x="2592" y="728"/>
                  </a:cubicBezTo>
                  <a:lnTo>
                    <a:pt x="2576" y="728"/>
                  </a:lnTo>
                  <a:cubicBezTo>
                    <a:pt x="2572" y="728"/>
                    <a:pt x="2568" y="724"/>
                    <a:pt x="2568" y="720"/>
                  </a:cubicBezTo>
                  <a:cubicBezTo>
                    <a:pt x="2568" y="716"/>
                    <a:pt x="2572" y="712"/>
                    <a:pt x="2576" y="712"/>
                  </a:cubicBezTo>
                  <a:close/>
                  <a:moveTo>
                    <a:pt x="2624" y="712"/>
                  </a:moveTo>
                  <a:lnTo>
                    <a:pt x="2640" y="712"/>
                  </a:lnTo>
                  <a:cubicBezTo>
                    <a:pt x="2645" y="712"/>
                    <a:pt x="2648" y="716"/>
                    <a:pt x="2648" y="720"/>
                  </a:cubicBezTo>
                  <a:cubicBezTo>
                    <a:pt x="2648" y="724"/>
                    <a:pt x="2645" y="728"/>
                    <a:pt x="2640" y="728"/>
                  </a:cubicBezTo>
                  <a:lnTo>
                    <a:pt x="2624" y="728"/>
                  </a:lnTo>
                  <a:cubicBezTo>
                    <a:pt x="2620" y="728"/>
                    <a:pt x="2616" y="724"/>
                    <a:pt x="2616" y="720"/>
                  </a:cubicBezTo>
                  <a:cubicBezTo>
                    <a:pt x="2616" y="716"/>
                    <a:pt x="2620" y="712"/>
                    <a:pt x="2624" y="712"/>
                  </a:cubicBezTo>
                  <a:close/>
                  <a:moveTo>
                    <a:pt x="2672" y="712"/>
                  </a:moveTo>
                  <a:lnTo>
                    <a:pt x="2688" y="712"/>
                  </a:lnTo>
                  <a:cubicBezTo>
                    <a:pt x="2693" y="712"/>
                    <a:pt x="2696" y="716"/>
                    <a:pt x="2696" y="720"/>
                  </a:cubicBezTo>
                  <a:cubicBezTo>
                    <a:pt x="2696" y="724"/>
                    <a:pt x="2693" y="728"/>
                    <a:pt x="2688" y="728"/>
                  </a:cubicBezTo>
                  <a:lnTo>
                    <a:pt x="2672" y="728"/>
                  </a:lnTo>
                  <a:cubicBezTo>
                    <a:pt x="2668" y="728"/>
                    <a:pt x="2664" y="724"/>
                    <a:pt x="2664" y="720"/>
                  </a:cubicBezTo>
                  <a:cubicBezTo>
                    <a:pt x="2664" y="716"/>
                    <a:pt x="2668" y="712"/>
                    <a:pt x="2672" y="712"/>
                  </a:cubicBezTo>
                  <a:close/>
                  <a:moveTo>
                    <a:pt x="2720" y="712"/>
                  </a:moveTo>
                  <a:lnTo>
                    <a:pt x="2736" y="712"/>
                  </a:lnTo>
                  <a:cubicBezTo>
                    <a:pt x="2741" y="712"/>
                    <a:pt x="2744" y="716"/>
                    <a:pt x="2744" y="720"/>
                  </a:cubicBezTo>
                  <a:cubicBezTo>
                    <a:pt x="2744" y="724"/>
                    <a:pt x="2741" y="728"/>
                    <a:pt x="2736" y="728"/>
                  </a:cubicBezTo>
                  <a:lnTo>
                    <a:pt x="2720" y="728"/>
                  </a:lnTo>
                  <a:cubicBezTo>
                    <a:pt x="2716" y="728"/>
                    <a:pt x="2712" y="724"/>
                    <a:pt x="2712" y="720"/>
                  </a:cubicBezTo>
                  <a:cubicBezTo>
                    <a:pt x="2712" y="716"/>
                    <a:pt x="2716" y="712"/>
                    <a:pt x="2720" y="712"/>
                  </a:cubicBezTo>
                  <a:close/>
                  <a:moveTo>
                    <a:pt x="2768" y="712"/>
                  </a:moveTo>
                  <a:lnTo>
                    <a:pt x="2784" y="712"/>
                  </a:lnTo>
                  <a:cubicBezTo>
                    <a:pt x="2789" y="712"/>
                    <a:pt x="2792" y="716"/>
                    <a:pt x="2792" y="720"/>
                  </a:cubicBezTo>
                  <a:cubicBezTo>
                    <a:pt x="2792" y="724"/>
                    <a:pt x="2789" y="728"/>
                    <a:pt x="2784" y="728"/>
                  </a:cubicBezTo>
                  <a:lnTo>
                    <a:pt x="2768" y="728"/>
                  </a:lnTo>
                  <a:cubicBezTo>
                    <a:pt x="2764" y="728"/>
                    <a:pt x="2760" y="724"/>
                    <a:pt x="2760" y="720"/>
                  </a:cubicBezTo>
                  <a:cubicBezTo>
                    <a:pt x="2760" y="716"/>
                    <a:pt x="2764" y="712"/>
                    <a:pt x="2768" y="712"/>
                  </a:cubicBezTo>
                  <a:close/>
                  <a:moveTo>
                    <a:pt x="2816" y="712"/>
                  </a:moveTo>
                  <a:lnTo>
                    <a:pt x="2832" y="712"/>
                  </a:lnTo>
                  <a:cubicBezTo>
                    <a:pt x="2837" y="712"/>
                    <a:pt x="2840" y="716"/>
                    <a:pt x="2840" y="720"/>
                  </a:cubicBezTo>
                  <a:cubicBezTo>
                    <a:pt x="2840" y="724"/>
                    <a:pt x="2837" y="728"/>
                    <a:pt x="2832" y="728"/>
                  </a:cubicBezTo>
                  <a:lnTo>
                    <a:pt x="2816" y="728"/>
                  </a:lnTo>
                  <a:cubicBezTo>
                    <a:pt x="2812" y="728"/>
                    <a:pt x="2808" y="724"/>
                    <a:pt x="2808" y="720"/>
                  </a:cubicBezTo>
                  <a:cubicBezTo>
                    <a:pt x="2808" y="716"/>
                    <a:pt x="2812" y="712"/>
                    <a:pt x="2816" y="712"/>
                  </a:cubicBezTo>
                  <a:close/>
                  <a:moveTo>
                    <a:pt x="2864" y="712"/>
                  </a:moveTo>
                  <a:lnTo>
                    <a:pt x="2880" y="712"/>
                  </a:lnTo>
                  <a:cubicBezTo>
                    <a:pt x="2885" y="712"/>
                    <a:pt x="2888" y="716"/>
                    <a:pt x="2888" y="720"/>
                  </a:cubicBezTo>
                  <a:cubicBezTo>
                    <a:pt x="2888" y="724"/>
                    <a:pt x="2885" y="728"/>
                    <a:pt x="2880" y="728"/>
                  </a:cubicBezTo>
                  <a:lnTo>
                    <a:pt x="2864" y="728"/>
                  </a:lnTo>
                  <a:cubicBezTo>
                    <a:pt x="2860" y="728"/>
                    <a:pt x="2856" y="724"/>
                    <a:pt x="2856" y="720"/>
                  </a:cubicBezTo>
                  <a:cubicBezTo>
                    <a:pt x="2856" y="716"/>
                    <a:pt x="2860" y="712"/>
                    <a:pt x="2864" y="712"/>
                  </a:cubicBezTo>
                  <a:close/>
                  <a:moveTo>
                    <a:pt x="2912" y="712"/>
                  </a:moveTo>
                  <a:lnTo>
                    <a:pt x="2928" y="712"/>
                  </a:lnTo>
                  <a:cubicBezTo>
                    <a:pt x="2933" y="712"/>
                    <a:pt x="2936" y="716"/>
                    <a:pt x="2936" y="720"/>
                  </a:cubicBezTo>
                  <a:cubicBezTo>
                    <a:pt x="2936" y="724"/>
                    <a:pt x="2933" y="728"/>
                    <a:pt x="2928" y="728"/>
                  </a:cubicBezTo>
                  <a:lnTo>
                    <a:pt x="2912" y="728"/>
                  </a:lnTo>
                  <a:cubicBezTo>
                    <a:pt x="2908" y="728"/>
                    <a:pt x="2904" y="724"/>
                    <a:pt x="2904" y="720"/>
                  </a:cubicBezTo>
                  <a:cubicBezTo>
                    <a:pt x="2904" y="716"/>
                    <a:pt x="2908" y="712"/>
                    <a:pt x="2912" y="712"/>
                  </a:cubicBezTo>
                  <a:close/>
                  <a:moveTo>
                    <a:pt x="2960" y="712"/>
                  </a:moveTo>
                  <a:lnTo>
                    <a:pt x="2976" y="712"/>
                  </a:lnTo>
                  <a:cubicBezTo>
                    <a:pt x="2981" y="712"/>
                    <a:pt x="2984" y="716"/>
                    <a:pt x="2984" y="720"/>
                  </a:cubicBezTo>
                  <a:cubicBezTo>
                    <a:pt x="2984" y="724"/>
                    <a:pt x="2981" y="728"/>
                    <a:pt x="2976" y="728"/>
                  </a:cubicBezTo>
                  <a:lnTo>
                    <a:pt x="2960" y="728"/>
                  </a:lnTo>
                  <a:cubicBezTo>
                    <a:pt x="2956" y="728"/>
                    <a:pt x="2952" y="724"/>
                    <a:pt x="2952" y="720"/>
                  </a:cubicBezTo>
                  <a:cubicBezTo>
                    <a:pt x="2952" y="716"/>
                    <a:pt x="2956" y="712"/>
                    <a:pt x="2960" y="712"/>
                  </a:cubicBezTo>
                  <a:close/>
                  <a:moveTo>
                    <a:pt x="2981" y="701"/>
                  </a:moveTo>
                  <a:lnTo>
                    <a:pt x="2981" y="685"/>
                  </a:lnTo>
                  <a:cubicBezTo>
                    <a:pt x="2981" y="680"/>
                    <a:pt x="2985" y="677"/>
                    <a:pt x="2989" y="677"/>
                  </a:cubicBezTo>
                  <a:cubicBezTo>
                    <a:pt x="2994" y="677"/>
                    <a:pt x="2997" y="680"/>
                    <a:pt x="2997" y="685"/>
                  </a:cubicBezTo>
                  <a:lnTo>
                    <a:pt x="2997" y="701"/>
                  </a:lnTo>
                  <a:cubicBezTo>
                    <a:pt x="2997" y="705"/>
                    <a:pt x="2994" y="709"/>
                    <a:pt x="2989" y="709"/>
                  </a:cubicBezTo>
                  <a:cubicBezTo>
                    <a:pt x="2985" y="709"/>
                    <a:pt x="2981" y="705"/>
                    <a:pt x="2981" y="701"/>
                  </a:cubicBezTo>
                  <a:close/>
                  <a:moveTo>
                    <a:pt x="2981" y="653"/>
                  </a:moveTo>
                  <a:lnTo>
                    <a:pt x="2981" y="637"/>
                  </a:lnTo>
                  <a:cubicBezTo>
                    <a:pt x="2981" y="632"/>
                    <a:pt x="2985" y="629"/>
                    <a:pt x="2989" y="629"/>
                  </a:cubicBezTo>
                  <a:cubicBezTo>
                    <a:pt x="2994" y="629"/>
                    <a:pt x="2997" y="632"/>
                    <a:pt x="2997" y="637"/>
                  </a:cubicBezTo>
                  <a:lnTo>
                    <a:pt x="2997" y="653"/>
                  </a:lnTo>
                  <a:cubicBezTo>
                    <a:pt x="2997" y="657"/>
                    <a:pt x="2994" y="661"/>
                    <a:pt x="2989" y="661"/>
                  </a:cubicBezTo>
                  <a:cubicBezTo>
                    <a:pt x="2985" y="661"/>
                    <a:pt x="2981" y="657"/>
                    <a:pt x="2981" y="653"/>
                  </a:cubicBezTo>
                  <a:close/>
                  <a:moveTo>
                    <a:pt x="2981" y="605"/>
                  </a:moveTo>
                  <a:lnTo>
                    <a:pt x="2981" y="589"/>
                  </a:lnTo>
                  <a:cubicBezTo>
                    <a:pt x="2981" y="584"/>
                    <a:pt x="2985" y="581"/>
                    <a:pt x="2989" y="581"/>
                  </a:cubicBezTo>
                  <a:cubicBezTo>
                    <a:pt x="2994" y="581"/>
                    <a:pt x="2997" y="584"/>
                    <a:pt x="2997" y="589"/>
                  </a:cubicBezTo>
                  <a:lnTo>
                    <a:pt x="2997" y="605"/>
                  </a:lnTo>
                  <a:cubicBezTo>
                    <a:pt x="2997" y="609"/>
                    <a:pt x="2994" y="613"/>
                    <a:pt x="2989" y="613"/>
                  </a:cubicBezTo>
                  <a:cubicBezTo>
                    <a:pt x="2985" y="613"/>
                    <a:pt x="2981" y="609"/>
                    <a:pt x="2981" y="605"/>
                  </a:cubicBezTo>
                  <a:close/>
                  <a:moveTo>
                    <a:pt x="2981" y="557"/>
                  </a:moveTo>
                  <a:lnTo>
                    <a:pt x="2981" y="541"/>
                  </a:lnTo>
                  <a:cubicBezTo>
                    <a:pt x="2981" y="536"/>
                    <a:pt x="2985" y="533"/>
                    <a:pt x="2989" y="533"/>
                  </a:cubicBezTo>
                  <a:cubicBezTo>
                    <a:pt x="2994" y="533"/>
                    <a:pt x="2997" y="536"/>
                    <a:pt x="2997" y="541"/>
                  </a:cubicBezTo>
                  <a:lnTo>
                    <a:pt x="2997" y="557"/>
                  </a:lnTo>
                  <a:cubicBezTo>
                    <a:pt x="2997" y="561"/>
                    <a:pt x="2994" y="565"/>
                    <a:pt x="2989" y="565"/>
                  </a:cubicBezTo>
                  <a:cubicBezTo>
                    <a:pt x="2985" y="565"/>
                    <a:pt x="2981" y="561"/>
                    <a:pt x="2981" y="557"/>
                  </a:cubicBezTo>
                  <a:close/>
                  <a:moveTo>
                    <a:pt x="2981" y="509"/>
                  </a:moveTo>
                  <a:lnTo>
                    <a:pt x="2981" y="493"/>
                  </a:lnTo>
                  <a:cubicBezTo>
                    <a:pt x="2981" y="488"/>
                    <a:pt x="2985" y="485"/>
                    <a:pt x="2989" y="485"/>
                  </a:cubicBezTo>
                  <a:cubicBezTo>
                    <a:pt x="2994" y="485"/>
                    <a:pt x="2997" y="488"/>
                    <a:pt x="2997" y="493"/>
                  </a:cubicBezTo>
                  <a:lnTo>
                    <a:pt x="2997" y="509"/>
                  </a:lnTo>
                  <a:cubicBezTo>
                    <a:pt x="2997" y="513"/>
                    <a:pt x="2994" y="517"/>
                    <a:pt x="2989" y="517"/>
                  </a:cubicBezTo>
                  <a:cubicBezTo>
                    <a:pt x="2985" y="517"/>
                    <a:pt x="2981" y="513"/>
                    <a:pt x="2981" y="509"/>
                  </a:cubicBezTo>
                  <a:close/>
                  <a:moveTo>
                    <a:pt x="2981" y="461"/>
                  </a:moveTo>
                  <a:lnTo>
                    <a:pt x="2981" y="445"/>
                  </a:lnTo>
                  <a:cubicBezTo>
                    <a:pt x="2981" y="440"/>
                    <a:pt x="2985" y="437"/>
                    <a:pt x="2989" y="437"/>
                  </a:cubicBezTo>
                  <a:cubicBezTo>
                    <a:pt x="2994" y="437"/>
                    <a:pt x="2997" y="440"/>
                    <a:pt x="2997" y="445"/>
                  </a:cubicBezTo>
                  <a:lnTo>
                    <a:pt x="2997" y="461"/>
                  </a:lnTo>
                  <a:cubicBezTo>
                    <a:pt x="2997" y="465"/>
                    <a:pt x="2994" y="469"/>
                    <a:pt x="2989" y="469"/>
                  </a:cubicBezTo>
                  <a:cubicBezTo>
                    <a:pt x="2985" y="469"/>
                    <a:pt x="2981" y="465"/>
                    <a:pt x="2981" y="461"/>
                  </a:cubicBezTo>
                  <a:close/>
                  <a:moveTo>
                    <a:pt x="2981" y="413"/>
                  </a:moveTo>
                  <a:lnTo>
                    <a:pt x="2981" y="397"/>
                  </a:lnTo>
                  <a:cubicBezTo>
                    <a:pt x="2981" y="392"/>
                    <a:pt x="2985" y="389"/>
                    <a:pt x="2989" y="389"/>
                  </a:cubicBezTo>
                  <a:cubicBezTo>
                    <a:pt x="2994" y="389"/>
                    <a:pt x="2997" y="392"/>
                    <a:pt x="2997" y="397"/>
                  </a:cubicBezTo>
                  <a:lnTo>
                    <a:pt x="2997" y="413"/>
                  </a:lnTo>
                  <a:cubicBezTo>
                    <a:pt x="2997" y="417"/>
                    <a:pt x="2994" y="421"/>
                    <a:pt x="2989" y="421"/>
                  </a:cubicBezTo>
                  <a:cubicBezTo>
                    <a:pt x="2985" y="421"/>
                    <a:pt x="2981" y="417"/>
                    <a:pt x="2981" y="413"/>
                  </a:cubicBezTo>
                  <a:close/>
                  <a:moveTo>
                    <a:pt x="2981" y="365"/>
                  </a:moveTo>
                  <a:lnTo>
                    <a:pt x="2981" y="349"/>
                  </a:lnTo>
                  <a:cubicBezTo>
                    <a:pt x="2981" y="344"/>
                    <a:pt x="2985" y="341"/>
                    <a:pt x="2989" y="341"/>
                  </a:cubicBezTo>
                  <a:cubicBezTo>
                    <a:pt x="2994" y="341"/>
                    <a:pt x="2997" y="344"/>
                    <a:pt x="2997" y="349"/>
                  </a:cubicBezTo>
                  <a:lnTo>
                    <a:pt x="2997" y="365"/>
                  </a:lnTo>
                  <a:cubicBezTo>
                    <a:pt x="2997" y="369"/>
                    <a:pt x="2994" y="373"/>
                    <a:pt x="2989" y="373"/>
                  </a:cubicBezTo>
                  <a:cubicBezTo>
                    <a:pt x="2985" y="373"/>
                    <a:pt x="2981" y="369"/>
                    <a:pt x="2981" y="365"/>
                  </a:cubicBezTo>
                  <a:close/>
                  <a:moveTo>
                    <a:pt x="2981" y="317"/>
                  </a:moveTo>
                  <a:lnTo>
                    <a:pt x="2981" y="301"/>
                  </a:lnTo>
                  <a:cubicBezTo>
                    <a:pt x="2981" y="296"/>
                    <a:pt x="2985" y="293"/>
                    <a:pt x="2989" y="293"/>
                  </a:cubicBezTo>
                  <a:cubicBezTo>
                    <a:pt x="2994" y="293"/>
                    <a:pt x="2997" y="296"/>
                    <a:pt x="2997" y="301"/>
                  </a:cubicBezTo>
                  <a:lnTo>
                    <a:pt x="2997" y="317"/>
                  </a:lnTo>
                  <a:cubicBezTo>
                    <a:pt x="2997" y="321"/>
                    <a:pt x="2994" y="325"/>
                    <a:pt x="2989" y="325"/>
                  </a:cubicBezTo>
                  <a:cubicBezTo>
                    <a:pt x="2985" y="325"/>
                    <a:pt x="2981" y="321"/>
                    <a:pt x="2981" y="317"/>
                  </a:cubicBezTo>
                  <a:close/>
                  <a:moveTo>
                    <a:pt x="2981" y="269"/>
                  </a:moveTo>
                  <a:lnTo>
                    <a:pt x="2981" y="253"/>
                  </a:lnTo>
                  <a:cubicBezTo>
                    <a:pt x="2981" y="248"/>
                    <a:pt x="2985" y="245"/>
                    <a:pt x="2989" y="245"/>
                  </a:cubicBezTo>
                  <a:cubicBezTo>
                    <a:pt x="2994" y="245"/>
                    <a:pt x="2997" y="248"/>
                    <a:pt x="2997" y="253"/>
                  </a:cubicBezTo>
                  <a:lnTo>
                    <a:pt x="2997" y="269"/>
                  </a:lnTo>
                  <a:cubicBezTo>
                    <a:pt x="2997" y="273"/>
                    <a:pt x="2994" y="277"/>
                    <a:pt x="2989" y="277"/>
                  </a:cubicBezTo>
                  <a:cubicBezTo>
                    <a:pt x="2985" y="277"/>
                    <a:pt x="2981" y="273"/>
                    <a:pt x="2981" y="269"/>
                  </a:cubicBezTo>
                  <a:close/>
                  <a:moveTo>
                    <a:pt x="2981" y="221"/>
                  </a:moveTo>
                  <a:lnTo>
                    <a:pt x="2981" y="205"/>
                  </a:lnTo>
                  <a:cubicBezTo>
                    <a:pt x="2981" y="200"/>
                    <a:pt x="2985" y="197"/>
                    <a:pt x="2989" y="197"/>
                  </a:cubicBezTo>
                  <a:cubicBezTo>
                    <a:pt x="2994" y="197"/>
                    <a:pt x="2997" y="200"/>
                    <a:pt x="2997" y="205"/>
                  </a:cubicBezTo>
                  <a:lnTo>
                    <a:pt x="2997" y="221"/>
                  </a:lnTo>
                  <a:cubicBezTo>
                    <a:pt x="2997" y="225"/>
                    <a:pt x="2994" y="229"/>
                    <a:pt x="2989" y="229"/>
                  </a:cubicBezTo>
                  <a:cubicBezTo>
                    <a:pt x="2985" y="229"/>
                    <a:pt x="2981" y="225"/>
                    <a:pt x="2981" y="221"/>
                  </a:cubicBezTo>
                  <a:close/>
                  <a:moveTo>
                    <a:pt x="2981" y="173"/>
                  </a:moveTo>
                  <a:lnTo>
                    <a:pt x="2981" y="157"/>
                  </a:lnTo>
                  <a:cubicBezTo>
                    <a:pt x="2981" y="152"/>
                    <a:pt x="2985" y="149"/>
                    <a:pt x="2989" y="149"/>
                  </a:cubicBezTo>
                  <a:cubicBezTo>
                    <a:pt x="2994" y="149"/>
                    <a:pt x="2997" y="152"/>
                    <a:pt x="2997" y="157"/>
                  </a:cubicBezTo>
                  <a:lnTo>
                    <a:pt x="2997" y="173"/>
                  </a:lnTo>
                  <a:cubicBezTo>
                    <a:pt x="2997" y="177"/>
                    <a:pt x="2994" y="181"/>
                    <a:pt x="2989" y="181"/>
                  </a:cubicBezTo>
                  <a:cubicBezTo>
                    <a:pt x="2985" y="181"/>
                    <a:pt x="2981" y="177"/>
                    <a:pt x="2981" y="173"/>
                  </a:cubicBezTo>
                  <a:close/>
                  <a:moveTo>
                    <a:pt x="2981" y="125"/>
                  </a:moveTo>
                  <a:lnTo>
                    <a:pt x="2981" y="109"/>
                  </a:lnTo>
                  <a:cubicBezTo>
                    <a:pt x="2981" y="104"/>
                    <a:pt x="2985" y="101"/>
                    <a:pt x="2989" y="101"/>
                  </a:cubicBezTo>
                  <a:cubicBezTo>
                    <a:pt x="2994" y="101"/>
                    <a:pt x="2997" y="104"/>
                    <a:pt x="2997" y="109"/>
                  </a:cubicBezTo>
                  <a:lnTo>
                    <a:pt x="2997" y="125"/>
                  </a:lnTo>
                  <a:cubicBezTo>
                    <a:pt x="2997" y="129"/>
                    <a:pt x="2994" y="133"/>
                    <a:pt x="2989" y="133"/>
                  </a:cubicBezTo>
                  <a:cubicBezTo>
                    <a:pt x="2985" y="133"/>
                    <a:pt x="2981" y="129"/>
                    <a:pt x="2981" y="125"/>
                  </a:cubicBezTo>
                  <a:close/>
                  <a:moveTo>
                    <a:pt x="2981" y="77"/>
                  </a:moveTo>
                  <a:lnTo>
                    <a:pt x="2981" y="61"/>
                  </a:lnTo>
                  <a:cubicBezTo>
                    <a:pt x="2981" y="56"/>
                    <a:pt x="2985" y="53"/>
                    <a:pt x="2989" y="53"/>
                  </a:cubicBezTo>
                  <a:cubicBezTo>
                    <a:pt x="2994" y="53"/>
                    <a:pt x="2997" y="56"/>
                    <a:pt x="2997" y="61"/>
                  </a:cubicBezTo>
                  <a:lnTo>
                    <a:pt x="2997" y="77"/>
                  </a:lnTo>
                  <a:cubicBezTo>
                    <a:pt x="2997" y="81"/>
                    <a:pt x="2994" y="85"/>
                    <a:pt x="2989" y="85"/>
                  </a:cubicBezTo>
                  <a:cubicBezTo>
                    <a:pt x="2985" y="85"/>
                    <a:pt x="2981" y="81"/>
                    <a:pt x="2981" y="77"/>
                  </a:cubicBezTo>
                  <a:close/>
                  <a:moveTo>
                    <a:pt x="2981" y="29"/>
                  </a:moveTo>
                  <a:lnTo>
                    <a:pt x="2981" y="13"/>
                  </a:lnTo>
                  <a:cubicBezTo>
                    <a:pt x="2981" y="8"/>
                    <a:pt x="2985" y="5"/>
                    <a:pt x="2989" y="5"/>
                  </a:cubicBezTo>
                  <a:cubicBezTo>
                    <a:pt x="2994" y="5"/>
                    <a:pt x="2997" y="8"/>
                    <a:pt x="2997" y="13"/>
                  </a:cubicBezTo>
                  <a:lnTo>
                    <a:pt x="2997" y="29"/>
                  </a:lnTo>
                  <a:cubicBezTo>
                    <a:pt x="2997" y="33"/>
                    <a:pt x="2994" y="37"/>
                    <a:pt x="2989" y="37"/>
                  </a:cubicBezTo>
                  <a:cubicBezTo>
                    <a:pt x="2985" y="37"/>
                    <a:pt x="2981" y="33"/>
                    <a:pt x="2981" y="29"/>
                  </a:cubicBezTo>
                  <a:close/>
                  <a:moveTo>
                    <a:pt x="2961" y="16"/>
                  </a:moveTo>
                  <a:lnTo>
                    <a:pt x="2945" y="16"/>
                  </a:lnTo>
                  <a:cubicBezTo>
                    <a:pt x="2941" y="16"/>
                    <a:pt x="2937" y="13"/>
                    <a:pt x="2937" y="8"/>
                  </a:cubicBezTo>
                  <a:cubicBezTo>
                    <a:pt x="2937" y="4"/>
                    <a:pt x="2941" y="0"/>
                    <a:pt x="2945" y="0"/>
                  </a:cubicBezTo>
                  <a:lnTo>
                    <a:pt x="2961" y="0"/>
                  </a:lnTo>
                  <a:cubicBezTo>
                    <a:pt x="2966" y="0"/>
                    <a:pt x="2969" y="4"/>
                    <a:pt x="2969" y="8"/>
                  </a:cubicBezTo>
                  <a:cubicBezTo>
                    <a:pt x="2969" y="13"/>
                    <a:pt x="2966" y="16"/>
                    <a:pt x="2961" y="16"/>
                  </a:cubicBezTo>
                  <a:close/>
                  <a:moveTo>
                    <a:pt x="2913" y="16"/>
                  </a:moveTo>
                  <a:lnTo>
                    <a:pt x="2897" y="16"/>
                  </a:lnTo>
                  <a:cubicBezTo>
                    <a:pt x="2893" y="16"/>
                    <a:pt x="2889" y="13"/>
                    <a:pt x="2889" y="8"/>
                  </a:cubicBezTo>
                  <a:cubicBezTo>
                    <a:pt x="2889" y="4"/>
                    <a:pt x="2893" y="0"/>
                    <a:pt x="2897" y="0"/>
                  </a:cubicBezTo>
                  <a:lnTo>
                    <a:pt x="2913" y="0"/>
                  </a:lnTo>
                  <a:cubicBezTo>
                    <a:pt x="2918" y="0"/>
                    <a:pt x="2921" y="4"/>
                    <a:pt x="2921" y="8"/>
                  </a:cubicBezTo>
                  <a:cubicBezTo>
                    <a:pt x="2921" y="13"/>
                    <a:pt x="2918" y="16"/>
                    <a:pt x="2913" y="16"/>
                  </a:cubicBezTo>
                  <a:close/>
                  <a:moveTo>
                    <a:pt x="2865" y="16"/>
                  </a:moveTo>
                  <a:lnTo>
                    <a:pt x="2849" y="16"/>
                  </a:lnTo>
                  <a:cubicBezTo>
                    <a:pt x="2845" y="16"/>
                    <a:pt x="2841" y="13"/>
                    <a:pt x="2841" y="8"/>
                  </a:cubicBezTo>
                  <a:cubicBezTo>
                    <a:pt x="2841" y="4"/>
                    <a:pt x="2845" y="0"/>
                    <a:pt x="2849" y="0"/>
                  </a:cubicBezTo>
                  <a:lnTo>
                    <a:pt x="2865" y="0"/>
                  </a:lnTo>
                  <a:cubicBezTo>
                    <a:pt x="2870" y="0"/>
                    <a:pt x="2873" y="4"/>
                    <a:pt x="2873" y="8"/>
                  </a:cubicBezTo>
                  <a:cubicBezTo>
                    <a:pt x="2873" y="13"/>
                    <a:pt x="2870" y="16"/>
                    <a:pt x="2865" y="16"/>
                  </a:cubicBezTo>
                  <a:close/>
                  <a:moveTo>
                    <a:pt x="2817" y="16"/>
                  </a:moveTo>
                  <a:lnTo>
                    <a:pt x="2801" y="16"/>
                  </a:lnTo>
                  <a:cubicBezTo>
                    <a:pt x="2797" y="16"/>
                    <a:pt x="2793" y="13"/>
                    <a:pt x="2793" y="8"/>
                  </a:cubicBezTo>
                  <a:cubicBezTo>
                    <a:pt x="2793" y="4"/>
                    <a:pt x="2797" y="0"/>
                    <a:pt x="2801" y="0"/>
                  </a:cubicBezTo>
                  <a:lnTo>
                    <a:pt x="2817" y="0"/>
                  </a:lnTo>
                  <a:cubicBezTo>
                    <a:pt x="2822" y="0"/>
                    <a:pt x="2825" y="4"/>
                    <a:pt x="2825" y="8"/>
                  </a:cubicBezTo>
                  <a:cubicBezTo>
                    <a:pt x="2825" y="13"/>
                    <a:pt x="2822" y="16"/>
                    <a:pt x="2817" y="16"/>
                  </a:cubicBezTo>
                  <a:close/>
                  <a:moveTo>
                    <a:pt x="2769" y="16"/>
                  </a:moveTo>
                  <a:lnTo>
                    <a:pt x="2753" y="16"/>
                  </a:lnTo>
                  <a:cubicBezTo>
                    <a:pt x="2749" y="16"/>
                    <a:pt x="2745" y="13"/>
                    <a:pt x="2745" y="8"/>
                  </a:cubicBezTo>
                  <a:cubicBezTo>
                    <a:pt x="2745" y="4"/>
                    <a:pt x="2749" y="0"/>
                    <a:pt x="2753" y="0"/>
                  </a:cubicBezTo>
                  <a:lnTo>
                    <a:pt x="2769" y="0"/>
                  </a:lnTo>
                  <a:cubicBezTo>
                    <a:pt x="2774" y="0"/>
                    <a:pt x="2777" y="4"/>
                    <a:pt x="2777" y="8"/>
                  </a:cubicBezTo>
                  <a:cubicBezTo>
                    <a:pt x="2777" y="13"/>
                    <a:pt x="2774" y="16"/>
                    <a:pt x="2769" y="16"/>
                  </a:cubicBezTo>
                  <a:close/>
                  <a:moveTo>
                    <a:pt x="2721" y="16"/>
                  </a:moveTo>
                  <a:lnTo>
                    <a:pt x="2705" y="16"/>
                  </a:lnTo>
                  <a:cubicBezTo>
                    <a:pt x="2701" y="16"/>
                    <a:pt x="2697" y="13"/>
                    <a:pt x="2697" y="8"/>
                  </a:cubicBezTo>
                  <a:cubicBezTo>
                    <a:pt x="2697" y="4"/>
                    <a:pt x="2701" y="0"/>
                    <a:pt x="2705" y="0"/>
                  </a:cubicBezTo>
                  <a:lnTo>
                    <a:pt x="2721" y="0"/>
                  </a:lnTo>
                  <a:cubicBezTo>
                    <a:pt x="2726" y="0"/>
                    <a:pt x="2729" y="4"/>
                    <a:pt x="2729" y="8"/>
                  </a:cubicBezTo>
                  <a:cubicBezTo>
                    <a:pt x="2729" y="13"/>
                    <a:pt x="2726" y="16"/>
                    <a:pt x="2721" y="16"/>
                  </a:cubicBezTo>
                  <a:close/>
                  <a:moveTo>
                    <a:pt x="2673" y="16"/>
                  </a:moveTo>
                  <a:lnTo>
                    <a:pt x="2657" y="16"/>
                  </a:lnTo>
                  <a:cubicBezTo>
                    <a:pt x="2653" y="16"/>
                    <a:pt x="2649" y="13"/>
                    <a:pt x="2649" y="8"/>
                  </a:cubicBezTo>
                  <a:cubicBezTo>
                    <a:pt x="2649" y="4"/>
                    <a:pt x="2653" y="0"/>
                    <a:pt x="2657" y="0"/>
                  </a:cubicBezTo>
                  <a:lnTo>
                    <a:pt x="2673" y="0"/>
                  </a:lnTo>
                  <a:cubicBezTo>
                    <a:pt x="2678" y="0"/>
                    <a:pt x="2681" y="4"/>
                    <a:pt x="2681" y="8"/>
                  </a:cubicBezTo>
                  <a:cubicBezTo>
                    <a:pt x="2681" y="13"/>
                    <a:pt x="2678" y="16"/>
                    <a:pt x="2673" y="16"/>
                  </a:cubicBezTo>
                  <a:close/>
                  <a:moveTo>
                    <a:pt x="2625" y="16"/>
                  </a:moveTo>
                  <a:lnTo>
                    <a:pt x="2609" y="16"/>
                  </a:lnTo>
                  <a:cubicBezTo>
                    <a:pt x="2605" y="16"/>
                    <a:pt x="2601" y="13"/>
                    <a:pt x="2601" y="8"/>
                  </a:cubicBezTo>
                  <a:cubicBezTo>
                    <a:pt x="2601" y="4"/>
                    <a:pt x="2605" y="0"/>
                    <a:pt x="2609" y="0"/>
                  </a:cubicBezTo>
                  <a:lnTo>
                    <a:pt x="2625" y="0"/>
                  </a:lnTo>
                  <a:cubicBezTo>
                    <a:pt x="2630" y="0"/>
                    <a:pt x="2633" y="4"/>
                    <a:pt x="2633" y="8"/>
                  </a:cubicBezTo>
                  <a:cubicBezTo>
                    <a:pt x="2633" y="13"/>
                    <a:pt x="2630" y="16"/>
                    <a:pt x="2625" y="16"/>
                  </a:cubicBezTo>
                  <a:close/>
                  <a:moveTo>
                    <a:pt x="2577" y="16"/>
                  </a:moveTo>
                  <a:lnTo>
                    <a:pt x="2561" y="16"/>
                  </a:lnTo>
                  <a:cubicBezTo>
                    <a:pt x="2557" y="16"/>
                    <a:pt x="2553" y="13"/>
                    <a:pt x="2553" y="8"/>
                  </a:cubicBezTo>
                  <a:cubicBezTo>
                    <a:pt x="2553" y="4"/>
                    <a:pt x="2557" y="0"/>
                    <a:pt x="2561" y="0"/>
                  </a:cubicBezTo>
                  <a:lnTo>
                    <a:pt x="2577" y="0"/>
                  </a:lnTo>
                  <a:cubicBezTo>
                    <a:pt x="2582" y="0"/>
                    <a:pt x="2585" y="4"/>
                    <a:pt x="2585" y="8"/>
                  </a:cubicBezTo>
                  <a:cubicBezTo>
                    <a:pt x="2585" y="13"/>
                    <a:pt x="2582" y="16"/>
                    <a:pt x="2577" y="16"/>
                  </a:cubicBezTo>
                  <a:close/>
                  <a:moveTo>
                    <a:pt x="2529" y="16"/>
                  </a:moveTo>
                  <a:lnTo>
                    <a:pt x="2513" y="16"/>
                  </a:lnTo>
                  <a:cubicBezTo>
                    <a:pt x="2509" y="16"/>
                    <a:pt x="2505" y="13"/>
                    <a:pt x="2505" y="8"/>
                  </a:cubicBezTo>
                  <a:cubicBezTo>
                    <a:pt x="2505" y="4"/>
                    <a:pt x="2509" y="0"/>
                    <a:pt x="2513" y="0"/>
                  </a:cubicBezTo>
                  <a:lnTo>
                    <a:pt x="2529" y="0"/>
                  </a:lnTo>
                  <a:cubicBezTo>
                    <a:pt x="2534" y="0"/>
                    <a:pt x="2537" y="4"/>
                    <a:pt x="2537" y="8"/>
                  </a:cubicBezTo>
                  <a:cubicBezTo>
                    <a:pt x="2537" y="13"/>
                    <a:pt x="2534" y="16"/>
                    <a:pt x="2529" y="16"/>
                  </a:cubicBezTo>
                  <a:close/>
                  <a:moveTo>
                    <a:pt x="2481" y="16"/>
                  </a:moveTo>
                  <a:lnTo>
                    <a:pt x="2465" y="16"/>
                  </a:lnTo>
                  <a:cubicBezTo>
                    <a:pt x="2461" y="16"/>
                    <a:pt x="2457" y="13"/>
                    <a:pt x="2457" y="8"/>
                  </a:cubicBezTo>
                  <a:cubicBezTo>
                    <a:pt x="2457" y="4"/>
                    <a:pt x="2461" y="0"/>
                    <a:pt x="2465" y="0"/>
                  </a:cubicBezTo>
                  <a:lnTo>
                    <a:pt x="2481" y="0"/>
                  </a:lnTo>
                  <a:cubicBezTo>
                    <a:pt x="2486" y="0"/>
                    <a:pt x="2489" y="4"/>
                    <a:pt x="2489" y="8"/>
                  </a:cubicBezTo>
                  <a:cubicBezTo>
                    <a:pt x="2489" y="13"/>
                    <a:pt x="2486" y="16"/>
                    <a:pt x="2481" y="16"/>
                  </a:cubicBezTo>
                  <a:close/>
                  <a:moveTo>
                    <a:pt x="2433" y="16"/>
                  </a:moveTo>
                  <a:lnTo>
                    <a:pt x="2417" y="16"/>
                  </a:lnTo>
                  <a:cubicBezTo>
                    <a:pt x="2413" y="16"/>
                    <a:pt x="2409" y="13"/>
                    <a:pt x="2409" y="8"/>
                  </a:cubicBezTo>
                  <a:cubicBezTo>
                    <a:pt x="2409" y="4"/>
                    <a:pt x="2413" y="0"/>
                    <a:pt x="2417" y="0"/>
                  </a:cubicBezTo>
                  <a:lnTo>
                    <a:pt x="2433" y="0"/>
                  </a:lnTo>
                  <a:cubicBezTo>
                    <a:pt x="2438" y="0"/>
                    <a:pt x="2441" y="4"/>
                    <a:pt x="2441" y="8"/>
                  </a:cubicBezTo>
                  <a:cubicBezTo>
                    <a:pt x="2441" y="13"/>
                    <a:pt x="2438" y="16"/>
                    <a:pt x="2433" y="16"/>
                  </a:cubicBezTo>
                  <a:close/>
                  <a:moveTo>
                    <a:pt x="2385" y="16"/>
                  </a:moveTo>
                  <a:lnTo>
                    <a:pt x="2369" y="16"/>
                  </a:lnTo>
                  <a:cubicBezTo>
                    <a:pt x="2365" y="16"/>
                    <a:pt x="2361" y="13"/>
                    <a:pt x="2361" y="8"/>
                  </a:cubicBezTo>
                  <a:cubicBezTo>
                    <a:pt x="2361" y="4"/>
                    <a:pt x="2365" y="0"/>
                    <a:pt x="2369" y="0"/>
                  </a:cubicBezTo>
                  <a:lnTo>
                    <a:pt x="2385" y="0"/>
                  </a:lnTo>
                  <a:cubicBezTo>
                    <a:pt x="2390" y="0"/>
                    <a:pt x="2393" y="4"/>
                    <a:pt x="2393" y="8"/>
                  </a:cubicBezTo>
                  <a:cubicBezTo>
                    <a:pt x="2393" y="13"/>
                    <a:pt x="2390" y="16"/>
                    <a:pt x="2385" y="16"/>
                  </a:cubicBezTo>
                  <a:close/>
                  <a:moveTo>
                    <a:pt x="2337" y="16"/>
                  </a:moveTo>
                  <a:lnTo>
                    <a:pt x="2321" y="16"/>
                  </a:lnTo>
                  <a:cubicBezTo>
                    <a:pt x="2317" y="16"/>
                    <a:pt x="2313" y="13"/>
                    <a:pt x="2313" y="8"/>
                  </a:cubicBezTo>
                  <a:cubicBezTo>
                    <a:pt x="2313" y="4"/>
                    <a:pt x="2317" y="0"/>
                    <a:pt x="2321" y="0"/>
                  </a:cubicBezTo>
                  <a:lnTo>
                    <a:pt x="2337" y="0"/>
                  </a:lnTo>
                  <a:cubicBezTo>
                    <a:pt x="2342" y="0"/>
                    <a:pt x="2345" y="4"/>
                    <a:pt x="2345" y="8"/>
                  </a:cubicBezTo>
                  <a:cubicBezTo>
                    <a:pt x="2345" y="13"/>
                    <a:pt x="2342" y="16"/>
                    <a:pt x="2337" y="16"/>
                  </a:cubicBezTo>
                  <a:close/>
                  <a:moveTo>
                    <a:pt x="2289" y="16"/>
                  </a:moveTo>
                  <a:lnTo>
                    <a:pt x="2273" y="16"/>
                  </a:lnTo>
                  <a:cubicBezTo>
                    <a:pt x="2269" y="16"/>
                    <a:pt x="2265" y="13"/>
                    <a:pt x="2265" y="8"/>
                  </a:cubicBezTo>
                  <a:cubicBezTo>
                    <a:pt x="2265" y="4"/>
                    <a:pt x="2269" y="0"/>
                    <a:pt x="2273" y="0"/>
                  </a:cubicBezTo>
                  <a:lnTo>
                    <a:pt x="2289" y="0"/>
                  </a:lnTo>
                  <a:cubicBezTo>
                    <a:pt x="2294" y="0"/>
                    <a:pt x="2297" y="4"/>
                    <a:pt x="2297" y="8"/>
                  </a:cubicBezTo>
                  <a:cubicBezTo>
                    <a:pt x="2297" y="13"/>
                    <a:pt x="2294" y="16"/>
                    <a:pt x="2289" y="16"/>
                  </a:cubicBezTo>
                  <a:close/>
                  <a:moveTo>
                    <a:pt x="2241" y="16"/>
                  </a:moveTo>
                  <a:lnTo>
                    <a:pt x="2225" y="16"/>
                  </a:lnTo>
                  <a:cubicBezTo>
                    <a:pt x="2221" y="16"/>
                    <a:pt x="2217" y="13"/>
                    <a:pt x="2217" y="8"/>
                  </a:cubicBezTo>
                  <a:cubicBezTo>
                    <a:pt x="2217" y="4"/>
                    <a:pt x="2221" y="0"/>
                    <a:pt x="2225" y="0"/>
                  </a:cubicBezTo>
                  <a:lnTo>
                    <a:pt x="2241" y="0"/>
                  </a:lnTo>
                  <a:cubicBezTo>
                    <a:pt x="2246" y="0"/>
                    <a:pt x="2249" y="4"/>
                    <a:pt x="2249" y="8"/>
                  </a:cubicBezTo>
                  <a:cubicBezTo>
                    <a:pt x="2249" y="13"/>
                    <a:pt x="2246" y="16"/>
                    <a:pt x="2241" y="16"/>
                  </a:cubicBezTo>
                  <a:close/>
                  <a:moveTo>
                    <a:pt x="2193" y="16"/>
                  </a:moveTo>
                  <a:lnTo>
                    <a:pt x="2177" y="16"/>
                  </a:lnTo>
                  <a:cubicBezTo>
                    <a:pt x="2173" y="16"/>
                    <a:pt x="2169" y="13"/>
                    <a:pt x="2169" y="8"/>
                  </a:cubicBezTo>
                  <a:cubicBezTo>
                    <a:pt x="2169" y="4"/>
                    <a:pt x="2173" y="0"/>
                    <a:pt x="2177" y="0"/>
                  </a:cubicBezTo>
                  <a:lnTo>
                    <a:pt x="2193" y="0"/>
                  </a:lnTo>
                  <a:cubicBezTo>
                    <a:pt x="2198" y="0"/>
                    <a:pt x="2201" y="4"/>
                    <a:pt x="2201" y="8"/>
                  </a:cubicBezTo>
                  <a:cubicBezTo>
                    <a:pt x="2201" y="13"/>
                    <a:pt x="2198" y="16"/>
                    <a:pt x="2193" y="16"/>
                  </a:cubicBezTo>
                  <a:close/>
                  <a:moveTo>
                    <a:pt x="2145" y="16"/>
                  </a:moveTo>
                  <a:lnTo>
                    <a:pt x="2129" y="16"/>
                  </a:lnTo>
                  <a:cubicBezTo>
                    <a:pt x="2125" y="16"/>
                    <a:pt x="2121" y="13"/>
                    <a:pt x="2121" y="8"/>
                  </a:cubicBezTo>
                  <a:cubicBezTo>
                    <a:pt x="2121" y="4"/>
                    <a:pt x="2125" y="0"/>
                    <a:pt x="2129" y="0"/>
                  </a:cubicBezTo>
                  <a:lnTo>
                    <a:pt x="2145" y="0"/>
                  </a:lnTo>
                  <a:cubicBezTo>
                    <a:pt x="2150" y="0"/>
                    <a:pt x="2153" y="4"/>
                    <a:pt x="2153" y="8"/>
                  </a:cubicBezTo>
                  <a:cubicBezTo>
                    <a:pt x="2153" y="13"/>
                    <a:pt x="2150" y="16"/>
                    <a:pt x="2145" y="16"/>
                  </a:cubicBezTo>
                  <a:close/>
                  <a:moveTo>
                    <a:pt x="2097" y="16"/>
                  </a:moveTo>
                  <a:lnTo>
                    <a:pt x="2081" y="16"/>
                  </a:lnTo>
                  <a:cubicBezTo>
                    <a:pt x="2077" y="16"/>
                    <a:pt x="2073" y="13"/>
                    <a:pt x="2073" y="8"/>
                  </a:cubicBezTo>
                  <a:cubicBezTo>
                    <a:pt x="2073" y="4"/>
                    <a:pt x="2077" y="0"/>
                    <a:pt x="2081" y="0"/>
                  </a:cubicBezTo>
                  <a:lnTo>
                    <a:pt x="2097" y="0"/>
                  </a:lnTo>
                  <a:cubicBezTo>
                    <a:pt x="2102" y="0"/>
                    <a:pt x="2105" y="4"/>
                    <a:pt x="2105" y="8"/>
                  </a:cubicBezTo>
                  <a:cubicBezTo>
                    <a:pt x="2105" y="13"/>
                    <a:pt x="2102" y="16"/>
                    <a:pt x="2097" y="16"/>
                  </a:cubicBezTo>
                  <a:close/>
                  <a:moveTo>
                    <a:pt x="2049" y="16"/>
                  </a:moveTo>
                  <a:lnTo>
                    <a:pt x="2033" y="16"/>
                  </a:lnTo>
                  <a:cubicBezTo>
                    <a:pt x="2029" y="16"/>
                    <a:pt x="2025" y="13"/>
                    <a:pt x="2025" y="8"/>
                  </a:cubicBezTo>
                  <a:cubicBezTo>
                    <a:pt x="2025" y="4"/>
                    <a:pt x="2029" y="0"/>
                    <a:pt x="2033" y="0"/>
                  </a:cubicBezTo>
                  <a:lnTo>
                    <a:pt x="2049" y="0"/>
                  </a:lnTo>
                  <a:cubicBezTo>
                    <a:pt x="2054" y="0"/>
                    <a:pt x="2057" y="4"/>
                    <a:pt x="2057" y="8"/>
                  </a:cubicBezTo>
                  <a:cubicBezTo>
                    <a:pt x="2057" y="13"/>
                    <a:pt x="2054" y="16"/>
                    <a:pt x="2049" y="16"/>
                  </a:cubicBezTo>
                  <a:close/>
                  <a:moveTo>
                    <a:pt x="2001" y="16"/>
                  </a:moveTo>
                  <a:lnTo>
                    <a:pt x="1985" y="16"/>
                  </a:lnTo>
                  <a:cubicBezTo>
                    <a:pt x="1981" y="16"/>
                    <a:pt x="1977" y="13"/>
                    <a:pt x="1977" y="8"/>
                  </a:cubicBezTo>
                  <a:cubicBezTo>
                    <a:pt x="1977" y="4"/>
                    <a:pt x="1981" y="0"/>
                    <a:pt x="1985" y="0"/>
                  </a:cubicBezTo>
                  <a:lnTo>
                    <a:pt x="2001" y="0"/>
                  </a:lnTo>
                  <a:cubicBezTo>
                    <a:pt x="2006" y="0"/>
                    <a:pt x="2009" y="4"/>
                    <a:pt x="2009" y="8"/>
                  </a:cubicBezTo>
                  <a:cubicBezTo>
                    <a:pt x="2009" y="13"/>
                    <a:pt x="2006" y="16"/>
                    <a:pt x="2001" y="16"/>
                  </a:cubicBezTo>
                  <a:close/>
                  <a:moveTo>
                    <a:pt x="1953" y="16"/>
                  </a:moveTo>
                  <a:lnTo>
                    <a:pt x="1937" y="16"/>
                  </a:lnTo>
                  <a:cubicBezTo>
                    <a:pt x="1933" y="16"/>
                    <a:pt x="1929" y="13"/>
                    <a:pt x="1929" y="8"/>
                  </a:cubicBezTo>
                  <a:cubicBezTo>
                    <a:pt x="1929" y="4"/>
                    <a:pt x="1933" y="0"/>
                    <a:pt x="1937" y="0"/>
                  </a:cubicBezTo>
                  <a:lnTo>
                    <a:pt x="1953" y="0"/>
                  </a:lnTo>
                  <a:cubicBezTo>
                    <a:pt x="1958" y="0"/>
                    <a:pt x="1961" y="4"/>
                    <a:pt x="1961" y="8"/>
                  </a:cubicBezTo>
                  <a:cubicBezTo>
                    <a:pt x="1961" y="13"/>
                    <a:pt x="1958" y="16"/>
                    <a:pt x="1953" y="16"/>
                  </a:cubicBezTo>
                  <a:close/>
                  <a:moveTo>
                    <a:pt x="1905" y="16"/>
                  </a:moveTo>
                  <a:lnTo>
                    <a:pt x="1889" y="16"/>
                  </a:lnTo>
                  <a:cubicBezTo>
                    <a:pt x="1885" y="16"/>
                    <a:pt x="1881" y="13"/>
                    <a:pt x="1881" y="8"/>
                  </a:cubicBezTo>
                  <a:cubicBezTo>
                    <a:pt x="1881" y="4"/>
                    <a:pt x="1885" y="0"/>
                    <a:pt x="1889" y="0"/>
                  </a:cubicBezTo>
                  <a:lnTo>
                    <a:pt x="1905" y="0"/>
                  </a:lnTo>
                  <a:cubicBezTo>
                    <a:pt x="1910" y="0"/>
                    <a:pt x="1913" y="4"/>
                    <a:pt x="1913" y="8"/>
                  </a:cubicBezTo>
                  <a:cubicBezTo>
                    <a:pt x="1913" y="13"/>
                    <a:pt x="1910" y="16"/>
                    <a:pt x="1905" y="16"/>
                  </a:cubicBezTo>
                  <a:close/>
                  <a:moveTo>
                    <a:pt x="1857" y="16"/>
                  </a:moveTo>
                  <a:lnTo>
                    <a:pt x="1841" y="16"/>
                  </a:lnTo>
                  <a:cubicBezTo>
                    <a:pt x="1837" y="16"/>
                    <a:pt x="1833" y="13"/>
                    <a:pt x="1833" y="8"/>
                  </a:cubicBezTo>
                  <a:cubicBezTo>
                    <a:pt x="1833" y="4"/>
                    <a:pt x="1837" y="0"/>
                    <a:pt x="1841" y="0"/>
                  </a:cubicBezTo>
                  <a:lnTo>
                    <a:pt x="1857" y="0"/>
                  </a:lnTo>
                  <a:cubicBezTo>
                    <a:pt x="1862" y="0"/>
                    <a:pt x="1865" y="4"/>
                    <a:pt x="1865" y="8"/>
                  </a:cubicBezTo>
                  <a:cubicBezTo>
                    <a:pt x="1865" y="13"/>
                    <a:pt x="1862" y="16"/>
                    <a:pt x="1857" y="16"/>
                  </a:cubicBezTo>
                  <a:close/>
                  <a:moveTo>
                    <a:pt x="1809" y="16"/>
                  </a:moveTo>
                  <a:lnTo>
                    <a:pt x="1793" y="16"/>
                  </a:lnTo>
                  <a:cubicBezTo>
                    <a:pt x="1789" y="16"/>
                    <a:pt x="1785" y="13"/>
                    <a:pt x="1785" y="8"/>
                  </a:cubicBezTo>
                  <a:cubicBezTo>
                    <a:pt x="1785" y="4"/>
                    <a:pt x="1789" y="0"/>
                    <a:pt x="1793" y="0"/>
                  </a:cubicBezTo>
                  <a:lnTo>
                    <a:pt x="1809" y="0"/>
                  </a:lnTo>
                  <a:cubicBezTo>
                    <a:pt x="1814" y="0"/>
                    <a:pt x="1817" y="4"/>
                    <a:pt x="1817" y="8"/>
                  </a:cubicBezTo>
                  <a:cubicBezTo>
                    <a:pt x="1817" y="13"/>
                    <a:pt x="1814" y="16"/>
                    <a:pt x="1809" y="16"/>
                  </a:cubicBezTo>
                  <a:close/>
                  <a:moveTo>
                    <a:pt x="1761" y="16"/>
                  </a:moveTo>
                  <a:lnTo>
                    <a:pt x="1745" y="16"/>
                  </a:lnTo>
                  <a:cubicBezTo>
                    <a:pt x="1741" y="16"/>
                    <a:pt x="1737" y="13"/>
                    <a:pt x="1737" y="8"/>
                  </a:cubicBezTo>
                  <a:cubicBezTo>
                    <a:pt x="1737" y="4"/>
                    <a:pt x="1741" y="0"/>
                    <a:pt x="1745" y="0"/>
                  </a:cubicBezTo>
                  <a:lnTo>
                    <a:pt x="1761" y="0"/>
                  </a:lnTo>
                  <a:cubicBezTo>
                    <a:pt x="1766" y="0"/>
                    <a:pt x="1769" y="4"/>
                    <a:pt x="1769" y="8"/>
                  </a:cubicBezTo>
                  <a:cubicBezTo>
                    <a:pt x="1769" y="13"/>
                    <a:pt x="1766" y="16"/>
                    <a:pt x="1761" y="16"/>
                  </a:cubicBezTo>
                  <a:close/>
                  <a:moveTo>
                    <a:pt x="1713" y="16"/>
                  </a:moveTo>
                  <a:lnTo>
                    <a:pt x="1697" y="16"/>
                  </a:lnTo>
                  <a:cubicBezTo>
                    <a:pt x="1693" y="16"/>
                    <a:pt x="1689" y="13"/>
                    <a:pt x="1689" y="8"/>
                  </a:cubicBezTo>
                  <a:cubicBezTo>
                    <a:pt x="1689" y="4"/>
                    <a:pt x="1693" y="0"/>
                    <a:pt x="1697" y="0"/>
                  </a:cubicBezTo>
                  <a:lnTo>
                    <a:pt x="1713" y="0"/>
                  </a:lnTo>
                  <a:cubicBezTo>
                    <a:pt x="1718" y="0"/>
                    <a:pt x="1721" y="4"/>
                    <a:pt x="1721" y="8"/>
                  </a:cubicBezTo>
                  <a:cubicBezTo>
                    <a:pt x="1721" y="13"/>
                    <a:pt x="1718" y="16"/>
                    <a:pt x="1713" y="16"/>
                  </a:cubicBezTo>
                  <a:close/>
                  <a:moveTo>
                    <a:pt x="1665" y="16"/>
                  </a:moveTo>
                  <a:lnTo>
                    <a:pt x="1649" y="16"/>
                  </a:lnTo>
                  <a:cubicBezTo>
                    <a:pt x="1645" y="16"/>
                    <a:pt x="1641" y="13"/>
                    <a:pt x="1641" y="8"/>
                  </a:cubicBezTo>
                  <a:cubicBezTo>
                    <a:pt x="1641" y="4"/>
                    <a:pt x="1645" y="0"/>
                    <a:pt x="1649" y="0"/>
                  </a:cubicBezTo>
                  <a:lnTo>
                    <a:pt x="1665" y="0"/>
                  </a:lnTo>
                  <a:cubicBezTo>
                    <a:pt x="1670" y="0"/>
                    <a:pt x="1673" y="4"/>
                    <a:pt x="1673" y="8"/>
                  </a:cubicBezTo>
                  <a:cubicBezTo>
                    <a:pt x="1673" y="13"/>
                    <a:pt x="1670" y="16"/>
                    <a:pt x="1665" y="16"/>
                  </a:cubicBezTo>
                  <a:close/>
                  <a:moveTo>
                    <a:pt x="1617" y="16"/>
                  </a:moveTo>
                  <a:lnTo>
                    <a:pt x="1601" y="16"/>
                  </a:lnTo>
                  <a:cubicBezTo>
                    <a:pt x="1597" y="16"/>
                    <a:pt x="1593" y="13"/>
                    <a:pt x="1593" y="8"/>
                  </a:cubicBezTo>
                  <a:cubicBezTo>
                    <a:pt x="1593" y="4"/>
                    <a:pt x="1597" y="0"/>
                    <a:pt x="1601" y="0"/>
                  </a:cubicBezTo>
                  <a:lnTo>
                    <a:pt x="1617" y="0"/>
                  </a:lnTo>
                  <a:cubicBezTo>
                    <a:pt x="1622" y="0"/>
                    <a:pt x="1625" y="4"/>
                    <a:pt x="1625" y="8"/>
                  </a:cubicBezTo>
                  <a:cubicBezTo>
                    <a:pt x="1625" y="13"/>
                    <a:pt x="1622" y="16"/>
                    <a:pt x="1617" y="16"/>
                  </a:cubicBezTo>
                  <a:close/>
                  <a:moveTo>
                    <a:pt x="1569" y="16"/>
                  </a:moveTo>
                  <a:lnTo>
                    <a:pt x="1553" y="16"/>
                  </a:lnTo>
                  <a:cubicBezTo>
                    <a:pt x="1549" y="16"/>
                    <a:pt x="1545" y="13"/>
                    <a:pt x="1545" y="8"/>
                  </a:cubicBezTo>
                  <a:cubicBezTo>
                    <a:pt x="1545" y="4"/>
                    <a:pt x="1549" y="0"/>
                    <a:pt x="1553" y="0"/>
                  </a:cubicBezTo>
                  <a:lnTo>
                    <a:pt x="1569" y="0"/>
                  </a:lnTo>
                  <a:cubicBezTo>
                    <a:pt x="1574" y="0"/>
                    <a:pt x="1577" y="4"/>
                    <a:pt x="1577" y="8"/>
                  </a:cubicBezTo>
                  <a:cubicBezTo>
                    <a:pt x="1577" y="13"/>
                    <a:pt x="1574" y="16"/>
                    <a:pt x="1569" y="16"/>
                  </a:cubicBezTo>
                  <a:close/>
                  <a:moveTo>
                    <a:pt x="1521" y="16"/>
                  </a:moveTo>
                  <a:lnTo>
                    <a:pt x="1505" y="16"/>
                  </a:lnTo>
                  <a:cubicBezTo>
                    <a:pt x="1501" y="16"/>
                    <a:pt x="1497" y="13"/>
                    <a:pt x="1497" y="8"/>
                  </a:cubicBezTo>
                  <a:cubicBezTo>
                    <a:pt x="1497" y="4"/>
                    <a:pt x="1501" y="0"/>
                    <a:pt x="1505" y="0"/>
                  </a:cubicBezTo>
                  <a:lnTo>
                    <a:pt x="1521" y="0"/>
                  </a:lnTo>
                  <a:cubicBezTo>
                    <a:pt x="1526" y="0"/>
                    <a:pt x="1529" y="4"/>
                    <a:pt x="1529" y="8"/>
                  </a:cubicBezTo>
                  <a:cubicBezTo>
                    <a:pt x="1529" y="13"/>
                    <a:pt x="1526" y="16"/>
                    <a:pt x="1521" y="16"/>
                  </a:cubicBezTo>
                  <a:close/>
                  <a:moveTo>
                    <a:pt x="1473" y="16"/>
                  </a:moveTo>
                  <a:lnTo>
                    <a:pt x="1457" y="16"/>
                  </a:lnTo>
                  <a:cubicBezTo>
                    <a:pt x="1453" y="16"/>
                    <a:pt x="1449" y="13"/>
                    <a:pt x="1449" y="8"/>
                  </a:cubicBezTo>
                  <a:cubicBezTo>
                    <a:pt x="1449" y="4"/>
                    <a:pt x="1453" y="0"/>
                    <a:pt x="1457" y="0"/>
                  </a:cubicBezTo>
                  <a:lnTo>
                    <a:pt x="1473" y="0"/>
                  </a:lnTo>
                  <a:cubicBezTo>
                    <a:pt x="1478" y="0"/>
                    <a:pt x="1481" y="4"/>
                    <a:pt x="1481" y="8"/>
                  </a:cubicBezTo>
                  <a:cubicBezTo>
                    <a:pt x="1481" y="13"/>
                    <a:pt x="1478" y="16"/>
                    <a:pt x="1473" y="16"/>
                  </a:cubicBezTo>
                  <a:close/>
                  <a:moveTo>
                    <a:pt x="1425" y="16"/>
                  </a:moveTo>
                  <a:lnTo>
                    <a:pt x="1409" y="16"/>
                  </a:lnTo>
                  <a:cubicBezTo>
                    <a:pt x="1405" y="16"/>
                    <a:pt x="1401" y="13"/>
                    <a:pt x="1401" y="8"/>
                  </a:cubicBezTo>
                  <a:cubicBezTo>
                    <a:pt x="1401" y="4"/>
                    <a:pt x="1405" y="0"/>
                    <a:pt x="1409" y="0"/>
                  </a:cubicBezTo>
                  <a:lnTo>
                    <a:pt x="1425" y="0"/>
                  </a:lnTo>
                  <a:cubicBezTo>
                    <a:pt x="1430" y="0"/>
                    <a:pt x="1433" y="4"/>
                    <a:pt x="1433" y="8"/>
                  </a:cubicBezTo>
                  <a:cubicBezTo>
                    <a:pt x="1433" y="13"/>
                    <a:pt x="1430" y="16"/>
                    <a:pt x="1425" y="16"/>
                  </a:cubicBezTo>
                  <a:close/>
                  <a:moveTo>
                    <a:pt x="1377" y="16"/>
                  </a:moveTo>
                  <a:lnTo>
                    <a:pt x="1361" y="16"/>
                  </a:lnTo>
                  <a:cubicBezTo>
                    <a:pt x="1357" y="16"/>
                    <a:pt x="1353" y="13"/>
                    <a:pt x="1353" y="8"/>
                  </a:cubicBezTo>
                  <a:cubicBezTo>
                    <a:pt x="1353" y="4"/>
                    <a:pt x="1357" y="0"/>
                    <a:pt x="1361" y="0"/>
                  </a:cubicBezTo>
                  <a:lnTo>
                    <a:pt x="1377" y="0"/>
                  </a:lnTo>
                  <a:cubicBezTo>
                    <a:pt x="1382" y="0"/>
                    <a:pt x="1385" y="4"/>
                    <a:pt x="1385" y="8"/>
                  </a:cubicBezTo>
                  <a:cubicBezTo>
                    <a:pt x="1385" y="13"/>
                    <a:pt x="1382" y="16"/>
                    <a:pt x="1377" y="16"/>
                  </a:cubicBezTo>
                  <a:close/>
                  <a:moveTo>
                    <a:pt x="1329" y="16"/>
                  </a:moveTo>
                  <a:lnTo>
                    <a:pt x="1313" y="16"/>
                  </a:lnTo>
                  <a:cubicBezTo>
                    <a:pt x="1309" y="16"/>
                    <a:pt x="1305" y="13"/>
                    <a:pt x="1305" y="8"/>
                  </a:cubicBezTo>
                  <a:cubicBezTo>
                    <a:pt x="1305" y="4"/>
                    <a:pt x="1309" y="0"/>
                    <a:pt x="1313" y="0"/>
                  </a:cubicBezTo>
                  <a:lnTo>
                    <a:pt x="1329" y="0"/>
                  </a:lnTo>
                  <a:cubicBezTo>
                    <a:pt x="1334" y="0"/>
                    <a:pt x="1337" y="4"/>
                    <a:pt x="1337" y="8"/>
                  </a:cubicBezTo>
                  <a:cubicBezTo>
                    <a:pt x="1337" y="13"/>
                    <a:pt x="1334" y="16"/>
                    <a:pt x="1329" y="16"/>
                  </a:cubicBezTo>
                  <a:close/>
                  <a:moveTo>
                    <a:pt x="1281" y="16"/>
                  </a:moveTo>
                  <a:lnTo>
                    <a:pt x="1265" y="16"/>
                  </a:lnTo>
                  <a:cubicBezTo>
                    <a:pt x="1261" y="16"/>
                    <a:pt x="1257" y="13"/>
                    <a:pt x="1257" y="8"/>
                  </a:cubicBezTo>
                  <a:cubicBezTo>
                    <a:pt x="1257" y="4"/>
                    <a:pt x="1261" y="0"/>
                    <a:pt x="1265" y="0"/>
                  </a:cubicBezTo>
                  <a:lnTo>
                    <a:pt x="1281" y="0"/>
                  </a:lnTo>
                  <a:cubicBezTo>
                    <a:pt x="1286" y="0"/>
                    <a:pt x="1289" y="4"/>
                    <a:pt x="1289" y="8"/>
                  </a:cubicBezTo>
                  <a:cubicBezTo>
                    <a:pt x="1289" y="13"/>
                    <a:pt x="1286" y="16"/>
                    <a:pt x="1281" y="16"/>
                  </a:cubicBezTo>
                  <a:close/>
                  <a:moveTo>
                    <a:pt x="1233" y="16"/>
                  </a:moveTo>
                  <a:lnTo>
                    <a:pt x="1217" y="16"/>
                  </a:lnTo>
                  <a:cubicBezTo>
                    <a:pt x="1213" y="16"/>
                    <a:pt x="1209" y="13"/>
                    <a:pt x="1209" y="8"/>
                  </a:cubicBezTo>
                  <a:cubicBezTo>
                    <a:pt x="1209" y="4"/>
                    <a:pt x="1213" y="0"/>
                    <a:pt x="1217" y="0"/>
                  </a:cubicBezTo>
                  <a:lnTo>
                    <a:pt x="1233" y="0"/>
                  </a:lnTo>
                  <a:cubicBezTo>
                    <a:pt x="1238" y="0"/>
                    <a:pt x="1241" y="4"/>
                    <a:pt x="1241" y="8"/>
                  </a:cubicBezTo>
                  <a:cubicBezTo>
                    <a:pt x="1241" y="13"/>
                    <a:pt x="1238" y="16"/>
                    <a:pt x="1233" y="16"/>
                  </a:cubicBezTo>
                  <a:close/>
                  <a:moveTo>
                    <a:pt x="1185" y="16"/>
                  </a:moveTo>
                  <a:lnTo>
                    <a:pt x="1169" y="16"/>
                  </a:lnTo>
                  <a:cubicBezTo>
                    <a:pt x="1165" y="16"/>
                    <a:pt x="1161" y="13"/>
                    <a:pt x="1161" y="8"/>
                  </a:cubicBezTo>
                  <a:cubicBezTo>
                    <a:pt x="1161" y="4"/>
                    <a:pt x="1165" y="0"/>
                    <a:pt x="1169" y="0"/>
                  </a:cubicBezTo>
                  <a:lnTo>
                    <a:pt x="1185" y="0"/>
                  </a:lnTo>
                  <a:cubicBezTo>
                    <a:pt x="1190" y="0"/>
                    <a:pt x="1193" y="4"/>
                    <a:pt x="1193" y="8"/>
                  </a:cubicBezTo>
                  <a:cubicBezTo>
                    <a:pt x="1193" y="13"/>
                    <a:pt x="1190" y="16"/>
                    <a:pt x="1185" y="16"/>
                  </a:cubicBezTo>
                  <a:close/>
                  <a:moveTo>
                    <a:pt x="1137" y="16"/>
                  </a:moveTo>
                  <a:lnTo>
                    <a:pt x="1121" y="16"/>
                  </a:lnTo>
                  <a:cubicBezTo>
                    <a:pt x="1117" y="16"/>
                    <a:pt x="1113" y="13"/>
                    <a:pt x="1113" y="8"/>
                  </a:cubicBezTo>
                  <a:cubicBezTo>
                    <a:pt x="1113" y="4"/>
                    <a:pt x="1117" y="0"/>
                    <a:pt x="1121" y="0"/>
                  </a:cubicBezTo>
                  <a:lnTo>
                    <a:pt x="1137" y="0"/>
                  </a:lnTo>
                  <a:cubicBezTo>
                    <a:pt x="1142" y="0"/>
                    <a:pt x="1145" y="4"/>
                    <a:pt x="1145" y="8"/>
                  </a:cubicBezTo>
                  <a:cubicBezTo>
                    <a:pt x="1145" y="13"/>
                    <a:pt x="1142" y="16"/>
                    <a:pt x="1137" y="16"/>
                  </a:cubicBezTo>
                  <a:close/>
                  <a:moveTo>
                    <a:pt x="1089" y="16"/>
                  </a:moveTo>
                  <a:lnTo>
                    <a:pt x="1073" y="16"/>
                  </a:lnTo>
                  <a:cubicBezTo>
                    <a:pt x="1069" y="16"/>
                    <a:pt x="1065" y="13"/>
                    <a:pt x="1065" y="8"/>
                  </a:cubicBezTo>
                  <a:cubicBezTo>
                    <a:pt x="1065" y="4"/>
                    <a:pt x="1069" y="0"/>
                    <a:pt x="1073" y="0"/>
                  </a:cubicBezTo>
                  <a:lnTo>
                    <a:pt x="1089" y="0"/>
                  </a:lnTo>
                  <a:cubicBezTo>
                    <a:pt x="1094" y="0"/>
                    <a:pt x="1097" y="4"/>
                    <a:pt x="1097" y="8"/>
                  </a:cubicBezTo>
                  <a:cubicBezTo>
                    <a:pt x="1097" y="13"/>
                    <a:pt x="1094" y="16"/>
                    <a:pt x="1089" y="16"/>
                  </a:cubicBezTo>
                  <a:close/>
                  <a:moveTo>
                    <a:pt x="1041" y="16"/>
                  </a:moveTo>
                  <a:lnTo>
                    <a:pt x="1025" y="16"/>
                  </a:lnTo>
                  <a:cubicBezTo>
                    <a:pt x="1021" y="16"/>
                    <a:pt x="1017" y="13"/>
                    <a:pt x="1017" y="8"/>
                  </a:cubicBezTo>
                  <a:cubicBezTo>
                    <a:pt x="1017" y="4"/>
                    <a:pt x="1021" y="0"/>
                    <a:pt x="1025" y="0"/>
                  </a:cubicBezTo>
                  <a:lnTo>
                    <a:pt x="1041" y="0"/>
                  </a:lnTo>
                  <a:cubicBezTo>
                    <a:pt x="1046" y="0"/>
                    <a:pt x="1049" y="4"/>
                    <a:pt x="1049" y="8"/>
                  </a:cubicBezTo>
                  <a:cubicBezTo>
                    <a:pt x="1049" y="13"/>
                    <a:pt x="1046" y="16"/>
                    <a:pt x="1041" y="16"/>
                  </a:cubicBezTo>
                  <a:close/>
                  <a:moveTo>
                    <a:pt x="993" y="16"/>
                  </a:moveTo>
                  <a:lnTo>
                    <a:pt x="977" y="16"/>
                  </a:lnTo>
                  <a:cubicBezTo>
                    <a:pt x="973" y="16"/>
                    <a:pt x="969" y="13"/>
                    <a:pt x="969" y="8"/>
                  </a:cubicBezTo>
                  <a:cubicBezTo>
                    <a:pt x="969" y="4"/>
                    <a:pt x="973" y="0"/>
                    <a:pt x="977" y="0"/>
                  </a:cubicBezTo>
                  <a:lnTo>
                    <a:pt x="993" y="0"/>
                  </a:lnTo>
                  <a:cubicBezTo>
                    <a:pt x="998" y="0"/>
                    <a:pt x="1001" y="4"/>
                    <a:pt x="1001" y="8"/>
                  </a:cubicBezTo>
                  <a:cubicBezTo>
                    <a:pt x="1001" y="13"/>
                    <a:pt x="998" y="16"/>
                    <a:pt x="993" y="16"/>
                  </a:cubicBezTo>
                  <a:close/>
                  <a:moveTo>
                    <a:pt x="945" y="16"/>
                  </a:moveTo>
                  <a:lnTo>
                    <a:pt x="929" y="16"/>
                  </a:lnTo>
                  <a:cubicBezTo>
                    <a:pt x="925" y="16"/>
                    <a:pt x="921" y="13"/>
                    <a:pt x="921" y="8"/>
                  </a:cubicBezTo>
                  <a:cubicBezTo>
                    <a:pt x="921" y="4"/>
                    <a:pt x="925" y="0"/>
                    <a:pt x="929" y="0"/>
                  </a:cubicBezTo>
                  <a:lnTo>
                    <a:pt x="945" y="0"/>
                  </a:lnTo>
                  <a:cubicBezTo>
                    <a:pt x="950" y="0"/>
                    <a:pt x="953" y="4"/>
                    <a:pt x="953" y="8"/>
                  </a:cubicBezTo>
                  <a:cubicBezTo>
                    <a:pt x="953" y="13"/>
                    <a:pt x="950" y="16"/>
                    <a:pt x="945" y="16"/>
                  </a:cubicBezTo>
                  <a:close/>
                  <a:moveTo>
                    <a:pt x="897" y="16"/>
                  </a:moveTo>
                  <a:lnTo>
                    <a:pt x="881" y="16"/>
                  </a:lnTo>
                  <a:cubicBezTo>
                    <a:pt x="877" y="16"/>
                    <a:pt x="873" y="13"/>
                    <a:pt x="873" y="8"/>
                  </a:cubicBezTo>
                  <a:cubicBezTo>
                    <a:pt x="873" y="4"/>
                    <a:pt x="877" y="0"/>
                    <a:pt x="881" y="0"/>
                  </a:cubicBezTo>
                  <a:lnTo>
                    <a:pt x="897" y="0"/>
                  </a:lnTo>
                  <a:cubicBezTo>
                    <a:pt x="902" y="0"/>
                    <a:pt x="905" y="4"/>
                    <a:pt x="905" y="8"/>
                  </a:cubicBezTo>
                  <a:cubicBezTo>
                    <a:pt x="905" y="13"/>
                    <a:pt x="902" y="16"/>
                    <a:pt x="897" y="16"/>
                  </a:cubicBezTo>
                  <a:close/>
                  <a:moveTo>
                    <a:pt x="849" y="16"/>
                  </a:moveTo>
                  <a:lnTo>
                    <a:pt x="833" y="16"/>
                  </a:lnTo>
                  <a:cubicBezTo>
                    <a:pt x="829" y="16"/>
                    <a:pt x="825" y="13"/>
                    <a:pt x="825" y="8"/>
                  </a:cubicBezTo>
                  <a:cubicBezTo>
                    <a:pt x="825" y="4"/>
                    <a:pt x="829" y="0"/>
                    <a:pt x="833" y="0"/>
                  </a:cubicBezTo>
                  <a:lnTo>
                    <a:pt x="849" y="0"/>
                  </a:lnTo>
                  <a:cubicBezTo>
                    <a:pt x="854" y="0"/>
                    <a:pt x="857" y="4"/>
                    <a:pt x="857" y="8"/>
                  </a:cubicBezTo>
                  <a:cubicBezTo>
                    <a:pt x="857" y="13"/>
                    <a:pt x="854" y="16"/>
                    <a:pt x="849" y="16"/>
                  </a:cubicBezTo>
                  <a:close/>
                  <a:moveTo>
                    <a:pt x="801" y="16"/>
                  </a:moveTo>
                  <a:lnTo>
                    <a:pt x="785" y="16"/>
                  </a:lnTo>
                  <a:cubicBezTo>
                    <a:pt x="781" y="16"/>
                    <a:pt x="777" y="13"/>
                    <a:pt x="777" y="8"/>
                  </a:cubicBezTo>
                  <a:cubicBezTo>
                    <a:pt x="777" y="4"/>
                    <a:pt x="781" y="0"/>
                    <a:pt x="785" y="0"/>
                  </a:cubicBezTo>
                  <a:lnTo>
                    <a:pt x="801" y="0"/>
                  </a:lnTo>
                  <a:cubicBezTo>
                    <a:pt x="806" y="0"/>
                    <a:pt x="809" y="4"/>
                    <a:pt x="809" y="8"/>
                  </a:cubicBezTo>
                  <a:cubicBezTo>
                    <a:pt x="809" y="13"/>
                    <a:pt x="806" y="16"/>
                    <a:pt x="801" y="16"/>
                  </a:cubicBezTo>
                  <a:close/>
                  <a:moveTo>
                    <a:pt x="753" y="16"/>
                  </a:moveTo>
                  <a:lnTo>
                    <a:pt x="737" y="16"/>
                  </a:lnTo>
                  <a:cubicBezTo>
                    <a:pt x="733" y="16"/>
                    <a:pt x="729" y="13"/>
                    <a:pt x="729" y="8"/>
                  </a:cubicBezTo>
                  <a:cubicBezTo>
                    <a:pt x="729" y="4"/>
                    <a:pt x="733" y="0"/>
                    <a:pt x="737" y="0"/>
                  </a:cubicBezTo>
                  <a:lnTo>
                    <a:pt x="753" y="0"/>
                  </a:lnTo>
                  <a:cubicBezTo>
                    <a:pt x="758" y="0"/>
                    <a:pt x="761" y="4"/>
                    <a:pt x="761" y="8"/>
                  </a:cubicBezTo>
                  <a:cubicBezTo>
                    <a:pt x="761" y="13"/>
                    <a:pt x="758" y="16"/>
                    <a:pt x="753" y="16"/>
                  </a:cubicBezTo>
                  <a:close/>
                  <a:moveTo>
                    <a:pt x="705" y="16"/>
                  </a:moveTo>
                  <a:lnTo>
                    <a:pt x="689" y="16"/>
                  </a:lnTo>
                  <a:cubicBezTo>
                    <a:pt x="685" y="16"/>
                    <a:pt x="681" y="13"/>
                    <a:pt x="681" y="8"/>
                  </a:cubicBezTo>
                  <a:cubicBezTo>
                    <a:pt x="681" y="4"/>
                    <a:pt x="685" y="0"/>
                    <a:pt x="689" y="0"/>
                  </a:cubicBezTo>
                  <a:lnTo>
                    <a:pt x="705" y="0"/>
                  </a:lnTo>
                  <a:cubicBezTo>
                    <a:pt x="710" y="0"/>
                    <a:pt x="713" y="4"/>
                    <a:pt x="713" y="8"/>
                  </a:cubicBezTo>
                  <a:cubicBezTo>
                    <a:pt x="713" y="13"/>
                    <a:pt x="710" y="16"/>
                    <a:pt x="705" y="16"/>
                  </a:cubicBezTo>
                  <a:close/>
                  <a:moveTo>
                    <a:pt x="657" y="16"/>
                  </a:moveTo>
                  <a:lnTo>
                    <a:pt x="641" y="16"/>
                  </a:lnTo>
                  <a:cubicBezTo>
                    <a:pt x="637" y="16"/>
                    <a:pt x="633" y="13"/>
                    <a:pt x="633" y="8"/>
                  </a:cubicBezTo>
                  <a:cubicBezTo>
                    <a:pt x="633" y="4"/>
                    <a:pt x="637" y="0"/>
                    <a:pt x="641" y="0"/>
                  </a:cubicBezTo>
                  <a:lnTo>
                    <a:pt x="657" y="0"/>
                  </a:lnTo>
                  <a:cubicBezTo>
                    <a:pt x="662" y="0"/>
                    <a:pt x="665" y="4"/>
                    <a:pt x="665" y="8"/>
                  </a:cubicBezTo>
                  <a:cubicBezTo>
                    <a:pt x="665" y="13"/>
                    <a:pt x="662" y="16"/>
                    <a:pt x="657" y="16"/>
                  </a:cubicBezTo>
                  <a:close/>
                  <a:moveTo>
                    <a:pt x="609" y="16"/>
                  </a:moveTo>
                  <a:lnTo>
                    <a:pt x="593" y="16"/>
                  </a:lnTo>
                  <a:cubicBezTo>
                    <a:pt x="589" y="16"/>
                    <a:pt x="585" y="13"/>
                    <a:pt x="585" y="8"/>
                  </a:cubicBezTo>
                  <a:cubicBezTo>
                    <a:pt x="585" y="4"/>
                    <a:pt x="589" y="0"/>
                    <a:pt x="593" y="0"/>
                  </a:cubicBezTo>
                  <a:lnTo>
                    <a:pt x="609" y="0"/>
                  </a:lnTo>
                  <a:cubicBezTo>
                    <a:pt x="614" y="0"/>
                    <a:pt x="617" y="4"/>
                    <a:pt x="617" y="8"/>
                  </a:cubicBezTo>
                  <a:cubicBezTo>
                    <a:pt x="617" y="13"/>
                    <a:pt x="614" y="16"/>
                    <a:pt x="609" y="16"/>
                  </a:cubicBezTo>
                  <a:close/>
                  <a:moveTo>
                    <a:pt x="561" y="16"/>
                  </a:moveTo>
                  <a:lnTo>
                    <a:pt x="545" y="16"/>
                  </a:lnTo>
                  <a:cubicBezTo>
                    <a:pt x="541" y="16"/>
                    <a:pt x="537" y="13"/>
                    <a:pt x="537" y="8"/>
                  </a:cubicBezTo>
                  <a:cubicBezTo>
                    <a:pt x="537" y="4"/>
                    <a:pt x="541" y="0"/>
                    <a:pt x="545" y="0"/>
                  </a:cubicBezTo>
                  <a:lnTo>
                    <a:pt x="561" y="0"/>
                  </a:lnTo>
                  <a:cubicBezTo>
                    <a:pt x="566" y="0"/>
                    <a:pt x="569" y="4"/>
                    <a:pt x="569" y="8"/>
                  </a:cubicBezTo>
                  <a:cubicBezTo>
                    <a:pt x="569" y="13"/>
                    <a:pt x="566" y="16"/>
                    <a:pt x="561" y="16"/>
                  </a:cubicBezTo>
                  <a:close/>
                  <a:moveTo>
                    <a:pt x="513" y="16"/>
                  </a:moveTo>
                  <a:lnTo>
                    <a:pt x="497" y="16"/>
                  </a:lnTo>
                  <a:cubicBezTo>
                    <a:pt x="493" y="16"/>
                    <a:pt x="489" y="13"/>
                    <a:pt x="489" y="8"/>
                  </a:cubicBezTo>
                  <a:cubicBezTo>
                    <a:pt x="489" y="4"/>
                    <a:pt x="493" y="0"/>
                    <a:pt x="497" y="0"/>
                  </a:cubicBezTo>
                  <a:lnTo>
                    <a:pt x="513" y="0"/>
                  </a:lnTo>
                  <a:cubicBezTo>
                    <a:pt x="518" y="0"/>
                    <a:pt x="521" y="4"/>
                    <a:pt x="521" y="8"/>
                  </a:cubicBezTo>
                  <a:cubicBezTo>
                    <a:pt x="521" y="13"/>
                    <a:pt x="518" y="16"/>
                    <a:pt x="513" y="16"/>
                  </a:cubicBezTo>
                  <a:close/>
                  <a:moveTo>
                    <a:pt x="465" y="16"/>
                  </a:moveTo>
                  <a:lnTo>
                    <a:pt x="449" y="16"/>
                  </a:lnTo>
                  <a:cubicBezTo>
                    <a:pt x="445" y="16"/>
                    <a:pt x="441" y="13"/>
                    <a:pt x="441" y="8"/>
                  </a:cubicBezTo>
                  <a:cubicBezTo>
                    <a:pt x="441" y="4"/>
                    <a:pt x="445" y="0"/>
                    <a:pt x="449" y="0"/>
                  </a:cubicBezTo>
                  <a:lnTo>
                    <a:pt x="465" y="0"/>
                  </a:lnTo>
                  <a:cubicBezTo>
                    <a:pt x="470" y="0"/>
                    <a:pt x="473" y="4"/>
                    <a:pt x="473" y="8"/>
                  </a:cubicBezTo>
                  <a:cubicBezTo>
                    <a:pt x="473" y="13"/>
                    <a:pt x="470" y="16"/>
                    <a:pt x="465" y="16"/>
                  </a:cubicBezTo>
                  <a:close/>
                  <a:moveTo>
                    <a:pt x="417" y="16"/>
                  </a:moveTo>
                  <a:lnTo>
                    <a:pt x="401" y="16"/>
                  </a:lnTo>
                  <a:cubicBezTo>
                    <a:pt x="397" y="16"/>
                    <a:pt x="393" y="13"/>
                    <a:pt x="393" y="8"/>
                  </a:cubicBezTo>
                  <a:cubicBezTo>
                    <a:pt x="393" y="4"/>
                    <a:pt x="397" y="0"/>
                    <a:pt x="401" y="0"/>
                  </a:cubicBezTo>
                  <a:lnTo>
                    <a:pt x="417" y="0"/>
                  </a:lnTo>
                  <a:cubicBezTo>
                    <a:pt x="422" y="0"/>
                    <a:pt x="425" y="4"/>
                    <a:pt x="425" y="8"/>
                  </a:cubicBezTo>
                  <a:cubicBezTo>
                    <a:pt x="425" y="13"/>
                    <a:pt x="422" y="16"/>
                    <a:pt x="417" y="16"/>
                  </a:cubicBezTo>
                  <a:close/>
                  <a:moveTo>
                    <a:pt x="369" y="16"/>
                  </a:moveTo>
                  <a:lnTo>
                    <a:pt x="353" y="16"/>
                  </a:lnTo>
                  <a:cubicBezTo>
                    <a:pt x="349" y="16"/>
                    <a:pt x="345" y="13"/>
                    <a:pt x="345" y="8"/>
                  </a:cubicBezTo>
                  <a:cubicBezTo>
                    <a:pt x="345" y="4"/>
                    <a:pt x="349" y="0"/>
                    <a:pt x="353" y="0"/>
                  </a:cubicBezTo>
                  <a:lnTo>
                    <a:pt x="369" y="0"/>
                  </a:lnTo>
                  <a:cubicBezTo>
                    <a:pt x="374" y="0"/>
                    <a:pt x="377" y="4"/>
                    <a:pt x="377" y="8"/>
                  </a:cubicBezTo>
                  <a:cubicBezTo>
                    <a:pt x="377" y="13"/>
                    <a:pt x="374" y="16"/>
                    <a:pt x="369" y="16"/>
                  </a:cubicBezTo>
                  <a:close/>
                  <a:moveTo>
                    <a:pt x="321" y="16"/>
                  </a:moveTo>
                  <a:lnTo>
                    <a:pt x="305" y="16"/>
                  </a:lnTo>
                  <a:cubicBezTo>
                    <a:pt x="301" y="16"/>
                    <a:pt x="297" y="13"/>
                    <a:pt x="297" y="8"/>
                  </a:cubicBezTo>
                  <a:cubicBezTo>
                    <a:pt x="297" y="4"/>
                    <a:pt x="301" y="0"/>
                    <a:pt x="305" y="0"/>
                  </a:cubicBezTo>
                  <a:lnTo>
                    <a:pt x="321" y="0"/>
                  </a:lnTo>
                  <a:cubicBezTo>
                    <a:pt x="326" y="0"/>
                    <a:pt x="329" y="4"/>
                    <a:pt x="329" y="8"/>
                  </a:cubicBezTo>
                  <a:cubicBezTo>
                    <a:pt x="329" y="13"/>
                    <a:pt x="326" y="16"/>
                    <a:pt x="321" y="16"/>
                  </a:cubicBezTo>
                  <a:close/>
                  <a:moveTo>
                    <a:pt x="273" y="16"/>
                  </a:moveTo>
                  <a:lnTo>
                    <a:pt x="257" y="16"/>
                  </a:lnTo>
                  <a:cubicBezTo>
                    <a:pt x="253" y="16"/>
                    <a:pt x="249" y="13"/>
                    <a:pt x="249" y="8"/>
                  </a:cubicBezTo>
                  <a:cubicBezTo>
                    <a:pt x="249" y="4"/>
                    <a:pt x="253" y="0"/>
                    <a:pt x="257" y="0"/>
                  </a:cubicBezTo>
                  <a:lnTo>
                    <a:pt x="273" y="0"/>
                  </a:lnTo>
                  <a:cubicBezTo>
                    <a:pt x="278" y="0"/>
                    <a:pt x="281" y="4"/>
                    <a:pt x="281" y="8"/>
                  </a:cubicBezTo>
                  <a:cubicBezTo>
                    <a:pt x="281" y="13"/>
                    <a:pt x="278" y="16"/>
                    <a:pt x="273" y="16"/>
                  </a:cubicBezTo>
                  <a:close/>
                  <a:moveTo>
                    <a:pt x="225" y="16"/>
                  </a:moveTo>
                  <a:lnTo>
                    <a:pt x="209" y="16"/>
                  </a:lnTo>
                  <a:cubicBezTo>
                    <a:pt x="205" y="16"/>
                    <a:pt x="201" y="13"/>
                    <a:pt x="201" y="8"/>
                  </a:cubicBezTo>
                  <a:cubicBezTo>
                    <a:pt x="201" y="4"/>
                    <a:pt x="205" y="0"/>
                    <a:pt x="209" y="0"/>
                  </a:cubicBezTo>
                  <a:lnTo>
                    <a:pt x="225" y="0"/>
                  </a:lnTo>
                  <a:cubicBezTo>
                    <a:pt x="230" y="0"/>
                    <a:pt x="233" y="4"/>
                    <a:pt x="233" y="8"/>
                  </a:cubicBezTo>
                  <a:cubicBezTo>
                    <a:pt x="233" y="13"/>
                    <a:pt x="230" y="16"/>
                    <a:pt x="225" y="16"/>
                  </a:cubicBezTo>
                  <a:close/>
                  <a:moveTo>
                    <a:pt x="177" y="16"/>
                  </a:moveTo>
                  <a:lnTo>
                    <a:pt x="161" y="16"/>
                  </a:lnTo>
                  <a:cubicBezTo>
                    <a:pt x="157" y="16"/>
                    <a:pt x="153" y="13"/>
                    <a:pt x="153" y="8"/>
                  </a:cubicBezTo>
                  <a:cubicBezTo>
                    <a:pt x="153" y="4"/>
                    <a:pt x="157" y="0"/>
                    <a:pt x="161" y="0"/>
                  </a:cubicBezTo>
                  <a:lnTo>
                    <a:pt x="177" y="0"/>
                  </a:lnTo>
                  <a:cubicBezTo>
                    <a:pt x="182" y="0"/>
                    <a:pt x="185" y="4"/>
                    <a:pt x="185" y="8"/>
                  </a:cubicBezTo>
                  <a:cubicBezTo>
                    <a:pt x="185" y="13"/>
                    <a:pt x="182" y="16"/>
                    <a:pt x="177" y="16"/>
                  </a:cubicBezTo>
                  <a:close/>
                  <a:moveTo>
                    <a:pt x="129" y="16"/>
                  </a:moveTo>
                  <a:lnTo>
                    <a:pt x="113" y="16"/>
                  </a:lnTo>
                  <a:cubicBezTo>
                    <a:pt x="109" y="16"/>
                    <a:pt x="105" y="13"/>
                    <a:pt x="105" y="8"/>
                  </a:cubicBezTo>
                  <a:cubicBezTo>
                    <a:pt x="105" y="4"/>
                    <a:pt x="109" y="0"/>
                    <a:pt x="113" y="0"/>
                  </a:cubicBezTo>
                  <a:lnTo>
                    <a:pt x="129" y="0"/>
                  </a:lnTo>
                  <a:cubicBezTo>
                    <a:pt x="134" y="0"/>
                    <a:pt x="137" y="4"/>
                    <a:pt x="137" y="8"/>
                  </a:cubicBezTo>
                  <a:cubicBezTo>
                    <a:pt x="137" y="13"/>
                    <a:pt x="134" y="16"/>
                    <a:pt x="129" y="16"/>
                  </a:cubicBezTo>
                  <a:close/>
                  <a:moveTo>
                    <a:pt x="81" y="16"/>
                  </a:moveTo>
                  <a:lnTo>
                    <a:pt x="65" y="16"/>
                  </a:lnTo>
                  <a:cubicBezTo>
                    <a:pt x="61" y="16"/>
                    <a:pt x="57" y="13"/>
                    <a:pt x="57" y="8"/>
                  </a:cubicBezTo>
                  <a:cubicBezTo>
                    <a:pt x="57" y="4"/>
                    <a:pt x="61" y="0"/>
                    <a:pt x="65" y="0"/>
                  </a:cubicBezTo>
                  <a:lnTo>
                    <a:pt x="81" y="0"/>
                  </a:lnTo>
                  <a:cubicBezTo>
                    <a:pt x="86" y="0"/>
                    <a:pt x="89" y="4"/>
                    <a:pt x="89" y="8"/>
                  </a:cubicBezTo>
                  <a:cubicBezTo>
                    <a:pt x="89" y="13"/>
                    <a:pt x="86" y="16"/>
                    <a:pt x="81" y="16"/>
                  </a:cubicBezTo>
                  <a:close/>
                  <a:moveTo>
                    <a:pt x="33" y="16"/>
                  </a:moveTo>
                  <a:lnTo>
                    <a:pt x="17" y="16"/>
                  </a:lnTo>
                  <a:cubicBezTo>
                    <a:pt x="13" y="16"/>
                    <a:pt x="9" y="13"/>
                    <a:pt x="9" y="8"/>
                  </a:cubicBezTo>
                  <a:cubicBezTo>
                    <a:pt x="9" y="4"/>
                    <a:pt x="13" y="0"/>
                    <a:pt x="17" y="0"/>
                  </a:cubicBezTo>
                  <a:lnTo>
                    <a:pt x="33" y="0"/>
                  </a:lnTo>
                  <a:cubicBezTo>
                    <a:pt x="38" y="0"/>
                    <a:pt x="41" y="4"/>
                    <a:pt x="41" y="8"/>
                  </a:cubicBezTo>
                  <a:cubicBezTo>
                    <a:pt x="41" y="13"/>
                    <a:pt x="38" y="16"/>
                    <a:pt x="33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20">
              <a:extLst>
                <a:ext uri="{FF2B5EF4-FFF2-40B4-BE49-F238E27FC236}">
                  <a16:creationId xmlns:a16="http://schemas.microsoft.com/office/drawing/2014/main" id="{DBC9E847-1984-4DCF-8B99-1AA8345EB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787" y="3103190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21">
              <a:extLst>
                <a:ext uri="{FF2B5EF4-FFF2-40B4-BE49-F238E27FC236}">
                  <a16:creationId xmlns:a16="http://schemas.microsoft.com/office/drawing/2014/main" id="{BB80BDAD-8AAC-4EE6-9BCF-967D3F5E3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424" y="3103190"/>
              <a:ext cx="114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22">
              <a:extLst>
                <a:ext uri="{FF2B5EF4-FFF2-40B4-BE49-F238E27FC236}">
                  <a16:creationId xmlns:a16="http://schemas.microsoft.com/office/drawing/2014/main" id="{B6C4C9BB-C0F0-4E97-B0D9-EDCA2811C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699" y="3103190"/>
              <a:ext cx="11938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evolve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23">
              <a:extLst>
                <a:ext uri="{FF2B5EF4-FFF2-40B4-BE49-F238E27FC236}">
                  <a16:creationId xmlns:a16="http://schemas.microsoft.com/office/drawing/2014/main" id="{4E38136C-3258-42B0-B6F7-8B408FA0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912" y="3261940"/>
              <a:ext cx="1130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all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8" name="Line 5">
            <a:extLst>
              <a:ext uri="{FF2B5EF4-FFF2-40B4-BE49-F238E27FC236}">
                <a16:creationId xmlns:a16="http://schemas.microsoft.com/office/drawing/2014/main" id="{A7078A06-35E0-49A2-84BF-5872732C7BD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16984" y="2752551"/>
            <a:ext cx="806450" cy="411163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D00961A8-7E63-49AC-AD72-88E93342A84B}"/>
              </a:ext>
            </a:extLst>
          </p:cNvPr>
          <p:cNvSpPr>
            <a:spLocks/>
          </p:cNvSpPr>
          <p:nvPr/>
        </p:nvSpPr>
        <p:spPr bwMode="auto">
          <a:xfrm>
            <a:off x="5067772" y="2727151"/>
            <a:ext cx="69850" cy="55563"/>
          </a:xfrm>
          <a:custGeom>
            <a:avLst/>
            <a:gdLst>
              <a:gd name="T0" fmla="*/ 26 w 44"/>
              <a:gd name="T1" fmla="*/ 35 h 35"/>
              <a:gd name="T2" fmla="*/ 0 w 44"/>
              <a:gd name="T3" fmla="*/ 0 h 35"/>
              <a:gd name="T4" fmla="*/ 44 w 44"/>
              <a:gd name="T5" fmla="*/ 1 h 35"/>
              <a:gd name="T6" fmla="*/ 26 w 44"/>
              <a:gd name="T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5">
                <a:moveTo>
                  <a:pt x="26" y="35"/>
                </a:moveTo>
                <a:lnTo>
                  <a:pt x="0" y="0"/>
                </a:lnTo>
                <a:lnTo>
                  <a:pt x="44" y="1"/>
                </a:lnTo>
                <a:lnTo>
                  <a:pt x="26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Line 7">
            <a:extLst>
              <a:ext uri="{FF2B5EF4-FFF2-40B4-BE49-F238E27FC236}">
                <a16:creationId xmlns:a16="http://schemas.microsoft.com/office/drawing/2014/main" id="{50D2E7F3-1D6A-4712-B1E4-B6807B1D2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99397" y="2750964"/>
            <a:ext cx="919163" cy="423863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BB9B6DD8-77BF-446F-8A7E-AF8140B3EC21}"/>
              </a:ext>
            </a:extLst>
          </p:cNvPr>
          <p:cNvSpPr>
            <a:spLocks/>
          </p:cNvSpPr>
          <p:nvPr/>
        </p:nvSpPr>
        <p:spPr bwMode="auto">
          <a:xfrm>
            <a:off x="4999509" y="2725564"/>
            <a:ext cx="68263" cy="55563"/>
          </a:xfrm>
          <a:custGeom>
            <a:avLst/>
            <a:gdLst>
              <a:gd name="T0" fmla="*/ 0 w 43"/>
              <a:gd name="T1" fmla="*/ 0 h 35"/>
              <a:gd name="T2" fmla="*/ 43 w 43"/>
              <a:gd name="T3" fmla="*/ 1 h 35"/>
              <a:gd name="T4" fmla="*/ 16 w 43"/>
              <a:gd name="T5" fmla="*/ 35 h 35"/>
              <a:gd name="T6" fmla="*/ 0 w 43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" h="35">
                <a:moveTo>
                  <a:pt x="0" y="0"/>
                </a:moveTo>
                <a:lnTo>
                  <a:pt x="43" y="1"/>
                </a:lnTo>
                <a:lnTo>
                  <a:pt x="16" y="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D2AF466E-5E02-4713-AEAE-636ECE93FE83}"/>
              </a:ext>
            </a:extLst>
          </p:cNvPr>
          <p:cNvSpPr>
            <a:spLocks/>
          </p:cNvSpPr>
          <p:nvPr/>
        </p:nvSpPr>
        <p:spPr bwMode="auto">
          <a:xfrm>
            <a:off x="3364384" y="3174826"/>
            <a:ext cx="1470025" cy="947738"/>
          </a:xfrm>
          <a:custGeom>
            <a:avLst/>
            <a:gdLst>
              <a:gd name="T0" fmla="*/ 92 w 926"/>
              <a:gd name="T1" fmla="*/ 597 h 597"/>
              <a:gd name="T2" fmla="*/ 833 w 926"/>
              <a:gd name="T3" fmla="*/ 597 h 597"/>
              <a:gd name="T4" fmla="*/ 926 w 926"/>
              <a:gd name="T5" fmla="*/ 504 h 597"/>
              <a:gd name="T6" fmla="*/ 926 w 926"/>
              <a:gd name="T7" fmla="*/ 92 h 597"/>
              <a:gd name="T8" fmla="*/ 833 w 926"/>
              <a:gd name="T9" fmla="*/ 0 h 597"/>
              <a:gd name="T10" fmla="*/ 92 w 926"/>
              <a:gd name="T11" fmla="*/ 0 h 597"/>
              <a:gd name="T12" fmla="*/ 0 w 926"/>
              <a:gd name="T13" fmla="*/ 92 h 597"/>
              <a:gd name="T14" fmla="*/ 0 w 926"/>
              <a:gd name="T15" fmla="*/ 504 h 597"/>
              <a:gd name="T16" fmla="*/ 92 w 926"/>
              <a:gd name="T17" fmla="*/ 597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597">
                <a:moveTo>
                  <a:pt x="92" y="597"/>
                </a:moveTo>
                <a:lnTo>
                  <a:pt x="833" y="597"/>
                </a:lnTo>
                <a:lnTo>
                  <a:pt x="926" y="504"/>
                </a:lnTo>
                <a:lnTo>
                  <a:pt x="926" y="92"/>
                </a:lnTo>
                <a:lnTo>
                  <a:pt x="833" y="0"/>
                </a:lnTo>
                <a:lnTo>
                  <a:pt x="92" y="0"/>
                </a:lnTo>
                <a:lnTo>
                  <a:pt x="0" y="92"/>
                </a:lnTo>
                <a:lnTo>
                  <a:pt x="0" y="504"/>
                </a:lnTo>
                <a:lnTo>
                  <a:pt x="92" y="597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Rectangle 10">
            <a:extLst>
              <a:ext uri="{FF2B5EF4-FFF2-40B4-BE49-F238E27FC236}">
                <a16:creationId xmlns:a16="http://schemas.microsoft.com/office/drawing/2014/main" id="{3E42A389-0A31-441E-8E5A-63829377E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722" y="3487564"/>
            <a:ext cx="1308100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 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A2B4C9A7-1A15-4BD2-A271-C290CBE7506A}"/>
              </a:ext>
            </a:extLst>
          </p:cNvPr>
          <p:cNvSpPr>
            <a:spLocks/>
          </p:cNvSpPr>
          <p:nvPr/>
        </p:nvSpPr>
        <p:spPr bwMode="auto">
          <a:xfrm>
            <a:off x="2627784" y="4568651"/>
            <a:ext cx="1471613" cy="958850"/>
          </a:xfrm>
          <a:custGeom>
            <a:avLst/>
            <a:gdLst>
              <a:gd name="T0" fmla="*/ 93 w 927"/>
              <a:gd name="T1" fmla="*/ 604 h 604"/>
              <a:gd name="T2" fmla="*/ 834 w 927"/>
              <a:gd name="T3" fmla="*/ 604 h 604"/>
              <a:gd name="T4" fmla="*/ 927 w 927"/>
              <a:gd name="T5" fmla="*/ 511 h 604"/>
              <a:gd name="T6" fmla="*/ 927 w 927"/>
              <a:gd name="T7" fmla="*/ 93 h 604"/>
              <a:gd name="T8" fmla="*/ 834 w 927"/>
              <a:gd name="T9" fmla="*/ 0 h 604"/>
              <a:gd name="T10" fmla="*/ 93 w 927"/>
              <a:gd name="T11" fmla="*/ 0 h 604"/>
              <a:gd name="T12" fmla="*/ 0 w 927"/>
              <a:gd name="T13" fmla="*/ 93 h 604"/>
              <a:gd name="T14" fmla="*/ 0 w 927"/>
              <a:gd name="T15" fmla="*/ 511 h 604"/>
              <a:gd name="T16" fmla="*/ 93 w 927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7" h="604">
                <a:moveTo>
                  <a:pt x="93" y="604"/>
                </a:moveTo>
                <a:lnTo>
                  <a:pt x="834" y="604"/>
                </a:lnTo>
                <a:lnTo>
                  <a:pt x="927" y="511"/>
                </a:lnTo>
                <a:lnTo>
                  <a:pt x="927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12">
            <a:extLst>
              <a:ext uri="{FF2B5EF4-FFF2-40B4-BE49-F238E27FC236}">
                <a16:creationId xmlns:a16="http://schemas.microsoft.com/office/drawing/2014/main" id="{2288238C-6DCC-4459-B76E-523804D0F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09" y="4740101"/>
            <a:ext cx="10509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" name="Rectangle 13">
            <a:extLst>
              <a:ext uri="{FF2B5EF4-FFF2-40B4-BE49-F238E27FC236}">
                <a16:creationId xmlns:a16="http://schemas.microsoft.com/office/drawing/2014/main" id="{1A7DB633-8E7F-4BC0-A3C9-D51BE9AAC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822" y="4740101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" name="Rectangle 14">
            <a:extLst>
              <a:ext uri="{FF2B5EF4-FFF2-40B4-BE49-F238E27FC236}">
                <a16:creationId xmlns:a16="http://schemas.microsoft.com/office/drawing/2014/main" id="{F24671BA-51C3-4F5F-B4AC-4391AC642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909" y="5035376"/>
            <a:ext cx="1152525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" name="Freeform 15">
            <a:extLst>
              <a:ext uri="{FF2B5EF4-FFF2-40B4-BE49-F238E27FC236}">
                <a16:creationId xmlns:a16="http://schemas.microsoft.com/office/drawing/2014/main" id="{3EADAF7F-D944-4982-B0D4-CDB39DE097CA}"/>
              </a:ext>
            </a:extLst>
          </p:cNvPr>
          <p:cNvSpPr>
            <a:spLocks/>
          </p:cNvSpPr>
          <p:nvPr/>
        </p:nvSpPr>
        <p:spPr bwMode="auto">
          <a:xfrm>
            <a:off x="4332759" y="1768301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2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2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2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2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ectangle 16">
            <a:extLst>
              <a:ext uri="{FF2B5EF4-FFF2-40B4-BE49-F238E27FC236}">
                <a16:creationId xmlns:a16="http://schemas.microsoft.com/office/drawing/2014/main" id="{8E2738BC-A453-49B9-A69D-1CF18BEBA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6747" y="2090564"/>
            <a:ext cx="132238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Employee 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" name="Line 17">
            <a:extLst>
              <a:ext uri="{FF2B5EF4-FFF2-40B4-BE49-F238E27FC236}">
                <a16:creationId xmlns:a16="http://schemas.microsoft.com/office/drawing/2014/main" id="{C0377CA2-F409-4B79-B448-C11BA10D34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4384" y="4151139"/>
            <a:ext cx="688975" cy="417513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8">
            <a:extLst>
              <a:ext uri="{FF2B5EF4-FFF2-40B4-BE49-F238E27FC236}">
                <a16:creationId xmlns:a16="http://schemas.microsoft.com/office/drawing/2014/main" id="{7B47F3BF-1C18-4D25-A9D9-6372A1A6BEBB}"/>
              </a:ext>
            </a:extLst>
          </p:cNvPr>
          <p:cNvSpPr>
            <a:spLocks/>
          </p:cNvSpPr>
          <p:nvPr/>
        </p:nvSpPr>
        <p:spPr bwMode="auto">
          <a:xfrm>
            <a:off x="4029547" y="4122564"/>
            <a:ext cx="69850" cy="58738"/>
          </a:xfrm>
          <a:custGeom>
            <a:avLst/>
            <a:gdLst>
              <a:gd name="T0" fmla="*/ 0 w 44"/>
              <a:gd name="T1" fmla="*/ 4 h 37"/>
              <a:gd name="T2" fmla="*/ 44 w 44"/>
              <a:gd name="T3" fmla="*/ 0 h 37"/>
              <a:gd name="T4" fmla="*/ 21 w 44"/>
              <a:gd name="T5" fmla="*/ 37 h 37"/>
              <a:gd name="T6" fmla="*/ 0 w 44"/>
              <a:gd name="T7" fmla="*/ 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7">
                <a:moveTo>
                  <a:pt x="0" y="4"/>
                </a:moveTo>
                <a:lnTo>
                  <a:pt x="44" y="0"/>
                </a:lnTo>
                <a:lnTo>
                  <a:pt x="21" y="37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9">
            <a:extLst>
              <a:ext uri="{FF2B5EF4-FFF2-40B4-BE49-F238E27FC236}">
                <a16:creationId xmlns:a16="http://schemas.microsoft.com/office/drawing/2014/main" id="{05BE3732-D87E-4796-ABA9-2C6B26B03825}"/>
              </a:ext>
            </a:extLst>
          </p:cNvPr>
          <p:cNvSpPr>
            <a:spLocks/>
          </p:cNvSpPr>
          <p:nvPr/>
        </p:nvSpPr>
        <p:spPr bwMode="auto">
          <a:xfrm>
            <a:off x="5188422" y="3163714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Rectangle 20">
            <a:extLst>
              <a:ext uri="{FF2B5EF4-FFF2-40B4-BE49-F238E27FC236}">
                <a16:creationId xmlns:a16="http://schemas.microsoft.com/office/drawing/2014/main" id="{A1E70984-2F37-4406-BD74-5D2F2ED63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759" y="3482801"/>
            <a:ext cx="13081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 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" name="Freeform 21">
            <a:extLst>
              <a:ext uri="{FF2B5EF4-FFF2-40B4-BE49-F238E27FC236}">
                <a16:creationId xmlns:a16="http://schemas.microsoft.com/office/drawing/2014/main" id="{BF3DF1A3-4941-4738-B3B8-85AD6A98648B}"/>
              </a:ext>
            </a:extLst>
          </p:cNvPr>
          <p:cNvSpPr>
            <a:spLocks/>
          </p:cNvSpPr>
          <p:nvPr/>
        </p:nvSpPr>
        <p:spPr bwMode="auto">
          <a:xfrm>
            <a:off x="4332759" y="4568651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2">
            <a:extLst>
              <a:ext uri="{FF2B5EF4-FFF2-40B4-BE49-F238E27FC236}">
                <a16:creationId xmlns:a16="http://schemas.microsoft.com/office/drawing/2014/main" id="{B7096AFC-3DE2-435D-A9AC-1990806CA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0097" y="4740101"/>
            <a:ext cx="10509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Rectangle 23">
            <a:extLst>
              <a:ext uri="{FF2B5EF4-FFF2-40B4-BE49-F238E27FC236}">
                <a16:creationId xmlns:a16="http://schemas.microsoft.com/office/drawing/2014/main" id="{0137F19F-1B96-4FCD-9513-E6829598E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1797" y="4740101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" name="Rectangle 24">
            <a:extLst>
              <a:ext uri="{FF2B5EF4-FFF2-40B4-BE49-F238E27FC236}">
                <a16:creationId xmlns:a16="http://schemas.microsoft.com/office/drawing/2014/main" id="{871F1E71-EBF5-4571-B092-E33867A6A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9297" y="5035376"/>
            <a:ext cx="1154113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" name="Freeform 25">
            <a:extLst>
              <a:ext uri="{FF2B5EF4-FFF2-40B4-BE49-F238E27FC236}">
                <a16:creationId xmlns:a16="http://schemas.microsoft.com/office/drawing/2014/main" id="{3E66F4E2-14AE-495A-AC60-E5186627435D}"/>
              </a:ext>
            </a:extLst>
          </p:cNvPr>
          <p:cNvSpPr>
            <a:spLocks/>
          </p:cNvSpPr>
          <p:nvPr/>
        </p:nvSpPr>
        <p:spPr bwMode="auto">
          <a:xfrm>
            <a:off x="6037734" y="4568651"/>
            <a:ext cx="1470025" cy="958850"/>
          </a:xfrm>
          <a:custGeom>
            <a:avLst/>
            <a:gdLst>
              <a:gd name="T0" fmla="*/ 92 w 926"/>
              <a:gd name="T1" fmla="*/ 604 h 604"/>
              <a:gd name="T2" fmla="*/ 833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3 w 926"/>
              <a:gd name="T9" fmla="*/ 0 h 604"/>
              <a:gd name="T10" fmla="*/ 92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2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2" y="604"/>
                </a:moveTo>
                <a:lnTo>
                  <a:pt x="833" y="604"/>
                </a:lnTo>
                <a:lnTo>
                  <a:pt x="926" y="511"/>
                </a:lnTo>
                <a:lnTo>
                  <a:pt x="926" y="93"/>
                </a:lnTo>
                <a:lnTo>
                  <a:pt x="833" y="0"/>
                </a:lnTo>
                <a:lnTo>
                  <a:pt x="92" y="0"/>
                </a:lnTo>
                <a:lnTo>
                  <a:pt x="0" y="93"/>
                </a:lnTo>
                <a:lnTo>
                  <a:pt x="0" y="511"/>
                </a:lnTo>
                <a:lnTo>
                  <a:pt x="92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6">
            <a:extLst>
              <a:ext uri="{FF2B5EF4-FFF2-40B4-BE49-F238E27FC236}">
                <a16:creationId xmlns:a16="http://schemas.microsoft.com/office/drawing/2014/main" id="{739771EF-F1DD-48C2-B903-5613975E1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5072" y="4740101"/>
            <a:ext cx="10509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" name="Rectangle 27">
            <a:extLst>
              <a:ext uri="{FF2B5EF4-FFF2-40B4-BE49-F238E27FC236}">
                <a16:creationId xmlns:a16="http://schemas.microsoft.com/office/drawing/2014/main" id="{A05C71C0-3D21-4639-B116-C17141A1C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5184" y="4740101"/>
            <a:ext cx="1905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" name="Rectangle 28">
            <a:extLst>
              <a:ext uri="{FF2B5EF4-FFF2-40B4-BE49-F238E27FC236}">
                <a16:creationId xmlns:a16="http://schemas.microsoft.com/office/drawing/2014/main" id="{1DEFAD87-D751-4757-A6E4-A1F42616A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4272" y="5035376"/>
            <a:ext cx="1154113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4" name="Line 29">
            <a:extLst>
              <a:ext uri="{FF2B5EF4-FFF2-40B4-BE49-F238E27FC236}">
                <a16:creationId xmlns:a16="http://schemas.microsoft.com/office/drawing/2014/main" id="{B313584D-1192-45DD-A437-1CAA69B601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67772" y="4147964"/>
            <a:ext cx="808038" cy="420688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30">
            <a:extLst>
              <a:ext uri="{FF2B5EF4-FFF2-40B4-BE49-F238E27FC236}">
                <a16:creationId xmlns:a16="http://schemas.microsoft.com/office/drawing/2014/main" id="{19346370-2EFF-4245-822C-B71CEFC7D6A0}"/>
              </a:ext>
            </a:extLst>
          </p:cNvPr>
          <p:cNvSpPr>
            <a:spLocks/>
          </p:cNvSpPr>
          <p:nvPr/>
        </p:nvSpPr>
        <p:spPr bwMode="auto">
          <a:xfrm>
            <a:off x="5855172" y="4122564"/>
            <a:ext cx="68263" cy="55563"/>
          </a:xfrm>
          <a:custGeom>
            <a:avLst/>
            <a:gdLst>
              <a:gd name="T0" fmla="*/ 0 w 43"/>
              <a:gd name="T1" fmla="*/ 1 h 35"/>
              <a:gd name="T2" fmla="*/ 43 w 43"/>
              <a:gd name="T3" fmla="*/ 0 h 35"/>
              <a:gd name="T4" fmla="*/ 18 w 43"/>
              <a:gd name="T5" fmla="*/ 35 h 35"/>
              <a:gd name="T6" fmla="*/ 0 w 43"/>
              <a:gd name="T7" fmla="*/ 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" h="35">
                <a:moveTo>
                  <a:pt x="0" y="1"/>
                </a:moveTo>
                <a:lnTo>
                  <a:pt x="43" y="0"/>
                </a:lnTo>
                <a:lnTo>
                  <a:pt x="18" y="35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Line 31">
            <a:extLst>
              <a:ext uri="{FF2B5EF4-FFF2-40B4-BE49-F238E27FC236}">
                <a16:creationId xmlns:a16="http://schemas.microsoft.com/office/drawing/2014/main" id="{82971069-69AC-47C2-A465-BC3AD16E13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71059" y="4147964"/>
            <a:ext cx="801688" cy="420688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32">
            <a:extLst>
              <a:ext uri="{FF2B5EF4-FFF2-40B4-BE49-F238E27FC236}">
                <a16:creationId xmlns:a16="http://schemas.microsoft.com/office/drawing/2014/main" id="{05E76571-CCED-462B-A3A9-BD724D5E3FE8}"/>
              </a:ext>
            </a:extLst>
          </p:cNvPr>
          <p:cNvSpPr>
            <a:spLocks/>
          </p:cNvSpPr>
          <p:nvPr/>
        </p:nvSpPr>
        <p:spPr bwMode="auto">
          <a:xfrm>
            <a:off x="5923434" y="4122564"/>
            <a:ext cx="69850" cy="55563"/>
          </a:xfrm>
          <a:custGeom>
            <a:avLst/>
            <a:gdLst>
              <a:gd name="T0" fmla="*/ 26 w 44"/>
              <a:gd name="T1" fmla="*/ 35 h 35"/>
              <a:gd name="T2" fmla="*/ 0 w 44"/>
              <a:gd name="T3" fmla="*/ 0 h 35"/>
              <a:gd name="T4" fmla="*/ 44 w 44"/>
              <a:gd name="T5" fmla="*/ 1 h 35"/>
              <a:gd name="T6" fmla="*/ 26 w 44"/>
              <a:gd name="T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5">
                <a:moveTo>
                  <a:pt x="26" y="35"/>
                </a:moveTo>
                <a:lnTo>
                  <a:pt x="0" y="0"/>
                </a:lnTo>
                <a:lnTo>
                  <a:pt x="44" y="1"/>
                </a:lnTo>
                <a:lnTo>
                  <a:pt x="26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33">
            <a:extLst>
              <a:ext uri="{FF2B5EF4-FFF2-40B4-BE49-F238E27FC236}">
                <a16:creationId xmlns:a16="http://schemas.microsoft.com/office/drawing/2014/main" id="{25B63673-39AF-4E9F-AB48-46E288723DE8}"/>
              </a:ext>
            </a:extLst>
          </p:cNvPr>
          <p:cNvSpPr>
            <a:spLocks/>
          </p:cNvSpPr>
          <p:nvPr/>
        </p:nvSpPr>
        <p:spPr bwMode="auto">
          <a:xfrm>
            <a:off x="2627784" y="5854526"/>
            <a:ext cx="1471613" cy="958850"/>
          </a:xfrm>
          <a:custGeom>
            <a:avLst/>
            <a:gdLst>
              <a:gd name="T0" fmla="*/ 93 w 927"/>
              <a:gd name="T1" fmla="*/ 604 h 604"/>
              <a:gd name="T2" fmla="*/ 834 w 927"/>
              <a:gd name="T3" fmla="*/ 604 h 604"/>
              <a:gd name="T4" fmla="*/ 927 w 927"/>
              <a:gd name="T5" fmla="*/ 511 h 604"/>
              <a:gd name="T6" fmla="*/ 927 w 927"/>
              <a:gd name="T7" fmla="*/ 93 h 604"/>
              <a:gd name="T8" fmla="*/ 834 w 927"/>
              <a:gd name="T9" fmla="*/ 0 h 604"/>
              <a:gd name="T10" fmla="*/ 93 w 927"/>
              <a:gd name="T11" fmla="*/ 0 h 604"/>
              <a:gd name="T12" fmla="*/ 0 w 927"/>
              <a:gd name="T13" fmla="*/ 93 h 604"/>
              <a:gd name="T14" fmla="*/ 0 w 927"/>
              <a:gd name="T15" fmla="*/ 511 h 604"/>
              <a:gd name="T16" fmla="*/ 93 w 927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7" h="604">
                <a:moveTo>
                  <a:pt x="93" y="604"/>
                </a:moveTo>
                <a:lnTo>
                  <a:pt x="834" y="604"/>
                </a:lnTo>
                <a:lnTo>
                  <a:pt x="927" y="511"/>
                </a:lnTo>
                <a:lnTo>
                  <a:pt x="927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Rectangle 34">
            <a:extLst>
              <a:ext uri="{FF2B5EF4-FFF2-40B4-BE49-F238E27FC236}">
                <a16:creationId xmlns:a16="http://schemas.microsoft.com/office/drawing/2014/main" id="{6EAB3896-332C-4E9D-A31E-72F575FA9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559" y="6173614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" name="Rectangle 35">
            <a:extLst>
              <a:ext uri="{FF2B5EF4-FFF2-40B4-BE49-F238E27FC236}">
                <a16:creationId xmlns:a16="http://schemas.microsoft.com/office/drawing/2014/main" id="{F467E405-268E-4EC0-BD2D-2550AFE57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2997" y="6173614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Rectangle 36">
            <a:extLst>
              <a:ext uri="{FF2B5EF4-FFF2-40B4-BE49-F238E27FC236}">
                <a16:creationId xmlns:a16="http://schemas.microsoft.com/office/drawing/2014/main" id="{3139EA21-F891-450B-BC38-76156F150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559" y="6173614"/>
            <a:ext cx="2603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2" name="Freeform 37">
            <a:extLst>
              <a:ext uri="{FF2B5EF4-FFF2-40B4-BE49-F238E27FC236}">
                <a16:creationId xmlns:a16="http://schemas.microsoft.com/office/drawing/2014/main" id="{63896205-18AA-40C2-9BB7-23092DCFED7F}"/>
              </a:ext>
            </a:extLst>
          </p:cNvPr>
          <p:cNvSpPr>
            <a:spLocks/>
          </p:cNvSpPr>
          <p:nvPr/>
        </p:nvSpPr>
        <p:spPr bwMode="auto">
          <a:xfrm>
            <a:off x="4332759" y="5854526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38">
            <a:extLst>
              <a:ext uri="{FF2B5EF4-FFF2-40B4-BE49-F238E27FC236}">
                <a16:creationId xmlns:a16="http://schemas.microsoft.com/office/drawing/2014/main" id="{F3627981-C360-44EA-A464-E29B1796F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4534" y="6173614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4" name="Rectangle 39">
            <a:extLst>
              <a:ext uri="{FF2B5EF4-FFF2-40B4-BE49-F238E27FC236}">
                <a16:creationId xmlns:a16="http://schemas.microsoft.com/office/drawing/2014/main" id="{DFB3D167-08DE-48D9-82EF-88493D5E3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6384" y="6173614"/>
            <a:ext cx="1905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5" name="Rectangle 40">
            <a:extLst>
              <a:ext uri="{FF2B5EF4-FFF2-40B4-BE49-F238E27FC236}">
                <a16:creationId xmlns:a16="http://schemas.microsoft.com/office/drawing/2014/main" id="{F7F4C864-7375-4C3F-848E-27DC4900A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947" y="6173614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" name="Freeform 41">
            <a:extLst>
              <a:ext uri="{FF2B5EF4-FFF2-40B4-BE49-F238E27FC236}">
                <a16:creationId xmlns:a16="http://schemas.microsoft.com/office/drawing/2014/main" id="{5D1AD3BD-9571-4EF7-A0B9-0FAFCEE04DD0}"/>
              </a:ext>
            </a:extLst>
          </p:cNvPr>
          <p:cNvSpPr>
            <a:spLocks/>
          </p:cNvSpPr>
          <p:nvPr/>
        </p:nvSpPr>
        <p:spPr bwMode="auto">
          <a:xfrm>
            <a:off x="6037734" y="5854526"/>
            <a:ext cx="1470025" cy="958850"/>
          </a:xfrm>
          <a:custGeom>
            <a:avLst/>
            <a:gdLst>
              <a:gd name="T0" fmla="*/ 92 w 926"/>
              <a:gd name="T1" fmla="*/ 604 h 604"/>
              <a:gd name="T2" fmla="*/ 833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3 w 926"/>
              <a:gd name="T9" fmla="*/ 0 h 604"/>
              <a:gd name="T10" fmla="*/ 92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2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2" y="604"/>
                </a:moveTo>
                <a:lnTo>
                  <a:pt x="833" y="604"/>
                </a:lnTo>
                <a:lnTo>
                  <a:pt x="926" y="511"/>
                </a:lnTo>
                <a:lnTo>
                  <a:pt x="926" y="93"/>
                </a:lnTo>
                <a:lnTo>
                  <a:pt x="833" y="0"/>
                </a:lnTo>
                <a:lnTo>
                  <a:pt x="92" y="0"/>
                </a:lnTo>
                <a:lnTo>
                  <a:pt x="0" y="93"/>
                </a:lnTo>
                <a:lnTo>
                  <a:pt x="0" y="511"/>
                </a:lnTo>
                <a:lnTo>
                  <a:pt x="92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42">
            <a:extLst>
              <a:ext uri="{FF2B5EF4-FFF2-40B4-BE49-F238E27FC236}">
                <a16:creationId xmlns:a16="http://schemas.microsoft.com/office/drawing/2014/main" id="{E8932098-7CD6-4791-B2AD-C7E582C89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7922" y="6173614"/>
            <a:ext cx="9858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" name="Rectangle 43">
            <a:extLst>
              <a:ext uri="{FF2B5EF4-FFF2-40B4-BE49-F238E27FC236}">
                <a16:creationId xmlns:a16="http://schemas.microsoft.com/office/drawing/2014/main" id="{4707B351-5BB3-4DFA-87E9-E1A54BF78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1359" y="6173614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" name="Rectangle 44">
            <a:extLst>
              <a:ext uri="{FF2B5EF4-FFF2-40B4-BE49-F238E27FC236}">
                <a16:creationId xmlns:a16="http://schemas.microsoft.com/office/drawing/2014/main" id="{5BFAFBD1-A124-4F97-8B75-2045EBA69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6922" y="6173614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0" name="Line 45">
            <a:extLst>
              <a:ext uri="{FF2B5EF4-FFF2-40B4-BE49-F238E27FC236}">
                <a16:creationId xmlns:a16="http://schemas.microsoft.com/office/drawing/2014/main" id="{CE18B92A-EFCB-4EAA-8A26-753768F073B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67772" y="5581476"/>
            <a:ext cx="0" cy="273050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46">
            <a:extLst>
              <a:ext uri="{FF2B5EF4-FFF2-40B4-BE49-F238E27FC236}">
                <a16:creationId xmlns:a16="http://schemas.microsoft.com/office/drawing/2014/main" id="{F31EAAB2-6161-4FB8-849F-4EA706DF6435}"/>
              </a:ext>
            </a:extLst>
          </p:cNvPr>
          <p:cNvSpPr>
            <a:spLocks/>
          </p:cNvSpPr>
          <p:nvPr/>
        </p:nvSpPr>
        <p:spPr bwMode="auto">
          <a:xfrm>
            <a:off x="5037609" y="5527501"/>
            <a:ext cx="61913" cy="61913"/>
          </a:xfrm>
          <a:custGeom>
            <a:avLst/>
            <a:gdLst>
              <a:gd name="T0" fmla="*/ 0 w 39"/>
              <a:gd name="T1" fmla="*/ 39 h 39"/>
              <a:gd name="T2" fmla="*/ 19 w 39"/>
              <a:gd name="T3" fmla="*/ 0 h 39"/>
              <a:gd name="T4" fmla="*/ 39 w 39"/>
              <a:gd name="T5" fmla="*/ 39 h 39"/>
              <a:gd name="T6" fmla="*/ 0 w 39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9">
                <a:moveTo>
                  <a:pt x="0" y="39"/>
                </a:moveTo>
                <a:lnTo>
                  <a:pt x="19" y="0"/>
                </a:lnTo>
                <a:lnTo>
                  <a:pt x="39" y="39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Line 47">
            <a:extLst>
              <a:ext uri="{FF2B5EF4-FFF2-40B4-BE49-F238E27FC236}">
                <a16:creationId xmlns:a16="http://schemas.microsoft.com/office/drawing/2014/main" id="{7166ED35-7B4E-4897-AE01-3515E3C4898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21747" y="5537026"/>
            <a:ext cx="1651000" cy="317500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Freeform 48">
            <a:extLst>
              <a:ext uri="{FF2B5EF4-FFF2-40B4-BE49-F238E27FC236}">
                <a16:creationId xmlns:a16="http://schemas.microsoft.com/office/drawing/2014/main" id="{A63392C4-04C5-4814-B61A-AAC5E4B13923}"/>
              </a:ext>
            </a:extLst>
          </p:cNvPr>
          <p:cNvSpPr>
            <a:spLocks/>
          </p:cNvSpPr>
          <p:nvPr/>
        </p:nvSpPr>
        <p:spPr bwMode="auto">
          <a:xfrm>
            <a:off x="5067772" y="5508451"/>
            <a:ext cx="66675" cy="61913"/>
          </a:xfrm>
          <a:custGeom>
            <a:avLst/>
            <a:gdLst>
              <a:gd name="T0" fmla="*/ 35 w 42"/>
              <a:gd name="T1" fmla="*/ 39 h 39"/>
              <a:gd name="T2" fmla="*/ 0 w 42"/>
              <a:gd name="T3" fmla="*/ 12 h 39"/>
              <a:gd name="T4" fmla="*/ 42 w 42"/>
              <a:gd name="T5" fmla="*/ 0 h 39"/>
              <a:gd name="T6" fmla="*/ 35 w 42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2" h="39">
                <a:moveTo>
                  <a:pt x="35" y="39"/>
                </a:moveTo>
                <a:lnTo>
                  <a:pt x="0" y="12"/>
                </a:lnTo>
                <a:lnTo>
                  <a:pt x="42" y="0"/>
                </a:lnTo>
                <a:lnTo>
                  <a:pt x="35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4" name="Line 49">
            <a:extLst>
              <a:ext uri="{FF2B5EF4-FFF2-40B4-BE49-F238E27FC236}">
                <a16:creationId xmlns:a16="http://schemas.microsoft.com/office/drawing/2014/main" id="{D651EED9-2352-4454-BBFE-982B0E828A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4384" y="5581476"/>
            <a:ext cx="0" cy="273050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5" name="Freeform 50">
            <a:extLst>
              <a:ext uri="{FF2B5EF4-FFF2-40B4-BE49-F238E27FC236}">
                <a16:creationId xmlns:a16="http://schemas.microsoft.com/office/drawing/2014/main" id="{6ACFFC24-D2B1-4A0B-95D9-82CC923EDF8C}"/>
              </a:ext>
            </a:extLst>
          </p:cNvPr>
          <p:cNvSpPr>
            <a:spLocks/>
          </p:cNvSpPr>
          <p:nvPr/>
        </p:nvSpPr>
        <p:spPr bwMode="auto">
          <a:xfrm>
            <a:off x="3332634" y="5527501"/>
            <a:ext cx="61913" cy="61913"/>
          </a:xfrm>
          <a:custGeom>
            <a:avLst/>
            <a:gdLst>
              <a:gd name="T0" fmla="*/ 0 w 39"/>
              <a:gd name="T1" fmla="*/ 39 h 39"/>
              <a:gd name="T2" fmla="*/ 20 w 39"/>
              <a:gd name="T3" fmla="*/ 0 h 39"/>
              <a:gd name="T4" fmla="*/ 39 w 39"/>
              <a:gd name="T5" fmla="*/ 39 h 39"/>
              <a:gd name="T6" fmla="*/ 0 w 39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9">
                <a:moveTo>
                  <a:pt x="0" y="39"/>
                </a:moveTo>
                <a:lnTo>
                  <a:pt x="20" y="0"/>
                </a:lnTo>
                <a:lnTo>
                  <a:pt x="39" y="39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5">
            <a:extLst>
              <a:ext uri="{FF2B5EF4-FFF2-40B4-BE49-F238E27FC236}">
                <a16:creationId xmlns:a16="http://schemas.microsoft.com/office/drawing/2014/main" id="{7A7EB9D0-0A8B-499D-84BE-493D8BE9A007}"/>
              </a:ext>
            </a:extLst>
          </p:cNvPr>
          <p:cNvSpPr>
            <a:spLocks/>
          </p:cNvSpPr>
          <p:nvPr/>
        </p:nvSpPr>
        <p:spPr bwMode="auto">
          <a:xfrm>
            <a:off x="231775" y="3261345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7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7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7"/>
                </a:lnTo>
                <a:lnTo>
                  <a:pt x="431" y="0"/>
                </a:lnTo>
                <a:lnTo>
                  <a:pt x="48" y="0"/>
                </a:lnTo>
                <a:lnTo>
                  <a:pt x="0" y="47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6" name="Rectangle 6">
            <a:extLst>
              <a:ext uri="{FF2B5EF4-FFF2-40B4-BE49-F238E27FC236}">
                <a16:creationId xmlns:a16="http://schemas.microsoft.com/office/drawing/2014/main" id="{7DA85D01-B5D1-473E-A5E8-F925BD46DF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350245"/>
            <a:ext cx="6207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7" name="Rectangle 7">
            <a:extLst>
              <a:ext uri="{FF2B5EF4-FFF2-40B4-BE49-F238E27FC236}">
                <a16:creationId xmlns:a16="http://schemas.microsoft.com/office/drawing/2014/main" id="{5E0E49EE-9FC5-42D1-90BC-5917AD464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3505820"/>
            <a:ext cx="490537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Freeform 8">
            <a:extLst>
              <a:ext uri="{FF2B5EF4-FFF2-40B4-BE49-F238E27FC236}">
                <a16:creationId xmlns:a16="http://schemas.microsoft.com/office/drawing/2014/main" id="{DFFB0560-6FF6-4061-8A22-B1EFF3F41FF8}"/>
              </a:ext>
            </a:extLst>
          </p:cNvPr>
          <p:cNvSpPr>
            <a:spLocks/>
          </p:cNvSpPr>
          <p:nvPr/>
        </p:nvSpPr>
        <p:spPr bwMode="auto">
          <a:xfrm>
            <a:off x="1179513" y="3261345"/>
            <a:ext cx="760412" cy="496888"/>
          </a:xfrm>
          <a:custGeom>
            <a:avLst/>
            <a:gdLst>
              <a:gd name="T0" fmla="*/ 48 w 479"/>
              <a:gd name="T1" fmla="*/ 313 h 313"/>
              <a:gd name="T2" fmla="*/ 431 w 479"/>
              <a:gd name="T3" fmla="*/ 313 h 313"/>
              <a:gd name="T4" fmla="*/ 479 w 479"/>
              <a:gd name="T5" fmla="*/ 265 h 313"/>
              <a:gd name="T6" fmla="*/ 479 w 479"/>
              <a:gd name="T7" fmla="*/ 48 h 313"/>
              <a:gd name="T8" fmla="*/ 431 w 479"/>
              <a:gd name="T9" fmla="*/ 0 h 313"/>
              <a:gd name="T10" fmla="*/ 48 w 479"/>
              <a:gd name="T11" fmla="*/ 0 h 313"/>
              <a:gd name="T12" fmla="*/ 0 w 479"/>
              <a:gd name="T13" fmla="*/ 48 h 313"/>
              <a:gd name="T14" fmla="*/ 0 w 479"/>
              <a:gd name="T15" fmla="*/ 265 h 313"/>
              <a:gd name="T16" fmla="*/ 48 w 479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3">
                <a:moveTo>
                  <a:pt x="48" y="313"/>
                </a:moveTo>
                <a:lnTo>
                  <a:pt x="431" y="313"/>
                </a:lnTo>
                <a:lnTo>
                  <a:pt x="479" y="265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5"/>
                </a:lnTo>
                <a:lnTo>
                  <a:pt x="48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9">
            <a:extLst>
              <a:ext uri="{FF2B5EF4-FFF2-40B4-BE49-F238E27FC236}">
                <a16:creationId xmlns:a16="http://schemas.microsoft.com/office/drawing/2014/main" id="{636A7203-C488-44EB-9D9E-DC814DDAA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775" y="3428033"/>
            <a:ext cx="76993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Stock Depot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9" name="Freeform 10">
            <a:extLst>
              <a:ext uri="{FF2B5EF4-FFF2-40B4-BE49-F238E27FC236}">
                <a16:creationId xmlns:a16="http://schemas.microsoft.com/office/drawing/2014/main" id="{18DF4BC6-EE6F-4CC4-A8C8-56EF189519F8}"/>
              </a:ext>
            </a:extLst>
          </p:cNvPr>
          <p:cNvSpPr>
            <a:spLocks/>
          </p:cNvSpPr>
          <p:nvPr/>
        </p:nvSpPr>
        <p:spPr bwMode="auto">
          <a:xfrm>
            <a:off x="231775" y="4013820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8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8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Rectangle 11">
            <a:extLst>
              <a:ext uri="{FF2B5EF4-FFF2-40B4-BE49-F238E27FC236}">
                <a16:creationId xmlns:a16="http://schemas.microsoft.com/office/drawing/2014/main" id="{127875B7-765A-418A-9A61-F61A0F68C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4182095"/>
            <a:ext cx="495300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1" name="Line 12">
            <a:extLst>
              <a:ext uri="{FF2B5EF4-FFF2-40B4-BE49-F238E27FC236}">
                <a16:creationId xmlns:a16="http://schemas.microsoft.com/office/drawing/2014/main" id="{7D03A510-56F5-4098-994B-E30086463A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2775" y="3034333"/>
            <a:ext cx="920750" cy="2270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Freeform 13">
            <a:extLst>
              <a:ext uri="{FF2B5EF4-FFF2-40B4-BE49-F238E27FC236}">
                <a16:creationId xmlns:a16="http://schemas.microsoft.com/office/drawing/2014/main" id="{39D8CD32-1E2D-4AB6-998C-028C045DB0A9}"/>
              </a:ext>
            </a:extLst>
          </p:cNvPr>
          <p:cNvSpPr>
            <a:spLocks/>
          </p:cNvSpPr>
          <p:nvPr/>
        </p:nvSpPr>
        <p:spPr bwMode="auto">
          <a:xfrm>
            <a:off x="1525588" y="3020045"/>
            <a:ext cx="34925" cy="31750"/>
          </a:xfrm>
          <a:custGeom>
            <a:avLst/>
            <a:gdLst>
              <a:gd name="T0" fmla="*/ 0 w 22"/>
              <a:gd name="T1" fmla="*/ 0 h 20"/>
              <a:gd name="T2" fmla="*/ 22 w 22"/>
              <a:gd name="T3" fmla="*/ 5 h 20"/>
              <a:gd name="T4" fmla="*/ 5 w 22"/>
              <a:gd name="T5" fmla="*/ 20 h 20"/>
              <a:gd name="T6" fmla="*/ 0 w 22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0" y="0"/>
                </a:moveTo>
                <a:lnTo>
                  <a:pt x="22" y="5"/>
                </a:lnTo>
                <a:lnTo>
                  <a:pt x="5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Line 14">
            <a:extLst>
              <a:ext uri="{FF2B5EF4-FFF2-40B4-BE49-F238E27FC236}">
                <a16:creationId xmlns:a16="http://schemas.microsoft.com/office/drawing/2014/main" id="{DF10F9DB-C4E2-49DE-BB68-88A19EED82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0513" y="3056558"/>
            <a:ext cx="0" cy="20478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Freeform 15">
            <a:extLst>
              <a:ext uri="{FF2B5EF4-FFF2-40B4-BE49-F238E27FC236}">
                <a16:creationId xmlns:a16="http://schemas.microsoft.com/office/drawing/2014/main" id="{8A307B87-F259-43F6-8A99-6424EE45924D}"/>
              </a:ext>
            </a:extLst>
          </p:cNvPr>
          <p:cNvSpPr>
            <a:spLocks/>
          </p:cNvSpPr>
          <p:nvPr/>
        </p:nvSpPr>
        <p:spPr bwMode="auto">
          <a:xfrm>
            <a:off x="1544638" y="3027983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Line 16">
            <a:extLst>
              <a:ext uri="{FF2B5EF4-FFF2-40B4-BE49-F238E27FC236}">
                <a16:creationId xmlns:a16="http://schemas.microsoft.com/office/drawing/2014/main" id="{2F22A569-C56E-4DE3-8E4D-75CF1F4355F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2775" y="3783633"/>
            <a:ext cx="0" cy="23018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Freeform 17">
            <a:extLst>
              <a:ext uri="{FF2B5EF4-FFF2-40B4-BE49-F238E27FC236}">
                <a16:creationId xmlns:a16="http://schemas.microsoft.com/office/drawing/2014/main" id="{5F9239B1-98C9-4F9D-A030-D91B1B486E52}"/>
              </a:ext>
            </a:extLst>
          </p:cNvPr>
          <p:cNvSpPr>
            <a:spLocks/>
          </p:cNvSpPr>
          <p:nvPr/>
        </p:nvSpPr>
        <p:spPr bwMode="auto">
          <a:xfrm>
            <a:off x="596900" y="3756645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Line 18">
            <a:extLst>
              <a:ext uri="{FF2B5EF4-FFF2-40B4-BE49-F238E27FC236}">
                <a16:creationId xmlns:a16="http://schemas.microsoft.com/office/drawing/2014/main" id="{40B1C904-CA31-42CB-8BCD-4BD821104C3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0513" y="2424733"/>
            <a:ext cx="0" cy="10795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Freeform 19">
            <a:extLst>
              <a:ext uri="{FF2B5EF4-FFF2-40B4-BE49-F238E27FC236}">
                <a16:creationId xmlns:a16="http://schemas.microsoft.com/office/drawing/2014/main" id="{B8DF8A34-FB16-4C66-9C60-28AFC8CCFC3C}"/>
              </a:ext>
            </a:extLst>
          </p:cNvPr>
          <p:cNvSpPr>
            <a:spLocks/>
          </p:cNvSpPr>
          <p:nvPr/>
        </p:nvSpPr>
        <p:spPr bwMode="auto">
          <a:xfrm>
            <a:off x="1544638" y="2397745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20">
            <a:extLst>
              <a:ext uri="{FF2B5EF4-FFF2-40B4-BE49-F238E27FC236}">
                <a16:creationId xmlns:a16="http://schemas.microsoft.com/office/drawing/2014/main" id="{0407000E-9F5C-4837-898C-D50DCB81E984}"/>
              </a:ext>
            </a:extLst>
          </p:cNvPr>
          <p:cNvSpPr>
            <a:spLocks/>
          </p:cNvSpPr>
          <p:nvPr/>
        </p:nvSpPr>
        <p:spPr bwMode="auto">
          <a:xfrm>
            <a:off x="1179513" y="2532683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8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8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Rectangle 21">
            <a:extLst>
              <a:ext uri="{FF2B5EF4-FFF2-40B4-BE49-F238E27FC236}">
                <a16:creationId xmlns:a16="http://schemas.microsoft.com/office/drawing/2014/main" id="{3FD4B873-0319-453A-AF0C-7DCCD2B29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9688" y="2700958"/>
            <a:ext cx="56991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" name="Freeform 22">
            <a:extLst>
              <a:ext uri="{FF2B5EF4-FFF2-40B4-BE49-F238E27FC236}">
                <a16:creationId xmlns:a16="http://schemas.microsoft.com/office/drawing/2014/main" id="{E26CFA0E-5B68-4B9F-A64C-6FD6F5412A8F}"/>
              </a:ext>
            </a:extLst>
          </p:cNvPr>
          <p:cNvSpPr>
            <a:spLocks/>
          </p:cNvSpPr>
          <p:nvPr/>
        </p:nvSpPr>
        <p:spPr bwMode="auto">
          <a:xfrm>
            <a:off x="1179513" y="1900858"/>
            <a:ext cx="760412" cy="496888"/>
          </a:xfrm>
          <a:custGeom>
            <a:avLst/>
            <a:gdLst>
              <a:gd name="T0" fmla="*/ 48 w 479"/>
              <a:gd name="T1" fmla="*/ 313 h 313"/>
              <a:gd name="T2" fmla="*/ 431 w 479"/>
              <a:gd name="T3" fmla="*/ 313 h 313"/>
              <a:gd name="T4" fmla="*/ 479 w 479"/>
              <a:gd name="T5" fmla="*/ 265 h 313"/>
              <a:gd name="T6" fmla="*/ 479 w 479"/>
              <a:gd name="T7" fmla="*/ 48 h 313"/>
              <a:gd name="T8" fmla="*/ 431 w 479"/>
              <a:gd name="T9" fmla="*/ 0 h 313"/>
              <a:gd name="T10" fmla="*/ 48 w 479"/>
              <a:gd name="T11" fmla="*/ 0 h 313"/>
              <a:gd name="T12" fmla="*/ 0 w 479"/>
              <a:gd name="T13" fmla="*/ 48 h 313"/>
              <a:gd name="T14" fmla="*/ 0 w 479"/>
              <a:gd name="T15" fmla="*/ 265 h 313"/>
              <a:gd name="T16" fmla="*/ 48 w 479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3">
                <a:moveTo>
                  <a:pt x="48" y="313"/>
                </a:moveTo>
                <a:lnTo>
                  <a:pt x="431" y="313"/>
                </a:lnTo>
                <a:lnTo>
                  <a:pt x="479" y="265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5"/>
                </a:lnTo>
                <a:lnTo>
                  <a:pt x="48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Rectangle 23">
            <a:extLst>
              <a:ext uri="{FF2B5EF4-FFF2-40B4-BE49-F238E27FC236}">
                <a16:creationId xmlns:a16="http://schemas.microsoft.com/office/drawing/2014/main" id="{6B9A0051-ED42-4E84-BB9A-286F5EC82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6513" y="2067545"/>
            <a:ext cx="6381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Employee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3" name="Freeform 24">
            <a:extLst>
              <a:ext uri="{FF2B5EF4-FFF2-40B4-BE49-F238E27FC236}">
                <a16:creationId xmlns:a16="http://schemas.microsoft.com/office/drawing/2014/main" id="{8943EA8D-A16F-4A72-B07D-16012C05D3B0}"/>
              </a:ext>
            </a:extLst>
          </p:cNvPr>
          <p:cNvSpPr>
            <a:spLocks/>
          </p:cNvSpPr>
          <p:nvPr/>
        </p:nvSpPr>
        <p:spPr bwMode="auto">
          <a:xfrm>
            <a:off x="2128838" y="3261345"/>
            <a:ext cx="758825" cy="496888"/>
          </a:xfrm>
          <a:custGeom>
            <a:avLst/>
            <a:gdLst>
              <a:gd name="T0" fmla="*/ 47 w 478"/>
              <a:gd name="T1" fmla="*/ 313 h 313"/>
              <a:gd name="T2" fmla="*/ 431 w 478"/>
              <a:gd name="T3" fmla="*/ 313 h 313"/>
              <a:gd name="T4" fmla="*/ 478 w 478"/>
              <a:gd name="T5" fmla="*/ 265 h 313"/>
              <a:gd name="T6" fmla="*/ 478 w 478"/>
              <a:gd name="T7" fmla="*/ 48 h 313"/>
              <a:gd name="T8" fmla="*/ 431 w 478"/>
              <a:gd name="T9" fmla="*/ 0 h 313"/>
              <a:gd name="T10" fmla="*/ 47 w 478"/>
              <a:gd name="T11" fmla="*/ 0 h 313"/>
              <a:gd name="T12" fmla="*/ 0 w 478"/>
              <a:gd name="T13" fmla="*/ 48 h 313"/>
              <a:gd name="T14" fmla="*/ 0 w 478"/>
              <a:gd name="T15" fmla="*/ 265 h 313"/>
              <a:gd name="T16" fmla="*/ 47 w 478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8" h="313">
                <a:moveTo>
                  <a:pt x="47" y="313"/>
                </a:moveTo>
                <a:lnTo>
                  <a:pt x="431" y="313"/>
                </a:lnTo>
                <a:lnTo>
                  <a:pt x="478" y="265"/>
                </a:lnTo>
                <a:lnTo>
                  <a:pt x="478" y="48"/>
                </a:lnTo>
                <a:lnTo>
                  <a:pt x="431" y="0"/>
                </a:lnTo>
                <a:lnTo>
                  <a:pt x="47" y="0"/>
                </a:lnTo>
                <a:lnTo>
                  <a:pt x="0" y="48"/>
                </a:lnTo>
                <a:lnTo>
                  <a:pt x="0" y="265"/>
                </a:lnTo>
                <a:lnTo>
                  <a:pt x="47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ectangle 25">
            <a:extLst>
              <a:ext uri="{FF2B5EF4-FFF2-40B4-BE49-F238E27FC236}">
                <a16:creationId xmlns:a16="http://schemas.microsoft.com/office/drawing/2014/main" id="{038FBDEC-EEAB-4ED5-AFEF-7C3D66A0C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7750" y="3351833"/>
            <a:ext cx="5302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Savings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5" name="Rectangle 26">
            <a:extLst>
              <a:ext uri="{FF2B5EF4-FFF2-40B4-BE49-F238E27FC236}">
                <a16:creationId xmlns:a16="http://schemas.microsoft.com/office/drawing/2014/main" id="{DD705F45-E4C6-4021-B3D4-80EF50B0D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3507408"/>
            <a:ext cx="490537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6" name="Line 27">
            <a:extLst>
              <a:ext uri="{FF2B5EF4-FFF2-40B4-BE49-F238E27FC236}">
                <a16:creationId xmlns:a16="http://schemas.microsoft.com/office/drawing/2014/main" id="{F0836303-647F-4D93-AD92-B8683F2DB23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587500" y="3034333"/>
            <a:ext cx="920750" cy="2270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Freeform 28">
            <a:extLst>
              <a:ext uri="{FF2B5EF4-FFF2-40B4-BE49-F238E27FC236}">
                <a16:creationId xmlns:a16="http://schemas.microsoft.com/office/drawing/2014/main" id="{B5158789-F3A9-484F-A11A-81B942552861}"/>
              </a:ext>
            </a:extLst>
          </p:cNvPr>
          <p:cNvSpPr>
            <a:spLocks/>
          </p:cNvSpPr>
          <p:nvPr/>
        </p:nvSpPr>
        <p:spPr bwMode="auto">
          <a:xfrm>
            <a:off x="1560513" y="3020045"/>
            <a:ext cx="34925" cy="31750"/>
          </a:xfrm>
          <a:custGeom>
            <a:avLst/>
            <a:gdLst>
              <a:gd name="T0" fmla="*/ 17 w 22"/>
              <a:gd name="T1" fmla="*/ 20 h 20"/>
              <a:gd name="T2" fmla="*/ 0 w 22"/>
              <a:gd name="T3" fmla="*/ 5 h 20"/>
              <a:gd name="T4" fmla="*/ 22 w 22"/>
              <a:gd name="T5" fmla="*/ 0 h 20"/>
              <a:gd name="T6" fmla="*/ 17 w 22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17" y="20"/>
                </a:moveTo>
                <a:lnTo>
                  <a:pt x="0" y="5"/>
                </a:lnTo>
                <a:lnTo>
                  <a:pt x="22" y="0"/>
                </a:lnTo>
                <a:lnTo>
                  <a:pt x="17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Line 29">
            <a:extLst>
              <a:ext uri="{FF2B5EF4-FFF2-40B4-BE49-F238E27FC236}">
                <a16:creationId xmlns:a16="http://schemas.microsoft.com/office/drawing/2014/main" id="{D6787D36-7828-44DE-8D07-8779B693E4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89025" y="2477120"/>
            <a:ext cx="0" cy="140493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Line 30">
            <a:extLst>
              <a:ext uri="{FF2B5EF4-FFF2-40B4-BE49-F238E27FC236}">
                <a16:creationId xmlns:a16="http://schemas.microsoft.com/office/drawing/2014/main" id="{7ECBFE34-DC2F-4ADF-8F0A-AE45DFB9908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2775" y="3882058"/>
            <a:ext cx="476250" cy="13176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Line 31">
            <a:extLst>
              <a:ext uri="{FF2B5EF4-FFF2-40B4-BE49-F238E27FC236}">
                <a16:creationId xmlns:a16="http://schemas.microsoft.com/office/drawing/2014/main" id="{B56969ED-07AB-4405-AEC7-D0FAD2C45D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89025" y="2402508"/>
            <a:ext cx="444500" cy="746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32">
            <a:extLst>
              <a:ext uri="{FF2B5EF4-FFF2-40B4-BE49-F238E27FC236}">
                <a16:creationId xmlns:a16="http://schemas.microsoft.com/office/drawing/2014/main" id="{CD083D8A-AB7D-4C78-A9F1-07DEF66CF5A9}"/>
              </a:ext>
            </a:extLst>
          </p:cNvPr>
          <p:cNvSpPr>
            <a:spLocks/>
          </p:cNvSpPr>
          <p:nvPr/>
        </p:nvSpPr>
        <p:spPr bwMode="auto">
          <a:xfrm>
            <a:off x="1525588" y="2386633"/>
            <a:ext cx="34925" cy="31750"/>
          </a:xfrm>
          <a:custGeom>
            <a:avLst/>
            <a:gdLst>
              <a:gd name="T0" fmla="*/ 0 w 22"/>
              <a:gd name="T1" fmla="*/ 0 h 20"/>
              <a:gd name="T2" fmla="*/ 22 w 22"/>
              <a:gd name="T3" fmla="*/ 7 h 20"/>
              <a:gd name="T4" fmla="*/ 4 w 22"/>
              <a:gd name="T5" fmla="*/ 20 h 20"/>
              <a:gd name="T6" fmla="*/ 0 w 22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0" y="0"/>
                </a:moveTo>
                <a:lnTo>
                  <a:pt x="22" y="7"/>
                </a:lnTo>
                <a:lnTo>
                  <a:pt x="4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Textfeld 121">
            <a:extLst>
              <a:ext uri="{FF2B5EF4-FFF2-40B4-BE49-F238E27FC236}">
                <a16:creationId xmlns:a16="http://schemas.microsoft.com/office/drawing/2014/main" id="{45E45798-BD26-4414-B99D-B1B8D84E366A}"/>
              </a:ext>
            </a:extLst>
          </p:cNvPr>
          <p:cNvSpPr txBox="1"/>
          <p:nvPr/>
        </p:nvSpPr>
        <p:spPr>
          <a:xfrm>
            <a:off x="850900" y="1491734"/>
            <a:ext cx="1364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Data Model</a:t>
            </a:r>
          </a:p>
        </p:txBody>
      </p:sp>
      <p:sp>
        <p:nvSpPr>
          <p:cNvPr id="123" name="Textfeld 122">
            <a:extLst>
              <a:ext uri="{FF2B5EF4-FFF2-40B4-BE49-F238E27FC236}">
                <a16:creationId xmlns:a16="http://schemas.microsoft.com/office/drawing/2014/main" id="{03B0EFB0-F9A1-4E8F-8E0E-F63A5E940097}"/>
              </a:ext>
            </a:extLst>
          </p:cNvPr>
          <p:cNvSpPr txBox="1"/>
          <p:nvPr/>
        </p:nvSpPr>
        <p:spPr>
          <a:xfrm>
            <a:off x="3949207" y="1396484"/>
            <a:ext cx="23006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Data Model Instance</a:t>
            </a:r>
          </a:p>
        </p:txBody>
      </p:sp>
    </p:spTree>
    <p:extLst>
      <p:ext uri="{BB962C8B-B14F-4D97-AF65-F5344CB8AC3E}">
        <p14:creationId xmlns:p14="http://schemas.microsoft.com/office/powerpoint/2010/main" val="38082751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E8E5A37-BD71-4A95-AFE4-11FD1107B0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625" y="914400"/>
            <a:ext cx="7800975" cy="657225"/>
          </a:xfrm>
        </p:spPr>
        <p:txBody>
          <a:bodyPr/>
          <a:lstStyle/>
          <a:p>
            <a:r>
              <a:rPr lang="en-US" dirty="0"/>
              <a:t>What are Ad-Hoc Changes?</a:t>
            </a:r>
          </a:p>
        </p:txBody>
      </p:sp>
      <p:sp>
        <p:nvSpPr>
          <p:cNvPr id="116" name="DTA">
            <a:extLst>
              <a:ext uri="{FF2B5EF4-FFF2-40B4-BE49-F238E27FC236}">
                <a16:creationId xmlns:a16="http://schemas.microsoft.com/office/drawing/2014/main" id="{1FB97B32-9C24-409F-8434-67514005251A}"/>
              </a:ext>
            </a:extLst>
          </p:cNvPr>
          <p:cNvSpPr/>
          <p:nvPr/>
        </p:nvSpPr>
        <p:spPr bwMode="auto">
          <a:xfrm>
            <a:off x="2068838" y="3789040"/>
            <a:ext cx="1008112" cy="75273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headEnd type="none" w="med" len="med"/>
            <a:tailEnd type="none" w="med" len="med"/>
          </a:ln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ＭＳ Ｐゴシック" charset="0"/>
              </a:rPr>
              <a:t>Determine Transfer Amount</a:t>
            </a:r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62B4CA73-CE54-41A3-B264-565AE11533E9}"/>
              </a:ext>
            </a:extLst>
          </p:cNvPr>
          <p:cNvGrpSpPr/>
          <p:nvPr/>
        </p:nvGrpSpPr>
        <p:grpSpPr>
          <a:xfrm>
            <a:off x="3715372" y="3937260"/>
            <a:ext cx="434230" cy="456289"/>
            <a:chOff x="3715372" y="3937260"/>
            <a:chExt cx="434230" cy="456289"/>
          </a:xfrm>
        </p:grpSpPr>
        <p:sp>
          <p:nvSpPr>
            <p:cNvPr id="117" name="Raute 116">
              <a:extLst>
                <a:ext uri="{FF2B5EF4-FFF2-40B4-BE49-F238E27FC236}">
                  <a16:creationId xmlns:a16="http://schemas.microsoft.com/office/drawing/2014/main" id="{46390889-5104-4D83-A812-C017B4F62F3F}"/>
                </a:ext>
              </a:extLst>
            </p:cNvPr>
            <p:cNvSpPr/>
            <p:nvPr/>
          </p:nvSpPr>
          <p:spPr bwMode="auto">
            <a:xfrm>
              <a:off x="3715372" y="3937260"/>
              <a:ext cx="434230" cy="456289"/>
            </a:xfrm>
            <a:prstGeom prst="diamond">
              <a:avLst/>
            </a:prstGeom>
            <a:solidFill>
              <a:schemeClr val="bg1">
                <a:lumMod val="95000"/>
              </a:schemeClr>
            </a:solidFill>
            <a:ln>
              <a:headEnd type="none" w="med" len="med"/>
              <a:tailEnd type="none" w="med" len="med"/>
            </a:ln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19" name="Gruppieren 118">
              <a:extLst>
                <a:ext uri="{FF2B5EF4-FFF2-40B4-BE49-F238E27FC236}">
                  <a16:creationId xmlns:a16="http://schemas.microsoft.com/office/drawing/2014/main" id="{9DA408ED-757A-4415-AFF0-5A5057FAAD45}"/>
                </a:ext>
              </a:extLst>
            </p:cNvPr>
            <p:cNvGrpSpPr/>
            <p:nvPr/>
          </p:nvGrpSpPr>
          <p:grpSpPr>
            <a:xfrm>
              <a:off x="3861049" y="4079679"/>
              <a:ext cx="142875" cy="171450"/>
              <a:chOff x="4139952" y="3087893"/>
              <a:chExt cx="142875" cy="171450"/>
            </a:xfrm>
          </p:grpSpPr>
          <p:sp>
            <p:nvSpPr>
              <p:cNvPr id="8" name="Freihandform: Form 7">
                <a:extLst>
                  <a:ext uri="{FF2B5EF4-FFF2-40B4-BE49-F238E27FC236}">
                    <a16:creationId xmlns:a16="http://schemas.microsoft.com/office/drawing/2014/main" id="{9DB51DD8-E3AA-4685-A041-79F627980B1B}"/>
                  </a:ext>
                </a:extLst>
              </p:cNvPr>
              <p:cNvSpPr/>
              <p:nvPr/>
            </p:nvSpPr>
            <p:spPr>
              <a:xfrm>
                <a:off x="4139952" y="3087893"/>
                <a:ext cx="142875" cy="171450"/>
              </a:xfrm>
              <a:custGeom>
                <a:avLst/>
                <a:gdLst>
                  <a:gd name="connsiteX0" fmla="*/ 7144 w 142875"/>
                  <a:gd name="connsiteY0" fmla="*/ 7144 h 171450"/>
                  <a:gd name="connsiteX1" fmla="*/ 45244 w 142875"/>
                  <a:gd name="connsiteY1" fmla="*/ 7144 h 171450"/>
                  <a:gd name="connsiteX2" fmla="*/ 144304 w 142875"/>
                  <a:gd name="connsiteY2" fmla="*/ 168116 h 171450"/>
                  <a:gd name="connsiteX3" fmla="*/ 107156 w 142875"/>
                  <a:gd name="connsiteY3" fmla="*/ 168116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71450">
                    <a:moveTo>
                      <a:pt x="7144" y="7144"/>
                    </a:moveTo>
                    <a:lnTo>
                      <a:pt x="45244" y="7144"/>
                    </a:lnTo>
                    <a:lnTo>
                      <a:pt x="144304" y="168116"/>
                    </a:lnTo>
                    <a:lnTo>
                      <a:pt x="107156" y="168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ihandform: Form 8">
                <a:extLst>
                  <a:ext uri="{FF2B5EF4-FFF2-40B4-BE49-F238E27FC236}">
                    <a16:creationId xmlns:a16="http://schemas.microsoft.com/office/drawing/2014/main" id="{AD112EDF-E240-4790-8DF1-50DCA5D2F8C0}"/>
                  </a:ext>
                </a:extLst>
              </p:cNvPr>
              <p:cNvSpPr/>
              <p:nvPr/>
            </p:nvSpPr>
            <p:spPr>
              <a:xfrm>
                <a:off x="4139952" y="3087893"/>
                <a:ext cx="142875" cy="171450"/>
              </a:xfrm>
              <a:custGeom>
                <a:avLst/>
                <a:gdLst>
                  <a:gd name="connsiteX0" fmla="*/ 7144 w 142875"/>
                  <a:gd name="connsiteY0" fmla="*/ 168116 h 171450"/>
                  <a:gd name="connsiteX1" fmla="*/ 107156 w 142875"/>
                  <a:gd name="connsiteY1" fmla="*/ 7144 h 171450"/>
                  <a:gd name="connsiteX2" fmla="*/ 144304 w 142875"/>
                  <a:gd name="connsiteY2" fmla="*/ 7144 h 171450"/>
                  <a:gd name="connsiteX3" fmla="*/ 45244 w 142875"/>
                  <a:gd name="connsiteY3" fmla="*/ 168116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71450">
                    <a:moveTo>
                      <a:pt x="7144" y="168116"/>
                    </a:moveTo>
                    <a:lnTo>
                      <a:pt x="107156" y="7144"/>
                    </a:lnTo>
                    <a:lnTo>
                      <a:pt x="144304" y="7144"/>
                    </a:lnTo>
                    <a:lnTo>
                      <a:pt x="45244" y="168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cxnSp>
        <p:nvCxnSpPr>
          <p:cNvPr id="122" name="DTAXORS">
            <a:extLst>
              <a:ext uri="{FF2B5EF4-FFF2-40B4-BE49-F238E27FC236}">
                <a16:creationId xmlns:a16="http://schemas.microsoft.com/office/drawing/2014/main" id="{92E026B7-E211-4C52-B090-33A70B03B876}"/>
              </a:ext>
            </a:extLst>
          </p:cNvPr>
          <p:cNvCxnSpPr>
            <a:stCxn id="116" idx="3"/>
            <a:endCxn id="117" idx="1"/>
          </p:cNvCxnSpPr>
          <p:nvPr/>
        </p:nvCxnSpPr>
        <p:spPr bwMode="auto">
          <a:xfrm>
            <a:off x="3076950" y="4165405"/>
            <a:ext cx="638422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24" name="CMA">
            <a:extLst>
              <a:ext uri="{FF2B5EF4-FFF2-40B4-BE49-F238E27FC236}">
                <a16:creationId xmlns:a16="http://schemas.microsoft.com/office/drawing/2014/main" id="{BE4593D6-E8D2-4166-942B-1CB08F35EC59}"/>
              </a:ext>
            </a:extLst>
          </p:cNvPr>
          <p:cNvSpPr/>
          <p:nvPr/>
        </p:nvSpPr>
        <p:spPr bwMode="auto">
          <a:xfrm>
            <a:off x="4795492" y="2534914"/>
            <a:ext cx="1008112" cy="75273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headEnd type="none" w="med" len="med"/>
            <a:tailEnd type="none" w="med" len="med"/>
          </a:ln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ＭＳ Ｐゴシック" charset="0"/>
              </a:rPr>
              <a:t>Clerk Must Approve Transfer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A715EFD6-967F-4727-8C5D-268896C61E92}"/>
              </a:ext>
            </a:extLst>
          </p:cNvPr>
          <p:cNvGrpSpPr/>
          <p:nvPr/>
        </p:nvGrpSpPr>
        <p:grpSpPr>
          <a:xfrm>
            <a:off x="6436864" y="3930910"/>
            <a:ext cx="434230" cy="456289"/>
            <a:chOff x="6436864" y="3930910"/>
            <a:chExt cx="434230" cy="456289"/>
          </a:xfrm>
        </p:grpSpPr>
        <p:sp>
          <p:nvSpPr>
            <p:cNvPr id="126" name="Raute 125">
              <a:extLst>
                <a:ext uri="{FF2B5EF4-FFF2-40B4-BE49-F238E27FC236}">
                  <a16:creationId xmlns:a16="http://schemas.microsoft.com/office/drawing/2014/main" id="{3B7504AA-90DB-4896-B1DF-C1A948B0E2F3}"/>
                </a:ext>
              </a:extLst>
            </p:cNvPr>
            <p:cNvSpPr/>
            <p:nvPr/>
          </p:nvSpPr>
          <p:spPr bwMode="auto">
            <a:xfrm>
              <a:off x="6436864" y="3930910"/>
              <a:ext cx="434230" cy="456289"/>
            </a:xfrm>
            <a:prstGeom prst="diamond">
              <a:avLst/>
            </a:prstGeom>
            <a:solidFill>
              <a:schemeClr val="bg1">
                <a:lumMod val="95000"/>
              </a:schemeClr>
            </a:solidFill>
            <a:ln>
              <a:headEnd type="none" w="med" len="med"/>
              <a:tailEnd type="none" w="med" len="med"/>
            </a:ln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uppieren 126">
              <a:extLst>
                <a:ext uri="{FF2B5EF4-FFF2-40B4-BE49-F238E27FC236}">
                  <a16:creationId xmlns:a16="http://schemas.microsoft.com/office/drawing/2014/main" id="{1C85BD1B-3BCF-4365-942A-D495A1BD4766}"/>
                </a:ext>
              </a:extLst>
            </p:cNvPr>
            <p:cNvGrpSpPr/>
            <p:nvPr/>
          </p:nvGrpSpPr>
          <p:grpSpPr>
            <a:xfrm>
              <a:off x="6582541" y="4071545"/>
              <a:ext cx="142875" cy="171450"/>
              <a:chOff x="4139952" y="3087893"/>
              <a:chExt cx="142875" cy="171450"/>
            </a:xfrm>
          </p:grpSpPr>
          <p:sp>
            <p:nvSpPr>
              <p:cNvPr id="128" name="Freihandform: Form 127">
                <a:extLst>
                  <a:ext uri="{FF2B5EF4-FFF2-40B4-BE49-F238E27FC236}">
                    <a16:creationId xmlns:a16="http://schemas.microsoft.com/office/drawing/2014/main" id="{8F987E0A-E7D3-48DD-87E8-339455FB766C}"/>
                  </a:ext>
                </a:extLst>
              </p:cNvPr>
              <p:cNvSpPr/>
              <p:nvPr/>
            </p:nvSpPr>
            <p:spPr>
              <a:xfrm>
                <a:off x="4139952" y="3087893"/>
                <a:ext cx="142875" cy="171450"/>
              </a:xfrm>
              <a:custGeom>
                <a:avLst/>
                <a:gdLst>
                  <a:gd name="connsiteX0" fmla="*/ 7144 w 142875"/>
                  <a:gd name="connsiteY0" fmla="*/ 7144 h 171450"/>
                  <a:gd name="connsiteX1" fmla="*/ 45244 w 142875"/>
                  <a:gd name="connsiteY1" fmla="*/ 7144 h 171450"/>
                  <a:gd name="connsiteX2" fmla="*/ 144304 w 142875"/>
                  <a:gd name="connsiteY2" fmla="*/ 168116 h 171450"/>
                  <a:gd name="connsiteX3" fmla="*/ 107156 w 142875"/>
                  <a:gd name="connsiteY3" fmla="*/ 168116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71450">
                    <a:moveTo>
                      <a:pt x="7144" y="7144"/>
                    </a:moveTo>
                    <a:lnTo>
                      <a:pt x="45244" y="7144"/>
                    </a:lnTo>
                    <a:lnTo>
                      <a:pt x="144304" y="168116"/>
                    </a:lnTo>
                    <a:lnTo>
                      <a:pt x="107156" y="168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ihandform: Form 128">
                <a:extLst>
                  <a:ext uri="{FF2B5EF4-FFF2-40B4-BE49-F238E27FC236}">
                    <a16:creationId xmlns:a16="http://schemas.microsoft.com/office/drawing/2014/main" id="{34042B08-BFEB-4F57-871B-831B6EEF1ED2}"/>
                  </a:ext>
                </a:extLst>
              </p:cNvPr>
              <p:cNvSpPr/>
              <p:nvPr/>
            </p:nvSpPr>
            <p:spPr>
              <a:xfrm>
                <a:off x="4139952" y="3087893"/>
                <a:ext cx="142875" cy="171450"/>
              </a:xfrm>
              <a:custGeom>
                <a:avLst/>
                <a:gdLst>
                  <a:gd name="connsiteX0" fmla="*/ 7144 w 142875"/>
                  <a:gd name="connsiteY0" fmla="*/ 168116 h 171450"/>
                  <a:gd name="connsiteX1" fmla="*/ 107156 w 142875"/>
                  <a:gd name="connsiteY1" fmla="*/ 7144 h 171450"/>
                  <a:gd name="connsiteX2" fmla="*/ 144304 w 142875"/>
                  <a:gd name="connsiteY2" fmla="*/ 7144 h 171450"/>
                  <a:gd name="connsiteX3" fmla="*/ 45244 w 142875"/>
                  <a:gd name="connsiteY3" fmla="*/ 168116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71450">
                    <a:moveTo>
                      <a:pt x="7144" y="168116"/>
                    </a:moveTo>
                    <a:lnTo>
                      <a:pt x="107156" y="7144"/>
                    </a:lnTo>
                    <a:lnTo>
                      <a:pt x="144304" y="7144"/>
                    </a:lnTo>
                    <a:lnTo>
                      <a:pt x="45244" y="168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cxnSp>
        <p:nvCxnSpPr>
          <p:cNvPr id="135" name="XORSCMA">
            <a:extLst>
              <a:ext uri="{FF2B5EF4-FFF2-40B4-BE49-F238E27FC236}">
                <a16:creationId xmlns:a16="http://schemas.microsoft.com/office/drawing/2014/main" id="{986C1700-545C-4A02-83D0-ABC16A8C6E67}"/>
              </a:ext>
            </a:extLst>
          </p:cNvPr>
          <p:cNvCxnSpPr>
            <a:cxnSpLocks/>
            <a:stCxn id="117" idx="0"/>
            <a:endCxn id="124" idx="1"/>
          </p:cNvCxnSpPr>
          <p:nvPr/>
        </p:nvCxnSpPr>
        <p:spPr bwMode="auto">
          <a:xfrm rot="5400000" flipH="1" flipV="1">
            <a:off x="3850999" y="2992768"/>
            <a:ext cx="1025981" cy="863005"/>
          </a:xfrm>
          <a:prstGeom prst="bentConnector2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41" name="XORJO">
            <a:extLst>
              <a:ext uri="{FF2B5EF4-FFF2-40B4-BE49-F238E27FC236}">
                <a16:creationId xmlns:a16="http://schemas.microsoft.com/office/drawing/2014/main" id="{BFCA8D47-2AE0-4F26-BD4E-D50B281CD295}"/>
              </a:ext>
            </a:extLst>
          </p:cNvPr>
          <p:cNvCxnSpPr>
            <a:cxnSpLocks/>
            <a:stCxn id="126" idx="3"/>
          </p:cNvCxnSpPr>
          <p:nvPr/>
        </p:nvCxnSpPr>
        <p:spPr bwMode="auto">
          <a:xfrm>
            <a:off x="6871094" y="4159055"/>
            <a:ext cx="660702" cy="6349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44" name="IXORS">
            <a:extLst>
              <a:ext uri="{FF2B5EF4-FFF2-40B4-BE49-F238E27FC236}">
                <a16:creationId xmlns:a16="http://schemas.microsoft.com/office/drawing/2014/main" id="{BEF34302-C52E-4838-AE4D-7B4581B4D067}"/>
              </a:ext>
            </a:extLst>
          </p:cNvPr>
          <p:cNvCxnSpPr>
            <a:cxnSpLocks/>
            <a:endCxn id="116" idx="1"/>
          </p:cNvCxnSpPr>
          <p:nvPr/>
        </p:nvCxnSpPr>
        <p:spPr bwMode="auto">
          <a:xfrm>
            <a:off x="1339108" y="4165405"/>
            <a:ext cx="72973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47" name="Textfeld 146">
            <a:extLst>
              <a:ext uri="{FF2B5EF4-FFF2-40B4-BE49-F238E27FC236}">
                <a16:creationId xmlns:a16="http://schemas.microsoft.com/office/drawing/2014/main" id="{45C904C9-0634-4ADE-9A0E-D7AC7444BAD4}"/>
              </a:ext>
            </a:extLst>
          </p:cNvPr>
          <p:cNvSpPr txBox="1"/>
          <p:nvPr/>
        </p:nvSpPr>
        <p:spPr>
          <a:xfrm>
            <a:off x="3676383" y="3142180"/>
            <a:ext cx="369332" cy="606897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200"/>
              <a:t>&gt;10000</a:t>
            </a:r>
          </a:p>
        </p:txBody>
      </p:sp>
      <p:sp>
        <p:nvSpPr>
          <p:cNvPr id="148" name="Textfeld 147">
            <a:extLst>
              <a:ext uri="{FF2B5EF4-FFF2-40B4-BE49-F238E27FC236}">
                <a16:creationId xmlns:a16="http://schemas.microsoft.com/office/drawing/2014/main" id="{093148EE-FAA1-441E-83CE-5FE13D82FE6D}"/>
              </a:ext>
            </a:extLst>
          </p:cNvPr>
          <p:cNvSpPr txBox="1"/>
          <p:nvPr/>
        </p:nvSpPr>
        <p:spPr>
          <a:xfrm>
            <a:off x="4069856" y="4159054"/>
            <a:ext cx="694421" cy="276999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sz="1200"/>
              <a:t>≤10000</a:t>
            </a:r>
          </a:p>
        </p:txBody>
      </p:sp>
      <p:cxnSp>
        <p:nvCxnSpPr>
          <p:cNvPr id="162" name="XORSXORJ">
            <a:extLst>
              <a:ext uri="{FF2B5EF4-FFF2-40B4-BE49-F238E27FC236}">
                <a16:creationId xmlns:a16="http://schemas.microsoft.com/office/drawing/2014/main" id="{354B5DCA-696E-433E-95C3-8EFB49FA37D0}"/>
              </a:ext>
            </a:extLst>
          </p:cNvPr>
          <p:cNvCxnSpPr>
            <a:stCxn id="117" idx="3"/>
            <a:endCxn id="126" idx="1"/>
          </p:cNvCxnSpPr>
          <p:nvPr/>
        </p:nvCxnSpPr>
        <p:spPr bwMode="auto">
          <a:xfrm flipV="1">
            <a:off x="4149602" y="4159055"/>
            <a:ext cx="2287262" cy="63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3" name="CMAXORJ">
            <a:extLst>
              <a:ext uri="{FF2B5EF4-FFF2-40B4-BE49-F238E27FC236}">
                <a16:creationId xmlns:a16="http://schemas.microsoft.com/office/drawing/2014/main" id="{983682A7-1C34-41EA-AB09-6D10265EA900}"/>
              </a:ext>
            </a:extLst>
          </p:cNvPr>
          <p:cNvCxnSpPr>
            <a:cxnSpLocks/>
            <a:stCxn id="124" idx="3"/>
            <a:endCxn id="126" idx="0"/>
          </p:cNvCxnSpPr>
          <p:nvPr/>
        </p:nvCxnSpPr>
        <p:spPr bwMode="auto">
          <a:xfrm>
            <a:off x="5803604" y="2911279"/>
            <a:ext cx="850375" cy="1019631"/>
          </a:xfrm>
          <a:prstGeom prst="bentConnector2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891164986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  <p:bldP spid="124" grpId="0" animBg="1"/>
      <p:bldP spid="147" grpId="0"/>
      <p:bldP spid="14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can Object-aware Processes support Ad-Hoc Changes?</a:t>
            </a: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9DA1792-D6F6-48F6-8868-CBB0CF96567E}"/>
              </a:ext>
            </a:extLst>
          </p:cNvPr>
          <p:cNvGrpSpPr/>
          <p:nvPr/>
        </p:nvGrpSpPr>
        <p:grpSpPr>
          <a:xfrm>
            <a:off x="7020272" y="260648"/>
            <a:ext cx="2039937" cy="728663"/>
            <a:chOff x="3492674" y="2780928"/>
            <a:chExt cx="2039937" cy="728663"/>
          </a:xfrm>
        </p:grpSpPr>
        <p:sp>
          <p:nvSpPr>
            <p:cNvPr id="88" name="Rectangle 8">
              <a:extLst>
                <a:ext uri="{FF2B5EF4-FFF2-40B4-BE49-F238E27FC236}">
                  <a16:creationId xmlns:a16="http://schemas.microsoft.com/office/drawing/2014/main" id="{D2CA9F18-0766-49A3-86C3-0E6143678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9">
              <a:extLst>
                <a:ext uri="{FF2B5EF4-FFF2-40B4-BE49-F238E27FC236}">
                  <a16:creationId xmlns:a16="http://schemas.microsoft.com/office/drawing/2014/main" id="{4D268DB6-1192-4006-B0BD-1818EC9A8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1758A50A-D488-4686-961D-60D4EC077E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524" y="2852365"/>
              <a:ext cx="1565275" cy="92075"/>
            </a:xfrm>
            <a:custGeom>
              <a:avLst/>
              <a:gdLst>
                <a:gd name="T0" fmla="*/ 154 w 3480"/>
                <a:gd name="T1" fmla="*/ 68 h 206"/>
                <a:gd name="T2" fmla="*/ 313 w 3480"/>
                <a:gd name="T3" fmla="*/ 203 h 206"/>
                <a:gd name="T4" fmla="*/ 238 w 3480"/>
                <a:gd name="T5" fmla="*/ 125 h 206"/>
                <a:gd name="T6" fmla="*/ 203 w 3480"/>
                <a:gd name="T7" fmla="*/ 86 h 206"/>
                <a:gd name="T8" fmla="*/ 233 w 3480"/>
                <a:gd name="T9" fmla="*/ 147 h 206"/>
                <a:gd name="T10" fmla="*/ 379 w 3480"/>
                <a:gd name="T11" fmla="*/ 203 h 206"/>
                <a:gd name="T12" fmla="*/ 358 w 3480"/>
                <a:gd name="T13" fmla="*/ 30 h 206"/>
                <a:gd name="T14" fmla="*/ 382 w 3480"/>
                <a:gd name="T15" fmla="*/ 85 h 206"/>
                <a:gd name="T16" fmla="*/ 559 w 3480"/>
                <a:gd name="T17" fmla="*/ 204 h 206"/>
                <a:gd name="T18" fmla="*/ 544 w 3480"/>
                <a:gd name="T19" fmla="*/ 123 h 206"/>
                <a:gd name="T20" fmla="*/ 462 w 3480"/>
                <a:gd name="T21" fmla="*/ 76 h 206"/>
                <a:gd name="T22" fmla="*/ 479 w 3480"/>
                <a:gd name="T23" fmla="*/ 165 h 206"/>
                <a:gd name="T24" fmla="*/ 903 w 3480"/>
                <a:gd name="T25" fmla="*/ 35 h 206"/>
                <a:gd name="T26" fmla="*/ 729 w 3480"/>
                <a:gd name="T27" fmla="*/ 203 h 206"/>
                <a:gd name="T28" fmla="*/ 817 w 3480"/>
                <a:gd name="T29" fmla="*/ 167 h 206"/>
                <a:gd name="T30" fmla="*/ 1089 w 3480"/>
                <a:gd name="T31" fmla="*/ 186 h 206"/>
                <a:gd name="T32" fmla="*/ 1080 w 3480"/>
                <a:gd name="T33" fmla="*/ 134 h 206"/>
                <a:gd name="T34" fmla="*/ 1078 w 3480"/>
                <a:gd name="T35" fmla="*/ 155 h 206"/>
                <a:gd name="T36" fmla="*/ 1154 w 3480"/>
                <a:gd name="T37" fmla="*/ 186 h 206"/>
                <a:gd name="T38" fmla="*/ 1270 w 3480"/>
                <a:gd name="T39" fmla="*/ 2 h 206"/>
                <a:gd name="T40" fmla="*/ 1214 w 3480"/>
                <a:gd name="T41" fmla="*/ 184 h 206"/>
                <a:gd name="T42" fmla="*/ 1432 w 3480"/>
                <a:gd name="T43" fmla="*/ 178 h 206"/>
                <a:gd name="T44" fmla="*/ 1334 w 3480"/>
                <a:gd name="T45" fmla="*/ 188 h 206"/>
                <a:gd name="T46" fmla="*/ 1366 w 3480"/>
                <a:gd name="T47" fmla="*/ 84 h 206"/>
                <a:gd name="T48" fmla="*/ 1486 w 3480"/>
                <a:gd name="T49" fmla="*/ 3 h 206"/>
                <a:gd name="T50" fmla="*/ 1651 w 3480"/>
                <a:gd name="T51" fmla="*/ 203 h 206"/>
                <a:gd name="T52" fmla="*/ 1847 w 3480"/>
                <a:gd name="T53" fmla="*/ 203 h 206"/>
                <a:gd name="T54" fmla="*/ 1751 w 3480"/>
                <a:gd name="T55" fmla="*/ 202 h 206"/>
                <a:gd name="T56" fmla="*/ 1749 w 3480"/>
                <a:gd name="T57" fmla="*/ 67 h 206"/>
                <a:gd name="T58" fmla="*/ 1921 w 3480"/>
                <a:gd name="T59" fmla="*/ 205 h 206"/>
                <a:gd name="T60" fmla="*/ 1957 w 3480"/>
                <a:gd name="T61" fmla="*/ 182 h 206"/>
                <a:gd name="T62" fmla="*/ 1957 w 3480"/>
                <a:gd name="T63" fmla="*/ 63 h 206"/>
                <a:gd name="T64" fmla="*/ 1946 w 3480"/>
                <a:gd name="T65" fmla="*/ 81 h 206"/>
                <a:gd name="T66" fmla="*/ 2102 w 3480"/>
                <a:gd name="T67" fmla="*/ 201 h 206"/>
                <a:gd name="T68" fmla="*/ 2013 w 3480"/>
                <a:gd name="T69" fmla="*/ 65 h 206"/>
                <a:gd name="T70" fmla="*/ 2103 w 3480"/>
                <a:gd name="T71" fmla="*/ 67 h 206"/>
                <a:gd name="T72" fmla="*/ 2104 w 3480"/>
                <a:gd name="T73" fmla="*/ 186 h 206"/>
                <a:gd name="T74" fmla="*/ 2116 w 3480"/>
                <a:gd name="T75" fmla="*/ 166 h 206"/>
                <a:gd name="T76" fmla="*/ 2126 w 3480"/>
                <a:gd name="T77" fmla="*/ 95 h 206"/>
                <a:gd name="T78" fmla="*/ 2208 w 3480"/>
                <a:gd name="T79" fmla="*/ 140 h 206"/>
                <a:gd name="T80" fmla="*/ 2397 w 3480"/>
                <a:gd name="T81" fmla="*/ 204 h 206"/>
                <a:gd name="T82" fmla="*/ 2305 w 3480"/>
                <a:gd name="T83" fmla="*/ 204 h 206"/>
                <a:gd name="T84" fmla="*/ 2309 w 3480"/>
                <a:gd name="T85" fmla="*/ 86 h 206"/>
                <a:gd name="T86" fmla="*/ 2530 w 3480"/>
                <a:gd name="T87" fmla="*/ 205 h 206"/>
                <a:gd name="T88" fmla="*/ 2564 w 3480"/>
                <a:gd name="T89" fmla="*/ 80 h 206"/>
                <a:gd name="T90" fmla="*/ 2535 w 3480"/>
                <a:gd name="T91" fmla="*/ 183 h 206"/>
                <a:gd name="T92" fmla="*/ 2670 w 3480"/>
                <a:gd name="T93" fmla="*/ 187 h 206"/>
                <a:gd name="T94" fmla="*/ 2687 w 3480"/>
                <a:gd name="T95" fmla="*/ 205 h 206"/>
                <a:gd name="T96" fmla="*/ 2702 w 3480"/>
                <a:gd name="T97" fmla="*/ 121 h 206"/>
                <a:gd name="T98" fmla="*/ 2848 w 3480"/>
                <a:gd name="T99" fmla="*/ 193 h 206"/>
                <a:gd name="T100" fmla="*/ 2956 w 3480"/>
                <a:gd name="T101" fmla="*/ 193 h 206"/>
                <a:gd name="T102" fmla="*/ 3090 w 3480"/>
                <a:gd name="T103" fmla="*/ 182 h 206"/>
                <a:gd name="T104" fmla="*/ 2982 w 3480"/>
                <a:gd name="T105" fmla="*/ 82 h 206"/>
                <a:gd name="T106" fmla="*/ 3070 w 3480"/>
                <a:gd name="T107" fmla="*/ 121 h 206"/>
                <a:gd name="T108" fmla="*/ 3116 w 3480"/>
                <a:gd name="T109" fmla="*/ 74 h 206"/>
                <a:gd name="T110" fmla="*/ 3225 w 3480"/>
                <a:gd name="T111" fmla="*/ 69 h 206"/>
                <a:gd name="T112" fmla="*/ 3336 w 3480"/>
                <a:gd name="T113" fmla="*/ 183 h 206"/>
                <a:gd name="T114" fmla="*/ 3391 w 3480"/>
                <a:gd name="T115" fmla="*/ 202 h 206"/>
                <a:gd name="T116" fmla="*/ 3417 w 3480"/>
                <a:gd name="T117" fmla="*/ 129 h 206"/>
                <a:gd name="T118" fmla="*/ 3456 w 3480"/>
                <a:gd name="T119" fmla="*/ 2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80" h="206">
                  <a:moveTo>
                    <a:pt x="160" y="106"/>
                  </a:moveTo>
                  <a:cubicBezTo>
                    <a:pt x="160" y="123"/>
                    <a:pt x="158" y="137"/>
                    <a:pt x="153" y="149"/>
                  </a:cubicBezTo>
                  <a:cubicBezTo>
                    <a:pt x="149" y="161"/>
                    <a:pt x="142" y="172"/>
                    <a:pt x="133" y="180"/>
                  </a:cubicBezTo>
                  <a:cubicBezTo>
                    <a:pt x="124" y="188"/>
                    <a:pt x="113" y="194"/>
                    <a:pt x="100" y="198"/>
                  </a:cubicBezTo>
                  <a:cubicBezTo>
                    <a:pt x="88" y="202"/>
                    <a:pt x="72" y="204"/>
                    <a:pt x="55" y="204"/>
                  </a:cubicBezTo>
                  <a:lnTo>
                    <a:pt x="11" y="204"/>
                  </a:lnTo>
                  <a:cubicBezTo>
                    <a:pt x="8" y="204"/>
                    <a:pt x="6" y="203"/>
                    <a:pt x="4" y="201"/>
                  </a:cubicBezTo>
                  <a:cubicBezTo>
                    <a:pt x="1" y="200"/>
                    <a:pt x="0" y="197"/>
                    <a:pt x="0" y="193"/>
                  </a:cubicBezTo>
                  <a:lnTo>
                    <a:pt x="0" y="25"/>
                  </a:lnTo>
                  <a:cubicBezTo>
                    <a:pt x="0" y="21"/>
                    <a:pt x="1" y="19"/>
                    <a:pt x="4" y="17"/>
                  </a:cubicBezTo>
                  <a:cubicBezTo>
                    <a:pt x="6" y="16"/>
                    <a:pt x="8" y="15"/>
                    <a:pt x="11" y="15"/>
                  </a:cubicBezTo>
                  <a:lnTo>
                    <a:pt x="58" y="15"/>
                  </a:lnTo>
                  <a:cubicBezTo>
                    <a:pt x="76" y="15"/>
                    <a:pt x="91" y="17"/>
                    <a:pt x="103" y="21"/>
                  </a:cubicBezTo>
                  <a:cubicBezTo>
                    <a:pt x="116" y="25"/>
                    <a:pt x="126" y="31"/>
                    <a:pt x="134" y="39"/>
                  </a:cubicBezTo>
                  <a:cubicBezTo>
                    <a:pt x="143" y="47"/>
                    <a:pt x="149" y="57"/>
                    <a:pt x="154" y="68"/>
                  </a:cubicBezTo>
                  <a:cubicBezTo>
                    <a:pt x="158" y="79"/>
                    <a:pt x="160" y="92"/>
                    <a:pt x="160" y="106"/>
                  </a:cubicBezTo>
                  <a:close/>
                  <a:moveTo>
                    <a:pt x="131" y="107"/>
                  </a:moveTo>
                  <a:cubicBezTo>
                    <a:pt x="131" y="97"/>
                    <a:pt x="130" y="88"/>
                    <a:pt x="127" y="79"/>
                  </a:cubicBezTo>
                  <a:cubicBezTo>
                    <a:pt x="124" y="70"/>
                    <a:pt x="120" y="63"/>
                    <a:pt x="114" y="56"/>
                  </a:cubicBezTo>
                  <a:cubicBezTo>
                    <a:pt x="108" y="50"/>
                    <a:pt x="100" y="45"/>
                    <a:pt x="91" y="41"/>
                  </a:cubicBezTo>
                  <a:cubicBezTo>
                    <a:pt x="82" y="37"/>
                    <a:pt x="70" y="36"/>
                    <a:pt x="56" y="36"/>
                  </a:cubicBezTo>
                  <a:lnTo>
                    <a:pt x="28" y="36"/>
                  </a:lnTo>
                  <a:lnTo>
                    <a:pt x="28" y="183"/>
                  </a:lnTo>
                  <a:lnTo>
                    <a:pt x="56" y="183"/>
                  </a:lnTo>
                  <a:cubicBezTo>
                    <a:pt x="70" y="183"/>
                    <a:pt x="81" y="181"/>
                    <a:pt x="90" y="178"/>
                  </a:cubicBezTo>
                  <a:cubicBezTo>
                    <a:pt x="99" y="175"/>
                    <a:pt x="107" y="170"/>
                    <a:pt x="113" y="164"/>
                  </a:cubicBezTo>
                  <a:cubicBezTo>
                    <a:pt x="119" y="158"/>
                    <a:pt x="123" y="150"/>
                    <a:pt x="126" y="141"/>
                  </a:cubicBezTo>
                  <a:cubicBezTo>
                    <a:pt x="129" y="131"/>
                    <a:pt x="131" y="120"/>
                    <a:pt x="131" y="107"/>
                  </a:cubicBezTo>
                  <a:close/>
                  <a:moveTo>
                    <a:pt x="314" y="200"/>
                  </a:moveTo>
                  <a:cubicBezTo>
                    <a:pt x="314" y="201"/>
                    <a:pt x="314" y="202"/>
                    <a:pt x="313" y="203"/>
                  </a:cubicBezTo>
                  <a:cubicBezTo>
                    <a:pt x="312" y="203"/>
                    <a:pt x="311" y="204"/>
                    <a:pt x="309" y="204"/>
                  </a:cubicBezTo>
                  <a:cubicBezTo>
                    <a:pt x="308" y="204"/>
                    <a:pt x="306" y="204"/>
                    <a:pt x="303" y="204"/>
                  </a:cubicBezTo>
                  <a:cubicBezTo>
                    <a:pt x="300" y="204"/>
                    <a:pt x="298" y="204"/>
                    <a:pt x="296" y="204"/>
                  </a:cubicBezTo>
                  <a:cubicBezTo>
                    <a:pt x="294" y="204"/>
                    <a:pt x="293" y="203"/>
                    <a:pt x="292" y="203"/>
                  </a:cubicBezTo>
                  <a:cubicBezTo>
                    <a:pt x="292" y="202"/>
                    <a:pt x="291" y="201"/>
                    <a:pt x="291" y="200"/>
                  </a:cubicBezTo>
                  <a:lnTo>
                    <a:pt x="291" y="187"/>
                  </a:lnTo>
                  <a:cubicBezTo>
                    <a:pt x="285" y="193"/>
                    <a:pt x="278" y="198"/>
                    <a:pt x="270" y="201"/>
                  </a:cubicBezTo>
                  <a:cubicBezTo>
                    <a:pt x="262" y="205"/>
                    <a:pt x="254" y="206"/>
                    <a:pt x="246" y="206"/>
                  </a:cubicBezTo>
                  <a:cubicBezTo>
                    <a:pt x="238" y="206"/>
                    <a:pt x="231" y="205"/>
                    <a:pt x="225" y="204"/>
                  </a:cubicBezTo>
                  <a:cubicBezTo>
                    <a:pt x="219" y="202"/>
                    <a:pt x="214" y="199"/>
                    <a:pt x="209" y="196"/>
                  </a:cubicBezTo>
                  <a:cubicBezTo>
                    <a:pt x="205" y="192"/>
                    <a:pt x="202" y="188"/>
                    <a:pt x="199" y="183"/>
                  </a:cubicBezTo>
                  <a:cubicBezTo>
                    <a:pt x="197" y="178"/>
                    <a:pt x="196" y="173"/>
                    <a:pt x="196" y="166"/>
                  </a:cubicBezTo>
                  <a:cubicBezTo>
                    <a:pt x="196" y="159"/>
                    <a:pt x="197" y="153"/>
                    <a:pt x="201" y="147"/>
                  </a:cubicBezTo>
                  <a:cubicBezTo>
                    <a:pt x="204" y="142"/>
                    <a:pt x="209" y="137"/>
                    <a:pt x="215" y="134"/>
                  </a:cubicBezTo>
                  <a:cubicBezTo>
                    <a:pt x="221" y="130"/>
                    <a:pt x="229" y="127"/>
                    <a:pt x="238" y="125"/>
                  </a:cubicBezTo>
                  <a:cubicBezTo>
                    <a:pt x="247" y="124"/>
                    <a:pt x="257" y="123"/>
                    <a:pt x="268" y="123"/>
                  </a:cubicBezTo>
                  <a:lnTo>
                    <a:pt x="288" y="123"/>
                  </a:lnTo>
                  <a:lnTo>
                    <a:pt x="288" y="113"/>
                  </a:lnTo>
                  <a:cubicBezTo>
                    <a:pt x="288" y="107"/>
                    <a:pt x="287" y="103"/>
                    <a:pt x="286" y="99"/>
                  </a:cubicBezTo>
                  <a:cubicBezTo>
                    <a:pt x="285" y="95"/>
                    <a:pt x="283" y="92"/>
                    <a:pt x="280" y="89"/>
                  </a:cubicBezTo>
                  <a:cubicBezTo>
                    <a:pt x="278" y="87"/>
                    <a:pt x="274" y="85"/>
                    <a:pt x="270" y="84"/>
                  </a:cubicBezTo>
                  <a:cubicBezTo>
                    <a:pt x="266" y="82"/>
                    <a:pt x="261" y="82"/>
                    <a:pt x="255" y="82"/>
                  </a:cubicBezTo>
                  <a:cubicBezTo>
                    <a:pt x="248" y="82"/>
                    <a:pt x="242" y="82"/>
                    <a:pt x="237" y="84"/>
                  </a:cubicBezTo>
                  <a:cubicBezTo>
                    <a:pt x="232" y="85"/>
                    <a:pt x="227" y="87"/>
                    <a:pt x="224" y="88"/>
                  </a:cubicBezTo>
                  <a:cubicBezTo>
                    <a:pt x="220" y="90"/>
                    <a:pt x="216" y="92"/>
                    <a:pt x="214" y="93"/>
                  </a:cubicBezTo>
                  <a:cubicBezTo>
                    <a:pt x="211" y="94"/>
                    <a:pt x="209" y="95"/>
                    <a:pt x="208" y="95"/>
                  </a:cubicBezTo>
                  <a:cubicBezTo>
                    <a:pt x="207" y="95"/>
                    <a:pt x="206" y="95"/>
                    <a:pt x="206" y="95"/>
                  </a:cubicBezTo>
                  <a:cubicBezTo>
                    <a:pt x="205" y="94"/>
                    <a:pt x="204" y="94"/>
                    <a:pt x="204" y="93"/>
                  </a:cubicBezTo>
                  <a:cubicBezTo>
                    <a:pt x="203" y="92"/>
                    <a:pt x="203" y="91"/>
                    <a:pt x="203" y="90"/>
                  </a:cubicBezTo>
                  <a:cubicBezTo>
                    <a:pt x="203" y="89"/>
                    <a:pt x="203" y="87"/>
                    <a:pt x="203" y="86"/>
                  </a:cubicBezTo>
                  <a:cubicBezTo>
                    <a:pt x="203" y="83"/>
                    <a:pt x="203" y="82"/>
                    <a:pt x="203" y="80"/>
                  </a:cubicBezTo>
                  <a:cubicBezTo>
                    <a:pt x="204" y="79"/>
                    <a:pt x="204" y="77"/>
                    <a:pt x="206" y="76"/>
                  </a:cubicBezTo>
                  <a:cubicBezTo>
                    <a:pt x="207" y="75"/>
                    <a:pt x="210" y="73"/>
                    <a:pt x="213" y="72"/>
                  </a:cubicBezTo>
                  <a:cubicBezTo>
                    <a:pt x="217" y="70"/>
                    <a:pt x="221" y="68"/>
                    <a:pt x="226" y="67"/>
                  </a:cubicBezTo>
                  <a:cubicBezTo>
                    <a:pt x="230" y="66"/>
                    <a:pt x="235" y="64"/>
                    <a:pt x="241" y="63"/>
                  </a:cubicBezTo>
                  <a:cubicBezTo>
                    <a:pt x="246" y="63"/>
                    <a:pt x="252" y="62"/>
                    <a:pt x="257" y="62"/>
                  </a:cubicBezTo>
                  <a:cubicBezTo>
                    <a:pt x="268" y="62"/>
                    <a:pt x="276" y="63"/>
                    <a:pt x="284" y="65"/>
                  </a:cubicBezTo>
                  <a:cubicBezTo>
                    <a:pt x="291" y="67"/>
                    <a:pt x="297" y="71"/>
                    <a:pt x="301" y="75"/>
                  </a:cubicBezTo>
                  <a:cubicBezTo>
                    <a:pt x="306" y="79"/>
                    <a:pt x="309" y="84"/>
                    <a:pt x="311" y="90"/>
                  </a:cubicBezTo>
                  <a:cubicBezTo>
                    <a:pt x="313" y="96"/>
                    <a:pt x="314" y="103"/>
                    <a:pt x="314" y="112"/>
                  </a:cubicBezTo>
                  <a:lnTo>
                    <a:pt x="314" y="200"/>
                  </a:lnTo>
                  <a:close/>
                  <a:moveTo>
                    <a:pt x="288" y="140"/>
                  </a:moveTo>
                  <a:lnTo>
                    <a:pt x="265" y="140"/>
                  </a:lnTo>
                  <a:cubicBezTo>
                    <a:pt x="258" y="140"/>
                    <a:pt x="252" y="141"/>
                    <a:pt x="246" y="142"/>
                  </a:cubicBezTo>
                  <a:cubicBezTo>
                    <a:pt x="241" y="143"/>
                    <a:pt x="236" y="145"/>
                    <a:pt x="233" y="147"/>
                  </a:cubicBezTo>
                  <a:cubicBezTo>
                    <a:pt x="229" y="149"/>
                    <a:pt x="227" y="152"/>
                    <a:pt x="225" y="155"/>
                  </a:cubicBezTo>
                  <a:cubicBezTo>
                    <a:pt x="223" y="158"/>
                    <a:pt x="223" y="161"/>
                    <a:pt x="223" y="165"/>
                  </a:cubicBezTo>
                  <a:cubicBezTo>
                    <a:pt x="223" y="172"/>
                    <a:pt x="225" y="177"/>
                    <a:pt x="230" y="181"/>
                  </a:cubicBezTo>
                  <a:cubicBezTo>
                    <a:pt x="235" y="185"/>
                    <a:pt x="241" y="188"/>
                    <a:pt x="250" y="188"/>
                  </a:cubicBezTo>
                  <a:cubicBezTo>
                    <a:pt x="257" y="188"/>
                    <a:pt x="263" y="186"/>
                    <a:pt x="269" y="183"/>
                  </a:cubicBezTo>
                  <a:cubicBezTo>
                    <a:pt x="275" y="179"/>
                    <a:pt x="281" y="175"/>
                    <a:pt x="288" y="168"/>
                  </a:cubicBezTo>
                  <a:lnTo>
                    <a:pt x="288" y="140"/>
                  </a:lnTo>
                  <a:close/>
                  <a:moveTo>
                    <a:pt x="424" y="190"/>
                  </a:moveTo>
                  <a:cubicBezTo>
                    <a:pt x="424" y="193"/>
                    <a:pt x="424" y="195"/>
                    <a:pt x="424" y="197"/>
                  </a:cubicBezTo>
                  <a:cubicBezTo>
                    <a:pt x="423" y="199"/>
                    <a:pt x="423" y="200"/>
                    <a:pt x="422" y="201"/>
                  </a:cubicBezTo>
                  <a:cubicBezTo>
                    <a:pt x="421" y="201"/>
                    <a:pt x="420" y="202"/>
                    <a:pt x="418" y="203"/>
                  </a:cubicBezTo>
                  <a:cubicBezTo>
                    <a:pt x="416" y="204"/>
                    <a:pt x="414" y="204"/>
                    <a:pt x="412" y="205"/>
                  </a:cubicBezTo>
                  <a:cubicBezTo>
                    <a:pt x="410" y="205"/>
                    <a:pt x="408" y="205"/>
                    <a:pt x="405" y="206"/>
                  </a:cubicBezTo>
                  <a:cubicBezTo>
                    <a:pt x="403" y="206"/>
                    <a:pt x="400" y="206"/>
                    <a:pt x="398" y="206"/>
                  </a:cubicBezTo>
                  <a:cubicBezTo>
                    <a:pt x="390" y="206"/>
                    <a:pt x="384" y="205"/>
                    <a:pt x="379" y="203"/>
                  </a:cubicBezTo>
                  <a:cubicBezTo>
                    <a:pt x="373" y="202"/>
                    <a:pt x="369" y="199"/>
                    <a:pt x="365" y="195"/>
                  </a:cubicBezTo>
                  <a:cubicBezTo>
                    <a:pt x="362" y="192"/>
                    <a:pt x="359" y="187"/>
                    <a:pt x="358" y="181"/>
                  </a:cubicBezTo>
                  <a:cubicBezTo>
                    <a:pt x="356" y="176"/>
                    <a:pt x="356" y="169"/>
                    <a:pt x="356" y="162"/>
                  </a:cubicBezTo>
                  <a:lnTo>
                    <a:pt x="356" y="85"/>
                  </a:lnTo>
                  <a:lnTo>
                    <a:pt x="335" y="85"/>
                  </a:lnTo>
                  <a:cubicBezTo>
                    <a:pt x="334" y="85"/>
                    <a:pt x="333" y="84"/>
                    <a:pt x="332" y="83"/>
                  </a:cubicBezTo>
                  <a:cubicBezTo>
                    <a:pt x="331" y="81"/>
                    <a:pt x="330" y="78"/>
                    <a:pt x="330" y="75"/>
                  </a:cubicBezTo>
                  <a:cubicBezTo>
                    <a:pt x="330" y="73"/>
                    <a:pt x="330" y="72"/>
                    <a:pt x="330" y="70"/>
                  </a:cubicBezTo>
                  <a:cubicBezTo>
                    <a:pt x="331" y="69"/>
                    <a:pt x="331" y="68"/>
                    <a:pt x="332" y="67"/>
                  </a:cubicBezTo>
                  <a:cubicBezTo>
                    <a:pt x="332" y="66"/>
                    <a:pt x="333" y="66"/>
                    <a:pt x="333" y="65"/>
                  </a:cubicBezTo>
                  <a:cubicBezTo>
                    <a:pt x="334" y="65"/>
                    <a:pt x="335" y="65"/>
                    <a:pt x="336" y="65"/>
                  </a:cubicBezTo>
                  <a:lnTo>
                    <a:pt x="356" y="65"/>
                  </a:lnTo>
                  <a:lnTo>
                    <a:pt x="356" y="34"/>
                  </a:lnTo>
                  <a:cubicBezTo>
                    <a:pt x="356" y="33"/>
                    <a:pt x="356" y="32"/>
                    <a:pt x="356" y="32"/>
                  </a:cubicBezTo>
                  <a:cubicBezTo>
                    <a:pt x="357" y="31"/>
                    <a:pt x="357" y="31"/>
                    <a:pt x="358" y="30"/>
                  </a:cubicBezTo>
                  <a:cubicBezTo>
                    <a:pt x="359" y="30"/>
                    <a:pt x="361" y="29"/>
                    <a:pt x="362" y="29"/>
                  </a:cubicBezTo>
                  <a:cubicBezTo>
                    <a:pt x="364" y="29"/>
                    <a:pt x="366" y="29"/>
                    <a:pt x="369" y="29"/>
                  </a:cubicBezTo>
                  <a:cubicBezTo>
                    <a:pt x="371" y="29"/>
                    <a:pt x="374" y="29"/>
                    <a:pt x="375" y="29"/>
                  </a:cubicBezTo>
                  <a:cubicBezTo>
                    <a:pt x="377" y="29"/>
                    <a:pt x="378" y="30"/>
                    <a:pt x="379" y="30"/>
                  </a:cubicBezTo>
                  <a:cubicBezTo>
                    <a:pt x="380" y="31"/>
                    <a:pt x="381" y="31"/>
                    <a:pt x="381" y="32"/>
                  </a:cubicBezTo>
                  <a:cubicBezTo>
                    <a:pt x="382" y="32"/>
                    <a:pt x="382" y="33"/>
                    <a:pt x="382" y="34"/>
                  </a:cubicBezTo>
                  <a:lnTo>
                    <a:pt x="382" y="65"/>
                  </a:lnTo>
                  <a:lnTo>
                    <a:pt x="419" y="65"/>
                  </a:lnTo>
                  <a:cubicBezTo>
                    <a:pt x="420" y="65"/>
                    <a:pt x="421" y="65"/>
                    <a:pt x="421" y="65"/>
                  </a:cubicBezTo>
                  <a:cubicBezTo>
                    <a:pt x="422" y="66"/>
                    <a:pt x="423" y="66"/>
                    <a:pt x="423" y="67"/>
                  </a:cubicBezTo>
                  <a:cubicBezTo>
                    <a:pt x="424" y="68"/>
                    <a:pt x="424" y="69"/>
                    <a:pt x="424" y="70"/>
                  </a:cubicBezTo>
                  <a:cubicBezTo>
                    <a:pt x="424" y="72"/>
                    <a:pt x="424" y="73"/>
                    <a:pt x="424" y="75"/>
                  </a:cubicBezTo>
                  <a:cubicBezTo>
                    <a:pt x="424" y="78"/>
                    <a:pt x="424" y="81"/>
                    <a:pt x="423" y="83"/>
                  </a:cubicBezTo>
                  <a:cubicBezTo>
                    <a:pt x="422" y="84"/>
                    <a:pt x="421" y="85"/>
                    <a:pt x="419" y="85"/>
                  </a:cubicBezTo>
                  <a:lnTo>
                    <a:pt x="382" y="85"/>
                  </a:lnTo>
                  <a:lnTo>
                    <a:pt x="382" y="158"/>
                  </a:lnTo>
                  <a:cubicBezTo>
                    <a:pt x="382" y="167"/>
                    <a:pt x="384" y="174"/>
                    <a:pt x="386" y="179"/>
                  </a:cubicBezTo>
                  <a:cubicBezTo>
                    <a:pt x="389" y="183"/>
                    <a:pt x="395" y="185"/>
                    <a:pt x="402" y="185"/>
                  </a:cubicBezTo>
                  <a:cubicBezTo>
                    <a:pt x="405" y="185"/>
                    <a:pt x="407" y="185"/>
                    <a:pt x="409" y="185"/>
                  </a:cubicBezTo>
                  <a:cubicBezTo>
                    <a:pt x="411" y="184"/>
                    <a:pt x="412" y="184"/>
                    <a:pt x="414" y="183"/>
                  </a:cubicBezTo>
                  <a:cubicBezTo>
                    <a:pt x="415" y="183"/>
                    <a:pt x="417" y="182"/>
                    <a:pt x="418" y="182"/>
                  </a:cubicBezTo>
                  <a:cubicBezTo>
                    <a:pt x="419" y="182"/>
                    <a:pt x="420" y="181"/>
                    <a:pt x="421" y="181"/>
                  </a:cubicBezTo>
                  <a:cubicBezTo>
                    <a:pt x="421" y="181"/>
                    <a:pt x="422" y="182"/>
                    <a:pt x="422" y="182"/>
                  </a:cubicBezTo>
                  <a:cubicBezTo>
                    <a:pt x="423" y="182"/>
                    <a:pt x="423" y="182"/>
                    <a:pt x="423" y="183"/>
                  </a:cubicBezTo>
                  <a:cubicBezTo>
                    <a:pt x="424" y="184"/>
                    <a:pt x="424" y="185"/>
                    <a:pt x="424" y="186"/>
                  </a:cubicBezTo>
                  <a:cubicBezTo>
                    <a:pt x="424" y="187"/>
                    <a:pt x="424" y="189"/>
                    <a:pt x="424" y="190"/>
                  </a:cubicBezTo>
                  <a:close/>
                  <a:moveTo>
                    <a:pt x="570" y="200"/>
                  </a:moveTo>
                  <a:cubicBezTo>
                    <a:pt x="570" y="201"/>
                    <a:pt x="570" y="202"/>
                    <a:pt x="569" y="203"/>
                  </a:cubicBezTo>
                  <a:cubicBezTo>
                    <a:pt x="568" y="203"/>
                    <a:pt x="567" y="204"/>
                    <a:pt x="565" y="204"/>
                  </a:cubicBezTo>
                  <a:cubicBezTo>
                    <a:pt x="564" y="204"/>
                    <a:pt x="562" y="204"/>
                    <a:pt x="559" y="204"/>
                  </a:cubicBezTo>
                  <a:cubicBezTo>
                    <a:pt x="556" y="204"/>
                    <a:pt x="554" y="204"/>
                    <a:pt x="552" y="204"/>
                  </a:cubicBezTo>
                  <a:cubicBezTo>
                    <a:pt x="550" y="204"/>
                    <a:pt x="549" y="203"/>
                    <a:pt x="548" y="203"/>
                  </a:cubicBezTo>
                  <a:cubicBezTo>
                    <a:pt x="548" y="202"/>
                    <a:pt x="547" y="201"/>
                    <a:pt x="547" y="200"/>
                  </a:cubicBezTo>
                  <a:lnTo>
                    <a:pt x="547" y="187"/>
                  </a:lnTo>
                  <a:cubicBezTo>
                    <a:pt x="541" y="193"/>
                    <a:pt x="534" y="198"/>
                    <a:pt x="526" y="201"/>
                  </a:cubicBezTo>
                  <a:cubicBezTo>
                    <a:pt x="518" y="205"/>
                    <a:pt x="510" y="206"/>
                    <a:pt x="502" y="206"/>
                  </a:cubicBezTo>
                  <a:cubicBezTo>
                    <a:pt x="494" y="206"/>
                    <a:pt x="487" y="205"/>
                    <a:pt x="481" y="204"/>
                  </a:cubicBezTo>
                  <a:cubicBezTo>
                    <a:pt x="475" y="202"/>
                    <a:pt x="470" y="199"/>
                    <a:pt x="465" y="196"/>
                  </a:cubicBezTo>
                  <a:cubicBezTo>
                    <a:pt x="461" y="192"/>
                    <a:pt x="458" y="188"/>
                    <a:pt x="455" y="183"/>
                  </a:cubicBezTo>
                  <a:cubicBezTo>
                    <a:pt x="453" y="178"/>
                    <a:pt x="452" y="173"/>
                    <a:pt x="452" y="166"/>
                  </a:cubicBezTo>
                  <a:cubicBezTo>
                    <a:pt x="452" y="159"/>
                    <a:pt x="453" y="153"/>
                    <a:pt x="457" y="147"/>
                  </a:cubicBezTo>
                  <a:cubicBezTo>
                    <a:pt x="460" y="142"/>
                    <a:pt x="465" y="137"/>
                    <a:pt x="471" y="134"/>
                  </a:cubicBezTo>
                  <a:cubicBezTo>
                    <a:pt x="477" y="130"/>
                    <a:pt x="485" y="127"/>
                    <a:pt x="494" y="125"/>
                  </a:cubicBezTo>
                  <a:cubicBezTo>
                    <a:pt x="503" y="124"/>
                    <a:pt x="513" y="123"/>
                    <a:pt x="524" y="123"/>
                  </a:cubicBezTo>
                  <a:lnTo>
                    <a:pt x="544" y="123"/>
                  </a:lnTo>
                  <a:lnTo>
                    <a:pt x="544" y="113"/>
                  </a:lnTo>
                  <a:cubicBezTo>
                    <a:pt x="544" y="107"/>
                    <a:pt x="543" y="103"/>
                    <a:pt x="542" y="99"/>
                  </a:cubicBezTo>
                  <a:cubicBezTo>
                    <a:pt x="541" y="95"/>
                    <a:pt x="539" y="92"/>
                    <a:pt x="536" y="89"/>
                  </a:cubicBezTo>
                  <a:cubicBezTo>
                    <a:pt x="534" y="87"/>
                    <a:pt x="530" y="85"/>
                    <a:pt x="526" y="84"/>
                  </a:cubicBezTo>
                  <a:cubicBezTo>
                    <a:pt x="522" y="82"/>
                    <a:pt x="517" y="82"/>
                    <a:pt x="511" y="82"/>
                  </a:cubicBezTo>
                  <a:cubicBezTo>
                    <a:pt x="504" y="82"/>
                    <a:pt x="498" y="82"/>
                    <a:pt x="493" y="84"/>
                  </a:cubicBezTo>
                  <a:cubicBezTo>
                    <a:pt x="488" y="85"/>
                    <a:pt x="483" y="87"/>
                    <a:pt x="480" y="88"/>
                  </a:cubicBezTo>
                  <a:cubicBezTo>
                    <a:pt x="476" y="90"/>
                    <a:pt x="472" y="92"/>
                    <a:pt x="470" y="93"/>
                  </a:cubicBezTo>
                  <a:cubicBezTo>
                    <a:pt x="467" y="94"/>
                    <a:pt x="465" y="95"/>
                    <a:pt x="464" y="95"/>
                  </a:cubicBezTo>
                  <a:cubicBezTo>
                    <a:pt x="463" y="95"/>
                    <a:pt x="462" y="95"/>
                    <a:pt x="462" y="95"/>
                  </a:cubicBezTo>
                  <a:cubicBezTo>
                    <a:pt x="461" y="94"/>
                    <a:pt x="460" y="94"/>
                    <a:pt x="460" y="93"/>
                  </a:cubicBezTo>
                  <a:cubicBezTo>
                    <a:pt x="459" y="92"/>
                    <a:pt x="459" y="91"/>
                    <a:pt x="459" y="90"/>
                  </a:cubicBezTo>
                  <a:cubicBezTo>
                    <a:pt x="459" y="89"/>
                    <a:pt x="459" y="87"/>
                    <a:pt x="459" y="86"/>
                  </a:cubicBezTo>
                  <a:cubicBezTo>
                    <a:pt x="459" y="83"/>
                    <a:pt x="459" y="82"/>
                    <a:pt x="459" y="80"/>
                  </a:cubicBezTo>
                  <a:cubicBezTo>
                    <a:pt x="460" y="79"/>
                    <a:pt x="460" y="77"/>
                    <a:pt x="462" y="76"/>
                  </a:cubicBezTo>
                  <a:cubicBezTo>
                    <a:pt x="463" y="75"/>
                    <a:pt x="466" y="73"/>
                    <a:pt x="469" y="72"/>
                  </a:cubicBezTo>
                  <a:cubicBezTo>
                    <a:pt x="473" y="70"/>
                    <a:pt x="477" y="68"/>
                    <a:pt x="482" y="67"/>
                  </a:cubicBezTo>
                  <a:cubicBezTo>
                    <a:pt x="486" y="66"/>
                    <a:pt x="491" y="64"/>
                    <a:pt x="497" y="63"/>
                  </a:cubicBezTo>
                  <a:cubicBezTo>
                    <a:pt x="502" y="63"/>
                    <a:pt x="508" y="62"/>
                    <a:pt x="513" y="62"/>
                  </a:cubicBezTo>
                  <a:cubicBezTo>
                    <a:pt x="524" y="62"/>
                    <a:pt x="532" y="63"/>
                    <a:pt x="540" y="65"/>
                  </a:cubicBezTo>
                  <a:cubicBezTo>
                    <a:pt x="547" y="67"/>
                    <a:pt x="553" y="71"/>
                    <a:pt x="557" y="75"/>
                  </a:cubicBezTo>
                  <a:cubicBezTo>
                    <a:pt x="562" y="79"/>
                    <a:pt x="565" y="84"/>
                    <a:pt x="567" y="90"/>
                  </a:cubicBezTo>
                  <a:cubicBezTo>
                    <a:pt x="569" y="96"/>
                    <a:pt x="570" y="103"/>
                    <a:pt x="570" y="112"/>
                  </a:cubicBezTo>
                  <a:lnTo>
                    <a:pt x="570" y="200"/>
                  </a:lnTo>
                  <a:close/>
                  <a:moveTo>
                    <a:pt x="544" y="140"/>
                  </a:moveTo>
                  <a:lnTo>
                    <a:pt x="521" y="140"/>
                  </a:lnTo>
                  <a:cubicBezTo>
                    <a:pt x="514" y="140"/>
                    <a:pt x="508" y="141"/>
                    <a:pt x="502" y="142"/>
                  </a:cubicBezTo>
                  <a:cubicBezTo>
                    <a:pt x="497" y="143"/>
                    <a:pt x="492" y="145"/>
                    <a:pt x="489" y="147"/>
                  </a:cubicBezTo>
                  <a:cubicBezTo>
                    <a:pt x="485" y="149"/>
                    <a:pt x="483" y="152"/>
                    <a:pt x="481" y="155"/>
                  </a:cubicBezTo>
                  <a:cubicBezTo>
                    <a:pt x="479" y="158"/>
                    <a:pt x="479" y="161"/>
                    <a:pt x="479" y="165"/>
                  </a:cubicBezTo>
                  <a:cubicBezTo>
                    <a:pt x="479" y="172"/>
                    <a:pt x="481" y="177"/>
                    <a:pt x="486" y="181"/>
                  </a:cubicBezTo>
                  <a:cubicBezTo>
                    <a:pt x="491" y="185"/>
                    <a:pt x="497" y="188"/>
                    <a:pt x="506" y="188"/>
                  </a:cubicBezTo>
                  <a:cubicBezTo>
                    <a:pt x="513" y="188"/>
                    <a:pt x="519" y="186"/>
                    <a:pt x="525" y="183"/>
                  </a:cubicBezTo>
                  <a:cubicBezTo>
                    <a:pt x="531" y="179"/>
                    <a:pt x="537" y="175"/>
                    <a:pt x="544" y="168"/>
                  </a:cubicBezTo>
                  <a:lnTo>
                    <a:pt x="544" y="140"/>
                  </a:lnTo>
                  <a:close/>
                  <a:moveTo>
                    <a:pt x="930" y="200"/>
                  </a:moveTo>
                  <a:cubicBezTo>
                    <a:pt x="930" y="201"/>
                    <a:pt x="930" y="201"/>
                    <a:pt x="929" y="202"/>
                  </a:cubicBezTo>
                  <a:cubicBezTo>
                    <a:pt x="929" y="202"/>
                    <a:pt x="928" y="203"/>
                    <a:pt x="927" y="203"/>
                  </a:cubicBezTo>
                  <a:cubicBezTo>
                    <a:pt x="926" y="204"/>
                    <a:pt x="925" y="204"/>
                    <a:pt x="923" y="204"/>
                  </a:cubicBezTo>
                  <a:cubicBezTo>
                    <a:pt x="921" y="204"/>
                    <a:pt x="919" y="204"/>
                    <a:pt x="916" y="204"/>
                  </a:cubicBezTo>
                  <a:cubicBezTo>
                    <a:pt x="914" y="204"/>
                    <a:pt x="912" y="204"/>
                    <a:pt x="910" y="204"/>
                  </a:cubicBezTo>
                  <a:cubicBezTo>
                    <a:pt x="908" y="204"/>
                    <a:pt x="906" y="204"/>
                    <a:pt x="905" y="203"/>
                  </a:cubicBezTo>
                  <a:cubicBezTo>
                    <a:pt x="904" y="203"/>
                    <a:pt x="904" y="202"/>
                    <a:pt x="903" y="202"/>
                  </a:cubicBezTo>
                  <a:cubicBezTo>
                    <a:pt x="903" y="201"/>
                    <a:pt x="903" y="201"/>
                    <a:pt x="903" y="200"/>
                  </a:cubicBezTo>
                  <a:lnTo>
                    <a:pt x="903" y="35"/>
                  </a:lnTo>
                  <a:lnTo>
                    <a:pt x="902" y="35"/>
                  </a:lnTo>
                  <a:lnTo>
                    <a:pt x="829" y="200"/>
                  </a:lnTo>
                  <a:cubicBezTo>
                    <a:pt x="829" y="201"/>
                    <a:pt x="828" y="202"/>
                    <a:pt x="828" y="202"/>
                  </a:cubicBezTo>
                  <a:cubicBezTo>
                    <a:pt x="827" y="203"/>
                    <a:pt x="826" y="203"/>
                    <a:pt x="825" y="203"/>
                  </a:cubicBezTo>
                  <a:cubicBezTo>
                    <a:pt x="824" y="204"/>
                    <a:pt x="823" y="204"/>
                    <a:pt x="821" y="204"/>
                  </a:cubicBezTo>
                  <a:cubicBezTo>
                    <a:pt x="820" y="204"/>
                    <a:pt x="818" y="204"/>
                    <a:pt x="816" y="204"/>
                  </a:cubicBezTo>
                  <a:cubicBezTo>
                    <a:pt x="813" y="204"/>
                    <a:pt x="811" y="204"/>
                    <a:pt x="810" y="204"/>
                  </a:cubicBezTo>
                  <a:cubicBezTo>
                    <a:pt x="808" y="204"/>
                    <a:pt x="807" y="204"/>
                    <a:pt x="806" y="203"/>
                  </a:cubicBezTo>
                  <a:cubicBezTo>
                    <a:pt x="805" y="203"/>
                    <a:pt x="804" y="203"/>
                    <a:pt x="803" y="202"/>
                  </a:cubicBezTo>
                  <a:cubicBezTo>
                    <a:pt x="803" y="202"/>
                    <a:pt x="802" y="201"/>
                    <a:pt x="802" y="200"/>
                  </a:cubicBezTo>
                  <a:lnTo>
                    <a:pt x="732" y="35"/>
                  </a:lnTo>
                  <a:lnTo>
                    <a:pt x="732" y="35"/>
                  </a:lnTo>
                  <a:lnTo>
                    <a:pt x="732" y="200"/>
                  </a:lnTo>
                  <a:cubicBezTo>
                    <a:pt x="732" y="201"/>
                    <a:pt x="732" y="201"/>
                    <a:pt x="731" y="202"/>
                  </a:cubicBezTo>
                  <a:cubicBezTo>
                    <a:pt x="731" y="202"/>
                    <a:pt x="730" y="203"/>
                    <a:pt x="729" y="203"/>
                  </a:cubicBezTo>
                  <a:cubicBezTo>
                    <a:pt x="728" y="204"/>
                    <a:pt x="726" y="204"/>
                    <a:pt x="725" y="204"/>
                  </a:cubicBezTo>
                  <a:cubicBezTo>
                    <a:pt x="723" y="204"/>
                    <a:pt x="721" y="204"/>
                    <a:pt x="718" y="204"/>
                  </a:cubicBezTo>
                  <a:cubicBezTo>
                    <a:pt x="715" y="204"/>
                    <a:pt x="713" y="204"/>
                    <a:pt x="711" y="204"/>
                  </a:cubicBezTo>
                  <a:cubicBezTo>
                    <a:pt x="710" y="204"/>
                    <a:pt x="708" y="204"/>
                    <a:pt x="707" y="203"/>
                  </a:cubicBezTo>
                  <a:cubicBezTo>
                    <a:pt x="706" y="203"/>
                    <a:pt x="705" y="202"/>
                    <a:pt x="705" y="202"/>
                  </a:cubicBezTo>
                  <a:cubicBezTo>
                    <a:pt x="705" y="201"/>
                    <a:pt x="704" y="201"/>
                    <a:pt x="704" y="200"/>
                  </a:cubicBezTo>
                  <a:lnTo>
                    <a:pt x="704" y="26"/>
                  </a:lnTo>
                  <a:cubicBezTo>
                    <a:pt x="704" y="22"/>
                    <a:pt x="706" y="19"/>
                    <a:pt x="708" y="17"/>
                  </a:cubicBezTo>
                  <a:cubicBezTo>
                    <a:pt x="710" y="16"/>
                    <a:pt x="713" y="15"/>
                    <a:pt x="716" y="15"/>
                  </a:cubicBezTo>
                  <a:lnTo>
                    <a:pt x="733" y="15"/>
                  </a:lnTo>
                  <a:cubicBezTo>
                    <a:pt x="736" y="15"/>
                    <a:pt x="739" y="15"/>
                    <a:pt x="742" y="16"/>
                  </a:cubicBezTo>
                  <a:cubicBezTo>
                    <a:pt x="745" y="16"/>
                    <a:pt x="747" y="17"/>
                    <a:pt x="749" y="18"/>
                  </a:cubicBezTo>
                  <a:cubicBezTo>
                    <a:pt x="751" y="20"/>
                    <a:pt x="752" y="21"/>
                    <a:pt x="754" y="23"/>
                  </a:cubicBezTo>
                  <a:cubicBezTo>
                    <a:pt x="755" y="25"/>
                    <a:pt x="756" y="28"/>
                    <a:pt x="757" y="30"/>
                  </a:cubicBezTo>
                  <a:lnTo>
                    <a:pt x="817" y="167"/>
                  </a:lnTo>
                  <a:lnTo>
                    <a:pt x="817" y="167"/>
                  </a:lnTo>
                  <a:lnTo>
                    <a:pt x="879" y="31"/>
                  </a:lnTo>
                  <a:cubicBezTo>
                    <a:pt x="880" y="28"/>
                    <a:pt x="882" y="25"/>
                    <a:pt x="883" y="23"/>
                  </a:cubicBezTo>
                  <a:cubicBezTo>
                    <a:pt x="884" y="21"/>
                    <a:pt x="886" y="19"/>
                    <a:pt x="888" y="18"/>
                  </a:cubicBezTo>
                  <a:cubicBezTo>
                    <a:pt x="889" y="17"/>
                    <a:pt x="891" y="16"/>
                    <a:pt x="893" y="16"/>
                  </a:cubicBezTo>
                  <a:cubicBezTo>
                    <a:pt x="895" y="15"/>
                    <a:pt x="898" y="15"/>
                    <a:pt x="900" y="15"/>
                  </a:cubicBezTo>
                  <a:lnTo>
                    <a:pt x="918" y="15"/>
                  </a:lnTo>
                  <a:cubicBezTo>
                    <a:pt x="920" y="15"/>
                    <a:pt x="921" y="15"/>
                    <a:pt x="923" y="16"/>
                  </a:cubicBezTo>
                  <a:cubicBezTo>
                    <a:pt x="924" y="16"/>
                    <a:pt x="926" y="17"/>
                    <a:pt x="927" y="18"/>
                  </a:cubicBezTo>
                  <a:cubicBezTo>
                    <a:pt x="928" y="18"/>
                    <a:pt x="928" y="20"/>
                    <a:pt x="929" y="21"/>
                  </a:cubicBezTo>
                  <a:cubicBezTo>
                    <a:pt x="930" y="22"/>
                    <a:pt x="930" y="24"/>
                    <a:pt x="930" y="26"/>
                  </a:cubicBezTo>
                  <a:lnTo>
                    <a:pt x="930" y="200"/>
                  </a:lnTo>
                  <a:close/>
                  <a:moveTo>
                    <a:pt x="1108" y="133"/>
                  </a:moveTo>
                  <a:cubicBezTo>
                    <a:pt x="1108" y="144"/>
                    <a:pt x="1106" y="153"/>
                    <a:pt x="1103" y="162"/>
                  </a:cubicBezTo>
                  <a:cubicBezTo>
                    <a:pt x="1100" y="171"/>
                    <a:pt x="1095" y="179"/>
                    <a:pt x="1089" y="186"/>
                  </a:cubicBezTo>
                  <a:cubicBezTo>
                    <a:pt x="1083" y="192"/>
                    <a:pt x="1075" y="197"/>
                    <a:pt x="1066" y="201"/>
                  </a:cubicBezTo>
                  <a:cubicBezTo>
                    <a:pt x="1057" y="205"/>
                    <a:pt x="1046" y="206"/>
                    <a:pt x="1034" y="206"/>
                  </a:cubicBezTo>
                  <a:cubicBezTo>
                    <a:pt x="1022" y="206"/>
                    <a:pt x="1012" y="205"/>
                    <a:pt x="1003" y="202"/>
                  </a:cubicBezTo>
                  <a:cubicBezTo>
                    <a:pt x="994" y="198"/>
                    <a:pt x="987" y="194"/>
                    <a:pt x="981" y="188"/>
                  </a:cubicBezTo>
                  <a:cubicBezTo>
                    <a:pt x="975" y="181"/>
                    <a:pt x="970" y="174"/>
                    <a:pt x="968" y="165"/>
                  </a:cubicBezTo>
                  <a:cubicBezTo>
                    <a:pt x="965" y="156"/>
                    <a:pt x="963" y="147"/>
                    <a:pt x="963" y="135"/>
                  </a:cubicBezTo>
                  <a:cubicBezTo>
                    <a:pt x="963" y="125"/>
                    <a:pt x="965" y="115"/>
                    <a:pt x="968" y="106"/>
                  </a:cubicBezTo>
                  <a:cubicBezTo>
                    <a:pt x="971" y="97"/>
                    <a:pt x="975" y="89"/>
                    <a:pt x="982" y="83"/>
                  </a:cubicBezTo>
                  <a:cubicBezTo>
                    <a:pt x="988" y="76"/>
                    <a:pt x="995" y="71"/>
                    <a:pt x="1005" y="67"/>
                  </a:cubicBezTo>
                  <a:cubicBezTo>
                    <a:pt x="1014" y="64"/>
                    <a:pt x="1025" y="62"/>
                    <a:pt x="1037" y="62"/>
                  </a:cubicBezTo>
                  <a:cubicBezTo>
                    <a:pt x="1049" y="62"/>
                    <a:pt x="1059" y="64"/>
                    <a:pt x="1068" y="67"/>
                  </a:cubicBezTo>
                  <a:cubicBezTo>
                    <a:pt x="1077" y="70"/>
                    <a:pt x="1084" y="75"/>
                    <a:pt x="1090" y="81"/>
                  </a:cubicBezTo>
                  <a:cubicBezTo>
                    <a:pt x="1096" y="87"/>
                    <a:pt x="1100" y="94"/>
                    <a:pt x="1103" y="103"/>
                  </a:cubicBezTo>
                  <a:cubicBezTo>
                    <a:pt x="1106" y="112"/>
                    <a:pt x="1108" y="122"/>
                    <a:pt x="1108" y="133"/>
                  </a:cubicBezTo>
                  <a:close/>
                  <a:moveTo>
                    <a:pt x="1080" y="134"/>
                  </a:moveTo>
                  <a:cubicBezTo>
                    <a:pt x="1080" y="127"/>
                    <a:pt x="1079" y="121"/>
                    <a:pt x="1078" y="114"/>
                  </a:cubicBezTo>
                  <a:cubicBezTo>
                    <a:pt x="1077" y="108"/>
                    <a:pt x="1074" y="102"/>
                    <a:pt x="1071" y="98"/>
                  </a:cubicBezTo>
                  <a:cubicBezTo>
                    <a:pt x="1067" y="93"/>
                    <a:pt x="1063" y="89"/>
                    <a:pt x="1057" y="86"/>
                  </a:cubicBezTo>
                  <a:cubicBezTo>
                    <a:pt x="1051" y="84"/>
                    <a:pt x="1044" y="82"/>
                    <a:pt x="1036" y="82"/>
                  </a:cubicBezTo>
                  <a:cubicBezTo>
                    <a:pt x="1028" y="82"/>
                    <a:pt x="1021" y="83"/>
                    <a:pt x="1016" y="86"/>
                  </a:cubicBezTo>
                  <a:cubicBezTo>
                    <a:pt x="1010" y="89"/>
                    <a:pt x="1005" y="92"/>
                    <a:pt x="1002" y="97"/>
                  </a:cubicBezTo>
                  <a:cubicBezTo>
                    <a:pt x="998" y="101"/>
                    <a:pt x="995" y="107"/>
                    <a:pt x="993" y="113"/>
                  </a:cubicBezTo>
                  <a:cubicBezTo>
                    <a:pt x="992" y="119"/>
                    <a:pt x="991" y="126"/>
                    <a:pt x="991" y="134"/>
                  </a:cubicBezTo>
                  <a:cubicBezTo>
                    <a:pt x="991" y="141"/>
                    <a:pt x="991" y="148"/>
                    <a:pt x="993" y="154"/>
                  </a:cubicBezTo>
                  <a:cubicBezTo>
                    <a:pt x="994" y="160"/>
                    <a:pt x="997" y="166"/>
                    <a:pt x="1000" y="171"/>
                  </a:cubicBezTo>
                  <a:cubicBezTo>
                    <a:pt x="1004" y="175"/>
                    <a:pt x="1008" y="179"/>
                    <a:pt x="1014" y="182"/>
                  </a:cubicBezTo>
                  <a:cubicBezTo>
                    <a:pt x="1020" y="185"/>
                    <a:pt x="1027" y="186"/>
                    <a:pt x="1035" y="186"/>
                  </a:cubicBezTo>
                  <a:cubicBezTo>
                    <a:pt x="1043" y="186"/>
                    <a:pt x="1050" y="185"/>
                    <a:pt x="1055" y="182"/>
                  </a:cubicBezTo>
                  <a:cubicBezTo>
                    <a:pt x="1061" y="180"/>
                    <a:pt x="1066" y="176"/>
                    <a:pt x="1069" y="172"/>
                  </a:cubicBezTo>
                  <a:cubicBezTo>
                    <a:pt x="1073" y="167"/>
                    <a:pt x="1076" y="162"/>
                    <a:pt x="1078" y="155"/>
                  </a:cubicBezTo>
                  <a:cubicBezTo>
                    <a:pt x="1079" y="149"/>
                    <a:pt x="1080" y="142"/>
                    <a:pt x="1080" y="134"/>
                  </a:cubicBezTo>
                  <a:close/>
                  <a:moveTo>
                    <a:pt x="1273" y="200"/>
                  </a:moveTo>
                  <a:cubicBezTo>
                    <a:pt x="1273" y="201"/>
                    <a:pt x="1273" y="201"/>
                    <a:pt x="1272" y="202"/>
                  </a:cubicBezTo>
                  <a:cubicBezTo>
                    <a:pt x="1272" y="203"/>
                    <a:pt x="1271" y="203"/>
                    <a:pt x="1271" y="203"/>
                  </a:cubicBezTo>
                  <a:cubicBezTo>
                    <a:pt x="1270" y="204"/>
                    <a:pt x="1268" y="204"/>
                    <a:pt x="1267" y="204"/>
                  </a:cubicBezTo>
                  <a:cubicBezTo>
                    <a:pt x="1265" y="204"/>
                    <a:pt x="1264" y="204"/>
                    <a:pt x="1261" y="204"/>
                  </a:cubicBezTo>
                  <a:cubicBezTo>
                    <a:pt x="1259" y="204"/>
                    <a:pt x="1257" y="204"/>
                    <a:pt x="1256" y="204"/>
                  </a:cubicBezTo>
                  <a:cubicBezTo>
                    <a:pt x="1254" y="204"/>
                    <a:pt x="1253" y="204"/>
                    <a:pt x="1252" y="203"/>
                  </a:cubicBezTo>
                  <a:cubicBezTo>
                    <a:pt x="1251" y="203"/>
                    <a:pt x="1251" y="203"/>
                    <a:pt x="1250" y="202"/>
                  </a:cubicBezTo>
                  <a:cubicBezTo>
                    <a:pt x="1250" y="201"/>
                    <a:pt x="1249" y="201"/>
                    <a:pt x="1249" y="200"/>
                  </a:cubicBezTo>
                  <a:lnTo>
                    <a:pt x="1249" y="183"/>
                  </a:lnTo>
                  <a:cubicBezTo>
                    <a:pt x="1242" y="190"/>
                    <a:pt x="1234" y="196"/>
                    <a:pt x="1226" y="200"/>
                  </a:cubicBezTo>
                  <a:cubicBezTo>
                    <a:pt x="1218" y="204"/>
                    <a:pt x="1209" y="206"/>
                    <a:pt x="1199" y="206"/>
                  </a:cubicBezTo>
                  <a:cubicBezTo>
                    <a:pt x="1188" y="206"/>
                    <a:pt x="1179" y="204"/>
                    <a:pt x="1172" y="201"/>
                  </a:cubicBezTo>
                  <a:cubicBezTo>
                    <a:pt x="1164" y="197"/>
                    <a:pt x="1158" y="192"/>
                    <a:pt x="1154" y="186"/>
                  </a:cubicBezTo>
                  <a:cubicBezTo>
                    <a:pt x="1149" y="179"/>
                    <a:pt x="1146" y="172"/>
                    <a:pt x="1143" y="163"/>
                  </a:cubicBezTo>
                  <a:cubicBezTo>
                    <a:pt x="1141" y="154"/>
                    <a:pt x="1140" y="145"/>
                    <a:pt x="1140" y="136"/>
                  </a:cubicBezTo>
                  <a:cubicBezTo>
                    <a:pt x="1140" y="125"/>
                    <a:pt x="1142" y="114"/>
                    <a:pt x="1144" y="105"/>
                  </a:cubicBezTo>
                  <a:cubicBezTo>
                    <a:pt x="1147" y="96"/>
                    <a:pt x="1151" y="88"/>
                    <a:pt x="1156" y="82"/>
                  </a:cubicBezTo>
                  <a:cubicBezTo>
                    <a:pt x="1161" y="76"/>
                    <a:pt x="1168" y="71"/>
                    <a:pt x="1176" y="67"/>
                  </a:cubicBezTo>
                  <a:cubicBezTo>
                    <a:pt x="1183" y="64"/>
                    <a:pt x="1192" y="62"/>
                    <a:pt x="1202" y="62"/>
                  </a:cubicBezTo>
                  <a:cubicBezTo>
                    <a:pt x="1211" y="62"/>
                    <a:pt x="1219" y="64"/>
                    <a:pt x="1226" y="67"/>
                  </a:cubicBezTo>
                  <a:cubicBezTo>
                    <a:pt x="1233" y="70"/>
                    <a:pt x="1240" y="75"/>
                    <a:pt x="1246" y="82"/>
                  </a:cubicBezTo>
                  <a:lnTo>
                    <a:pt x="1246" y="6"/>
                  </a:lnTo>
                  <a:cubicBezTo>
                    <a:pt x="1246" y="5"/>
                    <a:pt x="1247" y="4"/>
                    <a:pt x="1247" y="4"/>
                  </a:cubicBezTo>
                  <a:cubicBezTo>
                    <a:pt x="1247" y="3"/>
                    <a:pt x="1248" y="3"/>
                    <a:pt x="1249" y="2"/>
                  </a:cubicBezTo>
                  <a:cubicBezTo>
                    <a:pt x="1250" y="2"/>
                    <a:pt x="1252" y="2"/>
                    <a:pt x="1253" y="1"/>
                  </a:cubicBezTo>
                  <a:cubicBezTo>
                    <a:pt x="1255" y="1"/>
                    <a:pt x="1257" y="1"/>
                    <a:pt x="1260" y="1"/>
                  </a:cubicBezTo>
                  <a:cubicBezTo>
                    <a:pt x="1262" y="1"/>
                    <a:pt x="1264" y="1"/>
                    <a:pt x="1266" y="1"/>
                  </a:cubicBezTo>
                  <a:cubicBezTo>
                    <a:pt x="1268" y="2"/>
                    <a:pt x="1269" y="2"/>
                    <a:pt x="1270" y="2"/>
                  </a:cubicBezTo>
                  <a:cubicBezTo>
                    <a:pt x="1271" y="3"/>
                    <a:pt x="1272" y="3"/>
                    <a:pt x="1272" y="4"/>
                  </a:cubicBezTo>
                  <a:cubicBezTo>
                    <a:pt x="1273" y="4"/>
                    <a:pt x="1273" y="5"/>
                    <a:pt x="1273" y="6"/>
                  </a:cubicBezTo>
                  <a:lnTo>
                    <a:pt x="1273" y="200"/>
                  </a:lnTo>
                  <a:close/>
                  <a:moveTo>
                    <a:pt x="1246" y="108"/>
                  </a:moveTo>
                  <a:cubicBezTo>
                    <a:pt x="1239" y="100"/>
                    <a:pt x="1232" y="93"/>
                    <a:pt x="1226" y="89"/>
                  </a:cubicBezTo>
                  <a:cubicBezTo>
                    <a:pt x="1219" y="85"/>
                    <a:pt x="1212" y="83"/>
                    <a:pt x="1205" y="83"/>
                  </a:cubicBezTo>
                  <a:cubicBezTo>
                    <a:pt x="1198" y="83"/>
                    <a:pt x="1192" y="84"/>
                    <a:pt x="1188" y="87"/>
                  </a:cubicBezTo>
                  <a:cubicBezTo>
                    <a:pt x="1183" y="90"/>
                    <a:pt x="1179" y="94"/>
                    <a:pt x="1176" y="99"/>
                  </a:cubicBezTo>
                  <a:cubicBezTo>
                    <a:pt x="1173" y="103"/>
                    <a:pt x="1171" y="109"/>
                    <a:pt x="1170" y="115"/>
                  </a:cubicBezTo>
                  <a:cubicBezTo>
                    <a:pt x="1168" y="121"/>
                    <a:pt x="1168" y="127"/>
                    <a:pt x="1168" y="133"/>
                  </a:cubicBezTo>
                  <a:cubicBezTo>
                    <a:pt x="1168" y="140"/>
                    <a:pt x="1168" y="146"/>
                    <a:pt x="1169" y="153"/>
                  </a:cubicBezTo>
                  <a:cubicBezTo>
                    <a:pt x="1170" y="159"/>
                    <a:pt x="1172" y="165"/>
                    <a:pt x="1175" y="170"/>
                  </a:cubicBezTo>
                  <a:cubicBezTo>
                    <a:pt x="1178" y="174"/>
                    <a:pt x="1182" y="178"/>
                    <a:pt x="1186" y="181"/>
                  </a:cubicBezTo>
                  <a:cubicBezTo>
                    <a:pt x="1191" y="184"/>
                    <a:pt x="1197" y="186"/>
                    <a:pt x="1204" y="186"/>
                  </a:cubicBezTo>
                  <a:cubicBezTo>
                    <a:pt x="1207" y="186"/>
                    <a:pt x="1210" y="185"/>
                    <a:pt x="1214" y="184"/>
                  </a:cubicBezTo>
                  <a:cubicBezTo>
                    <a:pt x="1217" y="184"/>
                    <a:pt x="1220" y="182"/>
                    <a:pt x="1224" y="180"/>
                  </a:cubicBezTo>
                  <a:cubicBezTo>
                    <a:pt x="1227" y="178"/>
                    <a:pt x="1231" y="175"/>
                    <a:pt x="1235" y="172"/>
                  </a:cubicBezTo>
                  <a:cubicBezTo>
                    <a:pt x="1238" y="169"/>
                    <a:pt x="1242" y="165"/>
                    <a:pt x="1246" y="160"/>
                  </a:cubicBezTo>
                  <a:lnTo>
                    <a:pt x="1246" y="108"/>
                  </a:lnTo>
                  <a:close/>
                  <a:moveTo>
                    <a:pt x="1449" y="129"/>
                  </a:moveTo>
                  <a:cubicBezTo>
                    <a:pt x="1449" y="132"/>
                    <a:pt x="1447" y="135"/>
                    <a:pt x="1445" y="137"/>
                  </a:cubicBezTo>
                  <a:cubicBezTo>
                    <a:pt x="1443" y="138"/>
                    <a:pt x="1441" y="139"/>
                    <a:pt x="1438" y="139"/>
                  </a:cubicBezTo>
                  <a:lnTo>
                    <a:pt x="1343" y="139"/>
                  </a:lnTo>
                  <a:cubicBezTo>
                    <a:pt x="1343" y="146"/>
                    <a:pt x="1344" y="153"/>
                    <a:pt x="1346" y="159"/>
                  </a:cubicBezTo>
                  <a:cubicBezTo>
                    <a:pt x="1347" y="165"/>
                    <a:pt x="1350" y="170"/>
                    <a:pt x="1354" y="174"/>
                  </a:cubicBezTo>
                  <a:cubicBezTo>
                    <a:pt x="1357" y="178"/>
                    <a:pt x="1362" y="181"/>
                    <a:pt x="1368" y="183"/>
                  </a:cubicBezTo>
                  <a:cubicBezTo>
                    <a:pt x="1374" y="186"/>
                    <a:pt x="1382" y="187"/>
                    <a:pt x="1390" y="187"/>
                  </a:cubicBezTo>
                  <a:cubicBezTo>
                    <a:pt x="1397" y="187"/>
                    <a:pt x="1403" y="186"/>
                    <a:pt x="1409" y="185"/>
                  </a:cubicBezTo>
                  <a:cubicBezTo>
                    <a:pt x="1414" y="184"/>
                    <a:pt x="1419" y="183"/>
                    <a:pt x="1423" y="182"/>
                  </a:cubicBezTo>
                  <a:cubicBezTo>
                    <a:pt x="1427" y="181"/>
                    <a:pt x="1430" y="179"/>
                    <a:pt x="1432" y="178"/>
                  </a:cubicBezTo>
                  <a:cubicBezTo>
                    <a:pt x="1435" y="177"/>
                    <a:pt x="1437" y="177"/>
                    <a:pt x="1438" y="177"/>
                  </a:cubicBezTo>
                  <a:cubicBezTo>
                    <a:pt x="1439" y="177"/>
                    <a:pt x="1440" y="177"/>
                    <a:pt x="1440" y="177"/>
                  </a:cubicBezTo>
                  <a:cubicBezTo>
                    <a:pt x="1441" y="178"/>
                    <a:pt x="1441" y="178"/>
                    <a:pt x="1441" y="179"/>
                  </a:cubicBezTo>
                  <a:cubicBezTo>
                    <a:pt x="1442" y="180"/>
                    <a:pt x="1442" y="181"/>
                    <a:pt x="1442" y="182"/>
                  </a:cubicBezTo>
                  <a:cubicBezTo>
                    <a:pt x="1442" y="183"/>
                    <a:pt x="1442" y="184"/>
                    <a:pt x="1442" y="186"/>
                  </a:cubicBezTo>
                  <a:cubicBezTo>
                    <a:pt x="1442" y="187"/>
                    <a:pt x="1442" y="189"/>
                    <a:pt x="1442" y="189"/>
                  </a:cubicBezTo>
                  <a:cubicBezTo>
                    <a:pt x="1442" y="190"/>
                    <a:pt x="1442" y="191"/>
                    <a:pt x="1442" y="192"/>
                  </a:cubicBezTo>
                  <a:cubicBezTo>
                    <a:pt x="1442" y="193"/>
                    <a:pt x="1441" y="193"/>
                    <a:pt x="1441" y="194"/>
                  </a:cubicBezTo>
                  <a:cubicBezTo>
                    <a:pt x="1441" y="195"/>
                    <a:pt x="1440" y="195"/>
                    <a:pt x="1440" y="196"/>
                  </a:cubicBezTo>
                  <a:cubicBezTo>
                    <a:pt x="1439" y="196"/>
                    <a:pt x="1437" y="197"/>
                    <a:pt x="1434" y="198"/>
                  </a:cubicBezTo>
                  <a:cubicBezTo>
                    <a:pt x="1432" y="199"/>
                    <a:pt x="1428" y="201"/>
                    <a:pt x="1423" y="202"/>
                  </a:cubicBezTo>
                  <a:cubicBezTo>
                    <a:pt x="1419" y="203"/>
                    <a:pt x="1413" y="204"/>
                    <a:pt x="1407" y="205"/>
                  </a:cubicBezTo>
                  <a:cubicBezTo>
                    <a:pt x="1401" y="206"/>
                    <a:pt x="1395" y="206"/>
                    <a:pt x="1388" y="206"/>
                  </a:cubicBezTo>
                  <a:cubicBezTo>
                    <a:pt x="1376" y="206"/>
                    <a:pt x="1366" y="205"/>
                    <a:pt x="1357" y="202"/>
                  </a:cubicBezTo>
                  <a:cubicBezTo>
                    <a:pt x="1348" y="199"/>
                    <a:pt x="1340" y="194"/>
                    <a:pt x="1334" y="188"/>
                  </a:cubicBezTo>
                  <a:cubicBezTo>
                    <a:pt x="1328" y="182"/>
                    <a:pt x="1323" y="175"/>
                    <a:pt x="1320" y="166"/>
                  </a:cubicBezTo>
                  <a:cubicBezTo>
                    <a:pt x="1317" y="157"/>
                    <a:pt x="1316" y="147"/>
                    <a:pt x="1316" y="135"/>
                  </a:cubicBezTo>
                  <a:cubicBezTo>
                    <a:pt x="1316" y="124"/>
                    <a:pt x="1317" y="113"/>
                    <a:pt x="1321" y="104"/>
                  </a:cubicBezTo>
                  <a:cubicBezTo>
                    <a:pt x="1324" y="95"/>
                    <a:pt x="1328" y="88"/>
                    <a:pt x="1334" y="82"/>
                  </a:cubicBezTo>
                  <a:cubicBezTo>
                    <a:pt x="1340" y="75"/>
                    <a:pt x="1348" y="70"/>
                    <a:pt x="1356" y="67"/>
                  </a:cubicBezTo>
                  <a:cubicBezTo>
                    <a:pt x="1365" y="64"/>
                    <a:pt x="1374" y="62"/>
                    <a:pt x="1385" y="62"/>
                  </a:cubicBezTo>
                  <a:cubicBezTo>
                    <a:pt x="1396" y="62"/>
                    <a:pt x="1406" y="64"/>
                    <a:pt x="1414" y="67"/>
                  </a:cubicBezTo>
                  <a:cubicBezTo>
                    <a:pt x="1422" y="70"/>
                    <a:pt x="1428" y="75"/>
                    <a:pt x="1434" y="80"/>
                  </a:cubicBezTo>
                  <a:cubicBezTo>
                    <a:pt x="1439" y="86"/>
                    <a:pt x="1443" y="93"/>
                    <a:pt x="1445" y="100"/>
                  </a:cubicBezTo>
                  <a:cubicBezTo>
                    <a:pt x="1447" y="108"/>
                    <a:pt x="1449" y="116"/>
                    <a:pt x="1449" y="124"/>
                  </a:cubicBezTo>
                  <a:lnTo>
                    <a:pt x="1449" y="129"/>
                  </a:lnTo>
                  <a:close/>
                  <a:moveTo>
                    <a:pt x="1422" y="121"/>
                  </a:moveTo>
                  <a:cubicBezTo>
                    <a:pt x="1422" y="109"/>
                    <a:pt x="1419" y="99"/>
                    <a:pt x="1413" y="92"/>
                  </a:cubicBezTo>
                  <a:cubicBezTo>
                    <a:pt x="1406" y="85"/>
                    <a:pt x="1396" y="81"/>
                    <a:pt x="1384" y="81"/>
                  </a:cubicBezTo>
                  <a:cubicBezTo>
                    <a:pt x="1377" y="81"/>
                    <a:pt x="1371" y="82"/>
                    <a:pt x="1366" y="84"/>
                  </a:cubicBezTo>
                  <a:cubicBezTo>
                    <a:pt x="1361" y="86"/>
                    <a:pt x="1357" y="89"/>
                    <a:pt x="1354" y="93"/>
                  </a:cubicBezTo>
                  <a:cubicBezTo>
                    <a:pt x="1351" y="97"/>
                    <a:pt x="1348" y="101"/>
                    <a:pt x="1346" y="106"/>
                  </a:cubicBezTo>
                  <a:cubicBezTo>
                    <a:pt x="1344" y="111"/>
                    <a:pt x="1343" y="116"/>
                    <a:pt x="1343" y="121"/>
                  </a:cubicBezTo>
                  <a:lnTo>
                    <a:pt x="1422" y="121"/>
                  </a:lnTo>
                  <a:close/>
                  <a:moveTo>
                    <a:pt x="1512" y="200"/>
                  </a:moveTo>
                  <a:cubicBezTo>
                    <a:pt x="1512" y="201"/>
                    <a:pt x="1512" y="201"/>
                    <a:pt x="1511" y="202"/>
                  </a:cubicBezTo>
                  <a:cubicBezTo>
                    <a:pt x="1511" y="202"/>
                    <a:pt x="1510" y="203"/>
                    <a:pt x="1509" y="203"/>
                  </a:cubicBezTo>
                  <a:cubicBezTo>
                    <a:pt x="1508" y="204"/>
                    <a:pt x="1507" y="204"/>
                    <a:pt x="1505" y="204"/>
                  </a:cubicBezTo>
                  <a:cubicBezTo>
                    <a:pt x="1503" y="204"/>
                    <a:pt x="1501" y="204"/>
                    <a:pt x="1498" y="204"/>
                  </a:cubicBezTo>
                  <a:cubicBezTo>
                    <a:pt x="1496" y="204"/>
                    <a:pt x="1494" y="204"/>
                    <a:pt x="1492" y="204"/>
                  </a:cubicBezTo>
                  <a:cubicBezTo>
                    <a:pt x="1490" y="204"/>
                    <a:pt x="1489" y="204"/>
                    <a:pt x="1488" y="203"/>
                  </a:cubicBezTo>
                  <a:cubicBezTo>
                    <a:pt x="1487" y="203"/>
                    <a:pt x="1486" y="202"/>
                    <a:pt x="1486" y="202"/>
                  </a:cubicBezTo>
                  <a:cubicBezTo>
                    <a:pt x="1486" y="201"/>
                    <a:pt x="1485" y="201"/>
                    <a:pt x="1485" y="200"/>
                  </a:cubicBezTo>
                  <a:lnTo>
                    <a:pt x="1485" y="5"/>
                  </a:lnTo>
                  <a:cubicBezTo>
                    <a:pt x="1485" y="4"/>
                    <a:pt x="1486" y="4"/>
                    <a:pt x="1486" y="3"/>
                  </a:cubicBezTo>
                  <a:cubicBezTo>
                    <a:pt x="1486" y="2"/>
                    <a:pt x="1487" y="2"/>
                    <a:pt x="1488" y="2"/>
                  </a:cubicBezTo>
                  <a:cubicBezTo>
                    <a:pt x="1489" y="1"/>
                    <a:pt x="1490" y="1"/>
                    <a:pt x="1492" y="1"/>
                  </a:cubicBezTo>
                  <a:cubicBezTo>
                    <a:pt x="1494" y="1"/>
                    <a:pt x="1496" y="0"/>
                    <a:pt x="1498" y="0"/>
                  </a:cubicBezTo>
                  <a:cubicBezTo>
                    <a:pt x="1501" y="0"/>
                    <a:pt x="1503" y="1"/>
                    <a:pt x="1505" y="1"/>
                  </a:cubicBezTo>
                  <a:cubicBezTo>
                    <a:pt x="1507" y="1"/>
                    <a:pt x="1508" y="1"/>
                    <a:pt x="1509" y="2"/>
                  </a:cubicBezTo>
                  <a:cubicBezTo>
                    <a:pt x="1510" y="2"/>
                    <a:pt x="1511" y="2"/>
                    <a:pt x="1511" y="3"/>
                  </a:cubicBezTo>
                  <a:cubicBezTo>
                    <a:pt x="1512" y="4"/>
                    <a:pt x="1512" y="4"/>
                    <a:pt x="1512" y="5"/>
                  </a:cubicBezTo>
                  <a:lnTo>
                    <a:pt x="1512" y="200"/>
                  </a:lnTo>
                  <a:close/>
                  <a:moveTo>
                    <a:pt x="1676" y="200"/>
                  </a:moveTo>
                  <a:cubicBezTo>
                    <a:pt x="1676" y="201"/>
                    <a:pt x="1676" y="201"/>
                    <a:pt x="1675" y="202"/>
                  </a:cubicBezTo>
                  <a:cubicBezTo>
                    <a:pt x="1675" y="202"/>
                    <a:pt x="1674" y="203"/>
                    <a:pt x="1673" y="203"/>
                  </a:cubicBezTo>
                  <a:cubicBezTo>
                    <a:pt x="1672" y="204"/>
                    <a:pt x="1671" y="204"/>
                    <a:pt x="1669" y="204"/>
                  </a:cubicBezTo>
                  <a:cubicBezTo>
                    <a:pt x="1667" y="204"/>
                    <a:pt x="1665" y="204"/>
                    <a:pt x="1662" y="204"/>
                  </a:cubicBezTo>
                  <a:cubicBezTo>
                    <a:pt x="1660" y="204"/>
                    <a:pt x="1657" y="204"/>
                    <a:pt x="1656" y="204"/>
                  </a:cubicBezTo>
                  <a:cubicBezTo>
                    <a:pt x="1654" y="204"/>
                    <a:pt x="1652" y="204"/>
                    <a:pt x="1651" y="203"/>
                  </a:cubicBezTo>
                  <a:cubicBezTo>
                    <a:pt x="1650" y="203"/>
                    <a:pt x="1649" y="202"/>
                    <a:pt x="1649" y="202"/>
                  </a:cubicBezTo>
                  <a:cubicBezTo>
                    <a:pt x="1649" y="201"/>
                    <a:pt x="1648" y="201"/>
                    <a:pt x="1648" y="200"/>
                  </a:cubicBezTo>
                  <a:lnTo>
                    <a:pt x="1648" y="19"/>
                  </a:lnTo>
                  <a:cubicBezTo>
                    <a:pt x="1648" y="18"/>
                    <a:pt x="1649" y="17"/>
                    <a:pt x="1649" y="17"/>
                  </a:cubicBezTo>
                  <a:cubicBezTo>
                    <a:pt x="1650" y="16"/>
                    <a:pt x="1650" y="16"/>
                    <a:pt x="1652" y="15"/>
                  </a:cubicBezTo>
                  <a:cubicBezTo>
                    <a:pt x="1653" y="15"/>
                    <a:pt x="1654" y="15"/>
                    <a:pt x="1656" y="14"/>
                  </a:cubicBezTo>
                  <a:cubicBezTo>
                    <a:pt x="1658" y="14"/>
                    <a:pt x="1660" y="14"/>
                    <a:pt x="1662" y="14"/>
                  </a:cubicBezTo>
                  <a:cubicBezTo>
                    <a:pt x="1665" y="14"/>
                    <a:pt x="1667" y="14"/>
                    <a:pt x="1669" y="14"/>
                  </a:cubicBezTo>
                  <a:cubicBezTo>
                    <a:pt x="1671" y="15"/>
                    <a:pt x="1672" y="15"/>
                    <a:pt x="1673" y="15"/>
                  </a:cubicBezTo>
                  <a:cubicBezTo>
                    <a:pt x="1674" y="16"/>
                    <a:pt x="1675" y="16"/>
                    <a:pt x="1675" y="17"/>
                  </a:cubicBezTo>
                  <a:cubicBezTo>
                    <a:pt x="1676" y="17"/>
                    <a:pt x="1676" y="18"/>
                    <a:pt x="1676" y="19"/>
                  </a:cubicBezTo>
                  <a:lnTo>
                    <a:pt x="1676" y="200"/>
                  </a:lnTo>
                  <a:close/>
                  <a:moveTo>
                    <a:pt x="1850" y="200"/>
                  </a:moveTo>
                  <a:cubicBezTo>
                    <a:pt x="1850" y="201"/>
                    <a:pt x="1849" y="201"/>
                    <a:pt x="1849" y="202"/>
                  </a:cubicBezTo>
                  <a:cubicBezTo>
                    <a:pt x="1849" y="202"/>
                    <a:pt x="1848" y="203"/>
                    <a:pt x="1847" y="203"/>
                  </a:cubicBezTo>
                  <a:cubicBezTo>
                    <a:pt x="1846" y="204"/>
                    <a:pt x="1845" y="204"/>
                    <a:pt x="1843" y="204"/>
                  </a:cubicBezTo>
                  <a:cubicBezTo>
                    <a:pt x="1841" y="204"/>
                    <a:pt x="1839" y="204"/>
                    <a:pt x="1837" y="204"/>
                  </a:cubicBezTo>
                  <a:cubicBezTo>
                    <a:pt x="1834" y="204"/>
                    <a:pt x="1832" y="204"/>
                    <a:pt x="1830" y="204"/>
                  </a:cubicBezTo>
                  <a:cubicBezTo>
                    <a:pt x="1828" y="204"/>
                    <a:pt x="1827" y="204"/>
                    <a:pt x="1826" y="203"/>
                  </a:cubicBezTo>
                  <a:cubicBezTo>
                    <a:pt x="1825" y="203"/>
                    <a:pt x="1824" y="202"/>
                    <a:pt x="1824" y="202"/>
                  </a:cubicBezTo>
                  <a:cubicBezTo>
                    <a:pt x="1823" y="201"/>
                    <a:pt x="1823" y="201"/>
                    <a:pt x="1823" y="200"/>
                  </a:cubicBezTo>
                  <a:lnTo>
                    <a:pt x="1823" y="123"/>
                  </a:lnTo>
                  <a:cubicBezTo>
                    <a:pt x="1823" y="116"/>
                    <a:pt x="1823" y="110"/>
                    <a:pt x="1821" y="105"/>
                  </a:cubicBezTo>
                  <a:cubicBezTo>
                    <a:pt x="1820" y="100"/>
                    <a:pt x="1818" y="96"/>
                    <a:pt x="1816" y="93"/>
                  </a:cubicBezTo>
                  <a:cubicBezTo>
                    <a:pt x="1813" y="90"/>
                    <a:pt x="1810" y="87"/>
                    <a:pt x="1806" y="86"/>
                  </a:cubicBezTo>
                  <a:cubicBezTo>
                    <a:pt x="1802" y="84"/>
                    <a:pt x="1798" y="83"/>
                    <a:pt x="1793" y="83"/>
                  </a:cubicBezTo>
                  <a:cubicBezTo>
                    <a:pt x="1786" y="83"/>
                    <a:pt x="1779" y="85"/>
                    <a:pt x="1773" y="89"/>
                  </a:cubicBezTo>
                  <a:cubicBezTo>
                    <a:pt x="1766" y="94"/>
                    <a:pt x="1759" y="100"/>
                    <a:pt x="1752" y="108"/>
                  </a:cubicBezTo>
                  <a:lnTo>
                    <a:pt x="1752" y="200"/>
                  </a:lnTo>
                  <a:cubicBezTo>
                    <a:pt x="1752" y="201"/>
                    <a:pt x="1752" y="201"/>
                    <a:pt x="1751" y="202"/>
                  </a:cubicBezTo>
                  <a:cubicBezTo>
                    <a:pt x="1751" y="202"/>
                    <a:pt x="1750" y="203"/>
                    <a:pt x="1749" y="203"/>
                  </a:cubicBezTo>
                  <a:cubicBezTo>
                    <a:pt x="1748" y="204"/>
                    <a:pt x="1747" y="204"/>
                    <a:pt x="1745" y="204"/>
                  </a:cubicBezTo>
                  <a:cubicBezTo>
                    <a:pt x="1743" y="204"/>
                    <a:pt x="1741" y="204"/>
                    <a:pt x="1738" y="204"/>
                  </a:cubicBezTo>
                  <a:cubicBezTo>
                    <a:pt x="1736" y="204"/>
                    <a:pt x="1734" y="204"/>
                    <a:pt x="1732" y="204"/>
                  </a:cubicBezTo>
                  <a:cubicBezTo>
                    <a:pt x="1730" y="204"/>
                    <a:pt x="1729" y="204"/>
                    <a:pt x="1728" y="203"/>
                  </a:cubicBezTo>
                  <a:cubicBezTo>
                    <a:pt x="1727" y="203"/>
                    <a:pt x="1726" y="202"/>
                    <a:pt x="1726" y="202"/>
                  </a:cubicBezTo>
                  <a:cubicBezTo>
                    <a:pt x="1726" y="201"/>
                    <a:pt x="1725" y="201"/>
                    <a:pt x="1725" y="200"/>
                  </a:cubicBezTo>
                  <a:lnTo>
                    <a:pt x="1725" y="69"/>
                  </a:lnTo>
                  <a:cubicBezTo>
                    <a:pt x="1725" y="68"/>
                    <a:pt x="1726" y="67"/>
                    <a:pt x="1726" y="67"/>
                  </a:cubicBezTo>
                  <a:cubicBezTo>
                    <a:pt x="1726" y="66"/>
                    <a:pt x="1727" y="66"/>
                    <a:pt x="1728" y="65"/>
                  </a:cubicBezTo>
                  <a:cubicBezTo>
                    <a:pt x="1729" y="65"/>
                    <a:pt x="1730" y="65"/>
                    <a:pt x="1731" y="64"/>
                  </a:cubicBezTo>
                  <a:cubicBezTo>
                    <a:pt x="1733" y="64"/>
                    <a:pt x="1735" y="64"/>
                    <a:pt x="1737" y="64"/>
                  </a:cubicBezTo>
                  <a:cubicBezTo>
                    <a:pt x="1740" y="64"/>
                    <a:pt x="1742" y="64"/>
                    <a:pt x="1743" y="64"/>
                  </a:cubicBezTo>
                  <a:cubicBezTo>
                    <a:pt x="1745" y="65"/>
                    <a:pt x="1746" y="65"/>
                    <a:pt x="1747" y="65"/>
                  </a:cubicBezTo>
                  <a:cubicBezTo>
                    <a:pt x="1748" y="66"/>
                    <a:pt x="1748" y="66"/>
                    <a:pt x="1749" y="67"/>
                  </a:cubicBezTo>
                  <a:cubicBezTo>
                    <a:pt x="1749" y="67"/>
                    <a:pt x="1749" y="68"/>
                    <a:pt x="1749" y="69"/>
                  </a:cubicBezTo>
                  <a:lnTo>
                    <a:pt x="1749" y="86"/>
                  </a:lnTo>
                  <a:cubicBezTo>
                    <a:pt x="1757" y="78"/>
                    <a:pt x="1765" y="72"/>
                    <a:pt x="1774" y="68"/>
                  </a:cubicBezTo>
                  <a:cubicBezTo>
                    <a:pt x="1782" y="64"/>
                    <a:pt x="1790" y="62"/>
                    <a:pt x="1798" y="62"/>
                  </a:cubicBezTo>
                  <a:cubicBezTo>
                    <a:pt x="1808" y="62"/>
                    <a:pt x="1816" y="64"/>
                    <a:pt x="1822" y="67"/>
                  </a:cubicBezTo>
                  <a:cubicBezTo>
                    <a:pt x="1829" y="70"/>
                    <a:pt x="1834" y="73"/>
                    <a:pt x="1838" y="78"/>
                  </a:cubicBezTo>
                  <a:cubicBezTo>
                    <a:pt x="1842" y="83"/>
                    <a:pt x="1845" y="89"/>
                    <a:pt x="1847" y="96"/>
                  </a:cubicBezTo>
                  <a:cubicBezTo>
                    <a:pt x="1849" y="103"/>
                    <a:pt x="1850" y="111"/>
                    <a:pt x="1850" y="120"/>
                  </a:cubicBezTo>
                  <a:lnTo>
                    <a:pt x="1850" y="200"/>
                  </a:lnTo>
                  <a:close/>
                  <a:moveTo>
                    <a:pt x="1992" y="164"/>
                  </a:moveTo>
                  <a:cubicBezTo>
                    <a:pt x="1992" y="171"/>
                    <a:pt x="1991" y="177"/>
                    <a:pt x="1988" y="182"/>
                  </a:cubicBezTo>
                  <a:cubicBezTo>
                    <a:pt x="1985" y="187"/>
                    <a:pt x="1981" y="192"/>
                    <a:pt x="1976" y="195"/>
                  </a:cubicBezTo>
                  <a:cubicBezTo>
                    <a:pt x="1971" y="199"/>
                    <a:pt x="1965" y="202"/>
                    <a:pt x="1958" y="204"/>
                  </a:cubicBezTo>
                  <a:cubicBezTo>
                    <a:pt x="1951" y="205"/>
                    <a:pt x="1944" y="206"/>
                    <a:pt x="1935" y="206"/>
                  </a:cubicBezTo>
                  <a:cubicBezTo>
                    <a:pt x="1930" y="206"/>
                    <a:pt x="1925" y="206"/>
                    <a:pt x="1921" y="205"/>
                  </a:cubicBezTo>
                  <a:cubicBezTo>
                    <a:pt x="1916" y="205"/>
                    <a:pt x="1912" y="204"/>
                    <a:pt x="1908" y="202"/>
                  </a:cubicBezTo>
                  <a:cubicBezTo>
                    <a:pt x="1904" y="201"/>
                    <a:pt x="1901" y="200"/>
                    <a:pt x="1899" y="199"/>
                  </a:cubicBezTo>
                  <a:cubicBezTo>
                    <a:pt x="1896" y="198"/>
                    <a:pt x="1894" y="197"/>
                    <a:pt x="1893" y="196"/>
                  </a:cubicBezTo>
                  <a:cubicBezTo>
                    <a:pt x="1892" y="195"/>
                    <a:pt x="1891" y="193"/>
                    <a:pt x="1891" y="192"/>
                  </a:cubicBezTo>
                  <a:cubicBezTo>
                    <a:pt x="1890" y="190"/>
                    <a:pt x="1890" y="187"/>
                    <a:pt x="1890" y="184"/>
                  </a:cubicBezTo>
                  <a:cubicBezTo>
                    <a:pt x="1890" y="183"/>
                    <a:pt x="1890" y="181"/>
                    <a:pt x="1890" y="180"/>
                  </a:cubicBezTo>
                  <a:cubicBezTo>
                    <a:pt x="1890" y="179"/>
                    <a:pt x="1891" y="177"/>
                    <a:pt x="1891" y="177"/>
                  </a:cubicBezTo>
                  <a:cubicBezTo>
                    <a:pt x="1891" y="176"/>
                    <a:pt x="1892" y="175"/>
                    <a:pt x="1892" y="175"/>
                  </a:cubicBezTo>
                  <a:cubicBezTo>
                    <a:pt x="1893" y="175"/>
                    <a:pt x="1894" y="175"/>
                    <a:pt x="1894" y="175"/>
                  </a:cubicBezTo>
                  <a:cubicBezTo>
                    <a:pt x="1895" y="175"/>
                    <a:pt x="1897" y="175"/>
                    <a:pt x="1899" y="177"/>
                  </a:cubicBezTo>
                  <a:cubicBezTo>
                    <a:pt x="1902" y="178"/>
                    <a:pt x="1905" y="179"/>
                    <a:pt x="1908" y="181"/>
                  </a:cubicBezTo>
                  <a:cubicBezTo>
                    <a:pt x="1911" y="182"/>
                    <a:pt x="1915" y="184"/>
                    <a:pt x="1920" y="185"/>
                  </a:cubicBezTo>
                  <a:cubicBezTo>
                    <a:pt x="1925" y="186"/>
                    <a:pt x="1930" y="187"/>
                    <a:pt x="1936" y="187"/>
                  </a:cubicBezTo>
                  <a:cubicBezTo>
                    <a:pt x="1940" y="187"/>
                    <a:pt x="1944" y="187"/>
                    <a:pt x="1948" y="186"/>
                  </a:cubicBezTo>
                  <a:cubicBezTo>
                    <a:pt x="1952" y="185"/>
                    <a:pt x="1955" y="184"/>
                    <a:pt x="1957" y="182"/>
                  </a:cubicBezTo>
                  <a:cubicBezTo>
                    <a:pt x="1960" y="180"/>
                    <a:pt x="1962" y="178"/>
                    <a:pt x="1964" y="175"/>
                  </a:cubicBezTo>
                  <a:cubicBezTo>
                    <a:pt x="1965" y="173"/>
                    <a:pt x="1966" y="170"/>
                    <a:pt x="1966" y="166"/>
                  </a:cubicBezTo>
                  <a:cubicBezTo>
                    <a:pt x="1966" y="162"/>
                    <a:pt x="1965" y="159"/>
                    <a:pt x="1963" y="157"/>
                  </a:cubicBezTo>
                  <a:cubicBezTo>
                    <a:pt x="1961" y="154"/>
                    <a:pt x="1958" y="152"/>
                    <a:pt x="1954" y="150"/>
                  </a:cubicBezTo>
                  <a:cubicBezTo>
                    <a:pt x="1951" y="148"/>
                    <a:pt x="1947" y="146"/>
                    <a:pt x="1943" y="145"/>
                  </a:cubicBezTo>
                  <a:cubicBezTo>
                    <a:pt x="1939" y="143"/>
                    <a:pt x="1934" y="142"/>
                    <a:pt x="1930" y="140"/>
                  </a:cubicBezTo>
                  <a:cubicBezTo>
                    <a:pt x="1925" y="138"/>
                    <a:pt x="1921" y="137"/>
                    <a:pt x="1916" y="135"/>
                  </a:cubicBezTo>
                  <a:cubicBezTo>
                    <a:pt x="1912" y="132"/>
                    <a:pt x="1908" y="130"/>
                    <a:pt x="1905" y="127"/>
                  </a:cubicBezTo>
                  <a:cubicBezTo>
                    <a:pt x="1901" y="124"/>
                    <a:pt x="1899" y="120"/>
                    <a:pt x="1896" y="116"/>
                  </a:cubicBezTo>
                  <a:cubicBezTo>
                    <a:pt x="1894" y="112"/>
                    <a:pt x="1893" y="107"/>
                    <a:pt x="1893" y="101"/>
                  </a:cubicBezTo>
                  <a:cubicBezTo>
                    <a:pt x="1893" y="96"/>
                    <a:pt x="1894" y="91"/>
                    <a:pt x="1897" y="86"/>
                  </a:cubicBezTo>
                  <a:cubicBezTo>
                    <a:pt x="1899" y="82"/>
                    <a:pt x="1902" y="77"/>
                    <a:pt x="1906" y="74"/>
                  </a:cubicBezTo>
                  <a:cubicBezTo>
                    <a:pt x="1911" y="70"/>
                    <a:pt x="1916" y="67"/>
                    <a:pt x="1923" y="65"/>
                  </a:cubicBezTo>
                  <a:cubicBezTo>
                    <a:pt x="1929" y="63"/>
                    <a:pt x="1937" y="62"/>
                    <a:pt x="1946" y="62"/>
                  </a:cubicBezTo>
                  <a:cubicBezTo>
                    <a:pt x="1950" y="62"/>
                    <a:pt x="1954" y="62"/>
                    <a:pt x="1957" y="63"/>
                  </a:cubicBezTo>
                  <a:cubicBezTo>
                    <a:pt x="1961" y="64"/>
                    <a:pt x="1965" y="64"/>
                    <a:pt x="1968" y="65"/>
                  </a:cubicBezTo>
                  <a:cubicBezTo>
                    <a:pt x="1971" y="66"/>
                    <a:pt x="1974" y="67"/>
                    <a:pt x="1976" y="68"/>
                  </a:cubicBezTo>
                  <a:cubicBezTo>
                    <a:pt x="1978" y="69"/>
                    <a:pt x="1980" y="70"/>
                    <a:pt x="1981" y="71"/>
                  </a:cubicBezTo>
                  <a:cubicBezTo>
                    <a:pt x="1982" y="71"/>
                    <a:pt x="1983" y="72"/>
                    <a:pt x="1983" y="73"/>
                  </a:cubicBezTo>
                  <a:cubicBezTo>
                    <a:pt x="1983" y="73"/>
                    <a:pt x="1984" y="74"/>
                    <a:pt x="1984" y="75"/>
                  </a:cubicBezTo>
                  <a:cubicBezTo>
                    <a:pt x="1984" y="75"/>
                    <a:pt x="1984" y="76"/>
                    <a:pt x="1984" y="77"/>
                  </a:cubicBezTo>
                  <a:cubicBezTo>
                    <a:pt x="1985" y="78"/>
                    <a:pt x="1985" y="80"/>
                    <a:pt x="1985" y="81"/>
                  </a:cubicBezTo>
                  <a:cubicBezTo>
                    <a:pt x="1985" y="83"/>
                    <a:pt x="1985" y="84"/>
                    <a:pt x="1984" y="86"/>
                  </a:cubicBezTo>
                  <a:cubicBezTo>
                    <a:pt x="1984" y="87"/>
                    <a:pt x="1984" y="88"/>
                    <a:pt x="1984" y="89"/>
                  </a:cubicBezTo>
                  <a:cubicBezTo>
                    <a:pt x="1983" y="89"/>
                    <a:pt x="1983" y="90"/>
                    <a:pt x="1982" y="90"/>
                  </a:cubicBezTo>
                  <a:cubicBezTo>
                    <a:pt x="1982" y="91"/>
                    <a:pt x="1981" y="91"/>
                    <a:pt x="1980" y="91"/>
                  </a:cubicBezTo>
                  <a:cubicBezTo>
                    <a:pt x="1979" y="91"/>
                    <a:pt x="1978" y="90"/>
                    <a:pt x="1976" y="89"/>
                  </a:cubicBezTo>
                  <a:cubicBezTo>
                    <a:pt x="1974" y="88"/>
                    <a:pt x="1972" y="87"/>
                    <a:pt x="1969" y="86"/>
                  </a:cubicBezTo>
                  <a:cubicBezTo>
                    <a:pt x="1966" y="85"/>
                    <a:pt x="1963" y="83"/>
                    <a:pt x="1959" y="82"/>
                  </a:cubicBezTo>
                  <a:cubicBezTo>
                    <a:pt x="1955" y="81"/>
                    <a:pt x="1951" y="81"/>
                    <a:pt x="1946" y="81"/>
                  </a:cubicBezTo>
                  <a:cubicBezTo>
                    <a:pt x="1941" y="81"/>
                    <a:pt x="1937" y="81"/>
                    <a:pt x="1934" y="82"/>
                  </a:cubicBezTo>
                  <a:cubicBezTo>
                    <a:pt x="1930" y="83"/>
                    <a:pt x="1928" y="84"/>
                    <a:pt x="1925" y="86"/>
                  </a:cubicBezTo>
                  <a:cubicBezTo>
                    <a:pt x="1923" y="88"/>
                    <a:pt x="1921" y="90"/>
                    <a:pt x="1920" y="92"/>
                  </a:cubicBezTo>
                  <a:cubicBezTo>
                    <a:pt x="1919" y="94"/>
                    <a:pt x="1919" y="97"/>
                    <a:pt x="1919" y="100"/>
                  </a:cubicBezTo>
                  <a:cubicBezTo>
                    <a:pt x="1919" y="104"/>
                    <a:pt x="1920" y="107"/>
                    <a:pt x="1922" y="109"/>
                  </a:cubicBezTo>
                  <a:cubicBezTo>
                    <a:pt x="1924" y="112"/>
                    <a:pt x="1927" y="114"/>
                    <a:pt x="1930" y="116"/>
                  </a:cubicBezTo>
                  <a:cubicBezTo>
                    <a:pt x="1934" y="118"/>
                    <a:pt x="1938" y="120"/>
                    <a:pt x="1942" y="121"/>
                  </a:cubicBezTo>
                  <a:cubicBezTo>
                    <a:pt x="1946" y="123"/>
                    <a:pt x="1951" y="124"/>
                    <a:pt x="1955" y="126"/>
                  </a:cubicBezTo>
                  <a:cubicBezTo>
                    <a:pt x="1960" y="128"/>
                    <a:pt x="1964" y="130"/>
                    <a:pt x="1969" y="132"/>
                  </a:cubicBezTo>
                  <a:cubicBezTo>
                    <a:pt x="1973" y="134"/>
                    <a:pt x="1977" y="136"/>
                    <a:pt x="1981" y="139"/>
                  </a:cubicBezTo>
                  <a:cubicBezTo>
                    <a:pt x="1984" y="142"/>
                    <a:pt x="1987" y="146"/>
                    <a:pt x="1989" y="150"/>
                  </a:cubicBezTo>
                  <a:cubicBezTo>
                    <a:pt x="1991" y="154"/>
                    <a:pt x="1992" y="159"/>
                    <a:pt x="1992" y="164"/>
                  </a:cubicBezTo>
                  <a:close/>
                  <a:moveTo>
                    <a:pt x="2104" y="190"/>
                  </a:moveTo>
                  <a:cubicBezTo>
                    <a:pt x="2104" y="193"/>
                    <a:pt x="2104" y="195"/>
                    <a:pt x="2104" y="197"/>
                  </a:cubicBezTo>
                  <a:cubicBezTo>
                    <a:pt x="2103" y="199"/>
                    <a:pt x="2103" y="200"/>
                    <a:pt x="2102" y="201"/>
                  </a:cubicBezTo>
                  <a:cubicBezTo>
                    <a:pt x="2101" y="201"/>
                    <a:pt x="2100" y="202"/>
                    <a:pt x="2098" y="203"/>
                  </a:cubicBezTo>
                  <a:cubicBezTo>
                    <a:pt x="2096" y="204"/>
                    <a:pt x="2094" y="204"/>
                    <a:pt x="2092" y="205"/>
                  </a:cubicBezTo>
                  <a:cubicBezTo>
                    <a:pt x="2090" y="205"/>
                    <a:pt x="2088" y="205"/>
                    <a:pt x="2085" y="206"/>
                  </a:cubicBezTo>
                  <a:cubicBezTo>
                    <a:pt x="2083" y="206"/>
                    <a:pt x="2080" y="206"/>
                    <a:pt x="2078" y="206"/>
                  </a:cubicBezTo>
                  <a:cubicBezTo>
                    <a:pt x="2070" y="206"/>
                    <a:pt x="2064" y="205"/>
                    <a:pt x="2059" y="203"/>
                  </a:cubicBezTo>
                  <a:cubicBezTo>
                    <a:pt x="2053" y="202"/>
                    <a:pt x="2049" y="199"/>
                    <a:pt x="2045" y="195"/>
                  </a:cubicBezTo>
                  <a:cubicBezTo>
                    <a:pt x="2042" y="192"/>
                    <a:pt x="2039" y="187"/>
                    <a:pt x="2038" y="181"/>
                  </a:cubicBezTo>
                  <a:cubicBezTo>
                    <a:pt x="2036" y="176"/>
                    <a:pt x="2036" y="169"/>
                    <a:pt x="2036" y="162"/>
                  </a:cubicBezTo>
                  <a:lnTo>
                    <a:pt x="2036" y="85"/>
                  </a:lnTo>
                  <a:lnTo>
                    <a:pt x="2015" y="85"/>
                  </a:lnTo>
                  <a:cubicBezTo>
                    <a:pt x="2014" y="85"/>
                    <a:pt x="2013" y="84"/>
                    <a:pt x="2012" y="83"/>
                  </a:cubicBezTo>
                  <a:cubicBezTo>
                    <a:pt x="2011" y="81"/>
                    <a:pt x="2010" y="78"/>
                    <a:pt x="2010" y="75"/>
                  </a:cubicBezTo>
                  <a:cubicBezTo>
                    <a:pt x="2010" y="73"/>
                    <a:pt x="2010" y="72"/>
                    <a:pt x="2010" y="70"/>
                  </a:cubicBezTo>
                  <a:cubicBezTo>
                    <a:pt x="2011" y="69"/>
                    <a:pt x="2011" y="68"/>
                    <a:pt x="2012" y="67"/>
                  </a:cubicBezTo>
                  <a:cubicBezTo>
                    <a:pt x="2012" y="66"/>
                    <a:pt x="2013" y="66"/>
                    <a:pt x="2013" y="65"/>
                  </a:cubicBezTo>
                  <a:cubicBezTo>
                    <a:pt x="2014" y="65"/>
                    <a:pt x="2015" y="65"/>
                    <a:pt x="2016" y="65"/>
                  </a:cubicBezTo>
                  <a:lnTo>
                    <a:pt x="2036" y="65"/>
                  </a:lnTo>
                  <a:lnTo>
                    <a:pt x="2036" y="34"/>
                  </a:lnTo>
                  <a:cubicBezTo>
                    <a:pt x="2036" y="33"/>
                    <a:pt x="2036" y="32"/>
                    <a:pt x="2036" y="32"/>
                  </a:cubicBezTo>
                  <a:cubicBezTo>
                    <a:pt x="2037" y="31"/>
                    <a:pt x="2037" y="31"/>
                    <a:pt x="2038" y="30"/>
                  </a:cubicBezTo>
                  <a:cubicBezTo>
                    <a:pt x="2039" y="30"/>
                    <a:pt x="2041" y="29"/>
                    <a:pt x="2042" y="29"/>
                  </a:cubicBezTo>
                  <a:cubicBezTo>
                    <a:pt x="2044" y="29"/>
                    <a:pt x="2046" y="29"/>
                    <a:pt x="2049" y="29"/>
                  </a:cubicBezTo>
                  <a:cubicBezTo>
                    <a:pt x="2051" y="29"/>
                    <a:pt x="2054" y="29"/>
                    <a:pt x="2055" y="29"/>
                  </a:cubicBezTo>
                  <a:cubicBezTo>
                    <a:pt x="2057" y="29"/>
                    <a:pt x="2058" y="30"/>
                    <a:pt x="2059" y="30"/>
                  </a:cubicBezTo>
                  <a:cubicBezTo>
                    <a:pt x="2060" y="31"/>
                    <a:pt x="2061" y="31"/>
                    <a:pt x="2061" y="32"/>
                  </a:cubicBezTo>
                  <a:cubicBezTo>
                    <a:pt x="2062" y="32"/>
                    <a:pt x="2062" y="33"/>
                    <a:pt x="2062" y="34"/>
                  </a:cubicBezTo>
                  <a:lnTo>
                    <a:pt x="2062" y="65"/>
                  </a:lnTo>
                  <a:lnTo>
                    <a:pt x="2099" y="65"/>
                  </a:lnTo>
                  <a:cubicBezTo>
                    <a:pt x="2100" y="65"/>
                    <a:pt x="2101" y="65"/>
                    <a:pt x="2101" y="65"/>
                  </a:cubicBezTo>
                  <a:cubicBezTo>
                    <a:pt x="2102" y="66"/>
                    <a:pt x="2103" y="66"/>
                    <a:pt x="2103" y="67"/>
                  </a:cubicBezTo>
                  <a:cubicBezTo>
                    <a:pt x="2104" y="68"/>
                    <a:pt x="2104" y="69"/>
                    <a:pt x="2104" y="70"/>
                  </a:cubicBezTo>
                  <a:cubicBezTo>
                    <a:pt x="2104" y="72"/>
                    <a:pt x="2104" y="73"/>
                    <a:pt x="2104" y="75"/>
                  </a:cubicBezTo>
                  <a:cubicBezTo>
                    <a:pt x="2104" y="78"/>
                    <a:pt x="2104" y="81"/>
                    <a:pt x="2103" y="83"/>
                  </a:cubicBezTo>
                  <a:cubicBezTo>
                    <a:pt x="2102" y="84"/>
                    <a:pt x="2101" y="85"/>
                    <a:pt x="2099" y="85"/>
                  </a:cubicBezTo>
                  <a:lnTo>
                    <a:pt x="2062" y="85"/>
                  </a:lnTo>
                  <a:lnTo>
                    <a:pt x="2062" y="158"/>
                  </a:lnTo>
                  <a:cubicBezTo>
                    <a:pt x="2062" y="167"/>
                    <a:pt x="2064" y="174"/>
                    <a:pt x="2066" y="179"/>
                  </a:cubicBezTo>
                  <a:cubicBezTo>
                    <a:pt x="2069" y="183"/>
                    <a:pt x="2075" y="185"/>
                    <a:pt x="2082" y="185"/>
                  </a:cubicBezTo>
                  <a:cubicBezTo>
                    <a:pt x="2085" y="185"/>
                    <a:pt x="2087" y="185"/>
                    <a:pt x="2089" y="185"/>
                  </a:cubicBezTo>
                  <a:cubicBezTo>
                    <a:pt x="2091" y="184"/>
                    <a:pt x="2092" y="184"/>
                    <a:pt x="2094" y="183"/>
                  </a:cubicBezTo>
                  <a:cubicBezTo>
                    <a:pt x="2095" y="183"/>
                    <a:pt x="2097" y="182"/>
                    <a:pt x="2098" y="182"/>
                  </a:cubicBezTo>
                  <a:cubicBezTo>
                    <a:pt x="2099" y="182"/>
                    <a:pt x="2100" y="181"/>
                    <a:pt x="2101" y="181"/>
                  </a:cubicBezTo>
                  <a:cubicBezTo>
                    <a:pt x="2101" y="181"/>
                    <a:pt x="2102" y="182"/>
                    <a:pt x="2102" y="182"/>
                  </a:cubicBezTo>
                  <a:cubicBezTo>
                    <a:pt x="2103" y="182"/>
                    <a:pt x="2103" y="182"/>
                    <a:pt x="2103" y="183"/>
                  </a:cubicBezTo>
                  <a:cubicBezTo>
                    <a:pt x="2104" y="184"/>
                    <a:pt x="2104" y="185"/>
                    <a:pt x="2104" y="186"/>
                  </a:cubicBezTo>
                  <a:cubicBezTo>
                    <a:pt x="2104" y="187"/>
                    <a:pt x="2104" y="189"/>
                    <a:pt x="2104" y="190"/>
                  </a:cubicBezTo>
                  <a:close/>
                  <a:moveTo>
                    <a:pt x="2234" y="200"/>
                  </a:moveTo>
                  <a:cubicBezTo>
                    <a:pt x="2234" y="201"/>
                    <a:pt x="2234" y="202"/>
                    <a:pt x="2233" y="203"/>
                  </a:cubicBezTo>
                  <a:cubicBezTo>
                    <a:pt x="2232" y="203"/>
                    <a:pt x="2231" y="204"/>
                    <a:pt x="2229" y="204"/>
                  </a:cubicBezTo>
                  <a:cubicBezTo>
                    <a:pt x="2228" y="204"/>
                    <a:pt x="2226" y="204"/>
                    <a:pt x="2223" y="204"/>
                  </a:cubicBezTo>
                  <a:cubicBezTo>
                    <a:pt x="2220" y="204"/>
                    <a:pt x="2218" y="204"/>
                    <a:pt x="2216" y="204"/>
                  </a:cubicBezTo>
                  <a:cubicBezTo>
                    <a:pt x="2214" y="204"/>
                    <a:pt x="2213" y="203"/>
                    <a:pt x="2212" y="203"/>
                  </a:cubicBezTo>
                  <a:cubicBezTo>
                    <a:pt x="2212" y="202"/>
                    <a:pt x="2211" y="201"/>
                    <a:pt x="2211" y="200"/>
                  </a:cubicBezTo>
                  <a:lnTo>
                    <a:pt x="2211" y="187"/>
                  </a:lnTo>
                  <a:cubicBezTo>
                    <a:pt x="2205" y="193"/>
                    <a:pt x="2198" y="198"/>
                    <a:pt x="2190" y="201"/>
                  </a:cubicBezTo>
                  <a:cubicBezTo>
                    <a:pt x="2182" y="205"/>
                    <a:pt x="2174" y="206"/>
                    <a:pt x="2166" y="206"/>
                  </a:cubicBezTo>
                  <a:cubicBezTo>
                    <a:pt x="2158" y="206"/>
                    <a:pt x="2151" y="205"/>
                    <a:pt x="2145" y="204"/>
                  </a:cubicBezTo>
                  <a:cubicBezTo>
                    <a:pt x="2139" y="202"/>
                    <a:pt x="2134" y="199"/>
                    <a:pt x="2129" y="196"/>
                  </a:cubicBezTo>
                  <a:cubicBezTo>
                    <a:pt x="2125" y="192"/>
                    <a:pt x="2122" y="188"/>
                    <a:pt x="2119" y="183"/>
                  </a:cubicBezTo>
                  <a:cubicBezTo>
                    <a:pt x="2117" y="178"/>
                    <a:pt x="2116" y="173"/>
                    <a:pt x="2116" y="166"/>
                  </a:cubicBezTo>
                  <a:cubicBezTo>
                    <a:pt x="2116" y="159"/>
                    <a:pt x="2117" y="153"/>
                    <a:pt x="2121" y="147"/>
                  </a:cubicBezTo>
                  <a:cubicBezTo>
                    <a:pt x="2124" y="142"/>
                    <a:pt x="2129" y="137"/>
                    <a:pt x="2135" y="134"/>
                  </a:cubicBezTo>
                  <a:cubicBezTo>
                    <a:pt x="2141" y="130"/>
                    <a:pt x="2149" y="127"/>
                    <a:pt x="2158" y="125"/>
                  </a:cubicBezTo>
                  <a:cubicBezTo>
                    <a:pt x="2167" y="124"/>
                    <a:pt x="2177" y="123"/>
                    <a:pt x="2188" y="123"/>
                  </a:cubicBezTo>
                  <a:lnTo>
                    <a:pt x="2208" y="123"/>
                  </a:lnTo>
                  <a:lnTo>
                    <a:pt x="2208" y="113"/>
                  </a:lnTo>
                  <a:cubicBezTo>
                    <a:pt x="2208" y="107"/>
                    <a:pt x="2207" y="103"/>
                    <a:pt x="2206" y="99"/>
                  </a:cubicBezTo>
                  <a:cubicBezTo>
                    <a:pt x="2205" y="95"/>
                    <a:pt x="2203" y="92"/>
                    <a:pt x="2200" y="89"/>
                  </a:cubicBezTo>
                  <a:cubicBezTo>
                    <a:pt x="2198" y="87"/>
                    <a:pt x="2194" y="85"/>
                    <a:pt x="2190" y="84"/>
                  </a:cubicBezTo>
                  <a:cubicBezTo>
                    <a:pt x="2186" y="82"/>
                    <a:pt x="2181" y="82"/>
                    <a:pt x="2175" y="82"/>
                  </a:cubicBezTo>
                  <a:cubicBezTo>
                    <a:pt x="2168" y="82"/>
                    <a:pt x="2162" y="82"/>
                    <a:pt x="2157" y="84"/>
                  </a:cubicBezTo>
                  <a:cubicBezTo>
                    <a:pt x="2152" y="85"/>
                    <a:pt x="2147" y="87"/>
                    <a:pt x="2144" y="88"/>
                  </a:cubicBezTo>
                  <a:cubicBezTo>
                    <a:pt x="2140" y="90"/>
                    <a:pt x="2136" y="92"/>
                    <a:pt x="2134" y="93"/>
                  </a:cubicBezTo>
                  <a:cubicBezTo>
                    <a:pt x="2131" y="94"/>
                    <a:pt x="2129" y="95"/>
                    <a:pt x="2128" y="95"/>
                  </a:cubicBezTo>
                  <a:cubicBezTo>
                    <a:pt x="2127" y="95"/>
                    <a:pt x="2126" y="95"/>
                    <a:pt x="2126" y="95"/>
                  </a:cubicBezTo>
                  <a:cubicBezTo>
                    <a:pt x="2125" y="94"/>
                    <a:pt x="2124" y="94"/>
                    <a:pt x="2124" y="93"/>
                  </a:cubicBezTo>
                  <a:cubicBezTo>
                    <a:pt x="2123" y="92"/>
                    <a:pt x="2123" y="91"/>
                    <a:pt x="2123" y="90"/>
                  </a:cubicBezTo>
                  <a:cubicBezTo>
                    <a:pt x="2123" y="89"/>
                    <a:pt x="2123" y="87"/>
                    <a:pt x="2123" y="86"/>
                  </a:cubicBezTo>
                  <a:cubicBezTo>
                    <a:pt x="2123" y="83"/>
                    <a:pt x="2123" y="82"/>
                    <a:pt x="2123" y="80"/>
                  </a:cubicBezTo>
                  <a:cubicBezTo>
                    <a:pt x="2124" y="79"/>
                    <a:pt x="2124" y="77"/>
                    <a:pt x="2126" y="76"/>
                  </a:cubicBezTo>
                  <a:cubicBezTo>
                    <a:pt x="2127" y="75"/>
                    <a:pt x="2130" y="73"/>
                    <a:pt x="2133" y="72"/>
                  </a:cubicBezTo>
                  <a:cubicBezTo>
                    <a:pt x="2137" y="70"/>
                    <a:pt x="2141" y="68"/>
                    <a:pt x="2146" y="67"/>
                  </a:cubicBezTo>
                  <a:cubicBezTo>
                    <a:pt x="2150" y="66"/>
                    <a:pt x="2155" y="64"/>
                    <a:pt x="2161" y="63"/>
                  </a:cubicBezTo>
                  <a:cubicBezTo>
                    <a:pt x="2166" y="63"/>
                    <a:pt x="2172" y="62"/>
                    <a:pt x="2177" y="62"/>
                  </a:cubicBezTo>
                  <a:cubicBezTo>
                    <a:pt x="2188" y="62"/>
                    <a:pt x="2196" y="63"/>
                    <a:pt x="2204" y="65"/>
                  </a:cubicBezTo>
                  <a:cubicBezTo>
                    <a:pt x="2211" y="67"/>
                    <a:pt x="2217" y="71"/>
                    <a:pt x="2221" y="75"/>
                  </a:cubicBezTo>
                  <a:cubicBezTo>
                    <a:pt x="2226" y="79"/>
                    <a:pt x="2229" y="84"/>
                    <a:pt x="2231" y="90"/>
                  </a:cubicBezTo>
                  <a:cubicBezTo>
                    <a:pt x="2233" y="96"/>
                    <a:pt x="2234" y="103"/>
                    <a:pt x="2234" y="112"/>
                  </a:cubicBezTo>
                  <a:lnTo>
                    <a:pt x="2234" y="200"/>
                  </a:lnTo>
                  <a:close/>
                  <a:moveTo>
                    <a:pt x="2208" y="140"/>
                  </a:moveTo>
                  <a:lnTo>
                    <a:pt x="2185" y="140"/>
                  </a:lnTo>
                  <a:cubicBezTo>
                    <a:pt x="2178" y="140"/>
                    <a:pt x="2172" y="141"/>
                    <a:pt x="2166" y="142"/>
                  </a:cubicBezTo>
                  <a:cubicBezTo>
                    <a:pt x="2161" y="143"/>
                    <a:pt x="2156" y="145"/>
                    <a:pt x="2153" y="147"/>
                  </a:cubicBezTo>
                  <a:cubicBezTo>
                    <a:pt x="2149" y="149"/>
                    <a:pt x="2147" y="152"/>
                    <a:pt x="2145" y="155"/>
                  </a:cubicBezTo>
                  <a:cubicBezTo>
                    <a:pt x="2143" y="158"/>
                    <a:pt x="2143" y="161"/>
                    <a:pt x="2143" y="165"/>
                  </a:cubicBezTo>
                  <a:cubicBezTo>
                    <a:pt x="2143" y="172"/>
                    <a:pt x="2145" y="177"/>
                    <a:pt x="2150" y="181"/>
                  </a:cubicBezTo>
                  <a:cubicBezTo>
                    <a:pt x="2155" y="185"/>
                    <a:pt x="2161" y="188"/>
                    <a:pt x="2170" y="188"/>
                  </a:cubicBezTo>
                  <a:cubicBezTo>
                    <a:pt x="2177" y="188"/>
                    <a:pt x="2183" y="186"/>
                    <a:pt x="2189" y="183"/>
                  </a:cubicBezTo>
                  <a:cubicBezTo>
                    <a:pt x="2195" y="179"/>
                    <a:pt x="2201" y="175"/>
                    <a:pt x="2208" y="168"/>
                  </a:cubicBezTo>
                  <a:lnTo>
                    <a:pt x="2208" y="140"/>
                  </a:lnTo>
                  <a:close/>
                  <a:moveTo>
                    <a:pt x="2410" y="200"/>
                  </a:moveTo>
                  <a:cubicBezTo>
                    <a:pt x="2410" y="201"/>
                    <a:pt x="2409" y="201"/>
                    <a:pt x="2409" y="202"/>
                  </a:cubicBezTo>
                  <a:cubicBezTo>
                    <a:pt x="2409" y="202"/>
                    <a:pt x="2408" y="203"/>
                    <a:pt x="2407" y="203"/>
                  </a:cubicBezTo>
                  <a:cubicBezTo>
                    <a:pt x="2406" y="204"/>
                    <a:pt x="2405" y="204"/>
                    <a:pt x="2403" y="204"/>
                  </a:cubicBezTo>
                  <a:cubicBezTo>
                    <a:pt x="2401" y="204"/>
                    <a:pt x="2399" y="204"/>
                    <a:pt x="2397" y="204"/>
                  </a:cubicBezTo>
                  <a:cubicBezTo>
                    <a:pt x="2394" y="204"/>
                    <a:pt x="2392" y="204"/>
                    <a:pt x="2390" y="204"/>
                  </a:cubicBezTo>
                  <a:cubicBezTo>
                    <a:pt x="2388" y="204"/>
                    <a:pt x="2387" y="204"/>
                    <a:pt x="2386" y="203"/>
                  </a:cubicBezTo>
                  <a:cubicBezTo>
                    <a:pt x="2385" y="203"/>
                    <a:pt x="2384" y="202"/>
                    <a:pt x="2384" y="202"/>
                  </a:cubicBezTo>
                  <a:cubicBezTo>
                    <a:pt x="2383" y="201"/>
                    <a:pt x="2383" y="201"/>
                    <a:pt x="2383" y="200"/>
                  </a:cubicBezTo>
                  <a:lnTo>
                    <a:pt x="2383" y="123"/>
                  </a:lnTo>
                  <a:cubicBezTo>
                    <a:pt x="2383" y="116"/>
                    <a:pt x="2383" y="110"/>
                    <a:pt x="2381" y="105"/>
                  </a:cubicBezTo>
                  <a:cubicBezTo>
                    <a:pt x="2380" y="100"/>
                    <a:pt x="2378" y="96"/>
                    <a:pt x="2376" y="93"/>
                  </a:cubicBezTo>
                  <a:cubicBezTo>
                    <a:pt x="2373" y="90"/>
                    <a:pt x="2370" y="87"/>
                    <a:pt x="2366" y="86"/>
                  </a:cubicBezTo>
                  <a:cubicBezTo>
                    <a:pt x="2362" y="84"/>
                    <a:pt x="2358" y="83"/>
                    <a:pt x="2353" y="83"/>
                  </a:cubicBezTo>
                  <a:cubicBezTo>
                    <a:pt x="2346" y="83"/>
                    <a:pt x="2339" y="85"/>
                    <a:pt x="2333" y="89"/>
                  </a:cubicBezTo>
                  <a:cubicBezTo>
                    <a:pt x="2326" y="94"/>
                    <a:pt x="2319" y="100"/>
                    <a:pt x="2312" y="108"/>
                  </a:cubicBezTo>
                  <a:lnTo>
                    <a:pt x="2312" y="200"/>
                  </a:lnTo>
                  <a:cubicBezTo>
                    <a:pt x="2312" y="201"/>
                    <a:pt x="2312" y="201"/>
                    <a:pt x="2311" y="202"/>
                  </a:cubicBezTo>
                  <a:cubicBezTo>
                    <a:pt x="2311" y="202"/>
                    <a:pt x="2310" y="203"/>
                    <a:pt x="2309" y="203"/>
                  </a:cubicBezTo>
                  <a:cubicBezTo>
                    <a:pt x="2308" y="204"/>
                    <a:pt x="2307" y="204"/>
                    <a:pt x="2305" y="204"/>
                  </a:cubicBezTo>
                  <a:cubicBezTo>
                    <a:pt x="2303" y="204"/>
                    <a:pt x="2301" y="204"/>
                    <a:pt x="2298" y="204"/>
                  </a:cubicBezTo>
                  <a:cubicBezTo>
                    <a:pt x="2296" y="204"/>
                    <a:pt x="2294" y="204"/>
                    <a:pt x="2292" y="204"/>
                  </a:cubicBezTo>
                  <a:cubicBezTo>
                    <a:pt x="2290" y="204"/>
                    <a:pt x="2289" y="204"/>
                    <a:pt x="2288" y="203"/>
                  </a:cubicBezTo>
                  <a:cubicBezTo>
                    <a:pt x="2287" y="203"/>
                    <a:pt x="2286" y="202"/>
                    <a:pt x="2286" y="202"/>
                  </a:cubicBezTo>
                  <a:cubicBezTo>
                    <a:pt x="2286" y="201"/>
                    <a:pt x="2285" y="201"/>
                    <a:pt x="2285" y="200"/>
                  </a:cubicBezTo>
                  <a:lnTo>
                    <a:pt x="2285" y="69"/>
                  </a:lnTo>
                  <a:cubicBezTo>
                    <a:pt x="2285" y="68"/>
                    <a:pt x="2286" y="67"/>
                    <a:pt x="2286" y="67"/>
                  </a:cubicBezTo>
                  <a:cubicBezTo>
                    <a:pt x="2286" y="66"/>
                    <a:pt x="2287" y="66"/>
                    <a:pt x="2288" y="65"/>
                  </a:cubicBezTo>
                  <a:cubicBezTo>
                    <a:pt x="2289" y="65"/>
                    <a:pt x="2290" y="65"/>
                    <a:pt x="2291" y="64"/>
                  </a:cubicBezTo>
                  <a:cubicBezTo>
                    <a:pt x="2293" y="64"/>
                    <a:pt x="2295" y="64"/>
                    <a:pt x="2297" y="64"/>
                  </a:cubicBezTo>
                  <a:cubicBezTo>
                    <a:pt x="2300" y="64"/>
                    <a:pt x="2302" y="64"/>
                    <a:pt x="2303" y="64"/>
                  </a:cubicBezTo>
                  <a:cubicBezTo>
                    <a:pt x="2305" y="65"/>
                    <a:pt x="2306" y="65"/>
                    <a:pt x="2307" y="65"/>
                  </a:cubicBezTo>
                  <a:cubicBezTo>
                    <a:pt x="2308" y="66"/>
                    <a:pt x="2308" y="66"/>
                    <a:pt x="2309" y="67"/>
                  </a:cubicBezTo>
                  <a:cubicBezTo>
                    <a:pt x="2309" y="67"/>
                    <a:pt x="2309" y="68"/>
                    <a:pt x="2309" y="69"/>
                  </a:cubicBezTo>
                  <a:lnTo>
                    <a:pt x="2309" y="86"/>
                  </a:lnTo>
                  <a:cubicBezTo>
                    <a:pt x="2317" y="78"/>
                    <a:pt x="2325" y="72"/>
                    <a:pt x="2334" y="68"/>
                  </a:cubicBezTo>
                  <a:cubicBezTo>
                    <a:pt x="2342" y="64"/>
                    <a:pt x="2350" y="62"/>
                    <a:pt x="2358" y="62"/>
                  </a:cubicBezTo>
                  <a:cubicBezTo>
                    <a:pt x="2368" y="62"/>
                    <a:pt x="2376" y="64"/>
                    <a:pt x="2382" y="67"/>
                  </a:cubicBezTo>
                  <a:cubicBezTo>
                    <a:pt x="2389" y="70"/>
                    <a:pt x="2394" y="73"/>
                    <a:pt x="2398" y="78"/>
                  </a:cubicBezTo>
                  <a:cubicBezTo>
                    <a:pt x="2402" y="83"/>
                    <a:pt x="2405" y="89"/>
                    <a:pt x="2407" y="96"/>
                  </a:cubicBezTo>
                  <a:cubicBezTo>
                    <a:pt x="2409" y="103"/>
                    <a:pt x="2410" y="111"/>
                    <a:pt x="2410" y="120"/>
                  </a:cubicBezTo>
                  <a:lnTo>
                    <a:pt x="2410" y="200"/>
                  </a:lnTo>
                  <a:close/>
                  <a:moveTo>
                    <a:pt x="2565" y="180"/>
                  </a:moveTo>
                  <a:cubicBezTo>
                    <a:pt x="2565" y="182"/>
                    <a:pt x="2565" y="183"/>
                    <a:pt x="2565" y="184"/>
                  </a:cubicBezTo>
                  <a:cubicBezTo>
                    <a:pt x="2565" y="185"/>
                    <a:pt x="2565" y="186"/>
                    <a:pt x="2564" y="187"/>
                  </a:cubicBezTo>
                  <a:cubicBezTo>
                    <a:pt x="2564" y="188"/>
                    <a:pt x="2564" y="189"/>
                    <a:pt x="2563" y="189"/>
                  </a:cubicBezTo>
                  <a:cubicBezTo>
                    <a:pt x="2563" y="190"/>
                    <a:pt x="2562" y="191"/>
                    <a:pt x="2561" y="192"/>
                  </a:cubicBezTo>
                  <a:cubicBezTo>
                    <a:pt x="2560" y="193"/>
                    <a:pt x="2557" y="195"/>
                    <a:pt x="2554" y="197"/>
                  </a:cubicBezTo>
                  <a:cubicBezTo>
                    <a:pt x="2551" y="199"/>
                    <a:pt x="2547" y="200"/>
                    <a:pt x="2543" y="202"/>
                  </a:cubicBezTo>
                  <a:cubicBezTo>
                    <a:pt x="2539" y="203"/>
                    <a:pt x="2535" y="204"/>
                    <a:pt x="2530" y="205"/>
                  </a:cubicBezTo>
                  <a:cubicBezTo>
                    <a:pt x="2525" y="206"/>
                    <a:pt x="2521" y="206"/>
                    <a:pt x="2516" y="206"/>
                  </a:cubicBezTo>
                  <a:cubicBezTo>
                    <a:pt x="2505" y="206"/>
                    <a:pt x="2496" y="205"/>
                    <a:pt x="2488" y="202"/>
                  </a:cubicBezTo>
                  <a:cubicBezTo>
                    <a:pt x="2480" y="199"/>
                    <a:pt x="2473" y="194"/>
                    <a:pt x="2468" y="188"/>
                  </a:cubicBezTo>
                  <a:cubicBezTo>
                    <a:pt x="2462" y="182"/>
                    <a:pt x="2458" y="175"/>
                    <a:pt x="2455" y="166"/>
                  </a:cubicBezTo>
                  <a:cubicBezTo>
                    <a:pt x="2453" y="157"/>
                    <a:pt x="2451" y="147"/>
                    <a:pt x="2451" y="136"/>
                  </a:cubicBezTo>
                  <a:cubicBezTo>
                    <a:pt x="2451" y="123"/>
                    <a:pt x="2453" y="112"/>
                    <a:pt x="2456" y="103"/>
                  </a:cubicBezTo>
                  <a:cubicBezTo>
                    <a:pt x="2460" y="93"/>
                    <a:pt x="2465" y="86"/>
                    <a:pt x="2471" y="80"/>
                  </a:cubicBezTo>
                  <a:cubicBezTo>
                    <a:pt x="2477" y="74"/>
                    <a:pt x="2484" y="69"/>
                    <a:pt x="2492" y="67"/>
                  </a:cubicBezTo>
                  <a:cubicBezTo>
                    <a:pt x="2500" y="64"/>
                    <a:pt x="2509" y="62"/>
                    <a:pt x="2519" y="62"/>
                  </a:cubicBezTo>
                  <a:cubicBezTo>
                    <a:pt x="2523" y="62"/>
                    <a:pt x="2528" y="63"/>
                    <a:pt x="2532" y="63"/>
                  </a:cubicBezTo>
                  <a:cubicBezTo>
                    <a:pt x="2536" y="64"/>
                    <a:pt x="2540" y="65"/>
                    <a:pt x="2544" y="66"/>
                  </a:cubicBezTo>
                  <a:cubicBezTo>
                    <a:pt x="2548" y="68"/>
                    <a:pt x="2551" y="69"/>
                    <a:pt x="2554" y="71"/>
                  </a:cubicBezTo>
                  <a:cubicBezTo>
                    <a:pt x="2556" y="72"/>
                    <a:pt x="2559" y="74"/>
                    <a:pt x="2560" y="75"/>
                  </a:cubicBezTo>
                  <a:cubicBezTo>
                    <a:pt x="2561" y="76"/>
                    <a:pt x="2562" y="77"/>
                    <a:pt x="2562" y="78"/>
                  </a:cubicBezTo>
                  <a:cubicBezTo>
                    <a:pt x="2563" y="79"/>
                    <a:pt x="2563" y="79"/>
                    <a:pt x="2564" y="80"/>
                  </a:cubicBezTo>
                  <a:cubicBezTo>
                    <a:pt x="2564" y="81"/>
                    <a:pt x="2564" y="82"/>
                    <a:pt x="2564" y="83"/>
                  </a:cubicBezTo>
                  <a:cubicBezTo>
                    <a:pt x="2564" y="85"/>
                    <a:pt x="2564" y="86"/>
                    <a:pt x="2564" y="88"/>
                  </a:cubicBezTo>
                  <a:cubicBezTo>
                    <a:pt x="2564" y="92"/>
                    <a:pt x="2564" y="94"/>
                    <a:pt x="2563" y="96"/>
                  </a:cubicBezTo>
                  <a:cubicBezTo>
                    <a:pt x="2562" y="97"/>
                    <a:pt x="2561" y="98"/>
                    <a:pt x="2560" y="98"/>
                  </a:cubicBezTo>
                  <a:cubicBezTo>
                    <a:pt x="2558" y="98"/>
                    <a:pt x="2556" y="97"/>
                    <a:pt x="2554" y="96"/>
                  </a:cubicBezTo>
                  <a:cubicBezTo>
                    <a:pt x="2552" y="94"/>
                    <a:pt x="2549" y="92"/>
                    <a:pt x="2546" y="90"/>
                  </a:cubicBezTo>
                  <a:cubicBezTo>
                    <a:pt x="2543" y="88"/>
                    <a:pt x="2539" y="87"/>
                    <a:pt x="2534" y="85"/>
                  </a:cubicBezTo>
                  <a:cubicBezTo>
                    <a:pt x="2530" y="83"/>
                    <a:pt x="2524" y="83"/>
                    <a:pt x="2518" y="83"/>
                  </a:cubicBezTo>
                  <a:cubicBezTo>
                    <a:pt x="2506" y="83"/>
                    <a:pt x="2496" y="87"/>
                    <a:pt x="2489" y="96"/>
                  </a:cubicBezTo>
                  <a:cubicBezTo>
                    <a:pt x="2482" y="105"/>
                    <a:pt x="2479" y="118"/>
                    <a:pt x="2479" y="135"/>
                  </a:cubicBezTo>
                  <a:cubicBezTo>
                    <a:pt x="2479" y="143"/>
                    <a:pt x="2480" y="150"/>
                    <a:pt x="2481" y="157"/>
                  </a:cubicBezTo>
                  <a:cubicBezTo>
                    <a:pt x="2483" y="163"/>
                    <a:pt x="2486" y="169"/>
                    <a:pt x="2489" y="173"/>
                  </a:cubicBezTo>
                  <a:cubicBezTo>
                    <a:pt x="2493" y="177"/>
                    <a:pt x="2497" y="180"/>
                    <a:pt x="2502" y="182"/>
                  </a:cubicBezTo>
                  <a:cubicBezTo>
                    <a:pt x="2507" y="184"/>
                    <a:pt x="2513" y="185"/>
                    <a:pt x="2519" y="185"/>
                  </a:cubicBezTo>
                  <a:cubicBezTo>
                    <a:pt x="2525" y="185"/>
                    <a:pt x="2530" y="185"/>
                    <a:pt x="2535" y="183"/>
                  </a:cubicBezTo>
                  <a:cubicBezTo>
                    <a:pt x="2540" y="181"/>
                    <a:pt x="2544" y="179"/>
                    <a:pt x="2547" y="177"/>
                  </a:cubicBezTo>
                  <a:cubicBezTo>
                    <a:pt x="2550" y="175"/>
                    <a:pt x="2553" y="173"/>
                    <a:pt x="2555" y="171"/>
                  </a:cubicBezTo>
                  <a:cubicBezTo>
                    <a:pt x="2558" y="170"/>
                    <a:pt x="2560" y="169"/>
                    <a:pt x="2561" y="169"/>
                  </a:cubicBezTo>
                  <a:cubicBezTo>
                    <a:pt x="2562" y="169"/>
                    <a:pt x="2562" y="169"/>
                    <a:pt x="2563" y="169"/>
                  </a:cubicBezTo>
                  <a:cubicBezTo>
                    <a:pt x="2563" y="170"/>
                    <a:pt x="2564" y="170"/>
                    <a:pt x="2564" y="171"/>
                  </a:cubicBezTo>
                  <a:cubicBezTo>
                    <a:pt x="2564" y="172"/>
                    <a:pt x="2565" y="173"/>
                    <a:pt x="2565" y="175"/>
                  </a:cubicBezTo>
                  <a:cubicBezTo>
                    <a:pt x="2565" y="176"/>
                    <a:pt x="2565" y="178"/>
                    <a:pt x="2565" y="180"/>
                  </a:cubicBezTo>
                  <a:close/>
                  <a:moveTo>
                    <a:pt x="2729" y="129"/>
                  </a:moveTo>
                  <a:cubicBezTo>
                    <a:pt x="2729" y="132"/>
                    <a:pt x="2727" y="135"/>
                    <a:pt x="2725" y="137"/>
                  </a:cubicBezTo>
                  <a:cubicBezTo>
                    <a:pt x="2723" y="138"/>
                    <a:pt x="2721" y="139"/>
                    <a:pt x="2718" y="139"/>
                  </a:cubicBezTo>
                  <a:lnTo>
                    <a:pt x="2623" y="139"/>
                  </a:lnTo>
                  <a:cubicBezTo>
                    <a:pt x="2623" y="146"/>
                    <a:pt x="2624" y="153"/>
                    <a:pt x="2626" y="159"/>
                  </a:cubicBezTo>
                  <a:cubicBezTo>
                    <a:pt x="2627" y="165"/>
                    <a:pt x="2630" y="170"/>
                    <a:pt x="2634" y="174"/>
                  </a:cubicBezTo>
                  <a:cubicBezTo>
                    <a:pt x="2637" y="178"/>
                    <a:pt x="2642" y="181"/>
                    <a:pt x="2648" y="183"/>
                  </a:cubicBezTo>
                  <a:cubicBezTo>
                    <a:pt x="2654" y="186"/>
                    <a:pt x="2662" y="187"/>
                    <a:pt x="2670" y="187"/>
                  </a:cubicBezTo>
                  <a:cubicBezTo>
                    <a:pt x="2677" y="187"/>
                    <a:pt x="2683" y="186"/>
                    <a:pt x="2689" y="185"/>
                  </a:cubicBezTo>
                  <a:cubicBezTo>
                    <a:pt x="2694" y="184"/>
                    <a:pt x="2699" y="183"/>
                    <a:pt x="2703" y="182"/>
                  </a:cubicBezTo>
                  <a:cubicBezTo>
                    <a:pt x="2707" y="181"/>
                    <a:pt x="2710" y="179"/>
                    <a:pt x="2712" y="178"/>
                  </a:cubicBezTo>
                  <a:cubicBezTo>
                    <a:pt x="2715" y="177"/>
                    <a:pt x="2717" y="177"/>
                    <a:pt x="2718" y="177"/>
                  </a:cubicBezTo>
                  <a:cubicBezTo>
                    <a:pt x="2719" y="177"/>
                    <a:pt x="2720" y="177"/>
                    <a:pt x="2720" y="177"/>
                  </a:cubicBezTo>
                  <a:cubicBezTo>
                    <a:pt x="2721" y="178"/>
                    <a:pt x="2721" y="178"/>
                    <a:pt x="2721" y="179"/>
                  </a:cubicBezTo>
                  <a:cubicBezTo>
                    <a:pt x="2722" y="180"/>
                    <a:pt x="2722" y="181"/>
                    <a:pt x="2722" y="182"/>
                  </a:cubicBezTo>
                  <a:cubicBezTo>
                    <a:pt x="2722" y="183"/>
                    <a:pt x="2722" y="184"/>
                    <a:pt x="2722" y="186"/>
                  </a:cubicBezTo>
                  <a:cubicBezTo>
                    <a:pt x="2722" y="187"/>
                    <a:pt x="2722" y="189"/>
                    <a:pt x="2722" y="189"/>
                  </a:cubicBezTo>
                  <a:cubicBezTo>
                    <a:pt x="2722" y="190"/>
                    <a:pt x="2722" y="191"/>
                    <a:pt x="2722" y="192"/>
                  </a:cubicBezTo>
                  <a:cubicBezTo>
                    <a:pt x="2722" y="193"/>
                    <a:pt x="2721" y="193"/>
                    <a:pt x="2721" y="194"/>
                  </a:cubicBezTo>
                  <a:cubicBezTo>
                    <a:pt x="2721" y="195"/>
                    <a:pt x="2720" y="195"/>
                    <a:pt x="2720" y="196"/>
                  </a:cubicBezTo>
                  <a:cubicBezTo>
                    <a:pt x="2719" y="196"/>
                    <a:pt x="2717" y="197"/>
                    <a:pt x="2714" y="198"/>
                  </a:cubicBezTo>
                  <a:cubicBezTo>
                    <a:pt x="2712" y="199"/>
                    <a:pt x="2708" y="201"/>
                    <a:pt x="2703" y="202"/>
                  </a:cubicBezTo>
                  <a:cubicBezTo>
                    <a:pt x="2699" y="203"/>
                    <a:pt x="2693" y="204"/>
                    <a:pt x="2687" y="205"/>
                  </a:cubicBezTo>
                  <a:cubicBezTo>
                    <a:pt x="2681" y="206"/>
                    <a:pt x="2675" y="206"/>
                    <a:pt x="2668" y="206"/>
                  </a:cubicBezTo>
                  <a:cubicBezTo>
                    <a:pt x="2656" y="206"/>
                    <a:pt x="2646" y="205"/>
                    <a:pt x="2637" y="202"/>
                  </a:cubicBezTo>
                  <a:cubicBezTo>
                    <a:pt x="2628" y="199"/>
                    <a:pt x="2620" y="194"/>
                    <a:pt x="2614" y="188"/>
                  </a:cubicBezTo>
                  <a:cubicBezTo>
                    <a:pt x="2608" y="182"/>
                    <a:pt x="2603" y="175"/>
                    <a:pt x="2600" y="166"/>
                  </a:cubicBezTo>
                  <a:cubicBezTo>
                    <a:pt x="2597" y="157"/>
                    <a:pt x="2596" y="147"/>
                    <a:pt x="2596" y="135"/>
                  </a:cubicBezTo>
                  <a:cubicBezTo>
                    <a:pt x="2596" y="124"/>
                    <a:pt x="2597" y="113"/>
                    <a:pt x="2601" y="104"/>
                  </a:cubicBezTo>
                  <a:cubicBezTo>
                    <a:pt x="2604" y="95"/>
                    <a:pt x="2608" y="88"/>
                    <a:pt x="2614" y="82"/>
                  </a:cubicBezTo>
                  <a:cubicBezTo>
                    <a:pt x="2620" y="75"/>
                    <a:pt x="2628" y="70"/>
                    <a:pt x="2636" y="67"/>
                  </a:cubicBezTo>
                  <a:cubicBezTo>
                    <a:pt x="2645" y="64"/>
                    <a:pt x="2654" y="62"/>
                    <a:pt x="2665" y="62"/>
                  </a:cubicBezTo>
                  <a:cubicBezTo>
                    <a:pt x="2676" y="62"/>
                    <a:pt x="2686" y="64"/>
                    <a:pt x="2694" y="67"/>
                  </a:cubicBezTo>
                  <a:cubicBezTo>
                    <a:pt x="2702" y="70"/>
                    <a:pt x="2708" y="75"/>
                    <a:pt x="2714" y="80"/>
                  </a:cubicBezTo>
                  <a:cubicBezTo>
                    <a:pt x="2719" y="86"/>
                    <a:pt x="2723" y="93"/>
                    <a:pt x="2725" y="100"/>
                  </a:cubicBezTo>
                  <a:cubicBezTo>
                    <a:pt x="2727" y="108"/>
                    <a:pt x="2729" y="116"/>
                    <a:pt x="2729" y="124"/>
                  </a:cubicBezTo>
                  <a:lnTo>
                    <a:pt x="2729" y="129"/>
                  </a:lnTo>
                  <a:close/>
                  <a:moveTo>
                    <a:pt x="2702" y="121"/>
                  </a:moveTo>
                  <a:cubicBezTo>
                    <a:pt x="2702" y="109"/>
                    <a:pt x="2699" y="99"/>
                    <a:pt x="2693" y="92"/>
                  </a:cubicBezTo>
                  <a:cubicBezTo>
                    <a:pt x="2686" y="85"/>
                    <a:pt x="2676" y="81"/>
                    <a:pt x="2664" y="81"/>
                  </a:cubicBezTo>
                  <a:cubicBezTo>
                    <a:pt x="2657" y="81"/>
                    <a:pt x="2651" y="82"/>
                    <a:pt x="2646" y="84"/>
                  </a:cubicBezTo>
                  <a:cubicBezTo>
                    <a:pt x="2641" y="86"/>
                    <a:pt x="2637" y="89"/>
                    <a:pt x="2634" y="93"/>
                  </a:cubicBezTo>
                  <a:cubicBezTo>
                    <a:pt x="2631" y="97"/>
                    <a:pt x="2628" y="101"/>
                    <a:pt x="2626" y="106"/>
                  </a:cubicBezTo>
                  <a:cubicBezTo>
                    <a:pt x="2624" y="111"/>
                    <a:pt x="2623" y="116"/>
                    <a:pt x="2623" y="121"/>
                  </a:cubicBezTo>
                  <a:lnTo>
                    <a:pt x="2702" y="121"/>
                  </a:lnTo>
                  <a:close/>
                  <a:moveTo>
                    <a:pt x="2956" y="193"/>
                  </a:moveTo>
                  <a:cubicBezTo>
                    <a:pt x="2956" y="195"/>
                    <a:pt x="2956" y="196"/>
                    <a:pt x="2956" y="198"/>
                  </a:cubicBezTo>
                  <a:cubicBezTo>
                    <a:pt x="2955" y="199"/>
                    <a:pt x="2955" y="200"/>
                    <a:pt x="2955" y="201"/>
                  </a:cubicBezTo>
                  <a:cubicBezTo>
                    <a:pt x="2954" y="202"/>
                    <a:pt x="2954" y="202"/>
                    <a:pt x="2953" y="203"/>
                  </a:cubicBezTo>
                  <a:cubicBezTo>
                    <a:pt x="2952" y="203"/>
                    <a:pt x="2951" y="204"/>
                    <a:pt x="2950" y="204"/>
                  </a:cubicBezTo>
                  <a:lnTo>
                    <a:pt x="2859" y="204"/>
                  </a:lnTo>
                  <a:cubicBezTo>
                    <a:pt x="2856" y="204"/>
                    <a:pt x="2854" y="203"/>
                    <a:pt x="2852" y="201"/>
                  </a:cubicBezTo>
                  <a:cubicBezTo>
                    <a:pt x="2849" y="200"/>
                    <a:pt x="2848" y="197"/>
                    <a:pt x="2848" y="193"/>
                  </a:cubicBezTo>
                  <a:lnTo>
                    <a:pt x="2848" y="19"/>
                  </a:lnTo>
                  <a:cubicBezTo>
                    <a:pt x="2848" y="18"/>
                    <a:pt x="2849" y="17"/>
                    <a:pt x="2849" y="17"/>
                  </a:cubicBezTo>
                  <a:cubicBezTo>
                    <a:pt x="2849" y="16"/>
                    <a:pt x="2850" y="16"/>
                    <a:pt x="2851" y="15"/>
                  </a:cubicBezTo>
                  <a:cubicBezTo>
                    <a:pt x="2852" y="15"/>
                    <a:pt x="2854" y="15"/>
                    <a:pt x="2856" y="14"/>
                  </a:cubicBezTo>
                  <a:cubicBezTo>
                    <a:pt x="2857" y="14"/>
                    <a:pt x="2860" y="14"/>
                    <a:pt x="2862" y="14"/>
                  </a:cubicBezTo>
                  <a:cubicBezTo>
                    <a:pt x="2865" y="14"/>
                    <a:pt x="2867" y="14"/>
                    <a:pt x="2869" y="14"/>
                  </a:cubicBezTo>
                  <a:cubicBezTo>
                    <a:pt x="2871" y="15"/>
                    <a:pt x="2872" y="15"/>
                    <a:pt x="2873" y="15"/>
                  </a:cubicBezTo>
                  <a:cubicBezTo>
                    <a:pt x="2874" y="16"/>
                    <a:pt x="2875" y="16"/>
                    <a:pt x="2875" y="17"/>
                  </a:cubicBezTo>
                  <a:cubicBezTo>
                    <a:pt x="2876" y="17"/>
                    <a:pt x="2876" y="18"/>
                    <a:pt x="2876" y="19"/>
                  </a:cubicBezTo>
                  <a:lnTo>
                    <a:pt x="2876" y="182"/>
                  </a:lnTo>
                  <a:lnTo>
                    <a:pt x="2950" y="182"/>
                  </a:lnTo>
                  <a:cubicBezTo>
                    <a:pt x="2951" y="182"/>
                    <a:pt x="2952" y="182"/>
                    <a:pt x="2953" y="182"/>
                  </a:cubicBezTo>
                  <a:cubicBezTo>
                    <a:pt x="2954" y="183"/>
                    <a:pt x="2954" y="184"/>
                    <a:pt x="2955" y="184"/>
                  </a:cubicBezTo>
                  <a:cubicBezTo>
                    <a:pt x="2955" y="185"/>
                    <a:pt x="2955" y="186"/>
                    <a:pt x="2956" y="188"/>
                  </a:cubicBezTo>
                  <a:cubicBezTo>
                    <a:pt x="2956" y="189"/>
                    <a:pt x="2956" y="191"/>
                    <a:pt x="2956" y="193"/>
                  </a:cubicBezTo>
                  <a:close/>
                  <a:moveTo>
                    <a:pt x="3097" y="129"/>
                  </a:moveTo>
                  <a:cubicBezTo>
                    <a:pt x="3097" y="132"/>
                    <a:pt x="3095" y="135"/>
                    <a:pt x="3093" y="137"/>
                  </a:cubicBezTo>
                  <a:cubicBezTo>
                    <a:pt x="3091" y="138"/>
                    <a:pt x="3089" y="139"/>
                    <a:pt x="3086" y="139"/>
                  </a:cubicBezTo>
                  <a:lnTo>
                    <a:pt x="2991" y="139"/>
                  </a:lnTo>
                  <a:cubicBezTo>
                    <a:pt x="2991" y="146"/>
                    <a:pt x="2992" y="153"/>
                    <a:pt x="2994" y="159"/>
                  </a:cubicBezTo>
                  <a:cubicBezTo>
                    <a:pt x="2995" y="165"/>
                    <a:pt x="2998" y="170"/>
                    <a:pt x="3002" y="174"/>
                  </a:cubicBezTo>
                  <a:cubicBezTo>
                    <a:pt x="3005" y="178"/>
                    <a:pt x="3010" y="181"/>
                    <a:pt x="3016" y="183"/>
                  </a:cubicBezTo>
                  <a:cubicBezTo>
                    <a:pt x="3022" y="186"/>
                    <a:pt x="3030" y="187"/>
                    <a:pt x="3038" y="187"/>
                  </a:cubicBezTo>
                  <a:cubicBezTo>
                    <a:pt x="3045" y="187"/>
                    <a:pt x="3051" y="186"/>
                    <a:pt x="3057" y="185"/>
                  </a:cubicBezTo>
                  <a:cubicBezTo>
                    <a:pt x="3062" y="184"/>
                    <a:pt x="3067" y="183"/>
                    <a:pt x="3071" y="182"/>
                  </a:cubicBezTo>
                  <a:cubicBezTo>
                    <a:pt x="3075" y="181"/>
                    <a:pt x="3078" y="179"/>
                    <a:pt x="3080" y="178"/>
                  </a:cubicBezTo>
                  <a:cubicBezTo>
                    <a:pt x="3083" y="177"/>
                    <a:pt x="3085" y="177"/>
                    <a:pt x="3086" y="177"/>
                  </a:cubicBezTo>
                  <a:cubicBezTo>
                    <a:pt x="3087" y="177"/>
                    <a:pt x="3088" y="177"/>
                    <a:pt x="3088" y="177"/>
                  </a:cubicBezTo>
                  <a:cubicBezTo>
                    <a:pt x="3089" y="178"/>
                    <a:pt x="3089" y="178"/>
                    <a:pt x="3089" y="179"/>
                  </a:cubicBezTo>
                  <a:cubicBezTo>
                    <a:pt x="3090" y="180"/>
                    <a:pt x="3090" y="181"/>
                    <a:pt x="3090" y="182"/>
                  </a:cubicBezTo>
                  <a:cubicBezTo>
                    <a:pt x="3090" y="183"/>
                    <a:pt x="3090" y="184"/>
                    <a:pt x="3090" y="186"/>
                  </a:cubicBezTo>
                  <a:cubicBezTo>
                    <a:pt x="3090" y="187"/>
                    <a:pt x="3090" y="189"/>
                    <a:pt x="3090" y="189"/>
                  </a:cubicBezTo>
                  <a:cubicBezTo>
                    <a:pt x="3090" y="190"/>
                    <a:pt x="3090" y="191"/>
                    <a:pt x="3090" y="192"/>
                  </a:cubicBezTo>
                  <a:cubicBezTo>
                    <a:pt x="3090" y="193"/>
                    <a:pt x="3089" y="193"/>
                    <a:pt x="3089" y="194"/>
                  </a:cubicBezTo>
                  <a:cubicBezTo>
                    <a:pt x="3089" y="195"/>
                    <a:pt x="3088" y="195"/>
                    <a:pt x="3088" y="196"/>
                  </a:cubicBezTo>
                  <a:cubicBezTo>
                    <a:pt x="3087" y="196"/>
                    <a:pt x="3085" y="197"/>
                    <a:pt x="3082" y="198"/>
                  </a:cubicBezTo>
                  <a:cubicBezTo>
                    <a:pt x="3080" y="199"/>
                    <a:pt x="3076" y="201"/>
                    <a:pt x="3071" y="202"/>
                  </a:cubicBezTo>
                  <a:cubicBezTo>
                    <a:pt x="3067" y="203"/>
                    <a:pt x="3061" y="204"/>
                    <a:pt x="3055" y="205"/>
                  </a:cubicBezTo>
                  <a:cubicBezTo>
                    <a:pt x="3049" y="206"/>
                    <a:pt x="3043" y="206"/>
                    <a:pt x="3036" y="206"/>
                  </a:cubicBezTo>
                  <a:cubicBezTo>
                    <a:pt x="3024" y="206"/>
                    <a:pt x="3014" y="205"/>
                    <a:pt x="3005" y="202"/>
                  </a:cubicBezTo>
                  <a:cubicBezTo>
                    <a:pt x="2996" y="199"/>
                    <a:pt x="2988" y="194"/>
                    <a:pt x="2982" y="188"/>
                  </a:cubicBezTo>
                  <a:cubicBezTo>
                    <a:pt x="2976" y="182"/>
                    <a:pt x="2971" y="175"/>
                    <a:pt x="2968" y="166"/>
                  </a:cubicBezTo>
                  <a:cubicBezTo>
                    <a:pt x="2965" y="157"/>
                    <a:pt x="2964" y="147"/>
                    <a:pt x="2964" y="135"/>
                  </a:cubicBezTo>
                  <a:cubicBezTo>
                    <a:pt x="2964" y="124"/>
                    <a:pt x="2965" y="113"/>
                    <a:pt x="2969" y="104"/>
                  </a:cubicBezTo>
                  <a:cubicBezTo>
                    <a:pt x="2972" y="95"/>
                    <a:pt x="2976" y="88"/>
                    <a:pt x="2982" y="82"/>
                  </a:cubicBezTo>
                  <a:cubicBezTo>
                    <a:pt x="2988" y="75"/>
                    <a:pt x="2996" y="70"/>
                    <a:pt x="3004" y="67"/>
                  </a:cubicBezTo>
                  <a:cubicBezTo>
                    <a:pt x="3013" y="64"/>
                    <a:pt x="3022" y="62"/>
                    <a:pt x="3033" y="62"/>
                  </a:cubicBezTo>
                  <a:cubicBezTo>
                    <a:pt x="3044" y="62"/>
                    <a:pt x="3054" y="64"/>
                    <a:pt x="3062" y="67"/>
                  </a:cubicBezTo>
                  <a:cubicBezTo>
                    <a:pt x="3070" y="70"/>
                    <a:pt x="3076" y="75"/>
                    <a:pt x="3082" y="80"/>
                  </a:cubicBezTo>
                  <a:cubicBezTo>
                    <a:pt x="3087" y="86"/>
                    <a:pt x="3091" y="93"/>
                    <a:pt x="3093" y="100"/>
                  </a:cubicBezTo>
                  <a:cubicBezTo>
                    <a:pt x="3095" y="108"/>
                    <a:pt x="3097" y="116"/>
                    <a:pt x="3097" y="124"/>
                  </a:cubicBezTo>
                  <a:lnTo>
                    <a:pt x="3097" y="129"/>
                  </a:lnTo>
                  <a:close/>
                  <a:moveTo>
                    <a:pt x="3070" y="121"/>
                  </a:moveTo>
                  <a:cubicBezTo>
                    <a:pt x="3070" y="109"/>
                    <a:pt x="3067" y="99"/>
                    <a:pt x="3061" y="92"/>
                  </a:cubicBezTo>
                  <a:cubicBezTo>
                    <a:pt x="3054" y="85"/>
                    <a:pt x="3044" y="81"/>
                    <a:pt x="3032" y="81"/>
                  </a:cubicBezTo>
                  <a:cubicBezTo>
                    <a:pt x="3025" y="81"/>
                    <a:pt x="3019" y="82"/>
                    <a:pt x="3014" y="84"/>
                  </a:cubicBezTo>
                  <a:cubicBezTo>
                    <a:pt x="3009" y="86"/>
                    <a:pt x="3005" y="89"/>
                    <a:pt x="3002" y="93"/>
                  </a:cubicBezTo>
                  <a:cubicBezTo>
                    <a:pt x="2999" y="97"/>
                    <a:pt x="2996" y="101"/>
                    <a:pt x="2994" y="106"/>
                  </a:cubicBezTo>
                  <a:cubicBezTo>
                    <a:pt x="2992" y="111"/>
                    <a:pt x="2991" y="116"/>
                    <a:pt x="2991" y="121"/>
                  </a:cubicBezTo>
                  <a:lnTo>
                    <a:pt x="3070" y="121"/>
                  </a:lnTo>
                  <a:close/>
                  <a:moveTo>
                    <a:pt x="3252" y="68"/>
                  </a:moveTo>
                  <a:cubicBezTo>
                    <a:pt x="3252" y="69"/>
                    <a:pt x="3252" y="69"/>
                    <a:pt x="3252" y="70"/>
                  </a:cubicBezTo>
                  <a:cubicBezTo>
                    <a:pt x="3252" y="70"/>
                    <a:pt x="3252" y="71"/>
                    <a:pt x="3251" y="71"/>
                  </a:cubicBezTo>
                  <a:cubicBezTo>
                    <a:pt x="3251" y="71"/>
                    <a:pt x="3251" y="72"/>
                    <a:pt x="3251" y="73"/>
                  </a:cubicBezTo>
                  <a:cubicBezTo>
                    <a:pt x="3251" y="73"/>
                    <a:pt x="3251" y="74"/>
                    <a:pt x="3250" y="74"/>
                  </a:cubicBezTo>
                  <a:lnTo>
                    <a:pt x="3201" y="199"/>
                  </a:lnTo>
                  <a:cubicBezTo>
                    <a:pt x="3201" y="200"/>
                    <a:pt x="3200" y="201"/>
                    <a:pt x="3200" y="202"/>
                  </a:cubicBezTo>
                  <a:cubicBezTo>
                    <a:pt x="3199" y="202"/>
                    <a:pt x="3198" y="203"/>
                    <a:pt x="3196" y="203"/>
                  </a:cubicBezTo>
                  <a:cubicBezTo>
                    <a:pt x="3195" y="204"/>
                    <a:pt x="3193" y="204"/>
                    <a:pt x="3191" y="204"/>
                  </a:cubicBezTo>
                  <a:cubicBezTo>
                    <a:pt x="3189" y="204"/>
                    <a:pt x="3186" y="204"/>
                    <a:pt x="3183" y="204"/>
                  </a:cubicBezTo>
                  <a:cubicBezTo>
                    <a:pt x="3180" y="204"/>
                    <a:pt x="3177" y="204"/>
                    <a:pt x="3175" y="204"/>
                  </a:cubicBezTo>
                  <a:cubicBezTo>
                    <a:pt x="3173" y="204"/>
                    <a:pt x="3171" y="204"/>
                    <a:pt x="3170" y="203"/>
                  </a:cubicBezTo>
                  <a:cubicBezTo>
                    <a:pt x="3169" y="203"/>
                    <a:pt x="3167" y="202"/>
                    <a:pt x="3167" y="202"/>
                  </a:cubicBezTo>
                  <a:cubicBezTo>
                    <a:pt x="3166" y="201"/>
                    <a:pt x="3165" y="200"/>
                    <a:pt x="3165" y="199"/>
                  </a:cubicBezTo>
                  <a:lnTo>
                    <a:pt x="3116" y="74"/>
                  </a:lnTo>
                  <a:cubicBezTo>
                    <a:pt x="3115" y="73"/>
                    <a:pt x="3115" y="72"/>
                    <a:pt x="3115" y="71"/>
                  </a:cubicBezTo>
                  <a:cubicBezTo>
                    <a:pt x="3115" y="71"/>
                    <a:pt x="3114" y="70"/>
                    <a:pt x="3114" y="69"/>
                  </a:cubicBezTo>
                  <a:cubicBezTo>
                    <a:pt x="3114" y="69"/>
                    <a:pt x="3114" y="69"/>
                    <a:pt x="3114" y="68"/>
                  </a:cubicBezTo>
                  <a:cubicBezTo>
                    <a:pt x="3114" y="68"/>
                    <a:pt x="3114" y="67"/>
                    <a:pt x="3115" y="66"/>
                  </a:cubicBezTo>
                  <a:cubicBezTo>
                    <a:pt x="3115" y="66"/>
                    <a:pt x="3116" y="65"/>
                    <a:pt x="3117" y="65"/>
                  </a:cubicBezTo>
                  <a:cubicBezTo>
                    <a:pt x="3118" y="65"/>
                    <a:pt x="3119" y="64"/>
                    <a:pt x="3121" y="64"/>
                  </a:cubicBezTo>
                  <a:cubicBezTo>
                    <a:pt x="3123" y="64"/>
                    <a:pt x="3125" y="64"/>
                    <a:pt x="3127" y="64"/>
                  </a:cubicBezTo>
                  <a:cubicBezTo>
                    <a:pt x="3130" y="64"/>
                    <a:pt x="3133" y="64"/>
                    <a:pt x="3135" y="64"/>
                  </a:cubicBezTo>
                  <a:cubicBezTo>
                    <a:pt x="3137" y="65"/>
                    <a:pt x="3138" y="65"/>
                    <a:pt x="3139" y="65"/>
                  </a:cubicBezTo>
                  <a:cubicBezTo>
                    <a:pt x="3140" y="66"/>
                    <a:pt x="3141" y="66"/>
                    <a:pt x="3141" y="67"/>
                  </a:cubicBezTo>
                  <a:cubicBezTo>
                    <a:pt x="3142" y="67"/>
                    <a:pt x="3142" y="68"/>
                    <a:pt x="3143" y="69"/>
                  </a:cubicBezTo>
                  <a:lnTo>
                    <a:pt x="3183" y="177"/>
                  </a:lnTo>
                  <a:lnTo>
                    <a:pt x="3184" y="179"/>
                  </a:lnTo>
                  <a:lnTo>
                    <a:pt x="3185" y="177"/>
                  </a:lnTo>
                  <a:lnTo>
                    <a:pt x="3225" y="69"/>
                  </a:lnTo>
                  <a:cubicBezTo>
                    <a:pt x="3225" y="68"/>
                    <a:pt x="3225" y="67"/>
                    <a:pt x="3226" y="67"/>
                  </a:cubicBezTo>
                  <a:cubicBezTo>
                    <a:pt x="3226" y="66"/>
                    <a:pt x="3227" y="66"/>
                    <a:pt x="3228" y="65"/>
                  </a:cubicBezTo>
                  <a:cubicBezTo>
                    <a:pt x="3229" y="65"/>
                    <a:pt x="3231" y="65"/>
                    <a:pt x="3232" y="64"/>
                  </a:cubicBezTo>
                  <a:cubicBezTo>
                    <a:pt x="3234" y="64"/>
                    <a:pt x="3236" y="64"/>
                    <a:pt x="3239" y="64"/>
                  </a:cubicBezTo>
                  <a:cubicBezTo>
                    <a:pt x="3242" y="64"/>
                    <a:pt x="3244" y="64"/>
                    <a:pt x="3245" y="64"/>
                  </a:cubicBezTo>
                  <a:cubicBezTo>
                    <a:pt x="3247" y="64"/>
                    <a:pt x="3248" y="65"/>
                    <a:pt x="3249" y="65"/>
                  </a:cubicBezTo>
                  <a:cubicBezTo>
                    <a:pt x="3250" y="65"/>
                    <a:pt x="3251" y="66"/>
                    <a:pt x="3251" y="66"/>
                  </a:cubicBezTo>
                  <a:cubicBezTo>
                    <a:pt x="3252" y="67"/>
                    <a:pt x="3252" y="68"/>
                    <a:pt x="3252" y="68"/>
                  </a:cubicBezTo>
                  <a:close/>
                  <a:moveTo>
                    <a:pt x="3417" y="129"/>
                  </a:moveTo>
                  <a:cubicBezTo>
                    <a:pt x="3417" y="132"/>
                    <a:pt x="3415" y="135"/>
                    <a:pt x="3413" y="137"/>
                  </a:cubicBezTo>
                  <a:cubicBezTo>
                    <a:pt x="3411" y="138"/>
                    <a:pt x="3409" y="139"/>
                    <a:pt x="3406" y="139"/>
                  </a:cubicBezTo>
                  <a:lnTo>
                    <a:pt x="3311" y="139"/>
                  </a:lnTo>
                  <a:cubicBezTo>
                    <a:pt x="3311" y="146"/>
                    <a:pt x="3312" y="153"/>
                    <a:pt x="3314" y="159"/>
                  </a:cubicBezTo>
                  <a:cubicBezTo>
                    <a:pt x="3315" y="165"/>
                    <a:pt x="3318" y="170"/>
                    <a:pt x="3322" y="174"/>
                  </a:cubicBezTo>
                  <a:cubicBezTo>
                    <a:pt x="3325" y="178"/>
                    <a:pt x="3330" y="181"/>
                    <a:pt x="3336" y="183"/>
                  </a:cubicBezTo>
                  <a:cubicBezTo>
                    <a:pt x="3342" y="186"/>
                    <a:pt x="3350" y="187"/>
                    <a:pt x="3358" y="187"/>
                  </a:cubicBezTo>
                  <a:cubicBezTo>
                    <a:pt x="3365" y="187"/>
                    <a:pt x="3371" y="186"/>
                    <a:pt x="3377" y="185"/>
                  </a:cubicBezTo>
                  <a:cubicBezTo>
                    <a:pt x="3382" y="184"/>
                    <a:pt x="3387" y="183"/>
                    <a:pt x="3391" y="182"/>
                  </a:cubicBezTo>
                  <a:cubicBezTo>
                    <a:pt x="3395" y="181"/>
                    <a:pt x="3398" y="179"/>
                    <a:pt x="3400" y="178"/>
                  </a:cubicBezTo>
                  <a:cubicBezTo>
                    <a:pt x="3403" y="177"/>
                    <a:pt x="3405" y="177"/>
                    <a:pt x="3406" y="177"/>
                  </a:cubicBezTo>
                  <a:cubicBezTo>
                    <a:pt x="3407" y="177"/>
                    <a:pt x="3408" y="177"/>
                    <a:pt x="3408" y="177"/>
                  </a:cubicBezTo>
                  <a:cubicBezTo>
                    <a:pt x="3409" y="178"/>
                    <a:pt x="3409" y="178"/>
                    <a:pt x="3409" y="179"/>
                  </a:cubicBezTo>
                  <a:cubicBezTo>
                    <a:pt x="3410" y="180"/>
                    <a:pt x="3410" y="181"/>
                    <a:pt x="3410" y="182"/>
                  </a:cubicBezTo>
                  <a:cubicBezTo>
                    <a:pt x="3410" y="183"/>
                    <a:pt x="3410" y="184"/>
                    <a:pt x="3410" y="186"/>
                  </a:cubicBezTo>
                  <a:cubicBezTo>
                    <a:pt x="3410" y="187"/>
                    <a:pt x="3410" y="189"/>
                    <a:pt x="3410" y="189"/>
                  </a:cubicBezTo>
                  <a:cubicBezTo>
                    <a:pt x="3410" y="190"/>
                    <a:pt x="3410" y="191"/>
                    <a:pt x="3410" y="192"/>
                  </a:cubicBezTo>
                  <a:cubicBezTo>
                    <a:pt x="3410" y="193"/>
                    <a:pt x="3409" y="193"/>
                    <a:pt x="3409" y="194"/>
                  </a:cubicBezTo>
                  <a:cubicBezTo>
                    <a:pt x="3409" y="195"/>
                    <a:pt x="3408" y="195"/>
                    <a:pt x="3408" y="196"/>
                  </a:cubicBezTo>
                  <a:cubicBezTo>
                    <a:pt x="3407" y="196"/>
                    <a:pt x="3405" y="197"/>
                    <a:pt x="3402" y="198"/>
                  </a:cubicBezTo>
                  <a:cubicBezTo>
                    <a:pt x="3400" y="199"/>
                    <a:pt x="3396" y="201"/>
                    <a:pt x="3391" y="202"/>
                  </a:cubicBezTo>
                  <a:cubicBezTo>
                    <a:pt x="3387" y="203"/>
                    <a:pt x="3381" y="204"/>
                    <a:pt x="3375" y="205"/>
                  </a:cubicBezTo>
                  <a:cubicBezTo>
                    <a:pt x="3369" y="206"/>
                    <a:pt x="3363" y="206"/>
                    <a:pt x="3356" y="206"/>
                  </a:cubicBezTo>
                  <a:cubicBezTo>
                    <a:pt x="3344" y="206"/>
                    <a:pt x="3334" y="205"/>
                    <a:pt x="3325" y="202"/>
                  </a:cubicBezTo>
                  <a:cubicBezTo>
                    <a:pt x="3316" y="199"/>
                    <a:pt x="3308" y="194"/>
                    <a:pt x="3302" y="188"/>
                  </a:cubicBezTo>
                  <a:cubicBezTo>
                    <a:pt x="3296" y="182"/>
                    <a:pt x="3291" y="175"/>
                    <a:pt x="3288" y="166"/>
                  </a:cubicBezTo>
                  <a:cubicBezTo>
                    <a:pt x="3285" y="157"/>
                    <a:pt x="3284" y="147"/>
                    <a:pt x="3284" y="135"/>
                  </a:cubicBezTo>
                  <a:cubicBezTo>
                    <a:pt x="3284" y="124"/>
                    <a:pt x="3285" y="113"/>
                    <a:pt x="3289" y="104"/>
                  </a:cubicBezTo>
                  <a:cubicBezTo>
                    <a:pt x="3292" y="95"/>
                    <a:pt x="3296" y="88"/>
                    <a:pt x="3302" y="82"/>
                  </a:cubicBezTo>
                  <a:cubicBezTo>
                    <a:pt x="3308" y="75"/>
                    <a:pt x="3316" y="70"/>
                    <a:pt x="3324" y="67"/>
                  </a:cubicBezTo>
                  <a:cubicBezTo>
                    <a:pt x="3333" y="64"/>
                    <a:pt x="3342" y="62"/>
                    <a:pt x="3353" y="62"/>
                  </a:cubicBezTo>
                  <a:cubicBezTo>
                    <a:pt x="3364" y="62"/>
                    <a:pt x="3374" y="64"/>
                    <a:pt x="3382" y="67"/>
                  </a:cubicBezTo>
                  <a:cubicBezTo>
                    <a:pt x="3390" y="70"/>
                    <a:pt x="3396" y="75"/>
                    <a:pt x="3402" y="80"/>
                  </a:cubicBezTo>
                  <a:cubicBezTo>
                    <a:pt x="3407" y="86"/>
                    <a:pt x="3411" y="93"/>
                    <a:pt x="3413" y="100"/>
                  </a:cubicBezTo>
                  <a:cubicBezTo>
                    <a:pt x="3415" y="108"/>
                    <a:pt x="3417" y="116"/>
                    <a:pt x="3417" y="124"/>
                  </a:cubicBezTo>
                  <a:lnTo>
                    <a:pt x="3417" y="129"/>
                  </a:lnTo>
                  <a:close/>
                  <a:moveTo>
                    <a:pt x="3390" y="121"/>
                  </a:moveTo>
                  <a:cubicBezTo>
                    <a:pt x="3390" y="109"/>
                    <a:pt x="3387" y="99"/>
                    <a:pt x="3381" y="92"/>
                  </a:cubicBezTo>
                  <a:cubicBezTo>
                    <a:pt x="3374" y="85"/>
                    <a:pt x="3364" y="81"/>
                    <a:pt x="3352" y="81"/>
                  </a:cubicBezTo>
                  <a:cubicBezTo>
                    <a:pt x="3345" y="81"/>
                    <a:pt x="3339" y="82"/>
                    <a:pt x="3334" y="84"/>
                  </a:cubicBezTo>
                  <a:cubicBezTo>
                    <a:pt x="3329" y="86"/>
                    <a:pt x="3325" y="89"/>
                    <a:pt x="3322" y="93"/>
                  </a:cubicBezTo>
                  <a:cubicBezTo>
                    <a:pt x="3319" y="97"/>
                    <a:pt x="3316" y="101"/>
                    <a:pt x="3314" y="106"/>
                  </a:cubicBezTo>
                  <a:cubicBezTo>
                    <a:pt x="3312" y="111"/>
                    <a:pt x="3311" y="116"/>
                    <a:pt x="3311" y="121"/>
                  </a:cubicBezTo>
                  <a:lnTo>
                    <a:pt x="3390" y="121"/>
                  </a:lnTo>
                  <a:close/>
                  <a:moveTo>
                    <a:pt x="3480" y="200"/>
                  </a:moveTo>
                  <a:cubicBezTo>
                    <a:pt x="3480" y="201"/>
                    <a:pt x="3480" y="201"/>
                    <a:pt x="3479" y="202"/>
                  </a:cubicBezTo>
                  <a:cubicBezTo>
                    <a:pt x="3479" y="202"/>
                    <a:pt x="3478" y="203"/>
                    <a:pt x="3477" y="203"/>
                  </a:cubicBezTo>
                  <a:cubicBezTo>
                    <a:pt x="3476" y="204"/>
                    <a:pt x="3475" y="204"/>
                    <a:pt x="3473" y="204"/>
                  </a:cubicBezTo>
                  <a:cubicBezTo>
                    <a:pt x="3471" y="204"/>
                    <a:pt x="3469" y="204"/>
                    <a:pt x="3466" y="204"/>
                  </a:cubicBezTo>
                  <a:cubicBezTo>
                    <a:pt x="3464" y="204"/>
                    <a:pt x="3462" y="204"/>
                    <a:pt x="3460" y="204"/>
                  </a:cubicBezTo>
                  <a:cubicBezTo>
                    <a:pt x="3458" y="204"/>
                    <a:pt x="3457" y="204"/>
                    <a:pt x="3456" y="203"/>
                  </a:cubicBezTo>
                  <a:cubicBezTo>
                    <a:pt x="3455" y="203"/>
                    <a:pt x="3454" y="202"/>
                    <a:pt x="3454" y="202"/>
                  </a:cubicBezTo>
                  <a:cubicBezTo>
                    <a:pt x="3454" y="201"/>
                    <a:pt x="3453" y="201"/>
                    <a:pt x="3453" y="200"/>
                  </a:cubicBezTo>
                  <a:lnTo>
                    <a:pt x="3453" y="5"/>
                  </a:lnTo>
                  <a:cubicBezTo>
                    <a:pt x="3453" y="4"/>
                    <a:pt x="3454" y="4"/>
                    <a:pt x="3454" y="3"/>
                  </a:cubicBezTo>
                  <a:cubicBezTo>
                    <a:pt x="3454" y="2"/>
                    <a:pt x="3455" y="2"/>
                    <a:pt x="3456" y="2"/>
                  </a:cubicBezTo>
                  <a:cubicBezTo>
                    <a:pt x="3457" y="1"/>
                    <a:pt x="3458" y="1"/>
                    <a:pt x="3460" y="1"/>
                  </a:cubicBezTo>
                  <a:cubicBezTo>
                    <a:pt x="3462" y="1"/>
                    <a:pt x="3464" y="0"/>
                    <a:pt x="3466" y="0"/>
                  </a:cubicBezTo>
                  <a:cubicBezTo>
                    <a:pt x="3469" y="0"/>
                    <a:pt x="3471" y="1"/>
                    <a:pt x="3473" y="1"/>
                  </a:cubicBezTo>
                  <a:cubicBezTo>
                    <a:pt x="3475" y="1"/>
                    <a:pt x="3476" y="1"/>
                    <a:pt x="3477" y="2"/>
                  </a:cubicBezTo>
                  <a:cubicBezTo>
                    <a:pt x="3478" y="2"/>
                    <a:pt x="3479" y="2"/>
                    <a:pt x="3479" y="3"/>
                  </a:cubicBezTo>
                  <a:cubicBezTo>
                    <a:pt x="3480" y="4"/>
                    <a:pt x="3480" y="4"/>
                    <a:pt x="3480" y="5"/>
                  </a:cubicBezTo>
                  <a:lnTo>
                    <a:pt x="3480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18">
              <a:extLst>
                <a:ext uri="{FF2B5EF4-FFF2-40B4-BE49-F238E27FC236}">
                  <a16:creationId xmlns:a16="http://schemas.microsoft.com/office/drawing/2014/main" id="{D4019CFD-0BE1-4B76-A2B6-9EA190214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924" y="3107953"/>
              <a:ext cx="1341437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9">
              <a:extLst>
                <a:ext uri="{FF2B5EF4-FFF2-40B4-BE49-F238E27FC236}">
                  <a16:creationId xmlns:a16="http://schemas.microsoft.com/office/drawing/2014/main" id="{6D4AD7B6-6704-4082-B67D-06F3C95F2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8749" y="3104778"/>
              <a:ext cx="1347787" cy="327025"/>
            </a:xfrm>
            <a:custGeom>
              <a:avLst/>
              <a:gdLst>
                <a:gd name="T0" fmla="*/ 8 w 2997"/>
                <a:gd name="T1" fmla="*/ 144 h 728"/>
                <a:gd name="T2" fmla="*/ 8 w 2997"/>
                <a:gd name="T3" fmla="*/ 208 h 728"/>
                <a:gd name="T4" fmla="*/ 16 w 2997"/>
                <a:gd name="T5" fmla="*/ 376 h 728"/>
                <a:gd name="T6" fmla="*/ 0 w 2997"/>
                <a:gd name="T7" fmla="*/ 456 h 728"/>
                <a:gd name="T8" fmla="*/ 16 w 2997"/>
                <a:gd name="T9" fmla="*/ 600 h 728"/>
                <a:gd name="T10" fmla="*/ 0 w 2997"/>
                <a:gd name="T11" fmla="*/ 712 h 728"/>
                <a:gd name="T12" fmla="*/ 80 w 2997"/>
                <a:gd name="T13" fmla="*/ 712 h 728"/>
                <a:gd name="T14" fmla="*/ 248 w 2997"/>
                <a:gd name="T15" fmla="*/ 720 h 728"/>
                <a:gd name="T16" fmla="*/ 312 w 2997"/>
                <a:gd name="T17" fmla="*/ 720 h 728"/>
                <a:gd name="T18" fmla="*/ 480 w 2997"/>
                <a:gd name="T19" fmla="*/ 712 h 728"/>
                <a:gd name="T20" fmla="*/ 560 w 2997"/>
                <a:gd name="T21" fmla="*/ 728 h 728"/>
                <a:gd name="T22" fmla="*/ 704 w 2997"/>
                <a:gd name="T23" fmla="*/ 712 h 728"/>
                <a:gd name="T24" fmla="*/ 816 w 2997"/>
                <a:gd name="T25" fmla="*/ 728 h 728"/>
                <a:gd name="T26" fmla="*/ 896 w 2997"/>
                <a:gd name="T27" fmla="*/ 712 h 728"/>
                <a:gd name="T28" fmla="*/ 1064 w 2997"/>
                <a:gd name="T29" fmla="*/ 720 h 728"/>
                <a:gd name="T30" fmla="*/ 1128 w 2997"/>
                <a:gd name="T31" fmla="*/ 720 h 728"/>
                <a:gd name="T32" fmla="*/ 1296 w 2997"/>
                <a:gd name="T33" fmla="*/ 712 h 728"/>
                <a:gd name="T34" fmla="*/ 1376 w 2997"/>
                <a:gd name="T35" fmla="*/ 728 h 728"/>
                <a:gd name="T36" fmla="*/ 1520 w 2997"/>
                <a:gd name="T37" fmla="*/ 712 h 728"/>
                <a:gd name="T38" fmla="*/ 1632 w 2997"/>
                <a:gd name="T39" fmla="*/ 728 h 728"/>
                <a:gd name="T40" fmla="*/ 1712 w 2997"/>
                <a:gd name="T41" fmla="*/ 712 h 728"/>
                <a:gd name="T42" fmla="*/ 1880 w 2997"/>
                <a:gd name="T43" fmla="*/ 720 h 728"/>
                <a:gd name="T44" fmla="*/ 1944 w 2997"/>
                <a:gd name="T45" fmla="*/ 720 h 728"/>
                <a:gd name="T46" fmla="*/ 2112 w 2997"/>
                <a:gd name="T47" fmla="*/ 712 h 728"/>
                <a:gd name="T48" fmla="*/ 2192 w 2997"/>
                <a:gd name="T49" fmla="*/ 728 h 728"/>
                <a:gd name="T50" fmla="*/ 2336 w 2997"/>
                <a:gd name="T51" fmla="*/ 712 h 728"/>
                <a:gd name="T52" fmla="*/ 2448 w 2997"/>
                <a:gd name="T53" fmla="*/ 728 h 728"/>
                <a:gd name="T54" fmla="*/ 2528 w 2997"/>
                <a:gd name="T55" fmla="*/ 712 h 728"/>
                <a:gd name="T56" fmla="*/ 2696 w 2997"/>
                <a:gd name="T57" fmla="*/ 720 h 728"/>
                <a:gd name="T58" fmla="*/ 2760 w 2997"/>
                <a:gd name="T59" fmla="*/ 720 h 728"/>
                <a:gd name="T60" fmla="*/ 2928 w 2997"/>
                <a:gd name="T61" fmla="*/ 712 h 728"/>
                <a:gd name="T62" fmla="*/ 2997 w 2997"/>
                <a:gd name="T63" fmla="*/ 701 h 728"/>
                <a:gd name="T64" fmla="*/ 2981 w 2997"/>
                <a:gd name="T65" fmla="*/ 557 h 728"/>
                <a:gd name="T66" fmla="*/ 2997 w 2997"/>
                <a:gd name="T67" fmla="*/ 445 h 728"/>
                <a:gd name="T68" fmla="*/ 2981 w 2997"/>
                <a:gd name="T69" fmla="*/ 365 h 728"/>
                <a:gd name="T70" fmla="*/ 2989 w 2997"/>
                <a:gd name="T71" fmla="*/ 197 h 728"/>
                <a:gd name="T72" fmla="*/ 2989 w 2997"/>
                <a:gd name="T73" fmla="*/ 133 h 728"/>
                <a:gd name="T74" fmla="*/ 2945 w 2997"/>
                <a:gd name="T75" fmla="*/ 16 h 728"/>
                <a:gd name="T76" fmla="*/ 2865 w 2997"/>
                <a:gd name="T77" fmla="*/ 0 h 728"/>
                <a:gd name="T78" fmla="*/ 2721 w 2997"/>
                <a:gd name="T79" fmla="*/ 16 h 728"/>
                <a:gd name="T80" fmla="*/ 2609 w 2997"/>
                <a:gd name="T81" fmla="*/ 0 h 728"/>
                <a:gd name="T82" fmla="*/ 2529 w 2997"/>
                <a:gd name="T83" fmla="*/ 16 h 728"/>
                <a:gd name="T84" fmla="*/ 2361 w 2997"/>
                <a:gd name="T85" fmla="*/ 8 h 728"/>
                <a:gd name="T86" fmla="*/ 2297 w 2997"/>
                <a:gd name="T87" fmla="*/ 8 h 728"/>
                <a:gd name="T88" fmla="*/ 2129 w 2997"/>
                <a:gd name="T89" fmla="*/ 16 h 728"/>
                <a:gd name="T90" fmla="*/ 2049 w 2997"/>
                <a:gd name="T91" fmla="*/ 0 h 728"/>
                <a:gd name="T92" fmla="*/ 1905 w 2997"/>
                <a:gd name="T93" fmla="*/ 16 h 728"/>
                <a:gd name="T94" fmla="*/ 1793 w 2997"/>
                <a:gd name="T95" fmla="*/ 0 h 728"/>
                <a:gd name="T96" fmla="*/ 1713 w 2997"/>
                <a:gd name="T97" fmla="*/ 16 h 728"/>
                <a:gd name="T98" fmla="*/ 1545 w 2997"/>
                <a:gd name="T99" fmla="*/ 8 h 728"/>
                <a:gd name="T100" fmla="*/ 1481 w 2997"/>
                <a:gd name="T101" fmla="*/ 8 h 728"/>
                <a:gd name="T102" fmla="*/ 1313 w 2997"/>
                <a:gd name="T103" fmla="*/ 16 h 728"/>
                <a:gd name="T104" fmla="*/ 1233 w 2997"/>
                <a:gd name="T105" fmla="*/ 0 h 728"/>
                <a:gd name="T106" fmla="*/ 1089 w 2997"/>
                <a:gd name="T107" fmla="*/ 16 h 728"/>
                <a:gd name="T108" fmla="*/ 977 w 2997"/>
                <a:gd name="T109" fmla="*/ 0 h 728"/>
                <a:gd name="T110" fmla="*/ 897 w 2997"/>
                <a:gd name="T111" fmla="*/ 16 h 728"/>
                <a:gd name="T112" fmla="*/ 729 w 2997"/>
                <a:gd name="T113" fmla="*/ 8 h 728"/>
                <a:gd name="T114" fmla="*/ 665 w 2997"/>
                <a:gd name="T115" fmla="*/ 8 h 728"/>
                <a:gd name="T116" fmla="*/ 497 w 2997"/>
                <a:gd name="T117" fmla="*/ 16 h 728"/>
                <a:gd name="T118" fmla="*/ 417 w 2997"/>
                <a:gd name="T119" fmla="*/ 0 h 728"/>
                <a:gd name="T120" fmla="*/ 273 w 2997"/>
                <a:gd name="T121" fmla="*/ 16 h 728"/>
                <a:gd name="T122" fmla="*/ 161 w 2997"/>
                <a:gd name="T123" fmla="*/ 0 h 728"/>
                <a:gd name="T124" fmla="*/ 81 w 299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2" y="48"/>
                    <a:pt x="8" y="48"/>
                  </a:cubicBezTo>
                  <a:cubicBezTo>
                    <a:pt x="3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3" y="16"/>
                    <a:pt x="8" y="16"/>
                  </a:cubicBezTo>
                  <a:cubicBezTo>
                    <a:pt x="12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2" y="96"/>
                    <a:pt x="8" y="96"/>
                  </a:cubicBezTo>
                  <a:cubicBezTo>
                    <a:pt x="3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3" y="64"/>
                    <a:pt x="8" y="64"/>
                  </a:cubicBezTo>
                  <a:cubicBezTo>
                    <a:pt x="12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2" y="144"/>
                    <a:pt x="8" y="144"/>
                  </a:cubicBezTo>
                  <a:cubicBezTo>
                    <a:pt x="3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3" y="112"/>
                    <a:pt x="8" y="112"/>
                  </a:cubicBezTo>
                  <a:cubicBezTo>
                    <a:pt x="12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2" y="192"/>
                    <a:pt x="8" y="192"/>
                  </a:cubicBezTo>
                  <a:cubicBezTo>
                    <a:pt x="3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3" y="160"/>
                    <a:pt x="8" y="160"/>
                  </a:cubicBezTo>
                  <a:cubicBezTo>
                    <a:pt x="12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2" y="240"/>
                    <a:pt x="8" y="240"/>
                  </a:cubicBezTo>
                  <a:cubicBezTo>
                    <a:pt x="3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3" y="208"/>
                    <a:pt x="8" y="208"/>
                  </a:cubicBezTo>
                  <a:cubicBezTo>
                    <a:pt x="12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2" y="288"/>
                    <a:pt x="8" y="288"/>
                  </a:cubicBezTo>
                  <a:cubicBezTo>
                    <a:pt x="3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3" y="256"/>
                    <a:pt x="8" y="256"/>
                  </a:cubicBezTo>
                  <a:cubicBezTo>
                    <a:pt x="12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2" y="336"/>
                    <a:pt x="8" y="336"/>
                  </a:cubicBezTo>
                  <a:cubicBezTo>
                    <a:pt x="3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3" y="304"/>
                    <a:pt x="8" y="304"/>
                  </a:cubicBezTo>
                  <a:cubicBezTo>
                    <a:pt x="12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2" y="384"/>
                    <a:pt x="8" y="384"/>
                  </a:cubicBezTo>
                  <a:cubicBezTo>
                    <a:pt x="3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3" y="352"/>
                    <a:pt x="8" y="352"/>
                  </a:cubicBezTo>
                  <a:cubicBezTo>
                    <a:pt x="12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2" y="432"/>
                    <a:pt x="8" y="432"/>
                  </a:cubicBezTo>
                  <a:cubicBezTo>
                    <a:pt x="3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3" y="400"/>
                    <a:pt x="8" y="400"/>
                  </a:cubicBezTo>
                  <a:cubicBezTo>
                    <a:pt x="12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2" y="480"/>
                    <a:pt x="8" y="480"/>
                  </a:cubicBezTo>
                  <a:cubicBezTo>
                    <a:pt x="3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3" y="448"/>
                    <a:pt x="8" y="448"/>
                  </a:cubicBezTo>
                  <a:cubicBezTo>
                    <a:pt x="12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2" y="528"/>
                    <a:pt x="8" y="528"/>
                  </a:cubicBezTo>
                  <a:cubicBezTo>
                    <a:pt x="3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3" y="496"/>
                    <a:pt x="8" y="496"/>
                  </a:cubicBezTo>
                  <a:cubicBezTo>
                    <a:pt x="12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2" y="576"/>
                    <a:pt x="8" y="576"/>
                  </a:cubicBezTo>
                  <a:cubicBezTo>
                    <a:pt x="3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3" y="544"/>
                    <a:pt x="8" y="544"/>
                  </a:cubicBezTo>
                  <a:cubicBezTo>
                    <a:pt x="12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2" y="624"/>
                    <a:pt x="8" y="624"/>
                  </a:cubicBezTo>
                  <a:cubicBezTo>
                    <a:pt x="3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3" y="592"/>
                    <a:pt x="8" y="592"/>
                  </a:cubicBezTo>
                  <a:cubicBezTo>
                    <a:pt x="12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2" y="672"/>
                    <a:pt x="8" y="672"/>
                  </a:cubicBezTo>
                  <a:cubicBezTo>
                    <a:pt x="3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3" y="640"/>
                    <a:pt x="8" y="640"/>
                  </a:cubicBezTo>
                  <a:cubicBezTo>
                    <a:pt x="12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2" y="720"/>
                    <a:pt x="8" y="720"/>
                  </a:cubicBezTo>
                  <a:cubicBezTo>
                    <a:pt x="3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3" y="688"/>
                    <a:pt x="8" y="688"/>
                  </a:cubicBezTo>
                  <a:cubicBezTo>
                    <a:pt x="12" y="688"/>
                    <a:pt x="16" y="692"/>
                    <a:pt x="16" y="696"/>
                  </a:cubicBezTo>
                  <a:close/>
                  <a:moveTo>
                    <a:pt x="32" y="712"/>
                  </a:moveTo>
                  <a:lnTo>
                    <a:pt x="48" y="712"/>
                  </a:lnTo>
                  <a:cubicBezTo>
                    <a:pt x="53" y="712"/>
                    <a:pt x="56" y="716"/>
                    <a:pt x="56" y="720"/>
                  </a:cubicBezTo>
                  <a:cubicBezTo>
                    <a:pt x="56" y="724"/>
                    <a:pt x="53" y="728"/>
                    <a:pt x="48" y="728"/>
                  </a:cubicBezTo>
                  <a:lnTo>
                    <a:pt x="32" y="728"/>
                  </a:lnTo>
                  <a:cubicBezTo>
                    <a:pt x="28" y="728"/>
                    <a:pt x="24" y="724"/>
                    <a:pt x="24" y="720"/>
                  </a:cubicBezTo>
                  <a:cubicBezTo>
                    <a:pt x="24" y="716"/>
                    <a:pt x="28" y="712"/>
                    <a:pt x="32" y="712"/>
                  </a:cubicBezTo>
                  <a:close/>
                  <a:moveTo>
                    <a:pt x="80" y="712"/>
                  </a:moveTo>
                  <a:lnTo>
                    <a:pt x="96" y="712"/>
                  </a:lnTo>
                  <a:cubicBezTo>
                    <a:pt x="101" y="712"/>
                    <a:pt x="104" y="716"/>
                    <a:pt x="104" y="720"/>
                  </a:cubicBezTo>
                  <a:cubicBezTo>
                    <a:pt x="104" y="724"/>
                    <a:pt x="101" y="728"/>
                    <a:pt x="96" y="728"/>
                  </a:cubicBezTo>
                  <a:lnTo>
                    <a:pt x="80" y="728"/>
                  </a:lnTo>
                  <a:cubicBezTo>
                    <a:pt x="76" y="728"/>
                    <a:pt x="72" y="724"/>
                    <a:pt x="72" y="720"/>
                  </a:cubicBezTo>
                  <a:cubicBezTo>
                    <a:pt x="72" y="716"/>
                    <a:pt x="76" y="712"/>
                    <a:pt x="80" y="712"/>
                  </a:cubicBezTo>
                  <a:close/>
                  <a:moveTo>
                    <a:pt x="128" y="712"/>
                  </a:moveTo>
                  <a:lnTo>
                    <a:pt x="144" y="712"/>
                  </a:lnTo>
                  <a:cubicBezTo>
                    <a:pt x="149" y="712"/>
                    <a:pt x="152" y="716"/>
                    <a:pt x="152" y="720"/>
                  </a:cubicBezTo>
                  <a:cubicBezTo>
                    <a:pt x="152" y="724"/>
                    <a:pt x="149" y="728"/>
                    <a:pt x="144" y="728"/>
                  </a:cubicBezTo>
                  <a:lnTo>
                    <a:pt x="128" y="728"/>
                  </a:lnTo>
                  <a:cubicBezTo>
                    <a:pt x="124" y="728"/>
                    <a:pt x="120" y="724"/>
                    <a:pt x="120" y="720"/>
                  </a:cubicBezTo>
                  <a:cubicBezTo>
                    <a:pt x="120" y="716"/>
                    <a:pt x="124" y="712"/>
                    <a:pt x="128" y="712"/>
                  </a:cubicBezTo>
                  <a:close/>
                  <a:moveTo>
                    <a:pt x="176" y="712"/>
                  </a:moveTo>
                  <a:lnTo>
                    <a:pt x="192" y="712"/>
                  </a:lnTo>
                  <a:cubicBezTo>
                    <a:pt x="197" y="712"/>
                    <a:pt x="200" y="716"/>
                    <a:pt x="200" y="720"/>
                  </a:cubicBezTo>
                  <a:cubicBezTo>
                    <a:pt x="200" y="724"/>
                    <a:pt x="197" y="728"/>
                    <a:pt x="192" y="728"/>
                  </a:cubicBezTo>
                  <a:lnTo>
                    <a:pt x="176" y="728"/>
                  </a:lnTo>
                  <a:cubicBezTo>
                    <a:pt x="172" y="728"/>
                    <a:pt x="168" y="724"/>
                    <a:pt x="168" y="720"/>
                  </a:cubicBezTo>
                  <a:cubicBezTo>
                    <a:pt x="168" y="716"/>
                    <a:pt x="172" y="712"/>
                    <a:pt x="176" y="712"/>
                  </a:cubicBezTo>
                  <a:close/>
                  <a:moveTo>
                    <a:pt x="224" y="712"/>
                  </a:moveTo>
                  <a:lnTo>
                    <a:pt x="240" y="712"/>
                  </a:lnTo>
                  <a:cubicBezTo>
                    <a:pt x="245" y="712"/>
                    <a:pt x="248" y="716"/>
                    <a:pt x="248" y="720"/>
                  </a:cubicBezTo>
                  <a:cubicBezTo>
                    <a:pt x="248" y="724"/>
                    <a:pt x="245" y="728"/>
                    <a:pt x="240" y="728"/>
                  </a:cubicBezTo>
                  <a:lnTo>
                    <a:pt x="224" y="728"/>
                  </a:lnTo>
                  <a:cubicBezTo>
                    <a:pt x="220" y="728"/>
                    <a:pt x="216" y="724"/>
                    <a:pt x="216" y="720"/>
                  </a:cubicBezTo>
                  <a:cubicBezTo>
                    <a:pt x="216" y="716"/>
                    <a:pt x="220" y="712"/>
                    <a:pt x="224" y="712"/>
                  </a:cubicBezTo>
                  <a:close/>
                  <a:moveTo>
                    <a:pt x="272" y="712"/>
                  </a:moveTo>
                  <a:lnTo>
                    <a:pt x="288" y="712"/>
                  </a:lnTo>
                  <a:cubicBezTo>
                    <a:pt x="293" y="712"/>
                    <a:pt x="296" y="716"/>
                    <a:pt x="296" y="720"/>
                  </a:cubicBezTo>
                  <a:cubicBezTo>
                    <a:pt x="296" y="724"/>
                    <a:pt x="293" y="728"/>
                    <a:pt x="288" y="728"/>
                  </a:cubicBezTo>
                  <a:lnTo>
                    <a:pt x="272" y="728"/>
                  </a:lnTo>
                  <a:cubicBezTo>
                    <a:pt x="268" y="728"/>
                    <a:pt x="264" y="724"/>
                    <a:pt x="264" y="720"/>
                  </a:cubicBezTo>
                  <a:cubicBezTo>
                    <a:pt x="264" y="716"/>
                    <a:pt x="268" y="712"/>
                    <a:pt x="272" y="712"/>
                  </a:cubicBezTo>
                  <a:close/>
                  <a:moveTo>
                    <a:pt x="320" y="712"/>
                  </a:moveTo>
                  <a:lnTo>
                    <a:pt x="336" y="712"/>
                  </a:lnTo>
                  <a:cubicBezTo>
                    <a:pt x="341" y="712"/>
                    <a:pt x="344" y="716"/>
                    <a:pt x="344" y="720"/>
                  </a:cubicBezTo>
                  <a:cubicBezTo>
                    <a:pt x="344" y="724"/>
                    <a:pt x="341" y="728"/>
                    <a:pt x="336" y="728"/>
                  </a:cubicBezTo>
                  <a:lnTo>
                    <a:pt x="320" y="728"/>
                  </a:lnTo>
                  <a:cubicBezTo>
                    <a:pt x="316" y="728"/>
                    <a:pt x="312" y="724"/>
                    <a:pt x="312" y="720"/>
                  </a:cubicBezTo>
                  <a:cubicBezTo>
                    <a:pt x="312" y="716"/>
                    <a:pt x="316" y="712"/>
                    <a:pt x="320" y="712"/>
                  </a:cubicBezTo>
                  <a:close/>
                  <a:moveTo>
                    <a:pt x="368" y="712"/>
                  </a:moveTo>
                  <a:lnTo>
                    <a:pt x="384" y="712"/>
                  </a:lnTo>
                  <a:cubicBezTo>
                    <a:pt x="389" y="712"/>
                    <a:pt x="392" y="716"/>
                    <a:pt x="392" y="720"/>
                  </a:cubicBezTo>
                  <a:cubicBezTo>
                    <a:pt x="392" y="724"/>
                    <a:pt x="389" y="728"/>
                    <a:pt x="384" y="728"/>
                  </a:cubicBezTo>
                  <a:lnTo>
                    <a:pt x="368" y="728"/>
                  </a:lnTo>
                  <a:cubicBezTo>
                    <a:pt x="364" y="728"/>
                    <a:pt x="360" y="724"/>
                    <a:pt x="360" y="720"/>
                  </a:cubicBezTo>
                  <a:cubicBezTo>
                    <a:pt x="360" y="716"/>
                    <a:pt x="364" y="712"/>
                    <a:pt x="368" y="712"/>
                  </a:cubicBezTo>
                  <a:close/>
                  <a:moveTo>
                    <a:pt x="416" y="712"/>
                  </a:moveTo>
                  <a:lnTo>
                    <a:pt x="432" y="712"/>
                  </a:lnTo>
                  <a:cubicBezTo>
                    <a:pt x="437" y="712"/>
                    <a:pt x="440" y="716"/>
                    <a:pt x="440" y="720"/>
                  </a:cubicBezTo>
                  <a:cubicBezTo>
                    <a:pt x="440" y="724"/>
                    <a:pt x="437" y="728"/>
                    <a:pt x="432" y="728"/>
                  </a:cubicBezTo>
                  <a:lnTo>
                    <a:pt x="416" y="728"/>
                  </a:lnTo>
                  <a:cubicBezTo>
                    <a:pt x="412" y="728"/>
                    <a:pt x="408" y="724"/>
                    <a:pt x="408" y="720"/>
                  </a:cubicBezTo>
                  <a:cubicBezTo>
                    <a:pt x="408" y="716"/>
                    <a:pt x="412" y="712"/>
                    <a:pt x="416" y="712"/>
                  </a:cubicBezTo>
                  <a:close/>
                  <a:moveTo>
                    <a:pt x="464" y="712"/>
                  </a:moveTo>
                  <a:lnTo>
                    <a:pt x="480" y="712"/>
                  </a:lnTo>
                  <a:cubicBezTo>
                    <a:pt x="485" y="712"/>
                    <a:pt x="488" y="716"/>
                    <a:pt x="488" y="720"/>
                  </a:cubicBezTo>
                  <a:cubicBezTo>
                    <a:pt x="488" y="724"/>
                    <a:pt x="485" y="728"/>
                    <a:pt x="480" y="728"/>
                  </a:cubicBezTo>
                  <a:lnTo>
                    <a:pt x="464" y="728"/>
                  </a:lnTo>
                  <a:cubicBezTo>
                    <a:pt x="460" y="728"/>
                    <a:pt x="456" y="724"/>
                    <a:pt x="456" y="720"/>
                  </a:cubicBezTo>
                  <a:cubicBezTo>
                    <a:pt x="456" y="716"/>
                    <a:pt x="460" y="712"/>
                    <a:pt x="464" y="712"/>
                  </a:cubicBezTo>
                  <a:close/>
                  <a:moveTo>
                    <a:pt x="512" y="712"/>
                  </a:moveTo>
                  <a:lnTo>
                    <a:pt x="528" y="712"/>
                  </a:lnTo>
                  <a:cubicBezTo>
                    <a:pt x="533" y="712"/>
                    <a:pt x="536" y="716"/>
                    <a:pt x="536" y="720"/>
                  </a:cubicBezTo>
                  <a:cubicBezTo>
                    <a:pt x="536" y="724"/>
                    <a:pt x="533" y="728"/>
                    <a:pt x="528" y="728"/>
                  </a:cubicBezTo>
                  <a:lnTo>
                    <a:pt x="512" y="728"/>
                  </a:lnTo>
                  <a:cubicBezTo>
                    <a:pt x="508" y="728"/>
                    <a:pt x="504" y="724"/>
                    <a:pt x="504" y="720"/>
                  </a:cubicBezTo>
                  <a:cubicBezTo>
                    <a:pt x="504" y="716"/>
                    <a:pt x="508" y="712"/>
                    <a:pt x="512" y="712"/>
                  </a:cubicBezTo>
                  <a:close/>
                  <a:moveTo>
                    <a:pt x="560" y="712"/>
                  </a:moveTo>
                  <a:lnTo>
                    <a:pt x="576" y="712"/>
                  </a:lnTo>
                  <a:cubicBezTo>
                    <a:pt x="581" y="712"/>
                    <a:pt x="584" y="716"/>
                    <a:pt x="584" y="720"/>
                  </a:cubicBezTo>
                  <a:cubicBezTo>
                    <a:pt x="584" y="724"/>
                    <a:pt x="581" y="728"/>
                    <a:pt x="576" y="728"/>
                  </a:cubicBezTo>
                  <a:lnTo>
                    <a:pt x="560" y="728"/>
                  </a:lnTo>
                  <a:cubicBezTo>
                    <a:pt x="556" y="728"/>
                    <a:pt x="552" y="724"/>
                    <a:pt x="552" y="720"/>
                  </a:cubicBezTo>
                  <a:cubicBezTo>
                    <a:pt x="552" y="716"/>
                    <a:pt x="556" y="712"/>
                    <a:pt x="560" y="712"/>
                  </a:cubicBezTo>
                  <a:close/>
                  <a:moveTo>
                    <a:pt x="608" y="712"/>
                  </a:moveTo>
                  <a:lnTo>
                    <a:pt x="624" y="712"/>
                  </a:lnTo>
                  <a:cubicBezTo>
                    <a:pt x="629" y="712"/>
                    <a:pt x="632" y="716"/>
                    <a:pt x="632" y="720"/>
                  </a:cubicBezTo>
                  <a:cubicBezTo>
                    <a:pt x="632" y="724"/>
                    <a:pt x="629" y="728"/>
                    <a:pt x="624" y="728"/>
                  </a:cubicBezTo>
                  <a:lnTo>
                    <a:pt x="608" y="728"/>
                  </a:lnTo>
                  <a:cubicBezTo>
                    <a:pt x="604" y="728"/>
                    <a:pt x="600" y="724"/>
                    <a:pt x="600" y="720"/>
                  </a:cubicBezTo>
                  <a:cubicBezTo>
                    <a:pt x="600" y="716"/>
                    <a:pt x="604" y="712"/>
                    <a:pt x="608" y="712"/>
                  </a:cubicBezTo>
                  <a:close/>
                  <a:moveTo>
                    <a:pt x="656" y="712"/>
                  </a:moveTo>
                  <a:lnTo>
                    <a:pt x="672" y="712"/>
                  </a:lnTo>
                  <a:cubicBezTo>
                    <a:pt x="677" y="712"/>
                    <a:pt x="680" y="716"/>
                    <a:pt x="680" y="720"/>
                  </a:cubicBezTo>
                  <a:cubicBezTo>
                    <a:pt x="680" y="724"/>
                    <a:pt x="677" y="728"/>
                    <a:pt x="672" y="728"/>
                  </a:cubicBezTo>
                  <a:lnTo>
                    <a:pt x="656" y="728"/>
                  </a:lnTo>
                  <a:cubicBezTo>
                    <a:pt x="652" y="728"/>
                    <a:pt x="648" y="724"/>
                    <a:pt x="648" y="720"/>
                  </a:cubicBezTo>
                  <a:cubicBezTo>
                    <a:pt x="648" y="716"/>
                    <a:pt x="652" y="712"/>
                    <a:pt x="656" y="712"/>
                  </a:cubicBezTo>
                  <a:close/>
                  <a:moveTo>
                    <a:pt x="704" y="712"/>
                  </a:moveTo>
                  <a:lnTo>
                    <a:pt x="720" y="712"/>
                  </a:lnTo>
                  <a:cubicBezTo>
                    <a:pt x="725" y="712"/>
                    <a:pt x="728" y="716"/>
                    <a:pt x="728" y="720"/>
                  </a:cubicBezTo>
                  <a:cubicBezTo>
                    <a:pt x="728" y="724"/>
                    <a:pt x="725" y="728"/>
                    <a:pt x="720" y="728"/>
                  </a:cubicBezTo>
                  <a:lnTo>
                    <a:pt x="704" y="728"/>
                  </a:lnTo>
                  <a:cubicBezTo>
                    <a:pt x="700" y="728"/>
                    <a:pt x="696" y="724"/>
                    <a:pt x="696" y="720"/>
                  </a:cubicBezTo>
                  <a:cubicBezTo>
                    <a:pt x="696" y="716"/>
                    <a:pt x="700" y="712"/>
                    <a:pt x="704" y="712"/>
                  </a:cubicBezTo>
                  <a:close/>
                  <a:moveTo>
                    <a:pt x="752" y="712"/>
                  </a:moveTo>
                  <a:lnTo>
                    <a:pt x="768" y="712"/>
                  </a:lnTo>
                  <a:cubicBezTo>
                    <a:pt x="773" y="712"/>
                    <a:pt x="776" y="716"/>
                    <a:pt x="776" y="720"/>
                  </a:cubicBezTo>
                  <a:cubicBezTo>
                    <a:pt x="776" y="724"/>
                    <a:pt x="773" y="728"/>
                    <a:pt x="768" y="728"/>
                  </a:cubicBezTo>
                  <a:lnTo>
                    <a:pt x="752" y="728"/>
                  </a:lnTo>
                  <a:cubicBezTo>
                    <a:pt x="748" y="728"/>
                    <a:pt x="744" y="724"/>
                    <a:pt x="744" y="720"/>
                  </a:cubicBezTo>
                  <a:cubicBezTo>
                    <a:pt x="744" y="716"/>
                    <a:pt x="748" y="712"/>
                    <a:pt x="752" y="712"/>
                  </a:cubicBezTo>
                  <a:close/>
                  <a:moveTo>
                    <a:pt x="800" y="712"/>
                  </a:moveTo>
                  <a:lnTo>
                    <a:pt x="816" y="712"/>
                  </a:lnTo>
                  <a:cubicBezTo>
                    <a:pt x="821" y="712"/>
                    <a:pt x="824" y="716"/>
                    <a:pt x="824" y="720"/>
                  </a:cubicBezTo>
                  <a:cubicBezTo>
                    <a:pt x="824" y="724"/>
                    <a:pt x="821" y="728"/>
                    <a:pt x="816" y="728"/>
                  </a:cubicBezTo>
                  <a:lnTo>
                    <a:pt x="800" y="728"/>
                  </a:lnTo>
                  <a:cubicBezTo>
                    <a:pt x="796" y="728"/>
                    <a:pt x="792" y="724"/>
                    <a:pt x="792" y="720"/>
                  </a:cubicBezTo>
                  <a:cubicBezTo>
                    <a:pt x="792" y="716"/>
                    <a:pt x="796" y="712"/>
                    <a:pt x="800" y="712"/>
                  </a:cubicBezTo>
                  <a:close/>
                  <a:moveTo>
                    <a:pt x="848" y="712"/>
                  </a:moveTo>
                  <a:lnTo>
                    <a:pt x="864" y="712"/>
                  </a:lnTo>
                  <a:cubicBezTo>
                    <a:pt x="869" y="712"/>
                    <a:pt x="872" y="716"/>
                    <a:pt x="872" y="720"/>
                  </a:cubicBezTo>
                  <a:cubicBezTo>
                    <a:pt x="872" y="724"/>
                    <a:pt x="869" y="728"/>
                    <a:pt x="864" y="728"/>
                  </a:cubicBezTo>
                  <a:lnTo>
                    <a:pt x="848" y="728"/>
                  </a:lnTo>
                  <a:cubicBezTo>
                    <a:pt x="844" y="728"/>
                    <a:pt x="840" y="724"/>
                    <a:pt x="840" y="720"/>
                  </a:cubicBezTo>
                  <a:cubicBezTo>
                    <a:pt x="840" y="716"/>
                    <a:pt x="844" y="712"/>
                    <a:pt x="848" y="712"/>
                  </a:cubicBezTo>
                  <a:close/>
                  <a:moveTo>
                    <a:pt x="896" y="712"/>
                  </a:moveTo>
                  <a:lnTo>
                    <a:pt x="912" y="712"/>
                  </a:lnTo>
                  <a:cubicBezTo>
                    <a:pt x="917" y="712"/>
                    <a:pt x="920" y="716"/>
                    <a:pt x="920" y="720"/>
                  </a:cubicBezTo>
                  <a:cubicBezTo>
                    <a:pt x="920" y="724"/>
                    <a:pt x="917" y="728"/>
                    <a:pt x="912" y="728"/>
                  </a:cubicBezTo>
                  <a:lnTo>
                    <a:pt x="896" y="728"/>
                  </a:lnTo>
                  <a:cubicBezTo>
                    <a:pt x="892" y="728"/>
                    <a:pt x="888" y="724"/>
                    <a:pt x="888" y="720"/>
                  </a:cubicBezTo>
                  <a:cubicBezTo>
                    <a:pt x="888" y="716"/>
                    <a:pt x="892" y="712"/>
                    <a:pt x="896" y="712"/>
                  </a:cubicBezTo>
                  <a:close/>
                  <a:moveTo>
                    <a:pt x="944" y="712"/>
                  </a:moveTo>
                  <a:lnTo>
                    <a:pt x="960" y="712"/>
                  </a:lnTo>
                  <a:cubicBezTo>
                    <a:pt x="965" y="712"/>
                    <a:pt x="968" y="716"/>
                    <a:pt x="968" y="720"/>
                  </a:cubicBezTo>
                  <a:cubicBezTo>
                    <a:pt x="968" y="724"/>
                    <a:pt x="965" y="728"/>
                    <a:pt x="960" y="728"/>
                  </a:cubicBezTo>
                  <a:lnTo>
                    <a:pt x="944" y="728"/>
                  </a:lnTo>
                  <a:cubicBezTo>
                    <a:pt x="940" y="728"/>
                    <a:pt x="936" y="724"/>
                    <a:pt x="936" y="720"/>
                  </a:cubicBezTo>
                  <a:cubicBezTo>
                    <a:pt x="936" y="716"/>
                    <a:pt x="940" y="712"/>
                    <a:pt x="944" y="712"/>
                  </a:cubicBezTo>
                  <a:close/>
                  <a:moveTo>
                    <a:pt x="992" y="712"/>
                  </a:moveTo>
                  <a:lnTo>
                    <a:pt x="1008" y="712"/>
                  </a:lnTo>
                  <a:cubicBezTo>
                    <a:pt x="1013" y="712"/>
                    <a:pt x="1016" y="716"/>
                    <a:pt x="1016" y="720"/>
                  </a:cubicBezTo>
                  <a:cubicBezTo>
                    <a:pt x="1016" y="724"/>
                    <a:pt x="1013" y="728"/>
                    <a:pt x="1008" y="728"/>
                  </a:cubicBezTo>
                  <a:lnTo>
                    <a:pt x="992" y="728"/>
                  </a:lnTo>
                  <a:cubicBezTo>
                    <a:pt x="988" y="728"/>
                    <a:pt x="984" y="724"/>
                    <a:pt x="984" y="720"/>
                  </a:cubicBezTo>
                  <a:cubicBezTo>
                    <a:pt x="984" y="716"/>
                    <a:pt x="988" y="712"/>
                    <a:pt x="992" y="712"/>
                  </a:cubicBezTo>
                  <a:close/>
                  <a:moveTo>
                    <a:pt x="1040" y="712"/>
                  </a:moveTo>
                  <a:lnTo>
                    <a:pt x="1056" y="712"/>
                  </a:lnTo>
                  <a:cubicBezTo>
                    <a:pt x="1061" y="712"/>
                    <a:pt x="1064" y="716"/>
                    <a:pt x="1064" y="720"/>
                  </a:cubicBezTo>
                  <a:cubicBezTo>
                    <a:pt x="1064" y="724"/>
                    <a:pt x="1061" y="728"/>
                    <a:pt x="1056" y="728"/>
                  </a:cubicBezTo>
                  <a:lnTo>
                    <a:pt x="1040" y="728"/>
                  </a:lnTo>
                  <a:cubicBezTo>
                    <a:pt x="1036" y="728"/>
                    <a:pt x="1032" y="724"/>
                    <a:pt x="1032" y="720"/>
                  </a:cubicBezTo>
                  <a:cubicBezTo>
                    <a:pt x="1032" y="716"/>
                    <a:pt x="1036" y="712"/>
                    <a:pt x="1040" y="712"/>
                  </a:cubicBezTo>
                  <a:close/>
                  <a:moveTo>
                    <a:pt x="1088" y="712"/>
                  </a:moveTo>
                  <a:lnTo>
                    <a:pt x="1104" y="712"/>
                  </a:lnTo>
                  <a:cubicBezTo>
                    <a:pt x="1109" y="712"/>
                    <a:pt x="1112" y="716"/>
                    <a:pt x="1112" y="720"/>
                  </a:cubicBezTo>
                  <a:cubicBezTo>
                    <a:pt x="1112" y="724"/>
                    <a:pt x="1109" y="728"/>
                    <a:pt x="1104" y="728"/>
                  </a:cubicBezTo>
                  <a:lnTo>
                    <a:pt x="1088" y="728"/>
                  </a:lnTo>
                  <a:cubicBezTo>
                    <a:pt x="1084" y="728"/>
                    <a:pt x="1080" y="724"/>
                    <a:pt x="1080" y="720"/>
                  </a:cubicBezTo>
                  <a:cubicBezTo>
                    <a:pt x="1080" y="716"/>
                    <a:pt x="1084" y="712"/>
                    <a:pt x="1088" y="712"/>
                  </a:cubicBezTo>
                  <a:close/>
                  <a:moveTo>
                    <a:pt x="1136" y="712"/>
                  </a:moveTo>
                  <a:lnTo>
                    <a:pt x="1152" y="712"/>
                  </a:lnTo>
                  <a:cubicBezTo>
                    <a:pt x="1157" y="712"/>
                    <a:pt x="1160" y="716"/>
                    <a:pt x="1160" y="720"/>
                  </a:cubicBezTo>
                  <a:cubicBezTo>
                    <a:pt x="1160" y="724"/>
                    <a:pt x="1157" y="728"/>
                    <a:pt x="1152" y="728"/>
                  </a:cubicBezTo>
                  <a:lnTo>
                    <a:pt x="1136" y="728"/>
                  </a:lnTo>
                  <a:cubicBezTo>
                    <a:pt x="1132" y="728"/>
                    <a:pt x="1128" y="724"/>
                    <a:pt x="1128" y="720"/>
                  </a:cubicBezTo>
                  <a:cubicBezTo>
                    <a:pt x="1128" y="716"/>
                    <a:pt x="1132" y="712"/>
                    <a:pt x="1136" y="712"/>
                  </a:cubicBezTo>
                  <a:close/>
                  <a:moveTo>
                    <a:pt x="1184" y="712"/>
                  </a:moveTo>
                  <a:lnTo>
                    <a:pt x="1200" y="712"/>
                  </a:lnTo>
                  <a:cubicBezTo>
                    <a:pt x="1205" y="712"/>
                    <a:pt x="1208" y="716"/>
                    <a:pt x="1208" y="720"/>
                  </a:cubicBezTo>
                  <a:cubicBezTo>
                    <a:pt x="1208" y="724"/>
                    <a:pt x="1205" y="728"/>
                    <a:pt x="1200" y="728"/>
                  </a:cubicBezTo>
                  <a:lnTo>
                    <a:pt x="1184" y="728"/>
                  </a:lnTo>
                  <a:cubicBezTo>
                    <a:pt x="1180" y="728"/>
                    <a:pt x="1176" y="724"/>
                    <a:pt x="1176" y="720"/>
                  </a:cubicBezTo>
                  <a:cubicBezTo>
                    <a:pt x="1176" y="716"/>
                    <a:pt x="1180" y="712"/>
                    <a:pt x="1184" y="712"/>
                  </a:cubicBezTo>
                  <a:close/>
                  <a:moveTo>
                    <a:pt x="1232" y="712"/>
                  </a:moveTo>
                  <a:lnTo>
                    <a:pt x="1248" y="712"/>
                  </a:lnTo>
                  <a:cubicBezTo>
                    <a:pt x="1253" y="712"/>
                    <a:pt x="1256" y="716"/>
                    <a:pt x="1256" y="720"/>
                  </a:cubicBezTo>
                  <a:cubicBezTo>
                    <a:pt x="1256" y="724"/>
                    <a:pt x="1253" y="728"/>
                    <a:pt x="1248" y="728"/>
                  </a:cubicBezTo>
                  <a:lnTo>
                    <a:pt x="1232" y="728"/>
                  </a:lnTo>
                  <a:cubicBezTo>
                    <a:pt x="1228" y="728"/>
                    <a:pt x="1224" y="724"/>
                    <a:pt x="1224" y="720"/>
                  </a:cubicBezTo>
                  <a:cubicBezTo>
                    <a:pt x="1224" y="716"/>
                    <a:pt x="1228" y="712"/>
                    <a:pt x="1232" y="712"/>
                  </a:cubicBezTo>
                  <a:close/>
                  <a:moveTo>
                    <a:pt x="1280" y="712"/>
                  </a:moveTo>
                  <a:lnTo>
                    <a:pt x="1296" y="712"/>
                  </a:lnTo>
                  <a:cubicBezTo>
                    <a:pt x="1301" y="712"/>
                    <a:pt x="1304" y="716"/>
                    <a:pt x="1304" y="720"/>
                  </a:cubicBezTo>
                  <a:cubicBezTo>
                    <a:pt x="1304" y="724"/>
                    <a:pt x="1301" y="728"/>
                    <a:pt x="1296" y="728"/>
                  </a:cubicBezTo>
                  <a:lnTo>
                    <a:pt x="1280" y="728"/>
                  </a:lnTo>
                  <a:cubicBezTo>
                    <a:pt x="1276" y="728"/>
                    <a:pt x="1272" y="724"/>
                    <a:pt x="1272" y="720"/>
                  </a:cubicBezTo>
                  <a:cubicBezTo>
                    <a:pt x="1272" y="716"/>
                    <a:pt x="1276" y="712"/>
                    <a:pt x="1280" y="712"/>
                  </a:cubicBezTo>
                  <a:close/>
                  <a:moveTo>
                    <a:pt x="1328" y="712"/>
                  </a:moveTo>
                  <a:lnTo>
                    <a:pt x="1344" y="712"/>
                  </a:lnTo>
                  <a:cubicBezTo>
                    <a:pt x="1349" y="712"/>
                    <a:pt x="1352" y="716"/>
                    <a:pt x="1352" y="720"/>
                  </a:cubicBezTo>
                  <a:cubicBezTo>
                    <a:pt x="1352" y="724"/>
                    <a:pt x="1349" y="728"/>
                    <a:pt x="1344" y="728"/>
                  </a:cubicBezTo>
                  <a:lnTo>
                    <a:pt x="1328" y="728"/>
                  </a:lnTo>
                  <a:cubicBezTo>
                    <a:pt x="1324" y="728"/>
                    <a:pt x="1320" y="724"/>
                    <a:pt x="1320" y="720"/>
                  </a:cubicBezTo>
                  <a:cubicBezTo>
                    <a:pt x="1320" y="716"/>
                    <a:pt x="1324" y="712"/>
                    <a:pt x="1328" y="712"/>
                  </a:cubicBezTo>
                  <a:close/>
                  <a:moveTo>
                    <a:pt x="1376" y="712"/>
                  </a:moveTo>
                  <a:lnTo>
                    <a:pt x="1392" y="712"/>
                  </a:lnTo>
                  <a:cubicBezTo>
                    <a:pt x="1397" y="712"/>
                    <a:pt x="1400" y="716"/>
                    <a:pt x="1400" y="720"/>
                  </a:cubicBezTo>
                  <a:cubicBezTo>
                    <a:pt x="1400" y="724"/>
                    <a:pt x="1397" y="728"/>
                    <a:pt x="1392" y="728"/>
                  </a:cubicBezTo>
                  <a:lnTo>
                    <a:pt x="1376" y="728"/>
                  </a:lnTo>
                  <a:cubicBezTo>
                    <a:pt x="1372" y="728"/>
                    <a:pt x="1368" y="724"/>
                    <a:pt x="1368" y="720"/>
                  </a:cubicBezTo>
                  <a:cubicBezTo>
                    <a:pt x="1368" y="716"/>
                    <a:pt x="1372" y="712"/>
                    <a:pt x="1376" y="712"/>
                  </a:cubicBezTo>
                  <a:close/>
                  <a:moveTo>
                    <a:pt x="1424" y="712"/>
                  </a:moveTo>
                  <a:lnTo>
                    <a:pt x="1440" y="712"/>
                  </a:lnTo>
                  <a:cubicBezTo>
                    <a:pt x="1445" y="712"/>
                    <a:pt x="1448" y="716"/>
                    <a:pt x="1448" y="720"/>
                  </a:cubicBezTo>
                  <a:cubicBezTo>
                    <a:pt x="1448" y="724"/>
                    <a:pt x="1445" y="728"/>
                    <a:pt x="1440" y="728"/>
                  </a:cubicBezTo>
                  <a:lnTo>
                    <a:pt x="1424" y="728"/>
                  </a:lnTo>
                  <a:cubicBezTo>
                    <a:pt x="1420" y="728"/>
                    <a:pt x="1416" y="724"/>
                    <a:pt x="1416" y="720"/>
                  </a:cubicBezTo>
                  <a:cubicBezTo>
                    <a:pt x="1416" y="716"/>
                    <a:pt x="1420" y="712"/>
                    <a:pt x="1424" y="712"/>
                  </a:cubicBezTo>
                  <a:close/>
                  <a:moveTo>
                    <a:pt x="1472" y="712"/>
                  </a:moveTo>
                  <a:lnTo>
                    <a:pt x="1488" y="712"/>
                  </a:lnTo>
                  <a:cubicBezTo>
                    <a:pt x="1493" y="712"/>
                    <a:pt x="1496" y="716"/>
                    <a:pt x="1496" y="720"/>
                  </a:cubicBezTo>
                  <a:cubicBezTo>
                    <a:pt x="1496" y="724"/>
                    <a:pt x="1493" y="728"/>
                    <a:pt x="1488" y="728"/>
                  </a:cubicBezTo>
                  <a:lnTo>
                    <a:pt x="1472" y="728"/>
                  </a:lnTo>
                  <a:cubicBezTo>
                    <a:pt x="1468" y="728"/>
                    <a:pt x="1464" y="724"/>
                    <a:pt x="1464" y="720"/>
                  </a:cubicBezTo>
                  <a:cubicBezTo>
                    <a:pt x="1464" y="716"/>
                    <a:pt x="1468" y="712"/>
                    <a:pt x="1472" y="712"/>
                  </a:cubicBezTo>
                  <a:close/>
                  <a:moveTo>
                    <a:pt x="1520" y="712"/>
                  </a:moveTo>
                  <a:lnTo>
                    <a:pt x="1536" y="712"/>
                  </a:lnTo>
                  <a:cubicBezTo>
                    <a:pt x="1541" y="712"/>
                    <a:pt x="1544" y="716"/>
                    <a:pt x="1544" y="720"/>
                  </a:cubicBezTo>
                  <a:cubicBezTo>
                    <a:pt x="1544" y="724"/>
                    <a:pt x="1541" y="728"/>
                    <a:pt x="1536" y="728"/>
                  </a:cubicBezTo>
                  <a:lnTo>
                    <a:pt x="1520" y="728"/>
                  </a:lnTo>
                  <a:cubicBezTo>
                    <a:pt x="1516" y="728"/>
                    <a:pt x="1512" y="724"/>
                    <a:pt x="1512" y="720"/>
                  </a:cubicBezTo>
                  <a:cubicBezTo>
                    <a:pt x="1512" y="716"/>
                    <a:pt x="1516" y="712"/>
                    <a:pt x="1520" y="712"/>
                  </a:cubicBezTo>
                  <a:close/>
                  <a:moveTo>
                    <a:pt x="1568" y="712"/>
                  </a:moveTo>
                  <a:lnTo>
                    <a:pt x="1584" y="712"/>
                  </a:lnTo>
                  <a:cubicBezTo>
                    <a:pt x="1589" y="712"/>
                    <a:pt x="1592" y="716"/>
                    <a:pt x="1592" y="720"/>
                  </a:cubicBezTo>
                  <a:cubicBezTo>
                    <a:pt x="1592" y="724"/>
                    <a:pt x="1589" y="728"/>
                    <a:pt x="1584" y="728"/>
                  </a:cubicBezTo>
                  <a:lnTo>
                    <a:pt x="1568" y="728"/>
                  </a:lnTo>
                  <a:cubicBezTo>
                    <a:pt x="1564" y="728"/>
                    <a:pt x="1560" y="724"/>
                    <a:pt x="1560" y="720"/>
                  </a:cubicBezTo>
                  <a:cubicBezTo>
                    <a:pt x="1560" y="716"/>
                    <a:pt x="1564" y="712"/>
                    <a:pt x="1568" y="712"/>
                  </a:cubicBezTo>
                  <a:close/>
                  <a:moveTo>
                    <a:pt x="1616" y="712"/>
                  </a:moveTo>
                  <a:lnTo>
                    <a:pt x="1632" y="712"/>
                  </a:lnTo>
                  <a:cubicBezTo>
                    <a:pt x="1637" y="712"/>
                    <a:pt x="1640" y="716"/>
                    <a:pt x="1640" y="720"/>
                  </a:cubicBezTo>
                  <a:cubicBezTo>
                    <a:pt x="1640" y="724"/>
                    <a:pt x="1637" y="728"/>
                    <a:pt x="1632" y="728"/>
                  </a:cubicBezTo>
                  <a:lnTo>
                    <a:pt x="1616" y="728"/>
                  </a:lnTo>
                  <a:cubicBezTo>
                    <a:pt x="1612" y="728"/>
                    <a:pt x="1608" y="724"/>
                    <a:pt x="1608" y="720"/>
                  </a:cubicBezTo>
                  <a:cubicBezTo>
                    <a:pt x="1608" y="716"/>
                    <a:pt x="1612" y="712"/>
                    <a:pt x="1616" y="712"/>
                  </a:cubicBezTo>
                  <a:close/>
                  <a:moveTo>
                    <a:pt x="1664" y="712"/>
                  </a:moveTo>
                  <a:lnTo>
                    <a:pt x="1680" y="712"/>
                  </a:lnTo>
                  <a:cubicBezTo>
                    <a:pt x="1685" y="712"/>
                    <a:pt x="1688" y="716"/>
                    <a:pt x="1688" y="720"/>
                  </a:cubicBezTo>
                  <a:cubicBezTo>
                    <a:pt x="1688" y="724"/>
                    <a:pt x="1685" y="728"/>
                    <a:pt x="1680" y="728"/>
                  </a:cubicBezTo>
                  <a:lnTo>
                    <a:pt x="1664" y="728"/>
                  </a:lnTo>
                  <a:cubicBezTo>
                    <a:pt x="1660" y="728"/>
                    <a:pt x="1656" y="724"/>
                    <a:pt x="1656" y="720"/>
                  </a:cubicBezTo>
                  <a:cubicBezTo>
                    <a:pt x="1656" y="716"/>
                    <a:pt x="1660" y="712"/>
                    <a:pt x="1664" y="712"/>
                  </a:cubicBezTo>
                  <a:close/>
                  <a:moveTo>
                    <a:pt x="1712" y="712"/>
                  </a:moveTo>
                  <a:lnTo>
                    <a:pt x="1728" y="712"/>
                  </a:lnTo>
                  <a:cubicBezTo>
                    <a:pt x="1733" y="712"/>
                    <a:pt x="1736" y="716"/>
                    <a:pt x="1736" y="720"/>
                  </a:cubicBezTo>
                  <a:cubicBezTo>
                    <a:pt x="1736" y="724"/>
                    <a:pt x="1733" y="728"/>
                    <a:pt x="1728" y="728"/>
                  </a:cubicBezTo>
                  <a:lnTo>
                    <a:pt x="1712" y="728"/>
                  </a:lnTo>
                  <a:cubicBezTo>
                    <a:pt x="1708" y="728"/>
                    <a:pt x="1704" y="724"/>
                    <a:pt x="1704" y="720"/>
                  </a:cubicBezTo>
                  <a:cubicBezTo>
                    <a:pt x="1704" y="716"/>
                    <a:pt x="1708" y="712"/>
                    <a:pt x="1712" y="712"/>
                  </a:cubicBezTo>
                  <a:close/>
                  <a:moveTo>
                    <a:pt x="1760" y="712"/>
                  </a:moveTo>
                  <a:lnTo>
                    <a:pt x="1776" y="712"/>
                  </a:lnTo>
                  <a:cubicBezTo>
                    <a:pt x="1781" y="712"/>
                    <a:pt x="1784" y="716"/>
                    <a:pt x="1784" y="720"/>
                  </a:cubicBezTo>
                  <a:cubicBezTo>
                    <a:pt x="1784" y="724"/>
                    <a:pt x="1781" y="728"/>
                    <a:pt x="1776" y="728"/>
                  </a:cubicBezTo>
                  <a:lnTo>
                    <a:pt x="1760" y="728"/>
                  </a:lnTo>
                  <a:cubicBezTo>
                    <a:pt x="1756" y="728"/>
                    <a:pt x="1752" y="724"/>
                    <a:pt x="1752" y="720"/>
                  </a:cubicBezTo>
                  <a:cubicBezTo>
                    <a:pt x="1752" y="716"/>
                    <a:pt x="1756" y="712"/>
                    <a:pt x="1760" y="712"/>
                  </a:cubicBezTo>
                  <a:close/>
                  <a:moveTo>
                    <a:pt x="1808" y="712"/>
                  </a:moveTo>
                  <a:lnTo>
                    <a:pt x="1824" y="712"/>
                  </a:lnTo>
                  <a:cubicBezTo>
                    <a:pt x="1829" y="712"/>
                    <a:pt x="1832" y="716"/>
                    <a:pt x="1832" y="720"/>
                  </a:cubicBezTo>
                  <a:cubicBezTo>
                    <a:pt x="1832" y="724"/>
                    <a:pt x="1829" y="728"/>
                    <a:pt x="1824" y="728"/>
                  </a:cubicBezTo>
                  <a:lnTo>
                    <a:pt x="1808" y="728"/>
                  </a:lnTo>
                  <a:cubicBezTo>
                    <a:pt x="1804" y="728"/>
                    <a:pt x="1800" y="724"/>
                    <a:pt x="1800" y="720"/>
                  </a:cubicBezTo>
                  <a:cubicBezTo>
                    <a:pt x="1800" y="716"/>
                    <a:pt x="1804" y="712"/>
                    <a:pt x="1808" y="712"/>
                  </a:cubicBezTo>
                  <a:close/>
                  <a:moveTo>
                    <a:pt x="1856" y="712"/>
                  </a:moveTo>
                  <a:lnTo>
                    <a:pt x="1872" y="712"/>
                  </a:lnTo>
                  <a:cubicBezTo>
                    <a:pt x="1877" y="712"/>
                    <a:pt x="1880" y="716"/>
                    <a:pt x="1880" y="720"/>
                  </a:cubicBezTo>
                  <a:cubicBezTo>
                    <a:pt x="1880" y="724"/>
                    <a:pt x="1877" y="728"/>
                    <a:pt x="1872" y="728"/>
                  </a:cubicBezTo>
                  <a:lnTo>
                    <a:pt x="1856" y="728"/>
                  </a:lnTo>
                  <a:cubicBezTo>
                    <a:pt x="1852" y="728"/>
                    <a:pt x="1848" y="724"/>
                    <a:pt x="1848" y="720"/>
                  </a:cubicBezTo>
                  <a:cubicBezTo>
                    <a:pt x="1848" y="716"/>
                    <a:pt x="1852" y="712"/>
                    <a:pt x="1856" y="712"/>
                  </a:cubicBezTo>
                  <a:close/>
                  <a:moveTo>
                    <a:pt x="1904" y="712"/>
                  </a:moveTo>
                  <a:lnTo>
                    <a:pt x="1920" y="712"/>
                  </a:lnTo>
                  <a:cubicBezTo>
                    <a:pt x="1925" y="712"/>
                    <a:pt x="1928" y="716"/>
                    <a:pt x="1928" y="720"/>
                  </a:cubicBezTo>
                  <a:cubicBezTo>
                    <a:pt x="1928" y="724"/>
                    <a:pt x="1925" y="728"/>
                    <a:pt x="1920" y="728"/>
                  </a:cubicBezTo>
                  <a:lnTo>
                    <a:pt x="1904" y="728"/>
                  </a:lnTo>
                  <a:cubicBezTo>
                    <a:pt x="1900" y="728"/>
                    <a:pt x="1896" y="724"/>
                    <a:pt x="1896" y="720"/>
                  </a:cubicBezTo>
                  <a:cubicBezTo>
                    <a:pt x="1896" y="716"/>
                    <a:pt x="1900" y="712"/>
                    <a:pt x="1904" y="712"/>
                  </a:cubicBezTo>
                  <a:close/>
                  <a:moveTo>
                    <a:pt x="1952" y="712"/>
                  </a:moveTo>
                  <a:lnTo>
                    <a:pt x="1968" y="712"/>
                  </a:lnTo>
                  <a:cubicBezTo>
                    <a:pt x="1973" y="712"/>
                    <a:pt x="1976" y="716"/>
                    <a:pt x="1976" y="720"/>
                  </a:cubicBezTo>
                  <a:cubicBezTo>
                    <a:pt x="1976" y="724"/>
                    <a:pt x="1973" y="728"/>
                    <a:pt x="1968" y="728"/>
                  </a:cubicBezTo>
                  <a:lnTo>
                    <a:pt x="1952" y="728"/>
                  </a:lnTo>
                  <a:cubicBezTo>
                    <a:pt x="1948" y="728"/>
                    <a:pt x="1944" y="724"/>
                    <a:pt x="1944" y="720"/>
                  </a:cubicBezTo>
                  <a:cubicBezTo>
                    <a:pt x="1944" y="716"/>
                    <a:pt x="1948" y="712"/>
                    <a:pt x="1952" y="712"/>
                  </a:cubicBezTo>
                  <a:close/>
                  <a:moveTo>
                    <a:pt x="2000" y="712"/>
                  </a:moveTo>
                  <a:lnTo>
                    <a:pt x="2016" y="712"/>
                  </a:lnTo>
                  <a:cubicBezTo>
                    <a:pt x="2021" y="712"/>
                    <a:pt x="2024" y="716"/>
                    <a:pt x="2024" y="720"/>
                  </a:cubicBezTo>
                  <a:cubicBezTo>
                    <a:pt x="2024" y="724"/>
                    <a:pt x="2021" y="728"/>
                    <a:pt x="2016" y="728"/>
                  </a:cubicBezTo>
                  <a:lnTo>
                    <a:pt x="2000" y="728"/>
                  </a:lnTo>
                  <a:cubicBezTo>
                    <a:pt x="1996" y="728"/>
                    <a:pt x="1992" y="724"/>
                    <a:pt x="1992" y="720"/>
                  </a:cubicBezTo>
                  <a:cubicBezTo>
                    <a:pt x="1992" y="716"/>
                    <a:pt x="1996" y="712"/>
                    <a:pt x="2000" y="712"/>
                  </a:cubicBezTo>
                  <a:close/>
                  <a:moveTo>
                    <a:pt x="2048" y="712"/>
                  </a:moveTo>
                  <a:lnTo>
                    <a:pt x="2064" y="712"/>
                  </a:lnTo>
                  <a:cubicBezTo>
                    <a:pt x="2069" y="712"/>
                    <a:pt x="2072" y="716"/>
                    <a:pt x="2072" y="720"/>
                  </a:cubicBezTo>
                  <a:cubicBezTo>
                    <a:pt x="2072" y="724"/>
                    <a:pt x="2069" y="728"/>
                    <a:pt x="2064" y="728"/>
                  </a:cubicBezTo>
                  <a:lnTo>
                    <a:pt x="2048" y="728"/>
                  </a:lnTo>
                  <a:cubicBezTo>
                    <a:pt x="2044" y="728"/>
                    <a:pt x="2040" y="724"/>
                    <a:pt x="2040" y="720"/>
                  </a:cubicBezTo>
                  <a:cubicBezTo>
                    <a:pt x="2040" y="716"/>
                    <a:pt x="2044" y="712"/>
                    <a:pt x="2048" y="712"/>
                  </a:cubicBezTo>
                  <a:close/>
                  <a:moveTo>
                    <a:pt x="2096" y="712"/>
                  </a:moveTo>
                  <a:lnTo>
                    <a:pt x="2112" y="712"/>
                  </a:lnTo>
                  <a:cubicBezTo>
                    <a:pt x="2117" y="712"/>
                    <a:pt x="2120" y="716"/>
                    <a:pt x="2120" y="720"/>
                  </a:cubicBezTo>
                  <a:cubicBezTo>
                    <a:pt x="2120" y="724"/>
                    <a:pt x="2117" y="728"/>
                    <a:pt x="2112" y="728"/>
                  </a:cubicBezTo>
                  <a:lnTo>
                    <a:pt x="2096" y="728"/>
                  </a:lnTo>
                  <a:cubicBezTo>
                    <a:pt x="2092" y="728"/>
                    <a:pt x="2088" y="724"/>
                    <a:pt x="2088" y="720"/>
                  </a:cubicBezTo>
                  <a:cubicBezTo>
                    <a:pt x="2088" y="716"/>
                    <a:pt x="2092" y="712"/>
                    <a:pt x="2096" y="712"/>
                  </a:cubicBezTo>
                  <a:close/>
                  <a:moveTo>
                    <a:pt x="2144" y="712"/>
                  </a:moveTo>
                  <a:lnTo>
                    <a:pt x="2160" y="712"/>
                  </a:lnTo>
                  <a:cubicBezTo>
                    <a:pt x="2165" y="712"/>
                    <a:pt x="2168" y="716"/>
                    <a:pt x="2168" y="720"/>
                  </a:cubicBezTo>
                  <a:cubicBezTo>
                    <a:pt x="2168" y="724"/>
                    <a:pt x="2165" y="728"/>
                    <a:pt x="2160" y="728"/>
                  </a:cubicBezTo>
                  <a:lnTo>
                    <a:pt x="2144" y="728"/>
                  </a:lnTo>
                  <a:cubicBezTo>
                    <a:pt x="2140" y="728"/>
                    <a:pt x="2136" y="724"/>
                    <a:pt x="2136" y="720"/>
                  </a:cubicBezTo>
                  <a:cubicBezTo>
                    <a:pt x="2136" y="716"/>
                    <a:pt x="2140" y="712"/>
                    <a:pt x="2144" y="712"/>
                  </a:cubicBezTo>
                  <a:close/>
                  <a:moveTo>
                    <a:pt x="2192" y="712"/>
                  </a:moveTo>
                  <a:lnTo>
                    <a:pt x="2208" y="712"/>
                  </a:lnTo>
                  <a:cubicBezTo>
                    <a:pt x="2213" y="712"/>
                    <a:pt x="2216" y="716"/>
                    <a:pt x="2216" y="720"/>
                  </a:cubicBezTo>
                  <a:cubicBezTo>
                    <a:pt x="2216" y="724"/>
                    <a:pt x="2213" y="728"/>
                    <a:pt x="2208" y="728"/>
                  </a:cubicBezTo>
                  <a:lnTo>
                    <a:pt x="2192" y="728"/>
                  </a:lnTo>
                  <a:cubicBezTo>
                    <a:pt x="2188" y="728"/>
                    <a:pt x="2184" y="724"/>
                    <a:pt x="2184" y="720"/>
                  </a:cubicBezTo>
                  <a:cubicBezTo>
                    <a:pt x="2184" y="716"/>
                    <a:pt x="2188" y="712"/>
                    <a:pt x="2192" y="712"/>
                  </a:cubicBezTo>
                  <a:close/>
                  <a:moveTo>
                    <a:pt x="2240" y="712"/>
                  </a:moveTo>
                  <a:lnTo>
                    <a:pt x="2256" y="712"/>
                  </a:lnTo>
                  <a:cubicBezTo>
                    <a:pt x="2261" y="712"/>
                    <a:pt x="2264" y="716"/>
                    <a:pt x="2264" y="720"/>
                  </a:cubicBezTo>
                  <a:cubicBezTo>
                    <a:pt x="2264" y="724"/>
                    <a:pt x="2261" y="728"/>
                    <a:pt x="2256" y="728"/>
                  </a:cubicBezTo>
                  <a:lnTo>
                    <a:pt x="2240" y="728"/>
                  </a:lnTo>
                  <a:cubicBezTo>
                    <a:pt x="2236" y="728"/>
                    <a:pt x="2232" y="724"/>
                    <a:pt x="2232" y="720"/>
                  </a:cubicBezTo>
                  <a:cubicBezTo>
                    <a:pt x="2232" y="716"/>
                    <a:pt x="2236" y="712"/>
                    <a:pt x="2240" y="712"/>
                  </a:cubicBezTo>
                  <a:close/>
                  <a:moveTo>
                    <a:pt x="2288" y="712"/>
                  </a:moveTo>
                  <a:lnTo>
                    <a:pt x="2304" y="712"/>
                  </a:lnTo>
                  <a:cubicBezTo>
                    <a:pt x="2309" y="712"/>
                    <a:pt x="2312" y="716"/>
                    <a:pt x="2312" y="720"/>
                  </a:cubicBezTo>
                  <a:cubicBezTo>
                    <a:pt x="2312" y="724"/>
                    <a:pt x="2309" y="728"/>
                    <a:pt x="2304" y="728"/>
                  </a:cubicBezTo>
                  <a:lnTo>
                    <a:pt x="2288" y="728"/>
                  </a:lnTo>
                  <a:cubicBezTo>
                    <a:pt x="2284" y="728"/>
                    <a:pt x="2280" y="724"/>
                    <a:pt x="2280" y="720"/>
                  </a:cubicBezTo>
                  <a:cubicBezTo>
                    <a:pt x="2280" y="716"/>
                    <a:pt x="2284" y="712"/>
                    <a:pt x="2288" y="712"/>
                  </a:cubicBezTo>
                  <a:close/>
                  <a:moveTo>
                    <a:pt x="2336" y="712"/>
                  </a:moveTo>
                  <a:lnTo>
                    <a:pt x="2352" y="712"/>
                  </a:lnTo>
                  <a:cubicBezTo>
                    <a:pt x="2357" y="712"/>
                    <a:pt x="2360" y="716"/>
                    <a:pt x="2360" y="720"/>
                  </a:cubicBezTo>
                  <a:cubicBezTo>
                    <a:pt x="2360" y="724"/>
                    <a:pt x="2357" y="728"/>
                    <a:pt x="2352" y="728"/>
                  </a:cubicBezTo>
                  <a:lnTo>
                    <a:pt x="2336" y="728"/>
                  </a:lnTo>
                  <a:cubicBezTo>
                    <a:pt x="2332" y="728"/>
                    <a:pt x="2328" y="724"/>
                    <a:pt x="2328" y="720"/>
                  </a:cubicBezTo>
                  <a:cubicBezTo>
                    <a:pt x="2328" y="716"/>
                    <a:pt x="2332" y="712"/>
                    <a:pt x="2336" y="712"/>
                  </a:cubicBezTo>
                  <a:close/>
                  <a:moveTo>
                    <a:pt x="2384" y="712"/>
                  </a:moveTo>
                  <a:lnTo>
                    <a:pt x="2400" y="712"/>
                  </a:lnTo>
                  <a:cubicBezTo>
                    <a:pt x="2405" y="712"/>
                    <a:pt x="2408" y="716"/>
                    <a:pt x="2408" y="720"/>
                  </a:cubicBezTo>
                  <a:cubicBezTo>
                    <a:pt x="2408" y="724"/>
                    <a:pt x="2405" y="728"/>
                    <a:pt x="2400" y="728"/>
                  </a:cubicBezTo>
                  <a:lnTo>
                    <a:pt x="2384" y="728"/>
                  </a:lnTo>
                  <a:cubicBezTo>
                    <a:pt x="2380" y="728"/>
                    <a:pt x="2376" y="724"/>
                    <a:pt x="2376" y="720"/>
                  </a:cubicBezTo>
                  <a:cubicBezTo>
                    <a:pt x="2376" y="716"/>
                    <a:pt x="2380" y="712"/>
                    <a:pt x="2384" y="712"/>
                  </a:cubicBezTo>
                  <a:close/>
                  <a:moveTo>
                    <a:pt x="2432" y="712"/>
                  </a:moveTo>
                  <a:lnTo>
                    <a:pt x="2448" y="712"/>
                  </a:lnTo>
                  <a:cubicBezTo>
                    <a:pt x="2453" y="712"/>
                    <a:pt x="2456" y="716"/>
                    <a:pt x="2456" y="720"/>
                  </a:cubicBezTo>
                  <a:cubicBezTo>
                    <a:pt x="2456" y="724"/>
                    <a:pt x="2453" y="728"/>
                    <a:pt x="2448" y="728"/>
                  </a:cubicBezTo>
                  <a:lnTo>
                    <a:pt x="2432" y="728"/>
                  </a:lnTo>
                  <a:cubicBezTo>
                    <a:pt x="2428" y="728"/>
                    <a:pt x="2424" y="724"/>
                    <a:pt x="2424" y="720"/>
                  </a:cubicBezTo>
                  <a:cubicBezTo>
                    <a:pt x="2424" y="716"/>
                    <a:pt x="2428" y="712"/>
                    <a:pt x="2432" y="712"/>
                  </a:cubicBezTo>
                  <a:close/>
                  <a:moveTo>
                    <a:pt x="2480" y="712"/>
                  </a:moveTo>
                  <a:lnTo>
                    <a:pt x="2496" y="712"/>
                  </a:lnTo>
                  <a:cubicBezTo>
                    <a:pt x="2501" y="712"/>
                    <a:pt x="2504" y="716"/>
                    <a:pt x="2504" y="720"/>
                  </a:cubicBezTo>
                  <a:cubicBezTo>
                    <a:pt x="2504" y="724"/>
                    <a:pt x="2501" y="728"/>
                    <a:pt x="2496" y="728"/>
                  </a:cubicBezTo>
                  <a:lnTo>
                    <a:pt x="2480" y="728"/>
                  </a:lnTo>
                  <a:cubicBezTo>
                    <a:pt x="2476" y="728"/>
                    <a:pt x="2472" y="724"/>
                    <a:pt x="2472" y="720"/>
                  </a:cubicBezTo>
                  <a:cubicBezTo>
                    <a:pt x="2472" y="716"/>
                    <a:pt x="2476" y="712"/>
                    <a:pt x="2480" y="712"/>
                  </a:cubicBezTo>
                  <a:close/>
                  <a:moveTo>
                    <a:pt x="2528" y="712"/>
                  </a:moveTo>
                  <a:lnTo>
                    <a:pt x="2544" y="712"/>
                  </a:lnTo>
                  <a:cubicBezTo>
                    <a:pt x="2549" y="712"/>
                    <a:pt x="2552" y="716"/>
                    <a:pt x="2552" y="720"/>
                  </a:cubicBezTo>
                  <a:cubicBezTo>
                    <a:pt x="2552" y="724"/>
                    <a:pt x="2549" y="728"/>
                    <a:pt x="2544" y="728"/>
                  </a:cubicBezTo>
                  <a:lnTo>
                    <a:pt x="2528" y="728"/>
                  </a:lnTo>
                  <a:cubicBezTo>
                    <a:pt x="2524" y="728"/>
                    <a:pt x="2520" y="724"/>
                    <a:pt x="2520" y="720"/>
                  </a:cubicBezTo>
                  <a:cubicBezTo>
                    <a:pt x="2520" y="716"/>
                    <a:pt x="2524" y="712"/>
                    <a:pt x="2528" y="712"/>
                  </a:cubicBezTo>
                  <a:close/>
                  <a:moveTo>
                    <a:pt x="2576" y="712"/>
                  </a:moveTo>
                  <a:lnTo>
                    <a:pt x="2592" y="712"/>
                  </a:lnTo>
                  <a:cubicBezTo>
                    <a:pt x="2597" y="712"/>
                    <a:pt x="2600" y="716"/>
                    <a:pt x="2600" y="720"/>
                  </a:cubicBezTo>
                  <a:cubicBezTo>
                    <a:pt x="2600" y="724"/>
                    <a:pt x="2597" y="728"/>
                    <a:pt x="2592" y="728"/>
                  </a:cubicBezTo>
                  <a:lnTo>
                    <a:pt x="2576" y="728"/>
                  </a:lnTo>
                  <a:cubicBezTo>
                    <a:pt x="2572" y="728"/>
                    <a:pt x="2568" y="724"/>
                    <a:pt x="2568" y="720"/>
                  </a:cubicBezTo>
                  <a:cubicBezTo>
                    <a:pt x="2568" y="716"/>
                    <a:pt x="2572" y="712"/>
                    <a:pt x="2576" y="712"/>
                  </a:cubicBezTo>
                  <a:close/>
                  <a:moveTo>
                    <a:pt x="2624" y="712"/>
                  </a:moveTo>
                  <a:lnTo>
                    <a:pt x="2640" y="712"/>
                  </a:lnTo>
                  <a:cubicBezTo>
                    <a:pt x="2645" y="712"/>
                    <a:pt x="2648" y="716"/>
                    <a:pt x="2648" y="720"/>
                  </a:cubicBezTo>
                  <a:cubicBezTo>
                    <a:pt x="2648" y="724"/>
                    <a:pt x="2645" y="728"/>
                    <a:pt x="2640" y="728"/>
                  </a:cubicBezTo>
                  <a:lnTo>
                    <a:pt x="2624" y="728"/>
                  </a:lnTo>
                  <a:cubicBezTo>
                    <a:pt x="2620" y="728"/>
                    <a:pt x="2616" y="724"/>
                    <a:pt x="2616" y="720"/>
                  </a:cubicBezTo>
                  <a:cubicBezTo>
                    <a:pt x="2616" y="716"/>
                    <a:pt x="2620" y="712"/>
                    <a:pt x="2624" y="712"/>
                  </a:cubicBezTo>
                  <a:close/>
                  <a:moveTo>
                    <a:pt x="2672" y="712"/>
                  </a:moveTo>
                  <a:lnTo>
                    <a:pt x="2688" y="712"/>
                  </a:lnTo>
                  <a:cubicBezTo>
                    <a:pt x="2693" y="712"/>
                    <a:pt x="2696" y="716"/>
                    <a:pt x="2696" y="720"/>
                  </a:cubicBezTo>
                  <a:cubicBezTo>
                    <a:pt x="2696" y="724"/>
                    <a:pt x="2693" y="728"/>
                    <a:pt x="2688" y="728"/>
                  </a:cubicBezTo>
                  <a:lnTo>
                    <a:pt x="2672" y="728"/>
                  </a:lnTo>
                  <a:cubicBezTo>
                    <a:pt x="2668" y="728"/>
                    <a:pt x="2664" y="724"/>
                    <a:pt x="2664" y="720"/>
                  </a:cubicBezTo>
                  <a:cubicBezTo>
                    <a:pt x="2664" y="716"/>
                    <a:pt x="2668" y="712"/>
                    <a:pt x="2672" y="712"/>
                  </a:cubicBezTo>
                  <a:close/>
                  <a:moveTo>
                    <a:pt x="2720" y="712"/>
                  </a:moveTo>
                  <a:lnTo>
                    <a:pt x="2736" y="712"/>
                  </a:lnTo>
                  <a:cubicBezTo>
                    <a:pt x="2741" y="712"/>
                    <a:pt x="2744" y="716"/>
                    <a:pt x="2744" y="720"/>
                  </a:cubicBezTo>
                  <a:cubicBezTo>
                    <a:pt x="2744" y="724"/>
                    <a:pt x="2741" y="728"/>
                    <a:pt x="2736" y="728"/>
                  </a:cubicBezTo>
                  <a:lnTo>
                    <a:pt x="2720" y="728"/>
                  </a:lnTo>
                  <a:cubicBezTo>
                    <a:pt x="2716" y="728"/>
                    <a:pt x="2712" y="724"/>
                    <a:pt x="2712" y="720"/>
                  </a:cubicBezTo>
                  <a:cubicBezTo>
                    <a:pt x="2712" y="716"/>
                    <a:pt x="2716" y="712"/>
                    <a:pt x="2720" y="712"/>
                  </a:cubicBezTo>
                  <a:close/>
                  <a:moveTo>
                    <a:pt x="2768" y="712"/>
                  </a:moveTo>
                  <a:lnTo>
                    <a:pt x="2784" y="712"/>
                  </a:lnTo>
                  <a:cubicBezTo>
                    <a:pt x="2789" y="712"/>
                    <a:pt x="2792" y="716"/>
                    <a:pt x="2792" y="720"/>
                  </a:cubicBezTo>
                  <a:cubicBezTo>
                    <a:pt x="2792" y="724"/>
                    <a:pt x="2789" y="728"/>
                    <a:pt x="2784" y="728"/>
                  </a:cubicBezTo>
                  <a:lnTo>
                    <a:pt x="2768" y="728"/>
                  </a:lnTo>
                  <a:cubicBezTo>
                    <a:pt x="2764" y="728"/>
                    <a:pt x="2760" y="724"/>
                    <a:pt x="2760" y="720"/>
                  </a:cubicBezTo>
                  <a:cubicBezTo>
                    <a:pt x="2760" y="716"/>
                    <a:pt x="2764" y="712"/>
                    <a:pt x="2768" y="712"/>
                  </a:cubicBezTo>
                  <a:close/>
                  <a:moveTo>
                    <a:pt x="2816" y="712"/>
                  </a:moveTo>
                  <a:lnTo>
                    <a:pt x="2832" y="712"/>
                  </a:lnTo>
                  <a:cubicBezTo>
                    <a:pt x="2837" y="712"/>
                    <a:pt x="2840" y="716"/>
                    <a:pt x="2840" y="720"/>
                  </a:cubicBezTo>
                  <a:cubicBezTo>
                    <a:pt x="2840" y="724"/>
                    <a:pt x="2837" y="728"/>
                    <a:pt x="2832" y="728"/>
                  </a:cubicBezTo>
                  <a:lnTo>
                    <a:pt x="2816" y="728"/>
                  </a:lnTo>
                  <a:cubicBezTo>
                    <a:pt x="2812" y="728"/>
                    <a:pt x="2808" y="724"/>
                    <a:pt x="2808" y="720"/>
                  </a:cubicBezTo>
                  <a:cubicBezTo>
                    <a:pt x="2808" y="716"/>
                    <a:pt x="2812" y="712"/>
                    <a:pt x="2816" y="712"/>
                  </a:cubicBezTo>
                  <a:close/>
                  <a:moveTo>
                    <a:pt x="2864" y="712"/>
                  </a:moveTo>
                  <a:lnTo>
                    <a:pt x="2880" y="712"/>
                  </a:lnTo>
                  <a:cubicBezTo>
                    <a:pt x="2885" y="712"/>
                    <a:pt x="2888" y="716"/>
                    <a:pt x="2888" y="720"/>
                  </a:cubicBezTo>
                  <a:cubicBezTo>
                    <a:pt x="2888" y="724"/>
                    <a:pt x="2885" y="728"/>
                    <a:pt x="2880" y="728"/>
                  </a:cubicBezTo>
                  <a:lnTo>
                    <a:pt x="2864" y="728"/>
                  </a:lnTo>
                  <a:cubicBezTo>
                    <a:pt x="2860" y="728"/>
                    <a:pt x="2856" y="724"/>
                    <a:pt x="2856" y="720"/>
                  </a:cubicBezTo>
                  <a:cubicBezTo>
                    <a:pt x="2856" y="716"/>
                    <a:pt x="2860" y="712"/>
                    <a:pt x="2864" y="712"/>
                  </a:cubicBezTo>
                  <a:close/>
                  <a:moveTo>
                    <a:pt x="2912" y="712"/>
                  </a:moveTo>
                  <a:lnTo>
                    <a:pt x="2928" y="712"/>
                  </a:lnTo>
                  <a:cubicBezTo>
                    <a:pt x="2933" y="712"/>
                    <a:pt x="2936" y="716"/>
                    <a:pt x="2936" y="720"/>
                  </a:cubicBezTo>
                  <a:cubicBezTo>
                    <a:pt x="2936" y="724"/>
                    <a:pt x="2933" y="728"/>
                    <a:pt x="2928" y="728"/>
                  </a:cubicBezTo>
                  <a:lnTo>
                    <a:pt x="2912" y="728"/>
                  </a:lnTo>
                  <a:cubicBezTo>
                    <a:pt x="2908" y="728"/>
                    <a:pt x="2904" y="724"/>
                    <a:pt x="2904" y="720"/>
                  </a:cubicBezTo>
                  <a:cubicBezTo>
                    <a:pt x="2904" y="716"/>
                    <a:pt x="2908" y="712"/>
                    <a:pt x="2912" y="712"/>
                  </a:cubicBezTo>
                  <a:close/>
                  <a:moveTo>
                    <a:pt x="2960" y="712"/>
                  </a:moveTo>
                  <a:lnTo>
                    <a:pt x="2976" y="712"/>
                  </a:lnTo>
                  <a:cubicBezTo>
                    <a:pt x="2981" y="712"/>
                    <a:pt x="2984" y="716"/>
                    <a:pt x="2984" y="720"/>
                  </a:cubicBezTo>
                  <a:cubicBezTo>
                    <a:pt x="2984" y="724"/>
                    <a:pt x="2981" y="728"/>
                    <a:pt x="2976" y="728"/>
                  </a:cubicBezTo>
                  <a:lnTo>
                    <a:pt x="2960" y="728"/>
                  </a:lnTo>
                  <a:cubicBezTo>
                    <a:pt x="2956" y="728"/>
                    <a:pt x="2952" y="724"/>
                    <a:pt x="2952" y="720"/>
                  </a:cubicBezTo>
                  <a:cubicBezTo>
                    <a:pt x="2952" y="716"/>
                    <a:pt x="2956" y="712"/>
                    <a:pt x="2960" y="712"/>
                  </a:cubicBezTo>
                  <a:close/>
                  <a:moveTo>
                    <a:pt x="2981" y="701"/>
                  </a:moveTo>
                  <a:lnTo>
                    <a:pt x="2981" y="685"/>
                  </a:lnTo>
                  <a:cubicBezTo>
                    <a:pt x="2981" y="680"/>
                    <a:pt x="2985" y="677"/>
                    <a:pt x="2989" y="677"/>
                  </a:cubicBezTo>
                  <a:cubicBezTo>
                    <a:pt x="2994" y="677"/>
                    <a:pt x="2997" y="680"/>
                    <a:pt x="2997" y="685"/>
                  </a:cubicBezTo>
                  <a:lnTo>
                    <a:pt x="2997" y="701"/>
                  </a:lnTo>
                  <a:cubicBezTo>
                    <a:pt x="2997" y="705"/>
                    <a:pt x="2994" y="709"/>
                    <a:pt x="2989" y="709"/>
                  </a:cubicBezTo>
                  <a:cubicBezTo>
                    <a:pt x="2985" y="709"/>
                    <a:pt x="2981" y="705"/>
                    <a:pt x="2981" y="701"/>
                  </a:cubicBezTo>
                  <a:close/>
                  <a:moveTo>
                    <a:pt x="2981" y="653"/>
                  </a:moveTo>
                  <a:lnTo>
                    <a:pt x="2981" y="637"/>
                  </a:lnTo>
                  <a:cubicBezTo>
                    <a:pt x="2981" y="632"/>
                    <a:pt x="2985" y="629"/>
                    <a:pt x="2989" y="629"/>
                  </a:cubicBezTo>
                  <a:cubicBezTo>
                    <a:pt x="2994" y="629"/>
                    <a:pt x="2997" y="632"/>
                    <a:pt x="2997" y="637"/>
                  </a:cubicBezTo>
                  <a:lnTo>
                    <a:pt x="2997" y="653"/>
                  </a:lnTo>
                  <a:cubicBezTo>
                    <a:pt x="2997" y="657"/>
                    <a:pt x="2994" y="661"/>
                    <a:pt x="2989" y="661"/>
                  </a:cubicBezTo>
                  <a:cubicBezTo>
                    <a:pt x="2985" y="661"/>
                    <a:pt x="2981" y="657"/>
                    <a:pt x="2981" y="653"/>
                  </a:cubicBezTo>
                  <a:close/>
                  <a:moveTo>
                    <a:pt x="2981" y="605"/>
                  </a:moveTo>
                  <a:lnTo>
                    <a:pt x="2981" y="589"/>
                  </a:lnTo>
                  <a:cubicBezTo>
                    <a:pt x="2981" y="584"/>
                    <a:pt x="2985" y="581"/>
                    <a:pt x="2989" y="581"/>
                  </a:cubicBezTo>
                  <a:cubicBezTo>
                    <a:pt x="2994" y="581"/>
                    <a:pt x="2997" y="584"/>
                    <a:pt x="2997" y="589"/>
                  </a:cubicBezTo>
                  <a:lnTo>
                    <a:pt x="2997" y="605"/>
                  </a:lnTo>
                  <a:cubicBezTo>
                    <a:pt x="2997" y="609"/>
                    <a:pt x="2994" y="613"/>
                    <a:pt x="2989" y="613"/>
                  </a:cubicBezTo>
                  <a:cubicBezTo>
                    <a:pt x="2985" y="613"/>
                    <a:pt x="2981" y="609"/>
                    <a:pt x="2981" y="605"/>
                  </a:cubicBezTo>
                  <a:close/>
                  <a:moveTo>
                    <a:pt x="2981" y="557"/>
                  </a:moveTo>
                  <a:lnTo>
                    <a:pt x="2981" y="541"/>
                  </a:lnTo>
                  <a:cubicBezTo>
                    <a:pt x="2981" y="536"/>
                    <a:pt x="2985" y="533"/>
                    <a:pt x="2989" y="533"/>
                  </a:cubicBezTo>
                  <a:cubicBezTo>
                    <a:pt x="2994" y="533"/>
                    <a:pt x="2997" y="536"/>
                    <a:pt x="2997" y="541"/>
                  </a:cubicBezTo>
                  <a:lnTo>
                    <a:pt x="2997" y="557"/>
                  </a:lnTo>
                  <a:cubicBezTo>
                    <a:pt x="2997" y="561"/>
                    <a:pt x="2994" y="565"/>
                    <a:pt x="2989" y="565"/>
                  </a:cubicBezTo>
                  <a:cubicBezTo>
                    <a:pt x="2985" y="565"/>
                    <a:pt x="2981" y="561"/>
                    <a:pt x="2981" y="557"/>
                  </a:cubicBezTo>
                  <a:close/>
                  <a:moveTo>
                    <a:pt x="2981" y="509"/>
                  </a:moveTo>
                  <a:lnTo>
                    <a:pt x="2981" y="493"/>
                  </a:lnTo>
                  <a:cubicBezTo>
                    <a:pt x="2981" y="488"/>
                    <a:pt x="2985" y="485"/>
                    <a:pt x="2989" y="485"/>
                  </a:cubicBezTo>
                  <a:cubicBezTo>
                    <a:pt x="2994" y="485"/>
                    <a:pt x="2997" y="488"/>
                    <a:pt x="2997" y="493"/>
                  </a:cubicBezTo>
                  <a:lnTo>
                    <a:pt x="2997" y="509"/>
                  </a:lnTo>
                  <a:cubicBezTo>
                    <a:pt x="2997" y="513"/>
                    <a:pt x="2994" y="517"/>
                    <a:pt x="2989" y="517"/>
                  </a:cubicBezTo>
                  <a:cubicBezTo>
                    <a:pt x="2985" y="517"/>
                    <a:pt x="2981" y="513"/>
                    <a:pt x="2981" y="509"/>
                  </a:cubicBezTo>
                  <a:close/>
                  <a:moveTo>
                    <a:pt x="2981" y="461"/>
                  </a:moveTo>
                  <a:lnTo>
                    <a:pt x="2981" y="445"/>
                  </a:lnTo>
                  <a:cubicBezTo>
                    <a:pt x="2981" y="440"/>
                    <a:pt x="2985" y="437"/>
                    <a:pt x="2989" y="437"/>
                  </a:cubicBezTo>
                  <a:cubicBezTo>
                    <a:pt x="2994" y="437"/>
                    <a:pt x="2997" y="440"/>
                    <a:pt x="2997" y="445"/>
                  </a:cubicBezTo>
                  <a:lnTo>
                    <a:pt x="2997" y="461"/>
                  </a:lnTo>
                  <a:cubicBezTo>
                    <a:pt x="2997" y="465"/>
                    <a:pt x="2994" y="469"/>
                    <a:pt x="2989" y="469"/>
                  </a:cubicBezTo>
                  <a:cubicBezTo>
                    <a:pt x="2985" y="469"/>
                    <a:pt x="2981" y="465"/>
                    <a:pt x="2981" y="461"/>
                  </a:cubicBezTo>
                  <a:close/>
                  <a:moveTo>
                    <a:pt x="2981" y="413"/>
                  </a:moveTo>
                  <a:lnTo>
                    <a:pt x="2981" y="397"/>
                  </a:lnTo>
                  <a:cubicBezTo>
                    <a:pt x="2981" y="392"/>
                    <a:pt x="2985" y="389"/>
                    <a:pt x="2989" y="389"/>
                  </a:cubicBezTo>
                  <a:cubicBezTo>
                    <a:pt x="2994" y="389"/>
                    <a:pt x="2997" y="392"/>
                    <a:pt x="2997" y="397"/>
                  </a:cubicBezTo>
                  <a:lnTo>
                    <a:pt x="2997" y="413"/>
                  </a:lnTo>
                  <a:cubicBezTo>
                    <a:pt x="2997" y="417"/>
                    <a:pt x="2994" y="421"/>
                    <a:pt x="2989" y="421"/>
                  </a:cubicBezTo>
                  <a:cubicBezTo>
                    <a:pt x="2985" y="421"/>
                    <a:pt x="2981" y="417"/>
                    <a:pt x="2981" y="413"/>
                  </a:cubicBezTo>
                  <a:close/>
                  <a:moveTo>
                    <a:pt x="2981" y="365"/>
                  </a:moveTo>
                  <a:lnTo>
                    <a:pt x="2981" y="349"/>
                  </a:lnTo>
                  <a:cubicBezTo>
                    <a:pt x="2981" y="344"/>
                    <a:pt x="2985" y="341"/>
                    <a:pt x="2989" y="341"/>
                  </a:cubicBezTo>
                  <a:cubicBezTo>
                    <a:pt x="2994" y="341"/>
                    <a:pt x="2997" y="344"/>
                    <a:pt x="2997" y="349"/>
                  </a:cubicBezTo>
                  <a:lnTo>
                    <a:pt x="2997" y="365"/>
                  </a:lnTo>
                  <a:cubicBezTo>
                    <a:pt x="2997" y="369"/>
                    <a:pt x="2994" y="373"/>
                    <a:pt x="2989" y="373"/>
                  </a:cubicBezTo>
                  <a:cubicBezTo>
                    <a:pt x="2985" y="373"/>
                    <a:pt x="2981" y="369"/>
                    <a:pt x="2981" y="365"/>
                  </a:cubicBezTo>
                  <a:close/>
                  <a:moveTo>
                    <a:pt x="2981" y="317"/>
                  </a:moveTo>
                  <a:lnTo>
                    <a:pt x="2981" y="301"/>
                  </a:lnTo>
                  <a:cubicBezTo>
                    <a:pt x="2981" y="296"/>
                    <a:pt x="2985" y="293"/>
                    <a:pt x="2989" y="293"/>
                  </a:cubicBezTo>
                  <a:cubicBezTo>
                    <a:pt x="2994" y="293"/>
                    <a:pt x="2997" y="296"/>
                    <a:pt x="2997" y="301"/>
                  </a:cubicBezTo>
                  <a:lnTo>
                    <a:pt x="2997" y="317"/>
                  </a:lnTo>
                  <a:cubicBezTo>
                    <a:pt x="2997" y="321"/>
                    <a:pt x="2994" y="325"/>
                    <a:pt x="2989" y="325"/>
                  </a:cubicBezTo>
                  <a:cubicBezTo>
                    <a:pt x="2985" y="325"/>
                    <a:pt x="2981" y="321"/>
                    <a:pt x="2981" y="317"/>
                  </a:cubicBezTo>
                  <a:close/>
                  <a:moveTo>
                    <a:pt x="2981" y="269"/>
                  </a:moveTo>
                  <a:lnTo>
                    <a:pt x="2981" y="253"/>
                  </a:lnTo>
                  <a:cubicBezTo>
                    <a:pt x="2981" y="248"/>
                    <a:pt x="2985" y="245"/>
                    <a:pt x="2989" y="245"/>
                  </a:cubicBezTo>
                  <a:cubicBezTo>
                    <a:pt x="2994" y="245"/>
                    <a:pt x="2997" y="248"/>
                    <a:pt x="2997" y="253"/>
                  </a:cubicBezTo>
                  <a:lnTo>
                    <a:pt x="2997" y="269"/>
                  </a:lnTo>
                  <a:cubicBezTo>
                    <a:pt x="2997" y="273"/>
                    <a:pt x="2994" y="277"/>
                    <a:pt x="2989" y="277"/>
                  </a:cubicBezTo>
                  <a:cubicBezTo>
                    <a:pt x="2985" y="277"/>
                    <a:pt x="2981" y="273"/>
                    <a:pt x="2981" y="269"/>
                  </a:cubicBezTo>
                  <a:close/>
                  <a:moveTo>
                    <a:pt x="2981" y="221"/>
                  </a:moveTo>
                  <a:lnTo>
                    <a:pt x="2981" y="205"/>
                  </a:lnTo>
                  <a:cubicBezTo>
                    <a:pt x="2981" y="200"/>
                    <a:pt x="2985" y="197"/>
                    <a:pt x="2989" y="197"/>
                  </a:cubicBezTo>
                  <a:cubicBezTo>
                    <a:pt x="2994" y="197"/>
                    <a:pt x="2997" y="200"/>
                    <a:pt x="2997" y="205"/>
                  </a:cubicBezTo>
                  <a:lnTo>
                    <a:pt x="2997" y="221"/>
                  </a:lnTo>
                  <a:cubicBezTo>
                    <a:pt x="2997" y="225"/>
                    <a:pt x="2994" y="229"/>
                    <a:pt x="2989" y="229"/>
                  </a:cubicBezTo>
                  <a:cubicBezTo>
                    <a:pt x="2985" y="229"/>
                    <a:pt x="2981" y="225"/>
                    <a:pt x="2981" y="221"/>
                  </a:cubicBezTo>
                  <a:close/>
                  <a:moveTo>
                    <a:pt x="2981" y="173"/>
                  </a:moveTo>
                  <a:lnTo>
                    <a:pt x="2981" y="157"/>
                  </a:lnTo>
                  <a:cubicBezTo>
                    <a:pt x="2981" y="152"/>
                    <a:pt x="2985" y="149"/>
                    <a:pt x="2989" y="149"/>
                  </a:cubicBezTo>
                  <a:cubicBezTo>
                    <a:pt x="2994" y="149"/>
                    <a:pt x="2997" y="152"/>
                    <a:pt x="2997" y="157"/>
                  </a:cubicBezTo>
                  <a:lnTo>
                    <a:pt x="2997" y="173"/>
                  </a:lnTo>
                  <a:cubicBezTo>
                    <a:pt x="2997" y="177"/>
                    <a:pt x="2994" y="181"/>
                    <a:pt x="2989" y="181"/>
                  </a:cubicBezTo>
                  <a:cubicBezTo>
                    <a:pt x="2985" y="181"/>
                    <a:pt x="2981" y="177"/>
                    <a:pt x="2981" y="173"/>
                  </a:cubicBezTo>
                  <a:close/>
                  <a:moveTo>
                    <a:pt x="2981" y="125"/>
                  </a:moveTo>
                  <a:lnTo>
                    <a:pt x="2981" y="109"/>
                  </a:lnTo>
                  <a:cubicBezTo>
                    <a:pt x="2981" y="104"/>
                    <a:pt x="2985" y="101"/>
                    <a:pt x="2989" y="101"/>
                  </a:cubicBezTo>
                  <a:cubicBezTo>
                    <a:pt x="2994" y="101"/>
                    <a:pt x="2997" y="104"/>
                    <a:pt x="2997" y="109"/>
                  </a:cubicBezTo>
                  <a:lnTo>
                    <a:pt x="2997" y="125"/>
                  </a:lnTo>
                  <a:cubicBezTo>
                    <a:pt x="2997" y="129"/>
                    <a:pt x="2994" y="133"/>
                    <a:pt x="2989" y="133"/>
                  </a:cubicBezTo>
                  <a:cubicBezTo>
                    <a:pt x="2985" y="133"/>
                    <a:pt x="2981" y="129"/>
                    <a:pt x="2981" y="125"/>
                  </a:cubicBezTo>
                  <a:close/>
                  <a:moveTo>
                    <a:pt x="2981" y="77"/>
                  </a:moveTo>
                  <a:lnTo>
                    <a:pt x="2981" y="61"/>
                  </a:lnTo>
                  <a:cubicBezTo>
                    <a:pt x="2981" y="56"/>
                    <a:pt x="2985" y="53"/>
                    <a:pt x="2989" y="53"/>
                  </a:cubicBezTo>
                  <a:cubicBezTo>
                    <a:pt x="2994" y="53"/>
                    <a:pt x="2997" y="56"/>
                    <a:pt x="2997" y="61"/>
                  </a:cubicBezTo>
                  <a:lnTo>
                    <a:pt x="2997" y="77"/>
                  </a:lnTo>
                  <a:cubicBezTo>
                    <a:pt x="2997" y="81"/>
                    <a:pt x="2994" y="85"/>
                    <a:pt x="2989" y="85"/>
                  </a:cubicBezTo>
                  <a:cubicBezTo>
                    <a:pt x="2985" y="85"/>
                    <a:pt x="2981" y="81"/>
                    <a:pt x="2981" y="77"/>
                  </a:cubicBezTo>
                  <a:close/>
                  <a:moveTo>
                    <a:pt x="2981" y="29"/>
                  </a:moveTo>
                  <a:lnTo>
                    <a:pt x="2981" y="13"/>
                  </a:lnTo>
                  <a:cubicBezTo>
                    <a:pt x="2981" y="8"/>
                    <a:pt x="2985" y="5"/>
                    <a:pt x="2989" y="5"/>
                  </a:cubicBezTo>
                  <a:cubicBezTo>
                    <a:pt x="2994" y="5"/>
                    <a:pt x="2997" y="8"/>
                    <a:pt x="2997" y="13"/>
                  </a:cubicBezTo>
                  <a:lnTo>
                    <a:pt x="2997" y="29"/>
                  </a:lnTo>
                  <a:cubicBezTo>
                    <a:pt x="2997" y="33"/>
                    <a:pt x="2994" y="37"/>
                    <a:pt x="2989" y="37"/>
                  </a:cubicBezTo>
                  <a:cubicBezTo>
                    <a:pt x="2985" y="37"/>
                    <a:pt x="2981" y="33"/>
                    <a:pt x="2981" y="29"/>
                  </a:cubicBezTo>
                  <a:close/>
                  <a:moveTo>
                    <a:pt x="2961" y="16"/>
                  </a:moveTo>
                  <a:lnTo>
                    <a:pt x="2945" y="16"/>
                  </a:lnTo>
                  <a:cubicBezTo>
                    <a:pt x="2941" y="16"/>
                    <a:pt x="2937" y="13"/>
                    <a:pt x="2937" y="8"/>
                  </a:cubicBezTo>
                  <a:cubicBezTo>
                    <a:pt x="2937" y="4"/>
                    <a:pt x="2941" y="0"/>
                    <a:pt x="2945" y="0"/>
                  </a:cubicBezTo>
                  <a:lnTo>
                    <a:pt x="2961" y="0"/>
                  </a:lnTo>
                  <a:cubicBezTo>
                    <a:pt x="2966" y="0"/>
                    <a:pt x="2969" y="4"/>
                    <a:pt x="2969" y="8"/>
                  </a:cubicBezTo>
                  <a:cubicBezTo>
                    <a:pt x="2969" y="13"/>
                    <a:pt x="2966" y="16"/>
                    <a:pt x="2961" y="16"/>
                  </a:cubicBezTo>
                  <a:close/>
                  <a:moveTo>
                    <a:pt x="2913" y="16"/>
                  </a:moveTo>
                  <a:lnTo>
                    <a:pt x="2897" y="16"/>
                  </a:lnTo>
                  <a:cubicBezTo>
                    <a:pt x="2893" y="16"/>
                    <a:pt x="2889" y="13"/>
                    <a:pt x="2889" y="8"/>
                  </a:cubicBezTo>
                  <a:cubicBezTo>
                    <a:pt x="2889" y="4"/>
                    <a:pt x="2893" y="0"/>
                    <a:pt x="2897" y="0"/>
                  </a:cubicBezTo>
                  <a:lnTo>
                    <a:pt x="2913" y="0"/>
                  </a:lnTo>
                  <a:cubicBezTo>
                    <a:pt x="2918" y="0"/>
                    <a:pt x="2921" y="4"/>
                    <a:pt x="2921" y="8"/>
                  </a:cubicBezTo>
                  <a:cubicBezTo>
                    <a:pt x="2921" y="13"/>
                    <a:pt x="2918" y="16"/>
                    <a:pt x="2913" y="16"/>
                  </a:cubicBezTo>
                  <a:close/>
                  <a:moveTo>
                    <a:pt x="2865" y="16"/>
                  </a:moveTo>
                  <a:lnTo>
                    <a:pt x="2849" y="16"/>
                  </a:lnTo>
                  <a:cubicBezTo>
                    <a:pt x="2845" y="16"/>
                    <a:pt x="2841" y="13"/>
                    <a:pt x="2841" y="8"/>
                  </a:cubicBezTo>
                  <a:cubicBezTo>
                    <a:pt x="2841" y="4"/>
                    <a:pt x="2845" y="0"/>
                    <a:pt x="2849" y="0"/>
                  </a:cubicBezTo>
                  <a:lnTo>
                    <a:pt x="2865" y="0"/>
                  </a:lnTo>
                  <a:cubicBezTo>
                    <a:pt x="2870" y="0"/>
                    <a:pt x="2873" y="4"/>
                    <a:pt x="2873" y="8"/>
                  </a:cubicBezTo>
                  <a:cubicBezTo>
                    <a:pt x="2873" y="13"/>
                    <a:pt x="2870" y="16"/>
                    <a:pt x="2865" y="16"/>
                  </a:cubicBezTo>
                  <a:close/>
                  <a:moveTo>
                    <a:pt x="2817" y="16"/>
                  </a:moveTo>
                  <a:lnTo>
                    <a:pt x="2801" y="16"/>
                  </a:lnTo>
                  <a:cubicBezTo>
                    <a:pt x="2797" y="16"/>
                    <a:pt x="2793" y="13"/>
                    <a:pt x="2793" y="8"/>
                  </a:cubicBezTo>
                  <a:cubicBezTo>
                    <a:pt x="2793" y="4"/>
                    <a:pt x="2797" y="0"/>
                    <a:pt x="2801" y="0"/>
                  </a:cubicBezTo>
                  <a:lnTo>
                    <a:pt x="2817" y="0"/>
                  </a:lnTo>
                  <a:cubicBezTo>
                    <a:pt x="2822" y="0"/>
                    <a:pt x="2825" y="4"/>
                    <a:pt x="2825" y="8"/>
                  </a:cubicBezTo>
                  <a:cubicBezTo>
                    <a:pt x="2825" y="13"/>
                    <a:pt x="2822" y="16"/>
                    <a:pt x="2817" y="16"/>
                  </a:cubicBezTo>
                  <a:close/>
                  <a:moveTo>
                    <a:pt x="2769" y="16"/>
                  </a:moveTo>
                  <a:lnTo>
                    <a:pt x="2753" y="16"/>
                  </a:lnTo>
                  <a:cubicBezTo>
                    <a:pt x="2749" y="16"/>
                    <a:pt x="2745" y="13"/>
                    <a:pt x="2745" y="8"/>
                  </a:cubicBezTo>
                  <a:cubicBezTo>
                    <a:pt x="2745" y="4"/>
                    <a:pt x="2749" y="0"/>
                    <a:pt x="2753" y="0"/>
                  </a:cubicBezTo>
                  <a:lnTo>
                    <a:pt x="2769" y="0"/>
                  </a:lnTo>
                  <a:cubicBezTo>
                    <a:pt x="2774" y="0"/>
                    <a:pt x="2777" y="4"/>
                    <a:pt x="2777" y="8"/>
                  </a:cubicBezTo>
                  <a:cubicBezTo>
                    <a:pt x="2777" y="13"/>
                    <a:pt x="2774" y="16"/>
                    <a:pt x="2769" y="16"/>
                  </a:cubicBezTo>
                  <a:close/>
                  <a:moveTo>
                    <a:pt x="2721" y="16"/>
                  </a:moveTo>
                  <a:lnTo>
                    <a:pt x="2705" y="16"/>
                  </a:lnTo>
                  <a:cubicBezTo>
                    <a:pt x="2701" y="16"/>
                    <a:pt x="2697" y="13"/>
                    <a:pt x="2697" y="8"/>
                  </a:cubicBezTo>
                  <a:cubicBezTo>
                    <a:pt x="2697" y="4"/>
                    <a:pt x="2701" y="0"/>
                    <a:pt x="2705" y="0"/>
                  </a:cubicBezTo>
                  <a:lnTo>
                    <a:pt x="2721" y="0"/>
                  </a:lnTo>
                  <a:cubicBezTo>
                    <a:pt x="2726" y="0"/>
                    <a:pt x="2729" y="4"/>
                    <a:pt x="2729" y="8"/>
                  </a:cubicBezTo>
                  <a:cubicBezTo>
                    <a:pt x="2729" y="13"/>
                    <a:pt x="2726" y="16"/>
                    <a:pt x="2721" y="16"/>
                  </a:cubicBezTo>
                  <a:close/>
                  <a:moveTo>
                    <a:pt x="2673" y="16"/>
                  </a:moveTo>
                  <a:lnTo>
                    <a:pt x="2657" y="16"/>
                  </a:lnTo>
                  <a:cubicBezTo>
                    <a:pt x="2653" y="16"/>
                    <a:pt x="2649" y="13"/>
                    <a:pt x="2649" y="8"/>
                  </a:cubicBezTo>
                  <a:cubicBezTo>
                    <a:pt x="2649" y="4"/>
                    <a:pt x="2653" y="0"/>
                    <a:pt x="2657" y="0"/>
                  </a:cubicBezTo>
                  <a:lnTo>
                    <a:pt x="2673" y="0"/>
                  </a:lnTo>
                  <a:cubicBezTo>
                    <a:pt x="2678" y="0"/>
                    <a:pt x="2681" y="4"/>
                    <a:pt x="2681" y="8"/>
                  </a:cubicBezTo>
                  <a:cubicBezTo>
                    <a:pt x="2681" y="13"/>
                    <a:pt x="2678" y="16"/>
                    <a:pt x="2673" y="16"/>
                  </a:cubicBezTo>
                  <a:close/>
                  <a:moveTo>
                    <a:pt x="2625" y="16"/>
                  </a:moveTo>
                  <a:lnTo>
                    <a:pt x="2609" y="16"/>
                  </a:lnTo>
                  <a:cubicBezTo>
                    <a:pt x="2605" y="16"/>
                    <a:pt x="2601" y="13"/>
                    <a:pt x="2601" y="8"/>
                  </a:cubicBezTo>
                  <a:cubicBezTo>
                    <a:pt x="2601" y="4"/>
                    <a:pt x="2605" y="0"/>
                    <a:pt x="2609" y="0"/>
                  </a:cubicBezTo>
                  <a:lnTo>
                    <a:pt x="2625" y="0"/>
                  </a:lnTo>
                  <a:cubicBezTo>
                    <a:pt x="2630" y="0"/>
                    <a:pt x="2633" y="4"/>
                    <a:pt x="2633" y="8"/>
                  </a:cubicBezTo>
                  <a:cubicBezTo>
                    <a:pt x="2633" y="13"/>
                    <a:pt x="2630" y="16"/>
                    <a:pt x="2625" y="16"/>
                  </a:cubicBezTo>
                  <a:close/>
                  <a:moveTo>
                    <a:pt x="2577" y="16"/>
                  </a:moveTo>
                  <a:lnTo>
                    <a:pt x="2561" y="16"/>
                  </a:lnTo>
                  <a:cubicBezTo>
                    <a:pt x="2557" y="16"/>
                    <a:pt x="2553" y="13"/>
                    <a:pt x="2553" y="8"/>
                  </a:cubicBezTo>
                  <a:cubicBezTo>
                    <a:pt x="2553" y="4"/>
                    <a:pt x="2557" y="0"/>
                    <a:pt x="2561" y="0"/>
                  </a:cubicBezTo>
                  <a:lnTo>
                    <a:pt x="2577" y="0"/>
                  </a:lnTo>
                  <a:cubicBezTo>
                    <a:pt x="2582" y="0"/>
                    <a:pt x="2585" y="4"/>
                    <a:pt x="2585" y="8"/>
                  </a:cubicBezTo>
                  <a:cubicBezTo>
                    <a:pt x="2585" y="13"/>
                    <a:pt x="2582" y="16"/>
                    <a:pt x="2577" y="16"/>
                  </a:cubicBezTo>
                  <a:close/>
                  <a:moveTo>
                    <a:pt x="2529" y="16"/>
                  </a:moveTo>
                  <a:lnTo>
                    <a:pt x="2513" y="16"/>
                  </a:lnTo>
                  <a:cubicBezTo>
                    <a:pt x="2509" y="16"/>
                    <a:pt x="2505" y="13"/>
                    <a:pt x="2505" y="8"/>
                  </a:cubicBezTo>
                  <a:cubicBezTo>
                    <a:pt x="2505" y="4"/>
                    <a:pt x="2509" y="0"/>
                    <a:pt x="2513" y="0"/>
                  </a:cubicBezTo>
                  <a:lnTo>
                    <a:pt x="2529" y="0"/>
                  </a:lnTo>
                  <a:cubicBezTo>
                    <a:pt x="2534" y="0"/>
                    <a:pt x="2537" y="4"/>
                    <a:pt x="2537" y="8"/>
                  </a:cubicBezTo>
                  <a:cubicBezTo>
                    <a:pt x="2537" y="13"/>
                    <a:pt x="2534" y="16"/>
                    <a:pt x="2529" y="16"/>
                  </a:cubicBezTo>
                  <a:close/>
                  <a:moveTo>
                    <a:pt x="2481" y="16"/>
                  </a:moveTo>
                  <a:lnTo>
                    <a:pt x="2465" y="16"/>
                  </a:lnTo>
                  <a:cubicBezTo>
                    <a:pt x="2461" y="16"/>
                    <a:pt x="2457" y="13"/>
                    <a:pt x="2457" y="8"/>
                  </a:cubicBezTo>
                  <a:cubicBezTo>
                    <a:pt x="2457" y="4"/>
                    <a:pt x="2461" y="0"/>
                    <a:pt x="2465" y="0"/>
                  </a:cubicBezTo>
                  <a:lnTo>
                    <a:pt x="2481" y="0"/>
                  </a:lnTo>
                  <a:cubicBezTo>
                    <a:pt x="2486" y="0"/>
                    <a:pt x="2489" y="4"/>
                    <a:pt x="2489" y="8"/>
                  </a:cubicBezTo>
                  <a:cubicBezTo>
                    <a:pt x="2489" y="13"/>
                    <a:pt x="2486" y="16"/>
                    <a:pt x="2481" y="16"/>
                  </a:cubicBezTo>
                  <a:close/>
                  <a:moveTo>
                    <a:pt x="2433" y="16"/>
                  </a:moveTo>
                  <a:lnTo>
                    <a:pt x="2417" y="16"/>
                  </a:lnTo>
                  <a:cubicBezTo>
                    <a:pt x="2413" y="16"/>
                    <a:pt x="2409" y="13"/>
                    <a:pt x="2409" y="8"/>
                  </a:cubicBezTo>
                  <a:cubicBezTo>
                    <a:pt x="2409" y="4"/>
                    <a:pt x="2413" y="0"/>
                    <a:pt x="2417" y="0"/>
                  </a:cubicBezTo>
                  <a:lnTo>
                    <a:pt x="2433" y="0"/>
                  </a:lnTo>
                  <a:cubicBezTo>
                    <a:pt x="2438" y="0"/>
                    <a:pt x="2441" y="4"/>
                    <a:pt x="2441" y="8"/>
                  </a:cubicBezTo>
                  <a:cubicBezTo>
                    <a:pt x="2441" y="13"/>
                    <a:pt x="2438" y="16"/>
                    <a:pt x="2433" y="16"/>
                  </a:cubicBezTo>
                  <a:close/>
                  <a:moveTo>
                    <a:pt x="2385" y="16"/>
                  </a:moveTo>
                  <a:lnTo>
                    <a:pt x="2369" y="16"/>
                  </a:lnTo>
                  <a:cubicBezTo>
                    <a:pt x="2365" y="16"/>
                    <a:pt x="2361" y="13"/>
                    <a:pt x="2361" y="8"/>
                  </a:cubicBezTo>
                  <a:cubicBezTo>
                    <a:pt x="2361" y="4"/>
                    <a:pt x="2365" y="0"/>
                    <a:pt x="2369" y="0"/>
                  </a:cubicBezTo>
                  <a:lnTo>
                    <a:pt x="2385" y="0"/>
                  </a:lnTo>
                  <a:cubicBezTo>
                    <a:pt x="2390" y="0"/>
                    <a:pt x="2393" y="4"/>
                    <a:pt x="2393" y="8"/>
                  </a:cubicBezTo>
                  <a:cubicBezTo>
                    <a:pt x="2393" y="13"/>
                    <a:pt x="2390" y="16"/>
                    <a:pt x="2385" y="16"/>
                  </a:cubicBezTo>
                  <a:close/>
                  <a:moveTo>
                    <a:pt x="2337" y="16"/>
                  </a:moveTo>
                  <a:lnTo>
                    <a:pt x="2321" y="16"/>
                  </a:lnTo>
                  <a:cubicBezTo>
                    <a:pt x="2317" y="16"/>
                    <a:pt x="2313" y="13"/>
                    <a:pt x="2313" y="8"/>
                  </a:cubicBezTo>
                  <a:cubicBezTo>
                    <a:pt x="2313" y="4"/>
                    <a:pt x="2317" y="0"/>
                    <a:pt x="2321" y="0"/>
                  </a:cubicBezTo>
                  <a:lnTo>
                    <a:pt x="2337" y="0"/>
                  </a:lnTo>
                  <a:cubicBezTo>
                    <a:pt x="2342" y="0"/>
                    <a:pt x="2345" y="4"/>
                    <a:pt x="2345" y="8"/>
                  </a:cubicBezTo>
                  <a:cubicBezTo>
                    <a:pt x="2345" y="13"/>
                    <a:pt x="2342" y="16"/>
                    <a:pt x="2337" y="16"/>
                  </a:cubicBezTo>
                  <a:close/>
                  <a:moveTo>
                    <a:pt x="2289" y="16"/>
                  </a:moveTo>
                  <a:lnTo>
                    <a:pt x="2273" y="16"/>
                  </a:lnTo>
                  <a:cubicBezTo>
                    <a:pt x="2269" y="16"/>
                    <a:pt x="2265" y="13"/>
                    <a:pt x="2265" y="8"/>
                  </a:cubicBezTo>
                  <a:cubicBezTo>
                    <a:pt x="2265" y="4"/>
                    <a:pt x="2269" y="0"/>
                    <a:pt x="2273" y="0"/>
                  </a:cubicBezTo>
                  <a:lnTo>
                    <a:pt x="2289" y="0"/>
                  </a:lnTo>
                  <a:cubicBezTo>
                    <a:pt x="2294" y="0"/>
                    <a:pt x="2297" y="4"/>
                    <a:pt x="2297" y="8"/>
                  </a:cubicBezTo>
                  <a:cubicBezTo>
                    <a:pt x="2297" y="13"/>
                    <a:pt x="2294" y="16"/>
                    <a:pt x="2289" y="16"/>
                  </a:cubicBezTo>
                  <a:close/>
                  <a:moveTo>
                    <a:pt x="2241" y="16"/>
                  </a:moveTo>
                  <a:lnTo>
                    <a:pt x="2225" y="16"/>
                  </a:lnTo>
                  <a:cubicBezTo>
                    <a:pt x="2221" y="16"/>
                    <a:pt x="2217" y="13"/>
                    <a:pt x="2217" y="8"/>
                  </a:cubicBezTo>
                  <a:cubicBezTo>
                    <a:pt x="2217" y="4"/>
                    <a:pt x="2221" y="0"/>
                    <a:pt x="2225" y="0"/>
                  </a:cubicBezTo>
                  <a:lnTo>
                    <a:pt x="2241" y="0"/>
                  </a:lnTo>
                  <a:cubicBezTo>
                    <a:pt x="2246" y="0"/>
                    <a:pt x="2249" y="4"/>
                    <a:pt x="2249" y="8"/>
                  </a:cubicBezTo>
                  <a:cubicBezTo>
                    <a:pt x="2249" y="13"/>
                    <a:pt x="2246" y="16"/>
                    <a:pt x="2241" y="16"/>
                  </a:cubicBezTo>
                  <a:close/>
                  <a:moveTo>
                    <a:pt x="2193" y="16"/>
                  </a:moveTo>
                  <a:lnTo>
                    <a:pt x="2177" y="16"/>
                  </a:lnTo>
                  <a:cubicBezTo>
                    <a:pt x="2173" y="16"/>
                    <a:pt x="2169" y="13"/>
                    <a:pt x="2169" y="8"/>
                  </a:cubicBezTo>
                  <a:cubicBezTo>
                    <a:pt x="2169" y="4"/>
                    <a:pt x="2173" y="0"/>
                    <a:pt x="2177" y="0"/>
                  </a:cubicBezTo>
                  <a:lnTo>
                    <a:pt x="2193" y="0"/>
                  </a:lnTo>
                  <a:cubicBezTo>
                    <a:pt x="2198" y="0"/>
                    <a:pt x="2201" y="4"/>
                    <a:pt x="2201" y="8"/>
                  </a:cubicBezTo>
                  <a:cubicBezTo>
                    <a:pt x="2201" y="13"/>
                    <a:pt x="2198" y="16"/>
                    <a:pt x="2193" y="16"/>
                  </a:cubicBezTo>
                  <a:close/>
                  <a:moveTo>
                    <a:pt x="2145" y="16"/>
                  </a:moveTo>
                  <a:lnTo>
                    <a:pt x="2129" y="16"/>
                  </a:lnTo>
                  <a:cubicBezTo>
                    <a:pt x="2125" y="16"/>
                    <a:pt x="2121" y="13"/>
                    <a:pt x="2121" y="8"/>
                  </a:cubicBezTo>
                  <a:cubicBezTo>
                    <a:pt x="2121" y="4"/>
                    <a:pt x="2125" y="0"/>
                    <a:pt x="2129" y="0"/>
                  </a:cubicBezTo>
                  <a:lnTo>
                    <a:pt x="2145" y="0"/>
                  </a:lnTo>
                  <a:cubicBezTo>
                    <a:pt x="2150" y="0"/>
                    <a:pt x="2153" y="4"/>
                    <a:pt x="2153" y="8"/>
                  </a:cubicBezTo>
                  <a:cubicBezTo>
                    <a:pt x="2153" y="13"/>
                    <a:pt x="2150" y="16"/>
                    <a:pt x="2145" y="16"/>
                  </a:cubicBezTo>
                  <a:close/>
                  <a:moveTo>
                    <a:pt x="2097" y="16"/>
                  </a:moveTo>
                  <a:lnTo>
                    <a:pt x="2081" y="16"/>
                  </a:lnTo>
                  <a:cubicBezTo>
                    <a:pt x="2077" y="16"/>
                    <a:pt x="2073" y="13"/>
                    <a:pt x="2073" y="8"/>
                  </a:cubicBezTo>
                  <a:cubicBezTo>
                    <a:pt x="2073" y="4"/>
                    <a:pt x="2077" y="0"/>
                    <a:pt x="2081" y="0"/>
                  </a:cubicBezTo>
                  <a:lnTo>
                    <a:pt x="2097" y="0"/>
                  </a:lnTo>
                  <a:cubicBezTo>
                    <a:pt x="2102" y="0"/>
                    <a:pt x="2105" y="4"/>
                    <a:pt x="2105" y="8"/>
                  </a:cubicBezTo>
                  <a:cubicBezTo>
                    <a:pt x="2105" y="13"/>
                    <a:pt x="2102" y="16"/>
                    <a:pt x="2097" y="16"/>
                  </a:cubicBezTo>
                  <a:close/>
                  <a:moveTo>
                    <a:pt x="2049" y="16"/>
                  </a:moveTo>
                  <a:lnTo>
                    <a:pt x="2033" y="16"/>
                  </a:lnTo>
                  <a:cubicBezTo>
                    <a:pt x="2029" y="16"/>
                    <a:pt x="2025" y="13"/>
                    <a:pt x="2025" y="8"/>
                  </a:cubicBezTo>
                  <a:cubicBezTo>
                    <a:pt x="2025" y="4"/>
                    <a:pt x="2029" y="0"/>
                    <a:pt x="2033" y="0"/>
                  </a:cubicBezTo>
                  <a:lnTo>
                    <a:pt x="2049" y="0"/>
                  </a:lnTo>
                  <a:cubicBezTo>
                    <a:pt x="2054" y="0"/>
                    <a:pt x="2057" y="4"/>
                    <a:pt x="2057" y="8"/>
                  </a:cubicBezTo>
                  <a:cubicBezTo>
                    <a:pt x="2057" y="13"/>
                    <a:pt x="2054" y="16"/>
                    <a:pt x="2049" y="16"/>
                  </a:cubicBezTo>
                  <a:close/>
                  <a:moveTo>
                    <a:pt x="2001" y="16"/>
                  </a:moveTo>
                  <a:lnTo>
                    <a:pt x="1985" y="16"/>
                  </a:lnTo>
                  <a:cubicBezTo>
                    <a:pt x="1981" y="16"/>
                    <a:pt x="1977" y="13"/>
                    <a:pt x="1977" y="8"/>
                  </a:cubicBezTo>
                  <a:cubicBezTo>
                    <a:pt x="1977" y="4"/>
                    <a:pt x="1981" y="0"/>
                    <a:pt x="1985" y="0"/>
                  </a:cubicBezTo>
                  <a:lnTo>
                    <a:pt x="2001" y="0"/>
                  </a:lnTo>
                  <a:cubicBezTo>
                    <a:pt x="2006" y="0"/>
                    <a:pt x="2009" y="4"/>
                    <a:pt x="2009" y="8"/>
                  </a:cubicBezTo>
                  <a:cubicBezTo>
                    <a:pt x="2009" y="13"/>
                    <a:pt x="2006" y="16"/>
                    <a:pt x="2001" y="16"/>
                  </a:cubicBezTo>
                  <a:close/>
                  <a:moveTo>
                    <a:pt x="1953" y="16"/>
                  </a:moveTo>
                  <a:lnTo>
                    <a:pt x="1937" y="16"/>
                  </a:lnTo>
                  <a:cubicBezTo>
                    <a:pt x="1933" y="16"/>
                    <a:pt x="1929" y="13"/>
                    <a:pt x="1929" y="8"/>
                  </a:cubicBezTo>
                  <a:cubicBezTo>
                    <a:pt x="1929" y="4"/>
                    <a:pt x="1933" y="0"/>
                    <a:pt x="1937" y="0"/>
                  </a:cubicBezTo>
                  <a:lnTo>
                    <a:pt x="1953" y="0"/>
                  </a:lnTo>
                  <a:cubicBezTo>
                    <a:pt x="1958" y="0"/>
                    <a:pt x="1961" y="4"/>
                    <a:pt x="1961" y="8"/>
                  </a:cubicBezTo>
                  <a:cubicBezTo>
                    <a:pt x="1961" y="13"/>
                    <a:pt x="1958" y="16"/>
                    <a:pt x="1953" y="16"/>
                  </a:cubicBezTo>
                  <a:close/>
                  <a:moveTo>
                    <a:pt x="1905" y="16"/>
                  </a:moveTo>
                  <a:lnTo>
                    <a:pt x="1889" y="16"/>
                  </a:lnTo>
                  <a:cubicBezTo>
                    <a:pt x="1885" y="16"/>
                    <a:pt x="1881" y="13"/>
                    <a:pt x="1881" y="8"/>
                  </a:cubicBezTo>
                  <a:cubicBezTo>
                    <a:pt x="1881" y="4"/>
                    <a:pt x="1885" y="0"/>
                    <a:pt x="1889" y="0"/>
                  </a:cubicBezTo>
                  <a:lnTo>
                    <a:pt x="1905" y="0"/>
                  </a:lnTo>
                  <a:cubicBezTo>
                    <a:pt x="1910" y="0"/>
                    <a:pt x="1913" y="4"/>
                    <a:pt x="1913" y="8"/>
                  </a:cubicBezTo>
                  <a:cubicBezTo>
                    <a:pt x="1913" y="13"/>
                    <a:pt x="1910" y="16"/>
                    <a:pt x="1905" y="16"/>
                  </a:cubicBezTo>
                  <a:close/>
                  <a:moveTo>
                    <a:pt x="1857" y="16"/>
                  </a:moveTo>
                  <a:lnTo>
                    <a:pt x="1841" y="16"/>
                  </a:lnTo>
                  <a:cubicBezTo>
                    <a:pt x="1837" y="16"/>
                    <a:pt x="1833" y="13"/>
                    <a:pt x="1833" y="8"/>
                  </a:cubicBezTo>
                  <a:cubicBezTo>
                    <a:pt x="1833" y="4"/>
                    <a:pt x="1837" y="0"/>
                    <a:pt x="1841" y="0"/>
                  </a:cubicBezTo>
                  <a:lnTo>
                    <a:pt x="1857" y="0"/>
                  </a:lnTo>
                  <a:cubicBezTo>
                    <a:pt x="1862" y="0"/>
                    <a:pt x="1865" y="4"/>
                    <a:pt x="1865" y="8"/>
                  </a:cubicBezTo>
                  <a:cubicBezTo>
                    <a:pt x="1865" y="13"/>
                    <a:pt x="1862" y="16"/>
                    <a:pt x="1857" y="16"/>
                  </a:cubicBezTo>
                  <a:close/>
                  <a:moveTo>
                    <a:pt x="1809" y="16"/>
                  </a:moveTo>
                  <a:lnTo>
                    <a:pt x="1793" y="16"/>
                  </a:lnTo>
                  <a:cubicBezTo>
                    <a:pt x="1789" y="16"/>
                    <a:pt x="1785" y="13"/>
                    <a:pt x="1785" y="8"/>
                  </a:cubicBezTo>
                  <a:cubicBezTo>
                    <a:pt x="1785" y="4"/>
                    <a:pt x="1789" y="0"/>
                    <a:pt x="1793" y="0"/>
                  </a:cubicBezTo>
                  <a:lnTo>
                    <a:pt x="1809" y="0"/>
                  </a:lnTo>
                  <a:cubicBezTo>
                    <a:pt x="1814" y="0"/>
                    <a:pt x="1817" y="4"/>
                    <a:pt x="1817" y="8"/>
                  </a:cubicBezTo>
                  <a:cubicBezTo>
                    <a:pt x="1817" y="13"/>
                    <a:pt x="1814" y="16"/>
                    <a:pt x="1809" y="16"/>
                  </a:cubicBezTo>
                  <a:close/>
                  <a:moveTo>
                    <a:pt x="1761" y="16"/>
                  </a:moveTo>
                  <a:lnTo>
                    <a:pt x="1745" y="16"/>
                  </a:lnTo>
                  <a:cubicBezTo>
                    <a:pt x="1741" y="16"/>
                    <a:pt x="1737" y="13"/>
                    <a:pt x="1737" y="8"/>
                  </a:cubicBezTo>
                  <a:cubicBezTo>
                    <a:pt x="1737" y="4"/>
                    <a:pt x="1741" y="0"/>
                    <a:pt x="1745" y="0"/>
                  </a:cubicBezTo>
                  <a:lnTo>
                    <a:pt x="1761" y="0"/>
                  </a:lnTo>
                  <a:cubicBezTo>
                    <a:pt x="1766" y="0"/>
                    <a:pt x="1769" y="4"/>
                    <a:pt x="1769" y="8"/>
                  </a:cubicBezTo>
                  <a:cubicBezTo>
                    <a:pt x="1769" y="13"/>
                    <a:pt x="1766" y="16"/>
                    <a:pt x="1761" y="16"/>
                  </a:cubicBezTo>
                  <a:close/>
                  <a:moveTo>
                    <a:pt x="1713" y="16"/>
                  </a:moveTo>
                  <a:lnTo>
                    <a:pt x="1697" y="16"/>
                  </a:lnTo>
                  <a:cubicBezTo>
                    <a:pt x="1693" y="16"/>
                    <a:pt x="1689" y="13"/>
                    <a:pt x="1689" y="8"/>
                  </a:cubicBezTo>
                  <a:cubicBezTo>
                    <a:pt x="1689" y="4"/>
                    <a:pt x="1693" y="0"/>
                    <a:pt x="1697" y="0"/>
                  </a:cubicBezTo>
                  <a:lnTo>
                    <a:pt x="1713" y="0"/>
                  </a:lnTo>
                  <a:cubicBezTo>
                    <a:pt x="1718" y="0"/>
                    <a:pt x="1721" y="4"/>
                    <a:pt x="1721" y="8"/>
                  </a:cubicBezTo>
                  <a:cubicBezTo>
                    <a:pt x="1721" y="13"/>
                    <a:pt x="1718" y="16"/>
                    <a:pt x="1713" y="16"/>
                  </a:cubicBezTo>
                  <a:close/>
                  <a:moveTo>
                    <a:pt x="1665" y="16"/>
                  </a:moveTo>
                  <a:lnTo>
                    <a:pt x="1649" y="16"/>
                  </a:lnTo>
                  <a:cubicBezTo>
                    <a:pt x="1645" y="16"/>
                    <a:pt x="1641" y="13"/>
                    <a:pt x="1641" y="8"/>
                  </a:cubicBezTo>
                  <a:cubicBezTo>
                    <a:pt x="1641" y="4"/>
                    <a:pt x="1645" y="0"/>
                    <a:pt x="1649" y="0"/>
                  </a:cubicBezTo>
                  <a:lnTo>
                    <a:pt x="1665" y="0"/>
                  </a:lnTo>
                  <a:cubicBezTo>
                    <a:pt x="1670" y="0"/>
                    <a:pt x="1673" y="4"/>
                    <a:pt x="1673" y="8"/>
                  </a:cubicBezTo>
                  <a:cubicBezTo>
                    <a:pt x="1673" y="13"/>
                    <a:pt x="1670" y="16"/>
                    <a:pt x="1665" y="16"/>
                  </a:cubicBezTo>
                  <a:close/>
                  <a:moveTo>
                    <a:pt x="1617" y="16"/>
                  </a:moveTo>
                  <a:lnTo>
                    <a:pt x="1601" y="16"/>
                  </a:lnTo>
                  <a:cubicBezTo>
                    <a:pt x="1597" y="16"/>
                    <a:pt x="1593" y="13"/>
                    <a:pt x="1593" y="8"/>
                  </a:cubicBezTo>
                  <a:cubicBezTo>
                    <a:pt x="1593" y="4"/>
                    <a:pt x="1597" y="0"/>
                    <a:pt x="1601" y="0"/>
                  </a:cubicBezTo>
                  <a:lnTo>
                    <a:pt x="1617" y="0"/>
                  </a:lnTo>
                  <a:cubicBezTo>
                    <a:pt x="1622" y="0"/>
                    <a:pt x="1625" y="4"/>
                    <a:pt x="1625" y="8"/>
                  </a:cubicBezTo>
                  <a:cubicBezTo>
                    <a:pt x="1625" y="13"/>
                    <a:pt x="1622" y="16"/>
                    <a:pt x="1617" y="16"/>
                  </a:cubicBezTo>
                  <a:close/>
                  <a:moveTo>
                    <a:pt x="1569" y="16"/>
                  </a:moveTo>
                  <a:lnTo>
                    <a:pt x="1553" y="16"/>
                  </a:lnTo>
                  <a:cubicBezTo>
                    <a:pt x="1549" y="16"/>
                    <a:pt x="1545" y="13"/>
                    <a:pt x="1545" y="8"/>
                  </a:cubicBezTo>
                  <a:cubicBezTo>
                    <a:pt x="1545" y="4"/>
                    <a:pt x="1549" y="0"/>
                    <a:pt x="1553" y="0"/>
                  </a:cubicBezTo>
                  <a:lnTo>
                    <a:pt x="1569" y="0"/>
                  </a:lnTo>
                  <a:cubicBezTo>
                    <a:pt x="1574" y="0"/>
                    <a:pt x="1577" y="4"/>
                    <a:pt x="1577" y="8"/>
                  </a:cubicBezTo>
                  <a:cubicBezTo>
                    <a:pt x="1577" y="13"/>
                    <a:pt x="1574" y="16"/>
                    <a:pt x="1569" y="16"/>
                  </a:cubicBezTo>
                  <a:close/>
                  <a:moveTo>
                    <a:pt x="1521" y="16"/>
                  </a:moveTo>
                  <a:lnTo>
                    <a:pt x="1505" y="16"/>
                  </a:lnTo>
                  <a:cubicBezTo>
                    <a:pt x="1501" y="16"/>
                    <a:pt x="1497" y="13"/>
                    <a:pt x="1497" y="8"/>
                  </a:cubicBezTo>
                  <a:cubicBezTo>
                    <a:pt x="1497" y="4"/>
                    <a:pt x="1501" y="0"/>
                    <a:pt x="1505" y="0"/>
                  </a:cubicBezTo>
                  <a:lnTo>
                    <a:pt x="1521" y="0"/>
                  </a:lnTo>
                  <a:cubicBezTo>
                    <a:pt x="1526" y="0"/>
                    <a:pt x="1529" y="4"/>
                    <a:pt x="1529" y="8"/>
                  </a:cubicBezTo>
                  <a:cubicBezTo>
                    <a:pt x="1529" y="13"/>
                    <a:pt x="1526" y="16"/>
                    <a:pt x="1521" y="16"/>
                  </a:cubicBezTo>
                  <a:close/>
                  <a:moveTo>
                    <a:pt x="1473" y="16"/>
                  </a:moveTo>
                  <a:lnTo>
                    <a:pt x="1457" y="16"/>
                  </a:lnTo>
                  <a:cubicBezTo>
                    <a:pt x="1453" y="16"/>
                    <a:pt x="1449" y="13"/>
                    <a:pt x="1449" y="8"/>
                  </a:cubicBezTo>
                  <a:cubicBezTo>
                    <a:pt x="1449" y="4"/>
                    <a:pt x="1453" y="0"/>
                    <a:pt x="1457" y="0"/>
                  </a:cubicBezTo>
                  <a:lnTo>
                    <a:pt x="1473" y="0"/>
                  </a:lnTo>
                  <a:cubicBezTo>
                    <a:pt x="1478" y="0"/>
                    <a:pt x="1481" y="4"/>
                    <a:pt x="1481" y="8"/>
                  </a:cubicBezTo>
                  <a:cubicBezTo>
                    <a:pt x="1481" y="13"/>
                    <a:pt x="1478" y="16"/>
                    <a:pt x="1473" y="16"/>
                  </a:cubicBezTo>
                  <a:close/>
                  <a:moveTo>
                    <a:pt x="1425" y="16"/>
                  </a:moveTo>
                  <a:lnTo>
                    <a:pt x="1409" y="16"/>
                  </a:lnTo>
                  <a:cubicBezTo>
                    <a:pt x="1405" y="16"/>
                    <a:pt x="1401" y="13"/>
                    <a:pt x="1401" y="8"/>
                  </a:cubicBezTo>
                  <a:cubicBezTo>
                    <a:pt x="1401" y="4"/>
                    <a:pt x="1405" y="0"/>
                    <a:pt x="1409" y="0"/>
                  </a:cubicBezTo>
                  <a:lnTo>
                    <a:pt x="1425" y="0"/>
                  </a:lnTo>
                  <a:cubicBezTo>
                    <a:pt x="1430" y="0"/>
                    <a:pt x="1433" y="4"/>
                    <a:pt x="1433" y="8"/>
                  </a:cubicBezTo>
                  <a:cubicBezTo>
                    <a:pt x="1433" y="13"/>
                    <a:pt x="1430" y="16"/>
                    <a:pt x="1425" y="16"/>
                  </a:cubicBezTo>
                  <a:close/>
                  <a:moveTo>
                    <a:pt x="1377" y="16"/>
                  </a:moveTo>
                  <a:lnTo>
                    <a:pt x="1361" y="16"/>
                  </a:lnTo>
                  <a:cubicBezTo>
                    <a:pt x="1357" y="16"/>
                    <a:pt x="1353" y="13"/>
                    <a:pt x="1353" y="8"/>
                  </a:cubicBezTo>
                  <a:cubicBezTo>
                    <a:pt x="1353" y="4"/>
                    <a:pt x="1357" y="0"/>
                    <a:pt x="1361" y="0"/>
                  </a:cubicBezTo>
                  <a:lnTo>
                    <a:pt x="1377" y="0"/>
                  </a:lnTo>
                  <a:cubicBezTo>
                    <a:pt x="1382" y="0"/>
                    <a:pt x="1385" y="4"/>
                    <a:pt x="1385" y="8"/>
                  </a:cubicBezTo>
                  <a:cubicBezTo>
                    <a:pt x="1385" y="13"/>
                    <a:pt x="1382" y="16"/>
                    <a:pt x="1377" y="16"/>
                  </a:cubicBezTo>
                  <a:close/>
                  <a:moveTo>
                    <a:pt x="1329" y="16"/>
                  </a:moveTo>
                  <a:lnTo>
                    <a:pt x="1313" y="16"/>
                  </a:lnTo>
                  <a:cubicBezTo>
                    <a:pt x="1309" y="16"/>
                    <a:pt x="1305" y="13"/>
                    <a:pt x="1305" y="8"/>
                  </a:cubicBezTo>
                  <a:cubicBezTo>
                    <a:pt x="1305" y="4"/>
                    <a:pt x="1309" y="0"/>
                    <a:pt x="1313" y="0"/>
                  </a:cubicBezTo>
                  <a:lnTo>
                    <a:pt x="1329" y="0"/>
                  </a:lnTo>
                  <a:cubicBezTo>
                    <a:pt x="1334" y="0"/>
                    <a:pt x="1337" y="4"/>
                    <a:pt x="1337" y="8"/>
                  </a:cubicBezTo>
                  <a:cubicBezTo>
                    <a:pt x="1337" y="13"/>
                    <a:pt x="1334" y="16"/>
                    <a:pt x="1329" y="16"/>
                  </a:cubicBezTo>
                  <a:close/>
                  <a:moveTo>
                    <a:pt x="1281" y="16"/>
                  </a:moveTo>
                  <a:lnTo>
                    <a:pt x="1265" y="16"/>
                  </a:lnTo>
                  <a:cubicBezTo>
                    <a:pt x="1261" y="16"/>
                    <a:pt x="1257" y="13"/>
                    <a:pt x="1257" y="8"/>
                  </a:cubicBezTo>
                  <a:cubicBezTo>
                    <a:pt x="1257" y="4"/>
                    <a:pt x="1261" y="0"/>
                    <a:pt x="1265" y="0"/>
                  </a:cubicBezTo>
                  <a:lnTo>
                    <a:pt x="1281" y="0"/>
                  </a:lnTo>
                  <a:cubicBezTo>
                    <a:pt x="1286" y="0"/>
                    <a:pt x="1289" y="4"/>
                    <a:pt x="1289" y="8"/>
                  </a:cubicBezTo>
                  <a:cubicBezTo>
                    <a:pt x="1289" y="13"/>
                    <a:pt x="1286" y="16"/>
                    <a:pt x="1281" y="16"/>
                  </a:cubicBezTo>
                  <a:close/>
                  <a:moveTo>
                    <a:pt x="1233" y="16"/>
                  </a:moveTo>
                  <a:lnTo>
                    <a:pt x="1217" y="16"/>
                  </a:lnTo>
                  <a:cubicBezTo>
                    <a:pt x="1213" y="16"/>
                    <a:pt x="1209" y="13"/>
                    <a:pt x="1209" y="8"/>
                  </a:cubicBezTo>
                  <a:cubicBezTo>
                    <a:pt x="1209" y="4"/>
                    <a:pt x="1213" y="0"/>
                    <a:pt x="1217" y="0"/>
                  </a:cubicBezTo>
                  <a:lnTo>
                    <a:pt x="1233" y="0"/>
                  </a:lnTo>
                  <a:cubicBezTo>
                    <a:pt x="1238" y="0"/>
                    <a:pt x="1241" y="4"/>
                    <a:pt x="1241" y="8"/>
                  </a:cubicBezTo>
                  <a:cubicBezTo>
                    <a:pt x="1241" y="13"/>
                    <a:pt x="1238" y="16"/>
                    <a:pt x="1233" y="16"/>
                  </a:cubicBezTo>
                  <a:close/>
                  <a:moveTo>
                    <a:pt x="1185" y="16"/>
                  </a:moveTo>
                  <a:lnTo>
                    <a:pt x="1169" y="16"/>
                  </a:lnTo>
                  <a:cubicBezTo>
                    <a:pt x="1165" y="16"/>
                    <a:pt x="1161" y="13"/>
                    <a:pt x="1161" y="8"/>
                  </a:cubicBezTo>
                  <a:cubicBezTo>
                    <a:pt x="1161" y="4"/>
                    <a:pt x="1165" y="0"/>
                    <a:pt x="1169" y="0"/>
                  </a:cubicBezTo>
                  <a:lnTo>
                    <a:pt x="1185" y="0"/>
                  </a:lnTo>
                  <a:cubicBezTo>
                    <a:pt x="1190" y="0"/>
                    <a:pt x="1193" y="4"/>
                    <a:pt x="1193" y="8"/>
                  </a:cubicBezTo>
                  <a:cubicBezTo>
                    <a:pt x="1193" y="13"/>
                    <a:pt x="1190" y="16"/>
                    <a:pt x="1185" y="16"/>
                  </a:cubicBezTo>
                  <a:close/>
                  <a:moveTo>
                    <a:pt x="1137" y="16"/>
                  </a:moveTo>
                  <a:lnTo>
                    <a:pt x="1121" y="16"/>
                  </a:lnTo>
                  <a:cubicBezTo>
                    <a:pt x="1117" y="16"/>
                    <a:pt x="1113" y="13"/>
                    <a:pt x="1113" y="8"/>
                  </a:cubicBezTo>
                  <a:cubicBezTo>
                    <a:pt x="1113" y="4"/>
                    <a:pt x="1117" y="0"/>
                    <a:pt x="1121" y="0"/>
                  </a:cubicBezTo>
                  <a:lnTo>
                    <a:pt x="1137" y="0"/>
                  </a:lnTo>
                  <a:cubicBezTo>
                    <a:pt x="1142" y="0"/>
                    <a:pt x="1145" y="4"/>
                    <a:pt x="1145" y="8"/>
                  </a:cubicBezTo>
                  <a:cubicBezTo>
                    <a:pt x="1145" y="13"/>
                    <a:pt x="1142" y="16"/>
                    <a:pt x="1137" y="16"/>
                  </a:cubicBezTo>
                  <a:close/>
                  <a:moveTo>
                    <a:pt x="1089" y="16"/>
                  </a:moveTo>
                  <a:lnTo>
                    <a:pt x="1073" y="16"/>
                  </a:lnTo>
                  <a:cubicBezTo>
                    <a:pt x="1069" y="16"/>
                    <a:pt x="1065" y="13"/>
                    <a:pt x="1065" y="8"/>
                  </a:cubicBezTo>
                  <a:cubicBezTo>
                    <a:pt x="1065" y="4"/>
                    <a:pt x="1069" y="0"/>
                    <a:pt x="1073" y="0"/>
                  </a:cubicBezTo>
                  <a:lnTo>
                    <a:pt x="1089" y="0"/>
                  </a:lnTo>
                  <a:cubicBezTo>
                    <a:pt x="1094" y="0"/>
                    <a:pt x="1097" y="4"/>
                    <a:pt x="1097" y="8"/>
                  </a:cubicBezTo>
                  <a:cubicBezTo>
                    <a:pt x="1097" y="13"/>
                    <a:pt x="1094" y="16"/>
                    <a:pt x="1089" y="16"/>
                  </a:cubicBezTo>
                  <a:close/>
                  <a:moveTo>
                    <a:pt x="1041" y="16"/>
                  </a:moveTo>
                  <a:lnTo>
                    <a:pt x="1025" y="16"/>
                  </a:lnTo>
                  <a:cubicBezTo>
                    <a:pt x="1021" y="16"/>
                    <a:pt x="1017" y="13"/>
                    <a:pt x="1017" y="8"/>
                  </a:cubicBezTo>
                  <a:cubicBezTo>
                    <a:pt x="1017" y="4"/>
                    <a:pt x="1021" y="0"/>
                    <a:pt x="1025" y="0"/>
                  </a:cubicBezTo>
                  <a:lnTo>
                    <a:pt x="1041" y="0"/>
                  </a:lnTo>
                  <a:cubicBezTo>
                    <a:pt x="1046" y="0"/>
                    <a:pt x="1049" y="4"/>
                    <a:pt x="1049" y="8"/>
                  </a:cubicBezTo>
                  <a:cubicBezTo>
                    <a:pt x="1049" y="13"/>
                    <a:pt x="1046" y="16"/>
                    <a:pt x="1041" y="16"/>
                  </a:cubicBezTo>
                  <a:close/>
                  <a:moveTo>
                    <a:pt x="993" y="16"/>
                  </a:moveTo>
                  <a:lnTo>
                    <a:pt x="977" y="16"/>
                  </a:lnTo>
                  <a:cubicBezTo>
                    <a:pt x="973" y="16"/>
                    <a:pt x="969" y="13"/>
                    <a:pt x="969" y="8"/>
                  </a:cubicBezTo>
                  <a:cubicBezTo>
                    <a:pt x="969" y="4"/>
                    <a:pt x="973" y="0"/>
                    <a:pt x="977" y="0"/>
                  </a:cubicBezTo>
                  <a:lnTo>
                    <a:pt x="993" y="0"/>
                  </a:lnTo>
                  <a:cubicBezTo>
                    <a:pt x="998" y="0"/>
                    <a:pt x="1001" y="4"/>
                    <a:pt x="1001" y="8"/>
                  </a:cubicBezTo>
                  <a:cubicBezTo>
                    <a:pt x="1001" y="13"/>
                    <a:pt x="998" y="16"/>
                    <a:pt x="993" y="16"/>
                  </a:cubicBezTo>
                  <a:close/>
                  <a:moveTo>
                    <a:pt x="945" y="16"/>
                  </a:moveTo>
                  <a:lnTo>
                    <a:pt x="929" y="16"/>
                  </a:lnTo>
                  <a:cubicBezTo>
                    <a:pt x="925" y="16"/>
                    <a:pt x="921" y="13"/>
                    <a:pt x="921" y="8"/>
                  </a:cubicBezTo>
                  <a:cubicBezTo>
                    <a:pt x="921" y="4"/>
                    <a:pt x="925" y="0"/>
                    <a:pt x="929" y="0"/>
                  </a:cubicBezTo>
                  <a:lnTo>
                    <a:pt x="945" y="0"/>
                  </a:lnTo>
                  <a:cubicBezTo>
                    <a:pt x="950" y="0"/>
                    <a:pt x="953" y="4"/>
                    <a:pt x="953" y="8"/>
                  </a:cubicBezTo>
                  <a:cubicBezTo>
                    <a:pt x="953" y="13"/>
                    <a:pt x="950" y="16"/>
                    <a:pt x="945" y="16"/>
                  </a:cubicBezTo>
                  <a:close/>
                  <a:moveTo>
                    <a:pt x="897" y="16"/>
                  </a:moveTo>
                  <a:lnTo>
                    <a:pt x="881" y="16"/>
                  </a:lnTo>
                  <a:cubicBezTo>
                    <a:pt x="877" y="16"/>
                    <a:pt x="873" y="13"/>
                    <a:pt x="873" y="8"/>
                  </a:cubicBezTo>
                  <a:cubicBezTo>
                    <a:pt x="873" y="4"/>
                    <a:pt x="877" y="0"/>
                    <a:pt x="881" y="0"/>
                  </a:cubicBezTo>
                  <a:lnTo>
                    <a:pt x="897" y="0"/>
                  </a:lnTo>
                  <a:cubicBezTo>
                    <a:pt x="902" y="0"/>
                    <a:pt x="905" y="4"/>
                    <a:pt x="905" y="8"/>
                  </a:cubicBezTo>
                  <a:cubicBezTo>
                    <a:pt x="905" y="13"/>
                    <a:pt x="902" y="16"/>
                    <a:pt x="897" y="16"/>
                  </a:cubicBezTo>
                  <a:close/>
                  <a:moveTo>
                    <a:pt x="849" y="16"/>
                  </a:moveTo>
                  <a:lnTo>
                    <a:pt x="833" y="16"/>
                  </a:lnTo>
                  <a:cubicBezTo>
                    <a:pt x="829" y="16"/>
                    <a:pt x="825" y="13"/>
                    <a:pt x="825" y="8"/>
                  </a:cubicBezTo>
                  <a:cubicBezTo>
                    <a:pt x="825" y="4"/>
                    <a:pt x="829" y="0"/>
                    <a:pt x="833" y="0"/>
                  </a:cubicBezTo>
                  <a:lnTo>
                    <a:pt x="849" y="0"/>
                  </a:lnTo>
                  <a:cubicBezTo>
                    <a:pt x="854" y="0"/>
                    <a:pt x="857" y="4"/>
                    <a:pt x="857" y="8"/>
                  </a:cubicBezTo>
                  <a:cubicBezTo>
                    <a:pt x="857" y="13"/>
                    <a:pt x="854" y="16"/>
                    <a:pt x="849" y="16"/>
                  </a:cubicBezTo>
                  <a:close/>
                  <a:moveTo>
                    <a:pt x="801" y="16"/>
                  </a:moveTo>
                  <a:lnTo>
                    <a:pt x="785" y="16"/>
                  </a:lnTo>
                  <a:cubicBezTo>
                    <a:pt x="781" y="16"/>
                    <a:pt x="777" y="13"/>
                    <a:pt x="777" y="8"/>
                  </a:cubicBezTo>
                  <a:cubicBezTo>
                    <a:pt x="777" y="4"/>
                    <a:pt x="781" y="0"/>
                    <a:pt x="785" y="0"/>
                  </a:cubicBezTo>
                  <a:lnTo>
                    <a:pt x="801" y="0"/>
                  </a:lnTo>
                  <a:cubicBezTo>
                    <a:pt x="806" y="0"/>
                    <a:pt x="809" y="4"/>
                    <a:pt x="809" y="8"/>
                  </a:cubicBezTo>
                  <a:cubicBezTo>
                    <a:pt x="809" y="13"/>
                    <a:pt x="806" y="16"/>
                    <a:pt x="801" y="16"/>
                  </a:cubicBezTo>
                  <a:close/>
                  <a:moveTo>
                    <a:pt x="753" y="16"/>
                  </a:moveTo>
                  <a:lnTo>
                    <a:pt x="737" y="16"/>
                  </a:lnTo>
                  <a:cubicBezTo>
                    <a:pt x="733" y="16"/>
                    <a:pt x="729" y="13"/>
                    <a:pt x="729" y="8"/>
                  </a:cubicBezTo>
                  <a:cubicBezTo>
                    <a:pt x="729" y="4"/>
                    <a:pt x="733" y="0"/>
                    <a:pt x="737" y="0"/>
                  </a:cubicBezTo>
                  <a:lnTo>
                    <a:pt x="753" y="0"/>
                  </a:lnTo>
                  <a:cubicBezTo>
                    <a:pt x="758" y="0"/>
                    <a:pt x="761" y="4"/>
                    <a:pt x="761" y="8"/>
                  </a:cubicBezTo>
                  <a:cubicBezTo>
                    <a:pt x="761" y="13"/>
                    <a:pt x="758" y="16"/>
                    <a:pt x="753" y="16"/>
                  </a:cubicBezTo>
                  <a:close/>
                  <a:moveTo>
                    <a:pt x="705" y="16"/>
                  </a:moveTo>
                  <a:lnTo>
                    <a:pt x="689" y="16"/>
                  </a:lnTo>
                  <a:cubicBezTo>
                    <a:pt x="685" y="16"/>
                    <a:pt x="681" y="13"/>
                    <a:pt x="681" y="8"/>
                  </a:cubicBezTo>
                  <a:cubicBezTo>
                    <a:pt x="681" y="4"/>
                    <a:pt x="685" y="0"/>
                    <a:pt x="689" y="0"/>
                  </a:cubicBezTo>
                  <a:lnTo>
                    <a:pt x="705" y="0"/>
                  </a:lnTo>
                  <a:cubicBezTo>
                    <a:pt x="710" y="0"/>
                    <a:pt x="713" y="4"/>
                    <a:pt x="713" y="8"/>
                  </a:cubicBezTo>
                  <a:cubicBezTo>
                    <a:pt x="713" y="13"/>
                    <a:pt x="710" y="16"/>
                    <a:pt x="705" y="16"/>
                  </a:cubicBezTo>
                  <a:close/>
                  <a:moveTo>
                    <a:pt x="657" y="16"/>
                  </a:moveTo>
                  <a:lnTo>
                    <a:pt x="641" y="16"/>
                  </a:lnTo>
                  <a:cubicBezTo>
                    <a:pt x="637" y="16"/>
                    <a:pt x="633" y="13"/>
                    <a:pt x="633" y="8"/>
                  </a:cubicBezTo>
                  <a:cubicBezTo>
                    <a:pt x="633" y="4"/>
                    <a:pt x="637" y="0"/>
                    <a:pt x="641" y="0"/>
                  </a:cubicBezTo>
                  <a:lnTo>
                    <a:pt x="657" y="0"/>
                  </a:lnTo>
                  <a:cubicBezTo>
                    <a:pt x="662" y="0"/>
                    <a:pt x="665" y="4"/>
                    <a:pt x="665" y="8"/>
                  </a:cubicBezTo>
                  <a:cubicBezTo>
                    <a:pt x="665" y="13"/>
                    <a:pt x="662" y="16"/>
                    <a:pt x="657" y="16"/>
                  </a:cubicBezTo>
                  <a:close/>
                  <a:moveTo>
                    <a:pt x="609" y="16"/>
                  </a:moveTo>
                  <a:lnTo>
                    <a:pt x="593" y="16"/>
                  </a:lnTo>
                  <a:cubicBezTo>
                    <a:pt x="589" y="16"/>
                    <a:pt x="585" y="13"/>
                    <a:pt x="585" y="8"/>
                  </a:cubicBezTo>
                  <a:cubicBezTo>
                    <a:pt x="585" y="4"/>
                    <a:pt x="589" y="0"/>
                    <a:pt x="593" y="0"/>
                  </a:cubicBezTo>
                  <a:lnTo>
                    <a:pt x="609" y="0"/>
                  </a:lnTo>
                  <a:cubicBezTo>
                    <a:pt x="614" y="0"/>
                    <a:pt x="617" y="4"/>
                    <a:pt x="617" y="8"/>
                  </a:cubicBezTo>
                  <a:cubicBezTo>
                    <a:pt x="617" y="13"/>
                    <a:pt x="614" y="16"/>
                    <a:pt x="609" y="16"/>
                  </a:cubicBezTo>
                  <a:close/>
                  <a:moveTo>
                    <a:pt x="561" y="16"/>
                  </a:moveTo>
                  <a:lnTo>
                    <a:pt x="545" y="16"/>
                  </a:lnTo>
                  <a:cubicBezTo>
                    <a:pt x="541" y="16"/>
                    <a:pt x="537" y="13"/>
                    <a:pt x="537" y="8"/>
                  </a:cubicBezTo>
                  <a:cubicBezTo>
                    <a:pt x="537" y="4"/>
                    <a:pt x="541" y="0"/>
                    <a:pt x="545" y="0"/>
                  </a:cubicBezTo>
                  <a:lnTo>
                    <a:pt x="561" y="0"/>
                  </a:lnTo>
                  <a:cubicBezTo>
                    <a:pt x="566" y="0"/>
                    <a:pt x="569" y="4"/>
                    <a:pt x="569" y="8"/>
                  </a:cubicBezTo>
                  <a:cubicBezTo>
                    <a:pt x="569" y="13"/>
                    <a:pt x="566" y="16"/>
                    <a:pt x="561" y="16"/>
                  </a:cubicBezTo>
                  <a:close/>
                  <a:moveTo>
                    <a:pt x="513" y="16"/>
                  </a:moveTo>
                  <a:lnTo>
                    <a:pt x="497" y="16"/>
                  </a:lnTo>
                  <a:cubicBezTo>
                    <a:pt x="493" y="16"/>
                    <a:pt x="489" y="13"/>
                    <a:pt x="489" y="8"/>
                  </a:cubicBezTo>
                  <a:cubicBezTo>
                    <a:pt x="489" y="4"/>
                    <a:pt x="493" y="0"/>
                    <a:pt x="497" y="0"/>
                  </a:cubicBezTo>
                  <a:lnTo>
                    <a:pt x="513" y="0"/>
                  </a:lnTo>
                  <a:cubicBezTo>
                    <a:pt x="518" y="0"/>
                    <a:pt x="521" y="4"/>
                    <a:pt x="521" y="8"/>
                  </a:cubicBezTo>
                  <a:cubicBezTo>
                    <a:pt x="521" y="13"/>
                    <a:pt x="518" y="16"/>
                    <a:pt x="513" y="16"/>
                  </a:cubicBezTo>
                  <a:close/>
                  <a:moveTo>
                    <a:pt x="465" y="16"/>
                  </a:moveTo>
                  <a:lnTo>
                    <a:pt x="449" y="16"/>
                  </a:lnTo>
                  <a:cubicBezTo>
                    <a:pt x="445" y="16"/>
                    <a:pt x="441" y="13"/>
                    <a:pt x="441" y="8"/>
                  </a:cubicBezTo>
                  <a:cubicBezTo>
                    <a:pt x="441" y="4"/>
                    <a:pt x="445" y="0"/>
                    <a:pt x="449" y="0"/>
                  </a:cubicBezTo>
                  <a:lnTo>
                    <a:pt x="465" y="0"/>
                  </a:lnTo>
                  <a:cubicBezTo>
                    <a:pt x="470" y="0"/>
                    <a:pt x="473" y="4"/>
                    <a:pt x="473" y="8"/>
                  </a:cubicBezTo>
                  <a:cubicBezTo>
                    <a:pt x="473" y="13"/>
                    <a:pt x="470" y="16"/>
                    <a:pt x="465" y="16"/>
                  </a:cubicBezTo>
                  <a:close/>
                  <a:moveTo>
                    <a:pt x="417" y="16"/>
                  </a:moveTo>
                  <a:lnTo>
                    <a:pt x="401" y="16"/>
                  </a:lnTo>
                  <a:cubicBezTo>
                    <a:pt x="397" y="16"/>
                    <a:pt x="393" y="13"/>
                    <a:pt x="393" y="8"/>
                  </a:cubicBezTo>
                  <a:cubicBezTo>
                    <a:pt x="393" y="4"/>
                    <a:pt x="397" y="0"/>
                    <a:pt x="401" y="0"/>
                  </a:cubicBezTo>
                  <a:lnTo>
                    <a:pt x="417" y="0"/>
                  </a:lnTo>
                  <a:cubicBezTo>
                    <a:pt x="422" y="0"/>
                    <a:pt x="425" y="4"/>
                    <a:pt x="425" y="8"/>
                  </a:cubicBezTo>
                  <a:cubicBezTo>
                    <a:pt x="425" y="13"/>
                    <a:pt x="422" y="16"/>
                    <a:pt x="417" y="16"/>
                  </a:cubicBezTo>
                  <a:close/>
                  <a:moveTo>
                    <a:pt x="369" y="16"/>
                  </a:moveTo>
                  <a:lnTo>
                    <a:pt x="353" y="16"/>
                  </a:lnTo>
                  <a:cubicBezTo>
                    <a:pt x="349" y="16"/>
                    <a:pt x="345" y="13"/>
                    <a:pt x="345" y="8"/>
                  </a:cubicBezTo>
                  <a:cubicBezTo>
                    <a:pt x="345" y="4"/>
                    <a:pt x="349" y="0"/>
                    <a:pt x="353" y="0"/>
                  </a:cubicBezTo>
                  <a:lnTo>
                    <a:pt x="369" y="0"/>
                  </a:lnTo>
                  <a:cubicBezTo>
                    <a:pt x="374" y="0"/>
                    <a:pt x="377" y="4"/>
                    <a:pt x="377" y="8"/>
                  </a:cubicBezTo>
                  <a:cubicBezTo>
                    <a:pt x="377" y="13"/>
                    <a:pt x="374" y="16"/>
                    <a:pt x="369" y="16"/>
                  </a:cubicBezTo>
                  <a:close/>
                  <a:moveTo>
                    <a:pt x="321" y="16"/>
                  </a:moveTo>
                  <a:lnTo>
                    <a:pt x="305" y="16"/>
                  </a:lnTo>
                  <a:cubicBezTo>
                    <a:pt x="301" y="16"/>
                    <a:pt x="297" y="13"/>
                    <a:pt x="297" y="8"/>
                  </a:cubicBezTo>
                  <a:cubicBezTo>
                    <a:pt x="297" y="4"/>
                    <a:pt x="301" y="0"/>
                    <a:pt x="305" y="0"/>
                  </a:cubicBezTo>
                  <a:lnTo>
                    <a:pt x="321" y="0"/>
                  </a:lnTo>
                  <a:cubicBezTo>
                    <a:pt x="326" y="0"/>
                    <a:pt x="329" y="4"/>
                    <a:pt x="329" y="8"/>
                  </a:cubicBezTo>
                  <a:cubicBezTo>
                    <a:pt x="329" y="13"/>
                    <a:pt x="326" y="16"/>
                    <a:pt x="321" y="16"/>
                  </a:cubicBezTo>
                  <a:close/>
                  <a:moveTo>
                    <a:pt x="273" y="16"/>
                  </a:moveTo>
                  <a:lnTo>
                    <a:pt x="257" y="16"/>
                  </a:lnTo>
                  <a:cubicBezTo>
                    <a:pt x="253" y="16"/>
                    <a:pt x="249" y="13"/>
                    <a:pt x="249" y="8"/>
                  </a:cubicBezTo>
                  <a:cubicBezTo>
                    <a:pt x="249" y="4"/>
                    <a:pt x="253" y="0"/>
                    <a:pt x="257" y="0"/>
                  </a:cubicBezTo>
                  <a:lnTo>
                    <a:pt x="273" y="0"/>
                  </a:lnTo>
                  <a:cubicBezTo>
                    <a:pt x="278" y="0"/>
                    <a:pt x="281" y="4"/>
                    <a:pt x="281" y="8"/>
                  </a:cubicBezTo>
                  <a:cubicBezTo>
                    <a:pt x="281" y="13"/>
                    <a:pt x="278" y="16"/>
                    <a:pt x="273" y="16"/>
                  </a:cubicBezTo>
                  <a:close/>
                  <a:moveTo>
                    <a:pt x="225" y="16"/>
                  </a:moveTo>
                  <a:lnTo>
                    <a:pt x="209" y="16"/>
                  </a:lnTo>
                  <a:cubicBezTo>
                    <a:pt x="205" y="16"/>
                    <a:pt x="201" y="13"/>
                    <a:pt x="201" y="8"/>
                  </a:cubicBezTo>
                  <a:cubicBezTo>
                    <a:pt x="201" y="4"/>
                    <a:pt x="205" y="0"/>
                    <a:pt x="209" y="0"/>
                  </a:cubicBezTo>
                  <a:lnTo>
                    <a:pt x="225" y="0"/>
                  </a:lnTo>
                  <a:cubicBezTo>
                    <a:pt x="230" y="0"/>
                    <a:pt x="233" y="4"/>
                    <a:pt x="233" y="8"/>
                  </a:cubicBezTo>
                  <a:cubicBezTo>
                    <a:pt x="233" y="13"/>
                    <a:pt x="230" y="16"/>
                    <a:pt x="225" y="16"/>
                  </a:cubicBezTo>
                  <a:close/>
                  <a:moveTo>
                    <a:pt x="177" y="16"/>
                  </a:moveTo>
                  <a:lnTo>
                    <a:pt x="161" y="16"/>
                  </a:lnTo>
                  <a:cubicBezTo>
                    <a:pt x="157" y="16"/>
                    <a:pt x="153" y="13"/>
                    <a:pt x="153" y="8"/>
                  </a:cubicBezTo>
                  <a:cubicBezTo>
                    <a:pt x="153" y="4"/>
                    <a:pt x="157" y="0"/>
                    <a:pt x="161" y="0"/>
                  </a:cubicBezTo>
                  <a:lnTo>
                    <a:pt x="177" y="0"/>
                  </a:lnTo>
                  <a:cubicBezTo>
                    <a:pt x="182" y="0"/>
                    <a:pt x="185" y="4"/>
                    <a:pt x="185" y="8"/>
                  </a:cubicBezTo>
                  <a:cubicBezTo>
                    <a:pt x="185" y="13"/>
                    <a:pt x="182" y="16"/>
                    <a:pt x="177" y="16"/>
                  </a:cubicBezTo>
                  <a:close/>
                  <a:moveTo>
                    <a:pt x="129" y="16"/>
                  </a:moveTo>
                  <a:lnTo>
                    <a:pt x="113" y="16"/>
                  </a:lnTo>
                  <a:cubicBezTo>
                    <a:pt x="109" y="16"/>
                    <a:pt x="105" y="13"/>
                    <a:pt x="105" y="8"/>
                  </a:cubicBezTo>
                  <a:cubicBezTo>
                    <a:pt x="105" y="4"/>
                    <a:pt x="109" y="0"/>
                    <a:pt x="113" y="0"/>
                  </a:cubicBezTo>
                  <a:lnTo>
                    <a:pt x="129" y="0"/>
                  </a:lnTo>
                  <a:cubicBezTo>
                    <a:pt x="134" y="0"/>
                    <a:pt x="137" y="4"/>
                    <a:pt x="137" y="8"/>
                  </a:cubicBezTo>
                  <a:cubicBezTo>
                    <a:pt x="137" y="13"/>
                    <a:pt x="134" y="16"/>
                    <a:pt x="129" y="16"/>
                  </a:cubicBezTo>
                  <a:close/>
                  <a:moveTo>
                    <a:pt x="81" y="16"/>
                  </a:moveTo>
                  <a:lnTo>
                    <a:pt x="65" y="16"/>
                  </a:lnTo>
                  <a:cubicBezTo>
                    <a:pt x="61" y="16"/>
                    <a:pt x="57" y="13"/>
                    <a:pt x="57" y="8"/>
                  </a:cubicBezTo>
                  <a:cubicBezTo>
                    <a:pt x="57" y="4"/>
                    <a:pt x="61" y="0"/>
                    <a:pt x="65" y="0"/>
                  </a:cubicBezTo>
                  <a:lnTo>
                    <a:pt x="81" y="0"/>
                  </a:lnTo>
                  <a:cubicBezTo>
                    <a:pt x="86" y="0"/>
                    <a:pt x="89" y="4"/>
                    <a:pt x="89" y="8"/>
                  </a:cubicBezTo>
                  <a:cubicBezTo>
                    <a:pt x="89" y="13"/>
                    <a:pt x="86" y="16"/>
                    <a:pt x="81" y="16"/>
                  </a:cubicBezTo>
                  <a:close/>
                  <a:moveTo>
                    <a:pt x="33" y="16"/>
                  </a:moveTo>
                  <a:lnTo>
                    <a:pt x="17" y="16"/>
                  </a:lnTo>
                  <a:cubicBezTo>
                    <a:pt x="13" y="16"/>
                    <a:pt x="9" y="13"/>
                    <a:pt x="9" y="8"/>
                  </a:cubicBezTo>
                  <a:cubicBezTo>
                    <a:pt x="9" y="4"/>
                    <a:pt x="13" y="0"/>
                    <a:pt x="17" y="0"/>
                  </a:cubicBezTo>
                  <a:lnTo>
                    <a:pt x="33" y="0"/>
                  </a:lnTo>
                  <a:cubicBezTo>
                    <a:pt x="38" y="0"/>
                    <a:pt x="41" y="4"/>
                    <a:pt x="41" y="8"/>
                  </a:cubicBezTo>
                  <a:cubicBezTo>
                    <a:pt x="41" y="13"/>
                    <a:pt x="38" y="16"/>
                    <a:pt x="33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20">
              <a:extLst>
                <a:ext uri="{FF2B5EF4-FFF2-40B4-BE49-F238E27FC236}">
                  <a16:creationId xmlns:a16="http://schemas.microsoft.com/office/drawing/2014/main" id="{DBC9E847-1984-4DCF-8B99-1AA8345EB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787" y="3103190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21">
              <a:extLst>
                <a:ext uri="{FF2B5EF4-FFF2-40B4-BE49-F238E27FC236}">
                  <a16:creationId xmlns:a16="http://schemas.microsoft.com/office/drawing/2014/main" id="{BB80BDAD-8AAC-4EE6-9BCF-967D3F5E3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424" y="3103190"/>
              <a:ext cx="114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22">
              <a:extLst>
                <a:ext uri="{FF2B5EF4-FFF2-40B4-BE49-F238E27FC236}">
                  <a16:creationId xmlns:a16="http://schemas.microsoft.com/office/drawing/2014/main" id="{B6C4C9BB-C0F0-4E97-B0D9-EDCA2811C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699" y="3103190"/>
              <a:ext cx="11938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evolve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23">
              <a:extLst>
                <a:ext uri="{FF2B5EF4-FFF2-40B4-BE49-F238E27FC236}">
                  <a16:creationId xmlns:a16="http://schemas.microsoft.com/office/drawing/2014/main" id="{4E38136C-3258-42B0-B6F7-8B408FA0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912" y="3261940"/>
              <a:ext cx="1130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all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22" name="Textfeld 121">
            <a:extLst>
              <a:ext uri="{FF2B5EF4-FFF2-40B4-BE49-F238E27FC236}">
                <a16:creationId xmlns:a16="http://schemas.microsoft.com/office/drawing/2014/main" id="{3C61A5B9-089E-4C45-8B5F-8D5E0EF799BD}"/>
              </a:ext>
            </a:extLst>
          </p:cNvPr>
          <p:cNvSpPr txBox="1"/>
          <p:nvPr/>
        </p:nvSpPr>
        <p:spPr>
          <a:xfrm>
            <a:off x="162858" y="4712493"/>
            <a:ext cx="21596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</a:rPr>
              <a:t>Insert new Attribute</a:t>
            </a:r>
          </a:p>
          <a:p>
            <a:pPr algn="ctr"/>
            <a:r>
              <a:rPr lang="en-US" sz="1800" dirty="0">
                <a:solidFill>
                  <a:srgbClr val="FF0000"/>
                </a:solidFill>
              </a:rPr>
              <a:t>“Comment”</a:t>
            </a:r>
          </a:p>
        </p:txBody>
      </p:sp>
      <p:sp>
        <p:nvSpPr>
          <p:cNvPr id="125" name="Line 5">
            <a:extLst>
              <a:ext uri="{FF2B5EF4-FFF2-40B4-BE49-F238E27FC236}">
                <a16:creationId xmlns:a16="http://schemas.microsoft.com/office/drawing/2014/main" id="{FBB07C3B-CE15-40A1-9352-6C937427985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16984" y="2752551"/>
            <a:ext cx="806450" cy="411163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Freeform 6">
            <a:extLst>
              <a:ext uri="{FF2B5EF4-FFF2-40B4-BE49-F238E27FC236}">
                <a16:creationId xmlns:a16="http://schemas.microsoft.com/office/drawing/2014/main" id="{F219E53B-614E-4F3F-99BA-A2F3777D7942}"/>
              </a:ext>
            </a:extLst>
          </p:cNvPr>
          <p:cNvSpPr>
            <a:spLocks/>
          </p:cNvSpPr>
          <p:nvPr/>
        </p:nvSpPr>
        <p:spPr bwMode="auto">
          <a:xfrm>
            <a:off x="5067772" y="2727151"/>
            <a:ext cx="69850" cy="55563"/>
          </a:xfrm>
          <a:custGeom>
            <a:avLst/>
            <a:gdLst>
              <a:gd name="T0" fmla="*/ 26 w 44"/>
              <a:gd name="T1" fmla="*/ 35 h 35"/>
              <a:gd name="T2" fmla="*/ 0 w 44"/>
              <a:gd name="T3" fmla="*/ 0 h 35"/>
              <a:gd name="T4" fmla="*/ 44 w 44"/>
              <a:gd name="T5" fmla="*/ 1 h 35"/>
              <a:gd name="T6" fmla="*/ 26 w 44"/>
              <a:gd name="T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5">
                <a:moveTo>
                  <a:pt x="26" y="35"/>
                </a:moveTo>
                <a:lnTo>
                  <a:pt x="0" y="0"/>
                </a:lnTo>
                <a:lnTo>
                  <a:pt x="44" y="1"/>
                </a:lnTo>
                <a:lnTo>
                  <a:pt x="26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Line 7">
            <a:extLst>
              <a:ext uri="{FF2B5EF4-FFF2-40B4-BE49-F238E27FC236}">
                <a16:creationId xmlns:a16="http://schemas.microsoft.com/office/drawing/2014/main" id="{605C41C7-887D-42DE-AED4-31B03D6F55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99397" y="2750964"/>
            <a:ext cx="919163" cy="423863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8">
            <a:extLst>
              <a:ext uri="{FF2B5EF4-FFF2-40B4-BE49-F238E27FC236}">
                <a16:creationId xmlns:a16="http://schemas.microsoft.com/office/drawing/2014/main" id="{61754A16-2600-409F-BE50-DD1045C04D73}"/>
              </a:ext>
            </a:extLst>
          </p:cNvPr>
          <p:cNvSpPr>
            <a:spLocks/>
          </p:cNvSpPr>
          <p:nvPr/>
        </p:nvSpPr>
        <p:spPr bwMode="auto">
          <a:xfrm>
            <a:off x="4999509" y="2725564"/>
            <a:ext cx="68263" cy="55563"/>
          </a:xfrm>
          <a:custGeom>
            <a:avLst/>
            <a:gdLst>
              <a:gd name="T0" fmla="*/ 0 w 43"/>
              <a:gd name="T1" fmla="*/ 0 h 35"/>
              <a:gd name="T2" fmla="*/ 43 w 43"/>
              <a:gd name="T3" fmla="*/ 1 h 35"/>
              <a:gd name="T4" fmla="*/ 16 w 43"/>
              <a:gd name="T5" fmla="*/ 35 h 35"/>
              <a:gd name="T6" fmla="*/ 0 w 43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" h="35">
                <a:moveTo>
                  <a:pt x="0" y="0"/>
                </a:moveTo>
                <a:lnTo>
                  <a:pt x="43" y="1"/>
                </a:lnTo>
                <a:lnTo>
                  <a:pt x="16" y="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9">
            <a:extLst>
              <a:ext uri="{FF2B5EF4-FFF2-40B4-BE49-F238E27FC236}">
                <a16:creationId xmlns:a16="http://schemas.microsoft.com/office/drawing/2014/main" id="{19E4C68B-0E32-40C4-9EE8-84018F59FA27}"/>
              </a:ext>
            </a:extLst>
          </p:cNvPr>
          <p:cNvSpPr>
            <a:spLocks/>
          </p:cNvSpPr>
          <p:nvPr/>
        </p:nvSpPr>
        <p:spPr bwMode="auto">
          <a:xfrm>
            <a:off x="3364384" y="3174826"/>
            <a:ext cx="1470025" cy="947738"/>
          </a:xfrm>
          <a:custGeom>
            <a:avLst/>
            <a:gdLst>
              <a:gd name="T0" fmla="*/ 92 w 926"/>
              <a:gd name="T1" fmla="*/ 597 h 597"/>
              <a:gd name="T2" fmla="*/ 833 w 926"/>
              <a:gd name="T3" fmla="*/ 597 h 597"/>
              <a:gd name="T4" fmla="*/ 926 w 926"/>
              <a:gd name="T5" fmla="*/ 504 h 597"/>
              <a:gd name="T6" fmla="*/ 926 w 926"/>
              <a:gd name="T7" fmla="*/ 92 h 597"/>
              <a:gd name="T8" fmla="*/ 833 w 926"/>
              <a:gd name="T9" fmla="*/ 0 h 597"/>
              <a:gd name="T10" fmla="*/ 92 w 926"/>
              <a:gd name="T11" fmla="*/ 0 h 597"/>
              <a:gd name="T12" fmla="*/ 0 w 926"/>
              <a:gd name="T13" fmla="*/ 92 h 597"/>
              <a:gd name="T14" fmla="*/ 0 w 926"/>
              <a:gd name="T15" fmla="*/ 504 h 597"/>
              <a:gd name="T16" fmla="*/ 92 w 926"/>
              <a:gd name="T17" fmla="*/ 597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597">
                <a:moveTo>
                  <a:pt x="92" y="597"/>
                </a:moveTo>
                <a:lnTo>
                  <a:pt x="833" y="597"/>
                </a:lnTo>
                <a:lnTo>
                  <a:pt x="926" y="504"/>
                </a:lnTo>
                <a:lnTo>
                  <a:pt x="926" y="92"/>
                </a:lnTo>
                <a:lnTo>
                  <a:pt x="833" y="0"/>
                </a:lnTo>
                <a:lnTo>
                  <a:pt x="92" y="0"/>
                </a:lnTo>
                <a:lnTo>
                  <a:pt x="0" y="92"/>
                </a:lnTo>
                <a:lnTo>
                  <a:pt x="0" y="504"/>
                </a:lnTo>
                <a:lnTo>
                  <a:pt x="92" y="597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Rectangle 10">
            <a:extLst>
              <a:ext uri="{FF2B5EF4-FFF2-40B4-BE49-F238E27FC236}">
                <a16:creationId xmlns:a16="http://schemas.microsoft.com/office/drawing/2014/main" id="{6AED2722-55BC-4097-8C34-459BF661C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722" y="3487564"/>
            <a:ext cx="1308100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 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1" name="Freeform 11">
            <a:extLst>
              <a:ext uri="{FF2B5EF4-FFF2-40B4-BE49-F238E27FC236}">
                <a16:creationId xmlns:a16="http://schemas.microsoft.com/office/drawing/2014/main" id="{5D1205B8-8EEE-4721-9AD2-6B48D7B757E8}"/>
              </a:ext>
            </a:extLst>
          </p:cNvPr>
          <p:cNvSpPr>
            <a:spLocks/>
          </p:cNvSpPr>
          <p:nvPr/>
        </p:nvSpPr>
        <p:spPr bwMode="auto">
          <a:xfrm>
            <a:off x="2627784" y="4568651"/>
            <a:ext cx="1471613" cy="958850"/>
          </a:xfrm>
          <a:custGeom>
            <a:avLst/>
            <a:gdLst>
              <a:gd name="T0" fmla="*/ 93 w 927"/>
              <a:gd name="T1" fmla="*/ 604 h 604"/>
              <a:gd name="T2" fmla="*/ 834 w 927"/>
              <a:gd name="T3" fmla="*/ 604 h 604"/>
              <a:gd name="T4" fmla="*/ 927 w 927"/>
              <a:gd name="T5" fmla="*/ 511 h 604"/>
              <a:gd name="T6" fmla="*/ 927 w 927"/>
              <a:gd name="T7" fmla="*/ 93 h 604"/>
              <a:gd name="T8" fmla="*/ 834 w 927"/>
              <a:gd name="T9" fmla="*/ 0 h 604"/>
              <a:gd name="T10" fmla="*/ 93 w 927"/>
              <a:gd name="T11" fmla="*/ 0 h 604"/>
              <a:gd name="T12" fmla="*/ 0 w 927"/>
              <a:gd name="T13" fmla="*/ 93 h 604"/>
              <a:gd name="T14" fmla="*/ 0 w 927"/>
              <a:gd name="T15" fmla="*/ 511 h 604"/>
              <a:gd name="T16" fmla="*/ 93 w 927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7" h="604">
                <a:moveTo>
                  <a:pt x="93" y="604"/>
                </a:moveTo>
                <a:lnTo>
                  <a:pt x="834" y="604"/>
                </a:lnTo>
                <a:lnTo>
                  <a:pt x="927" y="511"/>
                </a:lnTo>
                <a:lnTo>
                  <a:pt x="927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Rectangle 12">
            <a:extLst>
              <a:ext uri="{FF2B5EF4-FFF2-40B4-BE49-F238E27FC236}">
                <a16:creationId xmlns:a16="http://schemas.microsoft.com/office/drawing/2014/main" id="{C7FB8A86-1D49-4B22-9D49-CB4955B19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09" y="4740101"/>
            <a:ext cx="10509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3" name="Rectangle 13">
            <a:extLst>
              <a:ext uri="{FF2B5EF4-FFF2-40B4-BE49-F238E27FC236}">
                <a16:creationId xmlns:a16="http://schemas.microsoft.com/office/drawing/2014/main" id="{D42C2648-89CF-4A32-B3F7-5BBBF57FD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822" y="4740101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4" name="Rectangle 14">
            <a:extLst>
              <a:ext uri="{FF2B5EF4-FFF2-40B4-BE49-F238E27FC236}">
                <a16:creationId xmlns:a16="http://schemas.microsoft.com/office/drawing/2014/main" id="{555FFFE7-1B49-4119-9EF3-05919F6A3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909" y="5035376"/>
            <a:ext cx="1152525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5" name="Freeform 15">
            <a:extLst>
              <a:ext uri="{FF2B5EF4-FFF2-40B4-BE49-F238E27FC236}">
                <a16:creationId xmlns:a16="http://schemas.microsoft.com/office/drawing/2014/main" id="{BF60DB93-1E0B-4E54-ABD1-7B7E0557CD7A}"/>
              </a:ext>
            </a:extLst>
          </p:cNvPr>
          <p:cNvSpPr>
            <a:spLocks/>
          </p:cNvSpPr>
          <p:nvPr/>
        </p:nvSpPr>
        <p:spPr bwMode="auto">
          <a:xfrm>
            <a:off x="4332759" y="1768301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2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2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2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2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Rectangle 16">
            <a:extLst>
              <a:ext uri="{FF2B5EF4-FFF2-40B4-BE49-F238E27FC236}">
                <a16:creationId xmlns:a16="http://schemas.microsoft.com/office/drawing/2014/main" id="{C02A8498-8470-41D1-8E33-380628BEF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6747" y="2090564"/>
            <a:ext cx="132238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Employee 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7" name="Line 17">
            <a:extLst>
              <a:ext uri="{FF2B5EF4-FFF2-40B4-BE49-F238E27FC236}">
                <a16:creationId xmlns:a16="http://schemas.microsoft.com/office/drawing/2014/main" id="{9E1AD8A5-341D-4993-B4AF-0C5DE84235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4384" y="4151139"/>
            <a:ext cx="688975" cy="417513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8">
            <a:extLst>
              <a:ext uri="{FF2B5EF4-FFF2-40B4-BE49-F238E27FC236}">
                <a16:creationId xmlns:a16="http://schemas.microsoft.com/office/drawing/2014/main" id="{71AD9110-26F6-4B3B-96E2-E79DE296BECE}"/>
              </a:ext>
            </a:extLst>
          </p:cNvPr>
          <p:cNvSpPr>
            <a:spLocks/>
          </p:cNvSpPr>
          <p:nvPr/>
        </p:nvSpPr>
        <p:spPr bwMode="auto">
          <a:xfrm>
            <a:off x="4029547" y="4122564"/>
            <a:ext cx="69850" cy="58738"/>
          </a:xfrm>
          <a:custGeom>
            <a:avLst/>
            <a:gdLst>
              <a:gd name="T0" fmla="*/ 0 w 44"/>
              <a:gd name="T1" fmla="*/ 4 h 37"/>
              <a:gd name="T2" fmla="*/ 44 w 44"/>
              <a:gd name="T3" fmla="*/ 0 h 37"/>
              <a:gd name="T4" fmla="*/ 21 w 44"/>
              <a:gd name="T5" fmla="*/ 37 h 37"/>
              <a:gd name="T6" fmla="*/ 0 w 44"/>
              <a:gd name="T7" fmla="*/ 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7">
                <a:moveTo>
                  <a:pt x="0" y="4"/>
                </a:moveTo>
                <a:lnTo>
                  <a:pt x="44" y="0"/>
                </a:lnTo>
                <a:lnTo>
                  <a:pt x="21" y="37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Freeform 19">
            <a:extLst>
              <a:ext uri="{FF2B5EF4-FFF2-40B4-BE49-F238E27FC236}">
                <a16:creationId xmlns:a16="http://schemas.microsoft.com/office/drawing/2014/main" id="{11A88E92-DB3C-4EC9-B959-E9577C011569}"/>
              </a:ext>
            </a:extLst>
          </p:cNvPr>
          <p:cNvSpPr>
            <a:spLocks/>
          </p:cNvSpPr>
          <p:nvPr/>
        </p:nvSpPr>
        <p:spPr bwMode="auto">
          <a:xfrm>
            <a:off x="5188422" y="3163714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Rectangle 20">
            <a:extLst>
              <a:ext uri="{FF2B5EF4-FFF2-40B4-BE49-F238E27FC236}">
                <a16:creationId xmlns:a16="http://schemas.microsoft.com/office/drawing/2014/main" id="{43BA1606-01EC-49DA-A269-DCEF99C5D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759" y="3482801"/>
            <a:ext cx="13081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 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" name="Freeform 21">
            <a:extLst>
              <a:ext uri="{FF2B5EF4-FFF2-40B4-BE49-F238E27FC236}">
                <a16:creationId xmlns:a16="http://schemas.microsoft.com/office/drawing/2014/main" id="{BF3562F3-2C44-43E7-A89F-0B1BBD72A673}"/>
              </a:ext>
            </a:extLst>
          </p:cNvPr>
          <p:cNvSpPr>
            <a:spLocks/>
          </p:cNvSpPr>
          <p:nvPr/>
        </p:nvSpPr>
        <p:spPr bwMode="auto">
          <a:xfrm>
            <a:off x="4332759" y="4568651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Rectangle 22">
            <a:extLst>
              <a:ext uri="{FF2B5EF4-FFF2-40B4-BE49-F238E27FC236}">
                <a16:creationId xmlns:a16="http://schemas.microsoft.com/office/drawing/2014/main" id="{695272A6-1F44-4D5B-8A78-316D646A8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0097" y="4740101"/>
            <a:ext cx="10509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" name="Rectangle 23">
            <a:extLst>
              <a:ext uri="{FF2B5EF4-FFF2-40B4-BE49-F238E27FC236}">
                <a16:creationId xmlns:a16="http://schemas.microsoft.com/office/drawing/2014/main" id="{BABFAA07-2B23-4C70-BB74-F8D4B3B48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1797" y="4740101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0395B7C2-240F-46B4-922D-BD59B6B99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9297" y="5035376"/>
            <a:ext cx="1154113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Freeform 25">
            <a:extLst>
              <a:ext uri="{FF2B5EF4-FFF2-40B4-BE49-F238E27FC236}">
                <a16:creationId xmlns:a16="http://schemas.microsoft.com/office/drawing/2014/main" id="{6362B558-057B-46D9-BB96-7C99D83A4CB4}"/>
              </a:ext>
            </a:extLst>
          </p:cNvPr>
          <p:cNvSpPr>
            <a:spLocks/>
          </p:cNvSpPr>
          <p:nvPr/>
        </p:nvSpPr>
        <p:spPr bwMode="auto">
          <a:xfrm>
            <a:off x="6037734" y="4568651"/>
            <a:ext cx="1470025" cy="958850"/>
          </a:xfrm>
          <a:custGeom>
            <a:avLst/>
            <a:gdLst>
              <a:gd name="T0" fmla="*/ 92 w 926"/>
              <a:gd name="T1" fmla="*/ 604 h 604"/>
              <a:gd name="T2" fmla="*/ 833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3 w 926"/>
              <a:gd name="T9" fmla="*/ 0 h 604"/>
              <a:gd name="T10" fmla="*/ 92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2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2" y="604"/>
                </a:moveTo>
                <a:lnTo>
                  <a:pt x="833" y="604"/>
                </a:lnTo>
                <a:lnTo>
                  <a:pt x="926" y="511"/>
                </a:lnTo>
                <a:lnTo>
                  <a:pt x="926" y="93"/>
                </a:lnTo>
                <a:lnTo>
                  <a:pt x="833" y="0"/>
                </a:lnTo>
                <a:lnTo>
                  <a:pt x="92" y="0"/>
                </a:lnTo>
                <a:lnTo>
                  <a:pt x="0" y="93"/>
                </a:lnTo>
                <a:lnTo>
                  <a:pt x="0" y="511"/>
                </a:lnTo>
                <a:lnTo>
                  <a:pt x="92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Rectangle 26">
            <a:extLst>
              <a:ext uri="{FF2B5EF4-FFF2-40B4-BE49-F238E27FC236}">
                <a16:creationId xmlns:a16="http://schemas.microsoft.com/office/drawing/2014/main" id="{1F89E21B-E0BA-4D40-A90D-377D20AFA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5072" y="4740101"/>
            <a:ext cx="10509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Rectangle 27">
            <a:extLst>
              <a:ext uri="{FF2B5EF4-FFF2-40B4-BE49-F238E27FC236}">
                <a16:creationId xmlns:a16="http://schemas.microsoft.com/office/drawing/2014/main" id="{FE4AB8D8-FC79-4A31-AFF6-40239D6AE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5184" y="4740101"/>
            <a:ext cx="1905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8" name="Rectangle 28">
            <a:extLst>
              <a:ext uri="{FF2B5EF4-FFF2-40B4-BE49-F238E27FC236}">
                <a16:creationId xmlns:a16="http://schemas.microsoft.com/office/drawing/2014/main" id="{825F90CC-2322-4965-B818-6402DDEE8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4272" y="5035376"/>
            <a:ext cx="1154113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EFD9830A-BDF0-4CC3-9250-3A5FE8B7A1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67772" y="4147964"/>
            <a:ext cx="808038" cy="420688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30">
            <a:extLst>
              <a:ext uri="{FF2B5EF4-FFF2-40B4-BE49-F238E27FC236}">
                <a16:creationId xmlns:a16="http://schemas.microsoft.com/office/drawing/2014/main" id="{7E854AC0-937A-45DD-A3B3-FBCA5AB30C6B}"/>
              </a:ext>
            </a:extLst>
          </p:cNvPr>
          <p:cNvSpPr>
            <a:spLocks/>
          </p:cNvSpPr>
          <p:nvPr/>
        </p:nvSpPr>
        <p:spPr bwMode="auto">
          <a:xfrm>
            <a:off x="5855172" y="4122564"/>
            <a:ext cx="68263" cy="55563"/>
          </a:xfrm>
          <a:custGeom>
            <a:avLst/>
            <a:gdLst>
              <a:gd name="T0" fmla="*/ 0 w 43"/>
              <a:gd name="T1" fmla="*/ 1 h 35"/>
              <a:gd name="T2" fmla="*/ 43 w 43"/>
              <a:gd name="T3" fmla="*/ 0 h 35"/>
              <a:gd name="T4" fmla="*/ 18 w 43"/>
              <a:gd name="T5" fmla="*/ 35 h 35"/>
              <a:gd name="T6" fmla="*/ 0 w 43"/>
              <a:gd name="T7" fmla="*/ 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" h="35">
                <a:moveTo>
                  <a:pt x="0" y="1"/>
                </a:moveTo>
                <a:lnTo>
                  <a:pt x="43" y="0"/>
                </a:lnTo>
                <a:lnTo>
                  <a:pt x="18" y="35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Line 31">
            <a:extLst>
              <a:ext uri="{FF2B5EF4-FFF2-40B4-BE49-F238E27FC236}">
                <a16:creationId xmlns:a16="http://schemas.microsoft.com/office/drawing/2014/main" id="{F553CD09-6B5A-46B6-9BD5-106B796DAEA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71059" y="4147964"/>
            <a:ext cx="801688" cy="420688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32">
            <a:extLst>
              <a:ext uri="{FF2B5EF4-FFF2-40B4-BE49-F238E27FC236}">
                <a16:creationId xmlns:a16="http://schemas.microsoft.com/office/drawing/2014/main" id="{5DC5DF49-B760-4890-A371-6DB7D4A54443}"/>
              </a:ext>
            </a:extLst>
          </p:cNvPr>
          <p:cNvSpPr>
            <a:spLocks/>
          </p:cNvSpPr>
          <p:nvPr/>
        </p:nvSpPr>
        <p:spPr bwMode="auto">
          <a:xfrm>
            <a:off x="5923434" y="4122564"/>
            <a:ext cx="69850" cy="55563"/>
          </a:xfrm>
          <a:custGeom>
            <a:avLst/>
            <a:gdLst>
              <a:gd name="T0" fmla="*/ 26 w 44"/>
              <a:gd name="T1" fmla="*/ 35 h 35"/>
              <a:gd name="T2" fmla="*/ 0 w 44"/>
              <a:gd name="T3" fmla="*/ 0 h 35"/>
              <a:gd name="T4" fmla="*/ 44 w 44"/>
              <a:gd name="T5" fmla="*/ 1 h 35"/>
              <a:gd name="T6" fmla="*/ 26 w 44"/>
              <a:gd name="T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5">
                <a:moveTo>
                  <a:pt x="26" y="35"/>
                </a:moveTo>
                <a:lnTo>
                  <a:pt x="0" y="0"/>
                </a:lnTo>
                <a:lnTo>
                  <a:pt x="44" y="1"/>
                </a:lnTo>
                <a:lnTo>
                  <a:pt x="26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33">
            <a:extLst>
              <a:ext uri="{FF2B5EF4-FFF2-40B4-BE49-F238E27FC236}">
                <a16:creationId xmlns:a16="http://schemas.microsoft.com/office/drawing/2014/main" id="{58D0CAEF-3FC9-4B4B-A412-C2E07FE3EA49}"/>
              </a:ext>
            </a:extLst>
          </p:cNvPr>
          <p:cNvSpPr>
            <a:spLocks/>
          </p:cNvSpPr>
          <p:nvPr/>
        </p:nvSpPr>
        <p:spPr bwMode="auto">
          <a:xfrm>
            <a:off x="2627784" y="5854526"/>
            <a:ext cx="1471613" cy="958850"/>
          </a:xfrm>
          <a:custGeom>
            <a:avLst/>
            <a:gdLst>
              <a:gd name="T0" fmla="*/ 93 w 927"/>
              <a:gd name="T1" fmla="*/ 604 h 604"/>
              <a:gd name="T2" fmla="*/ 834 w 927"/>
              <a:gd name="T3" fmla="*/ 604 h 604"/>
              <a:gd name="T4" fmla="*/ 927 w 927"/>
              <a:gd name="T5" fmla="*/ 511 h 604"/>
              <a:gd name="T6" fmla="*/ 927 w 927"/>
              <a:gd name="T7" fmla="*/ 93 h 604"/>
              <a:gd name="T8" fmla="*/ 834 w 927"/>
              <a:gd name="T9" fmla="*/ 0 h 604"/>
              <a:gd name="T10" fmla="*/ 93 w 927"/>
              <a:gd name="T11" fmla="*/ 0 h 604"/>
              <a:gd name="T12" fmla="*/ 0 w 927"/>
              <a:gd name="T13" fmla="*/ 93 h 604"/>
              <a:gd name="T14" fmla="*/ 0 w 927"/>
              <a:gd name="T15" fmla="*/ 511 h 604"/>
              <a:gd name="T16" fmla="*/ 93 w 927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7" h="604">
                <a:moveTo>
                  <a:pt x="93" y="604"/>
                </a:moveTo>
                <a:lnTo>
                  <a:pt x="834" y="604"/>
                </a:lnTo>
                <a:lnTo>
                  <a:pt x="927" y="511"/>
                </a:lnTo>
                <a:lnTo>
                  <a:pt x="927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Rectangle 34">
            <a:extLst>
              <a:ext uri="{FF2B5EF4-FFF2-40B4-BE49-F238E27FC236}">
                <a16:creationId xmlns:a16="http://schemas.microsoft.com/office/drawing/2014/main" id="{63112738-9CD8-4E90-8EC6-0E5006490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559" y="6173614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5" name="Rectangle 35">
            <a:extLst>
              <a:ext uri="{FF2B5EF4-FFF2-40B4-BE49-F238E27FC236}">
                <a16:creationId xmlns:a16="http://schemas.microsoft.com/office/drawing/2014/main" id="{446DC815-F3DD-4129-BADC-A852F956D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2997" y="6173614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6" name="Rectangle 36">
            <a:extLst>
              <a:ext uri="{FF2B5EF4-FFF2-40B4-BE49-F238E27FC236}">
                <a16:creationId xmlns:a16="http://schemas.microsoft.com/office/drawing/2014/main" id="{FEB21427-3941-42CA-AC79-54515CAB9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559" y="6173614"/>
            <a:ext cx="2603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7" name="Freeform 37">
            <a:extLst>
              <a:ext uri="{FF2B5EF4-FFF2-40B4-BE49-F238E27FC236}">
                <a16:creationId xmlns:a16="http://schemas.microsoft.com/office/drawing/2014/main" id="{3CBA1A53-0115-45DF-9EFE-D617EFC09711}"/>
              </a:ext>
            </a:extLst>
          </p:cNvPr>
          <p:cNvSpPr>
            <a:spLocks/>
          </p:cNvSpPr>
          <p:nvPr/>
        </p:nvSpPr>
        <p:spPr bwMode="auto">
          <a:xfrm>
            <a:off x="4332759" y="5854526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Rectangle 38">
            <a:extLst>
              <a:ext uri="{FF2B5EF4-FFF2-40B4-BE49-F238E27FC236}">
                <a16:creationId xmlns:a16="http://schemas.microsoft.com/office/drawing/2014/main" id="{870DCEE8-FCFB-449B-BAC2-B9EBC5A36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4534" y="6173614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9" name="Rectangle 39">
            <a:extLst>
              <a:ext uri="{FF2B5EF4-FFF2-40B4-BE49-F238E27FC236}">
                <a16:creationId xmlns:a16="http://schemas.microsoft.com/office/drawing/2014/main" id="{7FC08C84-9810-4FC9-BA13-1556E9DAF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6384" y="6173614"/>
            <a:ext cx="1905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0" name="Rectangle 40">
            <a:extLst>
              <a:ext uri="{FF2B5EF4-FFF2-40B4-BE49-F238E27FC236}">
                <a16:creationId xmlns:a16="http://schemas.microsoft.com/office/drawing/2014/main" id="{B047EEFC-8B89-431C-B5BA-621152424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947" y="6173614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1" name="Freeform 41">
            <a:extLst>
              <a:ext uri="{FF2B5EF4-FFF2-40B4-BE49-F238E27FC236}">
                <a16:creationId xmlns:a16="http://schemas.microsoft.com/office/drawing/2014/main" id="{8E673AD5-CA43-4F3E-B0F2-2BC19F79004D}"/>
              </a:ext>
            </a:extLst>
          </p:cNvPr>
          <p:cNvSpPr>
            <a:spLocks/>
          </p:cNvSpPr>
          <p:nvPr/>
        </p:nvSpPr>
        <p:spPr bwMode="auto">
          <a:xfrm>
            <a:off x="6037734" y="5854526"/>
            <a:ext cx="1470025" cy="958850"/>
          </a:xfrm>
          <a:custGeom>
            <a:avLst/>
            <a:gdLst>
              <a:gd name="T0" fmla="*/ 92 w 926"/>
              <a:gd name="T1" fmla="*/ 604 h 604"/>
              <a:gd name="T2" fmla="*/ 833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3 w 926"/>
              <a:gd name="T9" fmla="*/ 0 h 604"/>
              <a:gd name="T10" fmla="*/ 92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2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2" y="604"/>
                </a:moveTo>
                <a:lnTo>
                  <a:pt x="833" y="604"/>
                </a:lnTo>
                <a:lnTo>
                  <a:pt x="926" y="511"/>
                </a:lnTo>
                <a:lnTo>
                  <a:pt x="926" y="93"/>
                </a:lnTo>
                <a:lnTo>
                  <a:pt x="833" y="0"/>
                </a:lnTo>
                <a:lnTo>
                  <a:pt x="92" y="0"/>
                </a:lnTo>
                <a:lnTo>
                  <a:pt x="0" y="93"/>
                </a:lnTo>
                <a:lnTo>
                  <a:pt x="0" y="511"/>
                </a:lnTo>
                <a:lnTo>
                  <a:pt x="92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Rectangle 42">
            <a:extLst>
              <a:ext uri="{FF2B5EF4-FFF2-40B4-BE49-F238E27FC236}">
                <a16:creationId xmlns:a16="http://schemas.microsoft.com/office/drawing/2014/main" id="{EAC73A92-8AD0-453B-867D-98BD085EE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7922" y="6173614"/>
            <a:ext cx="9858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3" name="Rectangle 43">
            <a:extLst>
              <a:ext uri="{FF2B5EF4-FFF2-40B4-BE49-F238E27FC236}">
                <a16:creationId xmlns:a16="http://schemas.microsoft.com/office/drawing/2014/main" id="{CAB16622-1567-42B3-B142-FC477108D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1359" y="6173614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4" name="Rectangle 44">
            <a:extLst>
              <a:ext uri="{FF2B5EF4-FFF2-40B4-BE49-F238E27FC236}">
                <a16:creationId xmlns:a16="http://schemas.microsoft.com/office/drawing/2014/main" id="{74F70DD1-E433-4526-9CF4-E9004E49E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6922" y="6173614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5" name="Line 45">
            <a:extLst>
              <a:ext uri="{FF2B5EF4-FFF2-40B4-BE49-F238E27FC236}">
                <a16:creationId xmlns:a16="http://schemas.microsoft.com/office/drawing/2014/main" id="{7F2AD9F5-39B0-4A7B-AA1E-0E97F4DAA0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67772" y="5581476"/>
            <a:ext cx="0" cy="273050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46">
            <a:extLst>
              <a:ext uri="{FF2B5EF4-FFF2-40B4-BE49-F238E27FC236}">
                <a16:creationId xmlns:a16="http://schemas.microsoft.com/office/drawing/2014/main" id="{678D13CA-3E96-40E8-B961-620BBD539CA9}"/>
              </a:ext>
            </a:extLst>
          </p:cNvPr>
          <p:cNvSpPr>
            <a:spLocks/>
          </p:cNvSpPr>
          <p:nvPr/>
        </p:nvSpPr>
        <p:spPr bwMode="auto">
          <a:xfrm>
            <a:off x="5037609" y="5527501"/>
            <a:ext cx="61913" cy="61913"/>
          </a:xfrm>
          <a:custGeom>
            <a:avLst/>
            <a:gdLst>
              <a:gd name="T0" fmla="*/ 0 w 39"/>
              <a:gd name="T1" fmla="*/ 39 h 39"/>
              <a:gd name="T2" fmla="*/ 19 w 39"/>
              <a:gd name="T3" fmla="*/ 0 h 39"/>
              <a:gd name="T4" fmla="*/ 39 w 39"/>
              <a:gd name="T5" fmla="*/ 39 h 39"/>
              <a:gd name="T6" fmla="*/ 0 w 39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9">
                <a:moveTo>
                  <a:pt x="0" y="39"/>
                </a:moveTo>
                <a:lnTo>
                  <a:pt x="19" y="0"/>
                </a:lnTo>
                <a:lnTo>
                  <a:pt x="39" y="39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Line 47">
            <a:extLst>
              <a:ext uri="{FF2B5EF4-FFF2-40B4-BE49-F238E27FC236}">
                <a16:creationId xmlns:a16="http://schemas.microsoft.com/office/drawing/2014/main" id="{F2D2B6AF-06C3-44FA-B891-0FF8A36CF33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21747" y="5537026"/>
            <a:ext cx="1651000" cy="317500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48">
            <a:extLst>
              <a:ext uri="{FF2B5EF4-FFF2-40B4-BE49-F238E27FC236}">
                <a16:creationId xmlns:a16="http://schemas.microsoft.com/office/drawing/2014/main" id="{3F372B6E-E95E-47A0-A99D-4411511DA7CC}"/>
              </a:ext>
            </a:extLst>
          </p:cNvPr>
          <p:cNvSpPr>
            <a:spLocks/>
          </p:cNvSpPr>
          <p:nvPr/>
        </p:nvSpPr>
        <p:spPr bwMode="auto">
          <a:xfrm>
            <a:off x="5067772" y="5508451"/>
            <a:ext cx="66675" cy="61913"/>
          </a:xfrm>
          <a:custGeom>
            <a:avLst/>
            <a:gdLst>
              <a:gd name="T0" fmla="*/ 35 w 42"/>
              <a:gd name="T1" fmla="*/ 39 h 39"/>
              <a:gd name="T2" fmla="*/ 0 w 42"/>
              <a:gd name="T3" fmla="*/ 12 h 39"/>
              <a:gd name="T4" fmla="*/ 42 w 42"/>
              <a:gd name="T5" fmla="*/ 0 h 39"/>
              <a:gd name="T6" fmla="*/ 35 w 42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2" h="39">
                <a:moveTo>
                  <a:pt x="35" y="39"/>
                </a:moveTo>
                <a:lnTo>
                  <a:pt x="0" y="12"/>
                </a:lnTo>
                <a:lnTo>
                  <a:pt x="42" y="0"/>
                </a:lnTo>
                <a:lnTo>
                  <a:pt x="35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Line 49">
            <a:extLst>
              <a:ext uri="{FF2B5EF4-FFF2-40B4-BE49-F238E27FC236}">
                <a16:creationId xmlns:a16="http://schemas.microsoft.com/office/drawing/2014/main" id="{BF683940-77EF-499E-8D74-FA9BC2C067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4384" y="5581476"/>
            <a:ext cx="0" cy="273050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50">
            <a:extLst>
              <a:ext uri="{FF2B5EF4-FFF2-40B4-BE49-F238E27FC236}">
                <a16:creationId xmlns:a16="http://schemas.microsoft.com/office/drawing/2014/main" id="{3AB7C794-5D6F-4897-8F1E-662CB26BDE0E}"/>
              </a:ext>
            </a:extLst>
          </p:cNvPr>
          <p:cNvSpPr>
            <a:spLocks/>
          </p:cNvSpPr>
          <p:nvPr/>
        </p:nvSpPr>
        <p:spPr bwMode="auto">
          <a:xfrm>
            <a:off x="3332634" y="5527501"/>
            <a:ext cx="61913" cy="61913"/>
          </a:xfrm>
          <a:custGeom>
            <a:avLst/>
            <a:gdLst>
              <a:gd name="T0" fmla="*/ 0 w 39"/>
              <a:gd name="T1" fmla="*/ 39 h 39"/>
              <a:gd name="T2" fmla="*/ 20 w 39"/>
              <a:gd name="T3" fmla="*/ 0 h 39"/>
              <a:gd name="T4" fmla="*/ 39 w 39"/>
              <a:gd name="T5" fmla="*/ 39 h 39"/>
              <a:gd name="T6" fmla="*/ 0 w 39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9">
                <a:moveTo>
                  <a:pt x="0" y="39"/>
                </a:moveTo>
                <a:lnTo>
                  <a:pt x="20" y="0"/>
                </a:lnTo>
                <a:lnTo>
                  <a:pt x="39" y="39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Textfeld 170">
            <a:extLst>
              <a:ext uri="{FF2B5EF4-FFF2-40B4-BE49-F238E27FC236}">
                <a16:creationId xmlns:a16="http://schemas.microsoft.com/office/drawing/2014/main" id="{5D352593-2764-43CE-9B93-CEFF38A6D481}"/>
              </a:ext>
            </a:extLst>
          </p:cNvPr>
          <p:cNvSpPr txBox="1"/>
          <p:nvPr/>
        </p:nvSpPr>
        <p:spPr>
          <a:xfrm>
            <a:off x="3949207" y="1396484"/>
            <a:ext cx="23006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Data Model Instance</a:t>
            </a:r>
          </a:p>
        </p:txBody>
      </p:sp>
      <p:sp>
        <p:nvSpPr>
          <p:cNvPr id="172" name="Freeform 5">
            <a:extLst>
              <a:ext uri="{FF2B5EF4-FFF2-40B4-BE49-F238E27FC236}">
                <a16:creationId xmlns:a16="http://schemas.microsoft.com/office/drawing/2014/main" id="{1FDD7CC1-2065-4E81-8D04-309A028DD0E2}"/>
              </a:ext>
            </a:extLst>
          </p:cNvPr>
          <p:cNvSpPr>
            <a:spLocks/>
          </p:cNvSpPr>
          <p:nvPr/>
        </p:nvSpPr>
        <p:spPr bwMode="auto">
          <a:xfrm>
            <a:off x="231775" y="3261345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7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7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7"/>
                </a:lnTo>
                <a:lnTo>
                  <a:pt x="431" y="0"/>
                </a:lnTo>
                <a:lnTo>
                  <a:pt x="48" y="0"/>
                </a:lnTo>
                <a:lnTo>
                  <a:pt x="0" y="47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Rectangle 6">
            <a:extLst>
              <a:ext uri="{FF2B5EF4-FFF2-40B4-BE49-F238E27FC236}">
                <a16:creationId xmlns:a16="http://schemas.microsoft.com/office/drawing/2014/main" id="{A81E3499-5E9A-433D-9F28-B5C9339F3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350245"/>
            <a:ext cx="6207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4" name="Rectangle 7">
            <a:extLst>
              <a:ext uri="{FF2B5EF4-FFF2-40B4-BE49-F238E27FC236}">
                <a16:creationId xmlns:a16="http://schemas.microsoft.com/office/drawing/2014/main" id="{F810B8B3-A513-42F1-A961-5CA705BA7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3505820"/>
            <a:ext cx="490537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" name="Freeform 8">
            <a:extLst>
              <a:ext uri="{FF2B5EF4-FFF2-40B4-BE49-F238E27FC236}">
                <a16:creationId xmlns:a16="http://schemas.microsoft.com/office/drawing/2014/main" id="{ACAB7E2D-D367-48BF-8761-2E7FAB8CAA86}"/>
              </a:ext>
            </a:extLst>
          </p:cNvPr>
          <p:cNvSpPr>
            <a:spLocks/>
          </p:cNvSpPr>
          <p:nvPr/>
        </p:nvSpPr>
        <p:spPr bwMode="auto">
          <a:xfrm>
            <a:off x="1179513" y="3261345"/>
            <a:ext cx="760412" cy="496888"/>
          </a:xfrm>
          <a:custGeom>
            <a:avLst/>
            <a:gdLst>
              <a:gd name="T0" fmla="*/ 48 w 479"/>
              <a:gd name="T1" fmla="*/ 313 h 313"/>
              <a:gd name="T2" fmla="*/ 431 w 479"/>
              <a:gd name="T3" fmla="*/ 313 h 313"/>
              <a:gd name="T4" fmla="*/ 479 w 479"/>
              <a:gd name="T5" fmla="*/ 265 h 313"/>
              <a:gd name="T6" fmla="*/ 479 w 479"/>
              <a:gd name="T7" fmla="*/ 48 h 313"/>
              <a:gd name="T8" fmla="*/ 431 w 479"/>
              <a:gd name="T9" fmla="*/ 0 h 313"/>
              <a:gd name="T10" fmla="*/ 48 w 479"/>
              <a:gd name="T11" fmla="*/ 0 h 313"/>
              <a:gd name="T12" fmla="*/ 0 w 479"/>
              <a:gd name="T13" fmla="*/ 48 h 313"/>
              <a:gd name="T14" fmla="*/ 0 w 479"/>
              <a:gd name="T15" fmla="*/ 265 h 313"/>
              <a:gd name="T16" fmla="*/ 48 w 479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3">
                <a:moveTo>
                  <a:pt x="48" y="313"/>
                </a:moveTo>
                <a:lnTo>
                  <a:pt x="431" y="313"/>
                </a:lnTo>
                <a:lnTo>
                  <a:pt x="479" y="265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5"/>
                </a:lnTo>
                <a:lnTo>
                  <a:pt x="48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6" name="Rectangle 9">
            <a:extLst>
              <a:ext uri="{FF2B5EF4-FFF2-40B4-BE49-F238E27FC236}">
                <a16:creationId xmlns:a16="http://schemas.microsoft.com/office/drawing/2014/main" id="{8D537FDE-816D-48C9-BC49-64AC6FB8D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775" y="3428033"/>
            <a:ext cx="76993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Stock Depot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F816486-4566-4BDA-B300-A05997414BFB}"/>
              </a:ext>
            </a:extLst>
          </p:cNvPr>
          <p:cNvSpPr>
            <a:spLocks/>
          </p:cNvSpPr>
          <p:nvPr/>
        </p:nvSpPr>
        <p:spPr bwMode="auto">
          <a:xfrm>
            <a:off x="231775" y="4013820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8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8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solidFill>
            <a:srgbClr val="FF0000"/>
          </a:solidFill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11">
            <a:extLst>
              <a:ext uri="{FF2B5EF4-FFF2-40B4-BE49-F238E27FC236}">
                <a16:creationId xmlns:a16="http://schemas.microsoft.com/office/drawing/2014/main" id="{50B13020-85EF-4565-9870-9CD662A5A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4182095"/>
            <a:ext cx="495300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Line 12">
            <a:extLst>
              <a:ext uri="{FF2B5EF4-FFF2-40B4-BE49-F238E27FC236}">
                <a16:creationId xmlns:a16="http://schemas.microsoft.com/office/drawing/2014/main" id="{D1E6E4A0-3EBD-4D3B-ADB5-7974D7471B5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2775" y="3034333"/>
            <a:ext cx="920750" cy="2270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13">
            <a:extLst>
              <a:ext uri="{FF2B5EF4-FFF2-40B4-BE49-F238E27FC236}">
                <a16:creationId xmlns:a16="http://schemas.microsoft.com/office/drawing/2014/main" id="{AD28DE9A-BB70-4858-8B7D-A66426416D55}"/>
              </a:ext>
            </a:extLst>
          </p:cNvPr>
          <p:cNvSpPr>
            <a:spLocks/>
          </p:cNvSpPr>
          <p:nvPr/>
        </p:nvSpPr>
        <p:spPr bwMode="auto">
          <a:xfrm>
            <a:off x="1525588" y="3020045"/>
            <a:ext cx="34925" cy="31750"/>
          </a:xfrm>
          <a:custGeom>
            <a:avLst/>
            <a:gdLst>
              <a:gd name="T0" fmla="*/ 0 w 22"/>
              <a:gd name="T1" fmla="*/ 0 h 20"/>
              <a:gd name="T2" fmla="*/ 22 w 22"/>
              <a:gd name="T3" fmla="*/ 5 h 20"/>
              <a:gd name="T4" fmla="*/ 5 w 22"/>
              <a:gd name="T5" fmla="*/ 20 h 20"/>
              <a:gd name="T6" fmla="*/ 0 w 22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0" y="0"/>
                </a:moveTo>
                <a:lnTo>
                  <a:pt x="22" y="5"/>
                </a:lnTo>
                <a:lnTo>
                  <a:pt x="5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Line 14">
            <a:extLst>
              <a:ext uri="{FF2B5EF4-FFF2-40B4-BE49-F238E27FC236}">
                <a16:creationId xmlns:a16="http://schemas.microsoft.com/office/drawing/2014/main" id="{C8B43B86-7768-4E4A-8B7C-65E8F04BC4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0513" y="3056558"/>
            <a:ext cx="0" cy="20478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Freeform 15">
            <a:extLst>
              <a:ext uri="{FF2B5EF4-FFF2-40B4-BE49-F238E27FC236}">
                <a16:creationId xmlns:a16="http://schemas.microsoft.com/office/drawing/2014/main" id="{BFC50D77-E5BD-46F9-B468-0E238E04BC65}"/>
              </a:ext>
            </a:extLst>
          </p:cNvPr>
          <p:cNvSpPr>
            <a:spLocks/>
          </p:cNvSpPr>
          <p:nvPr/>
        </p:nvSpPr>
        <p:spPr bwMode="auto">
          <a:xfrm>
            <a:off x="1544638" y="3027983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Line 16">
            <a:extLst>
              <a:ext uri="{FF2B5EF4-FFF2-40B4-BE49-F238E27FC236}">
                <a16:creationId xmlns:a16="http://schemas.microsoft.com/office/drawing/2014/main" id="{E12B13C9-FAF5-42F9-B547-761B3C54765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2775" y="3783633"/>
            <a:ext cx="0" cy="23018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Freeform 17">
            <a:extLst>
              <a:ext uri="{FF2B5EF4-FFF2-40B4-BE49-F238E27FC236}">
                <a16:creationId xmlns:a16="http://schemas.microsoft.com/office/drawing/2014/main" id="{922CFC90-2E9B-4408-B24E-6C1ADF05F952}"/>
              </a:ext>
            </a:extLst>
          </p:cNvPr>
          <p:cNvSpPr>
            <a:spLocks/>
          </p:cNvSpPr>
          <p:nvPr/>
        </p:nvSpPr>
        <p:spPr bwMode="auto">
          <a:xfrm>
            <a:off x="596900" y="3756645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Line 18">
            <a:extLst>
              <a:ext uri="{FF2B5EF4-FFF2-40B4-BE49-F238E27FC236}">
                <a16:creationId xmlns:a16="http://schemas.microsoft.com/office/drawing/2014/main" id="{29D78388-A892-4AA4-AE0C-9A3C24214F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0513" y="2424733"/>
            <a:ext cx="0" cy="10795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19">
            <a:extLst>
              <a:ext uri="{FF2B5EF4-FFF2-40B4-BE49-F238E27FC236}">
                <a16:creationId xmlns:a16="http://schemas.microsoft.com/office/drawing/2014/main" id="{CA30E0C6-A7F7-4517-9E5C-E15B8ABEDF60}"/>
              </a:ext>
            </a:extLst>
          </p:cNvPr>
          <p:cNvSpPr>
            <a:spLocks/>
          </p:cNvSpPr>
          <p:nvPr/>
        </p:nvSpPr>
        <p:spPr bwMode="auto">
          <a:xfrm>
            <a:off x="1544638" y="2397745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Freeform 20">
            <a:extLst>
              <a:ext uri="{FF2B5EF4-FFF2-40B4-BE49-F238E27FC236}">
                <a16:creationId xmlns:a16="http://schemas.microsoft.com/office/drawing/2014/main" id="{8D805DDD-8D7C-4775-A0B9-5D0E56158172}"/>
              </a:ext>
            </a:extLst>
          </p:cNvPr>
          <p:cNvSpPr>
            <a:spLocks/>
          </p:cNvSpPr>
          <p:nvPr/>
        </p:nvSpPr>
        <p:spPr bwMode="auto">
          <a:xfrm>
            <a:off x="1179513" y="2532683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8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8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Rectangle 21">
            <a:extLst>
              <a:ext uri="{FF2B5EF4-FFF2-40B4-BE49-F238E27FC236}">
                <a16:creationId xmlns:a16="http://schemas.microsoft.com/office/drawing/2014/main" id="{4E07F841-AA4E-4F9C-AFC0-366EE4235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9688" y="2700958"/>
            <a:ext cx="56991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9" name="Freeform 22">
            <a:extLst>
              <a:ext uri="{FF2B5EF4-FFF2-40B4-BE49-F238E27FC236}">
                <a16:creationId xmlns:a16="http://schemas.microsoft.com/office/drawing/2014/main" id="{2BAF203B-04F1-4310-BBDF-B97C380243D7}"/>
              </a:ext>
            </a:extLst>
          </p:cNvPr>
          <p:cNvSpPr>
            <a:spLocks/>
          </p:cNvSpPr>
          <p:nvPr/>
        </p:nvSpPr>
        <p:spPr bwMode="auto">
          <a:xfrm>
            <a:off x="1179513" y="1900858"/>
            <a:ext cx="760412" cy="496888"/>
          </a:xfrm>
          <a:custGeom>
            <a:avLst/>
            <a:gdLst>
              <a:gd name="T0" fmla="*/ 48 w 479"/>
              <a:gd name="T1" fmla="*/ 313 h 313"/>
              <a:gd name="T2" fmla="*/ 431 w 479"/>
              <a:gd name="T3" fmla="*/ 313 h 313"/>
              <a:gd name="T4" fmla="*/ 479 w 479"/>
              <a:gd name="T5" fmla="*/ 265 h 313"/>
              <a:gd name="T6" fmla="*/ 479 w 479"/>
              <a:gd name="T7" fmla="*/ 48 h 313"/>
              <a:gd name="T8" fmla="*/ 431 w 479"/>
              <a:gd name="T9" fmla="*/ 0 h 313"/>
              <a:gd name="T10" fmla="*/ 48 w 479"/>
              <a:gd name="T11" fmla="*/ 0 h 313"/>
              <a:gd name="T12" fmla="*/ 0 w 479"/>
              <a:gd name="T13" fmla="*/ 48 h 313"/>
              <a:gd name="T14" fmla="*/ 0 w 479"/>
              <a:gd name="T15" fmla="*/ 265 h 313"/>
              <a:gd name="T16" fmla="*/ 48 w 479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3">
                <a:moveTo>
                  <a:pt x="48" y="313"/>
                </a:moveTo>
                <a:lnTo>
                  <a:pt x="431" y="313"/>
                </a:lnTo>
                <a:lnTo>
                  <a:pt x="479" y="265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5"/>
                </a:lnTo>
                <a:lnTo>
                  <a:pt x="48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23">
            <a:extLst>
              <a:ext uri="{FF2B5EF4-FFF2-40B4-BE49-F238E27FC236}">
                <a16:creationId xmlns:a16="http://schemas.microsoft.com/office/drawing/2014/main" id="{44932556-A27B-4EA8-876C-F75E95D2F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6513" y="2067545"/>
            <a:ext cx="6381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Employee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1" name="Freeform 24">
            <a:extLst>
              <a:ext uri="{FF2B5EF4-FFF2-40B4-BE49-F238E27FC236}">
                <a16:creationId xmlns:a16="http://schemas.microsoft.com/office/drawing/2014/main" id="{5FFC5B52-ECFA-4365-A893-CFDA0DD9A751}"/>
              </a:ext>
            </a:extLst>
          </p:cNvPr>
          <p:cNvSpPr>
            <a:spLocks/>
          </p:cNvSpPr>
          <p:nvPr/>
        </p:nvSpPr>
        <p:spPr bwMode="auto">
          <a:xfrm>
            <a:off x="2128838" y="3261345"/>
            <a:ext cx="758825" cy="496888"/>
          </a:xfrm>
          <a:custGeom>
            <a:avLst/>
            <a:gdLst>
              <a:gd name="T0" fmla="*/ 47 w 478"/>
              <a:gd name="T1" fmla="*/ 313 h 313"/>
              <a:gd name="T2" fmla="*/ 431 w 478"/>
              <a:gd name="T3" fmla="*/ 313 h 313"/>
              <a:gd name="T4" fmla="*/ 478 w 478"/>
              <a:gd name="T5" fmla="*/ 265 h 313"/>
              <a:gd name="T6" fmla="*/ 478 w 478"/>
              <a:gd name="T7" fmla="*/ 48 h 313"/>
              <a:gd name="T8" fmla="*/ 431 w 478"/>
              <a:gd name="T9" fmla="*/ 0 h 313"/>
              <a:gd name="T10" fmla="*/ 47 w 478"/>
              <a:gd name="T11" fmla="*/ 0 h 313"/>
              <a:gd name="T12" fmla="*/ 0 w 478"/>
              <a:gd name="T13" fmla="*/ 48 h 313"/>
              <a:gd name="T14" fmla="*/ 0 w 478"/>
              <a:gd name="T15" fmla="*/ 265 h 313"/>
              <a:gd name="T16" fmla="*/ 47 w 478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8" h="313">
                <a:moveTo>
                  <a:pt x="47" y="313"/>
                </a:moveTo>
                <a:lnTo>
                  <a:pt x="431" y="313"/>
                </a:lnTo>
                <a:lnTo>
                  <a:pt x="478" y="265"/>
                </a:lnTo>
                <a:lnTo>
                  <a:pt x="478" y="48"/>
                </a:lnTo>
                <a:lnTo>
                  <a:pt x="431" y="0"/>
                </a:lnTo>
                <a:lnTo>
                  <a:pt x="47" y="0"/>
                </a:lnTo>
                <a:lnTo>
                  <a:pt x="0" y="48"/>
                </a:lnTo>
                <a:lnTo>
                  <a:pt x="0" y="265"/>
                </a:lnTo>
                <a:lnTo>
                  <a:pt x="47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Rectangle 25">
            <a:extLst>
              <a:ext uri="{FF2B5EF4-FFF2-40B4-BE49-F238E27FC236}">
                <a16:creationId xmlns:a16="http://schemas.microsoft.com/office/drawing/2014/main" id="{911BA1F5-1D68-45C4-ABDB-478AE2830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7750" y="3351833"/>
            <a:ext cx="5302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Savings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3" name="Rectangle 26">
            <a:extLst>
              <a:ext uri="{FF2B5EF4-FFF2-40B4-BE49-F238E27FC236}">
                <a16:creationId xmlns:a16="http://schemas.microsoft.com/office/drawing/2014/main" id="{21BE76E7-6400-4479-AEDF-C8E7DA8B3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3507408"/>
            <a:ext cx="490537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4" name="Line 27">
            <a:extLst>
              <a:ext uri="{FF2B5EF4-FFF2-40B4-BE49-F238E27FC236}">
                <a16:creationId xmlns:a16="http://schemas.microsoft.com/office/drawing/2014/main" id="{A4FC606A-FE19-4A2B-A6CC-2007E1224B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587500" y="3034333"/>
            <a:ext cx="920750" cy="2270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Freeform 28">
            <a:extLst>
              <a:ext uri="{FF2B5EF4-FFF2-40B4-BE49-F238E27FC236}">
                <a16:creationId xmlns:a16="http://schemas.microsoft.com/office/drawing/2014/main" id="{0A9EF34D-0C2E-4A2B-8255-DA3F1FC4C51E}"/>
              </a:ext>
            </a:extLst>
          </p:cNvPr>
          <p:cNvSpPr>
            <a:spLocks/>
          </p:cNvSpPr>
          <p:nvPr/>
        </p:nvSpPr>
        <p:spPr bwMode="auto">
          <a:xfrm>
            <a:off x="1560513" y="3020045"/>
            <a:ext cx="34925" cy="31750"/>
          </a:xfrm>
          <a:custGeom>
            <a:avLst/>
            <a:gdLst>
              <a:gd name="T0" fmla="*/ 17 w 22"/>
              <a:gd name="T1" fmla="*/ 20 h 20"/>
              <a:gd name="T2" fmla="*/ 0 w 22"/>
              <a:gd name="T3" fmla="*/ 5 h 20"/>
              <a:gd name="T4" fmla="*/ 22 w 22"/>
              <a:gd name="T5" fmla="*/ 0 h 20"/>
              <a:gd name="T6" fmla="*/ 17 w 22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17" y="20"/>
                </a:moveTo>
                <a:lnTo>
                  <a:pt x="0" y="5"/>
                </a:lnTo>
                <a:lnTo>
                  <a:pt x="22" y="0"/>
                </a:lnTo>
                <a:lnTo>
                  <a:pt x="17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Line 29">
            <a:extLst>
              <a:ext uri="{FF2B5EF4-FFF2-40B4-BE49-F238E27FC236}">
                <a16:creationId xmlns:a16="http://schemas.microsoft.com/office/drawing/2014/main" id="{16829C61-FA77-4931-B006-62A64A56FD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89025" y="2477120"/>
            <a:ext cx="0" cy="140493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Line 30">
            <a:extLst>
              <a:ext uri="{FF2B5EF4-FFF2-40B4-BE49-F238E27FC236}">
                <a16:creationId xmlns:a16="http://schemas.microsoft.com/office/drawing/2014/main" id="{DC1D6ECA-88F9-4BF8-A342-316E19842C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2775" y="3882058"/>
            <a:ext cx="476250" cy="13176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Line 31">
            <a:extLst>
              <a:ext uri="{FF2B5EF4-FFF2-40B4-BE49-F238E27FC236}">
                <a16:creationId xmlns:a16="http://schemas.microsoft.com/office/drawing/2014/main" id="{4CF2A62E-A0A7-4C84-BD78-F06F79BBB4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89025" y="2402508"/>
            <a:ext cx="444500" cy="746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Freeform 32">
            <a:extLst>
              <a:ext uri="{FF2B5EF4-FFF2-40B4-BE49-F238E27FC236}">
                <a16:creationId xmlns:a16="http://schemas.microsoft.com/office/drawing/2014/main" id="{C04FDF5A-31F3-48D3-AA72-BA9156F4087F}"/>
              </a:ext>
            </a:extLst>
          </p:cNvPr>
          <p:cNvSpPr>
            <a:spLocks/>
          </p:cNvSpPr>
          <p:nvPr/>
        </p:nvSpPr>
        <p:spPr bwMode="auto">
          <a:xfrm>
            <a:off x="1525588" y="2386633"/>
            <a:ext cx="34925" cy="31750"/>
          </a:xfrm>
          <a:custGeom>
            <a:avLst/>
            <a:gdLst>
              <a:gd name="T0" fmla="*/ 0 w 22"/>
              <a:gd name="T1" fmla="*/ 0 h 20"/>
              <a:gd name="T2" fmla="*/ 22 w 22"/>
              <a:gd name="T3" fmla="*/ 7 h 20"/>
              <a:gd name="T4" fmla="*/ 4 w 22"/>
              <a:gd name="T5" fmla="*/ 20 h 20"/>
              <a:gd name="T6" fmla="*/ 0 w 22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0" y="0"/>
                </a:moveTo>
                <a:lnTo>
                  <a:pt x="22" y="7"/>
                </a:lnTo>
                <a:lnTo>
                  <a:pt x="4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Textfeld 199">
            <a:extLst>
              <a:ext uri="{FF2B5EF4-FFF2-40B4-BE49-F238E27FC236}">
                <a16:creationId xmlns:a16="http://schemas.microsoft.com/office/drawing/2014/main" id="{8FA4EA8E-E147-40EC-9973-CD9DEBB12D73}"/>
              </a:ext>
            </a:extLst>
          </p:cNvPr>
          <p:cNvSpPr txBox="1"/>
          <p:nvPr/>
        </p:nvSpPr>
        <p:spPr>
          <a:xfrm>
            <a:off x="850900" y="1491734"/>
            <a:ext cx="1364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Data Model</a:t>
            </a:r>
          </a:p>
        </p:txBody>
      </p:sp>
    </p:spTree>
    <p:extLst>
      <p:ext uri="{BB962C8B-B14F-4D97-AF65-F5344CB8AC3E}">
        <p14:creationId xmlns:p14="http://schemas.microsoft.com/office/powerpoint/2010/main" val="4614362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can Object-aware Processes support Ad-Hoc Changes?</a:t>
            </a: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9DA1792-D6F6-48F6-8868-CBB0CF96567E}"/>
              </a:ext>
            </a:extLst>
          </p:cNvPr>
          <p:cNvGrpSpPr/>
          <p:nvPr/>
        </p:nvGrpSpPr>
        <p:grpSpPr>
          <a:xfrm>
            <a:off x="7020272" y="260648"/>
            <a:ext cx="2039937" cy="728663"/>
            <a:chOff x="3492674" y="2780928"/>
            <a:chExt cx="2039937" cy="728663"/>
          </a:xfrm>
        </p:grpSpPr>
        <p:sp>
          <p:nvSpPr>
            <p:cNvPr id="88" name="Rectangle 8">
              <a:extLst>
                <a:ext uri="{FF2B5EF4-FFF2-40B4-BE49-F238E27FC236}">
                  <a16:creationId xmlns:a16="http://schemas.microsoft.com/office/drawing/2014/main" id="{D2CA9F18-0766-49A3-86C3-0E6143678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9">
              <a:extLst>
                <a:ext uri="{FF2B5EF4-FFF2-40B4-BE49-F238E27FC236}">
                  <a16:creationId xmlns:a16="http://schemas.microsoft.com/office/drawing/2014/main" id="{4D268DB6-1192-4006-B0BD-1818EC9A8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1758A50A-D488-4686-961D-60D4EC077E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524" y="2852365"/>
              <a:ext cx="1565275" cy="92075"/>
            </a:xfrm>
            <a:custGeom>
              <a:avLst/>
              <a:gdLst>
                <a:gd name="T0" fmla="*/ 154 w 3480"/>
                <a:gd name="T1" fmla="*/ 68 h 206"/>
                <a:gd name="T2" fmla="*/ 313 w 3480"/>
                <a:gd name="T3" fmla="*/ 203 h 206"/>
                <a:gd name="T4" fmla="*/ 238 w 3480"/>
                <a:gd name="T5" fmla="*/ 125 h 206"/>
                <a:gd name="T6" fmla="*/ 203 w 3480"/>
                <a:gd name="T7" fmla="*/ 86 h 206"/>
                <a:gd name="T8" fmla="*/ 233 w 3480"/>
                <a:gd name="T9" fmla="*/ 147 h 206"/>
                <a:gd name="T10" fmla="*/ 379 w 3480"/>
                <a:gd name="T11" fmla="*/ 203 h 206"/>
                <a:gd name="T12" fmla="*/ 358 w 3480"/>
                <a:gd name="T13" fmla="*/ 30 h 206"/>
                <a:gd name="T14" fmla="*/ 382 w 3480"/>
                <a:gd name="T15" fmla="*/ 85 h 206"/>
                <a:gd name="T16" fmla="*/ 559 w 3480"/>
                <a:gd name="T17" fmla="*/ 204 h 206"/>
                <a:gd name="T18" fmla="*/ 544 w 3480"/>
                <a:gd name="T19" fmla="*/ 123 h 206"/>
                <a:gd name="T20" fmla="*/ 462 w 3480"/>
                <a:gd name="T21" fmla="*/ 76 h 206"/>
                <a:gd name="T22" fmla="*/ 479 w 3480"/>
                <a:gd name="T23" fmla="*/ 165 h 206"/>
                <a:gd name="T24" fmla="*/ 903 w 3480"/>
                <a:gd name="T25" fmla="*/ 35 h 206"/>
                <a:gd name="T26" fmla="*/ 729 w 3480"/>
                <a:gd name="T27" fmla="*/ 203 h 206"/>
                <a:gd name="T28" fmla="*/ 817 w 3480"/>
                <a:gd name="T29" fmla="*/ 167 h 206"/>
                <a:gd name="T30" fmla="*/ 1089 w 3480"/>
                <a:gd name="T31" fmla="*/ 186 h 206"/>
                <a:gd name="T32" fmla="*/ 1080 w 3480"/>
                <a:gd name="T33" fmla="*/ 134 h 206"/>
                <a:gd name="T34" fmla="*/ 1078 w 3480"/>
                <a:gd name="T35" fmla="*/ 155 h 206"/>
                <a:gd name="T36" fmla="*/ 1154 w 3480"/>
                <a:gd name="T37" fmla="*/ 186 h 206"/>
                <a:gd name="T38" fmla="*/ 1270 w 3480"/>
                <a:gd name="T39" fmla="*/ 2 h 206"/>
                <a:gd name="T40" fmla="*/ 1214 w 3480"/>
                <a:gd name="T41" fmla="*/ 184 h 206"/>
                <a:gd name="T42" fmla="*/ 1432 w 3480"/>
                <a:gd name="T43" fmla="*/ 178 h 206"/>
                <a:gd name="T44" fmla="*/ 1334 w 3480"/>
                <a:gd name="T45" fmla="*/ 188 h 206"/>
                <a:gd name="T46" fmla="*/ 1366 w 3480"/>
                <a:gd name="T47" fmla="*/ 84 h 206"/>
                <a:gd name="T48" fmla="*/ 1486 w 3480"/>
                <a:gd name="T49" fmla="*/ 3 h 206"/>
                <a:gd name="T50" fmla="*/ 1651 w 3480"/>
                <a:gd name="T51" fmla="*/ 203 h 206"/>
                <a:gd name="T52" fmla="*/ 1847 w 3480"/>
                <a:gd name="T53" fmla="*/ 203 h 206"/>
                <a:gd name="T54" fmla="*/ 1751 w 3480"/>
                <a:gd name="T55" fmla="*/ 202 h 206"/>
                <a:gd name="T56" fmla="*/ 1749 w 3480"/>
                <a:gd name="T57" fmla="*/ 67 h 206"/>
                <a:gd name="T58" fmla="*/ 1921 w 3480"/>
                <a:gd name="T59" fmla="*/ 205 h 206"/>
                <a:gd name="T60" fmla="*/ 1957 w 3480"/>
                <a:gd name="T61" fmla="*/ 182 h 206"/>
                <a:gd name="T62" fmla="*/ 1957 w 3480"/>
                <a:gd name="T63" fmla="*/ 63 h 206"/>
                <a:gd name="T64" fmla="*/ 1946 w 3480"/>
                <a:gd name="T65" fmla="*/ 81 h 206"/>
                <a:gd name="T66" fmla="*/ 2102 w 3480"/>
                <a:gd name="T67" fmla="*/ 201 h 206"/>
                <a:gd name="T68" fmla="*/ 2013 w 3480"/>
                <a:gd name="T69" fmla="*/ 65 h 206"/>
                <a:gd name="T70" fmla="*/ 2103 w 3480"/>
                <a:gd name="T71" fmla="*/ 67 h 206"/>
                <a:gd name="T72" fmla="*/ 2104 w 3480"/>
                <a:gd name="T73" fmla="*/ 186 h 206"/>
                <a:gd name="T74" fmla="*/ 2116 w 3480"/>
                <a:gd name="T75" fmla="*/ 166 h 206"/>
                <a:gd name="T76" fmla="*/ 2126 w 3480"/>
                <a:gd name="T77" fmla="*/ 95 h 206"/>
                <a:gd name="T78" fmla="*/ 2208 w 3480"/>
                <a:gd name="T79" fmla="*/ 140 h 206"/>
                <a:gd name="T80" fmla="*/ 2397 w 3480"/>
                <a:gd name="T81" fmla="*/ 204 h 206"/>
                <a:gd name="T82" fmla="*/ 2305 w 3480"/>
                <a:gd name="T83" fmla="*/ 204 h 206"/>
                <a:gd name="T84" fmla="*/ 2309 w 3480"/>
                <a:gd name="T85" fmla="*/ 86 h 206"/>
                <a:gd name="T86" fmla="*/ 2530 w 3480"/>
                <a:gd name="T87" fmla="*/ 205 h 206"/>
                <a:gd name="T88" fmla="*/ 2564 w 3480"/>
                <a:gd name="T89" fmla="*/ 80 h 206"/>
                <a:gd name="T90" fmla="*/ 2535 w 3480"/>
                <a:gd name="T91" fmla="*/ 183 h 206"/>
                <a:gd name="T92" fmla="*/ 2670 w 3480"/>
                <a:gd name="T93" fmla="*/ 187 h 206"/>
                <a:gd name="T94" fmla="*/ 2687 w 3480"/>
                <a:gd name="T95" fmla="*/ 205 h 206"/>
                <a:gd name="T96" fmla="*/ 2702 w 3480"/>
                <a:gd name="T97" fmla="*/ 121 h 206"/>
                <a:gd name="T98" fmla="*/ 2848 w 3480"/>
                <a:gd name="T99" fmla="*/ 193 h 206"/>
                <a:gd name="T100" fmla="*/ 2956 w 3480"/>
                <a:gd name="T101" fmla="*/ 193 h 206"/>
                <a:gd name="T102" fmla="*/ 3090 w 3480"/>
                <a:gd name="T103" fmla="*/ 182 h 206"/>
                <a:gd name="T104" fmla="*/ 2982 w 3480"/>
                <a:gd name="T105" fmla="*/ 82 h 206"/>
                <a:gd name="T106" fmla="*/ 3070 w 3480"/>
                <a:gd name="T107" fmla="*/ 121 h 206"/>
                <a:gd name="T108" fmla="*/ 3116 w 3480"/>
                <a:gd name="T109" fmla="*/ 74 h 206"/>
                <a:gd name="T110" fmla="*/ 3225 w 3480"/>
                <a:gd name="T111" fmla="*/ 69 h 206"/>
                <a:gd name="T112" fmla="*/ 3336 w 3480"/>
                <a:gd name="T113" fmla="*/ 183 h 206"/>
                <a:gd name="T114" fmla="*/ 3391 w 3480"/>
                <a:gd name="T115" fmla="*/ 202 h 206"/>
                <a:gd name="T116" fmla="*/ 3417 w 3480"/>
                <a:gd name="T117" fmla="*/ 129 h 206"/>
                <a:gd name="T118" fmla="*/ 3456 w 3480"/>
                <a:gd name="T119" fmla="*/ 2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80" h="206">
                  <a:moveTo>
                    <a:pt x="160" y="106"/>
                  </a:moveTo>
                  <a:cubicBezTo>
                    <a:pt x="160" y="123"/>
                    <a:pt x="158" y="137"/>
                    <a:pt x="153" y="149"/>
                  </a:cubicBezTo>
                  <a:cubicBezTo>
                    <a:pt x="149" y="161"/>
                    <a:pt x="142" y="172"/>
                    <a:pt x="133" y="180"/>
                  </a:cubicBezTo>
                  <a:cubicBezTo>
                    <a:pt x="124" y="188"/>
                    <a:pt x="113" y="194"/>
                    <a:pt x="100" y="198"/>
                  </a:cubicBezTo>
                  <a:cubicBezTo>
                    <a:pt x="88" y="202"/>
                    <a:pt x="72" y="204"/>
                    <a:pt x="55" y="204"/>
                  </a:cubicBezTo>
                  <a:lnTo>
                    <a:pt x="11" y="204"/>
                  </a:lnTo>
                  <a:cubicBezTo>
                    <a:pt x="8" y="204"/>
                    <a:pt x="6" y="203"/>
                    <a:pt x="4" y="201"/>
                  </a:cubicBezTo>
                  <a:cubicBezTo>
                    <a:pt x="1" y="200"/>
                    <a:pt x="0" y="197"/>
                    <a:pt x="0" y="193"/>
                  </a:cubicBezTo>
                  <a:lnTo>
                    <a:pt x="0" y="25"/>
                  </a:lnTo>
                  <a:cubicBezTo>
                    <a:pt x="0" y="21"/>
                    <a:pt x="1" y="19"/>
                    <a:pt x="4" y="17"/>
                  </a:cubicBezTo>
                  <a:cubicBezTo>
                    <a:pt x="6" y="16"/>
                    <a:pt x="8" y="15"/>
                    <a:pt x="11" y="15"/>
                  </a:cubicBezTo>
                  <a:lnTo>
                    <a:pt x="58" y="15"/>
                  </a:lnTo>
                  <a:cubicBezTo>
                    <a:pt x="76" y="15"/>
                    <a:pt x="91" y="17"/>
                    <a:pt x="103" y="21"/>
                  </a:cubicBezTo>
                  <a:cubicBezTo>
                    <a:pt x="116" y="25"/>
                    <a:pt x="126" y="31"/>
                    <a:pt x="134" y="39"/>
                  </a:cubicBezTo>
                  <a:cubicBezTo>
                    <a:pt x="143" y="47"/>
                    <a:pt x="149" y="57"/>
                    <a:pt x="154" y="68"/>
                  </a:cubicBezTo>
                  <a:cubicBezTo>
                    <a:pt x="158" y="79"/>
                    <a:pt x="160" y="92"/>
                    <a:pt x="160" y="106"/>
                  </a:cubicBezTo>
                  <a:close/>
                  <a:moveTo>
                    <a:pt x="131" y="107"/>
                  </a:moveTo>
                  <a:cubicBezTo>
                    <a:pt x="131" y="97"/>
                    <a:pt x="130" y="88"/>
                    <a:pt x="127" y="79"/>
                  </a:cubicBezTo>
                  <a:cubicBezTo>
                    <a:pt x="124" y="70"/>
                    <a:pt x="120" y="63"/>
                    <a:pt x="114" y="56"/>
                  </a:cubicBezTo>
                  <a:cubicBezTo>
                    <a:pt x="108" y="50"/>
                    <a:pt x="100" y="45"/>
                    <a:pt x="91" y="41"/>
                  </a:cubicBezTo>
                  <a:cubicBezTo>
                    <a:pt x="82" y="37"/>
                    <a:pt x="70" y="36"/>
                    <a:pt x="56" y="36"/>
                  </a:cubicBezTo>
                  <a:lnTo>
                    <a:pt x="28" y="36"/>
                  </a:lnTo>
                  <a:lnTo>
                    <a:pt x="28" y="183"/>
                  </a:lnTo>
                  <a:lnTo>
                    <a:pt x="56" y="183"/>
                  </a:lnTo>
                  <a:cubicBezTo>
                    <a:pt x="70" y="183"/>
                    <a:pt x="81" y="181"/>
                    <a:pt x="90" y="178"/>
                  </a:cubicBezTo>
                  <a:cubicBezTo>
                    <a:pt x="99" y="175"/>
                    <a:pt x="107" y="170"/>
                    <a:pt x="113" y="164"/>
                  </a:cubicBezTo>
                  <a:cubicBezTo>
                    <a:pt x="119" y="158"/>
                    <a:pt x="123" y="150"/>
                    <a:pt x="126" y="141"/>
                  </a:cubicBezTo>
                  <a:cubicBezTo>
                    <a:pt x="129" y="131"/>
                    <a:pt x="131" y="120"/>
                    <a:pt x="131" y="107"/>
                  </a:cubicBezTo>
                  <a:close/>
                  <a:moveTo>
                    <a:pt x="314" y="200"/>
                  </a:moveTo>
                  <a:cubicBezTo>
                    <a:pt x="314" y="201"/>
                    <a:pt x="314" y="202"/>
                    <a:pt x="313" y="203"/>
                  </a:cubicBezTo>
                  <a:cubicBezTo>
                    <a:pt x="312" y="203"/>
                    <a:pt x="311" y="204"/>
                    <a:pt x="309" y="204"/>
                  </a:cubicBezTo>
                  <a:cubicBezTo>
                    <a:pt x="308" y="204"/>
                    <a:pt x="306" y="204"/>
                    <a:pt x="303" y="204"/>
                  </a:cubicBezTo>
                  <a:cubicBezTo>
                    <a:pt x="300" y="204"/>
                    <a:pt x="298" y="204"/>
                    <a:pt x="296" y="204"/>
                  </a:cubicBezTo>
                  <a:cubicBezTo>
                    <a:pt x="294" y="204"/>
                    <a:pt x="293" y="203"/>
                    <a:pt x="292" y="203"/>
                  </a:cubicBezTo>
                  <a:cubicBezTo>
                    <a:pt x="292" y="202"/>
                    <a:pt x="291" y="201"/>
                    <a:pt x="291" y="200"/>
                  </a:cubicBezTo>
                  <a:lnTo>
                    <a:pt x="291" y="187"/>
                  </a:lnTo>
                  <a:cubicBezTo>
                    <a:pt x="285" y="193"/>
                    <a:pt x="278" y="198"/>
                    <a:pt x="270" y="201"/>
                  </a:cubicBezTo>
                  <a:cubicBezTo>
                    <a:pt x="262" y="205"/>
                    <a:pt x="254" y="206"/>
                    <a:pt x="246" y="206"/>
                  </a:cubicBezTo>
                  <a:cubicBezTo>
                    <a:pt x="238" y="206"/>
                    <a:pt x="231" y="205"/>
                    <a:pt x="225" y="204"/>
                  </a:cubicBezTo>
                  <a:cubicBezTo>
                    <a:pt x="219" y="202"/>
                    <a:pt x="214" y="199"/>
                    <a:pt x="209" y="196"/>
                  </a:cubicBezTo>
                  <a:cubicBezTo>
                    <a:pt x="205" y="192"/>
                    <a:pt x="202" y="188"/>
                    <a:pt x="199" y="183"/>
                  </a:cubicBezTo>
                  <a:cubicBezTo>
                    <a:pt x="197" y="178"/>
                    <a:pt x="196" y="173"/>
                    <a:pt x="196" y="166"/>
                  </a:cubicBezTo>
                  <a:cubicBezTo>
                    <a:pt x="196" y="159"/>
                    <a:pt x="197" y="153"/>
                    <a:pt x="201" y="147"/>
                  </a:cubicBezTo>
                  <a:cubicBezTo>
                    <a:pt x="204" y="142"/>
                    <a:pt x="209" y="137"/>
                    <a:pt x="215" y="134"/>
                  </a:cubicBezTo>
                  <a:cubicBezTo>
                    <a:pt x="221" y="130"/>
                    <a:pt x="229" y="127"/>
                    <a:pt x="238" y="125"/>
                  </a:cubicBezTo>
                  <a:cubicBezTo>
                    <a:pt x="247" y="124"/>
                    <a:pt x="257" y="123"/>
                    <a:pt x="268" y="123"/>
                  </a:cubicBezTo>
                  <a:lnTo>
                    <a:pt x="288" y="123"/>
                  </a:lnTo>
                  <a:lnTo>
                    <a:pt x="288" y="113"/>
                  </a:lnTo>
                  <a:cubicBezTo>
                    <a:pt x="288" y="107"/>
                    <a:pt x="287" y="103"/>
                    <a:pt x="286" y="99"/>
                  </a:cubicBezTo>
                  <a:cubicBezTo>
                    <a:pt x="285" y="95"/>
                    <a:pt x="283" y="92"/>
                    <a:pt x="280" y="89"/>
                  </a:cubicBezTo>
                  <a:cubicBezTo>
                    <a:pt x="278" y="87"/>
                    <a:pt x="274" y="85"/>
                    <a:pt x="270" y="84"/>
                  </a:cubicBezTo>
                  <a:cubicBezTo>
                    <a:pt x="266" y="82"/>
                    <a:pt x="261" y="82"/>
                    <a:pt x="255" y="82"/>
                  </a:cubicBezTo>
                  <a:cubicBezTo>
                    <a:pt x="248" y="82"/>
                    <a:pt x="242" y="82"/>
                    <a:pt x="237" y="84"/>
                  </a:cubicBezTo>
                  <a:cubicBezTo>
                    <a:pt x="232" y="85"/>
                    <a:pt x="227" y="87"/>
                    <a:pt x="224" y="88"/>
                  </a:cubicBezTo>
                  <a:cubicBezTo>
                    <a:pt x="220" y="90"/>
                    <a:pt x="216" y="92"/>
                    <a:pt x="214" y="93"/>
                  </a:cubicBezTo>
                  <a:cubicBezTo>
                    <a:pt x="211" y="94"/>
                    <a:pt x="209" y="95"/>
                    <a:pt x="208" y="95"/>
                  </a:cubicBezTo>
                  <a:cubicBezTo>
                    <a:pt x="207" y="95"/>
                    <a:pt x="206" y="95"/>
                    <a:pt x="206" y="95"/>
                  </a:cubicBezTo>
                  <a:cubicBezTo>
                    <a:pt x="205" y="94"/>
                    <a:pt x="204" y="94"/>
                    <a:pt x="204" y="93"/>
                  </a:cubicBezTo>
                  <a:cubicBezTo>
                    <a:pt x="203" y="92"/>
                    <a:pt x="203" y="91"/>
                    <a:pt x="203" y="90"/>
                  </a:cubicBezTo>
                  <a:cubicBezTo>
                    <a:pt x="203" y="89"/>
                    <a:pt x="203" y="87"/>
                    <a:pt x="203" y="86"/>
                  </a:cubicBezTo>
                  <a:cubicBezTo>
                    <a:pt x="203" y="83"/>
                    <a:pt x="203" y="82"/>
                    <a:pt x="203" y="80"/>
                  </a:cubicBezTo>
                  <a:cubicBezTo>
                    <a:pt x="204" y="79"/>
                    <a:pt x="204" y="77"/>
                    <a:pt x="206" y="76"/>
                  </a:cubicBezTo>
                  <a:cubicBezTo>
                    <a:pt x="207" y="75"/>
                    <a:pt x="210" y="73"/>
                    <a:pt x="213" y="72"/>
                  </a:cubicBezTo>
                  <a:cubicBezTo>
                    <a:pt x="217" y="70"/>
                    <a:pt x="221" y="68"/>
                    <a:pt x="226" y="67"/>
                  </a:cubicBezTo>
                  <a:cubicBezTo>
                    <a:pt x="230" y="66"/>
                    <a:pt x="235" y="64"/>
                    <a:pt x="241" y="63"/>
                  </a:cubicBezTo>
                  <a:cubicBezTo>
                    <a:pt x="246" y="63"/>
                    <a:pt x="252" y="62"/>
                    <a:pt x="257" y="62"/>
                  </a:cubicBezTo>
                  <a:cubicBezTo>
                    <a:pt x="268" y="62"/>
                    <a:pt x="276" y="63"/>
                    <a:pt x="284" y="65"/>
                  </a:cubicBezTo>
                  <a:cubicBezTo>
                    <a:pt x="291" y="67"/>
                    <a:pt x="297" y="71"/>
                    <a:pt x="301" y="75"/>
                  </a:cubicBezTo>
                  <a:cubicBezTo>
                    <a:pt x="306" y="79"/>
                    <a:pt x="309" y="84"/>
                    <a:pt x="311" y="90"/>
                  </a:cubicBezTo>
                  <a:cubicBezTo>
                    <a:pt x="313" y="96"/>
                    <a:pt x="314" y="103"/>
                    <a:pt x="314" y="112"/>
                  </a:cubicBezTo>
                  <a:lnTo>
                    <a:pt x="314" y="200"/>
                  </a:lnTo>
                  <a:close/>
                  <a:moveTo>
                    <a:pt x="288" y="140"/>
                  </a:moveTo>
                  <a:lnTo>
                    <a:pt x="265" y="140"/>
                  </a:lnTo>
                  <a:cubicBezTo>
                    <a:pt x="258" y="140"/>
                    <a:pt x="252" y="141"/>
                    <a:pt x="246" y="142"/>
                  </a:cubicBezTo>
                  <a:cubicBezTo>
                    <a:pt x="241" y="143"/>
                    <a:pt x="236" y="145"/>
                    <a:pt x="233" y="147"/>
                  </a:cubicBezTo>
                  <a:cubicBezTo>
                    <a:pt x="229" y="149"/>
                    <a:pt x="227" y="152"/>
                    <a:pt x="225" y="155"/>
                  </a:cubicBezTo>
                  <a:cubicBezTo>
                    <a:pt x="223" y="158"/>
                    <a:pt x="223" y="161"/>
                    <a:pt x="223" y="165"/>
                  </a:cubicBezTo>
                  <a:cubicBezTo>
                    <a:pt x="223" y="172"/>
                    <a:pt x="225" y="177"/>
                    <a:pt x="230" y="181"/>
                  </a:cubicBezTo>
                  <a:cubicBezTo>
                    <a:pt x="235" y="185"/>
                    <a:pt x="241" y="188"/>
                    <a:pt x="250" y="188"/>
                  </a:cubicBezTo>
                  <a:cubicBezTo>
                    <a:pt x="257" y="188"/>
                    <a:pt x="263" y="186"/>
                    <a:pt x="269" y="183"/>
                  </a:cubicBezTo>
                  <a:cubicBezTo>
                    <a:pt x="275" y="179"/>
                    <a:pt x="281" y="175"/>
                    <a:pt x="288" y="168"/>
                  </a:cubicBezTo>
                  <a:lnTo>
                    <a:pt x="288" y="140"/>
                  </a:lnTo>
                  <a:close/>
                  <a:moveTo>
                    <a:pt x="424" y="190"/>
                  </a:moveTo>
                  <a:cubicBezTo>
                    <a:pt x="424" y="193"/>
                    <a:pt x="424" y="195"/>
                    <a:pt x="424" y="197"/>
                  </a:cubicBezTo>
                  <a:cubicBezTo>
                    <a:pt x="423" y="199"/>
                    <a:pt x="423" y="200"/>
                    <a:pt x="422" y="201"/>
                  </a:cubicBezTo>
                  <a:cubicBezTo>
                    <a:pt x="421" y="201"/>
                    <a:pt x="420" y="202"/>
                    <a:pt x="418" y="203"/>
                  </a:cubicBezTo>
                  <a:cubicBezTo>
                    <a:pt x="416" y="204"/>
                    <a:pt x="414" y="204"/>
                    <a:pt x="412" y="205"/>
                  </a:cubicBezTo>
                  <a:cubicBezTo>
                    <a:pt x="410" y="205"/>
                    <a:pt x="408" y="205"/>
                    <a:pt x="405" y="206"/>
                  </a:cubicBezTo>
                  <a:cubicBezTo>
                    <a:pt x="403" y="206"/>
                    <a:pt x="400" y="206"/>
                    <a:pt x="398" y="206"/>
                  </a:cubicBezTo>
                  <a:cubicBezTo>
                    <a:pt x="390" y="206"/>
                    <a:pt x="384" y="205"/>
                    <a:pt x="379" y="203"/>
                  </a:cubicBezTo>
                  <a:cubicBezTo>
                    <a:pt x="373" y="202"/>
                    <a:pt x="369" y="199"/>
                    <a:pt x="365" y="195"/>
                  </a:cubicBezTo>
                  <a:cubicBezTo>
                    <a:pt x="362" y="192"/>
                    <a:pt x="359" y="187"/>
                    <a:pt x="358" y="181"/>
                  </a:cubicBezTo>
                  <a:cubicBezTo>
                    <a:pt x="356" y="176"/>
                    <a:pt x="356" y="169"/>
                    <a:pt x="356" y="162"/>
                  </a:cubicBezTo>
                  <a:lnTo>
                    <a:pt x="356" y="85"/>
                  </a:lnTo>
                  <a:lnTo>
                    <a:pt x="335" y="85"/>
                  </a:lnTo>
                  <a:cubicBezTo>
                    <a:pt x="334" y="85"/>
                    <a:pt x="333" y="84"/>
                    <a:pt x="332" y="83"/>
                  </a:cubicBezTo>
                  <a:cubicBezTo>
                    <a:pt x="331" y="81"/>
                    <a:pt x="330" y="78"/>
                    <a:pt x="330" y="75"/>
                  </a:cubicBezTo>
                  <a:cubicBezTo>
                    <a:pt x="330" y="73"/>
                    <a:pt x="330" y="72"/>
                    <a:pt x="330" y="70"/>
                  </a:cubicBezTo>
                  <a:cubicBezTo>
                    <a:pt x="331" y="69"/>
                    <a:pt x="331" y="68"/>
                    <a:pt x="332" y="67"/>
                  </a:cubicBezTo>
                  <a:cubicBezTo>
                    <a:pt x="332" y="66"/>
                    <a:pt x="333" y="66"/>
                    <a:pt x="333" y="65"/>
                  </a:cubicBezTo>
                  <a:cubicBezTo>
                    <a:pt x="334" y="65"/>
                    <a:pt x="335" y="65"/>
                    <a:pt x="336" y="65"/>
                  </a:cubicBezTo>
                  <a:lnTo>
                    <a:pt x="356" y="65"/>
                  </a:lnTo>
                  <a:lnTo>
                    <a:pt x="356" y="34"/>
                  </a:lnTo>
                  <a:cubicBezTo>
                    <a:pt x="356" y="33"/>
                    <a:pt x="356" y="32"/>
                    <a:pt x="356" y="32"/>
                  </a:cubicBezTo>
                  <a:cubicBezTo>
                    <a:pt x="357" y="31"/>
                    <a:pt x="357" y="31"/>
                    <a:pt x="358" y="30"/>
                  </a:cubicBezTo>
                  <a:cubicBezTo>
                    <a:pt x="359" y="30"/>
                    <a:pt x="361" y="29"/>
                    <a:pt x="362" y="29"/>
                  </a:cubicBezTo>
                  <a:cubicBezTo>
                    <a:pt x="364" y="29"/>
                    <a:pt x="366" y="29"/>
                    <a:pt x="369" y="29"/>
                  </a:cubicBezTo>
                  <a:cubicBezTo>
                    <a:pt x="371" y="29"/>
                    <a:pt x="374" y="29"/>
                    <a:pt x="375" y="29"/>
                  </a:cubicBezTo>
                  <a:cubicBezTo>
                    <a:pt x="377" y="29"/>
                    <a:pt x="378" y="30"/>
                    <a:pt x="379" y="30"/>
                  </a:cubicBezTo>
                  <a:cubicBezTo>
                    <a:pt x="380" y="31"/>
                    <a:pt x="381" y="31"/>
                    <a:pt x="381" y="32"/>
                  </a:cubicBezTo>
                  <a:cubicBezTo>
                    <a:pt x="382" y="32"/>
                    <a:pt x="382" y="33"/>
                    <a:pt x="382" y="34"/>
                  </a:cubicBezTo>
                  <a:lnTo>
                    <a:pt x="382" y="65"/>
                  </a:lnTo>
                  <a:lnTo>
                    <a:pt x="419" y="65"/>
                  </a:lnTo>
                  <a:cubicBezTo>
                    <a:pt x="420" y="65"/>
                    <a:pt x="421" y="65"/>
                    <a:pt x="421" y="65"/>
                  </a:cubicBezTo>
                  <a:cubicBezTo>
                    <a:pt x="422" y="66"/>
                    <a:pt x="423" y="66"/>
                    <a:pt x="423" y="67"/>
                  </a:cubicBezTo>
                  <a:cubicBezTo>
                    <a:pt x="424" y="68"/>
                    <a:pt x="424" y="69"/>
                    <a:pt x="424" y="70"/>
                  </a:cubicBezTo>
                  <a:cubicBezTo>
                    <a:pt x="424" y="72"/>
                    <a:pt x="424" y="73"/>
                    <a:pt x="424" y="75"/>
                  </a:cubicBezTo>
                  <a:cubicBezTo>
                    <a:pt x="424" y="78"/>
                    <a:pt x="424" y="81"/>
                    <a:pt x="423" y="83"/>
                  </a:cubicBezTo>
                  <a:cubicBezTo>
                    <a:pt x="422" y="84"/>
                    <a:pt x="421" y="85"/>
                    <a:pt x="419" y="85"/>
                  </a:cubicBezTo>
                  <a:lnTo>
                    <a:pt x="382" y="85"/>
                  </a:lnTo>
                  <a:lnTo>
                    <a:pt x="382" y="158"/>
                  </a:lnTo>
                  <a:cubicBezTo>
                    <a:pt x="382" y="167"/>
                    <a:pt x="384" y="174"/>
                    <a:pt x="386" y="179"/>
                  </a:cubicBezTo>
                  <a:cubicBezTo>
                    <a:pt x="389" y="183"/>
                    <a:pt x="395" y="185"/>
                    <a:pt x="402" y="185"/>
                  </a:cubicBezTo>
                  <a:cubicBezTo>
                    <a:pt x="405" y="185"/>
                    <a:pt x="407" y="185"/>
                    <a:pt x="409" y="185"/>
                  </a:cubicBezTo>
                  <a:cubicBezTo>
                    <a:pt x="411" y="184"/>
                    <a:pt x="412" y="184"/>
                    <a:pt x="414" y="183"/>
                  </a:cubicBezTo>
                  <a:cubicBezTo>
                    <a:pt x="415" y="183"/>
                    <a:pt x="417" y="182"/>
                    <a:pt x="418" y="182"/>
                  </a:cubicBezTo>
                  <a:cubicBezTo>
                    <a:pt x="419" y="182"/>
                    <a:pt x="420" y="181"/>
                    <a:pt x="421" y="181"/>
                  </a:cubicBezTo>
                  <a:cubicBezTo>
                    <a:pt x="421" y="181"/>
                    <a:pt x="422" y="182"/>
                    <a:pt x="422" y="182"/>
                  </a:cubicBezTo>
                  <a:cubicBezTo>
                    <a:pt x="423" y="182"/>
                    <a:pt x="423" y="182"/>
                    <a:pt x="423" y="183"/>
                  </a:cubicBezTo>
                  <a:cubicBezTo>
                    <a:pt x="424" y="184"/>
                    <a:pt x="424" y="185"/>
                    <a:pt x="424" y="186"/>
                  </a:cubicBezTo>
                  <a:cubicBezTo>
                    <a:pt x="424" y="187"/>
                    <a:pt x="424" y="189"/>
                    <a:pt x="424" y="190"/>
                  </a:cubicBezTo>
                  <a:close/>
                  <a:moveTo>
                    <a:pt x="570" y="200"/>
                  </a:moveTo>
                  <a:cubicBezTo>
                    <a:pt x="570" y="201"/>
                    <a:pt x="570" y="202"/>
                    <a:pt x="569" y="203"/>
                  </a:cubicBezTo>
                  <a:cubicBezTo>
                    <a:pt x="568" y="203"/>
                    <a:pt x="567" y="204"/>
                    <a:pt x="565" y="204"/>
                  </a:cubicBezTo>
                  <a:cubicBezTo>
                    <a:pt x="564" y="204"/>
                    <a:pt x="562" y="204"/>
                    <a:pt x="559" y="204"/>
                  </a:cubicBezTo>
                  <a:cubicBezTo>
                    <a:pt x="556" y="204"/>
                    <a:pt x="554" y="204"/>
                    <a:pt x="552" y="204"/>
                  </a:cubicBezTo>
                  <a:cubicBezTo>
                    <a:pt x="550" y="204"/>
                    <a:pt x="549" y="203"/>
                    <a:pt x="548" y="203"/>
                  </a:cubicBezTo>
                  <a:cubicBezTo>
                    <a:pt x="548" y="202"/>
                    <a:pt x="547" y="201"/>
                    <a:pt x="547" y="200"/>
                  </a:cubicBezTo>
                  <a:lnTo>
                    <a:pt x="547" y="187"/>
                  </a:lnTo>
                  <a:cubicBezTo>
                    <a:pt x="541" y="193"/>
                    <a:pt x="534" y="198"/>
                    <a:pt x="526" y="201"/>
                  </a:cubicBezTo>
                  <a:cubicBezTo>
                    <a:pt x="518" y="205"/>
                    <a:pt x="510" y="206"/>
                    <a:pt x="502" y="206"/>
                  </a:cubicBezTo>
                  <a:cubicBezTo>
                    <a:pt x="494" y="206"/>
                    <a:pt x="487" y="205"/>
                    <a:pt x="481" y="204"/>
                  </a:cubicBezTo>
                  <a:cubicBezTo>
                    <a:pt x="475" y="202"/>
                    <a:pt x="470" y="199"/>
                    <a:pt x="465" y="196"/>
                  </a:cubicBezTo>
                  <a:cubicBezTo>
                    <a:pt x="461" y="192"/>
                    <a:pt x="458" y="188"/>
                    <a:pt x="455" y="183"/>
                  </a:cubicBezTo>
                  <a:cubicBezTo>
                    <a:pt x="453" y="178"/>
                    <a:pt x="452" y="173"/>
                    <a:pt x="452" y="166"/>
                  </a:cubicBezTo>
                  <a:cubicBezTo>
                    <a:pt x="452" y="159"/>
                    <a:pt x="453" y="153"/>
                    <a:pt x="457" y="147"/>
                  </a:cubicBezTo>
                  <a:cubicBezTo>
                    <a:pt x="460" y="142"/>
                    <a:pt x="465" y="137"/>
                    <a:pt x="471" y="134"/>
                  </a:cubicBezTo>
                  <a:cubicBezTo>
                    <a:pt x="477" y="130"/>
                    <a:pt x="485" y="127"/>
                    <a:pt x="494" y="125"/>
                  </a:cubicBezTo>
                  <a:cubicBezTo>
                    <a:pt x="503" y="124"/>
                    <a:pt x="513" y="123"/>
                    <a:pt x="524" y="123"/>
                  </a:cubicBezTo>
                  <a:lnTo>
                    <a:pt x="544" y="123"/>
                  </a:lnTo>
                  <a:lnTo>
                    <a:pt x="544" y="113"/>
                  </a:lnTo>
                  <a:cubicBezTo>
                    <a:pt x="544" y="107"/>
                    <a:pt x="543" y="103"/>
                    <a:pt x="542" y="99"/>
                  </a:cubicBezTo>
                  <a:cubicBezTo>
                    <a:pt x="541" y="95"/>
                    <a:pt x="539" y="92"/>
                    <a:pt x="536" y="89"/>
                  </a:cubicBezTo>
                  <a:cubicBezTo>
                    <a:pt x="534" y="87"/>
                    <a:pt x="530" y="85"/>
                    <a:pt x="526" y="84"/>
                  </a:cubicBezTo>
                  <a:cubicBezTo>
                    <a:pt x="522" y="82"/>
                    <a:pt x="517" y="82"/>
                    <a:pt x="511" y="82"/>
                  </a:cubicBezTo>
                  <a:cubicBezTo>
                    <a:pt x="504" y="82"/>
                    <a:pt x="498" y="82"/>
                    <a:pt x="493" y="84"/>
                  </a:cubicBezTo>
                  <a:cubicBezTo>
                    <a:pt x="488" y="85"/>
                    <a:pt x="483" y="87"/>
                    <a:pt x="480" y="88"/>
                  </a:cubicBezTo>
                  <a:cubicBezTo>
                    <a:pt x="476" y="90"/>
                    <a:pt x="472" y="92"/>
                    <a:pt x="470" y="93"/>
                  </a:cubicBezTo>
                  <a:cubicBezTo>
                    <a:pt x="467" y="94"/>
                    <a:pt x="465" y="95"/>
                    <a:pt x="464" y="95"/>
                  </a:cubicBezTo>
                  <a:cubicBezTo>
                    <a:pt x="463" y="95"/>
                    <a:pt x="462" y="95"/>
                    <a:pt x="462" y="95"/>
                  </a:cubicBezTo>
                  <a:cubicBezTo>
                    <a:pt x="461" y="94"/>
                    <a:pt x="460" y="94"/>
                    <a:pt x="460" y="93"/>
                  </a:cubicBezTo>
                  <a:cubicBezTo>
                    <a:pt x="459" y="92"/>
                    <a:pt x="459" y="91"/>
                    <a:pt x="459" y="90"/>
                  </a:cubicBezTo>
                  <a:cubicBezTo>
                    <a:pt x="459" y="89"/>
                    <a:pt x="459" y="87"/>
                    <a:pt x="459" y="86"/>
                  </a:cubicBezTo>
                  <a:cubicBezTo>
                    <a:pt x="459" y="83"/>
                    <a:pt x="459" y="82"/>
                    <a:pt x="459" y="80"/>
                  </a:cubicBezTo>
                  <a:cubicBezTo>
                    <a:pt x="460" y="79"/>
                    <a:pt x="460" y="77"/>
                    <a:pt x="462" y="76"/>
                  </a:cubicBezTo>
                  <a:cubicBezTo>
                    <a:pt x="463" y="75"/>
                    <a:pt x="466" y="73"/>
                    <a:pt x="469" y="72"/>
                  </a:cubicBezTo>
                  <a:cubicBezTo>
                    <a:pt x="473" y="70"/>
                    <a:pt x="477" y="68"/>
                    <a:pt x="482" y="67"/>
                  </a:cubicBezTo>
                  <a:cubicBezTo>
                    <a:pt x="486" y="66"/>
                    <a:pt x="491" y="64"/>
                    <a:pt x="497" y="63"/>
                  </a:cubicBezTo>
                  <a:cubicBezTo>
                    <a:pt x="502" y="63"/>
                    <a:pt x="508" y="62"/>
                    <a:pt x="513" y="62"/>
                  </a:cubicBezTo>
                  <a:cubicBezTo>
                    <a:pt x="524" y="62"/>
                    <a:pt x="532" y="63"/>
                    <a:pt x="540" y="65"/>
                  </a:cubicBezTo>
                  <a:cubicBezTo>
                    <a:pt x="547" y="67"/>
                    <a:pt x="553" y="71"/>
                    <a:pt x="557" y="75"/>
                  </a:cubicBezTo>
                  <a:cubicBezTo>
                    <a:pt x="562" y="79"/>
                    <a:pt x="565" y="84"/>
                    <a:pt x="567" y="90"/>
                  </a:cubicBezTo>
                  <a:cubicBezTo>
                    <a:pt x="569" y="96"/>
                    <a:pt x="570" y="103"/>
                    <a:pt x="570" y="112"/>
                  </a:cubicBezTo>
                  <a:lnTo>
                    <a:pt x="570" y="200"/>
                  </a:lnTo>
                  <a:close/>
                  <a:moveTo>
                    <a:pt x="544" y="140"/>
                  </a:moveTo>
                  <a:lnTo>
                    <a:pt x="521" y="140"/>
                  </a:lnTo>
                  <a:cubicBezTo>
                    <a:pt x="514" y="140"/>
                    <a:pt x="508" y="141"/>
                    <a:pt x="502" y="142"/>
                  </a:cubicBezTo>
                  <a:cubicBezTo>
                    <a:pt x="497" y="143"/>
                    <a:pt x="492" y="145"/>
                    <a:pt x="489" y="147"/>
                  </a:cubicBezTo>
                  <a:cubicBezTo>
                    <a:pt x="485" y="149"/>
                    <a:pt x="483" y="152"/>
                    <a:pt x="481" y="155"/>
                  </a:cubicBezTo>
                  <a:cubicBezTo>
                    <a:pt x="479" y="158"/>
                    <a:pt x="479" y="161"/>
                    <a:pt x="479" y="165"/>
                  </a:cubicBezTo>
                  <a:cubicBezTo>
                    <a:pt x="479" y="172"/>
                    <a:pt x="481" y="177"/>
                    <a:pt x="486" y="181"/>
                  </a:cubicBezTo>
                  <a:cubicBezTo>
                    <a:pt x="491" y="185"/>
                    <a:pt x="497" y="188"/>
                    <a:pt x="506" y="188"/>
                  </a:cubicBezTo>
                  <a:cubicBezTo>
                    <a:pt x="513" y="188"/>
                    <a:pt x="519" y="186"/>
                    <a:pt x="525" y="183"/>
                  </a:cubicBezTo>
                  <a:cubicBezTo>
                    <a:pt x="531" y="179"/>
                    <a:pt x="537" y="175"/>
                    <a:pt x="544" y="168"/>
                  </a:cubicBezTo>
                  <a:lnTo>
                    <a:pt x="544" y="140"/>
                  </a:lnTo>
                  <a:close/>
                  <a:moveTo>
                    <a:pt x="930" y="200"/>
                  </a:moveTo>
                  <a:cubicBezTo>
                    <a:pt x="930" y="201"/>
                    <a:pt x="930" y="201"/>
                    <a:pt x="929" y="202"/>
                  </a:cubicBezTo>
                  <a:cubicBezTo>
                    <a:pt x="929" y="202"/>
                    <a:pt x="928" y="203"/>
                    <a:pt x="927" y="203"/>
                  </a:cubicBezTo>
                  <a:cubicBezTo>
                    <a:pt x="926" y="204"/>
                    <a:pt x="925" y="204"/>
                    <a:pt x="923" y="204"/>
                  </a:cubicBezTo>
                  <a:cubicBezTo>
                    <a:pt x="921" y="204"/>
                    <a:pt x="919" y="204"/>
                    <a:pt x="916" y="204"/>
                  </a:cubicBezTo>
                  <a:cubicBezTo>
                    <a:pt x="914" y="204"/>
                    <a:pt x="912" y="204"/>
                    <a:pt x="910" y="204"/>
                  </a:cubicBezTo>
                  <a:cubicBezTo>
                    <a:pt x="908" y="204"/>
                    <a:pt x="906" y="204"/>
                    <a:pt x="905" y="203"/>
                  </a:cubicBezTo>
                  <a:cubicBezTo>
                    <a:pt x="904" y="203"/>
                    <a:pt x="904" y="202"/>
                    <a:pt x="903" y="202"/>
                  </a:cubicBezTo>
                  <a:cubicBezTo>
                    <a:pt x="903" y="201"/>
                    <a:pt x="903" y="201"/>
                    <a:pt x="903" y="200"/>
                  </a:cubicBezTo>
                  <a:lnTo>
                    <a:pt x="903" y="35"/>
                  </a:lnTo>
                  <a:lnTo>
                    <a:pt x="902" y="35"/>
                  </a:lnTo>
                  <a:lnTo>
                    <a:pt x="829" y="200"/>
                  </a:lnTo>
                  <a:cubicBezTo>
                    <a:pt x="829" y="201"/>
                    <a:pt x="828" y="202"/>
                    <a:pt x="828" y="202"/>
                  </a:cubicBezTo>
                  <a:cubicBezTo>
                    <a:pt x="827" y="203"/>
                    <a:pt x="826" y="203"/>
                    <a:pt x="825" y="203"/>
                  </a:cubicBezTo>
                  <a:cubicBezTo>
                    <a:pt x="824" y="204"/>
                    <a:pt x="823" y="204"/>
                    <a:pt x="821" y="204"/>
                  </a:cubicBezTo>
                  <a:cubicBezTo>
                    <a:pt x="820" y="204"/>
                    <a:pt x="818" y="204"/>
                    <a:pt x="816" y="204"/>
                  </a:cubicBezTo>
                  <a:cubicBezTo>
                    <a:pt x="813" y="204"/>
                    <a:pt x="811" y="204"/>
                    <a:pt x="810" y="204"/>
                  </a:cubicBezTo>
                  <a:cubicBezTo>
                    <a:pt x="808" y="204"/>
                    <a:pt x="807" y="204"/>
                    <a:pt x="806" y="203"/>
                  </a:cubicBezTo>
                  <a:cubicBezTo>
                    <a:pt x="805" y="203"/>
                    <a:pt x="804" y="203"/>
                    <a:pt x="803" y="202"/>
                  </a:cubicBezTo>
                  <a:cubicBezTo>
                    <a:pt x="803" y="202"/>
                    <a:pt x="802" y="201"/>
                    <a:pt x="802" y="200"/>
                  </a:cubicBezTo>
                  <a:lnTo>
                    <a:pt x="732" y="35"/>
                  </a:lnTo>
                  <a:lnTo>
                    <a:pt x="732" y="35"/>
                  </a:lnTo>
                  <a:lnTo>
                    <a:pt x="732" y="200"/>
                  </a:lnTo>
                  <a:cubicBezTo>
                    <a:pt x="732" y="201"/>
                    <a:pt x="732" y="201"/>
                    <a:pt x="731" y="202"/>
                  </a:cubicBezTo>
                  <a:cubicBezTo>
                    <a:pt x="731" y="202"/>
                    <a:pt x="730" y="203"/>
                    <a:pt x="729" y="203"/>
                  </a:cubicBezTo>
                  <a:cubicBezTo>
                    <a:pt x="728" y="204"/>
                    <a:pt x="726" y="204"/>
                    <a:pt x="725" y="204"/>
                  </a:cubicBezTo>
                  <a:cubicBezTo>
                    <a:pt x="723" y="204"/>
                    <a:pt x="721" y="204"/>
                    <a:pt x="718" y="204"/>
                  </a:cubicBezTo>
                  <a:cubicBezTo>
                    <a:pt x="715" y="204"/>
                    <a:pt x="713" y="204"/>
                    <a:pt x="711" y="204"/>
                  </a:cubicBezTo>
                  <a:cubicBezTo>
                    <a:pt x="710" y="204"/>
                    <a:pt x="708" y="204"/>
                    <a:pt x="707" y="203"/>
                  </a:cubicBezTo>
                  <a:cubicBezTo>
                    <a:pt x="706" y="203"/>
                    <a:pt x="705" y="202"/>
                    <a:pt x="705" y="202"/>
                  </a:cubicBezTo>
                  <a:cubicBezTo>
                    <a:pt x="705" y="201"/>
                    <a:pt x="704" y="201"/>
                    <a:pt x="704" y="200"/>
                  </a:cubicBezTo>
                  <a:lnTo>
                    <a:pt x="704" y="26"/>
                  </a:lnTo>
                  <a:cubicBezTo>
                    <a:pt x="704" y="22"/>
                    <a:pt x="706" y="19"/>
                    <a:pt x="708" y="17"/>
                  </a:cubicBezTo>
                  <a:cubicBezTo>
                    <a:pt x="710" y="16"/>
                    <a:pt x="713" y="15"/>
                    <a:pt x="716" y="15"/>
                  </a:cubicBezTo>
                  <a:lnTo>
                    <a:pt x="733" y="15"/>
                  </a:lnTo>
                  <a:cubicBezTo>
                    <a:pt x="736" y="15"/>
                    <a:pt x="739" y="15"/>
                    <a:pt x="742" y="16"/>
                  </a:cubicBezTo>
                  <a:cubicBezTo>
                    <a:pt x="745" y="16"/>
                    <a:pt x="747" y="17"/>
                    <a:pt x="749" y="18"/>
                  </a:cubicBezTo>
                  <a:cubicBezTo>
                    <a:pt x="751" y="20"/>
                    <a:pt x="752" y="21"/>
                    <a:pt x="754" y="23"/>
                  </a:cubicBezTo>
                  <a:cubicBezTo>
                    <a:pt x="755" y="25"/>
                    <a:pt x="756" y="28"/>
                    <a:pt x="757" y="30"/>
                  </a:cubicBezTo>
                  <a:lnTo>
                    <a:pt x="817" y="167"/>
                  </a:lnTo>
                  <a:lnTo>
                    <a:pt x="817" y="167"/>
                  </a:lnTo>
                  <a:lnTo>
                    <a:pt x="879" y="31"/>
                  </a:lnTo>
                  <a:cubicBezTo>
                    <a:pt x="880" y="28"/>
                    <a:pt x="882" y="25"/>
                    <a:pt x="883" y="23"/>
                  </a:cubicBezTo>
                  <a:cubicBezTo>
                    <a:pt x="884" y="21"/>
                    <a:pt x="886" y="19"/>
                    <a:pt x="888" y="18"/>
                  </a:cubicBezTo>
                  <a:cubicBezTo>
                    <a:pt x="889" y="17"/>
                    <a:pt x="891" y="16"/>
                    <a:pt x="893" y="16"/>
                  </a:cubicBezTo>
                  <a:cubicBezTo>
                    <a:pt x="895" y="15"/>
                    <a:pt x="898" y="15"/>
                    <a:pt x="900" y="15"/>
                  </a:cubicBezTo>
                  <a:lnTo>
                    <a:pt x="918" y="15"/>
                  </a:lnTo>
                  <a:cubicBezTo>
                    <a:pt x="920" y="15"/>
                    <a:pt x="921" y="15"/>
                    <a:pt x="923" y="16"/>
                  </a:cubicBezTo>
                  <a:cubicBezTo>
                    <a:pt x="924" y="16"/>
                    <a:pt x="926" y="17"/>
                    <a:pt x="927" y="18"/>
                  </a:cubicBezTo>
                  <a:cubicBezTo>
                    <a:pt x="928" y="18"/>
                    <a:pt x="928" y="20"/>
                    <a:pt x="929" y="21"/>
                  </a:cubicBezTo>
                  <a:cubicBezTo>
                    <a:pt x="930" y="22"/>
                    <a:pt x="930" y="24"/>
                    <a:pt x="930" y="26"/>
                  </a:cubicBezTo>
                  <a:lnTo>
                    <a:pt x="930" y="200"/>
                  </a:lnTo>
                  <a:close/>
                  <a:moveTo>
                    <a:pt x="1108" y="133"/>
                  </a:moveTo>
                  <a:cubicBezTo>
                    <a:pt x="1108" y="144"/>
                    <a:pt x="1106" y="153"/>
                    <a:pt x="1103" y="162"/>
                  </a:cubicBezTo>
                  <a:cubicBezTo>
                    <a:pt x="1100" y="171"/>
                    <a:pt x="1095" y="179"/>
                    <a:pt x="1089" y="186"/>
                  </a:cubicBezTo>
                  <a:cubicBezTo>
                    <a:pt x="1083" y="192"/>
                    <a:pt x="1075" y="197"/>
                    <a:pt x="1066" y="201"/>
                  </a:cubicBezTo>
                  <a:cubicBezTo>
                    <a:pt x="1057" y="205"/>
                    <a:pt x="1046" y="206"/>
                    <a:pt x="1034" y="206"/>
                  </a:cubicBezTo>
                  <a:cubicBezTo>
                    <a:pt x="1022" y="206"/>
                    <a:pt x="1012" y="205"/>
                    <a:pt x="1003" y="202"/>
                  </a:cubicBezTo>
                  <a:cubicBezTo>
                    <a:pt x="994" y="198"/>
                    <a:pt x="987" y="194"/>
                    <a:pt x="981" y="188"/>
                  </a:cubicBezTo>
                  <a:cubicBezTo>
                    <a:pt x="975" y="181"/>
                    <a:pt x="970" y="174"/>
                    <a:pt x="968" y="165"/>
                  </a:cubicBezTo>
                  <a:cubicBezTo>
                    <a:pt x="965" y="156"/>
                    <a:pt x="963" y="147"/>
                    <a:pt x="963" y="135"/>
                  </a:cubicBezTo>
                  <a:cubicBezTo>
                    <a:pt x="963" y="125"/>
                    <a:pt x="965" y="115"/>
                    <a:pt x="968" y="106"/>
                  </a:cubicBezTo>
                  <a:cubicBezTo>
                    <a:pt x="971" y="97"/>
                    <a:pt x="975" y="89"/>
                    <a:pt x="982" y="83"/>
                  </a:cubicBezTo>
                  <a:cubicBezTo>
                    <a:pt x="988" y="76"/>
                    <a:pt x="995" y="71"/>
                    <a:pt x="1005" y="67"/>
                  </a:cubicBezTo>
                  <a:cubicBezTo>
                    <a:pt x="1014" y="64"/>
                    <a:pt x="1025" y="62"/>
                    <a:pt x="1037" y="62"/>
                  </a:cubicBezTo>
                  <a:cubicBezTo>
                    <a:pt x="1049" y="62"/>
                    <a:pt x="1059" y="64"/>
                    <a:pt x="1068" y="67"/>
                  </a:cubicBezTo>
                  <a:cubicBezTo>
                    <a:pt x="1077" y="70"/>
                    <a:pt x="1084" y="75"/>
                    <a:pt x="1090" y="81"/>
                  </a:cubicBezTo>
                  <a:cubicBezTo>
                    <a:pt x="1096" y="87"/>
                    <a:pt x="1100" y="94"/>
                    <a:pt x="1103" y="103"/>
                  </a:cubicBezTo>
                  <a:cubicBezTo>
                    <a:pt x="1106" y="112"/>
                    <a:pt x="1108" y="122"/>
                    <a:pt x="1108" y="133"/>
                  </a:cubicBezTo>
                  <a:close/>
                  <a:moveTo>
                    <a:pt x="1080" y="134"/>
                  </a:moveTo>
                  <a:cubicBezTo>
                    <a:pt x="1080" y="127"/>
                    <a:pt x="1079" y="121"/>
                    <a:pt x="1078" y="114"/>
                  </a:cubicBezTo>
                  <a:cubicBezTo>
                    <a:pt x="1077" y="108"/>
                    <a:pt x="1074" y="102"/>
                    <a:pt x="1071" y="98"/>
                  </a:cubicBezTo>
                  <a:cubicBezTo>
                    <a:pt x="1067" y="93"/>
                    <a:pt x="1063" y="89"/>
                    <a:pt x="1057" y="86"/>
                  </a:cubicBezTo>
                  <a:cubicBezTo>
                    <a:pt x="1051" y="84"/>
                    <a:pt x="1044" y="82"/>
                    <a:pt x="1036" y="82"/>
                  </a:cubicBezTo>
                  <a:cubicBezTo>
                    <a:pt x="1028" y="82"/>
                    <a:pt x="1021" y="83"/>
                    <a:pt x="1016" y="86"/>
                  </a:cubicBezTo>
                  <a:cubicBezTo>
                    <a:pt x="1010" y="89"/>
                    <a:pt x="1005" y="92"/>
                    <a:pt x="1002" y="97"/>
                  </a:cubicBezTo>
                  <a:cubicBezTo>
                    <a:pt x="998" y="101"/>
                    <a:pt x="995" y="107"/>
                    <a:pt x="993" y="113"/>
                  </a:cubicBezTo>
                  <a:cubicBezTo>
                    <a:pt x="992" y="119"/>
                    <a:pt x="991" y="126"/>
                    <a:pt x="991" y="134"/>
                  </a:cubicBezTo>
                  <a:cubicBezTo>
                    <a:pt x="991" y="141"/>
                    <a:pt x="991" y="148"/>
                    <a:pt x="993" y="154"/>
                  </a:cubicBezTo>
                  <a:cubicBezTo>
                    <a:pt x="994" y="160"/>
                    <a:pt x="997" y="166"/>
                    <a:pt x="1000" y="171"/>
                  </a:cubicBezTo>
                  <a:cubicBezTo>
                    <a:pt x="1004" y="175"/>
                    <a:pt x="1008" y="179"/>
                    <a:pt x="1014" y="182"/>
                  </a:cubicBezTo>
                  <a:cubicBezTo>
                    <a:pt x="1020" y="185"/>
                    <a:pt x="1027" y="186"/>
                    <a:pt x="1035" y="186"/>
                  </a:cubicBezTo>
                  <a:cubicBezTo>
                    <a:pt x="1043" y="186"/>
                    <a:pt x="1050" y="185"/>
                    <a:pt x="1055" y="182"/>
                  </a:cubicBezTo>
                  <a:cubicBezTo>
                    <a:pt x="1061" y="180"/>
                    <a:pt x="1066" y="176"/>
                    <a:pt x="1069" y="172"/>
                  </a:cubicBezTo>
                  <a:cubicBezTo>
                    <a:pt x="1073" y="167"/>
                    <a:pt x="1076" y="162"/>
                    <a:pt x="1078" y="155"/>
                  </a:cubicBezTo>
                  <a:cubicBezTo>
                    <a:pt x="1079" y="149"/>
                    <a:pt x="1080" y="142"/>
                    <a:pt x="1080" y="134"/>
                  </a:cubicBezTo>
                  <a:close/>
                  <a:moveTo>
                    <a:pt x="1273" y="200"/>
                  </a:moveTo>
                  <a:cubicBezTo>
                    <a:pt x="1273" y="201"/>
                    <a:pt x="1273" y="201"/>
                    <a:pt x="1272" y="202"/>
                  </a:cubicBezTo>
                  <a:cubicBezTo>
                    <a:pt x="1272" y="203"/>
                    <a:pt x="1271" y="203"/>
                    <a:pt x="1271" y="203"/>
                  </a:cubicBezTo>
                  <a:cubicBezTo>
                    <a:pt x="1270" y="204"/>
                    <a:pt x="1268" y="204"/>
                    <a:pt x="1267" y="204"/>
                  </a:cubicBezTo>
                  <a:cubicBezTo>
                    <a:pt x="1265" y="204"/>
                    <a:pt x="1264" y="204"/>
                    <a:pt x="1261" y="204"/>
                  </a:cubicBezTo>
                  <a:cubicBezTo>
                    <a:pt x="1259" y="204"/>
                    <a:pt x="1257" y="204"/>
                    <a:pt x="1256" y="204"/>
                  </a:cubicBezTo>
                  <a:cubicBezTo>
                    <a:pt x="1254" y="204"/>
                    <a:pt x="1253" y="204"/>
                    <a:pt x="1252" y="203"/>
                  </a:cubicBezTo>
                  <a:cubicBezTo>
                    <a:pt x="1251" y="203"/>
                    <a:pt x="1251" y="203"/>
                    <a:pt x="1250" y="202"/>
                  </a:cubicBezTo>
                  <a:cubicBezTo>
                    <a:pt x="1250" y="201"/>
                    <a:pt x="1249" y="201"/>
                    <a:pt x="1249" y="200"/>
                  </a:cubicBezTo>
                  <a:lnTo>
                    <a:pt x="1249" y="183"/>
                  </a:lnTo>
                  <a:cubicBezTo>
                    <a:pt x="1242" y="190"/>
                    <a:pt x="1234" y="196"/>
                    <a:pt x="1226" y="200"/>
                  </a:cubicBezTo>
                  <a:cubicBezTo>
                    <a:pt x="1218" y="204"/>
                    <a:pt x="1209" y="206"/>
                    <a:pt x="1199" y="206"/>
                  </a:cubicBezTo>
                  <a:cubicBezTo>
                    <a:pt x="1188" y="206"/>
                    <a:pt x="1179" y="204"/>
                    <a:pt x="1172" y="201"/>
                  </a:cubicBezTo>
                  <a:cubicBezTo>
                    <a:pt x="1164" y="197"/>
                    <a:pt x="1158" y="192"/>
                    <a:pt x="1154" y="186"/>
                  </a:cubicBezTo>
                  <a:cubicBezTo>
                    <a:pt x="1149" y="179"/>
                    <a:pt x="1146" y="172"/>
                    <a:pt x="1143" y="163"/>
                  </a:cubicBezTo>
                  <a:cubicBezTo>
                    <a:pt x="1141" y="154"/>
                    <a:pt x="1140" y="145"/>
                    <a:pt x="1140" y="136"/>
                  </a:cubicBezTo>
                  <a:cubicBezTo>
                    <a:pt x="1140" y="125"/>
                    <a:pt x="1142" y="114"/>
                    <a:pt x="1144" y="105"/>
                  </a:cubicBezTo>
                  <a:cubicBezTo>
                    <a:pt x="1147" y="96"/>
                    <a:pt x="1151" y="88"/>
                    <a:pt x="1156" y="82"/>
                  </a:cubicBezTo>
                  <a:cubicBezTo>
                    <a:pt x="1161" y="76"/>
                    <a:pt x="1168" y="71"/>
                    <a:pt x="1176" y="67"/>
                  </a:cubicBezTo>
                  <a:cubicBezTo>
                    <a:pt x="1183" y="64"/>
                    <a:pt x="1192" y="62"/>
                    <a:pt x="1202" y="62"/>
                  </a:cubicBezTo>
                  <a:cubicBezTo>
                    <a:pt x="1211" y="62"/>
                    <a:pt x="1219" y="64"/>
                    <a:pt x="1226" y="67"/>
                  </a:cubicBezTo>
                  <a:cubicBezTo>
                    <a:pt x="1233" y="70"/>
                    <a:pt x="1240" y="75"/>
                    <a:pt x="1246" y="82"/>
                  </a:cubicBezTo>
                  <a:lnTo>
                    <a:pt x="1246" y="6"/>
                  </a:lnTo>
                  <a:cubicBezTo>
                    <a:pt x="1246" y="5"/>
                    <a:pt x="1247" y="4"/>
                    <a:pt x="1247" y="4"/>
                  </a:cubicBezTo>
                  <a:cubicBezTo>
                    <a:pt x="1247" y="3"/>
                    <a:pt x="1248" y="3"/>
                    <a:pt x="1249" y="2"/>
                  </a:cubicBezTo>
                  <a:cubicBezTo>
                    <a:pt x="1250" y="2"/>
                    <a:pt x="1252" y="2"/>
                    <a:pt x="1253" y="1"/>
                  </a:cubicBezTo>
                  <a:cubicBezTo>
                    <a:pt x="1255" y="1"/>
                    <a:pt x="1257" y="1"/>
                    <a:pt x="1260" y="1"/>
                  </a:cubicBezTo>
                  <a:cubicBezTo>
                    <a:pt x="1262" y="1"/>
                    <a:pt x="1264" y="1"/>
                    <a:pt x="1266" y="1"/>
                  </a:cubicBezTo>
                  <a:cubicBezTo>
                    <a:pt x="1268" y="2"/>
                    <a:pt x="1269" y="2"/>
                    <a:pt x="1270" y="2"/>
                  </a:cubicBezTo>
                  <a:cubicBezTo>
                    <a:pt x="1271" y="3"/>
                    <a:pt x="1272" y="3"/>
                    <a:pt x="1272" y="4"/>
                  </a:cubicBezTo>
                  <a:cubicBezTo>
                    <a:pt x="1273" y="4"/>
                    <a:pt x="1273" y="5"/>
                    <a:pt x="1273" y="6"/>
                  </a:cubicBezTo>
                  <a:lnTo>
                    <a:pt x="1273" y="200"/>
                  </a:lnTo>
                  <a:close/>
                  <a:moveTo>
                    <a:pt x="1246" y="108"/>
                  </a:moveTo>
                  <a:cubicBezTo>
                    <a:pt x="1239" y="100"/>
                    <a:pt x="1232" y="93"/>
                    <a:pt x="1226" y="89"/>
                  </a:cubicBezTo>
                  <a:cubicBezTo>
                    <a:pt x="1219" y="85"/>
                    <a:pt x="1212" y="83"/>
                    <a:pt x="1205" y="83"/>
                  </a:cubicBezTo>
                  <a:cubicBezTo>
                    <a:pt x="1198" y="83"/>
                    <a:pt x="1192" y="84"/>
                    <a:pt x="1188" y="87"/>
                  </a:cubicBezTo>
                  <a:cubicBezTo>
                    <a:pt x="1183" y="90"/>
                    <a:pt x="1179" y="94"/>
                    <a:pt x="1176" y="99"/>
                  </a:cubicBezTo>
                  <a:cubicBezTo>
                    <a:pt x="1173" y="103"/>
                    <a:pt x="1171" y="109"/>
                    <a:pt x="1170" y="115"/>
                  </a:cubicBezTo>
                  <a:cubicBezTo>
                    <a:pt x="1168" y="121"/>
                    <a:pt x="1168" y="127"/>
                    <a:pt x="1168" y="133"/>
                  </a:cubicBezTo>
                  <a:cubicBezTo>
                    <a:pt x="1168" y="140"/>
                    <a:pt x="1168" y="146"/>
                    <a:pt x="1169" y="153"/>
                  </a:cubicBezTo>
                  <a:cubicBezTo>
                    <a:pt x="1170" y="159"/>
                    <a:pt x="1172" y="165"/>
                    <a:pt x="1175" y="170"/>
                  </a:cubicBezTo>
                  <a:cubicBezTo>
                    <a:pt x="1178" y="174"/>
                    <a:pt x="1182" y="178"/>
                    <a:pt x="1186" y="181"/>
                  </a:cubicBezTo>
                  <a:cubicBezTo>
                    <a:pt x="1191" y="184"/>
                    <a:pt x="1197" y="186"/>
                    <a:pt x="1204" y="186"/>
                  </a:cubicBezTo>
                  <a:cubicBezTo>
                    <a:pt x="1207" y="186"/>
                    <a:pt x="1210" y="185"/>
                    <a:pt x="1214" y="184"/>
                  </a:cubicBezTo>
                  <a:cubicBezTo>
                    <a:pt x="1217" y="184"/>
                    <a:pt x="1220" y="182"/>
                    <a:pt x="1224" y="180"/>
                  </a:cubicBezTo>
                  <a:cubicBezTo>
                    <a:pt x="1227" y="178"/>
                    <a:pt x="1231" y="175"/>
                    <a:pt x="1235" y="172"/>
                  </a:cubicBezTo>
                  <a:cubicBezTo>
                    <a:pt x="1238" y="169"/>
                    <a:pt x="1242" y="165"/>
                    <a:pt x="1246" y="160"/>
                  </a:cubicBezTo>
                  <a:lnTo>
                    <a:pt x="1246" y="108"/>
                  </a:lnTo>
                  <a:close/>
                  <a:moveTo>
                    <a:pt x="1449" y="129"/>
                  </a:moveTo>
                  <a:cubicBezTo>
                    <a:pt x="1449" y="132"/>
                    <a:pt x="1447" y="135"/>
                    <a:pt x="1445" y="137"/>
                  </a:cubicBezTo>
                  <a:cubicBezTo>
                    <a:pt x="1443" y="138"/>
                    <a:pt x="1441" y="139"/>
                    <a:pt x="1438" y="139"/>
                  </a:cubicBezTo>
                  <a:lnTo>
                    <a:pt x="1343" y="139"/>
                  </a:lnTo>
                  <a:cubicBezTo>
                    <a:pt x="1343" y="146"/>
                    <a:pt x="1344" y="153"/>
                    <a:pt x="1346" y="159"/>
                  </a:cubicBezTo>
                  <a:cubicBezTo>
                    <a:pt x="1347" y="165"/>
                    <a:pt x="1350" y="170"/>
                    <a:pt x="1354" y="174"/>
                  </a:cubicBezTo>
                  <a:cubicBezTo>
                    <a:pt x="1357" y="178"/>
                    <a:pt x="1362" y="181"/>
                    <a:pt x="1368" y="183"/>
                  </a:cubicBezTo>
                  <a:cubicBezTo>
                    <a:pt x="1374" y="186"/>
                    <a:pt x="1382" y="187"/>
                    <a:pt x="1390" y="187"/>
                  </a:cubicBezTo>
                  <a:cubicBezTo>
                    <a:pt x="1397" y="187"/>
                    <a:pt x="1403" y="186"/>
                    <a:pt x="1409" y="185"/>
                  </a:cubicBezTo>
                  <a:cubicBezTo>
                    <a:pt x="1414" y="184"/>
                    <a:pt x="1419" y="183"/>
                    <a:pt x="1423" y="182"/>
                  </a:cubicBezTo>
                  <a:cubicBezTo>
                    <a:pt x="1427" y="181"/>
                    <a:pt x="1430" y="179"/>
                    <a:pt x="1432" y="178"/>
                  </a:cubicBezTo>
                  <a:cubicBezTo>
                    <a:pt x="1435" y="177"/>
                    <a:pt x="1437" y="177"/>
                    <a:pt x="1438" y="177"/>
                  </a:cubicBezTo>
                  <a:cubicBezTo>
                    <a:pt x="1439" y="177"/>
                    <a:pt x="1440" y="177"/>
                    <a:pt x="1440" y="177"/>
                  </a:cubicBezTo>
                  <a:cubicBezTo>
                    <a:pt x="1441" y="178"/>
                    <a:pt x="1441" y="178"/>
                    <a:pt x="1441" y="179"/>
                  </a:cubicBezTo>
                  <a:cubicBezTo>
                    <a:pt x="1442" y="180"/>
                    <a:pt x="1442" y="181"/>
                    <a:pt x="1442" y="182"/>
                  </a:cubicBezTo>
                  <a:cubicBezTo>
                    <a:pt x="1442" y="183"/>
                    <a:pt x="1442" y="184"/>
                    <a:pt x="1442" y="186"/>
                  </a:cubicBezTo>
                  <a:cubicBezTo>
                    <a:pt x="1442" y="187"/>
                    <a:pt x="1442" y="189"/>
                    <a:pt x="1442" y="189"/>
                  </a:cubicBezTo>
                  <a:cubicBezTo>
                    <a:pt x="1442" y="190"/>
                    <a:pt x="1442" y="191"/>
                    <a:pt x="1442" y="192"/>
                  </a:cubicBezTo>
                  <a:cubicBezTo>
                    <a:pt x="1442" y="193"/>
                    <a:pt x="1441" y="193"/>
                    <a:pt x="1441" y="194"/>
                  </a:cubicBezTo>
                  <a:cubicBezTo>
                    <a:pt x="1441" y="195"/>
                    <a:pt x="1440" y="195"/>
                    <a:pt x="1440" y="196"/>
                  </a:cubicBezTo>
                  <a:cubicBezTo>
                    <a:pt x="1439" y="196"/>
                    <a:pt x="1437" y="197"/>
                    <a:pt x="1434" y="198"/>
                  </a:cubicBezTo>
                  <a:cubicBezTo>
                    <a:pt x="1432" y="199"/>
                    <a:pt x="1428" y="201"/>
                    <a:pt x="1423" y="202"/>
                  </a:cubicBezTo>
                  <a:cubicBezTo>
                    <a:pt x="1419" y="203"/>
                    <a:pt x="1413" y="204"/>
                    <a:pt x="1407" y="205"/>
                  </a:cubicBezTo>
                  <a:cubicBezTo>
                    <a:pt x="1401" y="206"/>
                    <a:pt x="1395" y="206"/>
                    <a:pt x="1388" y="206"/>
                  </a:cubicBezTo>
                  <a:cubicBezTo>
                    <a:pt x="1376" y="206"/>
                    <a:pt x="1366" y="205"/>
                    <a:pt x="1357" y="202"/>
                  </a:cubicBezTo>
                  <a:cubicBezTo>
                    <a:pt x="1348" y="199"/>
                    <a:pt x="1340" y="194"/>
                    <a:pt x="1334" y="188"/>
                  </a:cubicBezTo>
                  <a:cubicBezTo>
                    <a:pt x="1328" y="182"/>
                    <a:pt x="1323" y="175"/>
                    <a:pt x="1320" y="166"/>
                  </a:cubicBezTo>
                  <a:cubicBezTo>
                    <a:pt x="1317" y="157"/>
                    <a:pt x="1316" y="147"/>
                    <a:pt x="1316" y="135"/>
                  </a:cubicBezTo>
                  <a:cubicBezTo>
                    <a:pt x="1316" y="124"/>
                    <a:pt x="1317" y="113"/>
                    <a:pt x="1321" y="104"/>
                  </a:cubicBezTo>
                  <a:cubicBezTo>
                    <a:pt x="1324" y="95"/>
                    <a:pt x="1328" y="88"/>
                    <a:pt x="1334" y="82"/>
                  </a:cubicBezTo>
                  <a:cubicBezTo>
                    <a:pt x="1340" y="75"/>
                    <a:pt x="1348" y="70"/>
                    <a:pt x="1356" y="67"/>
                  </a:cubicBezTo>
                  <a:cubicBezTo>
                    <a:pt x="1365" y="64"/>
                    <a:pt x="1374" y="62"/>
                    <a:pt x="1385" y="62"/>
                  </a:cubicBezTo>
                  <a:cubicBezTo>
                    <a:pt x="1396" y="62"/>
                    <a:pt x="1406" y="64"/>
                    <a:pt x="1414" y="67"/>
                  </a:cubicBezTo>
                  <a:cubicBezTo>
                    <a:pt x="1422" y="70"/>
                    <a:pt x="1428" y="75"/>
                    <a:pt x="1434" y="80"/>
                  </a:cubicBezTo>
                  <a:cubicBezTo>
                    <a:pt x="1439" y="86"/>
                    <a:pt x="1443" y="93"/>
                    <a:pt x="1445" y="100"/>
                  </a:cubicBezTo>
                  <a:cubicBezTo>
                    <a:pt x="1447" y="108"/>
                    <a:pt x="1449" y="116"/>
                    <a:pt x="1449" y="124"/>
                  </a:cubicBezTo>
                  <a:lnTo>
                    <a:pt x="1449" y="129"/>
                  </a:lnTo>
                  <a:close/>
                  <a:moveTo>
                    <a:pt x="1422" y="121"/>
                  </a:moveTo>
                  <a:cubicBezTo>
                    <a:pt x="1422" y="109"/>
                    <a:pt x="1419" y="99"/>
                    <a:pt x="1413" y="92"/>
                  </a:cubicBezTo>
                  <a:cubicBezTo>
                    <a:pt x="1406" y="85"/>
                    <a:pt x="1396" y="81"/>
                    <a:pt x="1384" y="81"/>
                  </a:cubicBezTo>
                  <a:cubicBezTo>
                    <a:pt x="1377" y="81"/>
                    <a:pt x="1371" y="82"/>
                    <a:pt x="1366" y="84"/>
                  </a:cubicBezTo>
                  <a:cubicBezTo>
                    <a:pt x="1361" y="86"/>
                    <a:pt x="1357" y="89"/>
                    <a:pt x="1354" y="93"/>
                  </a:cubicBezTo>
                  <a:cubicBezTo>
                    <a:pt x="1351" y="97"/>
                    <a:pt x="1348" y="101"/>
                    <a:pt x="1346" y="106"/>
                  </a:cubicBezTo>
                  <a:cubicBezTo>
                    <a:pt x="1344" y="111"/>
                    <a:pt x="1343" y="116"/>
                    <a:pt x="1343" y="121"/>
                  </a:cubicBezTo>
                  <a:lnTo>
                    <a:pt x="1422" y="121"/>
                  </a:lnTo>
                  <a:close/>
                  <a:moveTo>
                    <a:pt x="1512" y="200"/>
                  </a:moveTo>
                  <a:cubicBezTo>
                    <a:pt x="1512" y="201"/>
                    <a:pt x="1512" y="201"/>
                    <a:pt x="1511" y="202"/>
                  </a:cubicBezTo>
                  <a:cubicBezTo>
                    <a:pt x="1511" y="202"/>
                    <a:pt x="1510" y="203"/>
                    <a:pt x="1509" y="203"/>
                  </a:cubicBezTo>
                  <a:cubicBezTo>
                    <a:pt x="1508" y="204"/>
                    <a:pt x="1507" y="204"/>
                    <a:pt x="1505" y="204"/>
                  </a:cubicBezTo>
                  <a:cubicBezTo>
                    <a:pt x="1503" y="204"/>
                    <a:pt x="1501" y="204"/>
                    <a:pt x="1498" y="204"/>
                  </a:cubicBezTo>
                  <a:cubicBezTo>
                    <a:pt x="1496" y="204"/>
                    <a:pt x="1494" y="204"/>
                    <a:pt x="1492" y="204"/>
                  </a:cubicBezTo>
                  <a:cubicBezTo>
                    <a:pt x="1490" y="204"/>
                    <a:pt x="1489" y="204"/>
                    <a:pt x="1488" y="203"/>
                  </a:cubicBezTo>
                  <a:cubicBezTo>
                    <a:pt x="1487" y="203"/>
                    <a:pt x="1486" y="202"/>
                    <a:pt x="1486" y="202"/>
                  </a:cubicBezTo>
                  <a:cubicBezTo>
                    <a:pt x="1486" y="201"/>
                    <a:pt x="1485" y="201"/>
                    <a:pt x="1485" y="200"/>
                  </a:cubicBezTo>
                  <a:lnTo>
                    <a:pt x="1485" y="5"/>
                  </a:lnTo>
                  <a:cubicBezTo>
                    <a:pt x="1485" y="4"/>
                    <a:pt x="1486" y="4"/>
                    <a:pt x="1486" y="3"/>
                  </a:cubicBezTo>
                  <a:cubicBezTo>
                    <a:pt x="1486" y="2"/>
                    <a:pt x="1487" y="2"/>
                    <a:pt x="1488" y="2"/>
                  </a:cubicBezTo>
                  <a:cubicBezTo>
                    <a:pt x="1489" y="1"/>
                    <a:pt x="1490" y="1"/>
                    <a:pt x="1492" y="1"/>
                  </a:cubicBezTo>
                  <a:cubicBezTo>
                    <a:pt x="1494" y="1"/>
                    <a:pt x="1496" y="0"/>
                    <a:pt x="1498" y="0"/>
                  </a:cubicBezTo>
                  <a:cubicBezTo>
                    <a:pt x="1501" y="0"/>
                    <a:pt x="1503" y="1"/>
                    <a:pt x="1505" y="1"/>
                  </a:cubicBezTo>
                  <a:cubicBezTo>
                    <a:pt x="1507" y="1"/>
                    <a:pt x="1508" y="1"/>
                    <a:pt x="1509" y="2"/>
                  </a:cubicBezTo>
                  <a:cubicBezTo>
                    <a:pt x="1510" y="2"/>
                    <a:pt x="1511" y="2"/>
                    <a:pt x="1511" y="3"/>
                  </a:cubicBezTo>
                  <a:cubicBezTo>
                    <a:pt x="1512" y="4"/>
                    <a:pt x="1512" y="4"/>
                    <a:pt x="1512" y="5"/>
                  </a:cubicBezTo>
                  <a:lnTo>
                    <a:pt x="1512" y="200"/>
                  </a:lnTo>
                  <a:close/>
                  <a:moveTo>
                    <a:pt x="1676" y="200"/>
                  </a:moveTo>
                  <a:cubicBezTo>
                    <a:pt x="1676" y="201"/>
                    <a:pt x="1676" y="201"/>
                    <a:pt x="1675" y="202"/>
                  </a:cubicBezTo>
                  <a:cubicBezTo>
                    <a:pt x="1675" y="202"/>
                    <a:pt x="1674" y="203"/>
                    <a:pt x="1673" y="203"/>
                  </a:cubicBezTo>
                  <a:cubicBezTo>
                    <a:pt x="1672" y="204"/>
                    <a:pt x="1671" y="204"/>
                    <a:pt x="1669" y="204"/>
                  </a:cubicBezTo>
                  <a:cubicBezTo>
                    <a:pt x="1667" y="204"/>
                    <a:pt x="1665" y="204"/>
                    <a:pt x="1662" y="204"/>
                  </a:cubicBezTo>
                  <a:cubicBezTo>
                    <a:pt x="1660" y="204"/>
                    <a:pt x="1657" y="204"/>
                    <a:pt x="1656" y="204"/>
                  </a:cubicBezTo>
                  <a:cubicBezTo>
                    <a:pt x="1654" y="204"/>
                    <a:pt x="1652" y="204"/>
                    <a:pt x="1651" y="203"/>
                  </a:cubicBezTo>
                  <a:cubicBezTo>
                    <a:pt x="1650" y="203"/>
                    <a:pt x="1649" y="202"/>
                    <a:pt x="1649" y="202"/>
                  </a:cubicBezTo>
                  <a:cubicBezTo>
                    <a:pt x="1649" y="201"/>
                    <a:pt x="1648" y="201"/>
                    <a:pt x="1648" y="200"/>
                  </a:cubicBezTo>
                  <a:lnTo>
                    <a:pt x="1648" y="19"/>
                  </a:lnTo>
                  <a:cubicBezTo>
                    <a:pt x="1648" y="18"/>
                    <a:pt x="1649" y="17"/>
                    <a:pt x="1649" y="17"/>
                  </a:cubicBezTo>
                  <a:cubicBezTo>
                    <a:pt x="1650" y="16"/>
                    <a:pt x="1650" y="16"/>
                    <a:pt x="1652" y="15"/>
                  </a:cubicBezTo>
                  <a:cubicBezTo>
                    <a:pt x="1653" y="15"/>
                    <a:pt x="1654" y="15"/>
                    <a:pt x="1656" y="14"/>
                  </a:cubicBezTo>
                  <a:cubicBezTo>
                    <a:pt x="1658" y="14"/>
                    <a:pt x="1660" y="14"/>
                    <a:pt x="1662" y="14"/>
                  </a:cubicBezTo>
                  <a:cubicBezTo>
                    <a:pt x="1665" y="14"/>
                    <a:pt x="1667" y="14"/>
                    <a:pt x="1669" y="14"/>
                  </a:cubicBezTo>
                  <a:cubicBezTo>
                    <a:pt x="1671" y="15"/>
                    <a:pt x="1672" y="15"/>
                    <a:pt x="1673" y="15"/>
                  </a:cubicBezTo>
                  <a:cubicBezTo>
                    <a:pt x="1674" y="16"/>
                    <a:pt x="1675" y="16"/>
                    <a:pt x="1675" y="17"/>
                  </a:cubicBezTo>
                  <a:cubicBezTo>
                    <a:pt x="1676" y="17"/>
                    <a:pt x="1676" y="18"/>
                    <a:pt x="1676" y="19"/>
                  </a:cubicBezTo>
                  <a:lnTo>
                    <a:pt x="1676" y="200"/>
                  </a:lnTo>
                  <a:close/>
                  <a:moveTo>
                    <a:pt x="1850" y="200"/>
                  </a:moveTo>
                  <a:cubicBezTo>
                    <a:pt x="1850" y="201"/>
                    <a:pt x="1849" y="201"/>
                    <a:pt x="1849" y="202"/>
                  </a:cubicBezTo>
                  <a:cubicBezTo>
                    <a:pt x="1849" y="202"/>
                    <a:pt x="1848" y="203"/>
                    <a:pt x="1847" y="203"/>
                  </a:cubicBezTo>
                  <a:cubicBezTo>
                    <a:pt x="1846" y="204"/>
                    <a:pt x="1845" y="204"/>
                    <a:pt x="1843" y="204"/>
                  </a:cubicBezTo>
                  <a:cubicBezTo>
                    <a:pt x="1841" y="204"/>
                    <a:pt x="1839" y="204"/>
                    <a:pt x="1837" y="204"/>
                  </a:cubicBezTo>
                  <a:cubicBezTo>
                    <a:pt x="1834" y="204"/>
                    <a:pt x="1832" y="204"/>
                    <a:pt x="1830" y="204"/>
                  </a:cubicBezTo>
                  <a:cubicBezTo>
                    <a:pt x="1828" y="204"/>
                    <a:pt x="1827" y="204"/>
                    <a:pt x="1826" y="203"/>
                  </a:cubicBezTo>
                  <a:cubicBezTo>
                    <a:pt x="1825" y="203"/>
                    <a:pt x="1824" y="202"/>
                    <a:pt x="1824" y="202"/>
                  </a:cubicBezTo>
                  <a:cubicBezTo>
                    <a:pt x="1823" y="201"/>
                    <a:pt x="1823" y="201"/>
                    <a:pt x="1823" y="200"/>
                  </a:cubicBezTo>
                  <a:lnTo>
                    <a:pt x="1823" y="123"/>
                  </a:lnTo>
                  <a:cubicBezTo>
                    <a:pt x="1823" y="116"/>
                    <a:pt x="1823" y="110"/>
                    <a:pt x="1821" y="105"/>
                  </a:cubicBezTo>
                  <a:cubicBezTo>
                    <a:pt x="1820" y="100"/>
                    <a:pt x="1818" y="96"/>
                    <a:pt x="1816" y="93"/>
                  </a:cubicBezTo>
                  <a:cubicBezTo>
                    <a:pt x="1813" y="90"/>
                    <a:pt x="1810" y="87"/>
                    <a:pt x="1806" y="86"/>
                  </a:cubicBezTo>
                  <a:cubicBezTo>
                    <a:pt x="1802" y="84"/>
                    <a:pt x="1798" y="83"/>
                    <a:pt x="1793" y="83"/>
                  </a:cubicBezTo>
                  <a:cubicBezTo>
                    <a:pt x="1786" y="83"/>
                    <a:pt x="1779" y="85"/>
                    <a:pt x="1773" y="89"/>
                  </a:cubicBezTo>
                  <a:cubicBezTo>
                    <a:pt x="1766" y="94"/>
                    <a:pt x="1759" y="100"/>
                    <a:pt x="1752" y="108"/>
                  </a:cubicBezTo>
                  <a:lnTo>
                    <a:pt x="1752" y="200"/>
                  </a:lnTo>
                  <a:cubicBezTo>
                    <a:pt x="1752" y="201"/>
                    <a:pt x="1752" y="201"/>
                    <a:pt x="1751" y="202"/>
                  </a:cubicBezTo>
                  <a:cubicBezTo>
                    <a:pt x="1751" y="202"/>
                    <a:pt x="1750" y="203"/>
                    <a:pt x="1749" y="203"/>
                  </a:cubicBezTo>
                  <a:cubicBezTo>
                    <a:pt x="1748" y="204"/>
                    <a:pt x="1747" y="204"/>
                    <a:pt x="1745" y="204"/>
                  </a:cubicBezTo>
                  <a:cubicBezTo>
                    <a:pt x="1743" y="204"/>
                    <a:pt x="1741" y="204"/>
                    <a:pt x="1738" y="204"/>
                  </a:cubicBezTo>
                  <a:cubicBezTo>
                    <a:pt x="1736" y="204"/>
                    <a:pt x="1734" y="204"/>
                    <a:pt x="1732" y="204"/>
                  </a:cubicBezTo>
                  <a:cubicBezTo>
                    <a:pt x="1730" y="204"/>
                    <a:pt x="1729" y="204"/>
                    <a:pt x="1728" y="203"/>
                  </a:cubicBezTo>
                  <a:cubicBezTo>
                    <a:pt x="1727" y="203"/>
                    <a:pt x="1726" y="202"/>
                    <a:pt x="1726" y="202"/>
                  </a:cubicBezTo>
                  <a:cubicBezTo>
                    <a:pt x="1726" y="201"/>
                    <a:pt x="1725" y="201"/>
                    <a:pt x="1725" y="200"/>
                  </a:cubicBezTo>
                  <a:lnTo>
                    <a:pt x="1725" y="69"/>
                  </a:lnTo>
                  <a:cubicBezTo>
                    <a:pt x="1725" y="68"/>
                    <a:pt x="1726" y="67"/>
                    <a:pt x="1726" y="67"/>
                  </a:cubicBezTo>
                  <a:cubicBezTo>
                    <a:pt x="1726" y="66"/>
                    <a:pt x="1727" y="66"/>
                    <a:pt x="1728" y="65"/>
                  </a:cubicBezTo>
                  <a:cubicBezTo>
                    <a:pt x="1729" y="65"/>
                    <a:pt x="1730" y="65"/>
                    <a:pt x="1731" y="64"/>
                  </a:cubicBezTo>
                  <a:cubicBezTo>
                    <a:pt x="1733" y="64"/>
                    <a:pt x="1735" y="64"/>
                    <a:pt x="1737" y="64"/>
                  </a:cubicBezTo>
                  <a:cubicBezTo>
                    <a:pt x="1740" y="64"/>
                    <a:pt x="1742" y="64"/>
                    <a:pt x="1743" y="64"/>
                  </a:cubicBezTo>
                  <a:cubicBezTo>
                    <a:pt x="1745" y="65"/>
                    <a:pt x="1746" y="65"/>
                    <a:pt x="1747" y="65"/>
                  </a:cubicBezTo>
                  <a:cubicBezTo>
                    <a:pt x="1748" y="66"/>
                    <a:pt x="1748" y="66"/>
                    <a:pt x="1749" y="67"/>
                  </a:cubicBezTo>
                  <a:cubicBezTo>
                    <a:pt x="1749" y="67"/>
                    <a:pt x="1749" y="68"/>
                    <a:pt x="1749" y="69"/>
                  </a:cubicBezTo>
                  <a:lnTo>
                    <a:pt x="1749" y="86"/>
                  </a:lnTo>
                  <a:cubicBezTo>
                    <a:pt x="1757" y="78"/>
                    <a:pt x="1765" y="72"/>
                    <a:pt x="1774" y="68"/>
                  </a:cubicBezTo>
                  <a:cubicBezTo>
                    <a:pt x="1782" y="64"/>
                    <a:pt x="1790" y="62"/>
                    <a:pt x="1798" y="62"/>
                  </a:cubicBezTo>
                  <a:cubicBezTo>
                    <a:pt x="1808" y="62"/>
                    <a:pt x="1816" y="64"/>
                    <a:pt x="1822" y="67"/>
                  </a:cubicBezTo>
                  <a:cubicBezTo>
                    <a:pt x="1829" y="70"/>
                    <a:pt x="1834" y="73"/>
                    <a:pt x="1838" y="78"/>
                  </a:cubicBezTo>
                  <a:cubicBezTo>
                    <a:pt x="1842" y="83"/>
                    <a:pt x="1845" y="89"/>
                    <a:pt x="1847" y="96"/>
                  </a:cubicBezTo>
                  <a:cubicBezTo>
                    <a:pt x="1849" y="103"/>
                    <a:pt x="1850" y="111"/>
                    <a:pt x="1850" y="120"/>
                  </a:cubicBezTo>
                  <a:lnTo>
                    <a:pt x="1850" y="200"/>
                  </a:lnTo>
                  <a:close/>
                  <a:moveTo>
                    <a:pt x="1992" y="164"/>
                  </a:moveTo>
                  <a:cubicBezTo>
                    <a:pt x="1992" y="171"/>
                    <a:pt x="1991" y="177"/>
                    <a:pt x="1988" y="182"/>
                  </a:cubicBezTo>
                  <a:cubicBezTo>
                    <a:pt x="1985" y="187"/>
                    <a:pt x="1981" y="192"/>
                    <a:pt x="1976" y="195"/>
                  </a:cubicBezTo>
                  <a:cubicBezTo>
                    <a:pt x="1971" y="199"/>
                    <a:pt x="1965" y="202"/>
                    <a:pt x="1958" y="204"/>
                  </a:cubicBezTo>
                  <a:cubicBezTo>
                    <a:pt x="1951" y="205"/>
                    <a:pt x="1944" y="206"/>
                    <a:pt x="1935" y="206"/>
                  </a:cubicBezTo>
                  <a:cubicBezTo>
                    <a:pt x="1930" y="206"/>
                    <a:pt x="1925" y="206"/>
                    <a:pt x="1921" y="205"/>
                  </a:cubicBezTo>
                  <a:cubicBezTo>
                    <a:pt x="1916" y="205"/>
                    <a:pt x="1912" y="204"/>
                    <a:pt x="1908" y="202"/>
                  </a:cubicBezTo>
                  <a:cubicBezTo>
                    <a:pt x="1904" y="201"/>
                    <a:pt x="1901" y="200"/>
                    <a:pt x="1899" y="199"/>
                  </a:cubicBezTo>
                  <a:cubicBezTo>
                    <a:pt x="1896" y="198"/>
                    <a:pt x="1894" y="197"/>
                    <a:pt x="1893" y="196"/>
                  </a:cubicBezTo>
                  <a:cubicBezTo>
                    <a:pt x="1892" y="195"/>
                    <a:pt x="1891" y="193"/>
                    <a:pt x="1891" y="192"/>
                  </a:cubicBezTo>
                  <a:cubicBezTo>
                    <a:pt x="1890" y="190"/>
                    <a:pt x="1890" y="187"/>
                    <a:pt x="1890" y="184"/>
                  </a:cubicBezTo>
                  <a:cubicBezTo>
                    <a:pt x="1890" y="183"/>
                    <a:pt x="1890" y="181"/>
                    <a:pt x="1890" y="180"/>
                  </a:cubicBezTo>
                  <a:cubicBezTo>
                    <a:pt x="1890" y="179"/>
                    <a:pt x="1891" y="177"/>
                    <a:pt x="1891" y="177"/>
                  </a:cubicBezTo>
                  <a:cubicBezTo>
                    <a:pt x="1891" y="176"/>
                    <a:pt x="1892" y="175"/>
                    <a:pt x="1892" y="175"/>
                  </a:cubicBezTo>
                  <a:cubicBezTo>
                    <a:pt x="1893" y="175"/>
                    <a:pt x="1894" y="175"/>
                    <a:pt x="1894" y="175"/>
                  </a:cubicBezTo>
                  <a:cubicBezTo>
                    <a:pt x="1895" y="175"/>
                    <a:pt x="1897" y="175"/>
                    <a:pt x="1899" y="177"/>
                  </a:cubicBezTo>
                  <a:cubicBezTo>
                    <a:pt x="1902" y="178"/>
                    <a:pt x="1905" y="179"/>
                    <a:pt x="1908" y="181"/>
                  </a:cubicBezTo>
                  <a:cubicBezTo>
                    <a:pt x="1911" y="182"/>
                    <a:pt x="1915" y="184"/>
                    <a:pt x="1920" y="185"/>
                  </a:cubicBezTo>
                  <a:cubicBezTo>
                    <a:pt x="1925" y="186"/>
                    <a:pt x="1930" y="187"/>
                    <a:pt x="1936" y="187"/>
                  </a:cubicBezTo>
                  <a:cubicBezTo>
                    <a:pt x="1940" y="187"/>
                    <a:pt x="1944" y="187"/>
                    <a:pt x="1948" y="186"/>
                  </a:cubicBezTo>
                  <a:cubicBezTo>
                    <a:pt x="1952" y="185"/>
                    <a:pt x="1955" y="184"/>
                    <a:pt x="1957" y="182"/>
                  </a:cubicBezTo>
                  <a:cubicBezTo>
                    <a:pt x="1960" y="180"/>
                    <a:pt x="1962" y="178"/>
                    <a:pt x="1964" y="175"/>
                  </a:cubicBezTo>
                  <a:cubicBezTo>
                    <a:pt x="1965" y="173"/>
                    <a:pt x="1966" y="170"/>
                    <a:pt x="1966" y="166"/>
                  </a:cubicBezTo>
                  <a:cubicBezTo>
                    <a:pt x="1966" y="162"/>
                    <a:pt x="1965" y="159"/>
                    <a:pt x="1963" y="157"/>
                  </a:cubicBezTo>
                  <a:cubicBezTo>
                    <a:pt x="1961" y="154"/>
                    <a:pt x="1958" y="152"/>
                    <a:pt x="1954" y="150"/>
                  </a:cubicBezTo>
                  <a:cubicBezTo>
                    <a:pt x="1951" y="148"/>
                    <a:pt x="1947" y="146"/>
                    <a:pt x="1943" y="145"/>
                  </a:cubicBezTo>
                  <a:cubicBezTo>
                    <a:pt x="1939" y="143"/>
                    <a:pt x="1934" y="142"/>
                    <a:pt x="1930" y="140"/>
                  </a:cubicBezTo>
                  <a:cubicBezTo>
                    <a:pt x="1925" y="138"/>
                    <a:pt x="1921" y="137"/>
                    <a:pt x="1916" y="135"/>
                  </a:cubicBezTo>
                  <a:cubicBezTo>
                    <a:pt x="1912" y="132"/>
                    <a:pt x="1908" y="130"/>
                    <a:pt x="1905" y="127"/>
                  </a:cubicBezTo>
                  <a:cubicBezTo>
                    <a:pt x="1901" y="124"/>
                    <a:pt x="1899" y="120"/>
                    <a:pt x="1896" y="116"/>
                  </a:cubicBezTo>
                  <a:cubicBezTo>
                    <a:pt x="1894" y="112"/>
                    <a:pt x="1893" y="107"/>
                    <a:pt x="1893" y="101"/>
                  </a:cubicBezTo>
                  <a:cubicBezTo>
                    <a:pt x="1893" y="96"/>
                    <a:pt x="1894" y="91"/>
                    <a:pt x="1897" y="86"/>
                  </a:cubicBezTo>
                  <a:cubicBezTo>
                    <a:pt x="1899" y="82"/>
                    <a:pt x="1902" y="77"/>
                    <a:pt x="1906" y="74"/>
                  </a:cubicBezTo>
                  <a:cubicBezTo>
                    <a:pt x="1911" y="70"/>
                    <a:pt x="1916" y="67"/>
                    <a:pt x="1923" y="65"/>
                  </a:cubicBezTo>
                  <a:cubicBezTo>
                    <a:pt x="1929" y="63"/>
                    <a:pt x="1937" y="62"/>
                    <a:pt x="1946" y="62"/>
                  </a:cubicBezTo>
                  <a:cubicBezTo>
                    <a:pt x="1950" y="62"/>
                    <a:pt x="1954" y="62"/>
                    <a:pt x="1957" y="63"/>
                  </a:cubicBezTo>
                  <a:cubicBezTo>
                    <a:pt x="1961" y="64"/>
                    <a:pt x="1965" y="64"/>
                    <a:pt x="1968" y="65"/>
                  </a:cubicBezTo>
                  <a:cubicBezTo>
                    <a:pt x="1971" y="66"/>
                    <a:pt x="1974" y="67"/>
                    <a:pt x="1976" y="68"/>
                  </a:cubicBezTo>
                  <a:cubicBezTo>
                    <a:pt x="1978" y="69"/>
                    <a:pt x="1980" y="70"/>
                    <a:pt x="1981" y="71"/>
                  </a:cubicBezTo>
                  <a:cubicBezTo>
                    <a:pt x="1982" y="71"/>
                    <a:pt x="1983" y="72"/>
                    <a:pt x="1983" y="73"/>
                  </a:cubicBezTo>
                  <a:cubicBezTo>
                    <a:pt x="1983" y="73"/>
                    <a:pt x="1984" y="74"/>
                    <a:pt x="1984" y="75"/>
                  </a:cubicBezTo>
                  <a:cubicBezTo>
                    <a:pt x="1984" y="75"/>
                    <a:pt x="1984" y="76"/>
                    <a:pt x="1984" y="77"/>
                  </a:cubicBezTo>
                  <a:cubicBezTo>
                    <a:pt x="1985" y="78"/>
                    <a:pt x="1985" y="80"/>
                    <a:pt x="1985" y="81"/>
                  </a:cubicBezTo>
                  <a:cubicBezTo>
                    <a:pt x="1985" y="83"/>
                    <a:pt x="1985" y="84"/>
                    <a:pt x="1984" y="86"/>
                  </a:cubicBezTo>
                  <a:cubicBezTo>
                    <a:pt x="1984" y="87"/>
                    <a:pt x="1984" y="88"/>
                    <a:pt x="1984" y="89"/>
                  </a:cubicBezTo>
                  <a:cubicBezTo>
                    <a:pt x="1983" y="89"/>
                    <a:pt x="1983" y="90"/>
                    <a:pt x="1982" y="90"/>
                  </a:cubicBezTo>
                  <a:cubicBezTo>
                    <a:pt x="1982" y="91"/>
                    <a:pt x="1981" y="91"/>
                    <a:pt x="1980" y="91"/>
                  </a:cubicBezTo>
                  <a:cubicBezTo>
                    <a:pt x="1979" y="91"/>
                    <a:pt x="1978" y="90"/>
                    <a:pt x="1976" y="89"/>
                  </a:cubicBezTo>
                  <a:cubicBezTo>
                    <a:pt x="1974" y="88"/>
                    <a:pt x="1972" y="87"/>
                    <a:pt x="1969" y="86"/>
                  </a:cubicBezTo>
                  <a:cubicBezTo>
                    <a:pt x="1966" y="85"/>
                    <a:pt x="1963" y="83"/>
                    <a:pt x="1959" y="82"/>
                  </a:cubicBezTo>
                  <a:cubicBezTo>
                    <a:pt x="1955" y="81"/>
                    <a:pt x="1951" y="81"/>
                    <a:pt x="1946" y="81"/>
                  </a:cubicBezTo>
                  <a:cubicBezTo>
                    <a:pt x="1941" y="81"/>
                    <a:pt x="1937" y="81"/>
                    <a:pt x="1934" y="82"/>
                  </a:cubicBezTo>
                  <a:cubicBezTo>
                    <a:pt x="1930" y="83"/>
                    <a:pt x="1928" y="84"/>
                    <a:pt x="1925" y="86"/>
                  </a:cubicBezTo>
                  <a:cubicBezTo>
                    <a:pt x="1923" y="88"/>
                    <a:pt x="1921" y="90"/>
                    <a:pt x="1920" y="92"/>
                  </a:cubicBezTo>
                  <a:cubicBezTo>
                    <a:pt x="1919" y="94"/>
                    <a:pt x="1919" y="97"/>
                    <a:pt x="1919" y="100"/>
                  </a:cubicBezTo>
                  <a:cubicBezTo>
                    <a:pt x="1919" y="104"/>
                    <a:pt x="1920" y="107"/>
                    <a:pt x="1922" y="109"/>
                  </a:cubicBezTo>
                  <a:cubicBezTo>
                    <a:pt x="1924" y="112"/>
                    <a:pt x="1927" y="114"/>
                    <a:pt x="1930" y="116"/>
                  </a:cubicBezTo>
                  <a:cubicBezTo>
                    <a:pt x="1934" y="118"/>
                    <a:pt x="1938" y="120"/>
                    <a:pt x="1942" y="121"/>
                  </a:cubicBezTo>
                  <a:cubicBezTo>
                    <a:pt x="1946" y="123"/>
                    <a:pt x="1951" y="124"/>
                    <a:pt x="1955" y="126"/>
                  </a:cubicBezTo>
                  <a:cubicBezTo>
                    <a:pt x="1960" y="128"/>
                    <a:pt x="1964" y="130"/>
                    <a:pt x="1969" y="132"/>
                  </a:cubicBezTo>
                  <a:cubicBezTo>
                    <a:pt x="1973" y="134"/>
                    <a:pt x="1977" y="136"/>
                    <a:pt x="1981" y="139"/>
                  </a:cubicBezTo>
                  <a:cubicBezTo>
                    <a:pt x="1984" y="142"/>
                    <a:pt x="1987" y="146"/>
                    <a:pt x="1989" y="150"/>
                  </a:cubicBezTo>
                  <a:cubicBezTo>
                    <a:pt x="1991" y="154"/>
                    <a:pt x="1992" y="159"/>
                    <a:pt x="1992" y="164"/>
                  </a:cubicBezTo>
                  <a:close/>
                  <a:moveTo>
                    <a:pt x="2104" y="190"/>
                  </a:moveTo>
                  <a:cubicBezTo>
                    <a:pt x="2104" y="193"/>
                    <a:pt x="2104" y="195"/>
                    <a:pt x="2104" y="197"/>
                  </a:cubicBezTo>
                  <a:cubicBezTo>
                    <a:pt x="2103" y="199"/>
                    <a:pt x="2103" y="200"/>
                    <a:pt x="2102" y="201"/>
                  </a:cubicBezTo>
                  <a:cubicBezTo>
                    <a:pt x="2101" y="201"/>
                    <a:pt x="2100" y="202"/>
                    <a:pt x="2098" y="203"/>
                  </a:cubicBezTo>
                  <a:cubicBezTo>
                    <a:pt x="2096" y="204"/>
                    <a:pt x="2094" y="204"/>
                    <a:pt x="2092" y="205"/>
                  </a:cubicBezTo>
                  <a:cubicBezTo>
                    <a:pt x="2090" y="205"/>
                    <a:pt x="2088" y="205"/>
                    <a:pt x="2085" y="206"/>
                  </a:cubicBezTo>
                  <a:cubicBezTo>
                    <a:pt x="2083" y="206"/>
                    <a:pt x="2080" y="206"/>
                    <a:pt x="2078" y="206"/>
                  </a:cubicBezTo>
                  <a:cubicBezTo>
                    <a:pt x="2070" y="206"/>
                    <a:pt x="2064" y="205"/>
                    <a:pt x="2059" y="203"/>
                  </a:cubicBezTo>
                  <a:cubicBezTo>
                    <a:pt x="2053" y="202"/>
                    <a:pt x="2049" y="199"/>
                    <a:pt x="2045" y="195"/>
                  </a:cubicBezTo>
                  <a:cubicBezTo>
                    <a:pt x="2042" y="192"/>
                    <a:pt x="2039" y="187"/>
                    <a:pt x="2038" y="181"/>
                  </a:cubicBezTo>
                  <a:cubicBezTo>
                    <a:pt x="2036" y="176"/>
                    <a:pt x="2036" y="169"/>
                    <a:pt x="2036" y="162"/>
                  </a:cubicBezTo>
                  <a:lnTo>
                    <a:pt x="2036" y="85"/>
                  </a:lnTo>
                  <a:lnTo>
                    <a:pt x="2015" y="85"/>
                  </a:lnTo>
                  <a:cubicBezTo>
                    <a:pt x="2014" y="85"/>
                    <a:pt x="2013" y="84"/>
                    <a:pt x="2012" y="83"/>
                  </a:cubicBezTo>
                  <a:cubicBezTo>
                    <a:pt x="2011" y="81"/>
                    <a:pt x="2010" y="78"/>
                    <a:pt x="2010" y="75"/>
                  </a:cubicBezTo>
                  <a:cubicBezTo>
                    <a:pt x="2010" y="73"/>
                    <a:pt x="2010" y="72"/>
                    <a:pt x="2010" y="70"/>
                  </a:cubicBezTo>
                  <a:cubicBezTo>
                    <a:pt x="2011" y="69"/>
                    <a:pt x="2011" y="68"/>
                    <a:pt x="2012" y="67"/>
                  </a:cubicBezTo>
                  <a:cubicBezTo>
                    <a:pt x="2012" y="66"/>
                    <a:pt x="2013" y="66"/>
                    <a:pt x="2013" y="65"/>
                  </a:cubicBezTo>
                  <a:cubicBezTo>
                    <a:pt x="2014" y="65"/>
                    <a:pt x="2015" y="65"/>
                    <a:pt x="2016" y="65"/>
                  </a:cubicBezTo>
                  <a:lnTo>
                    <a:pt x="2036" y="65"/>
                  </a:lnTo>
                  <a:lnTo>
                    <a:pt x="2036" y="34"/>
                  </a:lnTo>
                  <a:cubicBezTo>
                    <a:pt x="2036" y="33"/>
                    <a:pt x="2036" y="32"/>
                    <a:pt x="2036" y="32"/>
                  </a:cubicBezTo>
                  <a:cubicBezTo>
                    <a:pt x="2037" y="31"/>
                    <a:pt x="2037" y="31"/>
                    <a:pt x="2038" y="30"/>
                  </a:cubicBezTo>
                  <a:cubicBezTo>
                    <a:pt x="2039" y="30"/>
                    <a:pt x="2041" y="29"/>
                    <a:pt x="2042" y="29"/>
                  </a:cubicBezTo>
                  <a:cubicBezTo>
                    <a:pt x="2044" y="29"/>
                    <a:pt x="2046" y="29"/>
                    <a:pt x="2049" y="29"/>
                  </a:cubicBezTo>
                  <a:cubicBezTo>
                    <a:pt x="2051" y="29"/>
                    <a:pt x="2054" y="29"/>
                    <a:pt x="2055" y="29"/>
                  </a:cubicBezTo>
                  <a:cubicBezTo>
                    <a:pt x="2057" y="29"/>
                    <a:pt x="2058" y="30"/>
                    <a:pt x="2059" y="30"/>
                  </a:cubicBezTo>
                  <a:cubicBezTo>
                    <a:pt x="2060" y="31"/>
                    <a:pt x="2061" y="31"/>
                    <a:pt x="2061" y="32"/>
                  </a:cubicBezTo>
                  <a:cubicBezTo>
                    <a:pt x="2062" y="32"/>
                    <a:pt x="2062" y="33"/>
                    <a:pt x="2062" y="34"/>
                  </a:cubicBezTo>
                  <a:lnTo>
                    <a:pt x="2062" y="65"/>
                  </a:lnTo>
                  <a:lnTo>
                    <a:pt x="2099" y="65"/>
                  </a:lnTo>
                  <a:cubicBezTo>
                    <a:pt x="2100" y="65"/>
                    <a:pt x="2101" y="65"/>
                    <a:pt x="2101" y="65"/>
                  </a:cubicBezTo>
                  <a:cubicBezTo>
                    <a:pt x="2102" y="66"/>
                    <a:pt x="2103" y="66"/>
                    <a:pt x="2103" y="67"/>
                  </a:cubicBezTo>
                  <a:cubicBezTo>
                    <a:pt x="2104" y="68"/>
                    <a:pt x="2104" y="69"/>
                    <a:pt x="2104" y="70"/>
                  </a:cubicBezTo>
                  <a:cubicBezTo>
                    <a:pt x="2104" y="72"/>
                    <a:pt x="2104" y="73"/>
                    <a:pt x="2104" y="75"/>
                  </a:cubicBezTo>
                  <a:cubicBezTo>
                    <a:pt x="2104" y="78"/>
                    <a:pt x="2104" y="81"/>
                    <a:pt x="2103" y="83"/>
                  </a:cubicBezTo>
                  <a:cubicBezTo>
                    <a:pt x="2102" y="84"/>
                    <a:pt x="2101" y="85"/>
                    <a:pt x="2099" y="85"/>
                  </a:cubicBezTo>
                  <a:lnTo>
                    <a:pt x="2062" y="85"/>
                  </a:lnTo>
                  <a:lnTo>
                    <a:pt x="2062" y="158"/>
                  </a:lnTo>
                  <a:cubicBezTo>
                    <a:pt x="2062" y="167"/>
                    <a:pt x="2064" y="174"/>
                    <a:pt x="2066" y="179"/>
                  </a:cubicBezTo>
                  <a:cubicBezTo>
                    <a:pt x="2069" y="183"/>
                    <a:pt x="2075" y="185"/>
                    <a:pt x="2082" y="185"/>
                  </a:cubicBezTo>
                  <a:cubicBezTo>
                    <a:pt x="2085" y="185"/>
                    <a:pt x="2087" y="185"/>
                    <a:pt x="2089" y="185"/>
                  </a:cubicBezTo>
                  <a:cubicBezTo>
                    <a:pt x="2091" y="184"/>
                    <a:pt x="2092" y="184"/>
                    <a:pt x="2094" y="183"/>
                  </a:cubicBezTo>
                  <a:cubicBezTo>
                    <a:pt x="2095" y="183"/>
                    <a:pt x="2097" y="182"/>
                    <a:pt x="2098" y="182"/>
                  </a:cubicBezTo>
                  <a:cubicBezTo>
                    <a:pt x="2099" y="182"/>
                    <a:pt x="2100" y="181"/>
                    <a:pt x="2101" y="181"/>
                  </a:cubicBezTo>
                  <a:cubicBezTo>
                    <a:pt x="2101" y="181"/>
                    <a:pt x="2102" y="182"/>
                    <a:pt x="2102" y="182"/>
                  </a:cubicBezTo>
                  <a:cubicBezTo>
                    <a:pt x="2103" y="182"/>
                    <a:pt x="2103" y="182"/>
                    <a:pt x="2103" y="183"/>
                  </a:cubicBezTo>
                  <a:cubicBezTo>
                    <a:pt x="2104" y="184"/>
                    <a:pt x="2104" y="185"/>
                    <a:pt x="2104" y="186"/>
                  </a:cubicBezTo>
                  <a:cubicBezTo>
                    <a:pt x="2104" y="187"/>
                    <a:pt x="2104" y="189"/>
                    <a:pt x="2104" y="190"/>
                  </a:cubicBezTo>
                  <a:close/>
                  <a:moveTo>
                    <a:pt x="2234" y="200"/>
                  </a:moveTo>
                  <a:cubicBezTo>
                    <a:pt x="2234" y="201"/>
                    <a:pt x="2234" y="202"/>
                    <a:pt x="2233" y="203"/>
                  </a:cubicBezTo>
                  <a:cubicBezTo>
                    <a:pt x="2232" y="203"/>
                    <a:pt x="2231" y="204"/>
                    <a:pt x="2229" y="204"/>
                  </a:cubicBezTo>
                  <a:cubicBezTo>
                    <a:pt x="2228" y="204"/>
                    <a:pt x="2226" y="204"/>
                    <a:pt x="2223" y="204"/>
                  </a:cubicBezTo>
                  <a:cubicBezTo>
                    <a:pt x="2220" y="204"/>
                    <a:pt x="2218" y="204"/>
                    <a:pt x="2216" y="204"/>
                  </a:cubicBezTo>
                  <a:cubicBezTo>
                    <a:pt x="2214" y="204"/>
                    <a:pt x="2213" y="203"/>
                    <a:pt x="2212" y="203"/>
                  </a:cubicBezTo>
                  <a:cubicBezTo>
                    <a:pt x="2212" y="202"/>
                    <a:pt x="2211" y="201"/>
                    <a:pt x="2211" y="200"/>
                  </a:cubicBezTo>
                  <a:lnTo>
                    <a:pt x="2211" y="187"/>
                  </a:lnTo>
                  <a:cubicBezTo>
                    <a:pt x="2205" y="193"/>
                    <a:pt x="2198" y="198"/>
                    <a:pt x="2190" y="201"/>
                  </a:cubicBezTo>
                  <a:cubicBezTo>
                    <a:pt x="2182" y="205"/>
                    <a:pt x="2174" y="206"/>
                    <a:pt x="2166" y="206"/>
                  </a:cubicBezTo>
                  <a:cubicBezTo>
                    <a:pt x="2158" y="206"/>
                    <a:pt x="2151" y="205"/>
                    <a:pt x="2145" y="204"/>
                  </a:cubicBezTo>
                  <a:cubicBezTo>
                    <a:pt x="2139" y="202"/>
                    <a:pt x="2134" y="199"/>
                    <a:pt x="2129" y="196"/>
                  </a:cubicBezTo>
                  <a:cubicBezTo>
                    <a:pt x="2125" y="192"/>
                    <a:pt x="2122" y="188"/>
                    <a:pt x="2119" y="183"/>
                  </a:cubicBezTo>
                  <a:cubicBezTo>
                    <a:pt x="2117" y="178"/>
                    <a:pt x="2116" y="173"/>
                    <a:pt x="2116" y="166"/>
                  </a:cubicBezTo>
                  <a:cubicBezTo>
                    <a:pt x="2116" y="159"/>
                    <a:pt x="2117" y="153"/>
                    <a:pt x="2121" y="147"/>
                  </a:cubicBezTo>
                  <a:cubicBezTo>
                    <a:pt x="2124" y="142"/>
                    <a:pt x="2129" y="137"/>
                    <a:pt x="2135" y="134"/>
                  </a:cubicBezTo>
                  <a:cubicBezTo>
                    <a:pt x="2141" y="130"/>
                    <a:pt x="2149" y="127"/>
                    <a:pt x="2158" y="125"/>
                  </a:cubicBezTo>
                  <a:cubicBezTo>
                    <a:pt x="2167" y="124"/>
                    <a:pt x="2177" y="123"/>
                    <a:pt x="2188" y="123"/>
                  </a:cubicBezTo>
                  <a:lnTo>
                    <a:pt x="2208" y="123"/>
                  </a:lnTo>
                  <a:lnTo>
                    <a:pt x="2208" y="113"/>
                  </a:lnTo>
                  <a:cubicBezTo>
                    <a:pt x="2208" y="107"/>
                    <a:pt x="2207" y="103"/>
                    <a:pt x="2206" y="99"/>
                  </a:cubicBezTo>
                  <a:cubicBezTo>
                    <a:pt x="2205" y="95"/>
                    <a:pt x="2203" y="92"/>
                    <a:pt x="2200" y="89"/>
                  </a:cubicBezTo>
                  <a:cubicBezTo>
                    <a:pt x="2198" y="87"/>
                    <a:pt x="2194" y="85"/>
                    <a:pt x="2190" y="84"/>
                  </a:cubicBezTo>
                  <a:cubicBezTo>
                    <a:pt x="2186" y="82"/>
                    <a:pt x="2181" y="82"/>
                    <a:pt x="2175" y="82"/>
                  </a:cubicBezTo>
                  <a:cubicBezTo>
                    <a:pt x="2168" y="82"/>
                    <a:pt x="2162" y="82"/>
                    <a:pt x="2157" y="84"/>
                  </a:cubicBezTo>
                  <a:cubicBezTo>
                    <a:pt x="2152" y="85"/>
                    <a:pt x="2147" y="87"/>
                    <a:pt x="2144" y="88"/>
                  </a:cubicBezTo>
                  <a:cubicBezTo>
                    <a:pt x="2140" y="90"/>
                    <a:pt x="2136" y="92"/>
                    <a:pt x="2134" y="93"/>
                  </a:cubicBezTo>
                  <a:cubicBezTo>
                    <a:pt x="2131" y="94"/>
                    <a:pt x="2129" y="95"/>
                    <a:pt x="2128" y="95"/>
                  </a:cubicBezTo>
                  <a:cubicBezTo>
                    <a:pt x="2127" y="95"/>
                    <a:pt x="2126" y="95"/>
                    <a:pt x="2126" y="95"/>
                  </a:cubicBezTo>
                  <a:cubicBezTo>
                    <a:pt x="2125" y="94"/>
                    <a:pt x="2124" y="94"/>
                    <a:pt x="2124" y="93"/>
                  </a:cubicBezTo>
                  <a:cubicBezTo>
                    <a:pt x="2123" y="92"/>
                    <a:pt x="2123" y="91"/>
                    <a:pt x="2123" y="90"/>
                  </a:cubicBezTo>
                  <a:cubicBezTo>
                    <a:pt x="2123" y="89"/>
                    <a:pt x="2123" y="87"/>
                    <a:pt x="2123" y="86"/>
                  </a:cubicBezTo>
                  <a:cubicBezTo>
                    <a:pt x="2123" y="83"/>
                    <a:pt x="2123" y="82"/>
                    <a:pt x="2123" y="80"/>
                  </a:cubicBezTo>
                  <a:cubicBezTo>
                    <a:pt x="2124" y="79"/>
                    <a:pt x="2124" y="77"/>
                    <a:pt x="2126" y="76"/>
                  </a:cubicBezTo>
                  <a:cubicBezTo>
                    <a:pt x="2127" y="75"/>
                    <a:pt x="2130" y="73"/>
                    <a:pt x="2133" y="72"/>
                  </a:cubicBezTo>
                  <a:cubicBezTo>
                    <a:pt x="2137" y="70"/>
                    <a:pt x="2141" y="68"/>
                    <a:pt x="2146" y="67"/>
                  </a:cubicBezTo>
                  <a:cubicBezTo>
                    <a:pt x="2150" y="66"/>
                    <a:pt x="2155" y="64"/>
                    <a:pt x="2161" y="63"/>
                  </a:cubicBezTo>
                  <a:cubicBezTo>
                    <a:pt x="2166" y="63"/>
                    <a:pt x="2172" y="62"/>
                    <a:pt x="2177" y="62"/>
                  </a:cubicBezTo>
                  <a:cubicBezTo>
                    <a:pt x="2188" y="62"/>
                    <a:pt x="2196" y="63"/>
                    <a:pt x="2204" y="65"/>
                  </a:cubicBezTo>
                  <a:cubicBezTo>
                    <a:pt x="2211" y="67"/>
                    <a:pt x="2217" y="71"/>
                    <a:pt x="2221" y="75"/>
                  </a:cubicBezTo>
                  <a:cubicBezTo>
                    <a:pt x="2226" y="79"/>
                    <a:pt x="2229" y="84"/>
                    <a:pt x="2231" y="90"/>
                  </a:cubicBezTo>
                  <a:cubicBezTo>
                    <a:pt x="2233" y="96"/>
                    <a:pt x="2234" y="103"/>
                    <a:pt x="2234" y="112"/>
                  </a:cubicBezTo>
                  <a:lnTo>
                    <a:pt x="2234" y="200"/>
                  </a:lnTo>
                  <a:close/>
                  <a:moveTo>
                    <a:pt x="2208" y="140"/>
                  </a:moveTo>
                  <a:lnTo>
                    <a:pt x="2185" y="140"/>
                  </a:lnTo>
                  <a:cubicBezTo>
                    <a:pt x="2178" y="140"/>
                    <a:pt x="2172" y="141"/>
                    <a:pt x="2166" y="142"/>
                  </a:cubicBezTo>
                  <a:cubicBezTo>
                    <a:pt x="2161" y="143"/>
                    <a:pt x="2156" y="145"/>
                    <a:pt x="2153" y="147"/>
                  </a:cubicBezTo>
                  <a:cubicBezTo>
                    <a:pt x="2149" y="149"/>
                    <a:pt x="2147" y="152"/>
                    <a:pt x="2145" y="155"/>
                  </a:cubicBezTo>
                  <a:cubicBezTo>
                    <a:pt x="2143" y="158"/>
                    <a:pt x="2143" y="161"/>
                    <a:pt x="2143" y="165"/>
                  </a:cubicBezTo>
                  <a:cubicBezTo>
                    <a:pt x="2143" y="172"/>
                    <a:pt x="2145" y="177"/>
                    <a:pt x="2150" y="181"/>
                  </a:cubicBezTo>
                  <a:cubicBezTo>
                    <a:pt x="2155" y="185"/>
                    <a:pt x="2161" y="188"/>
                    <a:pt x="2170" y="188"/>
                  </a:cubicBezTo>
                  <a:cubicBezTo>
                    <a:pt x="2177" y="188"/>
                    <a:pt x="2183" y="186"/>
                    <a:pt x="2189" y="183"/>
                  </a:cubicBezTo>
                  <a:cubicBezTo>
                    <a:pt x="2195" y="179"/>
                    <a:pt x="2201" y="175"/>
                    <a:pt x="2208" y="168"/>
                  </a:cubicBezTo>
                  <a:lnTo>
                    <a:pt x="2208" y="140"/>
                  </a:lnTo>
                  <a:close/>
                  <a:moveTo>
                    <a:pt x="2410" y="200"/>
                  </a:moveTo>
                  <a:cubicBezTo>
                    <a:pt x="2410" y="201"/>
                    <a:pt x="2409" y="201"/>
                    <a:pt x="2409" y="202"/>
                  </a:cubicBezTo>
                  <a:cubicBezTo>
                    <a:pt x="2409" y="202"/>
                    <a:pt x="2408" y="203"/>
                    <a:pt x="2407" y="203"/>
                  </a:cubicBezTo>
                  <a:cubicBezTo>
                    <a:pt x="2406" y="204"/>
                    <a:pt x="2405" y="204"/>
                    <a:pt x="2403" y="204"/>
                  </a:cubicBezTo>
                  <a:cubicBezTo>
                    <a:pt x="2401" y="204"/>
                    <a:pt x="2399" y="204"/>
                    <a:pt x="2397" y="204"/>
                  </a:cubicBezTo>
                  <a:cubicBezTo>
                    <a:pt x="2394" y="204"/>
                    <a:pt x="2392" y="204"/>
                    <a:pt x="2390" y="204"/>
                  </a:cubicBezTo>
                  <a:cubicBezTo>
                    <a:pt x="2388" y="204"/>
                    <a:pt x="2387" y="204"/>
                    <a:pt x="2386" y="203"/>
                  </a:cubicBezTo>
                  <a:cubicBezTo>
                    <a:pt x="2385" y="203"/>
                    <a:pt x="2384" y="202"/>
                    <a:pt x="2384" y="202"/>
                  </a:cubicBezTo>
                  <a:cubicBezTo>
                    <a:pt x="2383" y="201"/>
                    <a:pt x="2383" y="201"/>
                    <a:pt x="2383" y="200"/>
                  </a:cubicBezTo>
                  <a:lnTo>
                    <a:pt x="2383" y="123"/>
                  </a:lnTo>
                  <a:cubicBezTo>
                    <a:pt x="2383" y="116"/>
                    <a:pt x="2383" y="110"/>
                    <a:pt x="2381" y="105"/>
                  </a:cubicBezTo>
                  <a:cubicBezTo>
                    <a:pt x="2380" y="100"/>
                    <a:pt x="2378" y="96"/>
                    <a:pt x="2376" y="93"/>
                  </a:cubicBezTo>
                  <a:cubicBezTo>
                    <a:pt x="2373" y="90"/>
                    <a:pt x="2370" y="87"/>
                    <a:pt x="2366" y="86"/>
                  </a:cubicBezTo>
                  <a:cubicBezTo>
                    <a:pt x="2362" y="84"/>
                    <a:pt x="2358" y="83"/>
                    <a:pt x="2353" y="83"/>
                  </a:cubicBezTo>
                  <a:cubicBezTo>
                    <a:pt x="2346" y="83"/>
                    <a:pt x="2339" y="85"/>
                    <a:pt x="2333" y="89"/>
                  </a:cubicBezTo>
                  <a:cubicBezTo>
                    <a:pt x="2326" y="94"/>
                    <a:pt x="2319" y="100"/>
                    <a:pt x="2312" y="108"/>
                  </a:cubicBezTo>
                  <a:lnTo>
                    <a:pt x="2312" y="200"/>
                  </a:lnTo>
                  <a:cubicBezTo>
                    <a:pt x="2312" y="201"/>
                    <a:pt x="2312" y="201"/>
                    <a:pt x="2311" y="202"/>
                  </a:cubicBezTo>
                  <a:cubicBezTo>
                    <a:pt x="2311" y="202"/>
                    <a:pt x="2310" y="203"/>
                    <a:pt x="2309" y="203"/>
                  </a:cubicBezTo>
                  <a:cubicBezTo>
                    <a:pt x="2308" y="204"/>
                    <a:pt x="2307" y="204"/>
                    <a:pt x="2305" y="204"/>
                  </a:cubicBezTo>
                  <a:cubicBezTo>
                    <a:pt x="2303" y="204"/>
                    <a:pt x="2301" y="204"/>
                    <a:pt x="2298" y="204"/>
                  </a:cubicBezTo>
                  <a:cubicBezTo>
                    <a:pt x="2296" y="204"/>
                    <a:pt x="2294" y="204"/>
                    <a:pt x="2292" y="204"/>
                  </a:cubicBezTo>
                  <a:cubicBezTo>
                    <a:pt x="2290" y="204"/>
                    <a:pt x="2289" y="204"/>
                    <a:pt x="2288" y="203"/>
                  </a:cubicBezTo>
                  <a:cubicBezTo>
                    <a:pt x="2287" y="203"/>
                    <a:pt x="2286" y="202"/>
                    <a:pt x="2286" y="202"/>
                  </a:cubicBezTo>
                  <a:cubicBezTo>
                    <a:pt x="2286" y="201"/>
                    <a:pt x="2285" y="201"/>
                    <a:pt x="2285" y="200"/>
                  </a:cubicBezTo>
                  <a:lnTo>
                    <a:pt x="2285" y="69"/>
                  </a:lnTo>
                  <a:cubicBezTo>
                    <a:pt x="2285" y="68"/>
                    <a:pt x="2286" y="67"/>
                    <a:pt x="2286" y="67"/>
                  </a:cubicBezTo>
                  <a:cubicBezTo>
                    <a:pt x="2286" y="66"/>
                    <a:pt x="2287" y="66"/>
                    <a:pt x="2288" y="65"/>
                  </a:cubicBezTo>
                  <a:cubicBezTo>
                    <a:pt x="2289" y="65"/>
                    <a:pt x="2290" y="65"/>
                    <a:pt x="2291" y="64"/>
                  </a:cubicBezTo>
                  <a:cubicBezTo>
                    <a:pt x="2293" y="64"/>
                    <a:pt x="2295" y="64"/>
                    <a:pt x="2297" y="64"/>
                  </a:cubicBezTo>
                  <a:cubicBezTo>
                    <a:pt x="2300" y="64"/>
                    <a:pt x="2302" y="64"/>
                    <a:pt x="2303" y="64"/>
                  </a:cubicBezTo>
                  <a:cubicBezTo>
                    <a:pt x="2305" y="65"/>
                    <a:pt x="2306" y="65"/>
                    <a:pt x="2307" y="65"/>
                  </a:cubicBezTo>
                  <a:cubicBezTo>
                    <a:pt x="2308" y="66"/>
                    <a:pt x="2308" y="66"/>
                    <a:pt x="2309" y="67"/>
                  </a:cubicBezTo>
                  <a:cubicBezTo>
                    <a:pt x="2309" y="67"/>
                    <a:pt x="2309" y="68"/>
                    <a:pt x="2309" y="69"/>
                  </a:cubicBezTo>
                  <a:lnTo>
                    <a:pt x="2309" y="86"/>
                  </a:lnTo>
                  <a:cubicBezTo>
                    <a:pt x="2317" y="78"/>
                    <a:pt x="2325" y="72"/>
                    <a:pt x="2334" y="68"/>
                  </a:cubicBezTo>
                  <a:cubicBezTo>
                    <a:pt x="2342" y="64"/>
                    <a:pt x="2350" y="62"/>
                    <a:pt x="2358" y="62"/>
                  </a:cubicBezTo>
                  <a:cubicBezTo>
                    <a:pt x="2368" y="62"/>
                    <a:pt x="2376" y="64"/>
                    <a:pt x="2382" y="67"/>
                  </a:cubicBezTo>
                  <a:cubicBezTo>
                    <a:pt x="2389" y="70"/>
                    <a:pt x="2394" y="73"/>
                    <a:pt x="2398" y="78"/>
                  </a:cubicBezTo>
                  <a:cubicBezTo>
                    <a:pt x="2402" y="83"/>
                    <a:pt x="2405" y="89"/>
                    <a:pt x="2407" y="96"/>
                  </a:cubicBezTo>
                  <a:cubicBezTo>
                    <a:pt x="2409" y="103"/>
                    <a:pt x="2410" y="111"/>
                    <a:pt x="2410" y="120"/>
                  </a:cubicBezTo>
                  <a:lnTo>
                    <a:pt x="2410" y="200"/>
                  </a:lnTo>
                  <a:close/>
                  <a:moveTo>
                    <a:pt x="2565" y="180"/>
                  </a:moveTo>
                  <a:cubicBezTo>
                    <a:pt x="2565" y="182"/>
                    <a:pt x="2565" y="183"/>
                    <a:pt x="2565" y="184"/>
                  </a:cubicBezTo>
                  <a:cubicBezTo>
                    <a:pt x="2565" y="185"/>
                    <a:pt x="2565" y="186"/>
                    <a:pt x="2564" y="187"/>
                  </a:cubicBezTo>
                  <a:cubicBezTo>
                    <a:pt x="2564" y="188"/>
                    <a:pt x="2564" y="189"/>
                    <a:pt x="2563" y="189"/>
                  </a:cubicBezTo>
                  <a:cubicBezTo>
                    <a:pt x="2563" y="190"/>
                    <a:pt x="2562" y="191"/>
                    <a:pt x="2561" y="192"/>
                  </a:cubicBezTo>
                  <a:cubicBezTo>
                    <a:pt x="2560" y="193"/>
                    <a:pt x="2557" y="195"/>
                    <a:pt x="2554" y="197"/>
                  </a:cubicBezTo>
                  <a:cubicBezTo>
                    <a:pt x="2551" y="199"/>
                    <a:pt x="2547" y="200"/>
                    <a:pt x="2543" y="202"/>
                  </a:cubicBezTo>
                  <a:cubicBezTo>
                    <a:pt x="2539" y="203"/>
                    <a:pt x="2535" y="204"/>
                    <a:pt x="2530" y="205"/>
                  </a:cubicBezTo>
                  <a:cubicBezTo>
                    <a:pt x="2525" y="206"/>
                    <a:pt x="2521" y="206"/>
                    <a:pt x="2516" y="206"/>
                  </a:cubicBezTo>
                  <a:cubicBezTo>
                    <a:pt x="2505" y="206"/>
                    <a:pt x="2496" y="205"/>
                    <a:pt x="2488" y="202"/>
                  </a:cubicBezTo>
                  <a:cubicBezTo>
                    <a:pt x="2480" y="199"/>
                    <a:pt x="2473" y="194"/>
                    <a:pt x="2468" y="188"/>
                  </a:cubicBezTo>
                  <a:cubicBezTo>
                    <a:pt x="2462" y="182"/>
                    <a:pt x="2458" y="175"/>
                    <a:pt x="2455" y="166"/>
                  </a:cubicBezTo>
                  <a:cubicBezTo>
                    <a:pt x="2453" y="157"/>
                    <a:pt x="2451" y="147"/>
                    <a:pt x="2451" y="136"/>
                  </a:cubicBezTo>
                  <a:cubicBezTo>
                    <a:pt x="2451" y="123"/>
                    <a:pt x="2453" y="112"/>
                    <a:pt x="2456" y="103"/>
                  </a:cubicBezTo>
                  <a:cubicBezTo>
                    <a:pt x="2460" y="93"/>
                    <a:pt x="2465" y="86"/>
                    <a:pt x="2471" y="80"/>
                  </a:cubicBezTo>
                  <a:cubicBezTo>
                    <a:pt x="2477" y="74"/>
                    <a:pt x="2484" y="69"/>
                    <a:pt x="2492" y="67"/>
                  </a:cubicBezTo>
                  <a:cubicBezTo>
                    <a:pt x="2500" y="64"/>
                    <a:pt x="2509" y="62"/>
                    <a:pt x="2519" y="62"/>
                  </a:cubicBezTo>
                  <a:cubicBezTo>
                    <a:pt x="2523" y="62"/>
                    <a:pt x="2528" y="63"/>
                    <a:pt x="2532" y="63"/>
                  </a:cubicBezTo>
                  <a:cubicBezTo>
                    <a:pt x="2536" y="64"/>
                    <a:pt x="2540" y="65"/>
                    <a:pt x="2544" y="66"/>
                  </a:cubicBezTo>
                  <a:cubicBezTo>
                    <a:pt x="2548" y="68"/>
                    <a:pt x="2551" y="69"/>
                    <a:pt x="2554" y="71"/>
                  </a:cubicBezTo>
                  <a:cubicBezTo>
                    <a:pt x="2556" y="72"/>
                    <a:pt x="2559" y="74"/>
                    <a:pt x="2560" y="75"/>
                  </a:cubicBezTo>
                  <a:cubicBezTo>
                    <a:pt x="2561" y="76"/>
                    <a:pt x="2562" y="77"/>
                    <a:pt x="2562" y="78"/>
                  </a:cubicBezTo>
                  <a:cubicBezTo>
                    <a:pt x="2563" y="79"/>
                    <a:pt x="2563" y="79"/>
                    <a:pt x="2564" y="80"/>
                  </a:cubicBezTo>
                  <a:cubicBezTo>
                    <a:pt x="2564" y="81"/>
                    <a:pt x="2564" y="82"/>
                    <a:pt x="2564" y="83"/>
                  </a:cubicBezTo>
                  <a:cubicBezTo>
                    <a:pt x="2564" y="85"/>
                    <a:pt x="2564" y="86"/>
                    <a:pt x="2564" y="88"/>
                  </a:cubicBezTo>
                  <a:cubicBezTo>
                    <a:pt x="2564" y="92"/>
                    <a:pt x="2564" y="94"/>
                    <a:pt x="2563" y="96"/>
                  </a:cubicBezTo>
                  <a:cubicBezTo>
                    <a:pt x="2562" y="97"/>
                    <a:pt x="2561" y="98"/>
                    <a:pt x="2560" y="98"/>
                  </a:cubicBezTo>
                  <a:cubicBezTo>
                    <a:pt x="2558" y="98"/>
                    <a:pt x="2556" y="97"/>
                    <a:pt x="2554" y="96"/>
                  </a:cubicBezTo>
                  <a:cubicBezTo>
                    <a:pt x="2552" y="94"/>
                    <a:pt x="2549" y="92"/>
                    <a:pt x="2546" y="90"/>
                  </a:cubicBezTo>
                  <a:cubicBezTo>
                    <a:pt x="2543" y="88"/>
                    <a:pt x="2539" y="87"/>
                    <a:pt x="2534" y="85"/>
                  </a:cubicBezTo>
                  <a:cubicBezTo>
                    <a:pt x="2530" y="83"/>
                    <a:pt x="2524" y="83"/>
                    <a:pt x="2518" y="83"/>
                  </a:cubicBezTo>
                  <a:cubicBezTo>
                    <a:pt x="2506" y="83"/>
                    <a:pt x="2496" y="87"/>
                    <a:pt x="2489" y="96"/>
                  </a:cubicBezTo>
                  <a:cubicBezTo>
                    <a:pt x="2482" y="105"/>
                    <a:pt x="2479" y="118"/>
                    <a:pt x="2479" y="135"/>
                  </a:cubicBezTo>
                  <a:cubicBezTo>
                    <a:pt x="2479" y="143"/>
                    <a:pt x="2480" y="150"/>
                    <a:pt x="2481" y="157"/>
                  </a:cubicBezTo>
                  <a:cubicBezTo>
                    <a:pt x="2483" y="163"/>
                    <a:pt x="2486" y="169"/>
                    <a:pt x="2489" y="173"/>
                  </a:cubicBezTo>
                  <a:cubicBezTo>
                    <a:pt x="2493" y="177"/>
                    <a:pt x="2497" y="180"/>
                    <a:pt x="2502" y="182"/>
                  </a:cubicBezTo>
                  <a:cubicBezTo>
                    <a:pt x="2507" y="184"/>
                    <a:pt x="2513" y="185"/>
                    <a:pt x="2519" y="185"/>
                  </a:cubicBezTo>
                  <a:cubicBezTo>
                    <a:pt x="2525" y="185"/>
                    <a:pt x="2530" y="185"/>
                    <a:pt x="2535" y="183"/>
                  </a:cubicBezTo>
                  <a:cubicBezTo>
                    <a:pt x="2540" y="181"/>
                    <a:pt x="2544" y="179"/>
                    <a:pt x="2547" y="177"/>
                  </a:cubicBezTo>
                  <a:cubicBezTo>
                    <a:pt x="2550" y="175"/>
                    <a:pt x="2553" y="173"/>
                    <a:pt x="2555" y="171"/>
                  </a:cubicBezTo>
                  <a:cubicBezTo>
                    <a:pt x="2558" y="170"/>
                    <a:pt x="2560" y="169"/>
                    <a:pt x="2561" y="169"/>
                  </a:cubicBezTo>
                  <a:cubicBezTo>
                    <a:pt x="2562" y="169"/>
                    <a:pt x="2562" y="169"/>
                    <a:pt x="2563" y="169"/>
                  </a:cubicBezTo>
                  <a:cubicBezTo>
                    <a:pt x="2563" y="170"/>
                    <a:pt x="2564" y="170"/>
                    <a:pt x="2564" y="171"/>
                  </a:cubicBezTo>
                  <a:cubicBezTo>
                    <a:pt x="2564" y="172"/>
                    <a:pt x="2565" y="173"/>
                    <a:pt x="2565" y="175"/>
                  </a:cubicBezTo>
                  <a:cubicBezTo>
                    <a:pt x="2565" y="176"/>
                    <a:pt x="2565" y="178"/>
                    <a:pt x="2565" y="180"/>
                  </a:cubicBezTo>
                  <a:close/>
                  <a:moveTo>
                    <a:pt x="2729" y="129"/>
                  </a:moveTo>
                  <a:cubicBezTo>
                    <a:pt x="2729" y="132"/>
                    <a:pt x="2727" y="135"/>
                    <a:pt x="2725" y="137"/>
                  </a:cubicBezTo>
                  <a:cubicBezTo>
                    <a:pt x="2723" y="138"/>
                    <a:pt x="2721" y="139"/>
                    <a:pt x="2718" y="139"/>
                  </a:cubicBezTo>
                  <a:lnTo>
                    <a:pt x="2623" y="139"/>
                  </a:lnTo>
                  <a:cubicBezTo>
                    <a:pt x="2623" y="146"/>
                    <a:pt x="2624" y="153"/>
                    <a:pt x="2626" y="159"/>
                  </a:cubicBezTo>
                  <a:cubicBezTo>
                    <a:pt x="2627" y="165"/>
                    <a:pt x="2630" y="170"/>
                    <a:pt x="2634" y="174"/>
                  </a:cubicBezTo>
                  <a:cubicBezTo>
                    <a:pt x="2637" y="178"/>
                    <a:pt x="2642" y="181"/>
                    <a:pt x="2648" y="183"/>
                  </a:cubicBezTo>
                  <a:cubicBezTo>
                    <a:pt x="2654" y="186"/>
                    <a:pt x="2662" y="187"/>
                    <a:pt x="2670" y="187"/>
                  </a:cubicBezTo>
                  <a:cubicBezTo>
                    <a:pt x="2677" y="187"/>
                    <a:pt x="2683" y="186"/>
                    <a:pt x="2689" y="185"/>
                  </a:cubicBezTo>
                  <a:cubicBezTo>
                    <a:pt x="2694" y="184"/>
                    <a:pt x="2699" y="183"/>
                    <a:pt x="2703" y="182"/>
                  </a:cubicBezTo>
                  <a:cubicBezTo>
                    <a:pt x="2707" y="181"/>
                    <a:pt x="2710" y="179"/>
                    <a:pt x="2712" y="178"/>
                  </a:cubicBezTo>
                  <a:cubicBezTo>
                    <a:pt x="2715" y="177"/>
                    <a:pt x="2717" y="177"/>
                    <a:pt x="2718" y="177"/>
                  </a:cubicBezTo>
                  <a:cubicBezTo>
                    <a:pt x="2719" y="177"/>
                    <a:pt x="2720" y="177"/>
                    <a:pt x="2720" y="177"/>
                  </a:cubicBezTo>
                  <a:cubicBezTo>
                    <a:pt x="2721" y="178"/>
                    <a:pt x="2721" y="178"/>
                    <a:pt x="2721" y="179"/>
                  </a:cubicBezTo>
                  <a:cubicBezTo>
                    <a:pt x="2722" y="180"/>
                    <a:pt x="2722" y="181"/>
                    <a:pt x="2722" y="182"/>
                  </a:cubicBezTo>
                  <a:cubicBezTo>
                    <a:pt x="2722" y="183"/>
                    <a:pt x="2722" y="184"/>
                    <a:pt x="2722" y="186"/>
                  </a:cubicBezTo>
                  <a:cubicBezTo>
                    <a:pt x="2722" y="187"/>
                    <a:pt x="2722" y="189"/>
                    <a:pt x="2722" y="189"/>
                  </a:cubicBezTo>
                  <a:cubicBezTo>
                    <a:pt x="2722" y="190"/>
                    <a:pt x="2722" y="191"/>
                    <a:pt x="2722" y="192"/>
                  </a:cubicBezTo>
                  <a:cubicBezTo>
                    <a:pt x="2722" y="193"/>
                    <a:pt x="2721" y="193"/>
                    <a:pt x="2721" y="194"/>
                  </a:cubicBezTo>
                  <a:cubicBezTo>
                    <a:pt x="2721" y="195"/>
                    <a:pt x="2720" y="195"/>
                    <a:pt x="2720" y="196"/>
                  </a:cubicBezTo>
                  <a:cubicBezTo>
                    <a:pt x="2719" y="196"/>
                    <a:pt x="2717" y="197"/>
                    <a:pt x="2714" y="198"/>
                  </a:cubicBezTo>
                  <a:cubicBezTo>
                    <a:pt x="2712" y="199"/>
                    <a:pt x="2708" y="201"/>
                    <a:pt x="2703" y="202"/>
                  </a:cubicBezTo>
                  <a:cubicBezTo>
                    <a:pt x="2699" y="203"/>
                    <a:pt x="2693" y="204"/>
                    <a:pt x="2687" y="205"/>
                  </a:cubicBezTo>
                  <a:cubicBezTo>
                    <a:pt x="2681" y="206"/>
                    <a:pt x="2675" y="206"/>
                    <a:pt x="2668" y="206"/>
                  </a:cubicBezTo>
                  <a:cubicBezTo>
                    <a:pt x="2656" y="206"/>
                    <a:pt x="2646" y="205"/>
                    <a:pt x="2637" y="202"/>
                  </a:cubicBezTo>
                  <a:cubicBezTo>
                    <a:pt x="2628" y="199"/>
                    <a:pt x="2620" y="194"/>
                    <a:pt x="2614" y="188"/>
                  </a:cubicBezTo>
                  <a:cubicBezTo>
                    <a:pt x="2608" y="182"/>
                    <a:pt x="2603" y="175"/>
                    <a:pt x="2600" y="166"/>
                  </a:cubicBezTo>
                  <a:cubicBezTo>
                    <a:pt x="2597" y="157"/>
                    <a:pt x="2596" y="147"/>
                    <a:pt x="2596" y="135"/>
                  </a:cubicBezTo>
                  <a:cubicBezTo>
                    <a:pt x="2596" y="124"/>
                    <a:pt x="2597" y="113"/>
                    <a:pt x="2601" y="104"/>
                  </a:cubicBezTo>
                  <a:cubicBezTo>
                    <a:pt x="2604" y="95"/>
                    <a:pt x="2608" y="88"/>
                    <a:pt x="2614" y="82"/>
                  </a:cubicBezTo>
                  <a:cubicBezTo>
                    <a:pt x="2620" y="75"/>
                    <a:pt x="2628" y="70"/>
                    <a:pt x="2636" y="67"/>
                  </a:cubicBezTo>
                  <a:cubicBezTo>
                    <a:pt x="2645" y="64"/>
                    <a:pt x="2654" y="62"/>
                    <a:pt x="2665" y="62"/>
                  </a:cubicBezTo>
                  <a:cubicBezTo>
                    <a:pt x="2676" y="62"/>
                    <a:pt x="2686" y="64"/>
                    <a:pt x="2694" y="67"/>
                  </a:cubicBezTo>
                  <a:cubicBezTo>
                    <a:pt x="2702" y="70"/>
                    <a:pt x="2708" y="75"/>
                    <a:pt x="2714" y="80"/>
                  </a:cubicBezTo>
                  <a:cubicBezTo>
                    <a:pt x="2719" y="86"/>
                    <a:pt x="2723" y="93"/>
                    <a:pt x="2725" y="100"/>
                  </a:cubicBezTo>
                  <a:cubicBezTo>
                    <a:pt x="2727" y="108"/>
                    <a:pt x="2729" y="116"/>
                    <a:pt x="2729" y="124"/>
                  </a:cubicBezTo>
                  <a:lnTo>
                    <a:pt x="2729" y="129"/>
                  </a:lnTo>
                  <a:close/>
                  <a:moveTo>
                    <a:pt x="2702" y="121"/>
                  </a:moveTo>
                  <a:cubicBezTo>
                    <a:pt x="2702" y="109"/>
                    <a:pt x="2699" y="99"/>
                    <a:pt x="2693" y="92"/>
                  </a:cubicBezTo>
                  <a:cubicBezTo>
                    <a:pt x="2686" y="85"/>
                    <a:pt x="2676" y="81"/>
                    <a:pt x="2664" y="81"/>
                  </a:cubicBezTo>
                  <a:cubicBezTo>
                    <a:pt x="2657" y="81"/>
                    <a:pt x="2651" y="82"/>
                    <a:pt x="2646" y="84"/>
                  </a:cubicBezTo>
                  <a:cubicBezTo>
                    <a:pt x="2641" y="86"/>
                    <a:pt x="2637" y="89"/>
                    <a:pt x="2634" y="93"/>
                  </a:cubicBezTo>
                  <a:cubicBezTo>
                    <a:pt x="2631" y="97"/>
                    <a:pt x="2628" y="101"/>
                    <a:pt x="2626" y="106"/>
                  </a:cubicBezTo>
                  <a:cubicBezTo>
                    <a:pt x="2624" y="111"/>
                    <a:pt x="2623" y="116"/>
                    <a:pt x="2623" y="121"/>
                  </a:cubicBezTo>
                  <a:lnTo>
                    <a:pt x="2702" y="121"/>
                  </a:lnTo>
                  <a:close/>
                  <a:moveTo>
                    <a:pt x="2956" y="193"/>
                  </a:moveTo>
                  <a:cubicBezTo>
                    <a:pt x="2956" y="195"/>
                    <a:pt x="2956" y="196"/>
                    <a:pt x="2956" y="198"/>
                  </a:cubicBezTo>
                  <a:cubicBezTo>
                    <a:pt x="2955" y="199"/>
                    <a:pt x="2955" y="200"/>
                    <a:pt x="2955" y="201"/>
                  </a:cubicBezTo>
                  <a:cubicBezTo>
                    <a:pt x="2954" y="202"/>
                    <a:pt x="2954" y="202"/>
                    <a:pt x="2953" y="203"/>
                  </a:cubicBezTo>
                  <a:cubicBezTo>
                    <a:pt x="2952" y="203"/>
                    <a:pt x="2951" y="204"/>
                    <a:pt x="2950" y="204"/>
                  </a:cubicBezTo>
                  <a:lnTo>
                    <a:pt x="2859" y="204"/>
                  </a:lnTo>
                  <a:cubicBezTo>
                    <a:pt x="2856" y="204"/>
                    <a:pt x="2854" y="203"/>
                    <a:pt x="2852" y="201"/>
                  </a:cubicBezTo>
                  <a:cubicBezTo>
                    <a:pt x="2849" y="200"/>
                    <a:pt x="2848" y="197"/>
                    <a:pt x="2848" y="193"/>
                  </a:cubicBezTo>
                  <a:lnTo>
                    <a:pt x="2848" y="19"/>
                  </a:lnTo>
                  <a:cubicBezTo>
                    <a:pt x="2848" y="18"/>
                    <a:pt x="2849" y="17"/>
                    <a:pt x="2849" y="17"/>
                  </a:cubicBezTo>
                  <a:cubicBezTo>
                    <a:pt x="2849" y="16"/>
                    <a:pt x="2850" y="16"/>
                    <a:pt x="2851" y="15"/>
                  </a:cubicBezTo>
                  <a:cubicBezTo>
                    <a:pt x="2852" y="15"/>
                    <a:pt x="2854" y="15"/>
                    <a:pt x="2856" y="14"/>
                  </a:cubicBezTo>
                  <a:cubicBezTo>
                    <a:pt x="2857" y="14"/>
                    <a:pt x="2860" y="14"/>
                    <a:pt x="2862" y="14"/>
                  </a:cubicBezTo>
                  <a:cubicBezTo>
                    <a:pt x="2865" y="14"/>
                    <a:pt x="2867" y="14"/>
                    <a:pt x="2869" y="14"/>
                  </a:cubicBezTo>
                  <a:cubicBezTo>
                    <a:pt x="2871" y="15"/>
                    <a:pt x="2872" y="15"/>
                    <a:pt x="2873" y="15"/>
                  </a:cubicBezTo>
                  <a:cubicBezTo>
                    <a:pt x="2874" y="16"/>
                    <a:pt x="2875" y="16"/>
                    <a:pt x="2875" y="17"/>
                  </a:cubicBezTo>
                  <a:cubicBezTo>
                    <a:pt x="2876" y="17"/>
                    <a:pt x="2876" y="18"/>
                    <a:pt x="2876" y="19"/>
                  </a:cubicBezTo>
                  <a:lnTo>
                    <a:pt x="2876" y="182"/>
                  </a:lnTo>
                  <a:lnTo>
                    <a:pt x="2950" y="182"/>
                  </a:lnTo>
                  <a:cubicBezTo>
                    <a:pt x="2951" y="182"/>
                    <a:pt x="2952" y="182"/>
                    <a:pt x="2953" y="182"/>
                  </a:cubicBezTo>
                  <a:cubicBezTo>
                    <a:pt x="2954" y="183"/>
                    <a:pt x="2954" y="184"/>
                    <a:pt x="2955" y="184"/>
                  </a:cubicBezTo>
                  <a:cubicBezTo>
                    <a:pt x="2955" y="185"/>
                    <a:pt x="2955" y="186"/>
                    <a:pt x="2956" y="188"/>
                  </a:cubicBezTo>
                  <a:cubicBezTo>
                    <a:pt x="2956" y="189"/>
                    <a:pt x="2956" y="191"/>
                    <a:pt x="2956" y="193"/>
                  </a:cubicBezTo>
                  <a:close/>
                  <a:moveTo>
                    <a:pt x="3097" y="129"/>
                  </a:moveTo>
                  <a:cubicBezTo>
                    <a:pt x="3097" y="132"/>
                    <a:pt x="3095" y="135"/>
                    <a:pt x="3093" y="137"/>
                  </a:cubicBezTo>
                  <a:cubicBezTo>
                    <a:pt x="3091" y="138"/>
                    <a:pt x="3089" y="139"/>
                    <a:pt x="3086" y="139"/>
                  </a:cubicBezTo>
                  <a:lnTo>
                    <a:pt x="2991" y="139"/>
                  </a:lnTo>
                  <a:cubicBezTo>
                    <a:pt x="2991" y="146"/>
                    <a:pt x="2992" y="153"/>
                    <a:pt x="2994" y="159"/>
                  </a:cubicBezTo>
                  <a:cubicBezTo>
                    <a:pt x="2995" y="165"/>
                    <a:pt x="2998" y="170"/>
                    <a:pt x="3002" y="174"/>
                  </a:cubicBezTo>
                  <a:cubicBezTo>
                    <a:pt x="3005" y="178"/>
                    <a:pt x="3010" y="181"/>
                    <a:pt x="3016" y="183"/>
                  </a:cubicBezTo>
                  <a:cubicBezTo>
                    <a:pt x="3022" y="186"/>
                    <a:pt x="3030" y="187"/>
                    <a:pt x="3038" y="187"/>
                  </a:cubicBezTo>
                  <a:cubicBezTo>
                    <a:pt x="3045" y="187"/>
                    <a:pt x="3051" y="186"/>
                    <a:pt x="3057" y="185"/>
                  </a:cubicBezTo>
                  <a:cubicBezTo>
                    <a:pt x="3062" y="184"/>
                    <a:pt x="3067" y="183"/>
                    <a:pt x="3071" y="182"/>
                  </a:cubicBezTo>
                  <a:cubicBezTo>
                    <a:pt x="3075" y="181"/>
                    <a:pt x="3078" y="179"/>
                    <a:pt x="3080" y="178"/>
                  </a:cubicBezTo>
                  <a:cubicBezTo>
                    <a:pt x="3083" y="177"/>
                    <a:pt x="3085" y="177"/>
                    <a:pt x="3086" y="177"/>
                  </a:cubicBezTo>
                  <a:cubicBezTo>
                    <a:pt x="3087" y="177"/>
                    <a:pt x="3088" y="177"/>
                    <a:pt x="3088" y="177"/>
                  </a:cubicBezTo>
                  <a:cubicBezTo>
                    <a:pt x="3089" y="178"/>
                    <a:pt x="3089" y="178"/>
                    <a:pt x="3089" y="179"/>
                  </a:cubicBezTo>
                  <a:cubicBezTo>
                    <a:pt x="3090" y="180"/>
                    <a:pt x="3090" y="181"/>
                    <a:pt x="3090" y="182"/>
                  </a:cubicBezTo>
                  <a:cubicBezTo>
                    <a:pt x="3090" y="183"/>
                    <a:pt x="3090" y="184"/>
                    <a:pt x="3090" y="186"/>
                  </a:cubicBezTo>
                  <a:cubicBezTo>
                    <a:pt x="3090" y="187"/>
                    <a:pt x="3090" y="189"/>
                    <a:pt x="3090" y="189"/>
                  </a:cubicBezTo>
                  <a:cubicBezTo>
                    <a:pt x="3090" y="190"/>
                    <a:pt x="3090" y="191"/>
                    <a:pt x="3090" y="192"/>
                  </a:cubicBezTo>
                  <a:cubicBezTo>
                    <a:pt x="3090" y="193"/>
                    <a:pt x="3089" y="193"/>
                    <a:pt x="3089" y="194"/>
                  </a:cubicBezTo>
                  <a:cubicBezTo>
                    <a:pt x="3089" y="195"/>
                    <a:pt x="3088" y="195"/>
                    <a:pt x="3088" y="196"/>
                  </a:cubicBezTo>
                  <a:cubicBezTo>
                    <a:pt x="3087" y="196"/>
                    <a:pt x="3085" y="197"/>
                    <a:pt x="3082" y="198"/>
                  </a:cubicBezTo>
                  <a:cubicBezTo>
                    <a:pt x="3080" y="199"/>
                    <a:pt x="3076" y="201"/>
                    <a:pt x="3071" y="202"/>
                  </a:cubicBezTo>
                  <a:cubicBezTo>
                    <a:pt x="3067" y="203"/>
                    <a:pt x="3061" y="204"/>
                    <a:pt x="3055" y="205"/>
                  </a:cubicBezTo>
                  <a:cubicBezTo>
                    <a:pt x="3049" y="206"/>
                    <a:pt x="3043" y="206"/>
                    <a:pt x="3036" y="206"/>
                  </a:cubicBezTo>
                  <a:cubicBezTo>
                    <a:pt x="3024" y="206"/>
                    <a:pt x="3014" y="205"/>
                    <a:pt x="3005" y="202"/>
                  </a:cubicBezTo>
                  <a:cubicBezTo>
                    <a:pt x="2996" y="199"/>
                    <a:pt x="2988" y="194"/>
                    <a:pt x="2982" y="188"/>
                  </a:cubicBezTo>
                  <a:cubicBezTo>
                    <a:pt x="2976" y="182"/>
                    <a:pt x="2971" y="175"/>
                    <a:pt x="2968" y="166"/>
                  </a:cubicBezTo>
                  <a:cubicBezTo>
                    <a:pt x="2965" y="157"/>
                    <a:pt x="2964" y="147"/>
                    <a:pt x="2964" y="135"/>
                  </a:cubicBezTo>
                  <a:cubicBezTo>
                    <a:pt x="2964" y="124"/>
                    <a:pt x="2965" y="113"/>
                    <a:pt x="2969" y="104"/>
                  </a:cubicBezTo>
                  <a:cubicBezTo>
                    <a:pt x="2972" y="95"/>
                    <a:pt x="2976" y="88"/>
                    <a:pt x="2982" y="82"/>
                  </a:cubicBezTo>
                  <a:cubicBezTo>
                    <a:pt x="2988" y="75"/>
                    <a:pt x="2996" y="70"/>
                    <a:pt x="3004" y="67"/>
                  </a:cubicBezTo>
                  <a:cubicBezTo>
                    <a:pt x="3013" y="64"/>
                    <a:pt x="3022" y="62"/>
                    <a:pt x="3033" y="62"/>
                  </a:cubicBezTo>
                  <a:cubicBezTo>
                    <a:pt x="3044" y="62"/>
                    <a:pt x="3054" y="64"/>
                    <a:pt x="3062" y="67"/>
                  </a:cubicBezTo>
                  <a:cubicBezTo>
                    <a:pt x="3070" y="70"/>
                    <a:pt x="3076" y="75"/>
                    <a:pt x="3082" y="80"/>
                  </a:cubicBezTo>
                  <a:cubicBezTo>
                    <a:pt x="3087" y="86"/>
                    <a:pt x="3091" y="93"/>
                    <a:pt x="3093" y="100"/>
                  </a:cubicBezTo>
                  <a:cubicBezTo>
                    <a:pt x="3095" y="108"/>
                    <a:pt x="3097" y="116"/>
                    <a:pt x="3097" y="124"/>
                  </a:cubicBezTo>
                  <a:lnTo>
                    <a:pt x="3097" y="129"/>
                  </a:lnTo>
                  <a:close/>
                  <a:moveTo>
                    <a:pt x="3070" y="121"/>
                  </a:moveTo>
                  <a:cubicBezTo>
                    <a:pt x="3070" y="109"/>
                    <a:pt x="3067" y="99"/>
                    <a:pt x="3061" y="92"/>
                  </a:cubicBezTo>
                  <a:cubicBezTo>
                    <a:pt x="3054" y="85"/>
                    <a:pt x="3044" y="81"/>
                    <a:pt x="3032" y="81"/>
                  </a:cubicBezTo>
                  <a:cubicBezTo>
                    <a:pt x="3025" y="81"/>
                    <a:pt x="3019" y="82"/>
                    <a:pt x="3014" y="84"/>
                  </a:cubicBezTo>
                  <a:cubicBezTo>
                    <a:pt x="3009" y="86"/>
                    <a:pt x="3005" y="89"/>
                    <a:pt x="3002" y="93"/>
                  </a:cubicBezTo>
                  <a:cubicBezTo>
                    <a:pt x="2999" y="97"/>
                    <a:pt x="2996" y="101"/>
                    <a:pt x="2994" y="106"/>
                  </a:cubicBezTo>
                  <a:cubicBezTo>
                    <a:pt x="2992" y="111"/>
                    <a:pt x="2991" y="116"/>
                    <a:pt x="2991" y="121"/>
                  </a:cubicBezTo>
                  <a:lnTo>
                    <a:pt x="3070" y="121"/>
                  </a:lnTo>
                  <a:close/>
                  <a:moveTo>
                    <a:pt x="3252" y="68"/>
                  </a:moveTo>
                  <a:cubicBezTo>
                    <a:pt x="3252" y="69"/>
                    <a:pt x="3252" y="69"/>
                    <a:pt x="3252" y="70"/>
                  </a:cubicBezTo>
                  <a:cubicBezTo>
                    <a:pt x="3252" y="70"/>
                    <a:pt x="3252" y="71"/>
                    <a:pt x="3251" y="71"/>
                  </a:cubicBezTo>
                  <a:cubicBezTo>
                    <a:pt x="3251" y="71"/>
                    <a:pt x="3251" y="72"/>
                    <a:pt x="3251" y="73"/>
                  </a:cubicBezTo>
                  <a:cubicBezTo>
                    <a:pt x="3251" y="73"/>
                    <a:pt x="3251" y="74"/>
                    <a:pt x="3250" y="74"/>
                  </a:cubicBezTo>
                  <a:lnTo>
                    <a:pt x="3201" y="199"/>
                  </a:lnTo>
                  <a:cubicBezTo>
                    <a:pt x="3201" y="200"/>
                    <a:pt x="3200" y="201"/>
                    <a:pt x="3200" y="202"/>
                  </a:cubicBezTo>
                  <a:cubicBezTo>
                    <a:pt x="3199" y="202"/>
                    <a:pt x="3198" y="203"/>
                    <a:pt x="3196" y="203"/>
                  </a:cubicBezTo>
                  <a:cubicBezTo>
                    <a:pt x="3195" y="204"/>
                    <a:pt x="3193" y="204"/>
                    <a:pt x="3191" y="204"/>
                  </a:cubicBezTo>
                  <a:cubicBezTo>
                    <a:pt x="3189" y="204"/>
                    <a:pt x="3186" y="204"/>
                    <a:pt x="3183" y="204"/>
                  </a:cubicBezTo>
                  <a:cubicBezTo>
                    <a:pt x="3180" y="204"/>
                    <a:pt x="3177" y="204"/>
                    <a:pt x="3175" y="204"/>
                  </a:cubicBezTo>
                  <a:cubicBezTo>
                    <a:pt x="3173" y="204"/>
                    <a:pt x="3171" y="204"/>
                    <a:pt x="3170" y="203"/>
                  </a:cubicBezTo>
                  <a:cubicBezTo>
                    <a:pt x="3169" y="203"/>
                    <a:pt x="3167" y="202"/>
                    <a:pt x="3167" y="202"/>
                  </a:cubicBezTo>
                  <a:cubicBezTo>
                    <a:pt x="3166" y="201"/>
                    <a:pt x="3165" y="200"/>
                    <a:pt x="3165" y="199"/>
                  </a:cubicBezTo>
                  <a:lnTo>
                    <a:pt x="3116" y="74"/>
                  </a:lnTo>
                  <a:cubicBezTo>
                    <a:pt x="3115" y="73"/>
                    <a:pt x="3115" y="72"/>
                    <a:pt x="3115" y="71"/>
                  </a:cubicBezTo>
                  <a:cubicBezTo>
                    <a:pt x="3115" y="71"/>
                    <a:pt x="3114" y="70"/>
                    <a:pt x="3114" y="69"/>
                  </a:cubicBezTo>
                  <a:cubicBezTo>
                    <a:pt x="3114" y="69"/>
                    <a:pt x="3114" y="69"/>
                    <a:pt x="3114" y="68"/>
                  </a:cubicBezTo>
                  <a:cubicBezTo>
                    <a:pt x="3114" y="68"/>
                    <a:pt x="3114" y="67"/>
                    <a:pt x="3115" y="66"/>
                  </a:cubicBezTo>
                  <a:cubicBezTo>
                    <a:pt x="3115" y="66"/>
                    <a:pt x="3116" y="65"/>
                    <a:pt x="3117" y="65"/>
                  </a:cubicBezTo>
                  <a:cubicBezTo>
                    <a:pt x="3118" y="65"/>
                    <a:pt x="3119" y="64"/>
                    <a:pt x="3121" y="64"/>
                  </a:cubicBezTo>
                  <a:cubicBezTo>
                    <a:pt x="3123" y="64"/>
                    <a:pt x="3125" y="64"/>
                    <a:pt x="3127" y="64"/>
                  </a:cubicBezTo>
                  <a:cubicBezTo>
                    <a:pt x="3130" y="64"/>
                    <a:pt x="3133" y="64"/>
                    <a:pt x="3135" y="64"/>
                  </a:cubicBezTo>
                  <a:cubicBezTo>
                    <a:pt x="3137" y="65"/>
                    <a:pt x="3138" y="65"/>
                    <a:pt x="3139" y="65"/>
                  </a:cubicBezTo>
                  <a:cubicBezTo>
                    <a:pt x="3140" y="66"/>
                    <a:pt x="3141" y="66"/>
                    <a:pt x="3141" y="67"/>
                  </a:cubicBezTo>
                  <a:cubicBezTo>
                    <a:pt x="3142" y="67"/>
                    <a:pt x="3142" y="68"/>
                    <a:pt x="3143" y="69"/>
                  </a:cubicBezTo>
                  <a:lnTo>
                    <a:pt x="3183" y="177"/>
                  </a:lnTo>
                  <a:lnTo>
                    <a:pt x="3184" y="179"/>
                  </a:lnTo>
                  <a:lnTo>
                    <a:pt x="3185" y="177"/>
                  </a:lnTo>
                  <a:lnTo>
                    <a:pt x="3225" y="69"/>
                  </a:lnTo>
                  <a:cubicBezTo>
                    <a:pt x="3225" y="68"/>
                    <a:pt x="3225" y="67"/>
                    <a:pt x="3226" y="67"/>
                  </a:cubicBezTo>
                  <a:cubicBezTo>
                    <a:pt x="3226" y="66"/>
                    <a:pt x="3227" y="66"/>
                    <a:pt x="3228" y="65"/>
                  </a:cubicBezTo>
                  <a:cubicBezTo>
                    <a:pt x="3229" y="65"/>
                    <a:pt x="3231" y="65"/>
                    <a:pt x="3232" y="64"/>
                  </a:cubicBezTo>
                  <a:cubicBezTo>
                    <a:pt x="3234" y="64"/>
                    <a:pt x="3236" y="64"/>
                    <a:pt x="3239" y="64"/>
                  </a:cubicBezTo>
                  <a:cubicBezTo>
                    <a:pt x="3242" y="64"/>
                    <a:pt x="3244" y="64"/>
                    <a:pt x="3245" y="64"/>
                  </a:cubicBezTo>
                  <a:cubicBezTo>
                    <a:pt x="3247" y="64"/>
                    <a:pt x="3248" y="65"/>
                    <a:pt x="3249" y="65"/>
                  </a:cubicBezTo>
                  <a:cubicBezTo>
                    <a:pt x="3250" y="65"/>
                    <a:pt x="3251" y="66"/>
                    <a:pt x="3251" y="66"/>
                  </a:cubicBezTo>
                  <a:cubicBezTo>
                    <a:pt x="3252" y="67"/>
                    <a:pt x="3252" y="68"/>
                    <a:pt x="3252" y="68"/>
                  </a:cubicBezTo>
                  <a:close/>
                  <a:moveTo>
                    <a:pt x="3417" y="129"/>
                  </a:moveTo>
                  <a:cubicBezTo>
                    <a:pt x="3417" y="132"/>
                    <a:pt x="3415" y="135"/>
                    <a:pt x="3413" y="137"/>
                  </a:cubicBezTo>
                  <a:cubicBezTo>
                    <a:pt x="3411" y="138"/>
                    <a:pt x="3409" y="139"/>
                    <a:pt x="3406" y="139"/>
                  </a:cubicBezTo>
                  <a:lnTo>
                    <a:pt x="3311" y="139"/>
                  </a:lnTo>
                  <a:cubicBezTo>
                    <a:pt x="3311" y="146"/>
                    <a:pt x="3312" y="153"/>
                    <a:pt x="3314" y="159"/>
                  </a:cubicBezTo>
                  <a:cubicBezTo>
                    <a:pt x="3315" y="165"/>
                    <a:pt x="3318" y="170"/>
                    <a:pt x="3322" y="174"/>
                  </a:cubicBezTo>
                  <a:cubicBezTo>
                    <a:pt x="3325" y="178"/>
                    <a:pt x="3330" y="181"/>
                    <a:pt x="3336" y="183"/>
                  </a:cubicBezTo>
                  <a:cubicBezTo>
                    <a:pt x="3342" y="186"/>
                    <a:pt x="3350" y="187"/>
                    <a:pt x="3358" y="187"/>
                  </a:cubicBezTo>
                  <a:cubicBezTo>
                    <a:pt x="3365" y="187"/>
                    <a:pt x="3371" y="186"/>
                    <a:pt x="3377" y="185"/>
                  </a:cubicBezTo>
                  <a:cubicBezTo>
                    <a:pt x="3382" y="184"/>
                    <a:pt x="3387" y="183"/>
                    <a:pt x="3391" y="182"/>
                  </a:cubicBezTo>
                  <a:cubicBezTo>
                    <a:pt x="3395" y="181"/>
                    <a:pt x="3398" y="179"/>
                    <a:pt x="3400" y="178"/>
                  </a:cubicBezTo>
                  <a:cubicBezTo>
                    <a:pt x="3403" y="177"/>
                    <a:pt x="3405" y="177"/>
                    <a:pt x="3406" y="177"/>
                  </a:cubicBezTo>
                  <a:cubicBezTo>
                    <a:pt x="3407" y="177"/>
                    <a:pt x="3408" y="177"/>
                    <a:pt x="3408" y="177"/>
                  </a:cubicBezTo>
                  <a:cubicBezTo>
                    <a:pt x="3409" y="178"/>
                    <a:pt x="3409" y="178"/>
                    <a:pt x="3409" y="179"/>
                  </a:cubicBezTo>
                  <a:cubicBezTo>
                    <a:pt x="3410" y="180"/>
                    <a:pt x="3410" y="181"/>
                    <a:pt x="3410" y="182"/>
                  </a:cubicBezTo>
                  <a:cubicBezTo>
                    <a:pt x="3410" y="183"/>
                    <a:pt x="3410" y="184"/>
                    <a:pt x="3410" y="186"/>
                  </a:cubicBezTo>
                  <a:cubicBezTo>
                    <a:pt x="3410" y="187"/>
                    <a:pt x="3410" y="189"/>
                    <a:pt x="3410" y="189"/>
                  </a:cubicBezTo>
                  <a:cubicBezTo>
                    <a:pt x="3410" y="190"/>
                    <a:pt x="3410" y="191"/>
                    <a:pt x="3410" y="192"/>
                  </a:cubicBezTo>
                  <a:cubicBezTo>
                    <a:pt x="3410" y="193"/>
                    <a:pt x="3409" y="193"/>
                    <a:pt x="3409" y="194"/>
                  </a:cubicBezTo>
                  <a:cubicBezTo>
                    <a:pt x="3409" y="195"/>
                    <a:pt x="3408" y="195"/>
                    <a:pt x="3408" y="196"/>
                  </a:cubicBezTo>
                  <a:cubicBezTo>
                    <a:pt x="3407" y="196"/>
                    <a:pt x="3405" y="197"/>
                    <a:pt x="3402" y="198"/>
                  </a:cubicBezTo>
                  <a:cubicBezTo>
                    <a:pt x="3400" y="199"/>
                    <a:pt x="3396" y="201"/>
                    <a:pt x="3391" y="202"/>
                  </a:cubicBezTo>
                  <a:cubicBezTo>
                    <a:pt x="3387" y="203"/>
                    <a:pt x="3381" y="204"/>
                    <a:pt x="3375" y="205"/>
                  </a:cubicBezTo>
                  <a:cubicBezTo>
                    <a:pt x="3369" y="206"/>
                    <a:pt x="3363" y="206"/>
                    <a:pt x="3356" y="206"/>
                  </a:cubicBezTo>
                  <a:cubicBezTo>
                    <a:pt x="3344" y="206"/>
                    <a:pt x="3334" y="205"/>
                    <a:pt x="3325" y="202"/>
                  </a:cubicBezTo>
                  <a:cubicBezTo>
                    <a:pt x="3316" y="199"/>
                    <a:pt x="3308" y="194"/>
                    <a:pt x="3302" y="188"/>
                  </a:cubicBezTo>
                  <a:cubicBezTo>
                    <a:pt x="3296" y="182"/>
                    <a:pt x="3291" y="175"/>
                    <a:pt x="3288" y="166"/>
                  </a:cubicBezTo>
                  <a:cubicBezTo>
                    <a:pt x="3285" y="157"/>
                    <a:pt x="3284" y="147"/>
                    <a:pt x="3284" y="135"/>
                  </a:cubicBezTo>
                  <a:cubicBezTo>
                    <a:pt x="3284" y="124"/>
                    <a:pt x="3285" y="113"/>
                    <a:pt x="3289" y="104"/>
                  </a:cubicBezTo>
                  <a:cubicBezTo>
                    <a:pt x="3292" y="95"/>
                    <a:pt x="3296" y="88"/>
                    <a:pt x="3302" y="82"/>
                  </a:cubicBezTo>
                  <a:cubicBezTo>
                    <a:pt x="3308" y="75"/>
                    <a:pt x="3316" y="70"/>
                    <a:pt x="3324" y="67"/>
                  </a:cubicBezTo>
                  <a:cubicBezTo>
                    <a:pt x="3333" y="64"/>
                    <a:pt x="3342" y="62"/>
                    <a:pt x="3353" y="62"/>
                  </a:cubicBezTo>
                  <a:cubicBezTo>
                    <a:pt x="3364" y="62"/>
                    <a:pt x="3374" y="64"/>
                    <a:pt x="3382" y="67"/>
                  </a:cubicBezTo>
                  <a:cubicBezTo>
                    <a:pt x="3390" y="70"/>
                    <a:pt x="3396" y="75"/>
                    <a:pt x="3402" y="80"/>
                  </a:cubicBezTo>
                  <a:cubicBezTo>
                    <a:pt x="3407" y="86"/>
                    <a:pt x="3411" y="93"/>
                    <a:pt x="3413" y="100"/>
                  </a:cubicBezTo>
                  <a:cubicBezTo>
                    <a:pt x="3415" y="108"/>
                    <a:pt x="3417" y="116"/>
                    <a:pt x="3417" y="124"/>
                  </a:cubicBezTo>
                  <a:lnTo>
                    <a:pt x="3417" y="129"/>
                  </a:lnTo>
                  <a:close/>
                  <a:moveTo>
                    <a:pt x="3390" y="121"/>
                  </a:moveTo>
                  <a:cubicBezTo>
                    <a:pt x="3390" y="109"/>
                    <a:pt x="3387" y="99"/>
                    <a:pt x="3381" y="92"/>
                  </a:cubicBezTo>
                  <a:cubicBezTo>
                    <a:pt x="3374" y="85"/>
                    <a:pt x="3364" y="81"/>
                    <a:pt x="3352" y="81"/>
                  </a:cubicBezTo>
                  <a:cubicBezTo>
                    <a:pt x="3345" y="81"/>
                    <a:pt x="3339" y="82"/>
                    <a:pt x="3334" y="84"/>
                  </a:cubicBezTo>
                  <a:cubicBezTo>
                    <a:pt x="3329" y="86"/>
                    <a:pt x="3325" y="89"/>
                    <a:pt x="3322" y="93"/>
                  </a:cubicBezTo>
                  <a:cubicBezTo>
                    <a:pt x="3319" y="97"/>
                    <a:pt x="3316" y="101"/>
                    <a:pt x="3314" y="106"/>
                  </a:cubicBezTo>
                  <a:cubicBezTo>
                    <a:pt x="3312" y="111"/>
                    <a:pt x="3311" y="116"/>
                    <a:pt x="3311" y="121"/>
                  </a:cubicBezTo>
                  <a:lnTo>
                    <a:pt x="3390" y="121"/>
                  </a:lnTo>
                  <a:close/>
                  <a:moveTo>
                    <a:pt x="3480" y="200"/>
                  </a:moveTo>
                  <a:cubicBezTo>
                    <a:pt x="3480" y="201"/>
                    <a:pt x="3480" y="201"/>
                    <a:pt x="3479" y="202"/>
                  </a:cubicBezTo>
                  <a:cubicBezTo>
                    <a:pt x="3479" y="202"/>
                    <a:pt x="3478" y="203"/>
                    <a:pt x="3477" y="203"/>
                  </a:cubicBezTo>
                  <a:cubicBezTo>
                    <a:pt x="3476" y="204"/>
                    <a:pt x="3475" y="204"/>
                    <a:pt x="3473" y="204"/>
                  </a:cubicBezTo>
                  <a:cubicBezTo>
                    <a:pt x="3471" y="204"/>
                    <a:pt x="3469" y="204"/>
                    <a:pt x="3466" y="204"/>
                  </a:cubicBezTo>
                  <a:cubicBezTo>
                    <a:pt x="3464" y="204"/>
                    <a:pt x="3462" y="204"/>
                    <a:pt x="3460" y="204"/>
                  </a:cubicBezTo>
                  <a:cubicBezTo>
                    <a:pt x="3458" y="204"/>
                    <a:pt x="3457" y="204"/>
                    <a:pt x="3456" y="203"/>
                  </a:cubicBezTo>
                  <a:cubicBezTo>
                    <a:pt x="3455" y="203"/>
                    <a:pt x="3454" y="202"/>
                    <a:pt x="3454" y="202"/>
                  </a:cubicBezTo>
                  <a:cubicBezTo>
                    <a:pt x="3454" y="201"/>
                    <a:pt x="3453" y="201"/>
                    <a:pt x="3453" y="200"/>
                  </a:cubicBezTo>
                  <a:lnTo>
                    <a:pt x="3453" y="5"/>
                  </a:lnTo>
                  <a:cubicBezTo>
                    <a:pt x="3453" y="4"/>
                    <a:pt x="3454" y="4"/>
                    <a:pt x="3454" y="3"/>
                  </a:cubicBezTo>
                  <a:cubicBezTo>
                    <a:pt x="3454" y="2"/>
                    <a:pt x="3455" y="2"/>
                    <a:pt x="3456" y="2"/>
                  </a:cubicBezTo>
                  <a:cubicBezTo>
                    <a:pt x="3457" y="1"/>
                    <a:pt x="3458" y="1"/>
                    <a:pt x="3460" y="1"/>
                  </a:cubicBezTo>
                  <a:cubicBezTo>
                    <a:pt x="3462" y="1"/>
                    <a:pt x="3464" y="0"/>
                    <a:pt x="3466" y="0"/>
                  </a:cubicBezTo>
                  <a:cubicBezTo>
                    <a:pt x="3469" y="0"/>
                    <a:pt x="3471" y="1"/>
                    <a:pt x="3473" y="1"/>
                  </a:cubicBezTo>
                  <a:cubicBezTo>
                    <a:pt x="3475" y="1"/>
                    <a:pt x="3476" y="1"/>
                    <a:pt x="3477" y="2"/>
                  </a:cubicBezTo>
                  <a:cubicBezTo>
                    <a:pt x="3478" y="2"/>
                    <a:pt x="3479" y="2"/>
                    <a:pt x="3479" y="3"/>
                  </a:cubicBezTo>
                  <a:cubicBezTo>
                    <a:pt x="3480" y="4"/>
                    <a:pt x="3480" y="4"/>
                    <a:pt x="3480" y="5"/>
                  </a:cubicBezTo>
                  <a:lnTo>
                    <a:pt x="3480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18">
              <a:extLst>
                <a:ext uri="{FF2B5EF4-FFF2-40B4-BE49-F238E27FC236}">
                  <a16:creationId xmlns:a16="http://schemas.microsoft.com/office/drawing/2014/main" id="{D4019CFD-0BE1-4B76-A2B6-9EA190214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924" y="3107953"/>
              <a:ext cx="1341437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9">
              <a:extLst>
                <a:ext uri="{FF2B5EF4-FFF2-40B4-BE49-F238E27FC236}">
                  <a16:creationId xmlns:a16="http://schemas.microsoft.com/office/drawing/2014/main" id="{6D4AD7B6-6704-4082-B67D-06F3C95F2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8749" y="3104778"/>
              <a:ext cx="1347787" cy="327025"/>
            </a:xfrm>
            <a:custGeom>
              <a:avLst/>
              <a:gdLst>
                <a:gd name="T0" fmla="*/ 8 w 2997"/>
                <a:gd name="T1" fmla="*/ 144 h 728"/>
                <a:gd name="T2" fmla="*/ 8 w 2997"/>
                <a:gd name="T3" fmla="*/ 208 h 728"/>
                <a:gd name="T4" fmla="*/ 16 w 2997"/>
                <a:gd name="T5" fmla="*/ 376 h 728"/>
                <a:gd name="T6" fmla="*/ 0 w 2997"/>
                <a:gd name="T7" fmla="*/ 456 h 728"/>
                <a:gd name="T8" fmla="*/ 16 w 2997"/>
                <a:gd name="T9" fmla="*/ 600 h 728"/>
                <a:gd name="T10" fmla="*/ 0 w 2997"/>
                <a:gd name="T11" fmla="*/ 712 h 728"/>
                <a:gd name="T12" fmla="*/ 80 w 2997"/>
                <a:gd name="T13" fmla="*/ 712 h 728"/>
                <a:gd name="T14" fmla="*/ 248 w 2997"/>
                <a:gd name="T15" fmla="*/ 720 h 728"/>
                <a:gd name="T16" fmla="*/ 312 w 2997"/>
                <a:gd name="T17" fmla="*/ 720 h 728"/>
                <a:gd name="T18" fmla="*/ 480 w 2997"/>
                <a:gd name="T19" fmla="*/ 712 h 728"/>
                <a:gd name="T20" fmla="*/ 560 w 2997"/>
                <a:gd name="T21" fmla="*/ 728 h 728"/>
                <a:gd name="T22" fmla="*/ 704 w 2997"/>
                <a:gd name="T23" fmla="*/ 712 h 728"/>
                <a:gd name="T24" fmla="*/ 816 w 2997"/>
                <a:gd name="T25" fmla="*/ 728 h 728"/>
                <a:gd name="T26" fmla="*/ 896 w 2997"/>
                <a:gd name="T27" fmla="*/ 712 h 728"/>
                <a:gd name="T28" fmla="*/ 1064 w 2997"/>
                <a:gd name="T29" fmla="*/ 720 h 728"/>
                <a:gd name="T30" fmla="*/ 1128 w 2997"/>
                <a:gd name="T31" fmla="*/ 720 h 728"/>
                <a:gd name="T32" fmla="*/ 1296 w 2997"/>
                <a:gd name="T33" fmla="*/ 712 h 728"/>
                <a:gd name="T34" fmla="*/ 1376 w 2997"/>
                <a:gd name="T35" fmla="*/ 728 h 728"/>
                <a:gd name="T36" fmla="*/ 1520 w 2997"/>
                <a:gd name="T37" fmla="*/ 712 h 728"/>
                <a:gd name="T38" fmla="*/ 1632 w 2997"/>
                <a:gd name="T39" fmla="*/ 728 h 728"/>
                <a:gd name="T40" fmla="*/ 1712 w 2997"/>
                <a:gd name="T41" fmla="*/ 712 h 728"/>
                <a:gd name="T42" fmla="*/ 1880 w 2997"/>
                <a:gd name="T43" fmla="*/ 720 h 728"/>
                <a:gd name="T44" fmla="*/ 1944 w 2997"/>
                <a:gd name="T45" fmla="*/ 720 h 728"/>
                <a:gd name="T46" fmla="*/ 2112 w 2997"/>
                <a:gd name="T47" fmla="*/ 712 h 728"/>
                <a:gd name="T48" fmla="*/ 2192 w 2997"/>
                <a:gd name="T49" fmla="*/ 728 h 728"/>
                <a:gd name="T50" fmla="*/ 2336 w 2997"/>
                <a:gd name="T51" fmla="*/ 712 h 728"/>
                <a:gd name="T52" fmla="*/ 2448 w 2997"/>
                <a:gd name="T53" fmla="*/ 728 h 728"/>
                <a:gd name="T54" fmla="*/ 2528 w 2997"/>
                <a:gd name="T55" fmla="*/ 712 h 728"/>
                <a:gd name="T56" fmla="*/ 2696 w 2997"/>
                <a:gd name="T57" fmla="*/ 720 h 728"/>
                <a:gd name="T58" fmla="*/ 2760 w 2997"/>
                <a:gd name="T59" fmla="*/ 720 h 728"/>
                <a:gd name="T60" fmla="*/ 2928 w 2997"/>
                <a:gd name="T61" fmla="*/ 712 h 728"/>
                <a:gd name="T62" fmla="*/ 2997 w 2997"/>
                <a:gd name="T63" fmla="*/ 701 h 728"/>
                <a:gd name="T64" fmla="*/ 2981 w 2997"/>
                <a:gd name="T65" fmla="*/ 557 h 728"/>
                <a:gd name="T66" fmla="*/ 2997 w 2997"/>
                <a:gd name="T67" fmla="*/ 445 h 728"/>
                <a:gd name="T68" fmla="*/ 2981 w 2997"/>
                <a:gd name="T69" fmla="*/ 365 h 728"/>
                <a:gd name="T70" fmla="*/ 2989 w 2997"/>
                <a:gd name="T71" fmla="*/ 197 h 728"/>
                <a:gd name="T72" fmla="*/ 2989 w 2997"/>
                <a:gd name="T73" fmla="*/ 133 h 728"/>
                <a:gd name="T74" fmla="*/ 2945 w 2997"/>
                <a:gd name="T75" fmla="*/ 16 h 728"/>
                <a:gd name="T76" fmla="*/ 2865 w 2997"/>
                <a:gd name="T77" fmla="*/ 0 h 728"/>
                <a:gd name="T78" fmla="*/ 2721 w 2997"/>
                <a:gd name="T79" fmla="*/ 16 h 728"/>
                <a:gd name="T80" fmla="*/ 2609 w 2997"/>
                <a:gd name="T81" fmla="*/ 0 h 728"/>
                <a:gd name="T82" fmla="*/ 2529 w 2997"/>
                <a:gd name="T83" fmla="*/ 16 h 728"/>
                <a:gd name="T84" fmla="*/ 2361 w 2997"/>
                <a:gd name="T85" fmla="*/ 8 h 728"/>
                <a:gd name="T86" fmla="*/ 2297 w 2997"/>
                <a:gd name="T87" fmla="*/ 8 h 728"/>
                <a:gd name="T88" fmla="*/ 2129 w 2997"/>
                <a:gd name="T89" fmla="*/ 16 h 728"/>
                <a:gd name="T90" fmla="*/ 2049 w 2997"/>
                <a:gd name="T91" fmla="*/ 0 h 728"/>
                <a:gd name="T92" fmla="*/ 1905 w 2997"/>
                <a:gd name="T93" fmla="*/ 16 h 728"/>
                <a:gd name="T94" fmla="*/ 1793 w 2997"/>
                <a:gd name="T95" fmla="*/ 0 h 728"/>
                <a:gd name="T96" fmla="*/ 1713 w 2997"/>
                <a:gd name="T97" fmla="*/ 16 h 728"/>
                <a:gd name="T98" fmla="*/ 1545 w 2997"/>
                <a:gd name="T99" fmla="*/ 8 h 728"/>
                <a:gd name="T100" fmla="*/ 1481 w 2997"/>
                <a:gd name="T101" fmla="*/ 8 h 728"/>
                <a:gd name="T102" fmla="*/ 1313 w 2997"/>
                <a:gd name="T103" fmla="*/ 16 h 728"/>
                <a:gd name="T104" fmla="*/ 1233 w 2997"/>
                <a:gd name="T105" fmla="*/ 0 h 728"/>
                <a:gd name="T106" fmla="*/ 1089 w 2997"/>
                <a:gd name="T107" fmla="*/ 16 h 728"/>
                <a:gd name="T108" fmla="*/ 977 w 2997"/>
                <a:gd name="T109" fmla="*/ 0 h 728"/>
                <a:gd name="T110" fmla="*/ 897 w 2997"/>
                <a:gd name="T111" fmla="*/ 16 h 728"/>
                <a:gd name="T112" fmla="*/ 729 w 2997"/>
                <a:gd name="T113" fmla="*/ 8 h 728"/>
                <a:gd name="T114" fmla="*/ 665 w 2997"/>
                <a:gd name="T115" fmla="*/ 8 h 728"/>
                <a:gd name="T116" fmla="*/ 497 w 2997"/>
                <a:gd name="T117" fmla="*/ 16 h 728"/>
                <a:gd name="T118" fmla="*/ 417 w 2997"/>
                <a:gd name="T119" fmla="*/ 0 h 728"/>
                <a:gd name="T120" fmla="*/ 273 w 2997"/>
                <a:gd name="T121" fmla="*/ 16 h 728"/>
                <a:gd name="T122" fmla="*/ 161 w 2997"/>
                <a:gd name="T123" fmla="*/ 0 h 728"/>
                <a:gd name="T124" fmla="*/ 81 w 299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2" y="48"/>
                    <a:pt x="8" y="48"/>
                  </a:cubicBezTo>
                  <a:cubicBezTo>
                    <a:pt x="3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3" y="16"/>
                    <a:pt x="8" y="16"/>
                  </a:cubicBezTo>
                  <a:cubicBezTo>
                    <a:pt x="12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2" y="96"/>
                    <a:pt x="8" y="96"/>
                  </a:cubicBezTo>
                  <a:cubicBezTo>
                    <a:pt x="3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3" y="64"/>
                    <a:pt x="8" y="64"/>
                  </a:cubicBezTo>
                  <a:cubicBezTo>
                    <a:pt x="12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2" y="144"/>
                    <a:pt x="8" y="144"/>
                  </a:cubicBezTo>
                  <a:cubicBezTo>
                    <a:pt x="3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3" y="112"/>
                    <a:pt x="8" y="112"/>
                  </a:cubicBezTo>
                  <a:cubicBezTo>
                    <a:pt x="12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2" y="192"/>
                    <a:pt x="8" y="192"/>
                  </a:cubicBezTo>
                  <a:cubicBezTo>
                    <a:pt x="3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3" y="160"/>
                    <a:pt x="8" y="160"/>
                  </a:cubicBezTo>
                  <a:cubicBezTo>
                    <a:pt x="12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2" y="240"/>
                    <a:pt x="8" y="240"/>
                  </a:cubicBezTo>
                  <a:cubicBezTo>
                    <a:pt x="3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3" y="208"/>
                    <a:pt x="8" y="208"/>
                  </a:cubicBezTo>
                  <a:cubicBezTo>
                    <a:pt x="12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2" y="288"/>
                    <a:pt x="8" y="288"/>
                  </a:cubicBezTo>
                  <a:cubicBezTo>
                    <a:pt x="3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3" y="256"/>
                    <a:pt x="8" y="256"/>
                  </a:cubicBezTo>
                  <a:cubicBezTo>
                    <a:pt x="12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2" y="336"/>
                    <a:pt x="8" y="336"/>
                  </a:cubicBezTo>
                  <a:cubicBezTo>
                    <a:pt x="3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3" y="304"/>
                    <a:pt x="8" y="304"/>
                  </a:cubicBezTo>
                  <a:cubicBezTo>
                    <a:pt x="12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2" y="384"/>
                    <a:pt x="8" y="384"/>
                  </a:cubicBezTo>
                  <a:cubicBezTo>
                    <a:pt x="3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3" y="352"/>
                    <a:pt x="8" y="352"/>
                  </a:cubicBezTo>
                  <a:cubicBezTo>
                    <a:pt x="12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2" y="432"/>
                    <a:pt x="8" y="432"/>
                  </a:cubicBezTo>
                  <a:cubicBezTo>
                    <a:pt x="3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3" y="400"/>
                    <a:pt x="8" y="400"/>
                  </a:cubicBezTo>
                  <a:cubicBezTo>
                    <a:pt x="12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2" y="480"/>
                    <a:pt x="8" y="480"/>
                  </a:cubicBezTo>
                  <a:cubicBezTo>
                    <a:pt x="3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3" y="448"/>
                    <a:pt x="8" y="448"/>
                  </a:cubicBezTo>
                  <a:cubicBezTo>
                    <a:pt x="12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2" y="528"/>
                    <a:pt x="8" y="528"/>
                  </a:cubicBezTo>
                  <a:cubicBezTo>
                    <a:pt x="3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3" y="496"/>
                    <a:pt x="8" y="496"/>
                  </a:cubicBezTo>
                  <a:cubicBezTo>
                    <a:pt x="12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2" y="576"/>
                    <a:pt x="8" y="576"/>
                  </a:cubicBezTo>
                  <a:cubicBezTo>
                    <a:pt x="3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3" y="544"/>
                    <a:pt x="8" y="544"/>
                  </a:cubicBezTo>
                  <a:cubicBezTo>
                    <a:pt x="12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2" y="624"/>
                    <a:pt x="8" y="624"/>
                  </a:cubicBezTo>
                  <a:cubicBezTo>
                    <a:pt x="3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3" y="592"/>
                    <a:pt x="8" y="592"/>
                  </a:cubicBezTo>
                  <a:cubicBezTo>
                    <a:pt x="12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2" y="672"/>
                    <a:pt x="8" y="672"/>
                  </a:cubicBezTo>
                  <a:cubicBezTo>
                    <a:pt x="3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3" y="640"/>
                    <a:pt x="8" y="640"/>
                  </a:cubicBezTo>
                  <a:cubicBezTo>
                    <a:pt x="12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2" y="720"/>
                    <a:pt x="8" y="720"/>
                  </a:cubicBezTo>
                  <a:cubicBezTo>
                    <a:pt x="3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3" y="688"/>
                    <a:pt x="8" y="688"/>
                  </a:cubicBezTo>
                  <a:cubicBezTo>
                    <a:pt x="12" y="688"/>
                    <a:pt x="16" y="692"/>
                    <a:pt x="16" y="696"/>
                  </a:cubicBezTo>
                  <a:close/>
                  <a:moveTo>
                    <a:pt x="32" y="712"/>
                  </a:moveTo>
                  <a:lnTo>
                    <a:pt x="48" y="712"/>
                  </a:lnTo>
                  <a:cubicBezTo>
                    <a:pt x="53" y="712"/>
                    <a:pt x="56" y="716"/>
                    <a:pt x="56" y="720"/>
                  </a:cubicBezTo>
                  <a:cubicBezTo>
                    <a:pt x="56" y="724"/>
                    <a:pt x="53" y="728"/>
                    <a:pt x="48" y="728"/>
                  </a:cubicBezTo>
                  <a:lnTo>
                    <a:pt x="32" y="728"/>
                  </a:lnTo>
                  <a:cubicBezTo>
                    <a:pt x="28" y="728"/>
                    <a:pt x="24" y="724"/>
                    <a:pt x="24" y="720"/>
                  </a:cubicBezTo>
                  <a:cubicBezTo>
                    <a:pt x="24" y="716"/>
                    <a:pt x="28" y="712"/>
                    <a:pt x="32" y="712"/>
                  </a:cubicBezTo>
                  <a:close/>
                  <a:moveTo>
                    <a:pt x="80" y="712"/>
                  </a:moveTo>
                  <a:lnTo>
                    <a:pt x="96" y="712"/>
                  </a:lnTo>
                  <a:cubicBezTo>
                    <a:pt x="101" y="712"/>
                    <a:pt x="104" y="716"/>
                    <a:pt x="104" y="720"/>
                  </a:cubicBezTo>
                  <a:cubicBezTo>
                    <a:pt x="104" y="724"/>
                    <a:pt x="101" y="728"/>
                    <a:pt x="96" y="728"/>
                  </a:cubicBezTo>
                  <a:lnTo>
                    <a:pt x="80" y="728"/>
                  </a:lnTo>
                  <a:cubicBezTo>
                    <a:pt x="76" y="728"/>
                    <a:pt x="72" y="724"/>
                    <a:pt x="72" y="720"/>
                  </a:cubicBezTo>
                  <a:cubicBezTo>
                    <a:pt x="72" y="716"/>
                    <a:pt x="76" y="712"/>
                    <a:pt x="80" y="712"/>
                  </a:cubicBezTo>
                  <a:close/>
                  <a:moveTo>
                    <a:pt x="128" y="712"/>
                  </a:moveTo>
                  <a:lnTo>
                    <a:pt x="144" y="712"/>
                  </a:lnTo>
                  <a:cubicBezTo>
                    <a:pt x="149" y="712"/>
                    <a:pt x="152" y="716"/>
                    <a:pt x="152" y="720"/>
                  </a:cubicBezTo>
                  <a:cubicBezTo>
                    <a:pt x="152" y="724"/>
                    <a:pt x="149" y="728"/>
                    <a:pt x="144" y="728"/>
                  </a:cubicBezTo>
                  <a:lnTo>
                    <a:pt x="128" y="728"/>
                  </a:lnTo>
                  <a:cubicBezTo>
                    <a:pt x="124" y="728"/>
                    <a:pt x="120" y="724"/>
                    <a:pt x="120" y="720"/>
                  </a:cubicBezTo>
                  <a:cubicBezTo>
                    <a:pt x="120" y="716"/>
                    <a:pt x="124" y="712"/>
                    <a:pt x="128" y="712"/>
                  </a:cubicBezTo>
                  <a:close/>
                  <a:moveTo>
                    <a:pt x="176" y="712"/>
                  </a:moveTo>
                  <a:lnTo>
                    <a:pt x="192" y="712"/>
                  </a:lnTo>
                  <a:cubicBezTo>
                    <a:pt x="197" y="712"/>
                    <a:pt x="200" y="716"/>
                    <a:pt x="200" y="720"/>
                  </a:cubicBezTo>
                  <a:cubicBezTo>
                    <a:pt x="200" y="724"/>
                    <a:pt x="197" y="728"/>
                    <a:pt x="192" y="728"/>
                  </a:cubicBezTo>
                  <a:lnTo>
                    <a:pt x="176" y="728"/>
                  </a:lnTo>
                  <a:cubicBezTo>
                    <a:pt x="172" y="728"/>
                    <a:pt x="168" y="724"/>
                    <a:pt x="168" y="720"/>
                  </a:cubicBezTo>
                  <a:cubicBezTo>
                    <a:pt x="168" y="716"/>
                    <a:pt x="172" y="712"/>
                    <a:pt x="176" y="712"/>
                  </a:cubicBezTo>
                  <a:close/>
                  <a:moveTo>
                    <a:pt x="224" y="712"/>
                  </a:moveTo>
                  <a:lnTo>
                    <a:pt x="240" y="712"/>
                  </a:lnTo>
                  <a:cubicBezTo>
                    <a:pt x="245" y="712"/>
                    <a:pt x="248" y="716"/>
                    <a:pt x="248" y="720"/>
                  </a:cubicBezTo>
                  <a:cubicBezTo>
                    <a:pt x="248" y="724"/>
                    <a:pt x="245" y="728"/>
                    <a:pt x="240" y="728"/>
                  </a:cubicBezTo>
                  <a:lnTo>
                    <a:pt x="224" y="728"/>
                  </a:lnTo>
                  <a:cubicBezTo>
                    <a:pt x="220" y="728"/>
                    <a:pt x="216" y="724"/>
                    <a:pt x="216" y="720"/>
                  </a:cubicBezTo>
                  <a:cubicBezTo>
                    <a:pt x="216" y="716"/>
                    <a:pt x="220" y="712"/>
                    <a:pt x="224" y="712"/>
                  </a:cubicBezTo>
                  <a:close/>
                  <a:moveTo>
                    <a:pt x="272" y="712"/>
                  </a:moveTo>
                  <a:lnTo>
                    <a:pt x="288" y="712"/>
                  </a:lnTo>
                  <a:cubicBezTo>
                    <a:pt x="293" y="712"/>
                    <a:pt x="296" y="716"/>
                    <a:pt x="296" y="720"/>
                  </a:cubicBezTo>
                  <a:cubicBezTo>
                    <a:pt x="296" y="724"/>
                    <a:pt x="293" y="728"/>
                    <a:pt x="288" y="728"/>
                  </a:cubicBezTo>
                  <a:lnTo>
                    <a:pt x="272" y="728"/>
                  </a:lnTo>
                  <a:cubicBezTo>
                    <a:pt x="268" y="728"/>
                    <a:pt x="264" y="724"/>
                    <a:pt x="264" y="720"/>
                  </a:cubicBezTo>
                  <a:cubicBezTo>
                    <a:pt x="264" y="716"/>
                    <a:pt x="268" y="712"/>
                    <a:pt x="272" y="712"/>
                  </a:cubicBezTo>
                  <a:close/>
                  <a:moveTo>
                    <a:pt x="320" y="712"/>
                  </a:moveTo>
                  <a:lnTo>
                    <a:pt x="336" y="712"/>
                  </a:lnTo>
                  <a:cubicBezTo>
                    <a:pt x="341" y="712"/>
                    <a:pt x="344" y="716"/>
                    <a:pt x="344" y="720"/>
                  </a:cubicBezTo>
                  <a:cubicBezTo>
                    <a:pt x="344" y="724"/>
                    <a:pt x="341" y="728"/>
                    <a:pt x="336" y="728"/>
                  </a:cubicBezTo>
                  <a:lnTo>
                    <a:pt x="320" y="728"/>
                  </a:lnTo>
                  <a:cubicBezTo>
                    <a:pt x="316" y="728"/>
                    <a:pt x="312" y="724"/>
                    <a:pt x="312" y="720"/>
                  </a:cubicBezTo>
                  <a:cubicBezTo>
                    <a:pt x="312" y="716"/>
                    <a:pt x="316" y="712"/>
                    <a:pt x="320" y="712"/>
                  </a:cubicBezTo>
                  <a:close/>
                  <a:moveTo>
                    <a:pt x="368" y="712"/>
                  </a:moveTo>
                  <a:lnTo>
                    <a:pt x="384" y="712"/>
                  </a:lnTo>
                  <a:cubicBezTo>
                    <a:pt x="389" y="712"/>
                    <a:pt x="392" y="716"/>
                    <a:pt x="392" y="720"/>
                  </a:cubicBezTo>
                  <a:cubicBezTo>
                    <a:pt x="392" y="724"/>
                    <a:pt x="389" y="728"/>
                    <a:pt x="384" y="728"/>
                  </a:cubicBezTo>
                  <a:lnTo>
                    <a:pt x="368" y="728"/>
                  </a:lnTo>
                  <a:cubicBezTo>
                    <a:pt x="364" y="728"/>
                    <a:pt x="360" y="724"/>
                    <a:pt x="360" y="720"/>
                  </a:cubicBezTo>
                  <a:cubicBezTo>
                    <a:pt x="360" y="716"/>
                    <a:pt x="364" y="712"/>
                    <a:pt x="368" y="712"/>
                  </a:cubicBezTo>
                  <a:close/>
                  <a:moveTo>
                    <a:pt x="416" y="712"/>
                  </a:moveTo>
                  <a:lnTo>
                    <a:pt x="432" y="712"/>
                  </a:lnTo>
                  <a:cubicBezTo>
                    <a:pt x="437" y="712"/>
                    <a:pt x="440" y="716"/>
                    <a:pt x="440" y="720"/>
                  </a:cubicBezTo>
                  <a:cubicBezTo>
                    <a:pt x="440" y="724"/>
                    <a:pt x="437" y="728"/>
                    <a:pt x="432" y="728"/>
                  </a:cubicBezTo>
                  <a:lnTo>
                    <a:pt x="416" y="728"/>
                  </a:lnTo>
                  <a:cubicBezTo>
                    <a:pt x="412" y="728"/>
                    <a:pt x="408" y="724"/>
                    <a:pt x="408" y="720"/>
                  </a:cubicBezTo>
                  <a:cubicBezTo>
                    <a:pt x="408" y="716"/>
                    <a:pt x="412" y="712"/>
                    <a:pt x="416" y="712"/>
                  </a:cubicBezTo>
                  <a:close/>
                  <a:moveTo>
                    <a:pt x="464" y="712"/>
                  </a:moveTo>
                  <a:lnTo>
                    <a:pt x="480" y="712"/>
                  </a:lnTo>
                  <a:cubicBezTo>
                    <a:pt x="485" y="712"/>
                    <a:pt x="488" y="716"/>
                    <a:pt x="488" y="720"/>
                  </a:cubicBezTo>
                  <a:cubicBezTo>
                    <a:pt x="488" y="724"/>
                    <a:pt x="485" y="728"/>
                    <a:pt x="480" y="728"/>
                  </a:cubicBezTo>
                  <a:lnTo>
                    <a:pt x="464" y="728"/>
                  </a:lnTo>
                  <a:cubicBezTo>
                    <a:pt x="460" y="728"/>
                    <a:pt x="456" y="724"/>
                    <a:pt x="456" y="720"/>
                  </a:cubicBezTo>
                  <a:cubicBezTo>
                    <a:pt x="456" y="716"/>
                    <a:pt x="460" y="712"/>
                    <a:pt x="464" y="712"/>
                  </a:cubicBezTo>
                  <a:close/>
                  <a:moveTo>
                    <a:pt x="512" y="712"/>
                  </a:moveTo>
                  <a:lnTo>
                    <a:pt x="528" y="712"/>
                  </a:lnTo>
                  <a:cubicBezTo>
                    <a:pt x="533" y="712"/>
                    <a:pt x="536" y="716"/>
                    <a:pt x="536" y="720"/>
                  </a:cubicBezTo>
                  <a:cubicBezTo>
                    <a:pt x="536" y="724"/>
                    <a:pt x="533" y="728"/>
                    <a:pt x="528" y="728"/>
                  </a:cubicBezTo>
                  <a:lnTo>
                    <a:pt x="512" y="728"/>
                  </a:lnTo>
                  <a:cubicBezTo>
                    <a:pt x="508" y="728"/>
                    <a:pt x="504" y="724"/>
                    <a:pt x="504" y="720"/>
                  </a:cubicBezTo>
                  <a:cubicBezTo>
                    <a:pt x="504" y="716"/>
                    <a:pt x="508" y="712"/>
                    <a:pt x="512" y="712"/>
                  </a:cubicBezTo>
                  <a:close/>
                  <a:moveTo>
                    <a:pt x="560" y="712"/>
                  </a:moveTo>
                  <a:lnTo>
                    <a:pt x="576" y="712"/>
                  </a:lnTo>
                  <a:cubicBezTo>
                    <a:pt x="581" y="712"/>
                    <a:pt x="584" y="716"/>
                    <a:pt x="584" y="720"/>
                  </a:cubicBezTo>
                  <a:cubicBezTo>
                    <a:pt x="584" y="724"/>
                    <a:pt x="581" y="728"/>
                    <a:pt x="576" y="728"/>
                  </a:cubicBezTo>
                  <a:lnTo>
                    <a:pt x="560" y="728"/>
                  </a:lnTo>
                  <a:cubicBezTo>
                    <a:pt x="556" y="728"/>
                    <a:pt x="552" y="724"/>
                    <a:pt x="552" y="720"/>
                  </a:cubicBezTo>
                  <a:cubicBezTo>
                    <a:pt x="552" y="716"/>
                    <a:pt x="556" y="712"/>
                    <a:pt x="560" y="712"/>
                  </a:cubicBezTo>
                  <a:close/>
                  <a:moveTo>
                    <a:pt x="608" y="712"/>
                  </a:moveTo>
                  <a:lnTo>
                    <a:pt x="624" y="712"/>
                  </a:lnTo>
                  <a:cubicBezTo>
                    <a:pt x="629" y="712"/>
                    <a:pt x="632" y="716"/>
                    <a:pt x="632" y="720"/>
                  </a:cubicBezTo>
                  <a:cubicBezTo>
                    <a:pt x="632" y="724"/>
                    <a:pt x="629" y="728"/>
                    <a:pt x="624" y="728"/>
                  </a:cubicBezTo>
                  <a:lnTo>
                    <a:pt x="608" y="728"/>
                  </a:lnTo>
                  <a:cubicBezTo>
                    <a:pt x="604" y="728"/>
                    <a:pt x="600" y="724"/>
                    <a:pt x="600" y="720"/>
                  </a:cubicBezTo>
                  <a:cubicBezTo>
                    <a:pt x="600" y="716"/>
                    <a:pt x="604" y="712"/>
                    <a:pt x="608" y="712"/>
                  </a:cubicBezTo>
                  <a:close/>
                  <a:moveTo>
                    <a:pt x="656" y="712"/>
                  </a:moveTo>
                  <a:lnTo>
                    <a:pt x="672" y="712"/>
                  </a:lnTo>
                  <a:cubicBezTo>
                    <a:pt x="677" y="712"/>
                    <a:pt x="680" y="716"/>
                    <a:pt x="680" y="720"/>
                  </a:cubicBezTo>
                  <a:cubicBezTo>
                    <a:pt x="680" y="724"/>
                    <a:pt x="677" y="728"/>
                    <a:pt x="672" y="728"/>
                  </a:cubicBezTo>
                  <a:lnTo>
                    <a:pt x="656" y="728"/>
                  </a:lnTo>
                  <a:cubicBezTo>
                    <a:pt x="652" y="728"/>
                    <a:pt x="648" y="724"/>
                    <a:pt x="648" y="720"/>
                  </a:cubicBezTo>
                  <a:cubicBezTo>
                    <a:pt x="648" y="716"/>
                    <a:pt x="652" y="712"/>
                    <a:pt x="656" y="712"/>
                  </a:cubicBezTo>
                  <a:close/>
                  <a:moveTo>
                    <a:pt x="704" y="712"/>
                  </a:moveTo>
                  <a:lnTo>
                    <a:pt x="720" y="712"/>
                  </a:lnTo>
                  <a:cubicBezTo>
                    <a:pt x="725" y="712"/>
                    <a:pt x="728" y="716"/>
                    <a:pt x="728" y="720"/>
                  </a:cubicBezTo>
                  <a:cubicBezTo>
                    <a:pt x="728" y="724"/>
                    <a:pt x="725" y="728"/>
                    <a:pt x="720" y="728"/>
                  </a:cubicBezTo>
                  <a:lnTo>
                    <a:pt x="704" y="728"/>
                  </a:lnTo>
                  <a:cubicBezTo>
                    <a:pt x="700" y="728"/>
                    <a:pt x="696" y="724"/>
                    <a:pt x="696" y="720"/>
                  </a:cubicBezTo>
                  <a:cubicBezTo>
                    <a:pt x="696" y="716"/>
                    <a:pt x="700" y="712"/>
                    <a:pt x="704" y="712"/>
                  </a:cubicBezTo>
                  <a:close/>
                  <a:moveTo>
                    <a:pt x="752" y="712"/>
                  </a:moveTo>
                  <a:lnTo>
                    <a:pt x="768" y="712"/>
                  </a:lnTo>
                  <a:cubicBezTo>
                    <a:pt x="773" y="712"/>
                    <a:pt x="776" y="716"/>
                    <a:pt x="776" y="720"/>
                  </a:cubicBezTo>
                  <a:cubicBezTo>
                    <a:pt x="776" y="724"/>
                    <a:pt x="773" y="728"/>
                    <a:pt x="768" y="728"/>
                  </a:cubicBezTo>
                  <a:lnTo>
                    <a:pt x="752" y="728"/>
                  </a:lnTo>
                  <a:cubicBezTo>
                    <a:pt x="748" y="728"/>
                    <a:pt x="744" y="724"/>
                    <a:pt x="744" y="720"/>
                  </a:cubicBezTo>
                  <a:cubicBezTo>
                    <a:pt x="744" y="716"/>
                    <a:pt x="748" y="712"/>
                    <a:pt x="752" y="712"/>
                  </a:cubicBezTo>
                  <a:close/>
                  <a:moveTo>
                    <a:pt x="800" y="712"/>
                  </a:moveTo>
                  <a:lnTo>
                    <a:pt x="816" y="712"/>
                  </a:lnTo>
                  <a:cubicBezTo>
                    <a:pt x="821" y="712"/>
                    <a:pt x="824" y="716"/>
                    <a:pt x="824" y="720"/>
                  </a:cubicBezTo>
                  <a:cubicBezTo>
                    <a:pt x="824" y="724"/>
                    <a:pt x="821" y="728"/>
                    <a:pt x="816" y="728"/>
                  </a:cubicBezTo>
                  <a:lnTo>
                    <a:pt x="800" y="728"/>
                  </a:lnTo>
                  <a:cubicBezTo>
                    <a:pt x="796" y="728"/>
                    <a:pt x="792" y="724"/>
                    <a:pt x="792" y="720"/>
                  </a:cubicBezTo>
                  <a:cubicBezTo>
                    <a:pt x="792" y="716"/>
                    <a:pt x="796" y="712"/>
                    <a:pt x="800" y="712"/>
                  </a:cubicBezTo>
                  <a:close/>
                  <a:moveTo>
                    <a:pt x="848" y="712"/>
                  </a:moveTo>
                  <a:lnTo>
                    <a:pt x="864" y="712"/>
                  </a:lnTo>
                  <a:cubicBezTo>
                    <a:pt x="869" y="712"/>
                    <a:pt x="872" y="716"/>
                    <a:pt x="872" y="720"/>
                  </a:cubicBezTo>
                  <a:cubicBezTo>
                    <a:pt x="872" y="724"/>
                    <a:pt x="869" y="728"/>
                    <a:pt x="864" y="728"/>
                  </a:cubicBezTo>
                  <a:lnTo>
                    <a:pt x="848" y="728"/>
                  </a:lnTo>
                  <a:cubicBezTo>
                    <a:pt x="844" y="728"/>
                    <a:pt x="840" y="724"/>
                    <a:pt x="840" y="720"/>
                  </a:cubicBezTo>
                  <a:cubicBezTo>
                    <a:pt x="840" y="716"/>
                    <a:pt x="844" y="712"/>
                    <a:pt x="848" y="712"/>
                  </a:cubicBezTo>
                  <a:close/>
                  <a:moveTo>
                    <a:pt x="896" y="712"/>
                  </a:moveTo>
                  <a:lnTo>
                    <a:pt x="912" y="712"/>
                  </a:lnTo>
                  <a:cubicBezTo>
                    <a:pt x="917" y="712"/>
                    <a:pt x="920" y="716"/>
                    <a:pt x="920" y="720"/>
                  </a:cubicBezTo>
                  <a:cubicBezTo>
                    <a:pt x="920" y="724"/>
                    <a:pt x="917" y="728"/>
                    <a:pt x="912" y="728"/>
                  </a:cubicBezTo>
                  <a:lnTo>
                    <a:pt x="896" y="728"/>
                  </a:lnTo>
                  <a:cubicBezTo>
                    <a:pt x="892" y="728"/>
                    <a:pt x="888" y="724"/>
                    <a:pt x="888" y="720"/>
                  </a:cubicBezTo>
                  <a:cubicBezTo>
                    <a:pt x="888" y="716"/>
                    <a:pt x="892" y="712"/>
                    <a:pt x="896" y="712"/>
                  </a:cubicBezTo>
                  <a:close/>
                  <a:moveTo>
                    <a:pt x="944" y="712"/>
                  </a:moveTo>
                  <a:lnTo>
                    <a:pt x="960" y="712"/>
                  </a:lnTo>
                  <a:cubicBezTo>
                    <a:pt x="965" y="712"/>
                    <a:pt x="968" y="716"/>
                    <a:pt x="968" y="720"/>
                  </a:cubicBezTo>
                  <a:cubicBezTo>
                    <a:pt x="968" y="724"/>
                    <a:pt x="965" y="728"/>
                    <a:pt x="960" y="728"/>
                  </a:cubicBezTo>
                  <a:lnTo>
                    <a:pt x="944" y="728"/>
                  </a:lnTo>
                  <a:cubicBezTo>
                    <a:pt x="940" y="728"/>
                    <a:pt x="936" y="724"/>
                    <a:pt x="936" y="720"/>
                  </a:cubicBezTo>
                  <a:cubicBezTo>
                    <a:pt x="936" y="716"/>
                    <a:pt x="940" y="712"/>
                    <a:pt x="944" y="712"/>
                  </a:cubicBezTo>
                  <a:close/>
                  <a:moveTo>
                    <a:pt x="992" y="712"/>
                  </a:moveTo>
                  <a:lnTo>
                    <a:pt x="1008" y="712"/>
                  </a:lnTo>
                  <a:cubicBezTo>
                    <a:pt x="1013" y="712"/>
                    <a:pt x="1016" y="716"/>
                    <a:pt x="1016" y="720"/>
                  </a:cubicBezTo>
                  <a:cubicBezTo>
                    <a:pt x="1016" y="724"/>
                    <a:pt x="1013" y="728"/>
                    <a:pt x="1008" y="728"/>
                  </a:cubicBezTo>
                  <a:lnTo>
                    <a:pt x="992" y="728"/>
                  </a:lnTo>
                  <a:cubicBezTo>
                    <a:pt x="988" y="728"/>
                    <a:pt x="984" y="724"/>
                    <a:pt x="984" y="720"/>
                  </a:cubicBezTo>
                  <a:cubicBezTo>
                    <a:pt x="984" y="716"/>
                    <a:pt x="988" y="712"/>
                    <a:pt x="992" y="712"/>
                  </a:cubicBezTo>
                  <a:close/>
                  <a:moveTo>
                    <a:pt x="1040" y="712"/>
                  </a:moveTo>
                  <a:lnTo>
                    <a:pt x="1056" y="712"/>
                  </a:lnTo>
                  <a:cubicBezTo>
                    <a:pt x="1061" y="712"/>
                    <a:pt x="1064" y="716"/>
                    <a:pt x="1064" y="720"/>
                  </a:cubicBezTo>
                  <a:cubicBezTo>
                    <a:pt x="1064" y="724"/>
                    <a:pt x="1061" y="728"/>
                    <a:pt x="1056" y="728"/>
                  </a:cubicBezTo>
                  <a:lnTo>
                    <a:pt x="1040" y="728"/>
                  </a:lnTo>
                  <a:cubicBezTo>
                    <a:pt x="1036" y="728"/>
                    <a:pt x="1032" y="724"/>
                    <a:pt x="1032" y="720"/>
                  </a:cubicBezTo>
                  <a:cubicBezTo>
                    <a:pt x="1032" y="716"/>
                    <a:pt x="1036" y="712"/>
                    <a:pt x="1040" y="712"/>
                  </a:cubicBezTo>
                  <a:close/>
                  <a:moveTo>
                    <a:pt x="1088" y="712"/>
                  </a:moveTo>
                  <a:lnTo>
                    <a:pt x="1104" y="712"/>
                  </a:lnTo>
                  <a:cubicBezTo>
                    <a:pt x="1109" y="712"/>
                    <a:pt x="1112" y="716"/>
                    <a:pt x="1112" y="720"/>
                  </a:cubicBezTo>
                  <a:cubicBezTo>
                    <a:pt x="1112" y="724"/>
                    <a:pt x="1109" y="728"/>
                    <a:pt x="1104" y="728"/>
                  </a:cubicBezTo>
                  <a:lnTo>
                    <a:pt x="1088" y="728"/>
                  </a:lnTo>
                  <a:cubicBezTo>
                    <a:pt x="1084" y="728"/>
                    <a:pt x="1080" y="724"/>
                    <a:pt x="1080" y="720"/>
                  </a:cubicBezTo>
                  <a:cubicBezTo>
                    <a:pt x="1080" y="716"/>
                    <a:pt x="1084" y="712"/>
                    <a:pt x="1088" y="712"/>
                  </a:cubicBezTo>
                  <a:close/>
                  <a:moveTo>
                    <a:pt x="1136" y="712"/>
                  </a:moveTo>
                  <a:lnTo>
                    <a:pt x="1152" y="712"/>
                  </a:lnTo>
                  <a:cubicBezTo>
                    <a:pt x="1157" y="712"/>
                    <a:pt x="1160" y="716"/>
                    <a:pt x="1160" y="720"/>
                  </a:cubicBezTo>
                  <a:cubicBezTo>
                    <a:pt x="1160" y="724"/>
                    <a:pt x="1157" y="728"/>
                    <a:pt x="1152" y="728"/>
                  </a:cubicBezTo>
                  <a:lnTo>
                    <a:pt x="1136" y="728"/>
                  </a:lnTo>
                  <a:cubicBezTo>
                    <a:pt x="1132" y="728"/>
                    <a:pt x="1128" y="724"/>
                    <a:pt x="1128" y="720"/>
                  </a:cubicBezTo>
                  <a:cubicBezTo>
                    <a:pt x="1128" y="716"/>
                    <a:pt x="1132" y="712"/>
                    <a:pt x="1136" y="712"/>
                  </a:cubicBezTo>
                  <a:close/>
                  <a:moveTo>
                    <a:pt x="1184" y="712"/>
                  </a:moveTo>
                  <a:lnTo>
                    <a:pt x="1200" y="712"/>
                  </a:lnTo>
                  <a:cubicBezTo>
                    <a:pt x="1205" y="712"/>
                    <a:pt x="1208" y="716"/>
                    <a:pt x="1208" y="720"/>
                  </a:cubicBezTo>
                  <a:cubicBezTo>
                    <a:pt x="1208" y="724"/>
                    <a:pt x="1205" y="728"/>
                    <a:pt x="1200" y="728"/>
                  </a:cubicBezTo>
                  <a:lnTo>
                    <a:pt x="1184" y="728"/>
                  </a:lnTo>
                  <a:cubicBezTo>
                    <a:pt x="1180" y="728"/>
                    <a:pt x="1176" y="724"/>
                    <a:pt x="1176" y="720"/>
                  </a:cubicBezTo>
                  <a:cubicBezTo>
                    <a:pt x="1176" y="716"/>
                    <a:pt x="1180" y="712"/>
                    <a:pt x="1184" y="712"/>
                  </a:cubicBezTo>
                  <a:close/>
                  <a:moveTo>
                    <a:pt x="1232" y="712"/>
                  </a:moveTo>
                  <a:lnTo>
                    <a:pt x="1248" y="712"/>
                  </a:lnTo>
                  <a:cubicBezTo>
                    <a:pt x="1253" y="712"/>
                    <a:pt x="1256" y="716"/>
                    <a:pt x="1256" y="720"/>
                  </a:cubicBezTo>
                  <a:cubicBezTo>
                    <a:pt x="1256" y="724"/>
                    <a:pt x="1253" y="728"/>
                    <a:pt x="1248" y="728"/>
                  </a:cubicBezTo>
                  <a:lnTo>
                    <a:pt x="1232" y="728"/>
                  </a:lnTo>
                  <a:cubicBezTo>
                    <a:pt x="1228" y="728"/>
                    <a:pt x="1224" y="724"/>
                    <a:pt x="1224" y="720"/>
                  </a:cubicBezTo>
                  <a:cubicBezTo>
                    <a:pt x="1224" y="716"/>
                    <a:pt x="1228" y="712"/>
                    <a:pt x="1232" y="712"/>
                  </a:cubicBezTo>
                  <a:close/>
                  <a:moveTo>
                    <a:pt x="1280" y="712"/>
                  </a:moveTo>
                  <a:lnTo>
                    <a:pt x="1296" y="712"/>
                  </a:lnTo>
                  <a:cubicBezTo>
                    <a:pt x="1301" y="712"/>
                    <a:pt x="1304" y="716"/>
                    <a:pt x="1304" y="720"/>
                  </a:cubicBezTo>
                  <a:cubicBezTo>
                    <a:pt x="1304" y="724"/>
                    <a:pt x="1301" y="728"/>
                    <a:pt x="1296" y="728"/>
                  </a:cubicBezTo>
                  <a:lnTo>
                    <a:pt x="1280" y="728"/>
                  </a:lnTo>
                  <a:cubicBezTo>
                    <a:pt x="1276" y="728"/>
                    <a:pt x="1272" y="724"/>
                    <a:pt x="1272" y="720"/>
                  </a:cubicBezTo>
                  <a:cubicBezTo>
                    <a:pt x="1272" y="716"/>
                    <a:pt x="1276" y="712"/>
                    <a:pt x="1280" y="712"/>
                  </a:cubicBezTo>
                  <a:close/>
                  <a:moveTo>
                    <a:pt x="1328" y="712"/>
                  </a:moveTo>
                  <a:lnTo>
                    <a:pt x="1344" y="712"/>
                  </a:lnTo>
                  <a:cubicBezTo>
                    <a:pt x="1349" y="712"/>
                    <a:pt x="1352" y="716"/>
                    <a:pt x="1352" y="720"/>
                  </a:cubicBezTo>
                  <a:cubicBezTo>
                    <a:pt x="1352" y="724"/>
                    <a:pt x="1349" y="728"/>
                    <a:pt x="1344" y="728"/>
                  </a:cubicBezTo>
                  <a:lnTo>
                    <a:pt x="1328" y="728"/>
                  </a:lnTo>
                  <a:cubicBezTo>
                    <a:pt x="1324" y="728"/>
                    <a:pt x="1320" y="724"/>
                    <a:pt x="1320" y="720"/>
                  </a:cubicBezTo>
                  <a:cubicBezTo>
                    <a:pt x="1320" y="716"/>
                    <a:pt x="1324" y="712"/>
                    <a:pt x="1328" y="712"/>
                  </a:cubicBezTo>
                  <a:close/>
                  <a:moveTo>
                    <a:pt x="1376" y="712"/>
                  </a:moveTo>
                  <a:lnTo>
                    <a:pt x="1392" y="712"/>
                  </a:lnTo>
                  <a:cubicBezTo>
                    <a:pt x="1397" y="712"/>
                    <a:pt x="1400" y="716"/>
                    <a:pt x="1400" y="720"/>
                  </a:cubicBezTo>
                  <a:cubicBezTo>
                    <a:pt x="1400" y="724"/>
                    <a:pt x="1397" y="728"/>
                    <a:pt x="1392" y="728"/>
                  </a:cubicBezTo>
                  <a:lnTo>
                    <a:pt x="1376" y="728"/>
                  </a:lnTo>
                  <a:cubicBezTo>
                    <a:pt x="1372" y="728"/>
                    <a:pt x="1368" y="724"/>
                    <a:pt x="1368" y="720"/>
                  </a:cubicBezTo>
                  <a:cubicBezTo>
                    <a:pt x="1368" y="716"/>
                    <a:pt x="1372" y="712"/>
                    <a:pt x="1376" y="712"/>
                  </a:cubicBezTo>
                  <a:close/>
                  <a:moveTo>
                    <a:pt x="1424" y="712"/>
                  </a:moveTo>
                  <a:lnTo>
                    <a:pt x="1440" y="712"/>
                  </a:lnTo>
                  <a:cubicBezTo>
                    <a:pt x="1445" y="712"/>
                    <a:pt x="1448" y="716"/>
                    <a:pt x="1448" y="720"/>
                  </a:cubicBezTo>
                  <a:cubicBezTo>
                    <a:pt x="1448" y="724"/>
                    <a:pt x="1445" y="728"/>
                    <a:pt x="1440" y="728"/>
                  </a:cubicBezTo>
                  <a:lnTo>
                    <a:pt x="1424" y="728"/>
                  </a:lnTo>
                  <a:cubicBezTo>
                    <a:pt x="1420" y="728"/>
                    <a:pt x="1416" y="724"/>
                    <a:pt x="1416" y="720"/>
                  </a:cubicBezTo>
                  <a:cubicBezTo>
                    <a:pt x="1416" y="716"/>
                    <a:pt x="1420" y="712"/>
                    <a:pt x="1424" y="712"/>
                  </a:cubicBezTo>
                  <a:close/>
                  <a:moveTo>
                    <a:pt x="1472" y="712"/>
                  </a:moveTo>
                  <a:lnTo>
                    <a:pt x="1488" y="712"/>
                  </a:lnTo>
                  <a:cubicBezTo>
                    <a:pt x="1493" y="712"/>
                    <a:pt x="1496" y="716"/>
                    <a:pt x="1496" y="720"/>
                  </a:cubicBezTo>
                  <a:cubicBezTo>
                    <a:pt x="1496" y="724"/>
                    <a:pt x="1493" y="728"/>
                    <a:pt x="1488" y="728"/>
                  </a:cubicBezTo>
                  <a:lnTo>
                    <a:pt x="1472" y="728"/>
                  </a:lnTo>
                  <a:cubicBezTo>
                    <a:pt x="1468" y="728"/>
                    <a:pt x="1464" y="724"/>
                    <a:pt x="1464" y="720"/>
                  </a:cubicBezTo>
                  <a:cubicBezTo>
                    <a:pt x="1464" y="716"/>
                    <a:pt x="1468" y="712"/>
                    <a:pt x="1472" y="712"/>
                  </a:cubicBezTo>
                  <a:close/>
                  <a:moveTo>
                    <a:pt x="1520" y="712"/>
                  </a:moveTo>
                  <a:lnTo>
                    <a:pt x="1536" y="712"/>
                  </a:lnTo>
                  <a:cubicBezTo>
                    <a:pt x="1541" y="712"/>
                    <a:pt x="1544" y="716"/>
                    <a:pt x="1544" y="720"/>
                  </a:cubicBezTo>
                  <a:cubicBezTo>
                    <a:pt x="1544" y="724"/>
                    <a:pt x="1541" y="728"/>
                    <a:pt x="1536" y="728"/>
                  </a:cubicBezTo>
                  <a:lnTo>
                    <a:pt x="1520" y="728"/>
                  </a:lnTo>
                  <a:cubicBezTo>
                    <a:pt x="1516" y="728"/>
                    <a:pt x="1512" y="724"/>
                    <a:pt x="1512" y="720"/>
                  </a:cubicBezTo>
                  <a:cubicBezTo>
                    <a:pt x="1512" y="716"/>
                    <a:pt x="1516" y="712"/>
                    <a:pt x="1520" y="712"/>
                  </a:cubicBezTo>
                  <a:close/>
                  <a:moveTo>
                    <a:pt x="1568" y="712"/>
                  </a:moveTo>
                  <a:lnTo>
                    <a:pt x="1584" y="712"/>
                  </a:lnTo>
                  <a:cubicBezTo>
                    <a:pt x="1589" y="712"/>
                    <a:pt x="1592" y="716"/>
                    <a:pt x="1592" y="720"/>
                  </a:cubicBezTo>
                  <a:cubicBezTo>
                    <a:pt x="1592" y="724"/>
                    <a:pt x="1589" y="728"/>
                    <a:pt x="1584" y="728"/>
                  </a:cubicBezTo>
                  <a:lnTo>
                    <a:pt x="1568" y="728"/>
                  </a:lnTo>
                  <a:cubicBezTo>
                    <a:pt x="1564" y="728"/>
                    <a:pt x="1560" y="724"/>
                    <a:pt x="1560" y="720"/>
                  </a:cubicBezTo>
                  <a:cubicBezTo>
                    <a:pt x="1560" y="716"/>
                    <a:pt x="1564" y="712"/>
                    <a:pt x="1568" y="712"/>
                  </a:cubicBezTo>
                  <a:close/>
                  <a:moveTo>
                    <a:pt x="1616" y="712"/>
                  </a:moveTo>
                  <a:lnTo>
                    <a:pt x="1632" y="712"/>
                  </a:lnTo>
                  <a:cubicBezTo>
                    <a:pt x="1637" y="712"/>
                    <a:pt x="1640" y="716"/>
                    <a:pt x="1640" y="720"/>
                  </a:cubicBezTo>
                  <a:cubicBezTo>
                    <a:pt x="1640" y="724"/>
                    <a:pt x="1637" y="728"/>
                    <a:pt x="1632" y="728"/>
                  </a:cubicBezTo>
                  <a:lnTo>
                    <a:pt x="1616" y="728"/>
                  </a:lnTo>
                  <a:cubicBezTo>
                    <a:pt x="1612" y="728"/>
                    <a:pt x="1608" y="724"/>
                    <a:pt x="1608" y="720"/>
                  </a:cubicBezTo>
                  <a:cubicBezTo>
                    <a:pt x="1608" y="716"/>
                    <a:pt x="1612" y="712"/>
                    <a:pt x="1616" y="712"/>
                  </a:cubicBezTo>
                  <a:close/>
                  <a:moveTo>
                    <a:pt x="1664" y="712"/>
                  </a:moveTo>
                  <a:lnTo>
                    <a:pt x="1680" y="712"/>
                  </a:lnTo>
                  <a:cubicBezTo>
                    <a:pt x="1685" y="712"/>
                    <a:pt x="1688" y="716"/>
                    <a:pt x="1688" y="720"/>
                  </a:cubicBezTo>
                  <a:cubicBezTo>
                    <a:pt x="1688" y="724"/>
                    <a:pt x="1685" y="728"/>
                    <a:pt x="1680" y="728"/>
                  </a:cubicBezTo>
                  <a:lnTo>
                    <a:pt x="1664" y="728"/>
                  </a:lnTo>
                  <a:cubicBezTo>
                    <a:pt x="1660" y="728"/>
                    <a:pt x="1656" y="724"/>
                    <a:pt x="1656" y="720"/>
                  </a:cubicBezTo>
                  <a:cubicBezTo>
                    <a:pt x="1656" y="716"/>
                    <a:pt x="1660" y="712"/>
                    <a:pt x="1664" y="712"/>
                  </a:cubicBezTo>
                  <a:close/>
                  <a:moveTo>
                    <a:pt x="1712" y="712"/>
                  </a:moveTo>
                  <a:lnTo>
                    <a:pt x="1728" y="712"/>
                  </a:lnTo>
                  <a:cubicBezTo>
                    <a:pt x="1733" y="712"/>
                    <a:pt x="1736" y="716"/>
                    <a:pt x="1736" y="720"/>
                  </a:cubicBezTo>
                  <a:cubicBezTo>
                    <a:pt x="1736" y="724"/>
                    <a:pt x="1733" y="728"/>
                    <a:pt x="1728" y="728"/>
                  </a:cubicBezTo>
                  <a:lnTo>
                    <a:pt x="1712" y="728"/>
                  </a:lnTo>
                  <a:cubicBezTo>
                    <a:pt x="1708" y="728"/>
                    <a:pt x="1704" y="724"/>
                    <a:pt x="1704" y="720"/>
                  </a:cubicBezTo>
                  <a:cubicBezTo>
                    <a:pt x="1704" y="716"/>
                    <a:pt x="1708" y="712"/>
                    <a:pt x="1712" y="712"/>
                  </a:cubicBezTo>
                  <a:close/>
                  <a:moveTo>
                    <a:pt x="1760" y="712"/>
                  </a:moveTo>
                  <a:lnTo>
                    <a:pt x="1776" y="712"/>
                  </a:lnTo>
                  <a:cubicBezTo>
                    <a:pt x="1781" y="712"/>
                    <a:pt x="1784" y="716"/>
                    <a:pt x="1784" y="720"/>
                  </a:cubicBezTo>
                  <a:cubicBezTo>
                    <a:pt x="1784" y="724"/>
                    <a:pt x="1781" y="728"/>
                    <a:pt x="1776" y="728"/>
                  </a:cubicBezTo>
                  <a:lnTo>
                    <a:pt x="1760" y="728"/>
                  </a:lnTo>
                  <a:cubicBezTo>
                    <a:pt x="1756" y="728"/>
                    <a:pt x="1752" y="724"/>
                    <a:pt x="1752" y="720"/>
                  </a:cubicBezTo>
                  <a:cubicBezTo>
                    <a:pt x="1752" y="716"/>
                    <a:pt x="1756" y="712"/>
                    <a:pt x="1760" y="712"/>
                  </a:cubicBezTo>
                  <a:close/>
                  <a:moveTo>
                    <a:pt x="1808" y="712"/>
                  </a:moveTo>
                  <a:lnTo>
                    <a:pt x="1824" y="712"/>
                  </a:lnTo>
                  <a:cubicBezTo>
                    <a:pt x="1829" y="712"/>
                    <a:pt x="1832" y="716"/>
                    <a:pt x="1832" y="720"/>
                  </a:cubicBezTo>
                  <a:cubicBezTo>
                    <a:pt x="1832" y="724"/>
                    <a:pt x="1829" y="728"/>
                    <a:pt x="1824" y="728"/>
                  </a:cubicBezTo>
                  <a:lnTo>
                    <a:pt x="1808" y="728"/>
                  </a:lnTo>
                  <a:cubicBezTo>
                    <a:pt x="1804" y="728"/>
                    <a:pt x="1800" y="724"/>
                    <a:pt x="1800" y="720"/>
                  </a:cubicBezTo>
                  <a:cubicBezTo>
                    <a:pt x="1800" y="716"/>
                    <a:pt x="1804" y="712"/>
                    <a:pt x="1808" y="712"/>
                  </a:cubicBezTo>
                  <a:close/>
                  <a:moveTo>
                    <a:pt x="1856" y="712"/>
                  </a:moveTo>
                  <a:lnTo>
                    <a:pt x="1872" y="712"/>
                  </a:lnTo>
                  <a:cubicBezTo>
                    <a:pt x="1877" y="712"/>
                    <a:pt x="1880" y="716"/>
                    <a:pt x="1880" y="720"/>
                  </a:cubicBezTo>
                  <a:cubicBezTo>
                    <a:pt x="1880" y="724"/>
                    <a:pt x="1877" y="728"/>
                    <a:pt x="1872" y="728"/>
                  </a:cubicBezTo>
                  <a:lnTo>
                    <a:pt x="1856" y="728"/>
                  </a:lnTo>
                  <a:cubicBezTo>
                    <a:pt x="1852" y="728"/>
                    <a:pt x="1848" y="724"/>
                    <a:pt x="1848" y="720"/>
                  </a:cubicBezTo>
                  <a:cubicBezTo>
                    <a:pt x="1848" y="716"/>
                    <a:pt x="1852" y="712"/>
                    <a:pt x="1856" y="712"/>
                  </a:cubicBezTo>
                  <a:close/>
                  <a:moveTo>
                    <a:pt x="1904" y="712"/>
                  </a:moveTo>
                  <a:lnTo>
                    <a:pt x="1920" y="712"/>
                  </a:lnTo>
                  <a:cubicBezTo>
                    <a:pt x="1925" y="712"/>
                    <a:pt x="1928" y="716"/>
                    <a:pt x="1928" y="720"/>
                  </a:cubicBezTo>
                  <a:cubicBezTo>
                    <a:pt x="1928" y="724"/>
                    <a:pt x="1925" y="728"/>
                    <a:pt x="1920" y="728"/>
                  </a:cubicBezTo>
                  <a:lnTo>
                    <a:pt x="1904" y="728"/>
                  </a:lnTo>
                  <a:cubicBezTo>
                    <a:pt x="1900" y="728"/>
                    <a:pt x="1896" y="724"/>
                    <a:pt x="1896" y="720"/>
                  </a:cubicBezTo>
                  <a:cubicBezTo>
                    <a:pt x="1896" y="716"/>
                    <a:pt x="1900" y="712"/>
                    <a:pt x="1904" y="712"/>
                  </a:cubicBezTo>
                  <a:close/>
                  <a:moveTo>
                    <a:pt x="1952" y="712"/>
                  </a:moveTo>
                  <a:lnTo>
                    <a:pt x="1968" y="712"/>
                  </a:lnTo>
                  <a:cubicBezTo>
                    <a:pt x="1973" y="712"/>
                    <a:pt x="1976" y="716"/>
                    <a:pt x="1976" y="720"/>
                  </a:cubicBezTo>
                  <a:cubicBezTo>
                    <a:pt x="1976" y="724"/>
                    <a:pt x="1973" y="728"/>
                    <a:pt x="1968" y="728"/>
                  </a:cubicBezTo>
                  <a:lnTo>
                    <a:pt x="1952" y="728"/>
                  </a:lnTo>
                  <a:cubicBezTo>
                    <a:pt x="1948" y="728"/>
                    <a:pt x="1944" y="724"/>
                    <a:pt x="1944" y="720"/>
                  </a:cubicBezTo>
                  <a:cubicBezTo>
                    <a:pt x="1944" y="716"/>
                    <a:pt x="1948" y="712"/>
                    <a:pt x="1952" y="712"/>
                  </a:cubicBezTo>
                  <a:close/>
                  <a:moveTo>
                    <a:pt x="2000" y="712"/>
                  </a:moveTo>
                  <a:lnTo>
                    <a:pt x="2016" y="712"/>
                  </a:lnTo>
                  <a:cubicBezTo>
                    <a:pt x="2021" y="712"/>
                    <a:pt x="2024" y="716"/>
                    <a:pt x="2024" y="720"/>
                  </a:cubicBezTo>
                  <a:cubicBezTo>
                    <a:pt x="2024" y="724"/>
                    <a:pt x="2021" y="728"/>
                    <a:pt x="2016" y="728"/>
                  </a:cubicBezTo>
                  <a:lnTo>
                    <a:pt x="2000" y="728"/>
                  </a:lnTo>
                  <a:cubicBezTo>
                    <a:pt x="1996" y="728"/>
                    <a:pt x="1992" y="724"/>
                    <a:pt x="1992" y="720"/>
                  </a:cubicBezTo>
                  <a:cubicBezTo>
                    <a:pt x="1992" y="716"/>
                    <a:pt x="1996" y="712"/>
                    <a:pt x="2000" y="712"/>
                  </a:cubicBezTo>
                  <a:close/>
                  <a:moveTo>
                    <a:pt x="2048" y="712"/>
                  </a:moveTo>
                  <a:lnTo>
                    <a:pt x="2064" y="712"/>
                  </a:lnTo>
                  <a:cubicBezTo>
                    <a:pt x="2069" y="712"/>
                    <a:pt x="2072" y="716"/>
                    <a:pt x="2072" y="720"/>
                  </a:cubicBezTo>
                  <a:cubicBezTo>
                    <a:pt x="2072" y="724"/>
                    <a:pt x="2069" y="728"/>
                    <a:pt x="2064" y="728"/>
                  </a:cubicBezTo>
                  <a:lnTo>
                    <a:pt x="2048" y="728"/>
                  </a:lnTo>
                  <a:cubicBezTo>
                    <a:pt x="2044" y="728"/>
                    <a:pt x="2040" y="724"/>
                    <a:pt x="2040" y="720"/>
                  </a:cubicBezTo>
                  <a:cubicBezTo>
                    <a:pt x="2040" y="716"/>
                    <a:pt x="2044" y="712"/>
                    <a:pt x="2048" y="712"/>
                  </a:cubicBezTo>
                  <a:close/>
                  <a:moveTo>
                    <a:pt x="2096" y="712"/>
                  </a:moveTo>
                  <a:lnTo>
                    <a:pt x="2112" y="712"/>
                  </a:lnTo>
                  <a:cubicBezTo>
                    <a:pt x="2117" y="712"/>
                    <a:pt x="2120" y="716"/>
                    <a:pt x="2120" y="720"/>
                  </a:cubicBezTo>
                  <a:cubicBezTo>
                    <a:pt x="2120" y="724"/>
                    <a:pt x="2117" y="728"/>
                    <a:pt x="2112" y="728"/>
                  </a:cubicBezTo>
                  <a:lnTo>
                    <a:pt x="2096" y="728"/>
                  </a:lnTo>
                  <a:cubicBezTo>
                    <a:pt x="2092" y="728"/>
                    <a:pt x="2088" y="724"/>
                    <a:pt x="2088" y="720"/>
                  </a:cubicBezTo>
                  <a:cubicBezTo>
                    <a:pt x="2088" y="716"/>
                    <a:pt x="2092" y="712"/>
                    <a:pt x="2096" y="712"/>
                  </a:cubicBezTo>
                  <a:close/>
                  <a:moveTo>
                    <a:pt x="2144" y="712"/>
                  </a:moveTo>
                  <a:lnTo>
                    <a:pt x="2160" y="712"/>
                  </a:lnTo>
                  <a:cubicBezTo>
                    <a:pt x="2165" y="712"/>
                    <a:pt x="2168" y="716"/>
                    <a:pt x="2168" y="720"/>
                  </a:cubicBezTo>
                  <a:cubicBezTo>
                    <a:pt x="2168" y="724"/>
                    <a:pt x="2165" y="728"/>
                    <a:pt x="2160" y="728"/>
                  </a:cubicBezTo>
                  <a:lnTo>
                    <a:pt x="2144" y="728"/>
                  </a:lnTo>
                  <a:cubicBezTo>
                    <a:pt x="2140" y="728"/>
                    <a:pt x="2136" y="724"/>
                    <a:pt x="2136" y="720"/>
                  </a:cubicBezTo>
                  <a:cubicBezTo>
                    <a:pt x="2136" y="716"/>
                    <a:pt x="2140" y="712"/>
                    <a:pt x="2144" y="712"/>
                  </a:cubicBezTo>
                  <a:close/>
                  <a:moveTo>
                    <a:pt x="2192" y="712"/>
                  </a:moveTo>
                  <a:lnTo>
                    <a:pt x="2208" y="712"/>
                  </a:lnTo>
                  <a:cubicBezTo>
                    <a:pt x="2213" y="712"/>
                    <a:pt x="2216" y="716"/>
                    <a:pt x="2216" y="720"/>
                  </a:cubicBezTo>
                  <a:cubicBezTo>
                    <a:pt x="2216" y="724"/>
                    <a:pt x="2213" y="728"/>
                    <a:pt x="2208" y="728"/>
                  </a:cubicBezTo>
                  <a:lnTo>
                    <a:pt x="2192" y="728"/>
                  </a:lnTo>
                  <a:cubicBezTo>
                    <a:pt x="2188" y="728"/>
                    <a:pt x="2184" y="724"/>
                    <a:pt x="2184" y="720"/>
                  </a:cubicBezTo>
                  <a:cubicBezTo>
                    <a:pt x="2184" y="716"/>
                    <a:pt x="2188" y="712"/>
                    <a:pt x="2192" y="712"/>
                  </a:cubicBezTo>
                  <a:close/>
                  <a:moveTo>
                    <a:pt x="2240" y="712"/>
                  </a:moveTo>
                  <a:lnTo>
                    <a:pt x="2256" y="712"/>
                  </a:lnTo>
                  <a:cubicBezTo>
                    <a:pt x="2261" y="712"/>
                    <a:pt x="2264" y="716"/>
                    <a:pt x="2264" y="720"/>
                  </a:cubicBezTo>
                  <a:cubicBezTo>
                    <a:pt x="2264" y="724"/>
                    <a:pt x="2261" y="728"/>
                    <a:pt x="2256" y="728"/>
                  </a:cubicBezTo>
                  <a:lnTo>
                    <a:pt x="2240" y="728"/>
                  </a:lnTo>
                  <a:cubicBezTo>
                    <a:pt x="2236" y="728"/>
                    <a:pt x="2232" y="724"/>
                    <a:pt x="2232" y="720"/>
                  </a:cubicBezTo>
                  <a:cubicBezTo>
                    <a:pt x="2232" y="716"/>
                    <a:pt x="2236" y="712"/>
                    <a:pt x="2240" y="712"/>
                  </a:cubicBezTo>
                  <a:close/>
                  <a:moveTo>
                    <a:pt x="2288" y="712"/>
                  </a:moveTo>
                  <a:lnTo>
                    <a:pt x="2304" y="712"/>
                  </a:lnTo>
                  <a:cubicBezTo>
                    <a:pt x="2309" y="712"/>
                    <a:pt x="2312" y="716"/>
                    <a:pt x="2312" y="720"/>
                  </a:cubicBezTo>
                  <a:cubicBezTo>
                    <a:pt x="2312" y="724"/>
                    <a:pt x="2309" y="728"/>
                    <a:pt x="2304" y="728"/>
                  </a:cubicBezTo>
                  <a:lnTo>
                    <a:pt x="2288" y="728"/>
                  </a:lnTo>
                  <a:cubicBezTo>
                    <a:pt x="2284" y="728"/>
                    <a:pt x="2280" y="724"/>
                    <a:pt x="2280" y="720"/>
                  </a:cubicBezTo>
                  <a:cubicBezTo>
                    <a:pt x="2280" y="716"/>
                    <a:pt x="2284" y="712"/>
                    <a:pt x="2288" y="712"/>
                  </a:cubicBezTo>
                  <a:close/>
                  <a:moveTo>
                    <a:pt x="2336" y="712"/>
                  </a:moveTo>
                  <a:lnTo>
                    <a:pt x="2352" y="712"/>
                  </a:lnTo>
                  <a:cubicBezTo>
                    <a:pt x="2357" y="712"/>
                    <a:pt x="2360" y="716"/>
                    <a:pt x="2360" y="720"/>
                  </a:cubicBezTo>
                  <a:cubicBezTo>
                    <a:pt x="2360" y="724"/>
                    <a:pt x="2357" y="728"/>
                    <a:pt x="2352" y="728"/>
                  </a:cubicBezTo>
                  <a:lnTo>
                    <a:pt x="2336" y="728"/>
                  </a:lnTo>
                  <a:cubicBezTo>
                    <a:pt x="2332" y="728"/>
                    <a:pt x="2328" y="724"/>
                    <a:pt x="2328" y="720"/>
                  </a:cubicBezTo>
                  <a:cubicBezTo>
                    <a:pt x="2328" y="716"/>
                    <a:pt x="2332" y="712"/>
                    <a:pt x="2336" y="712"/>
                  </a:cubicBezTo>
                  <a:close/>
                  <a:moveTo>
                    <a:pt x="2384" y="712"/>
                  </a:moveTo>
                  <a:lnTo>
                    <a:pt x="2400" y="712"/>
                  </a:lnTo>
                  <a:cubicBezTo>
                    <a:pt x="2405" y="712"/>
                    <a:pt x="2408" y="716"/>
                    <a:pt x="2408" y="720"/>
                  </a:cubicBezTo>
                  <a:cubicBezTo>
                    <a:pt x="2408" y="724"/>
                    <a:pt x="2405" y="728"/>
                    <a:pt x="2400" y="728"/>
                  </a:cubicBezTo>
                  <a:lnTo>
                    <a:pt x="2384" y="728"/>
                  </a:lnTo>
                  <a:cubicBezTo>
                    <a:pt x="2380" y="728"/>
                    <a:pt x="2376" y="724"/>
                    <a:pt x="2376" y="720"/>
                  </a:cubicBezTo>
                  <a:cubicBezTo>
                    <a:pt x="2376" y="716"/>
                    <a:pt x="2380" y="712"/>
                    <a:pt x="2384" y="712"/>
                  </a:cubicBezTo>
                  <a:close/>
                  <a:moveTo>
                    <a:pt x="2432" y="712"/>
                  </a:moveTo>
                  <a:lnTo>
                    <a:pt x="2448" y="712"/>
                  </a:lnTo>
                  <a:cubicBezTo>
                    <a:pt x="2453" y="712"/>
                    <a:pt x="2456" y="716"/>
                    <a:pt x="2456" y="720"/>
                  </a:cubicBezTo>
                  <a:cubicBezTo>
                    <a:pt x="2456" y="724"/>
                    <a:pt x="2453" y="728"/>
                    <a:pt x="2448" y="728"/>
                  </a:cubicBezTo>
                  <a:lnTo>
                    <a:pt x="2432" y="728"/>
                  </a:lnTo>
                  <a:cubicBezTo>
                    <a:pt x="2428" y="728"/>
                    <a:pt x="2424" y="724"/>
                    <a:pt x="2424" y="720"/>
                  </a:cubicBezTo>
                  <a:cubicBezTo>
                    <a:pt x="2424" y="716"/>
                    <a:pt x="2428" y="712"/>
                    <a:pt x="2432" y="712"/>
                  </a:cubicBezTo>
                  <a:close/>
                  <a:moveTo>
                    <a:pt x="2480" y="712"/>
                  </a:moveTo>
                  <a:lnTo>
                    <a:pt x="2496" y="712"/>
                  </a:lnTo>
                  <a:cubicBezTo>
                    <a:pt x="2501" y="712"/>
                    <a:pt x="2504" y="716"/>
                    <a:pt x="2504" y="720"/>
                  </a:cubicBezTo>
                  <a:cubicBezTo>
                    <a:pt x="2504" y="724"/>
                    <a:pt x="2501" y="728"/>
                    <a:pt x="2496" y="728"/>
                  </a:cubicBezTo>
                  <a:lnTo>
                    <a:pt x="2480" y="728"/>
                  </a:lnTo>
                  <a:cubicBezTo>
                    <a:pt x="2476" y="728"/>
                    <a:pt x="2472" y="724"/>
                    <a:pt x="2472" y="720"/>
                  </a:cubicBezTo>
                  <a:cubicBezTo>
                    <a:pt x="2472" y="716"/>
                    <a:pt x="2476" y="712"/>
                    <a:pt x="2480" y="712"/>
                  </a:cubicBezTo>
                  <a:close/>
                  <a:moveTo>
                    <a:pt x="2528" y="712"/>
                  </a:moveTo>
                  <a:lnTo>
                    <a:pt x="2544" y="712"/>
                  </a:lnTo>
                  <a:cubicBezTo>
                    <a:pt x="2549" y="712"/>
                    <a:pt x="2552" y="716"/>
                    <a:pt x="2552" y="720"/>
                  </a:cubicBezTo>
                  <a:cubicBezTo>
                    <a:pt x="2552" y="724"/>
                    <a:pt x="2549" y="728"/>
                    <a:pt x="2544" y="728"/>
                  </a:cubicBezTo>
                  <a:lnTo>
                    <a:pt x="2528" y="728"/>
                  </a:lnTo>
                  <a:cubicBezTo>
                    <a:pt x="2524" y="728"/>
                    <a:pt x="2520" y="724"/>
                    <a:pt x="2520" y="720"/>
                  </a:cubicBezTo>
                  <a:cubicBezTo>
                    <a:pt x="2520" y="716"/>
                    <a:pt x="2524" y="712"/>
                    <a:pt x="2528" y="712"/>
                  </a:cubicBezTo>
                  <a:close/>
                  <a:moveTo>
                    <a:pt x="2576" y="712"/>
                  </a:moveTo>
                  <a:lnTo>
                    <a:pt x="2592" y="712"/>
                  </a:lnTo>
                  <a:cubicBezTo>
                    <a:pt x="2597" y="712"/>
                    <a:pt x="2600" y="716"/>
                    <a:pt x="2600" y="720"/>
                  </a:cubicBezTo>
                  <a:cubicBezTo>
                    <a:pt x="2600" y="724"/>
                    <a:pt x="2597" y="728"/>
                    <a:pt x="2592" y="728"/>
                  </a:cubicBezTo>
                  <a:lnTo>
                    <a:pt x="2576" y="728"/>
                  </a:lnTo>
                  <a:cubicBezTo>
                    <a:pt x="2572" y="728"/>
                    <a:pt x="2568" y="724"/>
                    <a:pt x="2568" y="720"/>
                  </a:cubicBezTo>
                  <a:cubicBezTo>
                    <a:pt x="2568" y="716"/>
                    <a:pt x="2572" y="712"/>
                    <a:pt x="2576" y="712"/>
                  </a:cubicBezTo>
                  <a:close/>
                  <a:moveTo>
                    <a:pt x="2624" y="712"/>
                  </a:moveTo>
                  <a:lnTo>
                    <a:pt x="2640" y="712"/>
                  </a:lnTo>
                  <a:cubicBezTo>
                    <a:pt x="2645" y="712"/>
                    <a:pt x="2648" y="716"/>
                    <a:pt x="2648" y="720"/>
                  </a:cubicBezTo>
                  <a:cubicBezTo>
                    <a:pt x="2648" y="724"/>
                    <a:pt x="2645" y="728"/>
                    <a:pt x="2640" y="728"/>
                  </a:cubicBezTo>
                  <a:lnTo>
                    <a:pt x="2624" y="728"/>
                  </a:lnTo>
                  <a:cubicBezTo>
                    <a:pt x="2620" y="728"/>
                    <a:pt x="2616" y="724"/>
                    <a:pt x="2616" y="720"/>
                  </a:cubicBezTo>
                  <a:cubicBezTo>
                    <a:pt x="2616" y="716"/>
                    <a:pt x="2620" y="712"/>
                    <a:pt x="2624" y="712"/>
                  </a:cubicBezTo>
                  <a:close/>
                  <a:moveTo>
                    <a:pt x="2672" y="712"/>
                  </a:moveTo>
                  <a:lnTo>
                    <a:pt x="2688" y="712"/>
                  </a:lnTo>
                  <a:cubicBezTo>
                    <a:pt x="2693" y="712"/>
                    <a:pt x="2696" y="716"/>
                    <a:pt x="2696" y="720"/>
                  </a:cubicBezTo>
                  <a:cubicBezTo>
                    <a:pt x="2696" y="724"/>
                    <a:pt x="2693" y="728"/>
                    <a:pt x="2688" y="728"/>
                  </a:cubicBezTo>
                  <a:lnTo>
                    <a:pt x="2672" y="728"/>
                  </a:lnTo>
                  <a:cubicBezTo>
                    <a:pt x="2668" y="728"/>
                    <a:pt x="2664" y="724"/>
                    <a:pt x="2664" y="720"/>
                  </a:cubicBezTo>
                  <a:cubicBezTo>
                    <a:pt x="2664" y="716"/>
                    <a:pt x="2668" y="712"/>
                    <a:pt x="2672" y="712"/>
                  </a:cubicBezTo>
                  <a:close/>
                  <a:moveTo>
                    <a:pt x="2720" y="712"/>
                  </a:moveTo>
                  <a:lnTo>
                    <a:pt x="2736" y="712"/>
                  </a:lnTo>
                  <a:cubicBezTo>
                    <a:pt x="2741" y="712"/>
                    <a:pt x="2744" y="716"/>
                    <a:pt x="2744" y="720"/>
                  </a:cubicBezTo>
                  <a:cubicBezTo>
                    <a:pt x="2744" y="724"/>
                    <a:pt x="2741" y="728"/>
                    <a:pt x="2736" y="728"/>
                  </a:cubicBezTo>
                  <a:lnTo>
                    <a:pt x="2720" y="728"/>
                  </a:lnTo>
                  <a:cubicBezTo>
                    <a:pt x="2716" y="728"/>
                    <a:pt x="2712" y="724"/>
                    <a:pt x="2712" y="720"/>
                  </a:cubicBezTo>
                  <a:cubicBezTo>
                    <a:pt x="2712" y="716"/>
                    <a:pt x="2716" y="712"/>
                    <a:pt x="2720" y="712"/>
                  </a:cubicBezTo>
                  <a:close/>
                  <a:moveTo>
                    <a:pt x="2768" y="712"/>
                  </a:moveTo>
                  <a:lnTo>
                    <a:pt x="2784" y="712"/>
                  </a:lnTo>
                  <a:cubicBezTo>
                    <a:pt x="2789" y="712"/>
                    <a:pt x="2792" y="716"/>
                    <a:pt x="2792" y="720"/>
                  </a:cubicBezTo>
                  <a:cubicBezTo>
                    <a:pt x="2792" y="724"/>
                    <a:pt x="2789" y="728"/>
                    <a:pt x="2784" y="728"/>
                  </a:cubicBezTo>
                  <a:lnTo>
                    <a:pt x="2768" y="728"/>
                  </a:lnTo>
                  <a:cubicBezTo>
                    <a:pt x="2764" y="728"/>
                    <a:pt x="2760" y="724"/>
                    <a:pt x="2760" y="720"/>
                  </a:cubicBezTo>
                  <a:cubicBezTo>
                    <a:pt x="2760" y="716"/>
                    <a:pt x="2764" y="712"/>
                    <a:pt x="2768" y="712"/>
                  </a:cubicBezTo>
                  <a:close/>
                  <a:moveTo>
                    <a:pt x="2816" y="712"/>
                  </a:moveTo>
                  <a:lnTo>
                    <a:pt x="2832" y="712"/>
                  </a:lnTo>
                  <a:cubicBezTo>
                    <a:pt x="2837" y="712"/>
                    <a:pt x="2840" y="716"/>
                    <a:pt x="2840" y="720"/>
                  </a:cubicBezTo>
                  <a:cubicBezTo>
                    <a:pt x="2840" y="724"/>
                    <a:pt x="2837" y="728"/>
                    <a:pt x="2832" y="728"/>
                  </a:cubicBezTo>
                  <a:lnTo>
                    <a:pt x="2816" y="728"/>
                  </a:lnTo>
                  <a:cubicBezTo>
                    <a:pt x="2812" y="728"/>
                    <a:pt x="2808" y="724"/>
                    <a:pt x="2808" y="720"/>
                  </a:cubicBezTo>
                  <a:cubicBezTo>
                    <a:pt x="2808" y="716"/>
                    <a:pt x="2812" y="712"/>
                    <a:pt x="2816" y="712"/>
                  </a:cubicBezTo>
                  <a:close/>
                  <a:moveTo>
                    <a:pt x="2864" y="712"/>
                  </a:moveTo>
                  <a:lnTo>
                    <a:pt x="2880" y="712"/>
                  </a:lnTo>
                  <a:cubicBezTo>
                    <a:pt x="2885" y="712"/>
                    <a:pt x="2888" y="716"/>
                    <a:pt x="2888" y="720"/>
                  </a:cubicBezTo>
                  <a:cubicBezTo>
                    <a:pt x="2888" y="724"/>
                    <a:pt x="2885" y="728"/>
                    <a:pt x="2880" y="728"/>
                  </a:cubicBezTo>
                  <a:lnTo>
                    <a:pt x="2864" y="728"/>
                  </a:lnTo>
                  <a:cubicBezTo>
                    <a:pt x="2860" y="728"/>
                    <a:pt x="2856" y="724"/>
                    <a:pt x="2856" y="720"/>
                  </a:cubicBezTo>
                  <a:cubicBezTo>
                    <a:pt x="2856" y="716"/>
                    <a:pt x="2860" y="712"/>
                    <a:pt x="2864" y="712"/>
                  </a:cubicBezTo>
                  <a:close/>
                  <a:moveTo>
                    <a:pt x="2912" y="712"/>
                  </a:moveTo>
                  <a:lnTo>
                    <a:pt x="2928" y="712"/>
                  </a:lnTo>
                  <a:cubicBezTo>
                    <a:pt x="2933" y="712"/>
                    <a:pt x="2936" y="716"/>
                    <a:pt x="2936" y="720"/>
                  </a:cubicBezTo>
                  <a:cubicBezTo>
                    <a:pt x="2936" y="724"/>
                    <a:pt x="2933" y="728"/>
                    <a:pt x="2928" y="728"/>
                  </a:cubicBezTo>
                  <a:lnTo>
                    <a:pt x="2912" y="728"/>
                  </a:lnTo>
                  <a:cubicBezTo>
                    <a:pt x="2908" y="728"/>
                    <a:pt x="2904" y="724"/>
                    <a:pt x="2904" y="720"/>
                  </a:cubicBezTo>
                  <a:cubicBezTo>
                    <a:pt x="2904" y="716"/>
                    <a:pt x="2908" y="712"/>
                    <a:pt x="2912" y="712"/>
                  </a:cubicBezTo>
                  <a:close/>
                  <a:moveTo>
                    <a:pt x="2960" y="712"/>
                  </a:moveTo>
                  <a:lnTo>
                    <a:pt x="2976" y="712"/>
                  </a:lnTo>
                  <a:cubicBezTo>
                    <a:pt x="2981" y="712"/>
                    <a:pt x="2984" y="716"/>
                    <a:pt x="2984" y="720"/>
                  </a:cubicBezTo>
                  <a:cubicBezTo>
                    <a:pt x="2984" y="724"/>
                    <a:pt x="2981" y="728"/>
                    <a:pt x="2976" y="728"/>
                  </a:cubicBezTo>
                  <a:lnTo>
                    <a:pt x="2960" y="728"/>
                  </a:lnTo>
                  <a:cubicBezTo>
                    <a:pt x="2956" y="728"/>
                    <a:pt x="2952" y="724"/>
                    <a:pt x="2952" y="720"/>
                  </a:cubicBezTo>
                  <a:cubicBezTo>
                    <a:pt x="2952" y="716"/>
                    <a:pt x="2956" y="712"/>
                    <a:pt x="2960" y="712"/>
                  </a:cubicBezTo>
                  <a:close/>
                  <a:moveTo>
                    <a:pt x="2981" y="701"/>
                  </a:moveTo>
                  <a:lnTo>
                    <a:pt x="2981" y="685"/>
                  </a:lnTo>
                  <a:cubicBezTo>
                    <a:pt x="2981" y="680"/>
                    <a:pt x="2985" y="677"/>
                    <a:pt x="2989" y="677"/>
                  </a:cubicBezTo>
                  <a:cubicBezTo>
                    <a:pt x="2994" y="677"/>
                    <a:pt x="2997" y="680"/>
                    <a:pt x="2997" y="685"/>
                  </a:cubicBezTo>
                  <a:lnTo>
                    <a:pt x="2997" y="701"/>
                  </a:lnTo>
                  <a:cubicBezTo>
                    <a:pt x="2997" y="705"/>
                    <a:pt x="2994" y="709"/>
                    <a:pt x="2989" y="709"/>
                  </a:cubicBezTo>
                  <a:cubicBezTo>
                    <a:pt x="2985" y="709"/>
                    <a:pt x="2981" y="705"/>
                    <a:pt x="2981" y="701"/>
                  </a:cubicBezTo>
                  <a:close/>
                  <a:moveTo>
                    <a:pt x="2981" y="653"/>
                  </a:moveTo>
                  <a:lnTo>
                    <a:pt x="2981" y="637"/>
                  </a:lnTo>
                  <a:cubicBezTo>
                    <a:pt x="2981" y="632"/>
                    <a:pt x="2985" y="629"/>
                    <a:pt x="2989" y="629"/>
                  </a:cubicBezTo>
                  <a:cubicBezTo>
                    <a:pt x="2994" y="629"/>
                    <a:pt x="2997" y="632"/>
                    <a:pt x="2997" y="637"/>
                  </a:cubicBezTo>
                  <a:lnTo>
                    <a:pt x="2997" y="653"/>
                  </a:lnTo>
                  <a:cubicBezTo>
                    <a:pt x="2997" y="657"/>
                    <a:pt x="2994" y="661"/>
                    <a:pt x="2989" y="661"/>
                  </a:cubicBezTo>
                  <a:cubicBezTo>
                    <a:pt x="2985" y="661"/>
                    <a:pt x="2981" y="657"/>
                    <a:pt x="2981" y="653"/>
                  </a:cubicBezTo>
                  <a:close/>
                  <a:moveTo>
                    <a:pt x="2981" y="605"/>
                  </a:moveTo>
                  <a:lnTo>
                    <a:pt x="2981" y="589"/>
                  </a:lnTo>
                  <a:cubicBezTo>
                    <a:pt x="2981" y="584"/>
                    <a:pt x="2985" y="581"/>
                    <a:pt x="2989" y="581"/>
                  </a:cubicBezTo>
                  <a:cubicBezTo>
                    <a:pt x="2994" y="581"/>
                    <a:pt x="2997" y="584"/>
                    <a:pt x="2997" y="589"/>
                  </a:cubicBezTo>
                  <a:lnTo>
                    <a:pt x="2997" y="605"/>
                  </a:lnTo>
                  <a:cubicBezTo>
                    <a:pt x="2997" y="609"/>
                    <a:pt x="2994" y="613"/>
                    <a:pt x="2989" y="613"/>
                  </a:cubicBezTo>
                  <a:cubicBezTo>
                    <a:pt x="2985" y="613"/>
                    <a:pt x="2981" y="609"/>
                    <a:pt x="2981" y="605"/>
                  </a:cubicBezTo>
                  <a:close/>
                  <a:moveTo>
                    <a:pt x="2981" y="557"/>
                  </a:moveTo>
                  <a:lnTo>
                    <a:pt x="2981" y="541"/>
                  </a:lnTo>
                  <a:cubicBezTo>
                    <a:pt x="2981" y="536"/>
                    <a:pt x="2985" y="533"/>
                    <a:pt x="2989" y="533"/>
                  </a:cubicBezTo>
                  <a:cubicBezTo>
                    <a:pt x="2994" y="533"/>
                    <a:pt x="2997" y="536"/>
                    <a:pt x="2997" y="541"/>
                  </a:cubicBezTo>
                  <a:lnTo>
                    <a:pt x="2997" y="557"/>
                  </a:lnTo>
                  <a:cubicBezTo>
                    <a:pt x="2997" y="561"/>
                    <a:pt x="2994" y="565"/>
                    <a:pt x="2989" y="565"/>
                  </a:cubicBezTo>
                  <a:cubicBezTo>
                    <a:pt x="2985" y="565"/>
                    <a:pt x="2981" y="561"/>
                    <a:pt x="2981" y="557"/>
                  </a:cubicBezTo>
                  <a:close/>
                  <a:moveTo>
                    <a:pt x="2981" y="509"/>
                  </a:moveTo>
                  <a:lnTo>
                    <a:pt x="2981" y="493"/>
                  </a:lnTo>
                  <a:cubicBezTo>
                    <a:pt x="2981" y="488"/>
                    <a:pt x="2985" y="485"/>
                    <a:pt x="2989" y="485"/>
                  </a:cubicBezTo>
                  <a:cubicBezTo>
                    <a:pt x="2994" y="485"/>
                    <a:pt x="2997" y="488"/>
                    <a:pt x="2997" y="493"/>
                  </a:cubicBezTo>
                  <a:lnTo>
                    <a:pt x="2997" y="509"/>
                  </a:lnTo>
                  <a:cubicBezTo>
                    <a:pt x="2997" y="513"/>
                    <a:pt x="2994" y="517"/>
                    <a:pt x="2989" y="517"/>
                  </a:cubicBezTo>
                  <a:cubicBezTo>
                    <a:pt x="2985" y="517"/>
                    <a:pt x="2981" y="513"/>
                    <a:pt x="2981" y="509"/>
                  </a:cubicBezTo>
                  <a:close/>
                  <a:moveTo>
                    <a:pt x="2981" y="461"/>
                  </a:moveTo>
                  <a:lnTo>
                    <a:pt x="2981" y="445"/>
                  </a:lnTo>
                  <a:cubicBezTo>
                    <a:pt x="2981" y="440"/>
                    <a:pt x="2985" y="437"/>
                    <a:pt x="2989" y="437"/>
                  </a:cubicBezTo>
                  <a:cubicBezTo>
                    <a:pt x="2994" y="437"/>
                    <a:pt x="2997" y="440"/>
                    <a:pt x="2997" y="445"/>
                  </a:cubicBezTo>
                  <a:lnTo>
                    <a:pt x="2997" y="461"/>
                  </a:lnTo>
                  <a:cubicBezTo>
                    <a:pt x="2997" y="465"/>
                    <a:pt x="2994" y="469"/>
                    <a:pt x="2989" y="469"/>
                  </a:cubicBezTo>
                  <a:cubicBezTo>
                    <a:pt x="2985" y="469"/>
                    <a:pt x="2981" y="465"/>
                    <a:pt x="2981" y="461"/>
                  </a:cubicBezTo>
                  <a:close/>
                  <a:moveTo>
                    <a:pt x="2981" y="413"/>
                  </a:moveTo>
                  <a:lnTo>
                    <a:pt x="2981" y="397"/>
                  </a:lnTo>
                  <a:cubicBezTo>
                    <a:pt x="2981" y="392"/>
                    <a:pt x="2985" y="389"/>
                    <a:pt x="2989" y="389"/>
                  </a:cubicBezTo>
                  <a:cubicBezTo>
                    <a:pt x="2994" y="389"/>
                    <a:pt x="2997" y="392"/>
                    <a:pt x="2997" y="397"/>
                  </a:cubicBezTo>
                  <a:lnTo>
                    <a:pt x="2997" y="413"/>
                  </a:lnTo>
                  <a:cubicBezTo>
                    <a:pt x="2997" y="417"/>
                    <a:pt x="2994" y="421"/>
                    <a:pt x="2989" y="421"/>
                  </a:cubicBezTo>
                  <a:cubicBezTo>
                    <a:pt x="2985" y="421"/>
                    <a:pt x="2981" y="417"/>
                    <a:pt x="2981" y="413"/>
                  </a:cubicBezTo>
                  <a:close/>
                  <a:moveTo>
                    <a:pt x="2981" y="365"/>
                  </a:moveTo>
                  <a:lnTo>
                    <a:pt x="2981" y="349"/>
                  </a:lnTo>
                  <a:cubicBezTo>
                    <a:pt x="2981" y="344"/>
                    <a:pt x="2985" y="341"/>
                    <a:pt x="2989" y="341"/>
                  </a:cubicBezTo>
                  <a:cubicBezTo>
                    <a:pt x="2994" y="341"/>
                    <a:pt x="2997" y="344"/>
                    <a:pt x="2997" y="349"/>
                  </a:cubicBezTo>
                  <a:lnTo>
                    <a:pt x="2997" y="365"/>
                  </a:lnTo>
                  <a:cubicBezTo>
                    <a:pt x="2997" y="369"/>
                    <a:pt x="2994" y="373"/>
                    <a:pt x="2989" y="373"/>
                  </a:cubicBezTo>
                  <a:cubicBezTo>
                    <a:pt x="2985" y="373"/>
                    <a:pt x="2981" y="369"/>
                    <a:pt x="2981" y="365"/>
                  </a:cubicBezTo>
                  <a:close/>
                  <a:moveTo>
                    <a:pt x="2981" y="317"/>
                  </a:moveTo>
                  <a:lnTo>
                    <a:pt x="2981" y="301"/>
                  </a:lnTo>
                  <a:cubicBezTo>
                    <a:pt x="2981" y="296"/>
                    <a:pt x="2985" y="293"/>
                    <a:pt x="2989" y="293"/>
                  </a:cubicBezTo>
                  <a:cubicBezTo>
                    <a:pt x="2994" y="293"/>
                    <a:pt x="2997" y="296"/>
                    <a:pt x="2997" y="301"/>
                  </a:cubicBezTo>
                  <a:lnTo>
                    <a:pt x="2997" y="317"/>
                  </a:lnTo>
                  <a:cubicBezTo>
                    <a:pt x="2997" y="321"/>
                    <a:pt x="2994" y="325"/>
                    <a:pt x="2989" y="325"/>
                  </a:cubicBezTo>
                  <a:cubicBezTo>
                    <a:pt x="2985" y="325"/>
                    <a:pt x="2981" y="321"/>
                    <a:pt x="2981" y="317"/>
                  </a:cubicBezTo>
                  <a:close/>
                  <a:moveTo>
                    <a:pt x="2981" y="269"/>
                  </a:moveTo>
                  <a:lnTo>
                    <a:pt x="2981" y="253"/>
                  </a:lnTo>
                  <a:cubicBezTo>
                    <a:pt x="2981" y="248"/>
                    <a:pt x="2985" y="245"/>
                    <a:pt x="2989" y="245"/>
                  </a:cubicBezTo>
                  <a:cubicBezTo>
                    <a:pt x="2994" y="245"/>
                    <a:pt x="2997" y="248"/>
                    <a:pt x="2997" y="253"/>
                  </a:cubicBezTo>
                  <a:lnTo>
                    <a:pt x="2997" y="269"/>
                  </a:lnTo>
                  <a:cubicBezTo>
                    <a:pt x="2997" y="273"/>
                    <a:pt x="2994" y="277"/>
                    <a:pt x="2989" y="277"/>
                  </a:cubicBezTo>
                  <a:cubicBezTo>
                    <a:pt x="2985" y="277"/>
                    <a:pt x="2981" y="273"/>
                    <a:pt x="2981" y="269"/>
                  </a:cubicBezTo>
                  <a:close/>
                  <a:moveTo>
                    <a:pt x="2981" y="221"/>
                  </a:moveTo>
                  <a:lnTo>
                    <a:pt x="2981" y="205"/>
                  </a:lnTo>
                  <a:cubicBezTo>
                    <a:pt x="2981" y="200"/>
                    <a:pt x="2985" y="197"/>
                    <a:pt x="2989" y="197"/>
                  </a:cubicBezTo>
                  <a:cubicBezTo>
                    <a:pt x="2994" y="197"/>
                    <a:pt x="2997" y="200"/>
                    <a:pt x="2997" y="205"/>
                  </a:cubicBezTo>
                  <a:lnTo>
                    <a:pt x="2997" y="221"/>
                  </a:lnTo>
                  <a:cubicBezTo>
                    <a:pt x="2997" y="225"/>
                    <a:pt x="2994" y="229"/>
                    <a:pt x="2989" y="229"/>
                  </a:cubicBezTo>
                  <a:cubicBezTo>
                    <a:pt x="2985" y="229"/>
                    <a:pt x="2981" y="225"/>
                    <a:pt x="2981" y="221"/>
                  </a:cubicBezTo>
                  <a:close/>
                  <a:moveTo>
                    <a:pt x="2981" y="173"/>
                  </a:moveTo>
                  <a:lnTo>
                    <a:pt x="2981" y="157"/>
                  </a:lnTo>
                  <a:cubicBezTo>
                    <a:pt x="2981" y="152"/>
                    <a:pt x="2985" y="149"/>
                    <a:pt x="2989" y="149"/>
                  </a:cubicBezTo>
                  <a:cubicBezTo>
                    <a:pt x="2994" y="149"/>
                    <a:pt x="2997" y="152"/>
                    <a:pt x="2997" y="157"/>
                  </a:cubicBezTo>
                  <a:lnTo>
                    <a:pt x="2997" y="173"/>
                  </a:lnTo>
                  <a:cubicBezTo>
                    <a:pt x="2997" y="177"/>
                    <a:pt x="2994" y="181"/>
                    <a:pt x="2989" y="181"/>
                  </a:cubicBezTo>
                  <a:cubicBezTo>
                    <a:pt x="2985" y="181"/>
                    <a:pt x="2981" y="177"/>
                    <a:pt x="2981" y="173"/>
                  </a:cubicBezTo>
                  <a:close/>
                  <a:moveTo>
                    <a:pt x="2981" y="125"/>
                  </a:moveTo>
                  <a:lnTo>
                    <a:pt x="2981" y="109"/>
                  </a:lnTo>
                  <a:cubicBezTo>
                    <a:pt x="2981" y="104"/>
                    <a:pt x="2985" y="101"/>
                    <a:pt x="2989" y="101"/>
                  </a:cubicBezTo>
                  <a:cubicBezTo>
                    <a:pt x="2994" y="101"/>
                    <a:pt x="2997" y="104"/>
                    <a:pt x="2997" y="109"/>
                  </a:cubicBezTo>
                  <a:lnTo>
                    <a:pt x="2997" y="125"/>
                  </a:lnTo>
                  <a:cubicBezTo>
                    <a:pt x="2997" y="129"/>
                    <a:pt x="2994" y="133"/>
                    <a:pt x="2989" y="133"/>
                  </a:cubicBezTo>
                  <a:cubicBezTo>
                    <a:pt x="2985" y="133"/>
                    <a:pt x="2981" y="129"/>
                    <a:pt x="2981" y="125"/>
                  </a:cubicBezTo>
                  <a:close/>
                  <a:moveTo>
                    <a:pt x="2981" y="77"/>
                  </a:moveTo>
                  <a:lnTo>
                    <a:pt x="2981" y="61"/>
                  </a:lnTo>
                  <a:cubicBezTo>
                    <a:pt x="2981" y="56"/>
                    <a:pt x="2985" y="53"/>
                    <a:pt x="2989" y="53"/>
                  </a:cubicBezTo>
                  <a:cubicBezTo>
                    <a:pt x="2994" y="53"/>
                    <a:pt x="2997" y="56"/>
                    <a:pt x="2997" y="61"/>
                  </a:cubicBezTo>
                  <a:lnTo>
                    <a:pt x="2997" y="77"/>
                  </a:lnTo>
                  <a:cubicBezTo>
                    <a:pt x="2997" y="81"/>
                    <a:pt x="2994" y="85"/>
                    <a:pt x="2989" y="85"/>
                  </a:cubicBezTo>
                  <a:cubicBezTo>
                    <a:pt x="2985" y="85"/>
                    <a:pt x="2981" y="81"/>
                    <a:pt x="2981" y="77"/>
                  </a:cubicBezTo>
                  <a:close/>
                  <a:moveTo>
                    <a:pt x="2981" y="29"/>
                  </a:moveTo>
                  <a:lnTo>
                    <a:pt x="2981" y="13"/>
                  </a:lnTo>
                  <a:cubicBezTo>
                    <a:pt x="2981" y="8"/>
                    <a:pt x="2985" y="5"/>
                    <a:pt x="2989" y="5"/>
                  </a:cubicBezTo>
                  <a:cubicBezTo>
                    <a:pt x="2994" y="5"/>
                    <a:pt x="2997" y="8"/>
                    <a:pt x="2997" y="13"/>
                  </a:cubicBezTo>
                  <a:lnTo>
                    <a:pt x="2997" y="29"/>
                  </a:lnTo>
                  <a:cubicBezTo>
                    <a:pt x="2997" y="33"/>
                    <a:pt x="2994" y="37"/>
                    <a:pt x="2989" y="37"/>
                  </a:cubicBezTo>
                  <a:cubicBezTo>
                    <a:pt x="2985" y="37"/>
                    <a:pt x="2981" y="33"/>
                    <a:pt x="2981" y="29"/>
                  </a:cubicBezTo>
                  <a:close/>
                  <a:moveTo>
                    <a:pt x="2961" y="16"/>
                  </a:moveTo>
                  <a:lnTo>
                    <a:pt x="2945" y="16"/>
                  </a:lnTo>
                  <a:cubicBezTo>
                    <a:pt x="2941" y="16"/>
                    <a:pt x="2937" y="13"/>
                    <a:pt x="2937" y="8"/>
                  </a:cubicBezTo>
                  <a:cubicBezTo>
                    <a:pt x="2937" y="4"/>
                    <a:pt x="2941" y="0"/>
                    <a:pt x="2945" y="0"/>
                  </a:cubicBezTo>
                  <a:lnTo>
                    <a:pt x="2961" y="0"/>
                  </a:lnTo>
                  <a:cubicBezTo>
                    <a:pt x="2966" y="0"/>
                    <a:pt x="2969" y="4"/>
                    <a:pt x="2969" y="8"/>
                  </a:cubicBezTo>
                  <a:cubicBezTo>
                    <a:pt x="2969" y="13"/>
                    <a:pt x="2966" y="16"/>
                    <a:pt x="2961" y="16"/>
                  </a:cubicBezTo>
                  <a:close/>
                  <a:moveTo>
                    <a:pt x="2913" y="16"/>
                  </a:moveTo>
                  <a:lnTo>
                    <a:pt x="2897" y="16"/>
                  </a:lnTo>
                  <a:cubicBezTo>
                    <a:pt x="2893" y="16"/>
                    <a:pt x="2889" y="13"/>
                    <a:pt x="2889" y="8"/>
                  </a:cubicBezTo>
                  <a:cubicBezTo>
                    <a:pt x="2889" y="4"/>
                    <a:pt x="2893" y="0"/>
                    <a:pt x="2897" y="0"/>
                  </a:cubicBezTo>
                  <a:lnTo>
                    <a:pt x="2913" y="0"/>
                  </a:lnTo>
                  <a:cubicBezTo>
                    <a:pt x="2918" y="0"/>
                    <a:pt x="2921" y="4"/>
                    <a:pt x="2921" y="8"/>
                  </a:cubicBezTo>
                  <a:cubicBezTo>
                    <a:pt x="2921" y="13"/>
                    <a:pt x="2918" y="16"/>
                    <a:pt x="2913" y="16"/>
                  </a:cubicBezTo>
                  <a:close/>
                  <a:moveTo>
                    <a:pt x="2865" y="16"/>
                  </a:moveTo>
                  <a:lnTo>
                    <a:pt x="2849" y="16"/>
                  </a:lnTo>
                  <a:cubicBezTo>
                    <a:pt x="2845" y="16"/>
                    <a:pt x="2841" y="13"/>
                    <a:pt x="2841" y="8"/>
                  </a:cubicBezTo>
                  <a:cubicBezTo>
                    <a:pt x="2841" y="4"/>
                    <a:pt x="2845" y="0"/>
                    <a:pt x="2849" y="0"/>
                  </a:cubicBezTo>
                  <a:lnTo>
                    <a:pt x="2865" y="0"/>
                  </a:lnTo>
                  <a:cubicBezTo>
                    <a:pt x="2870" y="0"/>
                    <a:pt x="2873" y="4"/>
                    <a:pt x="2873" y="8"/>
                  </a:cubicBezTo>
                  <a:cubicBezTo>
                    <a:pt x="2873" y="13"/>
                    <a:pt x="2870" y="16"/>
                    <a:pt x="2865" y="16"/>
                  </a:cubicBezTo>
                  <a:close/>
                  <a:moveTo>
                    <a:pt x="2817" y="16"/>
                  </a:moveTo>
                  <a:lnTo>
                    <a:pt x="2801" y="16"/>
                  </a:lnTo>
                  <a:cubicBezTo>
                    <a:pt x="2797" y="16"/>
                    <a:pt x="2793" y="13"/>
                    <a:pt x="2793" y="8"/>
                  </a:cubicBezTo>
                  <a:cubicBezTo>
                    <a:pt x="2793" y="4"/>
                    <a:pt x="2797" y="0"/>
                    <a:pt x="2801" y="0"/>
                  </a:cubicBezTo>
                  <a:lnTo>
                    <a:pt x="2817" y="0"/>
                  </a:lnTo>
                  <a:cubicBezTo>
                    <a:pt x="2822" y="0"/>
                    <a:pt x="2825" y="4"/>
                    <a:pt x="2825" y="8"/>
                  </a:cubicBezTo>
                  <a:cubicBezTo>
                    <a:pt x="2825" y="13"/>
                    <a:pt x="2822" y="16"/>
                    <a:pt x="2817" y="16"/>
                  </a:cubicBezTo>
                  <a:close/>
                  <a:moveTo>
                    <a:pt x="2769" y="16"/>
                  </a:moveTo>
                  <a:lnTo>
                    <a:pt x="2753" y="16"/>
                  </a:lnTo>
                  <a:cubicBezTo>
                    <a:pt x="2749" y="16"/>
                    <a:pt x="2745" y="13"/>
                    <a:pt x="2745" y="8"/>
                  </a:cubicBezTo>
                  <a:cubicBezTo>
                    <a:pt x="2745" y="4"/>
                    <a:pt x="2749" y="0"/>
                    <a:pt x="2753" y="0"/>
                  </a:cubicBezTo>
                  <a:lnTo>
                    <a:pt x="2769" y="0"/>
                  </a:lnTo>
                  <a:cubicBezTo>
                    <a:pt x="2774" y="0"/>
                    <a:pt x="2777" y="4"/>
                    <a:pt x="2777" y="8"/>
                  </a:cubicBezTo>
                  <a:cubicBezTo>
                    <a:pt x="2777" y="13"/>
                    <a:pt x="2774" y="16"/>
                    <a:pt x="2769" y="16"/>
                  </a:cubicBezTo>
                  <a:close/>
                  <a:moveTo>
                    <a:pt x="2721" y="16"/>
                  </a:moveTo>
                  <a:lnTo>
                    <a:pt x="2705" y="16"/>
                  </a:lnTo>
                  <a:cubicBezTo>
                    <a:pt x="2701" y="16"/>
                    <a:pt x="2697" y="13"/>
                    <a:pt x="2697" y="8"/>
                  </a:cubicBezTo>
                  <a:cubicBezTo>
                    <a:pt x="2697" y="4"/>
                    <a:pt x="2701" y="0"/>
                    <a:pt x="2705" y="0"/>
                  </a:cubicBezTo>
                  <a:lnTo>
                    <a:pt x="2721" y="0"/>
                  </a:lnTo>
                  <a:cubicBezTo>
                    <a:pt x="2726" y="0"/>
                    <a:pt x="2729" y="4"/>
                    <a:pt x="2729" y="8"/>
                  </a:cubicBezTo>
                  <a:cubicBezTo>
                    <a:pt x="2729" y="13"/>
                    <a:pt x="2726" y="16"/>
                    <a:pt x="2721" y="16"/>
                  </a:cubicBezTo>
                  <a:close/>
                  <a:moveTo>
                    <a:pt x="2673" y="16"/>
                  </a:moveTo>
                  <a:lnTo>
                    <a:pt x="2657" y="16"/>
                  </a:lnTo>
                  <a:cubicBezTo>
                    <a:pt x="2653" y="16"/>
                    <a:pt x="2649" y="13"/>
                    <a:pt x="2649" y="8"/>
                  </a:cubicBezTo>
                  <a:cubicBezTo>
                    <a:pt x="2649" y="4"/>
                    <a:pt x="2653" y="0"/>
                    <a:pt x="2657" y="0"/>
                  </a:cubicBezTo>
                  <a:lnTo>
                    <a:pt x="2673" y="0"/>
                  </a:lnTo>
                  <a:cubicBezTo>
                    <a:pt x="2678" y="0"/>
                    <a:pt x="2681" y="4"/>
                    <a:pt x="2681" y="8"/>
                  </a:cubicBezTo>
                  <a:cubicBezTo>
                    <a:pt x="2681" y="13"/>
                    <a:pt x="2678" y="16"/>
                    <a:pt x="2673" y="16"/>
                  </a:cubicBezTo>
                  <a:close/>
                  <a:moveTo>
                    <a:pt x="2625" y="16"/>
                  </a:moveTo>
                  <a:lnTo>
                    <a:pt x="2609" y="16"/>
                  </a:lnTo>
                  <a:cubicBezTo>
                    <a:pt x="2605" y="16"/>
                    <a:pt x="2601" y="13"/>
                    <a:pt x="2601" y="8"/>
                  </a:cubicBezTo>
                  <a:cubicBezTo>
                    <a:pt x="2601" y="4"/>
                    <a:pt x="2605" y="0"/>
                    <a:pt x="2609" y="0"/>
                  </a:cubicBezTo>
                  <a:lnTo>
                    <a:pt x="2625" y="0"/>
                  </a:lnTo>
                  <a:cubicBezTo>
                    <a:pt x="2630" y="0"/>
                    <a:pt x="2633" y="4"/>
                    <a:pt x="2633" y="8"/>
                  </a:cubicBezTo>
                  <a:cubicBezTo>
                    <a:pt x="2633" y="13"/>
                    <a:pt x="2630" y="16"/>
                    <a:pt x="2625" y="16"/>
                  </a:cubicBezTo>
                  <a:close/>
                  <a:moveTo>
                    <a:pt x="2577" y="16"/>
                  </a:moveTo>
                  <a:lnTo>
                    <a:pt x="2561" y="16"/>
                  </a:lnTo>
                  <a:cubicBezTo>
                    <a:pt x="2557" y="16"/>
                    <a:pt x="2553" y="13"/>
                    <a:pt x="2553" y="8"/>
                  </a:cubicBezTo>
                  <a:cubicBezTo>
                    <a:pt x="2553" y="4"/>
                    <a:pt x="2557" y="0"/>
                    <a:pt x="2561" y="0"/>
                  </a:cubicBezTo>
                  <a:lnTo>
                    <a:pt x="2577" y="0"/>
                  </a:lnTo>
                  <a:cubicBezTo>
                    <a:pt x="2582" y="0"/>
                    <a:pt x="2585" y="4"/>
                    <a:pt x="2585" y="8"/>
                  </a:cubicBezTo>
                  <a:cubicBezTo>
                    <a:pt x="2585" y="13"/>
                    <a:pt x="2582" y="16"/>
                    <a:pt x="2577" y="16"/>
                  </a:cubicBezTo>
                  <a:close/>
                  <a:moveTo>
                    <a:pt x="2529" y="16"/>
                  </a:moveTo>
                  <a:lnTo>
                    <a:pt x="2513" y="16"/>
                  </a:lnTo>
                  <a:cubicBezTo>
                    <a:pt x="2509" y="16"/>
                    <a:pt x="2505" y="13"/>
                    <a:pt x="2505" y="8"/>
                  </a:cubicBezTo>
                  <a:cubicBezTo>
                    <a:pt x="2505" y="4"/>
                    <a:pt x="2509" y="0"/>
                    <a:pt x="2513" y="0"/>
                  </a:cubicBezTo>
                  <a:lnTo>
                    <a:pt x="2529" y="0"/>
                  </a:lnTo>
                  <a:cubicBezTo>
                    <a:pt x="2534" y="0"/>
                    <a:pt x="2537" y="4"/>
                    <a:pt x="2537" y="8"/>
                  </a:cubicBezTo>
                  <a:cubicBezTo>
                    <a:pt x="2537" y="13"/>
                    <a:pt x="2534" y="16"/>
                    <a:pt x="2529" y="16"/>
                  </a:cubicBezTo>
                  <a:close/>
                  <a:moveTo>
                    <a:pt x="2481" y="16"/>
                  </a:moveTo>
                  <a:lnTo>
                    <a:pt x="2465" y="16"/>
                  </a:lnTo>
                  <a:cubicBezTo>
                    <a:pt x="2461" y="16"/>
                    <a:pt x="2457" y="13"/>
                    <a:pt x="2457" y="8"/>
                  </a:cubicBezTo>
                  <a:cubicBezTo>
                    <a:pt x="2457" y="4"/>
                    <a:pt x="2461" y="0"/>
                    <a:pt x="2465" y="0"/>
                  </a:cubicBezTo>
                  <a:lnTo>
                    <a:pt x="2481" y="0"/>
                  </a:lnTo>
                  <a:cubicBezTo>
                    <a:pt x="2486" y="0"/>
                    <a:pt x="2489" y="4"/>
                    <a:pt x="2489" y="8"/>
                  </a:cubicBezTo>
                  <a:cubicBezTo>
                    <a:pt x="2489" y="13"/>
                    <a:pt x="2486" y="16"/>
                    <a:pt x="2481" y="16"/>
                  </a:cubicBezTo>
                  <a:close/>
                  <a:moveTo>
                    <a:pt x="2433" y="16"/>
                  </a:moveTo>
                  <a:lnTo>
                    <a:pt x="2417" y="16"/>
                  </a:lnTo>
                  <a:cubicBezTo>
                    <a:pt x="2413" y="16"/>
                    <a:pt x="2409" y="13"/>
                    <a:pt x="2409" y="8"/>
                  </a:cubicBezTo>
                  <a:cubicBezTo>
                    <a:pt x="2409" y="4"/>
                    <a:pt x="2413" y="0"/>
                    <a:pt x="2417" y="0"/>
                  </a:cubicBezTo>
                  <a:lnTo>
                    <a:pt x="2433" y="0"/>
                  </a:lnTo>
                  <a:cubicBezTo>
                    <a:pt x="2438" y="0"/>
                    <a:pt x="2441" y="4"/>
                    <a:pt x="2441" y="8"/>
                  </a:cubicBezTo>
                  <a:cubicBezTo>
                    <a:pt x="2441" y="13"/>
                    <a:pt x="2438" y="16"/>
                    <a:pt x="2433" y="16"/>
                  </a:cubicBezTo>
                  <a:close/>
                  <a:moveTo>
                    <a:pt x="2385" y="16"/>
                  </a:moveTo>
                  <a:lnTo>
                    <a:pt x="2369" y="16"/>
                  </a:lnTo>
                  <a:cubicBezTo>
                    <a:pt x="2365" y="16"/>
                    <a:pt x="2361" y="13"/>
                    <a:pt x="2361" y="8"/>
                  </a:cubicBezTo>
                  <a:cubicBezTo>
                    <a:pt x="2361" y="4"/>
                    <a:pt x="2365" y="0"/>
                    <a:pt x="2369" y="0"/>
                  </a:cubicBezTo>
                  <a:lnTo>
                    <a:pt x="2385" y="0"/>
                  </a:lnTo>
                  <a:cubicBezTo>
                    <a:pt x="2390" y="0"/>
                    <a:pt x="2393" y="4"/>
                    <a:pt x="2393" y="8"/>
                  </a:cubicBezTo>
                  <a:cubicBezTo>
                    <a:pt x="2393" y="13"/>
                    <a:pt x="2390" y="16"/>
                    <a:pt x="2385" y="16"/>
                  </a:cubicBezTo>
                  <a:close/>
                  <a:moveTo>
                    <a:pt x="2337" y="16"/>
                  </a:moveTo>
                  <a:lnTo>
                    <a:pt x="2321" y="16"/>
                  </a:lnTo>
                  <a:cubicBezTo>
                    <a:pt x="2317" y="16"/>
                    <a:pt x="2313" y="13"/>
                    <a:pt x="2313" y="8"/>
                  </a:cubicBezTo>
                  <a:cubicBezTo>
                    <a:pt x="2313" y="4"/>
                    <a:pt x="2317" y="0"/>
                    <a:pt x="2321" y="0"/>
                  </a:cubicBezTo>
                  <a:lnTo>
                    <a:pt x="2337" y="0"/>
                  </a:lnTo>
                  <a:cubicBezTo>
                    <a:pt x="2342" y="0"/>
                    <a:pt x="2345" y="4"/>
                    <a:pt x="2345" y="8"/>
                  </a:cubicBezTo>
                  <a:cubicBezTo>
                    <a:pt x="2345" y="13"/>
                    <a:pt x="2342" y="16"/>
                    <a:pt x="2337" y="16"/>
                  </a:cubicBezTo>
                  <a:close/>
                  <a:moveTo>
                    <a:pt x="2289" y="16"/>
                  </a:moveTo>
                  <a:lnTo>
                    <a:pt x="2273" y="16"/>
                  </a:lnTo>
                  <a:cubicBezTo>
                    <a:pt x="2269" y="16"/>
                    <a:pt x="2265" y="13"/>
                    <a:pt x="2265" y="8"/>
                  </a:cubicBezTo>
                  <a:cubicBezTo>
                    <a:pt x="2265" y="4"/>
                    <a:pt x="2269" y="0"/>
                    <a:pt x="2273" y="0"/>
                  </a:cubicBezTo>
                  <a:lnTo>
                    <a:pt x="2289" y="0"/>
                  </a:lnTo>
                  <a:cubicBezTo>
                    <a:pt x="2294" y="0"/>
                    <a:pt x="2297" y="4"/>
                    <a:pt x="2297" y="8"/>
                  </a:cubicBezTo>
                  <a:cubicBezTo>
                    <a:pt x="2297" y="13"/>
                    <a:pt x="2294" y="16"/>
                    <a:pt x="2289" y="16"/>
                  </a:cubicBezTo>
                  <a:close/>
                  <a:moveTo>
                    <a:pt x="2241" y="16"/>
                  </a:moveTo>
                  <a:lnTo>
                    <a:pt x="2225" y="16"/>
                  </a:lnTo>
                  <a:cubicBezTo>
                    <a:pt x="2221" y="16"/>
                    <a:pt x="2217" y="13"/>
                    <a:pt x="2217" y="8"/>
                  </a:cubicBezTo>
                  <a:cubicBezTo>
                    <a:pt x="2217" y="4"/>
                    <a:pt x="2221" y="0"/>
                    <a:pt x="2225" y="0"/>
                  </a:cubicBezTo>
                  <a:lnTo>
                    <a:pt x="2241" y="0"/>
                  </a:lnTo>
                  <a:cubicBezTo>
                    <a:pt x="2246" y="0"/>
                    <a:pt x="2249" y="4"/>
                    <a:pt x="2249" y="8"/>
                  </a:cubicBezTo>
                  <a:cubicBezTo>
                    <a:pt x="2249" y="13"/>
                    <a:pt x="2246" y="16"/>
                    <a:pt x="2241" y="16"/>
                  </a:cubicBezTo>
                  <a:close/>
                  <a:moveTo>
                    <a:pt x="2193" y="16"/>
                  </a:moveTo>
                  <a:lnTo>
                    <a:pt x="2177" y="16"/>
                  </a:lnTo>
                  <a:cubicBezTo>
                    <a:pt x="2173" y="16"/>
                    <a:pt x="2169" y="13"/>
                    <a:pt x="2169" y="8"/>
                  </a:cubicBezTo>
                  <a:cubicBezTo>
                    <a:pt x="2169" y="4"/>
                    <a:pt x="2173" y="0"/>
                    <a:pt x="2177" y="0"/>
                  </a:cubicBezTo>
                  <a:lnTo>
                    <a:pt x="2193" y="0"/>
                  </a:lnTo>
                  <a:cubicBezTo>
                    <a:pt x="2198" y="0"/>
                    <a:pt x="2201" y="4"/>
                    <a:pt x="2201" y="8"/>
                  </a:cubicBezTo>
                  <a:cubicBezTo>
                    <a:pt x="2201" y="13"/>
                    <a:pt x="2198" y="16"/>
                    <a:pt x="2193" y="16"/>
                  </a:cubicBezTo>
                  <a:close/>
                  <a:moveTo>
                    <a:pt x="2145" y="16"/>
                  </a:moveTo>
                  <a:lnTo>
                    <a:pt x="2129" y="16"/>
                  </a:lnTo>
                  <a:cubicBezTo>
                    <a:pt x="2125" y="16"/>
                    <a:pt x="2121" y="13"/>
                    <a:pt x="2121" y="8"/>
                  </a:cubicBezTo>
                  <a:cubicBezTo>
                    <a:pt x="2121" y="4"/>
                    <a:pt x="2125" y="0"/>
                    <a:pt x="2129" y="0"/>
                  </a:cubicBezTo>
                  <a:lnTo>
                    <a:pt x="2145" y="0"/>
                  </a:lnTo>
                  <a:cubicBezTo>
                    <a:pt x="2150" y="0"/>
                    <a:pt x="2153" y="4"/>
                    <a:pt x="2153" y="8"/>
                  </a:cubicBezTo>
                  <a:cubicBezTo>
                    <a:pt x="2153" y="13"/>
                    <a:pt x="2150" y="16"/>
                    <a:pt x="2145" y="16"/>
                  </a:cubicBezTo>
                  <a:close/>
                  <a:moveTo>
                    <a:pt x="2097" y="16"/>
                  </a:moveTo>
                  <a:lnTo>
                    <a:pt x="2081" y="16"/>
                  </a:lnTo>
                  <a:cubicBezTo>
                    <a:pt x="2077" y="16"/>
                    <a:pt x="2073" y="13"/>
                    <a:pt x="2073" y="8"/>
                  </a:cubicBezTo>
                  <a:cubicBezTo>
                    <a:pt x="2073" y="4"/>
                    <a:pt x="2077" y="0"/>
                    <a:pt x="2081" y="0"/>
                  </a:cubicBezTo>
                  <a:lnTo>
                    <a:pt x="2097" y="0"/>
                  </a:lnTo>
                  <a:cubicBezTo>
                    <a:pt x="2102" y="0"/>
                    <a:pt x="2105" y="4"/>
                    <a:pt x="2105" y="8"/>
                  </a:cubicBezTo>
                  <a:cubicBezTo>
                    <a:pt x="2105" y="13"/>
                    <a:pt x="2102" y="16"/>
                    <a:pt x="2097" y="16"/>
                  </a:cubicBezTo>
                  <a:close/>
                  <a:moveTo>
                    <a:pt x="2049" y="16"/>
                  </a:moveTo>
                  <a:lnTo>
                    <a:pt x="2033" y="16"/>
                  </a:lnTo>
                  <a:cubicBezTo>
                    <a:pt x="2029" y="16"/>
                    <a:pt x="2025" y="13"/>
                    <a:pt x="2025" y="8"/>
                  </a:cubicBezTo>
                  <a:cubicBezTo>
                    <a:pt x="2025" y="4"/>
                    <a:pt x="2029" y="0"/>
                    <a:pt x="2033" y="0"/>
                  </a:cubicBezTo>
                  <a:lnTo>
                    <a:pt x="2049" y="0"/>
                  </a:lnTo>
                  <a:cubicBezTo>
                    <a:pt x="2054" y="0"/>
                    <a:pt x="2057" y="4"/>
                    <a:pt x="2057" y="8"/>
                  </a:cubicBezTo>
                  <a:cubicBezTo>
                    <a:pt x="2057" y="13"/>
                    <a:pt x="2054" y="16"/>
                    <a:pt x="2049" y="16"/>
                  </a:cubicBezTo>
                  <a:close/>
                  <a:moveTo>
                    <a:pt x="2001" y="16"/>
                  </a:moveTo>
                  <a:lnTo>
                    <a:pt x="1985" y="16"/>
                  </a:lnTo>
                  <a:cubicBezTo>
                    <a:pt x="1981" y="16"/>
                    <a:pt x="1977" y="13"/>
                    <a:pt x="1977" y="8"/>
                  </a:cubicBezTo>
                  <a:cubicBezTo>
                    <a:pt x="1977" y="4"/>
                    <a:pt x="1981" y="0"/>
                    <a:pt x="1985" y="0"/>
                  </a:cubicBezTo>
                  <a:lnTo>
                    <a:pt x="2001" y="0"/>
                  </a:lnTo>
                  <a:cubicBezTo>
                    <a:pt x="2006" y="0"/>
                    <a:pt x="2009" y="4"/>
                    <a:pt x="2009" y="8"/>
                  </a:cubicBezTo>
                  <a:cubicBezTo>
                    <a:pt x="2009" y="13"/>
                    <a:pt x="2006" y="16"/>
                    <a:pt x="2001" y="16"/>
                  </a:cubicBezTo>
                  <a:close/>
                  <a:moveTo>
                    <a:pt x="1953" y="16"/>
                  </a:moveTo>
                  <a:lnTo>
                    <a:pt x="1937" y="16"/>
                  </a:lnTo>
                  <a:cubicBezTo>
                    <a:pt x="1933" y="16"/>
                    <a:pt x="1929" y="13"/>
                    <a:pt x="1929" y="8"/>
                  </a:cubicBezTo>
                  <a:cubicBezTo>
                    <a:pt x="1929" y="4"/>
                    <a:pt x="1933" y="0"/>
                    <a:pt x="1937" y="0"/>
                  </a:cubicBezTo>
                  <a:lnTo>
                    <a:pt x="1953" y="0"/>
                  </a:lnTo>
                  <a:cubicBezTo>
                    <a:pt x="1958" y="0"/>
                    <a:pt x="1961" y="4"/>
                    <a:pt x="1961" y="8"/>
                  </a:cubicBezTo>
                  <a:cubicBezTo>
                    <a:pt x="1961" y="13"/>
                    <a:pt x="1958" y="16"/>
                    <a:pt x="1953" y="16"/>
                  </a:cubicBezTo>
                  <a:close/>
                  <a:moveTo>
                    <a:pt x="1905" y="16"/>
                  </a:moveTo>
                  <a:lnTo>
                    <a:pt x="1889" y="16"/>
                  </a:lnTo>
                  <a:cubicBezTo>
                    <a:pt x="1885" y="16"/>
                    <a:pt x="1881" y="13"/>
                    <a:pt x="1881" y="8"/>
                  </a:cubicBezTo>
                  <a:cubicBezTo>
                    <a:pt x="1881" y="4"/>
                    <a:pt x="1885" y="0"/>
                    <a:pt x="1889" y="0"/>
                  </a:cubicBezTo>
                  <a:lnTo>
                    <a:pt x="1905" y="0"/>
                  </a:lnTo>
                  <a:cubicBezTo>
                    <a:pt x="1910" y="0"/>
                    <a:pt x="1913" y="4"/>
                    <a:pt x="1913" y="8"/>
                  </a:cubicBezTo>
                  <a:cubicBezTo>
                    <a:pt x="1913" y="13"/>
                    <a:pt x="1910" y="16"/>
                    <a:pt x="1905" y="16"/>
                  </a:cubicBezTo>
                  <a:close/>
                  <a:moveTo>
                    <a:pt x="1857" y="16"/>
                  </a:moveTo>
                  <a:lnTo>
                    <a:pt x="1841" y="16"/>
                  </a:lnTo>
                  <a:cubicBezTo>
                    <a:pt x="1837" y="16"/>
                    <a:pt x="1833" y="13"/>
                    <a:pt x="1833" y="8"/>
                  </a:cubicBezTo>
                  <a:cubicBezTo>
                    <a:pt x="1833" y="4"/>
                    <a:pt x="1837" y="0"/>
                    <a:pt x="1841" y="0"/>
                  </a:cubicBezTo>
                  <a:lnTo>
                    <a:pt x="1857" y="0"/>
                  </a:lnTo>
                  <a:cubicBezTo>
                    <a:pt x="1862" y="0"/>
                    <a:pt x="1865" y="4"/>
                    <a:pt x="1865" y="8"/>
                  </a:cubicBezTo>
                  <a:cubicBezTo>
                    <a:pt x="1865" y="13"/>
                    <a:pt x="1862" y="16"/>
                    <a:pt x="1857" y="16"/>
                  </a:cubicBezTo>
                  <a:close/>
                  <a:moveTo>
                    <a:pt x="1809" y="16"/>
                  </a:moveTo>
                  <a:lnTo>
                    <a:pt x="1793" y="16"/>
                  </a:lnTo>
                  <a:cubicBezTo>
                    <a:pt x="1789" y="16"/>
                    <a:pt x="1785" y="13"/>
                    <a:pt x="1785" y="8"/>
                  </a:cubicBezTo>
                  <a:cubicBezTo>
                    <a:pt x="1785" y="4"/>
                    <a:pt x="1789" y="0"/>
                    <a:pt x="1793" y="0"/>
                  </a:cubicBezTo>
                  <a:lnTo>
                    <a:pt x="1809" y="0"/>
                  </a:lnTo>
                  <a:cubicBezTo>
                    <a:pt x="1814" y="0"/>
                    <a:pt x="1817" y="4"/>
                    <a:pt x="1817" y="8"/>
                  </a:cubicBezTo>
                  <a:cubicBezTo>
                    <a:pt x="1817" y="13"/>
                    <a:pt x="1814" y="16"/>
                    <a:pt x="1809" y="16"/>
                  </a:cubicBezTo>
                  <a:close/>
                  <a:moveTo>
                    <a:pt x="1761" y="16"/>
                  </a:moveTo>
                  <a:lnTo>
                    <a:pt x="1745" y="16"/>
                  </a:lnTo>
                  <a:cubicBezTo>
                    <a:pt x="1741" y="16"/>
                    <a:pt x="1737" y="13"/>
                    <a:pt x="1737" y="8"/>
                  </a:cubicBezTo>
                  <a:cubicBezTo>
                    <a:pt x="1737" y="4"/>
                    <a:pt x="1741" y="0"/>
                    <a:pt x="1745" y="0"/>
                  </a:cubicBezTo>
                  <a:lnTo>
                    <a:pt x="1761" y="0"/>
                  </a:lnTo>
                  <a:cubicBezTo>
                    <a:pt x="1766" y="0"/>
                    <a:pt x="1769" y="4"/>
                    <a:pt x="1769" y="8"/>
                  </a:cubicBezTo>
                  <a:cubicBezTo>
                    <a:pt x="1769" y="13"/>
                    <a:pt x="1766" y="16"/>
                    <a:pt x="1761" y="16"/>
                  </a:cubicBezTo>
                  <a:close/>
                  <a:moveTo>
                    <a:pt x="1713" y="16"/>
                  </a:moveTo>
                  <a:lnTo>
                    <a:pt x="1697" y="16"/>
                  </a:lnTo>
                  <a:cubicBezTo>
                    <a:pt x="1693" y="16"/>
                    <a:pt x="1689" y="13"/>
                    <a:pt x="1689" y="8"/>
                  </a:cubicBezTo>
                  <a:cubicBezTo>
                    <a:pt x="1689" y="4"/>
                    <a:pt x="1693" y="0"/>
                    <a:pt x="1697" y="0"/>
                  </a:cubicBezTo>
                  <a:lnTo>
                    <a:pt x="1713" y="0"/>
                  </a:lnTo>
                  <a:cubicBezTo>
                    <a:pt x="1718" y="0"/>
                    <a:pt x="1721" y="4"/>
                    <a:pt x="1721" y="8"/>
                  </a:cubicBezTo>
                  <a:cubicBezTo>
                    <a:pt x="1721" y="13"/>
                    <a:pt x="1718" y="16"/>
                    <a:pt x="1713" y="16"/>
                  </a:cubicBezTo>
                  <a:close/>
                  <a:moveTo>
                    <a:pt x="1665" y="16"/>
                  </a:moveTo>
                  <a:lnTo>
                    <a:pt x="1649" y="16"/>
                  </a:lnTo>
                  <a:cubicBezTo>
                    <a:pt x="1645" y="16"/>
                    <a:pt x="1641" y="13"/>
                    <a:pt x="1641" y="8"/>
                  </a:cubicBezTo>
                  <a:cubicBezTo>
                    <a:pt x="1641" y="4"/>
                    <a:pt x="1645" y="0"/>
                    <a:pt x="1649" y="0"/>
                  </a:cubicBezTo>
                  <a:lnTo>
                    <a:pt x="1665" y="0"/>
                  </a:lnTo>
                  <a:cubicBezTo>
                    <a:pt x="1670" y="0"/>
                    <a:pt x="1673" y="4"/>
                    <a:pt x="1673" y="8"/>
                  </a:cubicBezTo>
                  <a:cubicBezTo>
                    <a:pt x="1673" y="13"/>
                    <a:pt x="1670" y="16"/>
                    <a:pt x="1665" y="16"/>
                  </a:cubicBezTo>
                  <a:close/>
                  <a:moveTo>
                    <a:pt x="1617" y="16"/>
                  </a:moveTo>
                  <a:lnTo>
                    <a:pt x="1601" y="16"/>
                  </a:lnTo>
                  <a:cubicBezTo>
                    <a:pt x="1597" y="16"/>
                    <a:pt x="1593" y="13"/>
                    <a:pt x="1593" y="8"/>
                  </a:cubicBezTo>
                  <a:cubicBezTo>
                    <a:pt x="1593" y="4"/>
                    <a:pt x="1597" y="0"/>
                    <a:pt x="1601" y="0"/>
                  </a:cubicBezTo>
                  <a:lnTo>
                    <a:pt x="1617" y="0"/>
                  </a:lnTo>
                  <a:cubicBezTo>
                    <a:pt x="1622" y="0"/>
                    <a:pt x="1625" y="4"/>
                    <a:pt x="1625" y="8"/>
                  </a:cubicBezTo>
                  <a:cubicBezTo>
                    <a:pt x="1625" y="13"/>
                    <a:pt x="1622" y="16"/>
                    <a:pt x="1617" y="16"/>
                  </a:cubicBezTo>
                  <a:close/>
                  <a:moveTo>
                    <a:pt x="1569" y="16"/>
                  </a:moveTo>
                  <a:lnTo>
                    <a:pt x="1553" y="16"/>
                  </a:lnTo>
                  <a:cubicBezTo>
                    <a:pt x="1549" y="16"/>
                    <a:pt x="1545" y="13"/>
                    <a:pt x="1545" y="8"/>
                  </a:cubicBezTo>
                  <a:cubicBezTo>
                    <a:pt x="1545" y="4"/>
                    <a:pt x="1549" y="0"/>
                    <a:pt x="1553" y="0"/>
                  </a:cubicBezTo>
                  <a:lnTo>
                    <a:pt x="1569" y="0"/>
                  </a:lnTo>
                  <a:cubicBezTo>
                    <a:pt x="1574" y="0"/>
                    <a:pt x="1577" y="4"/>
                    <a:pt x="1577" y="8"/>
                  </a:cubicBezTo>
                  <a:cubicBezTo>
                    <a:pt x="1577" y="13"/>
                    <a:pt x="1574" y="16"/>
                    <a:pt x="1569" y="16"/>
                  </a:cubicBezTo>
                  <a:close/>
                  <a:moveTo>
                    <a:pt x="1521" y="16"/>
                  </a:moveTo>
                  <a:lnTo>
                    <a:pt x="1505" y="16"/>
                  </a:lnTo>
                  <a:cubicBezTo>
                    <a:pt x="1501" y="16"/>
                    <a:pt x="1497" y="13"/>
                    <a:pt x="1497" y="8"/>
                  </a:cubicBezTo>
                  <a:cubicBezTo>
                    <a:pt x="1497" y="4"/>
                    <a:pt x="1501" y="0"/>
                    <a:pt x="1505" y="0"/>
                  </a:cubicBezTo>
                  <a:lnTo>
                    <a:pt x="1521" y="0"/>
                  </a:lnTo>
                  <a:cubicBezTo>
                    <a:pt x="1526" y="0"/>
                    <a:pt x="1529" y="4"/>
                    <a:pt x="1529" y="8"/>
                  </a:cubicBezTo>
                  <a:cubicBezTo>
                    <a:pt x="1529" y="13"/>
                    <a:pt x="1526" y="16"/>
                    <a:pt x="1521" y="16"/>
                  </a:cubicBezTo>
                  <a:close/>
                  <a:moveTo>
                    <a:pt x="1473" y="16"/>
                  </a:moveTo>
                  <a:lnTo>
                    <a:pt x="1457" y="16"/>
                  </a:lnTo>
                  <a:cubicBezTo>
                    <a:pt x="1453" y="16"/>
                    <a:pt x="1449" y="13"/>
                    <a:pt x="1449" y="8"/>
                  </a:cubicBezTo>
                  <a:cubicBezTo>
                    <a:pt x="1449" y="4"/>
                    <a:pt x="1453" y="0"/>
                    <a:pt x="1457" y="0"/>
                  </a:cubicBezTo>
                  <a:lnTo>
                    <a:pt x="1473" y="0"/>
                  </a:lnTo>
                  <a:cubicBezTo>
                    <a:pt x="1478" y="0"/>
                    <a:pt x="1481" y="4"/>
                    <a:pt x="1481" y="8"/>
                  </a:cubicBezTo>
                  <a:cubicBezTo>
                    <a:pt x="1481" y="13"/>
                    <a:pt x="1478" y="16"/>
                    <a:pt x="1473" y="16"/>
                  </a:cubicBezTo>
                  <a:close/>
                  <a:moveTo>
                    <a:pt x="1425" y="16"/>
                  </a:moveTo>
                  <a:lnTo>
                    <a:pt x="1409" y="16"/>
                  </a:lnTo>
                  <a:cubicBezTo>
                    <a:pt x="1405" y="16"/>
                    <a:pt x="1401" y="13"/>
                    <a:pt x="1401" y="8"/>
                  </a:cubicBezTo>
                  <a:cubicBezTo>
                    <a:pt x="1401" y="4"/>
                    <a:pt x="1405" y="0"/>
                    <a:pt x="1409" y="0"/>
                  </a:cubicBezTo>
                  <a:lnTo>
                    <a:pt x="1425" y="0"/>
                  </a:lnTo>
                  <a:cubicBezTo>
                    <a:pt x="1430" y="0"/>
                    <a:pt x="1433" y="4"/>
                    <a:pt x="1433" y="8"/>
                  </a:cubicBezTo>
                  <a:cubicBezTo>
                    <a:pt x="1433" y="13"/>
                    <a:pt x="1430" y="16"/>
                    <a:pt x="1425" y="16"/>
                  </a:cubicBezTo>
                  <a:close/>
                  <a:moveTo>
                    <a:pt x="1377" y="16"/>
                  </a:moveTo>
                  <a:lnTo>
                    <a:pt x="1361" y="16"/>
                  </a:lnTo>
                  <a:cubicBezTo>
                    <a:pt x="1357" y="16"/>
                    <a:pt x="1353" y="13"/>
                    <a:pt x="1353" y="8"/>
                  </a:cubicBezTo>
                  <a:cubicBezTo>
                    <a:pt x="1353" y="4"/>
                    <a:pt x="1357" y="0"/>
                    <a:pt x="1361" y="0"/>
                  </a:cubicBezTo>
                  <a:lnTo>
                    <a:pt x="1377" y="0"/>
                  </a:lnTo>
                  <a:cubicBezTo>
                    <a:pt x="1382" y="0"/>
                    <a:pt x="1385" y="4"/>
                    <a:pt x="1385" y="8"/>
                  </a:cubicBezTo>
                  <a:cubicBezTo>
                    <a:pt x="1385" y="13"/>
                    <a:pt x="1382" y="16"/>
                    <a:pt x="1377" y="16"/>
                  </a:cubicBezTo>
                  <a:close/>
                  <a:moveTo>
                    <a:pt x="1329" y="16"/>
                  </a:moveTo>
                  <a:lnTo>
                    <a:pt x="1313" y="16"/>
                  </a:lnTo>
                  <a:cubicBezTo>
                    <a:pt x="1309" y="16"/>
                    <a:pt x="1305" y="13"/>
                    <a:pt x="1305" y="8"/>
                  </a:cubicBezTo>
                  <a:cubicBezTo>
                    <a:pt x="1305" y="4"/>
                    <a:pt x="1309" y="0"/>
                    <a:pt x="1313" y="0"/>
                  </a:cubicBezTo>
                  <a:lnTo>
                    <a:pt x="1329" y="0"/>
                  </a:lnTo>
                  <a:cubicBezTo>
                    <a:pt x="1334" y="0"/>
                    <a:pt x="1337" y="4"/>
                    <a:pt x="1337" y="8"/>
                  </a:cubicBezTo>
                  <a:cubicBezTo>
                    <a:pt x="1337" y="13"/>
                    <a:pt x="1334" y="16"/>
                    <a:pt x="1329" y="16"/>
                  </a:cubicBezTo>
                  <a:close/>
                  <a:moveTo>
                    <a:pt x="1281" y="16"/>
                  </a:moveTo>
                  <a:lnTo>
                    <a:pt x="1265" y="16"/>
                  </a:lnTo>
                  <a:cubicBezTo>
                    <a:pt x="1261" y="16"/>
                    <a:pt x="1257" y="13"/>
                    <a:pt x="1257" y="8"/>
                  </a:cubicBezTo>
                  <a:cubicBezTo>
                    <a:pt x="1257" y="4"/>
                    <a:pt x="1261" y="0"/>
                    <a:pt x="1265" y="0"/>
                  </a:cubicBezTo>
                  <a:lnTo>
                    <a:pt x="1281" y="0"/>
                  </a:lnTo>
                  <a:cubicBezTo>
                    <a:pt x="1286" y="0"/>
                    <a:pt x="1289" y="4"/>
                    <a:pt x="1289" y="8"/>
                  </a:cubicBezTo>
                  <a:cubicBezTo>
                    <a:pt x="1289" y="13"/>
                    <a:pt x="1286" y="16"/>
                    <a:pt x="1281" y="16"/>
                  </a:cubicBezTo>
                  <a:close/>
                  <a:moveTo>
                    <a:pt x="1233" y="16"/>
                  </a:moveTo>
                  <a:lnTo>
                    <a:pt x="1217" y="16"/>
                  </a:lnTo>
                  <a:cubicBezTo>
                    <a:pt x="1213" y="16"/>
                    <a:pt x="1209" y="13"/>
                    <a:pt x="1209" y="8"/>
                  </a:cubicBezTo>
                  <a:cubicBezTo>
                    <a:pt x="1209" y="4"/>
                    <a:pt x="1213" y="0"/>
                    <a:pt x="1217" y="0"/>
                  </a:cubicBezTo>
                  <a:lnTo>
                    <a:pt x="1233" y="0"/>
                  </a:lnTo>
                  <a:cubicBezTo>
                    <a:pt x="1238" y="0"/>
                    <a:pt x="1241" y="4"/>
                    <a:pt x="1241" y="8"/>
                  </a:cubicBezTo>
                  <a:cubicBezTo>
                    <a:pt x="1241" y="13"/>
                    <a:pt x="1238" y="16"/>
                    <a:pt x="1233" y="16"/>
                  </a:cubicBezTo>
                  <a:close/>
                  <a:moveTo>
                    <a:pt x="1185" y="16"/>
                  </a:moveTo>
                  <a:lnTo>
                    <a:pt x="1169" y="16"/>
                  </a:lnTo>
                  <a:cubicBezTo>
                    <a:pt x="1165" y="16"/>
                    <a:pt x="1161" y="13"/>
                    <a:pt x="1161" y="8"/>
                  </a:cubicBezTo>
                  <a:cubicBezTo>
                    <a:pt x="1161" y="4"/>
                    <a:pt x="1165" y="0"/>
                    <a:pt x="1169" y="0"/>
                  </a:cubicBezTo>
                  <a:lnTo>
                    <a:pt x="1185" y="0"/>
                  </a:lnTo>
                  <a:cubicBezTo>
                    <a:pt x="1190" y="0"/>
                    <a:pt x="1193" y="4"/>
                    <a:pt x="1193" y="8"/>
                  </a:cubicBezTo>
                  <a:cubicBezTo>
                    <a:pt x="1193" y="13"/>
                    <a:pt x="1190" y="16"/>
                    <a:pt x="1185" y="16"/>
                  </a:cubicBezTo>
                  <a:close/>
                  <a:moveTo>
                    <a:pt x="1137" y="16"/>
                  </a:moveTo>
                  <a:lnTo>
                    <a:pt x="1121" y="16"/>
                  </a:lnTo>
                  <a:cubicBezTo>
                    <a:pt x="1117" y="16"/>
                    <a:pt x="1113" y="13"/>
                    <a:pt x="1113" y="8"/>
                  </a:cubicBezTo>
                  <a:cubicBezTo>
                    <a:pt x="1113" y="4"/>
                    <a:pt x="1117" y="0"/>
                    <a:pt x="1121" y="0"/>
                  </a:cubicBezTo>
                  <a:lnTo>
                    <a:pt x="1137" y="0"/>
                  </a:lnTo>
                  <a:cubicBezTo>
                    <a:pt x="1142" y="0"/>
                    <a:pt x="1145" y="4"/>
                    <a:pt x="1145" y="8"/>
                  </a:cubicBezTo>
                  <a:cubicBezTo>
                    <a:pt x="1145" y="13"/>
                    <a:pt x="1142" y="16"/>
                    <a:pt x="1137" y="16"/>
                  </a:cubicBezTo>
                  <a:close/>
                  <a:moveTo>
                    <a:pt x="1089" y="16"/>
                  </a:moveTo>
                  <a:lnTo>
                    <a:pt x="1073" y="16"/>
                  </a:lnTo>
                  <a:cubicBezTo>
                    <a:pt x="1069" y="16"/>
                    <a:pt x="1065" y="13"/>
                    <a:pt x="1065" y="8"/>
                  </a:cubicBezTo>
                  <a:cubicBezTo>
                    <a:pt x="1065" y="4"/>
                    <a:pt x="1069" y="0"/>
                    <a:pt x="1073" y="0"/>
                  </a:cubicBezTo>
                  <a:lnTo>
                    <a:pt x="1089" y="0"/>
                  </a:lnTo>
                  <a:cubicBezTo>
                    <a:pt x="1094" y="0"/>
                    <a:pt x="1097" y="4"/>
                    <a:pt x="1097" y="8"/>
                  </a:cubicBezTo>
                  <a:cubicBezTo>
                    <a:pt x="1097" y="13"/>
                    <a:pt x="1094" y="16"/>
                    <a:pt x="1089" y="16"/>
                  </a:cubicBezTo>
                  <a:close/>
                  <a:moveTo>
                    <a:pt x="1041" y="16"/>
                  </a:moveTo>
                  <a:lnTo>
                    <a:pt x="1025" y="16"/>
                  </a:lnTo>
                  <a:cubicBezTo>
                    <a:pt x="1021" y="16"/>
                    <a:pt x="1017" y="13"/>
                    <a:pt x="1017" y="8"/>
                  </a:cubicBezTo>
                  <a:cubicBezTo>
                    <a:pt x="1017" y="4"/>
                    <a:pt x="1021" y="0"/>
                    <a:pt x="1025" y="0"/>
                  </a:cubicBezTo>
                  <a:lnTo>
                    <a:pt x="1041" y="0"/>
                  </a:lnTo>
                  <a:cubicBezTo>
                    <a:pt x="1046" y="0"/>
                    <a:pt x="1049" y="4"/>
                    <a:pt x="1049" y="8"/>
                  </a:cubicBezTo>
                  <a:cubicBezTo>
                    <a:pt x="1049" y="13"/>
                    <a:pt x="1046" y="16"/>
                    <a:pt x="1041" y="16"/>
                  </a:cubicBezTo>
                  <a:close/>
                  <a:moveTo>
                    <a:pt x="993" y="16"/>
                  </a:moveTo>
                  <a:lnTo>
                    <a:pt x="977" y="16"/>
                  </a:lnTo>
                  <a:cubicBezTo>
                    <a:pt x="973" y="16"/>
                    <a:pt x="969" y="13"/>
                    <a:pt x="969" y="8"/>
                  </a:cubicBezTo>
                  <a:cubicBezTo>
                    <a:pt x="969" y="4"/>
                    <a:pt x="973" y="0"/>
                    <a:pt x="977" y="0"/>
                  </a:cubicBezTo>
                  <a:lnTo>
                    <a:pt x="993" y="0"/>
                  </a:lnTo>
                  <a:cubicBezTo>
                    <a:pt x="998" y="0"/>
                    <a:pt x="1001" y="4"/>
                    <a:pt x="1001" y="8"/>
                  </a:cubicBezTo>
                  <a:cubicBezTo>
                    <a:pt x="1001" y="13"/>
                    <a:pt x="998" y="16"/>
                    <a:pt x="993" y="16"/>
                  </a:cubicBezTo>
                  <a:close/>
                  <a:moveTo>
                    <a:pt x="945" y="16"/>
                  </a:moveTo>
                  <a:lnTo>
                    <a:pt x="929" y="16"/>
                  </a:lnTo>
                  <a:cubicBezTo>
                    <a:pt x="925" y="16"/>
                    <a:pt x="921" y="13"/>
                    <a:pt x="921" y="8"/>
                  </a:cubicBezTo>
                  <a:cubicBezTo>
                    <a:pt x="921" y="4"/>
                    <a:pt x="925" y="0"/>
                    <a:pt x="929" y="0"/>
                  </a:cubicBezTo>
                  <a:lnTo>
                    <a:pt x="945" y="0"/>
                  </a:lnTo>
                  <a:cubicBezTo>
                    <a:pt x="950" y="0"/>
                    <a:pt x="953" y="4"/>
                    <a:pt x="953" y="8"/>
                  </a:cubicBezTo>
                  <a:cubicBezTo>
                    <a:pt x="953" y="13"/>
                    <a:pt x="950" y="16"/>
                    <a:pt x="945" y="16"/>
                  </a:cubicBezTo>
                  <a:close/>
                  <a:moveTo>
                    <a:pt x="897" y="16"/>
                  </a:moveTo>
                  <a:lnTo>
                    <a:pt x="881" y="16"/>
                  </a:lnTo>
                  <a:cubicBezTo>
                    <a:pt x="877" y="16"/>
                    <a:pt x="873" y="13"/>
                    <a:pt x="873" y="8"/>
                  </a:cubicBezTo>
                  <a:cubicBezTo>
                    <a:pt x="873" y="4"/>
                    <a:pt x="877" y="0"/>
                    <a:pt x="881" y="0"/>
                  </a:cubicBezTo>
                  <a:lnTo>
                    <a:pt x="897" y="0"/>
                  </a:lnTo>
                  <a:cubicBezTo>
                    <a:pt x="902" y="0"/>
                    <a:pt x="905" y="4"/>
                    <a:pt x="905" y="8"/>
                  </a:cubicBezTo>
                  <a:cubicBezTo>
                    <a:pt x="905" y="13"/>
                    <a:pt x="902" y="16"/>
                    <a:pt x="897" y="16"/>
                  </a:cubicBezTo>
                  <a:close/>
                  <a:moveTo>
                    <a:pt x="849" y="16"/>
                  </a:moveTo>
                  <a:lnTo>
                    <a:pt x="833" y="16"/>
                  </a:lnTo>
                  <a:cubicBezTo>
                    <a:pt x="829" y="16"/>
                    <a:pt x="825" y="13"/>
                    <a:pt x="825" y="8"/>
                  </a:cubicBezTo>
                  <a:cubicBezTo>
                    <a:pt x="825" y="4"/>
                    <a:pt x="829" y="0"/>
                    <a:pt x="833" y="0"/>
                  </a:cubicBezTo>
                  <a:lnTo>
                    <a:pt x="849" y="0"/>
                  </a:lnTo>
                  <a:cubicBezTo>
                    <a:pt x="854" y="0"/>
                    <a:pt x="857" y="4"/>
                    <a:pt x="857" y="8"/>
                  </a:cubicBezTo>
                  <a:cubicBezTo>
                    <a:pt x="857" y="13"/>
                    <a:pt x="854" y="16"/>
                    <a:pt x="849" y="16"/>
                  </a:cubicBezTo>
                  <a:close/>
                  <a:moveTo>
                    <a:pt x="801" y="16"/>
                  </a:moveTo>
                  <a:lnTo>
                    <a:pt x="785" y="16"/>
                  </a:lnTo>
                  <a:cubicBezTo>
                    <a:pt x="781" y="16"/>
                    <a:pt x="777" y="13"/>
                    <a:pt x="777" y="8"/>
                  </a:cubicBezTo>
                  <a:cubicBezTo>
                    <a:pt x="777" y="4"/>
                    <a:pt x="781" y="0"/>
                    <a:pt x="785" y="0"/>
                  </a:cubicBezTo>
                  <a:lnTo>
                    <a:pt x="801" y="0"/>
                  </a:lnTo>
                  <a:cubicBezTo>
                    <a:pt x="806" y="0"/>
                    <a:pt x="809" y="4"/>
                    <a:pt x="809" y="8"/>
                  </a:cubicBezTo>
                  <a:cubicBezTo>
                    <a:pt x="809" y="13"/>
                    <a:pt x="806" y="16"/>
                    <a:pt x="801" y="16"/>
                  </a:cubicBezTo>
                  <a:close/>
                  <a:moveTo>
                    <a:pt x="753" y="16"/>
                  </a:moveTo>
                  <a:lnTo>
                    <a:pt x="737" y="16"/>
                  </a:lnTo>
                  <a:cubicBezTo>
                    <a:pt x="733" y="16"/>
                    <a:pt x="729" y="13"/>
                    <a:pt x="729" y="8"/>
                  </a:cubicBezTo>
                  <a:cubicBezTo>
                    <a:pt x="729" y="4"/>
                    <a:pt x="733" y="0"/>
                    <a:pt x="737" y="0"/>
                  </a:cubicBezTo>
                  <a:lnTo>
                    <a:pt x="753" y="0"/>
                  </a:lnTo>
                  <a:cubicBezTo>
                    <a:pt x="758" y="0"/>
                    <a:pt x="761" y="4"/>
                    <a:pt x="761" y="8"/>
                  </a:cubicBezTo>
                  <a:cubicBezTo>
                    <a:pt x="761" y="13"/>
                    <a:pt x="758" y="16"/>
                    <a:pt x="753" y="16"/>
                  </a:cubicBezTo>
                  <a:close/>
                  <a:moveTo>
                    <a:pt x="705" y="16"/>
                  </a:moveTo>
                  <a:lnTo>
                    <a:pt x="689" y="16"/>
                  </a:lnTo>
                  <a:cubicBezTo>
                    <a:pt x="685" y="16"/>
                    <a:pt x="681" y="13"/>
                    <a:pt x="681" y="8"/>
                  </a:cubicBezTo>
                  <a:cubicBezTo>
                    <a:pt x="681" y="4"/>
                    <a:pt x="685" y="0"/>
                    <a:pt x="689" y="0"/>
                  </a:cubicBezTo>
                  <a:lnTo>
                    <a:pt x="705" y="0"/>
                  </a:lnTo>
                  <a:cubicBezTo>
                    <a:pt x="710" y="0"/>
                    <a:pt x="713" y="4"/>
                    <a:pt x="713" y="8"/>
                  </a:cubicBezTo>
                  <a:cubicBezTo>
                    <a:pt x="713" y="13"/>
                    <a:pt x="710" y="16"/>
                    <a:pt x="705" y="16"/>
                  </a:cubicBezTo>
                  <a:close/>
                  <a:moveTo>
                    <a:pt x="657" y="16"/>
                  </a:moveTo>
                  <a:lnTo>
                    <a:pt x="641" y="16"/>
                  </a:lnTo>
                  <a:cubicBezTo>
                    <a:pt x="637" y="16"/>
                    <a:pt x="633" y="13"/>
                    <a:pt x="633" y="8"/>
                  </a:cubicBezTo>
                  <a:cubicBezTo>
                    <a:pt x="633" y="4"/>
                    <a:pt x="637" y="0"/>
                    <a:pt x="641" y="0"/>
                  </a:cubicBezTo>
                  <a:lnTo>
                    <a:pt x="657" y="0"/>
                  </a:lnTo>
                  <a:cubicBezTo>
                    <a:pt x="662" y="0"/>
                    <a:pt x="665" y="4"/>
                    <a:pt x="665" y="8"/>
                  </a:cubicBezTo>
                  <a:cubicBezTo>
                    <a:pt x="665" y="13"/>
                    <a:pt x="662" y="16"/>
                    <a:pt x="657" y="16"/>
                  </a:cubicBezTo>
                  <a:close/>
                  <a:moveTo>
                    <a:pt x="609" y="16"/>
                  </a:moveTo>
                  <a:lnTo>
                    <a:pt x="593" y="16"/>
                  </a:lnTo>
                  <a:cubicBezTo>
                    <a:pt x="589" y="16"/>
                    <a:pt x="585" y="13"/>
                    <a:pt x="585" y="8"/>
                  </a:cubicBezTo>
                  <a:cubicBezTo>
                    <a:pt x="585" y="4"/>
                    <a:pt x="589" y="0"/>
                    <a:pt x="593" y="0"/>
                  </a:cubicBezTo>
                  <a:lnTo>
                    <a:pt x="609" y="0"/>
                  </a:lnTo>
                  <a:cubicBezTo>
                    <a:pt x="614" y="0"/>
                    <a:pt x="617" y="4"/>
                    <a:pt x="617" y="8"/>
                  </a:cubicBezTo>
                  <a:cubicBezTo>
                    <a:pt x="617" y="13"/>
                    <a:pt x="614" y="16"/>
                    <a:pt x="609" y="16"/>
                  </a:cubicBezTo>
                  <a:close/>
                  <a:moveTo>
                    <a:pt x="561" y="16"/>
                  </a:moveTo>
                  <a:lnTo>
                    <a:pt x="545" y="16"/>
                  </a:lnTo>
                  <a:cubicBezTo>
                    <a:pt x="541" y="16"/>
                    <a:pt x="537" y="13"/>
                    <a:pt x="537" y="8"/>
                  </a:cubicBezTo>
                  <a:cubicBezTo>
                    <a:pt x="537" y="4"/>
                    <a:pt x="541" y="0"/>
                    <a:pt x="545" y="0"/>
                  </a:cubicBezTo>
                  <a:lnTo>
                    <a:pt x="561" y="0"/>
                  </a:lnTo>
                  <a:cubicBezTo>
                    <a:pt x="566" y="0"/>
                    <a:pt x="569" y="4"/>
                    <a:pt x="569" y="8"/>
                  </a:cubicBezTo>
                  <a:cubicBezTo>
                    <a:pt x="569" y="13"/>
                    <a:pt x="566" y="16"/>
                    <a:pt x="561" y="16"/>
                  </a:cubicBezTo>
                  <a:close/>
                  <a:moveTo>
                    <a:pt x="513" y="16"/>
                  </a:moveTo>
                  <a:lnTo>
                    <a:pt x="497" y="16"/>
                  </a:lnTo>
                  <a:cubicBezTo>
                    <a:pt x="493" y="16"/>
                    <a:pt x="489" y="13"/>
                    <a:pt x="489" y="8"/>
                  </a:cubicBezTo>
                  <a:cubicBezTo>
                    <a:pt x="489" y="4"/>
                    <a:pt x="493" y="0"/>
                    <a:pt x="497" y="0"/>
                  </a:cubicBezTo>
                  <a:lnTo>
                    <a:pt x="513" y="0"/>
                  </a:lnTo>
                  <a:cubicBezTo>
                    <a:pt x="518" y="0"/>
                    <a:pt x="521" y="4"/>
                    <a:pt x="521" y="8"/>
                  </a:cubicBezTo>
                  <a:cubicBezTo>
                    <a:pt x="521" y="13"/>
                    <a:pt x="518" y="16"/>
                    <a:pt x="513" y="16"/>
                  </a:cubicBezTo>
                  <a:close/>
                  <a:moveTo>
                    <a:pt x="465" y="16"/>
                  </a:moveTo>
                  <a:lnTo>
                    <a:pt x="449" y="16"/>
                  </a:lnTo>
                  <a:cubicBezTo>
                    <a:pt x="445" y="16"/>
                    <a:pt x="441" y="13"/>
                    <a:pt x="441" y="8"/>
                  </a:cubicBezTo>
                  <a:cubicBezTo>
                    <a:pt x="441" y="4"/>
                    <a:pt x="445" y="0"/>
                    <a:pt x="449" y="0"/>
                  </a:cubicBezTo>
                  <a:lnTo>
                    <a:pt x="465" y="0"/>
                  </a:lnTo>
                  <a:cubicBezTo>
                    <a:pt x="470" y="0"/>
                    <a:pt x="473" y="4"/>
                    <a:pt x="473" y="8"/>
                  </a:cubicBezTo>
                  <a:cubicBezTo>
                    <a:pt x="473" y="13"/>
                    <a:pt x="470" y="16"/>
                    <a:pt x="465" y="16"/>
                  </a:cubicBezTo>
                  <a:close/>
                  <a:moveTo>
                    <a:pt x="417" y="16"/>
                  </a:moveTo>
                  <a:lnTo>
                    <a:pt x="401" y="16"/>
                  </a:lnTo>
                  <a:cubicBezTo>
                    <a:pt x="397" y="16"/>
                    <a:pt x="393" y="13"/>
                    <a:pt x="393" y="8"/>
                  </a:cubicBezTo>
                  <a:cubicBezTo>
                    <a:pt x="393" y="4"/>
                    <a:pt x="397" y="0"/>
                    <a:pt x="401" y="0"/>
                  </a:cubicBezTo>
                  <a:lnTo>
                    <a:pt x="417" y="0"/>
                  </a:lnTo>
                  <a:cubicBezTo>
                    <a:pt x="422" y="0"/>
                    <a:pt x="425" y="4"/>
                    <a:pt x="425" y="8"/>
                  </a:cubicBezTo>
                  <a:cubicBezTo>
                    <a:pt x="425" y="13"/>
                    <a:pt x="422" y="16"/>
                    <a:pt x="417" y="16"/>
                  </a:cubicBezTo>
                  <a:close/>
                  <a:moveTo>
                    <a:pt x="369" y="16"/>
                  </a:moveTo>
                  <a:lnTo>
                    <a:pt x="353" y="16"/>
                  </a:lnTo>
                  <a:cubicBezTo>
                    <a:pt x="349" y="16"/>
                    <a:pt x="345" y="13"/>
                    <a:pt x="345" y="8"/>
                  </a:cubicBezTo>
                  <a:cubicBezTo>
                    <a:pt x="345" y="4"/>
                    <a:pt x="349" y="0"/>
                    <a:pt x="353" y="0"/>
                  </a:cubicBezTo>
                  <a:lnTo>
                    <a:pt x="369" y="0"/>
                  </a:lnTo>
                  <a:cubicBezTo>
                    <a:pt x="374" y="0"/>
                    <a:pt x="377" y="4"/>
                    <a:pt x="377" y="8"/>
                  </a:cubicBezTo>
                  <a:cubicBezTo>
                    <a:pt x="377" y="13"/>
                    <a:pt x="374" y="16"/>
                    <a:pt x="369" y="16"/>
                  </a:cubicBezTo>
                  <a:close/>
                  <a:moveTo>
                    <a:pt x="321" y="16"/>
                  </a:moveTo>
                  <a:lnTo>
                    <a:pt x="305" y="16"/>
                  </a:lnTo>
                  <a:cubicBezTo>
                    <a:pt x="301" y="16"/>
                    <a:pt x="297" y="13"/>
                    <a:pt x="297" y="8"/>
                  </a:cubicBezTo>
                  <a:cubicBezTo>
                    <a:pt x="297" y="4"/>
                    <a:pt x="301" y="0"/>
                    <a:pt x="305" y="0"/>
                  </a:cubicBezTo>
                  <a:lnTo>
                    <a:pt x="321" y="0"/>
                  </a:lnTo>
                  <a:cubicBezTo>
                    <a:pt x="326" y="0"/>
                    <a:pt x="329" y="4"/>
                    <a:pt x="329" y="8"/>
                  </a:cubicBezTo>
                  <a:cubicBezTo>
                    <a:pt x="329" y="13"/>
                    <a:pt x="326" y="16"/>
                    <a:pt x="321" y="16"/>
                  </a:cubicBezTo>
                  <a:close/>
                  <a:moveTo>
                    <a:pt x="273" y="16"/>
                  </a:moveTo>
                  <a:lnTo>
                    <a:pt x="257" y="16"/>
                  </a:lnTo>
                  <a:cubicBezTo>
                    <a:pt x="253" y="16"/>
                    <a:pt x="249" y="13"/>
                    <a:pt x="249" y="8"/>
                  </a:cubicBezTo>
                  <a:cubicBezTo>
                    <a:pt x="249" y="4"/>
                    <a:pt x="253" y="0"/>
                    <a:pt x="257" y="0"/>
                  </a:cubicBezTo>
                  <a:lnTo>
                    <a:pt x="273" y="0"/>
                  </a:lnTo>
                  <a:cubicBezTo>
                    <a:pt x="278" y="0"/>
                    <a:pt x="281" y="4"/>
                    <a:pt x="281" y="8"/>
                  </a:cubicBezTo>
                  <a:cubicBezTo>
                    <a:pt x="281" y="13"/>
                    <a:pt x="278" y="16"/>
                    <a:pt x="273" y="16"/>
                  </a:cubicBezTo>
                  <a:close/>
                  <a:moveTo>
                    <a:pt x="225" y="16"/>
                  </a:moveTo>
                  <a:lnTo>
                    <a:pt x="209" y="16"/>
                  </a:lnTo>
                  <a:cubicBezTo>
                    <a:pt x="205" y="16"/>
                    <a:pt x="201" y="13"/>
                    <a:pt x="201" y="8"/>
                  </a:cubicBezTo>
                  <a:cubicBezTo>
                    <a:pt x="201" y="4"/>
                    <a:pt x="205" y="0"/>
                    <a:pt x="209" y="0"/>
                  </a:cubicBezTo>
                  <a:lnTo>
                    <a:pt x="225" y="0"/>
                  </a:lnTo>
                  <a:cubicBezTo>
                    <a:pt x="230" y="0"/>
                    <a:pt x="233" y="4"/>
                    <a:pt x="233" y="8"/>
                  </a:cubicBezTo>
                  <a:cubicBezTo>
                    <a:pt x="233" y="13"/>
                    <a:pt x="230" y="16"/>
                    <a:pt x="225" y="16"/>
                  </a:cubicBezTo>
                  <a:close/>
                  <a:moveTo>
                    <a:pt x="177" y="16"/>
                  </a:moveTo>
                  <a:lnTo>
                    <a:pt x="161" y="16"/>
                  </a:lnTo>
                  <a:cubicBezTo>
                    <a:pt x="157" y="16"/>
                    <a:pt x="153" y="13"/>
                    <a:pt x="153" y="8"/>
                  </a:cubicBezTo>
                  <a:cubicBezTo>
                    <a:pt x="153" y="4"/>
                    <a:pt x="157" y="0"/>
                    <a:pt x="161" y="0"/>
                  </a:cubicBezTo>
                  <a:lnTo>
                    <a:pt x="177" y="0"/>
                  </a:lnTo>
                  <a:cubicBezTo>
                    <a:pt x="182" y="0"/>
                    <a:pt x="185" y="4"/>
                    <a:pt x="185" y="8"/>
                  </a:cubicBezTo>
                  <a:cubicBezTo>
                    <a:pt x="185" y="13"/>
                    <a:pt x="182" y="16"/>
                    <a:pt x="177" y="16"/>
                  </a:cubicBezTo>
                  <a:close/>
                  <a:moveTo>
                    <a:pt x="129" y="16"/>
                  </a:moveTo>
                  <a:lnTo>
                    <a:pt x="113" y="16"/>
                  </a:lnTo>
                  <a:cubicBezTo>
                    <a:pt x="109" y="16"/>
                    <a:pt x="105" y="13"/>
                    <a:pt x="105" y="8"/>
                  </a:cubicBezTo>
                  <a:cubicBezTo>
                    <a:pt x="105" y="4"/>
                    <a:pt x="109" y="0"/>
                    <a:pt x="113" y="0"/>
                  </a:cubicBezTo>
                  <a:lnTo>
                    <a:pt x="129" y="0"/>
                  </a:lnTo>
                  <a:cubicBezTo>
                    <a:pt x="134" y="0"/>
                    <a:pt x="137" y="4"/>
                    <a:pt x="137" y="8"/>
                  </a:cubicBezTo>
                  <a:cubicBezTo>
                    <a:pt x="137" y="13"/>
                    <a:pt x="134" y="16"/>
                    <a:pt x="129" y="16"/>
                  </a:cubicBezTo>
                  <a:close/>
                  <a:moveTo>
                    <a:pt x="81" y="16"/>
                  </a:moveTo>
                  <a:lnTo>
                    <a:pt x="65" y="16"/>
                  </a:lnTo>
                  <a:cubicBezTo>
                    <a:pt x="61" y="16"/>
                    <a:pt x="57" y="13"/>
                    <a:pt x="57" y="8"/>
                  </a:cubicBezTo>
                  <a:cubicBezTo>
                    <a:pt x="57" y="4"/>
                    <a:pt x="61" y="0"/>
                    <a:pt x="65" y="0"/>
                  </a:cubicBezTo>
                  <a:lnTo>
                    <a:pt x="81" y="0"/>
                  </a:lnTo>
                  <a:cubicBezTo>
                    <a:pt x="86" y="0"/>
                    <a:pt x="89" y="4"/>
                    <a:pt x="89" y="8"/>
                  </a:cubicBezTo>
                  <a:cubicBezTo>
                    <a:pt x="89" y="13"/>
                    <a:pt x="86" y="16"/>
                    <a:pt x="81" y="16"/>
                  </a:cubicBezTo>
                  <a:close/>
                  <a:moveTo>
                    <a:pt x="33" y="16"/>
                  </a:moveTo>
                  <a:lnTo>
                    <a:pt x="17" y="16"/>
                  </a:lnTo>
                  <a:cubicBezTo>
                    <a:pt x="13" y="16"/>
                    <a:pt x="9" y="13"/>
                    <a:pt x="9" y="8"/>
                  </a:cubicBezTo>
                  <a:cubicBezTo>
                    <a:pt x="9" y="4"/>
                    <a:pt x="13" y="0"/>
                    <a:pt x="17" y="0"/>
                  </a:cubicBezTo>
                  <a:lnTo>
                    <a:pt x="33" y="0"/>
                  </a:lnTo>
                  <a:cubicBezTo>
                    <a:pt x="38" y="0"/>
                    <a:pt x="41" y="4"/>
                    <a:pt x="41" y="8"/>
                  </a:cubicBezTo>
                  <a:cubicBezTo>
                    <a:pt x="41" y="13"/>
                    <a:pt x="38" y="16"/>
                    <a:pt x="33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20">
              <a:extLst>
                <a:ext uri="{FF2B5EF4-FFF2-40B4-BE49-F238E27FC236}">
                  <a16:creationId xmlns:a16="http://schemas.microsoft.com/office/drawing/2014/main" id="{DBC9E847-1984-4DCF-8B99-1AA8345EB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787" y="3103190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21">
              <a:extLst>
                <a:ext uri="{FF2B5EF4-FFF2-40B4-BE49-F238E27FC236}">
                  <a16:creationId xmlns:a16="http://schemas.microsoft.com/office/drawing/2014/main" id="{BB80BDAD-8AAC-4EE6-9BCF-967D3F5E3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424" y="3103190"/>
              <a:ext cx="114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22">
              <a:extLst>
                <a:ext uri="{FF2B5EF4-FFF2-40B4-BE49-F238E27FC236}">
                  <a16:creationId xmlns:a16="http://schemas.microsoft.com/office/drawing/2014/main" id="{B6C4C9BB-C0F0-4E97-B0D9-EDCA2811C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699" y="3103190"/>
              <a:ext cx="11938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evolve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23">
              <a:extLst>
                <a:ext uri="{FF2B5EF4-FFF2-40B4-BE49-F238E27FC236}">
                  <a16:creationId xmlns:a16="http://schemas.microsoft.com/office/drawing/2014/main" id="{4E38136C-3258-42B0-B6F7-8B408FA0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912" y="3261940"/>
              <a:ext cx="1130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all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23" name="Textfeld 122">
            <a:extLst>
              <a:ext uri="{FF2B5EF4-FFF2-40B4-BE49-F238E27FC236}">
                <a16:creationId xmlns:a16="http://schemas.microsoft.com/office/drawing/2014/main" id="{38825C19-5A7B-4C13-BBF4-EF0DF9269410}"/>
              </a:ext>
            </a:extLst>
          </p:cNvPr>
          <p:cNvSpPr txBox="1"/>
          <p:nvPr/>
        </p:nvSpPr>
        <p:spPr>
          <a:xfrm>
            <a:off x="514829" y="6025009"/>
            <a:ext cx="21596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</a:rPr>
              <a:t>Insert new Attribute</a:t>
            </a:r>
          </a:p>
          <a:p>
            <a:pPr algn="ctr"/>
            <a:r>
              <a:rPr lang="en-US" sz="1800" dirty="0">
                <a:solidFill>
                  <a:srgbClr val="FF0000"/>
                </a:solidFill>
              </a:rPr>
              <a:t>“Comment”</a:t>
            </a:r>
          </a:p>
        </p:txBody>
      </p:sp>
      <p:sp>
        <p:nvSpPr>
          <p:cNvPr id="124" name="Line 5">
            <a:extLst>
              <a:ext uri="{FF2B5EF4-FFF2-40B4-BE49-F238E27FC236}">
                <a16:creationId xmlns:a16="http://schemas.microsoft.com/office/drawing/2014/main" id="{D452F13A-7E80-42A4-B634-5091A869934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16984" y="2752551"/>
            <a:ext cx="806450" cy="411163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6">
            <a:extLst>
              <a:ext uri="{FF2B5EF4-FFF2-40B4-BE49-F238E27FC236}">
                <a16:creationId xmlns:a16="http://schemas.microsoft.com/office/drawing/2014/main" id="{FED2BABF-245F-464C-B7F9-5F3E4B4290C6}"/>
              </a:ext>
            </a:extLst>
          </p:cNvPr>
          <p:cNvSpPr>
            <a:spLocks/>
          </p:cNvSpPr>
          <p:nvPr/>
        </p:nvSpPr>
        <p:spPr bwMode="auto">
          <a:xfrm>
            <a:off x="5067772" y="2727151"/>
            <a:ext cx="69850" cy="55563"/>
          </a:xfrm>
          <a:custGeom>
            <a:avLst/>
            <a:gdLst>
              <a:gd name="T0" fmla="*/ 26 w 44"/>
              <a:gd name="T1" fmla="*/ 35 h 35"/>
              <a:gd name="T2" fmla="*/ 0 w 44"/>
              <a:gd name="T3" fmla="*/ 0 h 35"/>
              <a:gd name="T4" fmla="*/ 44 w 44"/>
              <a:gd name="T5" fmla="*/ 1 h 35"/>
              <a:gd name="T6" fmla="*/ 26 w 44"/>
              <a:gd name="T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5">
                <a:moveTo>
                  <a:pt x="26" y="35"/>
                </a:moveTo>
                <a:lnTo>
                  <a:pt x="0" y="0"/>
                </a:lnTo>
                <a:lnTo>
                  <a:pt x="44" y="1"/>
                </a:lnTo>
                <a:lnTo>
                  <a:pt x="26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Line 7">
            <a:extLst>
              <a:ext uri="{FF2B5EF4-FFF2-40B4-BE49-F238E27FC236}">
                <a16:creationId xmlns:a16="http://schemas.microsoft.com/office/drawing/2014/main" id="{3C80A935-1074-4F61-B996-9628274C5B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99397" y="2750964"/>
            <a:ext cx="919163" cy="423863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Freeform 8">
            <a:extLst>
              <a:ext uri="{FF2B5EF4-FFF2-40B4-BE49-F238E27FC236}">
                <a16:creationId xmlns:a16="http://schemas.microsoft.com/office/drawing/2014/main" id="{4D0E6424-ACC1-4FBF-99F7-07F5F67DBCF4}"/>
              </a:ext>
            </a:extLst>
          </p:cNvPr>
          <p:cNvSpPr>
            <a:spLocks/>
          </p:cNvSpPr>
          <p:nvPr/>
        </p:nvSpPr>
        <p:spPr bwMode="auto">
          <a:xfrm>
            <a:off x="4999509" y="2725564"/>
            <a:ext cx="68263" cy="55563"/>
          </a:xfrm>
          <a:custGeom>
            <a:avLst/>
            <a:gdLst>
              <a:gd name="T0" fmla="*/ 0 w 43"/>
              <a:gd name="T1" fmla="*/ 0 h 35"/>
              <a:gd name="T2" fmla="*/ 43 w 43"/>
              <a:gd name="T3" fmla="*/ 1 h 35"/>
              <a:gd name="T4" fmla="*/ 16 w 43"/>
              <a:gd name="T5" fmla="*/ 35 h 35"/>
              <a:gd name="T6" fmla="*/ 0 w 43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" h="35">
                <a:moveTo>
                  <a:pt x="0" y="0"/>
                </a:moveTo>
                <a:lnTo>
                  <a:pt x="43" y="1"/>
                </a:lnTo>
                <a:lnTo>
                  <a:pt x="16" y="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9">
            <a:extLst>
              <a:ext uri="{FF2B5EF4-FFF2-40B4-BE49-F238E27FC236}">
                <a16:creationId xmlns:a16="http://schemas.microsoft.com/office/drawing/2014/main" id="{0AEAE122-CCED-412A-A2EB-9C5C6847A6BC}"/>
              </a:ext>
            </a:extLst>
          </p:cNvPr>
          <p:cNvSpPr>
            <a:spLocks/>
          </p:cNvSpPr>
          <p:nvPr/>
        </p:nvSpPr>
        <p:spPr bwMode="auto">
          <a:xfrm>
            <a:off x="3364384" y="3174826"/>
            <a:ext cx="1470025" cy="947738"/>
          </a:xfrm>
          <a:custGeom>
            <a:avLst/>
            <a:gdLst>
              <a:gd name="T0" fmla="*/ 92 w 926"/>
              <a:gd name="T1" fmla="*/ 597 h 597"/>
              <a:gd name="T2" fmla="*/ 833 w 926"/>
              <a:gd name="T3" fmla="*/ 597 h 597"/>
              <a:gd name="T4" fmla="*/ 926 w 926"/>
              <a:gd name="T5" fmla="*/ 504 h 597"/>
              <a:gd name="T6" fmla="*/ 926 w 926"/>
              <a:gd name="T7" fmla="*/ 92 h 597"/>
              <a:gd name="T8" fmla="*/ 833 w 926"/>
              <a:gd name="T9" fmla="*/ 0 h 597"/>
              <a:gd name="T10" fmla="*/ 92 w 926"/>
              <a:gd name="T11" fmla="*/ 0 h 597"/>
              <a:gd name="T12" fmla="*/ 0 w 926"/>
              <a:gd name="T13" fmla="*/ 92 h 597"/>
              <a:gd name="T14" fmla="*/ 0 w 926"/>
              <a:gd name="T15" fmla="*/ 504 h 597"/>
              <a:gd name="T16" fmla="*/ 92 w 926"/>
              <a:gd name="T17" fmla="*/ 597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597">
                <a:moveTo>
                  <a:pt x="92" y="597"/>
                </a:moveTo>
                <a:lnTo>
                  <a:pt x="833" y="597"/>
                </a:lnTo>
                <a:lnTo>
                  <a:pt x="926" y="504"/>
                </a:lnTo>
                <a:lnTo>
                  <a:pt x="926" y="92"/>
                </a:lnTo>
                <a:lnTo>
                  <a:pt x="833" y="0"/>
                </a:lnTo>
                <a:lnTo>
                  <a:pt x="92" y="0"/>
                </a:lnTo>
                <a:lnTo>
                  <a:pt x="0" y="92"/>
                </a:lnTo>
                <a:lnTo>
                  <a:pt x="0" y="504"/>
                </a:lnTo>
                <a:lnTo>
                  <a:pt x="92" y="597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Rectangle 10">
            <a:extLst>
              <a:ext uri="{FF2B5EF4-FFF2-40B4-BE49-F238E27FC236}">
                <a16:creationId xmlns:a16="http://schemas.microsoft.com/office/drawing/2014/main" id="{972917A2-5F52-492E-95DE-B04629881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722" y="3487564"/>
            <a:ext cx="1308100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 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0" name="Freeform 11">
            <a:extLst>
              <a:ext uri="{FF2B5EF4-FFF2-40B4-BE49-F238E27FC236}">
                <a16:creationId xmlns:a16="http://schemas.microsoft.com/office/drawing/2014/main" id="{4F643581-DDFF-48A6-B504-7F0F0F0E8862}"/>
              </a:ext>
            </a:extLst>
          </p:cNvPr>
          <p:cNvSpPr>
            <a:spLocks/>
          </p:cNvSpPr>
          <p:nvPr/>
        </p:nvSpPr>
        <p:spPr bwMode="auto">
          <a:xfrm>
            <a:off x="2627784" y="4568651"/>
            <a:ext cx="1471613" cy="958850"/>
          </a:xfrm>
          <a:custGeom>
            <a:avLst/>
            <a:gdLst>
              <a:gd name="T0" fmla="*/ 93 w 927"/>
              <a:gd name="T1" fmla="*/ 604 h 604"/>
              <a:gd name="T2" fmla="*/ 834 w 927"/>
              <a:gd name="T3" fmla="*/ 604 h 604"/>
              <a:gd name="T4" fmla="*/ 927 w 927"/>
              <a:gd name="T5" fmla="*/ 511 h 604"/>
              <a:gd name="T6" fmla="*/ 927 w 927"/>
              <a:gd name="T7" fmla="*/ 93 h 604"/>
              <a:gd name="T8" fmla="*/ 834 w 927"/>
              <a:gd name="T9" fmla="*/ 0 h 604"/>
              <a:gd name="T10" fmla="*/ 93 w 927"/>
              <a:gd name="T11" fmla="*/ 0 h 604"/>
              <a:gd name="T12" fmla="*/ 0 w 927"/>
              <a:gd name="T13" fmla="*/ 93 h 604"/>
              <a:gd name="T14" fmla="*/ 0 w 927"/>
              <a:gd name="T15" fmla="*/ 511 h 604"/>
              <a:gd name="T16" fmla="*/ 93 w 927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7" h="604">
                <a:moveTo>
                  <a:pt x="93" y="604"/>
                </a:moveTo>
                <a:lnTo>
                  <a:pt x="834" y="604"/>
                </a:lnTo>
                <a:lnTo>
                  <a:pt x="927" y="511"/>
                </a:lnTo>
                <a:lnTo>
                  <a:pt x="927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Rectangle 12">
            <a:extLst>
              <a:ext uri="{FF2B5EF4-FFF2-40B4-BE49-F238E27FC236}">
                <a16:creationId xmlns:a16="http://schemas.microsoft.com/office/drawing/2014/main" id="{8972F54A-3397-4C38-BF00-FAE13867C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709" y="4740101"/>
            <a:ext cx="10509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2" name="Rectangle 13">
            <a:extLst>
              <a:ext uri="{FF2B5EF4-FFF2-40B4-BE49-F238E27FC236}">
                <a16:creationId xmlns:a16="http://schemas.microsoft.com/office/drawing/2014/main" id="{3DD260A2-DE6B-4BFF-9151-16A2309FCC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822" y="4740101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3" name="Rectangle 14">
            <a:extLst>
              <a:ext uri="{FF2B5EF4-FFF2-40B4-BE49-F238E27FC236}">
                <a16:creationId xmlns:a16="http://schemas.microsoft.com/office/drawing/2014/main" id="{D6EBB0E6-C676-4028-8D0B-D00C32963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909" y="5035376"/>
            <a:ext cx="1152525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4" name="Freeform 15">
            <a:extLst>
              <a:ext uri="{FF2B5EF4-FFF2-40B4-BE49-F238E27FC236}">
                <a16:creationId xmlns:a16="http://schemas.microsoft.com/office/drawing/2014/main" id="{3099E751-062C-45AE-A3CD-FD1D3DF5610D}"/>
              </a:ext>
            </a:extLst>
          </p:cNvPr>
          <p:cNvSpPr>
            <a:spLocks/>
          </p:cNvSpPr>
          <p:nvPr/>
        </p:nvSpPr>
        <p:spPr bwMode="auto">
          <a:xfrm>
            <a:off x="4332759" y="1768301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2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2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2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2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Rectangle 16">
            <a:extLst>
              <a:ext uri="{FF2B5EF4-FFF2-40B4-BE49-F238E27FC236}">
                <a16:creationId xmlns:a16="http://schemas.microsoft.com/office/drawing/2014/main" id="{E73985FD-A864-4B56-8642-FAE67C3546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6747" y="2090564"/>
            <a:ext cx="132238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Employee 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6" name="Line 17">
            <a:extLst>
              <a:ext uri="{FF2B5EF4-FFF2-40B4-BE49-F238E27FC236}">
                <a16:creationId xmlns:a16="http://schemas.microsoft.com/office/drawing/2014/main" id="{F234C163-735C-4A3E-8074-1F66506982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4384" y="4151139"/>
            <a:ext cx="688975" cy="417513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8">
            <a:extLst>
              <a:ext uri="{FF2B5EF4-FFF2-40B4-BE49-F238E27FC236}">
                <a16:creationId xmlns:a16="http://schemas.microsoft.com/office/drawing/2014/main" id="{4F7C4B57-3BF6-45FC-B318-5D8A2097B6E9}"/>
              </a:ext>
            </a:extLst>
          </p:cNvPr>
          <p:cNvSpPr>
            <a:spLocks/>
          </p:cNvSpPr>
          <p:nvPr/>
        </p:nvSpPr>
        <p:spPr bwMode="auto">
          <a:xfrm>
            <a:off x="4029547" y="4122564"/>
            <a:ext cx="69850" cy="58738"/>
          </a:xfrm>
          <a:custGeom>
            <a:avLst/>
            <a:gdLst>
              <a:gd name="T0" fmla="*/ 0 w 44"/>
              <a:gd name="T1" fmla="*/ 4 h 37"/>
              <a:gd name="T2" fmla="*/ 44 w 44"/>
              <a:gd name="T3" fmla="*/ 0 h 37"/>
              <a:gd name="T4" fmla="*/ 21 w 44"/>
              <a:gd name="T5" fmla="*/ 37 h 37"/>
              <a:gd name="T6" fmla="*/ 0 w 44"/>
              <a:gd name="T7" fmla="*/ 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7">
                <a:moveTo>
                  <a:pt x="0" y="4"/>
                </a:moveTo>
                <a:lnTo>
                  <a:pt x="44" y="0"/>
                </a:lnTo>
                <a:lnTo>
                  <a:pt x="21" y="37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9">
            <a:extLst>
              <a:ext uri="{FF2B5EF4-FFF2-40B4-BE49-F238E27FC236}">
                <a16:creationId xmlns:a16="http://schemas.microsoft.com/office/drawing/2014/main" id="{ECE21CC2-9335-40CD-B641-8E22BC9F3ADF}"/>
              </a:ext>
            </a:extLst>
          </p:cNvPr>
          <p:cNvSpPr>
            <a:spLocks/>
          </p:cNvSpPr>
          <p:nvPr/>
        </p:nvSpPr>
        <p:spPr bwMode="auto">
          <a:xfrm>
            <a:off x="5188422" y="3163714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20">
            <a:extLst>
              <a:ext uri="{FF2B5EF4-FFF2-40B4-BE49-F238E27FC236}">
                <a16:creationId xmlns:a16="http://schemas.microsoft.com/office/drawing/2014/main" id="{C93F7563-EF0B-4E8A-8510-E3C66BFB4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759" y="3482801"/>
            <a:ext cx="13081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 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Freeform 21">
            <a:extLst>
              <a:ext uri="{FF2B5EF4-FFF2-40B4-BE49-F238E27FC236}">
                <a16:creationId xmlns:a16="http://schemas.microsoft.com/office/drawing/2014/main" id="{3CB2AAF1-5993-4EB1-A601-C65B0C6123F6}"/>
              </a:ext>
            </a:extLst>
          </p:cNvPr>
          <p:cNvSpPr>
            <a:spLocks/>
          </p:cNvSpPr>
          <p:nvPr/>
        </p:nvSpPr>
        <p:spPr bwMode="auto">
          <a:xfrm>
            <a:off x="4332759" y="4568651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Rectangle 22">
            <a:extLst>
              <a:ext uri="{FF2B5EF4-FFF2-40B4-BE49-F238E27FC236}">
                <a16:creationId xmlns:a16="http://schemas.microsoft.com/office/drawing/2014/main" id="{F1FA2033-5212-45E3-9202-E084E9B05C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0097" y="4740101"/>
            <a:ext cx="10509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Rectangle 23">
            <a:extLst>
              <a:ext uri="{FF2B5EF4-FFF2-40B4-BE49-F238E27FC236}">
                <a16:creationId xmlns:a16="http://schemas.microsoft.com/office/drawing/2014/main" id="{BBDB5C14-19F1-4730-B3CB-EB19027D2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1797" y="4740101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" name="Rectangle 24">
            <a:extLst>
              <a:ext uri="{FF2B5EF4-FFF2-40B4-BE49-F238E27FC236}">
                <a16:creationId xmlns:a16="http://schemas.microsoft.com/office/drawing/2014/main" id="{211D91AB-6BCF-4C17-9805-C45B02A26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9297" y="5035376"/>
            <a:ext cx="1154113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Freeform 25">
            <a:extLst>
              <a:ext uri="{FF2B5EF4-FFF2-40B4-BE49-F238E27FC236}">
                <a16:creationId xmlns:a16="http://schemas.microsoft.com/office/drawing/2014/main" id="{8AC01744-BBB3-4154-A608-766ACBB17BCE}"/>
              </a:ext>
            </a:extLst>
          </p:cNvPr>
          <p:cNvSpPr>
            <a:spLocks/>
          </p:cNvSpPr>
          <p:nvPr/>
        </p:nvSpPr>
        <p:spPr bwMode="auto">
          <a:xfrm>
            <a:off x="6037734" y="4568651"/>
            <a:ext cx="1470025" cy="958850"/>
          </a:xfrm>
          <a:custGeom>
            <a:avLst/>
            <a:gdLst>
              <a:gd name="T0" fmla="*/ 92 w 926"/>
              <a:gd name="T1" fmla="*/ 604 h 604"/>
              <a:gd name="T2" fmla="*/ 833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3 w 926"/>
              <a:gd name="T9" fmla="*/ 0 h 604"/>
              <a:gd name="T10" fmla="*/ 92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2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2" y="604"/>
                </a:moveTo>
                <a:lnTo>
                  <a:pt x="833" y="604"/>
                </a:lnTo>
                <a:lnTo>
                  <a:pt x="926" y="511"/>
                </a:lnTo>
                <a:lnTo>
                  <a:pt x="926" y="93"/>
                </a:lnTo>
                <a:lnTo>
                  <a:pt x="833" y="0"/>
                </a:lnTo>
                <a:lnTo>
                  <a:pt x="92" y="0"/>
                </a:lnTo>
                <a:lnTo>
                  <a:pt x="0" y="93"/>
                </a:lnTo>
                <a:lnTo>
                  <a:pt x="0" y="511"/>
                </a:lnTo>
                <a:lnTo>
                  <a:pt x="92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Rectangle 26">
            <a:extLst>
              <a:ext uri="{FF2B5EF4-FFF2-40B4-BE49-F238E27FC236}">
                <a16:creationId xmlns:a16="http://schemas.microsoft.com/office/drawing/2014/main" id="{6D4C7B65-68B1-421C-AD28-E841B67C5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5072" y="4740101"/>
            <a:ext cx="1050925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6" name="Rectangle 27">
            <a:extLst>
              <a:ext uri="{FF2B5EF4-FFF2-40B4-BE49-F238E27FC236}">
                <a16:creationId xmlns:a16="http://schemas.microsoft.com/office/drawing/2014/main" id="{521CEE10-F741-4065-8E37-9CC0743131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5184" y="4740101"/>
            <a:ext cx="1905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Rectangle 28">
            <a:extLst>
              <a:ext uri="{FF2B5EF4-FFF2-40B4-BE49-F238E27FC236}">
                <a16:creationId xmlns:a16="http://schemas.microsoft.com/office/drawing/2014/main" id="{CD8781D7-61DA-4A27-AC90-59D1FED68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4272" y="5035376"/>
            <a:ext cx="1154113" cy="376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2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8" name="Line 29">
            <a:extLst>
              <a:ext uri="{FF2B5EF4-FFF2-40B4-BE49-F238E27FC236}">
                <a16:creationId xmlns:a16="http://schemas.microsoft.com/office/drawing/2014/main" id="{DC7525B9-A378-45CA-AB75-C6825717F88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67772" y="4147964"/>
            <a:ext cx="808038" cy="420688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30">
            <a:extLst>
              <a:ext uri="{FF2B5EF4-FFF2-40B4-BE49-F238E27FC236}">
                <a16:creationId xmlns:a16="http://schemas.microsoft.com/office/drawing/2014/main" id="{E521B55E-EE83-4826-A82D-5EF1EB1C7165}"/>
              </a:ext>
            </a:extLst>
          </p:cNvPr>
          <p:cNvSpPr>
            <a:spLocks/>
          </p:cNvSpPr>
          <p:nvPr/>
        </p:nvSpPr>
        <p:spPr bwMode="auto">
          <a:xfrm>
            <a:off x="5855172" y="4122564"/>
            <a:ext cx="68263" cy="55563"/>
          </a:xfrm>
          <a:custGeom>
            <a:avLst/>
            <a:gdLst>
              <a:gd name="T0" fmla="*/ 0 w 43"/>
              <a:gd name="T1" fmla="*/ 1 h 35"/>
              <a:gd name="T2" fmla="*/ 43 w 43"/>
              <a:gd name="T3" fmla="*/ 0 h 35"/>
              <a:gd name="T4" fmla="*/ 18 w 43"/>
              <a:gd name="T5" fmla="*/ 35 h 35"/>
              <a:gd name="T6" fmla="*/ 0 w 43"/>
              <a:gd name="T7" fmla="*/ 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" h="35">
                <a:moveTo>
                  <a:pt x="0" y="1"/>
                </a:moveTo>
                <a:lnTo>
                  <a:pt x="43" y="0"/>
                </a:lnTo>
                <a:lnTo>
                  <a:pt x="18" y="35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Line 31">
            <a:extLst>
              <a:ext uri="{FF2B5EF4-FFF2-40B4-BE49-F238E27FC236}">
                <a16:creationId xmlns:a16="http://schemas.microsoft.com/office/drawing/2014/main" id="{F92C4B45-768A-42FD-BBBB-9BBA279626E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71059" y="4147964"/>
            <a:ext cx="801688" cy="420688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32">
            <a:extLst>
              <a:ext uri="{FF2B5EF4-FFF2-40B4-BE49-F238E27FC236}">
                <a16:creationId xmlns:a16="http://schemas.microsoft.com/office/drawing/2014/main" id="{61929CA7-6894-40AC-BCFF-1DFD23EF5ADC}"/>
              </a:ext>
            </a:extLst>
          </p:cNvPr>
          <p:cNvSpPr>
            <a:spLocks/>
          </p:cNvSpPr>
          <p:nvPr/>
        </p:nvSpPr>
        <p:spPr bwMode="auto">
          <a:xfrm>
            <a:off x="5923434" y="4122564"/>
            <a:ext cx="69850" cy="55563"/>
          </a:xfrm>
          <a:custGeom>
            <a:avLst/>
            <a:gdLst>
              <a:gd name="T0" fmla="*/ 26 w 44"/>
              <a:gd name="T1" fmla="*/ 35 h 35"/>
              <a:gd name="T2" fmla="*/ 0 w 44"/>
              <a:gd name="T3" fmla="*/ 0 h 35"/>
              <a:gd name="T4" fmla="*/ 44 w 44"/>
              <a:gd name="T5" fmla="*/ 1 h 35"/>
              <a:gd name="T6" fmla="*/ 26 w 44"/>
              <a:gd name="T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5">
                <a:moveTo>
                  <a:pt x="26" y="35"/>
                </a:moveTo>
                <a:lnTo>
                  <a:pt x="0" y="0"/>
                </a:lnTo>
                <a:lnTo>
                  <a:pt x="44" y="1"/>
                </a:lnTo>
                <a:lnTo>
                  <a:pt x="26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TR2">
            <a:extLst>
              <a:ext uri="{FF2B5EF4-FFF2-40B4-BE49-F238E27FC236}">
                <a16:creationId xmlns:a16="http://schemas.microsoft.com/office/drawing/2014/main" id="{050B0629-C4DB-4EB3-826A-B829F36F9240}"/>
              </a:ext>
            </a:extLst>
          </p:cNvPr>
          <p:cNvSpPr>
            <a:spLocks/>
          </p:cNvSpPr>
          <p:nvPr/>
        </p:nvSpPr>
        <p:spPr bwMode="auto">
          <a:xfrm>
            <a:off x="2627784" y="5854526"/>
            <a:ext cx="1471613" cy="958850"/>
          </a:xfrm>
          <a:custGeom>
            <a:avLst/>
            <a:gdLst>
              <a:gd name="T0" fmla="*/ 93 w 927"/>
              <a:gd name="T1" fmla="*/ 604 h 604"/>
              <a:gd name="T2" fmla="*/ 834 w 927"/>
              <a:gd name="T3" fmla="*/ 604 h 604"/>
              <a:gd name="T4" fmla="*/ 927 w 927"/>
              <a:gd name="T5" fmla="*/ 511 h 604"/>
              <a:gd name="T6" fmla="*/ 927 w 927"/>
              <a:gd name="T7" fmla="*/ 93 h 604"/>
              <a:gd name="T8" fmla="*/ 834 w 927"/>
              <a:gd name="T9" fmla="*/ 0 h 604"/>
              <a:gd name="T10" fmla="*/ 93 w 927"/>
              <a:gd name="T11" fmla="*/ 0 h 604"/>
              <a:gd name="T12" fmla="*/ 0 w 927"/>
              <a:gd name="T13" fmla="*/ 93 h 604"/>
              <a:gd name="T14" fmla="*/ 0 w 927"/>
              <a:gd name="T15" fmla="*/ 511 h 604"/>
              <a:gd name="T16" fmla="*/ 93 w 927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7" h="604">
                <a:moveTo>
                  <a:pt x="93" y="604"/>
                </a:moveTo>
                <a:lnTo>
                  <a:pt x="834" y="604"/>
                </a:lnTo>
                <a:lnTo>
                  <a:pt x="927" y="511"/>
                </a:lnTo>
                <a:lnTo>
                  <a:pt x="927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solidFill>
            <a:srgbClr val="FF0000"/>
          </a:solidFill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53" name="Rectangle 34">
            <a:extLst>
              <a:ext uri="{FF2B5EF4-FFF2-40B4-BE49-F238E27FC236}">
                <a16:creationId xmlns:a16="http://schemas.microsoft.com/office/drawing/2014/main" id="{DC2ED3B6-2AF3-461B-BE93-CAF73EF15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9559" y="6173614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4" name="Rectangle 35">
            <a:extLst>
              <a:ext uri="{FF2B5EF4-FFF2-40B4-BE49-F238E27FC236}">
                <a16:creationId xmlns:a16="http://schemas.microsoft.com/office/drawing/2014/main" id="{028F3311-1E4D-4B9B-AE9E-4C0DB7309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2997" y="6173614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5" name="Rectangle 36">
            <a:extLst>
              <a:ext uri="{FF2B5EF4-FFF2-40B4-BE49-F238E27FC236}">
                <a16:creationId xmlns:a16="http://schemas.microsoft.com/office/drawing/2014/main" id="{2CF69F99-F865-40E0-BB0C-6C135E8BF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559" y="6173614"/>
            <a:ext cx="2603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6" name="TR1">
            <a:extLst>
              <a:ext uri="{FF2B5EF4-FFF2-40B4-BE49-F238E27FC236}">
                <a16:creationId xmlns:a16="http://schemas.microsoft.com/office/drawing/2014/main" id="{EC9D2D79-7F5D-4638-8DF7-2CE22BC35635}"/>
              </a:ext>
            </a:extLst>
          </p:cNvPr>
          <p:cNvSpPr>
            <a:spLocks/>
          </p:cNvSpPr>
          <p:nvPr/>
        </p:nvSpPr>
        <p:spPr bwMode="auto">
          <a:xfrm>
            <a:off x="4332759" y="5854526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solidFill>
            <a:srgbClr val="FF0000"/>
          </a:solidFill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Rectangle 38">
            <a:extLst>
              <a:ext uri="{FF2B5EF4-FFF2-40B4-BE49-F238E27FC236}">
                <a16:creationId xmlns:a16="http://schemas.microsoft.com/office/drawing/2014/main" id="{D0BBE3D0-5ABB-4C5B-B032-9C0CE957B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4534" y="6173614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8" name="Rectangle 39">
            <a:extLst>
              <a:ext uri="{FF2B5EF4-FFF2-40B4-BE49-F238E27FC236}">
                <a16:creationId xmlns:a16="http://schemas.microsoft.com/office/drawing/2014/main" id="{D07164F5-C5BD-4361-B9E1-51C6A9C4C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6384" y="6173614"/>
            <a:ext cx="1905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9" name="Rectangle 40">
            <a:extLst>
              <a:ext uri="{FF2B5EF4-FFF2-40B4-BE49-F238E27FC236}">
                <a16:creationId xmlns:a16="http://schemas.microsoft.com/office/drawing/2014/main" id="{D6063BD6-AA22-4EF5-B925-62A4C5B13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947" y="6173614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0" name="TR3">
            <a:extLst>
              <a:ext uri="{FF2B5EF4-FFF2-40B4-BE49-F238E27FC236}">
                <a16:creationId xmlns:a16="http://schemas.microsoft.com/office/drawing/2014/main" id="{2685E826-E2DA-493E-A77A-B4A68A1B287D}"/>
              </a:ext>
            </a:extLst>
          </p:cNvPr>
          <p:cNvSpPr>
            <a:spLocks/>
          </p:cNvSpPr>
          <p:nvPr/>
        </p:nvSpPr>
        <p:spPr bwMode="auto">
          <a:xfrm>
            <a:off x="6037734" y="5854526"/>
            <a:ext cx="1470025" cy="958850"/>
          </a:xfrm>
          <a:custGeom>
            <a:avLst/>
            <a:gdLst>
              <a:gd name="T0" fmla="*/ 92 w 926"/>
              <a:gd name="T1" fmla="*/ 604 h 604"/>
              <a:gd name="T2" fmla="*/ 833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3 w 926"/>
              <a:gd name="T9" fmla="*/ 0 h 604"/>
              <a:gd name="T10" fmla="*/ 92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2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2" y="604"/>
                </a:moveTo>
                <a:lnTo>
                  <a:pt x="833" y="604"/>
                </a:lnTo>
                <a:lnTo>
                  <a:pt x="926" y="511"/>
                </a:lnTo>
                <a:lnTo>
                  <a:pt x="926" y="93"/>
                </a:lnTo>
                <a:lnTo>
                  <a:pt x="833" y="0"/>
                </a:lnTo>
                <a:lnTo>
                  <a:pt x="92" y="0"/>
                </a:lnTo>
                <a:lnTo>
                  <a:pt x="0" y="93"/>
                </a:lnTo>
                <a:lnTo>
                  <a:pt x="0" y="511"/>
                </a:lnTo>
                <a:lnTo>
                  <a:pt x="92" y="604"/>
                </a:lnTo>
                <a:close/>
              </a:path>
            </a:pathLst>
          </a:custGeom>
          <a:solidFill>
            <a:srgbClr val="FF0000"/>
          </a:solidFill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Rectangle 42">
            <a:extLst>
              <a:ext uri="{FF2B5EF4-FFF2-40B4-BE49-F238E27FC236}">
                <a16:creationId xmlns:a16="http://schemas.microsoft.com/office/drawing/2014/main" id="{B31627E0-350F-4011-A520-E7EE44DF7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7922" y="6173614"/>
            <a:ext cx="9858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2" name="Rectangle 43">
            <a:extLst>
              <a:ext uri="{FF2B5EF4-FFF2-40B4-BE49-F238E27FC236}">
                <a16:creationId xmlns:a16="http://schemas.microsoft.com/office/drawing/2014/main" id="{910CECDF-C83F-4368-8A2F-9C6D01216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1359" y="6173614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3" name="Rectangle 44">
            <a:extLst>
              <a:ext uri="{FF2B5EF4-FFF2-40B4-BE49-F238E27FC236}">
                <a16:creationId xmlns:a16="http://schemas.microsoft.com/office/drawing/2014/main" id="{6F62AD6A-1D23-4E64-BB8D-E9507E8C5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6922" y="6173614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4" name="Line 45">
            <a:extLst>
              <a:ext uri="{FF2B5EF4-FFF2-40B4-BE49-F238E27FC236}">
                <a16:creationId xmlns:a16="http://schemas.microsoft.com/office/drawing/2014/main" id="{9A78E32C-2E6E-403E-B0FD-AE970C23C3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067772" y="5581476"/>
            <a:ext cx="0" cy="273050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46">
            <a:extLst>
              <a:ext uri="{FF2B5EF4-FFF2-40B4-BE49-F238E27FC236}">
                <a16:creationId xmlns:a16="http://schemas.microsoft.com/office/drawing/2014/main" id="{3DDC7C89-BC4A-4F0B-9F88-46FD27CCAA49}"/>
              </a:ext>
            </a:extLst>
          </p:cNvPr>
          <p:cNvSpPr>
            <a:spLocks/>
          </p:cNvSpPr>
          <p:nvPr/>
        </p:nvSpPr>
        <p:spPr bwMode="auto">
          <a:xfrm>
            <a:off x="5037609" y="5527501"/>
            <a:ext cx="61913" cy="61913"/>
          </a:xfrm>
          <a:custGeom>
            <a:avLst/>
            <a:gdLst>
              <a:gd name="T0" fmla="*/ 0 w 39"/>
              <a:gd name="T1" fmla="*/ 39 h 39"/>
              <a:gd name="T2" fmla="*/ 19 w 39"/>
              <a:gd name="T3" fmla="*/ 0 h 39"/>
              <a:gd name="T4" fmla="*/ 39 w 39"/>
              <a:gd name="T5" fmla="*/ 39 h 39"/>
              <a:gd name="T6" fmla="*/ 0 w 39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9">
                <a:moveTo>
                  <a:pt x="0" y="39"/>
                </a:moveTo>
                <a:lnTo>
                  <a:pt x="19" y="0"/>
                </a:lnTo>
                <a:lnTo>
                  <a:pt x="39" y="39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Line 47">
            <a:extLst>
              <a:ext uri="{FF2B5EF4-FFF2-40B4-BE49-F238E27FC236}">
                <a16:creationId xmlns:a16="http://schemas.microsoft.com/office/drawing/2014/main" id="{7D0003C4-0064-4D41-A86F-7BF70BC3EFA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21747" y="5537026"/>
            <a:ext cx="1651000" cy="317500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48">
            <a:extLst>
              <a:ext uri="{FF2B5EF4-FFF2-40B4-BE49-F238E27FC236}">
                <a16:creationId xmlns:a16="http://schemas.microsoft.com/office/drawing/2014/main" id="{66CFF26E-61C9-49A9-B91C-BC886B107535}"/>
              </a:ext>
            </a:extLst>
          </p:cNvPr>
          <p:cNvSpPr>
            <a:spLocks/>
          </p:cNvSpPr>
          <p:nvPr/>
        </p:nvSpPr>
        <p:spPr bwMode="auto">
          <a:xfrm>
            <a:off x="5067772" y="5508451"/>
            <a:ext cx="66675" cy="61913"/>
          </a:xfrm>
          <a:custGeom>
            <a:avLst/>
            <a:gdLst>
              <a:gd name="T0" fmla="*/ 35 w 42"/>
              <a:gd name="T1" fmla="*/ 39 h 39"/>
              <a:gd name="T2" fmla="*/ 0 w 42"/>
              <a:gd name="T3" fmla="*/ 12 h 39"/>
              <a:gd name="T4" fmla="*/ 42 w 42"/>
              <a:gd name="T5" fmla="*/ 0 h 39"/>
              <a:gd name="T6" fmla="*/ 35 w 42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2" h="39">
                <a:moveTo>
                  <a:pt x="35" y="39"/>
                </a:moveTo>
                <a:lnTo>
                  <a:pt x="0" y="12"/>
                </a:lnTo>
                <a:lnTo>
                  <a:pt x="42" y="0"/>
                </a:lnTo>
                <a:lnTo>
                  <a:pt x="35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Line 49">
            <a:extLst>
              <a:ext uri="{FF2B5EF4-FFF2-40B4-BE49-F238E27FC236}">
                <a16:creationId xmlns:a16="http://schemas.microsoft.com/office/drawing/2014/main" id="{2C5172A7-A64C-497C-B1BE-6D3868FD50A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4384" y="5581476"/>
            <a:ext cx="0" cy="273050"/>
          </a:xfrm>
          <a:prstGeom prst="line">
            <a:avLst/>
          </a:prstGeom>
          <a:noFill/>
          <a:ln w="1428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50">
            <a:extLst>
              <a:ext uri="{FF2B5EF4-FFF2-40B4-BE49-F238E27FC236}">
                <a16:creationId xmlns:a16="http://schemas.microsoft.com/office/drawing/2014/main" id="{A441DF87-AACD-49EF-9213-622B92B1C734}"/>
              </a:ext>
            </a:extLst>
          </p:cNvPr>
          <p:cNvSpPr>
            <a:spLocks/>
          </p:cNvSpPr>
          <p:nvPr/>
        </p:nvSpPr>
        <p:spPr bwMode="auto">
          <a:xfrm>
            <a:off x="3332634" y="5527501"/>
            <a:ext cx="61913" cy="61913"/>
          </a:xfrm>
          <a:custGeom>
            <a:avLst/>
            <a:gdLst>
              <a:gd name="T0" fmla="*/ 0 w 39"/>
              <a:gd name="T1" fmla="*/ 39 h 39"/>
              <a:gd name="T2" fmla="*/ 20 w 39"/>
              <a:gd name="T3" fmla="*/ 0 h 39"/>
              <a:gd name="T4" fmla="*/ 39 w 39"/>
              <a:gd name="T5" fmla="*/ 39 h 39"/>
              <a:gd name="T6" fmla="*/ 0 w 39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9">
                <a:moveTo>
                  <a:pt x="0" y="39"/>
                </a:moveTo>
                <a:lnTo>
                  <a:pt x="20" y="0"/>
                </a:lnTo>
                <a:lnTo>
                  <a:pt x="39" y="39"/>
                </a:lnTo>
                <a:lnTo>
                  <a:pt x="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Textfeld 169">
            <a:extLst>
              <a:ext uri="{FF2B5EF4-FFF2-40B4-BE49-F238E27FC236}">
                <a16:creationId xmlns:a16="http://schemas.microsoft.com/office/drawing/2014/main" id="{B03BDF3C-1030-4FFA-99D7-5C7764B84B0D}"/>
              </a:ext>
            </a:extLst>
          </p:cNvPr>
          <p:cNvSpPr txBox="1"/>
          <p:nvPr/>
        </p:nvSpPr>
        <p:spPr>
          <a:xfrm>
            <a:off x="3949207" y="1396484"/>
            <a:ext cx="23006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Data Model Instance</a:t>
            </a:r>
          </a:p>
        </p:txBody>
      </p:sp>
      <p:sp>
        <p:nvSpPr>
          <p:cNvPr id="171" name="Freeform 5">
            <a:extLst>
              <a:ext uri="{FF2B5EF4-FFF2-40B4-BE49-F238E27FC236}">
                <a16:creationId xmlns:a16="http://schemas.microsoft.com/office/drawing/2014/main" id="{854E3866-0826-422F-A438-37072930FCD3}"/>
              </a:ext>
            </a:extLst>
          </p:cNvPr>
          <p:cNvSpPr>
            <a:spLocks/>
          </p:cNvSpPr>
          <p:nvPr/>
        </p:nvSpPr>
        <p:spPr bwMode="auto">
          <a:xfrm>
            <a:off x="231775" y="3261345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7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7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7"/>
                </a:lnTo>
                <a:lnTo>
                  <a:pt x="431" y="0"/>
                </a:lnTo>
                <a:lnTo>
                  <a:pt x="48" y="0"/>
                </a:lnTo>
                <a:lnTo>
                  <a:pt x="0" y="47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Rectangle 6">
            <a:extLst>
              <a:ext uri="{FF2B5EF4-FFF2-40B4-BE49-F238E27FC236}">
                <a16:creationId xmlns:a16="http://schemas.microsoft.com/office/drawing/2014/main" id="{903ACD6F-56EB-4B8D-87D6-A8F3EB0CF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350245"/>
            <a:ext cx="6207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Checking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3" name="Rectangle 7">
            <a:extLst>
              <a:ext uri="{FF2B5EF4-FFF2-40B4-BE49-F238E27FC236}">
                <a16:creationId xmlns:a16="http://schemas.microsoft.com/office/drawing/2014/main" id="{5EF3DFDF-CB1C-48F8-904E-C9C9395E5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3505820"/>
            <a:ext cx="490537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4" name="Freeform 8">
            <a:extLst>
              <a:ext uri="{FF2B5EF4-FFF2-40B4-BE49-F238E27FC236}">
                <a16:creationId xmlns:a16="http://schemas.microsoft.com/office/drawing/2014/main" id="{9CB615DE-9064-47DC-9B67-065D32629CC9}"/>
              </a:ext>
            </a:extLst>
          </p:cNvPr>
          <p:cNvSpPr>
            <a:spLocks/>
          </p:cNvSpPr>
          <p:nvPr/>
        </p:nvSpPr>
        <p:spPr bwMode="auto">
          <a:xfrm>
            <a:off x="1179513" y="3261345"/>
            <a:ext cx="760412" cy="496888"/>
          </a:xfrm>
          <a:custGeom>
            <a:avLst/>
            <a:gdLst>
              <a:gd name="T0" fmla="*/ 48 w 479"/>
              <a:gd name="T1" fmla="*/ 313 h 313"/>
              <a:gd name="T2" fmla="*/ 431 w 479"/>
              <a:gd name="T3" fmla="*/ 313 h 313"/>
              <a:gd name="T4" fmla="*/ 479 w 479"/>
              <a:gd name="T5" fmla="*/ 265 h 313"/>
              <a:gd name="T6" fmla="*/ 479 w 479"/>
              <a:gd name="T7" fmla="*/ 48 h 313"/>
              <a:gd name="T8" fmla="*/ 431 w 479"/>
              <a:gd name="T9" fmla="*/ 0 h 313"/>
              <a:gd name="T10" fmla="*/ 48 w 479"/>
              <a:gd name="T11" fmla="*/ 0 h 313"/>
              <a:gd name="T12" fmla="*/ 0 w 479"/>
              <a:gd name="T13" fmla="*/ 48 h 313"/>
              <a:gd name="T14" fmla="*/ 0 w 479"/>
              <a:gd name="T15" fmla="*/ 265 h 313"/>
              <a:gd name="T16" fmla="*/ 48 w 479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3">
                <a:moveTo>
                  <a:pt x="48" y="313"/>
                </a:moveTo>
                <a:lnTo>
                  <a:pt x="431" y="313"/>
                </a:lnTo>
                <a:lnTo>
                  <a:pt x="479" y="265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5"/>
                </a:lnTo>
                <a:lnTo>
                  <a:pt x="48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Rectangle 9">
            <a:extLst>
              <a:ext uri="{FF2B5EF4-FFF2-40B4-BE49-F238E27FC236}">
                <a16:creationId xmlns:a16="http://schemas.microsoft.com/office/drawing/2014/main" id="{0FD314F8-3EEF-4EA1-9201-D3EDEB83C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775" y="3428033"/>
            <a:ext cx="76993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Stock Depot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6" name="Freeform 10">
            <a:extLst>
              <a:ext uri="{FF2B5EF4-FFF2-40B4-BE49-F238E27FC236}">
                <a16:creationId xmlns:a16="http://schemas.microsoft.com/office/drawing/2014/main" id="{A841E8C7-E183-4A2F-8DEB-986064AAC90B}"/>
              </a:ext>
            </a:extLst>
          </p:cNvPr>
          <p:cNvSpPr>
            <a:spLocks/>
          </p:cNvSpPr>
          <p:nvPr/>
        </p:nvSpPr>
        <p:spPr bwMode="auto">
          <a:xfrm>
            <a:off x="231775" y="4013820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8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8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Rectangle 11">
            <a:extLst>
              <a:ext uri="{FF2B5EF4-FFF2-40B4-BE49-F238E27FC236}">
                <a16:creationId xmlns:a16="http://schemas.microsoft.com/office/drawing/2014/main" id="{3CCA34DC-A71C-4807-8306-ECAA82FF5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4182095"/>
            <a:ext cx="495300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8" name="Line 12">
            <a:extLst>
              <a:ext uri="{FF2B5EF4-FFF2-40B4-BE49-F238E27FC236}">
                <a16:creationId xmlns:a16="http://schemas.microsoft.com/office/drawing/2014/main" id="{CB31D05B-F814-4725-841C-9626DEA7BC0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2775" y="3034333"/>
            <a:ext cx="920750" cy="2270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Freeform 13">
            <a:extLst>
              <a:ext uri="{FF2B5EF4-FFF2-40B4-BE49-F238E27FC236}">
                <a16:creationId xmlns:a16="http://schemas.microsoft.com/office/drawing/2014/main" id="{C88DF8DA-5878-49BD-9D09-B56914552990}"/>
              </a:ext>
            </a:extLst>
          </p:cNvPr>
          <p:cNvSpPr>
            <a:spLocks/>
          </p:cNvSpPr>
          <p:nvPr/>
        </p:nvSpPr>
        <p:spPr bwMode="auto">
          <a:xfrm>
            <a:off x="1525588" y="3020045"/>
            <a:ext cx="34925" cy="31750"/>
          </a:xfrm>
          <a:custGeom>
            <a:avLst/>
            <a:gdLst>
              <a:gd name="T0" fmla="*/ 0 w 22"/>
              <a:gd name="T1" fmla="*/ 0 h 20"/>
              <a:gd name="T2" fmla="*/ 22 w 22"/>
              <a:gd name="T3" fmla="*/ 5 h 20"/>
              <a:gd name="T4" fmla="*/ 5 w 22"/>
              <a:gd name="T5" fmla="*/ 20 h 20"/>
              <a:gd name="T6" fmla="*/ 0 w 22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0" y="0"/>
                </a:moveTo>
                <a:lnTo>
                  <a:pt x="22" y="5"/>
                </a:lnTo>
                <a:lnTo>
                  <a:pt x="5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Line 14">
            <a:extLst>
              <a:ext uri="{FF2B5EF4-FFF2-40B4-BE49-F238E27FC236}">
                <a16:creationId xmlns:a16="http://schemas.microsoft.com/office/drawing/2014/main" id="{A8A981B6-2377-4A48-B9BC-045F5B72894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0513" y="3056558"/>
            <a:ext cx="0" cy="20478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Freeform 15">
            <a:extLst>
              <a:ext uri="{FF2B5EF4-FFF2-40B4-BE49-F238E27FC236}">
                <a16:creationId xmlns:a16="http://schemas.microsoft.com/office/drawing/2014/main" id="{78045F25-1EF6-4130-BC7C-6774E106449F}"/>
              </a:ext>
            </a:extLst>
          </p:cNvPr>
          <p:cNvSpPr>
            <a:spLocks/>
          </p:cNvSpPr>
          <p:nvPr/>
        </p:nvSpPr>
        <p:spPr bwMode="auto">
          <a:xfrm>
            <a:off x="1544638" y="3027983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Line 16">
            <a:extLst>
              <a:ext uri="{FF2B5EF4-FFF2-40B4-BE49-F238E27FC236}">
                <a16:creationId xmlns:a16="http://schemas.microsoft.com/office/drawing/2014/main" id="{3F855FD8-42AF-45F2-84F2-20DDEEBD7A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2775" y="3783633"/>
            <a:ext cx="0" cy="23018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Freeform 17">
            <a:extLst>
              <a:ext uri="{FF2B5EF4-FFF2-40B4-BE49-F238E27FC236}">
                <a16:creationId xmlns:a16="http://schemas.microsoft.com/office/drawing/2014/main" id="{A48D86C3-166A-48D4-BDEC-B8E1AEBDEF3B}"/>
              </a:ext>
            </a:extLst>
          </p:cNvPr>
          <p:cNvSpPr>
            <a:spLocks/>
          </p:cNvSpPr>
          <p:nvPr/>
        </p:nvSpPr>
        <p:spPr bwMode="auto">
          <a:xfrm>
            <a:off x="596900" y="3756645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Line 18">
            <a:extLst>
              <a:ext uri="{FF2B5EF4-FFF2-40B4-BE49-F238E27FC236}">
                <a16:creationId xmlns:a16="http://schemas.microsoft.com/office/drawing/2014/main" id="{60CFCDC5-EC4B-4A82-AD20-7CA0819439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0513" y="2424733"/>
            <a:ext cx="0" cy="10795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19">
            <a:extLst>
              <a:ext uri="{FF2B5EF4-FFF2-40B4-BE49-F238E27FC236}">
                <a16:creationId xmlns:a16="http://schemas.microsoft.com/office/drawing/2014/main" id="{225D1F53-80B7-437A-AD76-79D92B94D9D7}"/>
              </a:ext>
            </a:extLst>
          </p:cNvPr>
          <p:cNvSpPr>
            <a:spLocks/>
          </p:cNvSpPr>
          <p:nvPr/>
        </p:nvSpPr>
        <p:spPr bwMode="auto">
          <a:xfrm>
            <a:off x="1544638" y="2397745"/>
            <a:ext cx="31750" cy="31750"/>
          </a:xfrm>
          <a:custGeom>
            <a:avLst/>
            <a:gdLst>
              <a:gd name="T0" fmla="*/ 0 w 20"/>
              <a:gd name="T1" fmla="*/ 20 h 20"/>
              <a:gd name="T2" fmla="*/ 10 w 20"/>
              <a:gd name="T3" fmla="*/ 0 h 20"/>
              <a:gd name="T4" fmla="*/ 20 w 20"/>
              <a:gd name="T5" fmla="*/ 20 h 20"/>
              <a:gd name="T6" fmla="*/ 0 w 20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" h="20">
                <a:moveTo>
                  <a:pt x="0" y="20"/>
                </a:moveTo>
                <a:lnTo>
                  <a:pt x="10" y="0"/>
                </a:lnTo>
                <a:lnTo>
                  <a:pt x="20" y="20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20">
            <a:extLst>
              <a:ext uri="{FF2B5EF4-FFF2-40B4-BE49-F238E27FC236}">
                <a16:creationId xmlns:a16="http://schemas.microsoft.com/office/drawing/2014/main" id="{E78B1173-7A9D-437E-81FC-6530D4F1A02D}"/>
              </a:ext>
            </a:extLst>
          </p:cNvPr>
          <p:cNvSpPr>
            <a:spLocks/>
          </p:cNvSpPr>
          <p:nvPr/>
        </p:nvSpPr>
        <p:spPr bwMode="auto">
          <a:xfrm>
            <a:off x="1179513" y="2532683"/>
            <a:ext cx="760412" cy="495300"/>
          </a:xfrm>
          <a:custGeom>
            <a:avLst/>
            <a:gdLst>
              <a:gd name="T0" fmla="*/ 48 w 479"/>
              <a:gd name="T1" fmla="*/ 312 h 312"/>
              <a:gd name="T2" fmla="*/ 431 w 479"/>
              <a:gd name="T3" fmla="*/ 312 h 312"/>
              <a:gd name="T4" fmla="*/ 479 w 479"/>
              <a:gd name="T5" fmla="*/ 264 h 312"/>
              <a:gd name="T6" fmla="*/ 479 w 479"/>
              <a:gd name="T7" fmla="*/ 48 h 312"/>
              <a:gd name="T8" fmla="*/ 431 w 479"/>
              <a:gd name="T9" fmla="*/ 0 h 312"/>
              <a:gd name="T10" fmla="*/ 48 w 479"/>
              <a:gd name="T11" fmla="*/ 0 h 312"/>
              <a:gd name="T12" fmla="*/ 0 w 479"/>
              <a:gd name="T13" fmla="*/ 48 h 312"/>
              <a:gd name="T14" fmla="*/ 0 w 479"/>
              <a:gd name="T15" fmla="*/ 264 h 312"/>
              <a:gd name="T16" fmla="*/ 48 w 479"/>
              <a:gd name="T1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2">
                <a:moveTo>
                  <a:pt x="48" y="312"/>
                </a:moveTo>
                <a:lnTo>
                  <a:pt x="431" y="312"/>
                </a:lnTo>
                <a:lnTo>
                  <a:pt x="479" y="264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4"/>
                </a:lnTo>
                <a:lnTo>
                  <a:pt x="48" y="312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Rectangle 21">
            <a:extLst>
              <a:ext uri="{FF2B5EF4-FFF2-40B4-BE49-F238E27FC236}">
                <a16:creationId xmlns:a16="http://schemas.microsoft.com/office/drawing/2014/main" id="{D26DDC5E-ADAA-42DA-93A7-4AB83B1D8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9688" y="2700958"/>
            <a:ext cx="56991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8" name="Freeform 22">
            <a:extLst>
              <a:ext uri="{FF2B5EF4-FFF2-40B4-BE49-F238E27FC236}">
                <a16:creationId xmlns:a16="http://schemas.microsoft.com/office/drawing/2014/main" id="{573989FA-FC05-43E0-9962-C1165641B422}"/>
              </a:ext>
            </a:extLst>
          </p:cNvPr>
          <p:cNvSpPr>
            <a:spLocks/>
          </p:cNvSpPr>
          <p:nvPr/>
        </p:nvSpPr>
        <p:spPr bwMode="auto">
          <a:xfrm>
            <a:off x="1179513" y="1900858"/>
            <a:ext cx="760412" cy="496888"/>
          </a:xfrm>
          <a:custGeom>
            <a:avLst/>
            <a:gdLst>
              <a:gd name="T0" fmla="*/ 48 w 479"/>
              <a:gd name="T1" fmla="*/ 313 h 313"/>
              <a:gd name="T2" fmla="*/ 431 w 479"/>
              <a:gd name="T3" fmla="*/ 313 h 313"/>
              <a:gd name="T4" fmla="*/ 479 w 479"/>
              <a:gd name="T5" fmla="*/ 265 h 313"/>
              <a:gd name="T6" fmla="*/ 479 w 479"/>
              <a:gd name="T7" fmla="*/ 48 h 313"/>
              <a:gd name="T8" fmla="*/ 431 w 479"/>
              <a:gd name="T9" fmla="*/ 0 h 313"/>
              <a:gd name="T10" fmla="*/ 48 w 479"/>
              <a:gd name="T11" fmla="*/ 0 h 313"/>
              <a:gd name="T12" fmla="*/ 0 w 479"/>
              <a:gd name="T13" fmla="*/ 48 h 313"/>
              <a:gd name="T14" fmla="*/ 0 w 479"/>
              <a:gd name="T15" fmla="*/ 265 h 313"/>
              <a:gd name="T16" fmla="*/ 48 w 479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9" h="313">
                <a:moveTo>
                  <a:pt x="48" y="313"/>
                </a:moveTo>
                <a:lnTo>
                  <a:pt x="431" y="313"/>
                </a:lnTo>
                <a:lnTo>
                  <a:pt x="479" y="265"/>
                </a:lnTo>
                <a:lnTo>
                  <a:pt x="479" y="48"/>
                </a:lnTo>
                <a:lnTo>
                  <a:pt x="431" y="0"/>
                </a:lnTo>
                <a:lnTo>
                  <a:pt x="48" y="0"/>
                </a:lnTo>
                <a:lnTo>
                  <a:pt x="0" y="48"/>
                </a:lnTo>
                <a:lnTo>
                  <a:pt x="0" y="265"/>
                </a:lnTo>
                <a:lnTo>
                  <a:pt x="48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Rectangle 23">
            <a:extLst>
              <a:ext uri="{FF2B5EF4-FFF2-40B4-BE49-F238E27FC236}">
                <a16:creationId xmlns:a16="http://schemas.microsoft.com/office/drawing/2014/main" id="{377D09AC-13CF-4131-A01E-402B433FF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06513" y="2067545"/>
            <a:ext cx="6381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Employee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0" name="Freeform 24">
            <a:extLst>
              <a:ext uri="{FF2B5EF4-FFF2-40B4-BE49-F238E27FC236}">
                <a16:creationId xmlns:a16="http://schemas.microsoft.com/office/drawing/2014/main" id="{E2E8948D-7368-4DFF-A746-02D8B46350D5}"/>
              </a:ext>
            </a:extLst>
          </p:cNvPr>
          <p:cNvSpPr>
            <a:spLocks/>
          </p:cNvSpPr>
          <p:nvPr/>
        </p:nvSpPr>
        <p:spPr bwMode="auto">
          <a:xfrm>
            <a:off x="2128838" y="3261345"/>
            <a:ext cx="758825" cy="496888"/>
          </a:xfrm>
          <a:custGeom>
            <a:avLst/>
            <a:gdLst>
              <a:gd name="T0" fmla="*/ 47 w 478"/>
              <a:gd name="T1" fmla="*/ 313 h 313"/>
              <a:gd name="T2" fmla="*/ 431 w 478"/>
              <a:gd name="T3" fmla="*/ 313 h 313"/>
              <a:gd name="T4" fmla="*/ 478 w 478"/>
              <a:gd name="T5" fmla="*/ 265 h 313"/>
              <a:gd name="T6" fmla="*/ 478 w 478"/>
              <a:gd name="T7" fmla="*/ 48 h 313"/>
              <a:gd name="T8" fmla="*/ 431 w 478"/>
              <a:gd name="T9" fmla="*/ 0 h 313"/>
              <a:gd name="T10" fmla="*/ 47 w 478"/>
              <a:gd name="T11" fmla="*/ 0 h 313"/>
              <a:gd name="T12" fmla="*/ 0 w 478"/>
              <a:gd name="T13" fmla="*/ 48 h 313"/>
              <a:gd name="T14" fmla="*/ 0 w 478"/>
              <a:gd name="T15" fmla="*/ 265 h 313"/>
              <a:gd name="T16" fmla="*/ 47 w 478"/>
              <a:gd name="T17" fmla="*/ 313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78" h="313">
                <a:moveTo>
                  <a:pt x="47" y="313"/>
                </a:moveTo>
                <a:lnTo>
                  <a:pt x="431" y="313"/>
                </a:lnTo>
                <a:lnTo>
                  <a:pt x="478" y="265"/>
                </a:lnTo>
                <a:lnTo>
                  <a:pt x="478" y="48"/>
                </a:lnTo>
                <a:lnTo>
                  <a:pt x="431" y="0"/>
                </a:lnTo>
                <a:lnTo>
                  <a:pt x="47" y="0"/>
                </a:lnTo>
                <a:lnTo>
                  <a:pt x="0" y="48"/>
                </a:lnTo>
                <a:lnTo>
                  <a:pt x="0" y="265"/>
                </a:lnTo>
                <a:lnTo>
                  <a:pt x="47" y="313"/>
                </a:lnTo>
                <a:close/>
              </a:path>
            </a:pathLst>
          </a:custGeom>
          <a:noFill/>
          <a:ln w="47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Rectangle 25">
            <a:extLst>
              <a:ext uri="{FF2B5EF4-FFF2-40B4-BE49-F238E27FC236}">
                <a16:creationId xmlns:a16="http://schemas.microsoft.com/office/drawing/2014/main" id="{79166866-E6BC-4467-9524-33CD2FB71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7750" y="3351833"/>
            <a:ext cx="53022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Savings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2" name="Rectangle 26">
            <a:extLst>
              <a:ext uri="{FF2B5EF4-FFF2-40B4-BE49-F238E27FC236}">
                <a16:creationId xmlns:a16="http://schemas.microsoft.com/office/drawing/2014/main" id="{9710365C-C7CB-42D7-9E12-CFE55BDA0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113" y="3507408"/>
            <a:ext cx="490537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3" name="Line 27">
            <a:extLst>
              <a:ext uri="{FF2B5EF4-FFF2-40B4-BE49-F238E27FC236}">
                <a16:creationId xmlns:a16="http://schemas.microsoft.com/office/drawing/2014/main" id="{57E6194B-7B06-4569-A612-2A6833EB5E3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587500" y="3034333"/>
            <a:ext cx="920750" cy="2270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reeform 28">
            <a:extLst>
              <a:ext uri="{FF2B5EF4-FFF2-40B4-BE49-F238E27FC236}">
                <a16:creationId xmlns:a16="http://schemas.microsoft.com/office/drawing/2014/main" id="{85DC2DA1-4653-4204-B5A6-C8D1CF09C7C5}"/>
              </a:ext>
            </a:extLst>
          </p:cNvPr>
          <p:cNvSpPr>
            <a:spLocks/>
          </p:cNvSpPr>
          <p:nvPr/>
        </p:nvSpPr>
        <p:spPr bwMode="auto">
          <a:xfrm>
            <a:off x="1560513" y="3020045"/>
            <a:ext cx="34925" cy="31750"/>
          </a:xfrm>
          <a:custGeom>
            <a:avLst/>
            <a:gdLst>
              <a:gd name="T0" fmla="*/ 17 w 22"/>
              <a:gd name="T1" fmla="*/ 20 h 20"/>
              <a:gd name="T2" fmla="*/ 0 w 22"/>
              <a:gd name="T3" fmla="*/ 5 h 20"/>
              <a:gd name="T4" fmla="*/ 22 w 22"/>
              <a:gd name="T5" fmla="*/ 0 h 20"/>
              <a:gd name="T6" fmla="*/ 17 w 22"/>
              <a:gd name="T7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17" y="20"/>
                </a:moveTo>
                <a:lnTo>
                  <a:pt x="0" y="5"/>
                </a:lnTo>
                <a:lnTo>
                  <a:pt x="22" y="0"/>
                </a:lnTo>
                <a:lnTo>
                  <a:pt x="17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Line 29">
            <a:extLst>
              <a:ext uri="{FF2B5EF4-FFF2-40B4-BE49-F238E27FC236}">
                <a16:creationId xmlns:a16="http://schemas.microsoft.com/office/drawing/2014/main" id="{5E473D27-DFCF-4F25-A8B2-5297D15F9F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89025" y="2477120"/>
            <a:ext cx="0" cy="1404938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Line 30">
            <a:extLst>
              <a:ext uri="{FF2B5EF4-FFF2-40B4-BE49-F238E27FC236}">
                <a16:creationId xmlns:a16="http://schemas.microsoft.com/office/drawing/2014/main" id="{56E31E18-642F-40E2-9A91-8F8983AB9E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2775" y="3882058"/>
            <a:ext cx="476250" cy="13176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Line 31">
            <a:extLst>
              <a:ext uri="{FF2B5EF4-FFF2-40B4-BE49-F238E27FC236}">
                <a16:creationId xmlns:a16="http://schemas.microsoft.com/office/drawing/2014/main" id="{25E7BB94-EB15-4C8B-82FA-ACC119ACD9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89025" y="2402508"/>
            <a:ext cx="444500" cy="74613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Freeform 32">
            <a:extLst>
              <a:ext uri="{FF2B5EF4-FFF2-40B4-BE49-F238E27FC236}">
                <a16:creationId xmlns:a16="http://schemas.microsoft.com/office/drawing/2014/main" id="{D5856C5A-BA32-46EF-B606-BB41EBD1907F}"/>
              </a:ext>
            </a:extLst>
          </p:cNvPr>
          <p:cNvSpPr>
            <a:spLocks/>
          </p:cNvSpPr>
          <p:nvPr/>
        </p:nvSpPr>
        <p:spPr bwMode="auto">
          <a:xfrm>
            <a:off x="1525588" y="2386633"/>
            <a:ext cx="34925" cy="31750"/>
          </a:xfrm>
          <a:custGeom>
            <a:avLst/>
            <a:gdLst>
              <a:gd name="T0" fmla="*/ 0 w 22"/>
              <a:gd name="T1" fmla="*/ 0 h 20"/>
              <a:gd name="T2" fmla="*/ 22 w 22"/>
              <a:gd name="T3" fmla="*/ 7 h 20"/>
              <a:gd name="T4" fmla="*/ 4 w 22"/>
              <a:gd name="T5" fmla="*/ 20 h 20"/>
              <a:gd name="T6" fmla="*/ 0 w 22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20">
                <a:moveTo>
                  <a:pt x="0" y="0"/>
                </a:moveTo>
                <a:lnTo>
                  <a:pt x="22" y="7"/>
                </a:lnTo>
                <a:lnTo>
                  <a:pt x="4" y="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Textfeld 198">
            <a:extLst>
              <a:ext uri="{FF2B5EF4-FFF2-40B4-BE49-F238E27FC236}">
                <a16:creationId xmlns:a16="http://schemas.microsoft.com/office/drawing/2014/main" id="{2FB5E530-4569-45F5-B10A-661AD7AAB080}"/>
              </a:ext>
            </a:extLst>
          </p:cNvPr>
          <p:cNvSpPr txBox="1"/>
          <p:nvPr/>
        </p:nvSpPr>
        <p:spPr>
          <a:xfrm>
            <a:off x="850900" y="1491734"/>
            <a:ext cx="1364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Data Model</a:t>
            </a:r>
          </a:p>
        </p:txBody>
      </p:sp>
    </p:spTree>
    <p:extLst>
      <p:ext uri="{BB962C8B-B14F-4D97-AF65-F5344CB8AC3E}">
        <p14:creationId xmlns:p14="http://schemas.microsoft.com/office/powerpoint/2010/main" val="14124295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can Object-aware Processes support Ad-Hoc Changes?</a:t>
            </a: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9DA1792-D6F6-48F6-8868-CBB0CF96567E}"/>
              </a:ext>
            </a:extLst>
          </p:cNvPr>
          <p:cNvGrpSpPr/>
          <p:nvPr/>
        </p:nvGrpSpPr>
        <p:grpSpPr>
          <a:xfrm>
            <a:off x="7020272" y="260648"/>
            <a:ext cx="2039937" cy="728663"/>
            <a:chOff x="3492674" y="2780928"/>
            <a:chExt cx="2039937" cy="728663"/>
          </a:xfrm>
        </p:grpSpPr>
        <p:sp>
          <p:nvSpPr>
            <p:cNvPr id="88" name="Rectangle 8">
              <a:extLst>
                <a:ext uri="{FF2B5EF4-FFF2-40B4-BE49-F238E27FC236}">
                  <a16:creationId xmlns:a16="http://schemas.microsoft.com/office/drawing/2014/main" id="{D2CA9F18-0766-49A3-86C3-0E6143678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9">
              <a:extLst>
                <a:ext uri="{FF2B5EF4-FFF2-40B4-BE49-F238E27FC236}">
                  <a16:creationId xmlns:a16="http://schemas.microsoft.com/office/drawing/2014/main" id="{4D268DB6-1192-4006-B0BD-1818EC9A8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1758A50A-D488-4686-961D-60D4EC077E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524" y="2852365"/>
              <a:ext cx="1565275" cy="92075"/>
            </a:xfrm>
            <a:custGeom>
              <a:avLst/>
              <a:gdLst>
                <a:gd name="T0" fmla="*/ 154 w 3480"/>
                <a:gd name="T1" fmla="*/ 68 h 206"/>
                <a:gd name="T2" fmla="*/ 313 w 3480"/>
                <a:gd name="T3" fmla="*/ 203 h 206"/>
                <a:gd name="T4" fmla="*/ 238 w 3480"/>
                <a:gd name="T5" fmla="*/ 125 h 206"/>
                <a:gd name="T6" fmla="*/ 203 w 3480"/>
                <a:gd name="T7" fmla="*/ 86 h 206"/>
                <a:gd name="T8" fmla="*/ 233 w 3480"/>
                <a:gd name="T9" fmla="*/ 147 h 206"/>
                <a:gd name="T10" fmla="*/ 379 w 3480"/>
                <a:gd name="T11" fmla="*/ 203 h 206"/>
                <a:gd name="T12" fmla="*/ 358 w 3480"/>
                <a:gd name="T13" fmla="*/ 30 h 206"/>
                <a:gd name="T14" fmla="*/ 382 w 3480"/>
                <a:gd name="T15" fmla="*/ 85 h 206"/>
                <a:gd name="T16" fmla="*/ 559 w 3480"/>
                <a:gd name="T17" fmla="*/ 204 h 206"/>
                <a:gd name="T18" fmla="*/ 544 w 3480"/>
                <a:gd name="T19" fmla="*/ 123 h 206"/>
                <a:gd name="T20" fmla="*/ 462 w 3480"/>
                <a:gd name="T21" fmla="*/ 76 h 206"/>
                <a:gd name="T22" fmla="*/ 479 w 3480"/>
                <a:gd name="T23" fmla="*/ 165 h 206"/>
                <a:gd name="T24" fmla="*/ 903 w 3480"/>
                <a:gd name="T25" fmla="*/ 35 h 206"/>
                <a:gd name="T26" fmla="*/ 729 w 3480"/>
                <a:gd name="T27" fmla="*/ 203 h 206"/>
                <a:gd name="T28" fmla="*/ 817 w 3480"/>
                <a:gd name="T29" fmla="*/ 167 h 206"/>
                <a:gd name="T30" fmla="*/ 1089 w 3480"/>
                <a:gd name="T31" fmla="*/ 186 h 206"/>
                <a:gd name="T32" fmla="*/ 1080 w 3480"/>
                <a:gd name="T33" fmla="*/ 134 h 206"/>
                <a:gd name="T34" fmla="*/ 1078 w 3480"/>
                <a:gd name="T35" fmla="*/ 155 h 206"/>
                <a:gd name="T36" fmla="*/ 1154 w 3480"/>
                <a:gd name="T37" fmla="*/ 186 h 206"/>
                <a:gd name="T38" fmla="*/ 1270 w 3480"/>
                <a:gd name="T39" fmla="*/ 2 h 206"/>
                <a:gd name="T40" fmla="*/ 1214 w 3480"/>
                <a:gd name="T41" fmla="*/ 184 h 206"/>
                <a:gd name="T42" fmla="*/ 1432 w 3480"/>
                <a:gd name="T43" fmla="*/ 178 h 206"/>
                <a:gd name="T44" fmla="*/ 1334 w 3480"/>
                <a:gd name="T45" fmla="*/ 188 h 206"/>
                <a:gd name="T46" fmla="*/ 1366 w 3480"/>
                <a:gd name="T47" fmla="*/ 84 h 206"/>
                <a:gd name="T48" fmla="*/ 1486 w 3480"/>
                <a:gd name="T49" fmla="*/ 3 h 206"/>
                <a:gd name="T50" fmla="*/ 1651 w 3480"/>
                <a:gd name="T51" fmla="*/ 203 h 206"/>
                <a:gd name="T52" fmla="*/ 1847 w 3480"/>
                <a:gd name="T53" fmla="*/ 203 h 206"/>
                <a:gd name="T54" fmla="*/ 1751 w 3480"/>
                <a:gd name="T55" fmla="*/ 202 h 206"/>
                <a:gd name="T56" fmla="*/ 1749 w 3480"/>
                <a:gd name="T57" fmla="*/ 67 h 206"/>
                <a:gd name="T58" fmla="*/ 1921 w 3480"/>
                <a:gd name="T59" fmla="*/ 205 h 206"/>
                <a:gd name="T60" fmla="*/ 1957 w 3480"/>
                <a:gd name="T61" fmla="*/ 182 h 206"/>
                <a:gd name="T62" fmla="*/ 1957 w 3480"/>
                <a:gd name="T63" fmla="*/ 63 h 206"/>
                <a:gd name="T64" fmla="*/ 1946 w 3480"/>
                <a:gd name="T65" fmla="*/ 81 h 206"/>
                <a:gd name="T66" fmla="*/ 2102 w 3480"/>
                <a:gd name="T67" fmla="*/ 201 h 206"/>
                <a:gd name="T68" fmla="*/ 2013 w 3480"/>
                <a:gd name="T69" fmla="*/ 65 h 206"/>
                <a:gd name="T70" fmla="*/ 2103 w 3480"/>
                <a:gd name="T71" fmla="*/ 67 h 206"/>
                <a:gd name="T72" fmla="*/ 2104 w 3480"/>
                <a:gd name="T73" fmla="*/ 186 h 206"/>
                <a:gd name="T74" fmla="*/ 2116 w 3480"/>
                <a:gd name="T75" fmla="*/ 166 h 206"/>
                <a:gd name="T76" fmla="*/ 2126 w 3480"/>
                <a:gd name="T77" fmla="*/ 95 h 206"/>
                <a:gd name="T78" fmla="*/ 2208 w 3480"/>
                <a:gd name="T79" fmla="*/ 140 h 206"/>
                <a:gd name="T80" fmla="*/ 2397 w 3480"/>
                <a:gd name="T81" fmla="*/ 204 h 206"/>
                <a:gd name="T82" fmla="*/ 2305 w 3480"/>
                <a:gd name="T83" fmla="*/ 204 h 206"/>
                <a:gd name="T84" fmla="*/ 2309 w 3480"/>
                <a:gd name="T85" fmla="*/ 86 h 206"/>
                <a:gd name="T86" fmla="*/ 2530 w 3480"/>
                <a:gd name="T87" fmla="*/ 205 h 206"/>
                <a:gd name="T88" fmla="*/ 2564 w 3480"/>
                <a:gd name="T89" fmla="*/ 80 h 206"/>
                <a:gd name="T90" fmla="*/ 2535 w 3480"/>
                <a:gd name="T91" fmla="*/ 183 h 206"/>
                <a:gd name="T92" fmla="*/ 2670 w 3480"/>
                <a:gd name="T93" fmla="*/ 187 h 206"/>
                <a:gd name="T94" fmla="*/ 2687 w 3480"/>
                <a:gd name="T95" fmla="*/ 205 h 206"/>
                <a:gd name="T96" fmla="*/ 2702 w 3480"/>
                <a:gd name="T97" fmla="*/ 121 h 206"/>
                <a:gd name="T98" fmla="*/ 2848 w 3480"/>
                <a:gd name="T99" fmla="*/ 193 h 206"/>
                <a:gd name="T100" fmla="*/ 2956 w 3480"/>
                <a:gd name="T101" fmla="*/ 193 h 206"/>
                <a:gd name="T102" fmla="*/ 3090 w 3480"/>
                <a:gd name="T103" fmla="*/ 182 h 206"/>
                <a:gd name="T104" fmla="*/ 2982 w 3480"/>
                <a:gd name="T105" fmla="*/ 82 h 206"/>
                <a:gd name="T106" fmla="*/ 3070 w 3480"/>
                <a:gd name="T107" fmla="*/ 121 h 206"/>
                <a:gd name="T108" fmla="*/ 3116 w 3480"/>
                <a:gd name="T109" fmla="*/ 74 h 206"/>
                <a:gd name="T110" fmla="*/ 3225 w 3480"/>
                <a:gd name="T111" fmla="*/ 69 h 206"/>
                <a:gd name="T112" fmla="*/ 3336 w 3480"/>
                <a:gd name="T113" fmla="*/ 183 h 206"/>
                <a:gd name="T114" fmla="*/ 3391 w 3480"/>
                <a:gd name="T115" fmla="*/ 202 h 206"/>
                <a:gd name="T116" fmla="*/ 3417 w 3480"/>
                <a:gd name="T117" fmla="*/ 129 h 206"/>
                <a:gd name="T118" fmla="*/ 3456 w 3480"/>
                <a:gd name="T119" fmla="*/ 2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80" h="206">
                  <a:moveTo>
                    <a:pt x="160" y="106"/>
                  </a:moveTo>
                  <a:cubicBezTo>
                    <a:pt x="160" y="123"/>
                    <a:pt x="158" y="137"/>
                    <a:pt x="153" y="149"/>
                  </a:cubicBezTo>
                  <a:cubicBezTo>
                    <a:pt x="149" y="161"/>
                    <a:pt x="142" y="172"/>
                    <a:pt x="133" y="180"/>
                  </a:cubicBezTo>
                  <a:cubicBezTo>
                    <a:pt x="124" y="188"/>
                    <a:pt x="113" y="194"/>
                    <a:pt x="100" y="198"/>
                  </a:cubicBezTo>
                  <a:cubicBezTo>
                    <a:pt x="88" y="202"/>
                    <a:pt x="72" y="204"/>
                    <a:pt x="55" y="204"/>
                  </a:cubicBezTo>
                  <a:lnTo>
                    <a:pt x="11" y="204"/>
                  </a:lnTo>
                  <a:cubicBezTo>
                    <a:pt x="8" y="204"/>
                    <a:pt x="6" y="203"/>
                    <a:pt x="4" y="201"/>
                  </a:cubicBezTo>
                  <a:cubicBezTo>
                    <a:pt x="1" y="200"/>
                    <a:pt x="0" y="197"/>
                    <a:pt x="0" y="193"/>
                  </a:cubicBezTo>
                  <a:lnTo>
                    <a:pt x="0" y="25"/>
                  </a:lnTo>
                  <a:cubicBezTo>
                    <a:pt x="0" y="21"/>
                    <a:pt x="1" y="19"/>
                    <a:pt x="4" y="17"/>
                  </a:cubicBezTo>
                  <a:cubicBezTo>
                    <a:pt x="6" y="16"/>
                    <a:pt x="8" y="15"/>
                    <a:pt x="11" y="15"/>
                  </a:cubicBezTo>
                  <a:lnTo>
                    <a:pt x="58" y="15"/>
                  </a:lnTo>
                  <a:cubicBezTo>
                    <a:pt x="76" y="15"/>
                    <a:pt x="91" y="17"/>
                    <a:pt x="103" y="21"/>
                  </a:cubicBezTo>
                  <a:cubicBezTo>
                    <a:pt x="116" y="25"/>
                    <a:pt x="126" y="31"/>
                    <a:pt x="134" y="39"/>
                  </a:cubicBezTo>
                  <a:cubicBezTo>
                    <a:pt x="143" y="47"/>
                    <a:pt x="149" y="57"/>
                    <a:pt x="154" y="68"/>
                  </a:cubicBezTo>
                  <a:cubicBezTo>
                    <a:pt x="158" y="79"/>
                    <a:pt x="160" y="92"/>
                    <a:pt x="160" y="106"/>
                  </a:cubicBezTo>
                  <a:close/>
                  <a:moveTo>
                    <a:pt x="131" y="107"/>
                  </a:moveTo>
                  <a:cubicBezTo>
                    <a:pt x="131" y="97"/>
                    <a:pt x="130" y="88"/>
                    <a:pt x="127" y="79"/>
                  </a:cubicBezTo>
                  <a:cubicBezTo>
                    <a:pt x="124" y="70"/>
                    <a:pt x="120" y="63"/>
                    <a:pt x="114" y="56"/>
                  </a:cubicBezTo>
                  <a:cubicBezTo>
                    <a:pt x="108" y="50"/>
                    <a:pt x="100" y="45"/>
                    <a:pt x="91" y="41"/>
                  </a:cubicBezTo>
                  <a:cubicBezTo>
                    <a:pt x="82" y="37"/>
                    <a:pt x="70" y="36"/>
                    <a:pt x="56" y="36"/>
                  </a:cubicBezTo>
                  <a:lnTo>
                    <a:pt x="28" y="36"/>
                  </a:lnTo>
                  <a:lnTo>
                    <a:pt x="28" y="183"/>
                  </a:lnTo>
                  <a:lnTo>
                    <a:pt x="56" y="183"/>
                  </a:lnTo>
                  <a:cubicBezTo>
                    <a:pt x="70" y="183"/>
                    <a:pt x="81" y="181"/>
                    <a:pt x="90" y="178"/>
                  </a:cubicBezTo>
                  <a:cubicBezTo>
                    <a:pt x="99" y="175"/>
                    <a:pt x="107" y="170"/>
                    <a:pt x="113" y="164"/>
                  </a:cubicBezTo>
                  <a:cubicBezTo>
                    <a:pt x="119" y="158"/>
                    <a:pt x="123" y="150"/>
                    <a:pt x="126" y="141"/>
                  </a:cubicBezTo>
                  <a:cubicBezTo>
                    <a:pt x="129" y="131"/>
                    <a:pt x="131" y="120"/>
                    <a:pt x="131" y="107"/>
                  </a:cubicBezTo>
                  <a:close/>
                  <a:moveTo>
                    <a:pt x="314" y="200"/>
                  </a:moveTo>
                  <a:cubicBezTo>
                    <a:pt x="314" y="201"/>
                    <a:pt x="314" y="202"/>
                    <a:pt x="313" y="203"/>
                  </a:cubicBezTo>
                  <a:cubicBezTo>
                    <a:pt x="312" y="203"/>
                    <a:pt x="311" y="204"/>
                    <a:pt x="309" y="204"/>
                  </a:cubicBezTo>
                  <a:cubicBezTo>
                    <a:pt x="308" y="204"/>
                    <a:pt x="306" y="204"/>
                    <a:pt x="303" y="204"/>
                  </a:cubicBezTo>
                  <a:cubicBezTo>
                    <a:pt x="300" y="204"/>
                    <a:pt x="298" y="204"/>
                    <a:pt x="296" y="204"/>
                  </a:cubicBezTo>
                  <a:cubicBezTo>
                    <a:pt x="294" y="204"/>
                    <a:pt x="293" y="203"/>
                    <a:pt x="292" y="203"/>
                  </a:cubicBezTo>
                  <a:cubicBezTo>
                    <a:pt x="292" y="202"/>
                    <a:pt x="291" y="201"/>
                    <a:pt x="291" y="200"/>
                  </a:cubicBezTo>
                  <a:lnTo>
                    <a:pt x="291" y="187"/>
                  </a:lnTo>
                  <a:cubicBezTo>
                    <a:pt x="285" y="193"/>
                    <a:pt x="278" y="198"/>
                    <a:pt x="270" y="201"/>
                  </a:cubicBezTo>
                  <a:cubicBezTo>
                    <a:pt x="262" y="205"/>
                    <a:pt x="254" y="206"/>
                    <a:pt x="246" y="206"/>
                  </a:cubicBezTo>
                  <a:cubicBezTo>
                    <a:pt x="238" y="206"/>
                    <a:pt x="231" y="205"/>
                    <a:pt x="225" y="204"/>
                  </a:cubicBezTo>
                  <a:cubicBezTo>
                    <a:pt x="219" y="202"/>
                    <a:pt x="214" y="199"/>
                    <a:pt x="209" y="196"/>
                  </a:cubicBezTo>
                  <a:cubicBezTo>
                    <a:pt x="205" y="192"/>
                    <a:pt x="202" y="188"/>
                    <a:pt x="199" y="183"/>
                  </a:cubicBezTo>
                  <a:cubicBezTo>
                    <a:pt x="197" y="178"/>
                    <a:pt x="196" y="173"/>
                    <a:pt x="196" y="166"/>
                  </a:cubicBezTo>
                  <a:cubicBezTo>
                    <a:pt x="196" y="159"/>
                    <a:pt x="197" y="153"/>
                    <a:pt x="201" y="147"/>
                  </a:cubicBezTo>
                  <a:cubicBezTo>
                    <a:pt x="204" y="142"/>
                    <a:pt x="209" y="137"/>
                    <a:pt x="215" y="134"/>
                  </a:cubicBezTo>
                  <a:cubicBezTo>
                    <a:pt x="221" y="130"/>
                    <a:pt x="229" y="127"/>
                    <a:pt x="238" y="125"/>
                  </a:cubicBezTo>
                  <a:cubicBezTo>
                    <a:pt x="247" y="124"/>
                    <a:pt x="257" y="123"/>
                    <a:pt x="268" y="123"/>
                  </a:cubicBezTo>
                  <a:lnTo>
                    <a:pt x="288" y="123"/>
                  </a:lnTo>
                  <a:lnTo>
                    <a:pt x="288" y="113"/>
                  </a:lnTo>
                  <a:cubicBezTo>
                    <a:pt x="288" y="107"/>
                    <a:pt x="287" y="103"/>
                    <a:pt x="286" y="99"/>
                  </a:cubicBezTo>
                  <a:cubicBezTo>
                    <a:pt x="285" y="95"/>
                    <a:pt x="283" y="92"/>
                    <a:pt x="280" y="89"/>
                  </a:cubicBezTo>
                  <a:cubicBezTo>
                    <a:pt x="278" y="87"/>
                    <a:pt x="274" y="85"/>
                    <a:pt x="270" y="84"/>
                  </a:cubicBezTo>
                  <a:cubicBezTo>
                    <a:pt x="266" y="82"/>
                    <a:pt x="261" y="82"/>
                    <a:pt x="255" y="82"/>
                  </a:cubicBezTo>
                  <a:cubicBezTo>
                    <a:pt x="248" y="82"/>
                    <a:pt x="242" y="82"/>
                    <a:pt x="237" y="84"/>
                  </a:cubicBezTo>
                  <a:cubicBezTo>
                    <a:pt x="232" y="85"/>
                    <a:pt x="227" y="87"/>
                    <a:pt x="224" y="88"/>
                  </a:cubicBezTo>
                  <a:cubicBezTo>
                    <a:pt x="220" y="90"/>
                    <a:pt x="216" y="92"/>
                    <a:pt x="214" y="93"/>
                  </a:cubicBezTo>
                  <a:cubicBezTo>
                    <a:pt x="211" y="94"/>
                    <a:pt x="209" y="95"/>
                    <a:pt x="208" y="95"/>
                  </a:cubicBezTo>
                  <a:cubicBezTo>
                    <a:pt x="207" y="95"/>
                    <a:pt x="206" y="95"/>
                    <a:pt x="206" y="95"/>
                  </a:cubicBezTo>
                  <a:cubicBezTo>
                    <a:pt x="205" y="94"/>
                    <a:pt x="204" y="94"/>
                    <a:pt x="204" y="93"/>
                  </a:cubicBezTo>
                  <a:cubicBezTo>
                    <a:pt x="203" y="92"/>
                    <a:pt x="203" y="91"/>
                    <a:pt x="203" y="90"/>
                  </a:cubicBezTo>
                  <a:cubicBezTo>
                    <a:pt x="203" y="89"/>
                    <a:pt x="203" y="87"/>
                    <a:pt x="203" y="86"/>
                  </a:cubicBezTo>
                  <a:cubicBezTo>
                    <a:pt x="203" y="83"/>
                    <a:pt x="203" y="82"/>
                    <a:pt x="203" y="80"/>
                  </a:cubicBezTo>
                  <a:cubicBezTo>
                    <a:pt x="204" y="79"/>
                    <a:pt x="204" y="77"/>
                    <a:pt x="206" y="76"/>
                  </a:cubicBezTo>
                  <a:cubicBezTo>
                    <a:pt x="207" y="75"/>
                    <a:pt x="210" y="73"/>
                    <a:pt x="213" y="72"/>
                  </a:cubicBezTo>
                  <a:cubicBezTo>
                    <a:pt x="217" y="70"/>
                    <a:pt x="221" y="68"/>
                    <a:pt x="226" y="67"/>
                  </a:cubicBezTo>
                  <a:cubicBezTo>
                    <a:pt x="230" y="66"/>
                    <a:pt x="235" y="64"/>
                    <a:pt x="241" y="63"/>
                  </a:cubicBezTo>
                  <a:cubicBezTo>
                    <a:pt x="246" y="63"/>
                    <a:pt x="252" y="62"/>
                    <a:pt x="257" y="62"/>
                  </a:cubicBezTo>
                  <a:cubicBezTo>
                    <a:pt x="268" y="62"/>
                    <a:pt x="276" y="63"/>
                    <a:pt x="284" y="65"/>
                  </a:cubicBezTo>
                  <a:cubicBezTo>
                    <a:pt x="291" y="67"/>
                    <a:pt x="297" y="71"/>
                    <a:pt x="301" y="75"/>
                  </a:cubicBezTo>
                  <a:cubicBezTo>
                    <a:pt x="306" y="79"/>
                    <a:pt x="309" y="84"/>
                    <a:pt x="311" y="90"/>
                  </a:cubicBezTo>
                  <a:cubicBezTo>
                    <a:pt x="313" y="96"/>
                    <a:pt x="314" y="103"/>
                    <a:pt x="314" y="112"/>
                  </a:cubicBezTo>
                  <a:lnTo>
                    <a:pt x="314" y="200"/>
                  </a:lnTo>
                  <a:close/>
                  <a:moveTo>
                    <a:pt x="288" y="140"/>
                  </a:moveTo>
                  <a:lnTo>
                    <a:pt x="265" y="140"/>
                  </a:lnTo>
                  <a:cubicBezTo>
                    <a:pt x="258" y="140"/>
                    <a:pt x="252" y="141"/>
                    <a:pt x="246" y="142"/>
                  </a:cubicBezTo>
                  <a:cubicBezTo>
                    <a:pt x="241" y="143"/>
                    <a:pt x="236" y="145"/>
                    <a:pt x="233" y="147"/>
                  </a:cubicBezTo>
                  <a:cubicBezTo>
                    <a:pt x="229" y="149"/>
                    <a:pt x="227" y="152"/>
                    <a:pt x="225" y="155"/>
                  </a:cubicBezTo>
                  <a:cubicBezTo>
                    <a:pt x="223" y="158"/>
                    <a:pt x="223" y="161"/>
                    <a:pt x="223" y="165"/>
                  </a:cubicBezTo>
                  <a:cubicBezTo>
                    <a:pt x="223" y="172"/>
                    <a:pt x="225" y="177"/>
                    <a:pt x="230" y="181"/>
                  </a:cubicBezTo>
                  <a:cubicBezTo>
                    <a:pt x="235" y="185"/>
                    <a:pt x="241" y="188"/>
                    <a:pt x="250" y="188"/>
                  </a:cubicBezTo>
                  <a:cubicBezTo>
                    <a:pt x="257" y="188"/>
                    <a:pt x="263" y="186"/>
                    <a:pt x="269" y="183"/>
                  </a:cubicBezTo>
                  <a:cubicBezTo>
                    <a:pt x="275" y="179"/>
                    <a:pt x="281" y="175"/>
                    <a:pt x="288" y="168"/>
                  </a:cubicBezTo>
                  <a:lnTo>
                    <a:pt x="288" y="140"/>
                  </a:lnTo>
                  <a:close/>
                  <a:moveTo>
                    <a:pt x="424" y="190"/>
                  </a:moveTo>
                  <a:cubicBezTo>
                    <a:pt x="424" y="193"/>
                    <a:pt x="424" y="195"/>
                    <a:pt x="424" y="197"/>
                  </a:cubicBezTo>
                  <a:cubicBezTo>
                    <a:pt x="423" y="199"/>
                    <a:pt x="423" y="200"/>
                    <a:pt x="422" y="201"/>
                  </a:cubicBezTo>
                  <a:cubicBezTo>
                    <a:pt x="421" y="201"/>
                    <a:pt x="420" y="202"/>
                    <a:pt x="418" y="203"/>
                  </a:cubicBezTo>
                  <a:cubicBezTo>
                    <a:pt x="416" y="204"/>
                    <a:pt x="414" y="204"/>
                    <a:pt x="412" y="205"/>
                  </a:cubicBezTo>
                  <a:cubicBezTo>
                    <a:pt x="410" y="205"/>
                    <a:pt x="408" y="205"/>
                    <a:pt x="405" y="206"/>
                  </a:cubicBezTo>
                  <a:cubicBezTo>
                    <a:pt x="403" y="206"/>
                    <a:pt x="400" y="206"/>
                    <a:pt x="398" y="206"/>
                  </a:cubicBezTo>
                  <a:cubicBezTo>
                    <a:pt x="390" y="206"/>
                    <a:pt x="384" y="205"/>
                    <a:pt x="379" y="203"/>
                  </a:cubicBezTo>
                  <a:cubicBezTo>
                    <a:pt x="373" y="202"/>
                    <a:pt x="369" y="199"/>
                    <a:pt x="365" y="195"/>
                  </a:cubicBezTo>
                  <a:cubicBezTo>
                    <a:pt x="362" y="192"/>
                    <a:pt x="359" y="187"/>
                    <a:pt x="358" y="181"/>
                  </a:cubicBezTo>
                  <a:cubicBezTo>
                    <a:pt x="356" y="176"/>
                    <a:pt x="356" y="169"/>
                    <a:pt x="356" y="162"/>
                  </a:cubicBezTo>
                  <a:lnTo>
                    <a:pt x="356" y="85"/>
                  </a:lnTo>
                  <a:lnTo>
                    <a:pt x="335" y="85"/>
                  </a:lnTo>
                  <a:cubicBezTo>
                    <a:pt x="334" y="85"/>
                    <a:pt x="333" y="84"/>
                    <a:pt x="332" y="83"/>
                  </a:cubicBezTo>
                  <a:cubicBezTo>
                    <a:pt x="331" y="81"/>
                    <a:pt x="330" y="78"/>
                    <a:pt x="330" y="75"/>
                  </a:cubicBezTo>
                  <a:cubicBezTo>
                    <a:pt x="330" y="73"/>
                    <a:pt x="330" y="72"/>
                    <a:pt x="330" y="70"/>
                  </a:cubicBezTo>
                  <a:cubicBezTo>
                    <a:pt x="331" y="69"/>
                    <a:pt x="331" y="68"/>
                    <a:pt x="332" y="67"/>
                  </a:cubicBezTo>
                  <a:cubicBezTo>
                    <a:pt x="332" y="66"/>
                    <a:pt x="333" y="66"/>
                    <a:pt x="333" y="65"/>
                  </a:cubicBezTo>
                  <a:cubicBezTo>
                    <a:pt x="334" y="65"/>
                    <a:pt x="335" y="65"/>
                    <a:pt x="336" y="65"/>
                  </a:cubicBezTo>
                  <a:lnTo>
                    <a:pt x="356" y="65"/>
                  </a:lnTo>
                  <a:lnTo>
                    <a:pt x="356" y="34"/>
                  </a:lnTo>
                  <a:cubicBezTo>
                    <a:pt x="356" y="33"/>
                    <a:pt x="356" y="32"/>
                    <a:pt x="356" y="32"/>
                  </a:cubicBezTo>
                  <a:cubicBezTo>
                    <a:pt x="357" y="31"/>
                    <a:pt x="357" y="31"/>
                    <a:pt x="358" y="30"/>
                  </a:cubicBezTo>
                  <a:cubicBezTo>
                    <a:pt x="359" y="30"/>
                    <a:pt x="361" y="29"/>
                    <a:pt x="362" y="29"/>
                  </a:cubicBezTo>
                  <a:cubicBezTo>
                    <a:pt x="364" y="29"/>
                    <a:pt x="366" y="29"/>
                    <a:pt x="369" y="29"/>
                  </a:cubicBezTo>
                  <a:cubicBezTo>
                    <a:pt x="371" y="29"/>
                    <a:pt x="374" y="29"/>
                    <a:pt x="375" y="29"/>
                  </a:cubicBezTo>
                  <a:cubicBezTo>
                    <a:pt x="377" y="29"/>
                    <a:pt x="378" y="30"/>
                    <a:pt x="379" y="30"/>
                  </a:cubicBezTo>
                  <a:cubicBezTo>
                    <a:pt x="380" y="31"/>
                    <a:pt x="381" y="31"/>
                    <a:pt x="381" y="32"/>
                  </a:cubicBezTo>
                  <a:cubicBezTo>
                    <a:pt x="382" y="32"/>
                    <a:pt x="382" y="33"/>
                    <a:pt x="382" y="34"/>
                  </a:cubicBezTo>
                  <a:lnTo>
                    <a:pt x="382" y="65"/>
                  </a:lnTo>
                  <a:lnTo>
                    <a:pt x="419" y="65"/>
                  </a:lnTo>
                  <a:cubicBezTo>
                    <a:pt x="420" y="65"/>
                    <a:pt x="421" y="65"/>
                    <a:pt x="421" y="65"/>
                  </a:cubicBezTo>
                  <a:cubicBezTo>
                    <a:pt x="422" y="66"/>
                    <a:pt x="423" y="66"/>
                    <a:pt x="423" y="67"/>
                  </a:cubicBezTo>
                  <a:cubicBezTo>
                    <a:pt x="424" y="68"/>
                    <a:pt x="424" y="69"/>
                    <a:pt x="424" y="70"/>
                  </a:cubicBezTo>
                  <a:cubicBezTo>
                    <a:pt x="424" y="72"/>
                    <a:pt x="424" y="73"/>
                    <a:pt x="424" y="75"/>
                  </a:cubicBezTo>
                  <a:cubicBezTo>
                    <a:pt x="424" y="78"/>
                    <a:pt x="424" y="81"/>
                    <a:pt x="423" y="83"/>
                  </a:cubicBezTo>
                  <a:cubicBezTo>
                    <a:pt x="422" y="84"/>
                    <a:pt x="421" y="85"/>
                    <a:pt x="419" y="85"/>
                  </a:cubicBezTo>
                  <a:lnTo>
                    <a:pt x="382" y="85"/>
                  </a:lnTo>
                  <a:lnTo>
                    <a:pt x="382" y="158"/>
                  </a:lnTo>
                  <a:cubicBezTo>
                    <a:pt x="382" y="167"/>
                    <a:pt x="384" y="174"/>
                    <a:pt x="386" y="179"/>
                  </a:cubicBezTo>
                  <a:cubicBezTo>
                    <a:pt x="389" y="183"/>
                    <a:pt x="395" y="185"/>
                    <a:pt x="402" y="185"/>
                  </a:cubicBezTo>
                  <a:cubicBezTo>
                    <a:pt x="405" y="185"/>
                    <a:pt x="407" y="185"/>
                    <a:pt x="409" y="185"/>
                  </a:cubicBezTo>
                  <a:cubicBezTo>
                    <a:pt x="411" y="184"/>
                    <a:pt x="412" y="184"/>
                    <a:pt x="414" y="183"/>
                  </a:cubicBezTo>
                  <a:cubicBezTo>
                    <a:pt x="415" y="183"/>
                    <a:pt x="417" y="182"/>
                    <a:pt x="418" y="182"/>
                  </a:cubicBezTo>
                  <a:cubicBezTo>
                    <a:pt x="419" y="182"/>
                    <a:pt x="420" y="181"/>
                    <a:pt x="421" y="181"/>
                  </a:cubicBezTo>
                  <a:cubicBezTo>
                    <a:pt x="421" y="181"/>
                    <a:pt x="422" y="182"/>
                    <a:pt x="422" y="182"/>
                  </a:cubicBezTo>
                  <a:cubicBezTo>
                    <a:pt x="423" y="182"/>
                    <a:pt x="423" y="182"/>
                    <a:pt x="423" y="183"/>
                  </a:cubicBezTo>
                  <a:cubicBezTo>
                    <a:pt x="424" y="184"/>
                    <a:pt x="424" y="185"/>
                    <a:pt x="424" y="186"/>
                  </a:cubicBezTo>
                  <a:cubicBezTo>
                    <a:pt x="424" y="187"/>
                    <a:pt x="424" y="189"/>
                    <a:pt x="424" y="190"/>
                  </a:cubicBezTo>
                  <a:close/>
                  <a:moveTo>
                    <a:pt x="570" y="200"/>
                  </a:moveTo>
                  <a:cubicBezTo>
                    <a:pt x="570" y="201"/>
                    <a:pt x="570" y="202"/>
                    <a:pt x="569" y="203"/>
                  </a:cubicBezTo>
                  <a:cubicBezTo>
                    <a:pt x="568" y="203"/>
                    <a:pt x="567" y="204"/>
                    <a:pt x="565" y="204"/>
                  </a:cubicBezTo>
                  <a:cubicBezTo>
                    <a:pt x="564" y="204"/>
                    <a:pt x="562" y="204"/>
                    <a:pt x="559" y="204"/>
                  </a:cubicBezTo>
                  <a:cubicBezTo>
                    <a:pt x="556" y="204"/>
                    <a:pt x="554" y="204"/>
                    <a:pt x="552" y="204"/>
                  </a:cubicBezTo>
                  <a:cubicBezTo>
                    <a:pt x="550" y="204"/>
                    <a:pt x="549" y="203"/>
                    <a:pt x="548" y="203"/>
                  </a:cubicBezTo>
                  <a:cubicBezTo>
                    <a:pt x="548" y="202"/>
                    <a:pt x="547" y="201"/>
                    <a:pt x="547" y="200"/>
                  </a:cubicBezTo>
                  <a:lnTo>
                    <a:pt x="547" y="187"/>
                  </a:lnTo>
                  <a:cubicBezTo>
                    <a:pt x="541" y="193"/>
                    <a:pt x="534" y="198"/>
                    <a:pt x="526" y="201"/>
                  </a:cubicBezTo>
                  <a:cubicBezTo>
                    <a:pt x="518" y="205"/>
                    <a:pt x="510" y="206"/>
                    <a:pt x="502" y="206"/>
                  </a:cubicBezTo>
                  <a:cubicBezTo>
                    <a:pt x="494" y="206"/>
                    <a:pt x="487" y="205"/>
                    <a:pt x="481" y="204"/>
                  </a:cubicBezTo>
                  <a:cubicBezTo>
                    <a:pt x="475" y="202"/>
                    <a:pt x="470" y="199"/>
                    <a:pt x="465" y="196"/>
                  </a:cubicBezTo>
                  <a:cubicBezTo>
                    <a:pt x="461" y="192"/>
                    <a:pt x="458" y="188"/>
                    <a:pt x="455" y="183"/>
                  </a:cubicBezTo>
                  <a:cubicBezTo>
                    <a:pt x="453" y="178"/>
                    <a:pt x="452" y="173"/>
                    <a:pt x="452" y="166"/>
                  </a:cubicBezTo>
                  <a:cubicBezTo>
                    <a:pt x="452" y="159"/>
                    <a:pt x="453" y="153"/>
                    <a:pt x="457" y="147"/>
                  </a:cubicBezTo>
                  <a:cubicBezTo>
                    <a:pt x="460" y="142"/>
                    <a:pt x="465" y="137"/>
                    <a:pt x="471" y="134"/>
                  </a:cubicBezTo>
                  <a:cubicBezTo>
                    <a:pt x="477" y="130"/>
                    <a:pt x="485" y="127"/>
                    <a:pt x="494" y="125"/>
                  </a:cubicBezTo>
                  <a:cubicBezTo>
                    <a:pt x="503" y="124"/>
                    <a:pt x="513" y="123"/>
                    <a:pt x="524" y="123"/>
                  </a:cubicBezTo>
                  <a:lnTo>
                    <a:pt x="544" y="123"/>
                  </a:lnTo>
                  <a:lnTo>
                    <a:pt x="544" y="113"/>
                  </a:lnTo>
                  <a:cubicBezTo>
                    <a:pt x="544" y="107"/>
                    <a:pt x="543" y="103"/>
                    <a:pt x="542" y="99"/>
                  </a:cubicBezTo>
                  <a:cubicBezTo>
                    <a:pt x="541" y="95"/>
                    <a:pt x="539" y="92"/>
                    <a:pt x="536" y="89"/>
                  </a:cubicBezTo>
                  <a:cubicBezTo>
                    <a:pt x="534" y="87"/>
                    <a:pt x="530" y="85"/>
                    <a:pt x="526" y="84"/>
                  </a:cubicBezTo>
                  <a:cubicBezTo>
                    <a:pt x="522" y="82"/>
                    <a:pt x="517" y="82"/>
                    <a:pt x="511" y="82"/>
                  </a:cubicBezTo>
                  <a:cubicBezTo>
                    <a:pt x="504" y="82"/>
                    <a:pt x="498" y="82"/>
                    <a:pt x="493" y="84"/>
                  </a:cubicBezTo>
                  <a:cubicBezTo>
                    <a:pt x="488" y="85"/>
                    <a:pt x="483" y="87"/>
                    <a:pt x="480" y="88"/>
                  </a:cubicBezTo>
                  <a:cubicBezTo>
                    <a:pt x="476" y="90"/>
                    <a:pt x="472" y="92"/>
                    <a:pt x="470" y="93"/>
                  </a:cubicBezTo>
                  <a:cubicBezTo>
                    <a:pt x="467" y="94"/>
                    <a:pt x="465" y="95"/>
                    <a:pt x="464" y="95"/>
                  </a:cubicBezTo>
                  <a:cubicBezTo>
                    <a:pt x="463" y="95"/>
                    <a:pt x="462" y="95"/>
                    <a:pt x="462" y="95"/>
                  </a:cubicBezTo>
                  <a:cubicBezTo>
                    <a:pt x="461" y="94"/>
                    <a:pt x="460" y="94"/>
                    <a:pt x="460" y="93"/>
                  </a:cubicBezTo>
                  <a:cubicBezTo>
                    <a:pt x="459" y="92"/>
                    <a:pt x="459" y="91"/>
                    <a:pt x="459" y="90"/>
                  </a:cubicBezTo>
                  <a:cubicBezTo>
                    <a:pt x="459" y="89"/>
                    <a:pt x="459" y="87"/>
                    <a:pt x="459" y="86"/>
                  </a:cubicBezTo>
                  <a:cubicBezTo>
                    <a:pt x="459" y="83"/>
                    <a:pt x="459" y="82"/>
                    <a:pt x="459" y="80"/>
                  </a:cubicBezTo>
                  <a:cubicBezTo>
                    <a:pt x="460" y="79"/>
                    <a:pt x="460" y="77"/>
                    <a:pt x="462" y="76"/>
                  </a:cubicBezTo>
                  <a:cubicBezTo>
                    <a:pt x="463" y="75"/>
                    <a:pt x="466" y="73"/>
                    <a:pt x="469" y="72"/>
                  </a:cubicBezTo>
                  <a:cubicBezTo>
                    <a:pt x="473" y="70"/>
                    <a:pt x="477" y="68"/>
                    <a:pt x="482" y="67"/>
                  </a:cubicBezTo>
                  <a:cubicBezTo>
                    <a:pt x="486" y="66"/>
                    <a:pt x="491" y="64"/>
                    <a:pt x="497" y="63"/>
                  </a:cubicBezTo>
                  <a:cubicBezTo>
                    <a:pt x="502" y="63"/>
                    <a:pt x="508" y="62"/>
                    <a:pt x="513" y="62"/>
                  </a:cubicBezTo>
                  <a:cubicBezTo>
                    <a:pt x="524" y="62"/>
                    <a:pt x="532" y="63"/>
                    <a:pt x="540" y="65"/>
                  </a:cubicBezTo>
                  <a:cubicBezTo>
                    <a:pt x="547" y="67"/>
                    <a:pt x="553" y="71"/>
                    <a:pt x="557" y="75"/>
                  </a:cubicBezTo>
                  <a:cubicBezTo>
                    <a:pt x="562" y="79"/>
                    <a:pt x="565" y="84"/>
                    <a:pt x="567" y="90"/>
                  </a:cubicBezTo>
                  <a:cubicBezTo>
                    <a:pt x="569" y="96"/>
                    <a:pt x="570" y="103"/>
                    <a:pt x="570" y="112"/>
                  </a:cubicBezTo>
                  <a:lnTo>
                    <a:pt x="570" y="200"/>
                  </a:lnTo>
                  <a:close/>
                  <a:moveTo>
                    <a:pt x="544" y="140"/>
                  </a:moveTo>
                  <a:lnTo>
                    <a:pt x="521" y="140"/>
                  </a:lnTo>
                  <a:cubicBezTo>
                    <a:pt x="514" y="140"/>
                    <a:pt x="508" y="141"/>
                    <a:pt x="502" y="142"/>
                  </a:cubicBezTo>
                  <a:cubicBezTo>
                    <a:pt x="497" y="143"/>
                    <a:pt x="492" y="145"/>
                    <a:pt x="489" y="147"/>
                  </a:cubicBezTo>
                  <a:cubicBezTo>
                    <a:pt x="485" y="149"/>
                    <a:pt x="483" y="152"/>
                    <a:pt x="481" y="155"/>
                  </a:cubicBezTo>
                  <a:cubicBezTo>
                    <a:pt x="479" y="158"/>
                    <a:pt x="479" y="161"/>
                    <a:pt x="479" y="165"/>
                  </a:cubicBezTo>
                  <a:cubicBezTo>
                    <a:pt x="479" y="172"/>
                    <a:pt x="481" y="177"/>
                    <a:pt x="486" y="181"/>
                  </a:cubicBezTo>
                  <a:cubicBezTo>
                    <a:pt x="491" y="185"/>
                    <a:pt x="497" y="188"/>
                    <a:pt x="506" y="188"/>
                  </a:cubicBezTo>
                  <a:cubicBezTo>
                    <a:pt x="513" y="188"/>
                    <a:pt x="519" y="186"/>
                    <a:pt x="525" y="183"/>
                  </a:cubicBezTo>
                  <a:cubicBezTo>
                    <a:pt x="531" y="179"/>
                    <a:pt x="537" y="175"/>
                    <a:pt x="544" y="168"/>
                  </a:cubicBezTo>
                  <a:lnTo>
                    <a:pt x="544" y="140"/>
                  </a:lnTo>
                  <a:close/>
                  <a:moveTo>
                    <a:pt x="930" y="200"/>
                  </a:moveTo>
                  <a:cubicBezTo>
                    <a:pt x="930" y="201"/>
                    <a:pt x="930" y="201"/>
                    <a:pt x="929" y="202"/>
                  </a:cubicBezTo>
                  <a:cubicBezTo>
                    <a:pt x="929" y="202"/>
                    <a:pt x="928" y="203"/>
                    <a:pt x="927" y="203"/>
                  </a:cubicBezTo>
                  <a:cubicBezTo>
                    <a:pt x="926" y="204"/>
                    <a:pt x="925" y="204"/>
                    <a:pt x="923" y="204"/>
                  </a:cubicBezTo>
                  <a:cubicBezTo>
                    <a:pt x="921" y="204"/>
                    <a:pt x="919" y="204"/>
                    <a:pt x="916" y="204"/>
                  </a:cubicBezTo>
                  <a:cubicBezTo>
                    <a:pt x="914" y="204"/>
                    <a:pt x="912" y="204"/>
                    <a:pt x="910" y="204"/>
                  </a:cubicBezTo>
                  <a:cubicBezTo>
                    <a:pt x="908" y="204"/>
                    <a:pt x="906" y="204"/>
                    <a:pt x="905" y="203"/>
                  </a:cubicBezTo>
                  <a:cubicBezTo>
                    <a:pt x="904" y="203"/>
                    <a:pt x="904" y="202"/>
                    <a:pt x="903" y="202"/>
                  </a:cubicBezTo>
                  <a:cubicBezTo>
                    <a:pt x="903" y="201"/>
                    <a:pt x="903" y="201"/>
                    <a:pt x="903" y="200"/>
                  </a:cubicBezTo>
                  <a:lnTo>
                    <a:pt x="903" y="35"/>
                  </a:lnTo>
                  <a:lnTo>
                    <a:pt x="902" y="35"/>
                  </a:lnTo>
                  <a:lnTo>
                    <a:pt x="829" y="200"/>
                  </a:lnTo>
                  <a:cubicBezTo>
                    <a:pt x="829" y="201"/>
                    <a:pt x="828" y="202"/>
                    <a:pt x="828" y="202"/>
                  </a:cubicBezTo>
                  <a:cubicBezTo>
                    <a:pt x="827" y="203"/>
                    <a:pt x="826" y="203"/>
                    <a:pt x="825" y="203"/>
                  </a:cubicBezTo>
                  <a:cubicBezTo>
                    <a:pt x="824" y="204"/>
                    <a:pt x="823" y="204"/>
                    <a:pt x="821" y="204"/>
                  </a:cubicBezTo>
                  <a:cubicBezTo>
                    <a:pt x="820" y="204"/>
                    <a:pt x="818" y="204"/>
                    <a:pt x="816" y="204"/>
                  </a:cubicBezTo>
                  <a:cubicBezTo>
                    <a:pt x="813" y="204"/>
                    <a:pt x="811" y="204"/>
                    <a:pt x="810" y="204"/>
                  </a:cubicBezTo>
                  <a:cubicBezTo>
                    <a:pt x="808" y="204"/>
                    <a:pt x="807" y="204"/>
                    <a:pt x="806" y="203"/>
                  </a:cubicBezTo>
                  <a:cubicBezTo>
                    <a:pt x="805" y="203"/>
                    <a:pt x="804" y="203"/>
                    <a:pt x="803" y="202"/>
                  </a:cubicBezTo>
                  <a:cubicBezTo>
                    <a:pt x="803" y="202"/>
                    <a:pt x="802" y="201"/>
                    <a:pt x="802" y="200"/>
                  </a:cubicBezTo>
                  <a:lnTo>
                    <a:pt x="732" y="35"/>
                  </a:lnTo>
                  <a:lnTo>
                    <a:pt x="732" y="35"/>
                  </a:lnTo>
                  <a:lnTo>
                    <a:pt x="732" y="200"/>
                  </a:lnTo>
                  <a:cubicBezTo>
                    <a:pt x="732" y="201"/>
                    <a:pt x="732" y="201"/>
                    <a:pt x="731" y="202"/>
                  </a:cubicBezTo>
                  <a:cubicBezTo>
                    <a:pt x="731" y="202"/>
                    <a:pt x="730" y="203"/>
                    <a:pt x="729" y="203"/>
                  </a:cubicBezTo>
                  <a:cubicBezTo>
                    <a:pt x="728" y="204"/>
                    <a:pt x="726" y="204"/>
                    <a:pt x="725" y="204"/>
                  </a:cubicBezTo>
                  <a:cubicBezTo>
                    <a:pt x="723" y="204"/>
                    <a:pt x="721" y="204"/>
                    <a:pt x="718" y="204"/>
                  </a:cubicBezTo>
                  <a:cubicBezTo>
                    <a:pt x="715" y="204"/>
                    <a:pt x="713" y="204"/>
                    <a:pt x="711" y="204"/>
                  </a:cubicBezTo>
                  <a:cubicBezTo>
                    <a:pt x="710" y="204"/>
                    <a:pt x="708" y="204"/>
                    <a:pt x="707" y="203"/>
                  </a:cubicBezTo>
                  <a:cubicBezTo>
                    <a:pt x="706" y="203"/>
                    <a:pt x="705" y="202"/>
                    <a:pt x="705" y="202"/>
                  </a:cubicBezTo>
                  <a:cubicBezTo>
                    <a:pt x="705" y="201"/>
                    <a:pt x="704" y="201"/>
                    <a:pt x="704" y="200"/>
                  </a:cubicBezTo>
                  <a:lnTo>
                    <a:pt x="704" y="26"/>
                  </a:lnTo>
                  <a:cubicBezTo>
                    <a:pt x="704" y="22"/>
                    <a:pt x="706" y="19"/>
                    <a:pt x="708" y="17"/>
                  </a:cubicBezTo>
                  <a:cubicBezTo>
                    <a:pt x="710" y="16"/>
                    <a:pt x="713" y="15"/>
                    <a:pt x="716" y="15"/>
                  </a:cubicBezTo>
                  <a:lnTo>
                    <a:pt x="733" y="15"/>
                  </a:lnTo>
                  <a:cubicBezTo>
                    <a:pt x="736" y="15"/>
                    <a:pt x="739" y="15"/>
                    <a:pt x="742" y="16"/>
                  </a:cubicBezTo>
                  <a:cubicBezTo>
                    <a:pt x="745" y="16"/>
                    <a:pt x="747" y="17"/>
                    <a:pt x="749" y="18"/>
                  </a:cubicBezTo>
                  <a:cubicBezTo>
                    <a:pt x="751" y="20"/>
                    <a:pt x="752" y="21"/>
                    <a:pt x="754" y="23"/>
                  </a:cubicBezTo>
                  <a:cubicBezTo>
                    <a:pt x="755" y="25"/>
                    <a:pt x="756" y="28"/>
                    <a:pt x="757" y="30"/>
                  </a:cubicBezTo>
                  <a:lnTo>
                    <a:pt x="817" y="167"/>
                  </a:lnTo>
                  <a:lnTo>
                    <a:pt x="817" y="167"/>
                  </a:lnTo>
                  <a:lnTo>
                    <a:pt x="879" y="31"/>
                  </a:lnTo>
                  <a:cubicBezTo>
                    <a:pt x="880" y="28"/>
                    <a:pt x="882" y="25"/>
                    <a:pt x="883" y="23"/>
                  </a:cubicBezTo>
                  <a:cubicBezTo>
                    <a:pt x="884" y="21"/>
                    <a:pt x="886" y="19"/>
                    <a:pt x="888" y="18"/>
                  </a:cubicBezTo>
                  <a:cubicBezTo>
                    <a:pt x="889" y="17"/>
                    <a:pt x="891" y="16"/>
                    <a:pt x="893" y="16"/>
                  </a:cubicBezTo>
                  <a:cubicBezTo>
                    <a:pt x="895" y="15"/>
                    <a:pt x="898" y="15"/>
                    <a:pt x="900" y="15"/>
                  </a:cubicBezTo>
                  <a:lnTo>
                    <a:pt x="918" y="15"/>
                  </a:lnTo>
                  <a:cubicBezTo>
                    <a:pt x="920" y="15"/>
                    <a:pt x="921" y="15"/>
                    <a:pt x="923" y="16"/>
                  </a:cubicBezTo>
                  <a:cubicBezTo>
                    <a:pt x="924" y="16"/>
                    <a:pt x="926" y="17"/>
                    <a:pt x="927" y="18"/>
                  </a:cubicBezTo>
                  <a:cubicBezTo>
                    <a:pt x="928" y="18"/>
                    <a:pt x="928" y="20"/>
                    <a:pt x="929" y="21"/>
                  </a:cubicBezTo>
                  <a:cubicBezTo>
                    <a:pt x="930" y="22"/>
                    <a:pt x="930" y="24"/>
                    <a:pt x="930" y="26"/>
                  </a:cubicBezTo>
                  <a:lnTo>
                    <a:pt x="930" y="200"/>
                  </a:lnTo>
                  <a:close/>
                  <a:moveTo>
                    <a:pt x="1108" y="133"/>
                  </a:moveTo>
                  <a:cubicBezTo>
                    <a:pt x="1108" y="144"/>
                    <a:pt x="1106" y="153"/>
                    <a:pt x="1103" y="162"/>
                  </a:cubicBezTo>
                  <a:cubicBezTo>
                    <a:pt x="1100" y="171"/>
                    <a:pt x="1095" y="179"/>
                    <a:pt x="1089" y="186"/>
                  </a:cubicBezTo>
                  <a:cubicBezTo>
                    <a:pt x="1083" y="192"/>
                    <a:pt x="1075" y="197"/>
                    <a:pt x="1066" y="201"/>
                  </a:cubicBezTo>
                  <a:cubicBezTo>
                    <a:pt x="1057" y="205"/>
                    <a:pt x="1046" y="206"/>
                    <a:pt x="1034" y="206"/>
                  </a:cubicBezTo>
                  <a:cubicBezTo>
                    <a:pt x="1022" y="206"/>
                    <a:pt x="1012" y="205"/>
                    <a:pt x="1003" y="202"/>
                  </a:cubicBezTo>
                  <a:cubicBezTo>
                    <a:pt x="994" y="198"/>
                    <a:pt x="987" y="194"/>
                    <a:pt x="981" y="188"/>
                  </a:cubicBezTo>
                  <a:cubicBezTo>
                    <a:pt x="975" y="181"/>
                    <a:pt x="970" y="174"/>
                    <a:pt x="968" y="165"/>
                  </a:cubicBezTo>
                  <a:cubicBezTo>
                    <a:pt x="965" y="156"/>
                    <a:pt x="963" y="147"/>
                    <a:pt x="963" y="135"/>
                  </a:cubicBezTo>
                  <a:cubicBezTo>
                    <a:pt x="963" y="125"/>
                    <a:pt x="965" y="115"/>
                    <a:pt x="968" y="106"/>
                  </a:cubicBezTo>
                  <a:cubicBezTo>
                    <a:pt x="971" y="97"/>
                    <a:pt x="975" y="89"/>
                    <a:pt x="982" y="83"/>
                  </a:cubicBezTo>
                  <a:cubicBezTo>
                    <a:pt x="988" y="76"/>
                    <a:pt x="995" y="71"/>
                    <a:pt x="1005" y="67"/>
                  </a:cubicBezTo>
                  <a:cubicBezTo>
                    <a:pt x="1014" y="64"/>
                    <a:pt x="1025" y="62"/>
                    <a:pt x="1037" y="62"/>
                  </a:cubicBezTo>
                  <a:cubicBezTo>
                    <a:pt x="1049" y="62"/>
                    <a:pt x="1059" y="64"/>
                    <a:pt x="1068" y="67"/>
                  </a:cubicBezTo>
                  <a:cubicBezTo>
                    <a:pt x="1077" y="70"/>
                    <a:pt x="1084" y="75"/>
                    <a:pt x="1090" y="81"/>
                  </a:cubicBezTo>
                  <a:cubicBezTo>
                    <a:pt x="1096" y="87"/>
                    <a:pt x="1100" y="94"/>
                    <a:pt x="1103" y="103"/>
                  </a:cubicBezTo>
                  <a:cubicBezTo>
                    <a:pt x="1106" y="112"/>
                    <a:pt x="1108" y="122"/>
                    <a:pt x="1108" y="133"/>
                  </a:cubicBezTo>
                  <a:close/>
                  <a:moveTo>
                    <a:pt x="1080" y="134"/>
                  </a:moveTo>
                  <a:cubicBezTo>
                    <a:pt x="1080" y="127"/>
                    <a:pt x="1079" y="121"/>
                    <a:pt x="1078" y="114"/>
                  </a:cubicBezTo>
                  <a:cubicBezTo>
                    <a:pt x="1077" y="108"/>
                    <a:pt x="1074" y="102"/>
                    <a:pt x="1071" y="98"/>
                  </a:cubicBezTo>
                  <a:cubicBezTo>
                    <a:pt x="1067" y="93"/>
                    <a:pt x="1063" y="89"/>
                    <a:pt x="1057" y="86"/>
                  </a:cubicBezTo>
                  <a:cubicBezTo>
                    <a:pt x="1051" y="84"/>
                    <a:pt x="1044" y="82"/>
                    <a:pt x="1036" y="82"/>
                  </a:cubicBezTo>
                  <a:cubicBezTo>
                    <a:pt x="1028" y="82"/>
                    <a:pt x="1021" y="83"/>
                    <a:pt x="1016" y="86"/>
                  </a:cubicBezTo>
                  <a:cubicBezTo>
                    <a:pt x="1010" y="89"/>
                    <a:pt x="1005" y="92"/>
                    <a:pt x="1002" y="97"/>
                  </a:cubicBezTo>
                  <a:cubicBezTo>
                    <a:pt x="998" y="101"/>
                    <a:pt x="995" y="107"/>
                    <a:pt x="993" y="113"/>
                  </a:cubicBezTo>
                  <a:cubicBezTo>
                    <a:pt x="992" y="119"/>
                    <a:pt x="991" y="126"/>
                    <a:pt x="991" y="134"/>
                  </a:cubicBezTo>
                  <a:cubicBezTo>
                    <a:pt x="991" y="141"/>
                    <a:pt x="991" y="148"/>
                    <a:pt x="993" y="154"/>
                  </a:cubicBezTo>
                  <a:cubicBezTo>
                    <a:pt x="994" y="160"/>
                    <a:pt x="997" y="166"/>
                    <a:pt x="1000" y="171"/>
                  </a:cubicBezTo>
                  <a:cubicBezTo>
                    <a:pt x="1004" y="175"/>
                    <a:pt x="1008" y="179"/>
                    <a:pt x="1014" y="182"/>
                  </a:cubicBezTo>
                  <a:cubicBezTo>
                    <a:pt x="1020" y="185"/>
                    <a:pt x="1027" y="186"/>
                    <a:pt x="1035" y="186"/>
                  </a:cubicBezTo>
                  <a:cubicBezTo>
                    <a:pt x="1043" y="186"/>
                    <a:pt x="1050" y="185"/>
                    <a:pt x="1055" y="182"/>
                  </a:cubicBezTo>
                  <a:cubicBezTo>
                    <a:pt x="1061" y="180"/>
                    <a:pt x="1066" y="176"/>
                    <a:pt x="1069" y="172"/>
                  </a:cubicBezTo>
                  <a:cubicBezTo>
                    <a:pt x="1073" y="167"/>
                    <a:pt x="1076" y="162"/>
                    <a:pt x="1078" y="155"/>
                  </a:cubicBezTo>
                  <a:cubicBezTo>
                    <a:pt x="1079" y="149"/>
                    <a:pt x="1080" y="142"/>
                    <a:pt x="1080" y="134"/>
                  </a:cubicBezTo>
                  <a:close/>
                  <a:moveTo>
                    <a:pt x="1273" y="200"/>
                  </a:moveTo>
                  <a:cubicBezTo>
                    <a:pt x="1273" y="201"/>
                    <a:pt x="1273" y="201"/>
                    <a:pt x="1272" y="202"/>
                  </a:cubicBezTo>
                  <a:cubicBezTo>
                    <a:pt x="1272" y="203"/>
                    <a:pt x="1271" y="203"/>
                    <a:pt x="1271" y="203"/>
                  </a:cubicBezTo>
                  <a:cubicBezTo>
                    <a:pt x="1270" y="204"/>
                    <a:pt x="1268" y="204"/>
                    <a:pt x="1267" y="204"/>
                  </a:cubicBezTo>
                  <a:cubicBezTo>
                    <a:pt x="1265" y="204"/>
                    <a:pt x="1264" y="204"/>
                    <a:pt x="1261" y="204"/>
                  </a:cubicBezTo>
                  <a:cubicBezTo>
                    <a:pt x="1259" y="204"/>
                    <a:pt x="1257" y="204"/>
                    <a:pt x="1256" y="204"/>
                  </a:cubicBezTo>
                  <a:cubicBezTo>
                    <a:pt x="1254" y="204"/>
                    <a:pt x="1253" y="204"/>
                    <a:pt x="1252" y="203"/>
                  </a:cubicBezTo>
                  <a:cubicBezTo>
                    <a:pt x="1251" y="203"/>
                    <a:pt x="1251" y="203"/>
                    <a:pt x="1250" y="202"/>
                  </a:cubicBezTo>
                  <a:cubicBezTo>
                    <a:pt x="1250" y="201"/>
                    <a:pt x="1249" y="201"/>
                    <a:pt x="1249" y="200"/>
                  </a:cubicBezTo>
                  <a:lnTo>
                    <a:pt x="1249" y="183"/>
                  </a:lnTo>
                  <a:cubicBezTo>
                    <a:pt x="1242" y="190"/>
                    <a:pt x="1234" y="196"/>
                    <a:pt x="1226" y="200"/>
                  </a:cubicBezTo>
                  <a:cubicBezTo>
                    <a:pt x="1218" y="204"/>
                    <a:pt x="1209" y="206"/>
                    <a:pt x="1199" y="206"/>
                  </a:cubicBezTo>
                  <a:cubicBezTo>
                    <a:pt x="1188" y="206"/>
                    <a:pt x="1179" y="204"/>
                    <a:pt x="1172" y="201"/>
                  </a:cubicBezTo>
                  <a:cubicBezTo>
                    <a:pt x="1164" y="197"/>
                    <a:pt x="1158" y="192"/>
                    <a:pt x="1154" y="186"/>
                  </a:cubicBezTo>
                  <a:cubicBezTo>
                    <a:pt x="1149" y="179"/>
                    <a:pt x="1146" y="172"/>
                    <a:pt x="1143" y="163"/>
                  </a:cubicBezTo>
                  <a:cubicBezTo>
                    <a:pt x="1141" y="154"/>
                    <a:pt x="1140" y="145"/>
                    <a:pt x="1140" y="136"/>
                  </a:cubicBezTo>
                  <a:cubicBezTo>
                    <a:pt x="1140" y="125"/>
                    <a:pt x="1142" y="114"/>
                    <a:pt x="1144" y="105"/>
                  </a:cubicBezTo>
                  <a:cubicBezTo>
                    <a:pt x="1147" y="96"/>
                    <a:pt x="1151" y="88"/>
                    <a:pt x="1156" y="82"/>
                  </a:cubicBezTo>
                  <a:cubicBezTo>
                    <a:pt x="1161" y="76"/>
                    <a:pt x="1168" y="71"/>
                    <a:pt x="1176" y="67"/>
                  </a:cubicBezTo>
                  <a:cubicBezTo>
                    <a:pt x="1183" y="64"/>
                    <a:pt x="1192" y="62"/>
                    <a:pt x="1202" y="62"/>
                  </a:cubicBezTo>
                  <a:cubicBezTo>
                    <a:pt x="1211" y="62"/>
                    <a:pt x="1219" y="64"/>
                    <a:pt x="1226" y="67"/>
                  </a:cubicBezTo>
                  <a:cubicBezTo>
                    <a:pt x="1233" y="70"/>
                    <a:pt x="1240" y="75"/>
                    <a:pt x="1246" y="82"/>
                  </a:cubicBezTo>
                  <a:lnTo>
                    <a:pt x="1246" y="6"/>
                  </a:lnTo>
                  <a:cubicBezTo>
                    <a:pt x="1246" y="5"/>
                    <a:pt x="1247" y="4"/>
                    <a:pt x="1247" y="4"/>
                  </a:cubicBezTo>
                  <a:cubicBezTo>
                    <a:pt x="1247" y="3"/>
                    <a:pt x="1248" y="3"/>
                    <a:pt x="1249" y="2"/>
                  </a:cubicBezTo>
                  <a:cubicBezTo>
                    <a:pt x="1250" y="2"/>
                    <a:pt x="1252" y="2"/>
                    <a:pt x="1253" y="1"/>
                  </a:cubicBezTo>
                  <a:cubicBezTo>
                    <a:pt x="1255" y="1"/>
                    <a:pt x="1257" y="1"/>
                    <a:pt x="1260" y="1"/>
                  </a:cubicBezTo>
                  <a:cubicBezTo>
                    <a:pt x="1262" y="1"/>
                    <a:pt x="1264" y="1"/>
                    <a:pt x="1266" y="1"/>
                  </a:cubicBezTo>
                  <a:cubicBezTo>
                    <a:pt x="1268" y="2"/>
                    <a:pt x="1269" y="2"/>
                    <a:pt x="1270" y="2"/>
                  </a:cubicBezTo>
                  <a:cubicBezTo>
                    <a:pt x="1271" y="3"/>
                    <a:pt x="1272" y="3"/>
                    <a:pt x="1272" y="4"/>
                  </a:cubicBezTo>
                  <a:cubicBezTo>
                    <a:pt x="1273" y="4"/>
                    <a:pt x="1273" y="5"/>
                    <a:pt x="1273" y="6"/>
                  </a:cubicBezTo>
                  <a:lnTo>
                    <a:pt x="1273" y="200"/>
                  </a:lnTo>
                  <a:close/>
                  <a:moveTo>
                    <a:pt x="1246" y="108"/>
                  </a:moveTo>
                  <a:cubicBezTo>
                    <a:pt x="1239" y="100"/>
                    <a:pt x="1232" y="93"/>
                    <a:pt x="1226" y="89"/>
                  </a:cubicBezTo>
                  <a:cubicBezTo>
                    <a:pt x="1219" y="85"/>
                    <a:pt x="1212" y="83"/>
                    <a:pt x="1205" y="83"/>
                  </a:cubicBezTo>
                  <a:cubicBezTo>
                    <a:pt x="1198" y="83"/>
                    <a:pt x="1192" y="84"/>
                    <a:pt x="1188" y="87"/>
                  </a:cubicBezTo>
                  <a:cubicBezTo>
                    <a:pt x="1183" y="90"/>
                    <a:pt x="1179" y="94"/>
                    <a:pt x="1176" y="99"/>
                  </a:cubicBezTo>
                  <a:cubicBezTo>
                    <a:pt x="1173" y="103"/>
                    <a:pt x="1171" y="109"/>
                    <a:pt x="1170" y="115"/>
                  </a:cubicBezTo>
                  <a:cubicBezTo>
                    <a:pt x="1168" y="121"/>
                    <a:pt x="1168" y="127"/>
                    <a:pt x="1168" y="133"/>
                  </a:cubicBezTo>
                  <a:cubicBezTo>
                    <a:pt x="1168" y="140"/>
                    <a:pt x="1168" y="146"/>
                    <a:pt x="1169" y="153"/>
                  </a:cubicBezTo>
                  <a:cubicBezTo>
                    <a:pt x="1170" y="159"/>
                    <a:pt x="1172" y="165"/>
                    <a:pt x="1175" y="170"/>
                  </a:cubicBezTo>
                  <a:cubicBezTo>
                    <a:pt x="1178" y="174"/>
                    <a:pt x="1182" y="178"/>
                    <a:pt x="1186" y="181"/>
                  </a:cubicBezTo>
                  <a:cubicBezTo>
                    <a:pt x="1191" y="184"/>
                    <a:pt x="1197" y="186"/>
                    <a:pt x="1204" y="186"/>
                  </a:cubicBezTo>
                  <a:cubicBezTo>
                    <a:pt x="1207" y="186"/>
                    <a:pt x="1210" y="185"/>
                    <a:pt x="1214" y="184"/>
                  </a:cubicBezTo>
                  <a:cubicBezTo>
                    <a:pt x="1217" y="184"/>
                    <a:pt x="1220" y="182"/>
                    <a:pt x="1224" y="180"/>
                  </a:cubicBezTo>
                  <a:cubicBezTo>
                    <a:pt x="1227" y="178"/>
                    <a:pt x="1231" y="175"/>
                    <a:pt x="1235" y="172"/>
                  </a:cubicBezTo>
                  <a:cubicBezTo>
                    <a:pt x="1238" y="169"/>
                    <a:pt x="1242" y="165"/>
                    <a:pt x="1246" y="160"/>
                  </a:cubicBezTo>
                  <a:lnTo>
                    <a:pt x="1246" y="108"/>
                  </a:lnTo>
                  <a:close/>
                  <a:moveTo>
                    <a:pt x="1449" y="129"/>
                  </a:moveTo>
                  <a:cubicBezTo>
                    <a:pt x="1449" y="132"/>
                    <a:pt x="1447" y="135"/>
                    <a:pt x="1445" y="137"/>
                  </a:cubicBezTo>
                  <a:cubicBezTo>
                    <a:pt x="1443" y="138"/>
                    <a:pt x="1441" y="139"/>
                    <a:pt x="1438" y="139"/>
                  </a:cubicBezTo>
                  <a:lnTo>
                    <a:pt x="1343" y="139"/>
                  </a:lnTo>
                  <a:cubicBezTo>
                    <a:pt x="1343" y="146"/>
                    <a:pt x="1344" y="153"/>
                    <a:pt x="1346" y="159"/>
                  </a:cubicBezTo>
                  <a:cubicBezTo>
                    <a:pt x="1347" y="165"/>
                    <a:pt x="1350" y="170"/>
                    <a:pt x="1354" y="174"/>
                  </a:cubicBezTo>
                  <a:cubicBezTo>
                    <a:pt x="1357" y="178"/>
                    <a:pt x="1362" y="181"/>
                    <a:pt x="1368" y="183"/>
                  </a:cubicBezTo>
                  <a:cubicBezTo>
                    <a:pt x="1374" y="186"/>
                    <a:pt x="1382" y="187"/>
                    <a:pt x="1390" y="187"/>
                  </a:cubicBezTo>
                  <a:cubicBezTo>
                    <a:pt x="1397" y="187"/>
                    <a:pt x="1403" y="186"/>
                    <a:pt x="1409" y="185"/>
                  </a:cubicBezTo>
                  <a:cubicBezTo>
                    <a:pt x="1414" y="184"/>
                    <a:pt x="1419" y="183"/>
                    <a:pt x="1423" y="182"/>
                  </a:cubicBezTo>
                  <a:cubicBezTo>
                    <a:pt x="1427" y="181"/>
                    <a:pt x="1430" y="179"/>
                    <a:pt x="1432" y="178"/>
                  </a:cubicBezTo>
                  <a:cubicBezTo>
                    <a:pt x="1435" y="177"/>
                    <a:pt x="1437" y="177"/>
                    <a:pt x="1438" y="177"/>
                  </a:cubicBezTo>
                  <a:cubicBezTo>
                    <a:pt x="1439" y="177"/>
                    <a:pt x="1440" y="177"/>
                    <a:pt x="1440" y="177"/>
                  </a:cubicBezTo>
                  <a:cubicBezTo>
                    <a:pt x="1441" y="178"/>
                    <a:pt x="1441" y="178"/>
                    <a:pt x="1441" y="179"/>
                  </a:cubicBezTo>
                  <a:cubicBezTo>
                    <a:pt x="1442" y="180"/>
                    <a:pt x="1442" y="181"/>
                    <a:pt x="1442" y="182"/>
                  </a:cubicBezTo>
                  <a:cubicBezTo>
                    <a:pt x="1442" y="183"/>
                    <a:pt x="1442" y="184"/>
                    <a:pt x="1442" y="186"/>
                  </a:cubicBezTo>
                  <a:cubicBezTo>
                    <a:pt x="1442" y="187"/>
                    <a:pt x="1442" y="189"/>
                    <a:pt x="1442" y="189"/>
                  </a:cubicBezTo>
                  <a:cubicBezTo>
                    <a:pt x="1442" y="190"/>
                    <a:pt x="1442" y="191"/>
                    <a:pt x="1442" y="192"/>
                  </a:cubicBezTo>
                  <a:cubicBezTo>
                    <a:pt x="1442" y="193"/>
                    <a:pt x="1441" y="193"/>
                    <a:pt x="1441" y="194"/>
                  </a:cubicBezTo>
                  <a:cubicBezTo>
                    <a:pt x="1441" y="195"/>
                    <a:pt x="1440" y="195"/>
                    <a:pt x="1440" y="196"/>
                  </a:cubicBezTo>
                  <a:cubicBezTo>
                    <a:pt x="1439" y="196"/>
                    <a:pt x="1437" y="197"/>
                    <a:pt x="1434" y="198"/>
                  </a:cubicBezTo>
                  <a:cubicBezTo>
                    <a:pt x="1432" y="199"/>
                    <a:pt x="1428" y="201"/>
                    <a:pt x="1423" y="202"/>
                  </a:cubicBezTo>
                  <a:cubicBezTo>
                    <a:pt x="1419" y="203"/>
                    <a:pt x="1413" y="204"/>
                    <a:pt x="1407" y="205"/>
                  </a:cubicBezTo>
                  <a:cubicBezTo>
                    <a:pt x="1401" y="206"/>
                    <a:pt x="1395" y="206"/>
                    <a:pt x="1388" y="206"/>
                  </a:cubicBezTo>
                  <a:cubicBezTo>
                    <a:pt x="1376" y="206"/>
                    <a:pt x="1366" y="205"/>
                    <a:pt x="1357" y="202"/>
                  </a:cubicBezTo>
                  <a:cubicBezTo>
                    <a:pt x="1348" y="199"/>
                    <a:pt x="1340" y="194"/>
                    <a:pt x="1334" y="188"/>
                  </a:cubicBezTo>
                  <a:cubicBezTo>
                    <a:pt x="1328" y="182"/>
                    <a:pt x="1323" y="175"/>
                    <a:pt x="1320" y="166"/>
                  </a:cubicBezTo>
                  <a:cubicBezTo>
                    <a:pt x="1317" y="157"/>
                    <a:pt x="1316" y="147"/>
                    <a:pt x="1316" y="135"/>
                  </a:cubicBezTo>
                  <a:cubicBezTo>
                    <a:pt x="1316" y="124"/>
                    <a:pt x="1317" y="113"/>
                    <a:pt x="1321" y="104"/>
                  </a:cubicBezTo>
                  <a:cubicBezTo>
                    <a:pt x="1324" y="95"/>
                    <a:pt x="1328" y="88"/>
                    <a:pt x="1334" y="82"/>
                  </a:cubicBezTo>
                  <a:cubicBezTo>
                    <a:pt x="1340" y="75"/>
                    <a:pt x="1348" y="70"/>
                    <a:pt x="1356" y="67"/>
                  </a:cubicBezTo>
                  <a:cubicBezTo>
                    <a:pt x="1365" y="64"/>
                    <a:pt x="1374" y="62"/>
                    <a:pt x="1385" y="62"/>
                  </a:cubicBezTo>
                  <a:cubicBezTo>
                    <a:pt x="1396" y="62"/>
                    <a:pt x="1406" y="64"/>
                    <a:pt x="1414" y="67"/>
                  </a:cubicBezTo>
                  <a:cubicBezTo>
                    <a:pt x="1422" y="70"/>
                    <a:pt x="1428" y="75"/>
                    <a:pt x="1434" y="80"/>
                  </a:cubicBezTo>
                  <a:cubicBezTo>
                    <a:pt x="1439" y="86"/>
                    <a:pt x="1443" y="93"/>
                    <a:pt x="1445" y="100"/>
                  </a:cubicBezTo>
                  <a:cubicBezTo>
                    <a:pt x="1447" y="108"/>
                    <a:pt x="1449" y="116"/>
                    <a:pt x="1449" y="124"/>
                  </a:cubicBezTo>
                  <a:lnTo>
                    <a:pt x="1449" y="129"/>
                  </a:lnTo>
                  <a:close/>
                  <a:moveTo>
                    <a:pt x="1422" y="121"/>
                  </a:moveTo>
                  <a:cubicBezTo>
                    <a:pt x="1422" y="109"/>
                    <a:pt x="1419" y="99"/>
                    <a:pt x="1413" y="92"/>
                  </a:cubicBezTo>
                  <a:cubicBezTo>
                    <a:pt x="1406" y="85"/>
                    <a:pt x="1396" y="81"/>
                    <a:pt x="1384" y="81"/>
                  </a:cubicBezTo>
                  <a:cubicBezTo>
                    <a:pt x="1377" y="81"/>
                    <a:pt x="1371" y="82"/>
                    <a:pt x="1366" y="84"/>
                  </a:cubicBezTo>
                  <a:cubicBezTo>
                    <a:pt x="1361" y="86"/>
                    <a:pt x="1357" y="89"/>
                    <a:pt x="1354" y="93"/>
                  </a:cubicBezTo>
                  <a:cubicBezTo>
                    <a:pt x="1351" y="97"/>
                    <a:pt x="1348" y="101"/>
                    <a:pt x="1346" y="106"/>
                  </a:cubicBezTo>
                  <a:cubicBezTo>
                    <a:pt x="1344" y="111"/>
                    <a:pt x="1343" y="116"/>
                    <a:pt x="1343" y="121"/>
                  </a:cubicBezTo>
                  <a:lnTo>
                    <a:pt x="1422" y="121"/>
                  </a:lnTo>
                  <a:close/>
                  <a:moveTo>
                    <a:pt x="1512" y="200"/>
                  </a:moveTo>
                  <a:cubicBezTo>
                    <a:pt x="1512" y="201"/>
                    <a:pt x="1512" y="201"/>
                    <a:pt x="1511" y="202"/>
                  </a:cubicBezTo>
                  <a:cubicBezTo>
                    <a:pt x="1511" y="202"/>
                    <a:pt x="1510" y="203"/>
                    <a:pt x="1509" y="203"/>
                  </a:cubicBezTo>
                  <a:cubicBezTo>
                    <a:pt x="1508" y="204"/>
                    <a:pt x="1507" y="204"/>
                    <a:pt x="1505" y="204"/>
                  </a:cubicBezTo>
                  <a:cubicBezTo>
                    <a:pt x="1503" y="204"/>
                    <a:pt x="1501" y="204"/>
                    <a:pt x="1498" y="204"/>
                  </a:cubicBezTo>
                  <a:cubicBezTo>
                    <a:pt x="1496" y="204"/>
                    <a:pt x="1494" y="204"/>
                    <a:pt x="1492" y="204"/>
                  </a:cubicBezTo>
                  <a:cubicBezTo>
                    <a:pt x="1490" y="204"/>
                    <a:pt x="1489" y="204"/>
                    <a:pt x="1488" y="203"/>
                  </a:cubicBezTo>
                  <a:cubicBezTo>
                    <a:pt x="1487" y="203"/>
                    <a:pt x="1486" y="202"/>
                    <a:pt x="1486" y="202"/>
                  </a:cubicBezTo>
                  <a:cubicBezTo>
                    <a:pt x="1486" y="201"/>
                    <a:pt x="1485" y="201"/>
                    <a:pt x="1485" y="200"/>
                  </a:cubicBezTo>
                  <a:lnTo>
                    <a:pt x="1485" y="5"/>
                  </a:lnTo>
                  <a:cubicBezTo>
                    <a:pt x="1485" y="4"/>
                    <a:pt x="1486" y="4"/>
                    <a:pt x="1486" y="3"/>
                  </a:cubicBezTo>
                  <a:cubicBezTo>
                    <a:pt x="1486" y="2"/>
                    <a:pt x="1487" y="2"/>
                    <a:pt x="1488" y="2"/>
                  </a:cubicBezTo>
                  <a:cubicBezTo>
                    <a:pt x="1489" y="1"/>
                    <a:pt x="1490" y="1"/>
                    <a:pt x="1492" y="1"/>
                  </a:cubicBezTo>
                  <a:cubicBezTo>
                    <a:pt x="1494" y="1"/>
                    <a:pt x="1496" y="0"/>
                    <a:pt x="1498" y="0"/>
                  </a:cubicBezTo>
                  <a:cubicBezTo>
                    <a:pt x="1501" y="0"/>
                    <a:pt x="1503" y="1"/>
                    <a:pt x="1505" y="1"/>
                  </a:cubicBezTo>
                  <a:cubicBezTo>
                    <a:pt x="1507" y="1"/>
                    <a:pt x="1508" y="1"/>
                    <a:pt x="1509" y="2"/>
                  </a:cubicBezTo>
                  <a:cubicBezTo>
                    <a:pt x="1510" y="2"/>
                    <a:pt x="1511" y="2"/>
                    <a:pt x="1511" y="3"/>
                  </a:cubicBezTo>
                  <a:cubicBezTo>
                    <a:pt x="1512" y="4"/>
                    <a:pt x="1512" y="4"/>
                    <a:pt x="1512" y="5"/>
                  </a:cubicBezTo>
                  <a:lnTo>
                    <a:pt x="1512" y="200"/>
                  </a:lnTo>
                  <a:close/>
                  <a:moveTo>
                    <a:pt x="1676" y="200"/>
                  </a:moveTo>
                  <a:cubicBezTo>
                    <a:pt x="1676" y="201"/>
                    <a:pt x="1676" y="201"/>
                    <a:pt x="1675" y="202"/>
                  </a:cubicBezTo>
                  <a:cubicBezTo>
                    <a:pt x="1675" y="202"/>
                    <a:pt x="1674" y="203"/>
                    <a:pt x="1673" y="203"/>
                  </a:cubicBezTo>
                  <a:cubicBezTo>
                    <a:pt x="1672" y="204"/>
                    <a:pt x="1671" y="204"/>
                    <a:pt x="1669" y="204"/>
                  </a:cubicBezTo>
                  <a:cubicBezTo>
                    <a:pt x="1667" y="204"/>
                    <a:pt x="1665" y="204"/>
                    <a:pt x="1662" y="204"/>
                  </a:cubicBezTo>
                  <a:cubicBezTo>
                    <a:pt x="1660" y="204"/>
                    <a:pt x="1657" y="204"/>
                    <a:pt x="1656" y="204"/>
                  </a:cubicBezTo>
                  <a:cubicBezTo>
                    <a:pt x="1654" y="204"/>
                    <a:pt x="1652" y="204"/>
                    <a:pt x="1651" y="203"/>
                  </a:cubicBezTo>
                  <a:cubicBezTo>
                    <a:pt x="1650" y="203"/>
                    <a:pt x="1649" y="202"/>
                    <a:pt x="1649" y="202"/>
                  </a:cubicBezTo>
                  <a:cubicBezTo>
                    <a:pt x="1649" y="201"/>
                    <a:pt x="1648" y="201"/>
                    <a:pt x="1648" y="200"/>
                  </a:cubicBezTo>
                  <a:lnTo>
                    <a:pt x="1648" y="19"/>
                  </a:lnTo>
                  <a:cubicBezTo>
                    <a:pt x="1648" y="18"/>
                    <a:pt x="1649" y="17"/>
                    <a:pt x="1649" y="17"/>
                  </a:cubicBezTo>
                  <a:cubicBezTo>
                    <a:pt x="1650" y="16"/>
                    <a:pt x="1650" y="16"/>
                    <a:pt x="1652" y="15"/>
                  </a:cubicBezTo>
                  <a:cubicBezTo>
                    <a:pt x="1653" y="15"/>
                    <a:pt x="1654" y="15"/>
                    <a:pt x="1656" y="14"/>
                  </a:cubicBezTo>
                  <a:cubicBezTo>
                    <a:pt x="1658" y="14"/>
                    <a:pt x="1660" y="14"/>
                    <a:pt x="1662" y="14"/>
                  </a:cubicBezTo>
                  <a:cubicBezTo>
                    <a:pt x="1665" y="14"/>
                    <a:pt x="1667" y="14"/>
                    <a:pt x="1669" y="14"/>
                  </a:cubicBezTo>
                  <a:cubicBezTo>
                    <a:pt x="1671" y="15"/>
                    <a:pt x="1672" y="15"/>
                    <a:pt x="1673" y="15"/>
                  </a:cubicBezTo>
                  <a:cubicBezTo>
                    <a:pt x="1674" y="16"/>
                    <a:pt x="1675" y="16"/>
                    <a:pt x="1675" y="17"/>
                  </a:cubicBezTo>
                  <a:cubicBezTo>
                    <a:pt x="1676" y="17"/>
                    <a:pt x="1676" y="18"/>
                    <a:pt x="1676" y="19"/>
                  </a:cubicBezTo>
                  <a:lnTo>
                    <a:pt x="1676" y="200"/>
                  </a:lnTo>
                  <a:close/>
                  <a:moveTo>
                    <a:pt x="1850" y="200"/>
                  </a:moveTo>
                  <a:cubicBezTo>
                    <a:pt x="1850" y="201"/>
                    <a:pt x="1849" y="201"/>
                    <a:pt x="1849" y="202"/>
                  </a:cubicBezTo>
                  <a:cubicBezTo>
                    <a:pt x="1849" y="202"/>
                    <a:pt x="1848" y="203"/>
                    <a:pt x="1847" y="203"/>
                  </a:cubicBezTo>
                  <a:cubicBezTo>
                    <a:pt x="1846" y="204"/>
                    <a:pt x="1845" y="204"/>
                    <a:pt x="1843" y="204"/>
                  </a:cubicBezTo>
                  <a:cubicBezTo>
                    <a:pt x="1841" y="204"/>
                    <a:pt x="1839" y="204"/>
                    <a:pt x="1837" y="204"/>
                  </a:cubicBezTo>
                  <a:cubicBezTo>
                    <a:pt x="1834" y="204"/>
                    <a:pt x="1832" y="204"/>
                    <a:pt x="1830" y="204"/>
                  </a:cubicBezTo>
                  <a:cubicBezTo>
                    <a:pt x="1828" y="204"/>
                    <a:pt x="1827" y="204"/>
                    <a:pt x="1826" y="203"/>
                  </a:cubicBezTo>
                  <a:cubicBezTo>
                    <a:pt x="1825" y="203"/>
                    <a:pt x="1824" y="202"/>
                    <a:pt x="1824" y="202"/>
                  </a:cubicBezTo>
                  <a:cubicBezTo>
                    <a:pt x="1823" y="201"/>
                    <a:pt x="1823" y="201"/>
                    <a:pt x="1823" y="200"/>
                  </a:cubicBezTo>
                  <a:lnTo>
                    <a:pt x="1823" y="123"/>
                  </a:lnTo>
                  <a:cubicBezTo>
                    <a:pt x="1823" y="116"/>
                    <a:pt x="1823" y="110"/>
                    <a:pt x="1821" y="105"/>
                  </a:cubicBezTo>
                  <a:cubicBezTo>
                    <a:pt x="1820" y="100"/>
                    <a:pt x="1818" y="96"/>
                    <a:pt x="1816" y="93"/>
                  </a:cubicBezTo>
                  <a:cubicBezTo>
                    <a:pt x="1813" y="90"/>
                    <a:pt x="1810" y="87"/>
                    <a:pt x="1806" y="86"/>
                  </a:cubicBezTo>
                  <a:cubicBezTo>
                    <a:pt x="1802" y="84"/>
                    <a:pt x="1798" y="83"/>
                    <a:pt x="1793" y="83"/>
                  </a:cubicBezTo>
                  <a:cubicBezTo>
                    <a:pt x="1786" y="83"/>
                    <a:pt x="1779" y="85"/>
                    <a:pt x="1773" y="89"/>
                  </a:cubicBezTo>
                  <a:cubicBezTo>
                    <a:pt x="1766" y="94"/>
                    <a:pt x="1759" y="100"/>
                    <a:pt x="1752" y="108"/>
                  </a:cubicBezTo>
                  <a:lnTo>
                    <a:pt x="1752" y="200"/>
                  </a:lnTo>
                  <a:cubicBezTo>
                    <a:pt x="1752" y="201"/>
                    <a:pt x="1752" y="201"/>
                    <a:pt x="1751" y="202"/>
                  </a:cubicBezTo>
                  <a:cubicBezTo>
                    <a:pt x="1751" y="202"/>
                    <a:pt x="1750" y="203"/>
                    <a:pt x="1749" y="203"/>
                  </a:cubicBezTo>
                  <a:cubicBezTo>
                    <a:pt x="1748" y="204"/>
                    <a:pt x="1747" y="204"/>
                    <a:pt x="1745" y="204"/>
                  </a:cubicBezTo>
                  <a:cubicBezTo>
                    <a:pt x="1743" y="204"/>
                    <a:pt x="1741" y="204"/>
                    <a:pt x="1738" y="204"/>
                  </a:cubicBezTo>
                  <a:cubicBezTo>
                    <a:pt x="1736" y="204"/>
                    <a:pt x="1734" y="204"/>
                    <a:pt x="1732" y="204"/>
                  </a:cubicBezTo>
                  <a:cubicBezTo>
                    <a:pt x="1730" y="204"/>
                    <a:pt x="1729" y="204"/>
                    <a:pt x="1728" y="203"/>
                  </a:cubicBezTo>
                  <a:cubicBezTo>
                    <a:pt x="1727" y="203"/>
                    <a:pt x="1726" y="202"/>
                    <a:pt x="1726" y="202"/>
                  </a:cubicBezTo>
                  <a:cubicBezTo>
                    <a:pt x="1726" y="201"/>
                    <a:pt x="1725" y="201"/>
                    <a:pt x="1725" y="200"/>
                  </a:cubicBezTo>
                  <a:lnTo>
                    <a:pt x="1725" y="69"/>
                  </a:lnTo>
                  <a:cubicBezTo>
                    <a:pt x="1725" y="68"/>
                    <a:pt x="1726" y="67"/>
                    <a:pt x="1726" y="67"/>
                  </a:cubicBezTo>
                  <a:cubicBezTo>
                    <a:pt x="1726" y="66"/>
                    <a:pt x="1727" y="66"/>
                    <a:pt x="1728" y="65"/>
                  </a:cubicBezTo>
                  <a:cubicBezTo>
                    <a:pt x="1729" y="65"/>
                    <a:pt x="1730" y="65"/>
                    <a:pt x="1731" y="64"/>
                  </a:cubicBezTo>
                  <a:cubicBezTo>
                    <a:pt x="1733" y="64"/>
                    <a:pt x="1735" y="64"/>
                    <a:pt x="1737" y="64"/>
                  </a:cubicBezTo>
                  <a:cubicBezTo>
                    <a:pt x="1740" y="64"/>
                    <a:pt x="1742" y="64"/>
                    <a:pt x="1743" y="64"/>
                  </a:cubicBezTo>
                  <a:cubicBezTo>
                    <a:pt x="1745" y="65"/>
                    <a:pt x="1746" y="65"/>
                    <a:pt x="1747" y="65"/>
                  </a:cubicBezTo>
                  <a:cubicBezTo>
                    <a:pt x="1748" y="66"/>
                    <a:pt x="1748" y="66"/>
                    <a:pt x="1749" y="67"/>
                  </a:cubicBezTo>
                  <a:cubicBezTo>
                    <a:pt x="1749" y="67"/>
                    <a:pt x="1749" y="68"/>
                    <a:pt x="1749" y="69"/>
                  </a:cubicBezTo>
                  <a:lnTo>
                    <a:pt x="1749" y="86"/>
                  </a:lnTo>
                  <a:cubicBezTo>
                    <a:pt x="1757" y="78"/>
                    <a:pt x="1765" y="72"/>
                    <a:pt x="1774" y="68"/>
                  </a:cubicBezTo>
                  <a:cubicBezTo>
                    <a:pt x="1782" y="64"/>
                    <a:pt x="1790" y="62"/>
                    <a:pt x="1798" y="62"/>
                  </a:cubicBezTo>
                  <a:cubicBezTo>
                    <a:pt x="1808" y="62"/>
                    <a:pt x="1816" y="64"/>
                    <a:pt x="1822" y="67"/>
                  </a:cubicBezTo>
                  <a:cubicBezTo>
                    <a:pt x="1829" y="70"/>
                    <a:pt x="1834" y="73"/>
                    <a:pt x="1838" y="78"/>
                  </a:cubicBezTo>
                  <a:cubicBezTo>
                    <a:pt x="1842" y="83"/>
                    <a:pt x="1845" y="89"/>
                    <a:pt x="1847" y="96"/>
                  </a:cubicBezTo>
                  <a:cubicBezTo>
                    <a:pt x="1849" y="103"/>
                    <a:pt x="1850" y="111"/>
                    <a:pt x="1850" y="120"/>
                  </a:cubicBezTo>
                  <a:lnTo>
                    <a:pt x="1850" y="200"/>
                  </a:lnTo>
                  <a:close/>
                  <a:moveTo>
                    <a:pt x="1992" y="164"/>
                  </a:moveTo>
                  <a:cubicBezTo>
                    <a:pt x="1992" y="171"/>
                    <a:pt x="1991" y="177"/>
                    <a:pt x="1988" y="182"/>
                  </a:cubicBezTo>
                  <a:cubicBezTo>
                    <a:pt x="1985" y="187"/>
                    <a:pt x="1981" y="192"/>
                    <a:pt x="1976" y="195"/>
                  </a:cubicBezTo>
                  <a:cubicBezTo>
                    <a:pt x="1971" y="199"/>
                    <a:pt x="1965" y="202"/>
                    <a:pt x="1958" y="204"/>
                  </a:cubicBezTo>
                  <a:cubicBezTo>
                    <a:pt x="1951" y="205"/>
                    <a:pt x="1944" y="206"/>
                    <a:pt x="1935" y="206"/>
                  </a:cubicBezTo>
                  <a:cubicBezTo>
                    <a:pt x="1930" y="206"/>
                    <a:pt x="1925" y="206"/>
                    <a:pt x="1921" y="205"/>
                  </a:cubicBezTo>
                  <a:cubicBezTo>
                    <a:pt x="1916" y="205"/>
                    <a:pt x="1912" y="204"/>
                    <a:pt x="1908" y="202"/>
                  </a:cubicBezTo>
                  <a:cubicBezTo>
                    <a:pt x="1904" y="201"/>
                    <a:pt x="1901" y="200"/>
                    <a:pt x="1899" y="199"/>
                  </a:cubicBezTo>
                  <a:cubicBezTo>
                    <a:pt x="1896" y="198"/>
                    <a:pt x="1894" y="197"/>
                    <a:pt x="1893" y="196"/>
                  </a:cubicBezTo>
                  <a:cubicBezTo>
                    <a:pt x="1892" y="195"/>
                    <a:pt x="1891" y="193"/>
                    <a:pt x="1891" y="192"/>
                  </a:cubicBezTo>
                  <a:cubicBezTo>
                    <a:pt x="1890" y="190"/>
                    <a:pt x="1890" y="187"/>
                    <a:pt x="1890" y="184"/>
                  </a:cubicBezTo>
                  <a:cubicBezTo>
                    <a:pt x="1890" y="183"/>
                    <a:pt x="1890" y="181"/>
                    <a:pt x="1890" y="180"/>
                  </a:cubicBezTo>
                  <a:cubicBezTo>
                    <a:pt x="1890" y="179"/>
                    <a:pt x="1891" y="177"/>
                    <a:pt x="1891" y="177"/>
                  </a:cubicBezTo>
                  <a:cubicBezTo>
                    <a:pt x="1891" y="176"/>
                    <a:pt x="1892" y="175"/>
                    <a:pt x="1892" y="175"/>
                  </a:cubicBezTo>
                  <a:cubicBezTo>
                    <a:pt x="1893" y="175"/>
                    <a:pt x="1894" y="175"/>
                    <a:pt x="1894" y="175"/>
                  </a:cubicBezTo>
                  <a:cubicBezTo>
                    <a:pt x="1895" y="175"/>
                    <a:pt x="1897" y="175"/>
                    <a:pt x="1899" y="177"/>
                  </a:cubicBezTo>
                  <a:cubicBezTo>
                    <a:pt x="1902" y="178"/>
                    <a:pt x="1905" y="179"/>
                    <a:pt x="1908" y="181"/>
                  </a:cubicBezTo>
                  <a:cubicBezTo>
                    <a:pt x="1911" y="182"/>
                    <a:pt x="1915" y="184"/>
                    <a:pt x="1920" y="185"/>
                  </a:cubicBezTo>
                  <a:cubicBezTo>
                    <a:pt x="1925" y="186"/>
                    <a:pt x="1930" y="187"/>
                    <a:pt x="1936" y="187"/>
                  </a:cubicBezTo>
                  <a:cubicBezTo>
                    <a:pt x="1940" y="187"/>
                    <a:pt x="1944" y="187"/>
                    <a:pt x="1948" y="186"/>
                  </a:cubicBezTo>
                  <a:cubicBezTo>
                    <a:pt x="1952" y="185"/>
                    <a:pt x="1955" y="184"/>
                    <a:pt x="1957" y="182"/>
                  </a:cubicBezTo>
                  <a:cubicBezTo>
                    <a:pt x="1960" y="180"/>
                    <a:pt x="1962" y="178"/>
                    <a:pt x="1964" y="175"/>
                  </a:cubicBezTo>
                  <a:cubicBezTo>
                    <a:pt x="1965" y="173"/>
                    <a:pt x="1966" y="170"/>
                    <a:pt x="1966" y="166"/>
                  </a:cubicBezTo>
                  <a:cubicBezTo>
                    <a:pt x="1966" y="162"/>
                    <a:pt x="1965" y="159"/>
                    <a:pt x="1963" y="157"/>
                  </a:cubicBezTo>
                  <a:cubicBezTo>
                    <a:pt x="1961" y="154"/>
                    <a:pt x="1958" y="152"/>
                    <a:pt x="1954" y="150"/>
                  </a:cubicBezTo>
                  <a:cubicBezTo>
                    <a:pt x="1951" y="148"/>
                    <a:pt x="1947" y="146"/>
                    <a:pt x="1943" y="145"/>
                  </a:cubicBezTo>
                  <a:cubicBezTo>
                    <a:pt x="1939" y="143"/>
                    <a:pt x="1934" y="142"/>
                    <a:pt x="1930" y="140"/>
                  </a:cubicBezTo>
                  <a:cubicBezTo>
                    <a:pt x="1925" y="138"/>
                    <a:pt x="1921" y="137"/>
                    <a:pt x="1916" y="135"/>
                  </a:cubicBezTo>
                  <a:cubicBezTo>
                    <a:pt x="1912" y="132"/>
                    <a:pt x="1908" y="130"/>
                    <a:pt x="1905" y="127"/>
                  </a:cubicBezTo>
                  <a:cubicBezTo>
                    <a:pt x="1901" y="124"/>
                    <a:pt x="1899" y="120"/>
                    <a:pt x="1896" y="116"/>
                  </a:cubicBezTo>
                  <a:cubicBezTo>
                    <a:pt x="1894" y="112"/>
                    <a:pt x="1893" y="107"/>
                    <a:pt x="1893" y="101"/>
                  </a:cubicBezTo>
                  <a:cubicBezTo>
                    <a:pt x="1893" y="96"/>
                    <a:pt x="1894" y="91"/>
                    <a:pt x="1897" y="86"/>
                  </a:cubicBezTo>
                  <a:cubicBezTo>
                    <a:pt x="1899" y="82"/>
                    <a:pt x="1902" y="77"/>
                    <a:pt x="1906" y="74"/>
                  </a:cubicBezTo>
                  <a:cubicBezTo>
                    <a:pt x="1911" y="70"/>
                    <a:pt x="1916" y="67"/>
                    <a:pt x="1923" y="65"/>
                  </a:cubicBezTo>
                  <a:cubicBezTo>
                    <a:pt x="1929" y="63"/>
                    <a:pt x="1937" y="62"/>
                    <a:pt x="1946" y="62"/>
                  </a:cubicBezTo>
                  <a:cubicBezTo>
                    <a:pt x="1950" y="62"/>
                    <a:pt x="1954" y="62"/>
                    <a:pt x="1957" y="63"/>
                  </a:cubicBezTo>
                  <a:cubicBezTo>
                    <a:pt x="1961" y="64"/>
                    <a:pt x="1965" y="64"/>
                    <a:pt x="1968" y="65"/>
                  </a:cubicBezTo>
                  <a:cubicBezTo>
                    <a:pt x="1971" y="66"/>
                    <a:pt x="1974" y="67"/>
                    <a:pt x="1976" y="68"/>
                  </a:cubicBezTo>
                  <a:cubicBezTo>
                    <a:pt x="1978" y="69"/>
                    <a:pt x="1980" y="70"/>
                    <a:pt x="1981" y="71"/>
                  </a:cubicBezTo>
                  <a:cubicBezTo>
                    <a:pt x="1982" y="71"/>
                    <a:pt x="1983" y="72"/>
                    <a:pt x="1983" y="73"/>
                  </a:cubicBezTo>
                  <a:cubicBezTo>
                    <a:pt x="1983" y="73"/>
                    <a:pt x="1984" y="74"/>
                    <a:pt x="1984" y="75"/>
                  </a:cubicBezTo>
                  <a:cubicBezTo>
                    <a:pt x="1984" y="75"/>
                    <a:pt x="1984" y="76"/>
                    <a:pt x="1984" y="77"/>
                  </a:cubicBezTo>
                  <a:cubicBezTo>
                    <a:pt x="1985" y="78"/>
                    <a:pt x="1985" y="80"/>
                    <a:pt x="1985" y="81"/>
                  </a:cubicBezTo>
                  <a:cubicBezTo>
                    <a:pt x="1985" y="83"/>
                    <a:pt x="1985" y="84"/>
                    <a:pt x="1984" y="86"/>
                  </a:cubicBezTo>
                  <a:cubicBezTo>
                    <a:pt x="1984" y="87"/>
                    <a:pt x="1984" y="88"/>
                    <a:pt x="1984" y="89"/>
                  </a:cubicBezTo>
                  <a:cubicBezTo>
                    <a:pt x="1983" y="89"/>
                    <a:pt x="1983" y="90"/>
                    <a:pt x="1982" y="90"/>
                  </a:cubicBezTo>
                  <a:cubicBezTo>
                    <a:pt x="1982" y="91"/>
                    <a:pt x="1981" y="91"/>
                    <a:pt x="1980" y="91"/>
                  </a:cubicBezTo>
                  <a:cubicBezTo>
                    <a:pt x="1979" y="91"/>
                    <a:pt x="1978" y="90"/>
                    <a:pt x="1976" y="89"/>
                  </a:cubicBezTo>
                  <a:cubicBezTo>
                    <a:pt x="1974" y="88"/>
                    <a:pt x="1972" y="87"/>
                    <a:pt x="1969" y="86"/>
                  </a:cubicBezTo>
                  <a:cubicBezTo>
                    <a:pt x="1966" y="85"/>
                    <a:pt x="1963" y="83"/>
                    <a:pt x="1959" y="82"/>
                  </a:cubicBezTo>
                  <a:cubicBezTo>
                    <a:pt x="1955" y="81"/>
                    <a:pt x="1951" y="81"/>
                    <a:pt x="1946" y="81"/>
                  </a:cubicBezTo>
                  <a:cubicBezTo>
                    <a:pt x="1941" y="81"/>
                    <a:pt x="1937" y="81"/>
                    <a:pt x="1934" y="82"/>
                  </a:cubicBezTo>
                  <a:cubicBezTo>
                    <a:pt x="1930" y="83"/>
                    <a:pt x="1928" y="84"/>
                    <a:pt x="1925" y="86"/>
                  </a:cubicBezTo>
                  <a:cubicBezTo>
                    <a:pt x="1923" y="88"/>
                    <a:pt x="1921" y="90"/>
                    <a:pt x="1920" y="92"/>
                  </a:cubicBezTo>
                  <a:cubicBezTo>
                    <a:pt x="1919" y="94"/>
                    <a:pt x="1919" y="97"/>
                    <a:pt x="1919" y="100"/>
                  </a:cubicBezTo>
                  <a:cubicBezTo>
                    <a:pt x="1919" y="104"/>
                    <a:pt x="1920" y="107"/>
                    <a:pt x="1922" y="109"/>
                  </a:cubicBezTo>
                  <a:cubicBezTo>
                    <a:pt x="1924" y="112"/>
                    <a:pt x="1927" y="114"/>
                    <a:pt x="1930" y="116"/>
                  </a:cubicBezTo>
                  <a:cubicBezTo>
                    <a:pt x="1934" y="118"/>
                    <a:pt x="1938" y="120"/>
                    <a:pt x="1942" y="121"/>
                  </a:cubicBezTo>
                  <a:cubicBezTo>
                    <a:pt x="1946" y="123"/>
                    <a:pt x="1951" y="124"/>
                    <a:pt x="1955" y="126"/>
                  </a:cubicBezTo>
                  <a:cubicBezTo>
                    <a:pt x="1960" y="128"/>
                    <a:pt x="1964" y="130"/>
                    <a:pt x="1969" y="132"/>
                  </a:cubicBezTo>
                  <a:cubicBezTo>
                    <a:pt x="1973" y="134"/>
                    <a:pt x="1977" y="136"/>
                    <a:pt x="1981" y="139"/>
                  </a:cubicBezTo>
                  <a:cubicBezTo>
                    <a:pt x="1984" y="142"/>
                    <a:pt x="1987" y="146"/>
                    <a:pt x="1989" y="150"/>
                  </a:cubicBezTo>
                  <a:cubicBezTo>
                    <a:pt x="1991" y="154"/>
                    <a:pt x="1992" y="159"/>
                    <a:pt x="1992" y="164"/>
                  </a:cubicBezTo>
                  <a:close/>
                  <a:moveTo>
                    <a:pt x="2104" y="190"/>
                  </a:moveTo>
                  <a:cubicBezTo>
                    <a:pt x="2104" y="193"/>
                    <a:pt x="2104" y="195"/>
                    <a:pt x="2104" y="197"/>
                  </a:cubicBezTo>
                  <a:cubicBezTo>
                    <a:pt x="2103" y="199"/>
                    <a:pt x="2103" y="200"/>
                    <a:pt x="2102" y="201"/>
                  </a:cubicBezTo>
                  <a:cubicBezTo>
                    <a:pt x="2101" y="201"/>
                    <a:pt x="2100" y="202"/>
                    <a:pt x="2098" y="203"/>
                  </a:cubicBezTo>
                  <a:cubicBezTo>
                    <a:pt x="2096" y="204"/>
                    <a:pt x="2094" y="204"/>
                    <a:pt x="2092" y="205"/>
                  </a:cubicBezTo>
                  <a:cubicBezTo>
                    <a:pt x="2090" y="205"/>
                    <a:pt x="2088" y="205"/>
                    <a:pt x="2085" y="206"/>
                  </a:cubicBezTo>
                  <a:cubicBezTo>
                    <a:pt x="2083" y="206"/>
                    <a:pt x="2080" y="206"/>
                    <a:pt x="2078" y="206"/>
                  </a:cubicBezTo>
                  <a:cubicBezTo>
                    <a:pt x="2070" y="206"/>
                    <a:pt x="2064" y="205"/>
                    <a:pt x="2059" y="203"/>
                  </a:cubicBezTo>
                  <a:cubicBezTo>
                    <a:pt x="2053" y="202"/>
                    <a:pt x="2049" y="199"/>
                    <a:pt x="2045" y="195"/>
                  </a:cubicBezTo>
                  <a:cubicBezTo>
                    <a:pt x="2042" y="192"/>
                    <a:pt x="2039" y="187"/>
                    <a:pt x="2038" y="181"/>
                  </a:cubicBezTo>
                  <a:cubicBezTo>
                    <a:pt x="2036" y="176"/>
                    <a:pt x="2036" y="169"/>
                    <a:pt x="2036" y="162"/>
                  </a:cubicBezTo>
                  <a:lnTo>
                    <a:pt x="2036" y="85"/>
                  </a:lnTo>
                  <a:lnTo>
                    <a:pt x="2015" y="85"/>
                  </a:lnTo>
                  <a:cubicBezTo>
                    <a:pt x="2014" y="85"/>
                    <a:pt x="2013" y="84"/>
                    <a:pt x="2012" y="83"/>
                  </a:cubicBezTo>
                  <a:cubicBezTo>
                    <a:pt x="2011" y="81"/>
                    <a:pt x="2010" y="78"/>
                    <a:pt x="2010" y="75"/>
                  </a:cubicBezTo>
                  <a:cubicBezTo>
                    <a:pt x="2010" y="73"/>
                    <a:pt x="2010" y="72"/>
                    <a:pt x="2010" y="70"/>
                  </a:cubicBezTo>
                  <a:cubicBezTo>
                    <a:pt x="2011" y="69"/>
                    <a:pt x="2011" y="68"/>
                    <a:pt x="2012" y="67"/>
                  </a:cubicBezTo>
                  <a:cubicBezTo>
                    <a:pt x="2012" y="66"/>
                    <a:pt x="2013" y="66"/>
                    <a:pt x="2013" y="65"/>
                  </a:cubicBezTo>
                  <a:cubicBezTo>
                    <a:pt x="2014" y="65"/>
                    <a:pt x="2015" y="65"/>
                    <a:pt x="2016" y="65"/>
                  </a:cubicBezTo>
                  <a:lnTo>
                    <a:pt x="2036" y="65"/>
                  </a:lnTo>
                  <a:lnTo>
                    <a:pt x="2036" y="34"/>
                  </a:lnTo>
                  <a:cubicBezTo>
                    <a:pt x="2036" y="33"/>
                    <a:pt x="2036" y="32"/>
                    <a:pt x="2036" y="32"/>
                  </a:cubicBezTo>
                  <a:cubicBezTo>
                    <a:pt x="2037" y="31"/>
                    <a:pt x="2037" y="31"/>
                    <a:pt x="2038" y="30"/>
                  </a:cubicBezTo>
                  <a:cubicBezTo>
                    <a:pt x="2039" y="30"/>
                    <a:pt x="2041" y="29"/>
                    <a:pt x="2042" y="29"/>
                  </a:cubicBezTo>
                  <a:cubicBezTo>
                    <a:pt x="2044" y="29"/>
                    <a:pt x="2046" y="29"/>
                    <a:pt x="2049" y="29"/>
                  </a:cubicBezTo>
                  <a:cubicBezTo>
                    <a:pt x="2051" y="29"/>
                    <a:pt x="2054" y="29"/>
                    <a:pt x="2055" y="29"/>
                  </a:cubicBezTo>
                  <a:cubicBezTo>
                    <a:pt x="2057" y="29"/>
                    <a:pt x="2058" y="30"/>
                    <a:pt x="2059" y="30"/>
                  </a:cubicBezTo>
                  <a:cubicBezTo>
                    <a:pt x="2060" y="31"/>
                    <a:pt x="2061" y="31"/>
                    <a:pt x="2061" y="32"/>
                  </a:cubicBezTo>
                  <a:cubicBezTo>
                    <a:pt x="2062" y="32"/>
                    <a:pt x="2062" y="33"/>
                    <a:pt x="2062" y="34"/>
                  </a:cubicBezTo>
                  <a:lnTo>
                    <a:pt x="2062" y="65"/>
                  </a:lnTo>
                  <a:lnTo>
                    <a:pt x="2099" y="65"/>
                  </a:lnTo>
                  <a:cubicBezTo>
                    <a:pt x="2100" y="65"/>
                    <a:pt x="2101" y="65"/>
                    <a:pt x="2101" y="65"/>
                  </a:cubicBezTo>
                  <a:cubicBezTo>
                    <a:pt x="2102" y="66"/>
                    <a:pt x="2103" y="66"/>
                    <a:pt x="2103" y="67"/>
                  </a:cubicBezTo>
                  <a:cubicBezTo>
                    <a:pt x="2104" y="68"/>
                    <a:pt x="2104" y="69"/>
                    <a:pt x="2104" y="70"/>
                  </a:cubicBezTo>
                  <a:cubicBezTo>
                    <a:pt x="2104" y="72"/>
                    <a:pt x="2104" y="73"/>
                    <a:pt x="2104" y="75"/>
                  </a:cubicBezTo>
                  <a:cubicBezTo>
                    <a:pt x="2104" y="78"/>
                    <a:pt x="2104" y="81"/>
                    <a:pt x="2103" y="83"/>
                  </a:cubicBezTo>
                  <a:cubicBezTo>
                    <a:pt x="2102" y="84"/>
                    <a:pt x="2101" y="85"/>
                    <a:pt x="2099" y="85"/>
                  </a:cubicBezTo>
                  <a:lnTo>
                    <a:pt x="2062" y="85"/>
                  </a:lnTo>
                  <a:lnTo>
                    <a:pt x="2062" y="158"/>
                  </a:lnTo>
                  <a:cubicBezTo>
                    <a:pt x="2062" y="167"/>
                    <a:pt x="2064" y="174"/>
                    <a:pt x="2066" y="179"/>
                  </a:cubicBezTo>
                  <a:cubicBezTo>
                    <a:pt x="2069" y="183"/>
                    <a:pt x="2075" y="185"/>
                    <a:pt x="2082" y="185"/>
                  </a:cubicBezTo>
                  <a:cubicBezTo>
                    <a:pt x="2085" y="185"/>
                    <a:pt x="2087" y="185"/>
                    <a:pt x="2089" y="185"/>
                  </a:cubicBezTo>
                  <a:cubicBezTo>
                    <a:pt x="2091" y="184"/>
                    <a:pt x="2092" y="184"/>
                    <a:pt x="2094" y="183"/>
                  </a:cubicBezTo>
                  <a:cubicBezTo>
                    <a:pt x="2095" y="183"/>
                    <a:pt x="2097" y="182"/>
                    <a:pt x="2098" y="182"/>
                  </a:cubicBezTo>
                  <a:cubicBezTo>
                    <a:pt x="2099" y="182"/>
                    <a:pt x="2100" y="181"/>
                    <a:pt x="2101" y="181"/>
                  </a:cubicBezTo>
                  <a:cubicBezTo>
                    <a:pt x="2101" y="181"/>
                    <a:pt x="2102" y="182"/>
                    <a:pt x="2102" y="182"/>
                  </a:cubicBezTo>
                  <a:cubicBezTo>
                    <a:pt x="2103" y="182"/>
                    <a:pt x="2103" y="182"/>
                    <a:pt x="2103" y="183"/>
                  </a:cubicBezTo>
                  <a:cubicBezTo>
                    <a:pt x="2104" y="184"/>
                    <a:pt x="2104" y="185"/>
                    <a:pt x="2104" y="186"/>
                  </a:cubicBezTo>
                  <a:cubicBezTo>
                    <a:pt x="2104" y="187"/>
                    <a:pt x="2104" y="189"/>
                    <a:pt x="2104" y="190"/>
                  </a:cubicBezTo>
                  <a:close/>
                  <a:moveTo>
                    <a:pt x="2234" y="200"/>
                  </a:moveTo>
                  <a:cubicBezTo>
                    <a:pt x="2234" y="201"/>
                    <a:pt x="2234" y="202"/>
                    <a:pt x="2233" y="203"/>
                  </a:cubicBezTo>
                  <a:cubicBezTo>
                    <a:pt x="2232" y="203"/>
                    <a:pt x="2231" y="204"/>
                    <a:pt x="2229" y="204"/>
                  </a:cubicBezTo>
                  <a:cubicBezTo>
                    <a:pt x="2228" y="204"/>
                    <a:pt x="2226" y="204"/>
                    <a:pt x="2223" y="204"/>
                  </a:cubicBezTo>
                  <a:cubicBezTo>
                    <a:pt x="2220" y="204"/>
                    <a:pt x="2218" y="204"/>
                    <a:pt x="2216" y="204"/>
                  </a:cubicBezTo>
                  <a:cubicBezTo>
                    <a:pt x="2214" y="204"/>
                    <a:pt x="2213" y="203"/>
                    <a:pt x="2212" y="203"/>
                  </a:cubicBezTo>
                  <a:cubicBezTo>
                    <a:pt x="2212" y="202"/>
                    <a:pt x="2211" y="201"/>
                    <a:pt x="2211" y="200"/>
                  </a:cubicBezTo>
                  <a:lnTo>
                    <a:pt x="2211" y="187"/>
                  </a:lnTo>
                  <a:cubicBezTo>
                    <a:pt x="2205" y="193"/>
                    <a:pt x="2198" y="198"/>
                    <a:pt x="2190" y="201"/>
                  </a:cubicBezTo>
                  <a:cubicBezTo>
                    <a:pt x="2182" y="205"/>
                    <a:pt x="2174" y="206"/>
                    <a:pt x="2166" y="206"/>
                  </a:cubicBezTo>
                  <a:cubicBezTo>
                    <a:pt x="2158" y="206"/>
                    <a:pt x="2151" y="205"/>
                    <a:pt x="2145" y="204"/>
                  </a:cubicBezTo>
                  <a:cubicBezTo>
                    <a:pt x="2139" y="202"/>
                    <a:pt x="2134" y="199"/>
                    <a:pt x="2129" y="196"/>
                  </a:cubicBezTo>
                  <a:cubicBezTo>
                    <a:pt x="2125" y="192"/>
                    <a:pt x="2122" y="188"/>
                    <a:pt x="2119" y="183"/>
                  </a:cubicBezTo>
                  <a:cubicBezTo>
                    <a:pt x="2117" y="178"/>
                    <a:pt x="2116" y="173"/>
                    <a:pt x="2116" y="166"/>
                  </a:cubicBezTo>
                  <a:cubicBezTo>
                    <a:pt x="2116" y="159"/>
                    <a:pt x="2117" y="153"/>
                    <a:pt x="2121" y="147"/>
                  </a:cubicBezTo>
                  <a:cubicBezTo>
                    <a:pt x="2124" y="142"/>
                    <a:pt x="2129" y="137"/>
                    <a:pt x="2135" y="134"/>
                  </a:cubicBezTo>
                  <a:cubicBezTo>
                    <a:pt x="2141" y="130"/>
                    <a:pt x="2149" y="127"/>
                    <a:pt x="2158" y="125"/>
                  </a:cubicBezTo>
                  <a:cubicBezTo>
                    <a:pt x="2167" y="124"/>
                    <a:pt x="2177" y="123"/>
                    <a:pt x="2188" y="123"/>
                  </a:cubicBezTo>
                  <a:lnTo>
                    <a:pt x="2208" y="123"/>
                  </a:lnTo>
                  <a:lnTo>
                    <a:pt x="2208" y="113"/>
                  </a:lnTo>
                  <a:cubicBezTo>
                    <a:pt x="2208" y="107"/>
                    <a:pt x="2207" y="103"/>
                    <a:pt x="2206" y="99"/>
                  </a:cubicBezTo>
                  <a:cubicBezTo>
                    <a:pt x="2205" y="95"/>
                    <a:pt x="2203" y="92"/>
                    <a:pt x="2200" y="89"/>
                  </a:cubicBezTo>
                  <a:cubicBezTo>
                    <a:pt x="2198" y="87"/>
                    <a:pt x="2194" y="85"/>
                    <a:pt x="2190" y="84"/>
                  </a:cubicBezTo>
                  <a:cubicBezTo>
                    <a:pt x="2186" y="82"/>
                    <a:pt x="2181" y="82"/>
                    <a:pt x="2175" y="82"/>
                  </a:cubicBezTo>
                  <a:cubicBezTo>
                    <a:pt x="2168" y="82"/>
                    <a:pt x="2162" y="82"/>
                    <a:pt x="2157" y="84"/>
                  </a:cubicBezTo>
                  <a:cubicBezTo>
                    <a:pt x="2152" y="85"/>
                    <a:pt x="2147" y="87"/>
                    <a:pt x="2144" y="88"/>
                  </a:cubicBezTo>
                  <a:cubicBezTo>
                    <a:pt x="2140" y="90"/>
                    <a:pt x="2136" y="92"/>
                    <a:pt x="2134" y="93"/>
                  </a:cubicBezTo>
                  <a:cubicBezTo>
                    <a:pt x="2131" y="94"/>
                    <a:pt x="2129" y="95"/>
                    <a:pt x="2128" y="95"/>
                  </a:cubicBezTo>
                  <a:cubicBezTo>
                    <a:pt x="2127" y="95"/>
                    <a:pt x="2126" y="95"/>
                    <a:pt x="2126" y="95"/>
                  </a:cubicBezTo>
                  <a:cubicBezTo>
                    <a:pt x="2125" y="94"/>
                    <a:pt x="2124" y="94"/>
                    <a:pt x="2124" y="93"/>
                  </a:cubicBezTo>
                  <a:cubicBezTo>
                    <a:pt x="2123" y="92"/>
                    <a:pt x="2123" y="91"/>
                    <a:pt x="2123" y="90"/>
                  </a:cubicBezTo>
                  <a:cubicBezTo>
                    <a:pt x="2123" y="89"/>
                    <a:pt x="2123" y="87"/>
                    <a:pt x="2123" y="86"/>
                  </a:cubicBezTo>
                  <a:cubicBezTo>
                    <a:pt x="2123" y="83"/>
                    <a:pt x="2123" y="82"/>
                    <a:pt x="2123" y="80"/>
                  </a:cubicBezTo>
                  <a:cubicBezTo>
                    <a:pt x="2124" y="79"/>
                    <a:pt x="2124" y="77"/>
                    <a:pt x="2126" y="76"/>
                  </a:cubicBezTo>
                  <a:cubicBezTo>
                    <a:pt x="2127" y="75"/>
                    <a:pt x="2130" y="73"/>
                    <a:pt x="2133" y="72"/>
                  </a:cubicBezTo>
                  <a:cubicBezTo>
                    <a:pt x="2137" y="70"/>
                    <a:pt x="2141" y="68"/>
                    <a:pt x="2146" y="67"/>
                  </a:cubicBezTo>
                  <a:cubicBezTo>
                    <a:pt x="2150" y="66"/>
                    <a:pt x="2155" y="64"/>
                    <a:pt x="2161" y="63"/>
                  </a:cubicBezTo>
                  <a:cubicBezTo>
                    <a:pt x="2166" y="63"/>
                    <a:pt x="2172" y="62"/>
                    <a:pt x="2177" y="62"/>
                  </a:cubicBezTo>
                  <a:cubicBezTo>
                    <a:pt x="2188" y="62"/>
                    <a:pt x="2196" y="63"/>
                    <a:pt x="2204" y="65"/>
                  </a:cubicBezTo>
                  <a:cubicBezTo>
                    <a:pt x="2211" y="67"/>
                    <a:pt x="2217" y="71"/>
                    <a:pt x="2221" y="75"/>
                  </a:cubicBezTo>
                  <a:cubicBezTo>
                    <a:pt x="2226" y="79"/>
                    <a:pt x="2229" y="84"/>
                    <a:pt x="2231" y="90"/>
                  </a:cubicBezTo>
                  <a:cubicBezTo>
                    <a:pt x="2233" y="96"/>
                    <a:pt x="2234" y="103"/>
                    <a:pt x="2234" y="112"/>
                  </a:cubicBezTo>
                  <a:lnTo>
                    <a:pt x="2234" y="200"/>
                  </a:lnTo>
                  <a:close/>
                  <a:moveTo>
                    <a:pt x="2208" y="140"/>
                  </a:moveTo>
                  <a:lnTo>
                    <a:pt x="2185" y="140"/>
                  </a:lnTo>
                  <a:cubicBezTo>
                    <a:pt x="2178" y="140"/>
                    <a:pt x="2172" y="141"/>
                    <a:pt x="2166" y="142"/>
                  </a:cubicBezTo>
                  <a:cubicBezTo>
                    <a:pt x="2161" y="143"/>
                    <a:pt x="2156" y="145"/>
                    <a:pt x="2153" y="147"/>
                  </a:cubicBezTo>
                  <a:cubicBezTo>
                    <a:pt x="2149" y="149"/>
                    <a:pt x="2147" y="152"/>
                    <a:pt x="2145" y="155"/>
                  </a:cubicBezTo>
                  <a:cubicBezTo>
                    <a:pt x="2143" y="158"/>
                    <a:pt x="2143" y="161"/>
                    <a:pt x="2143" y="165"/>
                  </a:cubicBezTo>
                  <a:cubicBezTo>
                    <a:pt x="2143" y="172"/>
                    <a:pt x="2145" y="177"/>
                    <a:pt x="2150" y="181"/>
                  </a:cubicBezTo>
                  <a:cubicBezTo>
                    <a:pt x="2155" y="185"/>
                    <a:pt x="2161" y="188"/>
                    <a:pt x="2170" y="188"/>
                  </a:cubicBezTo>
                  <a:cubicBezTo>
                    <a:pt x="2177" y="188"/>
                    <a:pt x="2183" y="186"/>
                    <a:pt x="2189" y="183"/>
                  </a:cubicBezTo>
                  <a:cubicBezTo>
                    <a:pt x="2195" y="179"/>
                    <a:pt x="2201" y="175"/>
                    <a:pt x="2208" y="168"/>
                  </a:cubicBezTo>
                  <a:lnTo>
                    <a:pt x="2208" y="140"/>
                  </a:lnTo>
                  <a:close/>
                  <a:moveTo>
                    <a:pt x="2410" y="200"/>
                  </a:moveTo>
                  <a:cubicBezTo>
                    <a:pt x="2410" y="201"/>
                    <a:pt x="2409" y="201"/>
                    <a:pt x="2409" y="202"/>
                  </a:cubicBezTo>
                  <a:cubicBezTo>
                    <a:pt x="2409" y="202"/>
                    <a:pt x="2408" y="203"/>
                    <a:pt x="2407" y="203"/>
                  </a:cubicBezTo>
                  <a:cubicBezTo>
                    <a:pt x="2406" y="204"/>
                    <a:pt x="2405" y="204"/>
                    <a:pt x="2403" y="204"/>
                  </a:cubicBezTo>
                  <a:cubicBezTo>
                    <a:pt x="2401" y="204"/>
                    <a:pt x="2399" y="204"/>
                    <a:pt x="2397" y="204"/>
                  </a:cubicBezTo>
                  <a:cubicBezTo>
                    <a:pt x="2394" y="204"/>
                    <a:pt x="2392" y="204"/>
                    <a:pt x="2390" y="204"/>
                  </a:cubicBezTo>
                  <a:cubicBezTo>
                    <a:pt x="2388" y="204"/>
                    <a:pt x="2387" y="204"/>
                    <a:pt x="2386" y="203"/>
                  </a:cubicBezTo>
                  <a:cubicBezTo>
                    <a:pt x="2385" y="203"/>
                    <a:pt x="2384" y="202"/>
                    <a:pt x="2384" y="202"/>
                  </a:cubicBezTo>
                  <a:cubicBezTo>
                    <a:pt x="2383" y="201"/>
                    <a:pt x="2383" y="201"/>
                    <a:pt x="2383" y="200"/>
                  </a:cubicBezTo>
                  <a:lnTo>
                    <a:pt x="2383" y="123"/>
                  </a:lnTo>
                  <a:cubicBezTo>
                    <a:pt x="2383" y="116"/>
                    <a:pt x="2383" y="110"/>
                    <a:pt x="2381" y="105"/>
                  </a:cubicBezTo>
                  <a:cubicBezTo>
                    <a:pt x="2380" y="100"/>
                    <a:pt x="2378" y="96"/>
                    <a:pt x="2376" y="93"/>
                  </a:cubicBezTo>
                  <a:cubicBezTo>
                    <a:pt x="2373" y="90"/>
                    <a:pt x="2370" y="87"/>
                    <a:pt x="2366" y="86"/>
                  </a:cubicBezTo>
                  <a:cubicBezTo>
                    <a:pt x="2362" y="84"/>
                    <a:pt x="2358" y="83"/>
                    <a:pt x="2353" y="83"/>
                  </a:cubicBezTo>
                  <a:cubicBezTo>
                    <a:pt x="2346" y="83"/>
                    <a:pt x="2339" y="85"/>
                    <a:pt x="2333" y="89"/>
                  </a:cubicBezTo>
                  <a:cubicBezTo>
                    <a:pt x="2326" y="94"/>
                    <a:pt x="2319" y="100"/>
                    <a:pt x="2312" y="108"/>
                  </a:cubicBezTo>
                  <a:lnTo>
                    <a:pt x="2312" y="200"/>
                  </a:lnTo>
                  <a:cubicBezTo>
                    <a:pt x="2312" y="201"/>
                    <a:pt x="2312" y="201"/>
                    <a:pt x="2311" y="202"/>
                  </a:cubicBezTo>
                  <a:cubicBezTo>
                    <a:pt x="2311" y="202"/>
                    <a:pt x="2310" y="203"/>
                    <a:pt x="2309" y="203"/>
                  </a:cubicBezTo>
                  <a:cubicBezTo>
                    <a:pt x="2308" y="204"/>
                    <a:pt x="2307" y="204"/>
                    <a:pt x="2305" y="204"/>
                  </a:cubicBezTo>
                  <a:cubicBezTo>
                    <a:pt x="2303" y="204"/>
                    <a:pt x="2301" y="204"/>
                    <a:pt x="2298" y="204"/>
                  </a:cubicBezTo>
                  <a:cubicBezTo>
                    <a:pt x="2296" y="204"/>
                    <a:pt x="2294" y="204"/>
                    <a:pt x="2292" y="204"/>
                  </a:cubicBezTo>
                  <a:cubicBezTo>
                    <a:pt x="2290" y="204"/>
                    <a:pt x="2289" y="204"/>
                    <a:pt x="2288" y="203"/>
                  </a:cubicBezTo>
                  <a:cubicBezTo>
                    <a:pt x="2287" y="203"/>
                    <a:pt x="2286" y="202"/>
                    <a:pt x="2286" y="202"/>
                  </a:cubicBezTo>
                  <a:cubicBezTo>
                    <a:pt x="2286" y="201"/>
                    <a:pt x="2285" y="201"/>
                    <a:pt x="2285" y="200"/>
                  </a:cubicBezTo>
                  <a:lnTo>
                    <a:pt x="2285" y="69"/>
                  </a:lnTo>
                  <a:cubicBezTo>
                    <a:pt x="2285" y="68"/>
                    <a:pt x="2286" y="67"/>
                    <a:pt x="2286" y="67"/>
                  </a:cubicBezTo>
                  <a:cubicBezTo>
                    <a:pt x="2286" y="66"/>
                    <a:pt x="2287" y="66"/>
                    <a:pt x="2288" y="65"/>
                  </a:cubicBezTo>
                  <a:cubicBezTo>
                    <a:pt x="2289" y="65"/>
                    <a:pt x="2290" y="65"/>
                    <a:pt x="2291" y="64"/>
                  </a:cubicBezTo>
                  <a:cubicBezTo>
                    <a:pt x="2293" y="64"/>
                    <a:pt x="2295" y="64"/>
                    <a:pt x="2297" y="64"/>
                  </a:cubicBezTo>
                  <a:cubicBezTo>
                    <a:pt x="2300" y="64"/>
                    <a:pt x="2302" y="64"/>
                    <a:pt x="2303" y="64"/>
                  </a:cubicBezTo>
                  <a:cubicBezTo>
                    <a:pt x="2305" y="65"/>
                    <a:pt x="2306" y="65"/>
                    <a:pt x="2307" y="65"/>
                  </a:cubicBezTo>
                  <a:cubicBezTo>
                    <a:pt x="2308" y="66"/>
                    <a:pt x="2308" y="66"/>
                    <a:pt x="2309" y="67"/>
                  </a:cubicBezTo>
                  <a:cubicBezTo>
                    <a:pt x="2309" y="67"/>
                    <a:pt x="2309" y="68"/>
                    <a:pt x="2309" y="69"/>
                  </a:cubicBezTo>
                  <a:lnTo>
                    <a:pt x="2309" y="86"/>
                  </a:lnTo>
                  <a:cubicBezTo>
                    <a:pt x="2317" y="78"/>
                    <a:pt x="2325" y="72"/>
                    <a:pt x="2334" y="68"/>
                  </a:cubicBezTo>
                  <a:cubicBezTo>
                    <a:pt x="2342" y="64"/>
                    <a:pt x="2350" y="62"/>
                    <a:pt x="2358" y="62"/>
                  </a:cubicBezTo>
                  <a:cubicBezTo>
                    <a:pt x="2368" y="62"/>
                    <a:pt x="2376" y="64"/>
                    <a:pt x="2382" y="67"/>
                  </a:cubicBezTo>
                  <a:cubicBezTo>
                    <a:pt x="2389" y="70"/>
                    <a:pt x="2394" y="73"/>
                    <a:pt x="2398" y="78"/>
                  </a:cubicBezTo>
                  <a:cubicBezTo>
                    <a:pt x="2402" y="83"/>
                    <a:pt x="2405" y="89"/>
                    <a:pt x="2407" y="96"/>
                  </a:cubicBezTo>
                  <a:cubicBezTo>
                    <a:pt x="2409" y="103"/>
                    <a:pt x="2410" y="111"/>
                    <a:pt x="2410" y="120"/>
                  </a:cubicBezTo>
                  <a:lnTo>
                    <a:pt x="2410" y="200"/>
                  </a:lnTo>
                  <a:close/>
                  <a:moveTo>
                    <a:pt x="2565" y="180"/>
                  </a:moveTo>
                  <a:cubicBezTo>
                    <a:pt x="2565" y="182"/>
                    <a:pt x="2565" y="183"/>
                    <a:pt x="2565" y="184"/>
                  </a:cubicBezTo>
                  <a:cubicBezTo>
                    <a:pt x="2565" y="185"/>
                    <a:pt x="2565" y="186"/>
                    <a:pt x="2564" y="187"/>
                  </a:cubicBezTo>
                  <a:cubicBezTo>
                    <a:pt x="2564" y="188"/>
                    <a:pt x="2564" y="189"/>
                    <a:pt x="2563" y="189"/>
                  </a:cubicBezTo>
                  <a:cubicBezTo>
                    <a:pt x="2563" y="190"/>
                    <a:pt x="2562" y="191"/>
                    <a:pt x="2561" y="192"/>
                  </a:cubicBezTo>
                  <a:cubicBezTo>
                    <a:pt x="2560" y="193"/>
                    <a:pt x="2557" y="195"/>
                    <a:pt x="2554" y="197"/>
                  </a:cubicBezTo>
                  <a:cubicBezTo>
                    <a:pt x="2551" y="199"/>
                    <a:pt x="2547" y="200"/>
                    <a:pt x="2543" y="202"/>
                  </a:cubicBezTo>
                  <a:cubicBezTo>
                    <a:pt x="2539" y="203"/>
                    <a:pt x="2535" y="204"/>
                    <a:pt x="2530" y="205"/>
                  </a:cubicBezTo>
                  <a:cubicBezTo>
                    <a:pt x="2525" y="206"/>
                    <a:pt x="2521" y="206"/>
                    <a:pt x="2516" y="206"/>
                  </a:cubicBezTo>
                  <a:cubicBezTo>
                    <a:pt x="2505" y="206"/>
                    <a:pt x="2496" y="205"/>
                    <a:pt x="2488" y="202"/>
                  </a:cubicBezTo>
                  <a:cubicBezTo>
                    <a:pt x="2480" y="199"/>
                    <a:pt x="2473" y="194"/>
                    <a:pt x="2468" y="188"/>
                  </a:cubicBezTo>
                  <a:cubicBezTo>
                    <a:pt x="2462" y="182"/>
                    <a:pt x="2458" y="175"/>
                    <a:pt x="2455" y="166"/>
                  </a:cubicBezTo>
                  <a:cubicBezTo>
                    <a:pt x="2453" y="157"/>
                    <a:pt x="2451" y="147"/>
                    <a:pt x="2451" y="136"/>
                  </a:cubicBezTo>
                  <a:cubicBezTo>
                    <a:pt x="2451" y="123"/>
                    <a:pt x="2453" y="112"/>
                    <a:pt x="2456" y="103"/>
                  </a:cubicBezTo>
                  <a:cubicBezTo>
                    <a:pt x="2460" y="93"/>
                    <a:pt x="2465" y="86"/>
                    <a:pt x="2471" y="80"/>
                  </a:cubicBezTo>
                  <a:cubicBezTo>
                    <a:pt x="2477" y="74"/>
                    <a:pt x="2484" y="69"/>
                    <a:pt x="2492" y="67"/>
                  </a:cubicBezTo>
                  <a:cubicBezTo>
                    <a:pt x="2500" y="64"/>
                    <a:pt x="2509" y="62"/>
                    <a:pt x="2519" y="62"/>
                  </a:cubicBezTo>
                  <a:cubicBezTo>
                    <a:pt x="2523" y="62"/>
                    <a:pt x="2528" y="63"/>
                    <a:pt x="2532" y="63"/>
                  </a:cubicBezTo>
                  <a:cubicBezTo>
                    <a:pt x="2536" y="64"/>
                    <a:pt x="2540" y="65"/>
                    <a:pt x="2544" y="66"/>
                  </a:cubicBezTo>
                  <a:cubicBezTo>
                    <a:pt x="2548" y="68"/>
                    <a:pt x="2551" y="69"/>
                    <a:pt x="2554" y="71"/>
                  </a:cubicBezTo>
                  <a:cubicBezTo>
                    <a:pt x="2556" y="72"/>
                    <a:pt x="2559" y="74"/>
                    <a:pt x="2560" y="75"/>
                  </a:cubicBezTo>
                  <a:cubicBezTo>
                    <a:pt x="2561" y="76"/>
                    <a:pt x="2562" y="77"/>
                    <a:pt x="2562" y="78"/>
                  </a:cubicBezTo>
                  <a:cubicBezTo>
                    <a:pt x="2563" y="79"/>
                    <a:pt x="2563" y="79"/>
                    <a:pt x="2564" y="80"/>
                  </a:cubicBezTo>
                  <a:cubicBezTo>
                    <a:pt x="2564" y="81"/>
                    <a:pt x="2564" y="82"/>
                    <a:pt x="2564" y="83"/>
                  </a:cubicBezTo>
                  <a:cubicBezTo>
                    <a:pt x="2564" y="85"/>
                    <a:pt x="2564" y="86"/>
                    <a:pt x="2564" y="88"/>
                  </a:cubicBezTo>
                  <a:cubicBezTo>
                    <a:pt x="2564" y="92"/>
                    <a:pt x="2564" y="94"/>
                    <a:pt x="2563" y="96"/>
                  </a:cubicBezTo>
                  <a:cubicBezTo>
                    <a:pt x="2562" y="97"/>
                    <a:pt x="2561" y="98"/>
                    <a:pt x="2560" y="98"/>
                  </a:cubicBezTo>
                  <a:cubicBezTo>
                    <a:pt x="2558" y="98"/>
                    <a:pt x="2556" y="97"/>
                    <a:pt x="2554" y="96"/>
                  </a:cubicBezTo>
                  <a:cubicBezTo>
                    <a:pt x="2552" y="94"/>
                    <a:pt x="2549" y="92"/>
                    <a:pt x="2546" y="90"/>
                  </a:cubicBezTo>
                  <a:cubicBezTo>
                    <a:pt x="2543" y="88"/>
                    <a:pt x="2539" y="87"/>
                    <a:pt x="2534" y="85"/>
                  </a:cubicBezTo>
                  <a:cubicBezTo>
                    <a:pt x="2530" y="83"/>
                    <a:pt x="2524" y="83"/>
                    <a:pt x="2518" y="83"/>
                  </a:cubicBezTo>
                  <a:cubicBezTo>
                    <a:pt x="2506" y="83"/>
                    <a:pt x="2496" y="87"/>
                    <a:pt x="2489" y="96"/>
                  </a:cubicBezTo>
                  <a:cubicBezTo>
                    <a:pt x="2482" y="105"/>
                    <a:pt x="2479" y="118"/>
                    <a:pt x="2479" y="135"/>
                  </a:cubicBezTo>
                  <a:cubicBezTo>
                    <a:pt x="2479" y="143"/>
                    <a:pt x="2480" y="150"/>
                    <a:pt x="2481" y="157"/>
                  </a:cubicBezTo>
                  <a:cubicBezTo>
                    <a:pt x="2483" y="163"/>
                    <a:pt x="2486" y="169"/>
                    <a:pt x="2489" y="173"/>
                  </a:cubicBezTo>
                  <a:cubicBezTo>
                    <a:pt x="2493" y="177"/>
                    <a:pt x="2497" y="180"/>
                    <a:pt x="2502" y="182"/>
                  </a:cubicBezTo>
                  <a:cubicBezTo>
                    <a:pt x="2507" y="184"/>
                    <a:pt x="2513" y="185"/>
                    <a:pt x="2519" y="185"/>
                  </a:cubicBezTo>
                  <a:cubicBezTo>
                    <a:pt x="2525" y="185"/>
                    <a:pt x="2530" y="185"/>
                    <a:pt x="2535" y="183"/>
                  </a:cubicBezTo>
                  <a:cubicBezTo>
                    <a:pt x="2540" y="181"/>
                    <a:pt x="2544" y="179"/>
                    <a:pt x="2547" y="177"/>
                  </a:cubicBezTo>
                  <a:cubicBezTo>
                    <a:pt x="2550" y="175"/>
                    <a:pt x="2553" y="173"/>
                    <a:pt x="2555" y="171"/>
                  </a:cubicBezTo>
                  <a:cubicBezTo>
                    <a:pt x="2558" y="170"/>
                    <a:pt x="2560" y="169"/>
                    <a:pt x="2561" y="169"/>
                  </a:cubicBezTo>
                  <a:cubicBezTo>
                    <a:pt x="2562" y="169"/>
                    <a:pt x="2562" y="169"/>
                    <a:pt x="2563" y="169"/>
                  </a:cubicBezTo>
                  <a:cubicBezTo>
                    <a:pt x="2563" y="170"/>
                    <a:pt x="2564" y="170"/>
                    <a:pt x="2564" y="171"/>
                  </a:cubicBezTo>
                  <a:cubicBezTo>
                    <a:pt x="2564" y="172"/>
                    <a:pt x="2565" y="173"/>
                    <a:pt x="2565" y="175"/>
                  </a:cubicBezTo>
                  <a:cubicBezTo>
                    <a:pt x="2565" y="176"/>
                    <a:pt x="2565" y="178"/>
                    <a:pt x="2565" y="180"/>
                  </a:cubicBezTo>
                  <a:close/>
                  <a:moveTo>
                    <a:pt x="2729" y="129"/>
                  </a:moveTo>
                  <a:cubicBezTo>
                    <a:pt x="2729" y="132"/>
                    <a:pt x="2727" y="135"/>
                    <a:pt x="2725" y="137"/>
                  </a:cubicBezTo>
                  <a:cubicBezTo>
                    <a:pt x="2723" y="138"/>
                    <a:pt x="2721" y="139"/>
                    <a:pt x="2718" y="139"/>
                  </a:cubicBezTo>
                  <a:lnTo>
                    <a:pt x="2623" y="139"/>
                  </a:lnTo>
                  <a:cubicBezTo>
                    <a:pt x="2623" y="146"/>
                    <a:pt x="2624" y="153"/>
                    <a:pt x="2626" y="159"/>
                  </a:cubicBezTo>
                  <a:cubicBezTo>
                    <a:pt x="2627" y="165"/>
                    <a:pt x="2630" y="170"/>
                    <a:pt x="2634" y="174"/>
                  </a:cubicBezTo>
                  <a:cubicBezTo>
                    <a:pt x="2637" y="178"/>
                    <a:pt x="2642" y="181"/>
                    <a:pt x="2648" y="183"/>
                  </a:cubicBezTo>
                  <a:cubicBezTo>
                    <a:pt x="2654" y="186"/>
                    <a:pt x="2662" y="187"/>
                    <a:pt x="2670" y="187"/>
                  </a:cubicBezTo>
                  <a:cubicBezTo>
                    <a:pt x="2677" y="187"/>
                    <a:pt x="2683" y="186"/>
                    <a:pt x="2689" y="185"/>
                  </a:cubicBezTo>
                  <a:cubicBezTo>
                    <a:pt x="2694" y="184"/>
                    <a:pt x="2699" y="183"/>
                    <a:pt x="2703" y="182"/>
                  </a:cubicBezTo>
                  <a:cubicBezTo>
                    <a:pt x="2707" y="181"/>
                    <a:pt x="2710" y="179"/>
                    <a:pt x="2712" y="178"/>
                  </a:cubicBezTo>
                  <a:cubicBezTo>
                    <a:pt x="2715" y="177"/>
                    <a:pt x="2717" y="177"/>
                    <a:pt x="2718" y="177"/>
                  </a:cubicBezTo>
                  <a:cubicBezTo>
                    <a:pt x="2719" y="177"/>
                    <a:pt x="2720" y="177"/>
                    <a:pt x="2720" y="177"/>
                  </a:cubicBezTo>
                  <a:cubicBezTo>
                    <a:pt x="2721" y="178"/>
                    <a:pt x="2721" y="178"/>
                    <a:pt x="2721" y="179"/>
                  </a:cubicBezTo>
                  <a:cubicBezTo>
                    <a:pt x="2722" y="180"/>
                    <a:pt x="2722" y="181"/>
                    <a:pt x="2722" y="182"/>
                  </a:cubicBezTo>
                  <a:cubicBezTo>
                    <a:pt x="2722" y="183"/>
                    <a:pt x="2722" y="184"/>
                    <a:pt x="2722" y="186"/>
                  </a:cubicBezTo>
                  <a:cubicBezTo>
                    <a:pt x="2722" y="187"/>
                    <a:pt x="2722" y="189"/>
                    <a:pt x="2722" y="189"/>
                  </a:cubicBezTo>
                  <a:cubicBezTo>
                    <a:pt x="2722" y="190"/>
                    <a:pt x="2722" y="191"/>
                    <a:pt x="2722" y="192"/>
                  </a:cubicBezTo>
                  <a:cubicBezTo>
                    <a:pt x="2722" y="193"/>
                    <a:pt x="2721" y="193"/>
                    <a:pt x="2721" y="194"/>
                  </a:cubicBezTo>
                  <a:cubicBezTo>
                    <a:pt x="2721" y="195"/>
                    <a:pt x="2720" y="195"/>
                    <a:pt x="2720" y="196"/>
                  </a:cubicBezTo>
                  <a:cubicBezTo>
                    <a:pt x="2719" y="196"/>
                    <a:pt x="2717" y="197"/>
                    <a:pt x="2714" y="198"/>
                  </a:cubicBezTo>
                  <a:cubicBezTo>
                    <a:pt x="2712" y="199"/>
                    <a:pt x="2708" y="201"/>
                    <a:pt x="2703" y="202"/>
                  </a:cubicBezTo>
                  <a:cubicBezTo>
                    <a:pt x="2699" y="203"/>
                    <a:pt x="2693" y="204"/>
                    <a:pt x="2687" y="205"/>
                  </a:cubicBezTo>
                  <a:cubicBezTo>
                    <a:pt x="2681" y="206"/>
                    <a:pt x="2675" y="206"/>
                    <a:pt x="2668" y="206"/>
                  </a:cubicBezTo>
                  <a:cubicBezTo>
                    <a:pt x="2656" y="206"/>
                    <a:pt x="2646" y="205"/>
                    <a:pt x="2637" y="202"/>
                  </a:cubicBezTo>
                  <a:cubicBezTo>
                    <a:pt x="2628" y="199"/>
                    <a:pt x="2620" y="194"/>
                    <a:pt x="2614" y="188"/>
                  </a:cubicBezTo>
                  <a:cubicBezTo>
                    <a:pt x="2608" y="182"/>
                    <a:pt x="2603" y="175"/>
                    <a:pt x="2600" y="166"/>
                  </a:cubicBezTo>
                  <a:cubicBezTo>
                    <a:pt x="2597" y="157"/>
                    <a:pt x="2596" y="147"/>
                    <a:pt x="2596" y="135"/>
                  </a:cubicBezTo>
                  <a:cubicBezTo>
                    <a:pt x="2596" y="124"/>
                    <a:pt x="2597" y="113"/>
                    <a:pt x="2601" y="104"/>
                  </a:cubicBezTo>
                  <a:cubicBezTo>
                    <a:pt x="2604" y="95"/>
                    <a:pt x="2608" y="88"/>
                    <a:pt x="2614" y="82"/>
                  </a:cubicBezTo>
                  <a:cubicBezTo>
                    <a:pt x="2620" y="75"/>
                    <a:pt x="2628" y="70"/>
                    <a:pt x="2636" y="67"/>
                  </a:cubicBezTo>
                  <a:cubicBezTo>
                    <a:pt x="2645" y="64"/>
                    <a:pt x="2654" y="62"/>
                    <a:pt x="2665" y="62"/>
                  </a:cubicBezTo>
                  <a:cubicBezTo>
                    <a:pt x="2676" y="62"/>
                    <a:pt x="2686" y="64"/>
                    <a:pt x="2694" y="67"/>
                  </a:cubicBezTo>
                  <a:cubicBezTo>
                    <a:pt x="2702" y="70"/>
                    <a:pt x="2708" y="75"/>
                    <a:pt x="2714" y="80"/>
                  </a:cubicBezTo>
                  <a:cubicBezTo>
                    <a:pt x="2719" y="86"/>
                    <a:pt x="2723" y="93"/>
                    <a:pt x="2725" y="100"/>
                  </a:cubicBezTo>
                  <a:cubicBezTo>
                    <a:pt x="2727" y="108"/>
                    <a:pt x="2729" y="116"/>
                    <a:pt x="2729" y="124"/>
                  </a:cubicBezTo>
                  <a:lnTo>
                    <a:pt x="2729" y="129"/>
                  </a:lnTo>
                  <a:close/>
                  <a:moveTo>
                    <a:pt x="2702" y="121"/>
                  </a:moveTo>
                  <a:cubicBezTo>
                    <a:pt x="2702" y="109"/>
                    <a:pt x="2699" y="99"/>
                    <a:pt x="2693" y="92"/>
                  </a:cubicBezTo>
                  <a:cubicBezTo>
                    <a:pt x="2686" y="85"/>
                    <a:pt x="2676" y="81"/>
                    <a:pt x="2664" y="81"/>
                  </a:cubicBezTo>
                  <a:cubicBezTo>
                    <a:pt x="2657" y="81"/>
                    <a:pt x="2651" y="82"/>
                    <a:pt x="2646" y="84"/>
                  </a:cubicBezTo>
                  <a:cubicBezTo>
                    <a:pt x="2641" y="86"/>
                    <a:pt x="2637" y="89"/>
                    <a:pt x="2634" y="93"/>
                  </a:cubicBezTo>
                  <a:cubicBezTo>
                    <a:pt x="2631" y="97"/>
                    <a:pt x="2628" y="101"/>
                    <a:pt x="2626" y="106"/>
                  </a:cubicBezTo>
                  <a:cubicBezTo>
                    <a:pt x="2624" y="111"/>
                    <a:pt x="2623" y="116"/>
                    <a:pt x="2623" y="121"/>
                  </a:cubicBezTo>
                  <a:lnTo>
                    <a:pt x="2702" y="121"/>
                  </a:lnTo>
                  <a:close/>
                  <a:moveTo>
                    <a:pt x="2956" y="193"/>
                  </a:moveTo>
                  <a:cubicBezTo>
                    <a:pt x="2956" y="195"/>
                    <a:pt x="2956" y="196"/>
                    <a:pt x="2956" y="198"/>
                  </a:cubicBezTo>
                  <a:cubicBezTo>
                    <a:pt x="2955" y="199"/>
                    <a:pt x="2955" y="200"/>
                    <a:pt x="2955" y="201"/>
                  </a:cubicBezTo>
                  <a:cubicBezTo>
                    <a:pt x="2954" y="202"/>
                    <a:pt x="2954" y="202"/>
                    <a:pt x="2953" y="203"/>
                  </a:cubicBezTo>
                  <a:cubicBezTo>
                    <a:pt x="2952" y="203"/>
                    <a:pt x="2951" y="204"/>
                    <a:pt x="2950" y="204"/>
                  </a:cubicBezTo>
                  <a:lnTo>
                    <a:pt x="2859" y="204"/>
                  </a:lnTo>
                  <a:cubicBezTo>
                    <a:pt x="2856" y="204"/>
                    <a:pt x="2854" y="203"/>
                    <a:pt x="2852" y="201"/>
                  </a:cubicBezTo>
                  <a:cubicBezTo>
                    <a:pt x="2849" y="200"/>
                    <a:pt x="2848" y="197"/>
                    <a:pt x="2848" y="193"/>
                  </a:cubicBezTo>
                  <a:lnTo>
                    <a:pt x="2848" y="19"/>
                  </a:lnTo>
                  <a:cubicBezTo>
                    <a:pt x="2848" y="18"/>
                    <a:pt x="2849" y="17"/>
                    <a:pt x="2849" y="17"/>
                  </a:cubicBezTo>
                  <a:cubicBezTo>
                    <a:pt x="2849" y="16"/>
                    <a:pt x="2850" y="16"/>
                    <a:pt x="2851" y="15"/>
                  </a:cubicBezTo>
                  <a:cubicBezTo>
                    <a:pt x="2852" y="15"/>
                    <a:pt x="2854" y="15"/>
                    <a:pt x="2856" y="14"/>
                  </a:cubicBezTo>
                  <a:cubicBezTo>
                    <a:pt x="2857" y="14"/>
                    <a:pt x="2860" y="14"/>
                    <a:pt x="2862" y="14"/>
                  </a:cubicBezTo>
                  <a:cubicBezTo>
                    <a:pt x="2865" y="14"/>
                    <a:pt x="2867" y="14"/>
                    <a:pt x="2869" y="14"/>
                  </a:cubicBezTo>
                  <a:cubicBezTo>
                    <a:pt x="2871" y="15"/>
                    <a:pt x="2872" y="15"/>
                    <a:pt x="2873" y="15"/>
                  </a:cubicBezTo>
                  <a:cubicBezTo>
                    <a:pt x="2874" y="16"/>
                    <a:pt x="2875" y="16"/>
                    <a:pt x="2875" y="17"/>
                  </a:cubicBezTo>
                  <a:cubicBezTo>
                    <a:pt x="2876" y="17"/>
                    <a:pt x="2876" y="18"/>
                    <a:pt x="2876" y="19"/>
                  </a:cubicBezTo>
                  <a:lnTo>
                    <a:pt x="2876" y="182"/>
                  </a:lnTo>
                  <a:lnTo>
                    <a:pt x="2950" y="182"/>
                  </a:lnTo>
                  <a:cubicBezTo>
                    <a:pt x="2951" y="182"/>
                    <a:pt x="2952" y="182"/>
                    <a:pt x="2953" y="182"/>
                  </a:cubicBezTo>
                  <a:cubicBezTo>
                    <a:pt x="2954" y="183"/>
                    <a:pt x="2954" y="184"/>
                    <a:pt x="2955" y="184"/>
                  </a:cubicBezTo>
                  <a:cubicBezTo>
                    <a:pt x="2955" y="185"/>
                    <a:pt x="2955" y="186"/>
                    <a:pt x="2956" y="188"/>
                  </a:cubicBezTo>
                  <a:cubicBezTo>
                    <a:pt x="2956" y="189"/>
                    <a:pt x="2956" y="191"/>
                    <a:pt x="2956" y="193"/>
                  </a:cubicBezTo>
                  <a:close/>
                  <a:moveTo>
                    <a:pt x="3097" y="129"/>
                  </a:moveTo>
                  <a:cubicBezTo>
                    <a:pt x="3097" y="132"/>
                    <a:pt x="3095" y="135"/>
                    <a:pt x="3093" y="137"/>
                  </a:cubicBezTo>
                  <a:cubicBezTo>
                    <a:pt x="3091" y="138"/>
                    <a:pt x="3089" y="139"/>
                    <a:pt x="3086" y="139"/>
                  </a:cubicBezTo>
                  <a:lnTo>
                    <a:pt x="2991" y="139"/>
                  </a:lnTo>
                  <a:cubicBezTo>
                    <a:pt x="2991" y="146"/>
                    <a:pt x="2992" y="153"/>
                    <a:pt x="2994" y="159"/>
                  </a:cubicBezTo>
                  <a:cubicBezTo>
                    <a:pt x="2995" y="165"/>
                    <a:pt x="2998" y="170"/>
                    <a:pt x="3002" y="174"/>
                  </a:cubicBezTo>
                  <a:cubicBezTo>
                    <a:pt x="3005" y="178"/>
                    <a:pt x="3010" y="181"/>
                    <a:pt x="3016" y="183"/>
                  </a:cubicBezTo>
                  <a:cubicBezTo>
                    <a:pt x="3022" y="186"/>
                    <a:pt x="3030" y="187"/>
                    <a:pt x="3038" y="187"/>
                  </a:cubicBezTo>
                  <a:cubicBezTo>
                    <a:pt x="3045" y="187"/>
                    <a:pt x="3051" y="186"/>
                    <a:pt x="3057" y="185"/>
                  </a:cubicBezTo>
                  <a:cubicBezTo>
                    <a:pt x="3062" y="184"/>
                    <a:pt x="3067" y="183"/>
                    <a:pt x="3071" y="182"/>
                  </a:cubicBezTo>
                  <a:cubicBezTo>
                    <a:pt x="3075" y="181"/>
                    <a:pt x="3078" y="179"/>
                    <a:pt x="3080" y="178"/>
                  </a:cubicBezTo>
                  <a:cubicBezTo>
                    <a:pt x="3083" y="177"/>
                    <a:pt x="3085" y="177"/>
                    <a:pt x="3086" y="177"/>
                  </a:cubicBezTo>
                  <a:cubicBezTo>
                    <a:pt x="3087" y="177"/>
                    <a:pt x="3088" y="177"/>
                    <a:pt x="3088" y="177"/>
                  </a:cubicBezTo>
                  <a:cubicBezTo>
                    <a:pt x="3089" y="178"/>
                    <a:pt x="3089" y="178"/>
                    <a:pt x="3089" y="179"/>
                  </a:cubicBezTo>
                  <a:cubicBezTo>
                    <a:pt x="3090" y="180"/>
                    <a:pt x="3090" y="181"/>
                    <a:pt x="3090" y="182"/>
                  </a:cubicBezTo>
                  <a:cubicBezTo>
                    <a:pt x="3090" y="183"/>
                    <a:pt x="3090" y="184"/>
                    <a:pt x="3090" y="186"/>
                  </a:cubicBezTo>
                  <a:cubicBezTo>
                    <a:pt x="3090" y="187"/>
                    <a:pt x="3090" y="189"/>
                    <a:pt x="3090" y="189"/>
                  </a:cubicBezTo>
                  <a:cubicBezTo>
                    <a:pt x="3090" y="190"/>
                    <a:pt x="3090" y="191"/>
                    <a:pt x="3090" y="192"/>
                  </a:cubicBezTo>
                  <a:cubicBezTo>
                    <a:pt x="3090" y="193"/>
                    <a:pt x="3089" y="193"/>
                    <a:pt x="3089" y="194"/>
                  </a:cubicBezTo>
                  <a:cubicBezTo>
                    <a:pt x="3089" y="195"/>
                    <a:pt x="3088" y="195"/>
                    <a:pt x="3088" y="196"/>
                  </a:cubicBezTo>
                  <a:cubicBezTo>
                    <a:pt x="3087" y="196"/>
                    <a:pt x="3085" y="197"/>
                    <a:pt x="3082" y="198"/>
                  </a:cubicBezTo>
                  <a:cubicBezTo>
                    <a:pt x="3080" y="199"/>
                    <a:pt x="3076" y="201"/>
                    <a:pt x="3071" y="202"/>
                  </a:cubicBezTo>
                  <a:cubicBezTo>
                    <a:pt x="3067" y="203"/>
                    <a:pt x="3061" y="204"/>
                    <a:pt x="3055" y="205"/>
                  </a:cubicBezTo>
                  <a:cubicBezTo>
                    <a:pt x="3049" y="206"/>
                    <a:pt x="3043" y="206"/>
                    <a:pt x="3036" y="206"/>
                  </a:cubicBezTo>
                  <a:cubicBezTo>
                    <a:pt x="3024" y="206"/>
                    <a:pt x="3014" y="205"/>
                    <a:pt x="3005" y="202"/>
                  </a:cubicBezTo>
                  <a:cubicBezTo>
                    <a:pt x="2996" y="199"/>
                    <a:pt x="2988" y="194"/>
                    <a:pt x="2982" y="188"/>
                  </a:cubicBezTo>
                  <a:cubicBezTo>
                    <a:pt x="2976" y="182"/>
                    <a:pt x="2971" y="175"/>
                    <a:pt x="2968" y="166"/>
                  </a:cubicBezTo>
                  <a:cubicBezTo>
                    <a:pt x="2965" y="157"/>
                    <a:pt x="2964" y="147"/>
                    <a:pt x="2964" y="135"/>
                  </a:cubicBezTo>
                  <a:cubicBezTo>
                    <a:pt x="2964" y="124"/>
                    <a:pt x="2965" y="113"/>
                    <a:pt x="2969" y="104"/>
                  </a:cubicBezTo>
                  <a:cubicBezTo>
                    <a:pt x="2972" y="95"/>
                    <a:pt x="2976" y="88"/>
                    <a:pt x="2982" y="82"/>
                  </a:cubicBezTo>
                  <a:cubicBezTo>
                    <a:pt x="2988" y="75"/>
                    <a:pt x="2996" y="70"/>
                    <a:pt x="3004" y="67"/>
                  </a:cubicBezTo>
                  <a:cubicBezTo>
                    <a:pt x="3013" y="64"/>
                    <a:pt x="3022" y="62"/>
                    <a:pt x="3033" y="62"/>
                  </a:cubicBezTo>
                  <a:cubicBezTo>
                    <a:pt x="3044" y="62"/>
                    <a:pt x="3054" y="64"/>
                    <a:pt x="3062" y="67"/>
                  </a:cubicBezTo>
                  <a:cubicBezTo>
                    <a:pt x="3070" y="70"/>
                    <a:pt x="3076" y="75"/>
                    <a:pt x="3082" y="80"/>
                  </a:cubicBezTo>
                  <a:cubicBezTo>
                    <a:pt x="3087" y="86"/>
                    <a:pt x="3091" y="93"/>
                    <a:pt x="3093" y="100"/>
                  </a:cubicBezTo>
                  <a:cubicBezTo>
                    <a:pt x="3095" y="108"/>
                    <a:pt x="3097" y="116"/>
                    <a:pt x="3097" y="124"/>
                  </a:cubicBezTo>
                  <a:lnTo>
                    <a:pt x="3097" y="129"/>
                  </a:lnTo>
                  <a:close/>
                  <a:moveTo>
                    <a:pt x="3070" y="121"/>
                  </a:moveTo>
                  <a:cubicBezTo>
                    <a:pt x="3070" y="109"/>
                    <a:pt x="3067" y="99"/>
                    <a:pt x="3061" y="92"/>
                  </a:cubicBezTo>
                  <a:cubicBezTo>
                    <a:pt x="3054" y="85"/>
                    <a:pt x="3044" y="81"/>
                    <a:pt x="3032" y="81"/>
                  </a:cubicBezTo>
                  <a:cubicBezTo>
                    <a:pt x="3025" y="81"/>
                    <a:pt x="3019" y="82"/>
                    <a:pt x="3014" y="84"/>
                  </a:cubicBezTo>
                  <a:cubicBezTo>
                    <a:pt x="3009" y="86"/>
                    <a:pt x="3005" y="89"/>
                    <a:pt x="3002" y="93"/>
                  </a:cubicBezTo>
                  <a:cubicBezTo>
                    <a:pt x="2999" y="97"/>
                    <a:pt x="2996" y="101"/>
                    <a:pt x="2994" y="106"/>
                  </a:cubicBezTo>
                  <a:cubicBezTo>
                    <a:pt x="2992" y="111"/>
                    <a:pt x="2991" y="116"/>
                    <a:pt x="2991" y="121"/>
                  </a:cubicBezTo>
                  <a:lnTo>
                    <a:pt x="3070" y="121"/>
                  </a:lnTo>
                  <a:close/>
                  <a:moveTo>
                    <a:pt x="3252" y="68"/>
                  </a:moveTo>
                  <a:cubicBezTo>
                    <a:pt x="3252" y="69"/>
                    <a:pt x="3252" y="69"/>
                    <a:pt x="3252" y="70"/>
                  </a:cubicBezTo>
                  <a:cubicBezTo>
                    <a:pt x="3252" y="70"/>
                    <a:pt x="3252" y="71"/>
                    <a:pt x="3251" y="71"/>
                  </a:cubicBezTo>
                  <a:cubicBezTo>
                    <a:pt x="3251" y="71"/>
                    <a:pt x="3251" y="72"/>
                    <a:pt x="3251" y="73"/>
                  </a:cubicBezTo>
                  <a:cubicBezTo>
                    <a:pt x="3251" y="73"/>
                    <a:pt x="3251" y="74"/>
                    <a:pt x="3250" y="74"/>
                  </a:cubicBezTo>
                  <a:lnTo>
                    <a:pt x="3201" y="199"/>
                  </a:lnTo>
                  <a:cubicBezTo>
                    <a:pt x="3201" y="200"/>
                    <a:pt x="3200" y="201"/>
                    <a:pt x="3200" y="202"/>
                  </a:cubicBezTo>
                  <a:cubicBezTo>
                    <a:pt x="3199" y="202"/>
                    <a:pt x="3198" y="203"/>
                    <a:pt x="3196" y="203"/>
                  </a:cubicBezTo>
                  <a:cubicBezTo>
                    <a:pt x="3195" y="204"/>
                    <a:pt x="3193" y="204"/>
                    <a:pt x="3191" y="204"/>
                  </a:cubicBezTo>
                  <a:cubicBezTo>
                    <a:pt x="3189" y="204"/>
                    <a:pt x="3186" y="204"/>
                    <a:pt x="3183" y="204"/>
                  </a:cubicBezTo>
                  <a:cubicBezTo>
                    <a:pt x="3180" y="204"/>
                    <a:pt x="3177" y="204"/>
                    <a:pt x="3175" y="204"/>
                  </a:cubicBezTo>
                  <a:cubicBezTo>
                    <a:pt x="3173" y="204"/>
                    <a:pt x="3171" y="204"/>
                    <a:pt x="3170" y="203"/>
                  </a:cubicBezTo>
                  <a:cubicBezTo>
                    <a:pt x="3169" y="203"/>
                    <a:pt x="3167" y="202"/>
                    <a:pt x="3167" y="202"/>
                  </a:cubicBezTo>
                  <a:cubicBezTo>
                    <a:pt x="3166" y="201"/>
                    <a:pt x="3165" y="200"/>
                    <a:pt x="3165" y="199"/>
                  </a:cubicBezTo>
                  <a:lnTo>
                    <a:pt x="3116" y="74"/>
                  </a:lnTo>
                  <a:cubicBezTo>
                    <a:pt x="3115" y="73"/>
                    <a:pt x="3115" y="72"/>
                    <a:pt x="3115" y="71"/>
                  </a:cubicBezTo>
                  <a:cubicBezTo>
                    <a:pt x="3115" y="71"/>
                    <a:pt x="3114" y="70"/>
                    <a:pt x="3114" y="69"/>
                  </a:cubicBezTo>
                  <a:cubicBezTo>
                    <a:pt x="3114" y="69"/>
                    <a:pt x="3114" y="69"/>
                    <a:pt x="3114" y="68"/>
                  </a:cubicBezTo>
                  <a:cubicBezTo>
                    <a:pt x="3114" y="68"/>
                    <a:pt x="3114" y="67"/>
                    <a:pt x="3115" y="66"/>
                  </a:cubicBezTo>
                  <a:cubicBezTo>
                    <a:pt x="3115" y="66"/>
                    <a:pt x="3116" y="65"/>
                    <a:pt x="3117" y="65"/>
                  </a:cubicBezTo>
                  <a:cubicBezTo>
                    <a:pt x="3118" y="65"/>
                    <a:pt x="3119" y="64"/>
                    <a:pt x="3121" y="64"/>
                  </a:cubicBezTo>
                  <a:cubicBezTo>
                    <a:pt x="3123" y="64"/>
                    <a:pt x="3125" y="64"/>
                    <a:pt x="3127" y="64"/>
                  </a:cubicBezTo>
                  <a:cubicBezTo>
                    <a:pt x="3130" y="64"/>
                    <a:pt x="3133" y="64"/>
                    <a:pt x="3135" y="64"/>
                  </a:cubicBezTo>
                  <a:cubicBezTo>
                    <a:pt x="3137" y="65"/>
                    <a:pt x="3138" y="65"/>
                    <a:pt x="3139" y="65"/>
                  </a:cubicBezTo>
                  <a:cubicBezTo>
                    <a:pt x="3140" y="66"/>
                    <a:pt x="3141" y="66"/>
                    <a:pt x="3141" y="67"/>
                  </a:cubicBezTo>
                  <a:cubicBezTo>
                    <a:pt x="3142" y="67"/>
                    <a:pt x="3142" y="68"/>
                    <a:pt x="3143" y="69"/>
                  </a:cubicBezTo>
                  <a:lnTo>
                    <a:pt x="3183" y="177"/>
                  </a:lnTo>
                  <a:lnTo>
                    <a:pt x="3184" y="179"/>
                  </a:lnTo>
                  <a:lnTo>
                    <a:pt x="3185" y="177"/>
                  </a:lnTo>
                  <a:lnTo>
                    <a:pt x="3225" y="69"/>
                  </a:lnTo>
                  <a:cubicBezTo>
                    <a:pt x="3225" y="68"/>
                    <a:pt x="3225" y="67"/>
                    <a:pt x="3226" y="67"/>
                  </a:cubicBezTo>
                  <a:cubicBezTo>
                    <a:pt x="3226" y="66"/>
                    <a:pt x="3227" y="66"/>
                    <a:pt x="3228" y="65"/>
                  </a:cubicBezTo>
                  <a:cubicBezTo>
                    <a:pt x="3229" y="65"/>
                    <a:pt x="3231" y="65"/>
                    <a:pt x="3232" y="64"/>
                  </a:cubicBezTo>
                  <a:cubicBezTo>
                    <a:pt x="3234" y="64"/>
                    <a:pt x="3236" y="64"/>
                    <a:pt x="3239" y="64"/>
                  </a:cubicBezTo>
                  <a:cubicBezTo>
                    <a:pt x="3242" y="64"/>
                    <a:pt x="3244" y="64"/>
                    <a:pt x="3245" y="64"/>
                  </a:cubicBezTo>
                  <a:cubicBezTo>
                    <a:pt x="3247" y="64"/>
                    <a:pt x="3248" y="65"/>
                    <a:pt x="3249" y="65"/>
                  </a:cubicBezTo>
                  <a:cubicBezTo>
                    <a:pt x="3250" y="65"/>
                    <a:pt x="3251" y="66"/>
                    <a:pt x="3251" y="66"/>
                  </a:cubicBezTo>
                  <a:cubicBezTo>
                    <a:pt x="3252" y="67"/>
                    <a:pt x="3252" y="68"/>
                    <a:pt x="3252" y="68"/>
                  </a:cubicBezTo>
                  <a:close/>
                  <a:moveTo>
                    <a:pt x="3417" y="129"/>
                  </a:moveTo>
                  <a:cubicBezTo>
                    <a:pt x="3417" y="132"/>
                    <a:pt x="3415" y="135"/>
                    <a:pt x="3413" y="137"/>
                  </a:cubicBezTo>
                  <a:cubicBezTo>
                    <a:pt x="3411" y="138"/>
                    <a:pt x="3409" y="139"/>
                    <a:pt x="3406" y="139"/>
                  </a:cubicBezTo>
                  <a:lnTo>
                    <a:pt x="3311" y="139"/>
                  </a:lnTo>
                  <a:cubicBezTo>
                    <a:pt x="3311" y="146"/>
                    <a:pt x="3312" y="153"/>
                    <a:pt x="3314" y="159"/>
                  </a:cubicBezTo>
                  <a:cubicBezTo>
                    <a:pt x="3315" y="165"/>
                    <a:pt x="3318" y="170"/>
                    <a:pt x="3322" y="174"/>
                  </a:cubicBezTo>
                  <a:cubicBezTo>
                    <a:pt x="3325" y="178"/>
                    <a:pt x="3330" y="181"/>
                    <a:pt x="3336" y="183"/>
                  </a:cubicBezTo>
                  <a:cubicBezTo>
                    <a:pt x="3342" y="186"/>
                    <a:pt x="3350" y="187"/>
                    <a:pt x="3358" y="187"/>
                  </a:cubicBezTo>
                  <a:cubicBezTo>
                    <a:pt x="3365" y="187"/>
                    <a:pt x="3371" y="186"/>
                    <a:pt x="3377" y="185"/>
                  </a:cubicBezTo>
                  <a:cubicBezTo>
                    <a:pt x="3382" y="184"/>
                    <a:pt x="3387" y="183"/>
                    <a:pt x="3391" y="182"/>
                  </a:cubicBezTo>
                  <a:cubicBezTo>
                    <a:pt x="3395" y="181"/>
                    <a:pt x="3398" y="179"/>
                    <a:pt x="3400" y="178"/>
                  </a:cubicBezTo>
                  <a:cubicBezTo>
                    <a:pt x="3403" y="177"/>
                    <a:pt x="3405" y="177"/>
                    <a:pt x="3406" y="177"/>
                  </a:cubicBezTo>
                  <a:cubicBezTo>
                    <a:pt x="3407" y="177"/>
                    <a:pt x="3408" y="177"/>
                    <a:pt x="3408" y="177"/>
                  </a:cubicBezTo>
                  <a:cubicBezTo>
                    <a:pt x="3409" y="178"/>
                    <a:pt x="3409" y="178"/>
                    <a:pt x="3409" y="179"/>
                  </a:cubicBezTo>
                  <a:cubicBezTo>
                    <a:pt x="3410" y="180"/>
                    <a:pt x="3410" y="181"/>
                    <a:pt x="3410" y="182"/>
                  </a:cubicBezTo>
                  <a:cubicBezTo>
                    <a:pt x="3410" y="183"/>
                    <a:pt x="3410" y="184"/>
                    <a:pt x="3410" y="186"/>
                  </a:cubicBezTo>
                  <a:cubicBezTo>
                    <a:pt x="3410" y="187"/>
                    <a:pt x="3410" y="189"/>
                    <a:pt x="3410" y="189"/>
                  </a:cubicBezTo>
                  <a:cubicBezTo>
                    <a:pt x="3410" y="190"/>
                    <a:pt x="3410" y="191"/>
                    <a:pt x="3410" y="192"/>
                  </a:cubicBezTo>
                  <a:cubicBezTo>
                    <a:pt x="3410" y="193"/>
                    <a:pt x="3409" y="193"/>
                    <a:pt x="3409" y="194"/>
                  </a:cubicBezTo>
                  <a:cubicBezTo>
                    <a:pt x="3409" y="195"/>
                    <a:pt x="3408" y="195"/>
                    <a:pt x="3408" y="196"/>
                  </a:cubicBezTo>
                  <a:cubicBezTo>
                    <a:pt x="3407" y="196"/>
                    <a:pt x="3405" y="197"/>
                    <a:pt x="3402" y="198"/>
                  </a:cubicBezTo>
                  <a:cubicBezTo>
                    <a:pt x="3400" y="199"/>
                    <a:pt x="3396" y="201"/>
                    <a:pt x="3391" y="202"/>
                  </a:cubicBezTo>
                  <a:cubicBezTo>
                    <a:pt x="3387" y="203"/>
                    <a:pt x="3381" y="204"/>
                    <a:pt x="3375" y="205"/>
                  </a:cubicBezTo>
                  <a:cubicBezTo>
                    <a:pt x="3369" y="206"/>
                    <a:pt x="3363" y="206"/>
                    <a:pt x="3356" y="206"/>
                  </a:cubicBezTo>
                  <a:cubicBezTo>
                    <a:pt x="3344" y="206"/>
                    <a:pt x="3334" y="205"/>
                    <a:pt x="3325" y="202"/>
                  </a:cubicBezTo>
                  <a:cubicBezTo>
                    <a:pt x="3316" y="199"/>
                    <a:pt x="3308" y="194"/>
                    <a:pt x="3302" y="188"/>
                  </a:cubicBezTo>
                  <a:cubicBezTo>
                    <a:pt x="3296" y="182"/>
                    <a:pt x="3291" y="175"/>
                    <a:pt x="3288" y="166"/>
                  </a:cubicBezTo>
                  <a:cubicBezTo>
                    <a:pt x="3285" y="157"/>
                    <a:pt x="3284" y="147"/>
                    <a:pt x="3284" y="135"/>
                  </a:cubicBezTo>
                  <a:cubicBezTo>
                    <a:pt x="3284" y="124"/>
                    <a:pt x="3285" y="113"/>
                    <a:pt x="3289" y="104"/>
                  </a:cubicBezTo>
                  <a:cubicBezTo>
                    <a:pt x="3292" y="95"/>
                    <a:pt x="3296" y="88"/>
                    <a:pt x="3302" y="82"/>
                  </a:cubicBezTo>
                  <a:cubicBezTo>
                    <a:pt x="3308" y="75"/>
                    <a:pt x="3316" y="70"/>
                    <a:pt x="3324" y="67"/>
                  </a:cubicBezTo>
                  <a:cubicBezTo>
                    <a:pt x="3333" y="64"/>
                    <a:pt x="3342" y="62"/>
                    <a:pt x="3353" y="62"/>
                  </a:cubicBezTo>
                  <a:cubicBezTo>
                    <a:pt x="3364" y="62"/>
                    <a:pt x="3374" y="64"/>
                    <a:pt x="3382" y="67"/>
                  </a:cubicBezTo>
                  <a:cubicBezTo>
                    <a:pt x="3390" y="70"/>
                    <a:pt x="3396" y="75"/>
                    <a:pt x="3402" y="80"/>
                  </a:cubicBezTo>
                  <a:cubicBezTo>
                    <a:pt x="3407" y="86"/>
                    <a:pt x="3411" y="93"/>
                    <a:pt x="3413" y="100"/>
                  </a:cubicBezTo>
                  <a:cubicBezTo>
                    <a:pt x="3415" y="108"/>
                    <a:pt x="3417" y="116"/>
                    <a:pt x="3417" y="124"/>
                  </a:cubicBezTo>
                  <a:lnTo>
                    <a:pt x="3417" y="129"/>
                  </a:lnTo>
                  <a:close/>
                  <a:moveTo>
                    <a:pt x="3390" y="121"/>
                  </a:moveTo>
                  <a:cubicBezTo>
                    <a:pt x="3390" y="109"/>
                    <a:pt x="3387" y="99"/>
                    <a:pt x="3381" y="92"/>
                  </a:cubicBezTo>
                  <a:cubicBezTo>
                    <a:pt x="3374" y="85"/>
                    <a:pt x="3364" y="81"/>
                    <a:pt x="3352" y="81"/>
                  </a:cubicBezTo>
                  <a:cubicBezTo>
                    <a:pt x="3345" y="81"/>
                    <a:pt x="3339" y="82"/>
                    <a:pt x="3334" y="84"/>
                  </a:cubicBezTo>
                  <a:cubicBezTo>
                    <a:pt x="3329" y="86"/>
                    <a:pt x="3325" y="89"/>
                    <a:pt x="3322" y="93"/>
                  </a:cubicBezTo>
                  <a:cubicBezTo>
                    <a:pt x="3319" y="97"/>
                    <a:pt x="3316" y="101"/>
                    <a:pt x="3314" y="106"/>
                  </a:cubicBezTo>
                  <a:cubicBezTo>
                    <a:pt x="3312" y="111"/>
                    <a:pt x="3311" y="116"/>
                    <a:pt x="3311" y="121"/>
                  </a:cubicBezTo>
                  <a:lnTo>
                    <a:pt x="3390" y="121"/>
                  </a:lnTo>
                  <a:close/>
                  <a:moveTo>
                    <a:pt x="3480" y="200"/>
                  </a:moveTo>
                  <a:cubicBezTo>
                    <a:pt x="3480" y="201"/>
                    <a:pt x="3480" y="201"/>
                    <a:pt x="3479" y="202"/>
                  </a:cubicBezTo>
                  <a:cubicBezTo>
                    <a:pt x="3479" y="202"/>
                    <a:pt x="3478" y="203"/>
                    <a:pt x="3477" y="203"/>
                  </a:cubicBezTo>
                  <a:cubicBezTo>
                    <a:pt x="3476" y="204"/>
                    <a:pt x="3475" y="204"/>
                    <a:pt x="3473" y="204"/>
                  </a:cubicBezTo>
                  <a:cubicBezTo>
                    <a:pt x="3471" y="204"/>
                    <a:pt x="3469" y="204"/>
                    <a:pt x="3466" y="204"/>
                  </a:cubicBezTo>
                  <a:cubicBezTo>
                    <a:pt x="3464" y="204"/>
                    <a:pt x="3462" y="204"/>
                    <a:pt x="3460" y="204"/>
                  </a:cubicBezTo>
                  <a:cubicBezTo>
                    <a:pt x="3458" y="204"/>
                    <a:pt x="3457" y="204"/>
                    <a:pt x="3456" y="203"/>
                  </a:cubicBezTo>
                  <a:cubicBezTo>
                    <a:pt x="3455" y="203"/>
                    <a:pt x="3454" y="202"/>
                    <a:pt x="3454" y="202"/>
                  </a:cubicBezTo>
                  <a:cubicBezTo>
                    <a:pt x="3454" y="201"/>
                    <a:pt x="3453" y="201"/>
                    <a:pt x="3453" y="200"/>
                  </a:cubicBezTo>
                  <a:lnTo>
                    <a:pt x="3453" y="5"/>
                  </a:lnTo>
                  <a:cubicBezTo>
                    <a:pt x="3453" y="4"/>
                    <a:pt x="3454" y="4"/>
                    <a:pt x="3454" y="3"/>
                  </a:cubicBezTo>
                  <a:cubicBezTo>
                    <a:pt x="3454" y="2"/>
                    <a:pt x="3455" y="2"/>
                    <a:pt x="3456" y="2"/>
                  </a:cubicBezTo>
                  <a:cubicBezTo>
                    <a:pt x="3457" y="1"/>
                    <a:pt x="3458" y="1"/>
                    <a:pt x="3460" y="1"/>
                  </a:cubicBezTo>
                  <a:cubicBezTo>
                    <a:pt x="3462" y="1"/>
                    <a:pt x="3464" y="0"/>
                    <a:pt x="3466" y="0"/>
                  </a:cubicBezTo>
                  <a:cubicBezTo>
                    <a:pt x="3469" y="0"/>
                    <a:pt x="3471" y="1"/>
                    <a:pt x="3473" y="1"/>
                  </a:cubicBezTo>
                  <a:cubicBezTo>
                    <a:pt x="3475" y="1"/>
                    <a:pt x="3476" y="1"/>
                    <a:pt x="3477" y="2"/>
                  </a:cubicBezTo>
                  <a:cubicBezTo>
                    <a:pt x="3478" y="2"/>
                    <a:pt x="3479" y="2"/>
                    <a:pt x="3479" y="3"/>
                  </a:cubicBezTo>
                  <a:cubicBezTo>
                    <a:pt x="3480" y="4"/>
                    <a:pt x="3480" y="4"/>
                    <a:pt x="3480" y="5"/>
                  </a:cubicBezTo>
                  <a:lnTo>
                    <a:pt x="3480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18">
              <a:extLst>
                <a:ext uri="{FF2B5EF4-FFF2-40B4-BE49-F238E27FC236}">
                  <a16:creationId xmlns:a16="http://schemas.microsoft.com/office/drawing/2014/main" id="{D4019CFD-0BE1-4B76-A2B6-9EA190214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924" y="3107953"/>
              <a:ext cx="1341437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9">
              <a:extLst>
                <a:ext uri="{FF2B5EF4-FFF2-40B4-BE49-F238E27FC236}">
                  <a16:creationId xmlns:a16="http://schemas.microsoft.com/office/drawing/2014/main" id="{6D4AD7B6-6704-4082-B67D-06F3C95F2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8749" y="3104778"/>
              <a:ext cx="1347787" cy="327025"/>
            </a:xfrm>
            <a:custGeom>
              <a:avLst/>
              <a:gdLst>
                <a:gd name="T0" fmla="*/ 8 w 2997"/>
                <a:gd name="T1" fmla="*/ 144 h 728"/>
                <a:gd name="T2" fmla="*/ 8 w 2997"/>
                <a:gd name="T3" fmla="*/ 208 h 728"/>
                <a:gd name="T4" fmla="*/ 16 w 2997"/>
                <a:gd name="T5" fmla="*/ 376 h 728"/>
                <a:gd name="T6" fmla="*/ 0 w 2997"/>
                <a:gd name="T7" fmla="*/ 456 h 728"/>
                <a:gd name="T8" fmla="*/ 16 w 2997"/>
                <a:gd name="T9" fmla="*/ 600 h 728"/>
                <a:gd name="T10" fmla="*/ 0 w 2997"/>
                <a:gd name="T11" fmla="*/ 712 h 728"/>
                <a:gd name="T12" fmla="*/ 80 w 2997"/>
                <a:gd name="T13" fmla="*/ 712 h 728"/>
                <a:gd name="T14" fmla="*/ 248 w 2997"/>
                <a:gd name="T15" fmla="*/ 720 h 728"/>
                <a:gd name="T16" fmla="*/ 312 w 2997"/>
                <a:gd name="T17" fmla="*/ 720 h 728"/>
                <a:gd name="T18" fmla="*/ 480 w 2997"/>
                <a:gd name="T19" fmla="*/ 712 h 728"/>
                <a:gd name="T20" fmla="*/ 560 w 2997"/>
                <a:gd name="T21" fmla="*/ 728 h 728"/>
                <a:gd name="T22" fmla="*/ 704 w 2997"/>
                <a:gd name="T23" fmla="*/ 712 h 728"/>
                <a:gd name="T24" fmla="*/ 816 w 2997"/>
                <a:gd name="T25" fmla="*/ 728 h 728"/>
                <a:gd name="T26" fmla="*/ 896 w 2997"/>
                <a:gd name="T27" fmla="*/ 712 h 728"/>
                <a:gd name="T28" fmla="*/ 1064 w 2997"/>
                <a:gd name="T29" fmla="*/ 720 h 728"/>
                <a:gd name="T30" fmla="*/ 1128 w 2997"/>
                <a:gd name="T31" fmla="*/ 720 h 728"/>
                <a:gd name="T32" fmla="*/ 1296 w 2997"/>
                <a:gd name="T33" fmla="*/ 712 h 728"/>
                <a:gd name="T34" fmla="*/ 1376 w 2997"/>
                <a:gd name="T35" fmla="*/ 728 h 728"/>
                <a:gd name="T36" fmla="*/ 1520 w 2997"/>
                <a:gd name="T37" fmla="*/ 712 h 728"/>
                <a:gd name="T38" fmla="*/ 1632 w 2997"/>
                <a:gd name="T39" fmla="*/ 728 h 728"/>
                <a:gd name="T40" fmla="*/ 1712 w 2997"/>
                <a:gd name="T41" fmla="*/ 712 h 728"/>
                <a:gd name="T42" fmla="*/ 1880 w 2997"/>
                <a:gd name="T43" fmla="*/ 720 h 728"/>
                <a:gd name="T44" fmla="*/ 1944 w 2997"/>
                <a:gd name="T45" fmla="*/ 720 h 728"/>
                <a:gd name="T46" fmla="*/ 2112 w 2997"/>
                <a:gd name="T47" fmla="*/ 712 h 728"/>
                <a:gd name="T48" fmla="*/ 2192 w 2997"/>
                <a:gd name="T49" fmla="*/ 728 h 728"/>
                <a:gd name="T50" fmla="*/ 2336 w 2997"/>
                <a:gd name="T51" fmla="*/ 712 h 728"/>
                <a:gd name="T52" fmla="*/ 2448 w 2997"/>
                <a:gd name="T53" fmla="*/ 728 h 728"/>
                <a:gd name="T54" fmla="*/ 2528 w 2997"/>
                <a:gd name="T55" fmla="*/ 712 h 728"/>
                <a:gd name="T56" fmla="*/ 2696 w 2997"/>
                <a:gd name="T57" fmla="*/ 720 h 728"/>
                <a:gd name="T58" fmla="*/ 2760 w 2997"/>
                <a:gd name="T59" fmla="*/ 720 h 728"/>
                <a:gd name="T60" fmla="*/ 2928 w 2997"/>
                <a:gd name="T61" fmla="*/ 712 h 728"/>
                <a:gd name="T62" fmla="*/ 2997 w 2997"/>
                <a:gd name="T63" fmla="*/ 701 h 728"/>
                <a:gd name="T64" fmla="*/ 2981 w 2997"/>
                <a:gd name="T65" fmla="*/ 557 h 728"/>
                <a:gd name="T66" fmla="*/ 2997 w 2997"/>
                <a:gd name="T67" fmla="*/ 445 h 728"/>
                <a:gd name="T68" fmla="*/ 2981 w 2997"/>
                <a:gd name="T69" fmla="*/ 365 h 728"/>
                <a:gd name="T70" fmla="*/ 2989 w 2997"/>
                <a:gd name="T71" fmla="*/ 197 h 728"/>
                <a:gd name="T72" fmla="*/ 2989 w 2997"/>
                <a:gd name="T73" fmla="*/ 133 h 728"/>
                <a:gd name="T74" fmla="*/ 2945 w 2997"/>
                <a:gd name="T75" fmla="*/ 16 h 728"/>
                <a:gd name="T76" fmla="*/ 2865 w 2997"/>
                <a:gd name="T77" fmla="*/ 0 h 728"/>
                <a:gd name="T78" fmla="*/ 2721 w 2997"/>
                <a:gd name="T79" fmla="*/ 16 h 728"/>
                <a:gd name="T80" fmla="*/ 2609 w 2997"/>
                <a:gd name="T81" fmla="*/ 0 h 728"/>
                <a:gd name="T82" fmla="*/ 2529 w 2997"/>
                <a:gd name="T83" fmla="*/ 16 h 728"/>
                <a:gd name="T84" fmla="*/ 2361 w 2997"/>
                <a:gd name="T85" fmla="*/ 8 h 728"/>
                <a:gd name="T86" fmla="*/ 2297 w 2997"/>
                <a:gd name="T87" fmla="*/ 8 h 728"/>
                <a:gd name="T88" fmla="*/ 2129 w 2997"/>
                <a:gd name="T89" fmla="*/ 16 h 728"/>
                <a:gd name="T90" fmla="*/ 2049 w 2997"/>
                <a:gd name="T91" fmla="*/ 0 h 728"/>
                <a:gd name="T92" fmla="*/ 1905 w 2997"/>
                <a:gd name="T93" fmla="*/ 16 h 728"/>
                <a:gd name="T94" fmla="*/ 1793 w 2997"/>
                <a:gd name="T95" fmla="*/ 0 h 728"/>
                <a:gd name="T96" fmla="*/ 1713 w 2997"/>
                <a:gd name="T97" fmla="*/ 16 h 728"/>
                <a:gd name="T98" fmla="*/ 1545 w 2997"/>
                <a:gd name="T99" fmla="*/ 8 h 728"/>
                <a:gd name="T100" fmla="*/ 1481 w 2997"/>
                <a:gd name="T101" fmla="*/ 8 h 728"/>
                <a:gd name="T102" fmla="*/ 1313 w 2997"/>
                <a:gd name="T103" fmla="*/ 16 h 728"/>
                <a:gd name="T104" fmla="*/ 1233 w 2997"/>
                <a:gd name="T105" fmla="*/ 0 h 728"/>
                <a:gd name="T106" fmla="*/ 1089 w 2997"/>
                <a:gd name="T107" fmla="*/ 16 h 728"/>
                <a:gd name="T108" fmla="*/ 977 w 2997"/>
                <a:gd name="T109" fmla="*/ 0 h 728"/>
                <a:gd name="T110" fmla="*/ 897 w 2997"/>
                <a:gd name="T111" fmla="*/ 16 h 728"/>
                <a:gd name="T112" fmla="*/ 729 w 2997"/>
                <a:gd name="T113" fmla="*/ 8 h 728"/>
                <a:gd name="T114" fmla="*/ 665 w 2997"/>
                <a:gd name="T115" fmla="*/ 8 h 728"/>
                <a:gd name="T116" fmla="*/ 497 w 2997"/>
                <a:gd name="T117" fmla="*/ 16 h 728"/>
                <a:gd name="T118" fmla="*/ 417 w 2997"/>
                <a:gd name="T119" fmla="*/ 0 h 728"/>
                <a:gd name="T120" fmla="*/ 273 w 2997"/>
                <a:gd name="T121" fmla="*/ 16 h 728"/>
                <a:gd name="T122" fmla="*/ 161 w 2997"/>
                <a:gd name="T123" fmla="*/ 0 h 728"/>
                <a:gd name="T124" fmla="*/ 81 w 299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2" y="48"/>
                    <a:pt x="8" y="48"/>
                  </a:cubicBezTo>
                  <a:cubicBezTo>
                    <a:pt x="3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3" y="16"/>
                    <a:pt x="8" y="16"/>
                  </a:cubicBezTo>
                  <a:cubicBezTo>
                    <a:pt x="12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2" y="96"/>
                    <a:pt x="8" y="96"/>
                  </a:cubicBezTo>
                  <a:cubicBezTo>
                    <a:pt x="3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3" y="64"/>
                    <a:pt x="8" y="64"/>
                  </a:cubicBezTo>
                  <a:cubicBezTo>
                    <a:pt x="12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2" y="144"/>
                    <a:pt x="8" y="144"/>
                  </a:cubicBezTo>
                  <a:cubicBezTo>
                    <a:pt x="3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3" y="112"/>
                    <a:pt x="8" y="112"/>
                  </a:cubicBezTo>
                  <a:cubicBezTo>
                    <a:pt x="12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2" y="192"/>
                    <a:pt x="8" y="192"/>
                  </a:cubicBezTo>
                  <a:cubicBezTo>
                    <a:pt x="3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3" y="160"/>
                    <a:pt x="8" y="160"/>
                  </a:cubicBezTo>
                  <a:cubicBezTo>
                    <a:pt x="12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2" y="240"/>
                    <a:pt x="8" y="240"/>
                  </a:cubicBezTo>
                  <a:cubicBezTo>
                    <a:pt x="3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3" y="208"/>
                    <a:pt x="8" y="208"/>
                  </a:cubicBezTo>
                  <a:cubicBezTo>
                    <a:pt x="12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2" y="288"/>
                    <a:pt x="8" y="288"/>
                  </a:cubicBezTo>
                  <a:cubicBezTo>
                    <a:pt x="3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3" y="256"/>
                    <a:pt x="8" y="256"/>
                  </a:cubicBezTo>
                  <a:cubicBezTo>
                    <a:pt x="12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2" y="336"/>
                    <a:pt x="8" y="336"/>
                  </a:cubicBezTo>
                  <a:cubicBezTo>
                    <a:pt x="3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3" y="304"/>
                    <a:pt x="8" y="304"/>
                  </a:cubicBezTo>
                  <a:cubicBezTo>
                    <a:pt x="12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2" y="384"/>
                    <a:pt x="8" y="384"/>
                  </a:cubicBezTo>
                  <a:cubicBezTo>
                    <a:pt x="3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3" y="352"/>
                    <a:pt x="8" y="352"/>
                  </a:cubicBezTo>
                  <a:cubicBezTo>
                    <a:pt x="12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2" y="432"/>
                    <a:pt x="8" y="432"/>
                  </a:cubicBezTo>
                  <a:cubicBezTo>
                    <a:pt x="3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3" y="400"/>
                    <a:pt x="8" y="400"/>
                  </a:cubicBezTo>
                  <a:cubicBezTo>
                    <a:pt x="12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2" y="480"/>
                    <a:pt x="8" y="480"/>
                  </a:cubicBezTo>
                  <a:cubicBezTo>
                    <a:pt x="3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3" y="448"/>
                    <a:pt x="8" y="448"/>
                  </a:cubicBezTo>
                  <a:cubicBezTo>
                    <a:pt x="12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2" y="528"/>
                    <a:pt x="8" y="528"/>
                  </a:cubicBezTo>
                  <a:cubicBezTo>
                    <a:pt x="3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3" y="496"/>
                    <a:pt x="8" y="496"/>
                  </a:cubicBezTo>
                  <a:cubicBezTo>
                    <a:pt x="12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2" y="576"/>
                    <a:pt x="8" y="576"/>
                  </a:cubicBezTo>
                  <a:cubicBezTo>
                    <a:pt x="3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3" y="544"/>
                    <a:pt x="8" y="544"/>
                  </a:cubicBezTo>
                  <a:cubicBezTo>
                    <a:pt x="12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2" y="624"/>
                    <a:pt x="8" y="624"/>
                  </a:cubicBezTo>
                  <a:cubicBezTo>
                    <a:pt x="3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3" y="592"/>
                    <a:pt x="8" y="592"/>
                  </a:cubicBezTo>
                  <a:cubicBezTo>
                    <a:pt x="12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2" y="672"/>
                    <a:pt x="8" y="672"/>
                  </a:cubicBezTo>
                  <a:cubicBezTo>
                    <a:pt x="3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3" y="640"/>
                    <a:pt x="8" y="640"/>
                  </a:cubicBezTo>
                  <a:cubicBezTo>
                    <a:pt x="12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2" y="720"/>
                    <a:pt x="8" y="720"/>
                  </a:cubicBezTo>
                  <a:cubicBezTo>
                    <a:pt x="3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3" y="688"/>
                    <a:pt x="8" y="688"/>
                  </a:cubicBezTo>
                  <a:cubicBezTo>
                    <a:pt x="12" y="688"/>
                    <a:pt x="16" y="692"/>
                    <a:pt x="16" y="696"/>
                  </a:cubicBezTo>
                  <a:close/>
                  <a:moveTo>
                    <a:pt x="32" y="712"/>
                  </a:moveTo>
                  <a:lnTo>
                    <a:pt x="48" y="712"/>
                  </a:lnTo>
                  <a:cubicBezTo>
                    <a:pt x="53" y="712"/>
                    <a:pt x="56" y="716"/>
                    <a:pt x="56" y="720"/>
                  </a:cubicBezTo>
                  <a:cubicBezTo>
                    <a:pt x="56" y="724"/>
                    <a:pt x="53" y="728"/>
                    <a:pt x="48" y="728"/>
                  </a:cubicBezTo>
                  <a:lnTo>
                    <a:pt x="32" y="728"/>
                  </a:lnTo>
                  <a:cubicBezTo>
                    <a:pt x="28" y="728"/>
                    <a:pt x="24" y="724"/>
                    <a:pt x="24" y="720"/>
                  </a:cubicBezTo>
                  <a:cubicBezTo>
                    <a:pt x="24" y="716"/>
                    <a:pt x="28" y="712"/>
                    <a:pt x="32" y="712"/>
                  </a:cubicBezTo>
                  <a:close/>
                  <a:moveTo>
                    <a:pt x="80" y="712"/>
                  </a:moveTo>
                  <a:lnTo>
                    <a:pt x="96" y="712"/>
                  </a:lnTo>
                  <a:cubicBezTo>
                    <a:pt x="101" y="712"/>
                    <a:pt x="104" y="716"/>
                    <a:pt x="104" y="720"/>
                  </a:cubicBezTo>
                  <a:cubicBezTo>
                    <a:pt x="104" y="724"/>
                    <a:pt x="101" y="728"/>
                    <a:pt x="96" y="728"/>
                  </a:cubicBezTo>
                  <a:lnTo>
                    <a:pt x="80" y="728"/>
                  </a:lnTo>
                  <a:cubicBezTo>
                    <a:pt x="76" y="728"/>
                    <a:pt x="72" y="724"/>
                    <a:pt x="72" y="720"/>
                  </a:cubicBezTo>
                  <a:cubicBezTo>
                    <a:pt x="72" y="716"/>
                    <a:pt x="76" y="712"/>
                    <a:pt x="80" y="712"/>
                  </a:cubicBezTo>
                  <a:close/>
                  <a:moveTo>
                    <a:pt x="128" y="712"/>
                  </a:moveTo>
                  <a:lnTo>
                    <a:pt x="144" y="712"/>
                  </a:lnTo>
                  <a:cubicBezTo>
                    <a:pt x="149" y="712"/>
                    <a:pt x="152" y="716"/>
                    <a:pt x="152" y="720"/>
                  </a:cubicBezTo>
                  <a:cubicBezTo>
                    <a:pt x="152" y="724"/>
                    <a:pt x="149" y="728"/>
                    <a:pt x="144" y="728"/>
                  </a:cubicBezTo>
                  <a:lnTo>
                    <a:pt x="128" y="728"/>
                  </a:lnTo>
                  <a:cubicBezTo>
                    <a:pt x="124" y="728"/>
                    <a:pt x="120" y="724"/>
                    <a:pt x="120" y="720"/>
                  </a:cubicBezTo>
                  <a:cubicBezTo>
                    <a:pt x="120" y="716"/>
                    <a:pt x="124" y="712"/>
                    <a:pt x="128" y="712"/>
                  </a:cubicBezTo>
                  <a:close/>
                  <a:moveTo>
                    <a:pt x="176" y="712"/>
                  </a:moveTo>
                  <a:lnTo>
                    <a:pt x="192" y="712"/>
                  </a:lnTo>
                  <a:cubicBezTo>
                    <a:pt x="197" y="712"/>
                    <a:pt x="200" y="716"/>
                    <a:pt x="200" y="720"/>
                  </a:cubicBezTo>
                  <a:cubicBezTo>
                    <a:pt x="200" y="724"/>
                    <a:pt x="197" y="728"/>
                    <a:pt x="192" y="728"/>
                  </a:cubicBezTo>
                  <a:lnTo>
                    <a:pt x="176" y="728"/>
                  </a:lnTo>
                  <a:cubicBezTo>
                    <a:pt x="172" y="728"/>
                    <a:pt x="168" y="724"/>
                    <a:pt x="168" y="720"/>
                  </a:cubicBezTo>
                  <a:cubicBezTo>
                    <a:pt x="168" y="716"/>
                    <a:pt x="172" y="712"/>
                    <a:pt x="176" y="712"/>
                  </a:cubicBezTo>
                  <a:close/>
                  <a:moveTo>
                    <a:pt x="224" y="712"/>
                  </a:moveTo>
                  <a:lnTo>
                    <a:pt x="240" y="712"/>
                  </a:lnTo>
                  <a:cubicBezTo>
                    <a:pt x="245" y="712"/>
                    <a:pt x="248" y="716"/>
                    <a:pt x="248" y="720"/>
                  </a:cubicBezTo>
                  <a:cubicBezTo>
                    <a:pt x="248" y="724"/>
                    <a:pt x="245" y="728"/>
                    <a:pt x="240" y="728"/>
                  </a:cubicBezTo>
                  <a:lnTo>
                    <a:pt x="224" y="728"/>
                  </a:lnTo>
                  <a:cubicBezTo>
                    <a:pt x="220" y="728"/>
                    <a:pt x="216" y="724"/>
                    <a:pt x="216" y="720"/>
                  </a:cubicBezTo>
                  <a:cubicBezTo>
                    <a:pt x="216" y="716"/>
                    <a:pt x="220" y="712"/>
                    <a:pt x="224" y="712"/>
                  </a:cubicBezTo>
                  <a:close/>
                  <a:moveTo>
                    <a:pt x="272" y="712"/>
                  </a:moveTo>
                  <a:lnTo>
                    <a:pt x="288" y="712"/>
                  </a:lnTo>
                  <a:cubicBezTo>
                    <a:pt x="293" y="712"/>
                    <a:pt x="296" y="716"/>
                    <a:pt x="296" y="720"/>
                  </a:cubicBezTo>
                  <a:cubicBezTo>
                    <a:pt x="296" y="724"/>
                    <a:pt x="293" y="728"/>
                    <a:pt x="288" y="728"/>
                  </a:cubicBezTo>
                  <a:lnTo>
                    <a:pt x="272" y="728"/>
                  </a:lnTo>
                  <a:cubicBezTo>
                    <a:pt x="268" y="728"/>
                    <a:pt x="264" y="724"/>
                    <a:pt x="264" y="720"/>
                  </a:cubicBezTo>
                  <a:cubicBezTo>
                    <a:pt x="264" y="716"/>
                    <a:pt x="268" y="712"/>
                    <a:pt x="272" y="712"/>
                  </a:cubicBezTo>
                  <a:close/>
                  <a:moveTo>
                    <a:pt x="320" y="712"/>
                  </a:moveTo>
                  <a:lnTo>
                    <a:pt x="336" y="712"/>
                  </a:lnTo>
                  <a:cubicBezTo>
                    <a:pt x="341" y="712"/>
                    <a:pt x="344" y="716"/>
                    <a:pt x="344" y="720"/>
                  </a:cubicBezTo>
                  <a:cubicBezTo>
                    <a:pt x="344" y="724"/>
                    <a:pt x="341" y="728"/>
                    <a:pt x="336" y="728"/>
                  </a:cubicBezTo>
                  <a:lnTo>
                    <a:pt x="320" y="728"/>
                  </a:lnTo>
                  <a:cubicBezTo>
                    <a:pt x="316" y="728"/>
                    <a:pt x="312" y="724"/>
                    <a:pt x="312" y="720"/>
                  </a:cubicBezTo>
                  <a:cubicBezTo>
                    <a:pt x="312" y="716"/>
                    <a:pt x="316" y="712"/>
                    <a:pt x="320" y="712"/>
                  </a:cubicBezTo>
                  <a:close/>
                  <a:moveTo>
                    <a:pt x="368" y="712"/>
                  </a:moveTo>
                  <a:lnTo>
                    <a:pt x="384" y="712"/>
                  </a:lnTo>
                  <a:cubicBezTo>
                    <a:pt x="389" y="712"/>
                    <a:pt x="392" y="716"/>
                    <a:pt x="392" y="720"/>
                  </a:cubicBezTo>
                  <a:cubicBezTo>
                    <a:pt x="392" y="724"/>
                    <a:pt x="389" y="728"/>
                    <a:pt x="384" y="728"/>
                  </a:cubicBezTo>
                  <a:lnTo>
                    <a:pt x="368" y="728"/>
                  </a:lnTo>
                  <a:cubicBezTo>
                    <a:pt x="364" y="728"/>
                    <a:pt x="360" y="724"/>
                    <a:pt x="360" y="720"/>
                  </a:cubicBezTo>
                  <a:cubicBezTo>
                    <a:pt x="360" y="716"/>
                    <a:pt x="364" y="712"/>
                    <a:pt x="368" y="712"/>
                  </a:cubicBezTo>
                  <a:close/>
                  <a:moveTo>
                    <a:pt x="416" y="712"/>
                  </a:moveTo>
                  <a:lnTo>
                    <a:pt x="432" y="712"/>
                  </a:lnTo>
                  <a:cubicBezTo>
                    <a:pt x="437" y="712"/>
                    <a:pt x="440" y="716"/>
                    <a:pt x="440" y="720"/>
                  </a:cubicBezTo>
                  <a:cubicBezTo>
                    <a:pt x="440" y="724"/>
                    <a:pt x="437" y="728"/>
                    <a:pt x="432" y="728"/>
                  </a:cubicBezTo>
                  <a:lnTo>
                    <a:pt x="416" y="728"/>
                  </a:lnTo>
                  <a:cubicBezTo>
                    <a:pt x="412" y="728"/>
                    <a:pt x="408" y="724"/>
                    <a:pt x="408" y="720"/>
                  </a:cubicBezTo>
                  <a:cubicBezTo>
                    <a:pt x="408" y="716"/>
                    <a:pt x="412" y="712"/>
                    <a:pt x="416" y="712"/>
                  </a:cubicBezTo>
                  <a:close/>
                  <a:moveTo>
                    <a:pt x="464" y="712"/>
                  </a:moveTo>
                  <a:lnTo>
                    <a:pt x="480" y="712"/>
                  </a:lnTo>
                  <a:cubicBezTo>
                    <a:pt x="485" y="712"/>
                    <a:pt x="488" y="716"/>
                    <a:pt x="488" y="720"/>
                  </a:cubicBezTo>
                  <a:cubicBezTo>
                    <a:pt x="488" y="724"/>
                    <a:pt x="485" y="728"/>
                    <a:pt x="480" y="728"/>
                  </a:cubicBezTo>
                  <a:lnTo>
                    <a:pt x="464" y="728"/>
                  </a:lnTo>
                  <a:cubicBezTo>
                    <a:pt x="460" y="728"/>
                    <a:pt x="456" y="724"/>
                    <a:pt x="456" y="720"/>
                  </a:cubicBezTo>
                  <a:cubicBezTo>
                    <a:pt x="456" y="716"/>
                    <a:pt x="460" y="712"/>
                    <a:pt x="464" y="712"/>
                  </a:cubicBezTo>
                  <a:close/>
                  <a:moveTo>
                    <a:pt x="512" y="712"/>
                  </a:moveTo>
                  <a:lnTo>
                    <a:pt x="528" y="712"/>
                  </a:lnTo>
                  <a:cubicBezTo>
                    <a:pt x="533" y="712"/>
                    <a:pt x="536" y="716"/>
                    <a:pt x="536" y="720"/>
                  </a:cubicBezTo>
                  <a:cubicBezTo>
                    <a:pt x="536" y="724"/>
                    <a:pt x="533" y="728"/>
                    <a:pt x="528" y="728"/>
                  </a:cubicBezTo>
                  <a:lnTo>
                    <a:pt x="512" y="728"/>
                  </a:lnTo>
                  <a:cubicBezTo>
                    <a:pt x="508" y="728"/>
                    <a:pt x="504" y="724"/>
                    <a:pt x="504" y="720"/>
                  </a:cubicBezTo>
                  <a:cubicBezTo>
                    <a:pt x="504" y="716"/>
                    <a:pt x="508" y="712"/>
                    <a:pt x="512" y="712"/>
                  </a:cubicBezTo>
                  <a:close/>
                  <a:moveTo>
                    <a:pt x="560" y="712"/>
                  </a:moveTo>
                  <a:lnTo>
                    <a:pt x="576" y="712"/>
                  </a:lnTo>
                  <a:cubicBezTo>
                    <a:pt x="581" y="712"/>
                    <a:pt x="584" y="716"/>
                    <a:pt x="584" y="720"/>
                  </a:cubicBezTo>
                  <a:cubicBezTo>
                    <a:pt x="584" y="724"/>
                    <a:pt x="581" y="728"/>
                    <a:pt x="576" y="728"/>
                  </a:cubicBezTo>
                  <a:lnTo>
                    <a:pt x="560" y="728"/>
                  </a:lnTo>
                  <a:cubicBezTo>
                    <a:pt x="556" y="728"/>
                    <a:pt x="552" y="724"/>
                    <a:pt x="552" y="720"/>
                  </a:cubicBezTo>
                  <a:cubicBezTo>
                    <a:pt x="552" y="716"/>
                    <a:pt x="556" y="712"/>
                    <a:pt x="560" y="712"/>
                  </a:cubicBezTo>
                  <a:close/>
                  <a:moveTo>
                    <a:pt x="608" y="712"/>
                  </a:moveTo>
                  <a:lnTo>
                    <a:pt x="624" y="712"/>
                  </a:lnTo>
                  <a:cubicBezTo>
                    <a:pt x="629" y="712"/>
                    <a:pt x="632" y="716"/>
                    <a:pt x="632" y="720"/>
                  </a:cubicBezTo>
                  <a:cubicBezTo>
                    <a:pt x="632" y="724"/>
                    <a:pt x="629" y="728"/>
                    <a:pt x="624" y="728"/>
                  </a:cubicBezTo>
                  <a:lnTo>
                    <a:pt x="608" y="728"/>
                  </a:lnTo>
                  <a:cubicBezTo>
                    <a:pt x="604" y="728"/>
                    <a:pt x="600" y="724"/>
                    <a:pt x="600" y="720"/>
                  </a:cubicBezTo>
                  <a:cubicBezTo>
                    <a:pt x="600" y="716"/>
                    <a:pt x="604" y="712"/>
                    <a:pt x="608" y="712"/>
                  </a:cubicBezTo>
                  <a:close/>
                  <a:moveTo>
                    <a:pt x="656" y="712"/>
                  </a:moveTo>
                  <a:lnTo>
                    <a:pt x="672" y="712"/>
                  </a:lnTo>
                  <a:cubicBezTo>
                    <a:pt x="677" y="712"/>
                    <a:pt x="680" y="716"/>
                    <a:pt x="680" y="720"/>
                  </a:cubicBezTo>
                  <a:cubicBezTo>
                    <a:pt x="680" y="724"/>
                    <a:pt x="677" y="728"/>
                    <a:pt x="672" y="728"/>
                  </a:cubicBezTo>
                  <a:lnTo>
                    <a:pt x="656" y="728"/>
                  </a:lnTo>
                  <a:cubicBezTo>
                    <a:pt x="652" y="728"/>
                    <a:pt x="648" y="724"/>
                    <a:pt x="648" y="720"/>
                  </a:cubicBezTo>
                  <a:cubicBezTo>
                    <a:pt x="648" y="716"/>
                    <a:pt x="652" y="712"/>
                    <a:pt x="656" y="712"/>
                  </a:cubicBezTo>
                  <a:close/>
                  <a:moveTo>
                    <a:pt x="704" y="712"/>
                  </a:moveTo>
                  <a:lnTo>
                    <a:pt x="720" y="712"/>
                  </a:lnTo>
                  <a:cubicBezTo>
                    <a:pt x="725" y="712"/>
                    <a:pt x="728" y="716"/>
                    <a:pt x="728" y="720"/>
                  </a:cubicBezTo>
                  <a:cubicBezTo>
                    <a:pt x="728" y="724"/>
                    <a:pt x="725" y="728"/>
                    <a:pt x="720" y="728"/>
                  </a:cubicBezTo>
                  <a:lnTo>
                    <a:pt x="704" y="728"/>
                  </a:lnTo>
                  <a:cubicBezTo>
                    <a:pt x="700" y="728"/>
                    <a:pt x="696" y="724"/>
                    <a:pt x="696" y="720"/>
                  </a:cubicBezTo>
                  <a:cubicBezTo>
                    <a:pt x="696" y="716"/>
                    <a:pt x="700" y="712"/>
                    <a:pt x="704" y="712"/>
                  </a:cubicBezTo>
                  <a:close/>
                  <a:moveTo>
                    <a:pt x="752" y="712"/>
                  </a:moveTo>
                  <a:lnTo>
                    <a:pt x="768" y="712"/>
                  </a:lnTo>
                  <a:cubicBezTo>
                    <a:pt x="773" y="712"/>
                    <a:pt x="776" y="716"/>
                    <a:pt x="776" y="720"/>
                  </a:cubicBezTo>
                  <a:cubicBezTo>
                    <a:pt x="776" y="724"/>
                    <a:pt x="773" y="728"/>
                    <a:pt x="768" y="728"/>
                  </a:cubicBezTo>
                  <a:lnTo>
                    <a:pt x="752" y="728"/>
                  </a:lnTo>
                  <a:cubicBezTo>
                    <a:pt x="748" y="728"/>
                    <a:pt x="744" y="724"/>
                    <a:pt x="744" y="720"/>
                  </a:cubicBezTo>
                  <a:cubicBezTo>
                    <a:pt x="744" y="716"/>
                    <a:pt x="748" y="712"/>
                    <a:pt x="752" y="712"/>
                  </a:cubicBezTo>
                  <a:close/>
                  <a:moveTo>
                    <a:pt x="800" y="712"/>
                  </a:moveTo>
                  <a:lnTo>
                    <a:pt x="816" y="712"/>
                  </a:lnTo>
                  <a:cubicBezTo>
                    <a:pt x="821" y="712"/>
                    <a:pt x="824" y="716"/>
                    <a:pt x="824" y="720"/>
                  </a:cubicBezTo>
                  <a:cubicBezTo>
                    <a:pt x="824" y="724"/>
                    <a:pt x="821" y="728"/>
                    <a:pt x="816" y="728"/>
                  </a:cubicBezTo>
                  <a:lnTo>
                    <a:pt x="800" y="728"/>
                  </a:lnTo>
                  <a:cubicBezTo>
                    <a:pt x="796" y="728"/>
                    <a:pt x="792" y="724"/>
                    <a:pt x="792" y="720"/>
                  </a:cubicBezTo>
                  <a:cubicBezTo>
                    <a:pt x="792" y="716"/>
                    <a:pt x="796" y="712"/>
                    <a:pt x="800" y="712"/>
                  </a:cubicBezTo>
                  <a:close/>
                  <a:moveTo>
                    <a:pt x="848" y="712"/>
                  </a:moveTo>
                  <a:lnTo>
                    <a:pt x="864" y="712"/>
                  </a:lnTo>
                  <a:cubicBezTo>
                    <a:pt x="869" y="712"/>
                    <a:pt x="872" y="716"/>
                    <a:pt x="872" y="720"/>
                  </a:cubicBezTo>
                  <a:cubicBezTo>
                    <a:pt x="872" y="724"/>
                    <a:pt x="869" y="728"/>
                    <a:pt x="864" y="728"/>
                  </a:cubicBezTo>
                  <a:lnTo>
                    <a:pt x="848" y="728"/>
                  </a:lnTo>
                  <a:cubicBezTo>
                    <a:pt x="844" y="728"/>
                    <a:pt x="840" y="724"/>
                    <a:pt x="840" y="720"/>
                  </a:cubicBezTo>
                  <a:cubicBezTo>
                    <a:pt x="840" y="716"/>
                    <a:pt x="844" y="712"/>
                    <a:pt x="848" y="712"/>
                  </a:cubicBezTo>
                  <a:close/>
                  <a:moveTo>
                    <a:pt x="896" y="712"/>
                  </a:moveTo>
                  <a:lnTo>
                    <a:pt x="912" y="712"/>
                  </a:lnTo>
                  <a:cubicBezTo>
                    <a:pt x="917" y="712"/>
                    <a:pt x="920" y="716"/>
                    <a:pt x="920" y="720"/>
                  </a:cubicBezTo>
                  <a:cubicBezTo>
                    <a:pt x="920" y="724"/>
                    <a:pt x="917" y="728"/>
                    <a:pt x="912" y="728"/>
                  </a:cubicBezTo>
                  <a:lnTo>
                    <a:pt x="896" y="728"/>
                  </a:lnTo>
                  <a:cubicBezTo>
                    <a:pt x="892" y="728"/>
                    <a:pt x="888" y="724"/>
                    <a:pt x="888" y="720"/>
                  </a:cubicBezTo>
                  <a:cubicBezTo>
                    <a:pt x="888" y="716"/>
                    <a:pt x="892" y="712"/>
                    <a:pt x="896" y="712"/>
                  </a:cubicBezTo>
                  <a:close/>
                  <a:moveTo>
                    <a:pt x="944" y="712"/>
                  </a:moveTo>
                  <a:lnTo>
                    <a:pt x="960" y="712"/>
                  </a:lnTo>
                  <a:cubicBezTo>
                    <a:pt x="965" y="712"/>
                    <a:pt x="968" y="716"/>
                    <a:pt x="968" y="720"/>
                  </a:cubicBezTo>
                  <a:cubicBezTo>
                    <a:pt x="968" y="724"/>
                    <a:pt x="965" y="728"/>
                    <a:pt x="960" y="728"/>
                  </a:cubicBezTo>
                  <a:lnTo>
                    <a:pt x="944" y="728"/>
                  </a:lnTo>
                  <a:cubicBezTo>
                    <a:pt x="940" y="728"/>
                    <a:pt x="936" y="724"/>
                    <a:pt x="936" y="720"/>
                  </a:cubicBezTo>
                  <a:cubicBezTo>
                    <a:pt x="936" y="716"/>
                    <a:pt x="940" y="712"/>
                    <a:pt x="944" y="712"/>
                  </a:cubicBezTo>
                  <a:close/>
                  <a:moveTo>
                    <a:pt x="992" y="712"/>
                  </a:moveTo>
                  <a:lnTo>
                    <a:pt x="1008" y="712"/>
                  </a:lnTo>
                  <a:cubicBezTo>
                    <a:pt x="1013" y="712"/>
                    <a:pt x="1016" y="716"/>
                    <a:pt x="1016" y="720"/>
                  </a:cubicBezTo>
                  <a:cubicBezTo>
                    <a:pt x="1016" y="724"/>
                    <a:pt x="1013" y="728"/>
                    <a:pt x="1008" y="728"/>
                  </a:cubicBezTo>
                  <a:lnTo>
                    <a:pt x="992" y="728"/>
                  </a:lnTo>
                  <a:cubicBezTo>
                    <a:pt x="988" y="728"/>
                    <a:pt x="984" y="724"/>
                    <a:pt x="984" y="720"/>
                  </a:cubicBezTo>
                  <a:cubicBezTo>
                    <a:pt x="984" y="716"/>
                    <a:pt x="988" y="712"/>
                    <a:pt x="992" y="712"/>
                  </a:cubicBezTo>
                  <a:close/>
                  <a:moveTo>
                    <a:pt x="1040" y="712"/>
                  </a:moveTo>
                  <a:lnTo>
                    <a:pt x="1056" y="712"/>
                  </a:lnTo>
                  <a:cubicBezTo>
                    <a:pt x="1061" y="712"/>
                    <a:pt x="1064" y="716"/>
                    <a:pt x="1064" y="720"/>
                  </a:cubicBezTo>
                  <a:cubicBezTo>
                    <a:pt x="1064" y="724"/>
                    <a:pt x="1061" y="728"/>
                    <a:pt x="1056" y="728"/>
                  </a:cubicBezTo>
                  <a:lnTo>
                    <a:pt x="1040" y="728"/>
                  </a:lnTo>
                  <a:cubicBezTo>
                    <a:pt x="1036" y="728"/>
                    <a:pt x="1032" y="724"/>
                    <a:pt x="1032" y="720"/>
                  </a:cubicBezTo>
                  <a:cubicBezTo>
                    <a:pt x="1032" y="716"/>
                    <a:pt x="1036" y="712"/>
                    <a:pt x="1040" y="712"/>
                  </a:cubicBezTo>
                  <a:close/>
                  <a:moveTo>
                    <a:pt x="1088" y="712"/>
                  </a:moveTo>
                  <a:lnTo>
                    <a:pt x="1104" y="712"/>
                  </a:lnTo>
                  <a:cubicBezTo>
                    <a:pt x="1109" y="712"/>
                    <a:pt x="1112" y="716"/>
                    <a:pt x="1112" y="720"/>
                  </a:cubicBezTo>
                  <a:cubicBezTo>
                    <a:pt x="1112" y="724"/>
                    <a:pt x="1109" y="728"/>
                    <a:pt x="1104" y="728"/>
                  </a:cubicBezTo>
                  <a:lnTo>
                    <a:pt x="1088" y="728"/>
                  </a:lnTo>
                  <a:cubicBezTo>
                    <a:pt x="1084" y="728"/>
                    <a:pt x="1080" y="724"/>
                    <a:pt x="1080" y="720"/>
                  </a:cubicBezTo>
                  <a:cubicBezTo>
                    <a:pt x="1080" y="716"/>
                    <a:pt x="1084" y="712"/>
                    <a:pt x="1088" y="712"/>
                  </a:cubicBezTo>
                  <a:close/>
                  <a:moveTo>
                    <a:pt x="1136" y="712"/>
                  </a:moveTo>
                  <a:lnTo>
                    <a:pt x="1152" y="712"/>
                  </a:lnTo>
                  <a:cubicBezTo>
                    <a:pt x="1157" y="712"/>
                    <a:pt x="1160" y="716"/>
                    <a:pt x="1160" y="720"/>
                  </a:cubicBezTo>
                  <a:cubicBezTo>
                    <a:pt x="1160" y="724"/>
                    <a:pt x="1157" y="728"/>
                    <a:pt x="1152" y="728"/>
                  </a:cubicBezTo>
                  <a:lnTo>
                    <a:pt x="1136" y="728"/>
                  </a:lnTo>
                  <a:cubicBezTo>
                    <a:pt x="1132" y="728"/>
                    <a:pt x="1128" y="724"/>
                    <a:pt x="1128" y="720"/>
                  </a:cubicBezTo>
                  <a:cubicBezTo>
                    <a:pt x="1128" y="716"/>
                    <a:pt x="1132" y="712"/>
                    <a:pt x="1136" y="712"/>
                  </a:cubicBezTo>
                  <a:close/>
                  <a:moveTo>
                    <a:pt x="1184" y="712"/>
                  </a:moveTo>
                  <a:lnTo>
                    <a:pt x="1200" y="712"/>
                  </a:lnTo>
                  <a:cubicBezTo>
                    <a:pt x="1205" y="712"/>
                    <a:pt x="1208" y="716"/>
                    <a:pt x="1208" y="720"/>
                  </a:cubicBezTo>
                  <a:cubicBezTo>
                    <a:pt x="1208" y="724"/>
                    <a:pt x="1205" y="728"/>
                    <a:pt x="1200" y="728"/>
                  </a:cubicBezTo>
                  <a:lnTo>
                    <a:pt x="1184" y="728"/>
                  </a:lnTo>
                  <a:cubicBezTo>
                    <a:pt x="1180" y="728"/>
                    <a:pt x="1176" y="724"/>
                    <a:pt x="1176" y="720"/>
                  </a:cubicBezTo>
                  <a:cubicBezTo>
                    <a:pt x="1176" y="716"/>
                    <a:pt x="1180" y="712"/>
                    <a:pt x="1184" y="712"/>
                  </a:cubicBezTo>
                  <a:close/>
                  <a:moveTo>
                    <a:pt x="1232" y="712"/>
                  </a:moveTo>
                  <a:lnTo>
                    <a:pt x="1248" y="712"/>
                  </a:lnTo>
                  <a:cubicBezTo>
                    <a:pt x="1253" y="712"/>
                    <a:pt x="1256" y="716"/>
                    <a:pt x="1256" y="720"/>
                  </a:cubicBezTo>
                  <a:cubicBezTo>
                    <a:pt x="1256" y="724"/>
                    <a:pt x="1253" y="728"/>
                    <a:pt x="1248" y="728"/>
                  </a:cubicBezTo>
                  <a:lnTo>
                    <a:pt x="1232" y="728"/>
                  </a:lnTo>
                  <a:cubicBezTo>
                    <a:pt x="1228" y="728"/>
                    <a:pt x="1224" y="724"/>
                    <a:pt x="1224" y="720"/>
                  </a:cubicBezTo>
                  <a:cubicBezTo>
                    <a:pt x="1224" y="716"/>
                    <a:pt x="1228" y="712"/>
                    <a:pt x="1232" y="712"/>
                  </a:cubicBezTo>
                  <a:close/>
                  <a:moveTo>
                    <a:pt x="1280" y="712"/>
                  </a:moveTo>
                  <a:lnTo>
                    <a:pt x="1296" y="712"/>
                  </a:lnTo>
                  <a:cubicBezTo>
                    <a:pt x="1301" y="712"/>
                    <a:pt x="1304" y="716"/>
                    <a:pt x="1304" y="720"/>
                  </a:cubicBezTo>
                  <a:cubicBezTo>
                    <a:pt x="1304" y="724"/>
                    <a:pt x="1301" y="728"/>
                    <a:pt x="1296" y="728"/>
                  </a:cubicBezTo>
                  <a:lnTo>
                    <a:pt x="1280" y="728"/>
                  </a:lnTo>
                  <a:cubicBezTo>
                    <a:pt x="1276" y="728"/>
                    <a:pt x="1272" y="724"/>
                    <a:pt x="1272" y="720"/>
                  </a:cubicBezTo>
                  <a:cubicBezTo>
                    <a:pt x="1272" y="716"/>
                    <a:pt x="1276" y="712"/>
                    <a:pt x="1280" y="712"/>
                  </a:cubicBezTo>
                  <a:close/>
                  <a:moveTo>
                    <a:pt x="1328" y="712"/>
                  </a:moveTo>
                  <a:lnTo>
                    <a:pt x="1344" y="712"/>
                  </a:lnTo>
                  <a:cubicBezTo>
                    <a:pt x="1349" y="712"/>
                    <a:pt x="1352" y="716"/>
                    <a:pt x="1352" y="720"/>
                  </a:cubicBezTo>
                  <a:cubicBezTo>
                    <a:pt x="1352" y="724"/>
                    <a:pt x="1349" y="728"/>
                    <a:pt x="1344" y="728"/>
                  </a:cubicBezTo>
                  <a:lnTo>
                    <a:pt x="1328" y="728"/>
                  </a:lnTo>
                  <a:cubicBezTo>
                    <a:pt x="1324" y="728"/>
                    <a:pt x="1320" y="724"/>
                    <a:pt x="1320" y="720"/>
                  </a:cubicBezTo>
                  <a:cubicBezTo>
                    <a:pt x="1320" y="716"/>
                    <a:pt x="1324" y="712"/>
                    <a:pt x="1328" y="712"/>
                  </a:cubicBezTo>
                  <a:close/>
                  <a:moveTo>
                    <a:pt x="1376" y="712"/>
                  </a:moveTo>
                  <a:lnTo>
                    <a:pt x="1392" y="712"/>
                  </a:lnTo>
                  <a:cubicBezTo>
                    <a:pt x="1397" y="712"/>
                    <a:pt x="1400" y="716"/>
                    <a:pt x="1400" y="720"/>
                  </a:cubicBezTo>
                  <a:cubicBezTo>
                    <a:pt x="1400" y="724"/>
                    <a:pt x="1397" y="728"/>
                    <a:pt x="1392" y="728"/>
                  </a:cubicBezTo>
                  <a:lnTo>
                    <a:pt x="1376" y="728"/>
                  </a:lnTo>
                  <a:cubicBezTo>
                    <a:pt x="1372" y="728"/>
                    <a:pt x="1368" y="724"/>
                    <a:pt x="1368" y="720"/>
                  </a:cubicBezTo>
                  <a:cubicBezTo>
                    <a:pt x="1368" y="716"/>
                    <a:pt x="1372" y="712"/>
                    <a:pt x="1376" y="712"/>
                  </a:cubicBezTo>
                  <a:close/>
                  <a:moveTo>
                    <a:pt x="1424" y="712"/>
                  </a:moveTo>
                  <a:lnTo>
                    <a:pt x="1440" y="712"/>
                  </a:lnTo>
                  <a:cubicBezTo>
                    <a:pt x="1445" y="712"/>
                    <a:pt x="1448" y="716"/>
                    <a:pt x="1448" y="720"/>
                  </a:cubicBezTo>
                  <a:cubicBezTo>
                    <a:pt x="1448" y="724"/>
                    <a:pt x="1445" y="728"/>
                    <a:pt x="1440" y="728"/>
                  </a:cubicBezTo>
                  <a:lnTo>
                    <a:pt x="1424" y="728"/>
                  </a:lnTo>
                  <a:cubicBezTo>
                    <a:pt x="1420" y="728"/>
                    <a:pt x="1416" y="724"/>
                    <a:pt x="1416" y="720"/>
                  </a:cubicBezTo>
                  <a:cubicBezTo>
                    <a:pt x="1416" y="716"/>
                    <a:pt x="1420" y="712"/>
                    <a:pt x="1424" y="712"/>
                  </a:cubicBezTo>
                  <a:close/>
                  <a:moveTo>
                    <a:pt x="1472" y="712"/>
                  </a:moveTo>
                  <a:lnTo>
                    <a:pt x="1488" y="712"/>
                  </a:lnTo>
                  <a:cubicBezTo>
                    <a:pt x="1493" y="712"/>
                    <a:pt x="1496" y="716"/>
                    <a:pt x="1496" y="720"/>
                  </a:cubicBezTo>
                  <a:cubicBezTo>
                    <a:pt x="1496" y="724"/>
                    <a:pt x="1493" y="728"/>
                    <a:pt x="1488" y="728"/>
                  </a:cubicBezTo>
                  <a:lnTo>
                    <a:pt x="1472" y="728"/>
                  </a:lnTo>
                  <a:cubicBezTo>
                    <a:pt x="1468" y="728"/>
                    <a:pt x="1464" y="724"/>
                    <a:pt x="1464" y="720"/>
                  </a:cubicBezTo>
                  <a:cubicBezTo>
                    <a:pt x="1464" y="716"/>
                    <a:pt x="1468" y="712"/>
                    <a:pt x="1472" y="712"/>
                  </a:cubicBezTo>
                  <a:close/>
                  <a:moveTo>
                    <a:pt x="1520" y="712"/>
                  </a:moveTo>
                  <a:lnTo>
                    <a:pt x="1536" y="712"/>
                  </a:lnTo>
                  <a:cubicBezTo>
                    <a:pt x="1541" y="712"/>
                    <a:pt x="1544" y="716"/>
                    <a:pt x="1544" y="720"/>
                  </a:cubicBezTo>
                  <a:cubicBezTo>
                    <a:pt x="1544" y="724"/>
                    <a:pt x="1541" y="728"/>
                    <a:pt x="1536" y="728"/>
                  </a:cubicBezTo>
                  <a:lnTo>
                    <a:pt x="1520" y="728"/>
                  </a:lnTo>
                  <a:cubicBezTo>
                    <a:pt x="1516" y="728"/>
                    <a:pt x="1512" y="724"/>
                    <a:pt x="1512" y="720"/>
                  </a:cubicBezTo>
                  <a:cubicBezTo>
                    <a:pt x="1512" y="716"/>
                    <a:pt x="1516" y="712"/>
                    <a:pt x="1520" y="712"/>
                  </a:cubicBezTo>
                  <a:close/>
                  <a:moveTo>
                    <a:pt x="1568" y="712"/>
                  </a:moveTo>
                  <a:lnTo>
                    <a:pt x="1584" y="712"/>
                  </a:lnTo>
                  <a:cubicBezTo>
                    <a:pt x="1589" y="712"/>
                    <a:pt x="1592" y="716"/>
                    <a:pt x="1592" y="720"/>
                  </a:cubicBezTo>
                  <a:cubicBezTo>
                    <a:pt x="1592" y="724"/>
                    <a:pt x="1589" y="728"/>
                    <a:pt x="1584" y="728"/>
                  </a:cubicBezTo>
                  <a:lnTo>
                    <a:pt x="1568" y="728"/>
                  </a:lnTo>
                  <a:cubicBezTo>
                    <a:pt x="1564" y="728"/>
                    <a:pt x="1560" y="724"/>
                    <a:pt x="1560" y="720"/>
                  </a:cubicBezTo>
                  <a:cubicBezTo>
                    <a:pt x="1560" y="716"/>
                    <a:pt x="1564" y="712"/>
                    <a:pt x="1568" y="712"/>
                  </a:cubicBezTo>
                  <a:close/>
                  <a:moveTo>
                    <a:pt x="1616" y="712"/>
                  </a:moveTo>
                  <a:lnTo>
                    <a:pt x="1632" y="712"/>
                  </a:lnTo>
                  <a:cubicBezTo>
                    <a:pt x="1637" y="712"/>
                    <a:pt x="1640" y="716"/>
                    <a:pt x="1640" y="720"/>
                  </a:cubicBezTo>
                  <a:cubicBezTo>
                    <a:pt x="1640" y="724"/>
                    <a:pt x="1637" y="728"/>
                    <a:pt x="1632" y="728"/>
                  </a:cubicBezTo>
                  <a:lnTo>
                    <a:pt x="1616" y="728"/>
                  </a:lnTo>
                  <a:cubicBezTo>
                    <a:pt x="1612" y="728"/>
                    <a:pt x="1608" y="724"/>
                    <a:pt x="1608" y="720"/>
                  </a:cubicBezTo>
                  <a:cubicBezTo>
                    <a:pt x="1608" y="716"/>
                    <a:pt x="1612" y="712"/>
                    <a:pt x="1616" y="712"/>
                  </a:cubicBezTo>
                  <a:close/>
                  <a:moveTo>
                    <a:pt x="1664" y="712"/>
                  </a:moveTo>
                  <a:lnTo>
                    <a:pt x="1680" y="712"/>
                  </a:lnTo>
                  <a:cubicBezTo>
                    <a:pt x="1685" y="712"/>
                    <a:pt x="1688" y="716"/>
                    <a:pt x="1688" y="720"/>
                  </a:cubicBezTo>
                  <a:cubicBezTo>
                    <a:pt x="1688" y="724"/>
                    <a:pt x="1685" y="728"/>
                    <a:pt x="1680" y="728"/>
                  </a:cubicBezTo>
                  <a:lnTo>
                    <a:pt x="1664" y="728"/>
                  </a:lnTo>
                  <a:cubicBezTo>
                    <a:pt x="1660" y="728"/>
                    <a:pt x="1656" y="724"/>
                    <a:pt x="1656" y="720"/>
                  </a:cubicBezTo>
                  <a:cubicBezTo>
                    <a:pt x="1656" y="716"/>
                    <a:pt x="1660" y="712"/>
                    <a:pt x="1664" y="712"/>
                  </a:cubicBezTo>
                  <a:close/>
                  <a:moveTo>
                    <a:pt x="1712" y="712"/>
                  </a:moveTo>
                  <a:lnTo>
                    <a:pt x="1728" y="712"/>
                  </a:lnTo>
                  <a:cubicBezTo>
                    <a:pt x="1733" y="712"/>
                    <a:pt x="1736" y="716"/>
                    <a:pt x="1736" y="720"/>
                  </a:cubicBezTo>
                  <a:cubicBezTo>
                    <a:pt x="1736" y="724"/>
                    <a:pt x="1733" y="728"/>
                    <a:pt x="1728" y="728"/>
                  </a:cubicBezTo>
                  <a:lnTo>
                    <a:pt x="1712" y="728"/>
                  </a:lnTo>
                  <a:cubicBezTo>
                    <a:pt x="1708" y="728"/>
                    <a:pt x="1704" y="724"/>
                    <a:pt x="1704" y="720"/>
                  </a:cubicBezTo>
                  <a:cubicBezTo>
                    <a:pt x="1704" y="716"/>
                    <a:pt x="1708" y="712"/>
                    <a:pt x="1712" y="712"/>
                  </a:cubicBezTo>
                  <a:close/>
                  <a:moveTo>
                    <a:pt x="1760" y="712"/>
                  </a:moveTo>
                  <a:lnTo>
                    <a:pt x="1776" y="712"/>
                  </a:lnTo>
                  <a:cubicBezTo>
                    <a:pt x="1781" y="712"/>
                    <a:pt x="1784" y="716"/>
                    <a:pt x="1784" y="720"/>
                  </a:cubicBezTo>
                  <a:cubicBezTo>
                    <a:pt x="1784" y="724"/>
                    <a:pt x="1781" y="728"/>
                    <a:pt x="1776" y="728"/>
                  </a:cubicBezTo>
                  <a:lnTo>
                    <a:pt x="1760" y="728"/>
                  </a:lnTo>
                  <a:cubicBezTo>
                    <a:pt x="1756" y="728"/>
                    <a:pt x="1752" y="724"/>
                    <a:pt x="1752" y="720"/>
                  </a:cubicBezTo>
                  <a:cubicBezTo>
                    <a:pt x="1752" y="716"/>
                    <a:pt x="1756" y="712"/>
                    <a:pt x="1760" y="712"/>
                  </a:cubicBezTo>
                  <a:close/>
                  <a:moveTo>
                    <a:pt x="1808" y="712"/>
                  </a:moveTo>
                  <a:lnTo>
                    <a:pt x="1824" y="712"/>
                  </a:lnTo>
                  <a:cubicBezTo>
                    <a:pt x="1829" y="712"/>
                    <a:pt x="1832" y="716"/>
                    <a:pt x="1832" y="720"/>
                  </a:cubicBezTo>
                  <a:cubicBezTo>
                    <a:pt x="1832" y="724"/>
                    <a:pt x="1829" y="728"/>
                    <a:pt x="1824" y="728"/>
                  </a:cubicBezTo>
                  <a:lnTo>
                    <a:pt x="1808" y="728"/>
                  </a:lnTo>
                  <a:cubicBezTo>
                    <a:pt x="1804" y="728"/>
                    <a:pt x="1800" y="724"/>
                    <a:pt x="1800" y="720"/>
                  </a:cubicBezTo>
                  <a:cubicBezTo>
                    <a:pt x="1800" y="716"/>
                    <a:pt x="1804" y="712"/>
                    <a:pt x="1808" y="712"/>
                  </a:cubicBezTo>
                  <a:close/>
                  <a:moveTo>
                    <a:pt x="1856" y="712"/>
                  </a:moveTo>
                  <a:lnTo>
                    <a:pt x="1872" y="712"/>
                  </a:lnTo>
                  <a:cubicBezTo>
                    <a:pt x="1877" y="712"/>
                    <a:pt x="1880" y="716"/>
                    <a:pt x="1880" y="720"/>
                  </a:cubicBezTo>
                  <a:cubicBezTo>
                    <a:pt x="1880" y="724"/>
                    <a:pt x="1877" y="728"/>
                    <a:pt x="1872" y="728"/>
                  </a:cubicBezTo>
                  <a:lnTo>
                    <a:pt x="1856" y="728"/>
                  </a:lnTo>
                  <a:cubicBezTo>
                    <a:pt x="1852" y="728"/>
                    <a:pt x="1848" y="724"/>
                    <a:pt x="1848" y="720"/>
                  </a:cubicBezTo>
                  <a:cubicBezTo>
                    <a:pt x="1848" y="716"/>
                    <a:pt x="1852" y="712"/>
                    <a:pt x="1856" y="712"/>
                  </a:cubicBezTo>
                  <a:close/>
                  <a:moveTo>
                    <a:pt x="1904" y="712"/>
                  </a:moveTo>
                  <a:lnTo>
                    <a:pt x="1920" y="712"/>
                  </a:lnTo>
                  <a:cubicBezTo>
                    <a:pt x="1925" y="712"/>
                    <a:pt x="1928" y="716"/>
                    <a:pt x="1928" y="720"/>
                  </a:cubicBezTo>
                  <a:cubicBezTo>
                    <a:pt x="1928" y="724"/>
                    <a:pt x="1925" y="728"/>
                    <a:pt x="1920" y="728"/>
                  </a:cubicBezTo>
                  <a:lnTo>
                    <a:pt x="1904" y="728"/>
                  </a:lnTo>
                  <a:cubicBezTo>
                    <a:pt x="1900" y="728"/>
                    <a:pt x="1896" y="724"/>
                    <a:pt x="1896" y="720"/>
                  </a:cubicBezTo>
                  <a:cubicBezTo>
                    <a:pt x="1896" y="716"/>
                    <a:pt x="1900" y="712"/>
                    <a:pt x="1904" y="712"/>
                  </a:cubicBezTo>
                  <a:close/>
                  <a:moveTo>
                    <a:pt x="1952" y="712"/>
                  </a:moveTo>
                  <a:lnTo>
                    <a:pt x="1968" y="712"/>
                  </a:lnTo>
                  <a:cubicBezTo>
                    <a:pt x="1973" y="712"/>
                    <a:pt x="1976" y="716"/>
                    <a:pt x="1976" y="720"/>
                  </a:cubicBezTo>
                  <a:cubicBezTo>
                    <a:pt x="1976" y="724"/>
                    <a:pt x="1973" y="728"/>
                    <a:pt x="1968" y="728"/>
                  </a:cubicBezTo>
                  <a:lnTo>
                    <a:pt x="1952" y="728"/>
                  </a:lnTo>
                  <a:cubicBezTo>
                    <a:pt x="1948" y="728"/>
                    <a:pt x="1944" y="724"/>
                    <a:pt x="1944" y="720"/>
                  </a:cubicBezTo>
                  <a:cubicBezTo>
                    <a:pt x="1944" y="716"/>
                    <a:pt x="1948" y="712"/>
                    <a:pt x="1952" y="712"/>
                  </a:cubicBezTo>
                  <a:close/>
                  <a:moveTo>
                    <a:pt x="2000" y="712"/>
                  </a:moveTo>
                  <a:lnTo>
                    <a:pt x="2016" y="712"/>
                  </a:lnTo>
                  <a:cubicBezTo>
                    <a:pt x="2021" y="712"/>
                    <a:pt x="2024" y="716"/>
                    <a:pt x="2024" y="720"/>
                  </a:cubicBezTo>
                  <a:cubicBezTo>
                    <a:pt x="2024" y="724"/>
                    <a:pt x="2021" y="728"/>
                    <a:pt x="2016" y="728"/>
                  </a:cubicBezTo>
                  <a:lnTo>
                    <a:pt x="2000" y="728"/>
                  </a:lnTo>
                  <a:cubicBezTo>
                    <a:pt x="1996" y="728"/>
                    <a:pt x="1992" y="724"/>
                    <a:pt x="1992" y="720"/>
                  </a:cubicBezTo>
                  <a:cubicBezTo>
                    <a:pt x="1992" y="716"/>
                    <a:pt x="1996" y="712"/>
                    <a:pt x="2000" y="712"/>
                  </a:cubicBezTo>
                  <a:close/>
                  <a:moveTo>
                    <a:pt x="2048" y="712"/>
                  </a:moveTo>
                  <a:lnTo>
                    <a:pt x="2064" y="712"/>
                  </a:lnTo>
                  <a:cubicBezTo>
                    <a:pt x="2069" y="712"/>
                    <a:pt x="2072" y="716"/>
                    <a:pt x="2072" y="720"/>
                  </a:cubicBezTo>
                  <a:cubicBezTo>
                    <a:pt x="2072" y="724"/>
                    <a:pt x="2069" y="728"/>
                    <a:pt x="2064" y="728"/>
                  </a:cubicBezTo>
                  <a:lnTo>
                    <a:pt x="2048" y="728"/>
                  </a:lnTo>
                  <a:cubicBezTo>
                    <a:pt x="2044" y="728"/>
                    <a:pt x="2040" y="724"/>
                    <a:pt x="2040" y="720"/>
                  </a:cubicBezTo>
                  <a:cubicBezTo>
                    <a:pt x="2040" y="716"/>
                    <a:pt x="2044" y="712"/>
                    <a:pt x="2048" y="712"/>
                  </a:cubicBezTo>
                  <a:close/>
                  <a:moveTo>
                    <a:pt x="2096" y="712"/>
                  </a:moveTo>
                  <a:lnTo>
                    <a:pt x="2112" y="712"/>
                  </a:lnTo>
                  <a:cubicBezTo>
                    <a:pt x="2117" y="712"/>
                    <a:pt x="2120" y="716"/>
                    <a:pt x="2120" y="720"/>
                  </a:cubicBezTo>
                  <a:cubicBezTo>
                    <a:pt x="2120" y="724"/>
                    <a:pt x="2117" y="728"/>
                    <a:pt x="2112" y="728"/>
                  </a:cubicBezTo>
                  <a:lnTo>
                    <a:pt x="2096" y="728"/>
                  </a:lnTo>
                  <a:cubicBezTo>
                    <a:pt x="2092" y="728"/>
                    <a:pt x="2088" y="724"/>
                    <a:pt x="2088" y="720"/>
                  </a:cubicBezTo>
                  <a:cubicBezTo>
                    <a:pt x="2088" y="716"/>
                    <a:pt x="2092" y="712"/>
                    <a:pt x="2096" y="712"/>
                  </a:cubicBezTo>
                  <a:close/>
                  <a:moveTo>
                    <a:pt x="2144" y="712"/>
                  </a:moveTo>
                  <a:lnTo>
                    <a:pt x="2160" y="712"/>
                  </a:lnTo>
                  <a:cubicBezTo>
                    <a:pt x="2165" y="712"/>
                    <a:pt x="2168" y="716"/>
                    <a:pt x="2168" y="720"/>
                  </a:cubicBezTo>
                  <a:cubicBezTo>
                    <a:pt x="2168" y="724"/>
                    <a:pt x="2165" y="728"/>
                    <a:pt x="2160" y="728"/>
                  </a:cubicBezTo>
                  <a:lnTo>
                    <a:pt x="2144" y="728"/>
                  </a:lnTo>
                  <a:cubicBezTo>
                    <a:pt x="2140" y="728"/>
                    <a:pt x="2136" y="724"/>
                    <a:pt x="2136" y="720"/>
                  </a:cubicBezTo>
                  <a:cubicBezTo>
                    <a:pt x="2136" y="716"/>
                    <a:pt x="2140" y="712"/>
                    <a:pt x="2144" y="712"/>
                  </a:cubicBezTo>
                  <a:close/>
                  <a:moveTo>
                    <a:pt x="2192" y="712"/>
                  </a:moveTo>
                  <a:lnTo>
                    <a:pt x="2208" y="712"/>
                  </a:lnTo>
                  <a:cubicBezTo>
                    <a:pt x="2213" y="712"/>
                    <a:pt x="2216" y="716"/>
                    <a:pt x="2216" y="720"/>
                  </a:cubicBezTo>
                  <a:cubicBezTo>
                    <a:pt x="2216" y="724"/>
                    <a:pt x="2213" y="728"/>
                    <a:pt x="2208" y="728"/>
                  </a:cubicBezTo>
                  <a:lnTo>
                    <a:pt x="2192" y="728"/>
                  </a:lnTo>
                  <a:cubicBezTo>
                    <a:pt x="2188" y="728"/>
                    <a:pt x="2184" y="724"/>
                    <a:pt x="2184" y="720"/>
                  </a:cubicBezTo>
                  <a:cubicBezTo>
                    <a:pt x="2184" y="716"/>
                    <a:pt x="2188" y="712"/>
                    <a:pt x="2192" y="712"/>
                  </a:cubicBezTo>
                  <a:close/>
                  <a:moveTo>
                    <a:pt x="2240" y="712"/>
                  </a:moveTo>
                  <a:lnTo>
                    <a:pt x="2256" y="712"/>
                  </a:lnTo>
                  <a:cubicBezTo>
                    <a:pt x="2261" y="712"/>
                    <a:pt x="2264" y="716"/>
                    <a:pt x="2264" y="720"/>
                  </a:cubicBezTo>
                  <a:cubicBezTo>
                    <a:pt x="2264" y="724"/>
                    <a:pt x="2261" y="728"/>
                    <a:pt x="2256" y="728"/>
                  </a:cubicBezTo>
                  <a:lnTo>
                    <a:pt x="2240" y="728"/>
                  </a:lnTo>
                  <a:cubicBezTo>
                    <a:pt x="2236" y="728"/>
                    <a:pt x="2232" y="724"/>
                    <a:pt x="2232" y="720"/>
                  </a:cubicBezTo>
                  <a:cubicBezTo>
                    <a:pt x="2232" y="716"/>
                    <a:pt x="2236" y="712"/>
                    <a:pt x="2240" y="712"/>
                  </a:cubicBezTo>
                  <a:close/>
                  <a:moveTo>
                    <a:pt x="2288" y="712"/>
                  </a:moveTo>
                  <a:lnTo>
                    <a:pt x="2304" y="712"/>
                  </a:lnTo>
                  <a:cubicBezTo>
                    <a:pt x="2309" y="712"/>
                    <a:pt x="2312" y="716"/>
                    <a:pt x="2312" y="720"/>
                  </a:cubicBezTo>
                  <a:cubicBezTo>
                    <a:pt x="2312" y="724"/>
                    <a:pt x="2309" y="728"/>
                    <a:pt x="2304" y="728"/>
                  </a:cubicBezTo>
                  <a:lnTo>
                    <a:pt x="2288" y="728"/>
                  </a:lnTo>
                  <a:cubicBezTo>
                    <a:pt x="2284" y="728"/>
                    <a:pt x="2280" y="724"/>
                    <a:pt x="2280" y="720"/>
                  </a:cubicBezTo>
                  <a:cubicBezTo>
                    <a:pt x="2280" y="716"/>
                    <a:pt x="2284" y="712"/>
                    <a:pt x="2288" y="712"/>
                  </a:cubicBezTo>
                  <a:close/>
                  <a:moveTo>
                    <a:pt x="2336" y="712"/>
                  </a:moveTo>
                  <a:lnTo>
                    <a:pt x="2352" y="712"/>
                  </a:lnTo>
                  <a:cubicBezTo>
                    <a:pt x="2357" y="712"/>
                    <a:pt x="2360" y="716"/>
                    <a:pt x="2360" y="720"/>
                  </a:cubicBezTo>
                  <a:cubicBezTo>
                    <a:pt x="2360" y="724"/>
                    <a:pt x="2357" y="728"/>
                    <a:pt x="2352" y="728"/>
                  </a:cubicBezTo>
                  <a:lnTo>
                    <a:pt x="2336" y="728"/>
                  </a:lnTo>
                  <a:cubicBezTo>
                    <a:pt x="2332" y="728"/>
                    <a:pt x="2328" y="724"/>
                    <a:pt x="2328" y="720"/>
                  </a:cubicBezTo>
                  <a:cubicBezTo>
                    <a:pt x="2328" y="716"/>
                    <a:pt x="2332" y="712"/>
                    <a:pt x="2336" y="712"/>
                  </a:cubicBezTo>
                  <a:close/>
                  <a:moveTo>
                    <a:pt x="2384" y="712"/>
                  </a:moveTo>
                  <a:lnTo>
                    <a:pt x="2400" y="712"/>
                  </a:lnTo>
                  <a:cubicBezTo>
                    <a:pt x="2405" y="712"/>
                    <a:pt x="2408" y="716"/>
                    <a:pt x="2408" y="720"/>
                  </a:cubicBezTo>
                  <a:cubicBezTo>
                    <a:pt x="2408" y="724"/>
                    <a:pt x="2405" y="728"/>
                    <a:pt x="2400" y="728"/>
                  </a:cubicBezTo>
                  <a:lnTo>
                    <a:pt x="2384" y="728"/>
                  </a:lnTo>
                  <a:cubicBezTo>
                    <a:pt x="2380" y="728"/>
                    <a:pt x="2376" y="724"/>
                    <a:pt x="2376" y="720"/>
                  </a:cubicBezTo>
                  <a:cubicBezTo>
                    <a:pt x="2376" y="716"/>
                    <a:pt x="2380" y="712"/>
                    <a:pt x="2384" y="712"/>
                  </a:cubicBezTo>
                  <a:close/>
                  <a:moveTo>
                    <a:pt x="2432" y="712"/>
                  </a:moveTo>
                  <a:lnTo>
                    <a:pt x="2448" y="712"/>
                  </a:lnTo>
                  <a:cubicBezTo>
                    <a:pt x="2453" y="712"/>
                    <a:pt x="2456" y="716"/>
                    <a:pt x="2456" y="720"/>
                  </a:cubicBezTo>
                  <a:cubicBezTo>
                    <a:pt x="2456" y="724"/>
                    <a:pt x="2453" y="728"/>
                    <a:pt x="2448" y="728"/>
                  </a:cubicBezTo>
                  <a:lnTo>
                    <a:pt x="2432" y="728"/>
                  </a:lnTo>
                  <a:cubicBezTo>
                    <a:pt x="2428" y="728"/>
                    <a:pt x="2424" y="724"/>
                    <a:pt x="2424" y="720"/>
                  </a:cubicBezTo>
                  <a:cubicBezTo>
                    <a:pt x="2424" y="716"/>
                    <a:pt x="2428" y="712"/>
                    <a:pt x="2432" y="712"/>
                  </a:cubicBezTo>
                  <a:close/>
                  <a:moveTo>
                    <a:pt x="2480" y="712"/>
                  </a:moveTo>
                  <a:lnTo>
                    <a:pt x="2496" y="712"/>
                  </a:lnTo>
                  <a:cubicBezTo>
                    <a:pt x="2501" y="712"/>
                    <a:pt x="2504" y="716"/>
                    <a:pt x="2504" y="720"/>
                  </a:cubicBezTo>
                  <a:cubicBezTo>
                    <a:pt x="2504" y="724"/>
                    <a:pt x="2501" y="728"/>
                    <a:pt x="2496" y="728"/>
                  </a:cubicBezTo>
                  <a:lnTo>
                    <a:pt x="2480" y="728"/>
                  </a:lnTo>
                  <a:cubicBezTo>
                    <a:pt x="2476" y="728"/>
                    <a:pt x="2472" y="724"/>
                    <a:pt x="2472" y="720"/>
                  </a:cubicBezTo>
                  <a:cubicBezTo>
                    <a:pt x="2472" y="716"/>
                    <a:pt x="2476" y="712"/>
                    <a:pt x="2480" y="712"/>
                  </a:cubicBezTo>
                  <a:close/>
                  <a:moveTo>
                    <a:pt x="2528" y="712"/>
                  </a:moveTo>
                  <a:lnTo>
                    <a:pt x="2544" y="712"/>
                  </a:lnTo>
                  <a:cubicBezTo>
                    <a:pt x="2549" y="712"/>
                    <a:pt x="2552" y="716"/>
                    <a:pt x="2552" y="720"/>
                  </a:cubicBezTo>
                  <a:cubicBezTo>
                    <a:pt x="2552" y="724"/>
                    <a:pt x="2549" y="728"/>
                    <a:pt x="2544" y="728"/>
                  </a:cubicBezTo>
                  <a:lnTo>
                    <a:pt x="2528" y="728"/>
                  </a:lnTo>
                  <a:cubicBezTo>
                    <a:pt x="2524" y="728"/>
                    <a:pt x="2520" y="724"/>
                    <a:pt x="2520" y="720"/>
                  </a:cubicBezTo>
                  <a:cubicBezTo>
                    <a:pt x="2520" y="716"/>
                    <a:pt x="2524" y="712"/>
                    <a:pt x="2528" y="712"/>
                  </a:cubicBezTo>
                  <a:close/>
                  <a:moveTo>
                    <a:pt x="2576" y="712"/>
                  </a:moveTo>
                  <a:lnTo>
                    <a:pt x="2592" y="712"/>
                  </a:lnTo>
                  <a:cubicBezTo>
                    <a:pt x="2597" y="712"/>
                    <a:pt x="2600" y="716"/>
                    <a:pt x="2600" y="720"/>
                  </a:cubicBezTo>
                  <a:cubicBezTo>
                    <a:pt x="2600" y="724"/>
                    <a:pt x="2597" y="728"/>
                    <a:pt x="2592" y="728"/>
                  </a:cubicBezTo>
                  <a:lnTo>
                    <a:pt x="2576" y="728"/>
                  </a:lnTo>
                  <a:cubicBezTo>
                    <a:pt x="2572" y="728"/>
                    <a:pt x="2568" y="724"/>
                    <a:pt x="2568" y="720"/>
                  </a:cubicBezTo>
                  <a:cubicBezTo>
                    <a:pt x="2568" y="716"/>
                    <a:pt x="2572" y="712"/>
                    <a:pt x="2576" y="712"/>
                  </a:cubicBezTo>
                  <a:close/>
                  <a:moveTo>
                    <a:pt x="2624" y="712"/>
                  </a:moveTo>
                  <a:lnTo>
                    <a:pt x="2640" y="712"/>
                  </a:lnTo>
                  <a:cubicBezTo>
                    <a:pt x="2645" y="712"/>
                    <a:pt x="2648" y="716"/>
                    <a:pt x="2648" y="720"/>
                  </a:cubicBezTo>
                  <a:cubicBezTo>
                    <a:pt x="2648" y="724"/>
                    <a:pt x="2645" y="728"/>
                    <a:pt x="2640" y="728"/>
                  </a:cubicBezTo>
                  <a:lnTo>
                    <a:pt x="2624" y="728"/>
                  </a:lnTo>
                  <a:cubicBezTo>
                    <a:pt x="2620" y="728"/>
                    <a:pt x="2616" y="724"/>
                    <a:pt x="2616" y="720"/>
                  </a:cubicBezTo>
                  <a:cubicBezTo>
                    <a:pt x="2616" y="716"/>
                    <a:pt x="2620" y="712"/>
                    <a:pt x="2624" y="712"/>
                  </a:cubicBezTo>
                  <a:close/>
                  <a:moveTo>
                    <a:pt x="2672" y="712"/>
                  </a:moveTo>
                  <a:lnTo>
                    <a:pt x="2688" y="712"/>
                  </a:lnTo>
                  <a:cubicBezTo>
                    <a:pt x="2693" y="712"/>
                    <a:pt x="2696" y="716"/>
                    <a:pt x="2696" y="720"/>
                  </a:cubicBezTo>
                  <a:cubicBezTo>
                    <a:pt x="2696" y="724"/>
                    <a:pt x="2693" y="728"/>
                    <a:pt x="2688" y="728"/>
                  </a:cubicBezTo>
                  <a:lnTo>
                    <a:pt x="2672" y="728"/>
                  </a:lnTo>
                  <a:cubicBezTo>
                    <a:pt x="2668" y="728"/>
                    <a:pt x="2664" y="724"/>
                    <a:pt x="2664" y="720"/>
                  </a:cubicBezTo>
                  <a:cubicBezTo>
                    <a:pt x="2664" y="716"/>
                    <a:pt x="2668" y="712"/>
                    <a:pt x="2672" y="712"/>
                  </a:cubicBezTo>
                  <a:close/>
                  <a:moveTo>
                    <a:pt x="2720" y="712"/>
                  </a:moveTo>
                  <a:lnTo>
                    <a:pt x="2736" y="712"/>
                  </a:lnTo>
                  <a:cubicBezTo>
                    <a:pt x="2741" y="712"/>
                    <a:pt x="2744" y="716"/>
                    <a:pt x="2744" y="720"/>
                  </a:cubicBezTo>
                  <a:cubicBezTo>
                    <a:pt x="2744" y="724"/>
                    <a:pt x="2741" y="728"/>
                    <a:pt x="2736" y="728"/>
                  </a:cubicBezTo>
                  <a:lnTo>
                    <a:pt x="2720" y="728"/>
                  </a:lnTo>
                  <a:cubicBezTo>
                    <a:pt x="2716" y="728"/>
                    <a:pt x="2712" y="724"/>
                    <a:pt x="2712" y="720"/>
                  </a:cubicBezTo>
                  <a:cubicBezTo>
                    <a:pt x="2712" y="716"/>
                    <a:pt x="2716" y="712"/>
                    <a:pt x="2720" y="712"/>
                  </a:cubicBezTo>
                  <a:close/>
                  <a:moveTo>
                    <a:pt x="2768" y="712"/>
                  </a:moveTo>
                  <a:lnTo>
                    <a:pt x="2784" y="712"/>
                  </a:lnTo>
                  <a:cubicBezTo>
                    <a:pt x="2789" y="712"/>
                    <a:pt x="2792" y="716"/>
                    <a:pt x="2792" y="720"/>
                  </a:cubicBezTo>
                  <a:cubicBezTo>
                    <a:pt x="2792" y="724"/>
                    <a:pt x="2789" y="728"/>
                    <a:pt x="2784" y="728"/>
                  </a:cubicBezTo>
                  <a:lnTo>
                    <a:pt x="2768" y="728"/>
                  </a:lnTo>
                  <a:cubicBezTo>
                    <a:pt x="2764" y="728"/>
                    <a:pt x="2760" y="724"/>
                    <a:pt x="2760" y="720"/>
                  </a:cubicBezTo>
                  <a:cubicBezTo>
                    <a:pt x="2760" y="716"/>
                    <a:pt x="2764" y="712"/>
                    <a:pt x="2768" y="712"/>
                  </a:cubicBezTo>
                  <a:close/>
                  <a:moveTo>
                    <a:pt x="2816" y="712"/>
                  </a:moveTo>
                  <a:lnTo>
                    <a:pt x="2832" y="712"/>
                  </a:lnTo>
                  <a:cubicBezTo>
                    <a:pt x="2837" y="712"/>
                    <a:pt x="2840" y="716"/>
                    <a:pt x="2840" y="720"/>
                  </a:cubicBezTo>
                  <a:cubicBezTo>
                    <a:pt x="2840" y="724"/>
                    <a:pt x="2837" y="728"/>
                    <a:pt x="2832" y="728"/>
                  </a:cubicBezTo>
                  <a:lnTo>
                    <a:pt x="2816" y="728"/>
                  </a:lnTo>
                  <a:cubicBezTo>
                    <a:pt x="2812" y="728"/>
                    <a:pt x="2808" y="724"/>
                    <a:pt x="2808" y="720"/>
                  </a:cubicBezTo>
                  <a:cubicBezTo>
                    <a:pt x="2808" y="716"/>
                    <a:pt x="2812" y="712"/>
                    <a:pt x="2816" y="712"/>
                  </a:cubicBezTo>
                  <a:close/>
                  <a:moveTo>
                    <a:pt x="2864" y="712"/>
                  </a:moveTo>
                  <a:lnTo>
                    <a:pt x="2880" y="712"/>
                  </a:lnTo>
                  <a:cubicBezTo>
                    <a:pt x="2885" y="712"/>
                    <a:pt x="2888" y="716"/>
                    <a:pt x="2888" y="720"/>
                  </a:cubicBezTo>
                  <a:cubicBezTo>
                    <a:pt x="2888" y="724"/>
                    <a:pt x="2885" y="728"/>
                    <a:pt x="2880" y="728"/>
                  </a:cubicBezTo>
                  <a:lnTo>
                    <a:pt x="2864" y="728"/>
                  </a:lnTo>
                  <a:cubicBezTo>
                    <a:pt x="2860" y="728"/>
                    <a:pt x="2856" y="724"/>
                    <a:pt x="2856" y="720"/>
                  </a:cubicBezTo>
                  <a:cubicBezTo>
                    <a:pt x="2856" y="716"/>
                    <a:pt x="2860" y="712"/>
                    <a:pt x="2864" y="712"/>
                  </a:cubicBezTo>
                  <a:close/>
                  <a:moveTo>
                    <a:pt x="2912" y="712"/>
                  </a:moveTo>
                  <a:lnTo>
                    <a:pt x="2928" y="712"/>
                  </a:lnTo>
                  <a:cubicBezTo>
                    <a:pt x="2933" y="712"/>
                    <a:pt x="2936" y="716"/>
                    <a:pt x="2936" y="720"/>
                  </a:cubicBezTo>
                  <a:cubicBezTo>
                    <a:pt x="2936" y="724"/>
                    <a:pt x="2933" y="728"/>
                    <a:pt x="2928" y="728"/>
                  </a:cubicBezTo>
                  <a:lnTo>
                    <a:pt x="2912" y="728"/>
                  </a:lnTo>
                  <a:cubicBezTo>
                    <a:pt x="2908" y="728"/>
                    <a:pt x="2904" y="724"/>
                    <a:pt x="2904" y="720"/>
                  </a:cubicBezTo>
                  <a:cubicBezTo>
                    <a:pt x="2904" y="716"/>
                    <a:pt x="2908" y="712"/>
                    <a:pt x="2912" y="712"/>
                  </a:cubicBezTo>
                  <a:close/>
                  <a:moveTo>
                    <a:pt x="2960" y="712"/>
                  </a:moveTo>
                  <a:lnTo>
                    <a:pt x="2976" y="712"/>
                  </a:lnTo>
                  <a:cubicBezTo>
                    <a:pt x="2981" y="712"/>
                    <a:pt x="2984" y="716"/>
                    <a:pt x="2984" y="720"/>
                  </a:cubicBezTo>
                  <a:cubicBezTo>
                    <a:pt x="2984" y="724"/>
                    <a:pt x="2981" y="728"/>
                    <a:pt x="2976" y="728"/>
                  </a:cubicBezTo>
                  <a:lnTo>
                    <a:pt x="2960" y="728"/>
                  </a:lnTo>
                  <a:cubicBezTo>
                    <a:pt x="2956" y="728"/>
                    <a:pt x="2952" y="724"/>
                    <a:pt x="2952" y="720"/>
                  </a:cubicBezTo>
                  <a:cubicBezTo>
                    <a:pt x="2952" y="716"/>
                    <a:pt x="2956" y="712"/>
                    <a:pt x="2960" y="712"/>
                  </a:cubicBezTo>
                  <a:close/>
                  <a:moveTo>
                    <a:pt x="2981" y="701"/>
                  </a:moveTo>
                  <a:lnTo>
                    <a:pt x="2981" y="685"/>
                  </a:lnTo>
                  <a:cubicBezTo>
                    <a:pt x="2981" y="680"/>
                    <a:pt x="2985" y="677"/>
                    <a:pt x="2989" y="677"/>
                  </a:cubicBezTo>
                  <a:cubicBezTo>
                    <a:pt x="2994" y="677"/>
                    <a:pt x="2997" y="680"/>
                    <a:pt x="2997" y="685"/>
                  </a:cubicBezTo>
                  <a:lnTo>
                    <a:pt x="2997" y="701"/>
                  </a:lnTo>
                  <a:cubicBezTo>
                    <a:pt x="2997" y="705"/>
                    <a:pt x="2994" y="709"/>
                    <a:pt x="2989" y="709"/>
                  </a:cubicBezTo>
                  <a:cubicBezTo>
                    <a:pt x="2985" y="709"/>
                    <a:pt x="2981" y="705"/>
                    <a:pt x="2981" y="701"/>
                  </a:cubicBezTo>
                  <a:close/>
                  <a:moveTo>
                    <a:pt x="2981" y="653"/>
                  </a:moveTo>
                  <a:lnTo>
                    <a:pt x="2981" y="637"/>
                  </a:lnTo>
                  <a:cubicBezTo>
                    <a:pt x="2981" y="632"/>
                    <a:pt x="2985" y="629"/>
                    <a:pt x="2989" y="629"/>
                  </a:cubicBezTo>
                  <a:cubicBezTo>
                    <a:pt x="2994" y="629"/>
                    <a:pt x="2997" y="632"/>
                    <a:pt x="2997" y="637"/>
                  </a:cubicBezTo>
                  <a:lnTo>
                    <a:pt x="2997" y="653"/>
                  </a:lnTo>
                  <a:cubicBezTo>
                    <a:pt x="2997" y="657"/>
                    <a:pt x="2994" y="661"/>
                    <a:pt x="2989" y="661"/>
                  </a:cubicBezTo>
                  <a:cubicBezTo>
                    <a:pt x="2985" y="661"/>
                    <a:pt x="2981" y="657"/>
                    <a:pt x="2981" y="653"/>
                  </a:cubicBezTo>
                  <a:close/>
                  <a:moveTo>
                    <a:pt x="2981" y="605"/>
                  </a:moveTo>
                  <a:lnTo>
                    <a:pt x="2981" y="589"/>
                  </a:lnTo>
                  <a:cubicBezTo>
                    <a:pt x="2981" y="584"/>
                    <a:pt x="2985" y="581"/>
                    <a:pt x="2989" y="581"/>
                  </a:cubicBezTo>
                  <a:cubicBezTo>
                    <a:pt x="2994" y="581"/>
                    <a:pt x="2997" y="584"/>
                    <a:pt x="2997" y="589"/>
                  </a:cubicBezTo>
                  <a:lnTo>
                    <a:pt x="2997" y="605"/>
                  </a:lnTo>
                  <a:cubicBezTo>
                    <a:pt x="2997" y="609"/>
                    <a:pt x="2994" y="613"/>
                    <a:pt x="2989" y="613"/>
                  </a:cubicBezTo>
                  <a:cubicBezTo>
                    <a:pt x="2985" y="613"/>
                    <a:pt x="2981" y="609"/>
                    <a:pt x="2981" y="605"/>
                  </a:cubicBezTo>
                  <a:close/>
                  <a:moveTo>
                    <a:pt x="2981" y="557"/>
                  </a:moveTo>
                  <a:lnTo>
                    <a:pt x="2981" y="541"/>
                  </a:lnTo>
                  <a:cubicBezTo>
                    <a:pt x="2981" y="536"/>
                    <a:pt x="2985" y="533"/>
                    <a:pt x="2989" y="533"/>
                  </a:cubicBezTo>
                  <a:cubicBezTo>
                    <a:pt x="2994" y="533"/>
                    <a:pt x="2997" y="536"/>
                    <a:pt x="2997" y="541"/>
                  </a:cubicBezTo>
                  <a:lnTo>
                    <a:pt x="2997" y="557"/>
                  </a:lnTo>
                  <a:cubicBezTo>
                    <a:pt x="2997" y="561"/>
                    <a:pt x="2994" y="565"/>
                    <a:pt x="2989" y="565"/>
                  </a:cubicBezTo>
                  <a:cubicBezTo>
                    <a:pt x="2985" y="565"/>
                    <a:pt x="2981" y="561"/>
                    <a:pt x="2981" y="557"/>
                  </a:cubicBezTo>
                  <a:close/>
                  <a:moveTo>
                    <a:pt x="2981" y="509"/>
                  </a:moveTo>
                  <a:lnTo>
                    <a:pt x="2981" y="493"/>
                  </a:lnTo>
                  <a:cubicBezTo>
                    <a:pt x="2981" y="488"/>
                    <a:pt x="2985" y="485"/>
                    <a:pt x="2989" y="485"/>
                  </a:cubicBezTo>
                  <a:cubicBezTo>
                    <a:pt x="2994" y="485"/>
                    <a:pt x="2997" y="488"/>
                    <a:pt x="2997" y="493"/>
                  </a:cubicBezTo>
                  <a:lnTo>
                    <a:pt x="2997" y="509"/>
                  </a:lnTo>
                  <a:cubicBezTo>
                    <a:pt x="2997" y="513"/>
                    <a:pt x="2994" y="517"/>
                    <a:pt x="2989" y="517"/>
                  </a:cubicBezTo>
                  <a:cubicBezTo>
                    <a:pt x="2985" y="517"/>
                    <a:pt x="2981" y="513"/>
                    <a:pt x="2981" y="509"/>
                  </a:cubicBezTo>
                  <a:close/>
                  <a:moveTo>
                    <a:pt x="2981" y="461"/>
                  </a:moveTo>
                  <a:lnTo>
                    <a:pt x="2981" y="445"/>
                  </a:lnTo>
                  <a:cubicBezTo>
                    <a:pt x="2981" y="440"/>
                    <a:pt x="2985" y="437"/>
                    <a:pt x="2989" y="437"/>
                  </a:cubicBezTo>
                  <a:cubicBezTo>
                    <a:pt x="2994" y="437"/>
                    <a:pt x="2997" y="440"/>
                    <a:pt x="2997" y="445"/>
                  </a:cubicBezTo>
                  <a:lnTo>
                    <a:pt x="2997" y="461"/>
                  </a:lnTo>
                  <a:cubicBezTo>
                    <a:pt x="2997" y="465"/>
                    <a:pt x="2994" y="469"/>
                    <a:pt x="2989" y="469"/>
                  </a:cubicBezTo>
                  <a:cubicBezTo>
                    <a:pt x="2985" y="469"/>
                    <a:pt x="2981" y="465"/>
                    <a:pt x="2981" y="461"/>
                  </a:cubicBezTo>
                  <a:close/>
                  <a:moveTo>
                    <a:pt x="2981" y="413"/>
                  </a:moveTo>
                  <a:lnTo>
                    <a:pt x="2981" y="397"/>
                  </a:lnTo>
                  <a:cubicBezTo>
                    <a:pt x="2981" y="392"/>
                    <a:pt x="2985" y="389"/>
                    <a:pt x="2989" y="389"/>
                  </a:cubicBezTo>
                  <a:cubicBezTo>
                    <a:pt x="2994" y="389"/>
                    <a:pt x="2997" y="392"/>
                    <a:pt x="2997" y="397"/>
                  </a:cubicBezTo>
                  <a:lnTo>
                    <a:pt x="2997" y="413"/>
                  </a:lnTo>
                  <a:cubicBezTo>
                    <a:pt x="2997" y="417"/>
                    <a:pt x="2994" y="421"/>
                    <a:pt x="2989" y="421"/>
                  </a:cubicBezTo>
                  <a:cubicBezTo>
                    <a:pt x="2985" y="421"/>
                    <a:pt x="2981" y="417"/>
                    <a:pt x="2981" y="413"/>
                  </a:cubicBezTo>
                  <a:close/>
                  <a:moveTo>
                    <a:pt x="2981" y="365"/>
                  </a:moveTo>
                  <a:lnTo>
                    <a:pt x="2981" y="349"/>
                  </a:lnTo>
                  <a:cubicBezTo>
                    <a:pt x="2981" y="344"/>
                    <a:pt x="2985" y="341"/>
                    <a:pt x="2989" y="341"/>
                  </a:cubicBezTo>
                  <a:cubicBezTo>
                    <a:pt x="2994" y="341"/>
                    <a:pt x="2997" y="344"/>
                    <a:pt x="2997" y="349"/>
                  </a:cubicBezTo>
                  <a:lnTo>
                    <a:pt x="2997" y="365"/>
                  </a:lnTo>
                  <a:cubicBezTo>
                    <a:pt x="2997" y="369"/>
                    <a:pt x="2994" y="373"/>
                    <a:pt x="2989" y="373"/>
                  </a:cubicBezTo>
                  <a:cubicBezTo>
                    <a:pt x="2985" y="373"/>
                    <a:pt x="2981" y="369"/>
                    <a:pt x="2981" y="365"/>
                  </a:cubicBezTo>
                  <a:close/>
                  <a:moveTo>
                    <a:pt x="2981" y="317"/>
                  </a:moveTo>
                  <a:lnTo>
                    <a:pt x="2981" y="301"/>
                  </a:lnTo>
                  <a:cubicBezTo>
                    <a:pt x="2981" y="296"/>
                    <a:pt x="2985" y="293"/>
                    <a:pt x="2989" y="293"/>
                  </a:cubicBezTo>
                  <a:cubicBezTo>
                    <a:pt x="2994" y="293"/>
                    <a:pt x="2997" y="296"/>
                    <a:pt x="2997" y="301"/>
                  </a:cubicBezTo>
                  <a:lnTo>
                    <a:pt x="2997" y="317"/>
                  </a:lnTo>
                  <a:cubicBezTo>
                    <a:pt x="2997" y="321"/>
                    <a:pt x="2994" y="325"/>
                    <a:pt x="2989" y="325"/>
                  </a:cubicBezTo>
                  <a:cubicBezTo>
                    <a:pt x="2985" y="325"/>
                    <a:pt x="2981" y="321"/>
                    <a:pt x="2981" y="317"/>
                  </a:cubicBezTo>
                  <a:close/>
                  <a:moveTo>
                    <a:pt x="2981" y="269"/>
                  </a:moveTo>
                  <a:lnTo>
                    <a:pt x="2981" y="253"/>
                  </a:lnTo>
                  <a:cubicBezTo>
                    <a:pt x="2981" y="248"/>
                    <a:pt x="2985" y="245"/>
                    <a:pt x="2989" y="245"/>
                  </a:cubicBezTo>
                  <a:cubicBezTo>
                    <a:pt x="2994" y="245"/>
                    <a:pt x="2997" y="248"/>
                    <a:pt x="2997" y="253"/>
                  </a:cubicBezTo>
                  <a:lnTo>
                    <a:pt x="2997" y="269"/>
                  </a:lnTo>
                  <a:cubicBezTo>
                    <a:pt x="2997" y="273"/>
                    <a:pt x="2994" y="277"/>
                    <a:pt x="2989" y="277"/>
                  </a:cubicBezTo>
                  <a:cubicBezTo>
                    <a:pt x="2985" y="277"/>
                    <a:pt x="2981" y="273"/>
                    <a:pt x="2981" y="269"/>
                  </a:cubicBezTo>
                  <a:close/>
                  <a:moveTo>
                    <a:pt x="2981" y="221"/>
                  </a:moveTo>
                  <a:lnTo>
                    <a:pt x="2981" y="205"/>
                  </a:lnTo>
                  <a:cubicBezTo>
                    <a:pt x="2981" y="200"/>
                    <a:pt x="2985" y="197"/>
                    <a:pt x="2989" y="197"/>
                  </a:cubicBezTo>
                  <a:cubicBezTo>
                    <a:pt x="2994" y="197"/>
                    <a:pt x="2997" y="200"/>
                    <a:pt x="2997" y="205"/>
                  </a:cubicBezTo>
                  <a:lnTo>
                    <a:pt x="2997" y="221"/>
                  </a:lnTo>
                  <a:cubicBezTo>
                    <a:pt x="2997" y="225"/>
                    <a:pt x="2994" y="229"/>
                    <a:pt x="2989" y="229"/>
                  </a:cubicBezTo>
                  <a:cubicBezTo>
                    <a:pt x="2985" y="229"/>
                    <a:pt x="2981" y="225"/>
                    <a:pt x="2981" y="221"/>
                  </a:cubicBezTo>
                  <a:close/>
                  <a:moveTo>
                    <a:pt x="2981" y="173"/>
                  </a:moveTo>
                  <a:lnTo>
                    <a:pt x="2981" y="157"/>
                  </a:lnTo>
                  <a:cubicBezTo>
                    <a:pt x="2981" y="152"/>
                    <a:pt x="2985" y="149"/>
                    <a:pt x="2989" y="149"/>
                  </a:cubicBezTo>
                  <a:cubicBezTo>
                    <a:pt x="2994" y="149"/>
                    <a:pt x="2997" y="152"/>
                    <a:pt x="2997" y="157"/>
                  </a:cubicBezTo>
                  <a:lnTo>
                    <a:pt x="2997" y="173"/>
                  </a:lnTo>
                  <a:cubicBezTo>
                    <a:pt x="2997" y="177"/>
                    <a:pt x="2994" y="181"/>
                    <a:pt x="2989" y="181"/>
                  </a:cubicBezTo>
                  <a:cubicBezTo>
                    <a:pt x="2985" y="181"/>
                    <a:pt x="2981" y="177"/>
                    <a:pt x="2981" y="173"/>
                  </a:cubicBezTo>
                  <a:close/>
                  <a:moveTo>
                    <a:pt x="2981" y="125"/>
                  </a:moveTo>
                  <a:lnTo>
                    <a:pt x="2981" y="109"/>
                  </a:lnTo>
                  <a:cubicBezTo>
                    <a:pt x="2981" y="104"/>
                    <a:pt x="2985" y="101"/>
                    <a:pt x="2989" y="101"/>
                  </a:cubicBezTo>
                  <a:cubicBezTo>
                    <a:pt x="2994" y="101"/>
                    <a:pt x="2997" y="104"/>
                    <a:pt x="2997" y="109"/>
                  </a:cubicBezTo>
                  <a:lnTo>
                    <a:pt x="2997" y="125"/>
                  </a:lnTo>
                  <a:cubicBezTo>
                    <a:pt x="2997" y="129"/>
                    <a:pt x="2994" y="133"/>
                    <a:pt x="2989" y="133"/>
                  </a:cubicBezTo>
                  <a:cubicBezTo>
                    <a:pt x="2985" y="133"/>
                    <a:pt x="2981" y="129"/>
                    <a:pt x="2981" y="125"/>
                  </a:cubicBezTo>
                  <a:close/>
                  <a:moveTo>
                    <a:pt x="2981" y="77"/>
                  </a:moveTo>
                  <a:lnTo>
                    <a:pt x="2981" y="61"/>
                  </a:lnTo>
                  <a:cubicBezTo>
                    <a:pt x="2981" y="56"/>
                    <a:pt x="2985" y="53"/>
                    <a:pt x="2989" y="53"/>
                  </a:cubicBezTo>
                  <a:cubicBezTo>
                    <a:pt x="2994" y="53"/>
                    <a:pt x="2997" y="56"/>
                    <a:pt x="2997" y="61"/>
                  </a:cubicBezTo>
                  <a:lnTo>
                    <a:pt x="2997" y="77"/>
                  </a:lnTo>
                  <a:cubicBezTo>
                    <a:pt x="2997" y="81"/>
                    <a:pt x="2994" y="85"/>
                    <a:pt x="2989" y="85"/>
                  </a:cubicBezTo>
                  <a:cubicBezTo>
                    <a:pt x="2985" y="85"/>
                    <a:pt x="2981" y="81"/>
                    <a:pt x="2981" y="77"/>
                  </a:cubicBezTo>
                  <a:close/>
                  <a:moveTo>
                    <a:pt x="2981" y="29"/>
                  </a:moveTo>
                  <a:lnTo>
                    <a:pt x="2981" y="13"/>
                  </a:lnTo>
                  <a:cubicBezTo>
                    <a:pt x="2981" y="8"/>
                    <a:pt x="2985" y="5"/>
                    <a:pt x="2989" y="5"/>
                  </a:cubicBezTo>
                  <a:cubicBezTo>
                    <a:pt x="2994" y="5"/>
                    <a:pt x="2997" y="8"/>
                    <a:pt x="2997" y="13"/>
                  </a:cubicBezTo>
                  <a:lnTo>
                    <a:pt x="2997" y="29"/>
                  </a:lnTo>
                  <a:cubicBezTo>
                    <a:pt x="2997" y="33"/>
                    <a:pt x="2994" y="37"/>
                    <a:pt x="2989" y="37"/>
                  </a:cubicBezTo>
                  <a:cubicBezTo>
                    <a:pt x="2985" y="37"/>
                    <a:pt x="2981" y="33"/>
                    <a:pt x="2981" y="29"/>
                  </a:cubicBezTo>
                  <a:close/>
                  <a:moveTo>
                    <a:pt x="2961" y="16"/>
                  </a:moveTo>
                  <a:lnTo>
                    <a:pt x="2945" y="16"/>
                  </a:lnTo>
                  <a:cubicBezTo>
                    <a:pt x="2941" y="16"/>
                    <a:pt x="2937" y="13"/>
                    <a:pt x="2937" y="8"/>
                  </a:cubicBezTo>
                  <a:cubicBezTo>
                    <a:pt x="2937" y="4"/>
                    <a:pt x="2941" y="0"/>
                    <a:pt x="2945" y="0"/>
                  </a:cubicBezTo>
                  <a:lnTo>
                    <a:pt x="2961" y="0"/>
                  </a:lnTo>
                  <a:cubicBezTo>
                    <a:pt x="2966" y="0"/>
                    <a:pt x="2969" y="4"/>
                    <a:pt x="2969" y="8"/>
                  </a:cubicBezTo>
                  <a:cubicBezTo>
                    <a:pt x="2969" y="13"/>
                    <a:pt x="2966" y="16"/>
                    <a:pt x="2961" y="16"/>
                  </a:cubicBezTo>
                  <a:close/>
                  <a:moveTo>
                    <a:pt x="2913" y="16"/>
                  </a:moveTo>
                  <a:lnTo>
                    <a:pt x="2897" y="16"/>
                  </a:lnTo>
                  <a:cubicBezTo>
                    <a:pt x="2893" y="16"/>
                    <a:pt x="2889" y="13"/>
                    <a:pt x="2889" y="8"/>
                  </a:cubicBezTo>
                  <a:cubicBezTo>
                    <a:pt x="2889" y="4"/>
                    <a:pt x="2893" y="0"/>
                    <a:pt x="2897" y="0"/>
                  </a:cubicBezTo>
                  <a:lnTo>
                    <a:pt x="2913" y="0"/>
                  </a:lnTo>
                  <a:cubicBezTo>
                    <a:pt x="2918" y="0"/>
                    <a:pt x="2921" y="4"/>
                    <a:pt x="2921" y="8"/>
                  </a:cubicBezTo>
                  <a:cubicBezTo>
                    <a:pt x="2921" y="13"/>
                    <a:pt x="2918" y="16"/>
                    <a:pt x="2913" y="16"/>
                  </a:cubicBezTo>
                  <a:close/>
                  <a:moveTo>
                    <a:pt x="2865" y="16"/>
                  </a:moveTo>
                  <a:lnTo>
                    <a:pt x="2849" y="16"/>
                  </a:lnTo>
                  <a:cubicBezTo>
                    <a:pt x="2845" y="16"/>
                    <a:pt x="2841" y="13"/>
                    <a:pt x="2841" y="8"/>
                  </a:cubicBezTo>
                  <a:cubicBezTo>
                    <a:pt x="2841" y="4"/>
                    <a:pt x="2845" y="0"/>
                    <a:pt x="2849" y="0"/>
                  </a:cubicBezTo>
                  <a:lnTo>
                    <a:pt x="2865" y="0"/>
                  </a:lnTo>
                  <a:cubicBezTo>
                    <a:pt x="2870" y="0"/>
                    <a:pt x="2873" y="4"/>
                    <a:pt x="2873" y="8"/>
                  </a:cubicBezTo>
                  <a:cubicBezTo>
                    <a:pt x="2873" y="13"/>
                    <a:pt x="2870" y="16"/>
                    <a:pt x="2865" y="16"/>
                  </a:cubicBezTo>
                  <a:close/>
                  <a:moveTo>
                    <a:pt x="2817" y="16"/>
                  </a:moveTo>
                  <a:lnTo>
                    <a:pt x="2801" y="16"/>
                  </a:lnTo>
                  <a:cubicBezTo>
                    <a:pt x="2797" y="16"/>
                    <a:pt x="2793" y="13"/>
                    <a:pt x="2793" y="8"/>
                  </a:cubicBezTo>
                  <a:cubicBezTo>
                    <a:pt x="2793" y="4"/>
                    <a:pt x="2797" y="0"/>
                    <a:pt x="2801" y="0"/>
                  </a:cubicBezTo>
                  <a:lnTo>
                    <a:pt x="2817" y="0"/>
                  </a:lnTo>
                  <a:cubicBezTo>
                    <a:pt x="2822" y="0"/>
                    <a:pt x="2825" y="4"/>
                    <a:pt x="2825" y="8"/>
                  </a:cubicBezTo>
                  <a:cubicBezTo>
                    <a:pt x="2825" y="13"/>
                    <a:pt x="2822" y="16"/>
                    <a:pt x="2817" y="16"/>
                  </a:cubicBezTo>
                  <a:close/>
                  <a:moveTo>
                    <a:pt x="2769" y="16"/>
                  </a:moveTo>
                  <a:lnTo>
                    <a:pt x="2753" y="16"/>
                  </a:lnTo>
                  <a:cubicBezTo>
                    <a:pt x="2749" y="16"/>
                    <a:pt x="2745" y="13"/>
                    <a:pt x="2745" y="8"/>
                  </a:cubicBezTo>
                  <a:cubicBezTo>
                    <a:pt x="2745" y="4"/>
                    <a:pt x="2749" y="0"/>
                    <a:pt x="2753" y="0"/>
                  </a:cubicBezTo>
                  <a:lnTo>
                    <a:pt x="2769" y="0"/>
                  </a:lnTo>
                  <a:cubicBezTo>
                    <a:pt x="2774" y="0"/>
                    <a:pt x="2777" y="4"/>
                    <a:pt x="2777" y="8"/>
                  </a:cubicBezTo>
                  <a:cubicBezTo>
                    <a:pt x="2777" y="13"/>
                    <a:pt x="2774" y="16"/>
                    <a:pt x="2769" y="16"/>
                  </a:cubicBezTo>
                  <a:close/>
                  <a:moveTo>
                    <a:pt x="2721" y="16"/>
                  </a:moveTo>
                  <a:lnTo>
                    <a:pt x="2705" y="16"/>
                  </a:lnTo>
                  <a:cubicBezTo>
                    <a:pt x="2701" y="16"/>
                    <a:pt x="2697" y="13"/>
                    <a:pt x="2697" y="8"/>
                  </a:cubicBezTo>
                  <a:cubicBezTo>
                    <a:pt x="2697" y="4"/>
                    <a:pt x="2701" y="0"/>
                    <a:pt x="2705" y="0"/>
                  </a:cubicBezTo>
                  <a:lnTo>
                    <a:pt x="2721" y="0"/>
                  </a:lnTo>
                  <a:cubicBezTo>
                    <a:pt x="2726" y="0"/>
                    <a:pt x="2729" y="4"/>
                    <a:pt x="2729" y="8"/>
                  </a:cubicBezTo>
                  <a:cubicBezTo>
                    <a:pt x="2729" y="13"/>
                    <a:pt x="2726" y="16"/>
                    <a:pt x="2721" y="16"/>
                  </a:cubicBezTo>
                  <a:close/>
                  <a:moveTo>
                    <a:pt x="2673" y="16"/>
                  </a:moveTo>
                  <a:lnTo>
                    <a:pt x="2657" y="16"/>
                  </a:lnTo>
                  <a:cubicBezTo>
                    <a:pt x="2653" y="16"/>
                    <a:pt x="2649" y="13"/>
                    <a:pt x="2649" y="8"/>
                  </a:cubicBezTo>
                  <a:cubicBezTo>
                    <a:pt x="2649" y="4"/>
                    <a:pt x="2653" y="0"/>
                    <a:pt x="2657" y="0"/>
                  </a:cubicBezTo>
                  <a:lnTo>
                    <a:pt x="2673" y="0"/>
                  </a:lnTo>
                  <a:cubicBezTo>
                    <a:pt x="2678" y="0"/>
                    <a:pt x="2681" y="4"/>
                    <a:pt x="2681" y="8"/>
                  </a:cubicBezTo>
                  <a:cubicBezTo>
                    <a:pt x="2681" y="13"/>
                    <a:pt x="2678" y="16"/>
                    <a:pt x="2673" y="16"/>
                  </a:cubicBezTo>
                  <a:close/>
                  <a:moveTo>
                    <a:pt x="2625" y="16"/>
                  </a:moveTo>
                  <a:lnTo>
                    <a:pt x="2609" y="16"/>
                  </a:lnTo>
                  <a:cubicBezTo>
                    <a:pt x="2605" y="16"/>
                    <a:pt x="2601" y="13"/>
                    <a:pt x="2601" y="8"/>
                  </a:cubicBezTo>
                  <a:cubicBezTo>
                    <a:pt x="2601" y="4"/>
                    <a:pt x="2605" y="0"/>
                    <a:pt x="2609" y="0"/>
                  </a:cubicBezTo>
                  <a:lnTo>
                    <a:pt x="2625" y="0"/>
                  </a:lnTo>
                  <a:cubicBezTo>
                    <a:pt x="2630" y="0"/>
                    <a:pt x="2633" y="4"/>
                    <a:pt x="2633" y="8"/>
                  </a:cubicBezTo>
                  <a:cubicBezTo>
                    <a:pt x="2633" y="13"/>
                    <a:pt x="2630" y="16"/>
                    <a:pt x="2625" y="16"/>
                  </a:cubicBezTo>
                  <a:close/>
                  <a:moveTo>
                    <a:pt x="2577" y="16"/>
                  </a:moveTo>
                  <a:lnTo>
                    <a:pt x="2561" y="16"/>
                  </a:lnTo>
                  <a:cubicBezTo>
                    <a:pt x="2557" y="16"/>
                    <a:pt x="2553" y="13"/>
                    <a:pt x="2553" y="8"/>
                  </a:cubicBezTo>
                  <a:cubicBezTo>
                    <a:pt x="2553" y="4"/>
                    <a:pt x="2557" y="0"/>
                    <a:pt x="2561" y="0"/>
                  </a:cubicBezTo>
                  <a:lnTo>
                    <a:pt x="2577" y="0"/>
                  </a:lnTo>
                  <a:cubicBezTo>
                    <a:pt x="2582" y="0"/>
                    <a:pt x="2585" y="4"/>
                    <a:pt x="2585" y="8"/>
                  </a:cubicBezTo>
                  <a:cubicBezTo>
                    <a:pt x="2585" y="13"/>
                    <a:pt x="2582" y="16"/>
                    <a:pt x="2577" y="16"/>
                  </a:cubicBezTo>
                  <a:close/>
                  <a:moveTo>
                    <a:pt x="2529" y="16"/>
                  </a:moveTo>
                  <a:lnTo>
                    <a:pt x="2513" y="16"/>
                  </a:lnTo>
                  <a:cubicBezTo>
                    <a:pt x="2509" y="16"/>
                    <a:pt x="2505" y="13"/>
                    <a:pt x="2505" y="8"/>
                  </a:cubicBezTo>
                  <a:cubicBezTo>
                    <a:pt x="2505" y="4"/>
                    <a:pt x="2509" y="0"/>
                    <a:pt x="2513" y="0"/>
                  </a:cubicBezTo>
                  <a:lnTo>
                    <a:pt x="2529" y="0"/>
                  </a:lnTo>
                  <a:cubicBezTo>
                    <a:pt x="2534" y="0"/>
                    <a:pt x="2537" y="4"/>
                    <a:pt x="2537" y="8"/>
                  </a:cubicBezTo>
                  <a:cubicBezTo>
                    <a:pt x="2537" y="13"/>
                    <a:pt x="2534" y="16"/>
                    <a:pt x="2529" y="16"/>
                  </a:cubicBezTo>
                  <a:close/>
                  <a:moveTo>
                    <a:pt x="2481" y="16"/>
                  </a:moveTo>
                  <a:lnTo>
                    <a:pt x="2465" y="16"/>
                  </a:lnTo>
                  <a:cubicBezTo>
                    <a:pt x="2461" y="16"/>
                    <a:pt x="2457" y="13"/>
                    <a:pt x="2457" y="8"/>
                  </a:cubicBezTo>
                  <a:cubicBezTo>
                    <a:pt x="2457" y="4"/>
                    <a:pt x="2461" y="0"/>
                    <a:pt x="2465" y="0"/>
                  </a:cubicBezTo>
                  <a:lnTo>
                    <a:pt x="2481" y="0"/>
                  </a:lnTo>
                  <a:cubicBezTo>
                    <a:pt x="2486" y="0"/>
                    <a:pt x="2489" y="4"/>
                    <a:pt x="2489" y="8"/>
                  </a:cubicBezTo>
                  <a:cubicBezTo>
                    <a:pt x="2489" y="13"/>
                    <a:pt x="2486" y="16"/>
                    <a:pt x="2481" y="16"/>
                  </a:cubicBezTo>
                  <a:close/>
                  <a:moveTo>
                    <a:pt x="2433" y="16"/>
                  </a:moveTo>
                  <a:lnTo>
                    <a:pt x="2417" y="16"/>
                  </a:lnTo>
                  <a:cubicBezTo>
                    <a:pt x="2413" y="16"/>
                    <a:pt x="2409" y="13"/>
                    <a:pt x="2409" y="8"/>
                  </a:cubicBezTo>
                  <a:cubicBezTo>
                    <a:pt x="2409" y="4"/>
                    <a:pt x="2413" y="0"/>
                    <a:pt x="2417" y="0"/>
                  </a:cubicBezTo>
                  <a:lnTo>
                    <a:pt x="2433" y="0"/>
                  </a:lnTo>
                  <a:cubicBezTo>
                    <a:pt x="2438" y="0"/>
                    <a:pt x="2441" y="4"/>
                    <a:pt x="2441" y="8"/>
                  </a:cubicBezTo>
                  <a:cubicBezTo>
                    <a:pt x="2441" y="13"/>
                    <a:pt x="2438" y="16"/>
                    <a:pt x="2433" y="16"/>
                  </a:cubicBezTo>
                  <a:close/>
                  <a:moveTo>
                    <a:pt x="2385" y="16"/>
                  </a:moveTo>
                  <a:lnTo>
                    <a:pt x="2369" y="16"/>
                  </a:lnTo>
                  <a:cubicBezTo>
                    <a:pt x="2365" y="16"/>
                    <a:pt x="2361" y="13"/>
                    <a:pt x="2361" y="8"/>
                  </a:cubicBezTo>
                  <a:cubicBezTo>
                    <a:pt x="2361" y="4"/>
                    <a:pt x="2365" y="0"/>
                    <a:pt x="2369" y="0"/>
                  </a:cubicBezTo>
                  <a:lnTo>
                    <a:pt x="2385" y="0"/>
                  </a:lnTo>
                  <a:cubicBezTo>
                    <a:pt x="2390" y="0"/>
                    <a:pt x="2393" y="4"/>
                    <a:pt x="2393" y="8"/>
                  </a:cubicBezTo>
                  <a:cubicBezTo>
                    <a:pt x="2393" y="13"/>
                    <a:pt x="2390" y="16"/>
                    <a:pt x="2385" y="16"/>
                  </a:cubicBezTo>
                  <a:close/>
                  <a:moveTo>
                    <a:pt x="2337" y="16"/>
                  </a:moveTo>
                  <a:lnTo>
                    <a:pt x="2321" y="16"/>
                  </a:lnTo>
                  <a:cubicBezTo>
                    <a:pt x="2317" y="16"/>
                    <a:pt x="2313" y="13"/>
                    <a:pt x="2313" y="8"/>
                  </a:cubicBezTo>
                  <a:cubicBezTo>
                    <a:pt x="2313" y="4"/>
                    <a:pt x="2317" y="0"/>
                    <a:pt x="2321" y="0"/>
                  </a:cubicBezTo>
                  <a:lnTo>
                    <a:pt x="2337" y="0"/>
                  </a:lnTo>
                  <a:cubicBezTo>
                    <a:pt x="2342" y="0"/>
                    <a:pt x="2345" y="4"/>
                    <a:pt x="2345" y="8"/>
                  </a:cubicBezTo>
                  <a:cubicBezTo>
                    <a:pt x="2345" y="13"/>
                    <a:pt x="2342" y="16"/>
                    <a:pt x="2337" y="16"/>
                  </a:cubicBezTo>
                  <a:close/>
                  <a:moveTo>
                    <a:pt x="2289" y="16"/>
                  </a:moveTo>
                  <a:lnTo>
                    <a:pt x="2273" y="16"/>
                  </a:lnTo>
                  <a:cubicBezTo>
                    <a:pt x="2269" y="16"/>
                    <a:pt x="2265" y="13"/>
                    <a:pt x="2265" y="8"/>
                  </a:cubicBezTo>
                  <a:cubicBezTo>
                    <a:pt x="2265" y="4"/>
                    <a:pt x="2269" y="0"/>
                    <a:pt x="2273" y="0"/>
                  </a:cubicBezTo>
                  <a:lnTo>
                    <a:pt x="2289" y="0"/>
                  </a:lnTo>
                  <a:cubicBezTo>
                    <a:pt x="2294" y="0"/>
                    <a:pt x="2297" y="4"/>
                    <a:pt x="2297" y="8"/>
                  </a:cubicBezTo>
                  <a:cubicBezTo>
                    <a:pt x="2297" y="13"/>
                    <a:pt x="2294" y="16"/>
                    <a:pt x="2289" y="16"/>
                  </a:cubicBezTo>
                  <a:close/>
                  <a:moveTo>
                    <a:pt x="2241" y="16"/>
                  </a:moveTo>
                  <a:lnTo>
                    <a:pt x="2225" y="16"/>
                  </a:lnTo>
                  <a:cubicBezTo>
                    <a:pt x="2221" y="16"/>
                    <a:pt x="2217" y="13"/>
                    <a:pt x="2217" y="8"/>
                  </a:cubicBezTo>
                  <a:cubicBezTo>
                    <a:pt x="2217" y="4"/>
                    <a:pt x="2221" y="0"/>
                    <a:pt x="2225" y="0"/>
                  </a:cubicBezTo>
                  <a:lnTo>
                    <a:pt x="2241" y="0"/>
                  </a:lnTo>
                  <a:cubicBezTo>
                    <a:pt x="2246" y="0"/>
                    <a:pt x="2249" y="4"/>
                    <a:pt x="2249" y="8"/>
                  </a:cubicBezTo>
                  <a:cubicBezTo>
                    <a:pt x="2249" y="13"/>
                    <a:pt x="2246" y="16"/>
                    <a:pt x="2241" y="16"/>
                  </a:cubicBezTo>
                  <a:close/>
                  <a:moveTo>
                    <a:pt x="2193" y="16"/>
                  </a:moveTo>
                  <a:lnTo>
                    <a:pt x="2177" y="16"/>
                  </a:lnTo>
                  <a:cubicBezTo>
                    <a:pt x="2173" y="16"/>
                    <a:pt x="2169" y="13"/>
                    <a:pt x="2169" y="8"/>
                  </a:cubicBezTo>
                  <a:cubicBezTo>
                    <a:pt x="2169" y="4"/>
                    <a:pt x="2173" y="0"/>
                    <a:pt x="2177" y="0"/>
                  </a:cubicBezTo>
                  <a:lnTo>
                    <a:pt x="2193" y="0"/>
                  </a:lnTo>
                  <a:cubicBezTo>
                    <a:pt x="2198" y="0"/>
                    <a:pt x="2201" y="4"/>
                    <a:pt x="2201" y="8"/>
                  </a:cubicBezTo>
                  <a:cubicBezTo>
                    <a:pt x="2201" y="13"/>
                    <a:pt x="2198" y="16"/>
                    <a:pt x="2193" y="16"/>
                  </a:cubicBezTo>
                  <a:close/>
                  <a:moveTo>
                    <a:pt x="2145" y="16"/>
                  </a:moveTo>
                  <a:lnTo>
                    <a:pt x="2129" y="16"/>
                  </a:lnTo>
                  <a:cubicBezTo>
                    <a:pt x="2125" y="16"/>
                    <a:pt x="2121" y="13"/>
                    <a:pt x="2121" y="8"/>
                  </a:cubicBezTo>
                  <a:cubicBezTo>
                    <a:pt x="2121" y="4"/>
                    <a:pt x="2125" y="0"/>
                    <a:pt x="2129" y="0"/>
                  </a:cubicBezTo>
                  <a:lnTo>
                    <a:pt x="2145" y="0"/>
                  </a:lnTo>
                  <a:cubicBezTo>
                    <a:pt x="2150" y="0"/>
                    <a:pt x="2153" y="4"/>
                    <a:pt x="2153" y="8"/>
                  </a:cubicBezTo>
                  <a:cubicBezTo>
                    <a:pt x="2153" y="13"/>
                    <a:pt x="2150" y="16"/>
                    <a:pt x="2145" y="16"/>
                  </a:cubicBezTo>
                  <a:close/>
                  <a:moveTo>
                    <a:pt x="2097" y="16"/>
                  </a:moveTo>
                  <a:lnTo>
                    <a:pt x="2081" y="16"/>
                  </a:lnTo>
                  <a:cubicBezTo>
                    <a:pt x="2077" y="16"/>
                    <a:pt x="2073" y="13"/>
                    <a:pt x="2073" y="8"/>
                  </a:cubicBezTo>
                  <a:cubicBezTo>
                    <a:pt x="2073" y="4"/>
                    <a:pt x="2077" y="0"/>
                    <a:pt x="2081" y="0"/>
                  </a:cubicBezTo>
                  <a:lnTo>
                    <a:pt x="2097" y="0"/>
                  </a:lnTo>
                  <a:cubicBezTo>
                    <a:pt x="2102" y="0"/>
                    <a:pt x="2105" y="4"/>
                    <a:pt x="2105" y="8"/>
                  </a:cubicBezTo>
                  <a:cubicBezTo>
                    <a:pt x="2105" y="13"/>
                    <a:pt x="2102" y="16"/>
                    <a:pt x="2097" y="16"/>
                  </a:cubicBezTo>
                  <a:close/>
                  <a:moveTo>
                    <a:pt x="2049" y="16"/>
                  </a:moveTo>
                  <a:lnTo>
                    <a:pt x="2033" y="16"/>
                  </a:lnTo>
                  <a:cubicBezTo>
                    <a:pt x="2029" y="16"/>
                    <a:pt x="2025" y="13"/>
                    <a:pt x="2025" y="8"/>
                  </a:cubicBezTo>
                  <a:cubicBezTo>
                    <a:pt x="2025" y="4"/>
                    <a:pt x="2029" y="0"/>
                    <a:pt x="2033" y="0"/>
                  </a:cubicBezTo>
                  <a:lnTo>
                    <a:pt x="2049" y="0"/>
                  </a:lnTo>
                  <a:cubicBezTo>
                    <a:pt x="2054" y="0"/>
                    <a:pt x="2057" y="4"/>
                    <a:pt x="2057" y="8"/>
                  </a:cubicBezTo>
                  <a:cubicBezTo>
                    <a:pt x="2057" y="13"/>
                    <a:pt x="2054" y="16"/>
                    <a:pt x="2049" y="16"/>
                  </a:cubicBezTo>
                  <a:close/>
                  <a:moveTo>
                    <a:pt x="2001" y="16"/>
                  </a:moveTo>
                  <a:lnTo>
                    <a:pt x="1985" y="16"/>
                  </a:lnTo>
                  <a:cubicBezTo>
                    <a:pt x="1981" y="16"/>
                    <a:pt x="1977" y="13"/>
                    <a:pt x="1977" y="8"/>
                  </a:cubicBezTo>
                  <a:cubicBezTo>
                    <a:pt x="1977" y="4"/>
                    <a:pt x="1981" y="0"/>
                    <a:pt x="1985" y="0"/>
                  </a:cubicBezTo>
                  <a:lnTo>
                    <a:pt x="2001" y="0"/>
                  </a:lnTo>
                  <a:cubicBezTo>
                    <a:pt x="2006" y="0"/>
                    <a:pt x="2009" y="4"/>
                    <a:pt x="2009" y="8"/>
                  </a:cubicBezTo>
                  <a:cubicBezTo>
                    <a:pt x="2009" y="13"/>
                    <a:pt x="2006" y="16"/>
                    <a:pt x="2001" y="16"/>
                  </a:cubicBezTo>
                  <a:close/>
                  <a:moveTo>
                    <a:pt x="1953" y="16"/>
                  </a:moveTo>
                  <a:lnTo>
                    <a:pt x="1937" y="16"/>
                  </a:lnTo>
                  <a:cubicBezTo>
                    <a:pt x="1933" y="16"/>
                    <a:pt x="1929" y="13"/>
                    <a:pt x="1929" y="8"/>
                  </a:cubicBezTo>
                  <a:cubicBezTo>
                    <a:pt x="1929" y="4"/>
                    <a:pt x="1933" y="0"/>
                    <a:pt x="1937" y="0"/>
                  </a:cubicBezTo>
                  <a:lnTo>
                    <a:pt x="1953" y="0"/>
                  </a:lnTo>
                  <a:cubicBezTo>
                    <a:pt x="1958" y="0"/>
                    <a:pt x="1961" y="4"/>
                    <a:pt x="1961" y="8"/>
                  </a:cubicBezTo>
                  <a:cubicBezTo>
                    <a:pt x="1961" y="13"/>
                    <a:pt x="1958" y="16"/>
                    <a:pt x="1953" y="16"/>
                  </a:cubicBezTo>
                  <a:close/>
                  <a:moveTo>
                    <a:pt x="1905" y="16"/>
                  </a:moveTo>
                  <a:lnTo>
                    <a:pt x="1889" y="16"/>
                  </a:lnTo>
                  <a:cubicBezTo>
                    <a:pt x="1885" y="16"/>
                    <a:pt x="1881" y="13"/>
                    <a:pt x="1881" y="8"/>
                  </a:cubicBezTo>
                  <a:cubicBezTo>
                    <a:pt x="1881" y="4"/>
                    <a:pt x="1885" y="0"/>
                    <a:pt x="1889" y="0"/>
                  </a:cubicBezTo>
                  <a:lnTo>
                    <a:pt x="1905" y="0"/>
                  </a:lnTo>
                  <a:cubicBezTo>
                    <a:pt x="1910" y="0"/>
                    <a:pt x="1913" y="4"/>
                    <a:pt x="1913" y="8"/>
                  </a:cubicBezTo>
                  <a:cubicBezTo>
                    <a:pt x="1913" y="13"/>
                    <a:pt x="1910" y="16"/>
                    <a:pt x="1905" y="16"/>
                  </a:cubicBezTo>
                  <a:close/>
                  <a:moveTo>
                    <a:pt x="1857" y="16"/>
                  </a:moveTo>
                  <a:lnTo>
                    <a:pt x="1841" y="16"/>
                  </a:lnTo>
                  <a:cubicBezTo>
                    <a:pt x="1837" y="16"/>
                    <a:pt x="1833" y="13"/>
                    <a:pt x="1833" y="8"/>
                  </a:cubicBezTo>
                  <a:cubicBezTo>
                    <a:pt x="1833" y="4"/>
                    <a:pt x="1837" y="0"/>
                    <a:pt x="1841" y="0"/>
                  </a:cubicBezTo>
                  <a:lnTo>
                    <a:pt x="1857" y="0"/>
                  </a:lnTo>
                  <a:cubicBezTo>
                    <a:pt x="1862" y="0"/>
                    <a:pt x="1865" y="4"/>
                    <a:pt x="1865" y="8"/>
                  </a:cubicBezTo>
                  <a:cubicBezTo>
                    <a:pt x="1865" y="13"/>
                    <a:pt x="1862" y="16"/>
                    <a:pt x="1857" y="16"/>
                  </a:cubicBezTo>
                  <a:close/>
                  <a:moveTo>
                    <a:pt x="1809" y="16"/>
                  </a:moveTo>
                  <a:lnTo>
                    <a:pt x="1793" y="16"/>
                  </a:lnTo>
                  <a:cubicBezTo>
                    <a:pt x="1789" y="16"/>
                    <a:pt x="1785" y="13"/>
                    <a:pt x="1785" y="8"/>
                  </a:cubicBezTo>
                  <a:cubicBezTo>
                    <a:pt x="1785" y="4"/>
                    <a:pt x="1789" y="0"/>
                    <a:pt x="1793" y="0"/>
                  </a:cubicBezTo>
                  <a:lnTo>
                    <a:pt x="1809" y="0"/>
                  </a:lnTo>
                  <a:cubicBezTo>
                    <a:pt x="1814" y="0"/>
                    <a:pt x="1817" y="4"/>
                    <a:pt x="1817" y="8"/>
                  </a:cubicBezTo>
                  <a:cubicBezTo>
                    <a:pt x="1817" y="13"/>
                    <a:pt x="1814" y="16"/>
                    <a:pt x="1809" y="16"/>
                  </a:cubicBezTo>
                  <a:close/>
                  <a:moveTo>
                    <a:pt x="1761" y="16"/>
                  </a:moveTo>
                  <a:lnTo>
                    <a:pt x="1745" y="16"/>
                  </a:lnTo>
                  <a:cubicBezTo>
                    <a:pt x="1741" y="16"/>
                    <a:pt x="1737" y="13"/>
                    <a:pt x="1737" y="8"/>
                  </a:cubicBezTo>
                  <a:cubicBezTo>
                    <a:pt x="1737" y="4"/>
                    <a:pt x="1741" y="0"/>
                    <a:pt x="1745" y="0"/>
                  </a:cubicBezTo>
                  <a:lnTo>
                    <a:pt x="1761" y="0"/>
                  </a:lnTo>
                  <a:cubicBezTo>
                    <a:pt x="1766" y="0"/>
                    <a:pt x="1769" y="4"/>
                    <a:pt x="1769" y="8"/>
                  </a:cubicBezTo>
                  <a:cubicBezTo>
                    <a:pt x="1769" y="13"/>
                    <a:pt x="1766" y="16"/>
                    <a:pt x="1761" y="16"/>
                  </a:cubicBezTo>
                  <a:close/>
                  <a:moveTo>
                    <a:pt x="1713" y="16"/>
                  </a:moveTo>
                  <a:lnTo>
                    <a:pt x="1697" y="16"/>
                  </a:lnTo>
                  <a:cubicBezTo>
                    <a:pt x="1693" y="16"/>
                    <a:pt x="1689" y="13"/>
                    <a:pt x="1689" y="8"/>
                  </a:cubicBezTo>
                  <a:cubicBezTo>
                    <a:pt x="1689" y="4"/>
                    <a:pt x="1693" y="0"/>
                    <a:pt x="1697" y="0"/>
                  </a:cubicBezTo>
                  <a:lnTo>
                    <a:pt x="1713" y="0"/>
                  </a:lnTo>
                  <a:cubicBezTo>
                    <a:pt x="1718" y="0"/>
                    <a:pt x="1721" y="4"/>
                    <a:pt x="1721" y="8"/>
                  </a:cubicBezTo>
                  <a:cubicBezTo>
                    <a:pt x="1721" y="13"/>
                    <a:pt x="1718" y="16"/>
                    <a:pt x="1713" y="16"/>
                  </a:cubicBezTo>
                  <a:close/>
                  <a:moveTo>
                    <a:pt x="1665" y="16"/>
                  </a:moveTo>
                  <a:lnTo>
                    <a:pt x="1649" y="16"/>
                  </a:lnTo>
                  <a:cubicBezTo>
                    <a:pt x="1645" y="16"/>
                    <a:pt x="1641" y="13"/>
                    <a:pt x="1641" y="8"/>
                  </a:cubicBezTo>
                  <a:cubicBezTo>
                    <a:pt x="1641" y="4"/>
                    <a:pt x="1645" y="0"/>
                    <a:pt x="1649" y="0"/>
                  </a:cubicBezTo>
                  <a:lnTo>
                    <a:pt x="1665" y="0"/>
                  </a:lnTo>
                  <a:cubicBezTo>
                    <a:pt x="1670" y="0"/>
                    <a:pt x="1673" y="4"/>
                    <a:pt x="1673" y="8"/>
                  </a:cubicBezTo>
                  <a:cubicBezTo>
                    <a:pt x="1673" y="13"/>
                    <a:pt x="1670" y="16"/>
                    <a:pt x="1665" y="16"/>
                  </a:cubicBezTo>
                  <a:close/>
                  <a:moveTo>
                    <a:pt x="1617" y="16"/>
                  </a:moveTo>
                  <a:lnTo>
                    <a:pt x="1601" y="16"/>
                  </a:lnTo>
                  <a:cubicBezTo>
                    <a:pt x="1597" y="16"/>
                    <a:pt x="1593" y="13"/>
                    <a:pt x="1593" y="8"/>
                  </a:cubicBezTo>
                  <a:cubicBezTo>
                    <a:pt x="1593" y="4"/>
                    <a:pt x="1597" y="0"/>
                    <a:pt x="1601" y="0"/>
                  </a:cubicBezTo>
                  <a:lnTo>
                    <a:pt x="1617" y="0"/>
                  </a:lnTo>
                  <a:cubicBezTo>
                    <a:pt x="1622" y="0"/>
                    <a:pt x="1625" y="4"/>
                    <a:pt x="1625" y="8"/>
                  </a:cubicBezTo>
                  <a:cubicBezTo>
                    <a:pt x="1625" y="13"/>
                    <a:pt x="1622" y="16"/>
                    <a:pt x="1617" y="16"/>
                  </a:cubicBezTo>
                  <a:close/>
                  <a:moveTo>
                    <a:pt x="1569" y="16"/>
                  </a:moveTo>
                  <a:lnTo>
                    <a:pt x="1553" y="16"/>
                  </a:lnTo>
                  <a:cubicBezTo>
                    <a:pt x="1549" y="16"/>
                    <a:pt x="1545" y="13"/>
                    <a:pt x="1545" y="8"/>
                  </a:cubicBezTo>
                  <a:cubicBezTo>
                    <a:pt x="1545" y="4"/>
                    <a:pt x="1549" y="0"/>
                    <a:pt x="1553" y="0"/>
                  </a:cubicBezTo>
                  <a:lnTo>
                    <a:pt x="1569" y="0"/>
                  </a:lnTo>
                  <a:cubicBezTo>
                    <a:pt x="1574" y="0"/>
                    <a:pt x="1577" y="4"/>
                    <a:pt x="1577" y="8"/>
                  </a:cubicBezTo>
                  <a:cubicBezTo>
                    <a:pt x="1577" y="13"/>
                    <a:pt x="1574" y="16"/>
                    <a:pt x="1569" y="16"/>
                  </a:cubicBezTo>
                  <a:close/>
                  <a:moveTo>
                    <a:pt x="1521" y="16"/>
                  </a:moveTo>
                  <a:lnTo>
                    <a:pt x="1505" y="16"/>
                  </a:lnTo>
                  <a:cubicBezTo>
                    <a:pt x="1501" y="16"/>
                    <a:pt x="1497" y="13"/>
                    <a:pt x="1497" y="8"/>
                  </a:cubicBezTo>
                  <a:cubicBezTo>
                    <a:pt x="1497" y="4"/>
                    <a:pt x="1501" y="0"/>
                    <a:pt x="1505" y="0"/>
                  </a:cubicBezTo>
                  <a:lnTo>
                    <a:pt x="1521" y="0"/>
                  </a:lnTo>
                  <a:cubicBezTo>
                    <a:pt x="1526" y="0"/>
                    <a:pt x="1529" y="4"/>
                    <a:pt x="1529" y="8"/>
                  </a:cubicBezTo>
                  <a:cubicBezTo>
                    <a:pt x="1529" y="13"/>
                    <a:pt x="1526" y="16"/>
                    <a:pt x="1521" y="16"/>
                  </a:cubicBezTo>
                  <a:close/>
                  <a:moveTo>
                    <a:pt x="1473" y="16"/>
                  </a:moveTo>
                  <a:lnTo>
                    <a:pt x="1457" y="16"/>
                  </a:lnTo>
                  <a:cubicBezTo>
                    <a:pt x="1453" y="16"/>
                    <a:pt x="1449" y="13"/>
                    <a:pt x="1449" y="8"/>
                  </a:cubicBezTo>
                  <a:cubicBezTo>
                    <a:pt x="1449" y="4"/>
                    <a:pt x="1453" y="0"/>
                    <a:pt x="1457" y="0"/>
                  </a:cubicBezTo>
                  <a:lnTo>
                    <a:pt x="1473" y="0"/>
                  </a:lnTo>
                  <a:cubicBezTo>
                    <a:pt x="1478" y="0"/>
                    <a:pt x="1481" y="4"/>
                    <a:pt x="1481" y="8"/>
                  </a:cubicBezTo>
                  <a:cubicBezTo>
                    <a:pt x="1481" y="13"/>
                    <a:pt x="1478" y="16"/>
                    <a:pt x="1473" y="16"/>
                  </a:cubicBezTo>
                  <a:close/>
                  <a:moveTo>
                    <a:pt x="1425" y="16"/>
                  </a:moveTo>
                  <a:lnTo>
                    <a:pt x="1409" y="16"/>
                  </a:lnTo>
                  <a:cubicBezTo>
                    <a:pt x="1405" y="16"/>
                    <a:pt x="1401" y="13"/>
                    <a:pt x="1401" y="8"/>
                  </a:cubicBezTo>
                  <a:cubicBezTo>
                    <a:pt x="1401" y="4"/>
                    <a:pt x="1405" y="0"/>
                    <a:pt x="1409" y="0"/>
                  </a:cubicBezTo>
                  <a:lnTo>
                    <a:pt x="1425" y="0"/>
                  </a:lnTo>
                  <a:cubicBezTo>
                    <a:pt x="1430" y="0"/>
                    <a:pt x="1433" y="4"/>
                    <a:pt x="1433" y="8"/>
                  </a:cubicBezTo>
                  <a:cubicBezTo>
                    <a:pt x="1433" y="13"/>
                    <a:pt x="1430" y="16"/>
                    <a:pt x="1425" y="16"/>
                  </a:cubicBezTo>
                  <a:close/>
                  <a:moveTo>
                    <a:pt x="1377" y="16"/>
                  </a:moveTo>
                  <a:lnTo>
                    <a:pt x="1361" y="16"/>
                  </a:lnTo>
                  <a:cubicBezTo>
                    <a:pt x="1357" y="16"/>
                    <a:pt x="1353" y="13"/>
                    <a:pt x="1353" y="8"/>
                  </a:cubicBezTo>
                  <a:cubicBezTo>
                    <a:pt x="1353" y="4"/>
                    <a:pt x="1357" y="0"/>
                    <a:pt x="1361" y="0"/>
                  </a:cubicBezTo>
                  <a:lnTo>
                    <a:pt x="1377" y="0"/>
                  </a:lnTo>
                  <a:cubicBezTo>
                    <a:pt x="1382" y="0"/>
                    <a:pt x="1385" y="4"/>
                    <a:pt x="1385" y="8"/>
                  </a:cubicBezTo>
                  <a:cubicBezTo>
                    <a:pt x="1385" y="13"/>
                    <a:pt x="1382" y="16"/>
                    <a:pt x="1377" y="16"/>
                  </a:cubicBezTo>
                  <a:close/>
                  <a:moveTo>
                    <a:pt x="1329" y="16"/>
                  </a:moveTo>
                  <a:lnTo>
                    <a:pt x="1313" y="16"/>
                  </a:lnTo>
                  <a:cubicBezTo>
                    <a:pt x="1309" y="16"/>
                    <a:pt x="1305" y="13"/>
                    <a:pt x="1305" y="8"/>
                  </a:cubicBezTo>
                  <a:cubicBezTo>
                    <a:pt x="1305" y="4"/>
                    <a:pt x="1309" y="0"/>
                    <a:pt x="1313" y="0"/>
                  </a:cubicBezTo>
                  <a:lnTo>
                    <a:pt x="1329" y="0"/>
                  </a:lnTo>
                  <a:cubicBezTo>
                    <a:pt x="1334" y="0"/>
                    <a:pt x="1337" y="4"/>
                    <a:pt x="1337" y="8"/>
                  </a:cubicBezTo>
                  <a:cubicBezTo>
                    <a:pt x="1337" y="13"/>
                    <a:pt x="1334" y="16"/>
                    <a:pt x="1329" y="16"/>
                  </a:cubicBezTo>
                  <a:close/>
                  <a:moveTo>
                    <a:pt x="1281" y="16"/>
                  </a:moveTo>
                  <a:lnTo>
                    <a:pt x="1265" y="16"/>
                  </a:lnTo>
                  <a:cubicBezTo>
                    <a:pt x="1261" y="16"/>
                    <a:pt x="1257" y="13"/>
                    <a:pt x="1257" y="8"/>
                  </a:cubicBezTo>
                  <a:cubicBezTo>
                    <a:pt x="1257" y="4"/>
                    <a:pt x="1261" y="0"/>
                    <a:pt x="1265" y="0"/>
                  </a:cubicBezTo>
                  <a:lnTo>
                    <a:pt x="1281" y="0"/>
                  </a:lnTo>
                  <a:cubicBezTo>
                    <a:pt x="1286" y="0"/>
                    <a:pt x="1289" y="4"/>
                    <a:pt x="1289" y="8"/>
                  </a:cubicBezTo>
                  <a:cubicBezTo>
                    <a:pt x="1289" y="13"/>
                    <a:pt x="1286" y="16"/>
                    <a:pt x="1281" y="16"/>
                  </a:cubicBezTo>
                  <a:close/>
                  <a:moveTo>
                    <a:pt x="1233" y="16"/>
                  </a:moveTo>
                  <a:lnTo>
                    <a:pt x="1217" y="16"/>
                  </a:lnTo>
                  <a:cubicBezTo>
                    <a:pt x="1213" y="16"/>
                    <a:pt x="1209" y="13"/>
                    <a:pt x="1209" y="8"/>
                  </a:cubicBezTo>
                  <a:cubicBezTo>
                    <a:pt x="1209" y="4"/>
                    <a:pt x="1213" y="0"/>
                    <a:pt x="1217" y="0"/>
                  </a:cubicBezTo>
                  <a:lnTo>
                    <a:pt x="1233" y="0"/>
                  </a:lnTo>
                  <a:cubicBezTo>
                    <a:pt x="1238" y="0"/>
                    <a:pt x="1241" y="4"/>
                    <a:pt x="1241" y="8"/>
                  </a:cubicBezTo>
                  <a:cubicBezTo>
                    <a:pt x="1241" y="13"/>
                    <a:pt x="1238" y="16"/>
                    <a:pt x="1233" y="16"/>
                  </a:cubicBezTo>
                  <a:close/>
                  <a:moveTo>
                    <a:pt x="1185" y="16"/>
                  </a:moveTo>
                  <a:lnTo>
                    <a:pt x="1169" y="16"/>
                  </a:lnTo>
                  <a:cubicBezTo>
                    <a:pt x="1165" y="16"/>
                    <a:pt x="1161" y="13"/>
                    <a:pt x="1161" y="8"/>
                  </a:cubicBezTo>
                  <a:cubicBezTo>
                    <a:pt x="1161" y="4"/>
                    <a:pt x="1165" y="0"/>
                    <a:pt x="1169" y="0"/>
                  </a:cubicBezTo>
                  <a:lnTo>
                    <a:pt x="1185" y="0"/>
                  </a:lnTo>
                  <a:cubicBezTo>
                    <a:pt x="1190" y="0"/>
                    <a:pt x="1193" y="4"/>
                    <a:pt x="1193" y="8"/>
                  </a:cubicBezTo>
                  <a:cubicBezTo>
                    <a:pt x="1193" y="13"/>
                    <a:pt x="1190" y="16"/>
                    <a:pt x="1185" y="16"/>
                  </a:cubicBezTo>
                  <a:close/>
                  <a:moveTo>
                    <a:pt x="1137" y="16"/>
                  </a:moveTo>
                  <a:lnTo>
                    <a:pt x="1121" y="16"/>
                  </a:lnTo>
                  <a:cubicBezTo>
                    <a:pt x="1117" y="16"/>
                    <a:pt x="1113" y="13"/>
                    <a:pt x="1113" y="8"/>
                  </a:cubicBezTo>
                  <a:cubicBezTo>
                    <a:pt x="1113" y="4"/>
                    <a:pt x="1117" y="0"/>
                    <a:pt x="1121" y="0"/>
                  </a:cubicBezTo>
                  <a:lnTo>
                    <a:pt x="1137" y="0"/>
                  </a:lnTo>
                  <a:cubicBezTo>
                    <a:pt x="1142" y="0"/>
                    <a:pt x="1145" y="4"/>
                    <a:pt x="1145" y="8"/>
                  </a:cubicBezTo>
                  <a:cubicBezTo>
                    <a:pt x="1145" y="13"/>
                    <a:pt x="1142" y="16"/>
                    <a:pt x="1137" y="16"/>
                  </a:cubicBezTo>
                  <a:close/>
                  <a:moveTo>
                    <a:pt x="1089" y="16"/>
                  </a:moveTo>
                  <a:lnTo>
                    <a:pt x="1073" y="16"/>
                  </a:lnTo>
                  <a:cubicBezTo>
                    <a:pt x="1069" y="16"/>
                    <a:pt x="1065" y="13"/>
                    <a:pt x="1065" y="8"/>
                  </a:cubicBezTo>
                  <a:cubicBezTo>
                    <a:pt x="1065" y="4"/>
                    <a:pt x="1069" y="0"/>
                    <a:pt x="1073" y="0"/>
                  </a:cubicBezTo>
                  <a:lnTo>
                    <a:pt x="1089" y="0"/>
                  </a:lnTo>
                  <a:cubicBezTo>
                    <a:pt x="1094" y="0"/>
                    <a:pt x="1097" y="4"/>
                    <a:pt x="1097" y="8"/>
                  </a:cubicBezTo>
                  <a:cubicBezTo>
                    <a:pt x="1097" y="13"/>
                    <a:pt x="1094" y="16"/>
                    <a:pt x="1089" y="16"/>
                  </a:cubicBezTo>
                  <a:close/>
                  <a:moveTo>
                    <a:pt x="1041" y="16"/>
                  </a:moveTo>
                  <a:lnTo>
                    <a:pt x="1025" y="16"/>
                  </a:lnTo>
                  <a:cubicBezTo>
                    <a:pt x="1021" y="16"/>
                    <a:pt x="1017" y="13"/>
                    <a:pt x="1017" y="8"/>
                  </a:cubicBezTo>
                  <a:cubicBezTo>
                    <a:pt x="1017" y="4"/>
                    <a:pt x="1021" y="0"/>
                    <a:pt x="1025" y="0"/>
                  </a:cubicBezTo>
                  <a:lnTo>
                    <a:pt x="1041" y="0"/>
                  </a:lnTo>
                  <a:cubicBezTo>
                    <a:pt x="1046" y="0"/>
                    <a:pt x="1049" y="4"/>
                    <a:pt x="1049" y="8"/>
                  </a:cubicBezTo>
                  <a:cubicBezTo>
                    <a:pt x="1049" y="13"/>
                    <a:pt x="1046" y="16"/>
                    <a:pt x="1041" y="16"/>
                  </a:cubicBezTo>
                  <a:close/>
                  <a:moveTo>
                    <a:pt x="993" y="16"/>
                  </a:moveTo>
                  <a:lnTo>
                    <a:pt x="977" y="16"/>
                  </a:lnTo>
                  <a:cubicBezTo>
                    <a:pt x="973" y="16"/>
                    <a:pt x="969" y="13"/>
                    <a:pt x="969" y="8"/>
                  </a:cubicBezTo>
                  <a:cubicBezTo>
                    <a:pt x="969" y="4"/>
                    <a:pt x="973" y="0"/>
                    <a:pt x="977" y="0"/>
                  </a:cubicBezTo>
                  <a:lnTo>
                    <a:pt x="993" y="0"/>
                  </a:lnTo>
                  <a:cubicBezTo>
                    <a:pt x="998" y="0"/>
                    <a:pt x="1001" y="4"/>
                    <a:pt x="1001" y="8"/>
                  </a:cubicBezTo>
                  <a:cubicBezTo>
                    <a:pt x="1001" y="13"/>
                    <a:pt x="998" y="16"/>
                    <a:pt x="993" y="16"/>
                  </a:cubicBezTo>
                  <a:close/>
                  <a:moveTo>
                    <a:pt x="945" y="16"/>
                  </a:moveTo>
                  <a:lnTo>
                    <a:pt x="929" y="16"/>
                  </a:lnTo>
                  <a:cubicBezTo>
                    <a:pt x="925" y="16"/>
                    <a:pt x="921" y="13"/>
                    <a:pt x="921" y="8"/>
                  </a:cubicBezTo>
                  <a:cubicBezTo>
                    <a:pt x="921" y="4"/>
                    <a:pt x="925" y="0"/>
                    <a:pt x="929" y="0"/>
                  </a:cubicBezTo>
                  <a:lnTo>
                    <a:pt x="945" y="0"/>
                  </a:lnTo>
                  <a:cubicBezTo>
                    <a:pt x="950" y="0"/>
                    <a:pt x="953" y="4"/>
                    <a:pt x="953" y="8"/>
                  </a:cubicBezTo>
                  <a:cubicBezTo>
                    <a:pt x="953" y="13"/>
                    <a:pt x="950" y="16"/>
                    <a:pt x="945" y="16"/>
                  </a:cubicBezTo>
                  <a:close/>
                  <a:moveTo>
                    <a:pt x="897" y="16"/>
                  </a:moveTo>
                  <a:lnTo>
                    <a:pt x="881" y="16"/>
                  </a:lnTo>
                  <a:cubicBezTo>
                    <a:pt x="877" y="16"/>
                    <a:pt x="873" y="13"/>
                    <a:pt x="873" y="8"/>
                  </a:cubicBezTo>
                  <a:cubicBezTo>
                    <a:pt x="873" y="4"/>
                    <a:pt x="877" y="0"/>
                    <a:pt x="881" y="0"/>
                  </a:cubicBezTo>
                  <a:lnTo>
                    <a:pt x="897" y="0"/>
                  </a:lnTo>
                  <a:cubicBezTo>
                    <a:pt x="902" y="0"/>
                    <a:pt x="905" y="4"/>
                    <a:pt x="905" y="8"/>
                  </a:cubicBezTo>
                  <a:cubicBezTo>
                    <a:pt x="905" y="13"/>
                    <a:pt x="902" y="16"/>
                    <a:pt x="897" y="16"/>
                  </a:cubicBezTo>
                  <a:close/>
                  <a:moveTo>
                    <a:pt x="849" y="16"/>
                  </a:moveTo>
                  <a:lnTo>
                    <a:pt x="833" y="16"/>
                  </a:lnTo>
                  <a:cubicBezTo>
                    <a:pt x="829" y="16"/>
                    <a:pt x="825" y="13"/>
                    <a:pt x="825" y="8"/>
                  </a:cubicBezTo>
                  <a:cubicBezTo>
                    <a:pt x="825" y="4"/>
                    <a:pt x="829" y="0"/>
                    <a:pt x="833" y="0"/>
                  </a:cubicBezTo>
                  <a:lnTo>
                    <a:pt x="849" y="0"/>
                  </a:lnTo>
                  <a:cubicBezTo>
                    <a:pt x="854" y="0"/>
                    <a:pt x="857" y="4"/>
                    <a:pt x="857" y="8"/>
                  </a:cubicBezTo>
                  <a:cubicBezTo>
                    <a:pt x="857" y="13"/>
                    <a:pt x="854" y="16"/>
                    <a:pt x="849" y="16"/>
                  </a:cubicBezTo>
                  <a:close/>
                  <a:moveTo>
                    <a:pt x="801" y="16"/>
                  </a:moveTo>
                  <a:lnTo>
                    <a:pt x="785" y="16"/>
                  </a:lnTo>
                  <a:cubicBezTo>
                    <a:pt x="781" y="16"/>
                    <a:pt x="777" y="13"/>
                    <a:pt x="777" y="8"/>
                  </a:cubicBezTo>
                  <a:cubicBezTo>
                    <a:pt x="777" y="4"/>
                    <a:pt x="781" y="0"/>
                    <a:pt x="785" y="0"/>
                  </a:cubicBezTo>
                  <a:lnTo>
                    <a:pt x="801" y="0"/>
                  </a:lnTo>
                  <a:cubicBezTo>
                    <a:pt x="806" y="0"/>
                    <a:pt x="809" y="4"/>
                    <a:pt x="809" y="8"/>
                  </a:cubicBezTo>
                  <a:cubicBezTo>
                    <a:pt x="809" y="13"/>
                    <a:pt x="806" y="16"/>
                    <a:pt x="801" y="16"/>
                  </a:cubicBezTo>
                  <a:close/>
                  <a:moveTo>
                    <a:pt x="753" y="16"/>
                  </a:moveTo>
                  <a:lnTo>
                    <a:pt x="737" y="16"/>
                  </a:lnTo>
                  <a:cubicBezTo>
                    <a:pt x="733" y="16"/>
                    <a:pt x="729" y="13"/>
                    <a:pt x="729" y="8"/>
                  </a:cubicBezTo>
                  <a:cubicBezTo>
                    <a:pt x="729" y="4"/>
                    <a:pt x="733" y="0"/>
                    <a:pt x="737" y="0"/>
                  </a:cubicBezTo>
                  <a:lnTo>
                    <a:pt x="753" y="0"/>
                  </a:lnTo>
                  <a:cubicBezTo>
                    <a:pt x="758" y="0"/>
                    <a:pt x="761" y="4"/>
                    <a:pt x="761" y="8"/>
                  </a:cubicBezTo>
                  <a:cubicBezTo>
                    <a:pt x="761" y="13"/>
                    <a:pt x="758" y="16"/>
                    <a:pt x="753" y="16"/>
                  </a:cubicBezTo>
                  <a:close/>
                  <a:moveTo>
                    <a:pt x="705" y="16"/>
                  </a:moveTo>
                  <a:lnTo>
                    <a:pt x="689" y="16"/>
                  </a:lnTo>
                  <a:cubicBezTo>
                    <a:pt x="685" y="16"/>
                    <a:pt x="681" y="13"/>
                    <a:pt x="681" y="8"/>
                  </a:cubicBezTo>
                  <a:cubicBezTo>
                    <a:pt x="681" y="4"/>
                    <a:pt x="685" y="0"/>
                    <a:pt x="689" y="0"/>
                  </a:cubicBezTo>
                  <a:lnTo>
                    <a:pt x="705" y="0"/>
                  </a:lnTo>
                  <a:cubicBezTo>
                    <a:pt x="710" y="0"/>
                    <a:pt x="713" y="4"/>
                    <a:pt x="713" y="8"/>
                  </a:cubicBezTo>
                  <a:cubicBezTo>
                    <a:pt x="713" y="13"/>
                    <a:pt x="710" y="16"/>
                    <a:pt x="705" y="16"/>
                  </a:cubicBezTo>
                  <a:close/>
                  <a:moveTo>
                    <a:pt x="657" y="16"/>
                  </a:moveTo>
                  <a:lnTo>
                    <a:pt x="641" y="16"/>
                  </a:lnTo>
                  <a:cubicBezTo>
                    <a:pt x="637" y="16"/>
                    <a:pt x="633" y="13"/>
                    <a:pt x="633" y="8"/>
                  </a:cubicBezTo>
                  <a:cubicBezTo>
                    <a:pt x="633" y="4"/>
                    <a:pt x="637" y="0"/>
                    <a:pt x="641" y="0"/>
                  </a:cubicBezTo>
                  <a:lnTo>
                    <a:pt x="657" y="0"/>
                  </a:lnTo>
                  <a:cubicBezTo>
                    <a:pt x="662" y="0"/>
                    <a:pt x="665" y="4"/>
                    <a:pt x="665" y="8"/>
                  </a:cubicBezTo>
                  <a:cubicBezTo>
                    <a:pt x="665" y="13"/>
                    <a:pt x="662" y="16"/>
                    <a:pt x="657" y="16"/>
                  </a:cubicBezTo>
                  <a:close/>
                  <a:moveTo>
                    <a:pt x="609" y="16"/>
                  </a:moveTo>
                  <a:lnTo>
                    <a:pt x="593" y="16"/>
                  </a:lnTo>
                  <a:cubicBezTo>
                    <a:pt x="589" y="16"/>
                    <a:pt x="585" y="13"/>
                    <a:pt x="585" y="8"/>
                  </a:cubicBezTo>
                  <a:cubicBezTo>
                    <a:pt x="585" y="4"/>
                    <a:pt x="589" y="0"/>
                    <a:pt x="593" y="0"/>
                  </a:cubicBezTo>
                  <a:lnTo>
                    <a:pt x="609" y="0"/>
                  </a:lnTo>
                  <a:cubicBezTo>
                    <a:pt x="614" y="0"/>
                    <a:pt x="617" y="4"/>
                    <a:pt x="617" y="8"/>
                  </a:cubicBezTo>
                  <a:cubicBezTo>
                    <a:pt x="617" y="13"/>
                    <a:pt x="614" y="16"/>
                    <a:pt x="609" y="16"/>
                  </a:cubicBezTo>
                  <a:close/>
                  <a:moveTo>
                    <a:pt x="561" y="16"/>
                  </a:moveTo>
                  <a:lnTo>
                    <a:pt x="545" y="16"/>
                  </a:lnTo>
                  <a:cubicBezTo>
                    <a:pt x="541" y="16"/>
                    <a:pt x="537" y="13"/>
                    <a:pt x="537" y="8"/>
                  </a:cubicBezTo>
                  <a:cubicBezTo>
                    <a:pt x="537" y="4"/>
                    <a:pt x="541" y="0"/>
                    <a:pt x="545" y="0"/>
                  </a:cubicBezTo>
                  <a:lnTo>
                    <a:pt x="561" y="0"/>
                  </a:lnTo>
                  <a:cubicBezTo>
                    <a:pt x="566" y="0"/>
                    <a:pt x="569" y="4"/>
                    <a:pt x="569" y="8"/>
                  </a:cubicBezTo>
                  <a:cubicBezTo>
                    <a:pt x="569" y="13"/>
                    <a:pt x="566" y="16"/>
                    <a:pt x="561" y="16"/>
                  </a:cubicBezTo>
                  <a:close/>
                  <a:moveTo>
                    <a:pt x="513" y="16"/>
                  </a:moveTo>
                  <a:lnTo>
                    <a:pt x="497" y="16"/>
                  </a:lnTo>
                  <a:cubicBezTo>
                    <a:pt x="493" y="16"/>
                    <a:pt x="489" y="13"/>
                    <a:pt x="489" y="8"/>
                  </a:cubicBezTo>
                  <a:cubicBezTo>
                    <a:pt x="489" y="4"/>
                    <a:pt x="493" y="0"/>
                    <a:pt x="497" y="0"/>
                  </a:cubicBezTo>
                  <a:lnTo>
                    <a:pt x="513" y="0"/>
                  </a:lnTo>
                  <a:cubicBezTo>
                    <a:pt x="518" y="0"/>
                    <a:pt x="521" y="4"/>
                    <a:pt x="521" y="8"/>
                  </a:cubicBezTo>
                  <a:cubicBezTo>
                    <a:pt x="521" y="13"/>
                    <a:pt x="518" y="16"/>
                    <a:pt x="513" y="16"/>
                  </a:cubicBezTo>
                  <a:close/>
                  <a:moveTo>
                    <a:pt x="465" y="16"/>
                  </a:moveTo>
                  <a:lnTo>
                    <a:pt x="449" y="16"/>
                  </a:lnTo>
                  <a:cubicBezTo>
                    <a:pt x="445" y="16"/>
                    <a:pt x="441" y="13"/>
                    <a:pt x="441" y="8"/>
                  </a:cubicBezTo>
                  <a:cubicBezTo>
                    <a:pt x="441" y="4"/>
                    <a:pt x="445" y="0"/>
                    <a:pt x="449" y="0"/>
                  </a:cubicBezTo>
                  <a:lnTo>
                    <a:pt x="465" y="0"/>
                  </a:lnTo>
                  <a:cubicBezTo>
                    <a:pt x="470" y="0"/>
                    <a:pt x="473" y="4"/>
                    <a:pt x="473" y="8"/>
                  </a:cubicBezTo>
                  <a:cubicBezTo>
                    <a:pt x="473" y="13"/>
                    <a:pt x="470" y="16"/>
                    <a:pt x="465" y="16"/>
                  </a:cubicBezTo>
                  <a:close/>
                  <a:moveTo>
                    <a:pt x="417" y="16"/>
                  </a:moveTo>
                  <a:lnTo>
                    <a:pt x="401" y="16"/>
                  </a:lnTo>
                  <a:cubicBezTo>
                    <a:pt x="397" y="16"/>
                    <a:pt x="393" y="13"/>
                    <a:pt x="393" y="8"/>
                  </a:cubicBezTo>
                  <a:cubicBezTo>
                    <a:pt x="393" y="4"/>
                    <a:pt x="397" y="0"/>
                    <a:pt x="401" y="0"/>
                  </a:cubicBezTo>
                  <a:lnTo>
                    <a:pt x="417" y="0"/>
                  </a:lnTo>
                  <a:cubicBezTo>
                    <a:pt x="422" y="0"/>
                    <a:pt x="425" y="4"/>
                    <a:pt x="425" y="8"/>
                  </a:cubicBezTo>
                  <a:cubicBezTo>
                    <a:pt x="425" y="13"/>
                    <a:pt x="422" y="16"/>
                    <a:pt x="417" y="16"/>
                  </a:cubicBezTo>
                  <a:close/>
                  <a:moveTo>
                    <a:pt x="369" y="16"/>
                  </a:moveTo>
                  <a:lnTo>
                    <a:pt x="353" y="16"/>
                  </a:lnTo>
                  <a:cubicBezTo>
                    <a:pt x="349" y="16"/>
                    <a:pt x="345" y="13"/>
                    <a:pt x="345" y="8"/>
                  </a:cubicBezTo>
                  <a:cubicBezTo>
                    <a:pt x="345" y="4"/>
                    <a:pt x="349" y="0"/>
                    <a:pt x="353" y="0"/>
                  </a:cubicBezTo>
                  <a:lnTo>
                    <a:pt x="369" y="0"/>
                  </a:lnTo>
                  <a:cubicBezTo>
                    <a:pt x="374" y="0"/>
                    <a:pt x="377" y="4"/>
                    <a:pt x="377" y="8"/>
                  </a:cubicBezTo>
                  <a:cubicBezTo>
                    <a:pt x="377" y="13"/>
                    <a:pt x="374" y="16"/>
                    <a:pt x="369" y="16"/>
                  </a:cubicBezTo>
                  <a:close/>
                  <a:moveTo>
                    <a:pt x="321" y="16"/>
                  </a:moveTo>
                  <a:lnTo>
                    <a:pt x="305" y="16"/>
                  </a:lnTo>
                  <a:cubicBezTo>
                    <a:pt x="301" y="16"/>
                    <a:pt x="297" y="13"/>
                    <a:pt x="297" y="8"/>
                  </a:cubicBezTo>
                  <a:cubicBezTo>
                    <a:pt x="297" y="4"/>
                    <a:pt x="301" y="0"/>
                    <a:pt x="305" y="0"/>
                  </a:cubicBezTo>
                  <a:lnTo>
                    <a:pt x="321" y="0"/>
                  </a:lnTo>
                  <a:cubicBezTo>
                    <a:pt x="326" y="0"/>
                    <a:pt x="329" y="4"/>
                    <a:pt x="329" y="8"/>
                  </a:cubicBezTo>
                  <a:cubicBezTo>
                    <a:pt x="329" y="13"/>
                    <a:pt x="326" y="16"/>
                    <a:pt x="321" y="16"/>
                  </a:cubicBezTo>
                  <a:close/>
                  <a:moveTo>
                    <a:pt x="273" y="16"/>
                  </a:moveTo>
                  <a:lnTo>
                    <a:pt x="257" y="16"/>
                  </a:lnTo>
                  <a:cubicBezTo>
                    <a:pt x="253" y="16"/>
                    <a:pt x="249" y="13"/>
                    <a:pt x="249" y="8"/>
                  </a:cubicBezTo>
                  <a:cubicBezTo>
                    <a:pt x="249" y="4"/>
                    <a:pt x="253" y="0"/>
                    <a:pt x="257" y="0"/>
                  </a:cubicBezTo>
                  <a:lnTo>
                    <a:pt x="273" y="0"/>
                  </a:lnTo>
                  <a:cubicBezTo>
                    <a:pt x="278" y="0"/>
                    <a:pt x="281" y="4"/>
                    <a:pt x="281" y="8"/>
                  </a:cubicBezTo>
                  <a:cubicBezTo>
                    <a:pt x="281" y="13"/>
                    <a:pt x="278" y="16"/>
                    <a:pt x="273" y="16"/>
                  </a:cubicBezTo>
                  <a:close/>
                  <a:moveTo>
                    <a:pt x="225" y="16"/>
                  </a:moveTo>
                  <a:lnTo>
                    <a:pt x="209" y="16"/>
                  </a:lnTo>
                  <a:cubicBezTo>
                    <a:pt x="205" y="16"/>
                    <a:pt x="201" y="13"/>
                    <a:pt x="201" y="8"/>
                  </a:cubicBezTo>
                  <a:cubicBezTo>
                    <a:pt x="201" y="4"/>
                    <a:pt x="205" y="0"/>
                    <a:pt x="209" y="0"/>
                  </a:cubicBezTo>
                  <a:lnTo>
                    <a:pt x="225" y="0"/>
                  </a:lnTo>
                  <a:cubicBezTo>
                    <a:pt x="230" y="0"/>
                    <a:pt x="233" y="4"/>
                    <a:pt x="233" y="8"/>
                  </a:cubicBezTo>
                  <a:cubicBezTo>
                    <a:pt x="233" y="13"/>
                    <a:pt x="230" y="16"/>
                    <a:pt x="225" y="16"/>
                  </a:cubicBezTo>
                  <a:close/>
                  <a:moveTo>
                    <a:pt x="177" y="16"/>
                  </a:moveTo>
                  <a:lnTo>
                    <a:pt x="161" y="16"/>
                  </a:lnTo>
                  <a:cubicBezTo>
                    <a:pt x="157" y="16"/>
                    <a:pt x="153" y="13"/>
                    <a:pt x="153" y="8"/>
                  </a:cubicBezTo>
                  <a:cubicBezTo>
                    <a:pt x="153" y="4"/>
                    <a:pt x="157" y="0"/>
                    <a:pt x="161" y="0"/>
                  </a:cubicBezTo>
                  <a:lnTo>
                    <a:pt x="177" y="0"/>
                  </a:lnTo>
                  <a:cubicBezTo>
                    <a:pt x="182" y="0"/>
                    <a:pt x="185" y="4"/>
                    <a:pt x="185" y="8"/>
                  </a:cubicBezTo>
                  <a:cubicBezTo>
                    <a:pt x="185" y="13"/>
                    <a:pt x="182" y="16"/>
                    <a:pt x="177" y="16"/>
                  </a:cubicBezTo>
                  <a:close/>
                  <a:moveTo>
                    <a:pt x="129" y="16"/>
                  </a:moveTo>
                  <a:lnTo>
                    <a:pt x="113" y="16"/>
                  </a:lnTo>
                  <a:cubicBezTo>
                    <a:pt x="109" y="16"/>
                    <a:pt x="105" y="13"/>
                    <a:pt x="105" y="8"/>
                  </a:cubicBezTo>
                  <a:cubicBezTo>
                    <a:pt x="105" y="4"/>
                    <a:pt x="109" y="0"/>
                    <a:pt x="113" y="0"/>
                  </a:cubicBezTo>
                  <a:lnTo>
                    <a:pt x="129" y="0"/>
                  </a:lnTo>
                  <a:cubicBezTo>
                    <a:pt x="134" y="0"/>
                    <a:pt x="137" y="4"/>
                    <a:pt x="137" y="8"/>
                  </a:cubicBezTo>
                  <a:cubicBezTo>
                    <a:pt x="137" y="13"/>
                    <a:pt x="134" y="16"/>
                    <a:pt x="129" y="16"/>
                  </a:cubicBezTo>
                  <a:close/>
                  <a:moveTo>
                    <a:pt x="81" y="16"/>
                  </a:moveTo>
                  <a:lnTo>
                    <a:pt x="65" y="16"/>
                  </a:lnTo>
                  <a:cubicBezTo>
                    <a:pt x="61" y="16"/>
                    <a:pt x="57" y="13"/>
                    <a:pt x="57" y="8"/>
                  </a:cubicBezTo>
                  <a:cubicBezTo>
                    <a:pt x="57" y="4"/>
                    <a:pt x="61" y="0"/>
                    <a:pt x="65" y="0"/>
                  </a:cubicBezTo>
                  <a:lnTo>
                    <a:pt x="81" y="0"/>
                  </a:lnTo>
                  <a:cubicBezTo>
                    <a:pt x="86" y="0"/>
                    <a:pt x="89" y="4"/>
                    <a:pt x="89" y="8"/>
                  </a:cubicBezTo>
                  <a:cubicBezTo>
                    <a:pt x="89" y="13"/>
                    <a:pt x="86" y="16"/>
                    <a:pt x="81" y="16"/>
                  </a:cubicBezTo>
                  <a:close/>
                  <a:moveTo>
                    <a:pt x="33" y="16"/>
                  </a:moveTo>
                  <a:lnTo>
                    <a:pt x="17" y="16"/>
                  </a:lnTo>
                  <a:cubicBezTo>
                    <a:pt x="13" y="16"/>
                    <a:pt x="9" y="13"/>
                    <a:pt x="9" y="8"/>
                  </a:cubicBezTo>
                  <a:cubicBezTo>
                    <a:pt x="9" y="4"/>
                    <a:pt x="13" y="0"/>
                    <a:pt x="17" y="0"/>
                  </a:cubicBezTo>
                  <a:lnTo>
                    <a:pt x="33" y="0"/>
                  </a:lnTo>
                  <a:cubicBezTo>
                    <a:pt x="38" y="0"/>
                    <a:pt x="41" y="4"/>
                    <a:pt x="41" y="8"/>
                  </a:cubicBezTo>
                  <a:cubicBezTo>
                    <a:pt x="41" y="13"/>
                    <a:pt x="38" y="16"/>
                    <a:pt x="33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20">
              <a:extLst>
                <a:ext uri="{FF2B5EF4-FFF2-40B4-BE49-F238E27FC236}">
                  <a16:creationId xmlns:a16="http://schemas.microsoft.com/office/drawing/2014/main" id="{DBC9E847-1984-4DCF-8B99-1AA8345EB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787" y="3103190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21">
              <a:extLst>
                <a:ext uri="{FF2B5EF4-FFF2-40B4-BE49-F238E27FC236}">
                  <a16:creationId xmlns:a16="http://schemas.microsoft.com/office/drawing/2014/main" id="{BB80BDAD-8AAC-4EE6-9BCF-967D3F5E3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424" y="3103190"/>
              <a:ext cx="114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22">
              <a:extLst>
                <a:ext uri="{FF2B5EF4-FFF2-40B4-BE49-F238E27FC236}">
                  <a16:creationId xmlns:a16="http://schemas.microsoft.com/office/drawing/2014/main" id="{B6C4C9BB-C0F0-4E97-B0D9-EDCA2811C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699" y="3103190"/>
              <a:ext cx="11938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evolve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23">
              <a:extLst>
                <a:ext uri="{FF2B5EF4-FFF2-40B4-BE49-F238E27FC236}">
                  <a16:creationId xmlns:a16="http://schemas.microsoft.com/office/drawing/2014/main" id="{4E38136C-3258-42B0-B6F7-8B408FA0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912" y="3261940"/>
              <a:ext cx="1130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all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60" name="TR2">
            <a:extLst>
              <a:ext uri="{FF2B5EF4-FFF2-40B4-BE49-F238E27FC236}">
                <a16:creationId xmlns:a16="http://schemas.microsoft.com/office/drawing/2014/main" id="{959C6340-2733-45AC-ACA1-543E45477C55}"/>
              </a:ext>
            </a:extLst>
          </p:cNvPr>
          <p:cNvSpPr>
            <a:spLocks/>
          </p:cNvSpPr>
          <p:nvPr/>
        </p:nvSpPr>
        <p:spPr bwMode="auto">
          <a:xfrm>
            <a:off x="1763688" y="4365104"/>
            <a:ext cx="1471613" cy="958850"/>
          </a:xfrm>
          <a:custGeom>
            <a:avLst/>
            <a:gdLst>
              <a:gd name="T0" fmla="*/ 93 w 927"/>
              <a:gd name="T1" fmla="*/ 604 h 604"/>
              <a:gd name="T2" fmla="*/ 834 w 927"/>
              <a:gd name="T3" fmla="*/ 604 h 604"/>
              <a:gd name="T4" fmla="*/ 927 w 927"/>
              <a:gd name="T5" fmla="*/ 511 h 604"/>
              <a:gd name="T6" fmla="*/ 927 w 927"/>
              <a:gd name="T7" fmla="*/ 93 h 604"/>
              <a:gd name="T8" fmla="*/ 834 w 927"/>
              <a:gd name="T9" fmla="*/ 0 h 604"/>
              <a:gd name="T10" fmla="*/ 93 w 927"/>
              <a:gd name="T11" fmla="*/ 0 h 604"/>
              <a:gd name="T12" fmla="*/ 0 w 927"/>
              <a:gd name="T13" fmla="*/ 93 h 604"/>
              <a:gd name="T14" fmla="*/ 0 w 927"/>
              <a:gd name="T15" fmla="*/ 511 h 604"/>
              <a:gd name="T16" fmla="*/ 93 w 927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7" h="604">
                <a:moveTo>
                  <a:pt x="93" y="604"/>
                </a:moveTo>
                <a:lnTo>
                  <a:pt x="834" y="604"/>
                </a:lnTo>
                <a:lnTo>
                  <a:pt x="927" y="511"/>
                </a:lnTo>
                <a:lnTo>
                  <a:pt x="927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solidFill>
            <a:srgbClr val="FF0000"/>
          </a:solidFill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Rectangle 34">
            <a:extLst>
              <a:ext uri="{FF2B5EF4-FFF2-40B4-BE49-F238E27FC236}">
                <a16:creationId xmlns:a16="http://schemas.microsoft.com/office/drawing/2014/main" id="{CCDEB952-DE36-41FC-B19E-0881C4140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463" y="4684192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2" name="Rectangle 35">
            <a:extLst>
              <a:ext uri="{FF2B5EF4-FFF2-40B4-BE49-F238E27FC236}">
                <a16:creationId xmlns:a16="http://schemas.microsoft.com/office/drawing/2014/main" id="{FE6E47D4-2FD7-4D3C-A4E1-666557D6A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8901" y="4684192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3" name="Rectangle 36">
            <a:extLst>
              <a:ext uri="{FF2B5EF4-FFF2-40B4-BE49-F238E27FC236}">
                <a16:creationId xmlns:a16="http://schemas.microsoft.com/office/drawing/2014/main" id="{F1A87ED5-031D-4E78-9A16-8B5BBD1F7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63" y="4684192"/>
            <a:ext cx="2603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TR1">
            <a:extLst>
              <a:ext uri="{FF2B5EF4-FFF2-40B4-BE49-F238E27FC236}">
                <a16:creationId xmlns:a16="http://schemas.microsoft.com/office/drawing/2014/main" id="{DA01EB0C-9BA4-4D7D-B787-C79A48A122C4}"/>
              </a:ext>
            </a:extLst>
          </p:cNvPr>
          <p:cNvSpPr>
            <a:spLocks/>
          </p:cNvSpPr>
          <p:nvPr/>
        </p:nvSpPr>
        <p:spPr bwMode="auto">
          <a:xfrm>
            <a:off x="3692997" y="2204864"/>
            <a:ext cx="1470025" cy="958850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solidFill>
            <a:srgbClr val="FF0000"/>
          </a:solidFill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38">
            <a:extLst>
              <a:ext uri="{FF2B5EF4-FFF2-40B4-BE49-F238E27FC236}">
                <a16:creationId xmlns:a16="http://schemas.microsoft.com/office/drawing/2014/main" id="{B40ECDBB-E027-4D8A-A72E-F0A385E86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772" y="2523952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Rectangle 39">
            <a:extLst>
              <a:ext uri="{FF2B5EF4-FFF2-40B4-BE49-F238E27FC236}">
                <a16:creationId xmlns:a16="http://schemas.microsoft.com/office/drawing/2014/main" id="{360E4043-B26D-4E61-A43F-78473844A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6622" y="2523952"/>
            <a:ext cx="1905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Rectangle 40">
            <a:extLst>
              <a:ext uri="{FF2B5EF4-FFF2-40B4-BE49-F238E27FC236}">
                <a16:creationId xmlns:a16="http://schemas.microsoft.com/office/drawing/2014/main" id="{16700A94-3286-4C13-AF33-192169CBD2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2185" y="2523952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9" name="TR3">
            <a:extLst>
              <a:ext uri="{FF2B5EF4-FFF2-40B4-BE49-F238E27FC236}">
                <a16:creationId xmlns:a16="http://schemas.microsoft.com/office/drawing/2014/main" id="{D3ED1AD5-3936-4971-B7D8-5B01FB656088}"/>
              </a:ext>
            </a:extLst>
          </p:cNvPr>
          <p:cNvSpPr>
            <a:spLocks/>
          </p:cNvSpPr>
          <p:nvPr/>
        </p:nvSpPr>
        <p:spPr bwMode="auto">
          <a:xfrm>
            <a:off x="5700712" y="4365104"/>
            <a:ext cx="1470025" cy="958850"/>
          </a:xfrm>
          <a:custGeom>
            <a:avLst/>
            <a:gdLst>
              <a:gd name="T0" fmla="*/ 92 w 926"/>
              <a:gd name="T1" fmla="*/ 604 h 604"/>
              <a:gd name="T2" fmla="*/ 833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3 w 926"/>
              <a:gd name="T9" fmla="*/ 0 h 604"/>
              <a:gd name="T10" fmla="*/ 92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2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2" y="604"/>
                </a:moveTo>
                <a:lnTo>
                  <a:pt x="833" y="604"/>
                </a:lnTo>
                <a:lnTo>
                  <a:pt x="926" y="511"/>
                </a:lnTo>
                <a:lnTo>
                  <a:pt x="926" y="93"/>
                </a:lnTo>
                <a:lnTo>
                  <a:pt x="833" y="0"/>
                </a:lnTo>
                <a:lnTo>
                  <a:pt x="92" y="0"/>
                </a:lnTo>
                <a:lnTo>
                  <a:pt x="0" y="93"/>
                </a:lnTo>
                <a:lnTo>
                  <a:pt x="0" y="511"/>
                </a:lnTo>
                <a:lnTo>
                  <a:pt x="92" y="604"/>
                </a:lnTo>
                <a:close/>
              </a:path>
            </a:pathLst>
          </a:custGeom>
          <a:solidFill>
            <a:srgbClr val="FF0000"/>
          </a:solidFill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Rectangle 42">
            <a:extLst>
              <a:ext uri="{FF2B5EF4-FFF2-40B4-BE49-F238E27FC236}">
                <a16:creationId xmlns:a16="http://schemas.microsoft.com/office/drawing/2014/main" id="{3065029F-684F-4F06-9B72-652FCCC59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0" y="4684192"/>
            <a:ext cx="9858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1" name="Rectangle 43">
            <a:extLst>
              <a:ext uri="{FF2B5EF4-FFF2-40B4-BE49-F238E27FC236}">
                <a16:creationId xmlns:a16="http://schemas.microsoft.com/office/drawing/2014/main" id="{215FF76D-616E-4D50-80AD-0F29C12C0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4337" y="4684192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2" name="Rectangle 44">
            <a:extLst>
              <a:ext uri="{FF2B5EF4-FFF2-40B4-BE49-F238E27FC236}">
                <a16:creationId xmlns:a16="http://schemas.microsoft.com/office/drawing/2014/main" id="{46BF51DD-2370-4CB9-8072-77E16C7BB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900" y="4684192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56047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625" y="914400"/>
            <a:ext cx="7800975" cy="657225"/>
          </a:xfrm>
        </p:spPr>
        <p:txBody>
          <a:bodyPr/>
          <a:lstStyle/>
          <a:p>
            <a:r>
              <a:rPr lang="en-US" dirty="0"/>
              <a:t>How can Object-aware Processes support Ad-Hoc Changes?</a:t>
            </a: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9DA1792-D6F6-48F6-8868-CBB0CF96567E}"/>
              </a:ext>
            </a:extLst>
          </p:cNvPr>
          <p:cNvGrpSpPr/>
          <p:nvPr/>
        </p:nvGrpSpPr>
        <p:grpSpPr>
          <a:xfrm>
            <a:off x="7020272" y="260648"/>
            <a:ext cx="2039937" cy="728663"/>
            <a:chOff x="3492674" y="2780928"/>
            <a:chExt cx="2039937" cy="728663"/>
          </a:xfrm>
        </p:grpSpPr>
        <p:sp>
          <p:nvSpPr>
            <p:cNvPr id="88" name="Rectangle 8">
              <a:extLst>
                <a:ext uri="{FF2B5EF4-FFF2-40B4-BE49-F238E27FC236}">
                  <a16:creationId xmlns:a16="http://schemas.microsoft.com/office/drawing/2014/main" id="{D2CA9F18-0766-49A3-86C3-0E6143678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9">
              <a:extLst>
                <a:ext uri="{FF2B5EF4-FFF2-40B4-BE49-F238E27FC236}">
                  <a16:creationId xmlns:a16="http://schemas.microsoft.com/office/drawing/2014/main" id="{4D268DB6-1192-4006-B0BD-1818EC9A8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1758A50A-D488-4686-961D-60D4EC077E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524" y="2852365"/>
              <a:ext cx="1565275" cy="92075"/>
            </a:xfrm>
            <a:custGeom>
              <a:avLst/>
              <a:gdLst>
                <a:gd name="T0" fmla="*/ 154 w 3480"/>
                <a:gd name="T1" fmla="*/ 68 h 206"/>
                <a:gd name="T2" fmla="*/ 313 w 3480"/>
                <a:gd name="T3" fmla="*/ 203 h 206"/>
                <a:gd name="T4" fmla="*/ 238 w 3480"/>
                <a:gd name="T5" fmla="*/ 125 h 206"/>
                <a:gd name="T6" fmla="*/ 203 w 3480"/>
                <a:gd name="T7" fmla="*/ 86 h 206"/>
                <a:gd name="T8" fmla="*/ 233 w 3480"/>
                <a:gd name="T9" fmla="*/ 147 h 206"/>
                <a:gd name="T10" fmla="*/ 379 w 3480"/>
                <a:gd name="T11" fmla="*/ 203 h 206"/>
                <a:gd name="T12" fmla="*/ 358 w 3480"/>
                <a:gd name="T13" fmla="*/ 30 h 206"/>
                <a:gd name="T14" fmla="*/ 382 w 3480"/>
                <a:gd name="T15" fmla="*/ 85 h 206"/>
                <a:gd name="T16" fmla="*/ 559 w 3480"/>
                <a:gd name="T17" fmla="*/ 204 h 206"/>
                <a:gd name="T18" fmla="*/ 544 w 3480"/>
                <a:gd name="T19" fmla="*/ 123 h 206"/>
                <a:gd name="T20" fmla="*/ 462 w 3480"/>
                <a:gd name="T21" fmla="*/ 76 h 206"/>
                <a:gd name="T22" fmla="*/ 479 w 3480"/>
                <a:gd name="T23" fmla="*/ 165 h 206"/>
                <a:gd name="T24" fmla="*/ 903 w 3480"/>
                <a:gd name="T25" fmla="*/ 35 h 206"/>
                <a:gd name="T26" fmla="*/ 729 w 3480"/>
                <a:gd name="T27" fmla="*/ 203 h 206"/>
                <a:gd name="T28" fmla="*/ 817 w 3480"/>
                <a:gd name="T29" fmla="*/ 167 h 206"/>
                <a:gd name="T30" fmla="*/ 1089 w 3480"/>
                <a:gd name="T31" fmla="*/ 186 h 206"/>
                <a:gd name="T32" fmla="*/ 1080 w 3480"/>
                <a:gd name="T33" fmla="*/ 134 h 206"/>
                <a:gd name="T34" fmla="*/ 1078 w 3480"/>
                <a:gd name="T35" fmla="*/ 155 h 206"/>
                <a:gd name="T36" fmla="*/ 1154 w 3480"/>
                <a:gd name="T37" fmla="*/ 186 h 206"/>
                <a:gd name="T38" fmla="*/ 1270 w 3480"/>
                <a:gd name="T39" fmla="*/ 2 h 206"/>
                <a:gd name="T40" fmla="*/ 1214 w 3480"/>
                <a:gd name="T41" fmla="*/ 184 h 206"/>
                <a:gd name="T42" fmla="*/ 1432 w 3480"/>
                <a:gd name="T43" fmla="*/ 178 h 206"/>
                <a:gd name="T44" fmla="*/ 1334 w 3480"/>
                <a:gd name="T45" fmla="*/ 188 h 206"/>
                <a:gd name="T46" fmla="*/ 1366 w 3480"/>
                <a:gd name="T47" fmla="*/ 84 h 206"/>
                <a:gd name="T48" fmla="*/ 1486 w 3480"/>
                <a:gd name="T49" fmla="*/ 3 h 206"/>
                <a:gd name="T50" fmla="*/ 1651 w 3480"/>
                <a:gd name="T51" fmla="*/ 203 h 206"/>
                <a:gd name="T52" fmla="*/ 1847 w 3480"/>
                <a:gd name="T53" fmla="*/ 203 h 206"/>
                <a:gd name="T54" fmla="*/ 1751 w 3480"/>
                <a:gd name="T55" fmla="*/ 202 h 206"/>
                <a:gd name="T56" fmla="*/ 1749 w 3480"/>
                <a:gd name="T57" fmla="*/ 67 h 206"/>
                <a:gd name="T58" fmla="*/ 1921 w 3480"/>
                <a:gd name="T59" fmla="*/ 205 h 206"/>
                <a:gd name="T60" fmla="*/ 1957 w 3480"/>
                <a:gd name="T61" fmla="*/ 182 h 206"/>
                <a:gd name="T62" fmla="*/ 1957 w 3480"/>
                <a:gd name="T63" fmla="*/ 63 h 206"/>
                <a:gd name="T64" fmla="*/ 1946 w 3480"/>
                <a:gd name="T65" fmla="*/ 81 h 206"/>
                <a:gd name="T66" fmla="*/ 2102 w 3480"/>
                <a:gd name="T67" fmla="*/ 201 h 206"/>
                <a:gd name="T68" fmla="*/ 2013 w 3480"/>
                <a:gd name="T69" fmla="*/ 65 h 206"/>
                <a:gd name="T70" fmla="*/ 2103 w 3480"/>
                <a:gd name="T71" fmla="*/ 67 h 206"/>
                <a:gd name="T72" fmla="*/ 2104 w 3480"/>
                <a:gd name="T73" fmla="*/ 186 h 206"/>
                <a:gd name="T74" fmla="*/ 2116 w 3480"/>
                <a:gd name="T75" fmla="*/ 166 h 206"/>
                <a:gd name="T76" fmla="*/ 2126 w 3480"/>
                <a:gd name="T77" fmla="*/ 95 h 206"/>
                <a:gd name="T78" fmla="*/ 2208 w 3480"/>
                <a:gd name="T79" fmla="*/ 140 h 206"/>
                <a:gd name="T80" fmla="*/ 2397 w 3480"/>
                <a:gd name="T81" fmla="*/ 204 h 206"/>
                <a:gd name="T82" fmla="*/ 2305 w 3480"/>
                <a:gd name="T83" fmla="*/ 204 h 206"/>
                <a:gd name="T84" fmla="*/ 2309 w 3480"/>
                <a:gd name="T85" fmla="*/ 86 h 206"/>
                <a:gd name="T86" fmla="*/ 2530 w 3480"/>
                <a:gd name="T87" fmla="*/ 205 h 206"/>
                <a:gd name="T88" fmla="*/ 2564 w 3480"/>
                <a:gd name="T89" fmla="*/ 80 h 206"/>
                <a:gd name="T90" fmla="*/ 2535 w 3480"/>
                <a:gd name="T91" fmla="*/ 183 h 206"/>
                <a:gd name="T92" fmla="*/ 2670 w 3480"/>
                <a:gd name="T93" fmla="*/ 187 h 206"/>
                <a:gd name="T94" fmla="*/ 2687 w 3480"/>
                <a:gd name="T95" fmla="*/ 205 h 206"/>
                <a:gd name="T96" fmla="*/ 2702 w 3480"/>
                <a:gd name="T97" fmla="*/ 121 h 206"/>
                <a:gd name="T98" fmla="*/ 2848 w 3480"/>
                <a:gd name="T99" fmla="*/ 193 h 206"/>
                <a:gd name="T100" fmla="*/ 2956 w 3480"/>
                <a:gd name="T101" fmla="*/ 193 h 206"/>
                <a:gd name="T102" fmla="*/ 3090 w 3480"/>
                <a:gd name="T103" fmla="*/ 182 h 206"/>
                <a:gd name="T104" fmla="*/ 2982 w 3480"/>
                <a:gd name="T105" fmla="*/ 82 h 206"/>
                <a:gd name="T106" fmla="*/ 3070 w 3480"/>
                <a:gd name="T107" fmla="*/ 121 h 206"/>
                <a:gd name="T108" fmla="*/ 3116 w 3480"/>
                <a:gd name="T109" fmla="*/ 74 h 206"/>
                <a:gd name="T110" fmla="*/ 3225 w 3480"/>
                <a:gd name="T111" fmla="*/ 69 h 206"/>
                <a:gd name="T112" fmla="*/ 3336 w 3480"/>
                <a:gd name="T113" fmla="*/ 183 h 206"/>
                <a:gd name="T114" fmla="*/ 3391 w 3480"/>
                <a:gd name="T115" fmla="*/ 202 h 206"/>
                <a:gd name="T116" fmla="*/ 3417 w 3480"/>
                <a:gd name="T117" fmla="*/ 129 h 206"/>
                <a:gd name="T118" fmla="*/ 3456 w 3480"/>
                <a:gd name="T119" fmla="*/ 2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80" h="206">
                  <a:moveTo>
                    <a:pt x="160" y="106"/>
                  </a:moveTo>
                  <a:cubicBezTo>
                    <a:pt x="160" y="123"/>
                    <a:pt x="158" y="137"/>
                    <a:pt x="153" y="149"/>
                  </a:cubicBezTo>
                  <a:cubicBezTo>
                    <a:pt x="149" y="161"/>
                    <a:pt x="142" y="172"/>
                    <a:pt x="133" y="180"/>
                  </a:cubicBezTo>
                  <a:cubicBezTo>
                    <a:pt x="124" y="188"/>
                    <a:pt x="113" y="194"/>
                    <a:pt x="100" y="198"/>
                  </a:cubicBezTo>
                  <a:cubicBezTo>
                    <a:pt x="88" y="202"/>
                    <a:pt x="72" y="204"/>
                    <a:pt x="55" y="204"/>
                  </a:cubicBezTo>
                  <a:lnTo>
                    <a:pt x="11" y="204"/>
                  </a:lnTo>
                  <a:cubicBezTo>
                    <a:pt x="8" y="204"/>
                    <a:pt x="6" y="203"/>
                    <a:pt x="4" y="201"/>
                  </a:cubicBezTo>
                  <a:cubicBezTo>
                    <a:pt x="1" y="200"/>
                    <a:pt x="0" y="197"/>
                    <a:pt x="0" y="193"/>
                  </a:cubicBezTo>
                  <a:lnTo>
                    <a:pt x="0" y="25"/>
                  </a:lnTo>
                  <a:cubicBezTo>
                    <a:pt x="0" y="21"/>
                    <a:pt x="1" y="19"/>
                    <a:pt x="4" y="17"/>
                  </a:cubicBezTo>
                  <a:cubicBezTo>
                    <a:pt x="6" y="16"/>
                    <a:pt x="8" y="15"/>
                    <a:pt x="11" y="15"/>
                  </a:cubicBezTo>
                  <a:lnTo>
                    <a:pt x="58" y="15"/>
                  </a:lnTo>
                  <a:cubicBezTo>
                    <a:pt x="76" y="15"/>
                    <a:pt x="91" y="17"/>
                    <a:pt x="103" y="21"/>
                  </a:cubicBezTo>
                  <a:cubicBezTo>
                    <a:pt x="116" y="25"/>
                    <a:pt x="126" y="31"/>
                    <a:pt x="134" y="39"/>
                  </a:cubicBezTo>
                  <a:cubicBezTo>
                    <a:pt x="143" y="47"/>
                    <a:pt x="149" y="57"/>
                    <a:pt x="154" y="68"/>
                  </a:cubicBezTo>
                  <a:cubicBezTo>
                    <a:pt x="158" y="79"/>
                    <a:pt x="160" y="92"/>
                    <a:pt x="160" y="106"/>
                  </a:cubicBezTo>
                  <a:close/>
                  <a:moveTo>
                    <a:pt x="131" y="107"/>
                  </a:moveTo>
                  <a:cubicBezTo>
                    <a:pt x="131" y="97"/>
                    <a:pt x="130" y="88"/>
                    <a:pt x="127" y="79"/>
                  </a:cubicBezTo>
                  <a:cubicBezTo>
                    <a:pt x="124" y="70"/>
                    <a:pt x="120" y="63"/>
                    <a:pt x="114" y="56"/>
                  </a:cubicBezTo>
                  <a:cubicBezTo>
                    <a:pt x="108" y="50"/>
                    <a:pt x="100" y="45"/>
                    <a:pt x="91" y="41"/>
                  </a:cubicBezTo>
                  <a:cubicBezTo>
                    <a:pt x="82" y="37"/>
                    <a:pt x="70" y="36"/>
                    <a:pt x="56" y="36"/>
                  </a:cubicBezTo>
                  <a:lnTo>
                    <a:pt x="28" y="36"/>
                  </a:lnTo>
                  <a:lnTo>
                    <a:pt x="28" y="183"/>
                  </a:lnTo>
                  <a:lnTo>
                    <a:pt x="56" y="183"/>
                  </a:lnTo>
                  <a:cubicBezTo>
                    <a:pt x="70" y="183"/>
                    <a:pt x="81" y="181"/>
                    <a:pt x="90" y="178"/>
                  </a:cubicBezTo>
                  <a:cubicBezTo>
                    <a:pt x="99" y="175"/>
                    <a:pt x="107" y="170"/>
                    <a:pt x="113" y="164"/>
                  </a:cubicBezTo>
                  <a:cubicBezTo>
                    <a:pt x="119" y="158"/>
                    <a:pt x="123" y="150"/>
                    <a:pt x="126" y="141"/>
                  </a:cubicBezTo>
                  <a:cubicBezTo>
                    <a:pt x="129" y="131"/>
                    <a:pt x="131" y="120"/>
                    <a:pt x="131" y="107"/>
                  </a:cubicBezTo>
                  <a:close/>
                  <a:moveTo>
                    <a:pt x="314" y="200"/>
                  </a:moveTo>
                  <a:cubicBezTo>
                    <a:pt x="314" y="201"/>
                    <a:pt x="314" y="202"/>
                    <a:pt x="313" y="203"/>
                  </a:cubicBezTo>
                  <a:cubicBezTo>
                    <a:pt x="312" y="203"/>
                    <a:pt x="311" y="204"/>
                    <a:pt x="309" y="204"/>
                  </a:cubicBezTo>
                  <a:cubicBezTo>
                    <a:pt x="308" y="204"/>
                    <a:pt x="306" y="204"/>
                    <a:pt x="303" y="204"/>
                  </a:cubicBezTo>
                  <a:cubicBezTo>
                    <a:pt x="300" y="204"/>
                    <a:pt x="298" y="204"/>
                    <a:pt x="296" y="204"/>
                  </a:cubicBezTo>
                  <a:cubicBezTo>
                    <a:pt x="294" y="204"/>
                    <a:pt x="293" y="203"/>
                    <a:pt x="292" y="203"/>
                  </a:cubicBezTo>
                  <a:cubicBezTo>
                    <a:pt x="292" y="202"/>
                    <a:pt x="291" y="201"/>
                    <a:pt x="291" y="200"/>
                  </a:cubicBezTo>
                  <a:lnTo>
                    <a:pt x="291" y="187"/>
                  </a:lnTo>
                  <a:cubicBezTo>
                    <a:pt x="285" y="193"/>
                    <a:pt x="278" y="198"/>
                    <a:pt x="270" y="201"/>
                  </a:cubicBezTo>
                  <a:cubicBezTo>
                    <a:pt x="262" y="205"/>
                    <a:pt x="254" y="206"/>
                    <a:pt x="246" y="206"/>
                  </a:cubicBezTo>
                  <a:cubicBezTo>
                    <a:pt x="238" y="206"/>
                    <a:pt x="231" y="205"/>
                    <a:pt x="225" y="204"/>
                  </a:cubicBezTo>
                  <a:cubicBezTo>
                    <a:pt x="219" y="202"/>
                    <a:pt x="214" y="199"/>
                    <a:pt x="209" y="196"/>
                  </a:cubicBezTo>
                  <a:cubicBezTo>
                    <a:pt x="205" y="192"/>
                    <a:pt x="202" y="188"/>
                    <a:pt x="199" y="183"/>
                  </a:cubicBezTo>
                  <a:cubicBezTo>
                    <a:pt x="197" y="178"/>
                    <a:pt x="196" y="173"/>
                    <a:pt x="196" y="166"/>
                  </a:cubicBezTo>
                  <a:cubicBezTo>
                    <a:pt x="196" y="159"/>
                    <a:pt x="197" y="153"/>
                    <a:pt x="201" y="147"/>
                  </a:cubicBezTo>
                  <a:cubicBezTo>
                    <a:pt x="204" y="142"/>
                    <a:pt x="209" y="137"/>
                    <a:pt x="215" y="134"/>
                  </a:cubicBezTo>
                  <a:cubicBezTo>
                    <a:pt x="221" y="130"/>
                    <a:pt x="229" y="127"/>
                    <a:pt x="238" y="125"/>
                  </a:cubicBezTo>
                  <a:cubicBezTo>
                    <a:pt x="247" y="124"/>
                    <a:pt x="257" y="123"/>
                    <a:pt x="268" y="123"/>
                  </a:cubicBezTo>
                  <a:lnTo>
                    <a:pt x="288" y="123"/>
                  </a:lnTo>
                  <a:lnTo>
                    <a:pt x="288" y="113"/>
                  </a:lnTo>
                  <a:cubicBezTo>
                    <a:pt x="288" y="107"/>
                    <a:pt x="287" y="103"/>
                    <a:pt x="286" y="99"/>
                  </a:cubicBezTo>
                  <a:cubicBezTo>
                    <a:pt x="285" y="95"/>
                    <a:pt x="283" y="92"/>
                    <a:pt x="280" y="89"/>
                  </a:cubicBezTo>
                  <a:cubicBezTo>
                    <a:pt x="278" y="87"/>
                    <a:pt x="274" y="85"/>
                    <a:pt x="270" y="84"/>
                  </a:cubicBezTo>
                  <a:cubicBezTo>
                    <a:pt x="266" y="82"/>
                    <a:pt x="261" y="82"/>
                    <a:pt x="255" y="82"/>
                  </a:cubicBezTo>
                  <a:cubicBezTo>
                    <a:pt x="248" y="82"/>
                    <a:pt x="242" y="82"/>
                    <a:pt x="237" y="84"/>
                  </a:cubicBezTo>
                  <a:cubicBezTo>
                    <a:pt x="232" y="85"/>
                    <a:pt x="227" y="87"/>
                    <a:pt x="224" y="88"/>
                  </a:cubicBezTo>
                  <a:cubicBezTo>
                    <a:pt x="220" y="90"/>
                    <a:pt x="216" y="92"/>
                    <a:pt x="214" y="93"/>
                  </a:cubicBezTo>
                  <a:cubicBezTo>
                    <a:pt x="211" y="94"/>
                    <a:pt x="209" y="95"/>
                    <a:pt x="208" y="95"/>
                  </a:cubicBezTo>
                  <a:cubicBezTo>
                    <a:pt x="207" y="95"/>
                    <a:pt x="206" y="95"/>
                    <a:pt x="206" y="95"/>
                  </a:cubicBezTo>
                  <a:cubicBezTo>
                    <a:pt x="205" y="94"/>
                    <a:pt x="204" y="94"/>
                    <a:pt x="204" y="93"/>
                  </a:cubicBezTo>
                  <a:cubicBezTo>
                    <a:pt x="203" y="92"/>
                    <a:pt x="203" y="91"/>
                    <a:pt x="203" y="90"/>
                  </a:cubicBezTo>
                  <a:cubicBezTo>
                    <a:pt x="203" y="89"/>
                    <a:pt x="203" y="87"/>
                    <a:pt x="203" y="86"/>
                  </a:cubicBezTo>
                  <a:cubicBezTo>
                    <a:pt x="203" y="83"/>
                    <a:pt x="203" y="82"/>
                    <a:pt x="203" y="80"/>
                  </a:cubicBezTo>
                  <a:cubicBezTo>
                    <a:pt x="204" y="79"/>
                    <a:pt x="204" y="77"/>
                    <a:pt x="206" y="76"/>
                  </a:cubicBezTo>
                  <a:cubicBezTo>
                    <a:pt x="207" y="75"/>
                    <a:pt x="210" y="73"/>
                    <a:pt x="213" y="72"/>
                  </a:cubicBezTo>
                  <a:cubicBezTo>
                    <a:pt x="217" y="70"/>
                    <a:pt x="221" y="68"/>
                    <a:pt x="226" y="67"/>
                  </a:cubicBezTo>
                  <a:cubicBezTo>
                    <a:pt x="230" y="66"/>
                    <a:pt x="235" y="64"/>
                    <a:pt x="241" y="63"/>
                  </a:cubicBezTo>
                  <a:cubicBezTo>
                    <a:pt x="246" y="63"/>
                    <a:pt x="252" y="62"/>
                    <a:pt x="257" y="62"/>
                  </a:cubicBezTo>
                  <a:cubicBezTo>
                    <a:pt x="268" y="62"/>
                    <a:pt x="276" y="63"/>
                    <a:pt x="284" y="65"/>
                  </a:cubicBezTo>
                  <a:cubicBezTo>
                    <a:pt x="291" y="67"/>
                    <a:pt x="297" y="71"/>
                    <a:pt x="301" y="75"/>
                  </a:cubicBezTo>
                  <a:cubicBezTo>
                    <a:pt x="306" y="79"/>
                    <a:pt x="309" y="84"/>
                    <a:pt x="311" y="90"/>
                  </a:cubicBezTo>
                  <a:cubicBezTo>
                    <a:pt x="313" y="96"/>
                    <a:pt x="314" y="103"/>
                    <a:pt x="314" y="112"/>
                  </a:cubicBezTo>
                  <a:lnTo>
                    <a:pt x="314" y="200"/>
                  </a:lnTo>
                  <a:close/>
                  <a:moveTo>
                    <a:pt x="288" y="140"/>
                  </a:moveTo>
                  <a:lnTo>
                    <a:pt x="265" y="140"/>
                  </a:lnTo>
                  <a:cubicBezTo>
                    <a:pt x="258" y="140"/>
                    <a:pt x="252" y="141"/>
                    <a:pt x="246" y="142"/>
                  </a:cubicBezTo>
                  <a:cubicBezTo>
                    <a:pt x="241" y="143"/>
                    <a:pt x="236" y="145"/>
                    <a:pt x="233" y="147"/>
                  </a:cubicBezTo>
                  <a:cubicBezTo>
                    <a:pt x="229" y="149"/>
                    <a:pt x="227" y="152"/>
                    <a:pt x="225" y="155"/>
                  </a:cubicBezTo>
                  <a:cubicBezTo>
                    <a:pt x="223" y="158"/>
                    <a:pt x="223" y="161"/>
                    <a:pt x="223" y="165"/>
                  </a:cubicBezTo>
                  <a:cubicBezTo>
                    <a:pt x="223" y="172"/>
                    <a:pt x="225" y="177"/>
                    <a:pt x="230" y="181"/>
                  </a:cubicBezTo>
                  <a:cubicBezTo>
                    <a:pt x="235" y="185"/>
                    <a:pt x="241" y="188"/>
                    <a:pt x="250" y="188"/>
                  </a:cubicBezTo>
                  <a:cubicBezTo>
                    <a:pt x="257" y="188"/>
                    <a:pt x="263" y="186"/>
                    <a:pt x="269" y="183"/>
                  </a:cubicBezTo>
                  <a:cubicBezTo>
                    <a:pt x="275" y="179"/>
                    <a:pt x="281" y="175"/>
                    <a:pt x="288" y="168"/>
                  </a:cubicBezTo>
                  <a:lnTo>
                    <a:pt x="288" y="140"/>
                  </a:lnTo>
                  <a:close/>
                  <a:moveTo>
                    <a:pt x="424" y="190"/>
                  </a:moveTo>
                  <a:cubicBezTo>
                    <a:pt x="424" y="193"/>
                    <a:pt x="424" y="195"/>
                    <a:pt x="424" y="197"/>
                  </a:cubicBezTo>
                  <a:cubicBezTo>
                    <a:pt x="423" y="199"/>
                    <a:pt x="423" y="200"/>
                    <a:pt x="422" y="201"/>
                  </a:cubicBezTo>
                  <a:cubicBezTo>
                    <a:pt x="421" y="201"/>
                    <a:pt x="420" y="202"/>
                    <a:pt x="418" y="203"/>
                  </a:cubicBezTo>
                  <a:cubicBezTo>
                    <a:pt x="416" y="204"/>
                    <a:pt x="414" y="204"/>
                    <a:pt x="412" y="205"/>
                  </a:cubicBezTo>
                  <a:cubicBezTo>
                    <a:pt x="410" y="205"/>
                    <a:pt x="408" y="205"/>
                    <a:pt x="405" y="206"/>
                  </a:cubicBezTo>
                  <a:cubicBezTo>
                    <a:pt x="403" y="206"/>
                    <a:pt x="400" y="206"/>
                    <a:pt x="398" y="206"/>
                  </a:cubicBezTo>
                  <a:cubicBezTo>
                    <a:pt x="390" y="206"/>
                    <a:pt x="384" y="205"/>
                    <a:pt x="379" y="203"/>
                  </a:cubicBezTo>
                  <a:cubicBezTo>
                    <a:pt x="373" y="202"/>
                    <a:pt x="369" y="199"/>
                    <a:pt x="365" y="195"/>
                  </a:cubicBezTo>
                  <a:cubicBezTo>
                    <a:pt x="362" y="192"/>
                    <a:pt x="359" y="187"/>
                    <a:pt x="358" y="181"/>
                  </a:cubicBezTo>
                  <a:cubicBezTo>
                    <a:pt x="356" y="176"/>
                    <a:pt x="356" y="169"/>
                    <a:pt x="356" y="162"/>
                  </a:cubicBezTo>
                  <a:lnTo>
                    <a:pt x="356" y="85"/>
                  </a:lnTo>
                  <a:lnTo>
                    <a:pt x="335" y="85"/>
                  </a:lnTo>
                  <a:cubicBezTo>
                    <a:pt x="334" y="85"/>
                    <a:pt x="333" y="84"/>
                    <a:pt x="332" y="83"/>
                  </a:cubicBezTo>
                  <a:cubicBezTo>
                    <a:pt x="331" y="81"/>
                    <a:pt x="330" y="78"/>
                    <a:pt x="330" y="75"/>
                  </a:cubicBezTo>
                  <a:cubicBezTo>
                    <a:pt x="330" y="73"/>
                    <a:pt x="330" y="72"/>
                    <a:pt x="330" y="70"/>
                  </a:cubicBezTo>
                  <a:cubicBezTo>
                    <a:pt x="331" y="69"/>
                    <a:pt x="331" y="68"/>
                    <a:pt x="332" y="67"/>
                  </a:cubicBezTo>
                  <a:cubicBezTo>
                    <a:pt x="332" y="66"/>
                    <a:pt x="333" y="66"/>
                    <a:pt x="333" y="65"/>
                  </a:cubicBezTo>
                  <a:cubicBezTo>
                    <a:pt x="334" y="65"/>
                    <a:pt x="335" y="65"/>
                    <a:pt x="336" y="65"/>
                  </a:cubicBezTo>
                  <a:lnTo>
                    <a:pt x="356" y="65"/>
                  </a:lnTo>
                  <a:lnTo>
                    <a:pt x="356" y="34"/>
                  </a:lnTo>
                  <a:cubicBezTo>
                    <a:pt x="356" y="33"/>
                    <a:pt x="356" y="32"/>
                    <a:pt x="356" y="32"/>
                  </a:cubicBezTo>
                  <a:cubicBezTo>
                    <a:pt x="357" y="31"/>
                    <a:pt x="357" y="31"/>
                    <a:pt x="358" y="30"/>
                  </a:cubicBezTo>
                  <a:cubicBezTo>
                    <a:pt x="359" y="30"/>
                    <a:pt x="361" y="29"/>
                    <a:pt x="362" y="29"/>
                  </a:cubicBezTo>
                  <a:cubicBezTo>
                    <a:pt x="364" y="29"/>
                    <a:pt x="366" y="29"/>
                    <a:pt x="369" y="29"/>
                  </a:cubicBezTo>
                  <a:cubicBezTo>
                    <a:pt x="371" y="29"/>
                    <a:pt x="374" y="29"/>
                    <a:pt x="375" y="29"/>
                  </a:cubicBezTo>
                  <a:cubicBezTo>
                    <a:pt x="377" y="29"/>
                    <a:pt x="378" y="30"/>
                    <a:pt x="379" y="30"/>
                  </a:cubicBezTo>
                  <a:cubicBezTo>
                    <a:pt x="380" y="31"/>
                    <a:pt x="381" y="31"/>
                    <a:pt x="381" y="32"/>
                  </a:cubicBezTo>
                  <a:cubicBezTo>
                    <a:pt x="382" y="32"/>
                    <a:pt x="382" y="33"/>
                    <a:pt x="382" y="34"/>
                  </a:cubicBezTo>
                  <a:lnTo>
                    <a:pt x="382" y="65"/>
                  </a:lnTo>
                  <a:lnTo>
                    <a:pt x="419" y="65"/>
                  </a:lnTo>
                  <a:cubicBezTo>
                    <a:pt x="420" y="65"/>
                    <a:pt x="421" y="65"/>
                    <a:pt x="421" y="65"/>
                  </a:cubicBezTo>
                  <a:cubicBezTo>
                    <a:pt x="422" y="66"/>
                    <a:pt x="423" y="66"/>
                    <a:pt x="423" y="67"/>
                  </a:cubicBezTo>
                  <a:cubicBezTo>
                    <a:pt x="424" y="68"/>
                    <a:pt x="424" y="69"/>
                    <a:pt x="424" y="70"/>
                  </a:cubicBezTo>
                  <a:cubicBezTo>
                    <a:pt x="424" y="72"/>
                    <a:pt x="424" y="73"/>
                    <a:pt x="424" y="75"/>
                  </a:cubicBezTo>
                  <a:cubicBezTo>
                    <a:pt x="424" y="78"/>
                    <a:pt x="424" y="81"/>
                    <a:pt x="423" y="83"/>
                  </a:cubicBezTo>
                  <a:cubicBezTo>
                    <a:pt x="422" y="84"/>
                    <a:pt x="421" y="85"/>
                    <a:pt x="419" y="85"/>
                  </a:cubicBezTo>
                  <a:lnTo>
                    <a:pt x="382" y="85"/>
                  </a:lnTo>
                  <a:lnTo>
                    <a:pt x="382" y="158"/>
                  </a:lnTo>
                  <a:cubicBezTo>
                    <a:pt x="382" y="167"/>
                    <a:pt x="384" y="174"/>
                    <a:pt x="386" y="179"/>
                  </a:cubicBezTo>
                  <a:cubicBezTo>
                    <a:pt x="389" y="183"/>
                    <a:pt x="395" y="185"/>
                    <a:pt x="402" y="185"/>
                  </a:cubicBezTo>
                  <a:cubicBezTo>
                    <a:pt x="405" y="185"/>
                    <a:pt x="407" y="185"/>
                    <a:pt x="409" y="185"/>
                  </a:cubicBezTo>
                  <a:cubicBezTo>
                    <a:pt x="411" y="184"/>
                    <a:pt x="412" y="184"/>
                    <a:pt x="414" y="183"/>
                  </a:cubicBezTo>
                  <a:cubicBezTo>
                    <a:pt x="415" y="183"/>
                    <a:pt x="417" y="182"/>
                    <a:pt x="418" y="182"/>
                  </a:cubicBezTo>
                  <a:cubicBezTo>
                    <a:pt x="419" y="182"/>
                    <a:pt x="420" y="181"/>
                    <a:pt x="421" y="181"/>
                  </a:cubicBezTo>
                  <a:cubicBezTo>
                    <a:pt x="421" y="181"/>
                    <a:pt x="422" y="182"/>
                    <a:pt x="422" y="182"/>
                  </a:cubicBezTo>
                  <a:cubicBezTo>
                    <a:pt x="423" y="182"/>
                    <a:pt x="423" y="182"/>
                    <a:pt x="423" y="183"/>
                  </a:cubicBezTo>
                  <a:cubicBezTo>
                    <a:pt x="424" y="184"/>
                    <a:pt x="424" y="185"/>
                    <a:pt x="424" y="186"/>
                  </a:cubicBezTo>
                  <a:cubicBezTo>
                    <a:pt x="424" y="187"/>
                    <a:pt x="424" y="189"/>
                    <a:pt x="424" y="190"/>
                  </a:cubicBezTo>
                  <a:close/>
                  <a:moveTo>
                    <a:pt x="570" y="200"/>
                  </a:moveTo>
                  <a:cubicBezTo>
                    <a:pt x="570" y="201"/>
                    <a:pt x="570" y="202"/>
                    <a:pt x="569" y="203"/>
                  </a:cubicBezTo>
                  <a:cubicBezTo>
                    <a:pt x="568" y="203"/>
                    <a:pt x="567" y="204"/>
                    <a:pt x="565" y="204"/>
                  </a:cubicBezTo>
                  <a:cubicBezTo>
                    <a:pt x="564" y="204"/>
                    <a:pt x="562" y="204"/>
                    <a:pt x="559" y="204"/>
                  </a:cubicBezTo>
                  <a:cubicBezTo>
                    <a:pt x="556" y="204"/>
                    <a:pt x="554" y="204"/>
                    <a:pt x="552" y="204"/>
                  </a:cubicBezTo>
                  <a:cubicBezTo>
                    <a:pt x="550" y="204"/>
                    <a:pt x="549" y="203"/>
                    <a:pt x="548" y="203"/>
                  </a:cubicBezTo>
                  <a:cubicBezTo>
                    <a:pt x="548" y="202"/>
                    <a:pt x="547" y="201"/>
                    <a:pt x="547" y="200"/>
                  </a:cubicBezTo>
                  <a:lnTo>
                    <a:pt x="547" y="187"/>
                  </a:lnTo>
                  <a:cubicBezTo>
                    <a:pt x="541" y="193"/>
                    <a:pt x="534" y="198"/>
                    <a:pt x="526" y="201"/>
                  </a:cubicBezTo>
                  <a:cubicBezTo>
                    <a:pt x="518" y="205"/>
                    <a:pt x="510" y="206"/>
                    <a:pt x="502" y="206"/>
                  </a:cubicBezTo>
                  <a:cubicBezTo>
                    <a:pt x="494" y="206"/>
                    <a:pt x="487" y="205"/>
                    <a:pt x="481" y="204"/>
                  </a:cubicBezTo>
                  <a:cubicBezTo>
                    <a:pt x="475" y="202"/>
                    <a:pt x="470" y="199"/>
                    <a:pt x="465" y="196"/>
                  </a:cubicBezTo>
                  <a:cubicBezTo>
                    <a:pt x="461" y="192"/>
                    <a:pt x="458" y="188"/>
                    <a:pt x="455" y="183"/>
                  </a:cubicBezTo>
                  <a:cubicBezTo>
                    <a:pt x="453" y="178"/>
                    <a:pt x="452" y="173"/>
                    <a:pt x="452" y="166"/>
                  </a:cubicBezTo>
                  <a:cubicBezTo>
                    <a:pt x="452" y="159"/>
                    <a:pt x="453" y="153"/>
                    <a:pt x="457" y="147"/>
                  </a:cubicBezTo>
                  <a:cubicBezTo>
                    <a:pt x="460" y="142"/>
                    <a:pt x="465" y="137"/>
                    <a:pt x="471" y="134"/>
                  </a:cubicBezTo>
                  <a:cubicBezTo>
                    <a:pt x="477" y="130"/>
                    <a:pt x="485" y="127"/>
                    <a:pt x="494" y="125"/>
                  </a:cubicBezTo>
                  <a:cubicBezTo>
                    <a:pt x="503" y="124"/>
                    <a:pt x="513" y="123"/>
                    <a:pt x="524" y="123"/>
                  </a:cubicBezTo>
                  <a:lnTo>
                    <a:pt x="544" y="123"/>
                  </a:lnTo>
                  <a:lnTo>
                    <a:pt x="544" y="113"/>
                  </a:lnTo>
                  <a:cubicBezTo>
                    <a:pt x="544" y="107"/>
                    <a:pt x="543" y="103"/>
                    <a:pt x="542" y="99"/>
                  </a:cubicBezTo>
                  <a:cubicBezTo>
                    <a:pt x="541" y="95"/>
                    <a:pt x="539" y="92"/>
                    <a:pt x="536" y="89"/>
                  </a:cubicBezTo>
                  <a:cubicBezTo>
                    <a:pt x="534" y="87"/>
                    <a:pt x="530" y="85"/>
                    <a:pt x="526" y="84"/>
                  </a:cubicBezTo>
                  <a:cubicBezTo>
                    <a:pt x="522" y="82"/>
                    <a:pt x="517" y="82"/>
                    <a:pt x="511" y="82"/>
                  </a:cubicBezTo>
                  <a:cubicBezTo>
                    <a:pt x="504" y="82"/>
                    <a:pt x="498" y="82"/>
                    <a:pt x="493" y="84"/>
                  </a:cubicBezTo>
                  <a:cubicBezTo>
                    <a:pt x="488" y="85"/>
                    <a:pt x="483" y="87"/>
                    <a:pt x="480" y="88"/>
                  </a:cubicBezTo>
                  <a:cubicBezTo>
                    <a:pt x="476" y="90"/>
                    <a:pt x="472" y="92"/>
                    <a:pt x="470" y="93"/>
                  </a:cubicBezTo>
                  <a:cubicBezTo>
                    <a:pt x="467" y="94"/>
                    <a:pt x="465" y="95"/>
                    <a:pt x="464" y="95"/>
                  </a:cubicBezTo>
                  <a:cubicBezTo>
                    <a:pt x="463" y="95"/>
                    <a:pt x="462" y="95"/>
                    <a:pt x="462" y="95"/>
                  </a:cubicBezTo>
                  <a:cubicBezTo>
                    <a:pt x="461" y="94"/>
                    <a:pt x="460" y="94"/>
                    <a:pt x="460" y="93"/>
                  </a:cubicBezTo>
                  <a:cubicBezTo>
                    <a:pt x="459" y="92"/>
                    <a:pt x="459" y="91"/>
                    <a:pt x="459" y="90"/>
                  </a:cubicBezTo>
                  <a:cubicBezTo>
                    <a:pt x="459" y="89"/>
                    <a:pt x="459" y="87"/>
                    <a:pt x="459" y="86"/>
                  </a:cubicBezTo>
                  <a:cubicBezTo>
                    <a:pt x="459" y="83"/>
                    <a:pt x="459" y="82"/>
                    <a:pt x="459" y="80"/>
                  </a:cubicBezTo>
                  <a:cubicBezTo>
                    <a:pt x="460" y="79"/>
                    <a:pt x="460" y="77"/>
                    <a:pt x="462" y="76"/>
                  </a:cubicBezTo>
                  <a:cubicBezTo>
                    <a:pt x="463" y="75"/>
                    <a:pt x="466" y="73"/>
                    <a:pt x="469" y="72"/>
                  </a:cubicBezTo>
                  <a:cubicBezTo>
                    <a:pt x="473" y="70"/>
                    <a:pt x="477" y="68"/>
                    <a:pt x="482" y="67"/>
                  </a:cubicBezTo>
                  <a:cubicBezTo>
                    <a:pt x="486" y="66"/>
                    <a:pt x="491" y="64"/>
                    <a:pt x="497" y="63"/>
                  </a:cubicBezTo>
                  <a:cubicBezTo>
                    <a:pt x="502" y="63"/>
                    <a:pt x="508" y="62"/>
                    <a:pt x="513" y="62"/>
                  </a:cubicBezTo>
                  <a:cubicBezTo>
                    <a:pt x="524" y="62"/>
                    <a:pt x="532" y="63"/>
                    <a:pt x="540" y="65"/>
                  </a:cubicBezTo>
                  <a:cubicBezTo>
                    <a:pt x="547" y="67"/>
                    <a:pt x="553" y="71"/>
                    <a:pt x="557" y="75"/>
                  </a:cubicBezTo>
                  <a:cubicBezTo>
                    <a:pt x="562" y="79"/>
                    <a:pt x="565" y="84"/>
                    <a:pt x="567" y="90"/>
                  </a:cubicBezTo>
                  <a:cubicBezTo>
                    <a:pt x="569" y="96"/>
                    <a:pt x="570" y="103"/>
                    <a:pt x="570" y="112"/>
                  </a:cubicBezTo>
                  <a:lnTo>
                    <a:pt x="570" y="200"/>
                  </a:lnTo>
                  <a:close/>
                  <a:moveTo>
                    <a:pt x="544" y="140"/>
                  </a:moveTo>
                  <a:lnTo>
                    <a:pt x="521" y="140"/>
                  </a:lnTo>
                  <a:cubicBezTo>
                    <a:pt x="514" y="140"/>
                    <a:pt x="508" y="141"/>
                    <a:pt x="502" y="142"/>
                  </a:cubicBezTo>
                  <a:cubicBezTo>
                    <a:pt x="497" y="143"/>
                    <a:pt x="492" y="145"/>
                    <a:pt x="489" y="147"/>
                  </a:cubicBezTo>
                  <a:cubicBezTo>
                    <a:pt x="485" y="149"/>
                    <a:pt x="483" y="152"/>
                    <a:pt x="481" y="155"/>
                  </a:cubicBezTo>
                  <a:cubicBezTo>
                    <a:pt x="479" y="158"/>
                    <a:pt x="479" y="161"/>
                    <a:pt x="479" y="165"/>
                  </a:cubicBezTo>
                  <a:cubicBezTo>
                    <a:pt x="479" y="172"/>
                    <a:pt x="481" y="177"/>
                    <a:pt x="486" y="181"/>
                  </a:cubicBezTo>
                  <a:cubicBezTo>
                    <a:pt x="491" y="185"/>
                    <a:pt x="497" y="188"/>
                    <a:pt x="506" y="188"/>
                  </a:cubicBezTo>
                  <a:cubicBezTo>
                    <a:pt x="513" y="188"/>
                    <a:pt x="519" y="186"/>
                    <a:pt x="525" y="183"/>
                  </a:cubicBezTo>
                  <a:cubicBezTo>
                    <a:pt x="531" y="179"/>
                    <a:pt x="537" y="175"/>
                    <a:pt x="544" y="168"/>
                  </a:cubicBezTo>
                  <a:lnTo>
                    <a:pt x="544" y="140"/>
                  </a:lnTo>
                  <a:close/>
                  <a:moveTo>
                    <a:pt x="930" y="200"/>
                  </a:moveTo>
                  <a:cubicBezTo>
                    <a:pt x="930" y="201"/>
                    <a:pt x="930" y="201"/>
                    <a:pt x="929" y="202"/>
                  </a:cubicBezTo>
                  <a:cubicBezTo>
                    <a:pt x="929" y="202"/>
                    <a:pt x="928" y="203"/>
                    <a:pt x="927" y="203"/>
                  </a:cubicBezTo>
                  <a:cubicBezTo>
                    <a:pt x="926" y="204"/>
                    <a:pt x="925" y="204"/>
                    <a:pt x="923" y="204"/>
                  </a:cubicBezTo>
                  <a:cubicBezTo>
                    <a:pt x="921" y="204"/>
                    <a:pt x="919" y="204"/>
                    <a:pt x="916" y="204"/>
                  </a:cubicBezTo>
                  <a:cubicBezTo>
                    <a:pt x="914" y="204"/>
                    <a:pt x="912" y="204"/>
                    <a:pt x="910" y="204"/>
                  </a:cubicBezTo>
                  <a:cubicBezTo>
                    <a:pt x="908" y="204"/>
                    <a:pt x="906" y="204"/>
                    <a:pt x="905" y="203"/>
                  </a:cubicBezTo>
                  <a:cubicBezTo>
                    <a:pt x="904" y="203"/>
                    <a:pt x="904" y="202"/>
                    <a:pt x="903" y="202"/>
                  </a:cubicBezTo>
                  <a:cubicBezTo>
                    <a:pt x="903" y="201"/>
                    <a:pt x="903" y="201"/>
                    <a:pt x="903" y="200"/>
                  </a:cubicBezTo>
                  <a:lnTo>
                    <a:pt x="903" y="35"/>
                  </a:lnTo>
                  <a:lnTo>
                    <a:pt x="902" y="35"/>
                  </a:lnTo>
                  <a:lnTo>
                    <a:pt x="829" y="200"/>
                  </a:lnTo>
                  <a:cubicBezTo>
                    <a:pt x="829" y="201"/>
                    <a:pt x="828" y="202"/>
                    <a:pt x="828" y="202"/>
                  </a:cubicBezTo>
                  <a:cubicBezTo>
                    <a:pt x="827" y="203"/>
                    <a:pt x="826" y="203"/>
                    <a:pt x="825" y="203"/>
                  </a:cubicBezTo>
                  <a:cubicBezTo>
                    <a:pt x="824" y="204"/>
                    <a:pt x="823" y="204"/>
                    <a:pt x="821" y="204"/>
                  </a:cubicBezTo>
                  <a:cubicBezTo>
                    <a:pt x="820" y="204"/>
                    <a:pt x="818" y="204"/>
                    <a:pt x="816" y="204"/>
                  </a:cubicBezTo>
                  <a:cubicBezTo>
                    <a:pt x="813" y="204"/>
                    <a:pt x="811" y="204"/>
                    <a:pt x="810" y="204"/>
                  </a:cubicBezTo>
                  <a:cubicBezTo>
                    <a:pt x="808" y="204"/>
                    <a:pt x="807" y="204"/>
                    <a:pt x="806" y="203"/>
                  </a:cubicBezTo>
                  <a:cubicBezTo>
                    <a:pt x="805" y="203"/>
                    <a:pt x="804" y="203"/>
                    <a:pt x="803" y="202"/>
                  </a:cubicBezTo>
                  <a:cubicBezTo>
                    <a:pt x="803" y="202"/>
                    <a:pt x="802" y="201"/>
                    <a:pt x="802" y="200"/>
                  </a:cubicBezTo>
                  <a:lnTo>
                    <a:pt x="732" y="35"/>
                  </a:lnTo>
                  <a:lnTo>
                    <a:pt x="732" y="35"/>
                  </a:lnTo>
                  <a:lnTo>
                    <a:pt x="732" y="200"/>
                  </a:lnTo>
                  <a:cubicBezTo>
                    <a:pt x="732" y="201"/>
                    <a:pt x="732" y="201"/>
                    <a:pt x="731" y="202"/>
                  </a:cubicBezTo>
                  <a:cubicBezTo>
                    <a:pt x="731" y="202"/>
                    <a:pt x="730" y="203"/>
                    <a:pt x="729" y="203"/>
                  </a:cubicBezTo>
                  <a:cubicBezTo>
                    <a:pt x="728" y="204"/>
                    <a:pt x="726" y="204"/>
                    <a:pt x="725" y="204"/>
                  </a:cubicBezTo>
                  <a:cubicBezTo>
                    <a:pt x="723" y="204"/>
                    <a:pt x="721" y="204"/>
                    <a:pt x="718" y="204"/>
                  </a:cubicBezTo>
                  <a:cubicBezTo>
                    <a:pt x="715" y="204"/>
                    <a:pt x="713" y="204"/>
                    <a:pt x="711" y="204"/>
                  </a:cubicBezTo>
                  <a:cubicBezTo>
                    <a:pt x="710" y="204"/>
                    <a:pt x="708" y="204"/>
                    <a:pt x="707" y="203"/>
                  </a:cubicBezTo>
                  <a:cubicBezTo>
                    <a:pt x="706" y="203"/>
                    <a:pt x="705" y="202"/>
                    <a:pt x="705" y="202"/>
                  </a:cubicBezTo>
                  <a:cubicBezTo>
                    <a:pt x="705" y="201"/>
                    <a:pt x="704" y="201"/>
                    <a:pt x="704" y="200"/>
                  </a:cubicBezTo>
                  <a:lnTo>
                    <a:pt x="704" y="26"/>
                  </a:lnTo>
                  <a:cubicBezTo>
                    <a:pt x="704" y="22"/>
                    <a:pt x="706" y="19"/>
                    <a:pt x="708" y="17"/>
                  </a:cubicBezTo>
                  <a:cubicBezTo>
                    <a:pt x="710" y="16"/>
                    <a:pt x="713" y="15"/>
                    <a:pt x="716" y="15"/>
                  </a:cubicBezTo>
                  <a:lnTo>
                    <a:pt x="733" y="15"/>
                  </a:lnTo>
                  <a:cubicBezTo>
                    <a:pt x="736" y="15"/>
                    <a:pt x="739" y="15"/>
                    <a:pt x="742" y="16"/>
                  </a:cubicBezTo>
                  <a:cubicBezTo>
                    <a:pt x="745" y="16"/>
                    <a:pt x="747" y="17"/>
                    <a:pt x="749" y="18"/>
                  </a:cubicBezTo>
                  <a:cubicBezTo>
                    <a:pt x="751" y="20"/>
                    <a:pt x="752" y="21"/>
                    <a:pt x="754" y="23"/>
                  </a:cubicBezTo>
                  <a:cubicBezTo>
                    <a:pt x="755" y="25"/>
                    <a:pt x="756" y="28"/>
                    <a:pt x="757" y="30"/>
                  </a:cubicBezTo>
                  <a:lnTo>
                    <a:pt x="817" y="167"/>
                  </a:lnTo>
                  <a:lnTo>
                    <a:pt x="817" y="167"/>
                  </a:lnTo>
                  <a:lnTo>
                    <a:pt x="879" y="31"/>
                  </a:lnTo>
                  <a:cubicBezTo>
                    <a:pt x="880" y="28"/>
                    <a:pt x="882" y="25"/>
                    <a:pt x="883" y="23"/>
                  </a:cubicBezTo>
                  <a:cubicBezTo>
                    <a:pt x="884" y="21"/>
                    <a:pt x="886" y="19"/>
                    <a:pt x="888" y="18"/>
                  </a:cubicBezTo>
                  <a:cubicBezTo>
                    <a:pt x="889" y="17"/>
                    <a:pt x="891" y="16"/>
                    <a:pt x="893" y="16"/>
                  </a:cubicBezTo>
                  <a:cubicBezTo>
                    <a:pt x="895" y="15"/>
                    <a:pt x="898" y="15"/>
                    <a:pt x="900" y="15"/>
                  </a:cubicBezTo>
                  <a:lnTo>
                    <a:pt x="918" y="15"/>
                  </a:lnTo>
                  <a:cubicBezTo>
                    <a:pt x="920" y="15"/>
                    <a:pt x="921" y="15"/>
                    <a:pt x="923" y="16"/>
                  </a:cubicBezTo>
                  <a:cubicBezTo>
                    <a:pt x="924" y="16"/>
                    <a:pt x="926" y="17"/>
                    <a:pt x="927" y="18"/>
                  </a:cubicBezTo>
                  <a:cubicBezTo>
                    <a:pt x="928" y="18"/>
                    <a:pt x="928" y="20"/>
                    <a:pt x="929" y="21"/>
                  </a:cubicBezTo>
                  <a:cubicBezTo>
                    <a:pt x="930" y="22"/>
                    <a:pt x="930" y="24"/>
                    <a:pt x="930" y="26"/>
                  </a:cubicBezTo>
                  <a:lnTo>
                    <a:pt x="930" y="200"/>
                  </a:lnTo>
                  <a:close/>
                  <a:moveTo>
                    <a:pt x="1108" y="133"/>
                  </a:moveTo>
                  <a:cubicBezTo>
                    <a:pt x="1108" y="144"/>
                    <a:pt x="1106" y="153"/>
                    <a:pt x="1103" y="162"/>
                  </a:cubicBezTo>
                  <a:cubicBezTo>
                    <a:pt x="1100" y="171"/>
                    <a:pt x="1095" y="179"/>
                    <a:pt x="1089" y="186"/>
                  </a:cubicBezTo>
                  <a:cubicBezTo>
                    <a:pt x="1083" y="192"/>
                    <a:pt x="1075" y="197"/>
                    <a:pt x="1066" y="201"/>
                  </a:cubicBezTo>
                  <a:cubicBezTo>
                    <a:pt x="1057" y="205"/>
                    <a:pt x="1046" y="206"/>
                    <a:pt x="1034" y="206"/>
                  </a:cubicBezTo>
                  <a:cubicBezTo>
                    <a:pt x="1022" y="206"/>
                    <a:pt x="1012" y="205"/>
                    <a:pt x="1003" y="202"/>
                  </a:cubicBezTo>
                  <a:cubicBezTo>
                    <a:pt x="994" y="198"/>
                    <a:pt x="987" y="194"/>
                    <a:pt x="981" y="188"/>
                  </a:cubicBezTo>
                  <a:cubicBezTo>
                    <a:pt x="975" y="181"/>
                    <a:pt x="970" y="174"/>
                    <a:pt x="968" y="165"/>
                  </a:cubicBezTo>
                  <a:cubicBezTo>
                    <a:pt x="965" y="156"/>
                    <a:pt x="963" y="147"/>
                    <a:pt x="963" y="135"/>
                  </a:cubicBezTo>
                  <a:cubicBezTo>
                    <a:pt x="963" y="125"/>
                    <a:pt x="965" y="115"/>
                    <a:pt x="968" y="106"/>
                  </a:cubicBezTo>
                  <a:cubicBezTo>
                    <a:pt x="971" y="97"/>
                    <a:pt x="975" y="89"/>
                    <a:pt x="982" y="83"/>
                  </a:cubicBezTo>
                  <a:cubicBezTo>
                    <a:pt x="988" y="76"/>
                    <a:pt x="995" y="71"/>
                    <a:pt x="1005" y="67"/>
                  </a:cubicBezTo>
                  <a:cubicBezTo>
                    <a:pt x="1014" y="64"/>
                    <a:pt x="1025" y="62"/>
                    <a:pt x="1037" y="62"/>
                  </a:cubicBezTo>
                  <a:cubicBezTo>
                    <a:pt x="1049" y="62"/>
                    <a:pt x="1059" y="64"/>
                    <a:pt x="1068" y="67"/>
                  </a:cubicBezTo>
                  <a:cubicBezTo>
                    <a:pt x="1077" y="70"/>
                    <a:pt x="1084" y="75"/>
                    <a:pt x="1090" y="81"/>
                  </a:cubicBezTo>
                  <a:cubicBezTo>
                    <a:pt x="1096" y="87"/>
                    <a:pt x="1100" y="94"/>
                    <a:pt x="1103" y="103"/>
                  </a:cubicBezTo>
                  <a:cubicBezTo>
                    <a:pt x="1106" y="112"/>
                    <a:pt x="1108" y="122"/>
                    <a:pt x="1108" y="133"/>
                  </a:cubicBezTo>
                  <a:close/>
                  <a:moveTo>
                    <a:pt x="1080" y="134"/>
                  </a:moveTo>
                  <a:cubicBezTo>
                    <a:pt x="1080" y="127"/>
                    <a:pt x="1079" y="121"/>
                    <a:pt x="1078" y="114"/>
                  </a:cubicBezTo>
                  <a:cubicBezTo>
                    <a:pt x="1077" y="108"/>
                    <a:pt x="1074" y="102"/>
                    <a:pt x="1071" y="98"/>
                  </a:cubicBezTo>
                  <a:cubicBezTo>
                    <a:pt x="1067" y="93"/>
                    <a:pt x="1063" y="89"/>
                    <a:pt x="1057" y="86"/>
                  </a:cubicBezTo>
                  <a:cubicBezTo>
                    <a:pt x="1051" y="84"/>
                    <a:pt x="1044" y="82"/>
                    <a:pt x="1036" y="82"/>
                  </a:cubicBezTo>
                  <a:cubicBezTo>
                    <a:pt x="1028" y="82"/>
                    <a:pt x="1021" y="83"/>
                    <a:pt x="1016" y="86"/>
                  </a:cubicBezTo>
                  <a:cubicBezTo>
                    <a:pt x="1010" y="89"/>
                    <a:pt x="1005" y="92"/>
                    <a:pt x="1002" y="97"/>
                  </a:cubicBezTo>
                  <a:cubicBezTo>
                    <a:pt x="998" y="101"/>
                    <a:pt x="995" y="107"/>
                    <a:pt x="993" y="113"/>
                  </a:cubicBezTo>
                  <a:cubicBezTo>
                    <a:pt x="992" y="119"/>
                    <a:pt x="991" y="126"/>
                    <a:pt x="991" y="134"/>
                  </a:cubicBezTo>
                  <a:cubicBezTo>
                    <a:pt x="991" y="141"/>
                    <a:pt x="991" y="148"/>
                    <a:pt x="993" y="154"/>
                  </a:cubicBezTo>
                  <a:cubicBezTo>
                    <a:pt x="994" y="160"/>
                    <a:pt x="997" y="166"/>
                    <a:pt x="1000" y="171"/>
                  </a:cubicBezTo>
                  <a:cubicBezTo>
                    <a:pt x="1004" y="175"/>
                    <a:pt x="1008" y="179"/>
                    <a:pt x="1014" y="182"/>
                  </a:cubicBezTo>
                  <a:cubicBezTo>
                    <a:pt x="1020" y="185"/>
                    <a:pt x="1027" y="186"/>
                    <a:pt x="1035" y="186"/>
                  </a:cubicBezTo>
                  <a:cubicBezTo>
                    <a:pt x="1043" y="186"/>
                    <a:pt x="1050" y="185"/>
                    <a:pt x="1055" y="182"/>
                  </a:cubicBezTo>
                  <a:cubicBezTo>
                    <a:pt x="1061" y="180"/>
                    <a:pt x="1066" y="176"/>
                    <a:pt x="1069" y="172"/>
                  </a:cubicBezTo>
                  <a:cubicBezTo>
                    <a:pt x="1073" y="167"/>
                    <a:pt x="1076" y="162"/>
                    <a:pt x="1078" y="155"/>
                  </a:cubicBezTo>
                  <a:cubicBezTo>
                    <a:pt x="1079" y="149"/>
                    <a:pt x="1080" y="142"/>
                    <a:pt x="1080" y="134"/>
                  </a:cubicBezTo>
                  <a:close/>
                  <a:moveTo>
                    <a:pt x="1273" y="200"/>
                  </a:moveTo>
                  <a:cubicBezTo>
                    <a:pt x="1273" y="201"/>
                    <a:pt x="1273" y="201"/>
                    <a:pt x="1272" y="202"/>
                  </a:cubicBezTo>
                  <a:cubicBezTo>
                    <a:pt x="1272" y="203"/>
                    <a:pt x="1271" y="203"/>
                    <a:pt x="1271" y="203"/>
                  </a:cubicBezTo>
                  <a:cubicBezTo>
                    <a:pt x="1270" y="204"/>
                    <a:pt x="1268" y="204"/>
                    <a:pt x="1267" y="204"/>
                  </a:cubicBezTo>
                  <a:cubicBezTo>
                    <a:pt x="1265" y="204"/>
                    <a:pt x="1264" y="204"/>
                    <a:pt x="1261" y="204"/>
                  </a:cubicBezTo>
                  <a:cubicBezTo>
                    <a:pt x="1259" y="204"/>
                    <a:pt x="1257" y="204"/>
                    <a:pt x="1256" y="204"/>
                  </a:cubicBezTo>
                  <a:cubicBezTo>
                    <a:pt x="1254" y="204"/>
                    <a:pt x="1253" y="204"/>
                    <a:pt x="1252" y="203"/>
                  </a:cubicBezTo>
                  <a:cubicBezTo>
                    <a:pt x="1251" y="203"/>
                    <a:pt x="1251" y="203"/>
                    <a:pt x="1250" y="202"/>
                  </a:cubicBezTo>
                  <a:cubicBezTo>
                    <a:pt x="1250" y="201"/>
                    <a:pt x="1249" y="201"/>
                    <a:pt x="1249" y="200"/>
                  </a:cubicBezTo>
                  <a:lnTo>
                    <a:pt x="1249" y="183"/>
                  </a:lnTo>
                  <a:cubicBezTo>
                    <a:pt x="1242" y="190"/>
                    <a:pt x="1234" y="196"/>
                    <a:pt x="1226" y="200"/>
                  </a:cubicBezTo>
                  <a:cubicBezTo>
                    <a:pt x="1218" y="204"/>
                    <a:pt x="1209" y="206"/>
                    <a:pt x="1199" y="206"/>
                  </a:cubicBezTo>
                  <a:cubicBezTo>
                    <a:pt x="1188" y="206"/>
                    <a:pt x="1179" y="204"/>
                    <a:pt x="1172" y="201"/>
                  </a:cubicBezTo>
                  <a:cubicBezTo>
                    <a:pt x="1164" y="197"/>
                    <a:pt x="1158" y="192"/>
                    <a:pt x="1154" y="186"/>
                  </a:cubicBezTo>
                  <a:cubicBezTo>
                    <a:pt x="1149" y="179"/>
                    <a:pt x="1146" y="172"/>
                    <a:pt x="1143" y="163"/>
                  </a:cubicBezTo>
                  <a:cubicBezTo>
                    <a:pt x="1141" y="154"/>
                    <a:pt x="1140" y="145"/>
                    <a:pt x="1140" y="136"/>
                  </a:cubicBezTo>
                  <a:cubicBezTo>
                    <a:pt x="1140" y="125"/>
                    <a:pt x="1142" y="114"/>
                    <a:pt x="1144" y="105"/>
                  </a:cubicBezTo>
                  <a:cubicBezTo>
                    <a:pt x="1147" y="96"/>
                    <a:pt x="1151" y="88"/>
                    <a:pt x="1156" y="82"/>
                  </a:cubicBezTo>
                  <a:cubicBezTo>
                    <a:pt x="1161" y="76"/>
                    <a:pt x="1168" y="71"/>
                    <a:pt x="1176" y="67"/>
                  </a:cubicBezTo>
                  <a:cubicBezTo>
                    <a:pt x="1183" y="64"/>
                    <a:pt x="1192" y="62"/>
                    <a:pt x="1202" y="62"/>
                  </a:cubicBezTo>
                  <a:cubicBezTo>
                    <a:pt x="1211" y="62"/>
                    <a:pt x="1219" y="64"/>
                    <a:pt x="1226" y="67"/>
                  </a:cubicBezTo>
                  <a:cubicBezTo>
                    <a:pt x="1233" y="70"/>
                    <a:pt x="1240" y="75"/>
                    <a:pt x="1246" y="82"/>
                  </a:cubicBezTo>
                  <a:lnTo>
                    <a:pt x="1246" y="6"/>
                  </a:lnTo>
                  <a:cubicBezTo>
                    <a:pt x="1246" y="5"/>
                    <a:pt x="1247" y="4"/>
                    <a:pt x="1247" y="4"/>
                  </a:cubicBezTo>
                  <a:cubicBezTo>
                    <a:pt x="1247" y="3"/>
                    <a:pt x="1248" y="3"/>
                    <a:pt x="1249" y="2"/>
                  </a:cubicBezTo>
                  <a:cubicBezTo>
                    <a:pt x="1250" y="2"/>
                    <a:pt x="1252" y="2"/>
                    <a:pt x="1253" y="1"/>
                  </a:cubicBezTo>
                  <a:cubicBezTo>
                    <a:pt x="1255" y="1"/>
                    <a:pt x="1257" y="1"/>
                    <a:pt x="1260" y="1"/>
                  </a:cubicBezTo>
                  <a:cubicBezTo>
                    <a:pt x="1262" y="1"/>
                    <a:pt x="1264" y="1"/>
                    <a:pt x="1266" y="1"/>
                  </a:cubicBezTo>
                  <a:cubicBezTo>
                    <a:pt x="1268" y="2"/>
                    <a:pt x="1269" y="2"/>
                    <a:pt x="1270" y="2"/>
                  </a:cubicBezTo>
                  <a:cubicBezTo>
                    <a:pt x="1271" y="3"/>
                    <a:pt x="1272" y="3"/>
                    <a:pt x="1272" y="4"/>
                  </a:cubicBezTo>
                  <a:cubicBezTo>
                    <a:pt x="1273" y="4"/>
                    <a:pt x="1273" y="5"/>
                    <a:pt x="1273" y="6"/>
                  </a:cubicBezTo>
                  <a:lnTo>
                    <a:pt x="1273" y="200"/>
                  </a:lnTo>
                  <a:close/>
                  <a:moveTo>
                    <a:pt x="1246" y="108"/>
                  </a:moveTo>
                  <a:cubicBezTo>
                    <a:pt x="1239" y="100"/>
                    <a:pt x="1232" y="93"/>
                    <a:pt x="1226" y="89"/>
                  </a:cubicBezTo>
                  <a:cubicBezTo>
                    <a:pt x="1219" y="85"/>
                    <a:pt x="1212" y="83"/>
                    <a:pt x="1205" y="83"/>
                  </a:cubicBezTo>
                  <a:cubicBezTo>
                    <a:pt x="1198" y="83"/>
                    <a:pt x="1192" y="84"/>
                    <a:pt x="1188" y="87"/>
                  </a:cubicBezTo>
                  <a:cubicBezTo>
                    <a:pt x="1183" y="90"/>
                    <a:pt x="1179" y="94"/>
                    <a:pt x="1176" y="99"/>
                  </a:cubicBezTo>
                  <a:cubicBezTo>
                    <a:pt x="1173" y="103"/>
                    <a:pt x="1171" y="109"/>
                    <a:pt x="1170" y="115"/>
                  </a:cubicBezTo>
                  <a:cubicBezTo>
                    <a:pt x="1168" y="121"/>
                    <a:pt x="1168" y="127"/>
                    <a:pt x="1168" y="133"/>
                  </a:cubicBezTo>
                  <a:cubicBezTo>
                    <a:pt x="1168" y="140"/>
                    <a:pt x="1168" y="146"/>
                    <a:pt x="1169" y="153"/>
                  </a:cubicBezTo>
                  <a:cubicBezTo>
                    <a:pt x="1170" y="159"/>
                    <a:pt x="1172" y="165"/>
                    <a:pt x="1175" y="170"/>
                  </a:cubicBezTo>
                  <a:cubicBezTo>
                    <a:pt x="1178" y="174"/>
                    <a:pt x="1182" y="178"/>
                    <a:pt x="1186" y="181"/>
                  </a:cubicBezTo>
                  <a:cubicBezTo>
                    <a:pt x="1191" y="184"/>
                    <a:pt x="1197" y="186"/>
                    <a:pt x="1204" y="186"/>
                  </a:cubicBezTo>
                  <a:cubicBezTo>
                    <a:pt x="1207" y="186"/>
                    <a:pt x="1210" y="185"/>
                    <a:pt x="1214" y="184"/>
                  </a:cubicBezTo>
                  <a:cubicBezTo>
                    <a:pt x="1217" y="184"/>
                    <a:pt x="1220" y="182"/>
                    <a:pt x="1224" y="180"/>
                  </a:cubicBezTo>
                  <a:cubicBezTo>
                    <a:pt x="1227" y="178"/>
                    <a:pt x="1231" y="175"/>
                    <a:pt x="1235" y="172"/>
                  </a:cubicBezTo>
                  <a:cubicBezTo>
                    <a:pt x="1238" y="169"/>
                    <a:pt x="1242" y="165"/>
                    <a:pt x="1246" y="160"/>
                  </a:cubicBezTo>
                  <a:lnTo>
                    <a:pt x="1246" y="108"/>
                  </a:lnTo>
                  <a:close/>
                  <a:moveTo>
                    <a:pt x="1449" y="129"/>
                  </a:moveTo>
                  <a:cubicBezTo>
                    <a:pt x="1449" y="132"/>
                    <a:pt x="1447" y="135"/>
                    <a:pt x="1445" y="137"/>
                  </a:cubicBezTo>
                  <a:cubicBezTo>
                    <a:pt x="1443" y="138"/>
                    <a:pt x="1441" y="139"/>
                    <a:pt x="1438" y="139"/>
                  </a:cubicBezTo>
                  <a:lnTo>
                    <a:pt x="1343" y="139"/>
                  </a:lnTo>
                  <a:cubicBezTo>
                    <a:pt x="1343" y="146"/>
                    <a:pt x="1344" y="153"/>
                    <a:pt x="1346" y="159"/>
                  </a:cubicBezTo>
                  <a:cubicBezTo>
                    <a:pt x="1347" y="165"/>
                    <a:pt x="1350" y="170"/>
                    <a:pt x="1354" y="174"/>
                  </a:cubicBezTo>
                  <a:cubicBezTo>
                    <a:pt x="1357" y="178"/>
                    <a:pt x="1362" y="181"/>
                    <a:pt x="1368" y="183"/>
                  </a:cubicBezTo>
                  <a:cubicBezTo>
                    <a:pt x="1374" y="186"/>
                    <a:pt x="1382" y="187"/>
                    <a:pt x="1390" y="187"/>
                  </a:cubicBezTo>
                  <a:cubicBezTo>
                    <a:pt x="1397" y="187"/>
                    <a:pt x="1403" y="186"/>
                    <a:pt x="1409" y="185"/>
                  </a:cubicBezTo>
                  <a:cubicBezTo>
                    <a:pt x="1414" y="184"/>
                    <a:pt x="1419" y="183"/>
                    <a:pt x="1423" y="182"/>
                  </a:cubicBezTo>
                  <a:cubicBezTo>
                    <a:pt x="1427" y="181"/>
                    <a:pt x="1430" y="179"/>
                    <a:pt x="1432" y="178"/>
                  </a:cubicBezTo>
                  <a:cubicBezTo>
                    <a:pt x="1435" y="177"/>
                    <a:pt x="1437" y="177"/>
                    <a:pt x="1438" y="177"/>
                  </a:cubicBezTo>
                  <a:cubicBezTo>
                    <a:pt x="1439" y="177"/>
                    <a:pt x="1440" y="177"/>
                    <a:pt x="1440" y="177"/>
                  </a:cubicBezTo>
                  <a:cubicBezTo>
                    <a:pt x="1441" y="178"/>
                    <a:pt x="1441" y="178"/>
                    <a:pt x="1441" y="179"/>
                  </a:cubicBezTo>
                  <a:cubicBezTo>
                    <a:pt x="1442" y="180"/>
                    <a:pt x="1442" y="181"/>
                    <a:pt x="1442" y="182"/>
                  </a:cubicBezTo>
                  <a:cubicBezTo>
                    <a:pt x="1442" y="183"/>
                    <a:pt x="1442" y="184"/>
                    <a:pt x="1442" y="186"/>
                  </a:cubicBezTo>
                  <a:cubicBezTo>
                    <a:pt x="1442" y="187"/>
                    <a:pt x="1442" y="189"/>
                    <a:pt x="1442" y="189"/>
                  </a:cubicBezTo>
                  <a:cubicBezTo>
                    <a:pt x="1442" y="190"/>
                    <a:pt x="1442" y="191"/>
                    <a:pt x="1442" y="192"/>
                  </a:cubicBezTo>
                  <a:cubicBezTo>
                    <a:pt x="1442" y="193"/>
                    <a:pt x="1441" y="193"/>
                    <a:pt x="1441" y="194"/>
                  </a:cubicBezTo>
                  <a:cubicBezTo>
                    <a:pt x="1441" y="195"/>
                    <a:pt x="1440" y="195"/>
                    <a:pt x="1440" y="196"/>
                  </a:cubicBezTo>
                  <a:cubicBezTo>
                    <a:pt x="1439" y="196"/>
                    <a:pt x="1437" y="197"/>
                    <a:pt x="1434" y="198"/>
                  </a:cubicBezTo>
                  <a:cubicBezTo>
                    <a:pt x="1432" y="199"/>
                    <a:pt x="1428" y="201"/>
                    <a:pt x="1423" y="202"/>
                  </a:cubicBezTo>
                  <a:cubicBezTo>
                    <a:pt x="1419" y="203"/>
                    <a:pt x="1413" y="204"/>
                    <a:pt x="1407" y="205"/>
                  </a:cubicBezTo>
                  <a:cubicBezTo>
                    <a:pt x="1401" y="206"/>
                    <a:pt x="1395" y="206"/>
                    <a:pt x="1388" y="206"/>
                  </a:cubicBezTo>
                  <a:cubicBezTo>
                    <a:pt x="1376" y="206"/>
                    <a:pt x="1366" y="205"/>
                    <a:pt x="1357" y="202"/>
                  </a:cubicBezTo>
                  <a:cubicBezTo>
                    <a:pt x="1348" y="199"/>
                    <a:pt x="1340" y="194"/>
                    <a:pt x="1334" y="188"/>
                  </a:cubicBezTo>
                  <a:cubicBezTo>
                    <a:pt x="1328" y="182"/>
                    <a:pt x="1323" y="175"/>
                    <a:pt x="1320" y="166"/>
                  </a:cubicBezTo>
                  <a:cubicBezTo>
                    <a:pt x="1317" y="157"/>
                    <a:pt x="1316" y="147"/>
                    <a:pt x="1316" y="135"/>
                  </a:cubicBezTo>
                  <a:cubicBezTo>
                    <a:pt x="1316" y="124"/>
                    <a:pt x="1317" y="113"/>
                    <a:pt x="1321" y="104"/>
                  </a:cubicBezTo>
                  <a:cubicBezTo>
                    <a:pt x="1324" y="95"/>
                    <a:pt x="1328" y="88"/>
                    <a:pt x="1334" y="82"/>
                  </a:cubicBezTo>
                  <a:cubicBezTo>
                    <a:pt x="1340" y="75"/>
                    <a:pt x="1348" y="70"/>
                    <a:pt x="1356" y="67"/>
                  </a:cubicBezTo>
                  <a:cubicBezTo>
                    <a:pt x="1365" y="64"/>
                    <a:pt x="1374" y="62"/>
                    <a:pt x="1385" y="62"/>
                  </a:cubicBezTo>
                  <a:cubicBezTo>
                    <a:pt x="1396" y="62"/>
                    <a:pt x="1406" y="64"/>
                    <a:pt x="1414" y="67"/>
                  </a:cubicBezTo>
                  <a:cubicBezTo>
                    <a:pt x="1422" y="70"/>
                    <a:pt x="1428" y="75"/>
                    <a:pt x="1434" y="80"/>
                  </a:cubicBezTo>
                  <a:cubicBezTo>
                    <a:pt x="1439" y="86"/>
                    <a:pt x="1443" y="93"/>
                    <a:pt x="1445" y="100"/>
                  </a:cubicBezTo>
                  <a:cubicBezTo>
                    <a:pt x="1447" y="108"/>
                    <a:pt x="1449" y="116"/>
                    <a:pt x="1449" y="124"/>
                  </a:cubicBezTo>
                  <a:lnTo>
                    <a:pt x="1449" y="129"/>
                  </a:lnTo>
                  <a:close/>
                  <a:moveTo>
                    <a:pt x="1422" y="121"/>
                  </a:moveTo>
                  <a:cubicBezTo>
                    <a:pt x="1422" y="109"/>
                    <a:pt x="1419" y="99"/>
                    <a:pt x="1413" y="92"/>
                  </a:cubicBezTo>
                  <a:cubicBezTo>
                    <a:pt x="1406" y="85"/>
                    <a:pt x="1396" y="81"/>
                    <a:pt x="1384" y="81"/>
                  </a:cubicBezTo>
                  <a:cubicBezTo>
                    <a:pt x="1377" y="81"/>
                    <a:pt x="1371" y="82"/>
                    <a:pt x="1366" y="84"/>
                  </a:cubicBezTo>
                  <a:cubicBezTo>
                    <a:pt x="1361" y="86"/>
                    <a:pt x="1357" y="89"/>
                    <a:pt x="1354" y="93"/>
                  </a:cubicBezTo>
                  <a:cubicBezTo>
                    <a:pt x="1351" y="97"/>
                    <a:pt x="1348" y="101"/>
                    <a:pt x="1346" y="106"/>
                  </a:cubicBezTo>
                  <a:cubicBezTo>
                    <a:pt x="1344" y="111"/>
                    <a:pt x="1343" y="116"/>
                    <a:pt x="1343" y="121"/>
                  </a:cubicBezTo>
                  <a:lnTo>
                    <a:pt x="1422" y="121"/>
                  </a:lnTo>
                  <a:close/>
                  <a:moveTo>
                    <a:pt x="1512" y="200"/>
                  </a:moveTo>
                  <a:cubicBezTo>
                    <a:pt x="1512" y="201"/>
                    <a:pt x="1512" y="201"/>
                    <a:pt x="1511" y="202"/>
                  </a:cubicBezTo>
                  <a:cubicBezTo>
                    <a:pt x="1511" y="202"/>
                    <a:pt x="1510" y="203"/>
                    <a:pt x="1509" y="203"/>
                  </a:cubicBezTo>
                  <a:cubicBezTo>
                    <a:pt x="1508" y="204"/>
                    <a:pt x="1507" y="204"/>
                    <a:pt x="1505" y="204"/>
                  </a:cubicBezTo>
                  <a:cubicBezTo>
                    <a:pt x="1503" y="204"/>
                    <a:pt x="1501" y="204"/>
                    <a:pt x="1498" y="204"/>
                  </a:cubicBezTo>
                  <a:cubicBezTo>
                    <a:pt x="1496" y="204"/>
                    <a:pt x="1494" y="204"/>
                    <a:pt x="1492" y="204"/>
                  </a:cubicBezTo>
                  <a:cubicBezTo>
                    <a:pt x="1490" y="204"/>
                    <a:pt x="1489" y="204"/>
                    <a:pt x="1488" y="203"/>
                  </a:cubicBezTo>
                  <a:cubicBezTo>
                    <a:pt x="1487" y="203"/>
                    <a:pt x="1486" y="202"/>
                    <a:pt x="1486" y="202"/>
                  </a:cubicBezTo>
                  <a:cubicBezTo>
                    <a:pt x="1486" y="201"/>
                    <a:pt x="1485" y="201"/>
                    <a:pt x="1485" y="200"/>
                  </a:cubicBezTo>
                  <a:lnTo>
                    <a:pt x="1485" y="5"/>
                  </a:lnTo>
                  <a:cubicBezTo>
                    <a:pt x="1485" y="4"/>
                    <a:pt x="1486" y="4"/>
                    <a:pt x="1486" y="3"/>
                  </a:cubicBezTo>
                  <a:cubicBezTo>
                    <a:pt x="1486" y="2"/>
                    <a:pt x="1487" y="2"/>
                    <a:pt x="1488" y="2"/>
                  </a:cubicBezTo>
                  <a:cubicBezTo>
                    <a:pt x="1489" y="1"/>
                    <a:pt x="1490" y="1"/>
                    <a:pt x="1492" y="1"/>
                  </a:cubicBezTo>
                  <a:cubicBezTo>
                    <a:pt x="1494" y="1"/>
                    <a:pt x="1496" y="0"/>
                    <a:pt x="1498" y="0"/>
                  </a:cubicBezTo>
                  <a:cubicBezTo>
                    <a:pt x="1501" y="0"/>
                    <a:pt x="1503" y="1"/>
                    <a:pt x="1505" y="1"/>
                  </a:cubicBezTo>
                  <a:cubicBezTo>
                    <a:pt x="1507" y="1"/>
                    <a:pt x="1508" y="1"/>
                    <a:pt x="1509" y="2"/>
                  </a:cubicBezTo>
                  <a:cubicBezTo>
                    <a:pt x="1510" y="2"/>
                    <a:pt x="1511" y="2"/>
                    <a:pt x="1511" y="3"/>
                  </a:cubicBezTo>
                  <a:cubicBezTo>
                    <a:pt x="1512" y="4"/>
                    <a:pt x="1512" y="4"/>
                    <a:pt x="1512" y="5"/>
                  </a:cubicBezTo>
                  <a:lnTo>
                    <a:pt x="1512" y="200"/>
                  </a:lnTo>
                  <a:close/>
                  <a:moveTo>
                    <a:pt x="1676" y="200"/>
                  </a:moveTo>
                  <a:cubicBezTo>
                    <a:pt x="1676" y="201"/>
                    <a:pt x="1676" y="201"/>
                    <a:pt x="1675" y="202"/>
                  </a:cubicBezTo>
                  <a:cubicBezTo>
                    <a:pt x="1675" y="202"/>
                    <a:pt x="1674" y="203"/>
                    <a:pt x="1673" y="203"/>
                  </a:cubicBezTo>
                  <a:cubicBezTo>
                    <a:pt x="1672" y="204"/>
                    <a:pt x="1671" y="204"/>
                    <a:pt x="1669" y="204"/>
                  </a:cubicBezTo>
                  <a:cubicBezTo>
                    <a:pt x="1667" y="204"/>
                    <a:pt x="1665" y="204"/>
                    <a:pt x="1662" y="204"/>
                  </a:cubicBezTo>
                  <a:cubicBezTo>
                    <a:pt x="1660" y="204"/>
                    <a:pt x="1657" y="204"/>
                    <a:pt x="1656" y="204"/>
                  </a:cubicBezTo>
                  <a:cubicBezTo>
                    <a:pt x="1654" y="204"/>
                    <a:pt x="1652" y="204"/>
                    <a:pt x="1651" y="203"/>
                  </a:cubicBezTo>
                  <a:cubicBezTo>
                    <a:pt x="1650" y="203"/>
                    <a:pt x="1649" y="202"/>
                    <a:pt x="1649" y="202"/>
                  </a:cubicBezTo>
                  <a:cubicBezTo>
                    <a:pt x="1649" y="201"/>
                    <a:pt x="1648" y="201"/>
                    <a:pt x="1648" y="200"/>
                  </a:cubicBezTo>
                  <a:lnTo>
                    <a:pt x="1648" y="19"/>
                  </a:lnTo>
                  <a:cubicBezTo>
                    <a:pt x="1648" y="18"/>
                    <a:pt x="1649" y="17"/>
                    <a:pt x="1649" y="17"/>
                  </a:cubicBezTo>
                  <a:cubicBezTo>
                    <a:pt x="1650" y="16"/>
                    <a:pt x="1650" y="16"/>
                    <a:pt x="1652" y="15"/>
                  </a:cubicBezTo>
                  <a:cubicBezTo>
                    <a:pt x="1653" y="15"/>
                    <a:pt x="1654" y="15"/>
                    <a:pt x="1656" y="14"/>
                  </a:cubicBezTo>
                  <a:cubicBezTo>
                    <a:pt x="1658" y="14"/>
                    <a:pt x="1660" y="14"/>
                    <a:pt x="1662" y="14"/>
                  </a:cubicBezTo>
                  <a:cubicBezTo>
                    <a:pt x="1665" y="14"/>
                    <a:pt x="1667" y="14"/>
                    <a:pt x="1669" y="14"/>
                  </a:cubicBezTo>
                  <a:cubicBezTo>
                    <a:pt x="1671" y="15"/>
                    <a:pt x="1672" y="15"/>
                    <a:pt x="1673" y="15"/>
                  </a:cubicBezTo>
                  <a:cubicBezTo>
                    <a:pt x="1674" y="16"/>
                    <a:pt x="1675" y="16"/>
                    <a:pt x="1675" y="17"/>
                  </a:cubicBezTo>
                  <a:cubicBezTo>
                    <a:pt x="1676" y="17"/>
                    <a:pt x="1676" y="18"/>
                    <a:pt x="1676" y="19"/>
                  </a:cubicBezTo>
                  <a:lnTo>
                    <a:pt x="1676" y="200"/>
                  </a:lnTo>
                  <a:close/>
                  <a:moveTo>
                    <a:pt x="1850" y="200"/>
                  </a:moveTo>
                  <a:cubicBezTo>
                    <a:pt x="1850" y="201"/>
                    <a:pt x="1849" y="201"/>
                    <a:pt x="1849" y="202"/>
                  </a:cubicBezTo>
                  <a:cubicBezTo>
                    <a:pt x="1849" y="202"/>
                    <a:pt x="1848" y="203"/>
                    <a:pt x="1847" y="203"/>
                  </a:cubicBezTo>
                  <a:cubicBezTo>
                    <a:pt x="1846" y="204"/>
                    <a:pt x="1845" y="204"/>
                    <a:pt x="1843" y="204"/>
                  </a:cubicBezTo>
                  <a:cubicBezTo>
                    <a:pt x="1841" y="204"/>
                    <a:pt x="1839" y="204"/>
                    <a:pt x="1837" y="204"/>
                  </a:cubicBezTo>
                  <a:cubicBezTo>
                    <a:pt x="1834" y="204"/>
                    <a:pt x="1832" y="204"/>
                    <a:pt x="1830" y="204"/>
                  </a:cubicBezTo>
                  <a:cubicBezTo>
                    <a:pt x="1828" y="204"/>
                    <a:pt x="1827" y="204"/>
                    <a:pt x="1826" y="203"/>
                  </a:cubicBezTo>
                  <a:cubicBezTo>
                    <a:pt x="1825" y="203"/>
                    <a:pt x="1824" y="202"/>
                    <a:pt x="1824" y="202"/>
                  </a:cubicBezTo>
                  <a:cubicBezTo>
                    <a:pt x="1823" y="201"/>
                    <a:pt x="1823" y="201"/>
                    <a:pt x="1823" y="200"/>
                  </a:cubicBezTo>
                  <a:lnTo>
                    <a:pt x="1823" y="123"/>
                  </a:lnTo>
                  <a:cubicBezTo>
                    <a:pt x="1823" y="116"/>
                    <a:pt x="1823" y="110"/>
                    <a:pt x="1821" y="105"/>
                  </a:cubicBezTo>
                  <a:cubicBezTo>
                    <a:pt x="1820" y="100"/>
                    <a:pt x="1818" y="96"/>
                    <a:pt x="1816" y="93"/>
                  </a:cubicBezTo>
                  <a:cubicBezTo>
                    <a:pt x="1813" y="90"/>
                    <a:pt x="1810" y="87"/>
                    <a:pt x="1806" y="86"/>
                  </a:cubicBezTo>
                  <a:cubicBezTo>
                    <a:pt x="1802" y="84"/>
                    <a:pt x="1798" y="83"/>
                    <a:pt x="1793" y="83"/>
                  </a:cubicBezTo>
                  <a:cubicBezTo>
                    <a:pt x="1786" y="83"/>
                    <a:pt x="1779" y="85"/>
                    <a:pt x="1773" y="89"/>
                  </a:cubicBezTo>
                  <a:cubicBezTo>
                    <a:pt x="1766" y="94"/>
                    <a:pt x="1759" y="100"/>
                    <a:pt x="1752" y="108"/>
                  </a:cubicBezTo>
                  <a:lnTo>
                    <a:pt x="1752" y="200"/>
                  </a:lnTo>
                  <a:cubicBezTo>
                    <a:pt x="1752" y="201"/>
                    <a:pt x="1752" y="201"/>
                    <a:pt x="1751" y="202"/>
                  </a:cubicBezTo>
                  <a:cubicBezTo>
                    <a:pt x="1751" y="202"/>
                    <a:pt x="1750" y="203"/>
                    <a:pt x="1749" y="203"/>
                  </a:cubicBezTo>
                  <a:cubicBezTo>
                    <a:pt x="1748" y="204"/>
                    <a:pt x="1747" y="204"/>
                    <a:pt x="1745" y="204"/>
                  </a:cubicBezTo>
                  <a:cubicBezTo>
                    <a:pt x="1743" y="204"/>
                    <a:pt x="1741" y="204"/>
                    <a:pt x="1738" y="204"/>
                  </a:cubicBezTo>
                  <a:cubicBezTo>
                    <a:pt x="1736" y="204"/>
                    <a:pt x="1734" y="204"/>
                    <a:pt x="1732" y="204"/>
                  </a:cubicBezTo>
                  <a:cubicBezTo>
                    <a:pt x="1730" y="204"/>
                    <a:pt x="1729" y="204"/>
                    <a:pt x="1728" y="203"/>
                  </a:cubicBezTo>
                  <a:cubicBezTo>
                    <a:pt x="1727" y="203"/>
                    <a:pt x="1726" y="202"/>
                    <a:pt x="1726" y="202"/>
                  </a:cubicBezTo>
                  <a:cubicBezTo>
                    <a:pt x="1726" y="201"/>
                    <a:pt x="1725" y="201"/>
                    <a:pt x="1725" y="200"/>
                  </a:cubicBezTo>
                  <a:lnTo>
                    <a:pt x="1725" y="69"/>
                  </a:lnTo>
                  <a:cubicBezTo>
                    <a:pt x="1725" y="68"/>
                    <a:pt x="1726" y="67"/>
                    <a:pt x="1726" y="67"/>
                  </a:cubicBezTo>
                  <a:cubicBezTo>
                    <a:pt x="1726" y="66"/>
                    <a:pt x="1727" y="66"/>
                    <a:pt x="1728" y="65"/>
                  </a:cubicBezTo>
                  <a:cubicBezTo>
                    <a:pt x="1729" y="65"/>
                    <a:pt x="1730" y="65"/>
                    <a:pt x="1731" y="64"/>
                  </a:cubicBezTo>
                  <a:cubicBezTo>
                    <a:pt x="1733" y="64"/>
                    <a:pt x="1735" y="64"/>
                    <a:pt x="1737" y="64"/>
                  </a:cubicBezTo>
                  <a:cubicBezTo>
                    <a:pt x="1740" y="64"/>
                    <a:pt x="1742" y="64"/>
                    <a:pt x="1743" y="64"/>
                  </a:cubicBezTo>
                  <a:cubicBezTo>
                    <a:pt x="1745" y="65"/>
                    <a:pt x="1746" y="65"/>
                    <a:pt x="1747" y="65"/>
                  </a:cubicBezTo>
                  <a:cubicBezTo>
                    <a:pt x="1748" y="66"/>
                    <a:pt x="1748" y="66"/>
                    <a:pt x="1749" y="67"/>
                  </a:cubicBezTo>
                  <a:cubicBezTo>
                    <a:pt x="1749" y="67"/>
                    <a:pt x="1749" y="68"/>
                    <a:pt x="1749" y="69"/>
                  </a:cubicBezTo>
                  <a:lnTo>
                    <a:pt x="1749" y="86"/>
                  </a:lnTo>
                  <a:cubicBezTo>
                    <a:pt x="1757" y="78"/>
                    <a:pt x="1765" y="72"/>
                    <a:pt x="1774" y="68"/>
                  </a:cubicBezTo>
                  <a:cubicBezTo>
                    <a:pt x="1782" y="64"/>
                    <a:pt x="1790" y="62"/>
                    <a:pt x="1798" y="62"/>
                  </a:cubicBezTo>
                  <a:cubicBezTo>
                    <a:pt x="1808" y="62"/>
                    <a:pt x="1816" y="64"/>
                    <a:pt x="1822" y="67"/>
                  </a:cubicBezTo>
                  <a:cubicBezTo>
                    <a:pt x="1829" y="70"/>
                    <a:pt x="1834" y="73"/>
                    <a:pt x="1838" y="78"/>
                  </a:cubicBezTo>
                  <a:cubicBezTo>
                    <a:pt x="1842" y="83"/>
                    <a:pt x="1845" y="89"/>
                    <a:pt x="1847" y="96"/>
                  </a:cubicBezTo>
                  <a:cubicBezTo>
                    <a:pt x="1849" y="103"/>
                    <a:pt x="1850" y="111"/>
                    <a:pt x="1850" y="120"/>
                  </a:cubicBezTo>
                  <a:lnTo>
                    <a:pt x="1850" y="200"/>
                  </a:lnTo>
                  <a:close/>
                  <a:moveTo>
                    <a:pt x="1992" y="164"/>
                  </a:moveTo>
                  <a:cubicBezTo>
                    <a:pt x="1992" y="171"/>
                    <a:pt x="1991" y="177"/>
                    <a:pt x="1988" y="182"/>
                  </a:cubicBezTo>
                  <a:cubicBezTo>
                    <a:pt x="1985" y="187"/>
                    <a:pt x="1981" y="192"/>
                    <a:pt x="1976" y="195"/>
                  </a:cubicBezTo>
                  <a:cubicBezTo>
                    <a:pt x="1971" y="199"/>
                    <a:pt x="1965" y="202"/>
                    <a:pt x="1958" y="204"/>
                  </a:cubicBezTo>
                  <a:cubicBezTo>
                    <a:pt x="1951" y="205"/>
                    <a:pt x="1944" y="206"/>
                    <a:pt x="1935" y="206"/>
                  </a:cubicBezTo>
                  <a:cubicBezTo>
                    <a:pt x="1930" y="206"/>
                    <a:pt x="1925" y="206"/>
                    <a:pt x="1921" y="205"/>
                  </a:cubicBezTo>
                  <a:cubicBezTo>
                    <a:pt x="1916" y="205"/>
                    <a:pt x="1912" y="204"/>
                    <a:pt x="1908" y="202"/>
                  </a:cubicBezTo>
                  <a:cubicBezTo>
                    <a:pt x="1904" y="201"/>
                    <a:pt x="1901" y="200"/>
                    <a:pt x="1899" y="199"/>
                  </a:cubicBezTo>
                  <a:cubicBezTo>
                    <a:pt x="1896" y="198"/>
                    <a:pt x="1894" y="197"/>
                    <a:pt x="1893" y="196"/>
                  </a:cubicBezTo>
                  <a:cubicBezTo>
                    <a:pt x="1892" y="195"/>
                    <a:pt x="1891" y="193"/>
                    <a:pt x="1891" y="192"/>
                  </a:cubicBezTo>
                  <a:cubicBezTo>
                    <a:pt x="1890" y="190"/>
                    <a:pt x="1890" y="187"/>
                    <a:pt x="1890" y="184"/>
                  </a:cubicBezTo>
                  <a:cubicBezTo>
                    <a:pt x="1890" y="183"/>
                    <a:pt x="1890" y="181"/>
                    <a:pt x="1890" y="180"/>
                  </a:cubicBezTo>
                  <a:cubicBezTo>
                    <a:pt x="1890" y="179"/>
                    <a:pt x="1891" y="177"/>
                    <a:pt x="1891" y="177"/>
                  </a:cubicBezTo>
                  <a:cubicBezTo>
                    <a:pt x="1891" y="176"/>
                    <a:pt x="1892" y="175"/>
                    <a:pt x="1892" y="175"/>
                  </a:cubicBezTo>
                  <a:cubicBezTo>
                    <a:pt x="1893" y="175"/>
                    <a:pt x="1894" y="175"/>
                    <a:pt x="1894" y="175"/>
                  </a:cubicBezTo>
                  <a:cubicBezTo>
                    <a:pt x="1895" y="175"/>
                    <a:pt x="1897" y="175"/>
                    <a:pt x="1899" y="177"/>
                  </a:cubicBezTo>
                  <a:cubicBezTo>
                    <a:pt x="1902" y="178"/>
                    <a:pt x="1905" y="179"/>
                    <a:pt x="1908" y="181"/>
                  </a:cubicBezTo>
                  <a:cubicBezTo>
                    <a:pt x="1911" y="182"/>
                    <a:pt x="1915" y="184"/>
                    <a:pt x="1920" y="185"/>
                  </a:cubicBezTo>
                  <a:cubicBezTo>
                    <a:pt x="1925" y="186"/>
                    <a:pt x="1930" y="187"/>
                    <a:pt x="1936" y="187"/>
                  </a:cubicBezTo>
                  <a:cubicBezTo>
                    <a:pt x="1940" y="187"/>
                    <a:pt x="1944" y="187"/>
                    <a:pt x="1948" y="186"/>
                  </a:cubicBezTo>
                  <a:cubicBezTo>
                    <a:pt x="1952" y="185"/>
                    <a:pt x="1955" y="184"/>
                    <a:pt x="1957" y="182"/>
                  </a:cubicBezTo>
                  <a:cubicBezTo>
                    <a:pt x="1960" y="180"/>
                    <a:pt x="1962" y="178"/>
                    <a:pt x="1964" y="175"/>
                  </a:cubicBezTo>
                  <a:cubicBezTo>
                    <a:pt x="1965" y="173"/>
                    <a:pt x="1966" y="170"/>
                    <a:pt x="1966" y="166"/>
                  </a:cubicBezTo>
                  <a:cubicBezTo>
                    <a:pt x="1966" y="162"/>
                    <a:pt x="1965" y="159"/>
                    <a:pt x="1963" y="157"/>
                  </a:cubicBezTo>
                  <a:cubicBezTo>
                    <a:pt x="1961" y="154"/>
                    <a:pt x="1958" y="152"/>
                    <a:pt x="1954" y="150"/>
                  </a:cubicBezTo>
                  <a:cubicBezTo>
                    <a:pt x="1951" y="148"/>
                    <a:pt x="1947" y="146"/>
                    <a:pt x="1943" y="145"/>
                  </a:cubicBezTo>
                  <a:cubicBezTo>
                    <a:pt x="1939" y="143"/>
                    <a:pt x="1934" y="142"/>
                    <a:pt x="1930" y="140"/>
                  </a:cubicBezTo>
                  <a:cubicBezTo>
                    <a:pt x="1925" y="138"/>
                    <a:pt x="1921" y="137"/>
                    <a:pt x="1916" y="135"/>
                  </a:cubicBezTo>
                  <a:cubicBezTo>
                    <a:pt x="1912" y="132"/>
                    <a:pt x="1908" y="130"/>
                    <a:pt x="1905" y="127"/>
                  </a:cubicBezTo>
                  <a:cubicBezTo>
                    <a:pt x="1901" y="124"/>
                    <a:pt x="1899" y="120"/>
                    <a:pt x="1896" y="116"/>
                  </a:cubicBezTo>
                  <a:cubicBezTo>
                    <a:pt x="1894" y="112"/>
                    <a:pt x="1893" y="107"/>
                    <a:pt x="1893" y="101"/>
                  </a:cubicBezTo>
                  <a:cubicBezTo>
                    <a:pt x="1893" y="96"/>
                    <a:pt x="1894" y="91"/>
                    <a:pt x="1897" y="86"/>
                  </a:cubicBezTo>
                  <a:cubicBezTo>
                    <a:pt x="1899" y="82"/>
                    <a:pt x="1902" y="77"/>
                    <a:pt x="1906" y="74"/>
                  </a:cubicBezTo>
                  <a:cubicBezTo>
                    <a:pt x="1911" y="70"/>
                    <a:pt x="1916" y="67"/>
                    <a:pt x="1923" y="65"/>
                  </a:cubicBezTo>
                  <a:cubicBezTo>
                    <a:pt x="1929" y="63"/>
                    <a:pt x="1937" y="62"/>
                    <a:pt x="1946" y="62"/>
                  </a:cubicBezTo>
                  <a:cubicBezTo>
                    <a:pt x="1950" y="62"/>
                    <a:pt x="1954" y="62"/>
                    <a:pt x="1957" y="63"/>
                  </a:cubicBezTo>
                  <a:cubicBezTo>
                    <a:pt x="1961" y="64"/>
                    <a:pt x="1965" y="64"/>
                    <a:pt x="1968" y="65"/>
                  </a:cubicBezTo>
                  <a:cubicBezTo>
                    <a:pt x="1971" y="66"/>
                    <a:pt x="1974" y="67"/>
                    <a:pt x="1976" y="68"/>
                  </a:cubicBezTo>
                  <a:cubicBezTo>
                    <a:pt x="1978" y="69"/>
                    <a:pt x="1980" y="70"/>
                    <a:pt x="1981" y="71"/>
                  </a:cubicBezTo>
                  <a:cubicBezTo>
                    <a:pt x="1982" y="71"/>
                    <a:pt x="1983" y="72"/>
                    <a:pt x="1983" y="73"/>
                  </a:cubicBezTo>
                  <a:cubicBezTo>
                    <a:pt x="1983" y="73"/>
                    <a:pt x="1984" y="74"/>
                    <a:pt x="1984" y="75"/>
                  </a:cubicBezTo>
                  <a:cubicBezTo>
                    <a:pt x="1984" y="75"/>
                    <a:pt x="1984" y="76"/>
                    <a:pt x="1984" y="77"/>
                  </a:cubicBezTo>
                  <a:cubicBezTo>
                    <a:pt x="1985" y="78"/>
                    <a:pt x="1985" y="80"/>
                    <a:pt x="1985" y="81"/>
                  </a:cubicBezTo>
                  <a:cubicBezTo>
                    <a:pt x="1985" y="83"/>
                    <a:pt x="1985" y="84"/>
                    <a:pt x="1984" y="86"/>
                  </a:cubicBezTo>
                  <a:cubicBezTo>
                    <a:pt x="1984" y="87"/>
                    <a:pt x="1984" y="88"/>
                    <a:pt x="1984" y="89"/>
                  </a:cubicBezTo>
                  <a:cubicBezTo>
                    <a:pt x="1983" y="89"/>
                    <a:pt x="1983" y="90"/>
                    <a:pt x="1982" y="90"/>
                  </a:cubicBezTo>
                  <a:cubicBezTo>
                    <a:pt x="1982" y="91"/>
                    <a:pt x="1981" y="91"/>
                    <a:pt x="1980" y="91"/>
                  </a:cubicBezTo>
                  <a:cubicBezTo>
                    <a:pt x="1979" y="91"/>
                    <a:pt x="1978" y="90"/>
                    <a:pt x="1976" y="89"/>
                  </a:cubicBezTo>
                  <a:cubicBezTo>
                    <a:pt x="1974" y="88"/>
                    <a:pt x="1972" y="87"/>
                    <a:pt x="1969" y="86"/>
                  </a:cubicBezTo>
                  <a:cubicBezTo>
                    <a:pt x="1966" y="85"/>
                    <a:pt x="1963" y="83"/>
                    <a:pt x="1959" y="82"/>
                  </a:cubicBezTo>
                  <a:cubicBezTo>
                    <a:pt x="1955" y="81"/>
                    <a:pt x="1951" y="81"/>
                    <a:pt x="1946" y="81"/>
                  </a:cubicBezTo>
                  <a:cubicBezTo>
                    <a:pt x="1941" y="81"/>
                    <a:pt x="1937" y="81"/>
                    <a:pt x="1934" y="82"/>
                  </a:cubicBezTo>
                  <a:cubicBezTo>
                    <a:pt x="1930" y="83"/>
                    <a:pt x="1928" y="84"/>
                    <a:pt x="1925" y="86"/>
                  </a:cubicBezTo>
                  <a:cubicBezTo>
                    <a:pt x="1923" y="88"/>
                    <a:pt x="1921" y="90"/>
                    <a:pt x="1920" y="92"/>
                  </a:cubicBezTo>
                  <a:cubicBezTo>
                    <a:pt x="1919" y="94"/>
                    <a:pt x="1919" y="97"/>
                    <a:pt x="1919" y="100"/>
                  </a:cubicBezTo>
                  <a:cubicBezTo>
                    <a:pt x="1919" y="104"/>
                    <a:pt x="1920" y="107"/>
                    <a:pt x="1922" y="109"/>
                  </a:cubicBezTo>
                  <a:cubicBezTo>
                    <a:pt x="1924" y="112"/>
                    <a:pt x="1927" y="114"/>
                    <a:pt x="1930" y="116"/>
                  </a:cubicBezTo>
                  <a:cubicBezTo>
                    <a:pt x="1934" y="118"/>
                    <a:pt x="1938" y="120"/>
                    <a:pt x="1942" y="121"/>
                  </a:cubicBezTo>
                  <a:cubicBezTo>
                    <a:pt x="1946" y="123"/>
                    <a:pt x="1951" y="124"/>
                    <a:pt x="1955" y="126"/>
                  </a:cubicBezTo>
                  <a:cubicBezTo>
                    <a:pt x="1960" y="128"/>
                    <a:pt x="1964" y="130"/>
                    <a:pt x="1969" y="132"/>
                  </a:cubicBezTo>
                  <a:cubicBezTo>
                    <a:pt x="1973" y="134"/>
                    <a:pt x="1977" y="136"/>
                    <a:pt x="1981" y="139"/>
                  </a:cubicBezTo>
                  <a:cubicBezTo>
                    <a:pt x="1984" y="142"/>
                    <a:pt x="1987" y="146"/>
                    <a:pt x="1989" y="150"/>
                  </a:cubicBezTo>
                  <a:cubicBezTo>
                    <a:pt x="1991" y="154"/>
                    <a:pt x="1992" y="159"/>
                    <a:pt x="1992" y="164"/>
                  </a:cubicBezTo>
                  <a:close/>
                  <a:moveTo>
                    <a:pt x="2104" y="190"/>
                  </a:moveTo>
                  <a:cubicBezTo>
                    <a:pt x="2104" y="193"/>
                    <a:pt x="2104" y="195"/>
                    <a:pt x="2104" y="197"/>
                  </a:cubicBezTo>
                  <a:cubicBezTo>
                    <a:pt x="2103" y="199"/>
                    <a:pt x="2103" y="200"/>
                    <a:pt x="2102" y="201"/>
                  </a:cubicBezTo>
                  <a:cubicBezTo>
                    <a:pt x="2101" y="201"/>
                    <a:pt x="2100" y="202"/>
                    <a:pt x="2098" y="203"/>
                  </a:cubicBezTo>
                  <a:cubicBezTo>
                    <a:pt x="2096" y="204"/>
                    <a:pt x="2094" y="204"/>
                    <a:pt x="2092" y="205"/>
                  </a:cubicBezTo>
                  <a:cubicBezTo>
                    <a:pt x="2090" y="205"/>
                    <a:pt x="2088" y="205"/>
                    <a:pt x="2085" y="206"/>
                  </a:cubicBezTo>
                  <a:cubicBezTo>
                    <a:pt x="2083" y="206"/>
                    <a:pt x="2080" y="206"/>
                    <a:pt x="2078" y="206"/>
                  </a:cubicBezTo>
                  <a:cubicBezTo>
                    <a:pt x="2070" y="206"/>
                    <a:pt x="2064" y="205"/>
                    <a:pt x="2059" y="203"/>
                  </a:cubicBezTo>
                  <a:cubicBezTo>
                    <a:pt x="2053" y="202"/>
                    <a:pt x="2049" y="199"/>
                    <a:pt x="2045" y="195"/>
                  </a:cubicBezTo>
                  <a:cubicBezTo>
                    <a:pt x="2042" y="192"/>
                    <a:pt x="2039" y="187"/>
                    <a:pt x="2038" y="181"/>
                  </a:cubicBezTo>
                  <a:cubicBezTo>
                    <a:pt x="2036" y="176"/>
                    <a:pt x="2036" y="169"/>
                    <a:pt x="2036" y="162"/>
                  </a:cubicBezTo>
                  <a:lnTo>
                    <a:pt x="2036" y="85"/>
                  </a:lnTo>
                  <a:lnTo>
                    <a:pt x="2015" y="85"/>
                  </a:lnTo>
                  <a:cubicBezTo>
                    <a:pt x="2014" y="85"/>
                    <a:pt x="2013" y="84"/>
                    <a:pt x="2012" y="83"/>
                  </a:cubicBezTo>
                  <a:cubicBezTo>
                    <a:pt x="2011" y="81"/>
                    <a:pt x="2010" y="78"/>
                    <a:pt x="2010" y="75"/>
                  </a:cubicBezTo>
                  <a:cubicBezTo>
                    <a:pt x="2010" y="73"/>
                    <a:pt x="2010" y="72"/>
                    <a:pt x="2010" y="70"/>
                  </a:cubicBezTo>
                  <a:cubicBezTo>
                    <a:pt x="2011" y="69"/>
                    <a:pt x="2011" y="68"/>
                    <a:pt x="2012" y="67"/>
                  </a:cubicBezTo>
                  <a:cubicBezTo>
                    <a:pt x="2012" y="66"/>
                    <a:pt x="2013" y="66"/>
                    <a:pt x="2013" y="65"/>
                  </a:cubicBezTo>
                  <a:cubicBezTo>
                    <a:pt x="2014" y="65"/>
                    <a:pt x="2015" y="65"/>
                    <a:pt x="2016" y="65"/>
                  </a:cubicBezTo>
                  <a:lnTo>
                    <a:pt x="2036" y="65"/>
                  </a:lnTo>
                  <a:lnTo>
                    <a:pt x="2036" y="34"/>
                  </a:lnTo>
                  <a:cubicBezTo>
                    <a:pt x="2036" y="33"/>
                    <a:pt x="2036" y="32"/>
                    <a:pt x="2036" y="32"/>
                  </a:cubicBezTo>
                  <a:cubicBezTo>
                    <a:pt x="2037" y="31"/>
                    <a:pt x="2037" y="31"/>
                    <a:pt x="2038" y="30"/>
                  </a:cubicBezTo>
                  <a:cubicBezTo>
                    <a:pt x="2039" y="30"/>
                    <a:pt x="2041" y="29"/>
                    <a:pt x="2042" y="29"/>
                  </a:cubicBezTo>
                  <a:cubicBezTo>
                    <a:pt x="2044" y="29"/>
                    <a:pt x="2046" y="29"/>
                    <a:pt x="2049" y="29"/>
                  </a:cubicBezTo>
                  <a:cubicBezTo>
                    <a:pt x="2051" y="29"/>
                    <a:pt x="2054" y="29"/>
                    <a:pt x="2055" y="29"/>
                  </a:cubicBezTo>
                  <a:cubicBezTo>
                    <a:pt x="2057" y="29"/>
                    <a:pt x="2058" y="30"/>
                    <a:pt x="2059" y="30"/>
                  </a:cubicBezTo>
                  <a:cubicBezTo>
                    <a:pt x="2060" y="31"/>
                    <a:pt x="2061" y="31"/>
                    <a:pt x="2061" y="32"/>
                  </a:cubicBezTo>
                  <a:cubicBezTo>
                    <a:pt x="2062" y="32"/>
                    <a:pt x="2062" y="33"/>
                    <a:pt x="2062" y="34"/>
                  </a:cubicBezTo>
                  <a:lnTo>
                    <a:pt x="2062" y="65"/>
                  </a:lnTo>
                  <a:lnTo>
                    <a:pt x="2099" y="65"/>
                  </a:lnTo>
                  <a:cubicBezTo>
                    <a:pt x="2100" y="65"/>
                    <a:pt x="2101" y="65"/>
                    <a:pt x="2101" y="65"/>
                  </a:cubicBezTo>
                  <a:cubicBezTo>
                    <a:pt x="2102" y="66"/>
                    <a:pt x="2103" y="66"/>
                    <a:pt x="2103" y="67"/>
                  </a:cubicBezTo>
                  <a:cubicBezTo>
                    <a:pt x="2104" y="68"/>
                    <a:pt x="2104" y="69"/>
                    <a:pt x="2104" y="70"/>
                  </a:cubicBezTo>
                  <a:cubicBezTo>
                    <a:pt x="2104" y="72"/>
                    <a:pt x="2104" y="73"/>
                    <a:pt x="2104" y="75"/>
                  </a:cubicBezTo>
                  <a:cubicBezTo>
                    <a:pt x="2104" y="78"/>
                    <a:pt x="2104" y="81"/>
                    <a:pt x="2103" y="83"/>
                  </a:cubicBezTo>
                  <a:cubicBezTo>
                    <a:pt x="2102" y="84"/>
                    <a:pt x="2101" y="85"/>
                    <a:pt x="2099" y="85"/>
                  </a:cubicBezTo>
                  <a:lnTo>
                    <a:pt x="2062" y="85"/>
                  </a:lnTo>
                  <a:lnTo>
                    <a:pt x="2062" y="158"/>
                  </a:lnTo>
                  <a:cubicBezTo>
                    <a:pt x="2062" y="167"/>
                    <a:pt x="2064" y="174"/>
                    <a:pt x="2066" y="179"/>
                  </a:cubicBezTo>
                  <a:cubicBezTo>
                    <a:pt x="2069" y="183"/>
                    <a:pt x="2075" y="185"/>
                    <a:pt x="2082" y="185"/>
                  </a:cubicBezTo>
                  <a:cubicBezTo>
                    <a:pt x="2085" y="185"/>
                    <a:pt x="2087" y="185"/>
                    <a:pt x="2089" y="185"/>
                  </a:cubicBezTo>
                  <a:cubicBezTo>
                    <a:pt x="2091" y="184"/>
                    <a:pt x="2092" y="184"/>
                    <a:pt x="2094" y="183"/>
                  </a:cubicBezTo>
                  <a:cubicBezTo>
                    <a:pt x="2095" y="183"/>
                    <a:pt x="2097" y="182"/>
                    <a:pt x="2098" y="182"/>
                  </a:cubicBezTo>
                  <a:cubicBezTo>
                    <a:pt x="2099" y="182"/>
                    <a:pt x="2100" y="181"/>
                    <a:pt x="2101" y="181"/>
                  </a:cubicBezTo>
                  <a:cubicBezTo>
                    <a:pt x="2101" y="181"/>
                    <a:pt x="2102" y="182"/>
                    <a:pt x="2102" y="182"/>
                  </a:cubicBezTo>
                  <a:cubicBezTo>
                    <a:pt x="2103" y="182"/>
                    <a:pt x="2103" y="182"/>
                    <a:pt x="2103" y="183"/>
                  </a:cubicBezTo>
                  <a:cubicBezTo>
                    <a:pt x="2104" y="184"/>
                    <a:pt x="2104" y="185"/>
                    <a:pt x="2104" y="186"/>
                  </a:cubicBezTo>
                  <a:cubicBezTo>
                    <a:pt x="2104" y="187"/>
                    <a:pt x="2104" y="189"/>
                    <a:pt x="2104" y="190"/>
                  </a:cubicBezTo>
                  <a:close/>
                  <a:moveTo>
                    <a:pt x="2234" y="200"/>
                  </a:moveTo>
                  <a:cubicBezTo>
                    <a:pt x="2234" y="201"/>
                    <a:pt x="2234" y="202"/>
                    <a:pt x="2233" y="203"/>
                  </a:cubicBezTo>
                  <a:cubicBezTo>
                    <a:pt x="2232" y="203"/>
                    <a:pt x="2231" y="204"/>
                    <a:pt x="2229" y="204"/>
                  </a:cubicBezTo>
                  <a:cubicBezTo>
                    <a:pt x="2228" y="204"/>
                    <a:pt x="2226" y="204"/>
                    <a:pt x="2223" y="204"/>
                  </a:cubicBezTo>
                  <a:cubicBezTo>
                    <a:pt x="2220" y="204"/>
                    <a:pt x="2218" y="204"/>
                    <a:pt x="2216" y="204"/>
                  </a:cubicBezTo>
                  <a:cubicBezTo>
                    <a:pt x="2214" y="204"/>
                    <a:pt x="2213" y="203"/>
                    <a:pt x="2212" y="203"/>
                  </a:cubicBezTo>
                  <a:cubicBezTo>
                    <a:pt x="2212" y="202"/>
                    <a:pt x="2211" y="201"/>
                    <a:pt x="2211" y="200"/>
                  </a:cubicBezTo>
                  <a:lnTo>
                    <a:pt x="2211" y="187"/>
                  </a:lnTo>
                  <a:cubicBezTo>
                    <a:pt x="2205" y="193"/>
                    <a:pt x="2198" y="198"/>
                    <a:pt x="2190" y="201"/>
                  </a:cubicBezTo>
                  <a:cubicBezTo>
                    <a:pt x="2182" y="205"/>
                    <a:pt x="2174" y="206"/>
                    <a:pt x="2166" y="206"/>
                  </a:cubicBezTo>
                  <a:cubicBezTo>
                    <a:pt x="2158" y="206"/>
                    <a:pt x="2151" y="205"/>
                    <a:pt x="2145" y="204"/>
                  </a:cubicBezTo>
                  <a:cubicBezTo>
                    <a:pt x="2139" y="202"/>
                    <a:pt x="2134" y="199"/>
                    <a:pt x="2129" y="196"/>
                  </a:cubicBezTo>
                  <a:cubicBezTo>
                    <a:pt x="2125" y="192"/>
                    <a:pt x="2122" y="188"/>
                    <a:pt x="2119" y="183"/>
                  </a:cubicBezTo>
                  <a:cubicBezTo>
                    <a:pt x="2117" y="178"/>
                    <a:pt x="2116" y="173"/>
                    <a:pt x="2116" y="166"/>
                  </a:cubicBezTo>
                  <a:cubicBezTo>
                    <a:pt x="2116" y="159"/>
                    <a:pt x="2117" y="153"/>
                    <a:pt x="2121" y="147"/>
                  </a:cubicBezTo>
                  <a:cubicBezTo>
                    <a:pt x="2124" y="142"/>
                    <a:pt x="2129" y="137"/>
                    <a:pt x="2135" y="134"/>
                  </a:cubicBezTo>
                  <a:cubicBezTo>
                    <a:pt x="2141" y="130"/>
                    <a:pt x="2149" y="127"/>
                    <a:pt x="2158" y="125"/>
                  </a:cubicBezTo>
                  <a:cubicBezTo>
                    <a:pt x="2167" y="124"/>
                    <a:pt x="2177" y="123"/>
                    <a:pt x="2188" y="123"/>
                  </a:cubicBezTo>
                  <a:lnTo>
                    <a:pt x="2208" y="123"/>
                  </a:lnTo>
                  <a:lnTo>
                    <a:pt x="2208" y="113"/>
                  </a:lnTo>
                  <a:cubicBezTo>
                    <a:pt x="2208" y="107"/>
                    <a:pt x="2207" y="103"/>
                    <a:pt x="2206" y="99"/>
                  </a:cubicBezTo>
                  <a:cubicBezTo>
                    <a:pt x="2205" y="95"/>
                    <a:pt x="2203" y="92"/>
                    <a:pt x="2200" y="89"/>
                  </a:cubicBezTo>
                  <a:cubicBezTo>
                    <a:pt x="2198" y="87"/>
                    <a:pt x="2194" y="85"/>
                    <a:pt x="2190" y="84"/>
                  </a:cubicBezTo>
                  <a:cubicBezTo>
                    <a:pt x="2186" y="82"/>
                    <a:pt x="2181" y="82"/>
                    <a:pt x="2175" y="82"/>
                  </a:cubicBezTo>
                  <a:cubicBezTo>
                    <a:pt x="2168" y="82"/>
                    <a:pt x="2162" y="82"/>
                    <a:pt x="2157" y="84"/>
                  </a:cubicBezTo>
                  <a:cubicBezTo>
                    <a:pt x="2152" y="85"/>
                    <a:pt x="2147" y="87"/>
                    <a:pt x="2144" y="88"/>
                  </a:cubicBezTo>
                  <a:cubicBezTo>
                    <a:pt x="2140" y="90"/>
                    <a:pt x="2136" y="92"/>
                    <a:pt x="2134" y="93"/>
                  </a:cubicBezTo>
                  <a:cubicBezTo>
                    <a:pt x="2131" y="94"/>
                    <a:pt x="2129" y="95"/>
                    <a:pt x="2128" y="95"/>
                  </a:cubicBezTo>
                  <a:cubicBezTo>
                    <a:pt x="2127" y="95"/>
                    <a:pt x="2126" y="95"/>
                    <a:pt x="2126" y="95"/>
                  </a:cubicBezTo>
                  <a:cubicBezTo>
                    <a:pt x="2125" y="94"/>
                    <a:pt x="2124" y="94"/>
                    <a:pt x="2124" y="93"/>
                  </a:cubicBezTo>
                  <a:cubicBezTo>
                    <a:pt x="2123" y="92"/>
                    <a:pt x="2123" y="91"/>
                    <a:pt x="2123" y="90"/>
                  </a:cubicBezTo>
                  <a:cubicBezTo>
                    <a:pt x="2123" y="89"/>
                    <a:pt x="2123" y="87"/>
                    <a:pt x="2123" y="86"/>
                  </a:cubicBezTo>
                  <a:cubicBezTo>
                    <a:pt x="2123" y="83"/>
                    <a:pt x="2123" y="82"/>
                    <a:pt x="2123" y="80"/>
                  </a:cubicBezTo>
                  <a:cubicBezTo>
                    <a:pt x="2124" y="79"/>
                    <a:pt x="2124" y="77"/>
                    <a:pt x="2126" y="76"/>
                  </a:cubicBezTo>
                  <a:cubicBezTo>
                    <a:pt x="2127" y="75"/>
                    <a:pt x="2130" y="73"/>
                    <a:pt x="2133" y="72"/>
                  </a:cubicBezTo>
                  <a:cubicBezTo>
                    <a:pt x="2137" y="70"/>
                    <a:pt x="2141" y="68"/>
                    <a:pt x="2146" y="67"/>
                  </a:cubicBezTo>
                  <a:cubicBezTo>
                    <a:pt x="2150" y="66"/>
                    <a:pt x="2155" y="64"/>
                    <a:pt x="2161" y="63"/>
                  </a:cubicBezTo>
                  <a:cubicBezTo>
                    <a:pt x="2166" y="63"/>
                    <a:pt x="2172" y="62"/>
                    <a:pt x="2177" y="62"/>
                  </a:cubicBezTo>
                  <a:cubicBezTo>
                    <a:pt x="2188" y="62"/>
                    <a:pt x="2196" y="63"/>
                    <a:pt x="2204" y="65"/>
                  </a:cubicBezTo>
                  <a:cubicBezTo>
                    <a:pt x="2211" y="67"/>
                    <a:pt x="2217" y="71"/>
                    <a:pt x="2221" y="75"/>
                  </a:cubicBezTo>
                  <a:cubicBezTo>
                    <a:pt x="2226" y="79"/>
                    <a:pt x="2229" y="84"/>
                    <a:pt x="2231" y="90"/>
                  </a:cubicBezTo>
                  <a:cubicBezTo>
                    <a:pt x="2233" y="96"/>
                    <a:pt x="2234" y="103"/>
                    <a:pt x="2234" y="112"/>
                  </a:cubicBezTo>
                  <a:lnTo>
                    <a:pt x="2234" y="200"/>
                  </a:lnTo>
                  <a:close/>
                  <a:moveTo>
                    <a:pt x="2208" y="140"/>
                  </a:moveTo>
                  <a:lnTo>
                    <a:pt x="2185" y="140"/>
                  </a:lnTo>
                  <a:cubicBezTo>
                    <a:pt x="2178" y="140"/>
                    <a:pt x="2172" y="141"/>
                    <a:pt x="2166" y="142"/>
                  </a:cubicBezTo>
                  <a:cubicBezTo>
                    <a:pt x="2161" y="143"/>
                    <a:pt x="2156" y="145"/>
                    <a:pt x="2153" y="147"/>
                  </a:cubicBezTo>
                  <a:cubicBezTo>
                    <a:pt x="2149" y="149"/>
                    <a:pt x="2147" y="152"/>
                    <a:pt x="2145" y="155"/>
                  </a:cubicBezTo>
                  <a:cubicBezTo>
                    <a:pt x="2143" y="158"/>
                    <a:pt x="2143" y="161"/>
                    <a:pt x="2143" y="165"/>
                  </a:cubicBezTo>
                  <a:cubicBezTo>
                    <a:pt x="2143" y="172"/>
                    <a:pt x="2145" y="177"/>
                    <a:pt x="2150" y="181"/>
                  </a:cubicBezTo>
                  <a:cubicBezTo>
                    <a:pt x="2155" y="185"/>
                    <a:pt x="2161" y="188"/>
                    <a:pt x="2170" y="188"/>
                  </a:cubicBezTo>
                  <a:cubicBezTo>
                    <a:pt x="2177" y="188"/>
                    <a:pt x="2183" y="186"/>
                    <a:pt x="2189" y="183"/>
                  </a:cubicBezTo>
                  <a:cubicBezTo>
                    <a:pt x="2195" y="179"/>
                    <a:pt x="2201" y="175"/>
                    <a:pt x="2208" y="168"/>
                  </a:cubicBezTo>
                  <a:lnTo>
                    <a:pt x="2208" y="140"/>
                  </a:lnTo>
                  <a:close/>
                  <a:moveTo>
                    <a:pt x="2410" y="200"/>
                  </a:moveTo>
                  <a:cubicBezTo>
                    <a:pt x="2410" y="201"/>
                    <a:pt x="2409" y="201"/>
                    <a:pt x="2409" y="202"/>
                  </a:cubicBezTo>
                  <a:cubicBezTo>
                    <a:pt x="2409" y="202"/>
                    <a:pt x="2408" y="203"/>
                    <a:pt x="2407" y="203"/>
                  </a:cubicBezTo>
                  <a:cubicBezTo>
                    <a:pt x="2406" y="204"/>
                    <a:pt x="2405" y="204"/>
                    <a:pt x="2403" y="204"/>
                  </a:cubicBezTo>
                  <a:cubicBezTo>
                    <a:pt x="2401" y="204"/>
                    <a:pt x="2399" y="204"/>
                    <a:pt x="2397" y="204"/>
                  </a:cubicBezTo>
                  <a:cubicBezTo>
                    <a:pt x="2394" y="204"/>
                    <a:pt x="2392" y="204"/>
                    <a:pt x="2390" y="204"/>
                  </a:cubicBezTo>
                  <a:cubicBezTo>
                    <a:pt x="2388" y="204"/>
                    <a:pt x="2387" y="204"/>
                    <a:pt x="2386" y="203"/>
                  </a:cubicBezTo>
                  <a:cubicBezTo>
                    <a:pt x="2385" y="203"/>
                    <a:pt x="2384" y="202"/>
                    <a:pt x="2384" y="202"/>
                  </a:cubicBezTo>
                  <a:cubicBezTo>
                    <a:pt x="2383" y="201"/>
                    <a:pt x="2383" y="201"/>
                    <a:pt x="2383" y="200"/>
                  </a:cubicBezTo>
                  <a:lnTo>
                    <a:pt x="2383" y="123"/>
                  </a:lnTo>
                  <a:cubicBezTo>
                    <a:pt x="2383" y="116"/>
                    <a:pt x="2383" y="110"/>
                    <a:pt x="2381" y="105"/>
                  </a:cubicBezTo>
                  <a:cubicBezTo>
                    <a:pt x="2380" y="100"/>
                    <a:pt x="2378" y="96"/>
                    <a:pt x="2376" y="93"/>
                  </a:cubicBezTo>
                  <a:cubicBezTo>
                    <a:pt x="2373" y="90"/>
                    <a:pt x="2370" y="87"/>
                    <a:pt x="2366" y="86"/>
                  </a:cubicBezTo>
                  <a:cubicBezTo>
                    <a:pt x="2362" y="84"/>
                    <a:pt x="2358" y="83"/>
                    <a:pt x="2353" y="83"/>
                  </a:cubicBezTo>
                  <a:cubicBezTo>
                    <a:pt x="2346" y="83"/>
                    <a:pt x="2339" y="85"/>
                    <a:pt x="2333" y="89"/>
                  </a:cubicBezTo>
                  <a:cubicBezTo>
                    <a:pt x="2326" y="94"/>
                    <a:pt x="2319" y="100"/>
                    <a:pt x="2312" y="108"/>
                  </a:cubicBezTo>
                  <a:lnTo>
                    <a:pt x="2312" y="200"/>
                  </a:lnTo>
                  <a:cubicBezTo>
                    <a:pt x="2312" y="201"/>
                    <a:pt x="2312" y="201"/>
                    <a:pt x="2311" y="202"/>
                  </a:cubicBezTo>
                  <a:cubicBezTo>
                    <a:pt x="2311" y="202"/>
                    <a:pt x="2310" y="203"/>
                    <a:pt x="2309" y="203"/>
                  </a:cubicBezTo>
                  <a:cubicBezTo>
                    <a:pt x="2308" y="204"/>
                    <a:pt x="2307" y="204"/>
                    <a:pt x="2305" y="204"/>
                  </a:cubicBezTo>
                  <a:cubicBezTo>
                    <a:pt x="2303" y="204"/>
                    <a:pt x="2301" y="204"/>
                    <a:pt x="2298" y="204"/>
                  </a:cubicBezTo>
                  <a:cubicBezTo>
                    <a:pt x="2296" y="204"/>
                    <a:pt x="2294" y="204"/>
                    <a:pt x="2292" y="204"/>
                  </a:cubicBezTo>
                  <a:cubicBezTo>
                    <a:pt x="2290" y="204"/>
                    <a:pt x="2289" y="204"/>
                    <a:pt x="2288" y="203"/>
                  </a:cubicBezTo>
                  <a:cubicBezTo>
                    <a:pt x="2287" y="203"/>
                    <a:pt x="2286" y="202"/>
                    <a:pt x="2286" y="202"/>
                  </a:cubicBezTo>
                  <a:cubicBezTo>
                    <a:pt x="2286" y="201"/>
                    <a:pt x="2285" y="201"/>
                    <a:pt x="2285" y="200"/>
                  </a:cubicBezTo>
                  <a:lnTo>
                    <a:pt x="2285" y="69"/>
                  </a:lnTo>
                  <a:cubicBezTo>
                    <a:pt x="2285" y="68"/>
                    <a:pt x="2286" y="67"/>
                    <a:pt x="2286" y="67"/>
                  </a:cubicBezTo>
                  <a:cubicBezTo>
                    <a:pt x="2286" y="66"/>
                    <a:pt x="2287" y="66"/>
                    <a:pt x="2288" y="65"/>
                  </a:cubicBezTo>
                  <a:cubicBezTo>
                    <a:pt x="2289" y="65"/>
                    <a:pt x="2290" y="65"/>
                    <a:pt x="2291" y="64"/>
                  </a:cubicBezTo>
                  <a:cubicBezTo>
                    <a:pt x="2293" y="64"/>
                    <a:pt x="2295" y="64"/>
                    <a:pt x="2297" y="64"/>
                  </a:cubicBezTo>
                  <a:cubicBezTo>
                    <a:pt x="2300" y="64"/>
                    <a:pt x="2302" y="64"/>
                    <a:pt x="2303" y="64"/>
                  </a:cubicBezTo>
                  <a:cubicBezTo>
                    <a:pt x="2305" y="65"/>
                    <a:pt x="2306" y="65"/>
                    <a:pt x="2307" y="65"/>
                  </a:cubicBezTo>
                  <a:cubicBezTo>
                    <a:pt x="2308" y="66"/>
                    <a:pt x="2308" y="66"/>
                    <a:pt x="2309" y="67"/>
                  </a:cubicBezTo>
                  <a:cubicBezTo>
                    <a:pt x="2309" y="67"/>
                    <a:pt x="2309" y="68"/>
                    <a:pt x="2309" y="69"/>
                  </a:cubicBezTo>
                  <a:lnTo>
                    <a:pt x="2309" y="86"/>
                  </a:lnTo>
                  <a:cubicBezTo>
                    <a:pt x="2317" y="78"/>
                    <a:pt x="2325" y="72"/>
                    <a:pt x="2334" y="68"/>
                  </a:cubicBezTo>
                  <a:cubicBezTo>
                    <a:pt x="2342" y="64"/>
                    <a:pt x="2350" y="62"/>
                    <a:pt x="2358" y="62"/>
                  </a:cubicBezTo>
                  <a:cubicBezTo>
                    <a:pt x="2368" y="62"/>
                    <a:pt x="2376" y="64"/>
                    <a:pt x="2382" y="67"/>
                  </a:cubicBezTo>
                  <a:cubicBezTo>
                    <a:pt x="2389" y="70"/>
                    <a:pt x="2394" y="73"/>
                    <a:pt x="2398" y="78"/>
                  </a:cubicBezTo>
                  <a:cubicBezTo>
                    <a:pt x="2402" y="83"/>
                    <a:pt x="2405" y="89"/>
                    <a:pt x="2407" y="96"/>
                  </a:cubicBezTo>
                  <a:cubicBezTo>
                    <a:pt x="2409" y="103"/>
                    <a:pt x="2410" y="111"/>
                    <a:pt x="2410" y="120"/>
                  </a:cubicBezTo>
                  <a:lnTo>
                    <a:pt x="2410" y="200"/>
                  </a:lnTo>
                  <a:close/>
                  <a:moveTo>
                    <a:pt x="2565" y="180"/>
                  </a:moveTo>
                  <a:cubicBezTo>
                    <a:pt x="2565" y="182"/>
                    <a:pt x="2565" y="183"/>
                    <a:pt x="2565" y="184"/>
                  </a:cubicBezTo>
                  <a:cubicBezTo>
                    <a:pt x="2565" y="185"/>
                    <a:pt x="2565" y="186"/>
                    <a:pt x="2564" y="187"/>
                  </a:cubicBezTo>
                  <a:cubicBezTo>
                    <a:pt x="2564" y="188"/>
                    <a:pt x="2564" y="189"/>
                    <a:pt x="2563" y="189"/>
                  </a:cubicBezTo>
                  <a:cubicBezTo>
                    <a:pt x="2563" y="190"/>
                    <a:pt x="2562" y="191"/>
                    <a:pt x="2561" y="192"/>
                  </a:cubicBezTo>
                  <a:cubicBezTo>
                    <a:pt x="2560" y="193"/>
                    <a:pt x="2557" y="195"/>
                    <a:pt x="2554" y="197"/>
                  </a:cubicBezTo>
                  <a:cubicBezTo>
                    <a:pt x="2551" y="199"/>
                    <a:pt x="2547" y="200"/>
                    <a:pt x="2543" y="202"/>
                  </a:cubicBezTo>
                  <a:cubicBezTo>
                    <a:pt x="2539" y="203"/>
                    <a:pt x="2535" y="204"/>
                    <a:pt x="2530" y="205"/>
                  </a:cubicBezTo>
                  <a:cubicBezTo>
                    <a:pt x="2525" y="206"/>
                    <a:pt x="2521" y="206"/>
                    <a:pt x="2516" y="206"/>
                  </a:cubicBezTo>
                  <a:cubicBezTo>
                    <a:pt x="2505" y="206"/>
                    <a:pt x="2496" y="205"/>
                    <a:pt x="2488" y="202"/>
                  </a:cubicBezTo>
                  <a:cubicBezTo>
                    <a:pt x="2480" y="199"/>
                    <a:pt x="2473" y="194"/>
                    <a:pt x="2468" y="188"/>
                  </a:cubicBezTo>
                  <a:cubicBezTo>
                    <a:pt x="2462" y="182"/>
                    <a:pt x="2458" y="175"/>
                    <a:pt x="2455" y="166"/>
                  </a:cubicBezTo>
                  <a:cubicBezTo>
                    <a:pt x="2453" y="157"/>
                    <a:pt x="2451" y="147"/>
                    <a:pt x="2451" y="136"/>
                  </a:cubicBezTo>
                  <a:cubicBezTo>
                    <a:pt x="2451" y="123"/>
                    <a:pt x="2453" y="112"/>
                    <a:pt x="2456" y="103"/>
                  </a:cubicBezTo>
                  <a:cubicBezTo>
                    <a:pt x="2460" y="93"/>
                    <a:pt x="2465" y="86"/>
                    <a:pt x="2471" y="80"/>
                  </a:cubicBezTo>
                  <a:cubicBezTo>
                    <a:pt x="2477" y="74"/>
                    <a:pt x="2484" y="69"/>
                    <a:pt x="2492" y="67"/>
                  </a:cubicBezTo>
                  <a:cubicBezTo>
                    <a:pt x="2500" y="64"/>
                    <a:pt x="2509" y="62"/>
                    <a:pt x="2519" y="62"/>
                  </a:cubicBezTo>
                  <a:cubicBezTo>
                    <a:pt x="2523" y="62"/>
                    <a:pt x="2528" y="63"/>
                    <a:pt x="2532" y="63"/>
                  </a:cubicBezTo>
                  <a:cubicBezTo>
                    <a:pt x="2536" y="64"/>
                    <a:pt x="2540" y="65"/>
                    <a:pt x="2544" y="66"/>
                  </a:cubicBezTo>
                  <a:cubicBezTo>
                    <a:pt x="2548" y="68"/>
                    <a:pt x="2551" y="69"/>
                    <a:pt x="2554" y="71"/>
                  </a:cubicBezTo>
                  <a:cubicBezTo>
                    <a:pt x="2556" y="72"/>
                    <a:pt x="2559" y="74"/>
                    <a:pt x="2560" y="75"/>
                  </a:cubicBezTo>
                  <a:cubicBezTo>
                    <a:pt x="2561" y="76"/>
                    <a:pt x="2562" y="77"/>
                    <a:pt x="2562" y="78"/>
                  </a:cubicBezTo>
                  <a:cubicBezTo>
                    <a:pt x="2563" y="79"/>
                    <a:pt x="2563" y="79"/>
                    <a:pt x="2564" y="80"/>
                  </a:cubicBezTo>
                  <a:cubicBezTo>
                    <a:pt x="2564" y="81"/>
                    <a:pt x="2564" y="82"/>
                    <a:pt x="2564" y="83"/>
                  </a:cubicBezTo>
                  <a:cubicBezTo>
                    <a:pt x="2564" y="85"/>
                    <a:pt x="2564" y="86"/>
                    <a:pt x="2564" y="88"/>
                  </a:cubicBezTo>
                  <a:cubicBezTo>
                    <a:pt x="2564" y="92"/>
                    <a:pt x="2564" y="94"/>
                    <a:pt x="2563" y="96"/>
                  </a:cubicBezTo>
                  <a:cubicBezTo>
                    <a:pt x="2562" y="97"/>
                    <a:pt x="2561" y="98"/>
                    <a:pt x="2560" y="98"/>
                  </a:cubicBezTo>
                  <a:cubicBezTo>
                    <a:pt x="2558" y="98"/>
                    <a:pt x="2556" y="97"/>
                    <a:pt x="2554" y="96"/>
                  </a:cubicBezTo>
                  <a:cubicBezTo>
                    <a:pt x="2552" y="94"/>
                    <a:pt x="2549" y="92"/>
                    <a:pt x="2546" y="90"/>
                  </a:cubicBezTo>
                  <a:cubicBezTo>
                    <a:pt x="2543" y="88"/>
                    <a:pt x="2539" y="87"/>
                    <a:pt x="2534" y="85"/>
                  </a:cubicBezTo>
                  <a:cubicBezTo>
                    <a:pt x="2530" y="83"/>
                    <a:pt x="2524" y="83"/>
                    <a:pt x="2518" y="83"/>
                  </a:cubicBezTo>
                  <a:cubicBezTo>
                    <a:pt x="2506" y="83"/>
                    <a:pt x="2496" y="87"/>
                    <a:pt x="2489" y="96"/>
                  </a:cubicBezTo>
                  <a:cubicBezTo>
                    <a:pt x="2482" y="105"/>
                    <a:pt x="2479" y="118"/>
                    <a:pt x="2479" y="135"/>
                  </a:cubicBezTo>
                  <a:cubicBezTo>
                    <a:pt x="2479" y="143"/>
                    <a:pt x="2480" y="150"/>
                    <a:pt x="2481" y="157"/>
                  </a:cubicBezTo>
                  <a:cubicBezTo>
                    <a:pt x="2483" y="163"/>
                    <a:pt x="2486" y="169"/>
                    <a:pt x="2489" y="173"/>
                  </a:cubicBezTo>
                  <a:cubicBezTo>
                    <a:pt x="2493" y="177"/>
                    <a:pt x="2497" y="180"/>
                    <a:pt x="2502" y="182"/>
                  </a:cubicBezTo>
                  <a:cubicBezTo>
                    <a:pt x="2507" y="184"/>
                    <a:pt x="2513" y="185"/>
                    <a:pt x="2519" y="185"/>
                  </a:cubicBezTo>
                  <a:cubicBezTo>
                    <a:pt x="2525" y="185"/>
                    <a:pt x="2530" y="185"/>
                    <a:pt x="2535" y="183"/>
                  </a:cubicBezTo>
                  <a:cubicBezTo>
                    <a:pt x="2540" y="181"/>
                    <a:pt x="2544" y="179"/>
                    <a:pt x="2547" y="177"/>
                  </a:cubicBezTo>
                  <a:cubicBezTo>
                    <a:pt x="2550" y="175"/>
                    <a:pt x="2553" y="173"/>
                    <a:pt x="2555" y="171"/>
                  </a:cubicBezTo>
                  <a:cubicBezTo>
                    <a:pt x="2558" y="170"/>
                    <a:pt x="2560" y="169"/>
                    <a:pt x="2561" y="169"/>
                  </a:cubicBezTo>
                  <a:cubicBezTo>
                    <a:pt x="2562" y="169"/>
                    <a:pt x="2562" y="169"/>
                    <a:pt x="2563" y="169"/>
                  </a:cubicBezTo>
                  <a:cubicBezTo>
                    <a:pt x="2563" y="170"/>
                    <a:pt x="2564" y="170"/>
                    <a:pt x="2564" y="171"/>
                  </a:cubicBezTo>
                  <a:cubicBezTo>
                    <a:pt x="2564" y="172"/>
                    <a:pt x="2565" y="173"/>
                    <a:pt x="2565" y="175"/>
                  </a:cubicBezTo>
                  <a:cubicBezTo>
                    <a:pt x="2565" y="176"/>
                    <a:pt x="2565" y="178"/>
                    <a:pt x="2565" y="180"/>
                  </a:cubicBezTo>
                  <a:close/>
                  <a:moveTo>
                    <a:pt x="2729" y="129"/>
                  </a:moveTo>
                  <a:cubicBezTo>
                    <a:pt x="2729" y="132"/>
                    <a:pt x="2727" y="135"/>
                    <a:pt x="2725" y="137"/>
                  </a:cubicBezTo>
                  <a:cubicBezTo>
                    <a:pt x="2723" y="138"/>
                    <a:pt x="2721" y="139"/>
                    <a:pt x="2718" y="139"/>
                  </a:cubicBezTo>
                  <a:lnTo>
                    <a:pt x="2623" y="139"/>
                  </a:lnTo>
                  <a:cubicBezTo>
                    <a:pt x="2623" y="146"/>
                    <a:pt x="2624" y="153"/>
                    <a:pt x="2626" y="159"/>
                  </a:cubicBezTo>
                  <a:cubicBezTo>
                    <a:pt x="2627" y="165"/>
                    <a:pt x="2630" y="170"/>
                    <a:pt x="2634" y="174"/>
                  </a:cubicBezTo>
                  <a:cubicBezTo>
                    <a:pt x="2637" y="178"/>
                    <a:pt x="2642" y="181"/>
                    <a:pt x="2648" y="183"/>
                  </a:cubicBezTo>
                  <a:cubicBezTo>
                    <a:pt x="2654" y="186"/>
                    <a:pt x="2662" y="187"/>
                    <a:pt x="2670" y="187"/>
                  </a:cubicBezTo>
                  <a:cubicBezTo>
                    <a:pt x="2677" y="187"/>
                    <a:pt x="2683" y="186"/>
                    <a:pt x="2689" y="185"/>
                  </a:cubicBezTo>
                  <a:cubicBezTo>
                    <a:pt x="2694" y="184"/>
                    <a:pt x="2699" y="183"/>
                    <a:pt x="2703" y="182"/>
                  </a:cubicBezTo>
                  <a:cubicBezTo>
                    <a:pt x="2707" y="181"/>
                    <a:pt x="2710" y="179"/>
                    <a:pt x="2712" y="178"/>
                  </a:cubicBezTo>
                  <a:cubicBezTo>
                    <a:pt x="2715" y="177"/>
                    <a:pt x="2717" y="177"/>
                    <a:pt x="2718" y="177"/>
                  </a:cubicBezTo>
                  <a:cubicBezTo>
                    <a:pt x="2719" y="177"/>
                    <a:pt x="2720" y="177"/>
                    <a:pt x="2720" y="177"/>
                  </a:cubicBezTo>
                  <a:cubicBezTo>
                    <a:pt x="2721" y="178"/>
                    <a:pt x="2721" y="178"/>
                    <a:pt x="2721" y="179"/>
                  </a:cubicBezTo>
                  <a:cubicBezTo>
                    <a:pt x="2722" y="180"/>
                    <a:pt x="2722" y="181"/>
                    <a:pt x="2722" y="182"/>
                  </a:cubicBezTo>
                  <a:cubicBezTo>
                    <a:pt x="2722" y="183"/>
                    <a:pt x="2722" y="184"/>
                    <a:pt x="2722" y="186"/>
                  </a:cubicBezTo>
                  <a:cubicBezTo>
                    <a:pt x="2722" y="187"/>
                    <a:pt x="2722" y="189"/>
                    <a:pt x="2722" y="189"/>
                  </a:cubicBezTo>
                  <a:cubicBezTo>
                    <a:pt x="2722" y="190"/>
                    <a:pt x="2722" y="191"/>
                    <a:pt x="2722" y="192"/>
                  </a:cubicBezTo>
                  <a:cubicBezTo>
                    <a:pt x="2722" y="193"/>
                    <a:pt x="2721" y="193"/>
                    <a:pt x="2721" y="194"/>
                  </a:cubicBezTo>
                  <a:cubicBezTo>
                    <a:pt x="2721" y="195"/>
                    <a:pt x="2720" y="195"/>
                    <a:pt x="2720" y="196"/>
                  </a:cubicBezTo>
                  <a:cubicBezTo>
                    <a:pt x="2719" y="196"/>
                    <a:pt x="2717" y="197"/>
                    <a:pt x="2714" y="198"/>
                  </a:cubicBezTo>
                  <a:cubicBezTo>
                    <a:pt x="2712" y="199"/>
                    <a:pt x="2708" y="201"/>
                    <a:pt x="2703" y="202"/>
                  </a:cubicBezTo>
                  <a:cubicBezTo>
                    <a:pt x="2699" y="203"/>
                    <a:pt x="2693" y="204"/>
                    <a:pt x="2687" y="205"/>
                  </a:cubicBezTo>
                  <a:cubicBezTo>
                    <a:pt x="2681" y="206"/>
                    <a:pt x="2675" y="206"/>
                    <a:pt x="2668" y="206"/>
                  </a:cubicBezTo>
                  <a:cubicBezTo>
                    <a:pt x="2656" y="206"/>
                    <a:pt x="2646" y="205"/>
                    <a:pt x="2637" y="202"/>
                  </a:cubicBezTo>
                  <a:cubicBezTo>
                    <a:pt x="2628" y="199"/>
                    <a:pt x="2620" y="194"/>
                    <a:pt x="2614" y="188"/>
                  </a:cubicBezTo>
                  <a:cubicBezTo>
                    <a:pt x="2608" y="182"/>
                    <a:pt x="2603" y="175"/>
                    <a:pt x="2600" y="166"/>
                  </a:cubicBezTo>
                  <a:cubicBezTo>
                    <a:pt x="2597" y="157"/>
                    <a:pt x="2596" y="147"/>
                    <a:pt x="2596" y="135"/>
                  </a:cubicBezTo>
                  <a:cubicBezTo>
                    <a:pt x="2596" y="124"/>
                    <a:pt x="2597" y="113"/>
                    <a:pt x="2601" y="104"/>
                  </a:cubicBezTo>
                  <a:cubicBezTo>
                    <a:pt x="2604" y="95"/>
                    <a:pt x="2608" y="88"/>
                    <a:pt x="2614" y="82"/>
                  </a:cubicBezTo>
                  <a:cubicBezTo>
                    <a:pt x="2620" y="75"/>
                    <a:pt x="2628" y="70"/>
                    <a:pt x="2636" y="67"/>
                  </a:cubicBezTo>
                  <a:cubicBezTo>
                    <a:pt x="2645" y="64"/>
                    <a:pt x="2654" y="62"/>
                    <a:pt x="2665" y="62"/>
                  </a:cubicBezTo>
                  <a:cubicBezTo>
                    <a:pt x="2676" y="62"/>
                    <a:pt x="2686" y="64"/>
                    <a:pt x="2694" y="67"/>
                  </a:cubicBezTo>
                  <a:cubicBezTo>
                    <a:pt x="2702" y="70"/>
                    <a:pt x="2708" y="75"/>
                    <a:pt x="2714" y="80"/>
                  </a:cubicBezTo>
                  <a:cubicBezTo>
                    <a:pt x="2719" y="86"/>
                    <a:pt x="2723" y="93"/>
                    <a:pt x="2725" y="100"/>
                  </a:cubicBezTo>
                  <a:cubicBezTo>
                    <a:pt x="2727" y="108"/>
                    <a:pt x="2729" y="116"/>
                    <a:pt x="2729" y="124"/>
                  </a:cubicBezTo>
                  <a:lnTo>
                    <a:pt x="2729" y="129"/>
                  </a:lnTo>
                  <a:close/>
                  <a:moveTo>
                    <a:pt x="2702" y="121"/>
                  </a:moveTo>
                  <a:cubicBezTo>
                    <a:pt x="2702" y="109"/>
                    <a:pt x="2699" y="99"/>
                    <a:pt x="2693" y="92"/>
                  </a:cubicBezTo>
                  <a:cubicBezTo>
                    <a:pt x="2686" y="85"/>
                    <a:pt x="2676" y="81"/>
                    <a:pt x="2664" y="81"/>
                  </a:cubicBezTo>
                  <a:cubicBezTo>
                    <a:pt x="2657" y="81"/>
                    <a:pt x="2651" y="82"/>
                    <a:pt x="2646" y="84"/>
                  </a:cubicBezTo>
                  <a:cubicBezTo>
                    <a:pt x="2641" y="86"/>
                    <a:pt x="2637" y="89"/>
                    <a:pt x="2634" y="93"/>
                  </a:cubicBezTo>
                  <a:cubicBezTo>
                    <a:pt x="2631" y="97"/>
                    <a:pt x="2628" y="101"/>
                    <a:pt x="2626" y="106"/>
                  </a:cubicBezTo>
                  <a:cubicBezTo>
                    <a:pt x="2624" y="111"/>
                    <a:pt x="2623" y="116"/>
                    <a:pt x="2623" y="121"/>
                  </a:cubicBezTo>
                  <a:lnTo>
                    <a:pt x="2702" y="121"/>
                  </a:lnTo>
                  <a:close/>
                  <a:moveTo>
                    <a:pt x="2956" y="193"/>
                  </a:moveTo>
                  <a:cubicBezTo>
                    <a:pt x="2956" y="195"/>
                    <a:pt x="2956" y="196"/>
                    <a:pt x="2956" y="198"/>
                  </a:cubicBezTo>
                  <a:cubicBezTo>
                    <a:pt x="2955" y="199"/>
                    <a:pt x="2955" y="200"/>
                    <a:pt x="2955" y="201"/>
                  </a:cubicBezTo>
                  <a:cubicBezTo>
                    <a:pt x="2954" y="202"/>
                    <a:pt x="2954" y="202"/>
                    <a:pt x="2953" y="203"/>
                  </a:cubicBezTo>
                  <a:cubicBezTo>
                    <a:pt x="2952" y="203"/>
                    <a:pt x="2951" y="204"/>
                    <a:pt x="2950" y="204"/>
                  </a:cubicBezTo>
                  <a:lnTo>
                    <a:pt x="2859" y="204"/>
                  </a:lnTo>
                  <a:cubicBezTo>
                    <a:pt x="2856" y="204"/>
                    <a:pt x="2854" y="203"/>
                    <a:pt x="2852" y="201"/>
                  </a:cubicBezTo>
                  <a:cubicBezTo>
                    <a:pt x="2849" y="200"/>
                    <a:pt x="2848" y="197"/>
                    <a:pt x="2848" y="193"/>
                  </a:cubicBezTo>
                  <a:lnTo>
                    <a:pt x="2848" y="19"/>
                  </a:lnTo>
                  <a:cubicBezTo>
                    <a:pt x="2848" y="18"/>
                    <a:pt x="2849" y="17"/>
                    <a:pt x="2849" y="17"/>
                  </a:cubicBezTo>
                  <a:cubicBezTo>
                    <a:pt x="2849" y="16"/>
                    <a:pt x="2850" y="16"/>
                    <a:pt x="2851" y="15"/>
                  </a:cubicBezTo>
                  <a:cubicBezTo>
                    <a:pt x="2852" y="15"/>
                    <a:pt x="2854" y="15"/>
                    <a:pt x="2856" y="14"/>
                  </a:cubicBezTo>
                  <a:cubicBezTo>
                    <a:pt x="2857" y="14"/>
                    <a:pt x="2860" y="14"/>
                    <a:pt x="2862" y="14"/>
                  </a:cubicBezTo>
                  <a:cubicBezTo>
                    <a:pt x="2865" y="14"/>
                    <a:pt x="2867" y="14"/>
                    <a:pt x="2869" y="14"/>
                  </a:cubicBezTo>
                  <a:cubicBezTo>
                    <a:pt x="2871" y="15"/>
                    <a:pt x="2872" y="15"/>
                    <a:pt x="2873" y="15"/>
                  </a:cubicBezTo>
                  <a:cubicBezTo>
                    <a:pt x="2874" y="16"/>
                    <a:pt x="2875" y="16"/>
                    <a:pt x="2875" y="17"/>
                  </a:cubicBezTo>
                  <a:cubicBezTo>
                    <a:pt x="2876" y="17"/>
                    <a:pt x="2876" y="18"/>
                    <a:pt x="2876" y="19"/>
                  </a:cubicBezTo>
                  <a:lnTo>
                    <a:pt x="2876" y="182"/>
                  </a:lnTo>
                  <a:lnTo>
                    <a:pt x="2950" y="182"/>
                  </a:lnTo>
                  <a:cubicBezTo>
                    <a:pt x="2951" y="182"/>
                    <a:pt x="2952" y="182"/>
                    <a:pt x="2953" y="182"/>
                  </a:cubicBezTo>
                  <a:cubicBezTo>
                    <a:pt x="2954" y="183"/>
                    <a:pt x="2954" y="184"/>
                    <a:pt x="2955" y="184"/>
                  </a:cubicBezTo>
                  <a:cubicBezTo>
                    <a:pt x="2955" y="185"/>
                    <a:pt x="2955" y="186"/>
                    <a:pt x="2956" y="188"/>
                  </a:cubicBezTo>
                  <a:cubicBezTo>
                    <a:pt x="2956" y="189"/>
                    <a:pt x="2956" y="191"/>
                    <a:pt x="2956" y="193"/>
                  </a:cubicBezTo>
                  <a:close/>
                  <a:moveTo>
                    <a:pt x="3097" y="129"/>
                  </a:moveTo>
                  <a:cubicBezTo>
                    <a:pt x="3097" y="132"/>
                    <a:pt x="3095" y="135"/>
                    <a:pt x="3093" y="137"/>
                  </a:cubicBezTo>
                  <a:cubicBezTo>
                    <a:pt x="3091" y="138"/>
                    <a:pt x="3089" y="139"/>
                    <a:pt x="3086" y="139"/>
                  </a:cubicBezTo>
                  <a:lnTo>
                    <a:pt x="2991" y="139"/>
                  </a:lnTo>
                  <a:cubicBezTo>
                    <a:pt x="2991" y="146"/>
                    <a:pt x="2992" y="153"/>
                    <a:pt x="2994" y="159"/>
                  </a:cubicBezTo>
                  <a:cubicBezTo>
                    <a:pt x="2995" y="165"/>
                    <a:pt x="2998" y="170"/>
                    <a:pt x="3002" y="174"/>
                  </a:cubicBezTo>
                  <a:cubicBezTo>
                    <a:pt x="3005" y="178"/>
                    <a:pt x="3010" y="181"/>
                    <a:pt x="3016" y="183"/>
                  </a:cubicBezTo>
                  <a:cubicBezTo>
                    <a:pt x="3022" y="186"/>
                    <a:pt x="3030" y="187"/>
                    <a:pt x="3038" y="187"/>
                  </a:cubicBezTo>
                  <a:cubicBezTo>
                    <a:pt x="3045" y="187"/>
                    <a:pt x="3051" y="186"/>
                    <a:pt x="3057" y="185"/>
                  </a:cubicBezTo>
                  <a:cubicBezTo>
                    <a:pt x="3062" y="184"/>
                    <a:pt x="3067" y="183"/>
                    <a:pt x="3071" y="182"/>
                  </a:cubicBezTo>
                  <a:cubicBezTo>
                    <a:pt x="3075" y="181"/>
                    <a:pt x="3078" y="179"/>
                    <a:pt x="3080" y="178"/>
                  </a:cubicBezTo>
                  <a:cubicBezTo>
                    <a:pt x="3083" y="177"/>
                    <a:pt x="3085" y="177"/>
                    <a:pt x="3086" y="177"/>
                  </a:cubicBezTo>
                  <a:cubicBezTo>
                    <a:pt x="3087" y="177"/>
                    <a:pt x="3088" y="177"/>
                    <a:pt x="3088" y="177"/>
                  </a:cubicBezTo>
                  <a:cubicBezTo>
                    <a:pt x="3089" y="178"/>
                    <a:pt x="3089" y="178"/>
                    <a:pt x="3089" y="179"/>
                  </a:cubicBezTo>
                  <a:cubicBezTo>
                    <a:pt x="3090" y="180"/>
                    <a:pt x="3090" y="181"/>
                    <a:pt x="3090" y="182"/>
                  </a:cubicBezTo>
                  <a:cubicBezTo>
                    <a:pt x="3090" y="183"/>
                    <a:pt x="3090" y="184"/>
                    <a:pt x="3090" y="186"/>
                  </a:cubicBezTo>
                  <a:cubicBezTo>
                    <a:pt x="3090" y="187"/>
                    <a:pt x="3090" y="189"/>
                    <a:pt x="3090" y="189"/>
                  </a:cubicBezTo>
                  <a:cubicBezTo>
                    <a:pt x="3090" y="190"/>
                    <a:pt x="3090" y="191"/>
                    <a:pt x="3090" y="192"/>
                  </a:cubicBezTo>
                  <a:cubicBezTo>
                    <a:pt x="3090" y="193"/>
                    <a:pt x="3089" y="193"/>
                    <a:pt x="3089" y="194"/>
                  </a:cubicBezTo>
                  <a:cubicBezTo>
                    <a:pt x="3089" y="195"/>
                    <a:pt x="3088" y="195"/>
                    <a:pt x="3088" y="196"/>
                  </a:cubicBezTo>
                  <a:cubicBezTo>
                    <a:pt x="3087" y="196"/>
                    <a:pt x="3085" y="197"/>
                    <a:pt x="3082" y="198"/>
                  </a:cubicBezTo>
                  <a:cubicBezTo>
                    <a:pt x="3080" y="199"/>
                    <a:pt x="3076" y="201"/>
                    <a:pt x="3071" y="202"/>
                  </a:cubicBezTo>
                  <a:cubicBezTo>
                    <a:pt x="3067" y="203"/>
                    <a:pt x="3061" y="204"/>
                    <a:pt x="3055" y="205"/>
                  </a:cubicBezTo>
                  <a:cubicBezTo>
                    <a:pt x="3049" y="206"/>
                    <a:pt x="3043" y="206"/>
                    <a:pt x="3036" y="206"/>
                  </a:cubicBezTo>
                  <a:cubicBezTo>
                    <a:pt x="3024" y="206"/>
                    <a:pt x="3014" y="205"/>
                    <a:pt x="3005" y="202"/>
                  </a:cubicBezTo>
                  <a:cubicBezTo>
                    <a:pt x="2996" y="199"/>
                    <a:pt x="2988" y="194"/>
                    <a:pt x="2982" y="188"/>
                  </a:cubicBezTo>
                  <a:cubicBezTo>
                    <a:pt x="2976" y="182"/>
                    <a:pt x="2971" y="175"/>
                    <a:pt x="2968" y="166"/>
                  </a:cubicBezTo>
                  <a:cubicBezTo>
                    <a:pt x="2965" y="157"/>
                    <a:pt x="2964" y="147"/>
                    <a:pt x="2964" y="135"/>
                  </a:cubicBezTo>
                  <a:cubicBezTo>
                    <a:pt x="2964" y="124"/>
                    <a:pt x="2965" y="113"/>
                    <a:pt x="2969" y="104"/>
                  </a:cubicBezTo>
                  <a:cubicBezTo>
                    <a:pt x="2972" y="95"/>
                    <a:pt x="2976" y="88"/>
                    <a:pt x="2982" y="82"/>
                  </a:cubicBezTo>
                  <a:cubicBezTo>
                    <a:pt x="2988" y="75"/>
                    <a:pt x="2996" y="70"/>
                    <a:pt x="3004" y="67"/>
                  </a:cubicBezTo>
                  <a:cubicBezTo>
                    <a:pt x="3013" y="64"/>
                    <a:pt x="3022" y="62"/>
                    <a:pt x="3033" y="62"/>
                  </a:cubicBezTo>
                  <a:cubicBezTo>
                    <a:pt x="3044" y="62"/>
                    <a:pt x="3054" y="64"/>
                    <a:pt x="3062" y="67"/>
                  </a:cubicBezTo>
                  <a:cubicBezTo>
                    <a:pt x="3070" y="70"/>
                    <a:pt x="3076" y="75"/>
                    <a:pt x="3082" y="80"/>
                  </a:cubicBezTo>
                  <a:cubicBezTo>
                    <a:pt x="3087" y="86"/>
                    <a:pt x="3091" y="93"/>
                    <a:pt x="3093" y="100"/>
                  </a:cubicBezTo>
                  <a:cubicBezTo>
                    <a:pt x="3095" y="108"/>
                    <a:pt x="3097" y="116"/>
                    <a:pt x="3097" y="124"/>
                  </a:cubicBezTo>
                  <a:lnTo>
                    <a:pt x="3097" y="129"/>
                  </a:lnTo>
                  <a:close/>
                  <a:moveTo>
                    <a:pt x="3070" y="121"/>
                  </a:moveTo>
                  <a:cubicBezTo>
                    <a:pt x="3070" y="109"/>
                    <a:pt x="3067" y="99"/>
                    <a:pt x="3061" y="92"/>
                  </a:cubicBezTo>
                  <a:cubicBezTo>
                    <a:pt x="3054" y="85"/>
                    <a:pt x="3044" y="81"/>
                    <a:pt x="3032" y="81"/>
                  </a:cubicBezTo>
                  <a:cubicBezTo>
                    <a:pt x="3025" y="81"/>
                    <a:pt x="3019" y="82"/>
                    <a:pt x="3014" y="84"/>
                  </a:cubicBezTo>
                  <a:cubicBezTo>
                    <a:pt x="3009" y="86"/>
                    <a:pt x="3005" y="89"/>
                    <a:pt x="3002" y="93"/>
                  </a:cubicBezTo>
                  <a:cubicBezTo>
                    <a:pt x="2999" y="97"/>
                    <a:pt x="2996" y="101"/>
                    <a:pt x="2994" y="106"/>
                  </a:cubicBezTo>
                  <a:cubicBezTo>
                    <a:pt x="2992" y="111"/>
                    <a:pt x="2991" y="116"/>
                    <a:pt x="2991" y="121"/>
                  </a:cubicBezTo>
                  <a:lnTo>
                    <a:pt x="3070" y="121"/>
                  </a:lnTo>
                  <a:close/>
                  <a:moveTo>
                    <a:pt x="3252" y="68"/>
                  </a:moveTo>
                  <a:cubicBezTo>
                    <a:pt x="3252" y="69"/>
                    <a:pt x="3252" y="69"/>
                    <a:pt x="3252" y="70"/>
                  </a:cubicBezTo>
                  <a:cubicBezTo>
                    <a:pt x="3252" y="70"/>
                    <a:pt x="3252" y="71"/>
                    <a:pt x="3251" y="71"/>
                  </a:cubicBezTo>
                  <a:cubicBezTo>
                    <a:pt x="3251" y="71"/>
                    <a:pt x="3251" y="72"/>
                    <a:pt x="3251" y="73"/>
                  </a:cubicBezTo>
                  <a:cubicBezTo>
                    <a:pt x="3251" y="73"/>
                    <a:pt x="3251" y="74"/>
                    <a:pt x="3250" y="74"/>
                  </a:cubicBezTo>
                  <a:lnTo>
                    <a:pt x="3201" y="199"/>
                  </a:lnTo>
                  <a:cubicBezTo>
                    <a:pt x="3201" y="200"/>
                    <a:pt x="3200" y="201"/>
                    <a:pt x="3200" y="202"/>
                  </a:cubicBezTo>
                  <a:cubicBezTo>
                    <a:pt x="3199" y="202"/>
                    <a:pt x="3198" y="203"/>
                    <a:pt x="3196" y="203"/>
                  </a:cubicBezTo>
                  <a:cubicBezTo>
                    <a:pt x="3195" y="204"/>
                    <a:pt x="3193" y="204"/>
                    <a:pt x="3191" y="204"/>
                  </a:cubicBezTo>
                  <a:cubicBezTo>
                    <a:pt x="3189" y="204"/>
                    <a:pt x="3186" y="204"/>
                    <a:pt x="3183" y="204"/>
                  </a:cubicBezTo>
                  <a:cubicBezTo>
                    <a:pt x="3180" y="204"/>
                    <a:pt x="3177" y="204"/>
                    <a:pt x="3175" y="204"/>
                  </a:cubicBezTo>
                  <a:cubicBezTo>
                    <a:pt x="3173" y="204"/>
                    <a:pt x="3171" y="204"/>
                    <a:pt x="3170" y="203"/>
                  </a:cubicBezTo>
                  <a:cubicBezTo>
                    <a:pt x="3169" y="203"/>
                    <a:pt x="3167" y="202"/>
                    <a:pt x="3167" y="202"/>
                  </a:cubicBezTo>
                  <a:cubicBezTo>
                    <a:pt x="3166" y="201"/>
                    <a:pt x="3165" y="200"/>
                    <a:pt x="3165" y="199"/>
                  </a:cubicBezTo>
                  <a:lnTo>
                    <a:pt x="3116" y="74"/>
                  </a:lnTo>
                  <a:cubicBezTo>
                    <a:pt x="3115" y="73"/>
                    <a:pt x="3115" y="72"/>
                    <a:pt x="3115" y="71"/>
                  </a:cubicBezTo>
                  <a:cubicBezTo>
                    <a:pt x="3115" y="71"/>
                    <a:pt x="3114" y="70"/>
                    <a:pt x="3114" y="69"/>
                  </a:cubicBezTo>
                  <a:cubicBezTo>
                    <a:pt x="3114" y="69"/>
                    <a:pt x="3114" y="69"/>
                    <a:pt x="3114" y="68"/>
                  </a:cubicBezTo>
                  <a:cubicBezTo>
                    <a:pt x="3114" y="68"/>
                    <a:pt x="3114" y="67"/>
                    <a:pt x="3115" y="66"/>
                  </a:cubicBezTo>
                  <a:cubicBezTo>
                    <a:pt x="3115" y="66"/>
                    <a:pt x="3116" y="65"/>
                    <a:pt x="3117" y="65"/>
                  </a:cubicBezTo>
                  <a:cubicBezTo>
                    <a:pt x="3118" y="65"/>
                    <a:pt x="3119" y="64"/>
                    <a:pt x="3121" y="64"/>
                  </a:cubicBezTo>
                  <a:cubicBezTo>
                    <a:pt x="3123" y="64"/>
                    <a:pt x="3125" y="64"/>
                    <a:pt x="3127" y="64"/>
                  </a:cubicBezTo>
                  <a:cubicBezTo>
                    <a:pt x="3130" y="64"/>
                    <a:pt x="3133" y="64"/>
                    <a:pt x="3135" y="64"/>
                  </a:cubicBezTo>
                  <a:cubicBezTo>
                    <a:pt x="3137" y="65"/>
                    <a:pt x="3138" y="65"/>
                    <a:pt x="3139" y="65"/>
                  </a:cubicBezTo>
                  <a:cubicBezTo>
                    <a:pt x="3140" y="66"/>
                    <a:pt x="3141" y="66"/>
                    <a:pt x="3141" y="67"/>
                  </a:cubicBezTo>
                  <a:cubicBezTo>
                    <a:pt x="3142" y="67"/>
                    <a:pt x="3142" y="68"/>
                    <a:pt x="3143" y="69"/>
                  </a:cubicBezTo>
                  <a:lnTo>
                    <a:pt x="3183" y="177"/>
                  </a:lnTo>
                  <a:lnTo>
                    <a:pt x="3184" y="179"/>
                  </a:lnTo>
                  <a:lnTo>
                    <a:pt x="3185" y="177"/>
                  </a:lnTo>
                  <a:lnTo>
                    <a:pt x="3225" y="69"/>
                  </a:lnTo>
                  <a:cubicBezTo>
                    <a:pt x="3225" y="68"/>
                    <a:pt x="3225" y="67"/>
                    <a:pt x="3226" y="67"/>
                  </a:cubicBezTo>
                  <a:cubicBezTo>
                    <a:pt x="3226" y="66"/>
                    <a:pt x="3227" y="66"/>
                    <a:pt x="3228" y="65"/>
                  </a:cubicBezTo>
                  <a:cubicBezTo>
                    <a:pt x="3229" y="65"/>
                    <a:pt x="3231" y="65"/>
                    <a:pt x="3232" y="64"/>
                  </a:cubicBezTo>
                  <a:cubicBezTo>
                    <a:pt x="3234" y="64"/>
                    <a:pt x="3236" y="64"/>
                    <a:pt x="3239" y="64"/>
                  </a:cubicBezTo>
                  <a:cubicBezTo>
                    <a:pt x="3242" y="64"/>
                    <a:pt x="3244" y="64"/>
                    <a:pt x="3245" y="64"/>
                  </a:cubicBezTo>
                  <a:cubicBezTo>
                    <a:pt x="3247" y="64"/>
                    <a:pt x="3248" y="65"/>
                    <a:pt x="3249" y="65"/>
                  </a:cubicBezTo>
                  <a:cubicBezTo>
                    <a:pt x="3250" y="65"/>
                    <a:pt x="3251" y="66"/>
                    <a:pt x="3251" y="66"/>
                  </a:cubicBezTo>
                  <a:cubicBezTo>
                    <a:pt x="3252" y="67"/>
                    <a:pt x="3252" y="68"/>
                    <a:pt x="3252" y="68"/>
                  </a:cubicBezTo>
                  <a:close/>
                  <a:moveTo>
                    <a:pt x="3417" y="129"/>
                  </a:moveTo>
                  <a:cubicBezTo>
                    <a:pt x="3417" y="132"/>
                    <a:pt x="3415" y="135"/>
                    <a:pt x="3413" y="137"/>
                  </a:cubicBezTo>
                  <a:cubicBezTo>
                    <a:pt x="3411" y="138"/>
                    <a:pt x="3409" y="139"/>
                    <a:pt x="3406" y="139"/>
                  </a:cubicBezTo>
                  <a:lnTo>
                    <a:pt x="3311" y="139"/>
                  </a:lnTo>
                  <a:cubicBezTo>
                    <a:pt x="3311" y="146"/>
                    <a:pt x="3312" y="153"/>
                    <a:pt x="3314" y="159"/>
                  </a:cubicBezTo>
                  <a:cubicBezTo>
                    <a:pt x="3315" y="165"/>
                    <a:pt x="3318" y="170"/>
                    <a:pt x="3322" y="174"/>
                  </a:cubicBezTo>
                  <a:cubicBezTo>
                    <a:pt x="3325" y="178"/>
                    <a:pt x="3330" y="181"/>
                    <a:pt x="3336" y="183"/>
                  </a:cubicBezTo>
                  <a:cubicBezTo>
                    <a:pt x="3342" y="186"/>
                    <a:pt x="3350" y="187"/>
                    <a:pt x="3358" y="187"/>
                  </a:cubicBezTo>
                  <a:cubicBezTo>
                    <a:pt x="3365" y="187"/>
                    <a:pt x="3371" y="186"/>
                    <a:pt x="3377" y="185"/>
                  </a:cubicBezTo>
                  <a:cubicBezTo>
                    <a:pt x="3382" y="184"/>
                    <a:pt x="3387" y="183"/>
                    <a:pt x="3391" y="182"/>
                  </a:cubicBezTo>
                  <a:cubicBezTo>
                    <a:pt x="3395" y="181"/>
                    <a:pt x="3398" y="179"/>
                    <a:pt x="3400" y="178"/>
                  </a:cubicBezTo>
                  <a:cubicBezTo>
                    <a:pt x="3403" y="177"/>
                    <a:pt x="3405" y="177"/>
                    <a:pt x="3406" y="177"/>
                  </a:cubicBezTo>
                  <a:cubicBezTo>
                    <a:pt x="3407" y="177"/>
                    <a:pt x="3408" y="177"/>
                    <a:pt x="3408" y="177"/>
                  </a:cubicBezTo>
                  <a:cubicBezTo>
                    <a:pt x="3409" y="178"/>
                    <a:pt x="3409" y="178"/>
                    <a:pt x="3409" y="179"/>
                  </a:cubicBezTo>
                  <a:cubicBezTo>
                    <a:pt x="3410" y="180"/>
                    <a:pt x="3410" y="181"/>
                    <a:pt x="3410" y="182"/>
                  </a:cubicBezTo>
                  <a:cubicBezTo>
                    <a:pt x="3410" y="183"/>
                    <a:pt x="3410" y="184"/>
                    <a:pt x="3410" y="186"/>
                  </a:cubicBezTo>
                  <a:cubicBezTo>
                    <a:pt x="3410" y="187"/>
                    <a:pt x="3410" y="189"/>
                    <a:pt x="3410" y="189"/>
                  </a:cubicBezTo>
                  <a:cubicBezTo>
                    <a:pt x="3410" y="190"/>
                    <a:pt x="3410" y="191"/>
                    <a:pt x="3410" y="192"/>
                  </a:cubicBezTo>
                  <a:cubicBezTo>
                    <a:pt x="3410" y="193"/>
                    <a:pt x="3409" y="193"/>
                    <a:pt x="3409" y="194"/>
                  </a:cubicBezTo>
                  <a:cubicBezTo>
                    <a:pt x="3409" y="195"/>
                    <a:pt x="3408" y="195"/>
                    <a:pt x="3408" y="196"/>
                  </a:cubicBezTo>
                  <a:cubicBezTo>
                    <a:pt x="3407" y="196"/>
                    <a:pt x="3405" y="197"/>
                    <a:pt x="3402" y="198"/>
                  </a:cubicBezTo>
                  <a:cubicBezTo>
                    <a:pt x="3400" y="199"/>
                    <a:pt x="3396" y="201"/>
                    <a:pt x="3391" y="202"/>
                  </a:cubicBezTo>
                  <a:cubicBezTo>
                    <a:pt x="3387" y="203"/>
                    <a:pt x="3381" y="204"/>
                    <a:pt x="3375" y="205"/>
                  </a:cubicBezTo>
                  <a:cubicBezTo>
                    <a:pt x="3369" y="206"/>
                    <a:pt x="3363" y="206"/>
                    <a:pt x="3356" y="206"/>
                  </a:cubicBezTo>
                  <a:cubicBezTo>
                    <a:pt x="3344" y="206"/>
                    <a:pt x="3334" y="205"/>
                    <a:pt x="3325" y="202"/>
                  </a:cubicBezTo>
                  <a:cubicBezTo>
                    <a:pt x="3316" y="199"/>
                    <a:pt x="3308" y="194"/>
                    <a:pt x="3302" y="188"/>
                  </a:cubicBezTo>
                  <a:cubicBezTo>
                    <a:pt x="3296" y="182"/>
                    <a:pt x="3291" y="175"/>
                    <a:pt x="3288" y="166"/>
                  </a:cubicBezTo>
                  <a:cubicBezTo>
                    <a:pt x="3285" y="157"/>
                    <a:pt x="3284" y="147"/>
                    <a:pt x="3284" y="135"/>
                  </a:cubicBezTo>
                  <a:cubicBezTo>
                    <a:pt x="3284" y="124"/>
                    <a:pt x="3285" y="113"/>
                    <a:pt x="3289" y="104"/>
                  </a:cubicBezTo>
                  <a:cubicBezTo>
                    <a:pt x="3292" y="95"/>
                    <a:pt x="3296" y="88"/>
                    <a:pt x="3302" y="82"/>
                  </a:cubicBezTo>
                  <a:cubicBezTo>
                    <a:pt x="3308" y="75"/>
                    <a:pt x="3316" y="70"/>
                    <a:pt x="3324" y="67"/>
                  </a:cubicBezTo>
                  <a:cubicBezTo>
                    <a:pt x="3333" y="64"/>
                    <a:pt x="3342" y="62"/>
                    <a:pt x="3353" y="62"/>
                  </a:cubicBezTo>
                  <a:cubicBezTo>
                    <a:pt x="3364" y="62"/>
                    <a:pt x="3374" y="64"/>
                    <a:pt x="3382" y="67"/>
                  </a:cubicBezTo>
                  <a:cubicBezTo>
                    <a:pt x="3390" y="70"/>
                    <a:pt x="3396" y="75"/>
                    <a:pt x="3402" y="80"/>
                  </a:cubicBezTo>
                  <a:cubicBezTo>
                    <a:pt x="3407" y="86"/>
                    <a:pt x="3411" y="93"/>
                    <a:pt x="3413" y="100"/>
                  </a:cubicBezTo>
                  <a:cubicBezTo>
                    <a:pt x="3415" y="108"/>
                    <a:pt x="3417" y="116"/>
                    <a:pt x="3417" y="124"/>
                  </a:cubicBezTo>
                  <a:lnTo>
                    <a:pt x="3417" y="129"/>
                  </a:lnTo>
                  <a:close/>
                  <a:moveTo>
                    <a:pt x="3390" y="121"/>
                  </a:moveTo>
                  <a:cubicBezTo>
                    <a:pt x="3390" y="109"/>
                    <a:pt x="3387" y="99"/>
                    <a:pt x="3381" y="92"/>
                  </a:cubicBezTo>
                  <a:cubicBezTo>
                    <a:pt x="3374" y="85"/>
                    <a:pt x="3364" y="81"/>
                    <a:pt x="3352" y="81"/>
                  </a:cubicBezTo>
                  <a:cubicBezTo>
                    <a:pt x="3345" y="81"/>
                    <a:pt x="3339" y="82"/>
                    <a:pt x="3334" y="84"/>
                  </a:cubicBezTo>
                  <a:cubicBezTo>
                    <a:pt x="3329" y="86"/>
                    <a:pt x="3325" y="89"/>
                    <a:pt x="3322" y="93"/>
                  </a:cubicBezTo>
                  <a:cubicBezTo>
                    <a:pt x="3319" y="97"/>
                    <a:pt x="3316" y="101"/>
                    <a:pt x="3314" y="106"/>
                  </a:cubicBezTo>
                  <a:cubicBezTo>
                    <a:pt x="3312" y="111"/>
                    <a:pt x="3311" y="116"/>
                    <a:pt x="3311" y="121"/>
                  </a:cubicBezTo>
                  <a:lnTo>
                    <a:pt x="3390" y="121"/>
                  </a:lnTo>
                  <a:close/>
                  <a:moveTo>
                    <a:pt x="3480" y="200"/>
                  </a:moveTo>
                  <a:cubicBezTo>
                    <a:pt x="3480" y="201"/>
                    <a:pt x="3480" y="201"/>
                    <a:pt x="3479" y="202"/>
                  </a:cubicBezTo>
                  <a:cubicBezTo>
                    <a:pt x="3479" y="202"/>
                    <a:pt x="3478" y="203"/>
                    <a:pt x="3477" y="203"/>
                  </a:cubicBezTo>
                  <a:cubicBezTo>
                    <a:pt x="3476" y="204"/>
                    <a:pt x="3475" y="204"/>
                    <a:pt x="3473" y="204"/>
                  </a:cubicBezTo>
                  <a:cubicBezTo>
                    <a:pt x="3471" y="204"/>
                    <a:pt x="3469" y="204"/>
                    <a:pt x="3466" y="204"/>
                  </a:cubicBezTo>
                  <a:cubicBezTo>
                    <a:pt x="3464" y="204"/>
                    <a:pt x="3462" y="204"/>
                    <a:pt x="3460" y="204"/>
                  </a:cubicBezTo>
                  <a:cubicBezTo>
                    <a:pt x="3458" y="204"/>
                    <a:pt x="3457" y="204"/>
                    <a:pt x="3456" y="203"/>
                  </a:cubicBezTo>
                  <a:cubicBezTo>
                    <a:pt x="3455" y="203"/>
                    <a:pt x="3454" y="202"/>
                    <a:pt x="3454" y="202"/>
                  </a:cubicBezTo>
                  <a:cubicBezTo>
                    <a:pt x="3454" y="201"/>
                    <a:pt x="3453" y="201"/>
                    <a:pt x="3453" y="200"/>
                  </a:cubicBezTo>
                  <a:lnTo>
                    <a:pt x="3453" y="5"/>
                  </a:lnTo>
                  <a:cubicBezTo>
                    <a:pt x="3453" y="4"/>
                    <a:pt x="3454" y="4"/>
                    <a:pt x="3454" y="3"/>
                  </a:cubicBezTo>
                  <a:cubicBezTo>
                    <a:pt x="3454" y="2"/>
                    <a:pt x="3455" y="2"/>
                    <a:pt x="3456" y="2"/>
                  </a:cubicBezTo>
                  <a:cubicBezTo>
                    <a:pt x="3457" y="1"/>
                    <a:pt x="3458" y="1"/>
                    <a:pt x="3460" y="1"/>
                  </a:cubicBezTo>
                  <a:cubicBezTo>
                    <a:pt x="3462" y="1"/>
                    <a:pt x="3464" y="0"/>
                    <a:pt x="3466" y="0"/>
                  </a:cubicBezTo>
                  <a:cubicBezTo>
                    <a:pt x="3469" y="0"/>
                    <a:pt x="3471" y="1"/>
                    <a:pt x="3473" y="1"/>
                  </a:cubicBezTo>
                  <a:cubicBezTo>
                    <a:pt x="3475" y="1"/>
                    <a:pt x="3476" y="1"/>
                    <a:pt x="3477" y="2"/>
                  </a:cubicBezTo>
                  <a:cubicBezTo>
                    <a:pt x="3478" y="2"/>
                    <a:pt x="3479" y="2"/>
                    <a:pt x="3479" y="3"/>
                  </a:cubicBezTo>
                  <a:cubicBezTo>
                    <a:pt x="3480" y="4"/>
                    <a:pt x="3480" y="4"/>
                    <a:pt x="3480" y="5"/>
                  </a:cubicBezTo>
                  <a:lnTo>
                    <a:pt x="3480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18">
              <a:extLst>
                <a:ext uri="{FF2B5EF4-FFF2-40B4-BE49-F238E27FC236}">
                  <a16:creationId xmlns:a16="http://schemas.microsoft.com/office/drawing/2014/main" id="{D4019CFD-0BE1-4B76-A2B6-9EA190214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924" y="3107953"/>
              <a:ext cx="1341437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9">
              <a:extLst>
                <a:ext uri="{FF2B5EF4-FFF2-40B4-BE49-F238E27FC236}">
                  <a16:creationId xmlns:a16="http://schemas.microsoft.com/office/drawing/2014/main" id="{6D4AD7B6-6704-4082-B67D-06F3C95F2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8749" y="3104778"/>
              <a:ext cx="1347787" cy="327025"/>
            </a:xfrm>
            <a:custGeom>
              <a:avLst/>
              <a:gdLst>
                <a:gd name="T0" fmla="*/ 8 w 2997"/>
                <a:gd name="T1" fmla="*/ 144 h 728"/>
                <a:gd name="T2" fmla="*/ 8 w 2997"/>
                <a:gd name="T3" fmla="*/ 208 h 728"/>
                <a:gd name="T4" fmla="*/ 16 w 2997"/>
                <a:gd name="T5" fmla="*/ 376 h 728"/>
                <a:gd name="T6" fmla="*/ 0 w 2997"/>
                <a:gd name="T7" fmla="*/ 456 h 728"/>
                <a:gd name="T8" fmla="*/ 16 w 2997"/>
                <a:gd name="T9" fmla="*/ 600 h 728"/>
                <a:gd name="T10" fmla="*/ 0 w 2997"/>
                <a:gd name="T11" fmla="*/ 712 h 728"/>
                <a:gd name="T12" fmla="*/ 80 w 2997"/>
                <a:gd name="T13" fmla="*/ 712 h 728"/>
                <a:gd name="T14" fmla="*/ 248 w 2997"/>
                <a:gd name="T15" fmla="*/ 720 h 728"/>
                <a:gd name="T16" fmla="*/ 312 w 2997"/>
                <a:gd name="T17" fmla="*/ 720 h 728"/>
                <a:gd name="T18" fmla="*/ 480 w 2997"/>
                <a:gd name="T19" fmla="*/ 712 h 728"/>
                <a:gd name="T20" fmla="*/ 560 w 2997"/>
                <a:gd name="T21" fmla="*/ 728 h 728"/>
                <a:gd name="T22" fmla="*/ 704 w 2997"/>
                <a:gd name="T23" fmla="*/ 712 h 728"/>
                <a:gd name="T24" fmla="*/ 816 w 2997"/>
                <a:gd name="T25" fmla="*/ 728 h 728"/>
                <a:gd name="T26" fmla="*/ 896 w 2997"/>
                <a:gd name="T27" fmla="*/ 712 h 728"/>
                <a:gd name="T28" fmla="*/ 1064 w 2997"/>
                <a:gd name="T29" fmla="*/ 720 h 728"/>
                <a:gd name="T30" fmla="*/ 1128 w 2997"/>
                <a:gd name="T31" fmla="*/ 720 h 728"/>
                <a:gd name="T32" fmla="*/ 1296 w 2997"/>
                <a:gd name="T33" fmla="*/ 712 h 728"/>
                <a:gd name="T34" fmla="*/ 1376 w 2997"/>
                <a:gd name="T35" fmla="*/ 728 h 728"/>
                <a:gd name="T36" fmla="*/ 1520 w 2997"/>
                <a:gd name="T37" fmla="*/ 712 h 728"/>
                <a:gd name="T38" fmla="*/ 1632 w 2997"/>
                <a:gd name="T39" fmla="*/ 728 h 728"/>
                <a:gd name="T40" fmla="*/ 1712 w 2997"/>
                <a:gd name="T41" fmla="*/ 712 h 728"/>
                <a:gd name="T42" fmla="*/ 1880 w 2997"/>
                <a:gd name="T43" fmla="*/ 720 h 728"/>
                <a:gd name="T44" fmla="*/ 1944 w 2997"/>
                <a:gd name="T45" fmla="*/ 720 h 728"/>
                <a:gd name="T46" fmla="*/ 2112 w 2997"/>
                <a:gd name="T47" fmla="*/ 712 h 728"/>
                <a:gd name="T48" fmla="*/ 2192 w 2997"/>
                <a:gd name="T49" fmla="*/ 728 h 728"/>
                <a:gd name="T50" fmla="*/ 2336 w 2997"/>
                <a:gd name="T51" fmla="*/ 712 h 728"/>
                <a:gd name="T52" fmla="*/ 2448 w 2997"/>
                <a:gd name="T53" fmla="*/ 728 h 728"/>
                <a:gd name="T54" fmla="*/ 2528 w 2997"/>
                <a:gd name="T55" fmla="*/ 712 h 728"/>
                <a:gd name="T56" fmla="*/ 2696 w 2997"/>
                <a:gd name="T57" fmla="*/ 720 h 728"/>
                <a:gd name="T58" fmla="*/ 2760 w 2997"/>
                <a:gd name="T59" fmla="*/ 720 h 728"/>
                <a:gd name="T60" fmla="*/ 2928 w 2997"/>
                <a:gd name="T61" fmla="*/ 712 h 728"/>
                <a:gd name="T62" fmla="*/ 2997 w 2997"/>
                <a:gd name="T63" fmla="*/ 701 h 728"/>
                <a:gd name="T64" fmla="*/ 2981 w 2997"/>
                <a:gd name="T65" fmla="*/ 557 h 728"/>
                <a:gd name="T66" fmla="*/ 2997 w 2997"/>
                <a:gd name="T67" fmla="*/ 445 h 728"/>
                <a:gd name="T68" fmla="*/ 2981 w 2997"/>
                <a:gd name="T69" fmla="*/ 365 h 728"/>
                <a:gd name="T70" fmla="*/ 2989 w 2997"/>
                <a:gd name="T71" fmla="*/ 197 h 728"/>
                <a:gd name="T72" fmla="*/ 2989 w 2997"/>
                <a:gd name="T73" fmla="*/ 133 h 728"/>
                <a:gd name="T74" fmla="*/ 2945 w 2997"/>
                <a:gd name="T75" fmla="*/ 16 h 728"/>
                <a:gd name="T76" fmla="*/ 2865 w 2997"/>
                <a:gd name="T77" fmla="*/ 0 h 728"/>
                <a:gd name="T78" fmla="*/ 2721 w 2997"/>
                <a:gd name="T79" fmla="*/ 16 h 728"/>
                <a:gd name="T80" fmla="*/ 2609 w 2997"/>
                <a:gd name="T81" fmla="*/ 0 h 728"/>
                <a:gd name="T82" fmla="*/ 2529 w 2997"/>
                <a:gd name="T83" fmla="*/ 16 h 728"/>
                <a:gd name="T84" fmla="*/ 2361 w 2997"/>
                <a:gd name="T85" fmla="*/ 8 h 728"/>
                <a:gd name="T86" fmla="*/ 2297 w 2997"/>
                <a:gd name="T87" fmla="*/ 8 h 728"/>
                <a:gd name="T88" fmla="*/ 2129 w 2997"/>
                <a:gd name="T89" fmla="*/ 16 h 728"/>
                <a:gd name="T90" fmla="*/ 2049 w 2997"/>
                <a:gd name="T91" fmla="*/ 0 h 728"/>
                <a:gd name="T92" fmla="*/ 1905 w 2997"/>
                <a:gd name="T93" fmla="*/ 16 h 728"/>
                <a:gd name="T94" fmla="*/ 1793 w 2997"/>
                <a:gd name="T95" fmla="*/ 0 h 728"/>
                <a:gd name="T96" fmla="*/ 1713 w 2997"/>
                <a:gd name="T97" fmla="*/ 16 h 728"/>
                <a:gd name="T98" fmla="*/ 1545 w 2997"/>
                <a:gd name="T99" fmla="*/ 8 h 728"/>
                <a:gd name="T100" fmla="*/ 1481 w 2997"/>
                <a:gd name="T101" fmla="*/ 8 h 728"/>
                <a:gd name="T102" fmla="*/ 1313 w 2997"/>
                <a:gd name="T103" fmla="*/ 16 h 728"/>
                <a:gd name="T104" fmla="*/ 1233 w 2997"/>
                <a:gd name="T105" fmla="*/ 0 h 728"/>
                <a:gd name="T106" fmla="*/ 1089 w 2997"/>
                <a:gd name="T107" fmla="*/ 16 h 728"/>
                <a:gd name="T108" fmla="*/ 977 w 2997"/>
                <a:gd name="T109" fmla="*/ 0 h 728"/>
                <a:gd name="T110" fmla="*/ 897 w 2997"/>
                <a:gd name="T111" fmla="*/ 16 h 728"/>
                <a:gd name="T112" fmla="*/ 729 w 2997"/>
                <a:gd name="T113" fmla="*/ 8 h 728"/>
                <a:gd name="T114" fmla="*/ 665 w 2997"/>
                <a:gd name="T115" fmla="*/ 8 h 728"/>
                <a:gd name="T116" fmla="*/ 497 w 2997"/>
                <a:gd name="T117" fmla="*/ 16 h 728"/>
                <a:gd name="T118" fmla="*/ 417 w 2997"/>
                <a:gd name="T119" fmla="*/ 0 h 728"/>
                <a:gd name="T120" fmla="*/ 273 w 2997"/>
                <a:gd name="T121" fmla="*/ 16 h 728"/>
                <a:gd name="T122" fmla="*/ 161 w 2997"/>
                <a:gd name="T123" fmla="*/ 0 h 728"/>
                <a:gd name="T124" fmla="*/ 81 w 299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2" y="48"/>
                    <a:pt x="8" y="48"/>
                  </a:cubicBezTo>
                  <a:cubicBezTo>
                    <a:pt x="3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3" y="16"/>
                    <a:pt x="8" y="16"/>
                  </a:cubicBezTo>
                  <a:cubicBezTo>
                    <a:pt x="12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2" y="96"/>
                    <a:pt x="8" y="96"/>
                  </a:cubicBezTo>
                  <a:cubicBezTo>
                    <a:pt x="3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3" y="64"/>
                    <a:pt x="8" y="64"/>
                  </a:cubicBezTo>
                  <a:cubicBezTo>
                    <a:pt x="12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2" y="144"/>
                    <a:pt x="8" y="144"/>
                  </a:cubicBezTo>
                  <a:cubicBezTo>
                    <a:pt x="3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3" y="112"/>
                    <a:pt x="8" y="112"/>
                  </a:cubicBezTo>
                  <a:cubicBezTo>
                    <a:pt x="12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2" y="192"/>
                    <a:pt x="8" y="192"/>
                  </a:cubicBezTo>
                  <a:cubicBezTo>
                    <a:pt x="3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3" y="160"/>
                    <a:pt x="8" y="160"/>
                  </a:cubicBezTo>
                  <a:cubicBezTo>
                    <a:pt x="12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2" y="240"/>
                    <a:pt x="8" y="240"/>
                  </a:cubicBezTo>
                  <a:cubicBezTo>
                    <a:pt x="3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3" y="208"/>
                    <a:pt x="8" y="208"/>
                  </a:cubicBezTo>
                  <a:cubicBezTo>
                    <a:pt x="12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2" y="288"/>
                    <a:pt x="8" y="288"/>
                  </a:cubicBezTo>
                  <a:cubicBezTo>
                    <a:pt x="3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3" y="256"/>
                    <a:pt x="8" y="256"/>
                  </a:cubicBezTo>
                  <a:cubicBezTo>
                    <a:pt x="12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2" y="336"/>
                    <a:pt x="8" y="336"/>
                  </a:cubicBezTo>
                  <a:cubicBezTo>
                    <a:pt x="3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3" y="304"/>
                    <a:pt x="8" y="304"/>
                  </a:cubicBezTo>
                  <a:cubicBezTo>
                    <a:pt x="12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2" y="384"/>
                    <a:pt x="8" y="384"/>
                  </a:cubicBezTo>
                  <a:cubicBezTo>
                    <a:pt x="3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3" y="352"/>
                    <a:pt x="8" y="352"/>
                  </a:cubicBezTo>
                  <a:cubicBezTo>
                    <a:pt x="12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2" y="432"/>
                    <a:pt x="8" y="432"/>
                  </a:cubicBezTo>
                  <a:cubicBezTo>
                    <a:pt x="3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3" y="400"/>
                    <a:pt x="8" y="400"/>
                  </a:cubicBezTo>
                  <a:cubicBezTo>
                    <a:pt x="12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2" y="480"/>
                    <a:pt x="8" y="480"/>
                  </a:cubicBezTo>
                  <a:cubicBezTo>
                    <a:pt x="3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3" y="448"/>
                    <a:pt x="8" y="448"/>
                  </a:cubicBezTo>
                  <a:cubicBezTo>
                    <a:pt x="12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2" y="528"/>
                    <a:pt x="8" y="528"/>
                  </a:cubicBezTo>
                  <a:cubicBezTo>
                    <a:pt x="3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3" y="496"/>
                    <a:pt x="8" y="496"/>
                  </a:cubicBezTo>
                  <a:cubicBezTo>
                    <a:pt x="12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2" y="576"/>
                    <a:pt x="8" y="576"/>
                  </a:cubicBezTo>
                  <a:cubicBezTo>
                    <a:pt x="3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3" y="544"/>
                    <a:pt x="8" y="544"/>
                  </a:cubicBezTo>
                  <a:cubicBezTo>
                    <a:pt x="12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2" y="624"/>
                    <a:pt x="8" y="624"/>
                  </a:cubicBezTo>
                  <a:cubicBezTo>
                    <a:pt x="3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3" y="592"/>
                    <a:pt x="8" y="592"/>
                  </a:cubicBezTo>
                  <a:cubicBezTo>
                    <a:pt x="12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2" y="672"/>
                    <a:pt x="8" y="672"/>
                  </a:cubicBezTo>
                  <a:cubicBezTo>
                    <a:pt x="3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3" y="640"/>
                    <a:pt x="8" y="640"/>
                  </a:cubicBezTo>
                  <a:cubicBezTo>
                    <a:pt x="12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2" y="720"/>
                    <a:pt x="8" y="720"/>
                  </a:cubicBezTo>
                  <a:cubicBezTo>
                    <a:pt x="3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3" y="688"/>
                    <a:pt x="8" y="688"/>
                  </a:cubicBezTo>
                  <a:cubicBezTo>
                    <a:pt x="12" y="688"/>
                    <a:pt x="16" y="692"/>
                    <a:pt x="16" y="696"/>
                  </a:cubicBezTo>
                  <a:close/>
                  <a:moveTo>
                    <a:pt x="32" y="712"/>
                  </a:moveTo>
                  <a:lnTo>
                    <a:pt x="48" y="712"/>
                  </a:lnTo>
                  <a:cubicBezTo>
                    <a:pt x="53" y="712"/>
                    <a:pt x="56" y="716"/>
                    <a:pt x="56" y="720"/>
                  </a:cubicBezTo>
                  <a:cubicBezTo>
                    <a:pt x="56" y="724"/>
                    <a:pt x="53" y="728"/>
                    <a:pt x="48" y="728"/>
                  </a:cubicBezTo>
                  <a:lnTo>
                    <a:pt x="32" y="728"/>
                  </a:lnTo>
                  <a:cubicBezTo>
                    <a:pt x="28" y="728"/>
                    <a:pt x="24" y="724"/>
                    <a:pt x="24" y="720"/>
                  </a:cubicBezTo>
                  <a:cubicBezTo>
                    <a:pt x="24" y="716"/>
                    <a:pt x="28" y="712"/>
                    <a:pt x="32" y="712"/>
                  </a:cubicBezTo>
                  <a:close/>
                  <a:moveTo>
                    <a:pt x="80" y="712"/>
                  </a:moveTo>
                  <a:lnTo>
                    <a:pt x="96" y="712"/>
                  </a:lnTo>
                  <a:cubicBezTo>
                    <a:pt x="101" y="712"/>
                    <a:pt x="104" y="716"/>
                    <a:pt x="104" y="720"/>
                  </a:cubicBezTo>
                  <a:cubicBezTo>
                    <a:pt x="104" y="724"/>
                    <a:pt x="101" y="728"/>
                    <a:pt x="96" y="728"/>
                  </a:cubicBezTo>
                  <a:lnTo>
                    <a:pt x="80" y="728"/>
                  </a:lnTo>
                  <a:cubicBezTo>
                    <a:pt x="76" y="728"/>
                    <a:pt x="72" y="724"/>
                    <a:pt x="72" y="720"/>
                  </a:cubicBezTo>
                  <a:cubicBezTo>
                    <a:pt x="72" y="716"/>
                    <a:pt x="76" y="712"/>
                    <a:pt x="80" y="712"/>
                  </a:cubicBezTo>
                  <a:close/>
                  <a:moveTo>
                    <a:pt x="128" y="712"/>
                  </a:moveTo>
                  <a:lnTo>
                    <a:pt x="144" y="712"/>
                  </a:lnTo>
                  <a:cubicBezTo>
                    <a:pt x="149" y="712"/>
                    <a:pt x="152" y="716"/>
                    <a:pt x="152" y="720"/>
                  </a:cubicBezTo>
                  <a:cubicBezTo>
                    <a:pt x="152" y="724"/>
                    <a:pt x="149" y="728"/>
                    <a:pt x="144" y="728"/>
                  </a:cubicBezTo>
                  <a:lnTo>
                    <a:pt x="128" y="728"/>
                  </a:lnTo>
                  <a:cubicBezTo>
                    <a:pt x="124" y="728"/>
                    <a:pt x="120" y="724"/>
                    <a:pt x="120" y="720"/>
                  </a:cubicBezTo>
                  <a:cubicBezTo>
                    <a:pt x="120" y="716"/>
                    <a:pt x="124" y="712"/>
                    <a:pt x="128" y="712"/>
                  </a:cubicBezTo>
                  <a:close/>
                  <a:moveTo>
                    <a:pt x="176" y="712"/>
                  </a:moveTo>
                  <a:lnTo>
                    <a:pt x="192" y="712"/>
                  </a:lnTo>
                  <a:cubicBezTo>
                    <a:pt x="197" y="712"/>
                    <a:pt x="200" y="716"/>
                    <a:pt x="200" y="720"/>
                  </a:cubicBezTo>
                  <a:cubicBezTo>
                    <a:pt x="200" y="724"/>
                    <a:pt x="197" y="728"/>
                    <a:pt x="192" y="728"/>
                  </a:cubicBezTo>
                  <a:lnTo>
                    <a:pt x="176" y="728"/>
                  </a:lnTo>
                  <a:cubicBezTo>
                    <a:pt x="172" y="728"/>
                    <a:pt x="168" y="724"/>
                    <a:pt x="168" y="720"/>
                  </a:cubicBezTo>
                  <a:cubicBezTo>
                    <a:pt x="168" y="716"/>
                    <a:pt x="172" y="712"/>
                    <a:pt x="176" y="712"/>
                  </a:cubicBezTo>
                  <a:close/>
                  <a:moveTo>
                    <a:pt x="224" y="712"/>
                  </a:moveTo>
                  <a:lnTo>
                    <a:pt x="240" y="712"/>
                  </a:lnTo>
                  <a:cubicBezTo>
                    <a:pt x="245" y="712"/>
                    <a:pt x="248" y="716"/>
                    <a:pt x="248" y="720"/>
                  </a:cubicBezTo>
                  <a:cubicBezTo>
                    <a:pt x="248" y="724"/>
                    <a:pt x="245" y="728"/>
                    <a:pt x="240" y="728"/>
                  </a:cubicBezTo>
                  <a:lnTo>
                    <a:pt x="224" y="728"/>
                  </a:lnTo>
                  <a:cubicBezTo>
                    <a:pt x="220" y="728"/>
                    <a:pt x="216" y="724"/>
                    <a:pt x="216" y="720"/>
                  </a:cubicBezTo>
                  <a:cubicBezTo>
                    <a:pt x="216" y="716"/>
                    <a:pt x="220" y="712"/>
                    <a:pt x="224" y="712"/>
                  </a:cubicBezTo>
                  <a:close/>
                  <a:moveTo>
                    <a:pt x="272" y="712"/>
                  </a:moveTo>
                  <a:lnTo>
                    <a:pt x="288" y="712"/>
                  </a:lnTo>
                  <a:cubicBezTo>
                    <a:pt x="293" y="712"/>
                    <a:pt x="296" y="716"/>
                    <a:pt x="296" y="720"/>
                  </a:cubicBezTo>
                  <a:cubicBezTo>
                    <a:pt x="296" y="724"/>
                    <a:pt x="293" y="728"/>
                    <a:pt x="288" y="728"/>
                  </a:cubicBezTo>
                  <a:lnTo>
                    <a:pt x="272" y="728"/>
                  </a:lnTo>
                  <a:cubicBezTo>
                    <a:pt x="268" y="728"/>
                    <a:pt x="264" y="724"/>
                    <a:pt x="264" y="720"/>
                  </a:cubicBezTo>
                  <a:cubicBezTo>
                    <a:pt x="264" y="716"/>
                    <a:pt x="268" y="712"/>
                    <a:pt x="272" y="712"/>
                  </a:cubicBezTo>
                  <a:close/>
                  <a:moveTo>
                    <a:pt x="320" y="712"/>
                  </a:moveTo>
                  <a:lnTo>
                    <a:pt x="336" y="712"/>
                  </a:lnTo>
                  <a:cubicBezTo>
                    <a:pt x="341" y="712"/>
                    <a:pt x="344" y="716"/>
                    <a:pt x="344" y="720"/>
                  </a:cubicBezTo>
                  <a:cubicBezTo>
                    <a:pt x="344" y="724"/>
                    <a:pt x="341" y="728"/>
                    <a:pt x="336" y="728"/>
                  </a:cubicBezTo>
                  <a:lnTo>
                    <a:pt x="320" y="728"/>
                  </a:lnTo>
                  <a:cubicBezTo>
                    <a:pt x="316" y="728"/>
                    <a:pt x="312" y="724"/>
                    <a:pt x="312" y="720"/>
                  </a:cubicBezTo>
                  <a:cubicBezTo>
                    <a:pt x="312" y="716"/>
                    <a:pt x="316" y="712"/>
                    <a:pt x="320" y="712"/>
                  </a:cubicBezTo>
                  <a:close/>
                  <a:moveTo>
                    <a:pt x="368" y="712"/>
                  </a:moveTo>
                  <a:lnTo>
                    <a:pt x="384" y="712"/>
                  </a:lnTo>
                  <a:cubicBezTo>
                    <a:pt x="389" y="712"/>
                    <a:pt x="392" y="716"/>
                    <a:pt x="392" y="720"/>
                  </a:cubicBezTo>
                  <a:cubicBezTo>
                    <a:pt x="392" y="724"/>
                    <a:pt x="389" y="728"/>
                    <a:pt x="384" y="728"/>
                  </a:cubicBezTo>
                  <a:lnTo>
                    <a:pt x="368" y="728"/>
                  </a:lnTo>
                  <a:cubicBezTo>
                    <a:pt x="364" y="728"/>
                    <a:pt x="360" y="724"/>
                    <a:pt x="360" y="720"/>
                  </a:cubicBezTo>
                  <a:cubicBezTo>
                    <a:pt x="360" y="716"/>
                    <a:pt x="364" y="712"/>
                    <a:pt x="368" y="712"/>
                  </a:cubicBezTo>
                  <a:close/>
                  <a:moveTo>
                    <a:pt x="416" y="712"/>
                  </a:moveTo>
                  <a:lnTo>
                    <a:pt x="432" y="712"/>
                  </a:lnTo>
                  <a:cubicBezTo>
                    <a:pt x="437" y="712"/>
                    <a:pt x="440" y="716"/>
                    <a:pt x="440" y="720"/>
                  </a:cubicBezTo>
                  <a:cubicBezTo>
                    <a:pt x="440" y="724"/>
                    <a:pt x="437" y="728"/>
                    <a:pt x="432" y="728"/>
                  </a:cubicBezTo>
                  <a:lnTo>
                    <a:pt x="416" y="728"/>
                  </a:lnTo>
                  <a:cubicBezTo>
                    <a:pt x="412" y="728"/>
                    <a:pt x="408" y="724"/>
                    <a:pt x="408" y="720"/>
                  </a:cubicBezTo>
                  <a:cubicBezTo>
                    <a:pt x="408" y="716"/>
                    <a:pt x="412" y="712"/>
                    <a:pt x="416" y="712"/>
                  </a:cubicBezTo>
                  <a:close/>
                  <a:moveTo>
                    <a:pt x="464" y="712"/>
                  </a:moveTo>
                  <a:lnTo>
                    <a:pt x="480" y="712"/>
                  </a:lnTo>
                  <a:cubicBezTo>
                    <a:pt x="485" y="712"/>
                    <a:pt x="488" y="716"/>
                    <a:pt x="488" y="720"/>
                  </a:cubicBezTo>
                  <a:cubicBezTo>
                    <a:pt x="488" y="724"/>
                    <a:pt x="485" y="728"/>
                    <a:pt x="480" y="728"/>
                  </a:cubicBezTo>
                  <a:lnTo>
                    <a:pt x="464" y="728"/>
                  </a:lnTo>
                  <a:cubicBezTo>
                    <a:pt x="460" y="728"/>
                    <a:pt x="456" y="724"/>
                    <a:pt x="456" y="720"/>
                  </a:cubicBezTo>
                  <a:cubicBezTo>
                    <a:pt x="456" y="716"/>
                    <a:pt x="460" y="712"/>
                    <a:pt x="464" y="712"/>
                  </a:cubicBezTo>
                  <a:close/>
                  <a:moveTo>
                    <a:pt x="512" y="712"/>
                  </a:moveTo>
                  <a:lnTo>
                    <a:pt x="528" y="712"/>
                  </a:lnTo>
                  <a:cubicBezTo>
                    <a:pt x="533" y="712"/>
                    <a:pt x="536" y="716"/>
                    <a:pt x="536" y="720"/>
                  </a:cubicBezTo>
                  <a:cubicBezTo>
                    <a:pt x="536" y="724"/>
                    <a:pt x="533" y="728"/>
                    <a:pt x="528" y="728"/>
                  </a:cubicBezTo>
                  <a:lnTo>
                    <a:pt x="512" y="728"/>
                  </a:lnTo>
                  <a:cubicBezTo>
                    <a:pt x="508" y="728"/>
                    <a:pt x="504" y="724"/>
                    <a:pt x="504" y="720"/>
                  </a:cubicBezTo>
                  <a:cubicBezTo>
                    <a:pt x="504" y="716"/>
                    <a:pt x="508" y="712"/>
                    <a:pt x="512" y="712"/>
                  </a:cubicBezTo>
                  <a:close/>
                  <a:moveTo>
                    <a:pt x="560" y="712"/>
                  </a:moveTo>
                  <a:lnTo>
                    <a:pt x="576" y="712"/>
                  </a:lnTo>
                  <a:cubicBezTo>
                    <a:pt x="581" y="712"/>
                    <a:pt x="584" y="716"/>
                    <a:pt x="584" y="720"/>
                  </a:cubicBezTo>
                  <a:cubicBezTo>
                    <a:pt x="584" y="724"/>
                    <a:pt x="581" y="728"/>
                    <a:pt x="576" y="728"/>
                  </a:cubicBezTo>
                  <a:lnTo>
                    <a:pt x="560" y="728"/>
                  </a:lnTo>
                  <a:cubicBezTo>
                    <a:pt x="556" y="728"/>
                    <a:pt x="552" y="724"/>
                    <a:pt x="552" y="720"/>
                  </a:cubicBezTo>
                  <a:cubicBezTo>
                    <a:pt x="552" y="716"/>
                    <a:pt x="556" y="712"/>
                    <a:pt x="560" y="712"/>
                  </a:cubicBezTo>
                  <a:close/>
                  <a:moveTo>
                    <a:pt x="608" y="712"/>
                  </a:moveTo>
                  <a:lnTo>
                    <a:pt x="624" y="712"/>
                  </a:lnTo>
                  <a:cubicBezTo>
                    <a:pt x="629" y="712"/>
                    <a:pt x="632" y="716"/>
                    <a:pt x="632" y="720"/>
                  </a:cubicBezTo>
                  <a:cubicBezTo>
                    <a:pt x="632" y="724"/>
                    <a:pt x="629" y="728"/>
                    <a:pt x="624" y="728"/>
                  </a:cubicBezTo>
                  <a:lnTo>
                    <a:pt x="608" y="728"/>
                  </a:lnTo>
                  <a:cubicBezTo>
                    <a:pt x="604" y="728"/>
                    <a:pt x="600" y="724"/>
                    <a:pt x="600" y="720"/>
                  </a:cubicBezTo>
                  <a:cubicBezTo>
                    <a:pt x="600" y="716"/>
                    <a:pt x="604" y="712"/>
                    <a:pt x="608" y="712"/>
                  </a:cubicBezTo>
                  <a:close/>
                  <a:moveTo>
                    <a:pt x="656" y="712"/>
                  </a:moveTo>
                  <a:lnTo>
                    <a:pt x="672" y="712"/>
                  </a:lnTo>
                  <a:cubicBezTo>
                    <a:pt x="677" y="712"/>
                    <a:pt x="680" y="716"/>
                    <a:pt x="680" y="720"/>
                  </a:cubicBezTo>
                  <a:cubicBezTo>
                    <a:pt x="680" y="724"/>
                    <a:pt x="677" y="728"/>
                    <a:pt x="672" y="728"/>
                  </a:cubicBezTo>
                  <a:lnTo>
                    <a:pt x="656" y="728"/>
                  </a:lnTo>
                  <a:cubicBezTo>
                    <a:pt x="652" y="728"/>
                    <a:pt x="648" y="724"/>
                    <a:pt x="648" y="720"/>
                  </a:cubicBezTo>
                  <a:cubicBezTo>
                    <a:pt x="648" y="716"/>
                    <a:pt x="652" y="712"/>
                    <a:pt x="656" y="712"/>
                  </a:cubicBezTo>
                  <a:close/>
                  <a:moveTo>
                    <a:pt x="704" y="712"/>
                  </a:moveTo>
                  <a:lnTo>
                    <a:pt x="720" y="712"/>
                  </a:lnTo>
                  <a:cubicBezTo>
                    <a:pt x="725" y="712"/>
                    <a:pt x="728" y="716"/>
                    <a:pt x="728" y="720"/>
                  </a:cubicBezTo>
                  <a:cubicBezTo>
                    <a:pt x="728" y="724"/>
                    <a:pt x="725" y="728"/>
                    <a:pt x="720" y="728"/>
                  </a:cubicBezTo>
                  <a:lnTo>
                    <a:pt x="704" y="728"/>
                  </a:lnTo>
                  <a:cubicBezTo>
                    <a:pt x="700" y="728"/>
                    <a:pt x="696" y="724"/>
                    <a:pt x="696" y="720"/>
                  </a:cubicBezTo>
                  <a:cubicBezTo>
                    <a:pt x="696" y="716"/>
                    <a:pt x="700" y="712"/>
                    <a:pt x="704" y="712"/>
                  </a:cubicBezTo>
                  <a:close/>
                  <a:moveTo>
                    <a:pt x="752" y="712"/>
                  </a:moveTo>
                  <a:lnTo>
                    <a:pt x="768" y="712"/>
                  </a:lnTo>
                  <a:cubicBezTo>
                    <a:pt x="773" y="712"/>
                    <a:pt x="776" y="716"/>
                    <a:pt x="776" y="720"/>
                  </a:cubicBezTo>
                  <a:cubicBezTo>
                    <a:pt x="776" y="724"/>
                    <a:pt x="773" y="728"/>
                    <a:pt x="768" y="728"/>
                  </a:cubicBezTo>
                  <a:lnTo>
                    <a:pt x="752" y="728"/>
                  </a:lnTo>
                  <a:cubicBezTo>
                    <a:pt x="748" y="728"/>
                    <a:pt x="744" y="724"/>
                    <a:pt x="744" y="720"/>
                  </a:cubicBezTo>
                  <a:cubicBezTo>
                    <a:pt x="744" y="716"/>
                    <a:pt x="748" y="712"/>
                    <a:pt x="752" y="712"/>
                  </a:cubicBezTo>
                  <a:close/>
                  <a:moveTo>
                    <a:pt x="800" y="712"/>
                  </a:moveTo>
                  <a:lnTo>
                    <a:pt x="816" y="712"/>
                  </a:lnTo>
                  <a:cubicBezTo>
                    <a:pt x="821" y="712"/>
                    <a:pt x="824" y="716"/>
                    <a:pt x="824" y="720"/>
                  </a:cubicBezTo>
                  <a:cubicBezTo>
                    <a:pt x="824" y="724"/>
                    <a:pt x="821" y="728"/>
                    <a:pt x="816" y="728"/>
                  </a:cubicBezTo>
                  <a:lnTo>
                    <a:pt x="800" y="728"/>
                  </a:lnTo>
                  <a:cubicBezTo>
                    <a:pt x="796" y="728"/>
                    <a:pt x="792" y="724"/>
                    <a:pt x="792" y="720"/>
                  </a:cubicBezTo>
                  <a:cubicBezTo>
                    <a:pt x="792" y="716"/>
                    <a:pt x="796" y="712"/>
                    <a:pt x="800" y="712"/>
                  </a:cubicBezTo>
                  <a:close/>
                  <a:moveTo>
                    <a:pt x="848" y="712"/>
                  </a:moveTo>
                  <a:lnTo>
                    <a:pt x="864" y="712"/>
                  </a:lnTo>
                  <a:cubicBezTo>
                    <a:pt x="869" y="712"/>
                    <a:pt x="872" y="716"/>
                    <a:pt x="872" y="720"/>
                  </a:cubicBezTo>
                  <a:cubicBezTo>
                    <a:pt x="872" y="724"/>
                    <a:pt x="869" y="728"/>
                    <a:pt x="864" y="728"/>
                  </a:cubicBezTo>
                  <a:lnTo>
                    <a:pt x="848" y="728"/>
                  </a:lnTo>
                  <a:cubicBezTo>
                    <a:pt x="844" y="728"/>
                    <a:pt x="840" y="724"/>
                    <a:pt x="840" y="720"/>
                  </a:cubicBezTo>
                  <a:cubicBezTo>
                    <a:pt x="840" y="716"/>
                    <a:pt x="844" y="712"/>
                    <a:pt x="848" y="712"/>
                  </a:cubicBezTo>
                  <a:close/>
                  <a:moveTo>
                    <a:pt x="896" y="712"/>
                  </a:moveTo>
                  <a:lnTo>
                    <a:pt x="912" y="712"/>
                  </a:lnTo>
                  <a:cubicBezTo>
                    <a:pt x="917" y="712"/>
                    <a:pt x="920" y="716"/>
                    <a:pt x="920" y="720"/>
                  </a:cubicBezTo>
                  <a:cubicBezTo>
                    <a:pt x="920" y="724"/>
                    <a:pt x="917" y="728"/>
                    <a:pt x="912" y="728"/>
                  </a:cubicBezTo>
                  <a:lnTo>
                    <a:pt x="896" y="728"/>
                  </a:lnTo>
                  <a:cubicBezTo>
                    <a:pt x="892" y="728"/>
                    <a:pt x="888" y="724"/>
                    <a:pt x="888" y="720"/>
                  </a:cubicBezTo>
                  <a:cubicBezTo>
                    <a:pt x="888" y="716"/>
                    <a:pt x="892" y="712"/>
                    <a:pt x="896" y="712"/>
                  </a:cubicBezTo>
                  <a:close/>
                  <a:moveTo>
                    <a:pt x="944" y="712"/>
                  </a:moveTo>
                  <a:lnTo>
                    <a:pt x="960" y="712"/>
                  </a:lnTo>
                  <a:cubicBezTo>
                    <a:pt x="965" y="712"/>
                    <a:pt x="968" y="716"/>
                    <a:pt x="968" y="720"/>
                  </a:cubicBezTo>
                  <a:cubicBezTo>
                    <a:pt x="968" y="724"/>
                    <a:pt x="965" y="728"/>
                    <a:pt x="960" y="728"/>
                  </a:cubicBezTo>
                  <a:lnTo>
                    <a:pt x="944" y="728"/>
                  </a:lnTo>
                  <a:cubicBezTo>
                    <a:pt x="940" y="728"/>
                    <a:pt x="936" y="724"/>
                    <a:pt x="936" y="720"/>
                  </a:cubicBezTo>
                  <a:cubicBezTo>
                    <a:pt x="936" y="716"/>
                    <a:pt x="940" y="712"/>
                    <a:pt x="944" y="712"/>
                  </a:cubicBezTo>
                  <a:close/>
                  <a:moveTo>
                    <a:pt x="992" y="712"/>
                  </a:moveTo>
                  <a:lnTo>
                    <a:pt x="1008" y="712"/>
                  </a:lnTo>
                  <a:cubicBezTo>
                    <a:pt x="1013" y="712"/>
                    <a:pt x="1016" y="716"/>
                    <a:pt x="1016" y="720"/>
                  </a:cubicBezTo>
                  <a:cubicBezTo>
                    <a:pt x="1016" y="724"/>
                    <a:pt x="1013" y="728"/>
                    <a:pt x="1008" y="728"/>
                  </a:cubicBezTo>
                  <a:lnTo>
                    <a:pt x="992" y="728"/>
                  </a:lnTo>
                  <a:cubicBezTo>
                    <a:pt x="988" y="728"/>
                    <a:pt x="984" y="724"/>
                    <a:pt x="984" y="720"/>
                  </a:cubicBezTo>
                  <a:cubicBezTo>
                    <a:pt x="984" y="716"/>
                    <a:pt x="988" y="712"/>
                    <a:pt x="992" y="712"/>
                  </a:cubicBezTo>
                  <a:close/>
                  <a:moveTo>
                    <a:pt x="1040" y="712"/>
                  </a:moveTo>
                  <a:lnTo>
                    <a:pt x="1056" y="712"/>
                  </a:lnTo>
                  <a:cubicBezTo>
                    <a:pt x="1061" y="712"/>
                    <a:pt x="1064" y="716"/>
                    <a:pt x="1064" y="720"/>
                  </a:cubicBezTo>
                  <a:cubicBezTo>
                    <a:pt x="1064" y="724"/>
                    <a:pt x="1061" y="728"/>
                    <a:pt x="1056" y="728"/>
                  </a:cubicBezTo>
                  <a:lnTo>
                    <a:pt x="1040" y="728"/>
                  </a:lnTo>
                  <a:cubicBezTo>
                    <a:pt x="1036" y="728"/>
                    <a:pt x="1032" y="724"/>
                    <a:pt x="1032" y="720"/>
                  </a:cubicBezTo>
                  <a:cubicBezTo>
                    <a:pt x="1032" y="716"/>
                    <a:pt x="1036" y="712"/>
                    <a:pt x="1040" y="712"/>
                  </a:cubicBezTo>
                  <a:close/>
                  <a:moveTo>
                    <a:pt x="1088" y="712"/>
                  </a:moveTo>
                  <a:lnTo>
                    <a:pt x="1104" y="712"/>
                  </a:lnTo>
                  <a:cubicBezTo>
                    <a:pt x="1109" y="712"/>
                    <a:pt x="1112" y="716"/>
                    <a:pt x="1112" y="720"/>
                  </a:cubicBezTo>
                  <a:cubicBezTo>
                    <a:pt x="1112" y="724"/>
                    <a:pt x="1109" y="728"/>
                    <a:pt x="1104" y="728"/>
                  </a:cubicBezTo>
                  <a:lnTo>
                    <a:pt x="1088" y="728"/>
                  </a:lnTo>
                  <a:cubicBezTo>
                    <a:pt x="1084" y="728"/>
                    <a:pt x="1080" y="724"/>
                    <a:pt x="1080" y="720"/>
                  </a:cubicBezTo>
                  <a:cubicBezTo>
                    <a:pt x="1080" y="716"/>
                    <a:pt x="1084" y="712"/>
                    <a:pt x="1088" y="712"/>
                  </a:cubicBezTo>
                  <a:close/>
                  <a:moveTo>
                    <a:pt x="1136" y="712"/>
                  </a:moveTo>
                  <a:lnTo>
                    <a:pt x="1152" y="712"/>
                  </a:lnTo>
                  <a:cubicBezTo>
                    <a:pt x="1157" y="712"/>
                    <a:pt x="1160" y="716"/>
                    <a:pt x="1160" y="720"/>
                  </a:cubicBezTo>
                  <a:cubicBezTo>
                    <a:pt x="1160" y="724"/>
                    <a:pt x="1157" y="728"/>
                    <a:pt x="1152" y="728"/>
                  </a:cubicBezTo>
                  <a:lnTo>
                    <a:pt x="1136" y="728"/>
                  </a:lnTo>
                  <a:cubicBezTo>
                    <a:pt x="1132" y="728"/>
                    <a:pt x="1128" y="724"/>
                    <a:pt x="1128" y="720"/>
                  </a:cubicBezTo>
                  <a:cubicBezTo>
                    <a:pt x="1128" y="716"/>
                    <a:pt x="1132" y="712"/>
                    <a:pt x="1136" y="712"/>
                  </a:cubicBezTo>
                  <a:close/>
                  <a:moveTo>
                    <a:pt x="1184" y="712"/>
                  </a:moveTo>
                  <a:lnTo>
                    <a:pt x="1200" y="712"/>
                  </a:lnTo>
                  <a:cubicBezTo>
                    <a:pt x="1205" y="712"/>
                    <a:pt x="1208" y="716"/>
                    <a:pt x="1208" y="720"/>
                  </a:cubicBezTo>
                  <a:cubicBezTo>
                    <a:pt x="1208" y="724"/>
                    <a:pt x="1205" y="728"/>
                    <a:pt x="1200" y="728"/>
                  </a:cubicBezTo>
                  <a:lnTo>
                    <a:pt x="1184" y="728"/>
                  </a:lnTo>
                  <a:cubicBezTo>
                    <a:pt x="1180" y="728"/>
                    <a:pt x="1176" y="724"/>
                    <a:pt x="1176" y="720"/>
                  </a:cubicBezTo>
                  <a:cubicBezTo>
                    <a:pt x="1176" y="716"/>
                    <a:pt x="1180" y="712"/>
                    <a:pt x="1184" y="712"/>
                  </a:cubicBezTo>
                  <a:close/>
                  <a:moveTo>
                    <a:pt x="1232" y="712"/>
                  </a:moveTo>
                  <a:lnTo>
                    <a:pt x="1248" y="712"/>
                  </a:lnTo>
                  <a:cubicBezTo>
                    <a:pt x="1253" y="712"/>
                    <a:pt x="1256" y="716"/>
                    <a:pt x="1256" y="720"/>
                  </a:cubicBezTo>
                  <a:cubicBezTo>
                    <a:pt x="1256" y="724"/>
                    <a:pt x="1253" y="728"/>
                    <a:pt x="1248" y="728"/>
                  </a:cubicBezTo>
                  <a:lnTo>
                    <a:pt x="1232" y="728"/>
                  </a:lnTo>
                  <a:cubicBezTo>
                    <a:pt x="1228" y="728"/>
                    <a:pt x="1224" y="724"/>
                    <a:pt x="1224" y="720"/>
                  </a:cubicBezTo>
                  <a:cubicBezTo>
                    <a:pt x="1224" y="716"/>
                    <a:pt x="1228" y="712"/>
                    <a:pt x="1232" y="712"/>
                  </a:cubicBezTo>
                  <a:close/>
                  <a:moveTo>
                    <a:pt x="1280" y="712"/>
                  </a:moveTo>
                  <a:lnTo>
                    <a:pt x="1296" y="712"/>
                  </a:lnTo>
                  <a:cubicBezTo>
                    <a:pt x="1301" y="712"/>
                    <a:pt x="1304" y="716"/>
                    <a:pt x="1304" y="720"/>
                  </a:cubicBezTo>
                  <a:cubicBezTo>
                    <a:pt x="1304" y="724"/>
                    <a:pt x="1301" y="728"/>
                    <a:pt x="1296" y="728"/>
                  </a:cubicBezTo>
                  <a:lnTo>
                    <a:pt x="1280" y="728"/>
                  </a:lnTo>
                  <a:cubicBezTo>
                    <a:pt x="1276" y="728"/>
                    <a:pt x="1272" y="724"/>
                    <a:pt x="1272" y="720"/>
                  </a:cubicBezTo>
                  <a:cubicBezTo>
                    <a:pt x="1272" y="716"/>
                    <a:pt x="1276" y="712"/>
                    <a:pt x="1280" y="712"/>
                  </a:cubicBezTo>
                  <a:close/>
                  <a:moveTo>
                    <a:pt x="1328" y="712"/>
                  </a:moveTo>
                  <a:lnTo>
                    <a:pt x="1344" y="712"/>
                  </a:lnTo>
                  <a:cubicBezTo>
                    <a:pt x="1349" y="712"/>
                    <a:pt x="1352" y="716"/>
                    <a:pt x="1352" y="720"/>
                  </a:cubicBezTo>
                  <a:cubicBezTo>
                    <a:pt x="1352" y="724"/>
                    <a:pt x="1349" y="728"/>
                    <a:pt x="1344" y="728"/>
                  </a:cubicBezTo>
                  <a:lnTo>
                    <a:pt x="1328" y="728"/>
                  </a:lnTo>
                  <a:cubicBezTo>
                    <a:pt x="1324" y="728"/>
                    <a:pt x="1320" y="724"/>
                    <a:pt x="1320" y="720"/>
                  </a:cubicBezTo>
                  <a:cubicBezTo>
                    <a:pt x="1320" y="716"/>
                    <a:pt x="1324" y="712"/>
                    <a:pt x="1328" y="712"/>
                  </a:cubicBezTo>
                  <a:close/>
                  <a:moveTo>
                    <a:pt x="1376" y="712"/>
                  </a:moveTo>
                  <a:lnTo>
                    <a:pt x="1392" y="712"/>
                  </a:lnTo>
                  <a:cubicBezTo>
                    <a:pt x="1397" y="712"/>
                    <a:pt x="1400" y="716"/>
                    <a:pt x="1400" y="720"/>
                  </a:cubicBezTo>
                  <a:cubicBezTo>
                    <a:pt x="1400" y="724"/>
                    <a:pt x="1397" y="728"/>
                    <a:pt x="1392" y="728"/>
                  </a:cubicBezTo>
                  <a:lnTo>
                    <a:pt x="1376" y="728"/>
                  </a:lnTo>
                  <a:cubicBezTo>
                    <a:pt x="1372" y="728"/>
                    <a:pt x="1368" y="724"/>
                    <a:pt x="1368" y="720"/>
                  </a:cubicBezTo>
                  <a:cubicBezTo>
                    <a:pt x="1368" y="716"/>
                    <a:pt x="1372" y="712"/>
                    <a:pt x="1376" y="712"/>
                  </a:cubicBezTo>
                  <a:close/>
                  <a:moveTo>
                    <a:pt x="1424" y="712"/>
                  </a:moveTo>
                  <a:lnTo>
                    <a:pt x="1440" y="712"/>
                  </a:lnTo>
                  <a:cubicBezTo>
                    <a:pt x="1445" y="712"/>
                    <a:pt x="1448" y="716"/>
                    <a:pt x="1448" y="720"/>
                  </a:cubicBezTo>
                  <a:cubicBezTo>
                    <a:pt x="1448" y="724"/>
                    <a:pt x="1445" y="728"/>
                    <a:pt x="1440" y="728"/>
                  </a:cubicBezTo>
                  <a:lnTo>
                    <a:pt x="1424" y="728"/>
                  </a:lnTo>
                  <a:cubicBezTo>
                    <a:pt x="1420" y="728"/>
                    <a:pt x="1416" y="724"/>
                    <a:pt x="1416" y="720"/>
                  </a:cubicBezTo>
                  <a:cubicBezTo>
                    <a:pt x="1416" y="716"/>
                    <a:pt x="1420" y="712"/>
                    <a:pt x="1424" y="712"/>
                  </a:cubicBezTo>
                  <a:close/>
                  <a:moveTo>
                    <a:pt x="1472" y="712"/>
                  </a:moveTo>
                  <a:lnTo>
                    <a:pt x="1488" y="712"/>
                  </a:lnTo>
                  <a:cubicBezTo>
                    <a:pt x="1493" y="712"/>
                    <a:pt x="1496" y="716"/>
                    <a:pt x="1496" y="720"/>
                  </a:cubicBezTo>
                  <a:cubicBezTo>
                    <a:pt x="1496" y="724"/>
                    <a:pt x="1493" y="728"/>
                    <a:pt x="1488" y="728"/>
                  </a:cubicBezTo>
                  <a:lnTo>
                    <a:pt x="1472" y="728"/>
                  </a:lnTo>
                  <a:cubicBezTo>
                    <a:pt x="1468" y="728"/>
                    <a:pt x="1464" y="724"/>
                    <a:pt x="1464" y="720"/>
                  </a:cubicBezTo>
                  <a:cubicBezTo>
                    <a:pt x="1464" y="716"/>
                    <a:pt x="1468" y="712"/>
                    <a:pt x="1472" y="712"/>
                  </a:cubicBezTo>
                  <a:close/>
                  <a:moveTo>
                    <a:pt x="1520" y="712"/>
                  </a:moveTo>
                  <a:lnTo>
                    <a:pt x="1536" y="712"/>
                  </a:lnTo>
                  <a:cubicBezTo>
                    <a:pt x="1541" y="712"/>
                    <a:pt x="1544" y="716"/>
                    <a:pt x="1544" y="720"/>
                  </a:cubicBezTo>
                  <a:cubicBezTo>
                    <a:pt x="1544" y="724"/>
                    <a:pt x="1541" y="728"/>
                    <a:pt x="1536" y="728"/>
                  </a:cubicBezTo>
                  <a:lnTo>
                    <a:pt x="1520" y="728"/>
                  </a:lnTo>
                  <a:cubicBezTo>
                    <a:pt x="1516" y="728"/>
                    <a:pt x="1512" y="724"/>
                    <a:pt x="1512" y="720"/>
                  </a:cubicBezTo>
                  <a:cubicBezTo>
                    <a:pt x="1512" y="716"/>
                    <a:pt x="1516" y="712"/>
                    <a:pt x="1520" y="712"/>
                  </a:cubicBezTo>
                  <a:close/>
                  <a:moveTo>
                    <a:pt x="1568" y="712"/>
                  </a:moveTo>
                  <a:lnTo>
                    <a:pt x="1584" y="712"/>
                  </a:lnTo>
                  <a:cubicBezTo>
                    <a:pt x="1589" y="712"/>
                    <a:pt x="1592" y="716"/>
                    <a:pt x="1592" y="720"/>
                  </a:cubicBezTo>
                  <a:cubicBezTo>
                    <a:pt x="1592" y="724"/>
                    <a:pt x="1589" y="728"/>
                    <a:pt x="1584" y="728"/>
                  </a:cubicBezTo>
                  <a:lnTo>
                    <a:pt x="1568" y="728"/>
                  </a:lnTo>
                  <a:cubicBezTo>
                    <a:pt x="1564" y="728"/>
                    <a:pt x="1560" y="724"/>
                    <a:pt x="1560" y="720"/>
                  </a:cubicBezTo>
                  <a:cubicBezTo>
                    <a:pt x="1560" y="716"/>
                    <a:pt x="1564" y="712"/>
                    <a:pt x="1568" y="712"/>
                  </a:cubicBezTo>
                  <a:close/>
                  <a:moveTo>
                    <a:pt x="1616" y="712"/>
                  </a:moveTo>
                  <a:lnTo>
                    <a:pt x="1632" y="712"/>
                  </a:lnTo>
                  <a:cubicBezTo>
                    <a:pt x="1637" y="712"/>
                    <a:pt x="1640" y="716"/>
                    <a:pt x="1640" y="720"/>
                  </a:cubicBezTo>
                  <a:cubicBezTo>
                    <a:pt x="1640" y="724"/>
                    <a:pt x="1637" y="728"/>
                    <a:pt x="1632" y="728"/>
                  </a:cubicBezTo>
                  <a:lnTo>
                    <a:pt x="1616" y="728"/>
                  </a:lnTo>
                  <a:cubicBezTo>
                    <a:pt x="1612" y="728"/>
                    <a:pt x="1608" y="724"/>
                    <a:pt x="1608" y="720"/>
                  </a:cubicBezTo>
                  <a:cubicBezTo>
                    <a:pt x="1608" y="716"/>
                    <a:pt x="1612" y="712"/>
                    <a:pt x="1616" y="712"/>
                  </a:cubicBezTo>
                  <a:close/>
                  <a:moveTo>
                    <a:pt x="1664" y="712"/>
                  </a:moveTo>
                  <a:lnTo>
                    <a:pt x="1680" y="712"/>
                  </a:lnTo>
                  <a:cubicBezTo>
                    <a:pt x="1685" y="712"/>
                    <a:pt x="1688" y="716"/>
                    <a:pt x="1688" y="720"/>
                  </a:cubicBezTo>
                  <a:cubicBezTo>
                    <a:pt x="1688" y="724"/>
                    <a:pt x="1685" y="728"/>
                    <a:pt x="1680" y="728"/>
                  </a:cubicBezTo>
                  <a:lnTo>
                    <a:pt x="1664" y="728"/>
                  </a:lnTo>
                  <a:cubicBezTo>
                    <a:pt x="1660" y="728"/>
                    <a:pt x="1656" y="724"/>
                    <a:pt x="1656" y="720"/>
                  </a:cubicBezTo>
                  <a:cubicBezTo>
                    <a:pt x="1656" y="716"/>
                    <a:pt x="1660" y="712"/>
                    <a:pt x="1664" y="712"/>
                  </a:cubicBezTo>
                  <a:close/>
                  <a:moveTo>
                    <a:pt x="1712" y="712"/>
                  </a:moveTo>
                  <a:lnTo>
                    <a:pt x="1728" y="712"/>
                  </a:lnTo>
                  <a:cubicBezTo>
                    <a:pt x="1733" y="712"/>
                    <a:pt x="1736" y="716"/>
                    <a:pt x="1736" y="720"/>
                  </a:cubicBezTo>
                  <a:cubicBezTo>
                    <a:pt x="1736" y="724"/>
                    <a:pt x="1733" y="728"/>
                    <a:pt x="1728" y="728"/>
                  </a:cubicBezTo>
                  <a:lnTo>
                    <a:pt x="1712" y="728"/>
                  </a:lnTo>
                  <a:cubicBezTo>
                    <a:pt x="1708" y="728"/>
                    <a:pt x="1704" y="724"/>
                    <a:pt x="1704" y="720"/>
                  </a:cubicBezTo>
                  <a:cubicBezTo>
                    <a:pt x="1704" y="716"/>
                    <a:pt x="1708" y="712"/>
                    <a:pt x="1712" y="712"/>
                  </a:cubicBezTo>
                  <a:close/>
                  <a:moveTo>
                    <a:pt x="1760" y="712"/>
                  </a:moveTo>
                  <a:lnTo>
                    <a:pt x="1776" y="712"/>
                  </a:lnTo>
                  <a:cubicBezTo>
                    <a:pt x="1781" y="712"/>
                    <a:pt x="1784" y="716"/>
                    <a:pt x="1784" y="720"/>
                  </a:cubicBezTo>
                  <a:cubicBezTo>
                    <a:pt x="1784" y="724"/>
                    <a:pt x="1781" y="728"/>
                    <a:pt x="1776" y="728"/>
                  </a:cubicBezTo>
                  <a:lnTo>
                    <a:pt x="1760" y="728"/>
                  </a:lnTo>
                  <a:cubicBezTo>
                    <a:pt x="1756" y="728"/>
                    <a:pt x="1752" y="724"/>
                    <a:pt x="1752" y="720"/>
                  </a:cubicBezTo>
                  <a:cubicBezTo>
                    <a:pt x="1752" y="716"/>
                    <a:pt x="1756" y="712"/>
                    <a:pt x="1760" y="712"/>
                  </a:cubicBezTo>
                  <a:close/>
                  <a:moveTo>
                    <a:pt x="1808" y="712"/>
                  </a:moveTo>
                  <a:lnTo>
                    <a:pt x="1824" y="712"/>
                  </a:lnTo>
                  <a:cubicBezTo>
                    <a:pt x="1829" y="712"/>
                    <a:pt x="1832" y="716"/>
                    <a:pt x="1832" y="720"/>
                  </a:cubicBezTo>
                  <a:cubicBezTo>
                    <a:pt x="1832" y="724"/>
                    <a:pt x="1829" y="728"/>
                    <a:pt x="1824" y="728"/>
                  </a:cubicBezTo>
                  <a:lnTo>
                    <a:pt x="1808" y="728"/>
                  </a:lnTo>
                  <a:cubicBezTo>
                    <a:pt x="1804" y="728"/>
                    <a:pt x="1800" y="724"/>
                    <a:pt x="1800" y="720"/>
                  </a:cubicBezTo>
                  <a:cubicBezTo>
                    <a:pt x="1800" y="716"/>
                    <a:pt x="1804" y="712"/>
                    <a:pt x="1808" y="712"/>
                  </a:cubicBezTo>
                  <a:close/>
                  <a:moveTo>
                    <a:pt x="1856" y="712"/>
                  </a:moveTo>
                  <a:lnTo>
                    <a:pt x="1872" y="712"/>
                  </a:lnTo>
                  <a:cubicBezTo>
                    <a:pt x="1877" y="712"/>
                    <a:pt x="1880" y="716"/>
                    <a:pt x="1880" y="720"/>
                  </a:cubicBezTo>
                  <a:cubicBezTo>
                    <a:pt x="1880" y="724"/>
                    <a:pt x="1877" y="728"/>
                    <a:pt x="1872" y="728"/>
                  </a:cubicBezTo>
                  <a:lnTo>
                    <a:pt x="1856" y="728"/>
                  </a:lnTo>
                  <a:cubicBezTo>
                    <a:pt x="1852" y="728"/>
                    <a:pt x="1848" y="724"/>
                    <a:pt x="1848" y="720"/>
                  </a:cubicBezTo>
                  <a:cubicBezTo>
                    <a:pt x="1848" y="716"/>
                    <a:pt x="1852" y="712"/>
                    <a:pt x="1856" y="712"/>
                  </a:cubicBezTo>
                  <a:close/>
                  <a:moveTo>
                    <a:pt x="1904" y="712"/>
                  </a:moveTo>
                  <a:lnTo>
                    <a:pt x="1920" y="712"/>
                  </a:lnTo>
                  <a:cubicBezTo>
                    <a:pt x="1925" y="712"/>
                    <a:pt x="1928" y="716"/>
                    <a:pt x="1928" y="720"/>
                  </a:cubicBezTo>
                  <a:cubicBezTo>
                    <a:pt x="1928" y="724"/>
                    <a:pt x="1925" y="728"/>
                    <a:pt x="1920" y="728"/>
                  </a:cubicBezTo>
                  <a:lnTo>
                    <a:pt x="1904" y="728"/>
                  </a:lnTo>
                  <a:cubicBezTo>
                    <a:pt x="1900" y="728"/>
                    <a:pt x="1896" y="724"/>
                    <a:pt x="1896" y="720"/>
                  </a:cubicBezTo>
                  <a:cubicBezTo>
                    <a:pt x="1896" y="716"/>
                    <a:pt x="1900" y="712"/>
                    <a:pt x="1904" y="712"/>
                  </a:cubicBezTo>
                  <a:close/>
                  <a:moveTo>
                    <a:pt x="1952" y="712"/>
                  </a:moveTo>
                  <a:lnTo>
                    <a:pt x="1968" y="712"/>
                  </a:lnTo>
                  <a:cubicBezTo>
                    <a:pt x="1973" y="712"/>
                    <a:pt x="1976" y="716"/>
                    <a:pt x="1976" y="720"/>
                  </a:cubicBezTo>
                  <a:cubicBezTo>
                    <a:pt x="1976" y="724"/>
                    <a:pt x="1973" y="728"/>
                    <a:pt x="1968" y="728"/>
                  </a:cubicBezTo>
                  <a:lnTo>
                    <a:pt x="1952" y="728"/>
                  </a:lnTo>
                  <a:cubicBezTo>
                    <a:pt x="1948" y="728"/>
                    <a:pt x="1944" y="724"/>
                    <a:pt x="1944" y="720"/>
                  </a:cubicBezTo>
                  <a:cubicBezTo>
                    <a:pt x="1944" y="716"/>
                    <a:pt x="1948" y="712"/>
                    <a:pt x="1952" y="712"/>
                  </a:cubicBezTo>
                  <a:close/>
                  <a:moveTo>
                    <a:pt x="2000" y="712"/>
                  </a:moveTo>
                  <a:lnTo>
                    <a:pt x="2016" y="712"/>
                  </a:lnTo>
                  <a:cubicBezTo>
                    <a:pt x="2021" y="712"/>
                    <a:pt x="2024" y="716"/>
                    <a:pt x="2024" y="720"/>
                  </a:cubicBezTo>
                  <a:cubicBezTo>
                    <a:pt x="2024" y="724"/>
                    <a:pt x="2021" y="728"/>
                    <a:pt x="2016" y="728"/>
                  </a:cubicBezTo>
                  <a:lnTo>
                    <a:pt x="2000" y="728"/>
                  </a:lnTo>
                  <a:cubicBezTo>
                    <a:pt x="1996" y="728"/>
                    <a:pt x="1992" y="724"/>
                    <a:pt x="1992" y="720"/>
                  </a:cubicBezTo>
                  <a:cubicBezTo>
                    <a:pt x="1992" y="716"/>
                    <a:pt x="1996" y="712"/>
                    <a:pt x="2000" y="712"/>
                  </a:cubicBezTo>
                  <a:close/>
                  <a:moveTo>
                    <a:pt x="2048" y="712"/>
                  </a:moveTo>
                  <a:lnTo>
                    <a:pt x="2064" y="712"/>
                  </a:lnTo>
                  <a:cubicBezTo>
                    <a:pt x="2069" y="712"/>
                    <a:pt x="2072" y="716"/>
                    <a:pt x="2072" y="720"/>
                  </a:cubicBezTo>
                  <a:cubicBezTo>
                    <a:pt x="2072" y="724"/>
                    <a:pt x="2069" y="728"/>
                    <a:pt x="2064" y="728"/>
                  </a:cubicBezTo>
                  <a:lnTo>
                    <a:pt x="2048" y="728"/>
                  </a:lnTo>
                  <a:cubicBezTo>
                    <a:pt x="2044" y="728"/>
                    <a:pt x="2040" y="724"/>
                    <a:pt x="2040" y="720"/>
                  </a:cubicBezTo>
                  <a:cubicBezTo>
                    <a:pt x="2040" y="716"/>
                    <a:pt x="2044" y="712"/>
                    <a:pt x="2048" y="712"/>
                  </a:cubicBezTo>
                  <a:close/>
                  <a:moveTo>
                    <a:pt x="2096" y="712"/>
                  </a:moveTo>
                  <a:lnTo>
                    <a:pt x="2112" y="712"/>
                  </a:lnTo>
                  <a:cubicBezTo>
                    <a:pt x="2117" y="712"/>
                    <a:pt x="2120" y="716"/>
                    <a:pt x="2120" y="720"/>
                  </a:cubicBezTo>
                  <a:cubicBezTo>
                    <a:pt x="2120" y="724"/>
                    <a:pt x="2117" y="728"/>
                    <a:pt x="2112" y="728"/>
                  </a:cubicBezTo>
                  <a:lnTo>
                    <a:pt x="2096" y="728"/>
                  </a:lnTo>
                  <a:cubicBezTo>
                    <a:pt x="2092" y="728"/>
                    <a:pt x="2088" y="724"/>
                    <a:pt x="2088" y="720"/>
                  </a:cubicBezTo>
                  <a:cubicBezTo>
                    <a:pt x="2088" y="716"/>
                    <a:pt x="2092" y="712"/>
                    <a:pt x="2096" y="712"/>
                  </a:cubicBezTo>
                  <a:close/>
                  <a:moveTo>
                    <a:pt x="2144" y="712"/>
                  </a:moveTo>
                  <a:lnTo>
                    <a:pt x="2160" y="712"/>
                  </a:lnTo>
                  <a:cubicBezTo>
                    <a:pt x="2165" y="712"/>
                    <a:pt x="2168" y="716"/>
                    <a:pt x="2168" y="720"/>
                  </a:cubicBezTo>
                  <a:cubicBezTo>
                    <a:pt x="2168" y="724"/>
                    <a:pt x="2165" y="728"/>
                    <a:pt x="2160" y="728"/>
                  </a:cubicBezTo>
                  <a:lnTo>
                    <a:pt x="2144" y="728"/>
                  </a:lnTo>
                  <a:cubicBezTo>
                    <a:pt x="2140" y="728"/>
                    <a:pt x="2136" y="724"/>
                    <a:pt x="2136" y="720"/>
                  </a:cubicBezTo>
                  <a:cubicBezTo>
                    <a:pt x="2136" y="716"/>
                    <a:pt x="2140" y="712"/>
                    <a:pt x="2144" y="712"/>
                  </a:cubicBezTo>
                  <a:close/>
                  <a:moveTo>
                    <a:pt x="2192" y="712"/>
                  </a:moveTo>
                  <a:lnTo>
                    <a:pt x="2208" y="712"/>
                  </a:lnTo>
                  <a:cubicBezTo>
                    <a:pt x="2213" y="712"/>
                    <a:pt x="2216" y="716"/>
                    <a:pt x="2216" y="720"/>
                  </a:cubicBezTo>
                  <a:cubicBezTo>
                    <a:pt x="2216" y="724"/>
                    <a:pt x="2213" y="728"/>
                    <a:pt x="2208" y="728"/>
                  </a:cubicBezTo>
                  <a:lnTo>
                    <a:pt x="2192" y="728"/>
                  </a:lnTo>
                  <a:cubicBezTo>
                    <a:pt x="2188" y="728"/>
                    <a:pt x="2184" y="724"/>
                    <a:pt x="2184" y="720"/>
                  </a:cubicBezTo>
                  <a:cubicBezTo>
                    <a:pt x="2184" y="716"/>
                    <a:pt x="2188" y="712"/>
                    <a:pt x="2192" y="712"/>
                  </a:cubicBezTo>
                  <a:close/>
                  <a:moveTo>
                    <a:pt x="2240" y="712"/>
                  </a:moveTo>
                  <a:lnTo>
                    <a:pt x="2256" y="712"/>
                  </a:lnTo>
                  <a:cubicBezTo>
                    <a:pt x="2261" y="712"/>
                    <a:pt x="2264" y="716"/>
                    <a:pt x="2264" y="720"/>
                  </a:cubicBezTo>
                  <a:cubicBezTo>
                    <a:pt x="2264" y="724"/>
                    <a:pt x="2261" y="728"/>
                    <a:pt x="2256" y="728"/>
                  </a:cubicBezTo>
                  <a:lnTo>
                    <a:pt x="2240" y="728"/>
                  </a:lnTo>
                  <a:cubicBezTo>
                    <a:pt x="2236" y="728"/>
                    <a:pt x="2232" y="724"/>
                    <a:pt x="2232" y="720"/>
                  </a:cubicBezTo>
                  <a:cubicBezTo>
                    <a:pt x="2232" y="716"/>
                    <a:pt x="2236" y="712"/>
                    <a:pt x="2240" y="712"/>
                  </a:cubicBezTo>
                  <a:close/>
                  <a:moveTo>
                    <a:pt x="2288" y="712"/>
                  </a:moveTo>
                  <a:lnTo>
                    <a:pt x="2304" y="712"/>
                  </a:lnTo>
                  <a:cubicBezTo>
                    <a:pt x="2309" y="712"/>
                    <a:pt x="2312" y="716"/>
                    <a:pt x="2312" y="720"/>
                  </a:cubicBezTo>
                  <a:cubicBezTo>
                    <a:pt x="2312" y="724"/>
                    <a:pt x="2309" y="728"/>
                    <a:pt x="2304" y="728"/>
                  </a:cubicBezTo>
                  <a:lnTo>
                    <a:pt x="2288" y="728"/>
                  </a:lnTo>
                  <a:cubicBezTo>
                    <a:pt x="2284" y="728"/>
                    <a:pt x="2280" y="724"/>
                    <a:pt x="2280" y="720"/>
                  </a:cubicBezTo>
                  <a:cubicBezTo>
                    <a:pt x="2280" y="716"/>
                    <a:pt x="2284" y="712"/>
                    <a:pt x="2288" y="712"/>
                  </a:cubicBezTo>
                  <a:close/>
                  <a:moveTo>
                    <a:pt x="2336" y="712"/>
                  </a:moveTo>
                  <a:lnTo>
                    <a:pt x="2352" y="712"/>
                  </a:lnTo>
                  <a:cubicBezTo>
                    <a:pt x="2357" y="712"/>
                    <a:pt x="2360" y="716"/>
                    <a:pt x="2360" y="720"/>
                  </a:cubicBezTo>
                  <a:cubicBezTo>
                    <a:pt x="2360" y="724"/>
                    <a:pt x="2357" y="728"/>
                    <a:pt x="2352" y="728"/>
                  </a:cubicBezTo>
                  <a:lnTo>
                    <a:pt x="2336" y="728"/>
                  </a:lnTo>
                  <a:cubicBezTo>
                    <a:pt x="2332" y="728"/>
                    <a:pt x="2328" y="724"/>
                    <a:pt x="2328" y="720"/>
                  </a:cubicBezTo>
                  <a:cubicBezTo>
                    <a:pt x="2328" y="716"/>
                    <a:pt x="2332" y="712"/>
                    <a:pt x="2336" y="712"/>
                  </a:cubicBezTo>
                  <a:close/>
                  <a:moveTo>
                    <a:pt x="2384" y="712"/>
                  </a:moveTo>
                  <a:lnTo>
                    <a:pt x="2400" y="712"/>
                  </a:lnTo>
                  <a:cubicBezTo>
                    <a:pt x="2405" y="712"/>
                    <a:pt x="2408" y="716"/>
                    <a:pt x="2408" y="720"/>
                  </a:cubicBezTo>
                  <a:cubicBezTo>
                    <a:pt x="2408" y="724"/>
                    <a:pt x="2405" y="728"/>
                    <a:pt x="2400" y="728"/>
                  </a:cubicBezTo>
                  <a:lnTo>
                    <a:pt x="2384" y="728"/>
                  </a:lnTo>
                  <a:cubicBezTo>
                    <a:pt x="2380" y="728"/>
                    <a:pt x="2376" y="724"/>
                    <a:pt x="2376" y="720"/>
                  </a:cubicBezTo>
                  <a:cubicBezTo>
                    <a:pt x="2376" y="716"/>
                    <a:pt x="2380" y="712"/>
                    <a:pt x="2384" y="712"/>
                  </a:cubicBezTo>
                  <a:close/>
                  <a:moveTo>
                    <a:pt x="2432" y="712"/>
                  </a:moveTo>
                  <a:lnTo>
                    <a:pt x="2448" y="712"/>
                  </a:lnTo>
                  <a:cubicBezTo>
                    <a:pt x="2453" y="712"/>
                    <a:pt x="2456" y="716"/>
                    <a:pt x="2456" y="720"/>
                  </a:cubicBezTo>
                  <a:cubicBezTo>
                    <a:pt x="2456" y="724"/>
                    <a:pt x="2453" y="728"/>
                    <a:pt x="2448" y="728"/>
                  </a:cubicBezTo>
                  <a:lnTo>
                    <a:pt x="2432" y="728"/>
                  </a:lnTo>
                  <a:cubicBezTo>
                    <a:pt x="2428" y="728"/>
                    <a:pt x="2424" y="724"/>
                    <a:pt x="2424" y="720"/>
                  </a:cubicBezTo>
                  <a:cubicBezTo>
                    <a:pt x="2424" y="716"/>
                    <a:pt x="2428" y="712"/>
                    <a:pt x="2432" y="712"/>
                  </a:cubicBezTo>
                  <a:close/>
                  <a:moveTo>
                    <a:pt x="2480" y="712"/>
                  </a:moveTo>
                  <a:lnTo>
                    <a:pt x="2496" y="712"/>
                  </a:lnTo>
                  <a:cubicBezTo>
                    <a:pt x="2501" y="712"/>
                    <a:pt x="2504" y="716"/>
                    <a:pt x="2504" y="720"/>
                  </a:cubicBezTo>
                  <a:cubicBezTo>
                    <a:pt x="2504" y="724"/>
                    <a:pt x="2501" y="728"/>
                    <a:pt x="2496" y="728"/>
                  </a:cubicBezTo>
                  <a:lnTo>
                    <a:pt x="2480" y="728"/>
                  </a:lnTo>
                  <a:cubicBezTo>
                    <a:pt x="2476" y="728"/>
                    <a:pt x="2472" y="724"/>
                    <a:pt x="2472" y="720"/>
                  </a:cubicBezTo>
                  <a:cubicBezTo>
                    <a:pt x="2472" y="716"/>
                    <a:pt x="2476" y="712"/>
                    <a:pt x="2480" y="712"/>
                  </a:cubicBezTo>
                  <a:close/>
                  <a:moveTo>
                    <a:pt x="2528" y="712"/>
                  </a:moveTo>
                  <a:lnTo>
                    <a:pt x="2544" y="712"/>
                  </a:lnTo>
                  <a:cubicBezTo>
                    <a:pt x="2549" y="712"/>
                    <a:pt x="2552" y="716"/>
                    <a:pt x="2552" y="720"/>
                  </a:cubicBezTo>
                  <a:cubicBezTo>
                    <a:pt x="2552" y="724"/>
                    <a:pt x="2549" y="728"/>
                    <a:pt x="2544" y="728"/>
                  </a:cubicBezTo>
                  <a:lnTo>
                    <a:pt x="2528" y="728"/>
                  </a:lnTo>
                  <a:cubicBezTo>
                    <a:pt x="2524" y="728"/>
                    <a:pt x="2520" y="724"/>
                    <a:pt x="2520" y="720"/>
                  </a:cubicBezTo>
                  <a:cubicBezTo>
                    <a:pt x="2520" y="716"/>
                    <a:pt x="2524" y="712"/>
                    <a:pt x="2528" y="712"/>
                  </a:cubicBezTo>
                  <a:close/>
                  <a:moveTo>
                    <a:pt x="2576" y="712"/>
                  </a:moveTo>
                  <a:lnTo>
                    <a:pt x="2592" y="712"/>
                  </a:lnTo>
                  <a:cubicBezTo>
                    <a:pt x="2597" y="712"/>
                    <a:pt x="2600" y="716"/>
                    <a:pt x="2600" y="720"/>
                  </a:cubicBezTo>
                  <a:cubicBezTo>
                    <a:pt x="2600" y="724"/>
                    <a:pt x="2597" y="728"/>
                    <a:pt x="2592" y="728"/>
                  </a:cubicBezTo>
                  <a:lnTo>
                    <a:pt x="2576" y="728"/>
                  </a:lnTo>
                  <a:cubicBezTo>
                    <a:pt x="2572" y="728"/>
                    <a:pt x="2568" y="724"/>
                    <a:pt x="2568" y="720"/>
                  </a:cubicBezTo>
                  <a:cubicBezTo>
                    <a:pt x="2568" y="716"/>
                    <a:pt x="2572" y="712"/>
                    <a:pt x="2576" y="712"/>
                  </a:cubicBezTo>
                  <a:close/>
                  <a:moveTo>
                    <a:pt x="2624" y="712"/>
                  </a:moveTo>
                  <a:lnTo>
                    <a:pt x="2640" y="712"/>
                  </a:lnTo>
                  <a:cubicBezTo>
                    <a:pt x="2645" y="712"/>
                    <a:pt x="2648" y="716"/>
                    <a:pt x="2648" y="720"/>
                  </a:cubicBezTo>
                  <a:cubicBezTo>
                    <a:pt x="2648" y="724"/>
                    <a:pt x="2645" y="728"/>
                    <a:pt x="2640" y="728"/>
                  </a:cubicBezTo>
                  <a:lnTo>
                    <a:pt x="2624" y="728"/>
                  </a:lnTo>
                  <a:cubicBezTo>
                    <a:pt x="2620" y="728"/>
                    <a:pt x="2616" y="724"/>
                    <a:pt x="2616" y="720"/>
                  </a:cubicBezTo>
                  <a:cubicBezTo>
                    <a:pt x="2616" y="716"/>
                    <a:pt x="2620" y="712"/>
                    <a:pt x="2624" y="712"/>
                  </a:cubicBezTo>
                  <a:close/>
                  <a:moveTo>
                    <a:pt x="2672" y="712"/>
                  </a:moveTo>
                  <a:lnTo>
                    <a:pt x="2688" y="712"/>
                  </a:lnTo>
                  <a:cubicBezTo>
                    <a:pt x="2693" y="712"/>
                    <a:pt x="2696" y="716"/>
                    <a:pt x="2696" y="720"/>
                  </a:cubicBezTo>
                  <a:cubicBezTo>
                    <a:pt x="2696" y="724"/>
                    <a:pt x="2693" y="728"/>
                    <a:pt x="2688" y="728"/>
                  </a:cubicBezTo>
                  <a:lnTo>
                    <a:pt x="2672" y="728"/>
                  </a:lnTo>
                  <a:cubicBezTo>
                    <a:pt x="2668" y="728"/>
                    <a:pt x="2664" y="724"/>
                    <a:pt x="2664" y="720"/>
                  </a:cubicBezTo>
                  <a:cubicBezTo>
                    <a:pt x="2664" y="716"/>
                    <a:pt x="2668" y="712"/>
                    <a:pt x="2672" y="712"/>
                  </a:cubicBezTo>
                  <a:close/>
                  <a:moveTo>
                    <a:pt x="2720" y="712"/>
                  </a:moveTo>
                  <a:lnTo>
                    <a:pt x="2736" y="712"/>
                  </a:lnTo>
                  <a:cubicBezTo>
                    <a:pt x="2741" y="712"/>
                    <a:pt x="2744" y="716"/>
                    <a:pt x="2744" y="720"/>
                  </a:cubicBezTo>
                  <a:cubicBezTo>
                    <a:pt x="2744" y="724"/>
                    <a:pt x="2741" y="728"/>
                    <a:pt x="2736" y="728"/>
                  </a:cubicBezTo>
                  <a:lnTo>
                    <a:pt x="2720" y="728"/>
                  </a:lnTo>
                  <a:cubicBezTo>
                    <a:pt x="2716" y="728"/>
                    <a:pt x="2712" y="724"/>
                    <a:pt x="2712" y="720"/>
                  </a:cubicBezTo>
                  <a:cubicBezTo>
                    <a:pt x="2712" y="716"/>
                    <a:pt x="2716" y="712"/>
                    <a:pt x="2720" y="712"/>
                  </a:cubicBezTo>
                  <a:close/>
                  <a:moveTo>
                    <a:pt x="2768" y="712"/>
                  </a:moveTo>
                  <a:lnTo>
                    <a:pt x="2784" y="712"/>
                  </a:lnTo>
                  <a:cubicBezTo>
                    <a:pt x="2789" y="712"/>
                    <a:pt x="2792" y="716"/>
                    <a:pt x="2792" y="720"/>
                  </a:cubicBezTo>
                  <a:cubicBezTo>
                    <a:pt x="2792" y="724"/>
                    <a:pt x="2789" y="728"/>
                    <a:pt x="2784" y="728"/>
                  </a:cubicBezTo>
                  <a:lnTo>
                    <a:pt x="2768" y="728"/>
                  </a:lnTo>
                  <a:cubicBezTo>
                    <a:pt x="2764" y="728"/>
                    <a:pt x="2760" y="724"/>
                    <a:pt x="2760" y="720"/>
                  </a:cubicBezTo>
                  <a:cubicBezTo>
                    <a:pt x="2760" y="716"/>
                    <a:pt x="2764" y="712"/>
                    <a:pt x="2768" y="712"/>
                  </a:cubicBezTo>
                  <a:close/>
                  <a:moveTo>
                    <a:pt x="2816" y="712"/>
                  </a:moveTo>
                  <a:lnTo>
                    <a:pt x="2832" y="712"/>
                  </a:lnTo>
                  <a:cubicBezTo>
                    <a:pt x="2837" y="712"/>
                    <a:pt x="2840" y="716"/>
                    <a:pt x="2840" y="720"/>
                  </a:cubicBezTo>
                  <a:cubicBezTo>
                    <a:pt x="2840" y="724"/>
                    <a:pt x="2837" y="728"/>
                    <a:pt x="2832" y="728"/>
                  </a:cubicBezTo>
                  <a:lnTo>
                    <a:pt x="2816" y="728"/>
                  </a:lnTo>
                  <a:cubicBezTo>
                    <a:pt x="2812" y="728"/>
                    <a:pt x="2808" y="724"/>
                    <a:pt x="2808" y="720"/>
                  </a:cubicBezTo>
                  <a:cubicBezTo>
                    <a:pt x="2808" y="716"/>
                    <a:pt x="2812" y="712"/>
                    <a:pt x="2816" y="712"/>
                  </a:cubicBezTo>
                  <a:close/>
                  <a:moveTo>
                    <a:pt x="2864" y="712"/>
                  </a:moveTo>
                  <a:lnTo>
                    <a:pt x="2880" y="712"/>
                  </a:lnTo>
                  <a:cubicBezTo>
                    <a:pt x="2885" y="712"/>
                    <a:pt x="2888" y="716"/>
                    <a:pt x="2888" y="720"/>
                  </a:cubicBezTo>
                  <a:cubicBezTo>
                    <a:pt x="2888" y="724"/>
                    <a:pt x="2885" y="728"/>
                    <a:pt x="2880" y="728"/>
                  </a:cubicBezTo>
                  <a:lnTo>
                    <a:pt x="2864" y="728"/>
                  </a:lnTo>
                  <a:cubicBezTo>
                    <a:pt x="2860" y="728"/>
                    <a:pt x="2856" y="724"/>
                    <a:pt x="2856" y="720"/>
                  </a:cubicBezTo>
                  <a:cubicBezTo>
                    <a:pt x="2856" y="716"/>
                    <a:pt x="2860" y="712"/>
                    <a:pt x="2864" y="712"/>
                  </a:cubicBezTo>
                  <a:close/>
                  <a:moveTo>
                    <a:pt x="2912" y="712"/>
                  </a:moveTo>
                  <a:lnTo>
                    <a:pt x="2928" y="712"/>
                  </a:lnTo>
                  <a:cubicBezTo>
                    <a:pt x="2933" y="712"/>
                    <a:pt x="2936" y="716"/>
                    <a:pt x="2936" y="720"/>
                  </a:cubicBezTo>
                  <a:cubicBezTo>
                    <a:pt x="2936" y="724"/>
                    <a:pt x="2933" y="728"/>
                    <a:pt x="2928" y="728"/>
                  </a:cubicBezTo>
                  <a:lnTo>
                    <a:pt x="2912" y="728"/>
                  </a:lnTo>
                  <a:cubicBezTo>
                    <a:pt x="2908" y="728"/>
                    <a:pt x="2904" y="724"/>
                    <a:pt x="2904" y="720"/>
                  </a:cubicBezTo>
                  <a:cubicBezTo>
                    <a:pt x="2904" y="716"/>
                    <a:pt x="2908" y="712"/>
                    <a:pt x="2912" y="712"/>
                  </a:cubicBezTo>
                  <a:close/>
                  <a:moveTo>
                    <a:pt x="2960" y="712"/>
                  </a:moveTo>
                  <a:lnTo>
                    <a:pt x="2976" y="712"/>
                  </a:lnTo>
                  <a:cubicBezTo>
                    <a:pt x="2981" y="712"/>
                    <a:pt x="2984" y="716"/>
                    <a:pt x="2984" y="720"/>
                  </a:cubicBezTo>
                  <a:cubicBezTo>
                    <a:pt x="2984" y="724"/>
                    <a:pt x="2981" y="728"/>
                    <a:pt x="2976" y="728"/>
                  </a:cubicBezTo>
                  <a:lnTo>
                    <a:pt x="2960" y="728"/>
                  </a:lnTo>
                  <a:cubicBezTo>
                    <a:pt x="2956" y="728"/>
                    <a:pt x="2952" y="724"/>
                    <a:pt x="2952" y="720"/>
                  </a:cubicBezTo>
                  <a:cubicBezTo>
                    <a:pt x="2952" y="716"/>
                    <a:pt x="2956" y="712"/>
                    <a:pt x="2960" y="712"/>
                  </a:cubicBezTo>
                  <a:close/>
                  <a:moveTo>
                    <a:pt x="2981" y="701"/>
                  </a:moveTo>
                  <a:lnTo>
                    <a:pt x="2981" y="685"/>
                  </a:lnTo>
                  <a:cubicBezTo>
                    <a:pt x="2981" y="680"/>
                    <a:pt x="2985" y="677"/>
                    <a:pt x="2989" y="677"/>
                  </a:cubicBezTo>
                  <a:cubicBezTo>
                    <a:pt x="2994" y="677"/>
                    <a:pt x="2997" y="680"/>
                    <a:pt x="2997" y="685"/>
                  </a:cubicBezTo>
                  <a:lnTo>
                    <a:pt x="2997" y="701"/>
                  </a:lnTo>
                  <a:cubicBezTo>
                    <a:pt x="2997" y="705"/>
                    <a:pt x="2994" y="709"/>
                    <a:pt x="2989" y="709"/>
                  </a:cubicBezTo>
                  <a:cubicBezTo>
                    <a:pt x="2985" y="709"/>
                    <a:pt x="2981" y="705"/>
                    <a:pt x="2981" y="701"/>
                  </a:cubicBezTo>
                  <a:close/>
                  <a:moveTo>
                    <a:pt x="2981" y="653"/>
                  </a:moveTo>
                  <a:lnTo>
                    <a:pt x="2981" y="637"/>
                  </a:lnTo>
                  <a:cubicBezTo>
                    <a:pt x="2981" y="632"/>
                    <a:pt x="2985" y="629"/>
                    <a:pt x="2989" y="629"/>
                  </a:cubicBezTo>
                  <a:cubicBezTo>
                    <a:pt x="2994" y="629"/>
                    <a:pt x="2997" y="632"/>
                    <a:pt x="2997" y="637"/>
                  </a:cubicBezTo>
                  <a:lnTo>
                    <a:pt x="2997" y="653"/>
                  </a:lnTo>
                  <a:cubicBezTo>
                    <a:pt x="2997" y="657"/>
                    <a:pt x="2994" y="661"/>
                    <a:pt x="2989" y="661"/>
                  </a:cubicBezTo>
                  <a:cubicBezTo>
                    <a:pt x="2985" y="661"/>
                    <a:pt x="2981" y="657"/>
                    <a:pt x="2981" y="653"/>
                  </a:cubicBezTo>
                  <a:close/>
                  <a:moveTo>
                    <a:pt x="2981" y="605"/>
                  </a:moveTo>
                  <a:lnTo>
                    <a:pt x="2981" y="589"/>
                  </a:lnTo>
                  <a:cubicBezTo>
                    <a:pt x="2981" y="584"/>
                    <a:pt x="2985" y="581"/>
                    <a:pt x="2989" y="581"/>
                  </a:cubicBezTo>
                  <a:cubicBezTo>
                    <a:pt x="2994" y="581"/>
                    <a:pt x="2997" y="584"/>
                    <a:pt x="2997" y="589"/>
                  </a:cubicBezTo>
                  <a:lnTo>
                    <a:pt x="2997" y="605"/>
                  </a:lnTo>
                  <a:cubicBezTo>
                    <a:pt x="2997" y="609"/>
                    <a:pt x="2994" y="613"/>
                    <a:pt x="2989" y="613"/>
                  </a:cubicBezTo>
                  <a:cubicBezTo>
                    <a:pt x="2985" y="613"/>
                    <a:pt x="2981" y="609"/>
                    <a:pt x="2981" y="605"/>
                  </a:cubicBezTo>
                  <a:close/>
                  <a:moveTo>
                    <a:pt x="2981" y="557"/>
                  </a:moveTo>
                  <a:lnTo>
                    <a:pt x="2981" y="541"/>
                  </a:lnTo>
                  <a:cubicBezTo>
                    <a:pt x="2981" y="536"/>
                    <a:pt x="2985" y="533"/>
                    <a:pt x="2989" y="533"/>
                  </a:cubicBezTo>
                  <a:cubicBezTo>
                    <a:pt x="2994" y="533"/>
                    <a:pt x="2997" y="536"/>
                    <a:pt x="2997" y="541"/>
                  </a:cubicBezTo>
                  <a:lnTo>
                    <a:pt x="2997" y="557"/>
                  </a:lnTo>
                  <a:cubicBezTo>
                    <a:pt x="2997" y="561"/>
                    <a:pt x="2994" y="565"/>
                    <a:pt x="2989" y="565"/>
                  </a:cubicBezTo>
                  <a:cubicBezTo>
                    <a:pt x="2985" y="565"/>
                    <a:pt x="2981" y="561"/>
                    <a:pt x="2981" y="557"/>
                  </a:cubicBezTo>
                  <a:close/>
                  <a:moveTo>
                    <a:pt x="2981" y="509"/>
                  </a:moveTo>
                  <a:lnTo>
                    <a:pt x="2981" y="493"/>
                  </a:lnTo>
                  <a:cubicBezTo>
                    <a:pt x="2981" y="488"/>
                    <a:pt x="2985" y="485"/>
                    <a:pt x="2989" y="485"/>
                  </a:cubicBezTo>
                  <a:cubicBezTo>
                    <a:pt x="2994" y="485"/>
                    <a:pt x="2997" y="488"/>
                    <a:pt x="2997" y="493"/>
                  </a:cubicBezTo>
                  <a:lnTo>
                    <a:pt x="2997" y="509"/>
                  </a:lnTo>
                  <a:cubicBezTo>
                    <a:pt x="2997" y="513"/>
                    <a:pt x="2994" y="517"/>
                    <a:pt x="2989" y="517"/>
                  </a:cubicBezTo>
                  <a:cubicBezTo>
                    <a:pt x="2985" y="517"/>
                    <a:pt x="2981" y="513"/>
                    <a:pt x="2981" y="509"/>
                  </a:cubicBezTo>
                  <a:close/>
                  <a:moveTo>
                    <a:pt x="2981" y="461"/>
                  </a:moveTo>
                  <a:lnTo>
                    <a:pt x="2981" y="445"/>
                  </a:lnTo>
                  <a:cubicBezTo>
                    <a:pt x="2981" y="440"/>
                    <a:pt x="2985" y="437"/>
                    <a:pt x="2989" y="437"/>
                  </a:cubicBezTo>
                  <a:cubicBezTo>
                    <a:pt x="2994" y="437"/>
                    <a:pt x="2997" y="440"/>
                    <a:pt x="2997" y="445"/>
                  </a:cubicBezTo>
                  <a:lnTo>
                    <a:pt x="2997" y="461"/>
                  </a:lnTo>
                  <a:cubicBezTo>
                    <a:pt x="2997" y="465"/>
                    <a:pt x="2994" y="469"/>
                    <a:pt x="2989" y="469"/>
                  </a:cubicBezTo>
                  <a:cubicBezTo>
                    <a:pt x="2985" y="469"/>
                    <a:pt x="2981" y="465"/>
                    <a:pt x="2981" y="461"/>
                  </a:cubicBezTo>
                  <a:close/>
                  <a:moveTo>
                    <a:pt x="2981" y="413"/>
                  </a:moveTo>
                  <a:lnTo>
                    <a:pt x="2981" y="397"/>
                  </a:lnTo>
                  <a:cubicBezTo>
                    <a:pt x="2981" y="392"/>
                    <a:pt x="2985" y="389"/>
                    <a:pt x="2989" y="389"/>
                  </a:cubicBezTo>
                  <a:cubicBezTo>
                    <a:pt x="2994" y="389"/>
                    <a:pt x="2997" y="392"/>
                    <a:pt x="2997" y="397"/>
                  </a:cubicBezTo>
                  <a:lnTo>
                    <a:pt x="2997" y="413"/>
                  </a:lnTo>
                  <a:cubicBezTo>
                    <a:pt x="2997" y="417"/>
                    <a:pt x="2994" y="421"/>
                    <a:pt x="2989" y="421"/>
                  </a:cubicBezTo>
                  <a:cubicBezTo>
                    <a:pt x="2985" y="421"/>
                    <a:pt x="2981" y="417"/>
                    <a:pt x="2981" y="413"/>
                  </a:cubicBezTo>
                  <a:close/>
                  <a:moveTo>
                    <a:pt x="2981" y="365"/>
                  </a:moveTo>
                  <a:lnTo>
                    <a:pt x="2981" y="349"/>
                  </a:lnTo>
                  <a:cubicBezTo>
                    <a:pt x="2981" y="344"/>
                    <a:pt x="2985" y="341"/>
                    <a:pt x="2989" y="341"/>
                  </a:cubicBezTo>
                  <a:cubicBezTo>
                    <a:pt x="2994" y="341"/>
                    <a:pt x="2997" y="344"/>
                    <a:pt x="2997" y="349"/>
                  </a:cubicBezTo>
                  <a:lnTo>
                    <a:pt x="2997" y="365"/>
                  </a:lnTo>
                  <a:cubicBezTo>
                    <a:pt x="2997" y="369"/>
                    <a:pt x="2994" y="373"/>
                    <a:pt x="2989" y="373"/>
                  </a:cubicBezTo>
                  <a:cubicBezTo>
                    <a:pt x="2985" y="373"/>
                    <a:pt x="2981" y="369"/>
                    <a:pt x="2981" y="365"/>
                  </a:cubicBezTo>
                  <a:close/>
                  <a:moveTo>
                    <a:pt x="2981" y="317"/>
                  </a:moveTo>
                  <a:lnTo>
                    <a:pt x="2981" y="301"/>
                  </a:lnTo>
                  <a:cubicBezTo>
                    <a:pt x="2981" y="296"/>
                    <a:pt x="2985" y="293"/>
                    <a:pt x="2989" y="293"/>
                  </a:cubicBezTo>
                  <a:cubicBezTo>
                    <a:pt x="2994" y="293"/>
                    <a:pt x="2997" y="296"/>
                    <a:pt x="2997" y="301"/>
                  </a:cubicBezTo>
                  <a:lnTo>
                    <a:pt x="2997" y="317"/>
                  </a:lnTo>
                  <a:cubicBezTo>
                    <a:pt x="2997" y="321"/>
                    <a:pt x="2994" y="325"/>
                    <a:pt x="2989" y="325"/>
                  </a:cubicBezTo>
                  <a:cubicBezTo>
                    <a:pt x="2985" y="325"/>
                    <a:pt x="2981" y="321"/>
                    <a:pt x="2981" y="317"/>
                  </a:cubicBezTo>
                  <a:close/>
                  <a:moveTo>
                    <a:pt x="2981" y="269"/>
                  </a:moveTo>
                  <a:lnTo>
                    <a:pt x="2981" y="253"/>
                  </a:lnTo>
                  <a:cubicBezTo>
                    <a:pt x="2981" y="248"/>
                    <a:pt x="2985" y="245"/>
                    <a:pt x="2989" y="245"/>
                  </a:cubicBezTo>
                  <a:cubicBezTo>
                    <a:pt x="2994" y="245"/>
                    <a:pt x="2997" y="248"/>
                    <a:pt x="2997" y="253"/>
                  </a:cubicBezTo>
                  <a:lnTo>
                    <a:pt x="2997" y="269"/>
                  </a:lnTo>
                  <a:cubicBezTo>
                    <a:pt x="2997" y="273"/>
                    <a:pt x="2994" y="277"/>
                    <a:pt x="2989" y="277"/>
                  </a:cubicBezTo>
                  <a:cubicBezTo>
                    <a:pt x="2985" y="277"/>
                    <a:pt x="2981" y="273"/>
                    <a:pt x="2981" y="269"/>
                  </a:cubicBezTo>
                  <a:close/>
                  <a:moveTo>
                    <a:pt x="2981" y="221"/>
                  </a:moveTo>
                  <a:lnTo>
                    <a:pt x="2981" y="205"/>
                  </a:lnTo>
                  <a:cubicBezTo>
                    <a:pt x="2981" y="200"/>
                    <a:pt x="2985" y="197"/>
                    <a:pt x="2989" y="197"/>
                  </a:cubicBezTo>
                  <a:cubicBezTo>
                    <a:pt x="2994" y="197"/>
                    <a:pt x="2997" y="200"/>
                    <a:pt x="2997" y="205"/>
                  </a:cubicBezTo>
                  <a:lnTo>
                    <a:pt x="2997" y="221"/>
                  </a:lnTo>
                  <a:cubicBezTo>
                    <a:pt x="2997" y="225"/>
                    <a:pt x="2994" y="229"/>
                    <a:pt x="2989" y="229"/>
                  </a:cubicBezTo>
                  <a:cubicBezTo>
                    <a:pt x="2985" y="229"/>
                    <a:pt x="2981" y="225"/>
                    <a:pt x="2981" y="221"/>
                  </a:cubicBezTo>
                  <a:close/>
                  <a:moveTo>
                    <a:pt x="2981" y="173"/>
                  </a:moveTo>
                  <a:lnTo>
                    <a:pt x="2981" y="157"/>
                  </a:lnTo>
                  <a:cubicBezTo>
                    <a:pt x="2981" y="152"/>
                    <a:pt x="2985" y="149"/>
                    <a:pt x="2989" y="149"/>
                  </a:cubicBezTo>
                  <a:cubicBezTo>
                    <a:pt x="2994" y="149"/>
                    <a:pt x="2997" y="152"/>
                    <a:pt x="2997" y="157"/>
                  </a:cubicBezTo>
                  <a:lnTo>
                    <a:pt x="2997" y="173"/>
                  </a:lnTo>
                  <a:cubicBezTo>
                    <a:pt x="2997" y="177"/>
                    <a:pt x="2994" y="181"/>
                    <a:pt x="2989" y="181"/>
                  </a:cubicBezTo>
                  <a:cubicBezTo>
                    <a:pt x="2985" y="181"/>
                    <a:pt x="2981" y="177"/>
                    <a:pt x="2981" y="173"/>
                  </a:cubicBezTo>
                  <a:close/>
                  <a:moveTo>
                    <a:pt x="2981" y="125"/>
                  </a:moveTo>
                  <a:lnTo>
                    <a:pt x="2981" y="109"/>
                  </a:lnTo>
                  <a:cubicBezTo>
                    <a:pt x="2981" y="104"/>
                    <a:pt x="2985" y="101"/>
                    <a:pt x="2989" y="101"/>
                  </a:cubicBezTo>
                  <a:cubicBezTo>
                    <a:pt x="2994" y="101"/>
                    <a:pt x="2997" y="104"/>
                    <a:pt x="2997" y="109"/>
                  </a:cubicBezTo>
                  <a:lnTo>
                    <a:pt x="2997" y="125"/>
                  </a:lnTo>
                  <a:cubicBezTo>
                    <a:pt x="2997" y="129"/>
                    <a:pt x="2994" y="133"/>
                    <a:pt x="2989" y="133"/>
                  </a:cubicBezTo>
                  <a:cubicBezTo>
                    <a:pt x="2985" y="133"/>
                    <a:pt x="2981" y="129"/>
                    <a:pt x="2981" y="125"/>
                  </a:cubicBezTo>
                  <a:close/>
                  <a:moveTo>
                    <a:pt x="2981" y="77"/>
                  </a:moveTo>
                  <a:lnTo>
                    <a:pt x="2981" y="61"/>
                  </a:lnTo>
                  <a:cubicBezTo>
                    <a:pt x="2981" y="56"/>
                    <a:pt x="2985" y="53"/>
                    <a:pt x="2989" y="53"/>
                  </a:cubicBezTo>
                  <a:cubicBezTo>
                    <a:pt x="2994" y="53"/>
                    <a:pt x="2997" y="56"/>
                    <a:pt x="2997" y="61"/>
                  </a:cubicBezTo>
                  <a:lnTo>
                    <a:pt x="2997" y="77"/>
                  </a:lnTo>
                  <a:cubicBezTo>
                    <a:pt x="2997" y="81"/>
                    <a:pt x="2994" y="85"/>
                    <a:pt x="2989" y="85"/>
                  </a:cubicBezTo>
                  <a:cubicBezTo>
                    <a:pt x="2985" y="85"/>
                    <a:pt x="2981" y="81"/>
                    <a:pt x="2981" y="77"/>
                  </a:cubicBezTo>
                  <a:close/>
                  <a:moveTo>
                    <a:pt x="2981" y="29"/>
                  </a:moveTo>
                  <a:lnTo>
                    <a:pt x="2981" y="13"/>
                  </a:lnTo>
                  <a:cubicBezTo>
                    <a:pt x="2981" y="8"/>
                    <a:pt x="2985" y="5"/>
                    <a:pt x="2989" y="5"/>
                  </a:cubicBezTo>
                  <a:cubicBezTo>
                    <a:pt x="2994" y="5"/>
                    <a:pt x="2997" y="8"/>
                    <a:pt x="2997" y="13"/>
                  </a:cubicBezTo>
                  <a:lnTo>
                    <a:pt x="2997" y="29"/>
                  </a:lnTo>
                  <a:cubicBezTo>
                    <a:pt x="2997" y="33"/>
                    <a:pt x="2994" y="37"/>
                    <a:pt x="2989" y="37"/>
                  </a:cubicBezTo>
                  <a:cubicBezTo>
                    <a:pt x="2985" y="37"/>
                    <a:pt x="2981" y="33"/>
                    <a:pt x="2981" y="29"/>
                  </a:cubicBezTo>
                  <a:close/>
                  <a:moveTo>
                    <a:pt x="2961" y="16"/>
                  </a:moveTo>
                  <a:lnTo>
                    <a:pt x="2945" y="16"/>
                  </a:lnTo>
                  <a:cubicBezTo>
                    <a:pt x="2941" y="16"/>
                    <a:pt x="2937" y="13"/>
                    <a:pt x="2937" y="8"/>
                  </a:cubicBezTo>
                  <a:cubicBezTo>
                    <a:pt x="2937" y="4"/>
                    <a:pt x="2941" y="0"/>
                    <a:pt x="2945" y="0"/>
                  </a:cubicBezTo>
                  <a:lnTo>
                    <a:pt x="2961" y="0"/>
                  </a:lnTo>
                  <a:cubicBezTo>
                    <a:pt x="2966" y="0"/>
                    <a:pt x="2969" y="4"/>
                    <a:pt x="2969" y="8"/>
                  </a:cubicBezTo>
                  <a:cubicBezTo>
                    <a:pt x="2969" y="13"/>
                    <a:pt x="2966" y="16"/>
                    <a:pt x="2961" y="16"/>
                  </a:cubicBezTo>
                  <a:close/>
                  <a:moveTo>
                    <a:pt x="2913" y="16"/>
                  </a:moveTo>
                  <a:lnTo>
                    <a:pt x="2897" y="16"/>
                  </a:lnTo>
                  <a:cubicBezTo>
                    <a:pt x="2893" y="16"/>
                    <a:pt x="2889" y="13"/>
                    <a:pt x="2889" y="8"/>
                  </a:cubicBezTo>
                  <a:cubicBezTo>
                    <a:pt x="2889" y="4"/>
                    <a:pt x="2893" y="0"/>
                    <a:pt x="2897" y="0"/>
                  </a:cubicBezTo>
                  <a:lnTo>
                    <a:pt x="2913" y="0"/>
                  </a:lnTo>
                  <a:cubicBezTo>
                    <a:pt x="2918" y="0"/>
                    <a:pt x="2921" y="4"/>
                    <a:pt x="2921" y="8"/>
                  </a:cubicBezTo>
                  <a:cubicBezTo>
                    <a:pt x="2921" y="13"/>
                    <a:pt x="2918" y="16"/>
                    <a:pt x="2913" y="16"/>
                  </a:cubicBezTo>
                  <a:close/>
                  <a:moveTo>
                    <a:pt x="2865" y="16"/>
                  </a:moveTo>
                  <a:lnTo>
                    <a:pt x="2849" y="16"/>
                  </a:lnTo>
                  <a:cubicBezTo>
                    <a:pt x="2845" y="16"/>
                    <a:pt x="2841" y="13"/>
                    <a:pt x="2841" y="8"/>
                  </a:cubicBezTo>
                  <a:cubicBezTo>
                    <a:pt x="2841" y="4"/>
                    <a:pt x="2845" y="0"/>
                    <a:pt x="2849" y="0"/>
                  </a:cubicBezTo>
                  <a:lnTo>
                    <a:pt x="2865" y="0"/>
                  </a:lnTo>
                  <a:cubicBezTo>
                    <a:pt x="2870" y="0"/>
                    <a:pt x="2873" y="4"/>
                    <a:pt x="2873" y="8"/>
                  </a:cubicBezTo>
                  <a:cubicBezTo>
                    <a:pt x="2873" y="13"/>
                    <a:pt x="2870" y="16"/>
                    <a:pt x="2865" y="16"/>
                  </a:cubicBezTo>
                  <a:close/>
                  <a:moveTo>
                    <a:pt x="2817" y="16"/>
                  </a:moveTo>
                  <a:lnTo>
                    <a:pt x="2801" y="16"/>
                  </a:lnTo>
                  <a:cubicBezTo>
                    <a:pt x="2797" y="16"/>
                    <a:pt x="2793" y="13"/>
                    <a:pt x="2793" y="8"/>
                  </a:cubicBezTo>
                  <a:cubicBezTo>
                    <a:pt x="2793" y="4"/>
                    <a:pt x="2797" y="0"/>
                    <a:pt x="2801" y="0"/>
                  </a:cubicBezTo>
                  <a:lnTo>
                    <a:pt x="2817" y="0"/>
                  </a:lnTo>
                  <a:cubicBezTo>
                    <a:pt x="2822" y="0"/>
                    <a:pt x="2825" y="4"/>
                    <a:pt x="2825" y="8"/>
                  </a:cubicBezTo>
                  <a:cubicBezTo>
                    <a:pt x="2825" y="13"/>
                    <a:pt x="2822" y="16"/>
                    <a:pt x="2817" y="16"/>
                  </a:cubicBezTo>
                  <a:close/>
                  <a:moveTo>
                    <a:pt x="2769" y="16"/>
                  </a:moveTo>
                  <a:lnTo>
                    <a:pt x="2753" y="16"/>
                  </a:lnTo>
                  <a:cubicBezTo>
                    <a:pt x="2749" y="16"/>
                    <a:pt x="2745" y="13"/>
                    <a:pt x="2745" y="8"/>
                  </a:cubicBezTo>
                  <a:cubicBezTo>
                    <a:pt x="2745" y="4"/>
                    <a:pt x="2749" y="0"/>
                    <a:pt x="2753" y="0"/>
                  </a:cubicBezTo>
                  <a:lnTo>
                    <a:pt x="2769" y="0"/>
                  </a:lnTo>
                  <a:cubicBezTo>
                    <a:pt x="2774" y="0"/>
                    <a:pt x="2777" y="4"/>
                    <a:pt x="2777" y="8"/>
                  </a:cubicBezTo>
                  <a:cubicBezTo>
                    <a:pt x="2777" y="13"/>
                    <a:pt x="2774" y="16"/>
                    <a:pt x="2769" y="16"/>
                  </a:cubicBezTo>
                  <a:close/>
                  <a:moveTo>
                    <a:pt x="2721" y="16"/>
                  </a:moveTo>
                  <a:lnTo>
                    <a:pt x="2705" y="16"/>
                  </a:lnTo>
                  <a:cubicBezTo>
                    <a:pt x="2701" y="16"/>
                    <a:pt x="2697" y="13"/>
                    <a:pt x="2697" y="8"/>
                  </a:cubicBezTo>
                  <a:cubicBezTo>
                    <a:pt x="2697" y="4"/>
                    <a:pt x="2701" y="0"/>
                    <a:pt x="2705" y="0"/>
                  </a:cubicBezTo>
                  <a:lnTo>
                    <a:pt x="2721" y="0"/>
                  </a:lnTo>
                  <a:cubicBezTo>
                    <a:pt x="2726" y="0"/>
                    <a:pt x="2729" y="4"/>
                    <a:pt x="2729" y="8"/>
                  </a:cubicBezTo>
                  <a:cubicBezTo>
                    <a:pt x="2729" y="13"/>
                    <a:pt x="2726" y="16"/>
                    <a:pt x="2721" y="16"/>
                  </a:cubicBezTo>
                  <a:close/>
                  <a:moveTo>
                    <a:pt x="2673" y="16"/>
                  </a:moveTo>
                  <a:lnTo>
                    <a:pt x="2657" y="16"/>
                  </a:lnTo>
                  <a:cubicBezTo>
                    <a:pt x="2653" y="16"/>
                    <a:pt x="2649" y="13"/>
                    <a:pt x="2649" y="8"/>
                  </a:cubicBezTo>
                  <a:cubicBezTo>
                    <a:pt x="2649" y="4"/>
                    <a:pt x="2653" y="0"/>
                    <a:pt x="2657" y="0"/>
                  </a:cubicBezTo>
                  <a:lnTo>
                    <a:pt x="2673" y="0"/>
                  </a:lnTo>
                  <a:cubicBezTo>
                    <a:pt x="2678" y="0"/>
                    <a:pt x="2681" y="4"/>
                    <a:pt x="2681" y="8"/>
                  </a:cubicBezTo>
                  <a:cubicBezTo>
                    <a:pt x="2681" y="13"/>
                    <a:pt x="2678" y="16"/>
                    <a:pt x="2673" y="16"/>
                  </a:cubicBezTo>
                  <a:close/>
                  <a:moveTo>
                    <a:pt x="2625" y="16"/>
                  </a:moveTo>
                  <a:lnTo>
                    <a:pt x="2609" y="16"/>
                  </a:lnTo>
                  <a:cubicBezTo>
                    <a:pt x="2605" y="16"/>
                    <a:pt x="2601" y="13"/>
                    <a:pt x="2601" y="8"/>
                  </a:cubicBezTo>
                  <a:cubicBezTo>
                    <a:pt x="2601" y="4"/>
                    <a:pt x="2605" y="0"/>
                    <a:pt x="2609" y="0"/>
                  </a:cubicBezTo>
                  <a:lnTo>
                    <a:pt x="2625" y="0"/>
                  </a:lnTo>
                  <a:cubicBezTo>
                    <a:pt x="2630" y="0"/>
                    <a:pt x="2633" y="4"/>
                    <a:pt x="2633" y="8"/>
                  </a:cubicBezTo>
                  <a:cubicBezTo>
                    <a:pt x="2633" y="13"/>
                    <a:pt x="2630" y="16"/>
                    <a:pt x="2625" y="16"/>
                  </a:cubicBezTo>
                  <a:close/>
                  <a:moveTo>
                    <a:pt x="2577" y="16"/>
                  </a:moveTo>
                  <a:lnTo>
                    <a:pt x="2561" y="16"/>
                  </a:lnTo>
                  <a:cubicBezTo>
                    <a:pt x="2557" y="16"/>
                    <a:pt x="2553" y="13"/>
                    <a:pt x="2553" y="8"/>
                  </a:cubicBezTo>
                  <a:cubicBezTo>
                    <a:pt x="2553" y="4"/>
                    <a:pt x="2557" y="0"/>
                    <a:pt x="2561" y="0"/>
                  </a:cubicBezTo>
                  <a:lnTo>
                    <a:pt x="2577" y="0"/>
                  </a:lnTo>
                  <a:cubicBezTo>
                    <a:pt x="2582" y="0"/>
                    <a:pt x="2585" y="4"/>
                    <a:pt x="2585" y="8"/>
                  </a:cubicBezTo>
                  <a:cubicBezTo>
                    <a:pt x="2585" y="13"/>
                    <a:pt x="2582" y="16"/>
                    <a:pt x="2577" y="16"/>
                  </a:cubicBezTo>
                  <a:close/>
                  <a:moveTo>
                    <a:pt x="2529" y="16"/>
                  </a:moveTo>
                  <a:lnTo>
                    <a:pt x="2513" y="16"/>
                  </a:lnTo>
                  <a:cubicBezTo>
                    <a:pt x="2509" y="16"/>
                    <a:pt x="2505" y="13"/>
                    <a:pt x="2505" y="8"/>
                  </a:cubicBezTo>
                  <a:cubicBezTo>
                    <a:pt x="2505" y="4"/>
                    <a:pt x="2509" y="0"/>
                    <a:pt x="2513" y="0"/>
                  </a:cubicBezTo>
                  <a:lnTo>
                    <a:pt x="2529" y="0"/>
                  </a:lnTo>
                  <a:cubicBezTo>
                    <a:pt x="2534" y="0"/>
                    <a:pt x="2537" y="4"/>
                    <a:pt x="2537" y="8"/>
                  </a:cubicBezTo>
                  <a:cubicBezTo>
                    <a:pt x="2537" y="13"/>
                    <a:pt x="2534" y="16"/>
                    <a:pt x="2529" y="16"/>
                  </a:cubicBezTo>
                  <a:close/>
                  <a:moveTo>
                    <a:pt x="2481" y="16"/>
                  </a:moveTo>
                  <a:lnTo>
                    <a:pt x="2465" y="16"/>
                  </a:lnTo>
                  <a:cubicBezTo>
                    <a:pt x="2461" y="16"/>
                    <a:pt x="2457" y="13"/>
                    <a:pt x="2457" y="8"/>
                  </a:cubicBezTo>
                  <a:cubicBezTo>
                    <a:pt x="2457" y="4"/>
                    <a:pt x="2461" y="0"/>
                    <a:pt x="2465" y="0"/>
                  </a:cubicBezTo>
                  <a:lnTo>
                    <a:pt x="2481" y="0"/>
                  </a:lnTo>
                  <a:cubicBezTo>
                    <a:pt x="2486" y="0"/>
                    <a:pt x="2489" y="4"/>
                    <a:pt x="2489" y="8"/>
                  </a:cubicBezTo>
                  <a:cubicBezTo>
                    <a:pt x="2489" y="13"/>
                    <a:pt x="2486" y="16"/>
                    <a:pt x="2481" y="16"/>
                  </a:cubicBezTo>
                  <a:close/>
                  <a:moveTo>
                    <a:pt x="2433" y="16"/>
                  </a:moveTo>
                  <a:lnTo>
                    <a:pt x="2417" y="16"/>
                  </a:lnTo>
                  <a:cubicBezTo>
                    <a:pt x="2413" y="16"/>
                    <a:pt x="2409" y="13"/>
                    <a:pt x="2409" y="8"/>
                  </a:cubicBezTo>
                  <a:cubicBezTo>
                    <a:pt x="2409" y="4"/>
                    <a:pt x="2413" y="0"/>
                    <a:pt x="2417" y="0"/>
                  </a:cubicBezTo>
                  <a:lnTo>
                    <a:pt x="2433" y="0"/>
                  </a:lnTo>
                  <a:cubicBezTo>
                    <a:pt x="2438" y="0"/>
                    <a:pt x="2441" y="4"/>
                    <a:pt x="2441" y="8"/>
                  </a:cubicBezTo>
                  <a:cubicBezTo>
                    <a:pt x="2441" y="13"/>
                    <a:pt x="2438" y="16"/>
                    <a:pt x="2433" y="16"/>
                  </a:cubicBezTo>
                  <a:close/>
                  <a:moveTo>
                    <a:pt x="2385" y="16"/>
                  </a:moveTo>
                  <a:lnTo>
                    <a:pt x="2369" y="16"/>
                  </a:lnTo>
                  <a:cubicBezTo>
                    <a:pt x="2365" y="16"/>
                    <a:pt x="2361" y="13"/>
                    <a:pt x="2361" y="8"/>
                  </a:cubicBezTo>
                  <a:cubicBezTo>
                    <a:pt x="2361" y="4"/>
                    <a:pt x="2365" y="0"/>
                    <a:pt x="2369" y="0"/>
                  </a:cubicBezTo>
                  <a:lnTo>
                    <a:pt x="2385" y="0"/>
                  </a:lnTo>
                  <a:cubicBezTo>
                    <a:pt x="2390" y="0"/>
                    <a:pt x="2393" y="4"/>
                    <a:pt x="2393" y="8"/>
                  </a:cubicBezTo>
                  <a:cubicBezTo>
                    <a:pt x="2393" y="13"/>
                    <a:pt x="2390" y="16"/>
                    <a:pt x="2385" y="16"/>
                  </a:cubicBezTo>
                  <a:close/>
                  <a:moveTo>
                    <a:pt x="2337" y="16"/>
                  </a:moveTo>
                  <a:lnTo>
                    <a:pt x="2321" y="16"/>
                  </a:lnTo>
                  <a:cubicBezTo>
                    <a:pt x="2317" y="16"/>
                    <a:pt x="2313" y="13"/>
                    <a:pt x="2313" y="8"/>
                  </a:cubicBezTo>
                  <a:cubicBezTo>
                    <a:pt x="2313" y="4"/>
                    <a:pt x="2317" y="0"/>
                    <a:pt x="2321" y="0"/>
                  </a:cubicBezTo>
                  <a:lnTo>
                    <a:pt x="2337" y="0"/>
                  </a:lnTo>
                  <a:cubicBezTo>
                    <a:pt x="2342" y="0"/>
                    <a:pt x="2345" y="4"/>
                    <a:pt x="2345" y="8"/>
                  </a:cubicBezTo>
                  <a:cubicBezTo>
                    <a:pt x="2345" y="13"/>
                    <a:pt x="2342" y="16"/>
                    <a:pt x="2337" y="16"/>
                  </a:cubicBezTo>
                  <a:close/>
                  <a:moveTo>
                    <a:pt x="2289" y="16"/>
                  </a:moveTo>
                  <a:lnTo>
                    <a:pt x="2273" y="16"/>
                  </a:lnTo>
                  <a:cubicBezTo>
                    <a:pt x="2269" y="16"/>
                    <a:pt x="2265" y="13"/>
                    <a:pt x="2265" y="8"/>
                  </a:cubicBezTo>
                  <a:cubicBezTo>
                    <a:pt x="2265" y="4"/>
                    <a:pt x="2269" y="0"/>
                    <a:pt x="2273" y="0"/>
                  </a:cubicBezTo>
                  <a:lnTo>
                    <a:pt x="2289" y="0"/>
                  </a:lnTo>
                  <a:cubicBezTo>
                    <a:pt x="2294" y="0"/>
                    <a:pt x="2297" y="4"/>
                    <a:pt x="2297" y="8"/>
                  </a:cubicBezTo>
                  <a:cubicBezTo>
                    <a:pt x="2297" y="13"/>
                    <a:pt x="2294" y="16"/>
                    <a:pt x="2289" y="16"/>
                  </a:cubicBezTo>
                  <a:close/>
                  <a:moveTo>
                    <a:pt x="2241" y="16"/>
                  </a:moveTo>
                  <a:lnTo>
                    <a:pt x="2225" y="16"/>
                  </a:lnTo>
                  <a:cubicBezTo>
                    <a:pt x="2221" y="16"/>
                    <a:pt x="2217" y="13"/>
                    <a:pt x="2217" y="8"/>
                  </a:cubicBezTo>
                  <a:cubicBezTo>
                    <a:pt x="2217" y="4"/>
                    <a:pt x="2221" y="0"/>
                    <a:pt x="2225" y="0"/>
                  </a:cubicBezTo>
                  <a:lnTo>
                    <a:pt x="2241" y="0"/>
                  </a:lnTo>
                  <a:cubicBezTo>
                    <a:pt x="2246" y="0"/>
                    <a:pt x="2249" y="4"/>
                    <a:pt x="2249" y="8"/>
                  </a:cubicBezTo>
                  <a:cubicBezTo>
                    <a:pt x="2249" y="13"/>
                    <a:pt x="2246" y="16"/>
                    <a:pt x="2241" y="16"/>
                  </a:cubicBezTo>
                  <a:close/>
                  <a:moveTo>
                    <a:pt x="2193" y="16"/>
                  </a:moveTo>
                  <a:lnTo>
                    <a:pt x="2177" y="16"/>
                  </a:lnTo>
                  <a:cubicBezTo>
                    <a:pt x="2173" y="16"/>
                    <a:pt x="2169" y="13"/>
                    <a:pt x="2169" y="8"/>
                  </a:cubicBezTo>
                  <a:cubicBezTo>
                    <a:pt x="2169" y="4"/>
                    <a:pt x="2173" y="0"/>
                    <a:pt x="2177" y="0"/>
                  </a:cubicBezTo>
                  <a:lnTo>
                    <a:pt x="2193" y="0"/>
                  </a:lnTo>
                  <a:cubicBezTo>
                    <a:pt x="2198" y="0"/>
                    <a:pt x="2201" y="4"/>
                    <a:pt x="2201" y="8"/>
                  </a:cubicBezTo>
                  <a:cubicBezTo>
                    <a:pt x="2201" y="13"/>
                    <a:pt x="2198" y="16"/>
                    <a:pt x="2193" y="16"/>
                  </a:cubicBezTo>
                  <a:close/>
                  <a:moveTo>
                    <a:pt x="2145" y="16"/>
                  </a:moveTo>
                  <a:lnTo>
                    <a:pt x="2129" y="16"/>
                  </a:lnTo>
                  <a:cubicBezTo>
                    <a:pt x="2125" y="16"/>
                    <a:pt x="2121" y="13"/>
                    <a:pt x="2121" y="8"/>
                  </a:cubicBezTo>
                  <a:cubicBezTo>
                    <a:pt x="2121" y="4"/>
                    <a:pt x="2125" y="0"/>
                    <a:pt x="2129" y="0"/>
                  </a:cubicBezTo>
                  <a:lnTo>
                    <a:pt x="2145" y="0"/>
                  </a:lnTo>
                  <a:cubicBezTo>
                    <a:pt x="2150" y="0"/>
                    <a:pt x="2153" y="4"/>
                    <a:pt x="2153" y="8"/>
                  </a:cubicBezTo>
                  <a:cubicBezTo>
                    <a:pt x="2153" y="13"/>
                    <a:pt x="2150" y="16"/>
                    <a:pt x="2145" y="16"/>
                  </a:cubicBezTo>
                  <a:close/>
                  <a:moveTo>
                    <a:pt x="2097" y="16"/>
                  </a:moveTo>
                  <a:lnTo>
                    <a:pt x="2081" y="16"/>
                  </a:lnTo>
                  <a:cubicBezTo>
                    <a:pt x="2077" y="16"/>
                    <a:pt x="2073" y="13"/>
                    <a:pt x="2073" y="8"/>
                  </a:cubicBezTo>
                  <a:cubicBezTo>
                    <a:pt x="2073" y="4"/>
                    <a:pt x="2077" y="0"/>
                    <a:pt x="2081" y="0"/>
                  </a:cubicBezTo>
                  <a:lnTo>
                    <a:pt x="2097" y="0"/>
                  </a:lnTo>
                  <a:cubicBezTo>
                    <a:pt x="2102" y="0"/>
                    <a:pt x="2105" y="4"/>
                    <a:pt x="2105" y="8"/>
                  </a:cubicBezTo>
                  <a:cubicBezTo>
                    <a:pt x="2105" y="13"/>
                    <a:pt x="2102" y="16"/>
                    <a:pt x="2097" y="16"/>
                  </a:cubicBezTo>
                  <a:close/>
                  <a:moveTo>
                    <a:pt x="2049" y="16"/>
                  </a:moveTo>
                  <a:lnTo>
                    <a:pt x="2033" y="16"/>
                  </a:lnTo>
                  <a:cubicBezTo>
                    <a:pt x="2029" y="16"/>
                    <a:pt x="2025" y="13"/>
                    <a:pt x="2025" y="8"/>
                  </a:cubicBezTo>
                  <a:cubicBezTo>
                    <a:pt x="2025" y="4"/>
                    <a:pt x="2029" y="0"/>
                    <a:pt x="2033" y="0"/>
                  </a:cubicBezTo>
                  <a:lnTo>
                    <a:pt x="2049" y="0"/>
                  </a:lnTo>
                  <a:cubicBezTo>
                    <a:pt x="2054" y="0"/>
                    <a:pt x="2057" y="4"/>
                    <a:pt x="2057" y="8"/>
                  </a:cubicBezTo>
                  <a:cubicBezTo>
                    <a:pt x="2057" y="13"/>
                    <a:pt x="2054" y="16"/>
                    <a:pt x="2049" y="16"/>
                  </a:cubicBezTo>
                  <a:close/>
                  <a:moveTo>
                    <a:pt x="2001" y="16"/>
                  </a:moveTo>
                  <a:lnTo>
                    <a:pt x="1985" y="16"/>
                  </a:lnTo>
                  <a:cubicBezTo>
                    <a:pt x="1981" y="16"/>
                    <a:pt x="1977" y="13"/>
                    <a:pt x="1977" y="8"/>
                  </a:cubicBezTo>
                  <a:cubicBezTo>
                    <a:pt x="1977" y="4"/>
                    <a:pt x="1981" y="0"/>
                    <a:pt x="1985" y="0"/>
                  </a:cubicBezTo>
                  <a:lnTo>
                    <a:pt x="2001" y="0"/>
                  </a:lnTo>
                  <a:cubicBezTo>
                    <a:pt x="2006" y="0"/>
                    <a:pt x="2009" y="4"/>
                    <a:pt x="2009" y="8"/>
                  </a:cubicBezTo>
                  <a:cubicBezTo>
                    <a:pt x="2009" y="13"/>
                    <a:pt x="2006" y="16"/>
                    <a:pt x="2001" y="16"/>
                  </a:cubicBezTo>
                  <a:close/>
                  <a:moveTo>
                    <a:pt x="1953" y="16"/>
                  </a:moveTo>
                  <a:lnTo>
                    <a:pt x="1937" y="16"/>
                  </a:lnTo>
                  <a:cubicBezTo>
                    <a:pt x="1933" y="16"/>
                    <a:pt x="1929" y="13"/>
                    <a:pt x="1929" y="8"/>
                  </a:cubicBezTo>
                  <a:cubicBezTo>
                    <a:pt x="1929" y="4"/>
                    <a:pt x="1933" y="0"/>
                    <a:pt x="1937" y="0"/>
                  </a:cubicBezTo>
                  <a:lnTo>
                    <a:pt x="1953" y="0"/>
                  </a:lnTo>
                  <a:cubicBezTo>
                    <a:pt x="1958" y="0"/>
                    <a:pt x="1961" y="4"/>
                    <a:pt x="1961" y="8"/>
                  </a:cubicBezTo>
                  <a:cubicBezTo>
                    <a:pt x="1961" y="13"/>
                    <a:pt x="1958" y="16"/>
                    <a:pt x="1953" y="16"/>
                  </a:cubicBezTo>
                  <a:close/>
                  <a:moveTo>
                    <a:pt x="1905" y="16"/>
                  </a:moveTo>
                  <a:lnTo>
                    <a:pt x="1889" y="16"/>
                  </a:lnTo>
                  <a:cubicBezTo>
                    <a:pt x="1885" y="16"/>
                    <a:pt x="1881" y="13"/>
                    <a:pt x="1881" y="8"/>
                  </a:cubicBezTo>
                  <a:cubicBezTo>
                    <a:pt x="1881" y="4"/>
                    <a:pt x="1885" y="0"/>
                    <a:pt x="1889" y="0"/>
                  </a:cubicBezTo>
                  <a:lnTo>
                    <a:pt x="1905" y="0"/>
                  </a:lnTo>
                  <a:cubicBezTo>
                    <a:pt x="1910" y="0"/>
                    <a:pt x="1913" y="4"/>
                    <a:pt x="1913" y="8"/>
                  </a:cubicBezTo>
                  <a:cubicBezTo>
                    <a:pt x="1913" y="13"/>
                    <a:pt x="1910" y="16"/>
                    <a:pt x="1905" y="16"/>
                  </a:cubicBezTo>
                  <a:close/>
                  <a:moveTo>
                    <a:pt x="1857" y="16"/>
                  </a:moveTo>
                  <a:lnTo>
                    <a:pt x="1841" y="16"/>
                  </a:lnTo>
                  <a:cubicBezTo>
                    <a:pt x="1837" y="16"/>
                    <a:pt x="1833" y="13"/>
                    <a:pt x="1833" y="8"/>
                  </a:cubicBezTo>
                  <a:cubicBezTo>
                    <a:pt x="1833" y="4"/>
                    <a:pt x="1837" y="0"/>
                    <a:pt x="1841" y="0"/>
                  </a:cubicBezTo>
                  <a:lnTo>
                    <a:pt x="1857" y="0"/>
                  </a:lnTo>
                  <a:cubicBezTo>
                    <a:pt x="1862" y="0"/>
                    <a:pt x="1865" y="4"/>
                    <a:pt x="1865" y="8"/>
                  </a:cubicBezTo>
                  <a:cubicBezTo>
                    <a:pt x="1865" y="13"/>
                    <a:pt x="1862" y="16"/>
                    <a:pt x="1857" y="16"/>
                  </a:cubicBezTo>
                  <a:close/>
                  <a:moveTo>
                    <a:pt x="1809" y="16"/>
                  </a:moveTo>
                  <a:lnTo>
                    <a:pt x="1793" y="16"/>
                  </a:lnTo>
                  <a:cubicBezTo>
                    <a:pt x="1789" y="16"/>
                    <a:pt x="1785" y="13"/>
                    <a:pt x="1785" y="8"/>
                  </a:cubicBezTo>
                  <a:cubicBezTo>
                    <a:pt x="1785" y="4"/>
                    <a:pt x="1789" y="0"/>
                    <a:pt x="1793" y="0"/>
                  </a:cubicBezTo>
                  <a:lnTo>
                    <a:pt x="1809" y="0"/>
                  </a:lnTo>
                  <a:cubicBezTo>
                    <a:pt x="1814" y="0"/>
                    <a:pt x="1817" y="4"/>
                    <a:pt x="1817" y="8"/>
                  </a:cubicBezTo>
                  <a:cubicBezTo>
                    <a:pt x="1817" y="13"/>
                    <a:pt x="1814" y="16"/>
                    <a:pt x="1809" y="16"/>
                  </a:cubicBezTo>
                  <a:close/>
                  <a:moveTo>
                    <a:pt x="1761" y="16"/>
                  </a:moveTo>
                  <a:lnTo>
                    <a:pt x="1745" y="16"/>
                  </a:lnTo>
                  <a:cubicBezTo>
                    <a:pt x="1741" y="16"/>
                    <a:pt x="1737" y="13"/>
                    <a:pt x="1737" y="8"/>
                  </a:cubicBezTo>
                  <a:cubicBezTo>
                    <a:pt x="1737" y="4"/>
                    <a:pt x="1741" y="0"/>
                    <a:pt x="1745" y="0"/>
                  </a:cubicBezTo>
                  <a:lnTo>
                    <a:pt x="1761" y="0"/>
                  </a:lnTo>
                  <a:cubicBezTo>
                    <a:pt x="1766" y="0"/>
                    <a:pt x="1769" y="4"/>
                    <a:pt x="1769" y="8"/>
                  </a:cubicBezTo>
                  <a:cubicBezTo>
                    <a:pt x="1769" y="13"/>
                    <a:pt x="1766" y="16"/>
                    <a:pt x="1761" y="16"/>
                  </a:cubicBezTo>
                  <a:close/>
                  <a:moveTo>
                    <a:pt x="1713" y="16"/>
                  </a:moveTo>
                  <a:lnTo>
                    <a:pt x="1697" y="16"/>
                  </a:lnTo>
                  <a:cubicBezTo>
                    <a:pt x="1693" y="16"/>
                    <a:pt x="1689" y="13"/>
                    <a:pt x="1689" y="8"/>
                  </a:cubicBezTo>
                  <a:cubicBezTo>
                    <a:pt x="1689" y="4"/>
                    <a:pt x="1693" y="0"/>
                    <a:pt x="1697" y="0"/>
                  </a:cubicBezTo>
                  <a:lnTo>
                    <a:pt x="1713" y="0"/>
                  </a:lnTo>
                  <a:cubicBezTo>
                    <a:pt x="1718" y="0"/>
                    <a:pt x="1721" y="4"/>
                    <a:pt x="1721" y="8"/>
                  </a:cubicBezTo>
                  <a:cubicBezTo>
                    <a:pt x="1721" y="13"/>
                    <a:pt x="1718" y="16"/>
                    <a:pt x="1713" y="16"/>
                  </a:cubicBezTo>
                  <a:close/>
                  <a:moveTo>
                    <a:pt x="1665" y="16"/>
                  </a:moveTo>
                  <a:lnTo>
                    <a:pt x="1649" y="16"/>
                  </a:lnTo>
                  <a:cubicBezTo>
                    <a:pt x="1645" y="16"/>
                    <a:pt x="1641" y="13"/>
                    <a:pt x="1641" y="8"/>
                  </a:cubicBezTo>
                  <a:cubicBezTo>
                    <a:pt x="1641" y="4"/>
                    <a:pt x="1645" y="0"/>
                    <a:pt x="1649" y="0"/>
                  </a:cubicBezTo>
                  <a:lnTo>
                    <a:pt x="1665" y="0"/>
                  </a:lnTo>
                  <a:cubicBezTo>
                    <a:pt x="1670" y="0"/>
                    <a:pt x="1673" y="4"/>
                    <a:pt x="1673" y="8"/>
                  </a:cubicBezTo>
                  <a:cubicBezTo>
                    <a:pt x="1673" y="13"/>
                    <a:pt x="1670" y="16"/>
                    <a:pt x="1665" y="16"/>
                  </a:cubicBezTo>
                  <a:close/>
                  <a:moveTo>
                    <a:pt x="1617" y="16"/>
                  </a:moveTo>
                  <a:lnTo>
                    <a:pt x="1601" y="16"/>
                  </a:lnTo>
                  <a:cubicBezTo>
                    <a:pt x="1597" y="16"/>
                    <a:pt x="1593" y="13"/>
                    <a:pt x="1593" y="8"/>
                  </a:cubicBezTo>
                  <a:cubicBezTo>
                    <a:pt x="1593" y="4"/>
                    <a:pt x="1597" y="0"/>
                    <a:pt x="1601" y="0"/>
                  </a:cubicBezTo>
                  <a:lnTo>
                    <a:pt x="1617" y="0"/>
                  </a:lnTo>
                  <a:cubicBezTo>
                    <a:pt x="1622" y="0"/>
                    <a:pt x="1625" y="4"/>
                    <a:pt x="1625" y="8"/>
                  </a:cubicBezTo>
                  <a:cubicBezTo>
                    <a:pt x="1625" y="13"/>
                    <a:pt x="1622" y="16"/>
                    <a:pt x="1617" y="16"/>
                  </a:cubicBezTo>
                  <a:close/>
                  <a:moveTo>
                    <a:pt x="1569" y="16"/>
                  </a:moveTo>
                  <a:lnTo>
                    <a:pt x="1553" y="16"/>
                  </a:lnTo>
                  <a:cubicBezTo>
                    <a:pt x="1549" y="16"/>
                    <a:pt x="1545" y="13"/>
                    <a:pt x="1545" y="8"/>
                  </a:cubicBezTo>
                  <a:cubicBezTo>
                    <a:pt x="1545" y="4"/>
                    <a:pt x="1549" y="0"/>
                    <a:pt x="1553" y="0"/>
                  </a:cubicBezTo>
                  <a:lnTo>
                    <a:pt x="1569" y="0"/>
                  </a:lnTo>
                  <a:cubicBezTo>
                    <a:pt x="1574" y="0"/>
                    <a:pt x="1577" y="4"/>
                    <a:pt x="1577" y="8"/>
                  </a:cubicBezTo>
                  <a:cubicBezTo>
                    <a:pt x="1577" y="13"/>
                    <a:pt x="1574" y="16"/>
                    <a:pt x="1569" y="16"/>
                  </a:cubicBezTo>
                  <a:close/>
                  <a:moveTo>
                    <a:pt x="1521" y="16"/>
                  </a:moveTo>
                  <a:lnTo>
                    <a:pt x="1505" y="16"/>
                  </a:lnTo>
                  <a:cubicBezTo>
                    <a:pt x="1501" y="16"/>
                    <a:pt x="1497" y="13"/>
                    <a:pt x="1497" y="8"/>
                  </a:cubicBezTo>
                  <a:cubicBezTo>
                    <a:pt x="1497" y="4"/>
                    <a:pt x="1501" y="0"/>
                    <a:pt x="1505" y="0"/>
                  </a:cubicBezTo>
                  <a:lnTo>
                    <a:pt x="1521" y="0"/>
                  </a:lnTo>
                  <a:cubicBezTo>
                    <a:pt x="1526" y="0"/>
                    <a:pt x="1529" y="4"/>
                    <a:pt x="1529" y="8"/>
                  </a:cubicBezTo>
                  <a:cubicBezTo>
                    <a:pt x="1529" y="13"/>
                    <a:pt x="1526" y="16"/>
                    <a:pt x="1521" y="16"/>
                  </a:cubicBezTo>
                  <a:close/>
                  <a:moveTo>
                    <a:pt x="1473" y="16"/>
                  </a:moveTo>
                  <a:lnTo>
                    <a:pt x="1457" y="16"/>
                  </a:lnTo>
                  <a:cubicBezTo>
                    <a:pt x="1453" y="16"/>
                    <a:pt x="1449" y="13"/>
                    <a:pt x="1449" y="8"/>
                  </a:cubicBezTo>
                  <a:cubicBezTo>
                    <a:pt x="1449" y="4"/>
                    <a:pt x="1453" y="0"/>
                    <a:pt x="1457" y="0"/>
                  </a:cubicBezTo>
                  <a:lnTo>
                    <a:pt x="1473" y="0"/>
                  </a:lnTo>
                  <a:cubicBezTo>
                    <a:pt x="1478" y="0"/>
                    <a:pt x="1481" y="4"/>
                    <a:pt x="1481" y="8"/>
                  </a:cubicBezTo>
                  <a:cubicBezTo>
                    <a:pt x="1481" y="13"/>
                    <a:pt x="1478" y="16"/>
                    <a:pt x="1473" y="16"/>
                  </a:cubicBezTo>
                  <a:close/>
                  <a:moveTo>
                    <a:pt x="1425" y="16"/>
                  </a:moveTo>
                  <a:lnTo>
                    <a:pt x="1409" y="16"/>
                  </a:lnTo>
                  <a:cubicBezTo>
                    <a:pt x="1405" y="16"/>
                    <a:pt x="1401" y="13"/>
                    <a:pt x="1401" y="8"/>
                  </a:cubicBezTo>
                  <a:cubicBezTo>
                    <a:pt x="1401" y="4"/>
                    <a:pt x="1405" y="0"/>
                    <a:pt x="1409" y="0"/>
                  </a:cubicBezTo>
                  <a:lnTo>
                    <a:pt x="1425" y="0"/>
                  </a:lnTo>
                  <a:cubicBezTo>
                    <a:pt x="1430" y="0"/>
                    <a:pt x="1433" y="4"/>
                    <a:pt x="1433" y="8"/>
                  </a:cubicBezTo>
                  <a:cubicBezTo>
                    <a:pt x="1433" y="13"/>
                    <a:pt x="1430" y="16"/>
                    <a:pt x="1425" y="16"/>
                  </a:cubicBezTo>
                  <a:close/>
                  <a:moveTo>
                    <a:pt x="1377" y="16"/>
                  </a:moveTo>
                  <a:lnTo>
                    <a:pt x="1361" y="16"/>
                  </a:lnTo>
                  <a:cubicBezTo>
                    <a:pt x="1357" y="16"/>
                    <a:pt x="1353" y="13"/>
                    <a:pt x="1353" y="8"/>
                  </a:cubicBezTo>
                  <a:cubicBezTo>
                    <a:pt x="1353" y="4"/>
                    <a:pt x="1357" y="0"/>
                    <a:pt x="1361" y="0"/>
                  </a:cubicBezTo>
                  <a:lnTo>
                    <a:pt x="1377" y="0"/>
                  </a:lnTo>
                  <a:cubicBezTo>
                    <a:pt x="1382" y="0"/>
                    <a:pt x="1385" y="4"/>
                    <a:pt x="1385" y="8"/>
                  </a:cubicBezTo>
                  <a:cubicBezTo>
                    <a:pt x="1385" y="13"/>
                    <a:pt x="1382" y="16"/>
                    <a:pt x="1377" y="16"/>
                  </a:cubicBezTo>
                  <a:close/>
                  <a:moveTo>
                    <a:pt x="1329" y="16"/>
                  </a:moveTo>
                  <a:lnTo>
                    <a:pt x="1313" y="16"/>
                  </a:lnTo>
                  <a:cubicBezTo>
                    <a:pt x="1309" y="16"/>
                    <a:pt x="1305" y="13"/>
                    <a:pt x="1305" y="8"/>
                  </a:cubicBezTo>
                  <a:cubicBezTo>
                    <a:pt x="1305" y="4"/>
                    <a:pt x="1309" y="0"/>
                    <a:pt x="1313" y="0"/>
                  </a:cubicBezTo>
                  <a:lnTo>
                    <a:pt x="1329" y="0"/>
                  </a:lnTo>
                  <a:cubicBezTo>
                    <a:pt x="1334" y="0"/>
                    <a:pt x="1337" y="4"/>
                    <a:pt x="1337" y="8"/>
                  </a:cubicBezTo>
                  <a:cubicBezTo>
                    <a:pt x="1337" y="13"/>
                    <a:pt x="1334" y="16"/>
                    <a:pt x="1329" y="16"/>
                  </a:cubicBezTo>
                  <a:close/>
                  <a:moveTo>
                    <a:pt x="1281" y="16"/>
                  </a:moveTo>
                  <a:lnTo>
                    <a:pt x="1265" y="16"/>
                  </a:lnTo>
                  <a:cubicBezTo>
                    <a:pt x="1261" y="16"/>
                    <a:pt x="1257" y="13"/>
                    <a:pt x="1257" y="8"/>
                  </a:cubicBezTo>
                  <a:cubicBezTo>
                    <a:pt x="1257" y="4"/>
                    <a:pt x="1261" y="0"/>
                    <a:pt x="1265" y="0"/>
                  </a:cubicBezTo>
                  <a:lnTo>
                    <a:pt x="1281" y="0"/>
                  </a:lnTo>
                  <a:cubicBezTo>
                    <a:pt x="1286" y="0"/>
                    <a:pt x="1289" y="4"/>
                    <a:pt x="1289" y="8"/>
                  </a:cubicBezTo>
                  <a:cubicBezTo>
                    <a:pt x="1289" y="13"/>
                    <a:pt x="1286" y="16"/>
                    <a:pt x="1281" y="16"/>
                  </a:cubicBezTo>
                  <a:close/>
                  <a:moveTo>
                    <a:pt x="1233" y="16"/>
                  </a:moveTo>
                  <a:lnTo>
                    <a:pt x="1217" y="16"/>
                  </a:lnTo>
                  <a:cubicBezTo>
                    <a:pt x="1213" y="16"/>
                    <a:pt x="1209" y="13"/>
                    <a:pt x="1209" y="8"/>
                  </a:cubicBezTo>
                  <a:cubicBezTo>
                    <a:pt x="1209" y="4"/>
                    <a:pt x="1213" y="0"/>
                    <a:pt x="1217" y="0"/>
                  </a:cubicBezTo>
                  <a:lnTo>
                    <a:pt x="1233" y="0"/>
                  </a:lnTo>
                  <a:cubicBezTo>
                    <a:pt x="1238" y="0"/>
                    <a:pt x="1241" y="4"/>
                    <a:pt x="1241" y="8"/>
                  </a:cubicBezTo>
                  <a:cubicBezTo>
                    <a:pt x="1241" y="13"/>
                    <a:pt x="1238" y="16"/>
                    <a:pt x="1233" y="16"/>
                  </a:cubicBezTo>
                  <a:close/>
                  <a:moveTo>
                    <a:pt x="1185" y="16"/>
                  </a:moveTo>
                  <a:lnTo>
                    <a:pt x="1169" y="16"/>
                  </a:lnTo>
                  <a:cubicBezTo>
                    <a:pt x="1165" y="16"/>
                    <a:pt x="1161" y="13"/>
                    <a:pt x="1161" y="8"/>
                  </a:cubicBezTo>
                  <a:cubicBezTo>
                    <a:pt x="1161" y="4"/>
                    <a:pt x="1165" y="0"/>
                    <a:pt x="1169" y="0"/>
                  </a:cubicBezTo>
                  <a:lnTo>
                    <a:pt x="1185" y="0"/>
                  </a:lnTo>
                  <a:cubicBezTo>
                    <a:pt x="1190" y="0"/>
                    <a:pt x="1193" y="4"/>
                    <a:pt x="1193" y="8"/>
                  </a:cubicBezTo>
                  <a:cubicBezTo>
                    <a:pt x="1193" y="13"/>
                    <a:pt x="1190" y="16"/>
                    <a:pt x="1185" y="16"/>
                  </a:cubicBezTo>
                  <a:close/>
                  <a:moveTo>
                    <a:pt x="1137" y="16"/>
                  </a:moveTo>
                  <a:lnTo>
                    <a:pt x="1121" y="16"/>
                  </a:lnTo>
                  <a:cubicBezTo>
                    <a:pt x="1117" y="16"/>
                    <a:pt x="1113" y="13"/>
                    <a:pt x="1113" y="8"/>
                  </a:cubicBezTo>
                  <a:cubicBezTo>
                    <a:pt x="1113" y="4"/>
                    <a:pt x="1117" y="0"/>
                    <a:pt x="1121" y="0"/>
                  </a:cubicBezTo>
                  <a:lnTo>
                    <a:pt x="1137" y="0"/>
                  </a:lnTo>
                  <a:cubicBezTo>
                    <a:pt x="1142" y="0"/>
                    <a:pt x="1145" y="4"/>
                    <a:pt x="1145" y="8"/>
                  </a:cubicBezTo>
                  <a:cubicBezTo>
                    <a:pt x="1145" y="13"/>
                    <a:pt x="1142" y="16"/>
                    <a:pt x="1137" y="16"/>
                  </a:cubicBezTo>
                  <a:close/>
                  <a:moveTo>
                    <a:pt x="1089" y="16"/>
                  </a:moveTo>
                  <a:lnTo>
                    <a:pt x="1073" y="16"/>
                  </a:lnTo>
                  <a:cubicBezTo>
                    <a:pt x="1069" y="16"/>
                    <a:pt x="1065" y="13"/>
                    <a:pt x="1065" y="8"/>
                  </a:cubicBezTo>
                  <a:cubicBezTo>
                    <a:pt x="1065" y="4"/>
                    <a:pt x="1069" y="0"/>
                    <a:pt x="1073" y="0"/>
                  </a:cubicBezTo>
                  <a:lnTo>
                    <a:pt x="1089" y="0"/>
                  </a:lnTo>
                  <a:cubicBezTo>
                    <a:pt x="1094" y="0"/>
                    <a:pt x="1097" y="4"/>
                    <a:pt x="1097" y="8"/>
                  </a:cubicBezTo>
                  <a:cubicBezTo>
                    <a:pt x="1097" y="13"/>
                    <a:pt x="1094" y="16"/>
                    <a:pt x="1089" y="16"/>
                  </a:cubicBezTo>
                  <a:close/>
                  <a:moveTo>
                    <a:pt x="1041" y="16"/>
                  </a:moveTo>
                  <a:lnTo>
                    <a:pt x="1025" y="16"/>
                  </a:lnTo>
                  <a:cubicBezTo>
                    <a:pt x="1021" y="16"/>
                    <a:pt x="1017" y="13"/>
                    <a:pt x="1017" y="8"/>
                  </a:cubicBezTo>
                  <a:cubicBezTo>
                    <a:pt x="1017" y="4"/>
                    <a:pt x="1021" y="0"/>
                    <a:pt x="1025" y="0"/>
                  </a:cubicBezTo>
                  <a:lnTo>
                    <a:pt x="1041" y="0"/>
                  </a:lnTo>
                  <a:cubicBezTo>
                    <a:pt x="1046" y="0"/>
                    <a:pt x="1049" y="4"/>
                    <a:pt x="1049" y="8"/>
                  </a:cubicBezTo>
                  <a:cubicBezTo>
                    <a:pt x="1049" y="13"/>
                    <a:pt x="1046" y="16"/>
                    <a:pt x="1041" y="16"/>
                  </a:cubicBezTo>
                  <a:close/>
                  <a:moveTo>
                    <a:pt x="993" y="16"/>
                  </a:moveTo>
                  <a:lnTo>
                    <a:pt x="977" y="16"/>
                  </a:lnTo>
                  <a:cubicBezTo>
                    <a:pt x="973" y="16"/>
                    <a:pt x="969" y="13"/>
                    <a:pt x="969" y="8"/>
                  </a:cubicBezTo>
                  <a:cubicBezTo>
                    <a:pt x="969" y="4"/>
                    <a:pt x="973" y="0"/>
                    <a:pt x="977" y="0"/>
                  </a:cubicBezTo>
                  <a:lnTo>
                    <a:pt x="993" y="0"/>
                  </a:lnTo>
                  <a:cubicBezTo>
                    <a:pt x="998" y="0"/>
                    <a:pt x="1001" y="4"/>
                    <a:pt x="1001" y="8"/>
                  </a:cubicBezTo>
                  <a:cubicBezTo>
                    <a:pt x="1001" y="13"/>
                    <a:pt x="998" y="16"/>
                    <a:pt x="993" y="16"/>
                  </a:cubicBezTo>
                  <a:close/>
                  <a:moveTo>
                    <a:pt x="945" y="16"/>
                  </a:moveTo>
                  <a:lnTo>
                    <a:pt x="929" y="16"/>
                  </a:lnTo>
                  <a:cubicBezTo>
                    <a:pt x="925" y="16"/>
                    <a:pt x="921" y="13"/>
                    <a:pt x="921" y="8"/>
                  </a:cubicBezTo>
                  <a:cubicBezTo>
                    <a:pt x="921" y="4"/>
                    <a:pt x="925" y="0"/>
                    <a:pt x="929" y="0"/>
                  </a:cubicBezTo>
                  <a:lnTo>
                    <a:pt x="945" y="0"/>
                  </a:lnTo>
                  <a:cubicBezTo>
                    <a:pt x="950" y="0"/>
                    <a:pt x="953" y="4"/>
                    <a:pt x="953" y="8"/>
                  </a:cubicBezTo>
                  <a:cubicBezTo>
                    <a:pt x="953" y="13"/>
                    <a:pt x="950" y="16"/>
                    <a:pt x="945" y="16"/>
                  </a:cubicBezTo>
                  <a:close/>
                  <a:moveTo>
                    <a:pt x="897" y="16"/>
                  </a:moveTo>
                  <a:lnTo>
                    <a:pt x="881" y="16"/>
                  </a:lnTo>
                  <a:cubicBezTo>
                    <a:pt x="877" y="16"/>
                    <a:pt x="873" y="13"/>
                    <a:pt x="873" y="8"/>
                  </a:cubicBezTo>
                  <a:cubicBezTo>
                    <a:pt x="873" y="4"/>
                    <a:pt x="877" y="0"/>
                    <a:pt x="881" y="0"/>
                  </a:cubicBezTo>
                  <a:lnTo>
                    <a:pt x="897" y="0"/>
                  </a:lnTo>
                  <a:cubicBezTo>
                    <a:pt x="902" y="0"/>
                    <a:pt x="905" y="4"/>
                    <a:pt x="905" y="8"/>
                  </a:cubicBezTo>
                  <a:cubicBezTo>
                    <a:pt x="905" y="13"/>
                    <a:pt x="902" y="16"/>
                    <a:pt x="897" y="16"/>
                  </a:cubicBezTo>
                  <a:close/>
                  <a:moveTo>
                    <a:pt x="849" y="16"/>
                  </a:moveTo>
                  <a:lnTo>
                    <a:pt x="833" y="16"/>
                  </a:lnTo>
                  <a:cubicBezTo>
                    <a:pt x="829" y="16"/>
                    <a:pt x="825" y="13"/>
                    <a:pt x="825" y="8"/>
                  </a:cubicBezTo>
                  <a:cubicBezTo>
                    <a:pt x="825" y="4"/>
                    <a:pt x="829" y="0"/>
                    <a:pt x="833" y="0"/>
                  </a:cubicBezTo>
                  <a:lnTo>
                    <a:pt x="849" y="0"/>
                  </a:lnTo>
                  <a:cubicBezTo>
                    <a:pt x="854" y="0"/>
                    <a:pt x="857" y="4"/>
                    <a:pt x="857" y="8"/>
                  </a:cubicBezTo>
                  <a:cubicBezTo>
                    <a:pt x="857" y="13"/>
                    <a:pt x="854" y="16"/>
                    <a:pt x="849" y="16"/>
                  </a:cubicBezTo>
                  <a:close/>
                  <a:moveTo>
                    <a:pt x="801" y="16"/>
                  </a:moveTo>
                  <a:lnTo>
                    <a:pt x="785" y="16"/>
                  </a:lnTo>
                  <a:cubicBezTo>
                    <a:pt x="781" y="16"/>
                    <a:pt x="777" y="13"/>
                    <a:pt x="777" y="8"/>
                  </a:cubicBezTo>
                  <a:cubicBezTo>
                    <a:pt x="777" y="4"/>
                    <a:pt x="781" y="0"/>
                    <a:pt x="785" y="0"/>
                  </a:cubicBezTo>
                  <a:lnTo>
                    <a:pt x="801" y="0"/>
                  </a:lnTo>
                  <a:cubicBezTo>
                    <a:pt x="806" y="0"/>
                    <a:pt x="809" y="4"/>
                    <a:pt x="809" y="8"/>
                  </a:cubicBezTo>
                  <a:cubicBezTo>
                    <a:pt x="809" y="13"/>
                    <a:pt x="806" y="16"/>
                    <a:pt x="801" y="16"/>
                  </a:cubicBezTo>
                  <a:close/>
                  <a:moveTo>
                    <a:pt x="753" y="16"/>
                  </a:moveTo>
                  <a:lnTo>
                    <a:pt x="737" y="16"/>
                  </a:lnTo>
                  <a:cubicBezTo>
                    <a:pt x="733" y="16"/>
                    <a:pt x="729" y="13"/>
                    <a:pt x="729" y="8"/>
                  </a:cubicBezTo>
                  <a:cubicBezTo>
                    <a:pt x="729" y="4"/>
                    <a:pt x="733" y="0"/>
                    <a:pt x="737" y="0"/>
                  </a:cubicBezTo>
                  <a:lnTo>
                    <a:pt x="753" y="0"/>
                  </a:lnTo>
                  <a:cubicBezTo>
                    <a:pt x="758" y="0"/>
                    <a:pt x="761" y="4"/>
                    <a:pt x="761" y="8"/>
                  </a:cubicBezTo>
                  <a:cubicBezTo>
                    <a:pt x="761" y="13"/>
                    <a:pt x="758" y="16"/>
                    <a:pt x="753" y="16"/>
                  </a:cubicBezTo>
                  <a:close/>
                  <a:moveTo>
                    <a:pt x="705" y="16"/>
                  </a:moveTo>
                  <a:lnTo>
                    <a:pt x="689" y="16"/>
                  </a:lnTo>
                  <a:cubicBezTo>
                    <a:pt x="685" y="16"/>
                    <a:pt x="681" y="13"/>
                    <a:pt x="681" y="8"/>
                  </a:cubicBezTo>
                  <a:cubicBezTo>
                    <a:pt x="681" y="4"/>
                    <a:pt x="685" y="0"/>
                    <a:pt x="689" y="0"/>
                  </a:cubicBezTo>
                  <a:lnTo>
                    <a:pt x="705" y="0"/>
                  </a:lnTo>
                  <a:cubicBezTo>
                    <a:pt x="710" y="0"/>
                    <a:pt x="713" y="4"/>
                    <a:pt x="713" y="8"/>
                  </a:cubicBezTo>
                  <a:cubicBezTo>
                    <a:pt x="713" y="13"/>
                    <a:pt x="710" y="16"/>
                    <a:pt x="705" y="16"/>
                  </a:cubicBezTo>
                  <a:close/>
                  <a:moveTo>
                    <a:pt x="657" y="16"/>
                  </a:moveTo>
                  <a:lnTo>
                    <a:pt x="641" y="16"/>
                  </a:lnTo>
                  <a:cubicBezTo>
                    <a:pt x="637" y="16"/>
                    <a:pt x="633" y="13"/>
                    <a:pt x="633" y="8"/>
                  </a:cubicBezTo>
                  <a:cubicBezTo>
                    <a:pt x="633" y="4"/>
                    <a:pt x="637" y="0"/>
                    <a:pt x="641" y="0"/>
                  </a:cubicBezTo>
                  <a:lnTo>
                    <a:pt x="657" y="0"/>
                  </a:lnTo>
                  <a:cubicBezTo>
                    <a:pt x="662" y="0"/>
                    <a:pt x="665" y="4"/>
                    <a:pt x="665" y="8"/>
                  </a:cubicBezTo>
                  <a:cubicBezTo>
                    <a:pt x="665" y="13"/>
                    <a:pt x="662" y="16"/>
                    <a:pt x="657" y="16"/>
                  </a:cubicBezTo>
                  <a:close/>
                  <a:moveTo>
                    <a:pt x="609" y="16"/>
                  </a:moveTo>
                  <a:lnTo>
                    <a:pt x="593" y="16"/>
                  </a:lnTo>
                  <a:cubicBezTo>
                    <a:pt x="589" y="16"/>
                    <a:pt x="585" y="13"/>
                    <a:pt x="585" y="8"/>
                  </a:cubicBezTo>
                  <a:cubicBezTo>
                    <a:pt x="585" y="4"/>
                    <a:pt x="589" y="0"/>
                    <a:pt x="593" y="0"/>
                  </a:cubicBezTo>
                  <a:lnTo>
                    <a:pt x="609" y="0"/>
                  </a:lnTo>
                  <a:cubicBezTo>
                    <a:pt x="614" y="0"/>
                    <a:pt x="617" y="4"/>
                    <a:pt x="617" y="8"/>
                  </a:cubicBezTo>
                  <a:cubicBezTo>
                    <a:pt x="617" y="13"/>
                    <a:pt x="614" y="16"/>
                    <a:pt x="609" y="16"/>
                  </a:cubicBezTo>
                  <a:close/>
                  <a:moveTo>
                    <a:pt x="561" y="16"/>
                  </a:moveTo>
                  <a:lnTo>
                    <a:pt x="545" y="16"/>
                  </a:lnTo>
                  <a:cubicBezTo>
                    <a:pt x="541" y="16"/>
                    <a:pt x="537" y="13"/>
                    <a:pt x="537" y="8"/>
                  </a:cubicBezTo>
                  <a:cubicBezTo>
                    <a:pt x="537" y="4"/>
                    <a:pt x="541" y="0"/>
                    <a:pt x="545" y="0"/>
                  </a:cubicBezTo>
                  <a:lnTo>
                    <a:pt x="561" y="0"/>
                  </a:lnTo>
                  <a:cubicBezTo>
                    <a:pt x="566" y="0"/>
                    <a:pt x="569" y="4"/>
                    <a:pt x="569" y="8"/>
                  </a:cubicBezTo>
                  <a:cubicBezTo>
                    <a:pt x="569" y="13"/>
                    <a:pt x="566" y="16"/>
                    <a:pt x="561" y="16"/>
                  </a:cubicBezTo>
                  <a:close/>
                  <a:moveTo>
                    <a:pt x="513" y="16"/>
                  </a:moveTo>
                  <a:lnTo>
                    <a:pt x="497" y="16"/>
                  </a:lnTo>
                  <a:cubicBezTo>
                    <a:pt x="493" y="16"/>
                    <a:pt x="489" y="13"/>
                    <a:pt x="489" y="8"/>
                  </a:cubicBezTo>
                  <a:cubicBezTo>
                    <a:pt x="489" y="4"/>
                    <a:pt x="493" y="0"/>
                    <a:pt x="497" y="0"/>
                  </a:cubicBezTo>
                  <a:lnTo>
                    <a:pt x="513" y="0"/>
                  </a:lnTo>
                  <a:cubicBezTo>
                    <a:pt x="518" y="0"/>
                    <a:pt x="521" y="4"/>
                    <a:pt x="521" y="8"/>
                  </a:cubicBezTo>
                  <a:cubicBezTo>
                    <a:pt x="521" y="13"/>
                    <a:pt x="518" y="16"/>
                    <a:pt x="513" y="16"/>
                  </a:cubicBezTo>
                  <a:close/>
                  <a:moveTo>
                    <a:pt x="465" y="16"/>
                  </a:moveTo>
                  <a:lnTo>
                    <a:pt x="449" y="16"/>
                  </a:lnTo>
                  <a:cubicBezTo>
                    <a:pt x="445" y="16"/>
                    <a:pt x="441" y="13"/>
                    <a:pt x="441" y="8"/>
                  </a:cubicBezTo>
                  <a:cubicBezTo>
                    <a:pt x="441" y="4"/>
                    <a:pt x="445" y="0"/>
                    <a:pt x="449" y="0"/>
                  </a:cubicBezTo>
                  <a:lnTo>
                    <a:pt x="465" y="0"/>
                  </a:lnTo>
                  <a:cubicBezTo>
                    <a:pt x="470" y="0"/>
                    <a:pt x="473" y="4"/>
                    <a:pt x="473" y="8"/>
                  </a:cubicBezTo>
                  <a:cubicBezTo>
                    <a:pt x="473" y="13"/>
                    <a:pt x="470" y="16"/>
                    <a:pt x="465" y="16"/>
                  </a:cubicBezTo>
                  <a:close/>
                  <a:moveTo>
                    <a:pt x="417" y="16"/>
                  </a:moveTo>
                  <a:lnTo>
                    <a:pt x="401" y="16"/>
                  </a:lnTo>
                  <a:cubicBezTo>
                    <a:pt x="397" y="16"/>
                    <a:pt x="393" y="13"/>
                    <a:pt x="393" y="8"/>
                  </a:cubicBezTo>
                  <a:cubicBezTo>
                    <a:pt x="393" y="4"/>
                    <a:pt x="397" y="0"/>
                    <a:pt x="401" y="0"/>
                  </a:cubicBezTo>
                  <a:lnTo>
                    <a:pt x="417" y="0"/>
                  </a:lnTo>
                  <a:cubicBezTo>
                    <a:pt x="422" y="0"/>
                    <a:pt x="425" y="4"/>
                    <a:pt x="425" y="8"/>
                  </a:cubicBezTo>
                  <a:cubicBezTo>
                    <a:pt x="425" y="13"/>
                    <a:pt x="422" y="16"/>
                    <a:pt x="417" y="16"/>
                  </a:cubicBezTo>
                  <a:close/>
                  <a:moveTo>
                    <a:pt x="369" y="16"/>
                  </a:moveTo>
                  <a:lnTo>
                    <a:pt x="353" y="16"/>
                  </a:lnTo>
                  <a:cubicBezTo>
                    <a:pt x="349" y="16"/>
                    <a:pt x="345" y="13"/>
                    <a:pt x="345" y="8"/>
                  </a:cubicBezTo>
                  <a:cubicBezTo>
                    <a:pt x="345" y="4"/>
                    <a:pt x="349" y="0"/>
                    <a:pt x="353" y="0"/>
                  </a:cubicBezTo>
                  <a:lnTo>
                    <a:pt x="369" y="0"/>
                  </a:lnTo>
                  <a:cubicBezTo>
                    <a:pt x="374" y="0"/>
                    <a:pt x="377" y="4"/>
                    <a:pt x="377" y="8"/>
                  </a:cubicBezTo>
                  <a:cubicBezTo>
                    <a:pt x="377" y="13"/>
                    <a:pt x="374" y="16"/>
                    <a:pt x="369" y="16"/>
                  </a:cubicBezTo>
                  <a:close/>
                  <a:moveTo>
                    <a:pt x="321" y="16"/>
                  </a:moveTo>
                  <a:lnTo>
                    <a:pt x="305" y="16"/>
                  </a:lnTo>
                  <a:cubicBezTo>
                    <a:pt x="301" y="16"/>
                    <a:pt x="297" y="13"/>
                    <a:pt x="297" y="8"/>
                  </a:cubicBezTo>
                  <a:cubicBezTo>
                    <a:pt x="297" y="4"/>
                    <a:pt x="301" y="0"/>
                    <a:pt x="305" y="0"/>
                  </a:cubicBezTo>
                  <a:lnTo>
                    <a:pt x="321" y="0"/>
                  </a:lnTo>
                  <a:cubicBezTo>
                    <a:pt x="326" y="0"/>
                    <a:pt x="329" y="4"/>
                    <a:pt x="329" y="8"/>
                  </a:cubicBezTo>
                  <a:cubicBezTo>
                    <a:pt x="329" y="13"/>
                    <a:pt x="326" y="16"/>
                    <a:pt x="321" y="16"/>
                  </a:cubicBezTo>
                  <a:close/>
                  <a:moveTo>
                    <a:pt x="273" y="16"/>
                  </a:moveTo>
                  <a:lnTo>
                    <a:pt x="257" y="16"/>
                  </a:lnTo>
                  <a:cubicBezTo>
                    <a:pt x="253" y="16"/>
                    <a:pt x="249" y="13"/>
                    <a:pt x="249" y="8"/>
                  </a:cubicBezTo>
                  <a:cubicBezTo>
                    <a:pt x="249" y="4"/>
                    <a:pt x="253" y="0"/>
                    <a:pt x="257" y="0"/>
                  </a:cubicBezTo>
                  <a:lnTo>
                    <a:pt x="273" y="0"/>
                  </a:lnTo>
                  <a:cubicBezTo>
                    <a:pt x="278" y="0"/>
                    <a:pt x="281" y="4"/>
                    <a:pt x="281" y="8"/>
                  </a:cubicBezTo>
                  <a:cubicBezTo>
                    <a:pt x="281" y="13"/>
                    <a:pt x="278" y="16"/>
                    <a:pt x="273" y="16"/>
                  </a:cubicBezTo>
                  <a:close/>
                  <a:moveTo>
                    <a:pt x="225" y="16"/>
                  </a:moveTo>
                  <a:lnTo>
                    <a:pt x="209" y="16"/>
                  </a:lnTo>
                  <a:cubicBezTo>
                    <a:pt x="205" y="16"/>
                    <a:pt x="201" y="13"/>
                    <a:pt x="201" y="8"/>
                  </a:cubicBezTo>
                  <a:cubicBezTo>
                    <a:pt x="201" y="4"/>
                    <a:pt x="205" y="0"/>
                    <a:pt x="209" y="0"/>
                  </a:cubicBezTo>
                  <a:lnTo>
                    <a:pt x="225" y="0"/>
                  </a:lnTo>
                  <a:cubicBezTo>
                    <a:pt x="230" y="0"/>
                    <a:pt x="233" y="4"/>
                    <a:pt x="233" y="8"/>
                  </a:cubicBezTo>
                  <a:cubicBezTo>
                    <a:pt x="233" y="13"/>
                    <a:pt x="230" y="16"/>
                    <a:pt x="225" y="16"/>
                  </a:cubicBezTo>
                  <a:close/>
                  <a:moveTo>
                    <a:pt x="177" y="16"/>
                  </a:moveTo>
                  <a:lnTo>
                    <a:pt x="161" y="16"/>
                  </a:lnTo>
                  <a:cubicBezTo>
                    <a:pt x="157" y="16"/>
                    <a:pt x="153" y="13"/>
                    <a:pt x="153" y="8"/>
                  </a:cubicBezTo>
                  <a:cubicBezTo>
                    <a:pt x="153" y="4"/>
                    <a:pt x="157" y="0"/>
                    <a:pt x="161" y="0"/>
                  </a:cubicBezTo>
                  <a:lnTo>
                    <a:pt x="177" y="0"/>
                  </a:lnTo>
                  <a:cubicBezTo>
                    <a:pt x="182" y="0"/>
                    <a:pt x="185" y="4"/>
                    <a:pt x="185" y="8"/>
                  </a:cubicBezTo>
                  <a:cubicBezTo>
                    <a:pt x="185" y="13"/>
                    <a:pt x="182" y="16"/>
                    <a:pt x="177" y="16"/>
                  </a:cubicBezTo>
                  <a:close/>
                  <a:moveTo>
                    <a:pt x="129" y="16"/>
                  </a:moveTo>
                  <a:lnTo>
                    <a:pt x="113" y="16"/>
                  </a:lnTo>
                  <a:cubicBezTo>
                    <a:pt x="109" y="16"/>
                    <a:pt x="105" y="13"/>
                    <a:pt x="105" y="8"/>
                  </a:cubicBezTo>
                  <a:cubicBezTo>
                    <a:pt x="105" y="4"/>
                    <a:pt x="109" y="0"/>
                    <a:pt x="113" y="0"/>
                  </a:cubicBezTo>
                  <a:lnTo>
                    <a:pt x="129" y="0"/>
                  </a:lnTo>
                  <a:cubicBezTo>
                    <a:pt x="134" y="0"/>
                    <a:pt x="137" y="4"/>
                    <a:pt x="137" y="8"/>
                  </a:cubicBezTo>
                  <a:cubicBezTo>
                    <a:pt x="137" y="13"/>
                    <a:pt x="134" y="16"/>
                    <a:pt x="129" y="16"/>
                  </a:cubicBezTo>
                  <a:close/>
                  <a:moveTo>
                    <a:pt x="81" y="16"/>
                  </a:moveTo>
                  <a:lnTo>
                    <a:pt x="65" y="16"/>
                  </a:lnTo>
                  <a:cubicBezTo>
                    <a:pt x="61" y="16"/>
                    <a:pt x="57" y="13"/>
                    <a:pt x="57" y="8"/>
                  </a:cubicBezTo>
                  <a:cubicBezTo>
                    <a:pt x="57" y="4"/>
                    <a:pt x="61" y="0"/>
                    <a:pt x="65" y="0"/>
                  </a:cubicBezTo>
                  <a:lnTo>
                    <a:pt x="81" y="0"/>
                  </a:lnTo>
                  <a:cubicBezTo>
                    <a:pt x="86" y="0"/>
                    <a:pt x="89" y="4"/>
                    <a:pt x="89" y="8"/>
                  </a:cubicBezTo>
                  <a:cubicBezTo>
                    <a:pt x="89" y="13"/>
                    <a:pt x="86" y="16"/>
                    <a:pt x="81" y="16"/>
                  </a:cubicBezTo>
                  <a:close/>
                  <a:moveTo>
                    <a:pt x="33" y="16"/>
                  </a:moveTo>
                  <a:lnTo>
                    <a:pt x="17" y="16"/>
                  </a:lnTo>
                  <a:cubicBezTo>
                    <a:pt x="13" y="16"/>
                    <a:pt x="9" y="13"/>
                    <a:pt x="9" y="8"/>
                  </a:cubicBezTo>
                  <a:cubicBezTo>
                    <a:pt x="9" y="4"/>
                    <a:pt x="13" y="0"/>
                    <a:pt x="17" y="0"/>
                  </a:cubicBezTo>
                  <a:lnTo>
                    <a:pt x="33" y="0"/>
                  </a:lnTo>
                  <a:cubicBezTo>
                    <a:pt x="38" y="0"/>
                    <a:pt x="41" y="4"/>
                    <a:pt x="41" y="8"/>
                  </a:cubicBezTo>
                  <a:cubicBezTo>
                    <a:pt x="41" y="13"/>
                    <a:pt x="38" y="16"/>
                    <a:pt x="33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20">
              <a:extLst>
                <a:ext uri="{FF2B5EF4-FFF2-40B4-BE49-F238E27FC236}">
                  <a16:creationId xmlns:a16="http://schemas.microsoft.com/office/drawing/2014/main" id="{DBC9E847-1984-4DCF-8B99-1AA8345EB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787" y="3103190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21">
              <a:extLst>
                <a:ext uri="{FF2B5EF4-FFF2-40B4-BE49-F238E27FC236}">
                  <a16:creationId xmlns:a16="http://schemas.microsoft.com/office/drawing/2014/main" id="{BB80BDAD-8AAC-4EE6-9BCF-967D3F5E3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424" y="3103190"/>
              <a:ext cx="114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22">
              <a:extLst>
                <a:ext uri="{FF2B5EF4-FFF2-40B4-BE49-F238E27FC236}">
                  <a16:creationId xmlns:a16="http://schemas.microsoft.com/office/drawing/2014/main" id="{B6C4C9BB-C0F0-4E97-B0D9-EDCA2811C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699" y="3103190"/>
              <a:ext cx="11938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evolve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23">
              <a:extLst>
                <a:ext uri="{FF2B5EF4-FFF2-40B4-BE49-F238E27FC236}">
                  <a16:creationId xmlns:a16="http://schemas.microsoft.com/office/drawing/2014/main" id="{4E38136C-3258-42B0-B6F7-8B408FA0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912" y="3261940"/>
              <a:ext cx="1130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all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68" name="Freeform 33">
            <a:extLst>
              <a:ext uri="{FF2B5EF4-FFF2-40B4-BE49-F238E27FC236}">
                <a16:creationId xmlns:a16="http://schemas.microsoft.com/office/drawing/2014/main" id="{25B63673-39AF-4E9F-AB48-46E288723DE8}"/>
              </a:ext>
            </a:extLst>
          </p:cNvPr>
          <p:cNvSpPr>
            <a:spLocks/>
          </p:cNvSpPr>
          <p:nvPr/>
        </p:nvSpPr>
        <p:spPr bwMode="auto">
          <a:xfrm>
            <a:off x="310706" y="4312893"/>
            <a:ext cx="4098131" cy="1770472"/>
          </a:xfrm>
          <a:custGeom>
            <a:avLst/>
            <a:gdLst>
              <a:gd name="T0" fmla="*/ 93 w 927"/>
              <a:gd name="T1" fmla="*/ 604 h 604"/>
              <a:gd name="T2" fmla="*/ 834 w 927"/>
              <a:gd name="T3" fmla="*/ 604 h 604"/>
              <a:gd name="T4" fmla="*/ 927 w 927"/>
              <a:gd name="T5" fmla="*/ 511 h 604"/>
              <a:gd name="T6" fmla="*/ 927 w 927"/>
              <a:gd name="T7" fmla="*/ 93 h 604"/>
              <a:gd name="T8" fmla="*/ 834 w 927"/>
              <a:gd name="T9" fmla="*/ 0 h 604"/>
              <a:gd name="T10" fmla="*/ 93 w 927"/>
              <a:gd name="T11" fmla="*/ 0 h 604"/>
              <a:gd name="T12" fmla="*/ 0 w 927"/>
              <a:gd name="T13" fmla="*/ 93 h 604"/>
              <a:gd name="T14" fmla="*/ 0 w 927"/>
              <a:gd name="T15" fmla="*/ 511 h 604"/>
              <a:gd name="T16" fmla="*/ 93 w 927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7" h="604">
                <a:moveTo>
                  <a:pt x="93" y="604"/>
                </a:moveTo>
                <a:lnTo>
                  <a:pt x="834" y="604"/>
                </a:lnTo>
                <a:lnTo>
                  <a:pt x="927" y="511"/>
                </a:lnTo>
                <a:lnTo>
                  <a:pt x="927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Rectangle 34">
            <a:extLst>
              <a:ext uri="{FF2B5EF4-FFF2-40B4-BE49-F238E27FC236}">
                <a16:creationId xmlns:a16="http://schemas.microsoft.com/office/drawing/2014/main" id="{6EAB3896-332C-4E9D-A31E-72F575FA9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399" y="4335013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" name="Rectangle 35">
            <a:extLst>
              <a:ext uri="{FF2B5EF4-FFF2-40B4-BE49-F238E27FC236}">
                <a16:creationId xmlns:a16="http://schemas.microsoft.com/office/drawing/2014/main" id="{F467E405-268E-4EC0-BD2D-2550AFE57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0837" y="4335013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Rectangle 36">
            <a:extLst>
              <a:ext uri="{FF2B5EF4-FFF2-40B4-BE49-F238E27FC236}">
                <a16:creationId xmlns:a16="http://schemas.microsoft.com/office/drawing/2014/main" id="{3139EA21-F891-450B-BC38-76156F150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2550" y="4336600"/>
            <a:ext cx="2603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2" name="Freeform 37">
            <a:extLst>
              <a:ext uri="{FF2B5EF4-FFF2-40B4-BE49-F238E27FC236}">
                <a16:creationId xmlns:a16="http://schemas.microsoft.com/office/drawing/2014/main" id="{63896205-18AA-40C2-9BB7-23092DCFED7F}"/>
              </a:ext>
            </a:extLst>
          </p:cNvPr>
          <p:cNvSpPr>
            <a:spLocks/>
          </p:cNvSpPr>
          <p:nvPr/>
        </p:nvSpPr>
        <p:spPr bwMode="auto">
          <a:xfrm>
            <a:off x="2313606" y="1826978"/>
            <a:ext cx="4087465" cy="1887816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38">
            <a:extLst>
              <a:ext uri="{FF2B5EF4-FFF2-40B4-BE49-F238E27FC236}">
                <a16:creationId xmlns:a16="http://schemas.microsoft.com/office/drawing/2014/main" id="{F3627981-C360-44EA-A464-E29B1796F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7653" y="1841265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4" name="Rectangle 39">
            <a:extLst>
              <a:ext uri="{FF2B5EF4-FFF2-40B4-BE49-F238E27FC236}">
                <a16:creationId xmlns:a16="http://schemas.microsoft.com/office/drawing/2014/main" id="{DFB3D167-08DE-48D9-82EF-88493D5E3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1403" y="1840729"/>
            <a:ext cx="1905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5" name="Rectangle 40">
            <a:extLst>
              <a:ext uri="{FF2B5EF4-FFF2-40B4-BE49-F238E27FC236}">
                <a16:creationId xmlns:a16="http://schemas.microsoft.com/office/drawing/2014/main" id="{F7F4C864-7375-4C3F-848E-27DC4900A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6966" y="1840729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" name="Freeform 41">
            <a:extLst>
              <a:ext uri="{FF2B5EF4-FFF2-40B4-BE49-F238E27FC236}">
                <a16:creationId xmlns:a16="http://schemas.microsoft.com/office/drawing/2014/main" id="{5D1AD3BD-9571-4EF7-A0B9-0FAFCEE04DD0}"/>
              </a:ext>
            </a:extLst>
          </p:cNvPr>
          <p:cNvSpPr>
            <a:spLocks/>
          </p:cNvSpPr>
          <p:nvPr/>
        </p:nvSpPr>
        <p:spPr bwMode="auto">
          <a:xfrm>
            <a:off x="4803345" y="4279201"/>
            <a:ext cx="4024407" cy="1804163"/>
          </a:xfrm>
          <a:custGeom>
            <a:avLst/>
            <a:gdLst>
              <a:gd name="T0" fmla="*/ 92 w 926"/>
              <a:gd name="T1" fmla="*/ 604 h 604"/>
              <a:gd name="T2" fmla="*/ 833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3 w 926"/>
              <a:gd name="T9" fmla="*/ 0 h 604"/>
              <a:gd name="T10" fmla="*/ 92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2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2" y="604"/>
                </a:moveTo>
                <a:lnTo>
                  <a:pt x="833" y="604"/>
                </a:lnTo>
                <a:lnTo>
                  <a:pt x="926" y="511"/>
                </a:lnTo>
                <a:lnTo>
                  <a:pt x="926" y="93"/>
                </a:lnTo>
                <a:lnTo>
                  <a:pt x="833" y="0"/>
                </a:lnTo>
                <a:lnTo>
                  <a:pt x="92" y="0"/>
                </a:lnTo>
                <a:lnTo>
                  <a:pt x="0" y="93"/>
                </a:lnTo>
                <a:lnTo>
                  <a:pt x="0" y="511"/>
                </a:lnTo>
                <a:lnTo>
                  <a:pt x="92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42">
            <a:extLst>
              <a:ext uri="{FF2B5EF4-FFF2-40B4-BE49-F238E27FC236}">
                <a16:creationId xmlns:a16="http://schemas.microsoft.com/office/drawing/2014/main" id="{E8932098-7CD6-4791-B2AD-C7E582C89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2227" y="4289543"/>
            <a:ext cx="9858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" name="Rectangle 43">
            <a:extLst>
              <a:ext uri="{FF2B5EF4-FFF2-40B4-BE49-F238E27FC236}">
                <a16:creationId xmlns:a16="http://schemas.microsoft.com/office/drawing/2014/main" id="{4707B351-5BB3-4DFA-87E9-E1A54BF78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664" y="4289543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" name="Rectangle 44">
            <a:extLst>
              <a:ext uri="{FF2B5EF4-FFF2-40B4-BE49-F238E27FC236}">
                <a16:creationId xmlns:a16="http://schemas.microsoft.com/office/drawing/2014/main" id="{5BFAFBD1-A124-4F97-8B75-2045EBA69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1227" y="4289543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3" name="Rectangle 140">
            <a:extLst>
              <a:ext uri="{FF2B5EF4-FFF2-40B4-BE49-F238E27FC236}">
                <a16:creationId xmlns:a16="http://schemas.microsoft.com/office/drawing/2014/main" id="{408F7BCE-C8C6-46F0-83BC-A129C08BB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620" y="3357886"/>
            <a:ext cx="7731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reeform 141">
            <a:extLst>
              <a:ext uri="{FF2B5EF4-FFF2-40B4-BE49-F238E27FC236}">
                <a16:creationId xmlns:a16="http://schemas.microsoft.com/office/drawing/2014/main" id="{153A561F-7665-493D-808B-C91A49C500B9}"/>
              </a:ext>
            </a:extLst>
          </p:cNvPr>
          <p:cNvSpPr>
            <a:spLocks noEditPoints="1"/>
          </p:cNvSpPr>
          <p:nvPr/>
        </p:nvSpPr>
        <p:spPr bwMode="auto">
          <a:xfrm>
            <a:off x="2920032" y="3356299"/>
            <a:ext cx="776288" cy="223837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ectangle 142">
            <a:extLst>
              <a:ext uri="{FF2B5EF4-FFF2-40B4-BE49-F238E27FC236}">
                <a16:creationId xmlns:a16="http://schemas.microsoft.com/office/drawing/2014/main" id="{63F97618-435F-4465-B402-87746FE8C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3532" y="3415036"/>
            <a:ext cx="3143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6" name="Rectangle 143">
            <a:extLst>
              <a:ext uri="{FF2B5EF4-FFF2-40B4-BE49-F238E27FC236}">
                <a16:creationId xmlns:a16="http://schemas.microsoft.com/office/drawing/2014/main" id="{E64BE76A-AA92-4C88-BA00-CBE6FC0B3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757" y="3415036"/>
            <a:ext cx="84138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7" name="Rectangle 144">
            <a:extLst>
              <a:ext uri="{FF2B5EF4-FFF2-40B4-BE49-F238E27FC236}">
                <a16:creationId xmlns:a16="http://schemas.microsoft.com/office/drawing/2014/main" id="{DA3D2305-2D9F-48A7-94A8-DA237C461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1032" y="3415036"/>
            <a:ext cx="284163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8" name="Freeform 145">
            <a:extLst>
              <a:ext uri="{FF2B5EF4-FFF2-40B4-BE49-F238E27FC236}">
                <a16:creationId xmlns:a16="http://schemas.microsoft.com/office/drawing/2014/main" id="{D9A62A49-7AA3-459A-8FAB-23D9116F7BDF}"/>
              </a:ext>
            </a:extLst>
          </p:cNvPr>
          <p:cNvSpPr>
            <a:spLocks noEditPoints="1"/>
          </p:cNvSpPr>
          <p:nvPr/>
        </p:nvSpPr>
        <p:spPr bwMode="auto">
          <a:xfrm>
            <a:off x="3559795" y="3391224"/>
            <a:ext cx="115888" cy="155575"/>
          </a:xfrm>
          <a:custGeom>
            <a:avLst/>
            <a:gdLst>
              <a:gd name="T0" fmla="*/ 40 w 73"/>
              <a:gd name="T1" fmla="*/ 0 h 98"/>
              <a:gd name="T2" fmla="*/ 73 w 73"/>
              <a:gd name="T3" fmla="*/ 32 h 98"/>
              <a:gd name="T4" fmla="*/ 73 w 73"/>
              <a:gd name="T5" fmla="*/ 98 h 98"/>
              <a:gd name="T6" fmla="*/ 0 w 73"/>
              <a:gd name="T7" fmla="*/ 98 h 98"/>
              <a:gd name="T8" fmla="*/ 0 w 73"/>
              <a:gd name="T9" fmla="*/ 0 h 98"/>
              <a:gd name="T10" fmla="*/ 40 w 73"/>
              <a:gd name="T11" fmla="*/ 0 h 98"/>
              <a:gd name="T12" fmla="*/ 6 w 73"/>
              <a:gd name="T13" fmla="*/ 91 h 98"/>
              <a:gd name="T14" fmla="*/ 67 w 73"/>
              <a:gd name="T15" fmla="*/ 91 h 98"/>
              <a:gd name="T16" fmla="*/ 67 w 73"/>
              <a:gd name="T17" fmla="*/ 36 h 98"/>
              <a:gd name="T18" fmla="*/ 36 w 73"/>
              <a:gd name="T19" fmla="*/ 36 h 98"/>
              <a:gd name="T20" fmla="*/ 36 w 73"/>
              <a:gd name="T21" fmla="*/ 5 h 98"/>
              <a:gd name="T22" fmla="*/ 6 w 73"/>
              <a:gd name="T23" fmla="*/ 5 h 98"/>
              <a:gd name="T24" fmla="*/ 6 w 73"/>
              <a:gd name="T25" fmla="*/ 91 h 98"/>
              <a:gd name="T26" fmla="*/ 43 w 73"/>
              <a:gd name="T27" fmla="*/ 10 h 98"/>
              <a:gd name="T28" fmla="*/ 43 w 73"/>
              <a:gd name="T29" fmla="*/ 30 h 98"/>
              <a:gd name="T30" fmla="*/ 62 w 73"/>
              <a:gd name="T31" fmla="*/ 30 h 98"/>
              <a:gd name="T32" fmla="*/ 43 w 73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98">
                <a:moveTo>
                  <a:pt x="40" y="0"/>
                </a:moveTo>
                <a:lnTo>
                  <a:pt x="73" y="32"/>
                </a:lnTo>
                <a:lnTo>
                  <a:pt x="73" y="98"/>
                </a:lnTo>
                <a:lnTo>
                  <a:pt x="0" y="98"/>
                </a:lnTo>
                <a:lnTo>
                  <a:pt x="0" y="0"/>
                </a:lnTo>
                <a:lnTo>
                  <a:pt x="40" y="0"/>
                </a:lnTo>
                <a:close/>
                <a:moveTo>
                  <a:pt x="6" y="91"/>
                </a:moveTo>
                <a:lnTo>
                  <a:pt x="67" y="91"/>
                </a:lnTo>
                <a:lnTo>
                  <a:pt x="67" y="36"/>
                </a:lnTo>
                <a:lnTo>
                  <a:pt x="36" y="36"/>
                </a:lnTo>
                <a:lnTo>
                  <a:pt x="36" y="5"/>
                </a:lnTo>
                <a:lnTo>
                  <a:pt x="6" y="5"/>
                </a:lnTo>
                <a:lnTo>
                  <a:pt x="6" y="91"/>
                </a:lnTo>
                <a:close/>
                <a:moveTo>
                  <a:pt x="43" y="10"/>
                </a:moveTo>
                <a:lnTo>
                  <a:pt x="43" y="30"/>
                </a:lnTo>
                <a:lnTo>
                  <a:pt x="62" y="30"/>
                </a:lnTo>
                <a:lnTo>
                  <a:pt x="4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Rectangle 146">
            <a:extLst>
              <a:ext uri="{FF2B5EF4-FFF2-40B4-BE49-F238E27FC236}">
                <a16:creationId xmlns:a16="http://schemas.microsoft.com/office/drawing/2014/main" id="{5DA7D0B4-200A-4436-8B09-FE8F437E6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3470" y="3357886"/>
            <a:ext cx="5699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147">
            <a:extLst>
              <a:ext uri="{FF2B5EF4-FFF2-40B4-BE49-F238E27FC236}">
                <a16:creationId xmlns:a16="http://schemas.microsoft.com/office/drawing/2014/main" id="{081DFE9A-1101-434D-ACC5-F66F16628AC2}"/>
              </a:ext>
            </a:extLst>
          </p:cNvPr>
          <p:cNvSpPr>
            <a:spLocks noEditPoints="1"/>
          </p:cNvSpPr>
          <p:nvPr/>
        </p:nvSpPr>
        <p:spPr bwMode="auto">
          <a:xfrm>
            <a:off x="3751882" y="3356299"/>
            <a:ext cx="573088" cy="223837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Rectangle 148">
            <a:extLst>
              <a:ext uri="{FF2B5EF4-FFF2-40B4-BE49-F238E27FC236}">
                <a16:creationId xmlns:a16="http://schemas.microsoft.com/office/drawing/2014/main" id="{ADDF21F6-03FD-4B15-AD50-4FB5FB3DD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795" y="3415036"/>
            <a:ext cx="2000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2" name="Rectangle 149">
            <a:extLst>
              <a:ext uri="{FF2B5EF4-FFF2-40B4-BE49-F238E27FC236}">
                <a16:creationId xmlns:a16="http://schemas.microsoft.com/office/drawing/2014/main" id="{B58542A5-4772-477A-8D2A-083C36690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720" y="3415036"/>
            <a:ext cx="241300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3" name="Freeform 150">
            <a:extLst>
              <a:ext uri="{FF2B5EF4-FFF2-40B4-BE49-F238E27FC236}">
                <a16:creationId xmlns:a16="http://schemas.microsoft.com/office/drawing/2014/main" id="{D3B2EA1F-DC34-4E24-863C-0E0E79AADD58}"/>
              </a:ext>
            </a:extLst>
          </p:cNvPr>
          <p:cNvSpPr>
            <a:spLocks noEditPoints="1"/>
          </p:cNvSpPr>
          <p:nvPr/>
        </p:nvSpPr>
        <p:spPr bwMode="auto">
          <a:xfrm>
            <a:off x="4182095" y="3391224"/>
            <a:ext cx="128588" cy="155575"/>
          </a:xfrm>
          <a:custGeom>
            <a:avLst/>
            <a:gdLst>
              <a:gd name="T0" fmla="*/ 45 w 81"/>
              <a:gd name="T1" fmla="*/ 0 h 98"/>
              <a:gd name="T2" fmla="*/ 81 w 81"/>
              <a:gd name="T3" fmla="*/ 32 h 98"/>
              <a:gd name="T4" fmla="*/ 81 w 81"/>
              <a:gd name="T5" fmla="*/ 98 h 98"/>
              <a:gd name="T6" fmla="*/ 0 w 81"/>
              <a:gd name="T7" fmla="*/ 98 h 98"/>
              <a:gd name="T8" fmla="*/ 0 w 81"/>
              <a:gd name="T9" fmla="*/ 0 h 98"/>
              <a:gd name="T10" fmla="*/ 45 w 81"/>
              <a:gd name="T11" fmla="*/ 0 h 98"/>
              <a:gd name="T12" fmla="*/ 7 w 81"/>
              <a:gd name="T13" fmla="*/ 91 h 98"/>
              <a:gd name="T14" fmla="*/ 74 w 81"/>
              <a:gd name="T15" fmla="*/ 91 h 98"/>
              <a:gd name="T16" fmla="*/ 74 w 81"/>
              <a:gd name="T17" fmla="*/ 36 h 98"/>
              <a:gd name="T18" fmla="*/ 40 w 81"/>
              <a:gd name="T19" fmla="*/ 36 h 98"/>
              <a:gd name="T20" fmla="*/ 40 w 81"/>
              <a:gd name="T21" fmla="*/ 5 h 98"/>
              <a:gd name="T22" fmla="*/ 7 w 81"/>
              <a:gd name="T23" fmla="*/ 5 h 98"/>
              <a:gd name="T24" fmla="*/ 7 w 81"/>
              <a:gd name="T25" fmla="*/ 91 h 98"/>
              <a:gd name="T26" fmla="*/ 47 w 81"/>
              <a:gd name="T27" fmla="*/ 10 h 98"/>
              <a:gd name="T28" fmla="*/ 47 w 81"/>
              <a:gd name="T29" fmla="*/ 30 h 98"/>
              <a:gd name="T30" fmla="*/ 69 w 81"/>
              <a:gd name="T31" fmla="*/ 30 h 98"/>
              <a:gd name="T32" fmla="*/ 47 w 81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" h="98">
                <a:moveTo>
                  <a:pt x="45" y="0"/>
                </a:moveTo>
                <a:lnTo>
                  <a:pt x="81" y="32"/>
                </a:lnTo>
                <a:lnTo>
                  <a:pt x="81" y="98"/>
                </a:lnTo>
                <a:lnTo>
                  <a:pt x="0" y="98"/>
                </a:lnTo>
                <a:lnTo>
                  <a:pt x="0" y="0"/>
                </a:lnTo>
                <a:lnTo>
                  <a:pt x="45" y="0"/>
                </a:lnTo>
                <a:close/>
                <a:moveTo>
                  <a:pt x="7" y="91"/>
                </a:moveTo>
                <a:lnTo>
                  <a:pt x="74" y="91"/>
                </a:lnTo>
                <a:lnTo>
                  <a:pt x="74" y="36"/>
                </a:lnTo>
                <a:lnTo>
                  <a:pt x="40" y="36"/>
                </a:lnTo>
                <a:lnTo>
                  <a:pt x="40" y="5"/>
                </a:lnTo>
                <a:lnTo>
                  <a:pt x="7" y="5"/>
                </a:lnTo>
                <a:lnTo>
                  <a:pt x="7" y="91"/>
                </a:lnTo>
                <a:close/>
                <a:moveTo>
                  <a:pt x="47" y="10"/>
                </a:moveTo>
                <a:lnTo>
                  <a:pt x="47" y="30"/>
                </a:lnTo>
                <a:lnTo>
                  <a:pt x="69" y="30"/>
                </a:lnTo>
                <a:lnTo>
                  <a:pt x="47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Rectangle 151">
            <a:extLst>
              <a:ext uri="{FF2B5EF4-FFF2-40B4-BE49-F238E27FC236}">
                <a16:creationId xmlns:a16="http://schemas.microsoft.com/office/drawing/2014/main" id="{91402F1F-827A-4B60-9D79-AC93A50F2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995" y="3357886"/>
            <a:ext cx="7731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152">
            <a:extLst>
              <a:ext uri="{FF2B5EF4-FFF2-40B4-BE49-F238E27FC236}">
                <a16:creationId xmlns:a16="http://schemas.microsoft.com/office/drawing/2014/main" id="{0AC61486-6AC4-439A-BA5B-E674DC10A952}"/>
              </a:ext>
            </a:extLst>
          </p:cNvPr>
          <p:cNvSpPr>
            <a:spLocks noEditPoints="1"/>
          </p:cNvSpPr>
          <p:nvPr/>
        </p:nvSpPr>
        <p:spPr bwMode="auto">
          <a:xfrm>
            <a:off x="4396407" y="3356299"/>
            <a:ext cx="776288" cy="223837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Rectangle 153">
            <a:extLst>
              <a:ext uri="{FF2B5EF4-FFF2-40B4-BE49-F238E27FC236}">
                <a16:creationId xmlns:a16="http://schemas.microsoft.com/office/drawing/2014/main" id="{C571F6E8-432E-40E5-93F3-58939781F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8320" y="3415036"/>
            <a:ext cx="566738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7" name="Freeform 154">
            <a:extLst>
              <a:ext uri="{FF2B5EF4-FFF2-40B4-BE49-F238E27FC236}">
                <a16:creationId xmlns:a16="http://schemas.microsoft.com/office/drawing/2014/main" id="{186530D4-7199-46CD-9FF6-98CE035E9B93}"/>
              </a:ext>
            </a:extLst>
          </p:cNvPr>
          <p:cNvSpPr>
            <a:spLocks noEditPoints="1"/>
          </p:cNvSpPr>
          <p:nvPr/>
        </p:nvSpPr>
        <p:spPr bwMode="auto">
          <a:xfrm>
            <a:off x="5034582" y="3391224"/>
            <a:ext cx="115888" cy="155575"/>
          </a:xfrm>
          <a:custGeom>
            <a:avLst/>
            <a:gdLst>
              <a:gd name="T0" fmla="*/ 41 w 73"/>
              <a:gd name="T1" fmla="*/ 0 h 98"/>
              <a:gd name="T2" fmla="*/ 73 w 73"/>
              <a:gd name="T3" fmla="*/ 32 h 98"/>
              <a:gd name="T4" fmla="*/ 73 w 73"/>
              <a:gd name="T5" fmla="*/ 98 h 98"/>
              <a:gd name="T6" fmla="*/ 0 w 73"/>
              <a:gd name="T7" fmla="*/ 98 h 98"/>
              <a:gd name="T8" fmla="*/ 0 w 73"/>
              <a:gd name="T9" fmla="*/ 0 h 98"/>
              <a:gd name="T10" fmla="*/ 41 w 73"/>
              <a:gd name="T11" fmla="*/ 0 h 98"/>
              <a:gd name="T12" fmla="*/ 6 w 73"/>
              <a:gd name="T13" fmla="*/ 91 h 98"/>
              <a:gd name="T14" fmla="*/ 67 w 73"/>
              <a:gd name="T15" fmla="*/ 91 h 98"/>
              <a:gd name="T16" fmla="*/ 67 w 73"/>
              <a:gd name="T17" fmla="*/ 36 h 98"/>
              <a:gd name="T18" fmla="*/ 37 w 73"/>
              <a:gd name="T19" fmla="*/ 36 h 98"/>
              <a:gd name="T20" fmla="*/ 37 w 73"/>
              <a:gd name="T21" fmla="*/ 5 h 98"/>
              <a:gd name="T22" fmla="*/ 6 w 73"/>
              <a:gd name="T23" fmla="*/ 5 h 98"/>
              <a:gd name="T24" fmla="*/ 6 w 73"/>
              <a:gd name="T25" fmla="*/ 91 h 98"/>
              <a:gd name="T26" fmla="*/ 43 w 73"/>
              <a:gd name="T27" fmla="*/ 10 h 98"/>
              <a:gd name="T28" fmla="*/ 43 w 73"/>
              <a:gd name="T29" fmla="*/ 30 h 98"/>
              <a:gd name="T30" fmla="*/ 63 w 73"/>
              <a:gd name="T31" fmla="*/ 30 h 98"/>
              <a:gd name="T32" fmla="*/ 43 w 73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98">
                <a:moveTo>
                  <a:pt x="41" y="0"/>
                </a:moveTo>
                <a:lnTo>
                  <a:pt x="73" y="32"/>
                </a:lnTo>
                <a:lnTo>
                  <a:pt x="73" y="98"/>
                </a:lnTo>
                <a:lnTo>
                  <a:pt x="0" y="98"/>
                </a:lnTo>
                <a:lnTo>
                  <a:pt x="0" y="0"/>
                </a:lnTo>
                <a:lnTo>
                  <a:pt x="41" y="0"/>
                </a:lnTo>
                <a:close/>
                <a:moveTo>
                  <a:pt x="6" y="91"/>
                </a:moveTo>
                <a:lnTo>
                  <a:pt x="67" y="91"/>
                </a:lnTo>
                <a:lnTo>
                  <a:pt x="67" y="36"/>
                </a:lnTo>
                <a:lnTo>
                  <a:pt x="37" y="36"/>
                </a:lnTo>
                <a:lnTo>
                  <a:pt x="37" y="5"/>
                </a:lnTo>
                <a:lnTo>
                  <a:pt x="6" y="5"/>
                </a:lnTo>
                <a:lnTo>
                  <a:pt x="6" y="91"/>
                </a:lnTo>
                <a:close/>
                <a:moveTo>
                  <a:pt x="43" y="10"/>
                </a:moveTo>
                <a:lnTo>
                  <a:pt x="43" y="30"/>
                </a:lnTo>
                <a:lnTo>
                  <a:pt x="63" y="30"/>
                </a:lnTo>
                <a:lnTo>
                  <a:pt x="4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Rectangle 155">
            <a:extLst>
              <a:ext uri="{FF2B5EF4-FFF2-40B4-BE49-F238E27FC236}">
                <a16:creationId xmlns:a16="http://schemas.microsoft.com/office/drawing/2014/main" id="{851193E7-6AA6-4B6C-B764-405874CCE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320" y="2278386"/>
            <a:ext cx="1152525" cy="8858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Rectangle 156">
            <a:extLst>
              <a:ext uri="{FF2B5EF4-FFF2-40B4-BE49-F238E27FC236}">
                <a16:creationId xmlns:a16="http://schemas.microsoft.com/office/drawing/2014/main" id="{FDE7B3CA-58BB-4B14-99BA-6A48E2739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320" y="2278386"/>
            <a:ext cx="1152525" cy="885825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Rectangle 157">
            <a:extLst>
              <a:ext uri="{FF2B5EF4-FFF2-40B4-BE49-F238E27FC236}">
                <a16:creationId xmlns:a16="http://schemas.microsoft.com/office/drawing/2014/main" id="{7F14DDFC-A984-4057-BDA5-CC2A1798E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9245" y="2332361"/>
            <a:ext cx="368300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1" name="Rectangle 158">
            <a:extLst>
              <a:ext uri="{FF2B5EF4-FFF2-40B4-BE49-F238E27FC236}">
                <a16:creationId xmlns:a16="http://schemas.microsoft.com/office/drawing/2014/main" id="{553AE9DB-16DF-4443-BCB4-984C937AA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4595" y="2279974"/>
            <a:ext cx="1468438" cy="88741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Rectangle 159">
            <a:extLst>
              <a:ext uri="{FF2B5EF4-FFF2-40B4-BE49-F238E27FC236}">
                <a16:creationId xmlns:a16="http://schemas.microsoft.com/office/drawing/2014/main" id="{608A9047-644C-4B8B-B0AE-2575703DD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4595" y="2279974"/>
            <a:ext cx="1468438" cy="88741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Rectangle 160">
            <a:extLst>
              <a:ext uri="{FF2B5EF4-FFF2-40B4-BE49-F238E27FC236}">
                <a16:creationId xmlns:a16="http://schemas.microsoft.com/office/drawing/2014/main" id="{F97BC9EB-A0CE-4CD0-A21A-70A92933E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2270" y="2333949"/>
            <a:ext cx="630238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4" name="Rectangle 161">
            <a:extLst>
              <a:ext uri="{FF2B5EF4-FFF2-40B4-BE49-F238E27FC236}">
                <a16:creationId xmlns:a16="http://schemas.microsoft.com/office/drawing/2014/main" id="{823030C3-A081-4C22-80A3-7A6EF8299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0995" y="2076774"/>
            <a:ext cx="635000" cy="5588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Rectangle 162">
            <a:extLst>
              <a:ext uri="{FF2B5EF4-FFF2-40B4-BE49-F238E27FC236}">
                <a16:creationId xmlns:a16="http://schemas.microsoft.com/office/drawing/2014/main" id="{9D1EDF82-4823-4F25-8A40-FDA2CEEE3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0995" y="2076774"/>
            <a:ext cx="635000" cy="55880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Rectangle 163">
            <a:extLst>
              <a:ext uri="{FF2B5EF4-FFF2-40B4-BE49-F238E27FC236}">
                <a16:creationId xmlns:a16="http://schemas.microsoft.com/office/drawing/2014/main" id="{FF7C12CA-FDD2-4075-ADE7-5D2EB2188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570" y="2130749"/>
            <a:ext cx="3778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7" name="Rectangle 164">
            <a:extLst>
              <a:ext uri="{FF2B5EF4-FFF2-40B4-BE49-F238E27FC236}">
                <a16:creationId xmlns:a16="http://schemas.microsoft.com/office/drawing/2014/main" id="{942A9D37-8D76-457D-B8F9-8A47BDF7D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820" y="2724474"/>
            <a:ext cx="635000" cy="5588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Rectangle 165">
            <a:extLst>
              <a:ext uri="{FF2B5EF4-FFF2-40B4-BE49-F238E27FC236}">
                <a16:creationId xmlns:a16="http://schemas.microsoft.com/office/drawing/2014/main" id="{65373569-4B26-4F9F-9A81-3A24791D9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820" y="2724474"/>
            <a:ext cx="635000" cy="55880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Rectangle 166">
            <a:extLst>
              <a:ext uri="{FF2B5EF4-FFF2-40B4-BE49-F238E27FC236}">
                <a16:creationId xmlns:a16="http://schemas.microsoft.com/office/drawing/2014/main" id="{F341BB21-CEC0-4E6F-8A4D-2DE03FAEE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0857" y="2778449"/>
            <a:ext cx="33655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0" name="Freeform 167">
            <a:extLst>
              <a:ext uri="{FF2B5EF4-FFF2-40B4-BE49-F238E27FC236}">
                <a16:creationId xmlns:a16="http://schemas.microsoft.com/office/drawing/2014/main" id="{B7D9EABE-D912-4C5F-9C4C-FE23957C47FD}"/>
              </a:ext>
            </a:extLst>
          </p:cNvPr>
          <p:cNvSpPr>
            <a:spLocks/>
          </p:cNvSpPr>
          <p:nvPr/>
        </p:nvSpPr>
        <p:spPr bwMode="auto">
          <a:xfrm>
            <a:off x="2602532" y="2549849"/>
            <a:ext cx="474663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168">
            <a:extLst>
              <a:ext uri="{FF2B5EF4-FFF2-40B4-BE49-F238E27FC236}">
                <a16:creationId xmlns:a16="http://schemas.microsoft.com/office/drawing/2014/main" id="{ACDEA516-7F86-41E6-BA56-C883262B6E17}"/>
              </a:ext>
            </a:extLst>
          </p:cNvPr>
          <p:cNvSpPr>
            <a:spLocks/>
          </p:cNvSpPr>
          <p:nvPr/>
        </p:nvSpPr>
        <p:spPr bwMode="auto">
          <a:xfrm>
            <a:off x="2602532" y="2549849"/>
            <a:ext cx="474663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Rectangle 169">
            <a:extLst>
              <a:ext uri="{FF2B5EF4-FFF2-40B4-BE49-F238E27FC236}">
                <a16:creationId xmlns:a16="http://schemas.microsoft.com/office/drawing/2014/main" id="{9B867B23-FA09-4705-915F-B54537F56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7307" y="2602236"/>
            <a:ext cx="3143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3" name="Freeform 170">
            <a:extLst>
              <a:ext uri="{FF2B5EF4-FFF2-40B4-BE49-F238E27FC236}">
                <a16:creationId xmlns:a16="http://schemas.microsoft.com/office/drawing/2014/main" id="{BD9ABCF6-ACB5-4D93-B576-F8A306F1BA9A}"/>
              </a:ext>
            </a:extLst>
          </p:cNvPr>
          <p:cNvSpPr>
            <a:spLocks/>
          </p:cNvSpPr>
          <p:nvPr/>
        </p:nvSpPr>
        <p:spPr bwMode="auto">
          <a:xfrm>
            <a:off x="3181970" y="2549849"/>
            <a:ext cx="476250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171">
            <a:extLst>
              <a:ext uri="{FF2B5EF4-FFF2-40B4-BE49-F238E27FC236}">
                <a16:creationId xmlns:a16="http://schemas.microsoft.com/office/drawing/2014/main" id="{7957C83B-6BFC-4674-BBE3-45D6B0736561}"/>
              </a:ext>
            </a:extLst>
          </p:cNvPr>
          <p:cNvSpPr>
            <a:spLocks/>
          </p:cNvSpPr>
          <p:nvPr/>
        </p:nvSpPr>
        <p:spPr bwMode="auto">
          <a:xfrm>
            <a:off x="3181970" y="2549849"/>
            <a:ext cx="476250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Rectangle 172">
            <a:extLst>
              <a:ext uri="{FF2B5EF4-FFF2-40B4-BE49-F238E27FC236}">
                <a16:creationId xmlns:a16="http://schemas.microsoft.com/office/drawing/2014/main" id="{8D3E05D8-9E58-4A64-A202-D93B41AC6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3895" y="2602236"/>
            <a:ext cx="2000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6" name="Freeform 173">
            <a:extLst>
              <a:ext uri="{FF2B5EF4-FFF2-40B4-BE49-F238E27FC236}">
                <a16:creationId xmlns:a16="http://schemas.microsoft.com/office/drawing/2014/main" id="{5FFA8A8D-68BE-4D17-BD44-5BDA7F723D20}"/>
              </a:ext>
            </a:extLst>
          </p:cNvPr>
          <p:cNvSpPr>
            <a:spLocks/>
          </p:cNvSpPr>
          <p:nvPr/>
        </p:nvSpPr>
        <p:spPr bwMode="auto">
          <a:xfrm>
            <a:off x="4224957" y="2472061"/>
            <a:ext cx="993775" cy="55245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174">
            <a:extLst>
              <a:ext uri="{FF2B5EF4-FFF2-40B4-BE49-F238E27FC236}">
                <a16:creationId xmlns:a16="http://schemas.microsoft.com/office/drawing/2014/main" id="{26DEF030-2E03-43B3-A272-5B0816F28DE6}"/>
              </a:ext>
            </a:extLst>
          </p:cNvPr>
          <p:cNvSpPr>
            <a:spLocks/>
          </p:cNvSpPr>
          <p:nvPr/>
        </p:nvSpPr>
        <p:spPr bwMode="auto">
          <a:xfrm>
            <a:off x="4224957" y="2472061"/>
            <a:ext cx="993775" cy="55245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Rectangle 175">
            <a:extLst>
              <a:ext uri="{FF2B5EF4-FFF2-40B4-BE49-F238E27FC236}">
                <a16:creationId xmlns:a16="http://schemas.microsoft.com/office/drawing/2014/main" id="{F5EA8E0C-F59D-4347-9A62-55188FB9A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9920" y="2526036"/>
            <a:ext cx="3778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9" name="Freeform 176">
            <a:extLst>
              <a:ext uri="{FF2B5EF4-FFF2-40B4-BE49-F238E27FC236}">
                <a16:creationId xmlns:a16="http://schemas.microsoft.com/office/drawing/2014/main" id="{72280B2A-A7B9-4595-A208-B24E9B27B47E}"/>
              </a:ext>
            </a:extLst>
          </p:cNvPr>
          <p:cNvSpPr>
            <a:spLocks/>
          </p:cNvSpPr>
          <p:nvPr/>
        </p:nvSpPr>
        <p:spPr bwMode="auto">
          <a:xfrm>
            <a:off x="4315445" y="2637161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177">
            <a:extLst>
              <a:ext uri="{FF2B5EF4-FFF2-40B4-BE49-F238E27FC236}">
                <a16:creationId xmlns:a16="http://schemas.microsoft.com/office/drawing/2014/main" id="{E6EA641B-D38E-4E7A-9F02-C9DC5743A4A9}"/>
              </a:ext>
            </a:extLst>
          </p:cNvPr>
          <p:cNvSpPr>
            <a:spLocks/>
          </p:cNvSpPr>
          <p:nvPr/>
        </p:nvSpPr>
        <p:spPr bwMode="auto">
          <a:xfrm>
            <a:off x="4315445" y="2637161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793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Rectangle 178">
            <a:extLst>
              <a:ext uri="{FF2B5EF4-FFF2-40B4-BE49-F238E27FC236}">
                <a16:creationId xmlns:a16="http://schemas.microsoft.com/office/drawing/2014/main" id="{7D00CB2E-B2E7-45A7-A839-303DB4F7B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6570" y="2657799"/>
            <a:ext cx="64135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2" name="Freeform 179">
            <a:extLst>
              <a:ext uri="{FF2B5EF4-FFF2-40B4-BE49-F238E27FC236}">
                <a16:creationId xmlns:a16="http://schemas.microsoft.com/office/drawing/2014/main" id="{62B3BEF7-B4B2-42D5-A648-6BEDC462A26B}"/>
              </a:ext>
            </a:extLst>
          </p:cNvPr>
          <p:cNvSpPr>
            <a:spLocks/>
          </p:cNvSpPr>
          <p:nvPr/>
        </p:nvSpPr>
        <p:spPr bwMode="auto">
          <a:xfrm>
            <a:off x="4315445" y="2821311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180">
            <a:extLst>
              <a:ext uri="{FF2B5EF4-FFF2-40B4-BE49-F238E27FC236}">
                <a16:creationId xmlns:a16="http://schemas.microsoft.com/office/drawing/2014/main" id="{201D4CF9-7AA3-408F-BC06-B4C01B14D24B}"/>
              </a:ext>
            </a:extLst>
          </p:cNvPr>
          <p:cNvSpPr>
            <a:spLocks/>
          </p:cNvSpPr>
          <p:nvPr/>
        </p:nvSpPr>
        <p:spPr bwMode="auto">
          <a:xfrm>
            <a:off x="4315445" y="2821311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793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Rectangle 181">
            <a:extLst>
              <a:ext uri="{FF2B5EF4-FFF2-40B4-BE49-F238E27FC236}">
                <a16:creationId xmlns:a16="http://schemas.microsoft.com/office/drawing/2014/main" id="{B9D052D3-D569-49C2-A639-CAF1408A0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8632" y="2841949"/>
            <a:ext cx="65087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5" name="Freeform 182">
            <a:extLst>
              <a:ext uri="{FF2B5EF4-FFF2-40B4-BE49-F238E27FC236}">
                <a16:creationId xmlns:a16="http://schemas.microsoft.com/office/drawing/2014/main" id="{FA135BE1-5CED-44A1-8CA9-06E86C88EC58}"/>
              </a:ext>
            </a:extLst>
          </p:cNvPr>
          <p:cNvSpPr>
            <a:spLocks/>
          </p:cNvSpPr>
          <p:nvPr/>
        </p:nvSpPr>
        <p:spPr bwMode="auto">
          <a:xfrm>
            <a:off x="5699745" y="2276799"/>
            <a:ext cx="317500" cy="277812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183">
            <a:extLst>
              <a:ext uri="{FF2B5EF4-FFF2-40B4-BE49-F238E27FC236}">
                <a16:creationId xmlns:a16="http://schemas.microsoft.com/office/drawing/2014/main" id="{163B85B2-AFAA-45DC-804B-DC9D312709C3}"/>
              </a:ext>
            </a:extLst>
          </p:cNvPr>
          <p:cNvSpPr>
            <a:spLocks/>
          </p:cNvSpPr>
          <p:nvPr/>
        </p:nvSpPr>
        <p:spPr bwMode="auto">
          <a:xfrm>
            <a:off x="5699745" y="2276799"/>
            <a:ext cx="317500" cy="277812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184">
            <a:extLst>
              <a:ext uri="{FF2B5EF4-FFF2-40B4-BE49-F238E27FC236}">
                <a16:creationId xmlns:a16="http://schemas.microsoft.com/office/drawing/2014/main" id="{9678D5EF-AF52-4777-8F72-8FCD19B4FEC2}"/>
              </a:ext>
            </a:extLst>
          </p:cNvPr>
          <p:cNvSpPr>
            <a:spLocks/>
          </p:cNvSpPr>
          <p:nvPr/>
        </p:nvSpPr>
        <p:spPr bwMode="auto">
          <a:xfrm>
            <a:off x="5699745" y="2948311"/>
            <a:ext cx="317500" cy="279400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185">
            <a:extLst>
              <a:ext uri="{FF2B5EF4-FFF2-40B4-BE49-F238E27FC236}">
                <a16:creationId xmlns:a16="http://schemas.microsoft.com/office/drawing/2014/main" id="{3C20C814-885F-4882-9092-87CB5BBF7391}"/>
              </a:ext>
            </a:extLst>
          </p:cNvPr>
          <p:cNvSpPr>
            <a:spLocks/>
          </p:cNvSpPr>
          <p:nvPr/>
        </p:nvSpPr>
        <p:spPr bwMode="auto">
          <a:xfrm>
            <a:off x="5699745" y="2948311"/>
            <a:ext cx="317500" cy="279400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Line 186">
            <a:extLst>
              <a:ext uri="{FF2B5EF4-FFF2-40B4-BE49-F238E27FC236}">
                <a16:creationId xmlns:a16="http://schemas.microsoft.com/office/drawing/2014/main" id="{2FD634B6-8B83-436F-8BD2-23020BCB5A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077195" y="2748286"/>
            <a:ext cx="57150" cy="0"/>
          </a:xfrm>
          <a:prstGeom prst="line">
            <a:avLst/>
          </a:prstGeom>
          <a:noFill/>
          <a:ln w="793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187">
            <a:extLst>
              <a:ext uri="{FF2B5EF4-FFF2-40B4-BE49-F238E27FC236}">
                <a16:creationId xmlns:a16="http://schemas.microsoft.com/office/drawing/2014/main" id="{9C89CEB0-457B-4700-86F7-35B41C9813FF}"/>
              </a:ext>
            </a:extLst>
          </p:cNvPr>
          <p:cNvSpPr>
            <a:spLocks/>
          </p:cNvSpPr>
          <p:nvPr/>
        </p:nvSpPr>
        <p:spPr bwMode="auto">
          <a:xfrm>
            <a:off x="3126407" y="2721299"/>
            <a:ext cx="55563" cy="53975"/>
          </a:xfrm>
          <a:custGeom>
            <a:avLst/>
            <a:gdLst>
              <a:gd name="T0" fmla="*/ 0 w 35"/>
              <a:gd name="T1" fmla="*/ 0 h 34"/>
              <a:gd name="T2" fmla="*/ 35 w 35"/>
              <a:gd name="T3" fmla="*/ 17 h 34"/>
              <a:gd name="T4" fmla="*/ 0 w 35"/>
              <a:gd name="T5" fmla="*/ 34 h 34"/>
              <a:gd name="T6" fmla="*/ 0 w 35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34">
                <a:moveTo>
                  <a:pt x="0" y="0"/>
                </a:moveTo>
                <a:lnTo>
                  <a:pt x="35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188">
            <a:extLst>
              <a:ext uri="{FF2B5EF4-FFF2-40B4-BE49-F238E27FC236}">
                <a16:creationId xmlns:a16="http://schemas.microsoft.com/office/drawing/2014/main" id="{A38665D1-EB35-4499-BE62-3E1642374F15}"/>
              </a:ext>
            </a:extLst>
          </p:cNvPr>
          <p:cNvSpPr>
            <a:spLocks noEditPoints="1"/>
          </p:cNvSpPr>
          <p:nvPr/>
        </p:nvSpPr>
        <p:spPr bwMode="auto">
          <a:xfrm>
            <a:off x="3655045" y="2745111"/>
            <a:ext cx="527050" cy="6350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189">
            <a:extLst>
              <a:ext uri="{FF2B5EF4-FFF2-40B4-BE49-F238E27FC236}">
                <a16:creationId xmlns:a16="http://schemas.microsoft.com/office/drawing/2014/main" id="{7433BC9F-58BB-48E3-954D-41D80AB9C550}"/>
              </a:ext>
            </a:extLst>
          </p:cNvPr>
          <p:cNvSpPr>
            <a:spLocks/>
          </p:cNvSpPr>
          <p:nvPr/>
        </p:nvSpPr>
        <p:spPr bwMode="auto">
          <a:xfrm>
            <a:off x="4170982" y="2721299"/>
            <a:ext cx="53975" cy="53975"/>
          </a:xfrm>
          <a:custGeom>
            <a:avLst/>
            <a:gdLst>
              <a:gd name="T0" fmla="*/ 0 w 34"/>
              <a:gd name="T1" fmla="*/ 0 h 34"/>
              <a:gd name="T2" fmla="*/ 34 w 34"/>
              <a:gd name="T3" fmla="*/ 17 h 34"/>
              <a:gd name="T4" fmla="*/ 0 w 34"/>
              <a:gd name="T5" fmla="*/ 34 h 34"/>
              <a:gd name="T6" fmla="*/ 0 w 34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34">
                <a:moveTo>
                  <a:pt x="0" y="0"/>
                </a:moveTo>
                <a:lnTo>
                  <a:pt x="34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190">
            <a:extLst>
              <a:ext uri="{FF2B5EF4-FFF2-40B4-BE49-F238E27FC236}">
                <a16:creationId xmlns:a16="http://schemas.microsoft.com/office/drawing/2014/main" id="{D6D93E55-DC91-4BD1-8DDC-48201A08F38E}"/>
              </a:ext>
            </a:extLst>
          </p:cNvPr>
          <p:cNvSpPr>
            <a:spLocks noEditPoints="1"/>
          </p:cNvSpPr>
          <p:nvPr/>
        </p:nvSpPr>
        <p:spPr bwMode="auto">
          <a:xfrm>
            <a:off x="5125070" y="2433961"/>
            <a:ext cx="536575" cy="280987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191">
            <a:extLst>
              <a:ext uri="{FF2B5EF4-FFF2-40B4-BE49-F238E27FC236}">
                <a16:creationId xmlns:a16="http://schemas.microsoft.com/office/drawing/2014/main" id="{B7BCCCF9-F6A6-4839-9233-0EFB6E823E13}"/>
              </a:ext>
            </a:extLst>
          </p:cNvPr>
          <p:cNvSpPr>
            <a:spLocks/>
          </p:cNvSpPr>
          <p:nvPr/>
        </p:nvSpPr>
        <p:spPr bwMode="auto">
          <a:xfrm>
            <a:off x="5639420" y="2414911"/>
            <a:ext cx="60325" cy="49212"/>
          </a:xfrm>
          <a:custGeom>
            <a:avLst/>
            <a:gdLst>
              <a:gd name="T0" fmla="*/ 0 w 38"/>
              <a:gd name="T1" fmla="*/ 1 h 31"/>
              <a:gd name="T2" fmla="*/ 38 w 38"/>
              <a:gd name="T3" fmla="*/ 0 h 31"/>
              <a:gd name="T4" fmla="*/ 15 w 38"/>
              <a:gd name="T5" fmla="*/ 31 h 31"/>
              <a:gd name="T6" fmla="*/ 0 w 38"/>
              <a:gd name="T7" fmla="*/ 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8" h="31">
                <a:moveTo>
                  <a:pt x="0" y="1"/>
                </a:moveTo>
                <a:lnTo>
                  <a:pt x="38" y="0"/>
                </a:lnTo>
                <a:lnTo>
                  <a:pt x="15" y="3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192">
            <a:extLst>
              <a:ext uri="{FF2B5EF4-FFF2-40B4-BE49-F238E27FC236}">
                <a16:creationId xmlns:a16="http://schemas.microsoft.com/office/drawing/2014/main" id="{8B1FE7AE-2303-43DD-97FA-BD4BA6362AE3}"/>
              </a:ext>
            </a:extLst>
          </p:cNvPr>
          <p:cNvSpPr>
            <a:spLocks noEditPoints="1"/>
          </p:cNvSpPr>
          <p:nvPr/>
        </p:nvSpPr>
        <p:spPr bwMode="auto">
          <a:xfrm>
            <a:off x="5125070" y="2892749"/>
            <a:ext cx="531813" cy="182562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193">
            <a:extLst>
              <a:ext uri="{FF2B5EF4-FFF2-40B4-BE49-F238E27FC236}">
                <a16:creationId xmlns:a16="http://schemas.microsoft.com/office/drawing/2014/main" id="{F0A775B8-E43A-493B-ADC4-480135D56873}"/>
              </a:ext>
            </a:extLst>
          </p:cNvPr>
          <p:cNvSpPr>
            <a:spLocks/>
          </p:cNvSpPr>
          <p:nvPr/>
        </p:nvSpPr>
        <p:spPr bwMode="auto">
          <a:xfrm>
            <a:off x="5639420" y="3045149"/>
            <a:ext cx="60325" cy="50800"/>
          </a:xfrm>
          <a:custGeom>
            <a:avLst/>
            <a:gdLst>
              <a:gd name="T0" fmla="*/ 11 w 38"/>
              <a:gd name="T1" fmla="*/ 0 h 32"/>
              <a:gd name="T2" fmla="*/ 38 w 38"/>
              <a:gd name="T3" fmla="*/ 27 h 32"/>
              <a:gd name="T4" fmla="*/ 0 w 38"/>
              <a:gd name="T5" fmla="*/ 32 h 32"/>
              <a:gd name="T6" fmla="*/ 11 w 38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8" h="32">
                <a:moveTo>
                  <a:pt x="11" y="0"/>
                </a:moveTo>
                <a:lnTo>
                  <a:pt x="38" y="27"/>
                </a:lnTo>
                <a:lnTo>
                  <a:pt x="0" y="3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195">
            <a:extLst>
              <a:ext uri="{FF2B5EF4-FFF2-40B4-BE49-F238E27FC236}">
                <a16:creationId xmlns:a16="http://schemas.microsoft.com/office/drawing/2014/main" id="{82AA7E98-87C9-4057-A8F6-F7A8A72B163B}"/>
              </a:ext>
            </a:extLst>
          </p:cNvPr>
          <p:cNvSpPr>
            <a:spLocks noEditPoints="1"/>
          </p:cNvSpPr>
          <p:nvPr/>
        </p:nvSpPr>
        <p:spPr bwMode="auto">
          <a:xfrm>
            <a:off x="2364407" y="3324549"/>
            <a:ext cx="3946525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Rectangle 196">
            <a:extLst>
              <a:ext uri="{FF2B5EF4-FFF2-40B4-BE49-F238E27FC236}">
                <a16:creationId xmlns:a16="http://schemas.microsoft.com/office/drawing/2014/main" id="{E900170C-2D78-4B99-9569-2C3703B28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682" y="3200724"/>
            <a:ext cx="334963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0" name="Rectangle 197">
            <a:extLst>
              <a:ext uri="{FF2B5EF4-FFF2-40B4-BE49-F238E27FC236}">
                <a16:creationId xmlns:a16="http://schemas.microsoft.com/office/drawing/2014/main" id="{5BC344EF-8FE6-44AC-A399-41126078A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5695" y="3340424"/>
            <a:ext cx="388938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1" name="Rectangle 198">
            <a:extLst>
              <a:ext uri="{FF2B5EF4-FFF2-40B4-BE49-F238E27FC236}">
                <a16:creationId xmlns:a16="http://schemas.microsoft.com/office/drawing/2014/main" id="{1858FEB3-307F-496F-AABE-CA7B9FACD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3345" y="3043561"/>
            <a:ext cx="4826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2" name="Rectangle 199">
            <a:extLst>
              <a:ext uri="{FF2B5EF4-FFF2-40B4-BE49-F238E27FC236}">
                <a16:creationId xmlns:a16="http://schemas.microsoft.com/office/drawing/2014/main" id="{48E49262-83EB-4A9A-82A8-C92BE4618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3082" y="3043561"/>
            <a:ext cx="366713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3" name="Rectangle 200">
            <a:extLst>
              <a:ext uri="{FF2B5EF4-FFF2-40B4-BE49-F238E27FC236}">
                <a16:creationId xmlns:a16="http://schemas.microsoft.com/office/drawing/2014/main" id="{5DB0CFFF-CEC3-4C9D-BE29-65128997C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1745" y="3043561"/>
            <a:ext cx="7874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4" name="Rectangle 201">
            <a:extLst>
              <a:ext uri="{FF2B5EF4-FFF2-40B4-BE49-F238E27FC236}">
                <a16:creationId xmlns:a16="http://schemas.microsoft.com/office/drawing/2014/main" id="{AAA47ADB-BB2F-4313-82BA-6904C91C8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6282" y="3043561"/>
            <a:ext cx="635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5" name="Rectangle 202">
            <a:extLst>
              <a:ext uri="{FF2B5EF4-FFF2-40B4-BE49-F238E27FC236}">
                <a16:creationId xmlns:a16="http://schemas.microsoft.com/office/drawing/2014/main" id="{C3664BA8-1C7C-442B-ADD1-8DCFE08C8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5332" y="3043561"/>
            <a:ext cx="65087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0" name="Rectangle 207">
            <a:extLst>
              <a:ext uri="{FF2B5EF4-FFF2-40B4-BE49-F238E27FC236}">
                <a16:creationId xmlns:a16="http://schemas.microsoft.com/office/drawing/2014/main" id="{FB983D98-8948-479C-818C-0BB0B7FBF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487" y="5728044"/>
            <a:ext cx="744537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Freeform 208">
            <a:extLst>
              <a:ext uri="{FF2B5EF4-FFF2-40B4-BE49-F238E27FC236}">
                <a16:creationId xmlns:a16="http://schemas.microsoft.com/office/drawing/2014/main" id="{A88A5A87-25C9-4C06-ACD4-C5D537F984AF}"/>
              </a:ext>
            </a:extLst>
          </p:cNvPr>
          <p:cNvSpPr>
            <a:spLocks noEditPoints="1"/>
          </p:cNvSpPr>
          <p:nvPr/>
        </p:nvSpPr>
        <p:spPr bwMode="auto">
          <a:xfrm>
            <a:off x="971900" y="5726457"/>
            <a:ext cx="747712" cy="215900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Rectangle 209">
            <a:extLst>
              <a:ext uri="{FF2B5EF4-FFF2-40B4-BE49-F238E27FC236}">
                <a16:creationId xmlns:a16="http://schemas.microsoft.com/office/drawing/2014/main" id="{EB0E24A0-F808-4FB0-919E-C1B276D54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2225" y="5783607"/>
            <a:ext cx="344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3" name="Rectangle 210">
            <a:extLst>
              <a:ext uri="{FF2B5EF4-FFF2-40B4-BE49-F238E27FC236}">
                <a16:creationId xmlns:a16="http://schemas.microsoft.com/office/drawing/2014/main" id="{DDFFD8CD-3881-4688-B129-73F9E3CC8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8925" y="5783607"/>
            <a:ext cx="90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4" name="Rectangle 211">
            <a:extLst>
              <a:ext uri="{FF2B5EF4-FFF2-40B4-BE49-F238E27FC236}">
                <a16:creationId xmlns:a16="http://schemas.microsoft.com/office/drawing/2014/main" id="{7E6E6166-18F8-48CF-91FD-85265AF7F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8612" y="5783607"/>
            <a:ext cx="3127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5" name="Freeform 212">
            <a:extLst>
              <a:ext uri="{FF2B5EF4-FFF2-40B4-BE49-F238E27FC236}">
                <a16:creationId xmlns:a16="http://schemas.microsoft.com/office/drawing/2014/main" id="{DA7468E6-4654-4176-B8AA-B77FFF7747F4}"/>
              </a:ext>
            </a:extLst>
          </p:cNvPr>
          <p:cNvSpPr>
            <a:spLocks noEditPoints="1"/>
          </p:cNvSpPr>
          <p:nvPr/>
        </p:nvSpPr>
        <p:spPr bwMode="auto">
          <a:xfrm>
            <a:off x="1587850" y="5759794"/>
            <a:ext cx="111125" cy="150812"/>
          </a:xfrm>
          <a:custGeom>
            <a:avLst/>
            <a:gdLst>
              <a:gd name="T0" fmla="*/ 39 w 70"/>
              <a:gd name="T1" fmla="*/ 0 h 95"/>
              <a:gd name="T2" fmla="*/ 70 w 70"/>
              <a:gd name="T3" fmla="*/ 31 h 95"/>
              <a:gd name="T4" fmla="*/ 70 w 70"/>
              <a:gd name="T5" fmla="*/ 95 h 95"/>
              <a:gd name="T6" fmla="*/ 0 w 70"/>
              <a:gd name="T7" fmla="*/ 95 h 95"/>
              <a:gd name="T8" fmla="*/ 0 w 70"/>
              <a:gd name="T9" fmla="*/ 0 h 95"/>
              <a:gd name="T10" fmla="*/ 39 w 70"/>
              <a:gd name="T11" fmla="*/ 0 h 95"/>
              <a:gd name="T12" fmla="*/ 5 w 70"/>
              <a:gd name="T13" fmla="*/ 89 h 95"/>
              <a:gd name="T14" fmla="*/ 64 w 70"/>
              <a:gd name="T15" fmla="*/ 89 h 95"/>
              <a:gd name="T16" fmla="*/ 64 w 70"/>
              <a:gd name="T17" fmla="*/ 35 h 95"/>
              <a:gd name="T18" fmla="*/ 35 w 70"/>
              <a:gd name="T19" fmla="*/ 35 h 95"/>
              <a:gd name="T20" fmla="*/ 35 w 70"/>
              <a:gd name="T21" fmla="*/ 6 h 95"/>
              <a:gd name="T22" fmla="*/ 5 w 70"/>
              <a:gd name="T23" fmla="*/ 6 h 95"/>
              <a:gd name="T24" fmla="*/ 5 w 70"/>
              <a:gd name="T25" fmla="*/ 89 h 95"/>
              <a:gd name="T26" fmla="*/ 41 w 70"/>
              <a:gd name="T27" fmla="*/ 10 h 95"/>
              <a:gd name="T28" fmla="*/ 41 w 70"/>
              <a:gd name="T29" fmla="*/ 29 h 95"/>
              <a:gd name="T30" fmla="*/ 60 w 70"/>
              <a:gd name="T31" fmla="*/ 29 h 95"/>
              <a:gd name="T32" fmla="*/ 41 w 70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5">
                <a:moveTo>
                  <a:pt x="39" y="0"/>
                </a:moveTo>
                <a:lnTo>
                  <a:pt x="70" y="31"/>
                </a:lnTo>
                <a:lnTo>
                  <a:pt x="70" y="95"/>
                </a:lnTo>
                <a:lnTo>
                  <a:pt x="0" y="95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5" y="89"/>
                </a:moveTo>
                <a:lnTo>
                  <a:pt x="64" y="89"/>
                </a:lnTo>
                <a:lnTo>
                  <a:pt x="64" y="35"/>
                </a:lnTo>
                <a:lnTo>
                  <a:pt x="35" y="35"/>
                </a:lnTo>
                <a:lnTo>
                  <a:pt x="35" y="6"/>
                </a:lnTo>
                <a:lnTo>
                  <a:pt x="5" y="6"/>
                </a:lnTo>
                <a:lnTo>
                  <a:pt x="5" y="89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Rectangle 213">
            <a:extLst>
              <a:ext uri="{FF2B5EF4-FFF2-40B4-BE49-F238E27FC236}">
                <a16:creationId xmlns:a16="http://schemas.microsoft.com/office/drawing/2014/main" id="{149BFC47-C332-421B-9A35-1446F21FA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587" y="5728044"/>
            <a:ext cx="54927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Freeform 214">
            <a:extLst>
              <a:ext uri="{FF2B5EF4-FFF2-40B4-BE49-F238E27FC236}">
                <a16:creationId xmlns:a16="http://schemas.microsoft.com/office/drawing/2014/main" id="{F4DC254B-001D-4A2E-9FFD-2F93A2E598E2}"/>
              </a:ext>
            </a:extLst>
          </p:cNvPr>
          <p:cNvSpPr>
            <a:spLocks noEditPoints="1"/>
          </p:cNvSpPr>
          <p:nvPr/>
        </p:nvSpPr>
        <p:spPr bwMode="auto">
          <a:xfrm>
            <a:off x="1772000" y="5726457"/>
            <a:ext cx="552450" cy="215900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Rectangle 215">
            <a:extLst>
              <a:ext uri="{FF2B5EF4-FFF2-40B4-BE49-F238E27FC236}">
                <a16:creationId xmlns:a16="http://schemas.microsoft.com/office/drawing/2014/main" id="{4C37B7D9-4BCA-4B40-B241-E9DBBD883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2325" y="5783607"/>
            <a:ext cx="2222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9" name="Rectangle 216">
            <a:extLst>
              <a:ext uri="{FF2B5EF4-FFF2-40B4-BE49-F238E27FC236}">
                <a16:creationId xmlns:a16="http://schemas.microsoft.com/office/drawing/2014/main" id="{F3476365-70F5-474F-ABBC-7CEFC4A97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487" y="5783607"/>
            <a:ext cx="2730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0" name="Freeform 217">
            <a:extLst>
              <a:ext uri="{FF2B5EF4-FFF2-40B4-BE49-F238E27FC236}">
                <a16:creationId xmlns:a16="http://schemas.microsoft.com/office/drawing/2014/main" id="{30B52E81-A8C0-446D-997F-ACEF0605EFE0}"/>
              </a:ext>
            </a:extLst>
          </p:cNvPr>
          <p:cNvSpPr>
            <a:spLocks noEditPoints="1"/>
          </p:cNvSpPr>
          <p:nvPr/>
        </p:nvSpPr>
        <p:spPr bwMode="auto">
          <a:xfrm>
            <a:off x="2187925" y="5759794"/>
            <a:ext cx="122237" cy="150812"/>
          </a:xfrm>
          <a:custGeom>
            <a:avLst/>
            <a:gdLst>
              <a:gd name="T0" fmla="*/ 43 w 77"/>
              <a:gd name="T1" fmla="*/ 0 h 95"/>
              <a:gd name="T2" fmla="*/ 77 w 77"/>
              <a:gd name="T3" fmla="*/ 31 h 95"/>
              <a:gd name="T4" fmla="*/ 77 w 77"/>
              <a:gd name="T5" fmla="*/ 95 h 95"/>
              <a:gd name="T6" fmla="*/ 0 w 77"/>
              <a:gd name="T7" fmla="*/ 95 h 95"/>
              <a:gd name="T8" fmla="*/ 0 w 77"/>
              <a:gd name="T9" fmla="*/ 0 h 95"/>
              <a:gd name="T10" fmla="*/ 43 w 77"/>
              <a:gd name="T11" fmla="*/ 0 h 95"/>
              <a:gd name="T12" fmla="*/ 6 w 77"/>
              <a:gd name="T13" fmla="*/ 89 h 95"/>
              <a:gd name="T14" fmla="*/ 71 w 77"/>
              <a:gd name="T15" fmla="*/ 89 h 95"/>
              <a:gd name="T16" fmla="*/ 71 w 77"/>
              <a:gd name="T17" fmla="*/ 35 h 95"/>
              <a:gd name="T18" fmla="*/ 38 w 77"/>
              <a:gd name="T19" fmla="*/ 35 h 95"/>
              <a:gd name="T20" fmla="*/ 38 w 77"/>
              <a:gd name="T21" fmla="*/ 6 h 95"/>
              <a:gd name="T22" fmla="*/ 6 w 77"/>
              <a:gd name="T23" fmla="*/ 6 h 95"/>
              <a:gd name="T24" fmla="*/ 6 w 77"/>
              <a:gd name="T25" fmla="*/ 89 h 95"/>
              <a:gd name="T26" fmla="*/ 45 w 77"/>
              <a:gd name="T27" fmla="*/ 10 h 95"/>
              <a:gd name="T28" fmla="*/ 45 w 77"/>
              <a:gd name="T29" fmla="*/ 29 h 95"/>
              <a:gd name="T30" fmla="*/ 66 w 77"/>
              <a:gd name="T31" fmla="*/ 29 h 95"/>
              <a:gd name="T32" fmla="*/ 45 w 77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7" h="95">
                <a:moveTo>
                  <a:pt x="43" y="0"/>
                </a:moveTo>
                <a:lnTo>
                  <a:pt x="77" y="31"/>
                </a:lnTo>
                <a:lnTo>
                  <a:pt x="77" y="95"/>
                </a:lnTo>
                <a:lnTo>
                  <a:pt x="0" y="95"/>
                </a:lnTo>
                <a:lnTo>
                  <a:pt x="0" y="0"/>
                </a:lnTo>
                <a:lnTo>
                  <a:pt x="43" y="0"/>
                </a:lnTo>
                <a:close/>
                <a:moveTo>
                  <a:pt x="6" y="89"/>
                </a:moveTo>
                <a:lnTo>
                  <a:pt x="71" y="89"/>
                </a:lnTo>
                <a:lnTo>
                  <a:pt x="71" y="35"/>
                </a:lnTo>
                <a:lnTo>
                  <a:pt x="38" y="35"/>
                </a:lnTo>
                <a:lnTo>
                  <a:pt x="38" y="6"/>
                </a:lnTo>
                <a:lnTo>
                  <a:pt x="6" y="6"/>
                </a:lnTo>
                <a:lnTo>
                  <a:pt x="6" y="89"/>
                </a:lnTo>
                <a:close/>
                <a:moveTo>
                  <a:pt x="45" y="10"/>
                </a:moveTo>
                <a:lnTo>
                  <a:pt x="45" y="29"/>
                </a:lnTo>
                <a:lnTo>
                  <a:pt x="66" y="29"/>
                </a:lnTo>
                <a:lnTo>
                  <a:pt x="45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Rectangle 218">
            <a:extLst>
              <a:ext uri="{FF2B5EF4-FFF2-40B4-BE49-F238E27FC236}">
                <a16:creationId xmlns:a16="http://schemas.microsoft.com/office/drawing/2014/main" id="{B2B20B14-F87F-4BB1-99E6-BF1EBC78D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4300" y="5728044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Freeform 219">
            <a:extLst>
              <a:ext uri="{FF2B5EF4-FFF2-40B4-BE49-F238E27FC236}">
                <a16:creationId xmlns:a16="http://schemas.microsoft.com/office/drawing/2014/main" id="{252C5E63-879A-4C35-9DDB-4286F9082748}"/>
              </a:ext>
            </a:extLst>
          </p:cNvPr>
          <p:cNvSpPr>
            <a:spLocks noEditPoints="1"/>
          </p:cNvSpPr>
          <p:nvPr/>
        </p:nvSpPr>
        <p:spPr bwMode="auto">
          <a:xfrm>
            <a:off x="2392712" y="5726457"/>
            <a:ext cx="747712" cy="21590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Rectangle 220">
            <a:extLst>
              <a:ext uri="{FF2B5EF4-FFF2-40B4-BE49-F238E27FC236}">
                <a16:creationId xmlns:a16="http://schemas.microsoft.com/office/drawing/2014/main" id="{E3DA2703-84A7-4CC7-8BF6-9F17242F7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3037" y="5783607"/>
            <a:ext cx="6175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4" name="Freeform 221">
            <a:extLst>
              <a:ext uri="{FF2B5EF4-FFF2-40B4-BE49-F238E27FC236}">
                <a16:creationId xmlns:a16="http://schemas.microsoft.com/office/drawing/2014/main" id="{95B66769-2AA5-4298-8D88-B5709B9730FA}"/>
              </a:ext>
            </a:extLst>
          </p:cNvPr>
          <p:cNvSpPr>
            <a:spLocks noEditPoints="1"/>
          </p:cNvSpPr>
          <p:nvPr/>
        </p:nvSpPr>
        <p:spPr bwMode="auto">
          <a:xfrm>
            <a:off x="3008662" y="5759794"/>
            <a:ext cx="112712" cy="150812"/>
          </a:xfrm>
          <a:custGeom>
            <a:avLst/>
            <a:gdLst>
              <a:gd name="T0" fmla="*/ 40 w 71"/>
              <a:gd name="T1" fmla="*/ 0 h 95"/>
              <a:gd name="T2" fmla="*/ 71 w 71"/>
              <a:gd name="T3" fmla="*/ 31 h 95"/>
              <a:gd name="T4" fmla="*/ 71 w 71"/>
              <a:gd name="T5" fmla="*/ 95 h 95"/>
              <a:gd name="T6" fmla="*/ 0 w 71"/>
              <a:gd name="T7" fmla="*/ 95 h 95"/>
              <a:gd name="T8" fmla="*/ 0 w 71"/>
              <a:gd name="T9" fmla="*/ 0 h 95"/>
              <a:gd name="T10" fmla="*/ 40 w 71"/>
              <a:gd name="T11" fmla="*/ 0 h 95"/>
              <a:gd name="T12" fmla="*/ 6 w 71"/>
              <a:gd name="T13" fmla="*/ 89 h 95"/>
              <a:gd name="T14" fmla="*/ 65 w 71"/>
              <a:gd name="T15" fmla="*/ 89 h 95"/>
              <a:gd name="T16" fmla="*/ 65 w 71"/>
              <a:gd name="T17" fmla="*/ 35 h 95"/>
              <a:gd name="T18" fmla="*/ 36 w 71"/>
              <a:gd name="T19" fmla="*/ 35 h 95"/>
              <a:gd name="T20" fmla="*/ 36 w 71"/>
              <a:gd name="T21" fmla="*/ 6 h 95"/>
              <a:gd name="T22" fmla="*/ 6 w 71"/>
              <a:gd name="T23" fmla="*/ 6 h 95"/>
              <a:gd name="T24" fmla="*/ 6 w 71"/>
              <a:gd name="T25" fmla="*/ 89 h 95"/>
              <a:gd name="T26" fmla="*/ 42 w 71"/>
              <a:gd name="T27" fmla="*/ 10 h 95"/>
              <a:gd name="T28" fmla="*/ 42 w 71"/>
              <a:gd name="T29" fmla="*/ 29 h 95"/>
              <a:gd name="T30" fmla="*/ 61 w 71"/>
              <a:gd name="T31" fmla="*/ 29 h 95"/>
              <a:gd name="T32" fmla="*/ 42 w 71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1" h="95">
                <a:moveTo>
                  <a:pt x="40" y="0"/>
                </a:moveTo>
                <a:lnTo>
                  <a:pt x="71" y="31"/>
                </a:lnTo>
                <a:lnTo>
                  <a:pt x="71" y="95"/>
                </a:lnTo>
                <a:lnTo>
                  <a:pt x="0" y="95"/>
                </a:lnTo>
                <a:lnTo>
                  <a:pt x="0" y="0"/>
                </a:lnTo>
                <a:lnTo>
                  <a:pt x="40" y="0"/>
                </a:lnTo>
                <a:close/>
                <a:moveTo>
                  <a:pt x="6" y="89"/>
                </a:moveTo>
                <a:lnTo>
                  <a:pt x="65" y="89"/>
                </a:lnTo>
                <a:lnTo>
                  <a:pt x="65" y="35"/>
                </a:lnTo>
                <a:lnTo>
                  <a:pt x="36" y="35"/>
                </a:lnTo>
                <a:lnTo>
                  <a:pt x="36" y="6"/>
                </a:lnTo>
                <a:lnTo>
                  <a:pt x="6" y="6"/>
                </a:lnTo>
                <a:lnTo>
                  <a:pt x="6" y="89"/>
                </a:lnTo>
                <a:close/>
                <a:moveTo>
                  <a:pt x="42" y="10"/>
                </a:moveTo>
                <a:lnTo>
                  <a:pt x="42" y="29"/>
                </a:lnTo>
                <a:lnTo>
                  <a:pt x="61" y="29"/>
                </a:lnTo>
                <a:lnTo>
                  <a:pt x="42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Rectangle 222">
            <a:extLst>
              <a:ext uri="{FF2B5EF4-FFF2-40B4-BE49-F238E27FC236}">
                <a16:creationId xmlns:a16="http://schemas.microsoft.com/office/drawing/2014/main" id="{46BF7A0F-FF76-4D6A-8EFF-4FD2DE32A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475" y="4688232"/>
            <a:ext cx="1108075" cy="85407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Rectangle 223">
            <a:extLst>
              <a:ext uri="{FF2B5EF4-FFF2-40B4-BE49-F238E27FC236}">
                <a16:creationId xmlns:a16="http://schemas.microsoft.com/office/drawing/2014/main" id="{E8B11100-089F-480C-BE5F-E0EE82F7F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475" y="4688232"/>
            <a:ext cx="1108075" cy="854075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Rectangle 224">
            <a:extLst>
              <a:ext uri="{FF2B5EF4-FFF2-40B4-BE49-F238E27FC236}">
                <a16:creationId xmlns:a16="http://schemas.microsoft.com/office/drawing/2014/main" id="{B8B40336-EC74-4807-9C22-0D18BF424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525" y="4740619"/>
            <a:ext cx="40481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8" name="Rectangle 225">
            <a:extLst>
              <a:ext uri="{FF2B5EF4-FFF2-40B4-BE49-F238E27FC236}">
                <a16:creationId xmlns:a16="http://schemas.microsoft.com/office/drawing/2014/main" id="{90311A9C-B797-43C2-B73C-8B6E09E4B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1537" y="4691407"/>
            <a:ext cx="1414462" cy="852487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Rectangle 226">
            <a:extLst>
              <a:ext uri="{FF2B5EF4-FFF2-40B4-BE49-F238E27FC236}">
                <a16:creationId xmlns:a16="http://schemas.microsoft.com/office/drawing/2014/main" id="{F3DF2B93-6460-4D76-B849-1A375DEB3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1537" y="4691407"/>
            <a:ext cx="1414462" cy="852487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Rectangle 227">
            <a:extLst>
              <a:ext uri="{FF2B5EF4-FFF2-40B4-BE49-F238E27FC236}">
                <a16:creationId xmlns:a16="http://schemas.microsoft.com/office/drawing/2014/main" id="{58BA93C5-4F91-4D73-8D23-4B8F2B1EB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1750" y="4742207"/>
            <a:ext cx="67786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" name="Rectangle 228">
            <a:extLst>
              <a:ext uri="{FF2B5EF4-FFF2-40B4-BE49-F238E27FC236}">
                <a16:creationId xmlns:a16="http://schemas.microsoft.com/office/drawing/2014/main" id="{EBEB21E1-7AE4-45E6-8330-504967BF9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6025" y="4494557"/>
            <a:ext cx="612775" cy="53816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Rectangle 229">
            <a:extLst>
              <a:ext uri="{FF2B5EF4-FFF2-40B4-BE49-F238E27FC236}">
                <a16:creationId xmlns:a16="http://schemas.microsoft.com/office/drawing/2014/main" id="{D130616F-85C7-4D1E-A90B-95FB63C1F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6025" y="4494557"/>
            <a:ext cx="612775" cy="53816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Rectangle 230">
            <a:extLst>
              <a:ext uri="{FF2B5EF4-FFF2-40B4-BE49-F238E27FC236}">
                <a16:creationId xmlns:a16="http://schemas.microsoft.com/office/drawing/2014/main" id="{2E48C8B9-5271-41EB-BD3B-6177E60B5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837" y="4543769"/>
            <a:ext cx="414337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" name="Rectangle 231">
            <a:extLst>
              <a:ext uri="{FF2B5EF4-FFF2-40B4-BE49-F238E27FC236}">
                <a16:creationId xmlns:a16="http://schemas.microsoft.com/office/drawing/2014/main" id="{7476ED50-1435-4184-BE91-DC5182A7E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850" y="5118444"/>
            <a:ext cx="612775" cy="53816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Rectangle 232">
            <a:extLst>
              <a:ext uri="{FF2B5EF4-FFF2-40B4-BE49-F238E27FC236}">
                <a16:creationId xmlns:a16="http://schemas.microsoft.com/office/drawing/2014/main" id="{8C329181-4A7C-40DA-94FD-4ACE4C473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850" y="5118444"/>
            <a:ext cx="612775" cy="53816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Rectangle 233">
            <a:extLst>
              <a:ext uri="{FF2B5EF4-FFF2-40B4-BE49-F238E27FC236}">
                <a16:creationId xmlns:a16="http://schemas.microsoft.com/office/drawing/2014/main" id="{EA1C01C0-9CF7-45A8-9C4F-DBE95813F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9537" y="5170832"/>
            <a:ext cx="3746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" name="Freeform 234">
            <a:extLst>
              <a:ext uri="{FF2B5EF4-FFF2-40B4-BE49-F238E27FC236}">
                <a16:creationId xmlns:a16="http://schemas.microsoft.com/office/drawing/2014/main" id="{FC40CF68-D600-4DC8-8D4F-F66E5C9D857C}"/>
              </a:ext>
            </a:extLst>
          </p:cNvPr>
          <p:cNvSpPr>
            <a:spLocks/>
          </p:cNvSpPr>
          <p:nvPr/>
        </p:nvSpPr>
        <p:spPr bwMode="auto">
          <a:xfrm>
            <a:off x="665512" y="4950169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Freeform 235">
            <a:extLst>
              <a:ext uri="{FF2B5EF4-FFF2-40B4-BE49-F238E27FC236}">
                <a16:creationId xmlns:a16="http://schemas.microsoft.com/office/drawing/2014/main" id="{9374FDB4-7B60-40F3-B4E1-7B637F207ACB}"/>
              </a:ext>
            </a:extLst>
          </p:cNvPr>
          <p:cNvSpPr>
            <a:spLocks/>
          </p:cNvSpPr>
          <p:nvPr/>
        </p:nvSpPr>
        <p:spPr bwMode="auto">
          <a:xfrm>
            <a:off x="665512" y="4950169"/>
            <a:ext cx="457200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Rectangle 236">
            <a:extLst>
              <a:ext uri="{FF2B5EF4-FFF2-40B4-BE49-F238E27FC236}">
                <a16:creationId xmlns:a16="http://schemas.microsoft.com/office/drawing/2014/main" id="{48D4F6E0-798F-4D4A-8FCA-80081CD25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525" y="5000969"/>
            <a:ext cx="344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0" name="Freeform 237">
            <a:extLst>
              <a:ext uri="{FF2B5EF4-FFF2-40B4-BE49-F238E27FC236}">
                <a16:creationId xmlns:a16="http://schemas.microsoft.com/office/drawing/2014/main" id="{7C07DE83-FE7C-4D1A-9CCD-936D3F9638D5}"/>
              </a:ext>
            </a:extLst>
          </p:cNvPr>
          <p:cNvSpPr>
            <a:spLocks/>
          </p:cNvSpPr>
          <p:nvPr/>
        </p:nvSpPr>
        <p:spPr bwMode="auto">
          <a:xfrm>
            <a:off x="1222725" y="4950169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Freeform 238">
            <a:extLst>
              <a:ext uri="{FF2B5EF4-FFF2-40B4-BE49-F238E27FC236}">
                <a16:creationId xmlns:a16="http://schemas.microsoft.com/office/drawing/2014/main" id="{0F4E1744-64D5-49B6-8A99-60159DBCD19A}"/>
              </a:ext>
            </a:extLst>
          </p:cNvPr>
          <p:cNvSpPr>
            <a:spLocks/>
          </p:cNvSpPr>
          <p:nvPr/>
        </p:nvSpPr>
        <p:spPr bwMode="auto">
          <a:xfrm>
            <a:off x="1222725" y="4950169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Rectangle 239">
            <a:extLst>
              <a:ext uri="{FF2B5EF4-FFF2-40B4-BE49-F238E27FC236}">
                <a16:creationId xmlns:a16="http://schemas.microsoft.com/office/drawing/2014/main" id="{DA5291AC-96CE-487F-9D85-BC824060F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9887" y="5000969"/>
            <a:ext cx="2222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3" name="Freeform 240">
            <a:extLst>
              <a:ext uri="{FF2B5EF4-FFF2-40B4-BE49-F238E27FC236}">
                <a16:creationId xmlns:a16="http://schemas.microsoft.com/office/drawing/2014/main" id="{7FF44128-D738-4854-8A7B-82FC16092E12}"/>
              </a:ext>
            </a:extLst>
          </p:cNvPr>
          <p:cNvSpPr>
            <a:spLocks/>
          </p:cNvSpPr>
          <p:nvPr/>
        </p:nvSpPr>
        <p:spPr bwMode="auto">
          <a:xfrm>
            <a:off x="2229200" y="4875557"/>
            <a:ext cx="955675" cy="531812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241">
            <a:extLst>
              <a:ext uri="{FF2B5EF4-FFF2-40B4-BE49-F238E27FC236}">
                <a16:creationId xmlns:a16="http://schemas.microsoft.com/office/drawing/2014/main" id="{6BA45D21-2117-401E-BAD1-354AA2BB2EFE}"/>
              </a:ext>
            </a:extLst>
          </p:cNvPr>
          <p:cNvSpPr>
            <a:spLocks/>
          </p:cNvSpPr>
          <p:nvPr/>
        </p:nvSpPr>
        <p:spPr bwMode="auto">
          <a:xfrm>
            <a:off x="2229200" y="4875557"/>
            <a:ext cx="955675" cy="531812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Rectangle 242">
            <a:extLst>
              <a:ext uri="{FF2B5EF4-FFF2-40B4-BE49-F238E27FC236}">
                <a16:creationId xmlns:a16="http://schemas.microsoft.com/office/drawing/2014/main" id="{061DCAD9-4FD9-4C54-BEAE-B90563AF2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1462" y="4927944"/>
            <a:ext cx="4143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" name="Freeform 243">
            <a:extLst>
              <a:ext uri="{FF2B5EF4-FFF2-40B4-BE49-F238E27FC236}">
                <a16:creationId xmlns:a16="http://schemas.microsoft.com/office/drawing/2014/main" id="{21894E90-F119-4A73-9333-1E255F3A6330}"/>
              </a:ext>
            </a:extLst>
          </p:cNvPr>
          <p:cNvSpPr>
            <a:spLocks/>
          </p:cNvSpPr>
          <p:nvPr/>
        </p:nvSpPr>
        <p:spPr bwMode="auto">
          <a:xfrm>
            <a:off x="2314925" y="5034307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244">
            <a:extLst>
              <a:ext uri="{FF2B5EF4-FFF2-40B4-BE49-F238E27FC236}">
                <a16:creationId xmlns:a16="http://schemas.microsoft.com/office/drawing/2014/main" id="{52183E67-B064-4A4F-96B7-557EF764EE7D}"/>
              </a:ext>
            </a:extLst>
          </p:cNvPr>
          <p:cNvSpPr>
            <a:spLocks/>
          </p:cNvSpPr>
          <p:nvPr/>
        </p:nvSpPr>
        <p:spPr bwMode="auto">
          <a:xfrm>
            <a:off x="2314925" y="5034307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245">
            <a:extLst>
              <a:ext uri="{FF2B5EF4-FFF2-40B4-BE49-F238E27FC236}">
                <a16:creationId xmlns:a16="http://schemas.microsoft.com/office/drawing/2014/main" id="{1278AA82-C8C5-4099-A89C-9C337E5D4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875" y="5054944"/>
            <a:ext cx="69850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Freeform 246">
            <a:extLst>
              <a:ext uri="{FF2B5EF4-FFF2-40B4-BE49-F238E27FC236}">
                <a16:creationId xmlns:a16="http://schemas.microsoft.com/office/drawing/2014/main" id="{029351F7-1D14-4811-A3C5-7332F0FD26E9}"/>
              </a:ext>
            </a:extLst>
          </p:cNvPr>
          <p:cNvSpPr>
            <a:spLocks/>
          </p:cNvSpPr>
          <p:nvPr/>
        </p:nvSpPr>
        <p:spPr bwMode="auto">
          <a:xfrm>
            <a:off x="2314925" y="5212107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247">
            <a:extLst>
              <a:ext uri="{FF2B5EF4-FFF2-40B4-BE49-F238E27FC236}">
                <a16:creationId xmlns:a16="http://schemas.microsoft.com/office/drawing/2014/main" id="{D3C9CF9D-FFA3-411F-8613-EBF87029BDA7}"/>
              </a:ext>
            </a:extLst>
          </p:cNvPr>
          <p:cNvSpPr>
            <a:spLocks/>
          </p:cNvSpPr>
          <p:nvPr/>
        </p:nvSpPr>
        <p:spPr bwMode="auto">
          <a:xfrm>
            <a:off x="2314925" y="5212107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Rectangle 248">
            <a:extLst>
              <a:ext uri="{FF2B5EF4-FFF2-40B4-BE49-F238E27FC236}">
                <a16:creationId xmlns:a16="http://schemas.microsoft.com/office/drawing/2014/main" id="{1004D601-DAC3-4DBC-90D8-555D9152D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4937" y="5232744"/>
            <a:ext cx="7191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2" name="Freeform 249">
            <a:extLst>
              <a:ext uri="{FF2B5EF4-FFF2-40B4-BE49-F238E27FC236}">
                <a16:creationId xmlns:a16="http://schemas.microsoft.com/office/drawing/2014/main" id="{4167A5B0-9B1B-49AE-8ACB-241BA932EFA0}"/>
              </a:ext>
            </a:extLst>
          </p:cNvPr>
          <p:cNvSpPr>
            <a:spLocks/>
          </p:cNvSpPr>
          <p:nvPr/>
        </p:nvSpPr>
        <p:spPr bwMode="auto">
          <a:xfrm>
            <a:off x="3650012" y="4686644"/>
            <a:ext cx="306387" cy="268287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250">
            <a:extLst>
              <a:ext uri="{FF2B5EF4-FFF2-40B4-BE49-F238E27FC236}">
                <a16:creationId xmlns:a16="http://schemas.microsoft.com/office/drawing/2014/main" id="{402FBA96-C455-4B59-960C-5701243E1E5A}"/>
              </a:ext>
            </a:extLst>
          </p:cNvPr>
          <p:cNvSpPr>
            <a:spLocks/>
          </p:cNvSpPr>
          <p:nvPr/>
        </p:nvSpPr>
        <p:spPr bwMode="auto">
          <a:xfrm>
            <a:off x="3650012" y="4686644"/>
            <a:ext cx="304800" cy="268287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251">
            <a:extLst>
              <a:ext uri="{FF2B5EF4-FFF2-40B4-BE49-F238E27FC236}">
                <a16:creationId xmlns:a16="http://schemas.microsoft.com/office/drawing/2014/main" id="{9480AA12-E7FA-4A87-97EA-F6E356343E9B}"/>
              </a:ext>
            </a:extLst>
          </p:cNvPr>
          <p:cNvSpPr>
            <a:spLocks/>
          </p:cNvSpPr>
          <p:nvPr/>
        </p:nvSpPr>
        <p:spPr bwMode="auto">
          <a:xfrm>
            <a:off x="3650012" y="5334344"/>
            <a:ext cx="306387" cy="268287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52">
            <a:extLst>
              <a:ext uri="{FF2B5EF4-FFF2-40B4-BE49-F238E27FC236}">
                <a16:creationId xmlns:a16="http://schemas.microsoft.com/office/drawing/2014/main" id="{677D4C38-0373-460C-9F03-2CD1EC89C415}"/>
              </a:ext>
            </a:extLst>
          </p:cNvPr>
          <p:cNvSpPr>
            <a:spLocks/>
          </p:cNvSpPr>
          <p:nvPr/>
        </p:nvSpPr>
        <p:spPr bwMode="auto">
          <a:xfrm>
            <a:off x="3650012" y="5334344"/>
            <a:ext cx="304800" cy="268287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Line 253">
            <a:extLst>
              <a:ext uri="{FF2B5EF4-FFF2-40B4-BE49-F238E27FC236}">
                <a16:creationId xmlns:a16="http://schemas.microsoft.com/office/drawing/2014/main" id="{865DA697-604A-4DAA-A943-7B75CED0FCC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2712" y="5140669"/>
            <a:ext cx="53975" cy="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54">
            <a:extLst>
              <a:ext uri="{FF2B5EF4-FFF2-40B4-BE49-F238E27FC236}">
                <a16:creationId xmlns:a16="http://schemas.microsoft.com/office/drawing/2014/main" id="{8E278B39-A139-4FA7-A71E-F782D78A73EE}"/>
              </a:ext>
            </a:extLst>
          </p:cNvPr>
          <p:cNvSpPr>
            <a:spLocks/>
          </p:cNvSpPr>
          <p:nvPr/>
        </p:nvSpPr>
        <p:spPr bwMode="auto">
          <a:xfrm>
            <a:off x="1170337" y="5115269"/>
            <a:ext cx="52387" cy="52387"/>
          </a:xfrm>
          <a:custGeom>
            <a:avLst/>
            <a:gdLst>
              <a:gd name="T0" fmla="*/ 0 w 33"/>
              <a:gd name="T1" fmla="*/ 0 h 33"/>
              <a:gd name="T2" fmla="*/ 33 w 33"/>
              <a:gd name="T3" fmla="*/ 16 h 33"/>
              <a:gd name="T4" fmla="*/ 0 w 33"/>
              <a:gd name="T5" fmla="*/ 33 h 33"/>
              <a:gd name="T6" fmla="*/ 0 w 33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3">
                <a:moveTo>
                  <a:pt x="0" y="0"/>
                </a:moveTo>
                <a:lnTo>
                  <a:pt x="33" y="16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55">
            <a:extLst>
              <a:ext uri="{FF2B5EF4-FFF2-40B4-BE49-F238E27FC236}">
                <a16:creationId xmlns:a16="http://schemas.microsoft.com/office/drawing/2014/main" id="{A9BED971-B349-4EC3-83C2-BD9F55BEFE39}"/>
              </a:ext>
            </a:extLst>
          </p:cNvPr>
          <p:cNvSpPr>
            <a:spLocks noEditPoints="1"/>
          </p:cNvSpPr>
          <p:nvPr/>
        </p:nvSpPr>
        <p:spPr bwMode="auto">
          <a:xfrm>
            <a:off x="1678337" y="5137494"/>
            <a:ext cx="508000" cy="7937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56">
            <a:extLst>
              <a:ext uri="{FF2B5EF4-FFF2-40B4-BE49-F238E27FC236}">
                <a16:creationId xmlns:a16="http://schemas.microsoft.com/office/drawing/2014/main" id="{C9B0847E-935E-4C37-92E5-4383371775E6}"/>
              </a:ext>
            </a:extLst>
          </p:cNvPr>
          <p:cNvSpPr>
            <a:spLocks/>
          </p:cNvSpPr>
          <p:nvPr/>
        </p:nvSpPr>
        <p:spPr bwMode="auto">
          <a:xfrm>
            <a:off x="2176812" y="5115269"/>
            <a:ext cx="52387" cy="52387"/>
          </a:xfrm>
          <a:custGeom>
            <a:avLst/>
            <a:gdLst>
              <a:gd name="T0" fmla="*/ 0 w 33"/>
              <a:gd name="T1" fmla="*/ 0 h 33"/>
              <a:gd name="T2" fmla="*/ 33 w 33"/>
              <a:gd name="T3" fmla="*/ 16 h 33"/>
              <a:gd name="T4" fmla="*/ 0 w 33"/>
              <a:gd name="T5" fmla="*/ 33 h 33"/>
              <a:gd name="T6" fmla="*/ 0 w 33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3">
                <a:moveTo>
                  <a:pt x="0" y="0"/>
                </a:moveTo>
                <a:lnTo>
                  <a:pt x="33" y="16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57">
            <a:extLst>
              <a:ext uri="{FF2B5EF4-FFF2-40B4-BE49-F238E27FC236}">
                <a16:creationId xmlns:a16="http://schemas.microsoft.com/office/drawing/2014/main" id="{B00B1E62-8AA6-4149-AF93-F9EB5C903639}"/>
              </a:ext>
            </a:extLst>
          </p:cNvPr>
          <p:cNvSpPr>
            <a:spLocks noEditPoints="1"/>
          </p:cNvSpPr>
          <p:nvPr/>
        </p:nvSpPr>
        <p:spPr bwMode="auto">
          <a:xfrm>
            <a:off x="3095975" y="4839044"/>
            <a:ext cx="517525" cy="269875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58">
            <a:extLst>
              <a:ext uri="{FF2B5EF4-FFF2-40B4-BE49-F238E27FC236}">
                <a16:creationId xmlns:a16="http://schemas.microsoft.com/office/drawing/2014/main" id="{DB6AFDF2-7ABA-44E8-A748-FFB4BF601367}"/>
              </a:ext>
            </a:extLst>
          </p:cNvPr>
          <p:cNvSpPr>
            <a:spLocks/>
          </p:cNvSpPr>
          <p:nvPr/>
        </p:nvSpPr>
        <p:spPr bwMode="auto">
          <a:xfrm>
            <a:off x="3591275" y="4819994"/>
            <a:ext cx="58737" cy="47625"/>
          </a:xfrm>
          <a:custGeom>
            <a:avLst/>
            <a:gdLst>
              <a:gd name="T0" fmla="*/ 0 w 37"/>
              <a:gd name="T1" fmla="*/ 1 h 30"/>
              <a:gd name="T2" fmla="*/ 37 w 37"/>
              <a:gd name="T3" fmla="*/ 0 h 30"/>
              <a:gd name="T4" fmla="*/ 15 w 37"/>
              <a:gd name="T5" fmla="*/ 30 h 30"/>
              <a:gd name="T6" fmla="*/ 0 w 37"/>
              <a:gd name="T7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30">
                <a:moveTo>
                  <a:pt x="0" y="1"/>
                </a:moveTo>
                <a:lnTo>
                  <a:pt x="37" y="0"/>
                </a:lnTo>
                <a:lnTo>
                  <a:pt x="15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59">
            <a:extLst>
              <a:ext uri="{FF2B5EF4-FFF2-40B4-BE49-F238E27FC236}">
                <a16:creationId xmlns:a16="http://schemas.microsoft.com/office/drawing/2014/main" id="{B7C15823-9461-4FBC-B8E5-39CBD9944681}"/>
              </a:ext>
            </a:extLst>
          </p:cNvPr>
          <p:cNvSpPr>
            <a:spLocks noEditPoints="1"/>
          </p:cNvSpPr>
          <p:nvPr/>
        </p:nvSpPr>
        <p:spPr bwMode="auto">
          <a:xfrm>
            <a:off x="3095975" y="5280369"/>
            <a:ext cx="512762" cy="176212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60">
            <a:extLst>
              <a:ext uri="{FF2B5EF4-FFF2-40B4-BE49-F238E27FC236}">
                <a16:creationId xmlns:a16="http://schemas.microsoft.com/office/drawing/2014/main" id="{405AAE09-F76B-4846-8C91-011B5C31C9EE}"/>
              </a:ext>
            </a:extLst>
          </p:cNvPr>
          <p:cNvSpPr>
            <a:spLocks/>
          </p:cNvSpPr>
          <p:nvPr/>
        </p:nvSpPr>
        <p:spPr bwMode="auto">
          <a:xfrm>
            <a:off x="3591275" y="5426419"/>
            <a:ext cx="58737" cy="50800"/>
          </a:xfrm>
          <a:custGeom>
            <a:avLst/>
            <a:gdLst>
              <a:gd name="T0" fmla="*/ 11 w 37"/>
              <a:gd name="T1" fmla="*/ 0 h 32"/>
              <a:gd name="T2" fmla="*/ 37 w 37"/>
              <a:gd name="T3" fmla="*/ 26 h 32"/>
              <a:gd name="T4" fmla="*/ 0 w 37"/>
              <a:gd name="T5" fmla="*/ 32 h 32"/>
              <a:gd name="T6" fmla="*/ 11 w 37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32">
                <a:moveTo>
                  <a:pt x="11" y="0"/>
                </a:moveTo>
                <a:lnTo>
                  <a:pt x="37" y="26"/>
                </a:lnTo>
                <a:lnTo>
                  <a:pt x="0" y="3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62">
            <a:extLst>
              <a:ext uri="{FF2B5EF4-FFF2-40B4-BE49-F238E27FC236}">
                <a16:creationId xmlns:a16="http://schemas.microsoft.com/office/drawing/2014/main" id="{422E41FB-B966-4833-95EA-41E80434C110}"/>
              </a:ext>
            </a:extLst>
          </p:cNvPr>
          <p:cNvSpPr>
            <a:spLocks noEditPoints="1"/>
          </p:cNvSpPr>
          <p:nvPr/>
        </p:nvSpPr>
        <p:spPr bwMode="auto">
          <a:xfrm>
            <a:off x="436912" y="5696294"/>
            <a:ext cx="3802062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Rectangle 263">
            <a:extLst>
              <a:ext uri="{FF2B5EF4-FFF2-40B4-BE49-F238E27FC236}">
                <a16:creationId xmlns:a16="http://schemas.microsoft.com/office/drawing/2014/main" id="{D202E07F-D52E-4AC7-99F3-6ED3E1675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250" y="5577232"/>
            <a:ext cx="36512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Rectangle 264">
            <a:extLst>
              <a:ext uri="{FF2B5EF4-FFF2-40B4-BE49-F238E27FC236}">
                <a16:creationId xmlns:a16="http://schemas.microsoft.com/office/drawing/2014/main" id="{6FD81944-E2DD-4D7E-B9B8-D86758E10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850" y="5712169"/>
            <a:ext cx="4254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8" name="Rectangle 265">
            <a:extLst>
              <a:ext uri="{FF2B5EF4-FFF2-40B4-BE49-F238E27FC236}">
                <a16:creationId xmlns:a16="http://schemas.microsoft.com/office/drawing/2014/main" id="{4739603F-E136-4350-8661-7D3FA19C2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562" y="5426419"/>
            <a:ext cx="5159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Rectangle 266">
            <a:extLst>
              <a:ext uri="{FF2B5EF4-FFF2-40B4-BE49-F238E27FC236}">
                <a16:creationId xmlns:a16="http://schemas.microsoft.com/office/drawing/2014/main" id="{81CB458F-CEFC-42C1-8CAD-8842FD249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837" y="5426419"/>
            <a:ext cx="40481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0" name="Rectangle 267">
            <a:extLst>
              <a:ext uri="{FF2B5EF4-FFF2-40B4-BE49-F238E27FC236}">
                <a16:creationId xmlns:a16="http://schemas.microsoft.com/office/drawing/2014/main" id="{22DA9E8C-07EC-4347-9385-EDF4AD8C2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512" y="5426419"/>
            <a:ext cx="85090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1" name="Rectangle 268">
            <a:extLst>
              <a:ext uri="{FF2B5EF4-FFF2-40B4-BE49-F238E27FC236}">
                <a16:creationId xmlns:a16="http://schemas.microsoft.com/office/drawing/2014/main" id="{039FC651-2292-4D9D-B4BB-9CE0D05AA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3062" y="5426419"/>
            <a:ext cx="714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2" name="Rectangle 269">
            <a:extLst>
              <a:ext uri="{FF2B5EF4-FFF2-40B4-BE49-F238E27FC236}">
                <a16:creationId xmlns:a16="http://schemas.microsoft.com/office/drawing/2014/main" id="{88B2FBBE-A0BE-442A-8349-6E37FF004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2112" y="5426419"/>
            <a:ext cx="70802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7" name="Rectangle 274">
            <a:extLst>
              <a:ext uri="{FF2B5EF4-FFF2-40B4-BE49-F238E27FC236}">
                <a16:creationId xmlns:a16="http://schemas.microsoft.com/office/drawing/2014/main" id="{CD62C10C-6663-40CE-A209-5D4A6E90B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3708" y="5700465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Freeform 275">
            <a:extLst>
              <a:ext uri="{FF2B5EF4-FFF2-40B4-BE49-F238E27FC236}">
                <a16:creationId xmlns:a16="http://schemas.microsoft.com/office/drawing/2014/main" id="{091A5CA4-9C39-49AA-AE59-0661EA0B49EC}"/>
              </a:ext>
            </a:extLst>
          </p:cNvPr>
          <p:cNvSpPr>
            <a:spLocks noEditPoints="1"/>
          </p:cNvSpPr>
          <p:nvPr/>
        </p:nvSpPr>
        <p:spPr bwMode="auto">
          <a:xfrm>
            <a:off x="5422121" y="5698878"/>
            <a:ext cx="750888" cy="215900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Rectangle 276">
            <a:extLst>
              <a:ext uri="{FF2B5EF4-FFF2-40B4-BE49-F238E27FC236}">
                <a16:creationId xmlns:a16="http://schemas.microsoft.com/office/drawing/2014/main" id="{FF97006E-274E-49D4-B65A-600DCA97D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2446" y="5752853"/>
            <a:ext cx="34448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0" name="Rectangle 277">
            <a:extLst>
              <a:ext uri="{FF2B5EF4-FFF2-40B4-BE49-F238E27FC236}">
                <a16:creationId xmlns:a16="http://schemas.microsoft.com/office/drawing/2014/main" id="{02B3E2FA-3049-4095-9C19-39815F8B4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9146" y="5752853"/>
            <a:ext cx="92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1" name="Rectangle 278">
            <a:extLst>
              <a:ext uri="{FF2B5EF4-FFF2-40B4-BE49-F238E27FC236}">
                <a16:creationId xmlns:a16="http://schemas.microsoft.com/office/drawing/2014/main" id="{47F2758A-3C83-4A80-B137-911E8C948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0421" y="5752853"/>
            <a:ext cx="3143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2" name="Freeform 279">
            <a:extLst>
              <a:ext uri="{FF2B5EF4-FFF2-40B4-BE49-F238E27FC236}">
                <a16:creationId xmlns:a16="http://schemas.microsoft.com/office/drawing/2014/main" id="{C46E7F57-E3E1-4519-8853-B8432D59336B}"/>
              </a:ext>
            </a:extLst>
          </p:cNvPr>
          <p:cNvSpPr>
            <a:spLocks noEditPoints="1"/>
          </p:cNvSpPr>
          <p:nvPr/>
        </p:nvSpPr>
        <p:spPr bwMode="auto">
          <a:xfrm>
            <a:off x="6039658" y="5732215"/>
            <a:ext cx="111125" cy="149225"/>
          </a:xfrm>
          <a:custGeom>
            <a:avLst/>
            <a:gdLst>
              <a:gd name="T0" fmla="*/ 39 w 70"/>
              <a:gd name="T1" fmla="*/ 0 h 94"/>
              <a:gd name="T2" fmla="*/ 70 w 70"/>
              <a:gd name="T3" fmla="*/ 31 h 94"/>
              <a:gd name="T4" fmla="*/ 70 w 70"/>
              <a:gd name="T5" fmla="*/ 94 h 94"/>
              <a:gd name="T6" fmla="*/ 0 w 70"/>
              <a:gd name="T7" fmla="*/ 94 h 94"/>
              <a:gd name="T8" fmla="*/ 0 w 70"/>
              <a:gd name="T9" fmla="*/ 0 h 94"/>
              <a:gd name="T10" fmla="*/ 39 w 70"/>
              <a:gd name="T11" fmla="*/ 0 h 94"/>
              <a:gd name="T12" fmla="*/ 6 w 70"/>
              <a:gd name="T13" fmla="*/ 88 h 94"/>
              <a:gd name="T14" fmla="*/ 65 w 70"/>
              <a:gd name="T15" fmla="*/ 88 h 94"/>
              <a:gd name="T16" fmla="*/ 65 w 70"/>
              <a:gd name="T17" fmla="*/ 35 h 94"/>
              <a:gd name="T18" fmla="*/ 35 w 70"/>
              <a:gd name="T19" fmla="*/ 35 h 94"/>
              <a:gd name="T20" fmla="*/ 35 w 70"/>
              <a:gd name="T21" fmla="*/ 5 h 94"/>
              <a:gd name="T22" fmla="*/ 6 w 70"/>
              <a:gd name="T23" fmla="*/ 5 h 94"/>
              <a:gd name="T24" fmla="*/ 6 w 70"/>
              <a:gd name="T25" fmla="*/ 88 h 94"/>
              <a:gd name="T26" fmla="*/ 41 w 70"/>
              <a:gd name="T27" fmla="*/ 10 h 94"/>
              <a:gd name="T28" fmla="*/ 41 w 70"/>
              <a:gd name="T29" fmla="*/ 29 h 94"/>
              <a:gd name="T30" fmla="*/ 60 w 70"/>
              <a:gd name="T31" fmla="*/ 29 h 94"/>
              <a:gd name="T32" fmla="*/ 41 w 70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4">
                <a:moveTo>
                  <a:pt x="39" y="0"/>
                </a:moveTo>
                <a:lnTo>
                  <a:pt x="70" y="31"/>
                </a:lnTo>
                <a:lnTo>
                  <a:pt x="70" y="94"/>
                </a:lnTo>
                <a:lnTo>
                  <a:pt x="0" y="94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6" y="88"/>
                </a:moveTo>
                <a:lnTo>
                  <a:pt x="65" y="88"/>
                </a:lnTo>
                <a:lnTo>
                  <a:pt x="65" y="35"/>
                </a:lnTo>
                <a:lnTo>
                  <a:pt x="35" y="35"/>
                </a:lnTo>
                <a:lnTo>
                  <a:pt x="35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Rectangle 280">
            <a:extLst>
              <a:ext uri="{FF2B5EF4-FFF2-40B4-BE49-F238E27FC236}">
                <a16:creationId xmlns:a16="http://schemas.microsoft.com/office/drawing/2014/main" id="{F48DF5E6-DA90-485D-8333-DE6E13DE6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983" y="5700465"/>
            <a:ext cx="550863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Freeform 281">
            <a:extLst>
              <a:ext uri="{FF2B5EF4-FFF2-40B4-BE49-F238E27FC236}">
                <a16:creationId xmlns:a16="http://schemas.microsoft.com/office/drawing/2014/main" id="{A8A78027-2D4B-4C22-B948-2D1B7AFC53E0}"/>
              </a:ext>
            </a:extLst>
          </p:cNvPr>
          <p:cNvSpPr>
            <a:spLocks noEditPoints="1"/>
          </p:cNvSpPr>
          <p:nvPr/>
        </p:nvSpPr>
        <p:spPr bwMode="auto">
          <a:xfrm>
            <a:off x="6225396" y="5698878"/>
            <a:ext cx="554038" cy="215900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Rectangle 282">
            <a:extLst>
              <a:ext uri="{FF2B5EF4-FFF2-40B4-BE49-F238E27FC236}">
                <a16:creationId xmlns:a16="http://schemas.microsoft.com/office/drawing/2014/main" id="{0E613021-0F01-4122-94E4-7D57FD13C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5721" y="5752853"/>
            <a:ext cx="2222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6" name="Rectangle 283">
            <a:extLst>
              <a:ext uri="{FF2B5EF4-FFF2-40B4-BE49-F238E27FC236}">
                <a16:creationId xmlns:a16="http://schemas.microsoft.com/office/drawing/2014/main" id="{65A8452F-8604-470C-AAB5-83CD70FC8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1296" y="5752853"/>
            <a:ext cx="27463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7" name="Freeform 284">
            <a:extLst>
              <a:ext uri="{FF2B5EF4-FFF2-40B4-BE49-F238E27FC236}">
                <a16:creationId xmlns:a16="http://schemas.microsoft.com/office/drawing/2014/main" id="{DE018E11-5C5D-42D2-9F3F-4718DB1FD978}"/>
              </a:ext>
            </a:extLst>
          </p:cNvPr>
          <p:cNvSpPr>
            <a:spLocks noEditPoints="1"/>
          </p:cNvSpPr>
          <p:nvPr/>
        </p:nvSpPr>
        <p:spPr bwMode="auto">
          <a:xfrm>
            <a:off x="6641321" y="5732215"/>
            <a:ext cx="123825" cy="149225"/>
          </a:xfrm>
          <a:custGeom>
            <a:avLst/>
            <a:gdLst>
              <a:gd name="T0" fmla="*/ 43 w 78"/>
              <a:gd name="T1" fmla="*/ 0 h 94"/>
              <a:gd name="T2" fmla="*/ 78 w 78"/>
              <a:gd name="T3" fmla="*/ 31 h 94"/>
              <a:gd name="T4" fmla="*/ 78 w 78"/>
              <a:gd name="T5" fmla="*/ 94 h 94"/>
              <a:gd name="T6" fmla="*/ 0 w 78"/>
              <a:gd name="T7" fmla="*/ 94 h 94"/>
              <a:gd name="T8" fmla="*/ 0 w 78"/>
              <a:gd name="T9" fmla="*/ 0 h 94"/>
              <a:gd name="T10" fmla="*/ 43 w 78"/>
              <a:gd name="T11" fmla="*/ 0 h 94"/>
              <a:gd name="T12" fmla="*/ 6 w 78"/>
              <a:gd name="T13" fmla="*/ 88 h 94"/>
              <a:gd name="T14" fmla="*/ 71 w 78"/>
              <a:gd name="T15" fmla="*/ 88 h 94"/>
              <a:gd name="T16" fmla="*/ 71 w 78"/>
              <a:gd name="T17" fmla="*/ 35 h 94"/>
              <a:gd name="T18" fmla="*/ 39 w 78"/>
              <a:gd name="T19" fmla="*/ 35 h 94"/>
              <a:gd name="T20" fmla="*/ 39 w 78"/>
              <a:gd name="T21" fmla="*/ 5 h 94"/>
              <a:gd name="T22" fmla="*/ 6 w 78"/>
              <a:gd name="T23" fmla="*/ 5 h 94"/>
              <a:gd name="T24" fmla="*/ 6 w 78"/>
              <a:gd name="T25" fmla="*/ 88 h 94"/>
              <a:gd name="T26" fmla="*/ 45 w 78"/>
              <a:gd name="T27" fmla="*/ 10 h 94"/>
              <a:gd name="T28" fmla="*/ 45 w 78"/>
              <a:gd name="T29" fmla="*/ 29 h 94"/>
              <a:gd name="T30" fmla="*/ 67 w 78"/>
              <a:gd name="T31" fmla="*/ 29 h 94"/>
              <a:gd name="T32" fmla="*/ 45 w 78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8" h="94">
                <a:moveTo>
                  <a:pt x="43" y="0"/>
                </a:moveTo>
                <a:lnTo>
                  <a:pt x="78" y="31"/>
                </a:lnTo>
                <a:lnTo>
                  <a:pt x="78" y="94"/>
                </a:lnTo>
                <a:lnTo>
                  <a:pt x="0" y="94"/>
                </a:lnTo>
                <a:lnTo>
                  <a:pt x="0" y="0"/>
                </a:lnTo>
                <a:lnTo>
                  <a:pt x="43" y="0"/>
                </a:lnTo>
                <a:close/>
                <a:moveTo>
                  <a:pt x="6" y="88"/>
                </a:moveTo>
                <a:lnTo>
                  <a:pt x="71" y="88"/>
                </a:lnTo>
                <a:lnTo>
                  <a:pt x="71" y="35"/>
                </a:lnTo>
                <a:lnTo>
                  <a:pt x="39" y="35"/>
                </a:lnTo>
                <a:lnTo>
                  <a:pt x="39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5" y="10"/>
                </a:moveTo>
                <a:lnTo>
                  <a:pt x="45" y="29"/>
                </a:lnTo>
                <a:lnTo>
                  <a:pt x="67" y="29"/>
                </a:lnTo>
                <a:lnTo>
                  <a:pt x="45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Rectangle 285">
            <a:extLst>
              <a:ext uri="{FF2B5EF4-FFF2-40B4-BE49-F238E27FC236}">
                <a16:creationId xmlns:a16="http://schemas.microsoft.com/office/drawing/2014/main" id="{43F8C98C-31CB-43F6-99F7-452A6F6E2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9283" y="5700465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286">
            <a:extLst>
              <a:ext uri="{FF2B5EF4-FFF2-40B4-BE49-F238E27FC236}">
                <a16:creationId xmlns:a16="http://schemas.microsoft.com/office/drawing/2014/main" id="{F65AD0A0-581E-4DAD-B265-57DB0812047F}"/>
              </a:ext>
            </a:extLst>
          </p:cNvPr>
          <p:cNvSpPr>
            <a:spLocks noEditPoints="1"/>
          </p:cNvSpPr>
          <p:nvPr/>
        </p:nvSpPr>
        <p:spPr bwMode="auto">
          <a:xfrm>
            <a:off x="6847696" y="5698878"/>
            <a:ext cx="749300" cy="21590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0" name="Rectangle 287">
            <a:extLst>
              <a:ext uri="{FF2B5EF4-FFF2-40B4-BE49-F238E27FC236}">
                <a16:creationId xmlns:a16="http://schemas.microsoft.com/office/drawing/2014/main" id="{6D7FE968-A944-4E30-8609-BA0FF391F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021" y="5752853"/>
            <a:ext cx="6191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1" name="Freeform 288">
            <a:extLst>
              <a:ext uri="{FF2B5EF4-FFF2-40B4-BE49-F238E27FC236}">
                <a16:creationId xmlns:a16="http://schemas.microsoft.com/office/drawing/2014/main" id="{427068C6-1C61-4FBA-AA0F-3EC68AE8E962}"/>
              </a:ext>
            </a:extLst>
          </p:cNvPr>
          <p:cNvSpPr>
            <a:spLocks noEditPoints="1"/>
          </p:cNvSpPr>
          <p:nvPr/>
        </p:nvSpPr>
        <p:spPr bwMode="auto">
          <a:xfrm>
            <a:off x="7465233" y="5732215"/>
            <a:ext cx="111125" cy="149225"/>
          </a:xfrm>
          <a:custGeom>
            <a:avLst/>
            <a:gdLst>
              <a:gd name="T0" fmla="*/ 39 w 70"/>
              <a:gd name="T1" fmla="*/ 0 h 94"/>
              <a:gd name="T2" fmla="*/ 70 w 70"/>
              <a:gd name="T3" fmla="*/ 31 h 94"/>
              <a:gd name="T4" fmla="*/ 70 w 70"/>
              <a:gd name="T5" fmla="*/ 94 h 94"/>
              <a:gd name="T6" fmla="*/ 0 w 70"/>
              <a:gd name="T7" fmla="*/ 94 h 94"/>
              <a:gd name="T8" fmla="*/ 0 w 70"/>
              <a:gd name="T9" fmla="*/ 0 h 94"/>
              <a:gd name="T10" fmla="*/ 39 w 70"/>
              <a:gd name="T11" fmla="*/ 0 h 94"/>
              <a:gd name="T12" fmla="*/ 6 w 70"/>
              <a:gd name="T13" fmla="*/ 88 h 94"/>
              <a:gd name="T14" fmla="*/ 64 w 70"/>
              <a:gd name="T15" fmla="*/ 88 h 94"/>
              <a:gd name="T16" fmla="*/ 64 w 70"/>
              <a:gd name="T17" fmla="*/ 35 h 94"/>
              <a:gd name="T18" fmla="*/ 35 w 70"/>
              <a:gd name="T19" fmla="*/ 35 h 94"/>
              <a:gd name="T20" fmla="*/ 35 w 70"/>
              <a:gd name="T21" fmla="*/ 5 h 94"/>
              <a:gd name="T22" fmla="*/ 6 w 70"/>
              <a:gd name="T23" fmla="*/ 5 h 94"/>
              <a:gd name="T24" fmla="*/ 6 w 70"/>
              <a:gd name="T25" fmla="*/ 88 h 94"/>
              <a:gd name="T26" fmla="*/ 41 w 70"/>
              <a:gd name="T27" fmla="*/ 10 h 94"/>
              <a:gd name="T28" fmla="*/ 41 w 70"/>
              <a:gd name="T29" fmla="*/ 29 h 94"/>
              <a:gd name="T30" fmla="*/ 60 w 70"/>
              <a:gd name="T31" fmla="*/ 29 h 94"/>
              <a:gd name="T32" fmla="*/ 41 w 70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4">
                <a:moveTo>
                  <a:pt x="39" y="0"/>
                </a:moveTo>
                <a:lnTo>
                  <a:pt x="70" y="31"/>
                </a:lnTo>
                <a:lnTo>
                  <a:pt x="70" y="94"/>
                </a:lnTo>
                <a:lnTo>
                  <a:pt x="0" y="94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6" y="88"/>
                </a:moveTo>
                <a:lnTo>
                  <a:pt x="64" y="88"/>
                </a:lnTo>
                <a:lnTo>
                  <a:pt x="64" y="35"/>
                </a:lnTo>
                <a:lnTo>
                  <a:pt x="35" y="35"/>
                </a:lnTo>
                <a:lnTo>
                  <a:pt x="35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Rectangle 289">
            <a:extLst>
              <a:ext uri="{FF2B5EF4-FFF2-40B4-BE49-F238E27FC236}">
                <a16:creationId xmlns:a16="http://schemas.microsoft.com/office/drawing/2014/main" id="{BF4B838C-1CB6-446B-AB66-7D2DFC6B9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8108" y="4657478"/>
            <a:ext cx="1112838" cy="855663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Rectangle 290">
            <a:extLst>
              <a:ext uri="{FF2B5EF4-FFF2-40B4-BE49-F238E27FC236}">
                <a16:creationId xmlns:a16="http://schemas.microsoft.com/office/drawing/2014/main" id="{83BB80D0-FC17-4CEE-88F6-F9B67A86D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8108" y="4657478"/>
            <a:ext cx="1112838" cy="855663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Rectangle 291">
            <a:extLst>
              <a:ext uri="{FF2B5EF4-FFF2-40B4-BE49-F238E27FC236}">
                <a16:creationId xmlns:a16="http://schemas.microsoft.com/office/drawing/2014/main" id="{F82037EE-00B1-46C4-BBE7-5E5043D93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746" y="4709865"/>
            <a:ext cx="406400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5" name="Rectangle 292">
            <a:extLst>
              <a:ext uri="{FF2B5EF4-FFF2-40B4-BE49-F238E27FC236}">
                <a16:creationId xmlns:a16="http://schemas.microsoft.com/office/drawing/2014/main" id="{48EDDBBD-7885-469A-B073-CA872D26A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3346" y="4659065"/>
            <a:ext cx="1419225" cy="8572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Rectangle 293">
            <a:extLst>
              <a:ext uri="{FF2B5EF4-FFF2-40B4-BE49-F238E27FC236}">
                <a16:creationId xmlns:a16="http://schemas.microsoft.com/office/drawing/2014/main" id="{10AC6009-7E52-4779-BF63-13928B56D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3346" y="4659065"/>
            <a:ext cx="1419225" cy="8572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7" name="Rectangle 294">
            <a:extLst>
              <a:ext uri="{FF2B5EF4-FFF2-40B4-BE49-F238E27FC236}">
                <a16:creationId xmlns:a16="http://schemas.microsoft.com/office/drawing/2014/main" id="{EBCAA370-DBF1-4313-B494-A68FCB255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733" y="4711453"/>
            <a:ext cx="6794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8" name="Rectangle 295">
            <a:extLst>
              <a:ext uri="{FF2B5EF4-FFF2-40B4-BE49-F238E27FC236}">
                <a16:creationId xmlns:a16="http://schemas.microsoft.com/office/drawing/2014/main" id="{BB8CA887-B01F-4DC6-81F7-06EB7F0F6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4183" y="4462215"/>
            <a:ext cx="612775" cy="5397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9" name="Rectangle 296">
            <a:extLst>
              <a:ext uri="{FF2B5EF4-FFF2-40B4-BE49-F238E27FC236}">
                <a16:creationId xmlns:a16="http://schemas.microsoft.com/office/drawing/2014/main" id="{33A08A8C-056A-4FA9-AE9D-C67AE9044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4183" y="4462215"/>
            <a:ext cx="612775" cy="5397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Rectangle 297">
            <a:extLst>
              <a:ext uri="{FF2B5EF4-FFF2-40B4-BE49-F238E27FC236}">
                <a16:creationId xmlns:a16="http://schemas.microsoft.com/office/drawing/2014/main" id="{7A3FAADC-1466-4AA0-A6EF-516F208A2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3408" y="4514603"/>
            <a:ext cx="4159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" name="Rectangle 298">
            <a:extLst>
              <a:ext uri="{FF2B5EF4-FFF2-40B4-BE49-F238E27FC236}">
                <a16:creationId xmlns:a16="http://schemas.microsoft.com/office/drawing/2014/main" id="{68E227E8-C54C-4826-AE5D-D22D9CBEE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1008" y="5089278"/>
            <a:ext cx="612775" cy="5397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Rectangle 299">
            <a:extLst>
              <a:ext uri="{FF2B5EF4-FFF2-40B4-BE49-F238E27FC236}">
                <a16:creationId xmlns:a16="http://schemas.microsoft.com/office/drawing/2014/main" id="{5E24ED6B-877C-4C00-A9C7-B0A2031EC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1008" y="5089278"/>
            <a:ext cx="612775" cy="5397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Rectangle 300">
            <a:extLst>
              <a:ext uri="{FF2B5EF4-FFF2-40B4-BE49-F238E27FC236}">
                <a16:creationId xmlns:a16="http://schemas.microsoft.com/office/drawing/2014/main" id="{58071EA5-215A-489A-862A-56B326842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7696" y="5138490"/>
            <a:ext cx="3746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" name="Freeform 301">
            <a:extLst>
              <a:ext uri="{FF2B5EF4-FFF2-40B4-BE49-F238E27FC236}">
                <a16:creationId xmlns:a16="http://schemas.microsoft.com/office/drawing/2014/main" id="{00EFACE4-8B06-4379-BB79-C0FC67DE04E6}"/>
              </a:ext>
            </a:extLst>
          </p:cNvPr>
          <p:cNvSpPr>
            <a:spLocks/>
          </p:cNvSpPr>
          <p:nvPr/>
        </p:nvSpPr>
        <p:spPr bwMode="auto">
          <a:xfrm>
            <a:off x="5114146" y="4919415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Freeform 302">
            <a:extLst>
              <a:ext uri="{FF2B5EF4-FFF2-40B4-BE49-F238E27FC236}">
                <a16:creationId xmlns:a16="http://schemas.microsoft.com/office/drawing/2014/main" id="{57F8444E-7ECF-40D3-BD02-AED964D6A10C}"/>
              </a:ext>
            </a:extLst>
          </p:cNvPr>
          <p:cNvSpPr>
            <a:spLocks/>
          </p:cNvSpPr>
          <p:nvPr/>
        </p:nvSpPr>
        <p:spPr bwMode="auto">
          <a:xfrm>
            <a:off x="5114146" y="4919415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Rectangle 303">
            <a:extLst>
              <a:ext uri="{FF2B5EF4-FFF2-40B4-BE49-F238E27FC236}">
                <a16:creationId xmlns:a16="http://schemas.microsoft.com/office/drawing/2014/main" id="{6C0BECCA-5F4D-4081-BC45-AB9F69486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5746" y="4968628"/>
            <a:ext cx="34448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7" name="Freeform 304">
            <a:extLst>
              <a:ext uri="{FF2B5EF4-FFF2-40B4-BE49-F238E27FC236}">
                <a16:creationId xmlns:a16="http://schemas.microsoft.com/office/drawing/2014/main" id="{0D8B0351-8686-450B-9434-DF5415DAF0EE}"/>
              </a:ext>
            </a:extLst>
          </p:cNvPr>
          <p:cNvSpPr>
            <a:spLocks/>
          </p:cNvSpPr>
          <p:nvPr/>
        </p:nvSpPr>
        <p:spPr bwMode="auto">
          <a:xfrm>
            <a:off x="5674533" y="4919415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8" name="Freeform 305">
            <a:extLst>
              <a:ext uri="{FF2B5EF4-FFF2-40B4-BE49-F238E27FC236}">
                <a16:creationId xmlns:a16="http://schemas.microsoft.com/office/drawing/2014/main" id="{49BA065D-96B2-4A1B-8D51-1453FEE73555}"/>
              </a:ext>
            </a:extLst>
          </p:cNvPr>
          <p:cNvSpPr>
            <a:spLocks/>
          </p:cNvSpPr>
          <p:nvPr/>
        </p:nvSpPr>
        <p:spPr bwMode="auto">
          <a:xfrm>
            <a:off x="5674533" y="4919415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Rectangle 306">
            <a:extLst>
              <a:ext uri="{FF2B5EF4-FFF2-40B4-BE49-F238E27FC236}">
                <a16:creationId xmlns:a16="http://schemas.microsoft.com/office/drawing/2014/main" id="{70C2CBD6-AED0-4C3B-A459-9579345D2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1696" y="4968628"/>
            <a:ext cx="2222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0" name="Freeform 307">
            <a:extLst>
              <a:ext uri="{FF2B5EF4-FFF2-40B4-BE49-F238E27FC236}">
                <a16:creationId xmlns:a16="http://schemas.microsoft.com/office/drawing/2014/main" id="{FC848A2F-1B6E-4A62-A758-007134536F07}"/>
              </a:ext>
            </a:extLst>
          </p:cNvPr>
          <p:cNvSpPr>
            <a:spLocks/>
          </p:cNvSpPr>
          <p:nvPr/>
        </p:nvSpPr>
        <p:spPr bwMode="auto">
          <a:xfrm>
            <a:off x="6682596" y="4844803"/>
            <a:ext cx="958850" cy="53340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Freeform 308">
            <a:extLst>
              <a:ext uri="{FF2B5EF4-FFF2-40B4-BE49-F238E27FC236}">
                <a16:creationId xmlns:a16="http://schemas.microsoft.com/office/drawing/2014/main" id="{AAEAC5A2-8C48-4DB1-8849-01BC8557322B}"/>
              </a:ext>
            </a:extLst>
          </p:cNvPr>
          <p:cNvSpPr>
            <a:spLocks/>
          </p:cNvSpPr>
          <p:nvPr/>
        </p:nvSpPr>
        <p:spPr bwMode="auto">
          <a:xfrm>
            <a:off x="6682596" y="4844803"/>
            <a:ext cx="958850" cy="53340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Rectangle 309">
            <a:extLst>
              <a:ext uri="{FF2B5EF4-FFF2-40B4-BE49-F238E27FC236}">
                <a16:creationId xmlns:a16="http://schemas.microsoft.com/office/drawing/2014/main" id="{9C6001AA-28D8-45CC-85E5-506B2E4DF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6446" y="4897190"/>
            <a:ext cx="415925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3" name="Freeform 310">
            <a:extLst>
              <a:ext uri="{FF2B5EF4-FFF2-40B4-BE49-F238E27FC236}">
                <a16:creationId xmlns:a16="http://schemas.microsoft.com/office/drawing/2014/main" id="{993942E9-6514-4E71-92BC-937A71DDF509}"/>
              </a:ext>
            </a:extLst>
          </p:cNvPr>
          <p:cNvSpPr>
            <a:spLocks/>
          </p:cNvSpPr>
          <p:nvPr/>
        </p:nvSpPr>
        <p:spPr bwMode="auto">
          <a:xfrm>
            <a:off x="6769908" y="5003553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Freeform 311">
            <a:extLst>
              <a:ext uri="{FF2B5EF4-FFF2-40B4-BE49-F238E27FC236}">
                <a16:creationId xmlns:a16="http://schemas.microsoft.com/office/drawing/2014/main" id="{0C4EB9DB-5417-420F-BBDB-758C4C048E0F}"/>
              </a:ext>
            </a:extLst>
          </p:cNvPr>
          <p:cNvSpPr>
            <a:spLocks/>
          </p:cNvSpPr>
          <p:nvPr/>
        </p:nvSpPr>
        <p:spPr bwMode="auto">
          <a:xfrm>
            <a:off x="6769908" y="5003553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Rectangle 312">
            <a:extLst>
              <a:ext uri="{FF2B5EF4-FFF2-40B4-BE49-F238E27FC236}">
                <a16:creationId xmlns:a16="http://schemas.microsoft.com/office/drawing/2014/main" id="{634B0699-63B2-42B2-B9CA-4B444CB77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858" y="5024190"/>
            <a:ext cx="700088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6" name="Freeform 313">
            <a:extLst>
              <a:ext uri="{FF2B5EF4-FFF2-40B4-BE49-F238E27FC236}">
                <a16:creationId xmlns:a16="http://schemas.microsoft.com/office/drawing/2014/main" id="{9C4EEC8A-99A7-49F2-94EA-BF565C165BA7}"/>
              </a:ext>
            </a:extLst>
          </p:cNvPr>
          <p:cNvSpPr>
            <a:spLocks/>
          </p:cNvSpPr>
          <p:nvPr/>
        </p:nvSpPr>
        <p:spPr bwMode="auto">
          <a:xfrm>
            <a:off x="6769908" y="5182940"/>
            <a:ext cx="785813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Freeform 314">
            <a:extLst>
              <a:ext uri="{FF2B5EF4-FFF2-40B4-BE49-F238E27FC236}">
                <a16:creationId xmlns:a16="http://schemas.microsoft.com/office/drawing/2014/main" id="{F32F7331-E181-4C99-8B2C-4BC8CE46378F}"/>
              </a:ext>
            </a:extLst>
          </p:cNvPr>
          <p:cNvSpPr>
            <a:spLocks/>
          </p:cNvSpPr>
          <p:nvPr/>
        </p:nvSpPr>
        <p:spPr bwMode="auto">
          <a:xfrm>
            <a:off x="6769908" y="5181353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Rectangle 315">
            <a:extLst>
              <a:ext uri="{FF2B5EF4-FFF2-40B4-BE49-F238E27FC236}">
                <a16:creationId xmlns:a16="http://schemas.microsoft.com/office/drawing/2014/main" id="{D3A3E321-B630-4AC0-94DB-2FA2D03AE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921" y="5200403"/>
            <a:ext cx="7207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9" name="Freeform 316">
            <a:extLst>
              <a:ext uri="{FF2B5EF4-FFF2-40B4-BE49-F238E27FC236}">
                <a16:creationId xmlns:a16="http://schemas.microsoft.com/office/drawing/2014/main" id="{AD10809A-C151-41C7-AEEE-EF5B6AB6475E}"/>
              </a:ext>
            </a:extLst>
          </p:cNvPr>
          <p:cNvSpPr>
            <a:spLocks/>
          </p:cNvSpPr>
          <p:nvPr/>
        </p:nvSpPr>
        <p:spPr bwMode="auto">
          <a:xfrm>
            <a:off x="8106583" y="4655890"/>
            <a:ext cx="307975" cy="268288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Freeform 317">
            <a:extLst>
              <a:ext uri="{FF2B5EF4-FFF2-40B4-BE49-F238E27FC236}">
                <a16:creationId xmlns:a16="http://schemas.microsoft.com/office/drawing/2014/main" id="{A9AE5FBE-B197-49F5-A1E3-06BE0C5DE921}"/>
              </a:ext>
            </a:extLst>
          </p:cNvPr>
          <p:cNvSpPr>
            <a:spLocks/>
          </p:cNvSpPr>
          <p:nvPr/>
        </p:nvSpPr>
        <p:spPr bwMode="auto">
          <a:xfrm>
            <a:off x="8106583" y="4655890"/>
            <a:ext cx="307975" cy="268288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Freeform 318">
            <a:extLst>
              <a:ext uri="{FF2B5EF4-FFF2-40B4-BE49-F238E27FC236}">
                <a16:creationId xmlns:a16="http://schemas.microsoft.com/office/drawing/2014/main" id="{4B60FE68-6A61-4D7A-8B43-584A5EE5313C}"/>
              </a:ext>
            </a:extLst>
          </p:cNvPr>
          <p:cNvSpPr>
            <a:spLocks/>
          </p:cNvSpPr>
          <p:nvPr/>
        </p:nvSpPr>
        <p:spPr bwMode="auto">
          <a:xfrm>
            <a:off x="8106583" y="5305178"/>
            <a:ext cx="307975" cy="269875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Freeform 319">
            <a:extLst>
              <a:ext uri="{FF2B5EF4-FFF2-40B4-BE49-F238E27FC236}">
                <a16:creationId xmlns:a16="http://schemas.microsoft.com/office/drawing/2014/main" id="{70758AF3-1018-4723-A06E-EB458D2493CC}"/>
              </a:ext>
            </a:extLst>
          </p:cNvPr>
          <p:cNvSpPr>
            <a:spLocks/>
          </p:cNvSpPr>
          <p:nvPr/>
        </p:nvSpPr>
        <p:spPr bwMode="auto">
          <a:xfrm>
            <a:off x="8106583" y="5305178"/>
            <a:ext cx="307975" cy="269875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Line 320">
            <a:extLst>
              <a:ext uri="{FF2B5EF4-FFF2-40B4-BE49-F238E27FC236}">
                <a16:creationId xmlns:a16="http://schemas.microsoft.com/office/drawing/2014/main" id="{B69AA3DF-4319-424A-9E5C-E94239EEB0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4521" y="5111503"/>
            <a:ext cx="53975" cy="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Freeform 321">
            <a:extLst>
              <a:ext uri="{FF2B5EF4-FFF2-40B4-BE49-F238E27FC236}">
                <a16:creationId xmlns:a16="http://schemas.microsoft.com/office/drawing/2014/main" id="{4B49F736-4F7B-485C-B94C-A6CBCDE369E2}"/>
              </a:ext>
            </a:extLst>
          </p:cNvPr>
          <p:cNvSpPr>
            <a:spLocks/>
          </p:cNvSpPr>
          <p:nvPr/>
        </p:nvSpPr>
        <p:spPr bwMode="auto">
          <a:xfrm>
            <a:off x="5622146" y="5084515"/>
            <a:ext cx="52388" cy="53975"/>
          </a:xfrm>
          <a:custGeom>
            <a:avLst/>
            <a:gdLst>
              <a:gd name="T0" fmla="*/ 0 w 33"/>
              <a:gd name="T1" fmla="*/ 0 h 34"/>
              <a:gd name="T2" fmla="*/ 33 w 33"/>
              <a:gd name="T3" fmla="*/ 17 h 34"/>
              <a:gd name="T4" fmla="*/ 0 w 33"/>
              <a:gd name="T5" fmla="*/ 34 h 34"/>
              <a:gd name="T6" fmla="*/ 0 w 33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4">
                <a:moveTo>
                  <a:pt x="0" y="0"/>
                </a:moveTo>
                <a:lnTo>
                  <a:pt x="33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Freeform 322">
            <a:extLst>
              <a:ext uri="{FF2B5EF4-FFF2-40B4-BE49-F238E27FC236}">
                <a16:creationId xmlns:a16="http://schemas.microsoft.com/office/drawing/2014/main" id="{6577BF17-B298-4530-A79E-757322DF6968}"/>
              </a:ext>
            </a:extLst>
          </p:cNvPr>
          <p:cNvSpPr>
            <a:spLocks noEditPoints="1"/>
          </p:cNvSpPr>
          <p:nvPr/>
        </p:nvSpPr>
        <p:spPr bwMode="auto">
          <a:xfrm>
            <a:off x="6131733" y="5108328"/>
            <a:ext cx="508000" cy="6350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323">
            <a:extLst>
              <a:ext uri="{FF2B5EF4-FFF2-40B4-BE49-F238E27FC236}">
                <a16:creationId xmlns:a16="http://schemas.microsoft.com/office/drawing/2014/main" id="{D2C6F4B0-DB5B-4A97-8F22-791E46A1D02E}"/>
              </a:ext>
            </a:extLst>
          </p:cNvPr>
          <p:cNvSpPr>
            <a:spLocks/>
          </p:cNvSpPr>
          <p:nvPr/>
        </p:nvSpPr>
        <p:spPr bwMode="auto">
          <a:xfrm>
            <a:off x="6630208" y="5084515"/>
            <a:ext cx="52388" cy="53975"/>
          </a:xfrm>
          <a:custGeom>
            <a:avLst/>
            <a:gdLst>
              <a:gd name="T0" fmla="*/ 0 w 33"/>
              <a:gd name="T1" fmla="*/ 0 h 34"/>
              <a:gd name="T2" fmla="*/ 33 w 33"/>
              <a:gd name="T3" fmla="*/ 17 h 34"/>
              <a:gd name="T4" fmla="*/ 0 w 33"/>
              <a:gd name="T5" fmla="*/ 34 h 34"/>
              <a:gd name="T6" fmla="*/ 0 w 33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4">
                <a:moveTo>
                  <a:pt x="0" y="0"/>
                </a:moveTo>
                <a:lnTo>
                  <a:pt x="33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7" name="Freeform 324">
            <a:extLst>
              <a:ext uri="{FF2B5EF4-FFF2-40B4-BE49-F238E27FC236}">
                <a16:creationId xmlns:a16="http://schemas.microsoft.com/office/drawing/2014/main" id="{7309899A-1A05-4BB0-8E22-046A246B040A}"/>
              </a:ext>
            </a:extLst>
          </p:cNvPr>
          <p:cNvSpPr>
            <a:spLocks noEditPoints="1"/>
          </p:cNvSpPr>
          <p:nvPr/>
        </p:nvSpPr>
        <p:spPr bwMode="auto">
          <a:xfrm>
            <a:off x="7550958" y="4808290"/>
            <a:ext cx="519113" cy="271463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325">
            <a:extLst>
              <a:ext uri="{FF2B5EF4-FFF2-40B4-BE49-F238E27FC236}">
                <a16:creationId xmlns:a16="http://schemas.microsoft.com/office/drawing/2014/main" id="{8345282C-1D11-4961-A306-ED3A238D6CAE}"/>
              </a:ext>
            </a:extLst>
          </p:cNvPr>
          <p:cNvSpPr>
            <a:spLocks/>
          </p:cNvSpPr>
          <p:nvPr/>
        </p:nvSpPr>
        <p:spPr bwMode="auto">
          <a:xfrm>
            <a:off x="8049433" y="4789240"/>
            <a:ext cx="57150" cy="47625"/>
          </a:xfrm>
          <a:custGeom>
            <a:avLst/>
            <a:gdLst>
              <a:gd name="T0" fmla="*/ 0 w 36"/>
              <a:gd name="T1" fmla="*/ 1 h 30"/>
              <a:gd name="T2" fmla="*/ 36 w 36"/>
              <a:gd name="T3" fmla="*/ 0 h 30"/>
              <a:gd name="T4" fmla="*/ 14 w 36"/>
              <a:gd name="T5" fmla="*/ 30 h 30"/>
              <a:gd name="T6" fmla="*/ 0 w 36"/>
              <a:gd name="T7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30">
                <a:moveTo>
                  <a:pt x="0" y="1"/>
                </a:moveTo>
                <a:lnTo>
                  <a:pt x="36" y="0"/>
                </a:lnTo>
                <a:lnTo>
                  <a:pt x="14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" name="Freeform 326">
            <a:extLst>
              <a:ext uri="{FF2B5EF4-FFF2-40B4-BE49-F238E27FC236}">
                <a16:creationId xmlns:a16="http://schemas.microsoft.com/office/drawing/2014/main" id="{6C030917-9595-4DC0-9E99-4D82DFAE720F}"/>
              </a:ext>
            </a:extLst>
          </p:cNvPr>
          <p:cNvSpPr>
            <a:spLocks noEditPoints="1"/>
          </p:cNvSpPr>
          <p:nvPr/>
        </p:nvSpPr>
        <p:spPr bwMode="auto">
          <a:xfrm>
            <a:off x="7550958" y="5249615"/>
            <a:ext cx="514350" cy="177800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327">
            <a:extLst>
              <a:ext uri="{FF2B5EF4-FFF2-40B4-BE49-F238E27FC236}">
                <a16:creationId xmlns:a16="http://schemas.microsoft.com/office/drawing/2014/main" id="{641E533B-532C-4BB7-9CEB-D18C6C30A108}"/>
              </a:ext>
            </a:extLst>
          </p:cNvPr>
          <p:cNvSpPr>
            <a:spLocks/>
          </p:cNvSpPr>
          <p:nvPr/>
        </p:nvSpPr>
        <p:spPr bwMode="auto">
          <a:xfrm>
            <a:off x="8049433" y="5397253"/>
            <a:ext cx="57150" cy="50800"/>
          </a:xfrm>
          <a:custGeom>
            <a:avLst/>
            <a:gdLst>
              <a:gd name="T0" fmla="*/ 10 w 36"/>
              <a:gd name="T1" fmla="*/ 0 h 32"/>
              <a:gd name="T2" fmla="*/ 36 w 36"/>
              <a:gd name="T3" fmla="*/ 27 h 32"/>
              <a:gd name="T4" fmla="*/ 0 w 36"/>
              <a:gd name="T5" fmla="*/ 32 h 32"/>
              <a:gd name="T6" fmla="*/ 10 w 36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32">
                <a:moveTo>
                  <a:pt x="10" y="0"/>
                </a:moveTo>
                <a:lnTo>
                  <a:pt x="36" y="27"/>
                </a:lnTo>
                <a:lnTo>
                  <a:pt x="0" y="32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2" name="Freeform 329">
            <a:extLst>
              <a:ext uri="{FF2B5EF4-FFF2-40B4-BE49-F238E27FC236}">
                <a16:creationId xmlns:a16="http://schemas.microsoft.com/office/drawing/2014/main" id="{2BDD6500-1563-45AD-9BBB-70FA68E2F0D7}"/>
              </a:ext>
            </a:extLst>
          </p:cNvPr>
          <p:cNvSpPr>
            <a:spLocks noEditPoints="1"/>
          </p:cNvSpPr>
          <p:nvPr/>
        </p:nvSpPr>
        <p:spPr bwMode="auto">
          <a:xfrm>
            <a:off x="4885546" y="5668715"/>
            <a:ext cx="3811588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3" name="Rectangle 330">
            <a:extLst>
              <a:ext uri="{FF2B5EF4-FFF2-40B4-BE49-F238E27FC236}">
                <a16:creationId xmlns:a16="http://schemas.microsoft.com/office/drawing/2014/main" id="{1A69A16D-2F39-4F71-8CC3-42346C270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7471" y="5546478"/>
            <a:ext cx="3651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4" name="Rectangle 331">
            <a:extLst>
              <a:ext uri="{FF2B5EF4-FFF2-40B4-BE49-F238E27FC236}">
                <a16:creationId xmlns:a16="http://schemas.microsoft.com/office/drawing/2014/main" id="{3B3FA288-4B33-40BB-8C3B-E2A7119D6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2071" y="5681415"/>
            <a:ext cx="4254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5" name="Rectangle 332">
            <a:extLst>
              <a:ext uri="{FF2B5EF4-FFF2-40B4-BE49-F238E27FC236}">
                <a16:creationId xmlns:a16="http://schemas.microsoft.com/office/drawing/2014/main" id="{5FECC2D9-CCBE-4CA7-9D95-DEF5F29D6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1783" y="5397253"/>
            <a:ext cx="5270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6" name="Rectangle 333">
            <a:extLst>
              <a:ext uri="{FF2B5EF4-FFF2-40B4-BE49-F238E27FC236}">
                <a16:creationId xmlns:a16="http://schemas.microsoft.com/office/drawing/2014/main" id="{E2BF863A-00DA-4901-9D0F-F6261EDC3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5646" y="5397253"/>
            <a:ext cx="404813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7" name="Rectangle 334">
            <a:extLst>
              <a:ext uri="{FF2B5EF4-FFF2-40B4-BE49-F238E27FC236}">
                <a16:creationId xmlns:a16="http://schemas.microsoft.com/office/drawing/2014/main" id="{1AA988BD-F862-4726-BC00-6E6DCBB40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8908" y="5397253"/>
            <a:ext cx="862013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8" name="Rectangle 335">
            <a:extLst>
              <a:ext uri="{FF2B5EF4-FFF2-40B4-BE49-F238E27FC236}">
                <a16:creationId xmlns:a16="http://schemas.microsoft.com/office/drawing/2014/main" id="{B176CB98-7A0A-4753-8F55-584CE2267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9633" y="5397253"/>
            <a:ext cx="698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9" name="Rectangle 336">
            <a:extLst>
              <a:ext uri="{FF2B5EF4-FFF2-40B4-BE49-F238E27FC236}">
                <a16:creationId xmlns:a16="http://schemas.microsoft.com/office/drawing/2014/main" id="{3E1EE650-DF90-4C8D-A2F8-D1317E4BB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7096" y="5397253"/>
            <a:ext cx="7207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90" name="Textfeld 389">
            <a:extLst>
              <a:ext uri="{FF2B5EF4-FFF2-40B4-BE49-F238E27FC236}">
                <a16:creationId xmlns:a16="http://schemas.microsoft.com/office/drawing/2014/main" id="{E857329B-D00E-4862-B116-61911E2FCDD2}"/>
              </a:ext>
            </a:extLst>
          </p:cNvPr>
          <p:cNvSpPr txBox="1"/>
          <p:nvPr/>
        </p:nvSpPr>
        <p:spPr>
          <a:xfrm>
            <a:off x="1169228" y="6041187"/>
            <a:ext cx="21596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</a:rPr>
              <a:t>Insert new Attribute</a:t>
            </a:r>
          </a:p>
          <a:p>
            <a:pPr algn="ctr"/>
            <a:r>
              <a:rPr lang="en-US" sz="1800" dirty="0">
                <a:solidFill>
                  <a:srgbClr val="FF0000"/>
                </a:solidFill>
              </a:rPr>
              <a:t>“Comment”</a:t>
            </a:r>
          </a:p>
        </p:txBody>
      </p:sp>
      <p:sp>
        <p:nvSpPr>
          <p:cNvPr id="391" name="Textfeld 390">
            <a:extLst>
              <a:ext uri="{FF2B5EF4-FFF2-40B4-BE49-F238E27FC236}">
                <a16:creationId xmlns:a16="http://schemas.microsoft.com/office/drawing/2014/main" id="{13A398E8-678D-4848-83A9-0FBEFC227D4F}"/>
              </a:ext>
            </a:extLst>
          </p:cNvPr>
          <p:cNvSpPr txBox="1"/>
          <p:nvPr/>
        </p:nvSpPr>
        <p:spPr>
          <a:xfrm>
            <a:off x="5535642" y="6035300"/>
            <a:ext cx="21596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</a:rPr>
              <a:t>Insert new Attribute</a:t>
            </a:r>
          </a:p>
          <a:p>
            <a:pPr algn="ctr"/>
            <a:r>
              <a:rPr lang="en-US" sz="1800" dirty="0">
                <a:solidFill>
                  <a:srgbClr val="FF0000"/>
                </a:solidFill>
              </a:rPr>
              <a:t>“Comment”</a:t>
            </a:r>
          </a:p>
        </p:txBody>
      </p:sp>
      <p:sp>
        <p:nvSpPr>
          <p:cNvPr id="393" name="Textfeld 392">
            <a:extLst>
              <a:ext uri="{FF2B5EF4-FFF2-40B4-BE49-F238E27FC236}">
                <a16:creationId xmlns:a16="http://schemas.microsoft.com/office/drawing/2014/main" id="{3CA1C992-86FD-4C4A-B549-FABD789ACC7A}"/>
              </a:ext>
            </a:extLst>
          </p:cNvPr>
          <p:cNvSpPr txBox="1"/>
          <p:nvPr/>
        </p:nvSpPr>
        <p:spPr>
          <a:xfrm>
            <a:off x="3285236" y="3689475"/>
            <a:ext cx="21596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</a:rPr>
              <a:t>Insert new Attribute</a:t>
            </a:r>
          </a:p>
          <a:p>
            <a:pPr algn="ctr"/>
            <a:r>
              <a:rPr lang="en-US" sz="1800" dirty="0">
                <a:solidFill>
                  <a:srgbClr val="FF0000"/>
                </a:solidFill>
              </a:rPr>
              <a:t>“Comment”</a:t>
            </a:r>
          </a:p>
        </p:txBody>
      </p:sp>
    </p:spTree>
    <p:extLst>
      <p:ext uri="{BB962C8B-B14F-4D97-AF65-F5344CB8AC3E}">
        <p14:creationId xmlns:p14="http://schemas.microsoft.com/office/powerpoint/2010/main" val="16766763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0" grpId="0"/>
      <p:bldP spid="391" grpId="0"/>
      <p:bldP spid="39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625" y="914400"/>
            <a:ext cx="7800975" cy="657225"/>
          </a:xfrm>
        </p:spPr>
        <p:txBody>
          <a:bodyPr/>
          <a:lstStyle/>
          <a:p>
            <a:r>
              <a:rPr lang="en-US" dirty="0"/>
              <a:t>How can Object-aware Processes support Ad-Hoc Changes?</a:t>
            </a:r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69DA1792-D6F6-48F6-8868-CBB0CF96567E}"/>
              </a:ext>
            </a:extLst>
          </p:cNvPr>
          <p:cNvGrpSpPr/>
          <p:nvPr/>
        </p:nvGrpSpPr>
        <p:grpSpPr>
          <a:xfrm>
            <a:off x="7020272" y="260648"/>
            <a:ext cx="2039937" cy="728663"/>
            <a:chOff x="3492674" y="2780928"/>
            <a:chExt cx="2039937" cy="728663"/>
          </a:xfrm>
        </p:grpSpPr>
        <p:sp>
          <p:nvSpPr>
            <p:cNvPr id="88" name="Rectangle 8">
              <a:extLst>
                <a:ext uri="{FF2B5EF4-FFF2-40B4-BE49-F238E27FC236}">
                  <a16:creationId xmlns:a16="http://schemas.microsoft.com/office/drawing/2014/main" id="{D2CA9F18-0766-49A3-86C3-0E6143678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9">
              <a:extLst>
                <a:ext uri="{FF2B5EF4-FFF2-40B4-BE49-F238E27FC236}">
                  <a16:creationId xmlns:a16="http://schemas.microsoft.com/office/drawing/2014/main" id="{4D268DB6-1192-4006-B0BD-1818EC9A8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674" y="2780928"/>
              <a:ext cx="2039937" cy="728663"/>
            </a:xfrm>
            <a:prstGeom prst="rect">
              <a:avLst/>
            </a:pr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0">
              <a:extLst>
                <a:ext uri="{FF2B5EF4-FFF2-40B4-BE49-F238E27FC236}">
                  <a16:creationId xmlns:a16="http://schemas.microsoft.com/office/drawing/2014/main" id="{1758A50A-D488-4686-961D-60D4EC077E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2524" y="2852365"/>
              <a:ext cx="1565275" cy="92075"/>
            </a:xfrm>
            <a:custGeom>
              <a:avLst/>
              <a:gdLst>
                <a:gd name="T0" fmla="*/ 154 w 3480"/>
                <a:gd name="T1" fmla="*/ 68 h 206"/>
                <a:gd name="T2" fmla="*/ 313 w 3480"/>
                <a:gd name="T3" fmla="*/ 203 h 206"/>
                <a:gd name="T4" fmla="*/ 238 w 3480"/>
                <a:gd name="T5" fmla="*/ 125 h 206"/>
                <a:gd name="T6" fmla="*/ 203 w 3480"/>
                <a:gd name="T7" fmla="*/ 86 h 206"/>
                <a:gd name="T8" fmla="*/ 233 w 3480"/>
                <a:gd name="T9" fmla="*/ 147 h 206"/>
                <a:gd name="T10" fmla="*/ 379 w 3480"/>
                <a:gd name="T11" fmla="*/ 203 h 206"/>
                <a:gd name="T12" fmla="*/ 358 w 3480"/>
                <a:gd name="T13" fmla="*/ 30 h 206"/>
                <a:gd name="T14" fmla="*/ 382 w 3480"/>
                <a:gd name="T15" fmla="*/ 85 h 206"/>
                <a:gd name="T16" fmla="*/ 559 w 3480"/>
                <a:gd name="T17" fmla="*/ 204 h 206"/>
                <a:gd name="T18" fmla="*/ 544 w 3480"/>
                <a:gd name="T19" fmla="*/ 123 h 206"/>
                <a:gd name="T20" fmla="*/ 462 w 3480"/>
                <a:gd name="T21" fmla="*/ 76 h 206"/>
                <a:gd name="T22" fmla="*/ 479 w 3480"/>
                <a:gd name="T23" fmla="*/ 165 h 206"/>
                <a:gd name="T24" fmla="*/ 903 w 3480"/>
                <a:gd name="T25" fmla="*/ 35 h 206"/>
                <a:gd name="T26" fmla="*/ 729 w 3480"/>
                <a:gd name="T27" fmla="*/ 203 h 206"/>
                <a:gd name="T28" fmla="*/ 817 w 3480"/>
                <a:gd name="T29" fmla="*/ 167 h 206"/>
                <a:gd name="T30" fmla="*/ 1089 w 3480"/>
                <a:gd name="T31" fmla="*/ 186 h 206"/>
                <a:gd name="T32" fmla="*/ 1080 w 3480"/>
                <a:gd name="T33" fmla="*/ 134 h 206"/>
                <a:gd name="T34" fmla="*/ 1078 w 3480"/>
                <a:gd name="T35" fmla="*/ 155 h 206"/>
                <a:gd name="T36" fmla="*/ 1154 w 3480"/>
                <a:gd name="T37" fmla="*/ 186 h 206"/>
                <a:gd name="T38" fmla="*/ 1270 w 3480"/>
                <a:gd name="T39" fmla="*/ 2 h 206"/>
                <a:gd name="T40" fmla="*/ 1214 w 3480"/>
                <a:gd name="T41" fmla="*/ 184 h 206"/>
                <a:gd name="T42" fmla="*/ 1432 w 3480"/>
                <a:gd name="T43" fmla="*/ 178 h 206"/>
                <a:gd name="T44" fmla="*/ 1334 w 3480"/>
                <a:gd name="T45" fmla="*/ 188 h 206"/>
                <a:gd name="T46" fmla="*/ 1366 w 3480"/>
                <a:gd name="T47" fmla="*/ 84 h 206"/>
                <a:gd name="T48" fmla="*/ 1486 w 3480"/>
                <a:gd name="T49" fmla="*/ 3 h 206"/>
                <a:gd name="T50" fmla="*/ 1651 w 3480"/>
                <a:gd name="T51" fmla="*/ 203 h 206"/>
                <a:gd name="T52" fmla="*/ 1847 w 3480"/>
                <a:gd name="T53" fmla="*/ 203 h 206"/>
                <a:gd name="T54" fmla="*/ 1751 w 3480"/>
                <a:gd name="T55" fmla="*/ 202 h 206"/>
                <a:gd name="T56" fmla="*/ 1749 w 3480"/>
                <a:gd name="T57" fmla="*/ 67 h 206"/>
                <a:gd name="T58" fmla="*/ 1921 w 3480"/>
                <a:gd name="T59" fmla="*/ 205 h 206"/>
                <a:gd name="T60" fmla="*/ 1957 w 3480"/>
                <a:gd name="T61" fmla="*/ 182 h 206"/>
                <a:gd name="T62" fmla="*/ 1957 w 3480"/>
                <a:gd name="T63" fmla="*/ 63 h 206"/>
                <a:gd name="T64" fmla="*/ 1946 w 3480"/>
                <a:gd name="T65" fmla="*/ 81 h 206"/>
                <a:gd name="T66" fmla="*/ 2102 w 3480"/>
                <a:gd name="T67" fmla="*/ 201 h 206"/>
                <a:gd name="T68" fmla="*/ 2013 w 3480"/>
                <a:gd name="T69" fmla="*/ 65 h 206"/>
                <a:gd name="T70" fmla="*/ 2103 w 3480"/>
                <a:gd name="T71" fmla="*/ 67 h 206"/>
                <a:gd name="T72" fmla="*/ 2104 w 3480"/>
                <a:gd name="T73" fmla="*/ 186 h 206"/>
                <a:gd name="T74" fmla="*/ 2116 w 3480"/>
                <a:gd name="T75" fmla="*/ 166 h 206"/>
                <a:gd name="T76" fmla="*/ 2126 w 3480"/>
                <a:gd name="T77" fmla="*/ 95 h 206"/>
                <a:gd name="T78" fmla="*/ 2208 w 3480"/>
                <a:gd name="T79" fmla="*/ 140 h 206"/>
                <a:gd name="T80" fmla="*/ 2397 w 3480"/>
                <a:gd name="T81" fmla="*/ 204 h 206"/>
                <a:gd name="T82" fmla="*/ 2305 w 3480"/>
                <a:gd name="T83" fmla="*/ 204 h 206"/>
                <a:gd name="T84" fmla="*/ 2309 w 3480"/>
                <a:gd name="T85" fmla="*/ 86 h 206"/>
                <a:gd name="T86" fmla="*/ 2530 w 3480"/>
                <a:gd name="T87" fmla="*/ 205 h 206"/>
                <a:gd name="T88" fmla="*/ 2564 w 3480"/>
                <a:gd name="T89" fmla="*/ 80 h 206"/>
                <a:gd name="T90" fmla="*/ 2535 w 3480"/>
                <a:gd name="T91" fmla="*/ 183 h 206"/>
                <a:gd name="T92" fmla="*/ 2670 w 3480"/>
                <a:gd name="T93" fmla="*/ 187 h 206"/>
                <a:gd name="T94" fmla="*/ 2687 w 3480"/>
                <a:gd name="T95" fmla="*/ 205 h 206"/>
                <a:gd name="T96" fmla="*/ 2702 w 3480"/>
                <a:gd name="T97" fmla="*/ 121 h 206"/>
                <a:gd name="T98" fmla="*/ 2848 w 3480"/>
                <a:gd name="T99" fmla="*/ 193 h 206"/>
                <a:gd name="T100" fmla="*/ 2956 w 3480"/>
                <a:gd name="T101" fmla="*/ 193 h 206"/>
                <a:gd name="T102" fmla="*/ 3090 w 3480"/>
                <a:gd name="T103" fmla="*/ 182 h 206"/>
                <a:gd name="T104" fmla="*/ 2982 w 3480"/>
                <a:gd name="T105" fmla="*/ 82 h 206"/>
                <a:gd name="T106" fmla="*/ 3070 w 3480"/>
                <a:gd name="T107" fmla="*/ 121 h 206"/>
                <a:gd name="T108" fmla="*/ 3116 w 3480"/>
                <a:gd name="T109" fmla="*/ 74 h 206"/>
                <a:gd name="T110" fmla="*/ 3225 w 3480"/>
                <a:gd name="T111" fmla="*/ 69 h 206"/>
                <a:gd name="T112" fmla="*/ 3336 w 3480"/>
                <a:gd name="T113" fmla="*/ 183 h 206"/>
                <a:gd name="T114" fmla="*/ 3391 w 3480"/>
                <a:gd name="T115" fmla="*/ 202 h 206"/>
                <a:gd name="T116" fmla="*/ 3417 w 3480"/>
                <a:gd name="T117" fmla="*/ 129 h 206"/>
                <a:gd name="T118" fmla="*/ 3456 w 3480"/>
                <a:gd name="T119" fmla="*/ 20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80" h="206">
                  <a:moveTo>
                    <a:pt x="160" y="106"/>
                  </a:moveTo>
                  <a:cubicBezTo>
                    <a:pt x="160" y="123"/>
                    <a:pt x="158" y="137"/>
                    <a:pt x="153" y="149"/>
                  </a:cubicBezTo>
                  <a:cubicBezTo>
                    <a:pt x="149" y="161"/>
                    <a:pt x="142" y="172"/>
                    <a:pt x="133" y="180"/>
                  </a:cubicBezTo>
                  <a:cubicBezTo>
                    <a:pt x="124" y="188"/>
                    <a:pt x="113" y="194"/>
                    <a:pt x="100" y="198"/>
                  </a:cubicBezTo>
                  <a:cubicBezTo>
                    <a:pt x="88" y="202"/>
                    <a:pt x="72" y="204"/>
                    <a:pt x="55" y="204"/>
                  </a:cubicBezTo>
                  <a:lnTo>
                    <a:pt x="11" y="204"/>
                  </a:lnTo>
                  <a:cubicBezTo>
                    <a:pt x="8" y="204"/>
                    <a:pt x="6" y="203"/>
                    <a:pt x="4" y="201"/>
                  </a:cubicBezTo>
                  <a:cubicBezTo>
                    <a:pt x="1" y="200"/>
                    <a:pt x="0" y="197"/>
                    <a:pt x="0" y="193"/>
                  </a:cubicBezTo>
                  <a:lnTo>
                    <a:pt x="0" y="25"/>
                  </a:lnTo>
                  <a:cubicBezTo>
                    <a:pt x="0" y="21"/>
                    <a:pt x="1" y="19"/>
                    <a:pt x="4" y="17"/>
                  </a:cubicBezTo>
                  <a:cubicBezTo>
                    <a:pt x="6" y="16"/>
                    <a:pt x="8" y="15"/>
                    <a:pt x="11" y="15"/>
                  </a:cubicBezTo>
                  <a:lnTo>
                    <a:pt x="58" y="15"/>
                  </a:lnTo>
                  <a:cubicBezTo>
                    <a:pt x="76" y="15"/>
                    <a:pt x="91" y="17"/>
                    <a:pt x="103" y="21"/>
                  </a:cubicBezTo>
                  <a:cubicBezTo>
                    <a:pt x="116" y="25"/>
                    <a:pt x="126" y="31"/>
                    <a:pt x="134" y="39"/>
                  </a:cubicBezTo>
                  <a:cubicBezTo>
                    <a:pt x="143" y="47"/>
                    <a:pt x="149" y="57"/>
                    <a:pt x="154" y="68"/>
                  </a:cubicBezTo>
                  <a:cubicBezTo>
                    <a:pt x="158" y="79"/>
                    <a:pt x="160" y="92"/>
                    <a:pt x="160" y="106"/>
                  </a:cubicBezTo>
                  <a:close/>
                  <a:moveTo>
                    <a:pt x="131" y="107"/>
                  </a:moveTo>
                  <a:cubicBezTo>
                    <a:pt x="131" y="97"/>
                    <a:pt x="130" y="88"/>
                    <a:pt x="127" y="79"/>
                  </a:cubicBezTo>
                  <a:cubicBezTo>
                    <a:pt x="124" y="70"/>
                    <a:pt x="120" y="63"/>
                    <a:pt x="114" y="56"/>
                  </a:cubicBezTo>
                  <a:cubicBezTo>
                    <a:pt x="108" y="50"/>
                    <a:pt x="100" y="45"/>
                    <a:pt x="91" y="41"/>
                  </a:cubicBezTo>
                  <a:cubicBezTo>
                    <a:pt x="82" y="37"/>
                    <a:pt x="70" y="36"/>
                    <a:pt x="56" y="36"/>
                  </a:cubicBezTo>
                  <a:lnTo>
                    <a:pt x="28" y="36"/>
                  </a:lnTo>
                  <a:lnTo>
                    <a:pt x="28" y="183"/>
                  </a:lnTo>
                  <a:lnTo>
                    <a:pt x="56" y="183"/>
                  </a:lnTo>
                  <a:cubicBezTo>
                    <a:pt x="70" y="183"/>
                    <a:pt x="81" y="181"/>
                    <a:pt x="90" y="178"/>
                  </a:cubicBezTo>
                  <a:cubicBezTo>
                    <a:pt x="99" y="175"/>
                    <a:pt x="107" y="170"/>
                    <a:pt x="113" y="164"/>
                  </a:cubicBezTo>
                  <a:cubicBezTo>
                    <a:pt x="119" y="158"/>
                    <a:pt x="123" y="150"/>
                    <a:pt x="126" y="141"/>
                  </a:cubicBezTo>
                  <a:cubicBezTo>
                    <a:pt x="129" y="131"/>
                    <a:pt x="131" y="120"/>
                    <a:pt x="131" y="107"/>
                  </a:cubicBezTo>
                  <a:close/>
                  <a:moveTo>
                    <a:pt x="314" y="200"/>
                  </a:moveTo>
                  <a:cubicBezTo>
                    <a:pt x="314" y="201"/>
                    <a:pt x="314" y="202"/>
                    <a:pt x="313" y="203"/>
                  </a:cubicBezTo>
                  <a:cubicBezTo>
                    <a:pt x="312" y="203"/>
                    <a:pt x="311" y="204"/>
                    <a:pt x="309" y="204"/>
                  </a:cubicBezTo>
                  <a:cubicBezTo>
                    <a:pt x="308" y="204"/>
                    <a:pt x="306" y="204"/>
                    <a:pt x="303" y="204"/>
                  </a:cubicBezTo>
                  <a:cubicBezTo>
                    <a:pt x="300" y="204"/>
                    <a:pt x="298" y="204"/>
                    <a:pt x="296" y="204"/>
                  </a:cubicBezTo>
                  <a:cubicBezTo>
                    <a:pt x="294" y="204"/>
                    <a:pt x="293" y="203"/>
                    <a:pt x="292" y="203"/>
                  </a:cubicBezTo>
                  <a:cubicBezTo>
                    <a:pt x="292" y="202"/>
                    <a:pt x="291" y="201"/>
                    <a:pt x="291" y="200"/>
                  </a:cubicBezTo>
                  <a:lnTo>
                    <a:pt x="291" y="187"/>
                  </a:lnTo>
                  <a:cubicBezTo>
                    <a:pt x="285" y="193"/>
                    <a:pt x="278" y="198"/>
                    <a:pt x="270" y="201"/>
                  </a:cubicBezTo>
                  <a:cubicBezTo>
                    <a:pt x="262" y="205"/>
                    <a:pt x="254" y="206"/>
                    <a:pt x="246" y="206"/>
                  </a:cubicBezTo>
                  <a:cubicBezTo>
                    <a:pt x="238" y="206"/>
                    <a:pt x="231" y="205"/>
                    <a:pt x="225" y="204"/>
                  </a:cubicBezTo>
                  <a:cubicBezTo>
                    <a:pt x="219" y="202"/>
                    <a:pt x="214" y="199"/>
                    <a:pt x="209" y="196"/>
                  </a:cubicBezTo>
                  <a:cubicBezTo>
                    <a:pt x="205" y="192"/>
                    <a:pt x="202" y="188"/>
                    <a:pt x="199" y="183"/>
                  </a:cubicBezTo>
                  <a:cubicBezTo>
                    <a:pt x="197" y="178"/>
                    <a:pt x="196" y="173"/>
                    <a:pt x="196" y="166"/>
                  </a:cubicBezTo>
                  <a:cubicBezTo>
                    <a:pt x="196" y="159"/>
                    <a:pt x="197" y="153"/>
                    <a:pt x="201" y="147"/>
                  </a:cubicBezTo>
                  <a:cubicBezTo>
                    <a:pt x="204" y="142"/>
                    <a:pt x="209" y="137"/>
                    <a:pt x="215" y="134"/>
                  </a:cubicBezTo>
                  <a:cubicBezTo>
                    <a:pt x="221" y="130"/>
                    <a:pt x="229" y="127"/>
                    <a:pt x="238" y="125"/>
                  </a:cubicBezTo>
                  <a:cubicBezTo>
                    <a:pt x="247" y="124"/>
                    <a:pt x="257" y="123"/>
                    <a:pt x="268" y="123"/>
                  </a:cubicBezTo>
                  <a:lnTo>
                    <a:pt x="288" y="123"/>
                  </a:lnTo>
                  <a:lnTo>
                    <a:pt x="288" y="113"/>
                  </a:lnTo>
                  <a:cubicBezTo>
                    <a:pt x="288" y="107"/>
                    <a:pt x="287" y="103"/>
                    <a:pt x="286" y="99"/>
                  </a:cubicBezTo>
                  <a:cubicBezTo>
                    <a:pt x="285" y="95"/>
                    <a:pt x="283" y="92"/>
                    <a:pt x="280" y="89"/>
                  </a:cubicBezTo>
                  <a:cubicBezTo>
                    <a:pt x="278" y="87"/>
                    <a:pt x="274" y="85"/>
                    <a:pt x="270" y="84"/>
                  </a:cubicBezTo>
                  <a:cubicBezTo>
                    <a:pt x="266" y="82"/>
                    <a:pt x="261" y="82"/>
                    <a:pt x="255" y="82"/>
                  </a:cubicBezTo>
                  <a:cubicBezTo>
                    <a:pt x="248" y="82"/>
                    <a:pt x="242" y="82"/>
                    <a:pt x="237" y="84"/>
                  </a:cubicBezTo>
                  <a:cubicBezTo>
                    <a:pt x="232" y="85"/>
                    <a:pt x="227" y="87"/>
                    <a:pt x="224" y="88"/>
                  </a:cubicBezTo>
                  <a:cubicBezTo>
                    <a:pt x="220" y="90"/>
                    <a:pt x="216" y="92"/>
                    <a:pt x="214" y="93"/>
                  </a:cubicBezTo>
                  <a:cubicBezTo>
                    <a:pt x="211" y="94"/>
                    <a:pt x="209" y="95"/>
                    <a:pt x="208" y="95"/>
                  </a:cubicBezTo>
                  <a:cubicBezTo>
                    <a:pt x="207" y="95"/>
                    <a:pt x="206" y="95"/>
                    <a:pt x="206" y="95"/>
                  </a:cubicBezTo>
                  <a:cubicBezTo>
                    <a:pt x="205" y="94"/>
                    <a:pt x="204" y="94"/>
                    <a:pt x="204" y="93"/>
                  </a:cubicBezTo>
                  <a:cubicBezTo>
                    <a:pt x="203" y="92"/>
                    <a:pt x="203" y="91"/>
                    <a:pt x="203" y="90"/>
                  </a:cubicBezTo>
                  <a:cubicBezTo>
                    <a:pt x="203" y="89"/>
                    <a:pt x="203" y="87"/>
                    <a:pt x="203" y="86"/>
                  </a:cubicBezTo>
                  <a:cubicBezTo>
                    <a:pt x="203" y="83"/>
                    <a:pt x="203" y="82"/>
                    <a:pt x="203" y="80"/>
                  </a:cubicBezTo>
                  <a:cubicBezTo>
                    <a:pt x="204" y="79"/>
                    <a:pt x="204" y="77"/>
                    <a:pt x="206" y="76"/>
                  </a:cubicBezTo>
                  <a:cubicBezTo>
                    <a:pt x="207" y="75"/>
                    <a:pt x="210" y="73"/>
                    <a:pt x="213" y="72"/>
                  </a:cubicBezTo>
                  <a:cubicBezTo>
                    <a:pt x="217" y="70"/>
                    <a:pt x="221" y="68"/>
                    <a:pt x="226" y="67"/>
                  </a:cubicBezTo>
                  <a:cubicBezTo>
                    <a:pt x="230" y="66"/>
                    <a:pt x="235" y="64"/>
                    <a:pt x="241" y="63"/>
                  </a:cubicBezTo>
                  <a:cubicBezTo>
                    <a:pt x="246" y="63"/>
                    <a:pt x="252" y="62"/>
                    <a:pt x="257" y="62"/>
                  </a:cubicBezTo>
                  <a:cubicBezTo>
                    <a:pt x="268" y="62"/>
                    <a:pt x="276" y="63"/>
                    <a:pt x="284" y="65"/>
                  </a:cubicBezTo>
                  <a:cubicBezTo>
                    <a:pt x="291" y="67"/>
                    <a:pt x="297" y="71"/>
                    <a:pt x="301" y="75"/>
                  </a:cubicBezTo>
                  <a:cubicBezTo>
                    <a:pt x="306" y="79"/>
                    <a:pt x="309" y="84"/>
                    <a:pt x="311" y="90"/>
                  </a:cubicBezTo>
                  <a:cubicBezTo>
                    <a:pt x="313" y="96"/>
                    <a:pt x="314" y="103"/>
                    <a:pt x="314" y="112"/>
                  </a:cubicBezTo>
                  <a:lnTo>
                    <a:pt x="314" y="200"/>
                  </a:lnTo>
                  <a:close/>
                  <a:moveTo>
                    <a:pt x="288" y="140"/>
                  </a:moveTo>
                  <a:lnTo>
                    <a:pt x="265" y="140"/>
                  </a:lnTo>
                  <a:cubicBezTo>
                    <a:pt x="258" y="140"/>
                    <a:pt x="252" y="141"/>
                    <a:pt x="246" y="142"/>
                  </a:cubicBezTo>
                  <a:cubicBezTo>
                    <a:pt x="241" y="143"/>
                    <a:pt x="236" y="145"/>
                    <a:pt x="233" y="147"/>
                  </a:cubicBezTo>
                  <a:cubicBezTo>
                    <a:pt x="229" y="149"/>
                    <a:pt x="227" y="152"/>
                    <a:pt x="225" y="155"/>
                  </a:cubicBezTo>
                  <a:cubicBezTo>
                    <a:pt x="223" y="158"/>
                    <a:pt x="223" y="161"/>
                    <a:pt x="223" y="165"/>
                  </a:cubicBezTo>
                  <a:cubicBezTo>
                    <a:pt x="223" y="172"/>
                    <a:pt x="225" y="177"/>
                    <a:pt x="230" y="181"/>
                  </a:cubicBezTo>
                  <a:cubicBezTo>
                    <a:pt x="235" y="185"/>
                    <a:pt x="241" y="188"/>
                    <a:pt x="250" y="188"/>
                  </a:cubicBezTo>
                  <a:cubicBezTo>
                    <a:pt x="257" y="188"/>
                    <a:pt x="263" y="186"/>
                    <a:pt x="269" y="183"/>
                  </a:cubicBezTo>
                  <a:cubicBezTo>
                    <a:pt x="275" y="179"/>
                    <a:pt x="281" y="175"/>
                    <a:pt x="288" y="168"/>
                  </a:cubicBezTo>
                  <a:lnTo>
                    <a:pt x="288" y="140"/>
                  </a:lnTo>
                  <a:close/>
                  <a:moveTo>
                    <a:pt x="424" y="190"/>
                  </a:moveTo>
                  <a:cubicBezTo>
                    <a:pt x="424" y="193"/>
                    <a:pt x="424" y="195"/>
                    <a:pt x="424" y="197"/>
                  </a:cubicBezTo>
                  <a:cubicBezTo>
                    <a:pt x="423" y="199"/>
                    <a:pt x="423" y="200"/>
                    <a:pt x="422" y="201"/>
                  </a:cubicBezTo>
                  <a:cubicBezTo>
                    <a:pt x="421" y="201"/>
                    <a:pt x="420" y="202"/>
                    <a:pt x="418" y="203"/>
                  </a:cubicBezTo>
                  <a:cubicBezTo>
                    <a:pt x="416" y="204"/>
                    <a:pt x="414" y="204"/>
                    <a:pt x="412" y="205"/>
                  </a:cubicBezTo>
                  <a:cubicBezTo>
                    <a:pt x="410" y="205"/>
                    <a:pt x="408" y="205"/>
                    <a:pt x="405" y="206"/>
                  </a:cubicBezTo>
                  <a:cubicBezTo>
                    <a:pt x="403" y="206"/>
                    <a:pt x="400" y="206"/>
                    <a:pt x="398" y="206"/>
                  </a:cubicBezTo>
                  <a:cubicBezTo>
                    <a:pt x="390" y="206"/>
                    <a:pt x="384" y="205"/>
                    <a:pt x="379" y="203"/>
                  </a:cubicBezTo>
                  <a:cubicBezTo>
                    <a:pt x="373" y="202"/>
                    <a:pt x="369" y="199"/>
                    <a:pt x="365" y="195"/>
                  </a:cubicBezTo>
                  <a:cubicBezTo>
                    <a:pt x="362" y="192"/>
                    <a:pt x="359" y="187"/>
                    <a:pt x="358" y="181"/>
                  </a:cubicBezTo>
                  <a:cubicBezTo>
                    <a:pt x="356" y="176"/>
                    <a:pt x="356" y="169"/>
                    <a:pt x="356" y="162"/>
                  </a:cubicBezTo>
                  <a:lnTo>
                    <a:pt x="356" y="85"/>
                  </a:lnTo>
                  <a:lnTo>
                    <a:pt x="335" y="85"/>
                  </a:lnTo>
                  <a:cubicBezTo>
                    <a:pt x="334" y="85"/>
                    <a:pt x="333" y="84"/>
                    <a:pt x="332" y="83"/>
                  </a:cubicBezTo>
                  <a:cubicBezTo>
                    <a:pt x="331" y="81"/>
                    <a:pt x="330" y="78"/>
                    <a:pt x="330" y="75"/>
                  </a:cubicBezTo>
                  <a:cubicBezTo>
                    <a:pt x="330" y="73"/>
                    <a:pt x="330" y="72"/>
                    <a:pt x="330" y="70"/>
                  </a:cubicBezTo>
                  <a:cubicBezTo>
                    <a:pt x="331" y="69"/>
                    <a:pt x="331" y="68"/>
                    <a:pt x="332" y="67"/>
                  </a:cubicBezTo>
                  <a:cubicBezTo>
                    <a:pt x="332" y="66"/>
                    <a:pt x="333" y="66"/>
                    <a:pt x="333" y="65"/>
                  </a:cubicBezTo>
                  <a:cubicBezTo>
                    <a:pt x="334" y="65"/>
                    <a:pt x="335" y="65"/>
                    <a:pt x="336" y="65"/>
                  </a:cubicBezTo>
                  <a:lnTo>
                    <a:pt x="356" y="65"/>
                  </a:lnTo>
                  <a:lnTo>
                    <a:pt x="356" y="34"/>
                  </a:lnTo>
                  <a:cubicBezTo>
                    <a:pt x="356" y="33"/>
                    <a:pt x="356" y="32"/>
                    <a:pt x="356" y="32"/>
                  </a:cubicBezTo>
                  <a:cubicBezTo>
                    <a:pt x="357" y="31"/>
                    <a:pt x="357" y="31"/>
                    <a:pt x="358" y="30"/>
                  </a:cubicBezTo>
                  <a:cubicBezTo>
                    <a:pt x="359" y="30"/>
                    <a:pt x="361" y="29"/>
                    <a:pt x="362" y="29"/>
                  </a:cubicBezTo>
                  <a:cubicBezTo>
                    <a:pt x="364" y="29"/>
                    <a:pt x="366" y="29"/>
                    <a:pt x="369" y="29"/>
                  </a:cubicBezTo>
                  <a:cubicBezTo>
                    <a:pt x="371" y="29"/>
                    <a:pt x="374" y="29"/>
                    <a:pt x="375" y="29"/>
                  </a:cubicBezTo>
                  <a:cubicBezTo>
                    <a:pt x="377" y="29"/>
                    <a:pt x="378" y="30"/>
                    <a:pt x="379" y="30"/>
                  </a:cubicBezTo>
                  <a:cubicBezTo>
                    <a:pt x="380" y="31"/>
                    <a:pt x="381" y="31"/>
                    <a:pt x="381" y="32"/>
                  </a:cubicBezTo>
                  <a:cubicBezTo>
                    <a:pt x="382" y="32"/>
                    <a:pt x="382" y="33"/>
                    <a:pt x="382" y="34"/>
                  </a:cubicBezTo>
                  <a:lnTo>
                    <a:pt x="382" y="65"/>
                  </a:lnTo>
                  <a:lnTo>
                    <a:pt x="419" y="65"/>
                  </a:lnTo>
                  <a:cubicBezTo>
                    <a:pt x="420" y="65"/>
                    <a:pt x="421" y="65"/>
                    <a:pt x="421" y="65"/>
                  </a:cubicBezTo>
                  <a:cubicBezTo>
                    <a:pt x="422" y="66"/>
                    <a:pt x="423" y="66"/>
                    <a:pt x="423" y="67"/>
                  </a:cubicBezTo>
                  <a:cubicBezTo>
                    <a:pt x="424" y="68"/>
                    <a:pt x="424" y="69"/>
                    <a:pt x="424" y="70"/>
                  </a:cubicBezTo>
                  <a:cubicBezTo>
                    <a:pt x="424" y="72"/>
                    <a:pt x="424" y="73"/>
                    <a:pt x="424" y="75"/>
                  </a:cubicBezTo>
                  <a:cubicBezTo>
                    <a:pt x="424" y="78"/>
                    <a:pt x="424" y="81"/>
                    <a:pt x="423" y="83"/>
                  </a:cubicBezTo>
                  <a:cubicBezTo>
                    <a:pt x="422" y="84"/>
                    <a:pt x="421" y="85"/>
                    <a:pt x="419" y="85"/>
                  </a:cubicBezTo>
                  <a:lnTo>
                    <a:pt x="382" y="85"/>
                  </a:lnTo>
                  <a:lnTo>
                    <a:pt x="382" y="158"/>
                  </a:lnTo>
                  <a:cubicBezTo>
                    <a:pt x="382" y="167"/>
                    <a:pt x="384" y="174"/>
                    <a:pt x="386" y="179"/>
                  </a:cubicBezTo>
                  <a:cubicBezTo>
                    <a:pt x="389" y="183"/>
                    <a:pt x="395" y="185"/>
                    <a:pt x="402" y="185"/>
                  </a:cubicBezTo>
                  <a:cubicBezTo>
                    <a:pt x="405" y="185"/>
                    <a:pt x="407" y="185"/>
                    <a:pt x="409" y="185"/>
                  </a:cubicBezTo>
                  <a:cubicBezTo>
                    <a:pt x="411" y="184"/>
                    <a:pt x="412" y="184"/>
                    <a:pt x="414" y="183"/>
                  </a:cubicBezTo>
                  <a:cubicBezTo>
                    <a:pt x="415" y="183"/>
                    <a:pt x="417" y="182"/>
                    <a:pt x="418" y="182"/>
                  </a:cubicBezTo>
                  <a:cubicBezTo>
                    <a:pt x="419" y="182"/>
                    <a:pt x="420" y="181"/>
                    <a:pt x="421" y="181"/>
                  </a:cubicBezTo>
                  <a:cubicBezTo>
                    <a:pt x="421" y="181"/>
                    <a:pt x="422" y="182"/>
                    <a:pt x="422" y="182"/>
                  </a:cubicBezTo>
                  <a:cubicBezTo>
                    <a:pt x="423" y="182"/>
                    <a:pt x="423" y="182"/>
                    <a:pt x="423" y="183"/>
                  </a:cubicBezTo>
                  <a:cubicBezTo>
                    <a:pt x="424" y="184"/>
                    <a:pt x="424" y="185"/>
                    <a:pt x="424" y="186"/>
                  </a:cubicBezTo>
                  <a:cubicBezTo>
                    <a:pt x="424" y="187"/>
                    <a:pt x="424" y="189"/>
                    <a:pt x="424" y="190"/>
                  </a:cubicBezTo>
                  <a:close/>
                  <a:moveTo>
                    <a:pt x="570" y="200"/>
                  </a:moveTo>
                  <a:cubicBezTo>
                    <a:pt x="570" y="201"/>
                    <a:pt x="570" y="202"/>
                    <a:pt x="569" y="203"/>
                  </a:cubicBezTo>
                  <a:cubicBezTo>
                    <a:pt x="568" y="203"/>
                    <a:pt x="567" y="204"/>
                    <a:pt x="565" y="204"/>
                  </a:cubicBezTo>
                  <a:cubicBezTo>
                    <a:pt x="564" y="204"/>
                    <a:pt x="562" y="204"/>
                    <a:pt x="559" y="204"/>
                  </a:cubicBezTo>
                  <a:cubicBezTo>
                    <a:pt x="556" y="204"/>
                    <a:pt x="554" y="204"/>
                    <a:pt x="552" y="204"/>
                  </a:cubicBezTo>
                  <a:cubicBezTo>
                    <a:pt x="550" y="204"/>
                    <a:pt x="549" y="203"/>
                    <a:pt x="548" y="203"/>
                  </a:cubicBezTo>
                  <a:cubicBezTo>
                    <a:pt x="548" y="202"/>
                    <a:pt x="547" y="201"/>
                    <a:pt x="547" y="200"/>
                  </a:cubicBezTo>
                  <a:lnTo>
                    <a:pt x="547" y="187"/>
                  </a:lnTo>
                  <a:cubicBezTo>
                    <a:pt x="541" y="193"/>
                    <a:pt x="534" y="198"/>
                    <a:pt x="526" y="201"/>
                  </a:cubicBezTo>
                  <a:cubicBezTo>
                    <a:pt x="518" y="205"/>
                    <a:pt x="510" y="206"/>
                    <a:pt x="502" y="206"/>
                  </a:cubicBezTo>
                  <a:cubicBezTo>
                    <a:pt x="494" y="206"/>
                    <a:pt x="487" y="205"/>
                    <a:pt x="481" y="204"/>
                  </a:cubicBezTo>
                  <a:cubicBezTo>
                    <a:pt x="475" y="202"/>
                    <a:pt x="470" y="199"/>
                    <a:pt x="465" y="196"/>
                  </a:cubicBezTo>
                  <a:cubicBezTo>
                    <a:pt x="461" y="192"/>
                    <a:pt x="458" y="188"/>
                    <a:pt x="455" y="183"/>
                  </a:cubicBezTo>
                  <a:cubicBezTo>
                    <a:pt x="453" y="178"/>
                    <a:pt x="452" y="173"/>
                    <a:pt x="452" y="166"/>
                  </a:cubicBezTo>
                  <a:cubicBezTo>
                    <a:pt x="452" y="159"/>
                    <a:pt x="453" y="153"/>
                    <a:pt x="457" y="147"/>
                  </a:cubicBezTo>
                  <a:cubicBezTo>
                    <a:pt x="460" y="142"/>
                    <a:pt x="465" y="137"/>
                    <a:pt x="471" y="134"/>
                  </a:cubicBezTo>
                  <a:cubicBezTo>
                    <a:pt x="477" y="130"/>
                    <a:pt x="485" y="127"/>
                    <a:pt x="494" y="125"/>
                  </a:cubicBezTo>
                  <a:cubicBezTo>
                    <a:pt x="503" y="124"/>
                    <a:pt x="513" y="123"/>
                    <a:pt x="524" y="123"/>
                  </a:cubicBezTo>
                  <a:lnTo>
                    <a:pt x="544" y="123"/>
                  </a:lnTo>
                  <a:lnTo>
                    <a:pt x="544" y="113"/>
                  </a:lnTo>
                  <a:cubicBezTo>
                    <a:pt x="544" y="107"/>
                    <a:pt x="543" y="103"/>
                    <a:pt x="542" y="99"/>
                  </a:cubicBezTo>
                  <a:cubicBezTo>
                    <a:pt x="541" y="95"/>
                    <a:pt x="539" y="92"/>
                    <a:pt x="536" y="89"/>
                  </a:cubicBezTo>
                  <a:cubicBezTo>
                    <a:pt x="534" y="87"/>
                    <a:pt x="530" y="85"/>
                    <a:pt x="526" y="84"/>
                  </a:cubicBezTo>
                  <a:cubicBezTo>
                    <a:pt x="522" y="82"/>
                    <a:pt x="517" y="82"/>
                    <a:pt x="511" y="82"/>
                  </a:cubicBezTo>
                  <a:cubicBezTo>
                    <a:pt x="504" y="82"/>
                    <a:pt x="498" y="82"/>
                    <a:pt x="493" y="84"/>
                  </a:cubicBezTo>
                  <a:cubicBezTo>
                    <a:pt x="488" y="85"/>
                    <a:pt x="483" y="87"/>
                    <a:pt x="480" y="88"/>
                  </a:cubicBezTo>
                  <a:cubicBezTo>
                    <a:pt x="476" y="90"/>
                    <a:pt x="472" y="92"/>
                    <a:pt x="470" y="93"/>
                  </a:cubicBezTo>
                  <a:cubicBezTo>
                    <a:pt x="467" y="94"/>
                    <a:pt x="465" y="95"/>
                    <a:pt x="464" y="95"/>
                  </a:cubicBezTo>
                  <a:cubicBezTo>
                    <a:pt x="463" y="95"/>
                    <a:pt x="462" y="95"/>
                    <a:pt x="462" y="95"/>
                  </a:cubicBezTo>
                  <a:cubicBezTo>
                    <a:pt x="461" y="94"/>
                    <a:pt x="460" y="94"/>
                    <a:pt x="460" y="93"/>
                  </a:cubicBezTo>
                  <a:cubicBezTo>
                    <a:pt x="459" y="92"/>
                    <a:pt x="459" y="91"/>
                    <a:pt x="459" y="90"/>
                  </a:cubicBezTo>
                  <a:cubicBezTo>
                    <a:pt x="459" y="89"/>
                    <a:pt x="459" y="87"/>
                    <a:pt x="459" y="86"/>
                  </a:cubicBezTo>
                  <a:cubicBezTo>
                    <a:pt x="459" y="83"/>
                    <a:pt x="459" y="82"/>
                    <a:pt x="459" y="80"/>
                  </a:cubicBezTo>
                  <a:cubicBezTo>
                    <a:pt x="460" y="79"/>
                    <a:pt x="460" y="77"/>
                    <a:pt x="462" y="76"/>
                  </a:cubicBezTo>
                  <a:cubicBezTo>
                    <a:pt x="463" y="75"/>
                    <a:pt x="466" y="73"/>
                    <a:pt x="469" y="72"/>
                  </a:cubicBezTo>
                  <a:cubicBezTo>
                    <a:pt x="473" y="70"/>
                    <a:pt x="477" y="68"/>
                    <a:pt x="482" y="67"/>
                  </a:cubicBezTo>
                  <a:cubicBezTo>
                    <a:pt x="486" y="66"/>
                    <a:pt x="491" y="64"/>
                    <a:pt x="497" y="63"/>
                  </a:cubicBezTo>
                  <a:cubicBezTo>
                    <a:pt x="502" y="63"/>
                    <a:pt x="508" y="62"/>
                    <a:pt x="513" y="62"/>
                  </a:cubicBezTo>
                  <a:cubicBezTo>
                    <a:pt x="524" y="62"/>
                    <a:pt x="532" y="63"/>
                    <a:pt x="540" y="65"/>
                  </a:cubicBezTo>
                  <a:cubicBezTo>
                    <a:pt x="547" y="67"/>
                    <a:pt x="553" y="71"/>
                    <a:pt x="557" y="75"/>
                  </a:cubicBezTo>
                  <a:cubicBezTo>
                    <a:pt x="562" y="79"/>
                    <a:pt x="565" y="84"/>
                    <a:pt x="567" y="90"/>
                  </a:cubicBezTo>
                  <a:cubicBezTo>
                    <a:pt x="569" y="96"/>
                    <a:pt x="570" y="103"/>
                    <a:pt x="570" y="112"/>
                  </a:cubicBezTo>
                  <a:lnTo>
                    <a:pt x="570" y="200"/>
                  </a:lnTo>
                  <a:close/>
                  <a:moveTo>
                    <a:pt x="544" y="140"/>
                  </a:moveTo>
                  <a:lnTo>
                    <a:pt x="521" y="140"/>
                  </a:lnTo>
                  <a:cubicBezTo>
                    <a:pt x="514" y="140"/>
                    <a:pt x="508" y="141"/>
                    <a:pt x="502" y="142"/>
                  </a:cubicBezTo>
                  <a:cubicBezTo>
                    <a:pt x="497" y="143"/>
                    <a:pt x="492" y="145"/>
                    <a:pt x="489" y="147"/>
                  </a:cubicBezTo>
                  <a:cubicBezTo>
                    <a:pt x="485" y="149"/>
                    <a:pt x="483" y="152"/>
                    <a:pt x="481" y="155"/>
                  </a:cubicBezTo>
                  <a:cubicBezTo>
                    <a:pt x="479" y="158"/>
                    <a:pt x="479" y="161"/>
                    <a:pt x="479" y="165"/>
                  </a:cubicBezTo>
                  <a:cubicBezTo>
                    <a:pt x="479" y="172"/>
                    <a:pt x="481" y="177"/>
                    <a:pt x="486" y="181"/>
                  </a:cubicBezTo>
                  <a:cubicBezTo>
                    <a:pt x="491" y="185"/>
                    <a:pt x="497" y="188"/>
                    <a:pt x="506" y="188"/>
                  </a:cubicBezTo>
                  <a:cubicBezTo>
                    <a:pt x="513" y="188"/>
                    <a:pt x="519" y="186"/>
                    <a:pt x="525" y="183"/>
                  </a:cubicBezTo>
                  <a:cubicBezTo>
                    <a:pt x="531" y="179"/>
                    <a:pt x="537" y="175"/>
                    <a:pt x="544" y="168"/>
                  </a:cubicBezTo>
                  <a:lnTo>
                    <a:pt x="544" y="140"/>
                  </a:lnTo>
                  <a:close/>
                  <a:moveTo>
                    <a:pt x="930" y="200"/>
                  </a:moveTo>
                  <a:cubicBezTo>
                    <a:pt x="930" y="201"/>
                    <a:pt x="930" y="201"/>
                    <a:pt x="929" y="202"/>
                  </a:cubicBezTo>
                  <a:cubicBezTo>
                    <a:pt x="929" y="202"/>
                    <a:pt x="928" y="203"/>
                    <a:pt x="927" y="203"/>
                  </a:cubicBezTo>
                  <a:cubicBezTo>
                    <a:pt x="926" y="204"/>
                    <a:pt x="925" y="204"/>
                    <a:pt x="923" y="204"/>
                  </a:cubicBezTo>
                  <a:cubicBezTo>
                    <a:pt x="921" y="204"/>
                    <a:pt x="919" y="204"/>
                    <a:pt x="916" y="204"/>
                  </a:cubicBezTo>
                  <a:cubicBezTo>
                    <a:pt x="914" y="204"/>
                    <a:pt x="912" y="204"/>
                    <a:pt x="910" y="204"/>
                  </a:cubicBezTo>
                  <a:cubicBezTo>
                    <a:pt x="908" y="204"/>
                    <a:pt x="906" y="204"/>
                    <a:pt x="905" y="203"/>
                  </a:cubicBezTo>
                  <a:cubicBezTo>
                    <a:pt x="904" y="203"/>
                    <a:pt x="904" y="202"/>
                    <a:pt x="903" y="202"/>
                  </a:cubicBezTo>
                  <a:cubicBezTo>
                    <a:pt x="903" y="201"/>
                    <a:pt x="903" y="201"/>
                    <a:pt x="903" y="200"/>
                  </a:cubicBezTo>
                  <a:lnTo>
                    <a:pt x="903" y="35"/>
                  </a:lnTo>
                  <a:lnTo>
                    <a:pt x="902" y="35"/>
                  </a:lnTo>
                  <a:lnTo>
                    <a:pt x="829" y="200"/>
                  </a:lnTo>
                  <a:cubicBezTo>
                    <a:pt x="829" y="201"/>
                    <a:pt x="828" y="202"/>
                    <a:pt x="828" y="202"/>
                  </a:cubicBezTo>
                  <a:cubicBezTo>
                    <a:pt x="827" y="203"/>
                    <a:pt x="826" y="203"/>
                    <a:pt x="825" y="203"/>
                  </a:cubicBezTo>
                  <a:cubicBezTo>
                    <a:pt x="824" y="204"/>
                    <a:pt x="823" y="204"/>
                    <a:pt x="821" y="204"/>
                  </a:cubicBezTo>
                  <a:cubicBezTo>
                    <a:pt x="820" y="204"/>
                    <a:pt x="818" y="204"/>
                    <a:pt x="816" y="204"/>
                  </a:cubicBezTo>
                  <a:cubicBezTo>
                    <a:pt x="813" y="204"/>
                    <a:pt x="811" y="204"/>
                    <a:pt x="810" y="204"/>
                  </a:cubicBezTo>
                  <a:cubicBezTo>
                    <a:pt x="808" y="204"/>
                    <a:pt x="807" y="204"/>
                    <a:pt x="806" y="203"/>
                  </a:cubicBezTo>
                  <a:cubicBezTo>
                    <a:pt x="805" y="203"/>
                    <a:pt x="804" y="203"/>
                    <a:pt x="803" y="202"/>
                  </a:cubicBezTo>
                  <a:cubicBezTo>
                    <a:pt x="803" y="202"/>
                    <a:pt x="802" y="201"/>
                    <a:pt x="802" y="200"/>
                  </a:cubicBezTo>
                  <a:lnTo>
                    <a:pt x="732" y="35"/>
                  </a:lnTo>
                  <a:lnTo>
                    <a:pt x="732" y="35"/>
                  </a:lnTo>
                  <a:lnTo>
                    <a:pt x="732" y="200"/>
                  </a:lnTo>
                  <a:cubicBezTo>
                    <a:pt x="732" y="201"/>
                    <a:pt x="732" y="201"/>
                    <a:pt x="731" y="202"/>
                  </a:cubicBezTo>
                  <a:cubicBezTo>
                    <a:pt x="731" y="202"/>
                    <a:pt x="730" y="203"/>
                    <a:pt x="729" y="203"/>
                  </a:cubicBezTo>
                  <a:cubicBezTo>
                    <a:pt x="728" y="204"/>
                    <a:pt x="726" y="204"/>
                    <a:pt x="725" y="204"/>
                  </a:cubicBezTo>
                  <a:cubicBezTo>
                    <a:pt x="723" y="204"/>
                    <a:pt x="721" y="204"/>
                    <a:pt x="718" y="204"/>
                  </a:cubicBezTo>
                  <a:cubicBezTo>
                    <a:pt x="715" y="204"/>
                    <a:pt x="713" y="204"/>
                    <a:pt x="711" y="204"/>
                  </a:cubicBezTo>
                  <a:cubicBezTo>
                    <a:pt x="710" y="204"/>
                    <a:pt x="708" y="204"/>
                    <a:pt x="707" y="203"/>
                  </a:cubicBezTo>
                  <a:cubicBezTo>
                    <a:pt x="706" y="203"/>
                    <a:pt x="705" y="202"/>
                    <a:pt x="705" y="202"/>
                  </a:cubicBezTo>
                  <a:cubicBezTo>
                    <a:pt x="705" y="201"/>
                    <a:pt x="704" y="201"/>
                    <a:pt x="704" y="200"/>
                  </a:cubicBezTo>
                  <a:lnTo>
                    <a:pt x="704" y="26"/>
                  </a:lnTo>
                  <a:cubicBezTo>
                    <a:pt x="704" y="22"/>
                    <a:pt x="706" y="19"/>
                    <a:pt x="708" y="17"/>
                  </a:cubicBezTo>
                  <a:cubicBezTo>
                    <a:pt x="710" y="16"/>
                    <a:pt x="713" y="15"/>
                    <a:pt x="716" y="15"/>
                  </a:cubicBezTo>
                  <a:lnTo>
                    <a:pt x="733" y="15"/>
                  </a:lnTo>
                  <a:cubicBezTo>
                    <a:pt x="736" y="15"/>
                    <a:pt x="739" y="15"/>
                    <a:pt x="742" y="16"/>
                  </a:cubicBezTo>
                  <a:cubicBezTo>
                    <a:pt x="745" y="16"/>
                    <a:pt x="747" y="17"/>
                    <a:pt x="749" y="18"/>
                  </a:cubicBezTo>
                  <a:cubicBezTo>
                    <a:pt x="751" y="20"/>
                    <a:pt x="752" y="21"/>
                    <a:pt x="754" y="23"/>
                  </a:cubicBezTo>
                  <a:cubicBezTo>
                    <a:pt x="755" y="25"/>
                    <a:pt x="756" y="28"/>
                    <a:pt x="757" y="30"/>
                  </a:cubicBezTo>
                  <a:lnTo>
                    <a:pt x="817" y="167"/>
                  </a:lnTo>
                  <a:lnTo>
                    <a:pt x="817" y="167"/>
                  </a:lnTo>
                  <a:lnTo>
                    <a:pt x="879" y="31"/>
                  </a:lnTo>
                  <a:cubicBezTo>
                    <a:pt x="880" y="28"/>
                    <a:pt x="882" y="25"/>
                    <a:pt x="883" y="23"/>
                  </a:cubicBezTo>
                  <a:cubicBezTo>
                    <a:pt x="884" y="21"/>
                    <a:pt x="886" y="19"/>
                    <a:pt x="888" y="18"/>
                  </a:cubicBezTo>
                  <a:cubicBezTo>
                    <a:pt x="889" y="17"/>
                    <a:pt x="891" y="16"/>
                    <a:pt x="893" y="16"/>
                  </a:cubicBezTo>
                  <a:cubicBezTo>
                    <a:pt x="895" y="15"/>
                    <a:pt x="898" y="15"/>
                    <a:pt x="900" y="15"/>
                  </a:cubicBezTo>
                  <a:lnTo>
                    <a:pt x="918" y="15"/>
                  </a:lnTo>
                  <a:cubicBezTo>
                    <a:pt x="920" y="15"/>
                    <a:pt x="921" y="15"/>
                    <a:pt x="923" y="16"/>
                  </a:cubicBezTo>
                  <a:cubicBezTo>
                    <a:pt x="924" y="16"/>
                    <a:pt x="926" y="17"/>
                    <a:pt x="927" y="18"/>
                  </a:cubicBezTo>
                  <a:cubicBezTo>
                    <a:pt x="928" y="18"/>
                    <a:pt x="928" y="20"/>
                    <a:pt x="929" y="21"/>
                  </a:cubicBezTo>
                  <a:cubicBezTo>
                    <a:pt x="930" y="22"/>
                    <a:pt x="930" y="24"/>
                    <a:pt x="930" y="26"/>
                  </a:cubicBezTo>
                  <a:lnTo>
                    <a:pt x="930" y="200"/>
                  </a:lnTo>
                  <a:close/>
                  <a:moveTo>
                    <a:pt x="1108" y="133"/>
                  </a:moveTo>
                  <a:cubicBezTo>
                    <a:pt x="1108" y="144"/>
                    <a:pt x="1106" y="153"/>
                    <a:pt x="1103" y="162"/>
                  </a:cubicBezTo>
                  <a:cubicBezTo>
                    <a:pt x="1100" y="171"/>
                    <a:pt x="1095" y="179"/>
                    <a:pt x="1089" y="186"/>
                  </a:cubicBezTo>
                  <a:cubicBezTo>
                    <a:pt x="1083" y="192"/>
                    <a:pt x="1075" y="197"/>
                    <a:pt x="1066" y="201"/>
                  </a:cubicBezTo>
                  <a:cubicBezTo>
                    <a:pt x="1057" y="205"/>
                    <a:pt x="1046" y="206"/>
                    <a:pt x="1034" y="206"/>
                  </a:cubicBezTo>
                  <a:cubicBezTo>
                    <a:pt x="1022" y="206"/>
                    <a:pt x="1012" y="205"/>
                    <a:pt x="1003" y="202"/>
                  </a:cubicBezTo>
                  <a:cubicBezTo>
                    <a:pt x="994" y="198"/>
                    <a:pt x="987" y="194"/>
                    <a:pt x="981" y="188"/>
                  </a:cubicBezTo>
                  <a:cubicBezTo>
                    <a:pt x="975" y="181"/>
                    <a:pt x="970" y="174"/>
                    <a:pt x="968" y="165"/>
                  </a:cubicBezTo>
                  <a:cubicBezTo>
                    <a:pt x="965" y="156"/>
                    <a:pt x="963" y="147"/>
                    <a:pt x="963" y="135"/>
                  </a:cubicBezTo>
                  <a:cubicBezTo>
                    <a:pt x="963" y="125"/>
                    <a:pt x="965" y="115"/>
                    <a:pt x="968" y="106"/>
                  </a:cubicBezTo>
                  <a:cubicBezTo>
                    <a:pt x="971" y="97"/>
                    <a:pt x="975" y="89"/>
                    <a:pt x="982" y="83"/>
                  </a:cubicBezTo>
                  <a:cubicBezTo>
                    <a:pt x="988" y="76"/>
                    <a:pt x="995" y="71"/>
                    <a:pt x="1005" y="67"/>
                  </a:cubicBezTo>
                  <a:cubicBezTo>
                    <a:pt x="1014" y="64"/>
                    <a:pt x="1025" y="62"/>
                    <a:pt x="1037" y="62"/>
                  </a:cubicBezTo>
                  <a:cubicBezTo>
                    <a:pt x="1049" y="62"/>
                    <a:pt x="1059" y="64"/>
                    <a:pt x="1068" y="67"/>
                  </a:cubicBezTo>
                  <a:cubicBezTo>
                    <a:pt x="1077" y="70"/>
                    <a:pt x="1084" y="75"/>
                    <a:pt x="1090" y="81"/>
                  </a:cubicBezTo>
                  <a:cubicBezTo>
                    <a:pt x="1096" y="87"/>
                    <a:pt x="1100" y="94"/>
                    <a:pt x="1103" y="103"/>
                  </a:cubicBezTo>
                  <a:cubicBezTo>
                    <a:pt x="1106" y="112"/>
                    <a:pt x="1108" y="122"/>
                    <a:pt x="1108" y="133"/>
                  </a:cubicBezTo>
                  <a:close/>
                  <a:moveTo>
                    <a:pt x="1080" y="134"/>
                  </a:moveTo>
                  <a:cubicBezTo>
                    <a:pt x="1080" y="127"/>
                    <a:pt x="1079" y="121"/>
                    <a:pt x="1078" y="114"/>
                  </a:cubicBezTo>
                  <a:cubicBezTo>
                    <a:pt x="1077" y="108"/>
                    <a:pt x="1074" y="102"/>
                    <a:pt x="1071" y="98"/>
                  </a:cubicBezTo>
                  <a:cubicBezTo>
                    <a:pt x="1067" y="93"/>
                    <a:pt x="1063" y="89"/>
                    <a:pt x="1057" y="86"/>
                  </a:cubicBezTo>
                  <a:cubicBezTo>
                    <a:pt x="1051" y="84"/>
                    <a:pt x="1044" y="82"/>
                    <a:pt x="1036" y="82"/>
                  </a:cubicBezTo>
                  <a:cubicBezTo>
                    <a:pt x="1028" y="82"/>
                    <a:pt x="1021" y="83"/>
                    <a:pt x="1016" y="86"/>
                  </a:cubicBezTo>
                  <a:cubicBezTo>
                    <a:pt x="1010" y="89"/>
                    <a:pt x="1005" y="92"/>
                    <a:pt x="1002" y="97"/>
                  </a:cubicBezTo>
                  <a:cubicBezTo>
                    <a:pt x="998" y="101"/>
                    <a:pt x="995" y="107"/>
                    <a:pt x="993" y="113"/>
                  </a:cubicBezTo>
                  <a:cubicBezTo>
                    <a:pt x="992" y="119"/>
                    <a:pt x="991" y="126"/>
                    <a:pt x="991" y="134"/>
                  </a:cubicBezTo>
                  <a:cubicBezTo>
                    <a:pt x="991" y="141"/>
                    <a:pt x="991" y="148"/>
                    <a:pt x="993" y="154"/>
                  </a:cubicBezTo>
                  <a:cubicBezTo>
                    <a:pt x="994" y="160"/>
                    <a:pt x="997" y="166"/>
                    <a:pt x="1000" y="171"/>
                  </a:cubicBezTo>
                  <a:cubicBezTo>
                    <a:pt x="1004" y="175"/>
                    <a:pt x="1008" y="179"/>
                    <a:pt x="1014" y="182"/>
                  </a:cubicBezTo>
                  <a:cubicBezTo>
                    <a:pt x="1020" y="185"/>
                    <a:pt x="1027" y="186"/>
                    <a:pt x="1035" y="186"/>
                  </a:cubicBezTo>
                  <a:cubicBezTo>
                    <a:pt x="1043" y="186"/>
                    <a:pt x="1050" y="185"/>
                    <a:pt x="1055" y="182"/>
                  </a:cubicBezTo>
                  <a:cubicBezTo>
                    <a:pt x="1061" y="180"/>
                    <a:pt x="1066" y="176"/>
                    <a:pt x="1069" y="172"/>
                  </a:cubicBezTo>
                  <a:cubicBezTo>
                    <a:pt x="1073" y="167"/>
                    <a:pt x="1076" y="162"/>
                    <a:pt x="1078" y="155"/>
                  </a:cubicBezTo>
                  <a:cubicBezTo>
                    <a:pt x="1079" y="149"/>
                    <a:pt x="1080" y="142"/>
                    <a:pt x="1080" y="134"/>
                  </a:cubicBezTo>
                  <a:close/>
                  <a:moveTo>
                    <a:pt x="1273" y="200"/>
                  </a:moveTo>
                  <a:cubicBezTo>
                    <a:pt x="1273" y="201"/>
                    <a:pt x="1273" y="201"/>
                    <a:pt x="1272" y="202"/>
                  </a:cubicBezTo>
                  <a:cubicBezTo>
                    <a:pt x="1272" y="203"/>
                    <a:pt x="1271" y="203"/>
                    <a:pt x="1271" y="203"/>
                  </a:cubicBezTo>
                  <a:cubicBezTo>
                    <a:pt x="1270" y="204"/>
                    <a:pt x="1268" y="204"/>
                    <a:pt x="1267" y="204"/>
                  </a:cubicBezTo>
                  <a:cubicBezTo>
                    <a:pt x="1265" y="204"/>
                    <a:pt x="1264" y="204"/>
                    <a:pt x="1261" y="204"/>
                  </a:cubicBezTo>
                  <a:cubicBezTo>
                    <a:pt x="1259" y="204"/>
                    <a:pt x="1257" y="204"/>
                    <a:pt x="1256" y="204"/>
                  </a:cubicBezTo>
                  <a:cubicBezTo>
                    <a:pt x="1254" y="204"/>
                    <a:pt x="1253" y="204"/>
                    <a:pt x="1252" y="203"/>
                  </a:cubicBezTo>
                  <a:cubicBezTo>
                    <a:pt x="1251" y="203"/>
                    <a:pt x="1251" y="203"/>
                    <a:pt x="1250" y="202"/>
                  </a:cubicBezTo>
                  <a:cubicBezTo>
                    <a:pt x="1250" y="201"/>
                    <a:pt x="1249" y="201"/>
                    <a:pt x="1249" y="200"/>
                  </a:cubicBezTo>
                  <a:lnTo>
                    <a:pt x="1249" y="183"/>
                  </a:lnTo>
                  <a:cubicBezTo>
                    <a:pt x="1242" y="190"/>
                    <a:pt x="1234" y="196"/>
                    <a:pt x="1226" y="200"/>
                  </a:cubicBezTo>
                  <a:cubicBezTo>
                    <a:pt x="1218" y="204"/>
                    <a:pt x="1209" y="206"/>
                    <a:pt x="1199" y="206"/>
                  </a:cubicBezTo>
                  <a:cubicBezTo>
                    <a:pt x="1188" y="206"/>
                    <a:pt x="1179" y="204"/>
                    <a:pt x="1172" y="201"/>
                  </a:cubicBezTo>
                  <a:cubicBezTo>
                    <a:pt x="1164" y="197"/>
                    <a:pt x="1158" y="192"/>
                    <a:pt x="1154" y="186"/>
                  </a:cubicBezTo>
                  <a:cubicBezTo>
                    <a:pt x="1149" y="179"/>
                    <a:pt x="1146" y="172"/>
                    <a:pt x="1143" y="163"/>
                  </a:cubicBezTo>
                  <a:cubicBezTo>
                    <a:pt x="1141" y="154"/>
                    <a:pt x="1140" y="145"/>
                    <a:pt x="1140" y="136"/>
                  </a:cubicBezTo>
                  <a:cubicBezTo>
                    <a:pt x="1140" y="125"/>
                    <a:pt x="1142" y="114"/>
                    <a:pt x="1144" y="105"/>
                  </a:cubicBezTo>
                  <a:cubicBezTo>
                    <a:pt x="1147" y="96"/>
                    <a:pt x="1151" y="88"/>
                    <a:pt x="1156" y="82"/>
                  </a:cubicBezTo>
                  <a:cubicBezTo>
                    <a:pt x="1161" y="76"/>
                    <a:pt x="1168" y="71"/>
                    <a:pt x="1176" y="67"/>
                  </a:cubicBezTo>
                  <a:cubicBezTo>
                    <a:pt x="1183" y="64"/>
                    <a:pt x="1192" y="62"/>
                    <a:pt x="1202" y="62"/>
                  </a:cubicBezTo>
                  <a:cubicBezTo>
                    <a:pt x="1211" y="62"/>
                    <a:pt x="1219" y="64"/>
                    <a:pt x="1226" y="67"/>
                  </a:cubicBezTo>
                  <a:cubicBezTo>
                    <a:pt x="1233" y="70"/>
                    <a:pt x="1240" y="75"/>
                    <a:pt x="1246" y="82"/>
                  </a:cubicBezTo>
                  <a:lnTo>
                    <a:pt x="1246" y="6"/>
                  </a:lnTo>
                  <a:cubicBezTo>
                    <a:pt x="1246" y="5"/>
                    <a:pt x="1247" y="4"/>
                    <a:pt x="1247" y="4"/>
                  </a:cubicBezTo>
                  <a:cubicBezTo>
                    <a:pt x="1247" y="3"/>
                    <a:pt x="1248" y="3"/>
                    <a:pt x="1249" y="2"/>
                  </a:cubicBezTo>
                  <a:cubicBezTo>
                    <a:pt x="1250" y="2"/>
                    <a:pt x="1252" y="2"/>
                    <a:pt x="1253" y="1"/>
                  </a:cubicBezTo>
                  <a:cubicBezTo>
                    <a:pt x="1255" y="1"/>
                    <a:pt x="1257" y="1"/>
                    <a:pt x="1260" y="1"/>
                  </a:cubicBezTo>
                  <a:cubicBezTo>
                    <a:pt x="1262" y="1"/>
                    <a:pt x="1264" y="1"/>
                    <a:pt x="1266" y="1"/>
                  </a:cubicBezTo>
                  <a:cubicBezTo>
                    <a:pt x="1268" y="2"/>
                    <a:pt x="1269" y="2"/>
                    <a:pt x="1270" y="2"/>
                  </a:cubicBezTo>
                  <a:cubicBezTo>
                    <a:pt x="1271" y="3"/>
                    <a:pt x="1272" y="3"/>
                    <a:pt x="1272" y="4"/>
                  </a:cubicBezTo>
                  <a:cubicBezTo>
                    <a:pt x="1273" y="4"/>
                    <a:pt x="1273" y="5"/>
                    <a:pt x="1273" y="6"/>
                  </a:cubicBezTo>
                  <a:lnTo>
                    <a:pt x="1273" y="200"/>
                  </a:lnTo>
                  <a:close/>
                  <a:moveTo>
                    <a:pt x="1246" y="108"/>
                  </a:moveTo>
                  <a:cubicBezTo>
                    <a:pt x="1239" y="100"/>
                    <a:pt x="1232" y="93"/>
                    <a:pt x="1226" y="89"/>
                  </a:cubicBezTo>
                  <a:cubicBezTo>
                    <a:pt x="1219" y="85"/>
                    <a:pt x="1212" y="83"/>
                    <a:pt x="1205" y="83"/>
                  </a:cubicBezTo>
                  <a:cubicBezTo>
                    <a:pt x="1198" y="83"/>
                    <a:pt x="1192" y="84"/>
                    <a:pt x="1188" y="87"/>
                  </a:cubicBezTo>
                  <a:cubicBezTo>
                    <a:pt x="1183" y="90"/>
                    <a:pt x="1179" y="94"/>
                    <a:pt x="1176" y="99"/>
                  </a:cubicBezTo>
                  <a:cubicBezTo>
                    <a:pt x="1173" y="103"/>
                    <a:pt x="1171" y="109"/>
                    <a:pt x="1170" y="115"/>
                  </a:cubicBezTo>
                  <a:cubicBezTo>
                    <a:pt x="1168" y="121"/>
                    <a:pt x="1168" y="127"/>
                    <a:pt x="1168" y="133"/>
                  </a:cubicBezTo>
                  <a:cubicBezTo>
                    <a:pt x="1168" y="140"/>
                    <a:pt x="1168" y="146"/>
                    <a:pt x="1169" y="153"/>
                  </a:cubicBezTo>
                  <a:cubicBezTo>
                    <a:pt x="1170" y="159"/>
                    <a:pt x="1172" y="165"/>
                    <a:pt x="1175" y="170"/>
                  </a:cubicBezTo>
                  <a:cubicBezTo>
                    <a:pt x="1178" y="174"/>
                    <a:pt x="1182" y="178"/>
                    <a:pt x="1186" y="181"/>
                  </a:cubicBezTo>
                  <a:cubicBezTo>
                    <a:pt x="1191" y="184"/>
                    <a:pt x="1197" y="186"/>
                    <a:pt x="1204" y="186"/>
                  </a:cubicBezTo>
                  <a:cubicBezTo>
                    <a:pt x="1207" y="186"/>
                    <a:pt x="1210" y="185"/>
                    <a:pt x="1214" y="184"/>
                  </a:cubicBezTo>
                  <a:cubicBezTo>
                    <a:pt x="1217" y="184"/>
                    <a:pt x="1220" y="182"/>
                    <a:pt x="1224" y="180"/>
                  </a:cubicBezTo>
                  <a:cubicBezTo>
                    <a:pt x="1227" y="178"/>
                    <a:pt x="1231" y="175"/>
                    <a:pt x="1235" y="172"/>
                  </a:cubicBezTo>
                  <a:cubicBezTo>
                    <a:pt x="1238" y="169"/>
                    <a:pt x="1242" y="165"/>
                    <a:pt x="1246" y="160"/>
                  </a:cubicBezTo>
                  <a:lnTo>
                    <a:pt x="1246" y="108"/>
                  </a:lnTo>
                  <a:close/>
                  <a:moveTo>
                    <a:pt x="1449" y="129"/>
                  </a:moveTo>
                  <a:cubicBezTo>
                    <a:pt x="1449" y="132"/>
                    <a:pt x="1447" y="135"/>
                    <a:pt x="1445" y="137"/>
                  </a:cubicBezTo>
                  <a:cubicBezTo>
                    <a:pt x="1443" y="138"/>
                    <a:pt x="1441" y="139"/>
                    <a:pt x="1438" y="139"/>
                  </a:cubicBezTo>
                  <a:lnTo>
                    <a:pt x="1343" y="139"/>
                  </a:lnTo>
                  <a:cubicBezTo>
                    <a:pt x="1343" y="146"/>
                    <a:pt x="1344" y="153"/>
                    <a:pt x="1346" y="159"/>
                  </a:cubicBezTo>
                  <a:cubicBezTo>
                    <a:pt x="1347" y="165"/>
                    <a:pt x="1350" y="170"/>
                    <a:pt x="1354" y="174"/>
                  </a:cubicBezTo>
                  <a:cubicBezTo>
                    <a:pt x="1357" y="178"/>
                    <a:pt x="1362" y="181"/>
                    <a:pt x="1368" y="183"/>
                  </a:cubicBezTo>
                  <a:cubicBezTo>
                    <a:pt x="1374" y="186"/>
                    <a:pt x="1382" y="187"/>
                    <a:pt x="1390" y="187"/>
                  </a:cubicBezTo>
                  <a:cubicBezTo>
                    <a:pt x="1397" y="187"/>
                    <a:pt x="1403" y="186"/>
                    <a:pt x="1409" y="185"/>
                  </a:cubicBezTo>
                  <a:cubicBezTo>
                    <a:pt x="1414" y="184"/>
                    <a:pt x="1419" y="183"/>
                    <a:pt x="1423" y="182"/>
                  </a:cubicBezTo>
                  <a:cubicBezTo>
                    <a:pt x="1427" y="181"/>
                    <a:pt x="1430" y="179"/>
                    <a:pt x="1432" y="178"/>
                  </a:cubicBezTo>
                  <a:cubicBezTo>
                    <a:pt x="1435" y="177"/>
                    <a:pt x="1437" y="177"/>
                    <a:pt x="1438" y="177"/>
                  </a:cubicBezTo>
                  <a:cubicBezTo>
                    <a:pt x="1439" y="177"/>
                    <a:pt x="1440" y="177"/>
                    <a:pt x="1440" y="177"/>
                  </a:cubicBezTo>
                  <a:cubicBezTo>
                    <a:pt x="1441" y="178"/>
                    <a:pt x="1441" y="178"/>
                    <a:pt x="1441" y="179"/>
                  </a:cubicBezTo>
                  <a:cubicBezTo>
                    <a:pt x="1442" y="180"/>
                    <a:pt x="1442" y="181"/>
                    <a:pt x="1442" y="182"/>
                  </a:cubicBezTo>
                  <a:cubicBezTo>
                    <a:pt x="1442" y="183"/>
                    <a:pt x="1442" y="184"/>
                    <a:pt x="1442" y="186"/>
                  </a:cubicBezTo>
                  <a:cubicBezTo>
                    <a:pt x="1442" y="187"/>
                    <a:pt x="1442" y="189"/>
                    <a:pt x="1442" y="189"/>
                  </a:cubicBezTo>
                  <a:cubicBezTo>
                    <a:pt x="1442" y="190"/>
                    <a:pt x="1442" y="191"/>
                    <a:pt x="1442" y="192"/>
                  </a:cubicBezTo>
                  <a:cubicBezTo>
                    <a:pt x="1442" y="193"/>
                    <a:pt x="1441" y="193"/>
                    <a:pt x="1441" y="194"/>
                  </a:cubicBezTo>
                  <a:cubicBezTo>
                    <a:pt x="1441" y="195"/>
                    <a:pt x="1440" y="195"/>
                    <a:pt x="1440" y="196"/>
                  </a:cubicBezTo>
                  <a:cubicBezTo>
                    <a:pt x="1439" y="196"/>
                    <a:pt x="1437" y="197"/>
                    <a:pt x="1434" y="198"/>
                  </a:cubicBezTo>
                  <a:cubicBezTo>
                    <a:pt x="1432" y="199"/>
                    <a:pt x="1428" y="201"/>
                    <a:pt x="1423" y="202"/>
                  </a:cubicBezTo>
                  <a:cubicBezTo>
                    <a:pt x="1419" y="203"/>
                    <a:pt x="1413" y="204"/>
                    <a:pt x="1407" y="205"/>
                  </a:cubicBezTo>
                  <a:cubicBezTo>
                    <a:pt x="1401" y="206"/>
                    <a:pt x="1395" y="206"/>
                    <a:pt x="1388" y="206"/>
                  </a:cubicBezTo>
                  <a:cubicBezTo>
                    <a:pt x="1376" y="206"/>
                    <a:pt x="1366" y="205"/>
                    <a:pt x="1357" y="202"/>
                  </a:cubicBezTo>
                  <a:cubicBezTo>
                    <a:pt x="1348" y="199"/>
                    <a:pt x="1340" y="194"/>
                    <a:pt x="1334" y="188"/>
                  </a:cubicBezTo>
                  <a:cubicBezTo>
                    <a:pt x="1328" y="182"/>
                    <a:pt x="1323" y="175"/>
                    <a:pt x="1320" y="166"/>
                  </a:cubicBezTo>
                  <a:cubicBezTo>
                    <a:pt x="1317" y="157"/>
                    <a:pt x="1316" y="147"/>
                    <a:pt x="1316" y="135"/>
                  </a:cubicBezTo>
                  <a:cubicBezTo>
                    <a:pt x="1316" y="124"/>
                    <a:pt x="1317" y="113"/>
                    <a:pt x="1321" y="104"/>
                  </a:cubicBezTo>
                  <a:cubicBezTo>
                    <a:pt x="1324" y="95"/>
                    <a:pt x="1328" y="88"/>
                    <a:pt x="1334" y="82"/>
                  </a:cubicBezTo>
                  <a:cubicBezTo>
                    <a:pt x="1340" y="75"/>
                    <a:pt x="1348" y="70"/>
                    <a:pt x="1356" y="67"/>
                  </a:cubicBezTo>
                  <a:cubicBezTo>
                    <a:pt x="1365" y="64"/>
                    <a:pt x="1374" y="62"/>
                    <a:pt x="1385" y="62"/>
                  </a:cubicBezTo>
                  <a:cubicBezTo>
                    <a:pt x="1396" y="62"/>
                    <a:pt x="1406" y="64"/>
                    <a:pt x="1414" y="67"/>
                  </a:cubicBezTo>
                  <a:cubicBezTo>
                    <a:pt x="1422" y="70"/>
                    <a:pt x="1428" y="75"/>
                    <a:pt x="1434" y="80"/>
                  </a:cubicBezTo>
                  <a:cubicBezTo>
                    <a:pt x="1439" y="86"/>
                    <a:pt x="1443" y="93"/>
                    <a:pt x="1445" y="100"/>
                  </a:cubicBezTo>
                  <a:cubicBezTo>
                    <a:pt x="1447" y="108"/>
                    <a:pt x="1449" y="116"/>
                    <a:pt x="1449" y="124"/>
                  </a:cubicBezTo>
                  <a:lnTo>
                    <a:pt x="1449" y="129"/>
                  </a:lnTo>
                  <a:close/>
                  <a:moveTo>
                    <a:pt x="1422" y="121"/>
                  </a:moveTo>
                  <a:cubicBezTo>
                    <a:pt x="1422" y="109"/>
                    <a:pt x="1419" y="99"/>
                    <a:pt x="1413" y="92"/>
                  </a:cubicBezTo>
                  <a:cubicBezTo>
                    <a:pt x="1406" y="85"/>
                    <a:pt x="1396" y="81"/>
                    <a:pt x="1384" y="81"/>
                  </a:cubicBezTo>
                  <a:cubicBezTo>
                    <a:pt x="1377" y="81"/>
                    <a:pt x="1371" y="82"/>
                    <a:pt x="1366" y="84"/>
                  </a:cubicBezTo>
                  <a:cubicBezTo>
                    <a:pt x="1361" y="86"/>
                    <a:pt x="1357" y="89"/>
                    <a:pt x="1354" y="93"/>
                  </a:cubicBezTo>
                  <a:cubicBezTo>
                    <a:pt x="1351" y="97"/>
                    <a:pt x="1348" y="101"/>
                    <a:pt x="1346" y="106"/>
                  </a:cubicBezTo>
                  <a:cubicBezTo>
                    <a:pt x="1344" y="111"/>
                    <a:pt x="1343" y="116"/>
                    <a:pt x="1343" y="121"/>
                  </a:cubicBezTo>
                  <a:lnTo>
                    <a:pt x="1422" y="121"/>
                  </a:lnTo>
                  <a:close/>
                  <a:moveTo>
                    <a:pt x="1512" y="200"/>
                  </a:moveTo>
                  <a:cubicBezTo>
                    <a:pt x="1512" y="201"/>
                    <a:pt x="1512" y="201"/>
                    <a:pt x="1511" y="202"/>
                  </a:cubicBezTo>
                  <a:cubicBezTo>
                    <a:pt x="1511" y="202"/>
                    <a:pt x="1510" y="203"/>
                    <a:pt x="1509" y="203"/>
                  </a:cubicBezTo>
                  <a:cubicBezTo>
                    <a:pt x="1508" y="204"/>
                    <a:pt x="1507" y="204"/>
                    <a:pt x="1505" y="204"/>
                  </a:cubicBezTo>
                  <a:cubicBezTo>
                    <a:pt x="1503" y="204"/>
                    <a:pt x="1501" y="204"/>
                    <a:pt x="1498" y="204"/>
                  </a:cubicBezTo>
                  <a:cubicBezTo>
                    <a:pt x="1496" y="204"/>
                    <a:pt x="1494" y="204"/>
                    <a:pt x="1492" y="204"/>
                  </a:cubicBezTo>
                  <a:cubicBezTo>
                    <a:pt x="1490" y="204"/>
                    <a:pt x="1489" y="204"/>
                    <a:pt x="1488" y="203"/>
                  </a:cubicBezTo>
                  <a:cubicBezTo>
                    <a:pt x="1487" y="203"/>
                    <a:pt x="1486" y="202"/>
                    <a:pt x="1486" y="202"/>
                  </a:cubicBezTo>
                  <a:cubicBezTo>
                    <a:pt x="1486" y="201"/>
                    <a:pt x="1485" y="201"/>
                    <a:pt x="1485" y="200"/>
                  </a:cubicBezTo>
                  <a:lnTo>
                    <a:pt x="1485" y="5"/>
                  </a:lnTo>
                  <a:cubicBezTo>
                    <a:pt x="1485" y="4"/>
                    <a:pt x="1486" y="4"/>
                    <a:pt x="1486" y="3"/>
                  </a:cubicBezTo>
                  <a:cubicBezTo>
                    <a:pt x="1486" y="2"/>
                    <a:pt x="1487" y="2"/>
                    <a:pt x="1488" y="2"/>
                  </a:cubicBezTo>
                  <a:cubicBezTo>
                    <a:pt x="1489" y="1"/>
                    <a:pt x="1490" y="1"/>
                    <a:pt x="1492" y="1"/>
                  </a:cubicBezTo>
                  <a:cubicBezTo>
                    <a:pt x="1494" y="1"/>
                    <a:pt x="1496" y="0"/>
                    <a:pt x="1498" y="0"/>
                  </a:cubicBezTo>
                  <a:cubicBezTo>
                    <a:pt x="1501" y="0"/>
                    <a:pt x="1503" y="1"/>
                    <a:pt x="1505" y="1"/>
                  </a:cubicBezTo>
                  <a:cubicBezTo>
                    <a:pt x="1507" y="1"/>
                    <a:pt x="1508" y="1"/>
                    <a:pt x="1509" y="2"/>
                  </a:cubicBezTo>
                  <a:cubicBezTo>
                    <a:pt x="1510" y="2"/>
                    <a:pt x="1511" y="2"/>
                    <a:pt x="1511" y="3"/>
                  </a:cubicBezTo>
                  <a:cubicBezTo>
                    <a:pt x="1512" y="4"/>
                    <a:pt x="1512" y="4"/>
                    <a:pt x="1512" y="5"/>
                  </a:cubicBezTo>
                  <a:lnTo>
                    <a:pt x="1512" y="200"/>
                  </a:lnTo>
                  <a:close/>
                  <a:moveTo>
                    <a:pt x="1676" y="200"/>
                  </a:moveTo>
                  <a:cubicBezTo>
                    <a:pt x="1676" y="201"/>
                    <a:pt x="1676" y="201"/>
                    <a:pt x="1675" y="202"/>
                  </a:cubicBezTo>
                  <a:cubicBezTo>
                    <a:pt x="1675" y="202"/>
                    <a:pt x="1674" y="203"/>
                    <a:pt x="1673" y="203"/>
                  </a:cubicBezTo>
                  <a:cubicBezTo>
                    <a:pt x="1672" y="204"/>
                    <a:pt x="1671" y="204"/>
                    <a:pt x="1669" y="204"/>
                  </a:cubicBezTo>
                  <a:cubicBezTo>
                    <a:pt x="1667" y="204"/>
                    <a:pt x="1665" y="204"/>
                    <a:pt x="1662" y="204"/>
                  </a:cubicBezTo>
                  <a:cubicBezTo>
                    <a:pt x="1660" y="204"/>
                    <a:pt x="1657" y="204"/>
                    <a:pt x="1656" y="204"/>
                  </a:cubicBezTo>
                  <a:cubicBezTo>
                    <a:pt x="1654" y="204"/>
                    <a:pt x="1652" y="204"/>
                    <a:pt x="1651" y="203"/>
                  </a:cubicBezTo>
                  <a:cubicBezTo>
                    <a:pt x="1650" y="203"/>
                    <a:pt x="1649" y="202"/>
                    <a:pt x="1649" y="202"/>
                  </a:cubicBezTo>
                  <a:cubicBezTo>
                    <a:pt x="1649" y="201"/>
                    <a:pt x="1648" y="201"/>
                    <a:pt x="1648" y="200"/>
                  </a:cubicBezTo>
                  <a:lnTo>
                    <a:pt x="1648" y="19"/>
                  </a:lnTo>
                  <a:cubicBezTo>
                    <a:pt x="1648" y="18"/>
                    <a:pt x="1649" y="17"/>
                    <a:pt x="1649" y="17"/>
                  </a:cubicBezTo>
                  <a:cubicBezTo>
                    <a:pt x="1650" y="16"/>
                    <a:pt x="1650" y="16"/>
                    <a:pt x="1652" y="15"/>
                  </a:cubicBezTo>
                  <a:cubicBezTo>
                    <a:pt x="1653" y="15"/>
                    <a:pt x="1654" y="15"/>
                    <a:pt x="1656" y="14"/>
                  </a:cubicBezTo>
                  <a:cubicBezTo>
                    <a:pt x="1658" y="14"/>
                    <a:pt x="1660" y="14"/>
                    <a:pt x="1662" y="14"/>
                  </a:cubicBezTo>
                  <a:cubicBezTo>
                    <a:pt x="1665" y="14"/>
                    <a:pt x="1667" y="14"/>
                    <a:pt x="1669" y="14"/>
                  </a:cubicBezTo>
                  <a:cubicBezTo>
                    <a:pt x="1671" y="15"/>
                    <a:pt x="1672" y="15"/>
                    <a:pt x="1673" y="15"/>
                  </a:cubicBezTo>
                  <a:cubicBezTo>
                    <a:pt x="1674" y="16"/>
                    <a:pt x="1675" y="16"/>
                    <a:pt x="1675" y="17"/>
                  </a:cubicBezTo>
                  <a:cubicBezTo>
                    <a:pt x="1676" y="17"/>
                    <a:pt x="1676" y="18"/>
                    <a:pt x="1676" y="19"/>
                  </a:cubicBezTo>
                  <a:lnTo>
                    <a:pt x="1676" y="200"/>
                  </a:lnTo>
                  <a:close/>
                  <a:moveTo>
                    <a:pt x="1850" y="200"/>
                  </a:moveTo>
                  <a:cubicBezTo>
                    <a:pt x="1850" y="201"/>
                    <a:pt x="1849" y="201"/>
                    <a:pt x="1849" y="202"/>
                  </a:cubicBezTo>
                  <a:cubicBezTo>
                    <a:pt x="1849" y="202"/>
                    <a:pt x="1848" y="203"/>
                    <a:pt x="1847" y="203"/>
                  </a:cubicBezTo>
                  <a:cubicBezTo>
                    <a:pt x="1846" y="204"/>
                    <a:pt x="1845" y="204"/>
                    <a:pt x="1843" y="204"/>
                  </a:cubicBezTo>
                  <a:cubicBezTo>
                    <a:pt x="1841" y="204"/>
                    <a:pt x="1839" y="204"/>
                    <a:pt x="1837" y="204"/>
                  </a:cubicBezTo>
                  <a:cubicBezTo>
                    <a:pt x="1834" y="204"/>
                    <a:pt x="1832" y="204"/>
                    <a:pt x="1830" y="204"/>
                  </a:cubicBezTo>
                  <a:cubicBezTo>
                    <a:pt x="1828" y="204"/>
                    <a:pt x="1827" y="204"/>
                    <a:pt x="1826" y="203"/>
                  </a:cubicBezTo>
                  <a:cubicBezTo>
                    <a:pt x="1825" y="203"/>
                    <a:pt x="1824" y="202"/>
                    <a:pt x="1824" y="202"/>
                  </a:cubicBezTo>
                  <a:cubicBezTo>
                    <a:pt x="1823" y="201"/>
                    <a:pt x="1823" y="201"/>
                    <a:pt x="1823" y="200"/>
                  </a:cubicBezTo>
                  <a:lnTo>
                    <a:pt x="1823" y="123"/>
                  </a:lnTo>
                  <a:cubicBezTo>
                    <a:pt x="1823" y="116"/>
                    <a:pt x="1823" y="110"/>
                    <a:pt x="1821" y="105"/>
                  </a:cubicBezTo>
                  <a:cubicBezTo>
                    <a:pt x="1820" y="100"/>
                    <a:pt x="1818" y="96"/>
                    <a:pt x="1816" y="93"/>
                  </a:cubicBezTo>
                  <a:cubicBezTo>
                    <a:pt x="1813" y="90"/>
                    <a:pt x="1810" y="87"/>
                    <a:pt x="1806" y="86"/>
                  </a:cubicBezTo>
                  <a:cubicBezTo>
                    <a:pt x="1802" y="84"/>
                    <a:pt x="1798" y="83"/>
                    <a:pt x="1793" y="83"/>
                  </a:cubicBezTo>
                  <a:cubicBezTo>
                    <a:pt x="1786" y="83"/>
                    <a:pt x="1779" y="85"/>
                    <a:pt x="1773" y="89"/>
                  </a:cubicBezTo>
                  <a:cubicBezTo>
                    <a:pt x="1766" y="94"/>
                    <a:pt x="1759" y="100"/>
                    <a:pt x="1752" y="108"/>
                  </a:cubicBezTo>
                  <a:lnTo>
                    <a:pt x="1752" y="200"/>
                  </a:lnTo>
                  <a:cubicBezTo>
                    <a:pt x="1752" y="201"/>
                    <a:pt x="1752" y="201"/>
                    <a:pt x="1751" y="202"/>
                  </a:cubicBezTo>
                  <a:cubicBezTo>
                    <a:pt x="1751" y="202"/>
                    <a:pt x="1750" y="203"/>
                    <a:pt x="1749" y="203"/>
                  </a:cubicBezTo>
                  <a:cubicBezTo>
                    <a:pt x="1748" y="204"/>
                    <a:pt x="1747" y="204"/>
                    <a:pt x="1745" y="204"/>
                  </a:cubicBezTo>
                  <a:cubicBezTo>
                    <a:pt x="1743" y="204"/>
                    <a:pt x="1741" y="204"/>
                    <a:pt x="1738" y="204"/>
                  </a:cubicBezTo>
                  <a:cubicBezTo>
                    <a:pt x="1736" y="204"/>
                    <a:pt x="1734" y="204"/>
                    <a:pt x="1732" y="204"/>
                  </a:cubicBezTo>
                  <a:cubicBezTo>
                    <a:pt x="1730" y="204"/>
                    <a:pt x="1729" y="204"/>
                    <a:pt x="1728" y="203"/>
                  </a:cubicBezTo>
                  <a:cubicBezTo>
                    <a:pt x="1727" y="203"/>
                    <a:pt x="1726" y="202"/>
                    <a:pt x="1726" y="202"/>
                  </a:cubicBezTo>
                  <a:cubicBezTo>
                    <a:pt x="1726" y="201"/>
                    <a:pt x="1725" y="201"/>
                    <a:pt x="1725" y="200"/>
                  </a:cubicBezTo>
                  <a:lnTo>
                    <a:pt x="1725" y="69"/>
                  </a:lnTo>
                  <a:cubicBezTo>
                    <a:pt x="1725" y="68"/>
                    <a:pt x="1726" y="67"/>
                    <a:pt x="1726" y="67"/>
                  </a:cubicBezTo>
                  <a:cubicBezTo>
                    <a:pt x="1726" y="66"/>
                    <a:pt x="1727" y="66"/>
                    <a:pt x="1728" y="65"/>
                  </a:cubicBezTo>
                  <a:cubicBezTo>
                    <a:pt x="1729" y="65"/>
                    <a:pt x="1730" y="65"/>
                    <a:pt x="1731" y="64"/>
                  </a:cubicBezTo>
                  <a:cubicBezTo>
                    <a:pt x="1733" y="64"/>
                    <a:pt x="1735" y="64"/>
                    <a:pt x="1737" y="64"/>
                  </a:cubicBezTo>
                  <a:cubicBezTo>
                    <a:pt x="1740" y="64"/>
                    <a:pt x="1742" y="64"/>
                    <a:pt x="1743" y="64"/>
                  </a:cubicBezTo>
                  <a:cubicBezTo>
                    <a:pt x="1745" y="65"/>
                    <a:pt x="1746" y="65"/>
                    <a:pt x="1747" y="65"/>
                  </a:cubicBezTo>
                  <a:cubicBezTo>
                    <a:pt x="1748" y="66"/>
                    <a:pt x="1748" y="66"/>
                    <a:pt x="1749" y="67"/>
                  </a:cubicBezTo>
                  <a:cubicBezTo>
                    <a:pt x="1749" y="67"/>
                    <a:pt x="1749" y="68"/>
                    <a:pt x="1749" y="69"/>
                  </a:cubicBezTo>
                  <a:lnTo>
                    <a:pt x="1749" y="86"/>
                  </a:lnTo>
                  <a:cubicBezTo>
                    <a:pt x="1757" y="78"/>
                    <a:pt x="1765" y="72"/>
                    <a:pt x="1774" y="68"/>
                  </a:cubicBezTo>
                  <a:cubicBezTo>
                    <a:pt x="1782" y="64"/>
                    <a:pt x="1790" y="62"/>
                    <a:pt x="1798" y="62"/>
                  </a:cubicBezTo>
                  <a:cubicBezTo>
                    <a:pt x="1808" y="62"/>
                    <a:pt x="1816" y="64"/>
                    <a:pt x="1822" y="67"/>
                  </a:cubicBezTo>
                  <a:cubicBezTo>
                    <a:pt x="1829" y="70"/>
                    <a:pt x="1834" y="73"/>
                    <a:pt x="1838" y="78"/>
                  </a:cubicBezTo>
                  <a:cubicBezTo>
                    <a:pt x="1842" y="83"/>
                    <a:pt x="1845" y="89"/>
                    <a:pt x="1847" y="96"/>
                  </a:cubicBezTo>
                  <a:cubicBezTo>
                    <a:pt x="1849" y="103"/>
                    <a:pt x="1850" y="111"/>
                    <a:pt x="1850" y="120"/>
                  </a:cubicBezTo>
                  <a:lnTo>
                    <a:pt x="1850" y="200"/>
                  </a:lnTo>
                  <a:close/>
                  <a:moveTo>
                    <a:pt x="1992" y="164"/>
                  </a:moveTo>
                  <a:cubicBezTo>
                    <a:pt x="1992" y="171"/>
                    <a:pt x="1991" y="177"/>
                    <a:pt x="1988" y="182"/>
                  </a:cubicBezTo>
                  <a:cubicBezTo>
                    <a:pt x="1985" y="187"/>
                    <a:pt x="1981" y="192"/>
                    <a:pt x="1976" y="195"/>
                  </a:cubicBezTo>
                  <a:cubicBezTo>
                    <a:pt x="1971" y="199"/>
                    <a:pt x="1965" y="202"/>
                    <a:pt x="1958" y="204"/>
                  </a:cubicBezTo>
                  <a:cubicBezTo>
                    <a:pt x="1951" y="205"/>
                    <a:pt x="1944" y="206"/>
                    <a:pt x="1935" y="206"/>
                  </a:cubicBezTo>
                  <a:cubicBezTo>
                    <a:pt x="1930" y="206"/>
                    <a:pt x="1925" y="206"/>
                    <a:pt x="1921" y="205"/>
                  </a:cubicBezTo>
                  <a:cubicBezTo>
                    <a:pt x="1916" y="205"/>
                    <a:pt x="1912" y="204"/>
                    <a:pt x="1908" y="202"/>
                  </a:cubicBezTo>
                  <a:cubicBezTo>
                    <a:pt x="1904" y="201"/>
                    <a:pt x="1901" y="200"/>
                    <a:pt x="1899" y="199"/>
                  </a:cubicBezTo>
                  <a:cubicBezTo>
                    <a:pt x="1896" y="198"/>
                    <a:pt x="1894" y="197"/>
                    <a:pt x="1893" y="196"/>
                  </a:cubicBezTo>
                  <a:cubicBezTo>
                    <a:pt x="1892" y="195"/>
                    <a:pt x="1891" y="193"/>
                    <a:pt x="1891" y="192"/>
                  </a:cubicBezTo>
                  <a:cubicBezTo>
                    <a:pt x="1890" y="190"/>
                    <a:pt x="1890" y="187"/>
                    <a:pt x="1890" y="184"/>
                  </a:cubicBezTo>
                  <a:cubicBezTo>
                    <a:pt x="1890" y="183"/>
                    <a:pt x="1890" y="181"/>
                    <a:pt x="1890" y="180"/>
                  </a:cubicBezTo>
                  <a:cubicBezTo>
                    <a:pt x="1890" y="179"/>
                    <a:pt x="1891" y="177"/>
                    <a:pt x="1891" y="177"/>
                  </a:cubicBezTo>
                  <a:cubicBezTo>
                    <a:pt x="1891" y="176"/>
                    <a:pt x="1892" y="175"/>
                    <a:pt x="1892" y="175"/>
                  </a:cubicBezTo>
                  <a:cubicBezTo>
                    <a:pt x="1893" y="175"/>
                    <a:pt x="1894" y="175"/>
                    <a:pt x="1894" y="175"/>
                  </a:cubicBezTo>
                  <a:cubicBezTo>
                    <a:pt x="1895" y="175"/>
                    <a:pt x="1897" y="175"/>
                    <a:pt x="1899" y="177"/>
                  </a:cubicBezTo>
                  <a:cubicBezTo>
                    <a:pt x="1902" y="178"/>
                    <a:pt x="1905" y="179"/>
                    <a:pt x="1908" y="181"/>
                  </a:cubicBezTo>
                  <a:cubicBezTo>
                    <a:pt x="1911" y="182"/>
                    <a:pt x="1915" y="184"/>
                    <a:pt x="1920" y="185"/>
                  </a:cubicBezTo>
                  <a:cubicBezTo>
                    <a:pt x="1925" y="186"/>
                    <a:pt x="1930" y="187"/>
                    <a:pt x="1936" y="187"/>
                  </a:cubicBezTo>
                  <a:cubicBezTo>
                    <a:pt x="1940" y="187"/>
                    <a:pt x="1944" y="187"/>
                    <a:pt x="1948" y="186"/>
                  </a:cubicBezTo>
                  <a:cubicBezTo>
                    <a:pt x="1952" y="185"/>
                    <a:pt x="1955" y="184"/>
                    <a:pt x="1957" y="182"/>
                  </a:cubicBezTo>
                  <a:cubicBezTo>
                    <a:pt x="1960" y="180"/>
                    <a:pt x="1962" y="178"/>
                    <a:pt x="1964" y="175"/>
                  </a:cubicBezTo>
                  <a:cubicBezTo>
                    <a:pt x="1965" y="173"/>
                    <a:pt x="1966" y="170"/>
                    <a:pt x="1966" y="166"/>
                  </a:cubicBezTo>
                  <a:cubicBezTo>
                    <a:pt x="1966" y="162"/>
                    <a:pt x="1965" y="159"/>
                    <a:pt x="1963" y="157"/>
                  </a:cubicBezTo>
                  <a:cubicBezTo>
                    <a:pt x="1961" y="154"/>
                    <a:pt x="1958" y="152"/>
                    <a:pt x="1954" y="150"/>
                  </a:cubicBezTo>
                  <a:cubicBezTo>
                    <a:pt x="1951" y="148"/>
                    <a:pt x="1947" y="146"/>
                    <a:pt x="1943" y="145"/>
                  </a:cubicBezTo>
                  <a:cubicBezTo>
                    <a:pt x="1939" y="143"/>
                    <a:pt x="1934" y="142"/>
                    <a:pt x="1930" y="140"/>
                  </a:cubicBezTo>
                  <a:cubicBezTo>
                    <a:pt x="1925" y="138"/>
                    <a:pt x="1921" y="137"/>
                    <a:pt x="1916" y="135"/>
                  </a:cubicBezTo>
                  <a:cubicBezTo>
                    <a:pt x="1912" y="132"/>
                    <a:pt x="1908" y="130"/>
                    <a:pt x="1905" y="127"/>
                  </a:cubicBezTo>
                  <a:cubicBezTo>
                    <a:pt x="1901" y="124"/>
                    <a:pt x="1899" y="120"/>
                    <a:pt x="1896" y="116"/>
                  </a:cubicBezTo>
                  <a:cubicBezTo>
                    <a:pt x="1894" y="112"/>
                    <a:pt x="1893" y="107"/>
                    <a:pt x="1893" y="101"/>
                  </a:cubicBezTo>
                  <a:cubicBezTo>
                    <a:pt x="1893" y="96"/>
                    <a:pt x="1894" y="91"/>
                    <a:pt x="1897" y="86"/>
                  </a:cubicBezTo>
                  <a:cubicBezTo>
                    <a:pt x="1899" y="82"/>
                    <a:pt x="1902" y="77"/>
                    <a:pt x="1906" y="74"/>
                  </a:cubicBezTo>
                  <a:cubicBezTo>
                    <a:pt x="1911" y="70"/>
                    <a:pt x="1916" y="67"/>
                    <a:pt x="1923" y="65"/>
                  </a:cubicBezTo>
                  <a:cubicBezTo>
                    <a:pt x="1929" y="63"/>
                    <a:pt x="1937" y="62"/>
                    <a:pt x="1946" y="62"/>
                  </a:cubicBezTo>
                  <a:cubicBezTo>
                    <a:pt x="1950" y="62"/>
                    <a:pt x="1954" y="62"/>
                    <a:pt x="1957" y="63"/>
                  </a:cubicBezTo>
                  <a:cubicBezTo>
                    <a:pt x="1961" y="64"/>
                    <a:pt x="1965" y="64"/>
                    <a:pt x="1968" y="65"/>
                  </a:cubicBezTo>
                  <a:cubicBezTo>
                    <a:pt x="1971" y="66"/>
                    <a:pt x="1974" y="67"/>
                    <a:pt x="1976" y="68"/>
                  </a:cubicBezTo>
                  <a:cubicBezTo>
                    <a:pt x="1978" y="69"/>
                    <a:pt x="1980" y="70"/>
                    <a:pt x="1981" y="71"/>
                  </a:cubicBezTo>
                  <a:cubicBezTo>
                    <a:pt x="1982" y="71"/>
                    <a:pt x="1983" y="72"/>
                    <a:pt x="1983" y="73"/>
                  </a:cubicBezTo>
                  <a:cubicBezTo>
                    <a:pt x="1983" y="73"/>
                    <a:pt x="1984" y="74"/>
                    <a:pt x="1984" y="75"/>
                  </a:cubicBezTo>
                  <a:cubicBezTo>
                    <a:pt x="1984" y="75"/>
                    <a:pt x="1984" y="76"/>
                    <a:pt x="1984" y="77"/>
                  </a:cubicBezTo>
                  <a:cubicBezTo>
                    <a:pt x="1985" y="78"/>
                    <a:pt x="1985" y="80"/>
                    <a:pt x="1985" y="81"/>
                  </a:cubicBezTo>
                  <a:cubicBezTo>
                    <a:pt x="1985" y="83"/>
                    <a:pt x="1985" y="84"/>
                    <a:pt x="1984" y="86"/>
                  </a:cubicBezTo>
                  <a:cubicBezTo>
                    <a:pt x="1984" y="87"/>
                    <a:pt x="1984" y="88"/>
                    <a:pt x="1984" y="89"/>
                  </a:cubicBezTo>
                  <a:cubicBezTo>
                    <a:pt x="1983" y="89"/>
                    <a:pt x="1983" y="90"/>
                    <a:pt x="1982" y="90"/>
                  </a:cubicBezTo>
                  <a:cubicBezTo>
                    <a:pt x="1982" y="91"/>
                    <a:pt x="1981" y="91"/>
                    <a:pt x="1980" y="91"/>
                  </a:cubicBezTo>
                  <a:cubicBezTo>
                    <a:pt x="1979" y="91"/>
                    <a:pt x="1978" y="90"/>
                    <a:pt x="1976" y="89"/>
                  </a:cubicBezTo>
                  <a:cubicBezTo>
                    <a:pt x="1974" y="88"/>
                    <a:pt x="1972" y="87"/>
                    <a:pt x="1969" y="86"/>
                  </a:cubicBezTo>
                  <a:cubicBezTo>
                    <a:pt x="1966" y="85"/>
                    <a:pt x="1963" y="83"/>
                    <a:pt x="1959" y="82"/>
                  </a:cubicBezTo>
                  <a:cubicBezTo>
                    <a:pt x="1955" y="81"/>
                    <a:pt x="1951" y="81"/>
                    <a:pt x="1946" y="81"/>
                  </a:cubicBezTo>
                  <a:cubicBezTo>
                    <a:pt x="1941" y="81"/>
                    <a:pt x="1937" y="81"/>
                    <a:pt x="1934" y="82"/>
                  </a:cubicBezTo>
                  <a:cubicBezTo>
                    <a:pt x="1930" y="83"/>
                    <a:pt x="1928" y="84"/>
                    <a:pt x="1925" y="86"/>
                  </a:cubicBezTo>
                  <a:cubicBezTo>
                    <a:pt x="1923" y="88"/>
                    <a:pt x="1921" y="90"/>
                    <a:pt x="1920" y="92"/>
                  </a:cubicBezTo>
                  <a:cubicBezTo>
                    <a:pt x="1919" y="94"/>
                    <a:pt x="1919" y="97"/>
                    <a:pt x="1919" y="100"/>
                  </a:cubicBezTo>
                  <a:cubicBezTo>
                    <a:pt x="1919" y="104"/>
                    <a:pt x="1920" y="107"/>
                    <a:pt x="1922" y="109"/>
                  </a:cubicBezTo>
                  <a:cubicBezTo>
                    <a:pt x="1924" y="112"/>
                    <a:pt x="1927" y="114"/>
                    <a:pt x="1930" y="116"/>
                  </a:cubicBezTo>
                  <a:cubicBezTo>
                    <a:pt x="1934" y="118"/>
                    <a:pt x="1938" y="120"/>
                    <a:pt x="1942" y="121"/>
                  </a:cubicBezTo>
                  <a:cubicBezTo>
                    <a:pt x="1946" y="123"/>
                    <a:pt x="1951" y="124"/>
                    <a:pt x="1955" y="126"/>
                  </a:cubicBezTo>
                  <a:cubicBezTo>
                    <a:pt x="1960" y="128"/>
                    <a:pt x="1964" y="130"/>
                    <a:pt x="1969" y="132"/>
                  </a:cubicBezTo>
                  <a:cubicBezTo>
                    <a:pt x="1973" y="134"/>
                    <a:pt x="1977" y="136"/>
                    <a:pt x="1981" y="139"/>
                  </a:cubicBezTo>
                  <a:cubicBezTo>
                    <a:pt x="1984" y="142"/>
                    <a:pt x="1987" y="146"/>
                    <a:pt x="1989" y="150"/>
                  </a:cubicBezTo>
                  <a:cubicBezTo>
                    <a:pt x="1991" y="154"/>
                    <a:pt x="1992" y="159"/>
                    <a:pt x="1992" y="164"/>
                  </a:cubicBezTo>
                  <a:close/>
                  <a:moveTo>
                    <a:pt x="2104" y="190"/>
                  </a:moveTo>
                  <a:cubicBezTo>
                    <a:pt x="2104" y="193"/>
                    <a:pt x="2104" y="195"/>
                    <a:pt x="2104" y="197"/>
                  </a:cubicBezTo>
                  <a:cubicBezTo>
                    <a:pt x="2103" y="199"/>
                    <a:pt x="2103" y="200"/>
                    <a:pt x="2102" y="201"/>
                  </a:cubicBezTo>
                  <a:cubicBezTo>
                    <a:pt x="2101" y="201"/>
                    <a:pt x="2100" y="202"/>
                    <a:pt x="2098" y="203"/>
                  </a:cubicBezTo>
                  <a:cubicBezTo>
                    <a:pt x="2096" y="204"/>
                    <a:pt x="2094" y="204"/>
                    <a:pt x="2092" y="205"/>
                  </a:cubicBezTo>
                  <a:cubicBezTo>
                    <a:pt x="2090" y="205"/>
                    <a:pt x="2088" y="205"/>
                    <a:pt x="2085" y="206"/>
                  </a:cubicBezTo>
                  <a:cubicBezTo>
                    <a:pt x="2083" y="206"/>
                    <a:pt x="2080" y="206"/>
                    <a:pt x="2078" y="206"/>
                  </a:cubicBezTo>
                  <a:cubicBezTo>
                    <a:pt x="2070" y="206"/>
                    <a:pt x="2064" y="205"/>
                    <a:pt x="2059" y="203"/>
                  </a:cubicBezTo>
                  <a:cubicBezTo>
                    <a:pt x="2053" y="202"/>
                    <a:pt x="2049" y="199"/>
                    <a:pt x="2045" y="195"/>
                  </a:cubicBezTo>
                  <a:cubicBezTo>
                    <a:pt x="2042" y="192"/>
                    <a:pt x="2039" y="187"/>
                    <a:pt x="2038" y="181"/>
                  </a:cubicBezTo>
                  <a:cubicBezTo>
                    <a:pt x="2036" y="176"/>
                    <a:pt x="2036" y="169"/>
                    <a:pt x="2036" y="162"/>
                  </a:cubicBezTo>
                  <a:lnTo>
                    <a:pt x="2036" y="85"/>
                  </a:lnTo>
                  <a:lnTo>
                    <a:pt x="2015" y="85"/>
                  </a:lnTo>
                  <a:cubicBezTo>
                    <a:pt x="2014" y="85"/>
                    <a:pt x="2013" y="84"/>
                    <a:pt x="2012" y="83"/>
                  </a:cubicBezTo>
                  <a:cubicBezTo>
                    <a:pt x="2011" y="81"/>
                    <a:pt x="2010" y="78"/>
                    <a:pt x="2010" y="75"/>
                  </a:cubicBezTo>
                  <a:cubicBezTo>
                    <a:pt x="2010" y="73"/>
                    <a:pt x="2010" y="72"/>
                    <a:pt x="2010" y="70"/>
                  </a:cubicBezTo>
                  <a:cubicBezTo>
                    <a:pt x="2011" y="69"/>
                    <a:pt x="2011" y="68"/>
                    <a:pt x="2012" y="67"/>
                  </a:cubicBezTo>
                  <a:cubicBezTo>
                    <a:pt x="2012" y="66"/>
                    <a:pt x="2013" y="66"/>
                    <a:pt x="2013" y="65"/>
                  </a:cubicBezTo>
                  <a:cubicBezTo>
                    <a:pt x="2014" y="65"/>
                    <a:pt x="2015" y="65"/>
                    <a:pt x="2016" y="65"/>
                  </a:cubicBezTo>
                  <a:lnTo>
                    <a:pt x="2036" y="65"/>
                  </a:lnTo>
                  <a:lnTo>
                    <a:pt x="2036" y="34"/>
                  </a:lnTo>
                  <a:cubicBezTo>
                    <a:pt x="2036" y="33"/>
                    <a:pt x="2036" y="32"/>
                    <a:pt x="2036" y="32"/>
                  </a:cubicBezTo>
                  <a:cubicBezTo>
                    <a:pt x="2037" y="31"/>
                    <a:pt x="2037" y="31"/>
                    <a:pt x="2038" y="30"/>
                  </a:cubicBezTo>
                  <a:cubicBezTo>
                    <a:pt x="2039" y="30"/>
                    <a:pt x="2041" y="29"/>
                    <a:pt x="2042" y="29"/>
                  </a:cubicBezTo>
                  <a:cubicBezTo>
                    <a:pt x="2044" y="29"/>
                    <a:pt x="2046" y="29"/>
                    <a:pt x="2049" y="29"/>
                  </a:cubicBezTo>
                  <a:cubicBezTo>
                    <a:pt x="2051" y="29"/>
                    <a:pt x="2054" y="29"/>
                    <a:pt x="2055" y="29"/>
                  </a:cubicBezTo>
                  <a:cubicBezTo>
                    <a:pt x="2057" y="29"/>
                    <a:pt x="2058" y="30"/>
                    <a:pt x="2059" y="30"/>
                  </a:cubicBezTo>
                  <a:cubicBezTo>
                    <a:pt x="2060" y="31"/>
                    <a:pt x="2061" y="31"/>
                    <a:pt x="2061" y="32"/>
                  </a:cubicBezTo>
                  <a:cubicBezTo>
                    <a:pt x="2062" y="32"/>
                    <a:pt x="2062" y="33"/>
                    <a:pt x="2062" y="34"/>
                  </a:cubicBezTo>
                  <a:lnTo>
                    <a:pt x="2062" y="65"/>
                  </a:lnTo>
                  <a:lnTo>
                    <a:pt x="2099" y="65"/>
                  </a:lnTo>
                  <a:cubicBezTo>
                    <a:pt x="2100" y="65"/>
                    <a:pt x="2101" y="65"/>
                    <a:pt x="2101" y="65"/>
                  </a:cubicBezTo>
                  <a:cubicBezTo>
                    <a:pt x="2102" y="66"/>
                    <a:pt x="2103" y="66"/>
                    <a:pt x="2103" y="67"/>
                  </a:cubicBezTo>
                  <a:cubicBezTo>
                    <a:pt x="2104" y="68"/>
                    <a:pt x="2104" y="69"/>
                    <a:pt x="2104" y="70"/>
                  </a:cubicBezTo>
                  <a:cubicBezTo>
                    <a:pt x="2104" y="72"/>
                    <a:pt x="2104" y="73"/>
                    <a:pt x="2104" y="75"/>
                  </a:cubicBezTo>
                  <a:cubicBezTo>
                    <a:pt x="2104" y="78"/>
                    <a:pt x="2104" y="81"/>
                    <a:pt x="2103" y="83"/>
                  </a:cubicBezTo>
                  <a:cubicBezTo>
                    <a:pt x="2102" y="84"/>
                    <a:pt x="2101" y="85"/>
                    <a:pt x="2099" y="85"/>
                  </a:cubicBezTo>
                  <a:lnTo>
                    <a:pt x="2062" y="85"/>
                  </a:lnTo>
                  <a:lnTo>
                    <a:pt x="2062" y="158"/>
                  </a:lnTo>
                  <a:cubicBezTo>
                    <a:pt x="2062" y="167"/>
                    <a:pt x="2064" y="174"/>
                    <a:pt x="2066" y="179"/>
                  </a:cubicBezTo>
                  <a:cubicBezTo>
                    <a:pt x="2069" y="183"/>
                    <a:pt x="2075" y="185"/>
                    <a:pt x="2082" y="185"/>
                  </a:cubicBezTo>
                  <a:cubicBezTo>
                    <a:pt x="2085" y="185"/>
                    <a:pt x="2087" y="185"/>
                    <a:pt x="2089" y="185"/>
                  </a:cubicBezTo>
                  <a:cubicBezTo>
                    <a:pt x="2091" y="184"/>
                    <a:pt x="2092" y="184"/>
                    <a:pt x="2094" y="183"/>
                  </a:cubicBezTo>
                  <a:cubicBezTo>
                    <a:pt x="2095" y="183"/>
                    <a:pt x="2097" y="182"/>
                    <a:pt x="2098" y="182"/>
                  </a:cubicBezTo>
                  <a:cubicBezTo>
                    <a:pt x="2099" y="182"/>
                    <a:pt x="2100" y="181"/>
                    <a:pt x="2101" y="181"/>
                  </a:cubicBezTo>
                  <a:cubicBezTo>
                    <a:pt x="2101" y="181"/>
                    <a:pt x="2102" y="182"/>
                    <a:pt x="2102" y="182"/>
                  </a:cubicBezTo>
                  <a:cubicBezTo>
                    <a:pt x="2103" y="182"/>
                    <a:pt x="2103" y="182"/>
                    <a:pt x="2103" y="183"/>
                  </a:cubicBezTo>
                  <a:cubicBezTo>
                    <a:pt x="2104" y="184"/>
                    <a:pt x="2104" y="185"/>
                    <a:pt x="2104" y="186"/>
                  </a:cubicBezTo>
                  <a:cubicBezTo>
                    <a:pt x="2104" y="187"/>
                    <a:pt x="2104" y="189"/>
                    <a:pt x="2104" y="190"/>
                  </a:cubicBezTo>
                  <a:close/>
                  <a:moveTo>
                    <a:pt x="2234" y="200"/>
                  </a:moveTo>
                  <a:cubicBezTo>
                    <a:pt x="2234" y="201"/>
                    <a:pt x="2234" y="202"/>
                    <a:pt x="2233" y="203"/>
                  </a:cubicBezTo>
                  <a:cubicBezTo>
                    <a:pt x="2232" y="203"/>
                    <a:pt x="2231" y="204"/>
                    <a:pt x="2229" y="204"/>
                  </a:cubicBezTo>
                  <a:cubicBezTo>
                    <a:pt x="2228" y="204"/>
                    <a:pt x="2226" y="204"/>
                    <a:pt x="2223" y="204"/>
                  </a:cubicBezTo>
                  <a:cubicBezTo>
                    <a:pt x="2220" y="204"/>
                    <a:pt x="2218" y="204"/>
                    <a:pt x="2216" y="204"/>
                  </a:cubicBezTo>
                  <a:cubicBezTo>
                    <a:pt x="2214" y="204"/>
                    <a:pt x="2213" y="203"/>
                    <a:pt x="2212" y="203"/>
                  </a:cubicBezTo>
                  <a:cubicBezTo>
                    <a:pt x="2212" y="202"/>
                    <a:pt x="2211" y="201"/>
                    <a:pt x="2211" y="200"/>
                  </a:cubicBezTo>
                  <a:lnTo>
                    <a:pt x="2211" y="187"/>
                  </a:lnTo>
                  <a:cubicBezTo>
                    <a:pt x="2205" y="193"/>
                    <a:pt x="2198" y="198"/>
                    <a:pt x="2190" y="201"/>
                  </a:cubicBezTo>
                  <a:cubicBezTo>
                    <a:pt x="2182" y="205"/>
                    <a:pt x="2174" y="206"/>
                    <a:pt x="2166" y="206"/>
                  </a:cubicBezTo>
                  <a:cubicBezTo>
                    <a:pt x="2158" y="206"/>
                    <a:pt x="2151" y="205"/>
                    <a:pt x="2145" y="204"/>
                  </a:cubicBezTo>
                  <a:cubicBezTo>
                    <a:pt x="2139" y="202"/>
                    <a:pt x="2134" y="199"/>
                    <a:pt x="2129" y="196"/>
                  </a:cubicBezTo>
                  <a:cubicBezTo>
                    <a:pt x="2125" y="192"/>
                    <a:pt x="2122" y="188"/>
                    <a:pt x="2119" y="183"/>
                  </a:cubicBezTo>
                  <a:cubicBezTo>
                    <a:pt x="2117" y="178"/>
                    <a:pt x="2116" y="173"/>
                    <a:pt x="2116" y="166"/>
                  </a:cubicBezTo>
                  <a:cubicBezTo>
                    <a:pt x="2116" y="159"/>
                    <a:pt x="2117" y="153"/>
                    <a:pt x="2121" y="147"/>
                  </a:cubicBezTo>
                  <a:cubicBezTo>
                    <a:pt x="2124" y="142"/>
                    <a:pt x="2129" y="137"/>
                    <a:pt x="2135" y="134"/>
                  </a:cubicBezTo>
                  <a:cubicBezTo>
                    <a:pt x="2141" y="130"/>
                    <a:pt x="2149" y="127"/>
                    <a:pt x="2158" y="125"/>
                  </a:cubicBezTo>
                  <a:cubicBezTo>
                    <a:pt x="2167" y="124"/>
                    <a:pt x="2177" y="123"/>
                    <a:pt x="2188" y="123"/>
                  </a:cubicBezTo>
                  <a:lnTo>
                    <a:pt x="2208" y="123"/>
                  </a:lnTo>
                  <a:lnTo>
                    <a:pt x="2208" y="113"/>
                  </a:lnTo>
                  <a:cubicBezTo>
                    <a:pt x="2208" y="107"/>
                    <a:pt x="2207" y="103"/>
                    <a:pt x="2206" y="99"/>
                  </a:cubicBezTo>
                  <a:cubicBezTo>
                    <a:pt x="2205" y="95"/>
                    <a:pt x="2203" y="92"/>
                    <a:pt x="2200" y="89"/>
                  </a:cubicBezTo>
                  <a:cubicBezTo>
                    <a:pt x="2198" y="87"/>
                    <a:pt x="2194" y="85"/>
                    <a:pt x="2190" y="84"/>
                  </a:cubicBezTo>
                  <a:cubicBezTo>
                    <a:pt x="2186" y="82"/>
                    <a:pt x="2181" y="82"/>
                    <a:pt x="2175" y="82"/>
                  </a:cubicBezTo>
                  <a:cubicBezTo>
                    <a:pt x="2168" y="82"/>
                    <a:pt x="2162" y="82"/>
                    <a:pt x="2157" y="84"/>
                  </a:cubicBezTo>
                  <a:cubicBezTo>
                    <a:pt x="2152" y="85"/>
                    <a:pt x="2147" y="87"/>
                    <a:pt x="2144" y="88"/>
                  </a:cubicBezTo>
                  <a:cubicBezTo>
                    <a:pt x="2140" y="90"/>
                    <a:pt x="2136" y="92"/>
                    <a:pt x="2134" y="93"/>
                  </a:cubicBezTo>
                  <a:cubicBezTo>
                    <a:pt x="2131" y="94"/>
                    <a:pt x="2129" y="95"/>
                    <a:pt x="2128" y="95"/>
                  </a:cubicBezTo>
                  <a:cubicBezTo>
                    <a:pt x="2127" y="95"/>
                    <a:pt x="2126" y="95"/>
                    <a:pt x="2126" y="95"/>
                  </a:cubicBezTo>
                  <a:cubicBezTo>
                    <a:pt x="2125" y="94"/>
                    <a:pt x="2124" y="94"/>
                    <a:pt x="2124" y="93"/>
                  </a:cubicBezTo>
                  <a:cubicBezTo>
                    <a:pt x="2123" y="92"/>
                    <a:pt x="2123" y="91"/>
                    <a:pt x="2123" y="90"/>
                  </a:cubicBezTo>
                  <a:cubicBezTo>
                    <a:pt x="2123" y="89"/>
                    <a:pt x="2123" y="87"/>
                    <a:pt x="2123" y="86"/>
                  </a:cubicBezTo>
                  <a:cubicBezTo>
                    <a:pt x="2123" y="83"/>
                    <a:pt x="2123" y="82"/>
                    <a:pt x="2123" y="80"/>
                  </a:cubicBezTo>
                  <a:cubicBezTo>
                    <a:pt x="2124" y="79"/>
                    <a:pt x="2124" y="77"/>
                    <a:pt x="2126" y="76"/>
                  </a:cubicBezTo>
                  <a:cubicBezTo>
                    <a:pt x="2127" y="75"/>
                    <a:pt x="2130" y="73"/>
                    <a:pt x="2133" y="72"/>
                  </a:cubicBezTo>
                  <a:cubicBezTo>
                    <a:pt x="2137" y="70"/>
                    <a:pt x="2141" y="68"/>
                    <a:pt x="2146" y="67"/>
                  </a:cubicBezTo>
                  <a:cubicBezTo>
                    <a:pt x="2150" y="66"/>
                    <a:pt x="2155" y="64"/>
                    <a:pt x="2161" y="63"/>
                  </a:cubicBezTo>
                  <a:cubicBezTo>
                    <a:pt x="2166" y="63"/>
                    <a:pt x="2172" y="62"/>
                    <a:pt x="2177" y="62"/>
                  </a:cubicBezTo>
                  <a:cubicBezTo>
                    <a:pt x="2188" y="62"/>
                    <a:pt x="2196" y="63"/>
                    <a:pt x="2204" y="65"/>
                  </a:cubicBezTo>
                  <a:cubicBezTo>
                    <a:pt x="2211" y="67"/>
                    <a:pt x="2217" y="71"/>
                    <a:pt x="2221" y="75"/>
                  </a:cubicBezTo>
                  <a:cubicBezTo>
                    <a:pt x="2226" y="79"/>
                    <a:pt x="2229" y="84"/>
                    <a:pt x="2231" y="90"/>
                  </a:cubicBezTo>
                  <a:cubicBezTo>
                    <a:pt x="2233" y="96"/>
                    <a:pt x="2234" y="103"/>
                    <a:pt x="2234" y="112"/>
                  </a:cubicBezTo>
                  <a:lnTo>
                    <a:pt x="2234" y="200"/>
                  </a:lnTo>
                  <a:close/>
                  <a:moveTo>
                    <a:pt x="2208" y="140"/>
                  </a:moveTo>
                  <a:lnTo>
                    <a:pt x="2185" y="140"/>
                  </a:lnTo>
                  <a:cubicBezTo>
                    <a:pt x="2178" y="140"/>
                    <a:pt x="2172" y="141"/>
                    <a:pt x="2166" y="142"/>
                  </a:cubicBezTo>
                  <a:cubicBezTo>
                    <a:pt x="2161" y="143"/>
                    <a:pt x="2156" y="145"/>
                    <a:pt x="2153" y="147"/>
                  </a:cubicBezTo>
                  <a:cubicBezTo>
                    <a:pt x="2149" y="149"/>
                    <a:pt x="2147" y="152"/>
                    <a:pt x="2145" y="155"/>
                  </a:cubicBezTo>
                  <a:cubicBezTo>
                    <a:pt x="2143" y="158"/>
                    <a:pt x="2143" y="161"/>
                    <a:pt x="2143" y="165"/>
                  </a:cubicBezTo>
                  <a:cubicBezTo>
                    <a:pt x="2143" y="172"/>
                    <a:pt x="2145" y="177"/>
                    <a:pt x="2150" y="181"/>
                  </a:cubicBezTo>
                  <a:cubicBezTo>
                    <a:pt x="2155" y="185"/>
                    <a:pt x="2161" y="188"/>
                    <a:pt x="2170" y="188"/>
                  </a:cubicBezTo>
                  <a:cubicBezTo>
                    <a:pt x="2177" y="188"/>
                    <a:pt x="2183" y="186"/>
                    <a:pt x="2189" y="183"/>
                  </a:cubicBezTo>
                  <a:cubicBezTo>
                    <a:pt x="2195" y="179"/>
                    <a:pt x="2201" y="175"/>
                    <a:pt x="2208" y="168"/>
                  </a:cubicBezTo>
                  <a:lnTo>
                    <a:pt x="2208" y="140"/>
                  </a:lnTo>
                  <a:close/>
                  <a:moveTo>
                    <a:pt x="2410" y="200"/>
                  </a:moveTo>
                  <a:cubicBezTo>
                    <a:pt x="2410" y="201"/>
                    <a:pt x="2409" y="201"/>
                    <a:pt x="2409" y="202"/>
                  </a:cubicBezTo>
                  <a:cubicBezTo>
                    <a:pt x="2409" y="202"/>
                    <a:pt x="2408" y="203"/>
                    <a:pt x="2407" y="203"/>
                  </a:cubicBezTo>
                  <a:cubicBezTo>
                    <a:pt x="2406" y="204"/>
                    <a:pt x="2405" y="204"/>
                    <a:pt x="2403" y="204"/>
                  </a:cubicBezTo>
                  <a:cubicBezTo>
                    <a:pt x="2401" y="204"/>
                    <a:pt x="2399" y="204"/>
                    <a:pt x="2397" y="204"/>
                  </a:cubicBezTo>
                  <a:cubicBezTo>
                    <a:pt x="2394" y="204"/>
                    <a:pt x="2392" y="204"/>
                    <a:pt x="2390" y="204"/>
                  </a:cubicBezTo>
                  <a:cubicBezTo>
                    <a:pt x="2388" y="204"/>
                    <a:pt x="2387" y="204"/>
                    <a:pt x="2386" y="203"/>
                  </a:cubicBezTo>
                  <a:cubicBezTo>
                    <a:pt x="2385" y="203"/>
                    <a:pt x="2384" y="202"/>
                    <a:pt x="2384" y="202"/>
                  </a:cubicBezTo>
                  <a:cubicBezTo>
                    <a:pt x="2383" y="201"/>
                    <a:pt x="2383" y="201"/>
                    <a:pt x="2383" y="200"/>
                  </a:cubicBezTo>
                  <a:lnTo>
                    <a:pt x="2383" y="123"/>
                  </a:lnTo>
                  <a:cubicBezTo>
                    <a:pt x="2383" y="116"/>
                    <a:pt x="2383" y="110"/>
                    <a:pt x="2381" y="105"/>
                  </a:cubicBezTo>
                  <a:cubicBezTo>
                    <a:pt x="2380" y="100"/>
                    <a:pt x="2378" y="96"/>
                    <a:pt x="2376" y="93"/>
                  </a:cubicBezTo>
                  <a:cubicBezTo>
                    <a:pt x="2373" y="90"/>
                    <a:pt x="2370" y="87"/>
                    <a:pt x="2366" y="86"/>
                  </a:cubicBezTo>
                  <a:cubicBezTo>
                    <a:pt x="2362" y="84"/>
                    <a:pt x="2358" y="83"/>
                    <a:pt x="2353" y="83"/>
                  </a:cubicBezTo>
                  <a:cubicBezTo>
                    <a:pt x="2346" y="83"/>
                    <a:pt x="2339" y="85"/>
                    <a:pt x="2333" y="89"/>
                  </a:cubicBezTo>
                  <a:cubicBezTo>
                    <a:pt x="2326" y="94"/>
                    <a:pt x="2319" y="100"/>
                    <a:pt x="2312" y="108"/>
                  </a:cubicBezTo>
                  <a:lnTo>
                    <a:pt x="2312" y="200"/>
                  </a:lnTo>
                  <a:cubicBezTo>
                    <a:pt x="2312" y="201"/>
                    <a:pt x="2312" y="201"/>
                    <a:pt x="2311" y="202"/>
                  </a:cubicBezTo>
                  <a:cubicBezTo>
                    <a:pt x="2311" y="202"/>
                    <a:pt x="2310" y="203"/>
                    <a:pt x="2309" y="203"/>
                  </a:cubicBezTo>
                  <a:cubicBezTo>
                    <a:pt x="2308" y="204"/>
                    <a:pt x="2307" y="204"/>
                    <a:pt x="2305" y="204"/>
                  </a:cubicBezTo>
                  <a:cubicBezTo>
                    <a:pt x="2303" y="204"/>
                    <a:pt x="2301" y="204"/>
                    <a:pt x="2298" y="204"/>
                  </a:cubicBezTo>
                  <a:cubicBezTo>
                    <a:pt x="2296" y="204"/>
                    <a:pt x="2294" y="204"/>
                    <a:pt x="2292" y="204"/>
                  </a:cubicBezTo>
                  <a:cubicBezTo>
                    <a:pt x="2290" y="204"/>
                    <a:pt x="2289" y="204"/>
                    <a:pt x="2288" y="203"/>
                  </a:cubicBezTo>
                  <a:cubicBezTo>
                    <a:pt x="2287" y="203"/>
                    <a:pt x="2286" y="202"/>
                    <a:pt x="2286" y="202"/>
                  </a:cubicBezTo>
                  <a:cubicBezTo>
                    <a:pt x="2286" y="201"/>
                    <a:pt x="2285" y="201"/>
                    <a:pt x="2285" y="200"/>
                  </a:cubicBezTo>
                  <a:lnTo>
                    <a:pt x="2285" y="69"/>
                  </a:lnTo>
                  <a:cubicBezTo>
                    <a:pt x="2285" y="68"/>
                    <a:pt x="2286" y="67"/>
                    <a:pt x="2286" y="67"/>
                  </a:cubicBezTo>
                  <a:cubicBezTo>
                    <a:pt x="2286" y="66"/>
                    <a:pt x="2287" y="66"/>
                    <a:pt x="2288" y="65"/>
                  </a:cubicBezTo>
                  <a:cubicBezTo>
                    <a:pt x="2289" y="65"/>
                    <a:pt x="2290" y="65"/>
                    <a:pt x="2291" y="64"/>
                  </a:cubicBezTo>
                  <a:cubicBezTo>
                    <a:pt x="2293" y="64"/>
                    <a:pt x="2295" y="64"/>
                    <a:pt x="2297" y="64"/>
                  </a:cubicBezTo>
                  <a:cubicBezTo>
                    <a:pt x="2300" y="64"/>
                    <a:pt x="2302" y="64"/>
                    <a:pt x="2303" y="64"/>
                  </a:cubicBezTo>
                  <a:cubicBezTo>
                    <a:pt x="2305" y="65"/>
                    <a:pt x="2306" y="65"/>
                    <a:pt x="2307" y="65"/>
                  </a:cubicBezTo>
                  <a:cubicBezTo>
                    <a:pt x="2308" y="66"/>
                    <a:pt x="2308" y="66"/>
                    <a:pt x="2309" y="67"/>
                  </a:cubicBezTo>
                  <a:cubicBezTo>
                    <a:pt x="2309" y="67"/>
                    <a:pt x="2309" y="68"/>
                    <a:pt x="2309" y="69"/>
                  </a:cubicBezTo>
                  <a:lnTo>
                    <a:pt x="2309" y="86"/>
                  </a:lnTo>
                  <a:cubicBezTo>
                    <a:pt x="2317" y="78"/>
                    <a:pt x="2325" y="72"/>
                    <a:pt x="2334" y="68"/>
                  </a:cubicBezTo>
                  <a:cubicBezTo>
                    <a:pt x="2342" y="64"/>
                    <a:pt x="2350" y="62"/>
                    <a:pt x="2358" y="62"/>
                  </a:cubicBezTo>
                  <a:cubicBezTo>
                    <a:pt x="2368" y="62"/>
                    <a:pt x="2376" y="64"/>
                    <a:pt x="2382" y="67"/>
                  </a:cubicBezTo>
                  <a:cubicBezTo>
                    <a:pt x="2389" y="70"/>
                    <a:pt x="2394" y="73"/>
                    <a:pt x="2398" y="78"/>
                  </a:cubicBezTo>
                  <a:cubicBezTo>
                    <a:pt x="2402" y="83"/>
                    <a:pt x="2405" y="89"/>
                    <a:pt x="2407" y="96"/>
                  </a:cubicBezTo>
                  <a:cubicBezTo>
                    <a:pt x="2409" y="103"/>
                    <a:pt x="2410" y="111"/>
                    <a:pt x="2410" y="120"/>
                  </a:cubicBezTo>
                  <a:lnTo>
                    <a:pt x="2410" y="200"/>
                  </a:lnTo>
                  <a:close/>
                  <a:moveTo>
                    <a:pt x="2565" y="180"/>
                  </a:moveTo>
                  <a:cubicBezTo>
                    <a:pt x="2565" y="182"/>
                    <a:pt x="2565" y="183"/>
                    <a:pt x="2565" y="184"/>
                  </a:cubicBezTo>
                  <a:cubicBezTo>
                    <a:pt x="2565" y="185"/>
                    <a:pt x="2565" y="186"/>
                    <a:pt x="2564" y="187"/>
                  </a:cubicBezTo>
                  <a:cubicBezTo>
                    <a:pt x="2564" y="188"/>
                    <a:pt x="2564" y="189"/>
                    <a:pt x="2563" y="189"/>
                  </a:cubicBezTo>
                  <a:cubicBezTo>
                    <a:pt x="2563" y="190"/>
                    <a:pt x="2562" y="191"/>
                    <a:pt x="2561" y="192"/>
                  </a:cubicBezTo>
                  <a:cubicBezTo>
                    <a:pt x="2560" y="193"/>
                    <a:pt x="2557" y="195"/>
                    <a:pt x="2554" y="197"/>
                  </a:cubicBezTo>
                  <a:cubicBezTo>
                    <a:pt x="2551" y="199"/>
                    <a:pt x="2547" y="200"/>
                    <a:pt x="2543" y="202"/>
                  </a:cubicBezTo>
                  <a:cubicBezTo>
                    <a:pt x="2539" y="203"/>
                    <a:pt x="2535" y="204"/>
                    <a:pt x="2530" y="205"/>
                  </a:cubicBezTo>
                  <a:cubicBezTo>
                    <a:pt x="2525" y="206"/>
                    <a:pt x="2521" y="206"/>
                    <a:pt x="2516" y="206"/>
                  </a:cubicBezTo>
                  <a:cubicBezTo>
                    <a:pt x="2505" y="206"/>
                    <a:pt x="2496" y="205"/>
                    <a:pt x="2488" y="202"/>
                  </a:cubicBezTo>
                  <a:cubicBezTo>
                    <a:pt x="2480" y="199"/>
                    <a:pt x="2473" y="194"/>
                    <a:pt x="2468" y="188"/>
                  </a:cubicBezTo>
                  <a:cubicBezTo>
                    <a:pt x="2462" y="182"/>
                    <a:pt x="2458" y="175"/>
                    <a:pt x="2455" y="166"/>
                  </a:cubicBezTo>
                  <a:cubicBezTo>
                    <a:pt x="2453" y="157"/>
                    <a:pt x="2451" y="147"/>
                    <a:pt x="2451" y="136"/>
                  </a:cubicBezTo>
                  <a:cubicBezTo>
                    <a:pt x="2451" y="123"/>
                    <a:pt x="2453" y="112"/>
                    <a:pt x="2456" y="103"/>
                  </a:cubicBezTo>
                  <a:cubicBezTo>
                    <a:pt x="2460" y="93"/>
                    <a:pt x="2465" y="86"/>
                    <a:pt x="2471" y="80"/>
                  </a:cubicBezTo>
                  <a:cubicBezTo>
                    <a:pt x="2477" y="74"/>
                    <a:pt x="2484" y="69"/>
                    <a:pt x="2492" y="67"/>
                  </a:cubicBezTo>
                  <a:cubicBezTo>
                    <a:pt x="2500" y="64"/>
                    <a:pt x="2509" y="62"/>
                    <a:pt x="2519" y="62"/>
                  </a:cubicBezTo>
                  <a:cubicBezTo>
                    <a:pt x="2523" y="62"/>
                    <a:pt x="2528" y="63"/>
                    <a:pt x="2532" y="63"/>
                  </a:cubicBezTo>
                  <a:cubicBezTo>
                    <a:pt x="2536" y="64"/>
                    <a:pt x="2540" y="65"/>
                    <a:pt x="2544" y="66"/>
                  </a:cubicBezTo>
                  <a:cubicBezTo>
                    <a:pt x="2548" y="68"/>
                    <a:pt x="2551" y="69"/>
                    <a:pt x="2554" y="71"/>
                  </a:cubicBezTo>
                  <a:cubicBezTo>
                    <a:pt x="2556" y="72"/>
                    <a:pt x="2559" y="74"/>
                    <a:pt x="2560" y="75"/>
                  </a:cubicBezTo>
                  <a:cubicBezTo>
                    <a:pt x="2561" y="76"/>
                    <a:pt x="2562" y="77"/>
                    <a:pt x="2562" y="78"/>
                  </a:cubicBezTo>
                  <a:cubicBezTo>
                    <a:pt x="2563" y="79"/>
                    <a:pt x="2563" y="79"/>
                    <a:pt x="2564" y="80"/>
                  </a:cubicBezTo>
                  <a:cubicBezTo>
                    <a:pt x="2564" y="81"/>
                    <a:pt x="2564" y="82"/>
                    <a:pt x="2564" y="83"/>
                  </a:cubicBezTo>
                  <a:cubicBezTo>
                    <a:pt x="2564" y="85"/>
                    <a:pt x="2564" y="86"/>
                    <a:pt x="2564" y="88"/>
                  </a:cubicBezTo>
                  <a:cubicBezTo>
                    <a:pt x="2564" y="92"/>
                    <a:pt x="2564" y="94"/>
                    <a:pt x="2563" y="96"/>
                  </a:cubicBezTo>
                  <a:cubicBezTo>
                    <a:pt x="2562" y="97"/>
                    <a:pt x="2561" y="98"/>
                    <a:pt x="2560" y="98"/>
                  </a:cubicBezTo>
                  <a:cubicBezTo>
                    <a:pt x="2558" y="98"/>
                    <a:pt x="2556" y="97"/>
                    <a:pt x="2554" y="96"/>
                  </a:cubicBezTo>
                  <a:cubicBezTo>
                    <a:pt x="2552" y="94"/>
                    <a:pt x="2549" y="92"/>
                    <a:pt x="2546" y="90"/>
                  </a:cubicBezTo>
                  <a:cubicBezTo>
                    <a:pt x="2543" y="88"/>
                    <a:pt x="2539" y="87"/>
                    <a:pt x="2534" y="85"/>
                  </a:cubicBezTo>
                  <a:cubicBezTo>
                    <a:pt x="2530" y="83"/>
                    <a:pt x="2524" y="83"/>
                    <a:pt x="2518" y="83"/>
                  </a:cubicBezTo>
                  <a:cubicBezTo>
                    <a:pt x="2506" y="83"/>
                    <a:pt x="2496" y="87"/>
                    <a:pt x="2489" y="96"/>
                  </a:cubicBezTo>
                  <a:cubicBezTo>
                    <a:pt x="2482" y="105"/>
                    <a:pt x="2479" y="118"/>
                    <a:pt x="2479" y="135"/>
                  </a:cubicBezTo>
                  <a:cubicBezTo>
                    <a:pt x="2479" y="143"/>
                    <a:pt x="2480" y="150"/>
                    <a:pt x="2481" y="157"/>
                  </a:cubicBezTo>
                  <a:cubicBezTo>
                    <a:pt x="2483" y="163"/>
                    <a:pt x="2486" y="169"/>
                    <a:pt x="2489" y="173"/>
                  </a:cubicBezTo>
                  <a:cubicBezTo>
                    <a:pt x="2493" y="177"/>
                    <a:pt x="2497" y="180"/>
                    <a:pt x="2502" y="182"/>
                  </a:cubicBezTo>
                  <a:cubicBezTo>
                    <a:pt x="2507" y="184"/>
                    <a:pt x="2513" y="185"/>
                    <a:pt x="2519" y="185"/>
                  </a:cubicBezTo>
                  <a:cubicBezTo>
                    <a:pt x="2525" y="185"/>
                    <a:pt x="2530" y="185"/>
                    <a:pt x="2535" y="183"/>
                  </a:cubicBezTo>
                  <a:cubicBezTo>
                    <a:pt x="2540" y="181"/>
                    <a:pt x="2544" y="179"/>
                    <a:pt x="2547" y="177"/>
                  </a:cubicBezTo>
                  <a:cubicBezTo>
                    <a:pt x="2550" y="175"/>
                    <a:pt x="2553" y="173"/>
                    <a:pt x="2555" y="171"/>
                  </a:cubicBezTo>
                  <a:cubicBezTo>
                    <a:pt x="2558" y="170"/>
                    <a:pt x="2560" y="169"/>
                    <a:pt x="2561" y="169"/>
                  </a:cubicBezTo>
                  <a:cubicBezTo>
                    <a:pt x="2562" y="169"/>
                    <a:pt x="2562" y="169"/>
                    <a:pt x="2563" y="169"/>
                  </a:cubicBezTo>
                  <a:cubicBezTo>
                    <a:pt x="2563" y="170"/>
                    <a:pt x="2564" y="170"/>
                    <a:pt x="2564" y="171"/>
                  </a:cubicBezTo>
                  <a:cubicBezTo>
                    <a:pt x="2564" y="172"/>
                    <a:pt x="2565" y="173"/>
                    <a:pt x="2565" y="175"/>
                  </a:cubicBezTo>
                  <a:cubicBezTo>
                    <a:pt x="2565" y="176"/>
                    <a:pt x="2565" y="178"/>
                    <a:pt x="2565" y="180"/>
                  </a:cubicBezTo>
                  <a:close/>
                  <a:moveTo>
                    <a:pt x="2729" y="129"/>
                  </a:moveTo>
                  <a:cubicBezTo>
                    <a:pt x="2729" y="132"/>
                    <a:pt x="2727" y="135"/>
                    <a:pt x="2725" y="137"/>
                  </a:cubicBezTo>
                  <a:cubicBezTo>
                    <a:pt x="2723" y="138"/>
                    <a:pt x="2721" y="139"/>
                    <a:pt x="2718" y="139"/>
                  </a:cubicBezTo>
                  <a:lnTo>
                    <a:pt x="2623" y="139"/>
                  </a:lnTo>
                  <a:cubicBezTo>
                    <a:pt x="2623" y="146"/>
                    <a:pt x="2624" y="153"/>
                    <a:pt x="2626" y="159"/>
                  </a:cubicBezTo>
                  <a:cubicBezTo>
                    <a:pt x="2627" y="165"/>
                    <a:pt x="2630" y="170"/>
                    <a:pt x="2634" y="174"/>
                  </a:cubicBezTo>
                  <a:cubicBezTo>
                    <a:pt x="2637" y="178"/>
                    <a:pt x="2642" y="181"/>
                    <a:pt x="2648" y="183"/>
                  </a:cubicBezTo>
                  <a:cubicBezTo>
                    <a:pt x="2654" y="186"/>
                    <a:pt x="2662" y="187"/>
                    <a:pt x="2670" y="187"/>
                  </a:cubicBezTo>
                  <a:cubicBezTo>
                    <a:pt x="2677" y="187"/>
                    <a:pt x="2683" y="186"/>
                    <a:pt x="2689" y="185"/>
                  </a:cubicBezTo>
                  <a:cubicBezTo>
                    <a:pt x="2694" y="184"/>
                    <a:pt x="2699" y="183"/>
                    <a:pt x="2703" y="182"/>
                  </a:cubicBezTo>
                  <a:cubicBezTo>
                    <a:pt x="2707" y="181"/>
                    <a:pt x="2710" y="179"/>
                    <a:pt x="2712" y="178"/>
                  </a:cubicBezTo>
                  <a:cubicBezTo>
                    <a:pt x="2715" y="177"/>
                    <a:pt x="2717" y="177"/>
                    <a:pt x="2718" y="177"/>
                  </a:cubicBezTo>
                  <a:cubicBezTo>
                    <a:pt x="2719" y="177"/>
                    <a:pt x="2720" y="177"/>
                    <a:pt x="2720" y="177"/>
                  </a:cubicBezTo>
                  <a:cubicBezTo>
                    <a:pt x="2721" y="178"/>
                    <a:pt x="2721" y="178"/>
                    <a:pt x="2721" y="179"/>
                  </a:cubicBezTo>
                  <a:cubicBezTo>
                    <a:pt x="2722" y="180"/>
                    <a:pt x="2722" y="181"/>
                    <a:pt x="2722" y="182"/>
                  </a:cubicBezTo>
                  <a:cubicBezTo>
                    <a:pt x="2722" y="183"/>
                    <a:pt x="2722" y="184"/>
                    <a:pt x="2722" y="186"/>
                  </a:cubicBezTo>
                  <a:cubicBezTo>
                    <a:pt x="2722" y="187"/>
                    <a:pt x="2722" y="189"/>
                    <a:pt x="2722" y="189"/>
                  </a:cubicBezTo>
                  <a:cubicBezTo>
                    <a:pt x="2722" y="190"/>
                    <a:pt x="2722" y="191"/>
                    <a:pt x="2722" y="192"/>
                  </a:cubicBezTo>
                  <a:cubicBezTo>
                    <a:pt x="2722" y="193"/>
                    <a:pt x="2721" y="193"/>
                    <a:pt x="2721" y="194"/>
                  </a:cubicBezTo>
                  <a:cubicBezTo>
                    <a:pt x="2721" y="195"/>
                    <a:pt x="2720" y="195"/>
                    <a:pt x="2720" y="196"/>
                  </a:cubicBezTo>
                  <a:cubicBezTo>
                    <a:pt x="2719" y="196"/>
                    <a:pt x="2717" y="197"/>
                    <a:pt x="2714" y="198"/>
                  </a:cubicBezTo>
                  <a:cubicBezTo>
                    <a:pt x="2712" y="199"/>
                    <a:pt x="2708" y="201"/>
                    <a:pt x="2703" y="202"/>
                  </a:cubicBezTo>
                  <a:cubicBezTo>
                    <a:pt x="2699" y="203"/>
                    <a:pt x="2693" y="204"/>
                    <a:pt x="2687" y="205"/>
                  </a:cubicBezTo>
                  <a:cubicBezTo>
                    <a:pt x="2681" y="206"/>
                    <a:pt x="2675" y="206"/>
                    <a:pt x="2668" y="206"/>
                  </a:cubicBezTo>
                  <a:cubicBezTo>
                    <a:pt x="2656" y="206"/>
                    <a:pt x="2646" y="205"/>
                    <a:pt x="2637" y="202"/>
                  </a:cubicBezTo>
                  <a:cubicBezTo>
                    <a:pt x="2628" y="199"/>
                    <a:pt x="2620" y="194"/>
                    <a:pt x="2614" y="188"/>
                  </a:cubicBezTo>
                  <a:cubicBezTo>
                    <a:pt x="2608" y="182"/>
                    <a:pt x="2603" y="175"/>
                    <a:pt x="2600" y="166"/>
                  </a:cubicBezTo>
                  <a:cubicBezTo>
                    <a:pt x="2597" y="157"/>
                    <a:pt x="2596" y="147"/>
                    <a:pt x="2596" y="135"/>
                  </a:cubicBezTo>
                  <a:cubicBezTo>
                    <a:pt x="2596" y="124"/>
                    <a:pt x="2597" y="113"/>
                    <a:pt x="2601" y="104"/>
                  </a:cubicBezTo>
                  <a:cubicBezTo>
                    <a:pt x="2604" y="95"/>
                    <a:pt x="2608" y="88"/>
                    <a:pt x="2614" y="82"/>
                  </a:cubicBezTo>
                  <a:cubicBezTo>
                    <a:pt x="2620" y="75"/>
                    <a:pt x="2628" y="70"/>
                    <a:pt x="2636" y="67"/>
                  </a:cubicBezTo>
                  <a:cubicBezTo>
                    <a:pt x="2645" y="64"/>
                    <a:pt x="2654" y="62"/>
                    <a:pt x="2665" y="62"/>
                  </a:cubicBezTo>
                  <a:cubicBezTo>
                    <a:pt x="2676" y="62"/>
                    <a:pt x="2686" y="64"/>
                    <a:pt x="2694" y="67"/>
                  </a:cubicBezTo>
                  <a:cubicBezTo>
                    <a:pt x="2702" y="70"/>
                    <a:pt x="2708" y="75"/>
                    <a:pt x="2714" y="80"/>
                  </a:cubicBezTo>
                  <a:cubicBezTo>
                    <a:pt x="2719" y="86"/>
                    <a:pt x="2723" y="93"/>
                    <a:pt x="2725" y="100"/>
                  </a:cubicBezTo>
                  <a:cubicBezTo>
                    <a:pt x="2727" y="108"/>
                    <a:pt x="2729" y="116"/>
                    <a:pt x="2729" y="124"/>
                  </a:cubicBezTo>
                  <a:lnTo>
                    <a:pt x="2729" y="129"/>
                  </a:lnTo>
                  <a:close/>
                  <a:moveTo>
                    <a:pt x="2702" y="121"/>
                  </a:moveTo>
                  <a:cubicBezTo>
                    <a:pt x="2702" y="109"/>
                    <a:pt x="2699" y="99"/>
                    <a:pt x="2693" y="92"/>
                  </a:cubicBezTo>
                  <a:cubicBezTo>
                    <a:pt x="2686" y="85"/>
                    <a:pt x="2676" y="81"/>
                    <a:pt x="2664" y="81"/>
                  </a:cubicBezTo>
                  <a:cubicBezTo>
                    <a:pt x="2657" y="81"/>
                    <a:pt x="2651" y="82"/>
                    <a:pt x="2646" y="84"/>
                  </a:cubicBezTo>
                  <a:cubicBezTo>
                    <a:pt x="2641" y="86"/>
                    <a:pt x="2637" y="89"/>
                    <a:pt x="2634" y="93"/>
                  </a:cubicBezTo>
                  <a:cubicBezTo>
                    <a:pt x="2631" y="97"/>
                    <a:pt x="2628" y="101"/>
                    <a:pt x="2626" y="106"/>
                  </a:cubicBezTo>
                  <a:cubicBezTo>
                    <a:pt x="2624" y="111"/>
                    <a:pt x="2623" y="116"/>
                    <a:pt x="2623" y="121"/>
                  </a:cubicBezTo>
                  <a:lnTo>
                    <a:pt x="2702" y="121"/>
                  </a:lnTo>
                  <a:close/>
                  <a:moveTo>
                    <a:pt x="2956" y="193"/>
                  </a:moveTo>
                  <a:cubicBezTo>
                    <a:pt x="2956" y="195"/>
                    <a:pt x="2956" y="196"/>
                    <a:pt x="2956" y="198"/>
                  </a:cubicBezTo>
                  <a:cubicBezTo>
                    <a:pt x="2955" y="199"/>
                    <a:pt x="2955" y="200"/>
                    <a:pt x="2955" y="201"/>
                  </a:cubicBezTo>
                  <a:cubicBezTo>
                    <a:pt x="2954" y="202"/>
                    <a:pt x="2954" y="202"/>
                    <a:pt x="2953" y="203"/>
                  </a:cubicBezTo>
                  <a:cubicBezTo>
                    <a:pt x="2952" y="203"/>
                    <a:pt x="2951" y="204"/>
                    <a:pt x="2950" y="204"/>
                  </a:cubicBezTo>
                  <a:lnTo>
                    <a:pt x="2859" y="204"/>
                  </a:lnTo>
                  <a:cubicBezTo>
                    <a:pt x="2856" y="204"/>
                    <a:pt x="2854" y="203"/>
                    <a:pt x="2852" y="201"/>
                  </a:cubicBezTo>
                  <a:cubicBezTo>
                    <a:pt x="2849" y="200"/>
                    <a:pt x="2848" y="197"/>
                    <a:pt x="2848" y="193"/>
                  </a:cubicBezTo>
                  <a:lnTo>
                    <a:pt x="2848" y="19"/>
                  </a:lnTo>
                  <a:cubicBezTo>
                    <a:pt x="2848" y="18"/>
                    <a:pt x="2849" y="17"/>
                    <a:pt x="2849" y="17"/>
                  </a:cubicBezTo>
                  <a:cubicBezTo>
                    <a:pt x="2849" y="16"/>
                    <a:pt x="2850" y="16"/>
                    <a:pt x="2851" y="15"/>
                  </a:cubicBezTo>
                  <a:cubicBezTo>
                    <a:pt x="2852" y="15"/>
                    <a:pt x="2854" y="15"/>
                    <a:pt x="2856" y="14"/>
                  </a:cubicBezTo>
                  <a:cubicBezTo>
                    <a:pt x="2857" y="14"/>
                    <a:pt x="2860" y="14"/>
                    <a:pt x="2862" y="14"/>
                  </a:cubicBezTo>
                  <a:cubicBezTo>
                    <a:pt x="2865" y="14"/>
                    <a:pt x="2867" y="14"/>
                    <a:pt x="2869" y="14"/>
                  </a:cubicBezTo>
                  <a:cubicBezTo>
                    <a:pt x="2871" y="15"/>
                    <a:pt x="2872" y="15"/>
                    <a:pt x="2873" y="15"/>
                  </a:cubicBezTo>
                  <a:cubicBezTo>
                    <a:pt x="2874" y="16"/>
                    <a:pt x="2875" y="16"/>
                    <a:pt x="2875" y="17"/>
                  </a:cubicBezTo>
                  <a:cubicBezTo>
                    <a:pt x="2876" y="17"/>
                    <a:pt x="2876" y="18"/>
                    <a:pt x="2876" y="19"/>
                  </a:cubicBezTo>
                  <a:lnTo>
                    <a:pt x="2876" y="182"/>
                  </a:lnTo>
                  <a:lnTo>
                    <a:pt x="2950" y="182"/>
                  </a:lnTo>
                  <a:cubicBezTo>
                    <a:pt x="2951" y="182"/>
                    <a:pt x="2952" y="182"/>
                    <a:pt x="2953" y="182"/>
                  </a:cubicBezTo>
                  <a:cubicBezTo>
                    <a:pt x="2954" y="183"/>
                    <a:pt x="2954" y="184"/>
                    <a:pt x="2955" y="184"/>
                  </a:cubicBezTo>
                  <a:cubicBezTo>
                    <a:pt x="2955" y="185"/>
                    <a:pt x="2955" y="186"/>
                    <a:pt x="2956" y="188"/>
                  </a:cubicBezTo>
                  <a:cubicBezTo>
                    <a:pt x="2956" y="189"/>
                    <a:pt x="2956" y="191"/>
                    <a:pt x="2956" y="193"/>
                  </a:cubicBezTo>
                  <a:close/>
                  <a:moveTo>
                    <a:pt x="3097" y="129"/>
                  </a:moveTo>
                  <a:cubicBezTo>
                    <a:pt x="3097" y="132"/>
                    <a:pt x="3095" y="135"/>
                    <a:pt x="3093" y="137"/>
                  </a:cubicBezTo>
                  <a:cubicBezTo>
                    <a:pt x="3091" y="138"/>
                    <a:pt x="3089" y="139"/>
                    <a:pt x="3086" y="139"/>
                  </a:cubicBezTo>
                  <a:lnTo>
                    <a:pt x="2991" y="139"/>
                  </a:lnTo>
                  <a:cubicBezTo>
                    <a:pt x="2991" y="146"/>
                    <a:pt x="2992" y="153"/>
                    <a:pt x="2994" y="159"/>
                  </a:cubicBezTo>
                  <a:cubicBezTo>
                    <a:pt x="2995" y="165"/>
                    <a:pt x="2998" y="170"/>
                    <a:pt x="3002" y="174"/>
                  </a:cubicBezTo>
                  <a:cubicBezTo>
                    <a:pt x="3005" y="178"/>
                    <a:pt x="3010" y="181"/>
                    <a:pt x="3016" y="183"/>
                  </a:cubicBezTo>
                  <a:cubicBezTo>
                    <a:pt x="3022" y="186"/>
                    <a:pt x="3030" y="187"/>
                    <a:pt x="3038" y="187"/>
                  </a:cubicBezTo>
                  <a:cubicBezTo>
                    <a:pt x="3045" y="187"/>
                    <a:pt x="3051" y="186"/>
                    <a:pt x="3057" y="185"/>
                  </a:cubicBezTo>
                  <a:cubicBezTo>
                    <a:pt x="3062" y="184"/>
                    <a:pt x="3067" y="183"/>
                    <a:pt x="3071" y="182"/>
                  </a:cubicBezTo>
                  <a:cubicBezTo>
                    <a:pt x="3075" y="181"/>
                    <a:pt x="3078" y="179"/>
                    <a:pt x="3080" y="178"/>
                  </a:cubicBezTo>
                  <a:cubicBezTo>
                    <a:pt x="3083" y="177"/>
                    <a:pt x="3085" y="177"/>
                    <a:pt x="3086" y="177"/>
                  </a:cubicBezTo>
                  <a:cubicBezTo>
                    <a:pt x="3087" y="177"/>
                    <a:pt x="3088" y="177"/>
                    <a:pt x="3088" y="177"/>
                  </a:cubicBezTo>
                  <a:cubicBezTo>
                    <a:pt x="3089" y="178"/>
                    <a:pt x="3089" y="178"/>
                    <a:pt x="3089" y="179"/>
                  </a:cubicBezTo>
                  <a:cubicBezTo>
                    <a:pt x="3090" y="180"/>
                    <a:pt x="3090" y="181"/>
                    <a:pt x="3090" y="182"/>
                  </a:cubicBezTo>
                  <a:cubicBezTo>
                    <a:pt x="3090" y="183"/>
                    <a:pt x="3090" y="184"/>
                    <a:pt x="3090" y="186"/>
                  </a:cubicBezTo>
                  <a:cubicBezTo>
                    <a:pt x="3090" y="187"/>
                    <a:pt x="3090" y="189"/>
                    <a:pt x="3090" y="189"/>
                  </a:cubicBezTo>
                  <a:cubicBezTo>
                    <a:pt x="3090" y="190"/>
                    <a:pt x="3090" y="191"/>
                    <a:pt x="3090" y="192"/>
                  </a:cubicBezTo>
                  <a:cubicBezTo>
                    <a:pt x="3090" y="193"/>
                    <a:pt x="3089" y="193"/>
                    <a:pt x="3089" y="194"/>
                  </a:cubicBezTo>
                  <a:cubicBezTo>
                    <a:pt x="3089" y="195"/>
                    <a:pt x="3088" y="195"/>
                    <a:pt x="3088" y="196"/>
                  </a:cubicBezTo>
                  <a:cubicBezTo>
                    <a:pt x="3087" y="196"/>
                    <a:pt x="3085" y="197"/>
                    <a:pt x="3082" y="198"/>
                  </a:cubicBezTo>
                  <a:cubicBezTo>
                    <a:pt x="3080" y="199"/>
                    <a:pt x="3076" y="201"/>
                    <a:pt x="3071" y="202"/>
                  </a:cubicBezTo>
                  <a:cubicBezTo>
                    <a:pt x="3067" y="203"/>
                    <a:pt x="3061" y="204"/>
                    <a:pt x="3055" y="205"/>
                  </a:cubicBezTo>
                  <a:cubicBezTo>
                    <a:pt x="3049" y="206"/>
                    <a:pt x="3043" y="206"/>
                    <a:pt x="3036" y="206"/>
                  </a:cubicBezTo>
                  <a:cubicBezTo>
                    <a:pt x="3024" y="206"/>
                    <a:pt x="3014" y="205"/>
                    <a:pt x="3005" y="202"/>
                  </a:cubicBezTo>
                  <a:cubicBezTo>
                    <a:pt x="2996" y="199"/>
                    <a:pt x="2988" y="194"/>
                    <a:pt x="2982" y="188"/>
                  </a:cubicBezTo>
                  <a:cubicBezTo>
                    <a:pt x="2976" y="182"/>
                    <a:pt x="2971" y="175"/>
                    <a:pt x="2968" y="166"/>
                  </a:cubicBezTo>
                  <a:cubicBezTo>
                    <a:pt x="2965" y="157"/>
                    <a:pt x="2964" y="147"/>
                    <a:pt x="2964" y="135"/>
                  </a:cubicBezTo>
                  <a:cubicBezTo>
                    <a:pt x="2964" y="124"/>
                    <a:pt x="2965" y="113"/>
                    <a:pt x="2969" y="104"/>
                  </a:cubicBezTo>
                  <a:cubicBezTo>
                    <a:pt x="2972" y="95"/>
                    <a:pt x="2976" y="88"/>
                    <a:pt x="2982" y="82"/>
                  </a:cubicBezTo>
                  <a:cubicBezTo>
                    <a:pt x="2988" y="75"/>
                    <a:pt x="2996" y="70"/>
                    <a:pt x="3004" y="67"/>
                  </a:cubicBezTo>
                  <a:cubicBezTo>
                    <a:pt x="3013" y="64"/>
                    <a:pt x="3022" y="62"/>
                    <a:pt x="3033" y="62"/>
                  </a:cubicBezTo>
                  <a:cubicBezTo>
                    <a:pt x="3044" y="62"/>
                    <a:pt x="3054" y="64"/>
                    <a:pt x="3062" y="67"/>
                  </a:cubicBezTo>
                  <a:cubicBezTo>
                    <a:pt x="3070" y="70"/>
                    <a:pt x="3076" y="75"/>
                    <a:pt x="3082" y="80"/>
                  </a:cubicBezTo>
                  <a:cubicBezTo>
                    <a:pt x="3087" y="86"/>
                    <a:pt x="3091" y="93"/>
                    <a:pt x="3093" y="100"/>
                  </a:cubicBezTo>
                  <a:cubicBezTo>
                    <a:pt x="3095" y="108"/>
                    <a:pt x="3097" y="116"/>
                    <a:pt x="3097" y="124"/>
                  </a:cubicBezTo>
                  <a:lnTo>
                    <a:pt x="3097" y="129"/>
                  </a:lnTo>
                  <a:close/>
                  <a:moveTo>
                    <a:pt x="3070" y="121"/>
                  </a:moveTo>
                  <a:cubicBezTo>
                    <a:pt x="3070" y="109"/>
                    <a:pt x="3067" y="99"/>
                    <a:pt x="3061" y="92"/>
                  </a:cubicBezTo>
                  <a:cubicBezTo>
                    <a:pt x="3054" y="85"/>
                    <a:pt x="3044" y="81"/>
                    <a:pt x="3032" y="81"/>
                  </a:cubicBezTo>
                  <a:cubicBezTo>
                    <a:pt x="3025" y="81"/>
                    <a:pt x="3019" y="82"/>
                    <a:pt x="3014" y="84"/>
                  </a:cubicBezTo>
                  <a:cubicBezTo>
                    <a:pt x="3009" y="86"/>
                    <a:pt x="3005" y="89"/>
                    <a:pt x="3002" y="93"/>
                  </a:cubicBezTo>
                  <a:cubicBezTo>
                    <a:pt x="2999" y="97"/>
                    <a:pt x="2996" y="101"/>
                    <a:pt x="2994" y="106"/>
                  </a:cubicBezTo>
                  <a:cubicBezTo>
                    <a:pt x="2992" y="111"/>
                    <a:pt x="2991" y="116"/>
                    <a:pt x="2991" y="121"/>
                  </a:cubicBezTo>
                  <a:lnTo>
                    <a:pt x="3070" y="121"/>
                  </a:lnTo>
                  <a:close/>
                  <a:moveTo>
                    <a:pt x="3252" y="68"/>
                  </a:moveTo>
                  <a:cubicBezTo>
                    <a:pt x="3252" y="69"/>
                    <a:pt x="3252" y="69"/>
                    <a:pt x="3252" y="70"/>
                  </a:cubicBezTo>
                  <a:cubicBezTo>
                    <a:pt x="3252" y="70"/>
                    <a:pt x="3252" y="71"/>
                    <a:pt x="3251" y="71"/>
                  </a:cubicBezTo>
                  <a:cubicBezTo>
                    <a:pt x="3251" y="71"/>
                    <a:pt x="3251" y="72"/>
                    <a:pt x="3251" y="73"/>
                  </a:cubicBezTo>
                  <a:cubicBezTo>
                    <a:pt x="3251" y="73"/>
                    <a:pt x="3251" y="74"/>
                    <a:pt x="3250" y="74"/>
                  </a:cubicBezTo>
                  <a:lnTo>
                    <a:pt x="3201" y="199"/>
                  </a:lnTo>
                  <a:cubicBezTo>
                    <a:pt x="3201" y="200"/>
                    <a:pt x="3200" y="201"/>
                    <a:pt x="3200" y="202"/>
                  </a:cubicBezTo>
                  <a:cubicBezTo>
                    <a:pt x="3199" y="202"/>
                    <a:pt x="3198" y="203"/>
                    <a:pt x="3196" y="203"/>
                  </a:cubicBezTo>
                  <a:cubicBezTo>
                    <a:pt x="3195" y="204"/>
                    <a:pt x="3193" y="204"/>
                    <a:pt x="3191" y="204"/>
                  </a:cubicBezTo>
                  <a:cubicBezTo>
                    <a:pt x="3189" y="204"/>
                    <a:pt x="3186" y="204"/>
                    <a:pt x="3183" y="204"/>
                  </a:cubicBezTo>
                  <a:cubicBezTo>
                    <a:pt x="3180" y="204"/>
                    <a:pt x="3177" y="204"/>
                    <a:pt x="3175" y="204"/>
                  </a:cubicBezTo>
                  <a:cubicBezTo>
                    <a:pt x="3173" y="204"/>
                    <a:pt x="3171" y="204"/>
                    <a:pt x="3170" y="203"/>
                  </a:cubicBezTo>
                  <a:cubicBezTo>
                    <a:pt x="3169" y="203"/>
                    <a:pt x="3167" y="202"/>
                    <a:pt x="3167" y="202"/>
                  </a:cubicBezTo>
                  <a:cubicBezTo>
                    <a:pt x="3166" y="201"/>
                    <a:pt x="3165" y="200"/>
                    <a:pt x="3165" y="199"/>
                  </a:cubicBezTo>
                  <a:lnTo>
                    <a:pt x="3116" y="74"/>
                  </a:lnTo>
                  <a:cubicBezTo>
                    <a:pt x="3115" y="73"/>
                    <a:pt x="3115" y="72"/>
                    <a:pt x="3115" y="71"/>
                  </a:cubicBezTo>
                  <a:cubicBezTo>
                    <a:pt x="3115" y="71"/>
                    <a:pt x="3114" y="70"/>
                    <a:pt x="3114" y="69"/>
                  </a:cubicBezTo>
                  <a:cubicBezTo>
                    <a:pt x="3114" y="69"/>
                    <a:pt x="3114" y="69"/>
                    <a:pt x="3114" y="68"/>
                  </a:cubicBezTo>
                  <a:cubicBezTo>
                    <a:pt x="3114" y="68"/>
                    <a:pt x="3114" y="67"/>
                    <a:pt x="3115" y="66"/>
                  </a:cubicBezTo>
                  <a:cubicBezTo>
                    <a:pt x="3115" y="66"/>
                    <a:pt x="3116" y="65"/>
                    <a:pt x="3117" y="65"/>
                  </a:cubicBezTo>
                  <a:cubicBezTo>
                    <a:pt x="3118" y="65"/>
                    <a:pt x="3119" y="64"/>
                    <a:pt x="3121" y="64"/>
                  </a:cubicBezTo>
                  <a:cubicBezTo>
                    <a:pt x="3123" y="64"/>
                    <a:pt x="3125" y="64"/>
                    <a:pt x="3127" y="64"/>
                  </a:cubicBezTo>
                  <a:cubicBezTo>
                    <a:pt x="3130" y="64"/>
                    <a:pt x="3133" y="64"/>
                    <a:pt x="3135" y="64"/>
                  </a:cubicBezTo>
                  <a:cubicBezTo>
                    <a:pt x="3137" y="65"/>
                    <a:pt x="3138" y="65"/>
                    <a:pt x="3139" y="65"/>
                  </a:cubicBezTo>
                  <a:cubicBezTo>
                    <a:pt x="3140" y="66"/>
                    <a:pt x="3141" y="66"/>
                    <a:pt x="3141" y="67"/>
                  </a:cubicBezTo>
                  <a:cubicBezTo>
                    <a:pt x="3142" y="67"/>
                    <a:pt x="3142" y="68"/>
                    <a:pt x="3143" y="69"/>
                  </a:cubicBezTo>
                  <a:lnTo>
                    <a:pt x="3183" y="177"/>
                  </a:lnTo>
                  <a:lnTo>
                    <a:pt x="3184" y="179"/>
                  </a:lnTo>
                  <a:lnTo>
                    <a:pt x="3185" y="177"/>
                  </a:lnTo>
                  <a:lnTo>
                    <a:pt x="3225" y="69"/>
                  </a:lnTo>
                  <a:cubicBezTo>
                    <a:pt x="3225" y="68"/>
                    <a:pt x="3225" y="67"/>
                    <a:pt x="3226" y="67"/>
                  </a:cubicBezTo>
                  <a:cubicBezTo>
                    <a:pt x="3226" y="66"/>
                    <a:pt x="3227" y="66"/>
                    <a:pt x="3228" y="65"/>
                  </a:cubicBezTo>
                  <a:cubicBezTo>
                    <a:pt x="3229" y="65"/>
                    <a:pt x="3231" y="65"/>
                    <a:pt x="3232" y="64"/>
                  </a:cubicBezTo>
                  <a:cubicBezTo>
                    <a:pt x="3234" y="64"/>
                    <a:pt x="3236" y="64"/>
                    <a:pt x="3239" y="64"/>
                  </a:cubicBezTo>
                  <a:cubicBezTo>
                    <a:pt x="3242" y="64"/>
                    <a:pt x="3244" y="64"/>
                    <a:pt x="3245" y="64"/>
                  </a:cubicBezTo>
                  <a:cubicBezTo>
                    <a:pt x="3247" y="64"/>
                    <a:pt x="3248" y="65"/>
                    <a:pt x="3249" y="65"/>
                  </a:cubicBezTo>
                  <a:cubicBezTo>
                    <a:pt x="3250" y="65"/>
                    <a:pt x="3251" y="66"/>
                    <a:pt x="3251" y="66"/>
                  </a:cubicBezTo>
                  <a:cubicBezTo>
                    <a:pt x="3252" y="67"/>
                    <a:pt x="3252" y="68"/>
                    <a:pt x="3252" y="68"/>
                  </a:cubicBezTo>
                  <a:close/>
                  <a:moveTo>
                    <a:pt x="3417" y="129"/>
                  </a:moveTo>
                  <a:cubicBezTo>
                    <a:pt x="3417" y="132"/>
                    <a:pt x="3415" y="135"/>
                    <a:pt x="3413" y="137"/>
                  </a:cubicBezTo>
                  <a:cubicBezTo>
                    <a:pt x="3411" y="138"/>
                    <a:pt x="3409" y="139"/>
                    <a:pt x="3406" y="139"/>
                  </a:cubicBezTo>
                  <a:lnTo>
                    <a:pt x="3311" y="139"/>
                  </a:lnTo>
                  <a:cubicBezTo>
                    <a:pt x="3311" y="146"/>
                    <a:pt x="3312" y="153"/>
                    <a:pt x="3314" y="159"/>
                  </a:cubicBezTo>
                  <a:cubicBezTo>
                    <a:pt x="3315" y="165"/>
                    <a:pt x="3318" y="170"/>
                    <a:pt x="3322" y="174"/>
                  </a:cubicBezTo>
                  <a:cubicBezTo>
                    <a:pt x="3325" y="178"/>
                    <a:pt x="3330" y="181"/>
                    <a:pt x="3336" y="183"/>
                  </a:cubicBezTo>
                  <a:cubicBezTo>
                    <a:pt x="3342" y="186"/>
                    <a:pt x="3350" y="187"/>
                    <a:pt x="3358" y="187"/>
                  </a:cubicBezTo>
                  <a:cubicBezTo>
                    <a:pt x="3365" y="187"/>
                    <a:pt x="3371" y="186"/>
                    <a:pt x="3377" y="185"/>
                  </a:cubicBezTo>
                  <a:cubicBezTo>
                    <a:pt x="3382" y="184"/>
                    <a:pt x="3387" y="183"/>
                    <a:pt x="3391" y="182"/>
                  </a:cubicBezTo>
                  <a:cubicBezTo>
                    <a:pt x="3395" y="181"/>
                    <a:pt x="3398" y="179"/>
                    <a:pt x="3400" y="178"/>
                  </a:cubicBezTo>
                  <a:cubicBezTo>
                    <a:pt x="3403" y="177"/>
                    <a:pt x="3405" y="177"/>
                    <a:pt x="3406" y="177"/>
                  </a:cubicBezTo>
                  <a:cubicBezTo>
                    <a:pt x="3407" y="177"/>
                    <a:pt x="3408" y="177"/>
                    <a:pt x="3408" y="177"/>
                  </a:cubicBezTo>
                  <a:cubicBezTo>
                    <a:pt x="3409" y="178"/>
                    <a:pt x="3409" y="178"/>
                    <a:pt x="3409" y="179"/>
                  </a:cubicBezTo>
                  <a:cubicBezTo>
                    <a:pt x="3410" y="180"/>
                    <a:pt x="3410" y="181"/>
                    <a:pt x="3410" y="182"/>
                  </a:cubicBezTo>
                  <a:cubicBezTo>
                    <a:pt x="3410" y="183"/>
                    <a:pt x="3410" y="184"/>
                    <a:pt x="3410" y="186"/>
                  </a:cubicBezTo>
                  <a:cubicBezTo>
                    <a:pt x="3410" y="187"/>
                    <a:pt x="3410" y="189"/>
                    <a:pt x="3410" y="189"/>
                  </a:cubicBezTo>
                  <a:cubicBezTo>
                    <a:pt x="3410" y="190"/>
                    <a:pt x="3410" y="191"/>
                    <a:pt x="3410" y="192"/>
                  </a:cubicBezTo>
                  <a:cubicBezTo>
                    <a:pt x="3410" y="193"/>
                    <a:pt x="3409" y="193"/>
                    <a:pt x="3409" y="194"/>
                  </a:cubicBezTo>
                  <a:cubicBezTo>
                    <a:pt x="3409" y="195"/>
                    <a:pt x="3408" y="195"/>
                    <a:pt x="3408" y="196"/>
                  </a:cubicBezTo>
                  <a:cubicBezTo>
                    <a:pt x="3407" y="196"/>
                    <a:pt x="3405" y="197"/>
                    <a:pt x="3402" y="198"/>
                  </a:cubicBezTo>
                  <a:cubicBezTo>
                    <a:pt x="3400" y="199"/>
                    <a:pt x="3396" y="201"/>
                    <a:pt x="3391" y="202"/>
                  </a:cubicBezTo>
                  <a:cubicBezTo>
                    <a:pt x="3387" y="203"/>
                    <a:pt x="3381" y="204"/>
                    <a:pt x="3375" y="205"/>
                  </a:cubicBezTo>
                  <a:cubicBezTo>
                    <a:pt x="3369" y="206"/>
                    <a:pt x="3363" y="206"/>
                    <a:pt x="3356" y="206"/>
                  </a:cubicBezTo>
                  <a:cubicBezTo>
                    <a:pt x="3344" y="206"/>
                    <a:pt x="3334" y="205"/>
                    <a:pt x="3325" y="202"/>
                  </a:cubicBezTo>
                  <a:cubicBezTo>
                    <a:pt x="3316" y="199"/>
                    <a:pt x="3308" y="194"/>
                    <a:pt x="3302" y="188"/>
                  </a:cubicBezTo>
                  <a:cubicBezTo>
                    <a:pt x="3296" y="182"/>
                    <a:pt x="3291" y="175"/>
                    <a:pt x="3288" y="166"/>
                  </a:cubicBezTo>
                  <a:cubicBezTo>
                    <a:pt x="3285" y="157"/>
                    <a:pt x="3284" y="147"/>
                    <a:pt x="3284" y="135"/>
                  </a:cubicBezTo>
                  <a:cubicBezTo>
                    <a:pt x="3284" y="124"/>
                    <a:pt x="3285" y="113"/>
                    <a:pt x="3289" y="104"/>
                  </a:cubicBezTo>
                  <a:cubicBezTo>
                    <a:pt x="3292" y="95"/>
                    <a:pt x="3296" y="88"/>
                    <a:pt x="3302" y="82"/>
                  </a:cubicBezTo>
                  <a:cubicBezTo>
                    <a:pt x="3308" y="75"/>
                    <a:pt x="3316" y="70"/>
                    <a:pt x="3324" y="67"/>
                  </a:cubicBezTo>
                  <a:cubicBezTo>
                    <a:pt x="3333" y="64"/>
                    <a:pt x="3342" y="62"/>
                    <a:pt x="3353" y="62"/>
                  </a:cubicBezTo>
                  <a:cubicBezTo>
                    <a:pt x="3364" y="62"/>
                    <a:pt x="3374" y="64"/>
                    <a:pt x="3382" y="67"/>
                  </a:cubicBezTo>
                  <a:cubicBezTo>
                    <a:pt x="3390" y="70"/>
                    <a:pt x="3396" y="75"/>
                    <a:pt x="3402" y="80"/>
                  </a:cubicBezTo>
                  <a:cubicBezTo>
                    <a:pt x="3407" y="86"/>
                    <a:pt x="3411" y="93"/>
                    <a:pt x="3413" y="100"/>
                  </a:cubicBezTo>
                  <a:cubicBezTo>
                    <a:pt x="3415" y="108"/>
                    <a:pt x="3417" y="116"/>
                    <a:pt x="3417" y="124"/>
                  </a:cubicBezTo>
                  <a:lnTo>
                    <a:pt x="3417" y="129"/>
                  </a:lnTo>
                  <a:close/>
                  <a:moveTo>
                    <a:pt x="3390" y="121"/>
                  </a:moveTo>
                  <a:cubicBezTo>
                    <a:pt x="3390" y="109"/>
                    <a:pt x="3387" y="99"/>
                    <a:pt x="3381" y="92"/>
                  </a:cubicBezTo>
                  <a:cubicBezTo>
                    <a:pt x="3374" y="85"/>
                    <a:pt x="3364" y="81"/>
                    <a:pt x="3352" y="81"/>
                  </a:cubicBezTo>
                  <a:cubicBezTo>
                    <a:pt x="3345" y="81"/>
                    <a:pt x="3339" y="82"/>
                    <a:pt x="3334" y="84"/>
                  </a:cubicBezTo>
                  <a:cubicBezTo>
                    <a:pt x="3329" y="86"/>
                    <a:pt x="3325" y="89"/>
                    <a:pt x="3322" y="93"/>
                  </a:cubicBezTo>
                  <a:cubicBezTo>
                    <a:pt x="3319" y="97"/>
                    <a:pt x="3316" y="101"/>
                    <a:pt x="3314" y="106"/>
                  </a:cubicBezTo>
                  <a:cubicBezTo>
                    <a:pt x="3312" y="111"/>
                    <a:pt x="3311" y="116"/>
                    <a:pt x="3311" y="121"/>
                  </a:cubicBezTo>
                  <a:lnTo>
                    <a:pt x="3390" y="121"/>
                  </a:lnTo>
                  <a:close/>
                  <a:moveTo>
                    <a:pt x="3480" y="200"/>
                  </a:moveTo>
                  <a:cubicBezTo>
                    <a:pt x="3480" y="201"/>
                    <a:pt x="3480" y="201"/>
                    <a:pt x="3479" y="202"/>
                  </a:cubicBezTo>
                  <a:cubicBezTo>
                    <a:pt x="3479" y="202"/>
                    <a:pt x="3478" y="203"/>
                    <a:pt x="3477" y="203"/>
                  </a:cubicBezTo>
                  <a:cubicBezTo>
                    <a:pt x="3476" y="204"/>
                    <a:pt x="3475" y="204"/>
                    <a:pt x="3473" y="204"/>
                  </a:cubicBezTo>
                  <a:cubicBezTo>
                    <a:pt x="3471" y="204"/>
                    <a:pt x="3469" y="204"/>
                    <a:pt x="3466" y="204"/>
                  </a:cubicBezTo>
                  <a:cubicBezTo>
                    <a:pt x="3464" y="204"/>
                    <a:pt x="3462" y="204"/>
                    <a:pt x="3460" y="204"/>
                  </a:cubicBezTo>
                  <a:cubicBezTo>
                    <a:pt x="3458" y="204"/>
                    <a:pt x="3457" y="204"/>
                    <a:pt x="3456" y="203"/>
                  </a:cubicBezTo>
                  <a:cubicBezTo>
                    <a:pt x="3455" y="203"/>
                    <a:pt x="3454" y="202"/>
                    <a:pt x="3454" y="202"/>
                  </a:cubicBezTo>
                  <a:cubicBezTo>
                    <a:pt x="3454" y="201"/>
                    <a:pt x="3453" y="201"/>
                    <a:pt x="3453" y="200"/>
                  </a:cubicBezTo>
                  <a:lnTo>
                    <a:pt x="3453" y="5"/>
                  </a:lnTo>
                  <a:cubicBezTo>
                    <a:pt x="3453" y="4"/>
                    <a:pt x="3454" y="4"/>
                    <a:pt x="3454" y="3"/>
                  </a:cubicBezTo>
                  <a:cubicBezTo>
                    <a:pt x="3454" y="2"/>
                    <a:pt x="3455" y="2"/>
                    <a:pt x="3456" y="2"/>
                  </a:cubicBezTo>
                  <a:cubicBezTo>
                    <a:pt x="3457" y="1"/>
                    <a:pt x="3458" y="1"/>
                    <a:pt x="3460" y="1"/>
                  </a:cubicBezTo>
                  <a:cubicBezTo>
                    <a:pt x="3462" y="1"/>
                    <a:pt x="3464" y="0"/>
                    <a:pt x="3466" y="0"/>
                  </a:cubicBezTo>
                  <a:cubicBezTo>
                    <a:pt x="3469" y="0"/>
                    <a:pt x="3471" y="1"/>
                    <a:pt x="3473" y="1"/>
                  </a:cubicBezTo>
                  <a:cubicBezTo>
                    <a:pt x="3475" y="1"/>
                    <a:pt x="3476" y="1"/>
                    <a:pt x="3477" y="2"/>
                  </a:cubicBezTo>
                  <a:cubicBezTo>
                    <a:pt x="3478" y="2"/>
                    <a:pt x="3479" y="2"/>
                    <a:pt x="3479" y="3"/>
                  </a:cubicBezTo>
                  <a:cubicBezTo>
                    <a:pt x="3480" y="4"/>
                    <a:pt x="3480" y="4"/>
                    <a:pt x="3480" y="5"/>
                  </a:cubicBezTo>
                  <a:lnTo>
                    <a:pt x="3480" y="20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18">
              <a:extLst>
                <a:ext uri="{FF2B5EF4-FFF2-40B4-BE49-F238E27FC236}">
                  <a16:creationId xmlns:a16="http://schemas.microsoft.com/office/drawing/2014/main" id="{D4019CFD-0BE1-4B76-A2B6-9EA190214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924" y="3107953"/>
              <a:ext cx="1341437" cy="32067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9">
              <a:extLst>
                <a:ext uri="{FF2B5EF4-FFF2-40B4-BE49-F238E27FC236}">
                  <a16:creationId xmlns:a16="http://schemas.microsoft.com/office/drawing/2014/main" id="{6D4AD7B6-6704-4082-B67D-06F3C95F2B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8749" y="3104778"/>
              <a:ext cx="1347787" cy="327025"/>
            </a:xfrm>
            <a:custGeom>
              <a:avLst/>
              <a:gdLst>
                <a:gd name="T0" fmla="*/ 8 w 2997"/>
                <a:gd name="T1" fmla="*/ 144 h 728"/>
                <a:gd name="T2" fmla="*/ 8 w 2997"/>
                <a:gd name="T3" fmla="*/ 208 h 728"/>
                <a:gd name="T4" fmla="*/ 16 w 2997"/>
                <a:gd name="T5" fmla="*/ 376 h 728"/>
                <a:gd name="T6" fmla="*/ 0 w 2997"/>
                <a:gd name="T7" fmla="*/ 456 h 728"/>
                <a:gd name="T8" fmla="*/ 16 w 2997"/>
                <a:gd name="T9" fmla="*/ 600 h 728"/>
                <a:gd name="T10" fmla="*/ 0 w 2997"/>
                <a:gd name="T11" fmla="*/ 712 h 728"/>
                <a:gd name="T12" fmla="*/ 80 w 2997"/>
                <a:gd name="T13" fmla="*/ 712 h 728"/>
                <a:gd name="T14" fmla="*/ 248 w 2997"/>
                <a:gd name="T15" fmla="*/ 720 h 728"/>
                <a:gd name="T16" fmla="*/ 312 w 2997"/>
                <a:gd name="T17" fmla="*/ 720 h 728"/>
                <a:gd name="T18" fmla="*/ 480 w 2997"/>
                <a:gd name="T19" fmla="*/ 712 h 728"/>
                <a:gd name="T20" fmla="*/ 560 w 2997"/>
                <a:gd name="T21" fmla="*/ 728 h 728"/>
                <a:gd name="T22" fmla="*/ 704 w 2997"/>
                <a:gd name="T23" fmla="*/ 712 h 728"/>
                <a:gd name="T24" fmla="*/ 816 w 2997"/>
                <a:gd name="T25" fmla="*/ 728 h 728"/>
                <a:gd name="T26" fmla="*/ 896 w 2997"/>
                <a:gd name="T27" fmla="*/ 712 h 728"/>
                <a:gd name="T28" fmla="*/ 1064 w 2997"/>
                <a:gd name="T29" fmla="*/ 720 h 728"/>
                <a:gd name="T30" fmla="*/ 1128 w 2997"/>
                <a:gd name="T31" fmla="*/ 720 h 728"/>
                <a:gd name="T32" fmla="*/ 1296 w 2997"/>
                <a:gd name="T33" fmla="*/ 712 h 728"/>
                <a:gd name="T34" fmla="*/ 1376 w 2997"/>
                <a:gd name="T35" fmla="*/ 728 h 728"/>
                <a:gd name="T36" fmla="*/ 1520 w 2997"/>
                <a:gd name="T37" fmla="*/ 712 h 728"/>
                <a:gd name="T38" fmla="*/ 1632 w 2997"/>
                <a:gd name="T39" fmla="*/ 728 h 728"/>
                <a:gd name="T40" fmla="*/ 1712 w 2997"/>
                <a:gd name="T41" fmla="*/ 712 h 728"/>
                <a:gd name="T42" fmla="*/ 1880 w 2997"/>
                <a:gd name="T43" fmla="*/ 720 h 728"/>
                <a:gd name="T44" fmla="*/ 1944 w 2997"/>
                <a:gd name="T45" fmla="*/ 720 h 728"/>
                <a:gd name="T46" fmla="*/ 2112 w 2997"/>
                <a:gd name="T47" fmla="*/ 712 h 728"/>
                <a:gd name="T48" fmla="*/ 2192 w 2997"/>
                <a:gd name="T49" fmla="*/ 728 h 728"/>
                <a:gd name="T50" fmla="*/ 2336 w 2997"/>
                <a:gd name="T51" fmla="*/ 712 h 728"/>
                <a:gd name="T52" fmla="*/ 2448 w 2997"/>
                <a:gd name="T53" fmla="*/ 728 h 728"/>
                <a:gd name="T54" fmla="*/ 2528 w 2997"/>
                <a:gd name="T55" fmla="*/ 712 h 728"/>
                <a:gd name="T56" fmla="*/ 2696 w 2997"/>
                <a:gd name="T57" fmla="*/ 720 h 728"/>
                <a:gd name="T58" fmla="*/ 2760 w 2997"/>
                <a:gd name="T59" fmla="*/ 720 h 728"/>
                <a:gd name="T60" fmla="*/ 2928 w 2997"/>
                <a:gd name="T61" fmla="*/ 712 h 728"/>
                <a:gd name="T62" fmla="*/ 2997 w 2997"/>
                <a:gd name="T63" fmla="*/ 701 h 728"/>
                <a:gd name="T64" fmla="*/ 2981 w 2997"/>
                <a:gd name="T65" fmla="*/ 557 h 728"/>
                <a:gd name="T66" fmla="*/ 2997 w 2997"/>
                <a:gd name="T67" fmla="*/ 445 h 728"/>
                <a:gd name="T68" fmla="*/ 2981 w 2997"/>
                <a:gd name="T69" fmla="*/ 365 h 728"/>
                <a:gd name="T70" fmla="*/ 2989 w 2997"/>
                <a:gd name="T71" fmla="*/ 197 h 728"/>
                <a:gd name="T72" fmla="*/ 2989 w 2997"/>
                <a:gd name="T73" fmla="*/ 133 h 728"/>
                <a:gd name="T74" fmla="*/ 2945 w 2997"/>
                <a:gd name="T75" fmla="*/ 16 h 728"/>
                <a:gd name="T76" fmla="*/ 2865 w 2997"/>
                <a:gd name="T77" fmla="*/ 0 h 728"/>
                <a:gd name="T78" fmla="*/ 2721 w 2997"/>
                <a:gd name="T79" fmla="*/ 16 h 728"/>
                <a:gd name="T80" fmla="*/ 2609 w 2997"/>
                <a:gd name="T81" fmla="*/ 0 h 728"/>
                <a:gd name="T82" fmla="*/ 2529 w 2997"/>
                <a:gd name="T83" fmla="*/ 16 h 728"/>
                <a:gd name="T84" fmla="*/ 2361 w 2997"/>
                <a:gd name="T85" fmla="*/ 8 h 728"/>
                <a:gd name="T86" fmla="*/ 2297 w 2997"/>
                <a:gd name="T87" fmla="*/ 8 h 728"/>
                <a:gd name="T88" fmla="*/ 2129 w 2997"/>
                <a:gd name="T89" fmla="*/ 16 h 728"/>
                <a:gd name="T90" fmla="*/ 2049 w 2997"/>
                <a:gd name="T91" fmla="*/ 0 h 728"/>
                <a:gd name="T92" fmla="*/ 1905 w 2997"/>
                <a:gd name="T93" fmla="*/ 16 h 728"/>
                <a:gd name="T94" fmla="*/ 1793 w 2997"/>
                <a:gd name="T95" fmla="*/ 0 h 728"/>
                <a:gd name="T96" fmla="*/ 1713 w 2997"/>
                <a:gd name="T97" fmla="*/ 16 h 728"/>
                <a:gd name="T98" fmla="*/ 1545 w 2997"/>
                <a:gd name="T99" fmla="*/ 8 h 728"/>
                <a:gd name="T100" fmla="*/ 1481 w 2997"/>
                <a:gd name="T101" fmla="*/ 8 h 728"/>
                <a:gd name="T102" fmla="*/ 1313 w 2997"/>
                <a:gd name="T103" fmla="*/ 16 h 728"/>
                <a:gd name="T104" fmla="*/ 1233 w 2997"/>
                <a:gd name="T105" fmla="*/ 0 h 728"/>
                <a:gd name="T106" fmla="*/ 1089 w 2997"/>
                <a:gd name="T107" fmla="*/ 16 h 728"/>
                <a:gd name="T108" fmla="*/ 977 w 2997"/>
                <a:gd name="T109" fmla="*/ 0 h 728"/>
                <a:gd name="T110" fmla="*/ 897 w 2997"/>
                <a:gd name="T111" fmla="*/ 16 h 728"/>
                <a:gd name="T112" fmla="*/ 729 w 2997"/>
                <a:gd name="T113" fmla="*/ 8 h 728"/>
                <a:gd name="T114" fmla="*/ 665 w 2997"/>
                <a:gd name="T115" fmla="*/ 8 h 728"/>
                <a:gd name="T116" fmla="*/ 497 w 2997"/>
                <a:gd name="T117" fmla="*/ 16 h 728"/>
                <a:gd name="T118" fmla="*/ 417 w 2997"/>
                <a:gd name="T119" fmla="*/ 0 h 728"/>
                <a:gd name="T120" fmla="*/ 273 w 2997"/>
                <a:gd name="T121" fmla="*/ 16 h 728"/>
                <a:gd name="T122" fmla="*/ 161 w 2997"/>
                <a:gd name="T123" fmla="*/ 0 h 728"/>
                <a:gd name="T124" fmla="*/ 81 w 2997"/>
                <a:gd name="T125" fmla="*/ 16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97" h="728">
                  <a:moveTo>
                    <a:pt x="16" y="24"/>
                  </a:moveTo>
                  <a:lnTo>
                    <a:pt x="16" y="40"/>
                  </a:lnTo>
                  <a:cubicBezTo>
                    <a:pt x="16" y="45"/>
                    <a:pt x="12" y="48"/>
                    <a:pt x="8" y="48"/>
                  </a:cubicBezTo>
                  <a:cubicBezTo>
                    <a:pt x="3" y="48"/>
                    <a:pt x="0" y="45"/>
                    <a:pt x="0" y="40"/>
                  </a:cubicBezTo>
                  <a:lnTo>
                    <a:pt x="0" y="24"/>
                  </a:lnTo>
                  <a:cubicBezTo>
                    <a:pt x="0" y="20"/>
                    <a:pt x="3" y="16"/>
                    <a:pt x="8" y="16"/>
                  </a:cubicBezTo>
                  <a:cubicBezTo>
                    <a:pt x="12" y="16"/>
                    <a:pt x="16" y="20"/>
                    <a:pt x="16" y="24"/>
                  </a:cubicBezTo>
                  <a:close/>
                  <a:moveTo>
                    <a:pt x="16" y="72"/>
                  </a:moveTo>
                  <a:lnTo>
                    <a:pt x="16" y="88"/>
                  </a:lnTo>
                  <a:cubicBezTo>
                    <a:pt x="16" y="93"/>
                    <a:pt x="12" y="96"/>
                    <a:pt x="8" y="96"/>
                  </a:cubicBezTo>
                  <a:cubicBezTo>
                    <a:pt x="3" y="96"/>
                    <a:pt x="0" y="93"/>
                    <a:pt x="0" y="88"/>
                  </a:cubicBezTo>
                  <a:lnTo>
                    <a:pt x="0" y="72"/>
                  </a:lnTo>
                  <a:cubicBezTo>
                    <a:pt x="0" y="68"/>
                    <a:pt x="3" y="64"/>
                    <a:pt x="8" y="64"/>
                  </a:cubicBezTo>
                  <a:cubicBezTo>
                    <a:pt x="12" y="64"/>
                    <a:pt x="16" y="68"/>
                    <a:pt x="16" y="72"/>
                  </a:cubicBezTo>
                  <a:close/>
                  <a:moveTo>
                    <a:pt x="16" y="120"/>
                  </a:moveTo>
                  <a:lnTo>
                    <a:pt x="16" y="136"/>
                  </a:lnTo>
                  <a:cubicBezTo>
                    <a:pt x="16" y="141"/>
                    <a:pt x="12" y="144"/>
                    <a:pt x="8" y="144"/>
                  </a:cubicBezTo>
                  <a:cubicBezTo>
                    <a:pt x="3" y="144"/>
                    <a:pt x="0" y="141"/>
                    <a:pt x="0" y="136"/>
                  </a:cubicBezTo>
                  <a:lnTo>
                    <a:pt x="0" y="120"/>
                  </a:lnTo>
                  <a:cubicBezTo>
                    <a:pt x="0" y="116"/>
                    <a:pt x="3" y="112"/>
                    <a:pt x="8" y="112"/>
                  </a:cubicBezTo>
                  <a:cubicBezTo>
                    <a:pt x="12" y="112"/>
                    <a:pt x="16" y="116"/>
                    <a:pt x="16" y="120"/>
                  </a:cubicBezTo>
                  <a:close/>
                  <a:moveTo>
                    <a:pt x="16" y="168"/>
                  </a:moveTo>
                  <a:lnTo>
                    <a:pt x="16" y="184"/>
                  </a:lnTo>
                  <a:cubicBezTo>
                    <a:pt x="16" y="189"/>
                    <a:pt x="12" y="192"/>
                    <a:pt x="8" y="192"/>
                  </a:cubicBezTo>
                  <a:cubicBezTo>
                    <a:pt x="3" y="192"/>
                    <a:pt x="0" y="189"/>
                    <a:pt x="0" y="184"/>
                  </a:cubicBezTo>
                  <a:lnTo>
                    <a:pt x="0" y="168"/>
                  </a:lnTo>
                  <a:cubicBezTo>
                    <a:pt x="0" y="164"/>
                    <a:pt x="3" y="160"/>
                    <a:pt x="8" y="160"/>
                  </a:cubicBezTo>
                  <a:cubicBezTo>
                    <a:pt x="12" y="160"/>
                    <a:pt x="16" y="164"/>
                    <a:pt x="16" y="168"/>
                  </a:cubicBezTo>
                  <a:close/>
                  <a:moveTo>
                    <a:pt x="16" y="216"/>
                  </a:moveTo>
                  <a:lnTo>
                    <a:pt x="16" y="232"/>
                  </a:lnTo>
                  <a:cubicBezTo>
                    <a:pt x="16" y="237"/>
                    <a:pt x="12" y="240"/>
                    <a:pt x="8" y="240"/>
                  </a:cubicBezTo>
                  <a:cubicBezTo>
                    <a:pt x="3" y="240"/>
                    <a:pt x="0" y="237"/>
                    <a:pt x="0" y="232"/>
                  </a:cubicBezTo>
                  <a:lnTo>
                    <a:pt x="0" y="216"/>
                  </a:lnTo>
                  <a:cubicBezTo>
                    <a:pt x="0" y="212"/>
                    <a:pt x="3" y="208"/>
                    <a:pt x="8" y="208"/>
                  </a:cubicBezTo>
                  <a:cubicBezTo>
                    <a:pt x="12" y="208"/>
                    <a:pt x="16" y="212"/>
                    <a:pt x="16" y="216"/>
                  </a:cubicBezTo>
                  <a:close/>
                  <a:moveTo>
                    <a:pt x="16" y="264"/>
                  </a:moveTo>
                  <a:lnTo>
                    <a:pt x="16" y="280"/>
                  </a:lnTo>
                  <a:cubicBezTo>
                    <a:pt x="16" y="285"/>
                    <a:pt x="12" y="288"/>
                    <a:pt x="8" y="288"/>
                  </a:cubicBezTo>
                  <a:cubicBezTo>
                    <a:pt x="3" y="288"/>
                    <a:pt x="0" y="285"/>
                    <a:pt x="0" y="280"/>
                  </a:cubicBezTo>
                  <a:lnTo>
                    <a:pt x="0" y="264"/>
                  </a:lnTo>
                  <a:cubicBezTo>
                    <a:pt x="0" y="260"/>
                    <a:pt x="3" y="256"/>
                    <a:pt x="8" y="256"/>
                  </a:cubicBezTo>
                  <a:cubicBezTo>
                    <a:pt x="12" y="256"/>
                    <a:pt x="16" y="260"/>
                    <a:pt x="16" y="264"/>
                  </a:cubicBezTo>
                  <a:close/>
                  <a:moveTo>
                    <a:pt x="16" y="312"/>
                  </a:moveTo>
                  <a:lnTo>
                    <a:pt x="16" y="328"/>
                  </a:lnTo>
                  <a:cubicBezTo>
                    <a:pt x="16" y="333"/>
                    <a:pt x="12" y="336"/>
                    <a:pt x="8" y="336"/>
                  </a:cubicBezTo>
                  <a:cubicBezTo>
                    <a:pt x="3" y="336"/>
                    <a:pt x="0" y="333"/>
                    <a:pt x="0" y="328"/>
                  </a:cubicBezTo>
                  <a:lnTo>
                    <a:pt x="0" y="312"/>
                  </a:lnTo>
                  <a:cubicBezTo>
                    <a:pt x="0" y="308"/>
                    <a:pt x="3" y="304"/>
                    <a:pt x="8" y="304"/>
                  </a:cubicBezTo>
                  <a:cubicBezTo>
                    <a:pt x="12" y="304"/>
                    <a:pt x="16" y="308"/>
                    <a:pt x="16" y="312"/>
                  </a:cubicBezTo>
                  <a:close/>
                  <a:moveTo>
                    <a:pt x="16" y="360"/>
                  </a:moveTo>
                  <a:lnTo>
                    <a:pt x="16" y="376"/>
                  </a:lnTo>
                  <a:cubicBezTo>
                    <a:pt x="16" y="381"/>
                    <a:pt x="12" y="384"/>
                    <a:pt x="8" y="384"/>
                  </a:cubicBezTo>
                  <a:cubicBezTo>
                    <a:pt x="3" y="384"/>
                    <a:pt x="0" y="381"/>
                    <a:pt x="0" y="376"/>
                  </a:cubicBezTo>
                  <a:lnTo>
                    <a:pt x="0" y="360"/>
                  </a:lnTo>
                  <a:cubicBezTo>
                    <a:pt x="0" y="356"/>
                    <a:pt x="3" y="352"/>
                    <a:pt x="8" y="352"/>
                  </a:cubicBezTo>
                  <a:cubicBezTo>
                    <a:pt x="12" y="352"/>
                    <a:pt x="16" y="356"/>
                    <a:pt x="16" y="360"/>
                  </a:cubicBezTo>
                  <a:close/>
                  <a:moveTo>
                    <a:pt x="16" y="408"/>
                  </a:moveTo>
                  <a:lnTo>
                    <a:pt x="16" y="424"/>
                  </a:lnTo>
                  <a:cubicBezTo>
                    <a:pt x="16" y="429"/>
                    <a:pt x="12" y="432"/>
                    <a:pt x="8" y="432"/>
                  </a:cubicBezTo>
                  <a:cubicBezTo>
                    <a:pt x="3" y="432"/>
                    <a:pt x="0" y="429"/>
                    <a:pt x="0" y="424"/>
                  </a:cubicBezTo>
                  <a:lnTo>
                    <a:pt x="0" y="408"/>
                  </a:lnTo>
                  <a:cubicBezTo>
                    <a:pt x="0" y="404"/>
                    <a:pt x="3" y="400"/>
                    <a:pt x="8" y="400"/>
                  </a:cubicBezTo>
                  <a:cubicBezTo>
                    <a:pt x="12" y="400"/>
                    <a:pt x="16" y="404"/>
                    <a:pt x="16" y="408"/>
                  </a:cubicBezTo>
                  <a:close/>
                  <a:moveTo>
                    <a:pt x="16" y="456"/>
                  </a:moveTo>
                  <a:lnTo>
                    <a:pt x="16" y="472"/>
                  </a:lnTo>
                  <a:cubicBezTo>
                    <a:pt x="16" y="477"/>
                    <a:pt x="12" y="480"/>
                    <a:pt x="8" y="480"/>
                  </a:cubicBezTo>
                  <a:cubicBezTo>
                    <a:pt x="3" y="480"/>
                    <a:pt x="0" y="477"/>
                    <a:pt x="0" y="472"/>
                  </a:cubicBezTo>
                  <a:lnTo>
                    <a:pt x="0" y="456"/>
                  </a:lnTo>
                  <a:cubicBezTo>
                    <a:pt x="0" y="452"/>
                    <a:pt x="3" y="448"/>
                    <a:pt x="8" y="448"/>
                  </a:cubicBezTo>
                  <a:cubicBezTo>
                    <a:pt x="12" y="448"/>
                    <a:pt x="16" y="452"/>
                    <a:pt x="16" y="456"/>
                  </a:cubicBezTo>
                  <a:close/>
                  <a:moveTo>
                    <a:pt x="16" y="504"/>
                  </a:moveTo>
                  <a:lnTo>
                    <a:pt x="16" y="520"/>
                  </a:lnTo>
                  <a:cubicBezTo>
                    <a:pt x="16" y="525"/>
                    <a:pt x="12" y="528"/>
                    <a:pt x="8" y="528"/>
                  </a:cubicBezTo>
                  <a:cubicBezTo>
                    <a:pt x="3" y="528"/>
                    <a:pt x="0" y="525"/>
                    <a:pt x="0" y="520"/>
                  </a:cubicBezTo>
                  <a:lnTo>
                    <a:pt x="0" y="504"/>
                  </a:lnTo>
                  <a:cubicBezTo>
                    <a:pt x="0" y="500"/>
                    <a:pt x="3" y="496"/>
                    <a:pt x="8" y="496"/>
                  </a:cubicBezTo>
                  <a:cubicBezTo>
                    <a:pt x="12" y="496"/>
                    <a:pt x="16" y="500"/>
                    <a:pt x="16" y="504"/>
                  </a:cubicBezTo>
                  <a:close/>
                  <a:moveTo>
                    <a:pt x="16" y="552"/>
                  </a:moveTo>
                  <a:lnTo>
                    <a:pt x="16" y="568"/>
                  </a:lnTo>
                  <a:cubicBezTo>
                    <a:pt x="16" y="573"/>
                    <a:pt x="12" y="576"/>
                    <a:pt x="8" y="576"/>
                  </a:cubicBezTo>
                  <a:cubicBezTo>
                    <a:pt x="3" y="576"/>
                    <a:pt x="0" y="573"/>
                    <a:pt x="0" y="568"/>
                  </a:cubicBezTo>
                  <a:lnTo>
                    <a:pt x="0" y="552"/>
                  </a:lnTo>
                  <a:cubicBezTo>
                    <a:pt x="0" y="548"/>
                    <a:pt x="3" y="544"/>
                    <a:pt x="8" y="544"/>
                  </a:cubicBezTo>
                  <a:cubicBezTo>
                    <a:pt x="12" y="544"/>
                    <a:pt x="16" y="548"/>
                    <a:pt x="16" y="552"/>
                  </a:cubicBezTo>
                  <a:close/>
                  <a:moveTo>
                    <a:pt x="16" y="600"/>
                  </a:moveTo>
                  <a:lnTo>
                    <a:pt x="16" y="616"/>
                  </a:lnTo>
                  <a:cubicBezTo>
                    <a:pt x="16" y="621"/>
                    <a:pt x="12" y="624"/>
                    <a:pt x="8" y="624"/>
                  </a:cubicBezTo>
                  <a:cubicBezTo>
                    <a:pt x="3" y="624"/>
                    <a:pt x="0" y="621"/>
                    <a:pt x="0" y="616"/>
                  </a:cubicBezTo>
                  <a:lnTo>
                    <a:pt x="0" y="600"/>
                  </a:lnTo>
                  <a:cubicBezTo>
                    <a:pt x="0" y="596"/>
                    <a:pt x="3" y="592"/>
                    <a:pt x="8" y="592"/>
                  </a:cubicBezTo>
                  <a:cubicBezTo>
                    <a:pt x="12" y="592"/>
                    <a:pt x="16" y="596"/>
                    <a:pt x="16" y="600"/>
                  </a:cubicBezTo>
                  <a:close/>
                  <a:moveTo>
                    <a:pt x="16" y="648"/>
                  </a:moveTo>
                  <a:lnTo>
                    <a:pt x="16" y="664"/>
                  </a:lnTo>
                  <a:cubicBezTo>
                    <a:pt x="16" y="669"/>
                    <a:pt x="12" y="672"/>
                    <a:pt x="8" y="672"/>
                  </a:cubicBezTo>
                  <a:cubicBezTo>
                    <a:pt x="3" y="672"/>
                    <a:pt x="0" y="669"/>
                    <a:pt x="0" y="664"/>
                  </a:cubicBezTo>
                  <a:lnTo>
                    <a:pt x="0" y="648"/>
                  </a:lnTo>
                  <a:cubicBezTo>
                    <a:pt x="0" y="644"/>
                    <a:pt x="3" y="640"/>
                    <a:pt x="8" y="640"/>
                  </a:cubicBezTo>
                  <a:cubicBezTo>
                    <a:pt x="12" y="640"/>
                    <a:pt x="16" y="644"/>
                    <a:pt x="16" y="648"/>
                  </a:cubicBezTo>
                  <a:close/>
                  <a:moveTo>
                    <a:pt x="16" y="696"/>
                  </a:moveTo>
                  <a:lnTo>
                    <a:pt x="16" y="712"/>
                  </a:lnTo>
                  <a:cubicBezTo>
                    <a:pt x="16" y="717"/>
                    <a:pt x="12" y="720"/>
                    <a:pt x="8" y="720"/>
                  </a:cubicBezTo>
                  <a:cubicBezTo>
                    <a:pt x="3" y="720"/>
                    <a:pt x="0" y="717"/>
                    <a:pt x="0" y="712"/>
                  </a:cubicBezTo>
                  <a:lnTo>
                    <a:pt x="0" y="696"/>
                  </a:lnTo>
                  <a:cubicBezTo>
                    <a:pt x="0" y="692"/>
                    <a:pt x="3" y="688"/>
                    <a:pt x="8" y="688"/>
                  </a:cubicBezTo>
                  <a:cubicBezTo>
                    <a:pt x="12" y="688"/>
                    <a:pt x="16" y="692"/>
                    <a:pt x="16" y="696"/>
                  </a:cubicBezTo>
                  <a:close/>
                  <a:moveTo>
                    <a:pt x="32" y="712"/>
                  </a:moveTo>
                  <a:lnTo>
                    <a:pt x="48" y="712"/>
                  </a:lnTo>
                  <a:cubicBezTo>
                    <a:pt x="53" y="712"/>
                    <a:pt x="56" y="716"/>
                    <a:pt x="56" y="720"/>
                  </a:cubicBezTo>
                  <a:cubicBezTo>
                    <a:pt x="56" y="724"/>
                    <a:pt x="53" y="728"/>
                    <a:pt x="48" y="728"/>
                  </a:cubicBezTo>
                  <a:lnTo>
                    <a:pt x="32" y="728"/>
                  </a:lnTo>
                  <a:cubicBezTo>
                    <a:pt x="28" y="728"/>
                    <a:pt x="24" y="724"/>
                    <a:pt x="24" y="720"/>
                  </a:cubicBezTo>
                  <a:cubicBezTo>
                    <a:pt x="24" y="716"/>
                    <a:pt x="28" y="712"/>
                    <a:pt x="32" y="712"/>
                  </a:cubicBezTo>
                  <a:close/>
                  <a:moveTo>
                    <a:pt x="80" y="712"/>
                  </a:moveTo>
                  <a:lnTo>
                    <a:pt x="96" y="712"/>
                  </a:lnTo>
                  <a:cubicBezTo>
                    <a:pt x="101" y="712"/>
                    <a:pt x="104" y="716"/>
                    <a:pt x="104" y="720"/>
                  </a:cubicBezTo>
                  <a:cubicBezTo>
                    <a:pt x="104" y="724"/>
                    <a:pt x="101" y="728"/>
                    <a:pt x="96" y="728"/>
                  </a:cubicBezTo>
                  <a:lnTo>
                    <a:pt x="80" y="728"/>
                  </a:lnTo>
                  <a:cubicBezTo>
                    <a:pt x="76" y="728"/>
                    <a:pt x="72" y="724"/>
                    <a:pt x="72" y="720"/>
                  </a:cubicBezTo>
                  <a:cubicBezTo>
                    <a:pt x="72" y="716"/>
                    <a:pt x="76" y="712"/>
                    <a:pt x="80" y="712"/>
                  </a:cubicBezTo>
                  <a:close/>
                  <a:moveTo>
                    <a:pt x="128" y="712"/>
                  </a:moveTo>
                  <a:lnTo>
                    <a:pt x="144" y="712"/>
                  </a:lnTo>
                  <a:cubicBezTo>
                    <a:pt x="149" y="712"/>
                    <a:pt x="152" y="716"/>
                    <a:pt x="152" y="720"/>
                  </a:cubicBezTo>
                  <a:cubicBezTo>
                    <a:pt x="152" y="724"/>
                    <a:pt x="149" y="728"/>
                    <a:pt x="144" y="728"/>
                  </a:cubicBezTo>
                  <a:lnTo>
                    <a:pt x="128" y="728"/>
                  </a:lnTo>
                  <a:cubicBezTo>
                    <a:pt x="124" y="728"/>
                    <a:pt x="120" y="724"/>
                    <a:pt x="120" y="720"/>
                  </a:cubicBezTo>
                  <a:cubicBezTo>
                    <a:pt x="120" y="716"/>
                    <a:pt x="124" y="712"/>
                    <a:pt x="128" y="712"/>
                  </a:cubicBezTo>
                  <a:close/>
                  <a:moveTo>
                    <a:pt x="176" y="712"/>
                  </a:moveTo>
                  <a:lnTo>
                    <a:pt x="192" y="712"/>
                  </a:lnTo>
                  <a:cubicBezTo>
                    <a:pt x="197" y="712"/>
                    <a:pt x="200" y="716"/>
                    <a:pt x="200" y="720"/>
                  </a:cubicBezTo>
                  <a:cubicBezTo>
                    <a:pt x="200" y="724"/>
                    <a:pt x="197" y="728"/>
                    <a:pt x="192" y="728"/>
                  </a:cubicBezTo>
                  <a:lnTo>
                    <a:pt x="176" y="728"/>
                  </a:lnTo>
                  <a:cubicBezTo>
                    <a:pt x="172" y="728"/>
                    <a:pt x="168" y="724"/>
                    <a:pt x="168" y="720"/>
                  </a:cubicBezTo>
                  <a:cubicBezTo>
                    <a:pt x="168" y="716"/>
                    <a:pt x="172" y="712"/>
                    <a:pt x="176" y="712"/>
                  </a:cubicBezTo>
                  <a:close/>
                  <a:moveTo>
                    <a:pt x="224" y="712"/>
                  </a:moveTo>
                  <a:lnTo>
                    <a:pt x="240" y="712"/>
                  </a:lnTo>
                  <a:cubicBezTo>
                    <a:pt x="245" y="712"/>
                    <a:pt x="248" y="716"/>
                    <a:pt x="248" y="720"/>
                  </a:cubicBezTo>
                  <a:cubicBezTo>
                    <a:pt x="248" y="724"/>
                    <a:pt x="245" y="728"/>
                    <a:pt x="240" y="728"/>
                  </a:cubicBezTo>
                  <a:lnTo>
                    <a:pt x="224" y="728"/>
                  </a:lnTo>
                  <a:cubicBezTo>
                    <a:pt x="220" y="728"/>
                    <a:pt x="216" y="724"/>
                    <a:pt x="216" y="720"/>
                  </a:cubicBezTo>
                  <a:cubicBezTo>
                    <a:pt x="216" y="716"/>
                    <a:pt x="220" y="712"/>
                    <a:pt x="224" y="712"/>
                  </a:cubicBezTo>
                  <a:close/>
                  <a:moveTo>
                    <a:pt x="272" y="712"/>
                  </a:moveTo>
                  <a:lnTo>
                    <a:pt x="288" y="712"/>
                  </a:lnTo>
                  <a:cubicBezTo>
                    <a:pt x="293" y="712"/>
                    <a:pt x="296" y="716"/>
                    <a:pt x="296" y="720"/>
                  </a:cubicBezTo>
                  <a:cubicBezTo>
                    <a:pt x="296" y="724"/>
                    <a:pt x="293" y="728"/>
                    <a:pt x="288" y="728"/>
                  </a:cubicBezTo>
                  <a:lnTo>
                    <a:pt x="272" y="728"/>
                  </a:lnTo>
                  <a:cubicBezTo>
                    <a:pt x="268" y="728"/>
                    <a:pt x="264" y="724"/>
                    <a:pt x="264" y="720"/>
                  </a:cubicBezTo>
                  <a:cubicBezTo>
                    <a:pt x="264" y="716"/>
                    <a:pt x="268" y="712"/>
                    <a:pt x="272" y="712"/>
                  </a:cubicBezTo>
                  <a:close/>
                  <a:moveTo>
                    <a:pt x="320" y="712"/>
                  </a:moveTo>
                  <a:lnTo>
                    <a:pt x="336" y="712"/>
                  </a:lnTo>
                  <a:cubicBezTo>
                    <a:pt x="341" y="712"/>
                    <a:pt x="344" y="716"/>
                    <a:pt x="344" y="720"/>
                  </a:cubicBezTo>
                  <a:cubicBezTo>
                    <a:pt x="344" y="724"/>
                    <a:pt x="341" y="728"/>
                    <a:pt x="336" y="728"/>
                  </a:cubicBezTo>
                  <a:lnTo>
                    <a:pt x="320" y="728"/>
                  </a:lnTo>
                  <a:cubicBezTo>
                    <a:pt x="316" y="728"/>
                    <a:pt x="312" y="724"/>
                    <a:pt x="312" y="720"/>
                  </a:cubicBezTo>
                  <a:cubicBezTo>
                    <a:pt x="312" y="716"/>
                    <a:pt x="316" y="712"/>
                    <a:pt x="320" y="712"/>
                  </a:cubicBezTo>
                  <a:close/>
                  <a:moveTo>
                    <a:pt x="368" y="712"/>
                  </a:moveTo>
                  <a:lnTo>
                    <a:pt x="384" y="712"/>
                  </a:lnTo>
                  <a:cubicBezTo>
                    <a:pt x="389" y="712"/>
                    <a:pt x="392" y="716"/>
                    <a:pt x="392" y="720"/>
                  </a:cubicBezTo>
                  <a:cubicBezTo>
                    <a:pt x="392" y="724"/>
                    <a:pt x="389" y="728"/>
                    <a:pt x="384" y="728"/>
                  </a:cubicBezTo>
                  <a:lnTo>
                    <a:pt x="368" y="728"/>
                  </a:lnTo>
                  <a:cubicBezTo>
                    <a:pt x="364" y="728"/>
                    <a:pt x="360" y="724"/>
                    <a:pt x="360" y="720"/>
                  </a:cubicBezTo>
                  <a:cubicBezTo>
                    <a:pt x="360" y="716"/>
                    <a:pt x="364" y="712"/>
                    <a:pt x="368" y="712"/>
                  </a:cubicBezTo>
                  <a:close/>
                  <a:moveTo>
                    <a:pt x="416" y="712"/>
                  </a:moveTo>
                  <a:lnTo>
                    <a:pt x="432" y="712"/>
                  </a:lnTo>
                  <a:cubicBezTo>
                    <a:pt x="437" y="712"/>
                    <a:pt x="440" y="716"/>
                    <a:pt x="440" y="720"/>
                  </a:cubicBezTo>
                  <a:cubicBezTo>
                    <a:pt x="440" y="724"/>
                    <a:pt x="437" y="728"/>
                    <a:pt x="432" y="728"/>
                  </a:cubicBezTo>
                  <a:lnTo>
                    <a:pt x="416" y="728"/>
                  </a:lnTo>
                  <a:cubicBezTo>
                    <a:pt x="412" y="728"/>
                    <a:pt x="408" y="724"/>
                    <a:pt x="408" y="720"/>
                  </a:cubicBezTo>
                  <a:cubicBezTo>
                    <a:pt x="408" y="716"/>
                    <a:pt x="412" y="712"/>
                    <a:pt x="416" y="712"/>
                  </a:cubicBezTo>
                  <a:close/>
                  <a:moveTo>
                    <a:pt x="464" y="712"/>
                  </a:moveTo>
                  <a:lnTo>
                    <a:pt x="480" y="712"/>
                  </a:lnTo>
                  <a:cubicBezTo>
                    <a:pt x="485" y="712"/>
                    <a:pt x="488" y="716"/>
                    <a:pt x="488" y="720"/>
                  </a:cubicBezTo>
                  <a:cubicBezTo>
                    <a:pt x="488" y="724"/>
                    <a:pt x="485" y="728"/>
                    <a:pt x="480" y="728"/>
                  </a:cubicBezTo>
                  <a:lnTo>
                    <a:pt x="464" y="728"/>
                  </a:lnTo>
                  <a:cubicBezTo>
                    <a:pt x="460" y="728"/>
                    <a:pt x="456" y="724"/>
                    <a:pt x="456" y="720"/>
                  </a:cubicBezTo>
                  <a:cubicBezTo>
                    <a:pt x="456" y="716"/>
                    <a:pt x="460" y="712"/>
                    <a:pt x="464" y="712"/>
                  </a:cubicBezTo>
                  <a:close/>
                  <a:moveTo>
                    <a:pt x="512" y="712"/>
                  </a:moveTo>
                  <a:lnTo>
                    <a:pt x="528" y="712"/>
                  </a:lnTo>
                  <a:cubicBezTo>
                    <a:pt x="533" y="712"/>
                    <a:pt x="536" y="716"/>
                    <a:pt x="536" y="720"/>
                  </a:cubicBezTo>
                  <a:cubicBezTo>
                    <a:pt x="536" y="724"/>
                    <a:pt x="533" y="728"/>
                    <a:pt x="528" y="728"/>
                  </a:cubicBezTo>
                  <a:lnTo>
                    <a:pt x="512" y="728"/>
                  </a:lnTo>
                  <a:cubicBezTo>
                    <a:pt x="508" y="728"/>
                    <a:pt x="504" y="724"/>
                    <a:pt x="504" y="720"/>
                  </a:cubicBezTo>
                  <a:cubicBezTo>
                    <a:pt x="504" y="716"/>
                    <a:pt x="508" y="712"/>
                    <a:pt x="512" y="712"/>
                  </a:cubicBezTo>
                  <a:close/>
                  <a:moveTo>
                    <a:pt x="560" y="712"/>
                  </a:moveTo>
                  <a:lnTo>
                    <a:pt x="576" y="712"/>
                  </a:lnTo>
                  <a:cubicBezTo>
                    <a:pt x="581" y="712"/>
                    <a:pt x="584" y="716"/>
                    <a:pt x="584" y="720"/>
                  </a:cubicBezTo>
                  <a:cubicBezTo>
                    <a:pt x="584" y="724"/>
                    <a:pt x="581" y="728"/>
                    <a:pt x="576" y="728"/>
                  </a:cubicBezTo>
                  <a:lnTo>
                    <a:pt x="560" y="728"/>
                  </a:lnTo>
                  <a:cubicBezTo>
                    <a:pt x="556" y="728"/>
                    <a:pt x="552" y="724"/>
                    <a:pt x="552" y="720"/>
                  </a:cubicBezTo>
                  <a:cubicBezTo>
                    <a:pt x="552" y="716"/>
                    <a:pt x="556" y="712"/>
                    <a:pt x="560" y="712"/>
                  </a:cubicBezTo>
                  <a:close/>
                  <a:moveTo>
                    <a:pt x="608" y="712"/>
                  </a:moveTo>
                  <a:lnTo>
                    <a:pt x="624" y="712"/>
                  </a:lnTo>
                  <a:cubicBezTo>
                    <a:pt x="629" y="712"/>
                    <a:pt x="632" y="716"/>
                    <a:pt x="632" y="720"/>
                  </a:cubicBezTo>
                  <a:cubicBezTo>
                    <a:pt x="632" y="724"/>
                    <a:pt x="629" y="728"/>
                    <a:pt x="624" y="728"/>
                  </a:cubicBezTo>
                  <a:lnTo>
                    <a:pt x="608" y="728"/>
                  </a:lnTo>
                  <a:cubicBezTo>
                    <a:pt x="604" y="728"/>
                    <a:pt x="600" y="724"/>
                    <a:pt x="600" y="720"/>
                  </a:cubicBezTo>
                  <a:cubicBezTo>
                    <a:pt x="600" y="716"/>
                    <a:pt x="604" y="712"/>
                    <a:pt x="608" y="712"/>
                  </a:cubicBezTo>
                  <a:close/>
                  <a:moveTo>
                    <a:pt x="656" y="712"/>
                  </a:moveTo>
                  <a:lnTo>
                    <a:pt x="672" y="712"/>
                  </a:lnTo>
                  <a:cubicBezTo>
                    <a:pt x="677" y="712"/>
                    <a:pt x="680" y="716"/>
                    <a:pt x="680" y="720"/>
                  </a:cubicBezTo>
                  <a:cubicBezTo>
                    <a:pt x="680" y="724"/>
                    <a:pt x="677" y="728"/>
                    <a:pt x="672" y="728"/>
                  </a:cubicBezTo>
                  <a:lnTo>
                    <a:pt x="656" y="728"/>
                  </a:lnTo>
                  <a:cubicBezTo>
                    <a:pt x="652" y="728"/>
                    <a:pt x="648" y="724"/>
                    <a:pt x="648" y="720"/>
                  </a:cubicBezTo>
                  <a:cubicBezTo>
                    <a:pt x="648" y="716"/>
                    <a:pt x="652" y="712"/>
                    <a:pt x="656" y="712"/>
                  </a:cubicBezTo>
                  <a:close/>
                  <a:moveTo>
                    <a:pt x="704" y="712"/>
                  </a:moveTo>
                  <a:lnTo>
                    <a:pt x="720" y="712"/>
                  </a:lnTo>
                  <a:cubicBezTo>
                    <a:pt x="725" y="712"/>
                    <a:pt x="728" y="716"/>
                    <a:pt x="728" y="720"/>
                  </a:cubicBezTo>
                  <a:cubicBezTo>
                    <a:pt x="728" y="724"/>
                    <a:pt x="725" y="728"/>
                    <a:pt x="720" y="728"/>
                  </a:cubicBezTo>
                  <a:lnTo>
                    <a:pt x="704" y="728"/>
                  </a:lnTo>
                  <a:cubicBezTo>
                    <a:pt x="700" y="728"/>
                    <a:pt x="696" y="724"/>
                    <a:pt x="696" y="720"/>
                  </a:cubicBezTo>
                  <a:cubicBezTo>
                    <a:pt x="696" y="716"/>
                    <a:pt x="700" y="712"/>
                    <a:pt x="704" y="712"/>
                  </a:cubicBezTo>
                  <a:close/>
                  <a:moveTo>
                    <a:pt x="752" y="712"/>
                  </a:moveTo>
                  <a:lnTo>
                    <a:pt x="768" y="712"/>
                  </a:lnTo>
                  <a:cubicBezTo>
                    <a:pt x="773" y="712"/>
                    <a:pt x="776" y="716"/>
                    <a:pt x="776" y="720"/>
                  </a:cubicBezTo>
                  <a:cubicBezTo>
                    <a:pt x="776" y="724"/>
                    <a:pt x="773" y="728"/>
                    <a:pt x="768" y="728"/>
                  </a:cubicBezTo>
                  <a:lnTo>
                    <a:pt x="752" y="728"/>
                  </a:lnTo>
                  <a:cubicBezTo>
                    <a:pt x="748" y="728"/>
                    <a:pt x="744" y="724"/>
                    <a:pt x="744" y="720"/>
                  </a:cubicBezTo>
                  <a:cubicBezTo>
                    <a:pt x="744" y="716"/>
                    <a:pt x="748" y="712"/>
                    <a:pt x="752" y="712"/>
                  </a:cubicBezTo>
                  <a:close/>
                  <a:moveTo>
                    <a:pt x="800" y="712"/>
                  </a:moveTo>
                  <a:lnTo>
                    <a:pt x="816" y="712"/>
                  </a:lnTo>
                  <a:cubicBezTo>
                    <a:pt x="821" y="712"/>
                    <a:pt x="824" y="716"/>
                    <a:pt x="824" y="720"/>
                  </a:cubicBezTo>
                  <a:cubicBezTo>
                    <a:pt x="824" y="724"/>
                    <a:pt x="821" y="728"/>
                    <a:pt x="816" y="728"/>
                  </a:cubicBezTo>
                  <a:lnTo>
                    <a:pt x="800" y="728"/>
                  </a:lnTo>
                  <a:cubicBezTo>
                    <a:pt x="796" y="728"/>
                    <a:pt x="792" y="724"/>
                    <a:pt x="792" y="720"/>
                  </a:cubicBezTo>
                  <a:cubicBezTo>
                    <a:pt x="792" y="716"/>
                    <a:pt x="796" y="712"/>
                    <a:pt x="800" y="712"/>
                  </a:cubicBezTo>
                  <a:close/>
                  <a:moveTo>
                    <a:pt x="848" y="712"/>
                  </a:moveTo>
                  <a:lnTo>
                    <a:pt x="864" y="712"/>
                  </a:lnTo>
                  <a:cubicBezTo>
                    <a:pt x="869" y="712"/>
                    <a:pt x="872" y="716"/>
                    <a:pt x="872" y="720"/>
                  </a:cubicBezTo>
                  <a:cubicBezTo>
                    <a:pt x="872" y="724"/>
                    <a:pt x="869" y="728"/>
                    <a:pt x="864" y="728"/>
                  </a:cubicBezTo>
                  <a:lnTo>
                    <a:pt x="848" y="728"/>
                  </a:lnTo>
                  <a:cubicBezTo>
                    <a:pt x="844" y="728"/>
                    <a:pt x="840" y="724"/>
                    <a:pt x="840" y="720"/>
                  </a:cubicBezTo>
                  <a:cubicBezTo>
                    <a:pt x="840" y="716"/>
                    <a:pt x="844" y="712"/>
                    <a:pt x="848" y="712"/>
                  </a:cubicBezTo>
                  <a:close/>
                  <a:moveTo>
                    <a:pt x="896" y="712"/>
                  </a:moveTo>
                  <a:lnTo>
                    <a:pt x="912" y="712"/>
                  </a:lnTo>
                  <a:cubicBezTo>
                    <a:pt x="917" y="712"/>
                    <a:pt x="920" y="716"/>
                    <a:pt x="920" y="720"/>
                  </a:cubicBezTo>
                  <a:cubicBezTo>
                    <a:pt x="920" y="724"/>
                    <a:pt x="917" y="728"/>
                    <a:pt x="912" y="728"/>
                  </a:cubicBezTo>
                  <a:lnTo>
                    <a:pt x="896" y="728"/>
                  </a:lnTo>
                  <a:cubicBezTo>
                    <a:pt x="892" y="728"/>
                    <a:pt x="888" y="724"/>
                    <a:pt x="888" y="720"/>
                  </a:cubicBezTo>
                  <a:cubicBezTo>
                    <a:pt x="888" y="716"/>
                    <a:pt x="892" y="712"/>
                    <a:pt x="896" y="712"/>
                  </a:cubicBezTo>
                  <a:close/>
                  <a:moveTo>
                    <a:pt x="944" y="712"/>
                  </a:moveTo>
                  <a:lnTo>
                    <a:pt x="960" y="712"/>
                  </a:lnTo>
                  <a:cubicBezTo>
                    <a:pt x="965" y="712"/>
                    <a:pt x="968" y="716"/>
                    <a:pt x="968" y="720"/>
                  </a:cubicBezTo>
                  <a:cubicBezTo>
                    <a:pt x="968" y="724"/>
                    <a:pt x="965" y="728"/>
                    <a:pt x="960" y="728"/>
                  </a:cubicBezTo>
                  <a:lnTo>
                    <a:pt x="944" y="728"/>
                  </a:lnTo>
                  <a:cubicBezTo>
                    <a:pt x="940" y="728"/>
                    <a:pt x="936" y="724"/>
                    <a:pt x="936" y="720"/>
                  </a:cubicBezTo>
                  <a:cubicBezTo>
                    <a:pt x="936" y="716"/>
                    <a:pt x="940" y="712"/>
                    <a:pt x="944" y="712"/>
                  </a:cubicBezTo>
                  <a:close/>
                  <a:moveTo>
                    <a:pt x="992" y="712"/>
                  </a:moveTo>
                  <a:lnTo>
                    <a:pt x="1008" y="712"/>
                  </a:lnTo>
                  <a:cubicBezTo>
                    <a:pt x="1013" y="712"/>
                    <a:pt x="1016" y="716"/>
                    <a:pt x="1016" y="720"/>
                  </a:cubicBezTo>
                  <a:cubicBezTo>
                    <a:pt x="1016" y="724"/>
                    <a:pt x="1013" y="728"/>
                    <a:pt x="1008" y="728"/>
                  </a:cubicBezTo>
                  <a:lnTo>
                    <a:pt x="992" y="728"/>
                  </a:lnTo>
                  <a:cubicBezTo>
                    <a:pt x="988" y="728"/>
                    <a:pt x="984" y="724"/>
                    <a:pt x="984" y="720"/>
                  </a:cubicBezTo>
                  <a:cubicBezTo>
                    <a:pt x="984" y="716"/>
                    <a:pt x="988" y="712"/>
                    <a:pt x="992" y="712"/>
                  </a:cubicBezTo>
                  <a:close/>
                  <a:moveTo>
                    <a:pt x="1040" y="712"/>
                  </a:moveTo>
                  <a:lnTo>
                    <a:pt x="1056" y="712"/>
                  </a:lnTo>
                  <a:cubicBezTo>
                    <a:pt x="1061" y="712"/>
                    <a:pt x="1064" y="716"/>
                    <a:pt x="1064" y="720"/>
                  </a:cubicBezTo>
                  <a:cubicBezTo>
                    <a:pt x="1064" y="724"/>
                    <a:pt x="1061" y="728"/>
                    <a:pt x="1056" y="728"/>
                  </a:cubicBezTo>
                  <a:lnTo>
                    <a:pt x="1040" y="728"/>
                  </a:lnTo>
                  <a:cubicBezTo>
                    <a:pt x="1036" y="728"/>
                    <a:pt x="1032" y="724"/>
                    <a:pt x="1032" y="720"/>
                  </a:cubicBezTo>
                  <a:cubicBezTo>
                    <a:pt x="1032" y="716"/>
                    <a:pt x="1036" y="712"/>
                    <a:pt x="1040" y="712"/>
                  </a:cubicBezTo>
                  <a:close/>
                  <a:moveTo>
                    <a:pt x="1088" y="712"/>
                  </a:moveTo>
                  <a:lnTo>
                    <a:pt x="1104" y="712"/>
                  </a:lnTo>
                  <a:cubicBezTo>
                    <a:pt x="1109" y="712"/>
                    <a:pt x="1112" y="716"/>
                    <a:pt x="1112" y="720"/>
                  </a:cubicBezTo>
                  <a:cubicBezTo>
                    <a:pt x="1112" y="724"/>
                    <a:pt x="1109" y="728"/>
                    <a:pt x="1104" y="728"/>
                  </a:cubicBezTo>
                  <a:lnTo>
                    <a:pt x="1088" y="728"/>
                  </a:lnTo>
                  <a:cubicBezTo>
                    <a:pt x="1084" y="728"/>
                    <a:pt x="1080" y="724"/>
                    <a:pt x="1080" y="720"/>
                  </a:cubicBezTo>
                  <a:cubicBezTo>
                    <a:pt x="1080" y="716"/>
                    <a:pt x="1084" y="712"/>
                    <a:pt x="1088" y="712"/>
                  </a:cubicBezTo>
                  <a:close/>
                  <a:moveTo>
                    <a:pt x="1136" y="712"/>
                  </a:moveTo>
                  <a:lnTo>
                    <a:pt x="1152" y="712"/>
                  </a:lnTo>
                  <a:cubicBezTo>
                    <a:pt x="1157" y="712"/>
                    <a:pt x="1160" y="716"/>
                    <a:pt x="1160" y="720"/>
                  </a:cubicBezTo>
                  <a:cubicBezTo>
                    <a:pt x="1160" y="724"/>
                    <a:pt x="1157" y="728"/>
                    <a:pt x="1152" y="728"/>
                  </a:cubicBezTo>
                  <a:lnTo>
                    <a:pt x="1136" y="728"/>
                  </a:lnTo>
                  <a:cubicBezTo>
                    <a:pt x="1132" y="728"/>
                    <a:pt x="1128" y="724"/>
                    <a:pt x="1128" y="720"/>
                  </a:cubicBezTo>
                  <a:cubicBezTo>
                    <a:pt x="1128" y="716"/>
                    <a:pt x="1132" y="712"/>
                    <a:pt x="1136" y="712"/>
                  </a:cubicBezTo>
                  <a:close/>
                  <a:moveTo>
                    <a:pt x="1184" y="712"/>
                  </a:moveTo>
                  <a:lnTo>
                    <a:pt x="1200" y="712"/>
                  </a:lnTo>
                  <a:cubicBezTo>
                    <a:pt x="1205" y="712"/>
                    <a:pt x="1208" y="716"/>
                    <a:pt x="1208" y="720"/>
                  </a:cubicBezTo>
                  <a:cubicBezTo>
                    <a:pt x="1208" y="724"/>
                    <a:pt x="1205" y="728"/>
                    <a:pt x="1200" y="728"/>
                  </a:cubicBezTo>
                  <a:lnTo>
                    <a:pt x="1184" y="728"/>
                  </a:lnTo>
                  <a:cubicBezTo>
                    <a:pt x="1180" y="728"/>
                    <a:pt x="1176" y="724"/>
                    <a:pt x="1176" y="720"/>
                  </a:cubicBezTo>
                  <a:cubicBezTo>
                    <a:pt x="1176" y="716"/>
                    <a:pt x="1180" y="712"/>
                    <a:pt x="1184" y="712"/>
                  </a:cubicBezTo>
                  <a:close/>
                  <a:moveTo>
                    <a:pt x="1232" y="712"/>
                  </a:moveTo>
                  <a:lnTo>
                    <a:pt x="1248" y="712"/>
                  </a:lnTo>
                  <a:cubicBezTo>
                    <a:pt x="1253" y="712"/>
                    <a:pt x="1256" y="716"/>
                    <a:pt x="1256" y="720"/>
                  </a:cubicBezTo>
                  <a:cubicBezTo>
                    <a:pt x="1256" y="724"/>
                    <a:pt x="1253" y="728"/>
                    <a:pt x="1248" y="728"/>
                  </a:cubicBezTo>
                  <a:lnTo>
                    <a:pt x="1232" y="728"/>
                  </a:lnTo>
                  <a:cubicBezTo>
                    <a:pt x="1228" y="728"/>
                    <a:pt x="1224" y="724"/>
                    <a:pt x="1224" y="720"/>
                  </a:cubicBezTo>
                  <a:cubicBezTo>
                    <a:pt x="1224" y="716"/>
                    <a:pt x="1228" y="712"/>
                    <a:pt x="1232" y="712"/>
                  </a:cubicBezTo>
                  <a:close/>
                  <a:moveTo>
                    <a:pt x="1280" y="712"/>
                  </a:moveTo>
                  <a:lnTo>
                    <a:pt x="1296" y="712"/>
                  </a:lnTo>
                  <a:cubicBezTo>
                    <a:pt x="1301" y="712"/>
                    <a:pt x="1304" y="716"/>
                    <a:pt x="1304" y="720"/>
                  </a:cubicBezTo>
                  <a:cubicBezTo>
                    <a:pt x="1304" y="724"/>
                    <a:pt x="1301" y="728"/>
                    <a:pt x="1296" y="728"/>
                  </a:cubicBezTo>
                  <a:lnTo>
                    <a:pt x="1280" y="728"/>
                  </a:lnTo>
                  <a:cubicBezTo>
                    <a:pt x="1276" y="728"/>
                    <a:pt x="1272" y="724"/>
                    <a:pt x="1272" y="720"/>
                  </a:cubicBezTo>
                  <a:cubicBezTo>
                    <a:pt x="1272" y="716"/>
                    <a:pt x="1276" y="712"/>
                    <a:pt x="1280" y="712"/>
                  </a:cubicBezTo>
                  <a:close/>
                  <a:moveTo>
                    <a:pt x="1328" y="712"/>
                  </a:moveTo>
                  <a:lnTo>
                    <a:pt x="1344" y="712"/>
                  </a:lnTo>
                  <a:cubicBezTo>
                    <a:pt x="1349" y="712"/>
                    <a:pt x="1352" y="716"/>
                    <a:pt x="1352" y="720"/>
                  </a:cubicBezTo>
                  <a:cubicBezTo>
                    <a:pt x="1352" y="724"/>
                    <a:pt x="1349" y="728"/>
                    <a:pt x="1344" y="728"/>
                  </a:cubicBezTo>
                  <a:lnTo>
                    <a:pt x="1328" y="728"/>
                  </a:lnTo>
                  <a:cubicBezTo>
                    <a:pt x="1324" y="728"/>
                    <a:pt x="1320" y="724"/>
                    <a:pt x="1320" y="720"/>
                  </a:cubicBezTo>
                  <a:cubicBezTo>
                    <a:pt x="1320" y="716"/>
                    <a:pt x="1324" y="712"/>
                    <a:pt x="1328" y="712"/>
                  </a:cubicBezTo>
                  <a:close/>
                  <a:moveTo>
                    <a:pt x="1376" y="712"/>
                  </a:moveTo>
                  <a:lnTo>
                    <a:pt x="1392" y="712"/>
                  </a:lnTo>
                  <a:cubicBezTo>
                    <a:pt x="1397" y="712"/>
                    <a:pt x="1400" y="716"/>
                    <a:pt x="1400" y="720"/>
                  </a:cubicBezTo>
                  <a:cubicBezTo>
                    <a:pt x="1400" y="724"/>
                    <a:pt x="1397" y="728"/>
                    <a:pt x="1392" y="728"/>
                  </a:cubicBezTo>
                  <a:lnTo>
                    <a:pt x="1376" y="728"/>
                  </a:lnTo>
                  <a:cubicBezTo>
                    <a:pt x="1372" y="728"/>
                    <a:pt x="1368" y="724"/>
                    <a:pt x="1368" y="720"/>
                  </a:cubicBezTo>
                  <a:cubicBezTo>
                    <a:pt x="1368" y="716"/>
                    <a:pt x="1372" y="712"/>
                    <a:pt x="1376" y="712"/>
                  </a:cubicBezTo>
                  <a:close/>
                  <a:moveTo>
                    <a:pt x="1424" y="712"/>
                  </a:moveTo>
                  <a:lnTo>
                    <a:pt x="1440" y="712"/>
                  </a:lnTo>
                  <a:cubicBezTo>
                    <a:pt x="1445" y="712"/>
                    <a:pt x="1448" y="716"/>
                    <a:pt x="1448" y="720"/>
                  </a:cubicBezTo>
                  <a:cubicBezTo>
                    <a:pt x="1448" y="724"/>
                    <a:pt x="1445" y="728"/>
                    <a:pt x="1440" y="728"/>
                  </a:cubicBezTo>
                  <a:lnTo>
                    <a:pt x="1424" y="728"/>
                  </a:lnTo>
                  <a:cubicBezTo>
                    <a:pt x="1420" y="728"/>
                    <a:pt x="1416" y="724"/>
                    <a:pt x="1416" y="720"/>
                  </a:cubicBezTo>
                  <a:cubicBezTo>
                    <a:pt x="1416" y="716"/>
                    <a:pt x="1420" y="712"/>
                    <a:pt x="1424" y="712"/>
                  </a:cubicBezTo>
                  <a:close/>
                  <a:moveTo>
                    <a:pt x="1472" y="712"/>
                  </a:moveTo>
                  <a:lnTo>
                    <a:pt x="1488" y="712"/>
                  </a:lnTo>
                  <a:cubicBezTo>
                    <a:pt x="1493" y="712"/>
                    <a:pt x="1496" y="716"/>
                    <a:pt x="1496" y="720"/>
                  </a:cubicBezTo>
                  <a:cubicBezTo>
                    <a:pt x="1496" y="724"/>
                    <a:pt x="1493" y="728"/>
                    <a:pt x="1488" y="728"/>
                  </a:cubicBezTo>
                  <a:lnTo>
                    <a:pt x="1472" y="728"/>
                  </a:lnTo>
                  <a:cubicBezTo>
                    <a:pt x="1468" y="728"/>
                    <a:pt x="1464" y="724"/>
                    <a:pt x="1464" y="720"/>
                  </a:cubicBezTo>
                  <a:cubicBezTo>
                    <a:pt x="1464" y="716"/>
                    <a:pt x="1468" y="712"/>
                    <a:pt x="1472" y="712"/>
                  </a:cubicBezTo>
                  <a:close/>
                  <a:moveTo>
                    <a:pt x="1520" y="712"/>
                  </a:moveTo>
                  <a:lnTo>
                    <a:pt x="1536" y="712"/>
                  </a:lnTo>
                  <a:cubicBezTo>
                    <a:pt x="1541" y="712"/>
                    <a:pt x="1544" y="716"/>
                    <a:pt x="1544" y="720"/>
                  </a:cubicBezTo>
                  <a:cubicBezTo>
                    <a:pt x="1544" y="724"/>
                    <a:pt x="1541" y="728"/>
                    <a:pt x="1536" y="728"/>
                  </a:cubicBezTo>
                  <a:lnTo>
                    <a:pt x="1520" y="728"/>
                  </a:lnTo>
                  <a:cubicBezTo>
                    <a:pt x="1516" y="728"/>
                    <a:pt x="1512" y="724"/>
                    <a:pt x="1512" y="720"/>
                  </a:cubicBezTo>
                  <a:cubicBezTo>
                    <a:pt x="1512" y="716"/>
                    <a:pt x="1516" y="712"/>
                    <a:pt x="1520" y="712"/>
                  </a:cubicBezTo>
                  <a:close/>
                  <a:moveTo>
                    <a:pt x="1568" y="712"/>
                  </a:moveTo>
                  <a:lnTo>
                    <a:pt x="1584" y="712"/>
                  </a:lnTo>
                  <a:cubicBezTo>
                    <a:pt x="1589" y="712"/>
                    <a:pt x="1592" y="716"/>
                    <a:pt x="1592" y="720"/>
                  </a:cubicBezTo>
                  <a:cubicBezTo>
                    <a:pt x="1592" y="724"/>
                    <a:pt x="1589" y="728"/>
                    <a:pt x="1584" y="728"/>
                  </a:cubicBezTo>
                  <a:lnTo>
                    <a:pt x="1568" y="728"/>
                  </a:lnTo>
                  <a:cubicBezTo>
                    <a:pt x="1564" y="728"/>
                    <a:pt x="1560" y="724"/>
                    <a:pt x="1560" y="720"/>
                  </a:cubicBezTo>
                  <a:cubicBezTo>
                    <a:pt x="1560" y="716"/>
                    <a:pt x="1564" y="712"/>
                    <a:pt x="1568" y="712"/>
                  </a:cubicBezTo>
                  <a:close/>
                  <a:moveTo>
                    <a:pt x="1616" y="712"/>
                  </a:moveTo>
                  <a:lnTo>
                    <a:pt x="1632" y="712"/>
                  </a:lnTo>
                  <a:cubicBezTo>
                    <a:pt x="1637" y="712"/>
                    <a:pt x="1640" y="716"/>
                    <a:pt x="1640" y="720"/>
                  </a:cubicBezTo>
                  <a:cubicBezTo>
                    <a:pt x="1640" y="724"/>
                    <a:pt x="1637" y="728"/>
                    <a:pt x="1632" y="728"/>
                  </a:cubicBezTo>
                  <a:lnTo>
                    <a:pt x="1616" y="728"/>
                  </a:lnTo>
                  <a:cubicBezTo>
                    <a:pt x="1612" y="728"/>
                    <a:pt x="1608" y="724"/>
                    <a:pt x="1608" y="720"/>
                  </a:cubicBezTo>
                  <a:cubicBezTo>
                    <a:pt x="1608" y="716"/>
                    <a:pt x="1612" y="712"/>
                    <a:pt x="1616" y="712"/>
                  </a:cubicBezTo>
                  <a:close/>
                  <a:moveTo>
                    <a:pt x="1664" y="712"/>
                  </a:moveTo>
                  <a:lnTo>
                    <a:pt x="1680" y="712"/>
                  </a:lnTo>
                  <a:cubicBezTo>
                    <a:pt x="1685" y="712"/>
                    <a:pt x="1688" y="716"/>
                    <a:pt x="1688" y="720"/>
                  </a:cubicBezTo>
                  <a:cubicBezTo>
                    <a:pt x="1688" y="724"/>
                    <a:pt x="1685" y="728"/>
                    <a:pt x="1680" y="728"/>
                  </a:cubicBezTo>
                  <a:lnTo>
                    <a:pt x="1664" y="728"/>
                  </a:lnTo>
                  <a:cubicBezTo>
                    <a:pt x="1660" y="728"/>
                    <a:pt x="1656" y="724"/>
                    <a:pt x="1656" y="720"/>
                  </a:cubicBezTo>
                  <a:cubicBezTo>
                    <a:pt x="1656" y="716"/>
                    <a:pt x="1660" y="712"/>
                    <a:pt x="1664" y="712"/>
                  </a:cubicBezTo>
                  <a:close/>
                  <a:moveTo>
                    <a:pt x="1712" y="712"/>
                  </a:moveTo>
                  <a:lnTo>
                    <a:pt x="1728" y="712"/>
                  </a:lnTo>
                  <a:cubicBezTo>
                    <a:pt x="1733" y="712"/>
                    <a:pt x="1736" y="716"/>
                    <a:pt x="1736" y="720"/>
                  </a:cubicBezTo>
                  <a:cubicBezTo>
                    <a:pt x="1736" y="724"/>
                    <a:pt x="1733" y="728"/>
                    <a:pt x="1728" y="728"/>
                  </a:cubicBezTo>
                  <a:lnTo>
                    <a:pt x="1712" y="728"/>
                  </a:lnTo>
                  <a:cubicBezTo>
                    <a:pt x="1708" y="728"/>
                    <a:pt x="1704" y="724"/>
                    <a:pt x="1704" y="720"/>
                  </a:cubicBezTo>
                  <a:cubicBezTo>
                    <a:pt x="1704" y="716"/>
                    <a:pt x="1708" y="712"/>
                    <a:pt x="1712" y="712"/>
                  </a:cubicBezTo>
                  <a:close/>
                  <a:moveTo>
                    <a:pt x="1760" y="712"/>
                  </a:moveTo>
                  <a:lnTo>
                    <a:pt x="1776" y="712"/>
                  </a:lnTo>
                  <a:cubicBezTo>
                    <a:pt x="1781" y="712"/>
                    <a:pt x="1784" y="716"/>
                    <a:pt x="1784" y="720"/>
                  </a:cubicBezTo>
                  <a:cubicBezTo>
                    <a:pt x="1784" y="724"/>
                    <a:pt x="1781" y="728"/>
                    <a:pt x="1776" y="728"/>
                  </a:cubicBezTo>
                  <a:lnTo>
                    <a:pt x="1760" y="728"/>
                  </a:lnTo>
                  <a:cubicBezTo>
                    <a:pt x="1756" y="728"/>
                    <a:pt x="1752" y="724"/>
                    <a:pt x="1752" y="720"/>
                  </a:cubicBezTo>
                  <a:cubicBezTo>
                    <a:pt x="1752" y="716"/>
                    <a:pt x="1756" y="712"/>
                    <a:pt x="1760" y="712"/>
                  </a:cubicBezTo>
                  <a:close/>
                  <a:moveTo>
                    <a:pt x="1808" y="712"/>
                  </a:moveTo>
                  <a:lnTo>
                    <a:pt x="1824" y="712"/>
                  </a:lnTo>
                  <a:cubicBezTo>
                    <a:pt x="1829" y="712"/>
                    <a:pt x="1832" y="716"/>
                    <a:pt x="1832" y="720"/>
                  </a:cubicBezTo>
                  <a:cubicBezTo>
                    <a:pt x="1832" y="724"/>
                    <a:pt x="1829" y="728"/>
                    <a:pt x="1824" y="728"/>
                  </a:cubicBezTo>
                  <a:lnTo>
                    <a:pt x="1808" y="728"/>
                  </a:lnTo>
                  <a:cubicBezTo>
                    <a:pt x="1804" y="728"/>
                    <a:pt x="1800" y="724"/>
                    <a:pt x="1800" y="720"/>
                  </a:cubicBezTo>
                  <a:cubicBezTo>
                    <a:pt x="1800" y="716"/>
                    <a:pt x="1804" y="712"/>
                    <a:pt x="1808" y="712"/>
                  </a:cubicBezTo>
                  <a:close/>
                  <a:moveTo>
                    <a:pt x="1856" y="712"/>
                  </a:moveTo>
                  <a:lnTo>
                    <a:pt x="1872" y="712"/>
                  </a:lnTo>
                  <a:cubicBezTo>
                    <a:pt x="1877" y="712"/>
                    <a:pt x="1880" y="716"/>
                    <a:pt x="1880" y="720"/>
                  </a:cubicBezTo>
                  <a:cubicBezTo>
                    <a:pt x="1880" y="724"/>
                    <a:pt x="1877" y="728"/>
                    <a:pt x="1872" y="728"/>
                  </a:cubicBezTo>
                  <a:lnTo>
                    <a:pt x="1856" y="728"/>
                  </a:lnTo>
                  <a:cubicBezTo>
                    <a:pt x="1852" y="728"/>
                    <a:pt x="1848" y="724"/>
                    <a:pt x="1848" y="720"/>
                  </a:cubicBezTo>
                  <a:cubicBezTo>
                    <a:pt x="1848" y="716"/>
                    <a:pt x="1852" y="712"/>
                    <a:pt x="1856" y="712"/>
                  </a:cubicBezTo>
                  <a:close/>
                  <a:moveTo>
                    <a:pt x="1904" y="712"/>
                  </a:moveTo>
                  <a:lnTo>
                    <a:pt x="1920" y="712"/>
                  </a:lnTo>
                  <a:cubicBezTo>
                    <a:pt x="1925" y="712"/>
                    <a:pt x="1928" y="716"/>
                    <a:pt x="1928" y="720"/>
                  </a:cubicBezTo>
                  <a:cubicBezTo>
                    <a:pt x="1928" y="724"/>
                    <a:pt x="1925" y="728"/>
                    <a:pt x="1920" y="728"/>
                  </a:cubicBezTo>
                  <a:lnTo>
                    <a:pt x="1904" y="728"/>
                  </a:lnTo>
                  <a:cubicBezTo>
                    <a:pt x="1900" y="728"/>
                    <a:pt x="1896" y="724"/>
                    <a:pt x="1896" y="720"/>
                  </a:cubicBezTo>
                  <a:cubicBezTo>
                    <a:pt x="1896" y="716"/>
                    <a:pt x="1900" y="712"/>
                    <a:pt x="1904" y="712"/>
                  </a:cubicBezTo>
                  <a:close/>
                  <a:moveTo>
                    <a:pt x="1952" y="712"/>
                  </a:moveTo>
                  <a:lnTo>
                    <a:pt x="1968" y="712"/>
                  </a:lnTo>
                  <a:cubicBezTo>
                    <a:pt x="1973" y="712"/>
                    <a:pt x="1976" y="716"/>
                    <a:pt x="1976" y="720"/>
                  </a:cubicBezTo>
                  <a:cubicBezTo>
                    <a:pt x="1976" y="724"/>
                    <a:pt x="1973" y="728"/>
                    <a:pt x="1968" y="728"/>
                  </a:cubicBezTo>
                  <a:lnTo>
                    <a:pt x="1952" y="728"/>
                  </a:lnTo>
                  <a:cubicBezTo>
                    <a:pt x="1948" y="728"/>
                    <a:pt x="1944" y="724"/>
                    <a:pt x="1944" y="720"/>
                  </a:cubicBezTo>
                  <a:cubicBezTo>
                    <a:pt x="1944" y="716"/>
                    <a:pt x="1948" y="712"/>
                    <a:pt x="1952" y="712"/>
                  </a:cubicBezTo>
                  <a:close/>
                  <a:moveTo>
                    <a:pt x="2000" y="712"/>
                  </a:moveTo>
                  <a:lnTo>
                    <a:pt x="2016" y="712"/>
                  </a:lnTo>
                  <a:cubicBezTo>
                    <a:pt x="2021" y="712"/>
                    <a:pt x="2024" y="716"/>
                    <a:pt x="2024" y="720"/>
                  </a:cubicBezTo>
                  <a:cubicBezTo>
                    <a:pt x="2024" y="724"/>
                    <a:pt x="2021" y="728"/>
                    <a:pt x="2016" y="728"/>
                  </a:cubicBezTo>
                  <a:lnTo>
                    <a:pt x="2000" y="728"/>
                  </a:lnTo>
                  <a:cubicBezTo>
                    <a:pt x="1996" y="728"/>
                    <a:pt x="1992" y="724"/>
                    <a:pt x="1992" y="720"/>
                  </a:cubicBezTo>
                  <a:cubicBezTo>
                    <a:pt x="1992" y="716"/>
                    <a:pt x="1996" y="712"/>
                    <a:pt x="2000" y="712"/>
                  </a:cubicBezTo>
                  <a:close/>
                  <a:moveTo>
                    <a:pt x="2048" y="712"/>
                  </a:moveTo>
                  <a:lnTo>
                    <a:pt x="2064" y="712"/>
                  </a:lnTo>
                  <a:cubicBezTo>
                    <a:pt x="2069" y="712"/>
                    <a:pt x="2072" y="716"/>
                    <a:pt x="2072" y="720"/>
                  </a:cubicBezTo>
                  <a:cubicBezTo>
                    <a:pt x="2072" y="724"/>
                    <a:pt x="2069" y="728"/>
                    <a:pt x="2064" y="728"/>
                  </a:cubicBezTo>
                  <a:lnTo>
                    <a:pt x="2048" y="728"/>
                  </a:lnTo>
                  <a:cubicBezTo>
                    <a:pt x="2044" y="728"/>
                    <a:pt x="2040" y="724"/>
                    <a:pt x="2040" y="720"/>
                  </a:cubicBezTo>
                  <a:cubicBezTo>
                    <a:pt x="2040" y="716"/>
                    <a:pt x="2044" y="712"/>
                    <a:pt x="2048" y="712"/>
                  </a:cubicBezTo>
                  <a:close/>
                  <a:moveTo>
                    <a:pt x="2096" y="712"/>
                  </a:moveTo>
                  <a:lnTo>
                    <a:pt x="2112" y="712"/>
                  </a:lnTo>
                  <a:cubicBezTo>
                    <a:pt x="2117" y="712"/>
                    <a:pt x="2120" y="716"/>
                    <a:pt x="2120" y="720"/>
                  </a:cubicBezTo>
                  <a:cubicBezTo>
                    <a:pt x="2120" y="724"/>
                    <a:pt x="2117" y="728"/>
                    <a:pt x="2112" y="728"/>
                  </a:cubicBezTo>
                  <a:lnTo>
                    <a:pt x="2096" y="728"/>
                  </a:lnTo>
                  <a:cubicBezTo>
                    <a:pt x="2092" y="728"/>
                    <a:pt x="2088" y="724"/>
                    <a:pt x="2088" y="720"/>
                  </a:cubicBezTo>
                  <a:cubicBezTo>
                    <a:pt x="2088" y="716"/>
                    <a:pt x="2092" y="712"/>
                    <a:pt x="2096" y="712"/>
                  </a:cubicBezTo>
                  <a:close/>
                  <a:moveTo>
                    <a:pt x="2144" y="712"/>
                  </a:moveTo>
                  <a:lnTo>
                    <a:pt x="2160" y="712"/>
                  </a:lnTo>
                  <a:cubicBezTo>
                    <a:pt x="2165" y="712"/>
                    <a:pt x="2168" y="716"/>
                    <a:pt x="2168" y="720"/>
                  </a:cubicBezTo>
                  <a:cubicBezTo>
                    <a:pt x="2168" y="724"/>
                    <a:pt x="2165" y="728"/>
                    <a:pt x="2160" y="728"/>
                  </a:cubicBezTo>
                  <a:lnTo>
                    <a:pt x="2144" y="728"/>
                  </a:lnTo>
                  <a:cubicBezTo>
                    <a:pt x="2140" y="728"/>
                    <a:pt x="2136" y="724"/>
                    <a:pt x="2136" y="720"/>
                  </a:cubicBezTo>
                  <a:cubicBezTo>
                    <a:pt x="2136" y="716"/>
                    <a:pt x="2140" y="712"/>
                    <a:pt x="2144" y="712"/>
                  </a:cubicBezTo>
                  <a:close/>
                  <a:moveTo>
                    <a:pt x="2192" y="712"/>
                  </a:moveTo>
                  <a:lnTo>
                    <a:pt x="2208" y="712"/>
                  </a:lnTo>
                  <a:cubicBezTo>
                    <a:pt x="2213" y="712"/>
                    <a:pt x="2216" y="716"/>
                    <a:pt x="2216" y="720"/>
                  </a:cubicBezTo>
                  <a:cubicBezTo>
                    <a:pt x="2216" y="724"/>
                    <a:pt x="2213" y="728"/>
                    <a:pt x="2208" y="728"/>
                  </a:cubicBezTo>
                  <a:lnTo>
                    <a:pt x="2192" y="728"/>
                  </a:lnTo>
                  <a:cubicBezTo>
                    <a:pt x="2188" y="728"/>
                    <a:pt x="2184" y="724"/>
                    <a:pt x="2184" y="720"/>
                  </a:cubicBezTo>
                  <a:cubicBezTo>
                    <a:pt x="2184" y="716"/>
                    <a:pt x="2188" y="712"/>
                    <a:pt x="2192" y="712"/>
                  </a:cubicBezTo>
                  <a:close/>
                  <a:moveTo>
                    <a:pt x="2240" y="712"/>
                  </a:moveTo>
                  <a:lnTo>
                    <a:pt x="2256" y="712"/>
                  </a:lnTo>
                  <a:cubicBezTo>
                    <a:pt x="2261" y="712"/>
                    <a:pt x="2264" y="716"/>
                    <a:pt x="2264" y="720"/>
                  </a:cubicBezTo>
                  <a:cubicBezTo>
                    <a:pt x="2264" y="724"/>
                    <a:pt x="2261" y="728"/>
                    <a:pt x="2256" y="728"/>
                  </a:cubicBezTo>
                  <a:lnTo>
                    <a:pt x="2240" y="728"/>
                  </a:lnTo>
                  <a:cubicBezTo>
                    <a:pt x="2236" y="728"/>
                    <a:pt x="2232" y="724"/>
                    <a:pt x="2232" y="720"/>
                  </a:cubicBezTo>
                  <a:cubicBezTo>
                    <a:pt x="2232" y="716"/>
                    <a:pt x="2236" y="712"/>
                    <a:pt x="2240" y="712"/>
                  </a:cubicBezTo>
                  <a:close/>
                  <a:moveTo>
                    <a:pt x="2288" y="712"/>
                  </a:moveTo>
                  <a:lnTo>
                    <a:pt x="2304" y="712"/>
                  </a:lnTo>
                  <a:cubicBezTo>
                    <a:pt x="2309" y="712"/>
                    <a:pt x="2312" y="716"/>
                    <a:pt x="2312" y="720"/>
                  </a:cubicBezTo>
                  <a:cubicBezTo>
                    <a:pt x="2312" y="724"/>
                    <a:pt x="2309" y="728"/>
                    <a:pt x="2304" y="728"/>
                  </a:cubicBezTo>
                  <a:lnTo>
                    <a:pt x="2288" y="728"/>
                  </a:lnTo>
                  <a:cubicBezTo>
                    <a:pt x="2284" y="728"/>
                    <a:pt x="2280" y="724"/>
                    <a:pt x="2280" y="720"/>
                  </a:cubicBezTo>
                  <a:cubicBezTo>
                    <a:pt x="2280" y="716"/>
                    <a:pt x="2284" y="712"/>
                    <a:pt x="2288" y="712"/>
                  </a:cubicBezTo>
                  <a:close/>
                  <a:moveTo>
                    <a:pt x="2336" y="712"/>
                  </a:moveTo>
                  <a:lnTo>
                    <a:pt x="2352" y="712"/>
                  </a:lnTo>
                  <a:cubicBezTo>
                    <a:pt x="2357" y="712"/>
                    <a:pt x="2360" y="716"/>
                    <a:pt x="2360" y="720"/>
                  </a:cubicBezTo>
                  <a:cubicBezTo>
                    <a:pt x="2360" y="724"/>
                    <a:pt x="2357" y="728"/>
                    <a:pt x="2352" y="728"/>
                  </a:cubicBezTo>
                  <a:lnTo>
                    <a:pt x="2336" y="728"/>
                  </a:lnTo>
                  <a:cubicBezTo>
                    <a:pt x="2332" y="728"/>
                    <a:pt x="2328" y="724"/>
                    <a:pt x="2328" y="720"/>
                  </a:cubicBezTo>
                  <a:cubicBezTo>
                    <a:pt x="2328" y="716"/>
                    <a:pt x="2332" y="712"/>
                    <a:pt x="2336" y="712"/>
                  </a:cubicBezTo>
                  <a:close/>
                  <a:moveTo>
                    <a:pt x="2384" y="712"/>
                  </a:moveTo>
                  <a:lnTo>
                    <a:pt x="2400" y="712"/>
                  </a:lnTo>
                  <a:cubicBezTo>
                    <a:pt x="2405" y="712"/>
                    <a:pt x="2408" y="716"/>
                    <a:pt x="2408" y="720"/>
                  </a:cubicBezTo>
                  <a:cubicBezTo>
                    <a:pt x="2408" y="724"/>
                    <a:pt x="2405" y="728"/>
                    <a:pt x="2400" y="728"/>
                  </a:cubicBezTo>
                  <a:lnTo>
                    <a:pt x="2384" y="728"/>
                  </a:lnTo>
                  <a:cubicBezTo>
                    <a:pt x="2380" y="728"/>
                    <a:pt x="2376" y="724"/>
                    <a:pt x="2376" y="720"/>
                  </a:cubicBezTo>
                  <a:cubicBezTo>
                    <a:pt x="2376" y="716"/>
                    <a:pt x="2380" y="712"/>
                    <a:pt x="2384" y="712"/>
                  </a:cubicBezTo>
                  <a:close/>
                  <a:moveTo>
                    <a:pt x="2432" y="712"/>
                  </a:moveTo>
                  <a:lnTo>
                    <a:pt x="2448" y="712"/>
                  </a:lnTo>
                  <a:cubicBezTo>
                    <a:pt x="2453" y="712"/>
                    <a:pt x="2456" y="716"/>
                    <a:pt x="2456" y="720"/>
                  </a:cubicBezTo>
                  <a:cubicBezTo>
                    <a:pt x="2456" y="724"/>
                    <a:pt x="2453" y="728"/>
                    <a:pt x="2448" y="728"/>
                  </a:cubicBezTo>
                  <a:lnTo>
                    <a:pt x="2432" y="728"/>
                  </a:lnTo>
                  <a:cubicBezTo>
                    <a:pt x="2428" y="728"/>
                    <a:pt x="2424" y="724"/>
                    <a:pt x="2424" y="720"/>
                  </a:cubicBezTo>
                  <a:cubicBezTo>
                    <a:pt x="2424" y="716"/>
                    <a:pt x="2428" y="712"/>
                    <a:pt x="2432" y="712"/>
                  </a:cubicBezTo>
                  <a:close/>
                  <a:moveTo>
                    <a:pt x="2480" y="712"/>
                  </a:moveTo>
                  <a:lnTo>
                    <a:pt x="2496" y="712"/>
                  </a:lnTo>
                  <a:cubicBezTo>
                    <a:pt x="2501" y="712"/>
                    <a:pt x="2504" y="716"/>
                    <a:pt x="2504" y="720"/>
                  </a:cubicBezTo>
                  <a:cubicBezTo>
                    <a:pt x="2504" y="724"/>
                    <a:pt x="2501" y="728"/>
                    <a:pt x="2496" y="728"/>
                  </a:cubicBezTo>
                  <a:lnTo>
                    <a:pt x="2480" y="728"/>
                  </a:lnTo>
                  <a:cubicBezTo>
                    <a:pt x="2476" y="728"/>
                    <a:pt x="2472" y="724"/>
                    <a:pt x="2472" y="720"/>
                  </a:cubicBezTo>
                  <a:cubicBezTo>
                    <a:pt x="2472" y="716"/>
                    <a:pt x="2476" y="712"/>
                    <a:pt x="2480" y="712"/>
                  </a:cubicBezTo>
                  <a:close/>
                  <a:moveTo>
                    <a:pt x="2528" y="712"/>
                  </a:moveTo>
                  <a:lnTo>
                    <a:pt x="2544" y="712"/>
                  </a:lnTo>
                  <a:cubicBezTo>
                    <a:pt x="2549" y="712"/>
                    <a:pt x="2552" y="716"/>
                    <a:pt x="2552" y="720"/>
                  </a:cubicBezTo>
                  <a:cubicBezTo>
                    <a:pt x="2552" y="724"/>
                    <a:pt x="2549" y="728"/>
                    <a:pt x="2544" y="728"/>
                  </a:cubicBezTo>
                  <a:lnTo>
                    <a:pt x="2528" y="728"/>
                  </a:lnTo>
                  <a:cubicBezTo>
                    <a:pt x="2524" y="728"/>
                    <a:pt x="2520" y="724"/>
                    <a:pt x="2520" y="720"/>
                  </a:cubicBezTo>
                  <a:cubicBezTo>
                    <a:pt x="2520" y="716"/>
                    <a:pt x="2524" y="712"/>
                    <a:pt x="2528" y="712"/>
                  </a:cubicBezTo>
                  <a:close/>
                  <a:moveTo>
                    <a:pt x="2576" y="712"/>
                  </a:moveTo>
                  <a:lnTo>
                    <a:pt x="2592" y="712"/>
                  </a:lnTo>
                  <a:cubicBezTo>
                    <a:pt x="2597" y="712"/>
                    <a:pt x="2600" y="716"/>
                    <a:pt x="2600" y="720"/>
                  </a:cubicBezTo>
                  <a:cubicBezTo>
                    <a:pt x="2600" y="724"/>
                    <a:pt x="2597" y="728"/>
                    <a:pt x="2592" y="728"/>
                  </a:cubicBezTo>
                  <a:lnTo>
                    <a:pt x="2576" y="728"/>
                  </a:lnTo>
                  <a:cubicBezTo>
                    <a:pt x="2572" y="728"/>
                    <a:pt x="2568" y="724"/>
                    <a:pt x="2568" y="720"/>
                  </a:cubicBezTo>
                  <a:cubicBezTo>
                    <a:pt x="2568" y="716"/>
                    <a:pt x="2572" y="712"/>
                    <a:pt x="2576" y="712"/>
                  </a:cubicBezTo>
                  <a:close/>
                  <a:moveTo>
                    <a:pt x="2624" y="712"/>
                  </a:moveTo>
                  <a:lnTo>
                    <a:pt x="2640" y="712"/>
                  </a:lnTo>
                  <a:cubicBezTo>
                    <a:pt x="2645" y="712"/>
                    <a:pt x="2648" y="716"/>
                    <a:pt x="2648" y="720"/>
                  </a:cubicBezTo>
                  <a:cubicBezTo>
                    <a:pt x="2648" y="724"/>
                    <a:pt x="2645" y="728"/>
                    <a:pt x="2640" y="728"/>
                  </a:cubicBezTo>
                  <a:lnTo>
                    <a:pt x="2624" y="728"/>
                  </a:lnTo>
                  <a:cubicBezTo>
                    <a:pt x="2620" y="728"/>
                    <a:pt x="2616" y="724"/>
                    <a:pt x="2616" y="720"/>
                  </a:cubicBezTo>
                  <a:cubicBezTo>
                    <a:pt x="2616" y="716"/>
                    <a:pt x="2620" y="712"/>
                    <a:pt x="2624" y="712"/>
                  </a:cubicBezTo>
                  <a:close/>
                  <a:moveTo>
                    <a:pt x="2672" y="712"/>
                  </a:moveTo>
                  <a:lnTo>
                    <a:pt x="2688" y="712"/>
                  </a:lnTo>
                  <a:cubicBezTo>
                    <a:pt x="2693" y="712"/>
                    <a:pt x="2696" y="716"/>
                    <a:pt x="2696" y="720"/>
                  </a:cubicBezTo>
                  <a:cubicBezTo>
                    <a:pt x="2696" y="724"/>
                    <a:pt x="2693" y="728"/>
                    <a:pt x="2688" y="728"/>
                  </a:cubicBezTo>
                  <a:lnTo>
                    <a:pt x="2672" y="728"/>
                  </a:lnTo>
                  <a:cubicBezTo>
                    <a:pt x="2668" y="728"/>
                    <a:pt x="2664" y="724"/>
                    <a:pt x="2664" y="720"/>
                  </a:cubicBezTo>
                  <a:cubicBezTo>
                    <a:pt x="2664" y="716"/>
                    <a:pt x="2668" y="712"/>
                    <a:pt x="2672" y="712"/>
                  </a:cubicBezTo>
                  <a:close/>
                  <a:moveTo>
                    <a:pt x="2720" y="712"/>
                  </a:moveTo>
                  <a:lnTo>
                    <a:pt x="2736" y="712"/>
                  </a:lnTo>
                  <a:cubicBezTo>
                    <a:pt x="2741" y="712"/>
                    <a:pt x="2744" y="716"/>
                    <a:pt x="2744" y="720"/>
                  </a:cubicBezTo>
                  <a:cubicBezTo>
                    <a:pt x="2744" y="724"/>
                    <a:pt x="2741" y="728"/>
                    <a:pt x="2736" y="728"/>
                  </a:cubicBezTo>
                  <a:lnTo>
                    <a:pt x="2720" y="728"/>
                  </a:lnTo>
                  <a:cubicBezTo>
                    <a:pt x="2716" y="728"/>
                    <a:pt x="2712" y="724"/>
                    <a:pt x="2712" y="720"/>
                  </a:cubicBezTo>
                  <a:cubicBezTo>
                    <a:pt x="2712" y="716"/>
                    <a:pt x="2716" y="712"/>
                    <a:pt x="2720" y="712"/>
                  </a:cubicBezTo>
                  <a:close/>
                  <a:moveTo>
                    <a:pt x="2768" y="712"/>
                  </a:moveTo>
                  <a:lnTo>
                    <a:pt x="2784" y="712"/>
                  </a:lnTo>
                  <a:cubicBezTo>
                    <a:pt x="2789" y="712"/>
                    <a:pt x="2792" y="716"/>
                    <a:pt x="2792" y="720"/>
                  </a:cubicBezTo>
                  <a:cubicBezTo>
                    <a:pt x="2792" y="724"/>
                    <a:pt x="2789" y="728"/>
                    <a:pt x="2784" y="728"/>
                  </a:cubicBezTo>
                  <a:lnTo>
                    <a:pt x="2768" y="728"/>
                  </a:lnTo>
                  <a:cubicBezTo>
                    <a:pt x="2764" y="728"/>
                    <a:pt x="2760" y="724"/>
                    <a:pt x="2760" y="720"/>
                  </a:cubicBezTo>
                  <a:cubicBezTo>
                    <a:pt x="2760" y="716"/>
                    <a:pt x="2764" y="712"/>
                    <a:pt x="2768" y="712"/>
                  </a:cubicBezTo>
                  <a:close/>
                  <a:moveTo>
                    <a:pt x="2816" y="712"/>
                  </a:moveTo>
                  <a:lnTo>
                    <a:pt x="2832" y="712"/>
                  </a:lnTo>
                  <a:cubicBezTo>
                    <a:pt x="2837" y="712"/>
                    <a:pt x="2840" y="716"/>
                    <a:pt x="2840" y="720"/>
                  </a:cubicBezTo>
                  <a:cubicBezTo>
                    <a:pt x="2840" y="724"/>
                    <a:pt x="2837" y="728"/>
                    <a:pt x="2832" y="728"/>
                  </a:cubicBezTo>
                  <a:lnTo>
                    <a:pt x="2816" y="728"/>
                  </a:lnTo>
                  <a:cubicBezTo>
                    <a:pt x="2812" y="728"/>
                    <a:pt x="2808" y="724"/>
                    <a:pt x="2808" y="720"/>
                  </a:cubicBezTo>
                  <a:cubicBezTo>
                    <a:pt x="2808" y="716"/>
                    <a:pt x="2812" y="712"/>
                    <a:pt x="2816" y="712"/>
                  </a:cubicBezTo>
                  <a:close/>
                  <a:moveTo>
                    <a:pt x="2864" y="712"/>
                  </a:moveTo>
                  <a:lnTo>
                    <a:pt x="2880" y="712"/>
                  </a:lnTo>
                  <a:cubicBezTo>
                    <a:pt x="2885" y="712"/>
                    <a:pt x="2888" y="716"/>
                    <a:pt x="2888" y="720"/>
                  </a:cubicBezTo>
                  <a:cubicBezTo>
                    <a:pt x="2888" y="724"/>
                    <a:pt x="2885" y="728"/>
                    <a:pt x="2880" y="728"/>
                  </a:cubicBezTo>
                  <a:lnTo>
                    <a:pt x="2864" y="728"/>
                  </a:lnTo>
                  <a:cubicBezTo>
                    <a:pt x="2860" y="728"/>
                    <a:pt x="2856" y="724"/>
                    <a:pt x="2856" y="720"/>
                  </a:cubicBezTo>
                  <a:cubicBezTo>
                    <a:pt x="2856" y="716"/>
                    <a:pt x="2860" y="712"/>
                    <a:pt x="2864" y="712"/>
                  </a:cubicBezTo>
                  <a:close/>
                  <a:moveTo>
                    <a:pt x="2912" y="712"/>
                  </a:moveTo>
                  <a:lnTo>
                    <a:pt x="2928" y="712"/>
                  </a:lnTo>
                  <a:cubicBezTo>
                    <a:pt x="2933" y="712"/>
                    <a:pt x="2936" y="716"/>
                    <a:pt x="2936" y="720"/>
                  </a:cubicBezTo>
                  <a:cubicBezTo>
                    <a:pt x="2936" y="724"/>
                    <a:pt x="2933" y="728"/>
                    <a:pt x="2928" y="728"/>
                  </a:cubicBezTo>
                  <a:lnTo>
                    <a:pt x="2912" y="728"/>
                  </a:lnTo>
                  <a:cubicBezTo>
                    <a:pt x="2908" y="728"/>
                    <a:pt x="2904" y="724"/>
                    <a:pt x="2904" y="720"/>
                  </a:cubicBezTo>
                  <a:cubicBezTo>
                    <a:pt x="2904" y="716"/>
                    <a:pt x="2908" y="712"/>
                    <a:pt x="2912" y="712"/>
                  </a:cubicBezTo>
                  <a:close/>
                  <a:moveTo>
                    <a:pt x="2960" y="712"/>
                  </a:moveTo>
                  <a:lnTo>
                    <a:pt x="2976" y="712"/>
                  </a:lnTo>
                  <a:cubicBezTo>
                    <a:pt x="2981" y="712"/>
                    <a:pt x="2984" y="716"/>
                    <a:pt x="2984" y="720"/>
                  </a:cubicBezTo>
                  <a:cubicBezTo>
                    <a:pt x="2984" y="724"/>
                    <a:pt x="2981" y="728"/>
                    <a:pt x="2976" y="728"/>
                  </a:cubicBezTo>
                  <a:lnTo>
                    <a:pt x="2960" y="728"/>
                  </a:lnTo>
                  <a:cubicBezTo>
                    <a:pt x="2956" y="728"/>
                    <a:pt x="2952" y="724"/>
                    <a:pt x="2952" y="720"/>
                  </a:cubicBezTo>
                  <a:cubicBezTo>
                    <a:pt x="2952" y="716"/>
                    <a:pt x="2956" y="712"/>
                    <a:pt x="2960" y="712"/>
                  </a:cubicBezTo>
                  <a:close/>
                  <a:moveTo>
                    <a:pt x="2981" y="701"/>
                  </a:moveTo>
                  <a:lnTo>
                    <a:pt x="2981" y="685"/>
                  </a:lnTo>
                  <a:cubicBezTo>
                    <a:pt x="2981" y="680"/>
                    <a:pt x="2985" y="677"/>
                    <a:pt x="2989" y="677"/>
                  </a:cubicBezTo>
                  <a:cubicBezTo>
                    <a:pt x="2994" y="677"/>
                    <a:pt x="2997" y="680"/>
                    <a:pt x="2997" y="685"/>
                  </a:cubicBezTo>
                  <a:lnTo>
                    <a:pt x="2997" y="701"/>
                  </a:lnTo>
                  <a:cubicBezTo>
                    <a:pt x="2997" y="705"/>
                    <a:pt x="2994" y="709"/>
                    <a:pt x="2989" y="709"/>
                  </a:cubicBezTo>
                  <a:cubicBezTo>
                    <a:pt x="2985" y="709"/>
                    <a:pt x="2981" y="705"/>
                    <a:pt x="2981" y="701"/>
                  </a:cubicBezTo>
                  <a:close/>
                  <a:moveTo>
                    <a:pt x="2981" y="653"/>
                  </a:moveTo>
                  <a:lnTo>
                    <a:pt x="2981" y="637"/>
                  </a:lnTo>
                  <a:cubicBezTo>
                    <a:pt x="2981" y="632"/>
                    <a:pt x="2985" y="629"/>
                    <a:pt x="2989" y="629"/>
                  </a:cubicBezTo>
                  <a:cubicBezTo>
                    <a:pt x="2994" y="629"/>
                    <a:pt x="2997" y="632"/>
                    <a:pt x="2997" y="637"/>
                  </a:cubicBezTo>
                  <a:lnTo>
                    <a:pt x="2997" y="653"/>
                  </a:lnTo>
                  <a:cubicBezTo>
                    <a:pt x="2997" y="657"/>
                    <a:pt x="2994" y="661"/>
                    <a:pt x="2989" y="661"/>
                  </a:cubicBezTo>
                  <a:cubicBezTo>
                    <a:pt x="2985" y="661"/>
                    <a:pt x="2981" y="657"/>
                    <a:pt x="2981" y="653"/>
                  </a:cubicBezTo>
                  <a:close/>
                  <a:moveTo>
                    <a:pt x="2981" y="605"/>
                  </a:moveTo>
                  <a:lnTo>
                    <a:pt x="2981" y="589"/>
                  </a:lnTo>
                  <a:cubicBezTo>
                    <a:pt x="2981" y="584"/>
                    <a:pt x="2985" y="581"/>
                    <a:pt x="2989" y="581"/>
                  </a:cubicBezTo>
                  <a:cubicBezTo>
                    <a:pt x="2994" y="581"/>
                    <a:pt x="2997" y="584"/>
                    <a:pt x="2997" y="589"/>
                  </a:cubicBezTo>
                  <a:lnTo>
                    <a:pt x="2997" y="605"/>
                  </a:lnTo>
                  <a:cubicBezTo>
                    <a:pt x="2997" y="609"/>
                    <a:pt x="2994" y="613"/>
                    <a:pt x="2989" y="613"/>
                  </a:cubicBezTo>
                  <a:cubicBezTo>
                    <a:pt x="2985" y="613"/>
                    <a:pt x="2981" y="609"/>
                    <a:pt x="2981" y="605"/>
                  </a:cubicBezTo>
                  <a:close/>
                  <a:moveTo>
                    <a:pt x="2981" y="557"/>
                  </a:moveTo>
                  <a:lnTo>
                    <a:pt x="2981" y="541"/>
                  </a:lnTo>
                  <a:cubicBezTo>
                    <a:pt x="2981" y="536"/>
                    <a:pt x="2985" y="533"/>
                    <a:pt x="2989" y="533"/>
                  </a:cubicBezTo>
                  <a:cubicBezTo>
                    <a:pt x="2994" y="533"/>
                    <a:pt x="2997" y="536"/>
                    <a:pt x="2997" y="541"/>
                  </a:cubicBezTo>
                  <a:lnTo>
                    <a:pt x="2997" y="557"/>
                  </a:lnTo>
                  <a:cubicBezTo>
                    <a:pt x="2997" y="561"/>
                    <a:pt x="2994" y="565"/>
                    <a:pt x="2989" y="565"/>
                  </a:cubicBezTo>
                  <a:cubicBezTo>
                    <a:pt x="2985" y="565"/>
                    <a:pt x="2981" y="561"/>
                    <a:pt x="2981" y="557"/>
                  </a:cubicBezTo>
                  <a:close/>
                  <a:moveTo>
                    <a:pt x="2981" y="509"/>
                  </a:moveTo>
                  <a:lnTo>
                    <a:pt x="2981" y="493"/>
                  </a:lnTo>
                  <a:cubicBezTo>
                    <a:pt x="2981" y="488"/>
                    <a:pt x="2985" y="485"/>
                    <a:pt x="2989" y="485"/>
                  </a:cubicBezTo>
                  <a:cubicBezTo>
                    <a:pt x="2994" y="485"/>
                    <a:pt x="2997" y="488"/>
                    <a:pt x="2997" y="493"/>
                  </a:cubicBezTo>
                  <a:lnTo>
                    <a:pt x="2997" y="509"/>
                  </a:lnTo>
                  <a:cubicBezTo>
                    <a:pt x="2997" y="513"/>
                    <a:pt x="2994" y="517"/>
                    <a:pt x="2989" y="517"/>
                  </a:cubicBezTo>
                  <a:cubicBezTo>
                    <a:pt x="2985" y="517"/>
                    <a:pt x="2981" y="513"/>
                    <a:pt x="2981" y="509"/>
                  </a:cubicBezTo>
                  <a:close/>
                  <a:moveTo>
                    <a:pt x="2981" y="461"/>
                  </a:moveTo>
                  <a:lnTo>
                    <a:pt x="2981" y="445"/>
                  </a:lnTo>
                  <a:cubicBezTo>
                    <a:pt x="2981" y="440"/>
                    <a:pt x="2985" y="437"/>
                    <a:pt x="2989" y="437"/>
                  </a:cubicBezTo>
                  <a:cubicBezTo>
                    <a:pt x="2994" y="437"/>
                    <a:pt x="2997" y="440"/>
                    <a:pt x="2997" y="445"/>
                  </a:cubicBezTo>
                  <a:lnTo>
                    <a:pt x="2997" y="461"/>
                  </a:lnTo>
                  <a:cubicBezTo>
                    <a:pt x="2997" y="465"/>
                    <a:pt x="2994" y="469"/>
                    <a:pt x="2989" y="469"/>
                  </a:cubicBezTo>
                  <a:cubicBezTo>
                    <a:pt x="2985" y="469"/>
                    <a:pt x="2981" y="465"/>
                    <a:pt x="2981" y="461"/>
                  </a:cubicBezTo>
                  <a:close/>
                  <a:moveTo>
                    <a:pt x="2981" y="413"/>
                  </a:moveTo>
                  <a:lnTo>
                    <a:pt x="2981" y="397"/>
                  </a:lnTo>
                  <a:cubicBezTo>
                    <a:pt x="2981" y="392"/>
                    <a:pt x="2985" y="389"/>
                    <a:pt x="2989" y="389"/>
                  </a:cubicBezTo>
                  <a:cubicBezTo>
                    <a:pt x="2994" y="389"/>
                    <a:pt x="2997" y="392"/>
                    <a:pt x="2997" y="397"/>
                  </a:cubicBezTo>
                  <a:lnTo>
                    <a:pt x="2997" y="413"/>
                  </a:lnTo>
                  <a:cubicBezTo>
                    <a:pt x="2997" y="417"/>
                    <a:pt x="2994" y="421"/>
                    <a:pt x="2989" y="421"/>
                  </a:cubicBezTo>
                  <a:cubicBezTo>
                    <a:pt x="2985" y="421"/>
                    <a:pt x="2981" y="417"/>
                    <a:pt x="2981" y="413"/>
                  </a:cubicBezTo>
                  <a:close/>
                  <a:moveTo>
                    <a:pt x="2981" y="365"/>
                  </a:moveTo>
                  <a:lnTo>
                    <a:pt x="2981" y="349"/>
                  </a:lnTo>
                  <a:cubicBezTo>
                    <a:pt x="2981" y="344"/>
                    <a:pt x="2985" y="341"/>
                    <a:pt x="2989" y="341"/>
                  </a:cubicBezTo>
                  <a:cubicBezTo>
                    <a:pt x="2994" y="341"/>
                    <a:pt x="2997" y="344"/>
                    <a:pt x="2997" y="349"/>
                  </a:cubicBezTo>
                  <a:lnTo>
                    <a:pt x="2997" y="365"/>
                  </a:lnTo>
                  <a:cubicBezTo>
                    <a:pt x="2997" y="369"/>
                    <a:pt x="2994" y="373"/>
                    <a:pt x="2989" y="373"/>
                  </a:cubicBezTo>
                  <a:cubicBezTo>
                    <a:pt x="2985" y="373"/>
                    <a:pt x="2981" y="369"/>
                    <a:pt x="2981" y="365"/>
                  </a:cubicBezTo>
                  <a:close/>
                  <a:moveTo>
                    <a:pt x="2981" y="317"/>
                  </a:moveTo>
                  <a:lnTo>
                    <a:pt x="2981" y="301"/>
                  </a:lnTo>
                  <a:cubicBezTo>
                    <a:pt x="2981" y="296"/>
                    <a:pt x="2985" y="293"/>
                    <a:pt x="2989" y="293"/>
                  </a:cubicBezTo>
                  <a:cubicBezTo>
                    <a:pt x="2994" y="293"/>
                    <a:pt x="2997" y="296"/>
                    <a:pt x="2997" y="301"/>
                  </a:cubicBezTo>
                  <a:lnTo>
                    <a:pt x="2997" y="317"/>
                  </a:lnTo>
                  <a:cubicBezTo>
                    <a:pt x="2997" y="321"/>
                    <a:pt x="2994" y="325"/>
                    <a:pt x="2989" y="325"/>
                  </a:cubicBezTo>
                  <a:cubicBezTo>
                    <a:pt x="2985" y="325"/>
                    <a:pt x="2981" y="321"/>
                    <a:pt x="2981" y="317"/>
                  </a:cubicBezTo>
                  <a:close/>
                  <a:moveTo>
                    <a:pt x="2981" y="269"/>
                  </a:moveTo>
                  <a:lnTo>
                    <a:pt x="2981" y="253"/>
                  </a:lnTo>
                  <a:cubicBezTo>
                    <a:pt x="2981" y="248"/>
                    <a:pt x="2985" y="245"/>
                    <a:pt x="2989" y="245"/>
                  </a:cubicBezTo>
                  <a:cubicBezTo>
                    <a:pt x="2994" y="245"/>
                    <a:pt x="2997" y="248"/>
                    <a:pt x="2997" y="253"/>
                  </a:cubicBezTo>
                  <a:lnTo>
                    <a:pt x="2997" y="269"/>
                  </a:lnTo>
                  <a:cubicBezTo>
                    <a:pt x="2997" y="273"/>
                    <a:pt x="2994" y="277"/>
                    <a:pt x="2989" y="277"/>
                  </a:cubicBezTo>
                  <a:cubicBezTo>
                    <a:pt x="2985" y="277"/>
                    <a:pt x="2981" y="273"/>
                    <a:pt x="2981" y="269"/>
                  </a:cubicBezTo>
                  <a:close/>
                  <a:moveTo>
                    <a:pt x="2981" y="221"/>
                  </a:moveTo>
                  <a:lnTo>
                    <a:pt x="2981" y="205"/>
                  </a:lnTo>
                  <a:cubicBezTo>
                    <a:pt x="2981" y="200"/>
                    <a:pt x="2985" y="197"/>
                    <a:pt x="2989" y="197"/>
                  </a:cubicBezTo>
                  <a:cubicBezTo>
                    <a:pt x="2994" y="197"/>
                    <a:pt x="2997" y="200"/>
                    <a:pt x="2997" y="205"/>
                  </a:cubicBezTo>
                  <a:lnTo>
                    <a:pt x="2997" y="221"/>
                  </a:lnTo>
                  <a:cubicBezTo>
                    <a:pt x="2997" y="225"/>
                    <a:pt x="2994" y="229"/>
                    <a:pt x="2989" y="229"/>
                  </a:cubicBezTo>
                  <a:cubicBezTo>
                    <a:pt x="2985" y="229"/>
                    <a:pt x="2981" y="225"/>
                    <a:pt x="2981" y="221"/>
                  </a:cubicBezTo>
                  <a:close/>
                  <a:moveTo>
                    <a:pt x="2981" y="173"/>
                  </a:moveTo>
                  <a:lnTo>
                    <a:pt x="2981" y="157"/>
                  </a:lnTo>
                  <a:cubicBezTo>
                    <a:pt x="2981" y="152"/>
                    <a:pt x="2985" y="149"/>
                    <a:pt x="2989" y="149"/>
                  </a:cubicBezTo>
                  <a:cubicBezTo>
                    <a:pt x="2994" y="149"/>
                    <a:pt x="2997" y="152"/>
                    <a:pt x="2997" y="157"/>
                  </a:cubicBezTo>
                  <a:lnTo>
                    <a:pt x="2997" y="173"/>
                  </a:lnTo>
                  <a:cubicBezTo>
                    <a:pt x="2997" y="177"/>
                    <a:pt x="2994" y="181"/>
                    <a:pt x="2989" y="181"/>
                  </a:cubicBezTo>
                  <a:cubicBezTo>
                    <a:pt x="2985" y="181"/>
                    <a:pt x="2981" y="177"/>
                    <a:pt x="2981" y="173"/>
                  </a:cubicBezTo>
                  <a:close/>
                  <a:moveTo>
                    <a:pt x="2981" y="125"/>
                  </a:moveTo>
                  <a:lnTo>
                    <a:pt x="2981" y="109"/>
                  </a:lnTo>
                  <a:cubicBezTo>
                    <a:pt x="2981" y="104"/>
                    <a:pt x="2985" y="101"/>
                    <a:pt x="2989" y="101"/>
                  </a:cubicBezTo>
                  <a:cubicBezTo>
                    <a:pt x="2994" y="101"/>
                    <a:pt x="2997" y="104"/>
                    <a:pt x="2997" y="109"/>
                  </a:cubicBezTo>
                  <a:lnTo>
                    <a:pt x="2997" y="125"/>
                  </a:lnTo>
                  <a:cubicBezTo>
                    <a:pt x="2997" y="129"/>
                    <a:pt x="2994" y="133"/>
                    <a:pt x="2989" y="133"/>
                  </a:cubicBezTo>
                  <a:cubicBezTo>
                    <a:pt x="2985" y="133"/>
                    <a:pt x="2981" y="129"/>
                    <a:pt x="2981" y="125"/>
                  </a:cubicBezTo>
                  <a:close/>
                  <a:moveTo>
                    <a:pt x="2981" y="77"/>
                  </a:moveTo>
                  <a:lnTo>
                    <a:pt x="2981" y="61"/>
                  </a:lnTo>
                  <a:cubicBezTo>
                    <a:pt x="2981" y="56"/>
                    <a:pt x="2985" y="53"/>
                    <a:pt x="2989" y="53"/>
                  </a:cubicBezTo>
                  <a:cubicBezTo>
                    <a:pt x="2994" y="53"/>
                    <a:pt x="2997" y="56"/>
                    <a:pt x="2997" y="61"/>
                  </a:cubicBezTo>
                  <a:lnTo>
                    <a:pt x="2997" y="77"/>
                  </a:lnTo>
                  <a:cubicBezTo>
                    <a:pt x="2997" y="81"/>
                    <a:pt x="2994" y="85"/>
                    <a:pt x="2989" y="85"/>
                  </a:cubicBezTo>
                  <a:cubicBezTo>
                    <a:pt x="2985" y="85"/>
                    <a:pt x="2981" y="81"/>
                    <a:pt x="2981" y="77"/>
                  </a:cubicBezTo>
                  <a:close/>
                  <a:moveTo>
                    <a:pt x="2981" y="29"/>
                  </a:moveTo>
                  <a:lnTo>
                    <a:pt x="2981" y="13"/>
                  </a:lnTo>
                  <a:cubicBezTo>
                    <a:pt x="2981" y="8"/>
                    <a:pt x="2985" y="5"/>
                    <a:pt x="2989" y="5"/>
                  </a:cubicBezTo>
                  <a:cubicBezTo>
                    <a:pt x="2994" y="5"/>
                    <a:pt x="2997" y="8"/>
                    <a:pt x="2997" y="13"/>
                  </a:cubicBezTo>
                  <a:lnTo>
                    <a:pt x="2997" y="29"/>
                  </a:lnTo>
                  <a:cubicBezTo>
                    <a:pt x="2997" y="33"/>
                    <a:pt x="2994" y="37"/>
                    <a:pt x="2989" y="37"/>
                  </a:cubicBezTo>
                  <a:cubicBezTo>
                    <a:pt x="2985" y="37"/>
                    <a:pt x="2981" y="33"/>
                    <a:pt x="2981" y="29"/>
                  </a:cubicBezTo>
                  <a:close/>
                  <a:moveTo>
                    <a:pt x="2961" y="16"/>
                  </a:moveTo>
                  <a:lnTo>
                    <a:pt x="2945" y="16"/>
                  </a:lnTo>
                  <a:cubicBezTo>
                    <a:pt x="2941" y="16"/>
                    <a:pt x="2937" y="13"/>
                    <a:pt x="2937" y="8"/>
                  </a:cubicBezTo>
                  <a:cubicBezTo>
                    <a:pt x="2937" y="4"/>
                    <a:pt x="2941" y="0"/>
                    <a:pt x="2945" y="0"/>
                  </a:cubicBezTo>
                  <a:lnTo>
                    <a:pt x="2961" y="0"/>
                  </a:lnTo>
                  <a:cubicBezTo>
                    <a:pt x="2966" y="0"/>
                    <a:pt x="2969" y="4"/>
                    <a:pt x="2969" y="8"/>
                  </a:cubicBezTo>
                  <a:cubicBezTo>
                    <a:pt x="2969" y="13"/>
                    <a:pt x="2966" y="16"/>
                    <a:pt x="2961" y="16"/>
                  </a:cubicBezTo>
                  <a:close/>
                  <a:moveTo>
                    <a:pt x="2913" y="16"/>
                  </a:moveTo>
                  <a:lnTo>
                    <a:pt x="2897" y="16"/>
                  </a:lnTo>
                  <a:cubicBezTo>
                    <a:pt x="2893" y="16"/>
                    <a:pt x="2889" y="13"/>
                    <a:pt x="2889" y="8"/>
                  </a:cubicBezTo>
                  <a:cubicBezTo>
                    <a:pt x="2889" y="4"/>
                    <a:pt x="2893" y="0"/>
                    <a:pt x="2897" y="0"/>
                  </a:cubicBezTo>
                  <a:lnTo>
                    <a:pt x="2913" y="0"/>
                  </a:lnTo>
                  <a:cubicBezTo>
                    <a:pt x="2918" y="0"/>
                    <a:pt x="2921" y="4"/>
                    <a:pt x="2921" y="8"/>
                  </a:cubicBezTo>
                  <a:cubicBezTo>
                    <a:pt x="2921" y="13"/>
                    <a:pt x="2918" y="16"/>
                    <a:pt x="2913" y="16"/>
                  </a:cubicBezTo>
                  <a:close/>
                  <a:moveTo>
                    <a:pt x="2865" y="16"/>
                  </a:moveTo>
                  <a:lnTo>
                    <a:pt x="2849" y="16"/>
                  </a:lnTo>
                  <a:cubicBezTo>
                    <a:pt x="2845" y="16"/>
                    <a:pt x="2841" y="13"/>
                    <a:pt x="2841" y="8"/>
                  </a:cubicBezTo>
                  <a:cubicBezTo>
                    <a:pt x="2841" y="4"/>
                    <a:pt x="2845" y="0"/>
                    <a:pt x="2849" y="0"/>
                  </a:cubicBezTo>
                  <a:lnTo>
                    <a:pt x="2865" y="0"/>
                  </a:lnTo>
                  <a:cubicBezTo>
                    <a:pt x="2870" y="0"/>
                    <a:pt x="2873" y="4"/>
                    <a:pt x="2873" y="8"/>
                  </a:cubicBezTo>
                  <a:cubicBezTo>
                    <a:pt x="2873" y="13"/>
                    <a:pt x="2870" y="16"/>
                    <a:pt x="2865" y="16"/>
                  </a:cubicBezTo>
                  <a:close/>
                  <a:moveTo>
                    <a:pt x="2817" y="16"/>
                  </a:moveTo>
                  <a:lnTo>
                    <a:pt x="2801" y="16"/>
                  </a:lnTo>
                  <a:cubicBezTo>
                    <a:pt x="2797" y="16"/>
                    <a:pt x="2793" y="13"/>
                    <a:pt x="2793" y="8"/>
                  </a:cubicBezTo>
                  <a:cubicBezTo>
                    <a:pt x="2793" y="4"/>
                    <a:pt x="2797" y="0"/>
                    <a:pt x="2801" y="0"/>
                  </a:cubicBezTo>
                  <a:lnTo>
                    <a:pt x="2817" y="0"/>
                  </a:lnTo>
                  <a:cubicBezTo>
                    <a:pt x="2822" y="0"/>
                    <a:pt x="2825" y="4"/>
                    <a:pt x="2825" y="8"/>
                  </a:cubicBezTo>
                  <a:cubicBezTo>
                    <a:pt x="2825" y="13"/>
                    <a:pt x="2822" y="16"/>
                    <a:pt x="2817" y="16"/>
                  </a:cubicBezTo>
                  <a:close/>
                  <a:moveTo>
                    <a:pt x="2769" y="16"/>
                  </a:moveTo>
                  <a:lnTo>
                    <a:pt x="2753" y="16"/>
                  </a:lnTo>
                  <a:cubicBezTo>
                    <a:pt x="2749" y="16"/>
                    <a:pt x="2745" y="13"/>
                    <a:pt x="2745" y="8"/>
                  </a:cubicBezTo>
                  <a:cubicBezTo>
                    <a:pt x="2745" y="4"/>
                    <a:pt x="2749" y="0"/>
                    <a:pt x="2753" y="0"/>
                  </a:cubicBezTo>
                  <a:lnTo>
                    <a:pt x="2769" y="0"/>
                  </a:lnTo>
                  <a:cubicBezTo>
                    <a:pt x="2774" y="0"/>
                    <a:pt x="2777" y="4"/>
                    <a:pt x="2777" y="8"/>
                  </a:cubicBezTo>
                  <a:cubicBezTo>
                    <a:pt x="2777" y="13"/>
                    <a:pt x="2774" y="16"/>
                    <a:pt x="2769" y="16"/>
                  </a:cubicBezTo>
                  <a:close/>
                  <a:moveTo>
                    <a:pt x="2721" y="16"/>
                  </a:moveTo>
                  <a:lnTo>
                    <a:pt x="2705" y="16"/>
                  </a:lnTo>
                  <a:cubicBezTo>
                    <a:pt x="2701" y="16"/>
                    <a:pt x="2697" y="13"/>
                    <a:pt x="2697" y="8"/>
                  </a:cubicBezTo>
                  <a:cubicBezTo>
                    <a:pt x="2697" y="4"/>
                    <a:pt x="2701" y="0"/>
                    <a:pt x="2705" y="0"/>
                  </a:cubicBezTo>
                  <a:lnTo>
                    <a:pt x="2721" y="0"/>
                  </a:lnTo>
                  <a:cubicBezTo>
                    <a:pt x="2726" y="0"/>
                    <a:pt x="2729" y="4"/>
                    <a:pt x="2729" y="8"/>
                  </a:cubicBezTo>
                  <a:cubicBezTo>
                    <a:pt x="2729" y="13"/>
                    <a:pt x="2726" y="16"/>
                    <a:pt x="2721" y="16"/>
                  </a:cubicBezTo>
                  <a:close/>
                  <a:moveTo>
                    <a:pt x="2673" y="16"/>
                  </a:moveTo>
                  <a:lnTo>
                    <a:pt x="2657" y="16"/>
                  </a:lnTo>
                  <a:cubicBezTo>
                    <a:pt x="2653" y="16"/>
                    <a:pt x="2649" y="13"/>
                    <a:pt x="2649" y="8"/>
                  </a:cubicBezTo>
                  <a:cubicBezTo>
                    <a:pt x="2649" y="4"/>
                    <a:pt x="2653" y="0"/>
                    <a:pt x="2657" y="0"/>
                  </a:cubicBezTo>
                  <a:lnTo>
                    <a:pt x="2673" y="0"/>
                  </a:lnTo>
                  <a:cubicBezTo>
                    <a:pt x="2678" y="0"/>
                    <a:pt x="2681" y="4"/>
                    <a:pt x="2681" y="8"/>
                  </a:cubicBezTo>
                  <a:cubicBezTo>
                    <a:pt x="2681" y="13"/>
                    <a:pt x="2678" y="16"/>
                    <a:pt x="2673" y="16"/>
                  </a:cubicBezTo>
                  <a:close/>
                  <a:moveTo>
                    <a:pt x="2625" y="16"/>
                  </a:moveTo>
                  <a:lnTo>
                    <a:pt x="2609" y="16"/>
                  </a:lnTo>
                  <a:cubicBezTo>
                    <a:pt x="2605" y="16"/>
                    <a:pt x="2601" y="13"/>
                    <a:pt x="2601" y="8"/>
                  </a:cubicBezTo>
                  <a:cubicBezTo>
                    <a:pt x="2601" y="4"/>
                    <a:pt x="2605" y="0"/>
                    <a:pt x="2609" y="0"/>
                  </a:cubicBezTo>
                  <a:lnTo>
                    <a:pt x="2625" y="0"/>
                  </a:lnTo>
                  <a:cubicBezTo>
                    <a:pt x="2630" y="0"/>
                    <a:pt x="2633" y="4"/>
                    <a:pt x="2633" y="8"/>
                  </a:cubicBezTo>
                  <a:cubicBezTo>
                    <a:pt x="2633" y="13"/>
                    <a:pt x="2630" y="16"/>
                    <a:pt x="2625" y="16"/>
                  </a:cubicBezTo>
                  <a:close/>
                  <a:moveTo>
                    <a:pt x="2577" y="16"/>
                  </a:moveTo>
                  <a:lnTo>
                    <a:pt x="2561" y="16"/>
                  </a:lnTo>
                  <a:cubicBezTo>
                    <a:pt x="2557" y="16"/>
                    <a:pt x="2553" y="13"/>
                    <a:pt x="2553" y="8"/>
                  </a:cubicBezTo>
                  <a:cubicBezTo>
                    <a:pt x="2553" y="4"/>
                    <a:pt x="2557" y="0"/>
                    <a:pt x="2561" y="0"/>
                  </a:cubicBezTo>
                  <a:lnTo>
                    <a:pt x="2577" y="0"/>
                  </a:lnTo>
                  <a:cubicBezTo>
                    <a:pt x="2582" y="0"/>
                    <a:pt x="2585" y="4"/>
                    <a:pt x="2585" y="8"/>
                  </a:cubicBezTo>
                  <a:cubicBezTo>
                    <a:pt x="2585" y="13"/>
                    <a:pt x="2582" y="16"/>
                    <a:pt x="2577" y="16"/>
                  </a:cubicBezTo>
                  <a:close/>
                  <a:moveTo>
                    <a:pt x="2529" y="16"/>
                  </a:moveTo>
                  <a:lnTo>
                    <a:pt x="2513" y="16"/>
                  </a:lnTo>
                  <a:cubicBezTo>
                    <a:pt x="2509" y="16"/>
                    <a:pt x="2505" y="13"/>
                    <a:pt x="2505" y="8"/>
                  </a:cubicBezTo>
                  <a:cubicBezTo>
                    <a:pt x="2505" y="4"/>
                    <a:pt x="2509" y="0"/>
                    <a:pt x="2513" y="0"/>
                  </a:cubicBezTo>
                  <a:lnTo>
                    <a:pt x="2529" y="0"/>
                  </a:lnTo>
                  <a:cubicBezTo>
                    <a:pt x="2534" y="0"/>
                    <a:pt x="2537" y="4"/>
                    <a:pt x="2537" y="8"/>
                  </a:cubicBezTo>
                  <a:cubicBezTo>
                    <a:pt x="2537" y="13"/>
                    <a:pt x="2534" y="16"/>
                    <a:pt x="2529" y="16"/>
                  </a:cubicBezTo>
                  <a:close/>
                  <a:moveTo>
                    <a:pt x="2481" y="16"/>
                  </a:moveTo>
                  <a:lnTo>
                    <a:pt x="2465" y="16"/>
                  </a:lnTo>
                  <a:cubicBezTo>
                    <a:pt x="2461" y="16"/>
                    <a:pt x="2457" y="13"/>
                    <a:pt x="2457" y="8"/>
                  </a:cubicBezTo>
                  <a:cubicBezTo>
                    <a:pt x="2457" y="4"/>
                    <a:pt x="2461" y="0"/>
                    <a:pt x="2465" y="0"/>
                  </a:cubicBezTo>
                  <a:lnTo>
                    <a:pt x="2481" y="0"/>
                  </a:lnTo>
                  <a:cubicBezTo>
                    <a:pt x="2486" y="0"/>
                    <a:pt x="2489" y="4"/>
                    <a:pt x="2489" y="8"/>
                  </a:cubicBezTo>
                  <a:cubicBezTo>
                    <a:pt x="2489" y="13"/>
                    <a:pt x="2486" y="16"/>
                    <a:pt x="2481" y="16"/>
                  </a:cubicBezTo>
                  <a:close/>
                  <a:moveTo>
                    <a:pt x="2433" y="16"/>
                  </a:moveTo>
                  <a:lnTo>
                    <a:pt x="2417" y="16"/>
                  </a:lnTo>
                  <a:cubicBezTo>
                    <a:pt x="2413" y="16"/>
                    <a:pt x="2409" y="13"/>
                    <a:pt x="2409" y="8"/>
                  </a:cubicBezTo>
                  <a:cubicBezTo>
                    <a:pt x="2409" y="4"/>
                    <a:pt x="2413" y="0"/>
                    <a:pt x="2417" y="0"/>
                  </a:cubicBezTo>
                  <a:lnTo>
                    <a:pt x="2433" y="0"/>
                  </a:lnTo>
                  <a:cubicBezTo>
                    <a:pt x="2438" y="0"/>
                    <a:pt x="2441" y="4"/>
                    <a:pt x="2441" y="8"/>
                  </a:cubicBezTo>
                  <a:cubicBezTo>
                    <a:pt x="2441" y="13"/>
                    <a:pt x="2438" y="16"/>
                    <a:pt x="2433" y="16"/>
                  </a:cubicBezTo>
                  <a:close/>
                  <a:moveTo>
                    <a:pt x="2385" y="16"/>
                  </a:moveTo>
                  <a:lnTo>
                    <a:pt x="2369" y="16"/>
                  </a:lnTo>
                  <a:cubicBezTo>
                    <a:pt x="2365" y="16"/>
                    <a:pt x="2361" y="13"/>
                    <a:pt x="2361" y="8"/>
                  </a:cubicBezTo>
                  <a:cubicBezTo>
                    <a:pt x="2361" y="4"/>
                    <a:pt x="2365" y="0"/>
                    <a:pt x="2369" y="0"/>
                  </a:cubicBezTo>
                  <a:lnTo>
                    <a:pt x="2385" y="0"/>
                  </a:lnTo>
                  <a:cubicBezTo>
                    <a:pt x="2390" y="0"/>
                    <a:pt x="2393" y="4"/>
                    <a:pt x="2393" y="8"/>
                  </a:cubicBezTo>
                  <a:cubicBezTo>
                    <a:pt x="2393" y="13"/>
                    <a:pt x="2390" y="16"/>
                    <a:pt x="2385" y="16"/>
                  </a:cubicBezTo>
                  <a:close/>
                  <a:moveTo>
                    <a:pt x="2337" y="16"/>
                  </a:moveTo>
                  <a:lnTo>
                    <a:pt x="2321" y="16"/>
                  </a:lnTo>
                  <a:cubicBezTo>
                    <a:pt x="2317" y="16"/>
                    <a:pt x="2313" y="13"/>
                    <a:pt x="2313" y="8"/>
                  </a:cubicBezTo>
                  <a:cubicBezTo>
                    <a:pt x="2313" y="4"/>
                    <a:pt x="2317" y="0"/>
                    <a:pt x="2321" y="0"/>
                  </a:cubicBezTo>
                  <a:lnTo>
                    <a:pt x="2337" y="0"/>
                  </a:lnTo>
                  <a:cubicBezTo>
                    <a:pt x="2342" y="0"/>
                    <a:pt x="2345" y="4"/>
                    <a:pt x="2345" y="8"/>
                  </a:cubicBezTo>
                  <a:cubicBezTo>
                    <a:pt x="2345" y="13"/>
                    <a:pt x="2342" y="16"/>
                    <a:pt x="2337" y="16"/>
                  </a:cubicBezTo>
                  <a:close/>
                  <a:moveTo>
                    <a:pt x="2289" y="16"/>
                  </a:moveTo>
                  <a:lnTo>
                    <a:pt x="2273" y="16"/>
                  </a:lnTo>
                  <a:cubicBezTo>
                    <a:pt x="2269" y="16"/>
                    <a:pt x="2265" y="13"/>
                    <a:pt x="2265" y="8"/>
                  </a:cubicBezTo>
                  <a:cubicBezTo>
                    <a:pt x="2265" y="4"/>
                    <a:pt x="2269" y="0"/>
                    <a:pt x="2273" y="0"/>
                  </a:cubicBezTo>
                  <a:lnTo>
                    <a:pt x="2289" y="0"/>
                  </a:lnTo>
                  <a:cubicBezTo>
                    <a:pt x="2294" y="0"/>
                    <a:pt x="2297" y="4"/>
                    <a:pt x="2297" y="8"/>
                  </a:cubicBezTo>
                  <a:cubicBezTo>
                    <a:pt x="2297" y="13"/>
                    <a:pt x="2294" y="16"/>
                    <a:pt x="2289" y="16"/>
                  </a:cubicBezTo>
                  <a:close/>
                  <a:moveTo>
                    <a:pt x="2241" y="16"/>
                  </a:moveTo>
                  <a:lnTo>
                    <a:pt x="2225" y="16"/>
                  </a:lnTo>
                  <a:cubicBezTo>
                    <a:pt x="2221" y="16"/>
                    <a:pt x="2217" y="13"/>
                    <a:pt x="2217" y="8"/>
                  </a:cubicBezTo>
                  <a:cubicBezTo>
                    <a:pt x="2217" y="4"/>
                    <a:pt x="2221" y="0"/>
                    <a:pt x="2225" y="0"/>
                  </a:cubicBezTo>
                  <a:lnTo>
                    <a:pt x="2241" y="0"/>
                  </a:lnTo>
                  <a:cubicBezTo>
                    <a:pt x="2246" y="0"/>
                    <a:pt x="2249" y="4"/>
                    <a:pt x="2249" y="8"/>
                  </a:cubicBezTo>
                  <a:cubicBezTo>
                    <a:pt x="2249" y="13"/>
                    <a:pt x="2246" y="16"/>
                    <a:pt x="2241" y="16"/>
                  </a:cubicBezTo>
                  <a:close/>
                  <a:moveTo>
                    <a:pt x="2193" y="16"/>
                  </a:moveTo>
                  <a:lnTo>
                    <a:pt x="2177" y="16"/>
                  </a:lnTo>
                  <a:cubicBezTo>
                    <a:pt x="2173" y="16"/>
                    <a:pt x="2169" y="13"/>
                    <a:pt x="2169" y="8"/>
                  </a:cubicBezTo>
                  <a:cubicBezTo>
                    <a:pt x="2169" y="4"/>
                    <a:pt x="2173" y="0"/>
                    <a:pt x="2177" y="0"/>
                  </a:cubicBezTo>
                  <a:lnTo>
                    <a:pt x="2193" y="0"/>
                  </a:lnTo>
                  <a:cubicBezTo>
                    <a:pt x="2198" y="0"/>
                    <a:pt x="2201" y="4"/>
                    <a:pt x="2201" y="8"/>
                  </a:cubicBezTo>
                  <a:cubicBezTo>
                    <a:pt x="2201" y="13"/>
                    <a:pt x="2198" y="16"/>
                    <a:pt x="2193" y="16"/>
                  </a:cubicBezTo>
                  <a:close/>
                  <a:moveTo>
                    <a:pt x="2145" y="16"/>
                  </a:moveTo>
                  <a:lnTo>
                    <a:pt x="2129" y="16"/>
                  </a:lnTo>
                  <a:cubicBezTo>
                    <a:pt x="2125" y="16"/>
                    <a:pt x="2121" y="13"/>
                    <a:pt x="2121" y="8"/>
                  </a:cubicBezTo>
                  <a:cubicBezTo>
                    <a:pt x="2121" y="4"/>
                    <a:pt x="2125" y="0"/>
                    <a:pt x="2129" y="0"/>
                  </a:cubicBezTo>
                  <a:lnTo>
                    <a:pt x="2145" y="0"/>
                  </a:lnTo>
                  <a:cubicBezTo>
                    <a:pt x="2150" y="0"/>
                    <a:pt x="2153" y="4"/>
                    <a:pt x="2153" y="8"/>
                  </a:cubicBezTo>
                  <a:cubicBezTo>
                    <a:pt x="2153" y="13"/>
                    <a:pt x="2150" y="16"/>
                    <a:pt x="2145" y="16"/>
                  </a:cubicBezTo>
                  <a:close/>
                  <a:moveTo>
                    <a:pt x="2097" y="16"/>
                  </a:moveTo>
                  <a:lnTo>
                    <a:pt x="2081" y="16"/>
                  </a:lnTo>
                  <a:cubicBezTo>
                    <a:pt x="2077" y="16"/>
                    <a:pt x="2073" y="13"/>
                    <a:pt x="2073" y="8"/>
                  </a:cubicBezTo>
                  <a:cubicBezTo>
                    <a:pt x="2073" y="4"/>
                    <a:pt x="2077" y="0"/>
                    <a:pt x="2081" y="0"/>
                  </a:cubicBezTo>
                  <a:lnTo>
                    <a:pt x="2097" y="0"/>
                  </a:lnTo>
                  <a:cubicBezTo>
                    <a:pt x="2102" y="0"/>
                    <a:pt x="2105" y="4"/>
                    <a:pt x="2105" y="8"/>
                  </a:cubicBezTo>
                  <a:cubicBezTo>
                    <a:pt x="2105" y="13"/>
                    <a:pt x="2102" y="16"/>
                    <a:pt x="2097" y="16"/>
                  </a:cubicBezTo>
                  <a:close/>
                  <a:moveTo>
                    <a:pt x="2049" y="16"/>
                  </a:moveTo>
                  <a:lnTo>
                    <a:pt x="2033" y="16"/>
                  </a:lnTo>
                  <a:cubicBezTo>
                    <a:pt x="2029" y="16"/>
                    <a:pt x="2025" y="13"/>
                    <a:pt x="2025" y="8"/>
                  </a:cubicBezTo>
                  <a:cubicBezTo>
                    <a:pt x="2025" y="4"/>
                    <a:pt x="2029" y="0"/>
                    <a:pt x="2033" y="0"/>
                  </a:cubicBezTo>
                  <a:lnTo>
                    <a:pt x="2049" y="0"/>
                  </a:lnTo>
                  <a:cubicBezTo>
                    <a:pt x="2054" y="0"/>
                    <a:pt x="2057" y="4"/>
                    <a:pt x="2057" y="8"/>
                  </a:cubicBezTo>
                  <a:cubicBezTo>
                    <a:pt x="2057" y="13"/>
                    <a:pt x="2054" y="16"/>
                    <a:pt x="2049" y="16"/>
                  </a:cubicBezTo>
                  <a:close/>
                  <a:moveTo>
                    <a:pt x="2001" y="16"/>
                  </a:moveTo>
                  <a:lnTo>
                    <a:pt x="1985" y="16"/>
                  </a:lnTo>
                  <a:cubicBezTo>
                    <a:pt x="1981" y="16"/>
                    <a:pt x="1977" y="13"/>
                    <a:pt x="1977" y="8"/>
                  </a:cubicBezTo>
                  <a:cubicBezTo>
                    <a:pt x="1977" y="4"/>
                    <a:pt x="1981" y="0"/>
                    <a:pt x="1985" y="0"/>
                  </a:cubicBezTo>
                  <a:lnTo>
                    <a:pt x="2001" y="0"/>
                  </a:lnTo>
                  <a:cubicBezTo>
                    <a:pt x="2006" y="0"/>
                    <a:pt x="2009" y="4"/>
                    <a:pt x="2009" y="8"/>
                  </a:cubicBezTo>
                  <a:cubicBezTo>
                    <a:pt x="2009" y="13"/>
                    <a:pt x="2006" y="16"/>
                    <a:pt x="2001" y="16"/>
                  </a:cubicBezTo>
                  <a:close/>
                  <a:moveTo>
                    <a:pt x="1953" y="16"/>
                  </a:moveTo>
                  <a:lnTo>
                    <a:pt x="1937" y="16"/>
                  </a:lnTo>
                  <a:cubicBezTo>
                    <a:pt x="1933" y="16"/>
                    <a:pt x="1929" y="13"/>
                    <a:pt x="1929" y="8"/>
                  </a:cubicBezTo>
                  <a:cubicBezTo>
                    <a:pt x="1929" y="4"/>
                    <a:pt x="1933" y="0"/>
                    <a:pt x="1937" y="0"/>
                  </a:cubicBezTo>
                  <a:lnTo>
                    <a:pt x="1953" y="0"/>
                  </a:lnTo>
                  <a:cubicBezTo>
                    <a:pt x="1958" y="0"/>
                    <a:pt x="1961" y="4"/>
                    <a:pt x="1961" y="8"/>
                  </a:cubicBezTo>
                  <a:cubicBezTo>
                    <a:pt x="1961" y="13"/>
                    <a:pt x="1958" y="16"/>
                    <a:pt x="1953" y="16"/>
                  </a:cubicBezTo>
                  <a:close/>
                  <a:moveTo>
                    <a:pt x="1905" y="16"/>
                  </a:moveTo>
                  <a:lnTo>
                    <a:pt x="1889" y="16"/>
                  </a:lnTo>
                  <a:cubicBezTo>
                    <a:pt x="1885" y="16"/>
                    <a:pt x="1881" y="13"/>
                    <a:pt x="1881" y="8"/>
                  </a:cubicBezTo>
                  <a:cubicBezTo>
                    <a:pt x="1881" y="4"/>
                    <a:pt x="1885" y="0"/>
                    <a:pt x="1889" y="0"/>
                  </a:cubicBezTo>
                  <a:lnTo>
                    <a:pt x="1905" y="0"/>
                  </a:lnTo>
                  <a:cubicBezTo>
                    <a:pt x="1910" y="0"/>
                    <a:pt x="1913" y="4"/>
                    <a:pt x="1913" y="8"/>
                  </a:cubicBezTo>
                  <a:cubicBezTo>
                    <a:pt x="1913" y="13"/>
                    <a:pt x="1910" y="16"/>
                    <a:pt x="1905" y="16"/>
                  </a:cubicBezTo>
                  <a:close/>
                  <a:moveTo>
                    <a:pt x="1857" y="16"/>
                  </a:moveTo>
                  <a:lnTo>
                    <a:pt x="1841" y="16"/>
                  </a:lnTo>
                  <a:cubicBezTo>
                    <a:pt x="1837" y="16"/>
                    <a:pt x="1833" y="13"/>
                    <a:pt x="1833" y="8"/>
                  </a:cubicBezTo>
                  <a:cubicBezTo>
                    <a:pt x="1833" y="4"/>
                    <a:pt x="1837" y="0"/>
                    <a:pt x="1841" y="0"/>
                  </a:cubicBezTo>
                  <a:lnTo>
                    <a:pt x="1857" y="0"/>
                  </a:lnTo>
                  <a:cubicBezTo>
                    <a:pt x="1862" y="0"/>
                    <a:pt x="1865" y="4"/>
                    <a:pt x="1865" y="8"/>
                  </a:cubicBezTo>
                  <a:cubicBezTo>
                    <a:pt x="1865" y="13"/>
                    <a:pt x="1862" y="16"/>
                    <a:pt x="1857" y="16"/>
                  </a:cubicBezTo>
                  <a:close/>
                  <a:moveTo>
                    <a:pt x="1809" y="16"/>
                  </a:moveTo>
                  <a:lnTo>
                    <a:pt x="1793" y="16"/>
                  </a:lnTo>
                  <a:cubicBezTo>
                    <a:pt x="1789" y="16"/>
                    <a:pt x="1785" y="13"/>
                    <a:pt x="1785" y="8"/>
                  </a:cubicBezTo>
                  <a:cubicBezTo>
                    <a:pt x="1785" y="4"/>
                    <a:pt x="1789" y="0"/>
                    <a:pt x="1793" y="0"/>
                  </a:cubicBezTo>
                  <a:lnTo>
                    <a:pt x="1809" y="0"/>
                  </a:lnTo>
                  <a:cubicBezTo>
                    <a:pt x="1814" y="0"/>
                    <a:pt x="1817" y="4"/>
                    <a:pt x="1817" y="8"/>
                  </a:cubicBezTo>
                  <a:cubicBezTo>
                    <a:pt x="1817" y="13"/>
                    <a:pt x="1814" y="16"/>
                    <a:pt x="1809" y="16"/>
                  </a:cubicBezTo>
                  <a:close/>
                  <a:moveTo>
                    <a:pt x="1761" y="16"/>
                  </a:moveTo>
                  <a:lnTo>
                    <a:pt x="1745" y="16"/>
                  </a:lnTo>
                  <a:cubicBezTo>
                    <a:pt x="1741" y="16"/>
                    <a:pt x="1737" y="13"/>
                    <a:pt x="1737" y="8"/>
                  </a:cubicBezTo>
                  <a:cubicBezTo>
                    <a:pt x="1737" y="4"/>
                    <a:pt x="1741" y="0"/>
                    <a:pt x="1745" y="0"/>
                  </a:cubicBezTo>
                  <a:lnTo>
                    <a:pt x="1761" y="0"/>
                  </a:lnTo>
                  <a:cubicBezTo>
                    <a:pt x="1766" y="0"/>
                    <a:pt x="1769" y="4"/>
                    <a:pt x="1769" y="8"/>
                  </a:cubicBezTo>
                  <a:cubicBezTo>
                    <a:pt x="1769" y="13"/>
                    <a:pt x="1766" y="16"/>
                    <a:pt x="1761" y="16"/>
                  </a:cubicBezTo>
                  <a:close/>
                  <a:moveTo>
                    <a:pt x="1713" y="16"/>
                  </a:moveTo>
                  <a:lnTo>
                    <a:pt x="1697" y="16"/>
                  </a:lnTo>
                  <a:cubicBezTo>
                    <a:pt x="1693" y="16"/>
                    <a:pt x="1689" y="13"/>
                    <a:pt x="1689" y="8"/>
                  </a:cubicBezTo>
                  <a:cubicBezTo>
                    <a:pt x="1689" y="4"/>
                    <a:pt x="1693" y="0"/>
                    <a:pt x="1697" y="0"/>
                  </a:cubicBezTo>
                  <a:lnTo>
                    <a:pt x="1713" y="0"/>
                  </a:lnTo>
                  <a:cubicBezTo>
                    <a:pt x="1718" y="0"/>
                    <a:pt x="1721" y="4"/>
                    <a:pt x="1721" y="8"/>
                  </a:cubicBezTo>
                  <a:cubicBezTo>
                    <a:pt x="1721" y="13"/>
                    <a:pt x="1718" y="16"/>
                    <a:pt x="1713" y="16"/>
                  </a:cubicBezTo>
                  <a:close/>
                  <a:moveTo>
                    <a:pt x="1665" y="16"/>
                  </a:moveTo>
                  <a:lnTo>
                    <a:pt x="1649" y="16"/>
                  </a:lnTo>
                  <a:cubicBezTo>
                    <a:pt x="1645" y="16"/>
                    <a:pt x="1641" y="13"/>
                    <a:pt x="1641" y="8"/>
                  </a:cubicBezTo>
                  <a:cubicBezTo>
                    <a:pt x="1641" y="4"/>
                    <a:pt x="1645" y="0"/>
                    <a:pt x="1649" y="0"/>
                  </a:cubicBezTo>
                  <a:lnTo>
                    <a:pt x="1665" y="0"/>
                  </a:lnTo>
                  <a:cubicBezTo>
                    <a:pt x="1670" y="0"/>
                    <a:pt x="1673" y="4"/>
                    <a:pt x="1673" y="8"/>
                  </a:cubicBezTo>
                  <a:cubicBezTo>
                    <a:pt x="1673" y="13"/>
                    <a:pt x="1670" y="16"/>
                    <a:pt x="1665" y="16"/>
                  </a:cubicBezTo>
                  <a:close/>
                  <a:moveTo>
                    <a:pt x="1617" y="16"/>
                  </a:moveTo>
                  <a:lnTo>
                    <a:pt x="1601" y="16"/>
                  </a:lnTo>
                  <a:cubicBezTo>
                    <a:pt x="1597" y="16"/>
                    <a:pt x="1593" y="13"/>
                    <a:pt x="1593" y="8"/>
                  </a:cubicBezTo>
                  <a:cubicBezTo>
                    <a:pt x="1593" y="4"/>
                    <a:pt x="1597" y="0"/>
                    <a:pt x="1601" y="0"/>
                  </a:cubicBezTo>
                  <a:lnTo>
                    <a:pt x="1617" y="0"/>
                  </a:lnTo>
                  <a:cubicBezTo>
                    <a:pt x="1622" y="0"/>
                    <a:pt x="1625" y="4"/>
                    <a:pt x="1625" y="8"/>
                  </a:cubicBezTo>
                  <a:cubicBezTo>
                    <a:pt x="1625" y="13"/>
                    <a:pt x="1622" y="16"/>
                    <a:pt x="1617" y="16"/>
                  </a:cubicBezTo>
                  <a:close/>
                  <a:moveTo>
                    <a:pt x="1569" y="16"/>
                  </a:moveTo>
                  <a:lnTo>
                    <a:pt x="1553" y="16"/>
                  </a:lnTo>
                  <a:cubicBezTo>
                    <a:pt x="1549" y="16"/>
                    <a:pt x="1545" y="13"/>
                    <a:pt x="1545" y="8"/>
                  </a:cubicBezTo>
                  <a:cubicBezTo>
                    <a:pt x="1545" y="4"/>
                    <a:pt x="1549" y="0"/>
                    <a:pt x="1553" y="0"/>
                  </a:cubicBezTo>
                  <a:lnTo>
                    <a:pt x="1569" y="0"/>
                  </a:lnTo>
                  <a:cubicBezTo>
                    <a:pt x="1574" y="0"/>
                    <a:pt x="1577" y="4"/>
                    <a:pt x="1577" y="8"/>
                  </a:cubicBezTo>
                  <a:cubicBezTo>
                    <a:pt x="1577" y="13"/>
                    <a:pt x="1574" y="16"/>
                    <a:pt x="1569" y="16"/>
                  </a:cubicBezTo>
                  <a:close/>
                  <a:moveTo>
                    <a:pt x="1521" y="16"/>
                  </a:moveTo>
                  <a:lnTo>
                    <a:pt x="1505" y="16"/>
                  </a:lnTo>
                  <a:cubicBezTo>
                    <a:pt x="1501" y="16"/>
                    <a:pt x="1497" y="13"/>
                    <a:pt x="1497" y="8"/>
                  </a:cubicBezTo>
                  <a:cubicBezTo>
                    <a:pt x="1497" y="4"/>
                    <a:pt x="1501" y="0"/>
                    <a:pt x="1505" y="0"/>
                  </a:cubicBezTo>
                  <a:lnTo>
                    <a:pt x="1521" y="0"/>
                  </a:lnTo>
                  <a:cubicBezTo>
                    <a:pt x="1526" y="0"/>
                    <a:pt x="1529" y="4"/>
                    <a:pt x="1529" y="8"/>
                  </a:cubicBezTo>
                  <a:cubicBezTo>
                    <a:pt x="1529" y="13"/>
                    <a:pt x="1526" y="16"/>
                    <a:pt x="1521" y="16"/>
                  </a:cubicBezTo>
                  <a:close/>
                  <a:moveTo>
                    <a:pt x="1473" y="16"/>
                  </a:moveTo>
                  <a:lnTo>
                    <a:pt x="1457" y="16"/>
                  </a:lnTo>
                  <a:cubicBezTo>
                    <a:pt x="1453" y="16"/>
                    <a:pt x="1449" y="13"/>
                    <a:pt x="1449" y="8"/>
                  </a:cubicBezTo>
                  <a:cubicBezTo>
                    <a:pt x="1449" y="4"/>
                    <a:pt x="1453" y="0"/>
                    <a:pt x="1457" y="0"/>
                  </a:cubicBezTo>
                  <a:lnTo>
                    <a:pt x="1473" y="0"/>
                  </a:lnTo>
                  <a:cubicBezTo>
                    <a:pt x="1478" y="0"/>
                    <a:pt x="1481" y="4"/>
                    <a:pt x="1481" y="8"/>
                  </a:cubicBezTo>
                  <a:cubicBezTo>
                    <a:pt x="1481" y="13"/>
                    <a:pt x="1478" y="16"/>
                    <a:pt x="1473" y="16"/>
                  </a:cubicBezTo>
                  <a:close/>
                  <a:moveTo>
                    <a:pt x="1425" y="16"/>
                  </a:moveTo>
                  <a:lnTo>
                    <a:pt x="1409" y="16"/>
                  </a:lnTo>
                  <a:cubicBezTo>
                    <a:pt x="1405" y="16"/>
                    <a:pt x="1401" y="13"/>
                    <a:pt x="1401" y="8"/>
                  </a:cubicBezTo>
                  <a:cubicBezTo>
                    <a:pt x="1401" y="4"/>
                    <a:pt x="1405" y="0"/>
                    <a:pt x="1409" y="0"/>
                  </a:cubicBezTo>
                  <a:lnTo>
                    <a:pt x="1425" y="0"/>
                  </a:lnTo>
                  <a:cubicBezTo>
                    <a:pt x="1430" y="0"/>
                    <a:pt x="1433" y="4"/>
                    <a:pt x="1433" y="8"/>
                  </a:cubicBezTo>
                  <a:cubicBezTo>
                    <a:pt x="1433" y="13"/>
                    <a:pt x="1430" y="16"/>
                    <a:pt x="1425" y="16"/>
                  </a:cubicBezTo>
                  <a:close/>
                  <a:moveTo>
                    <a:pt x="1377" y="16"/>
                  </a:moveTo>
                  <a:lnTo>
                    <a:pt x="1361" y="16"/>
                  </a:lnTo>
                  <a:cubicBezTo>
                    <a:pt x="1357" y="16"/>
                    <a:pt x="1353" y="13"/>
                    <a:pt x="1353" y="8"/>
                  </a:cubicBezTo>
                  <a:cubicBezTo>
                    <a:pt x="1353" y="4"/>
                    <a:pt x="1357" y="0"/>
                    <a:pt x="1361" y="0"/>
                  </a:cubicBezTo>
                  <a:lnTo>
                    <a:pt x="1377" y="0"/>
                  </a:lnTo>
                  <a:cubicBezTo>
                    <a:pt x="1382" y="0"/>
                    <a:pt x="1385" y="4"/>
                    <a:pt x="1385" y="8"/>
                  </a:cubicBezTo>
                  <a:cubicBezTo>
                    <a:pt x="1385" y="13"/>
                    <a:pt x="1382" y="16"/>
                    <a:pt x="1377" y="16"/>
                  </a:cubicBezTo>
                  <a:close/>
                  <a:moveTo>
                    <a:pt x="1329" y="16"/>
                  </a:moveTo>
                  <a:lnTo>
                    <a:pt x="1313" y="16"/>
                  </a:lnTo>
                  <a:cubicBezTo>
                    <a:pt x="1309" y="16"/>
                    <a:pt x="1305" y="13"/>
                    <a:pt x="1305" y="8"/>
                  </a:cubicBezTo>
                  <a:cubicBezTo>
                    <a:pt x="1305" y="4"/>
                    <a:pt x="1309" y="0"/>
                    <a:pt x="1313" y="0"/>
                  </a:cubicBezTo>
                  <a:lnTo>
                    <a:pt x="1329" y="0"/>
                  </a:lnTo>
                  <a:cubicBezTo>
                    <a:pt x="1334" y="0"/>
                    <a:pt x="1337" y="4"/>
                    <a:pt x="1337" y="8"/>
                  </a:cubicBezTo>
                  <a:cubicBezTo>
                    <a:pt x="1337" y="13"/>
                    <a:pt x="1334" y="16"/>
                    <a:pt x="1329" y="16"/>
                  </a:cubicBezTo>
                  <a:close/>
                  <a:moveTo>
                    <a:pt x="1281" y="16"/>
                  </a:moveTo>
                  <a:lnTo>
                    <a:pt x="1265" y="16"/>
                  </a:lnTo>
                  <a:cubicBezTo>
                    <a:pt x="1261" y="16"/>
                    <a:pt x="1257" y="13"/>
                    <a:pt x="1257" y="8"/>
                  </a:cubicBezTo>
                  <a:cubicBezTo>
                    <a:pt x="1257" y="4"/>
                    <a:pt x="1261" y="0"/>
                    <a:pt x="1265" y="0"/>
                  </a:cubicBezTo>
                  <a:lnTo>
                    <a:pt x="1281" y="0"/>
                  </a:lnTo>
                  <a:cubicBezTo>
                    <a:pt x="1286" y="0"/>
                    <a:pt x="1289" y="4"/>
                    <a:pt x="1289" y="8"/>
                  </a:cubicBezTo>
                  <a:cubicBezTo>
                    <a:pt x="1289" y="13"/>
                    <a:pt x="1286" y="16"/>
                    <a:pt x="1281" y="16"/>
                  </a:cubicBezTo>
                  <a:close/>
                  <a:moveTo>
                    <a:pt x="1233" y="16"/>
                  </a:moveTo>
                  <a:lnTo>
                    <a:pt x="1217" y="16"/>
                  </a:lnTo>
                  <a:cubicBezTo>
                    <a:pt x="1213" y="16"/>
                    <a:pt x="1209" y="13"/>
                    <a:pt x="1209" y="8"/>
                  </a:cubicBezTo>
                  <a:cubicBezTo>
                    <a:pt x="1209" y="4"/>
                    <a:pt x="1213" y="0"/>
                    <a:pt x="1217" y="0"/>
                  </a:cubicBezTo>
                  <a:lnTo>
                    <a:pt x="1233" y="0"/>
                  </a:lnTo>
                  <a:cubicBezTo>
                    <a:pt x="1238" y="0"/>
                    <a:pt x="1241" y="4"/>
                    <a:pt x="1241" y="8"/>
                  </a:cubicBezTo>
                  <a:cubicBezTo>
                    <a:pt x="1241" y="13"/>
                    <a:pt x="1238" y="16"/>
                    <a:pt x="1233" y="16"/>
                  </a:cubicBezTo>
                  <a:close/>
                  <a:moveTo>
                    <a:pt x="1185" y="16"/>
                  </a:moveTo>
                  <a:lnTo>
                    <a:pt x="1169" y="16"/>
                  </a:lnTo>
                  <a:cubicBezTo>
                    <a:pt x="1165" y="16"/>
                    <a:pt x="1161" y="13"/>
                    <a:pt x="1161" y="8"/>
                  </a:cubicBezTo>
                  <a:cubicBezTo>
                    <a:pt x="1161" y="4"/>
                    <a:pt x="1165" y="0"/>
                    <a:pt x="1169" y="0"/>
                  </a:cubicBezTo>
                  <a:lnTo>
                    <a:pt x="1185" y="0"/>
                  </a:lnTo>
                  <a:cubicBezTo>
                    <a:pt x="1190" y="0"/>
                    <a:pt x="1193" y="4"/>
                    <a:pt x="1193" y="8"/>
                  </a:cubicBezTo>
                  <a:cubicBezTo>
                    <a:pt x="1193" y="13"/>
                    <a:pt x="1190" y="16"/>
                    <a:pt x="1185" y="16"/>
                  </a:cubicBezTo>
                  <a:close/>
                  <a:moveTo>
                    <a:pt x="1137" y="16"/>
                  </a:moveTo>
                  <a:lnTo>
                    <a:pt x="1121" y="16"/>
                  </a:lnTo>
                  <a:cubicBezTo>
                    <a:pt x="1117" y="16"/>
                    <a:pt x="1113" y="13"/>
                    <a:pt x="1113" y="8"/>
                  </a:cubicBezTo>
                  <a:cubicBezTo>
                    <a:pt x="1113" y="4"/>
                    <a:pt x="1117" y="0"/>
                    <a:pt x="1121" y="0"/>
                  </a:cubicBezTo>
                  <a:lnTo>
                    <a:pt x="1137" y="0"/>
                  </a:lnTo>
                  <a:cubicBezTo>
                    <a:pt x="1142" y="0"/>
                    <a:pt x="1145" y="4"/>
                    <a:pt x="1145" y="8"/>
                  </a:cubicBezTo>
                  <a:cubicBezTo>
                    <a:pt x="1145" y="13"/>
                    <a:pt x="1142" y="16"/>
                    <a:pt x="1137" y="16"/>
                  </a:cubicBezTo>
                  <a:close/>
                  <a:moveTo>
                    <a:pt x="1089" y="16"/>
                  </a:moveTo>
                  <a:lnTo>
                    <a:pt x="1073" y="16"/>
                  </a:lnTo>
                  <a:cubicBezTo>
                    <a:pt x="1069" y="16"/>
                    <a:pt x="1065" y="13"/>
                    <a:pt x="1065" y="8"/>
                  </a:cubicBezTo>
                  <a:cubicBezTo>
                    <a:pt x="1065" y="4"/>
                    <a:pt x="1069" y="0"/>
                    <a:pt x="1073" y="0"/>
                  </a:cubicBezTo>
                  <a:lnTo>
                    <a:pt x="1089" y="0"/>
                  </a:lnTo>
                  <a:cubicBezTo>
                    <a:pt x="1094" y="0"/>
                    <a:pt x="1097" y="4"/>
                    <a:pt x="1097" y="8"/>
                  </a:cubicBezTo>
                  <a:cubicBezTo>
                    <a:pt x="1097" y="13"/>
                    <a:pt x="1094" y="16"/>
                    <a:pt x="1089" y="16"/>
                  </a:cubicBezTo>
                  <a:close/>
                  <a:moveTo>
                    <a:pt x="1041" y="16"/>
                  </a:moveTo>
                  <a:lnTo>
                    <a:pt x="1025" y="16"/>
                  </a:lnTo>
                  <a:cubicBezTo>
                    <a:pt x="1021" y="16"/>
                    <a:pt x="1017" y="13"/>
                    <a:pt x="1017" y="8"/>
                  </a:cubicBezTo>
                  <a:cubicBezTo>
                    <a:pt x="1017" y="4"/>
                    <a:pt x="1021" y="0"/>
                    <a:pt x="1025" y="0"/>
                  </a:cubicBezTo>
                  <a:lnTo>
                    <a:pt x="1041" y="0"/>
                  </a:lnTo>
                  <a:cubicBezTo>
                    <a:pt x="1046" y="0"/>
                    <a:pt x="1049" y="4"/>
                    <a:pt x="1049" y="8"/>
                  </a:cubicBezTo>
                  <a:cubicBezTo>
                    <a:pt x="1049" y="13"/>
                    <a:pt x="1046" y="16"/>
                    <a:pt x="1041" y="16"/>
                  </a:cubicBezTo>
                  <a:close/>
                  <a:moveTo>
                    <a:pt x="993" y="16"/>
                  </a:moveTo>
                  <a:lnTo>
                    <a:pt x="977" y="16"/>
                  </a:lnTo>
                  <a:cubicBezTo>
                    <a:pt x="973" y="16"/>
                    <a:pt x="969" y="13"/>
                    <a:pt x="969" y="8"/>
                  </a:cubicBezTo>
                  <a:cubicBezTo>
                    <a:pt x="969" y="4"/>
                    <a:pt x="973" y="0"/>
                    <a:pt x="977" y="0"/>
                  </a:cubicBezTo>
                  <a:lnTo>
                    <a:pt x="993" y="0"/>
                  </a:lnTo>
                  <a:cubicBezTo>
                    <a:pt x="998" y="0"/>
                    <a:pt x="1001" y="4"/>
                    <a:pt x="1001" y="8"/>
                  </a:cubicBezTo>
                  <a:cubicBezTo>
                    <a:pt x="1001" y="13"/>
                    <a:pt x="998" y="16"/>
                    <a:pt x="993" y="16"/>
                  </a:cubicBezTo>
                  <a:close/>
                  <a:moveTo>
                    <a:pt x="945" y="16"/>
                  </a:moveTo>
                  <a:lnTo>
                    <a:pt x="929" y="16"/>
                  </a:lnTo>
                  <a:cubicBezTo>
                    <a:pt x="925" y="16"/>
                    <a:pt x="921" y="13"/>
                    <a:pt x="921" y="8"/>
                  </a:cubicBezTo>
                  <a:cubicBezTo>
                    <a:pt x="921" y="4"/>
                    <a:pt x="925" y="0"/>
                    <a:pt x="929" y="0"/>
                  </a:cubicBezTo>
                  <a:lnTo>
                    <a:pt x="945" y="0"/>
                  </a:lnTo>
                  <a:cubicBezTo>
                    <a:pt x="950" y="0"/>
                    <a:pt x="953" y="4"/>
                    <a:pt x="953" y="8"/>
                  </a:cubicBezTo>
                  <a:cubicBezTo>
                    <a:pt x="953" y="13"/>
                    <a:pt x="950" y="16"/>
                    <a:pt x="945" y="16"/>
                  </a:cubicBezTo>
                  <a:close/>
                  <a:moveTo>
                    <a:pt x="897" y="16"/>
                  </a:moveTo>
                  <a:lnTo>
                    <a:pt x="881" y="16"/>
                  </a:lnTo>
                  <a:cubicBezTo>
                    <a:pt x="877" y="16"/>
                    <a:pt x="873" y="13"/>
                    <a:pt x="873" y="8"/>
                  </a:cubicBezTo>
                  <a:cubicBezTo>
                    <a:pt x="873" y="4"/>
                    <a:pt x="877" y="0"/>
                    <a:pt x="881" y="0"/>
                  </a:cubicBezTo>
                  <a:lnTo>
                    <a:pt x="897" y="0"/>
                  </a:lnTo>
                  <a:cubicBezTo>
                    <a:pt x="902" y="0"/>
                    <a:pt x="905" y="4"/>
                    <a:pt x="905" y="8"/>
                  </a:cubicBezTo>
                  <a:cubicBezTo>
                    <a:pt x="905" y="13"/>
                    <a:pt x="902" y="16"/>
                    <a:pt x="897" y="16"/>
                  </a:cubicBezTo>
                  <a:close/>
                  <a:moveTo>
                    <a:pt x="849" y="16"/>
                  </a:moveTo>
                  <a:lnTo>
                    <a:pt x="833" y="16"/>
                  </a:lnTo>
                  <a:cubicBezTo>
                    <a:pt x="829" y="16"/>
                    <a:pt x="825" y="13"/>
                    <a:pt x="825" y="8"/>
                  </a:cubicBezTo>
                  <a:cubicBezTo>
                    <a:pt x="825" y="4"/>
                    <a:pt x="829" y="0"/>
                    <a:pt x="833" y="0"/>
                  </a:cubicBezTo>
                  <a:lnTo>
                    <a:pt x="849" y="0"/>
                  </a:lnTo>
                  <a:cubicBezTo>
                    <a:pt x="854" y="0"/>
                    <a:pt x="857" y="4"/>
                    <a:pt x="857" y="8"/>
                  </a:cubicBezTo>
                  <a:cubicBezTo>
                    <a:pt x="857" y="13"/>
                    <a:pt x="854" y="16"/>
                    <a:pt x="849" y="16"/>
                  </a:cubicBezTo>
                  <a:close/>
                  <a:moveTo>
                    <a:pt x="801" y="16"/>
                  </a:moveTo>
                  <a:lnTo>
                    <a:pt x="785" y="16"/>
                  </a:lnTo>
                  <a:cubicBezTo>
                    <a:pt x="781" y="16"/>
                    <a:pt x="777" y="13"/>
                    <a:pt x="777" y="8"/>
                  </a:cubicBezTo>
                  <a:cubicBezTo>
                    <a:pt x="777" y="4"/>
                    <a:pt x="781" y="0"/>
                    <a:pt x="785" y="0"/>
                  </a:cubicBezTo>
                  <a:lnTo>
                    <a:pt x="801" y="0"/>
                  </a:lnTo>
                  <a:cubicBezTo>
                    <a:pt x="806" y="0"/>
                    <a:pt x="809" y="4"/>
                    <a:pt x="809" y="8"/>
                  </a:cubicBezTo>
                  <a:cubicBezTo>
                    <a:pt x="809" y="13"/>
                    <a:pt x="806" y="16"/>
                    <a:pt x="801" y="16"/>
                  </a:cubicBezTo>
                  <a:close/>
                  <a:moveTo>
                    <a:pt x="753" y="16"/>
                  </a:moveTo>
                  <a:lnTo>
                    <a:pt x="737" y="16"/>
                  </a:lnTo>
                  <a:cubicBezTo>
                    <a:pt x="733" y="16"/>
                    <a:pt x="729" y="13"/>
                    <a:pt x="729" y="8"/>
                  </a:cubicBezTo>
                  <a:cubicBezTo>
                    <a:pt x="729" y="4"/>
                    <a:pt x="733" y="0"/>
                    <a:pt x="737" y="0"/>
                  </a:cubicBezTo>
                  <a:lnTo>
                    <a:pt x="753" y="0"/>
                  </a:lnTo>
                  <a:cubicBezTo>
                    <a:pt x="758" y="0"/>
                    <a:pt x="761" y="4"/>
                    <a:pt x="761" y="8"/>
                  </a:cubicBezTo>
                  <a:cubicBezTo>
                    <a:pt x="761" y="13"/>
                    <a:pt x="758" y="16"/>
                    <a:pt x="753" y="16"/>
                  </a:cubicBezTo>
                  <a:close/>
                  <a:moveTo>
                    <a:pt x="705" y="16"/>
                  </a:moveTo>
                  <a:lnTo>
                    <a:pt x="689" y="16"/>
                  </a:lnTo>
                  <a:cubicBezTo>
                    <a:pt x="685" y="16"/>
                    <a:pt x="681" y="13"/>
                    <a:pt x="681" y="8"/>
                  </a:cubicBezTo>
                  <a:cubicBezTo>
                    <a:pt x="681" y="4"/>
                    <a:pt x="685" y="0"/>
                    <a:pt x="689" y="0"/>
                  </a:cubicBezTo>
                  <a:lnTo>
                    <a:pt x="705" y="0"/>
                  </a:lnTo>
                  <a:cubicBezTo>
                    <a:pt x="710" y="0"/>
                    <a:pt x="713" y="4"/>
                    <a:pt x="713" y="8"/>
                  </a:cubicBezTo>
                  <a:cubicBezTo>
                    <a:pt x="713" y="13"/>
                    <a:pt x="710" y="16"/>
                    <a:pt x="705" y="16"/>
                  </a:cubicBezTo>
                  <a:close/>
                  <a:moveTo>
                    <a:pt x="657" y="16"/>
                  </a:moveTo>
                  <a:lnTo>
                    <a:pt x="641" y="16"/>
                  </a:lnTo>
                  <a:cubicBezTo>
                    <a:pt x="637" y="16"/>
                    <a:pt x="633" y="13"/>
                    <a:pt x="633" y="8"/>
                  </a:cubicBezTo>
                  <a:cubicBezTo>
                    <a:pt x="633" y="4"/>
                    <a:pt x="637" y="0"/>
                    <a:pt x="641" y="0"/>
                  </a:cubicBezTo>
                  <a:lnTo>
                    <a:pt x="657" y="0"/>
                  </a:lnTo>
                  <a:cubicBezTo>
                    <a:pt x="662" y="0"/>
                    <a:pt x="665" y="4"/>
                    <a:pt x="665" y="8"/>
                  </a:cubicBezTo>
                  <a:cubicBezTo>
                    <a:pt x="665" y="13"/>
                    <a:pt x="662" y="16"/>
                    <a:pt x="657" y="16"/>
                  </a:cubicBezTo>
                  <a:close/>
                  <a:moveTo>
                    <a:pt x="609" y="16"/>
                  </a:moveTo>
                  <a:lnTo>
                    <a:pt x="593" y="16"/>
                  </a:lnTo>
                  <a:cubicBezTo>
                    <a:pt x="589" y="16"/>
                    <a:pt x="585" y="13"/>
                    <a:pt x="585" y="8"/>
                  </a:cubicBezTo>
                  <a:cubicBezTo>
                    <a:pt x="585" y="4"/>
                    <a:pt x="589" y="0"/>
                    <a:pt x="593" y="0"/>
                  </a:cubicBezTo>
                  <a:lnTo>
                    <a:pt x="609" y="0"/>
                  </a:lnTo>
                  <a:cubicBezTo>
                    <a:pt x="614" y="0"/>
                    <a:pt x="617" y="4"/>
                    <a:pt x="617" y="8"/>
                  </a:cubicBezTo>
                  <a:cubicBezTo>
                    <a:pt x="617" y="13"/>
                    <a:pt x="614" y="16"/>
                    <a:pt x="609" y="16"/>
                  </a:cubicBezTo>
                  <a:close/>
                  <a:moveTo>
                    <a:pt x="561" y="16"/>
                  </a:moveTo>
                  <a:lnTo>
                    <a:pt x="545" y="16"/>
                  </a:lnTo>
                  <a:cubicBezTo>
                    <a:pt x="541" y="16"/>
                    <a:pt x="537" y="13"/>
                    <a:pt x="537" y="8"/>
                  </a:cubicBezTo>
                  <a:cubicBezTo>
                    <a:pt x="537" y="4"/>
                    <a:pt x="541" y="0"/>
                    <a:pt x="545" y="0"/>
                  </a:cubicBezTo>
                  <a:lnTo>
                    <a:pt x="561" y="0"/>
                  </a:lnTo>
                  <a:cubicBezTo>
                    <a:pt x="566" y="0"/>
                    <a:pt x="569" y="4"/>
                    <a:pt x="569" y="8"/>
                  </a:cubicBezTo>
                  <a:cubicBezTo>
                    <a:pt x="569" y="13"/>
                    <a:pt x="566" y="16"/>
                    <a:pt x="561" y="16"/>
                  </a:cubicBezTo>
                  <a:close/>
                  <a:moveTo>
                    <a:pt x="513" y="16"/>
                  </a:moveTo>
                  <a:lnTo>
                    <a:pt x="497" y="16"/>
                  </a:lnTo>
                  <a:cubicBezTo>
                    <a:pt x="493" y="16"/>
                    <a:pt x="489" y="13"/>
                    <a:pt x="489" y="8"/>
                  </a:cubicBezTo>
                  <a:cubicBezTo>
                    <a:pt x="489" y="4"/>
                    <a:pt x="493" y="0"/>
                    <a:pt x="497" y="0"/>
                  </a:cubicBezTo>
                  <a:lnTo>
                    <a:pt x="513" y="0"/>
                  </a:lnTo>
                  <a:cubicBezTo>
                    <a:pt x="518" y="0"/>
                    <a:pt x="521" y="4"/>
                    <a:pt x="521" y="8"/>
                  </a:cubicBezTo>
                  <a:cubicBezTo>
                    <a:pt x="521" y="13"/>
                    <a:pt x="518" y="16"/>
                    <a:pt x="513" y="16"/>
                  </a:cubicBezTo>
                  <a:close/>
                  <a:moveTo>
                    <a:pt x="465" y="16"/>
                  </a:moveTo>
                  <a:lnTo>
                    <a:pt x="449" y="16"/>
                  </a:lnTo>
                  <a:cubicBezTo>
                    <a:pt x="445" y="16"/>
                    <a:pt x="441" y="13"/>
                    <a:pt x="441" y="8"/>
                  </a:cubicBezTo>
                  <a:cubicBezTo>
                    <a:pt x="441" y="4"/>
                    <a:pt x="445" y="0"/>
                    <a:pt x="449" y="0"/>
                  </a:cubicBezTo>
                  <a:lnTo>
                    <a:pt x="465" y="0"/>
                  </a:lnTo>
                  <a:cubicBezTo>
                    <a:pt x="470" y="0"/>
                    <a:pt x="473" y="4"/>
                    <a:pt x="473" y="8"/>
                  </a:cubicBezTo>
                  <a:cubicBezTo>
                    <a:pt x="473" y="13"/>
                    <a:pt x="470" y="16"/>
                    <a:pt x="465" y="16"/>
                  </a:cubicBezTo>
                  <a:close/>
                  <a:moveTo>
                    <a:pt x="417" y="16"/>
                  </a:moveTo>
                  <a:lnTo>
                    <a:pt x="401" y="16"/>
                  </a:lnTo>
                  <a:cubicBezTo>
                    <a:pt x="397" y="16"/>
                    <a:pt x="393" y="13"/>
                    <a:pt x="393" y="8"/>
                  </a:cubicBezTo>
                  <a:cubicBezTo>
                    <a:pt x="393" y="4"/>
                    <a:pt x="397" y="0"/>
                    <a:pt x="401" y="0"/>
                  </a:cubicBezTo>
                  <a:lnTo>
                    <a:pt x="417" y="0"/>
                  </a:lnTo>
                  <a:cubicBezTo>
                    <a:pt x="422" y="0"/>
                    <a:pt x="425" y="4"/>
                    <a:pt x="425" y="8"/>
                  </a:cubicBezTo>
                  <a:cubicBezTo>
                    <a:pt x="425" y="13"/>
                    <a:pt x="422" y="16"/>
                    <a:pt x="417" y="16"/>
                  </a:cubicBezTo>
                  <a:close/>
                  <a:moveTo>
                    <a:pt x="369" y="16"/>
                  </a:moveTo>
                  <a:lnTo>
                    <a:pt x="353" y="16"/>
                  </a:lnTo>
                  <a:cubicBezTo>
                    <a:pt x="349" y="16"/>
                    <a:pt x="345" y="13"/>
                    <a:pt x="345" y="8"/>
                  </a:cubicBezTo>
                  <a:cubicBezTo>
                    <a:pt x="345" y="4"/>
                    <a:pt x="349" y="0"/>
                    <a:pt x="353" y="0"/>
                  </a:cubicBezTo>
                  <a:lnTo>
                    <a:pt x="369" y="0"/>
                  </a:lnTo>
                  <a:cubicBezTo>
                    <a:pt x="374" y="0"/>
                    <a:pt x="377" y="4"/>
                    <a:pt x="377" y="8"/>
                  </a:cubicBezTo>
                  <a:cubicBezTo>
                    <a:pt x="377" y="13"/>
                    <a:pt x="374" y="16"/>
                    <a:pt x="369" y="16"/>
                  </a:cubicBezTo>
                  <a:close/>
                  <a:moveTo>
                    <a:pt x="321" y="16"/>
                  </a:moveTo>
                  <a:lnTo>
                    <a:pt x="305" y="16"/>
                  </a:lnTo>
                  <a:cubicBezTo>
                    <a:pt x="301" y="16"/>
                    <a:pt x="297" y="13"/>
                    <a:pt x="297" y="8"/>
                  </a:cubicBezTo>
                  <a:cubicBezTo>
                    <a:pt x="297" y="4"/>
                    <a:pt x="301" y="0"/>
                    <a:pt x="305" y="0"/>
                  </a:cubicBezTo>
                  <a:lnTo>
                    <a:pt x="321" y="0"/>
                  </a:lnTo>
                  <a:cubicBezTo>
                    <a:pt x="326" y="0"/>
                    <a:pt x="329" y="4"/>
                    <a:pt x="329" y="8"/>
                  </a:cubicBezTo>
                  <a:cubicBezTo>
                    <a:pt x="329" y="13"/>
                    <a:pt x="326" y="16"/>
                    <a:pt x="321" y="16"/>
                  </a:cubicBezTo>
                  <a:close/>
                  <a:moveTo>
                    <a:pt x="273" y="16"/>
                  </a:moveTo>
                  <a:lnTo>
                    <a:pt x="257" y="16"/>
                  </a:lnTo>
                  <a:cubicBezTo>
                    <a:pt x="253" y="16"/>
                    <a:pt x="249" y="13"/>
                    <a:pt x="249" y="8"/>
                  </a:cubicBezTo>
                  <a:cubicBezTo>
                    <a:pt x="249" y="4"/>
                    <a:pt x="253" y="0"/>
                    <a:pt x="257" y="0"/>
                  </a:cubicBezTo>
                  <a:lnTo>
                    <a:pt x="273" y="0"/>
                  </a:lnTo>
                  <a:cubicBezTo>
                    <a:pt x="278" y="0"/>
                    <a:pt x="281" y="4"/>
                    <a:pt x="281" y="8"/>
                  </a:cubicBezTo>
                  <a:cubicBezTo>
                    <a:pt x="281" y="13"/>
                    <a:pt x="278" y="16"/>
                    <a:pt x="273" y="16"/>
                  </a:cubicBezTo>
                  <a:close/>
                  <a:moveTo>
                    <a:pt x="225" y="16"/>
                  </a:moveTo>
                  <a:lnTo>
                    <a:pt x="209" y="16"/>
                  </a:lnTo>
                  <a:cubicBezTo>
                    <a:pt x="205" y="16"/>
                    <a:pt x="201" y="13"/>
                    <a:pt x="201" y="8"/>
                  </a:cubicBezTo>
                  <a:cubicBezTo>
                    <a:pt x="201" y="4"/>
                    <a:pt x="205" y="0"/>
                    <a:pt x="209" y="0"/>
                  </a:cubicBezTo>
                  <a:lnTo>
                    <a:pt x="225" y="0"/>
                  </a:lnTo>
                  <a:cubicBezTo>
                    <a:pt x="230" y="0"/>
                    <a:pt x="233" y="4"/>
                    <a:pt x="233" y="8"/>
                  </a:cubicBezTo>
                  <a:cubicBezTo>
                    <a:pt x="233" y="13"/>
                    <a:pt x="230" y="16"/>
                    <a:pt x="225" y="16"/>
                  </a:cubicBezTo>
                  <a:close/>
                  <a:moveTo>
                    <a:pt x="177" y="16"/>
                  </a:moveTo>
                  <a:lnTo>
                    <a:pt x="161" y="16"/>
                  </a:lnTo>
                  <a:cubicBezTo>
                    <a:pt x="157" y="16"/>
                    <a:pt x="153" y="13"/>
                    <a:pt x="153" y="8"/>
                  </a:cubicBezTo>
                  <a:cubicBezTo>
                    <a:pt x="153" y="4"/>
                    <a:pt x="157" y="0"/>
                    <a:pt x="161" y="0"/>
                  </a:cubicBezTo>
                  <a:lnTo>
                    <a:pt x="177" y="0"/>
                  </a:lnTo>
                  <a:cubicBezTo>
                    <a:pt x="182" y="0"/>
                    <a:pt x="185" y="4"/>
                    <a:pt x="185" y="8"/>
                  </a:cubicBezTo>
                  <a:cubicBezTo>
                    <a:pt x="185" y="13"/>
                    <a:pt x="182" y="16"/>
                    <a:pt x="177" y="16"/>
                  </a:cubicBezTo>
                  <a:close/>
                  <a:moveTo>
                    <a:pt x="129" y="16"/>
                  </a:moveTo>
                  <a:lnTo>
                    <a:pt x="113" y="16"/>
                  </a:lnTo>
                  <a:cubicBezTo>
                    <a:pt x="109" y="16"/>
                    <a:pt x="105" y="13"/>
                    <a:pt x="105" y="8"/>
                  </a:cubicBezTo>
                  <a:cubicBezTo>
                    <a:pt x="105" y="4"/>
                    <a:pt x="109" y="0"/>
                    <a:pt x="113" y="0"/>
                  </a:cubicBezTo>
                  <a:lnTo>
                    <a:pt x="129" y="0"/>
                  </a:lnTo>
                  <a:cubicBezTo>
                    <a:pt x="134" y="0"/>
                    <a:pt x="137" y="4"/>
                    <a:pt x="137" y="8"/>
                  </a:cubicBezTo>
                  <a:cubicBezTo>
                    <a:pt x="137" y="13"/>
                    <a:pt x="134" y="16"/>
                    <a:pt x="129" y="16"/>
                  </a:cubicBezTo>
                  <a:close/>
                  <a:moveTo>
                    <a:pt x="81" y="16"/>
                  </a:moveTo>
                  <a:lnTo>
                    <a:pt x="65" y="16"/>
                  </a:lnTo>
                  <a:cubicBezTo>
                    <a:pt x="61" y="16"/>
                    <a:pt x="57" y="13"/>
                    <a:pt x="57" y="8"/>
                  </a:cubicBezTo>
                  <a:cubicBezTo>
                    <a:pt x="57" y="4"/>
                    <a:pt x="61" y="0"/>
                    <a:pt x="65" y="0"/>
                  </a:cubicBezTo>
                  <a:lnTo>
                    <a:pt x="81" y="0"/>
                  </a:lnTo>
                  <a:cubicBezTo>
                    <a:pt x="86" y="0"/>
                    <a:pt x="89" y="4"/>
                    <a:pt x="89" y="8"/>
                  </a:cubicBezTo>
                  <a:cubicBezTo>
                    <a:pt x="89" y="13"/>
                    <a:pt x="86" y="16"/>
                    <a:pt x="81" y="16"/>
                  </a:cubicBezTo>
                  <a:close/>
                  <a:moveTo>
                    <a:pt x="33" y="16"/>
                  </a:moveTo>
                  <a:lnTo>
                    <a:pt x="17" y="16"/>
                  </a:lnTo>
                  <a:cubicBezTo>
                    <a:pt x="13" y="16"/>
                    <a:pt x="9" y="13"/>
                    <a:pt x="9" y="8"/>
                  </a:cubicBezTo>
                  <a:cubicBezTo>
                    <a:pt x="9" y="4"/>
                    <a:pt x="13" y="0"/>
                    <a:pt x="17" y="0"/>
                  </a:cubicBezTo>
                  <a:lnTo>
                    <a:pt x="33" y="0"/>
                  </a:lnTo>
                  <a:cubicBezTo>
                    <a:pt x="38" y="0"/>
                    <a:pt x="41" y="4"/>
                    <a:pt x="41" y="8"/>
                  </a:cubicBezTo>
                  <a:cubicBezTo>
                    <a:pt x="41" y="13"/>
                    <a:pt x="38" y="16"/>
                    <a:pt x="33" y="16"/>
                  </a:cubicBezTo>
                  <a:close/>
                </a:path>
              </a:pathLst>
            </a:custGeom>
            <a:solidFill>
              <a:srgbClr val="000000"/>
            </a:solidFill>
            <a:ln w="0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20">
              <a:extLst>
                <a:ext uri="{FF2B5EF4-FFF2-40B4-BE49-F238E27FC236}">
                  <a16:creationId xmlns:a16="http://schemas.microsoft.com/office/drawing/2014/main" id="{DBC9E847-1984-4DCF-8B99-1AA8345EB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787" y="3103190"/>
              <a:ext cx="22225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Rectangle 21">
              <a:extLst>
                <a:ext uri="{FF2B5EF4-FFF2-40B4-BE49-F238E27FC236}">
                  <a16:creationId xmlns:a16="http://schemas.microsoft.com/office/drawing/2014/main" id="{BB80BDAD-8AAC-4EE6-9BCF-967D3F5E3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424" y="3103190"/>
              <a:ext cx="114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-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22">
              <a:extLst>
                <a:ext uri="{FF2B5EF4-FFF2-40B4-BE49-F238E27FC236}">
                  <a16:creationId xmlns:a16="http://schemas.microsoft.com/office/drawing/2014/main" id="{B6C4C9BB-C0F0-4E97-B0D9-EDCA2811C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699" y="3103190"/>
              <a:ext cx="11938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Hoc changes evolve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Rectangle 23">
              <a:extLst>
                <a:ext uri="{FF2B5EF4-FFF2-40B4-BE49-F238E27FC236}">
                  <a16:creationId xmlns:a16="http://schemas.microsoft.com/office/drawing/2014/main" id="{4E38136C-3258-42B0-B6F7-8B408FA0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912" y="3261940"/>
              <a:ext cx="1130300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100" b="0" i="0" u="none" strike="noStrike" cap="none" normalizeH="0" baseline="0">
                  <a:ln>
                    <a:noFill/>
                  </a:ln>
                  <a:solidFill>
                    <a:srgbClr val="FFFFFF"/>
                  </a:solidFill>
                  <a:effectLst/>
                  <a:latin typeface="Calibri" panose="020F0502020204030204" pitchFamily="34" charset="0"/>
                </a:rPr>
                <a:t>all object instances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68" name="Freeform 33">
            <a:extLst>
              <a:ext uri="{FF2B5EF4-FFF2-40B4-BE49-F238E27FC236}">
                <a16:creationId xmlns:a16="http://schemas.microsoft.com/office/drawing/2014/main" id="{25B63673-39AF-4E9F-AB48-46E288723DE8}"/>
              </a:ext>
            </a:extLst>
          </p:cNvPr>
          <p:cNvSpPr>
            <a:spLocks/>
          </p:cNvSpPr>
          <p:nvPr/>
        </p:nvSpPr>
        <p:spPr bwMode="auto">
          <a:xfrm>
            <a:off x="111481" y="4303118"/>
            <a:ext cx="4388512" cy="1770472"/>
          </a:xfrm>
          <a:custGeom>
            <a:avLst/>
            <a:gdLst>
              <a:gd name="T0" fmla="*/ 93 w 927"/>
              <a:gd name="T1" fmla="*/ 604 h 604"/>
              <a:gd name="T2" fmla="*/ 834 w 927"/>
              <a:gd name="T3" fmla="*/ 604 h 604"/>
              <a:gd name="T4" fmla="*/ 927 w 927"/>
              <a:gd name="T5" fmla="*/ 511 h 604"/>
              <a:gd name="T6" fmla="*/ 927 w 927"/>
              <a:gd name="T7" fmla="*/ 93 h 604"/>
              <a:gd name="T8" fmla="*/ 834 w 927"/>
              <a:gd name="T9" fmla="*/ 0 h 604"/>
              <a:gd name="T10" fmla="*/ 93 w 927"/>
              <a:gd name="T11" fmla="*/ 0 h 604"/>
              <a:gd name="T12" fmla="*/ 0 w 927"/>
              <a:gd name="T13" fmla="*/ 93 h 604"/>
              <a:gd name="T14" fmla="*/ 0 w 927"/>
              <a:gd name="T15" fmla="*/ 511 h 604"/>
              <a:gd name="T16" fmla="*/ 93 w 927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7" h="604">
                <a:moveTo>
                  <a:pt x="93" y="604"/>
                </a:moveTo>
                <a:lnTo>
                  <a:pt x="834" y="604"/>
                </a:lnTo>
                <a:lnTo>
                  <a:pt x="927" y="511"/>
                </a:lnTo>
                <a:lnTo>
                  <a:pt x="927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Rectangle 34">
            <a:extLst>
              <a:ext uri="{FF2B5EF4-FFF2-40B4-BE49-F238E27FC236}">
                <a16:creationId xmlns:a16="http://schemas.microsoft.com/office/drawing/2014/main" id="{6EAB3896-332C-4E9D-A31E-72F575FA9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8554" y="4325238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0" name="Rectangle 35">
            <a:extLst>
              <a:ext uri="{FF2B5EF4-FFF2-40B4-BE49-F238E27FC236}">
                <a16:creationId xmlns:a16="http://schemas.microsoft.com/office/drawing/2014/main" id="{F467E405-268E-4EC0-BD2D-2550AFE57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1992" y="4325238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Rectangle 36">
            <a:extLst>
              <a:ext uri="{FF2B5EF4-FFF2-40B4-BE49-F238E27FC236}">
                <a16:creationId xmlns:a16="http://schemas.microsoft.com/office/drawing/2014/main" id="{3139EA21-F891-450B-BC38-76156F1505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3705" y="4326825"/>
            <a:ext cx="2603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2" name="Freeform 37">
            <a:extLst>
              <a:ext uri="{FF2B5EF4-FFF2-40B4-BE49-F238E27FC236}">
                <a16:creationId xmlns:a16="http://schemas.microsoft.com/office/drawing/2014/main" id="{63896205-18AA-40C2-9BB7-23092DCFED7F}"/>
              </a:ext>
            </a:extLst>
          </p:cNvPr>
          <p:cNvSpPr>
            <a:spLocks/>
          </p:cNvSpPr>
          <p:nvPr/>
        </p:nvSpPr>
        <p:spPr bwMode="auto">
          <a:xfrm>
            <a:off x="1935512" y="1826978"/>
            <a:ext cx="4465559" cy="1887816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38">
            <a:extLst>
              <a:ext uri="{FF2B5EF4-FFF2-40B4-BE49-F238E27FC236}">
                <a16:creationId xmlns:a16="http://schemas.microsoft.com/office/drawing/2014/main" id="{F3627981-C360-44EA-A464-E29B1796F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7653" y="1841265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4" name="Rectangle 39">
            <a:extLst>
              <a:ext uri="{FF2B5EF4-FFF2-40B4-BE49-F238E27FC236}">
                <a16:creationId xmlns:a16="http://schemas.microsoft.com/office/drawing/2014/main" id="{DFB3D167-08DE-48D9-82EF-88493D5E3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1403" y="1840729"/>
            <a:ext cx="1905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5" name="Rectangle 40">
            <a:extLst>
              <a:ext uri="{FF2B5EF4-FFF2-40B4-BE49-F238E27FC236}">
                <a16:creationId xmlns:a16="http://schemas.microsoft.com/office/drawing/2014/main" id="{F7F4C864-7375-4C3F-848E-27DC4900A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6966" y="1840729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" name="Freeform 41">
            <a:extLst>
              <a:ext uri="{FF2B5EF4-FFF2-40B4-BE49-F238E27FC236}">
                <a16:creationId xmlns:a16="http://schemas.microsoft.com/office/drawing/2014/main" id="{5D1AD3BD-9571-4EF7-A0B9-0FAFCEE04DD0}"/>
              </a:ext>
            </a:extLst>
          </p:cNvPr>
          <p:cNvSpPr>
            <a:spLocks/>
          </p:cNvSpPr>
          <p:nvPr/>
        </p:nvSpPr>
        <p:spPr bwMode="auto">
          <a:xfrm>
            <a:off x="4661204" y="4310476"/>
            <a:ext cx="4388513" cy="1804163"/>
          </a:xfrm>
          <a:custGeom>
            <a:avLst/>
            <a:gdLst>
              <a:gd name="T0" fmla="*/ 92 w 926"/>
              <a:gd name="T1" fmla="*/ 604 h 604"/>
              <a:gd name="T2" fmla="*/ 833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3 w 926"/>
              <a:gd name="T9" fmla="*/ 0 h 604"/>
              <a:gd name="T10" fmla="*/ 92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2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2" y="604"/>
                </a:moveTo>
                <a:lnTo>
                  <a:pt x="833" y="604"/>
                </a:lnTo>
                <a:lnTo>
                  <a:pt x="926" y="511"/>
                </a:lnTo>
                <a:lnTo>
                  <a:pt x="926" y="93"/>
                </a:lnTo>
                <a:lnTo>
                  <a:pt x="833" y="0"/>
                </a:lnTo>
                <a:lnTo>
                  <a:pt x="92" y="0"/>
                </a:lnTo>
                <a:lnTo>
                  <a:pt x="0" y="93"/>
                </a:lnTo>
                <a:lnTo>
                  <a:pt x="0" y="511"/>
                </a:lnTo>
                <a:lnTo>
                  <a:pt x="92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Rectangle 42">
            <a:extLst>
              <a:ext uri="{FF2B5EF4-FFF2-40B4-BE49-F238E27FC236}">
                <a16:creationId xmlns:a16="http://schemas.microsoft.com/office/drawing/2014/main" id="{E8932098-7CD6-4791-B2AD-C7E582C89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192" y="4320818"/>
            <a:ext cx="9858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" name="Rectangle 43">
            <a:extLst>
              <a:ext uri="{FF2B5EF4-FFF2-40B4-BE49-F238E27FC236}">
                <a16:creationId xmlns:a16="http://schemas.microsoft.com/office/drawing/2014/main" id="{4707B351-5BB3-4DFA-87E9-E1A54BF78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7629" y="4320818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" name="Rectangle 44">
            <a:extLst>
              <a:ext uri="{FF2B5EF4-FFF2-40B4-BE49-F238E27FC236}">
                <a16:creationId xmlns:a16="http://schemas.microsoft.com/office/drawing/2014/main" id="{5BFAFBD1-A124-4F97-8B75-2045EBA690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3192" y="4320818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3" name="Rectangle 140">
            <a:extLst>
              <a:ext uri="{FF2B5EF4-FFF2-40B4-BE49-F238E27FC236}">
                <a16:creationId xmlns:a16="http://schemas.microsoft.com/office/drawing/2014/main" id="{408F7BCE-C8C6-46F0-83BC-A129C08BB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620" y="3357886"/>
            <a:ext cx="7731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reeform 141">
            <a:extLst>
              <a:ext uri="{FF2B5EF4-FFF2-40B4-BE49-F238E27FC236}">
                <a16:creationId xmlns:a16="http://schemas.microsoft.com/office/drawing/2014/main" id="{153A561F-7665-493D-808B-C91A49C500B9}"/>
              </a:ext>
            </a:extLst>
          </p:cNvPr>
          <p:cNvSpPr>
            <a:spLocks noEditPoints="1"/>
          </p:cNvSpPr>
          <p:nvPr/>
        </p:nvSpPr>
        <p:spPr bwMode="auto">
          <a:xfrm>
            <a:off x="2920032" y="3356299"/>
            <a:ext cx="776288" cy="223837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ectangle 142">
            <a:extLst>
              <a:ext uri="{FF2B5EF4-FFF2-40B4-BE49-F238E27FC236}">
                <a16:creationId xmlns:a16="http://schemas.microsoft.com/office/drawing/2014/main" id="{63F97618-435F-4465-B402-87746FE8C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3532" y="3415036"/>
            <a:ext cx="3143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6" name="Rectangle 143">
            <a:extLst>
              <a:ext uri="{FF2B5EF4-FFF2-40B4-BE49-F238E27FC236}">
                <a16:creationId xmlns:a16="http://schemas.microsoft.com/office/drawing/2014/main" id="{E64BE76A-AA92-4C88-BA00-CBE6FC0B3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757" y="3415036"/>
            <a:ext cx="84138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7" name="Rectangle 144">
            <a:extLst>
              <a:ext uri="{FF2B5EF4-FFF2-40B4-BE49-F238E27FC236}">
                <a16:creationId xmlns:a16="http://schemas.microsoft.com/office/drawing/2014/main" id="{DA3D2305-2D9F-48A7-94A8-DA237C461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1032" y="3415036"/>
            <a:ext cx="284163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8" name="Freeform 145">
            <a:extLst>
              <a:ext uri="{FF2B5EF4-FFF2-40B4-BE49-F238E27FC236}">
                <a16:creationId xmlns:a16="http://schemas.microsoft.com/office/drawing/2014/main" id="{D9A62A49-7AA3-459A-8FAB-23D9116F7BDF}"/>
              </a:ext>
            </a:extLst>
          </p:cNvPr>
          <p:cNvSpPr>
            <a:spLocks noEditPoints="1"/>
          </p:cNvSpPr>
          <p:nvPr/>
        </p:nvSpPr>
        <p:spPr bwMode="auto">
          <a:xfrm>
            <a:off x="3559795" y="3391224"/>
            <a:ext cx="115888" cy="155575"/>
          </a:xfrm>
          <a:custGeom>
            <a:avLst/>
            <a:gdLst>
              <a:gd name="T0" fmla="*/ 40 w 73"/>
              <a:gd name="T1" fmla="*/ 0 h 98"/>
              <a:gd name="T2" fmla="*/ 73 w 73"/>
              <a:gd name="T3" fmla="*/ 32 h 98"/>
              <a:gd name="T4" fmla="*/ 73 w 73"/>
              <a:gd name="T5" fmla="*/ 98 h 98"/>
              <a:gd name="T6" fmla="*/ 0 w 73"/>
              <a:gd name="T7" fmla="*/ 98 h 98"/>
              <a:gd name="T8" fmla="*/ 0 w 73"/>
              <a:gd name="T9" fmla="*/ 0 h 98"/>
              <a:gd name="T10" fmla="*/ 40 w 73"/>
              <a:gd name="T11" fmla="*/ 0 h 98"/>
              <a:gd name="T12" fmla="*/ 6 w 73"/>
              <a:gd name="T13" fmla="*/ 91 h 98"/>
              <a:gd name="T14" fmla="*/ 67 w 73"/>
              <a:gd name="T15" fmla="*/ 91 h 98"/>
              <a:gd name="T16" fmla="*/ 67 w 73"/>
              <a:gd name="T17" fmla="*/ 36 h 98"/>
              <a:gd name="T18" fmla="*/ 36 w 73"/>
              <a:gd name="T19" fmla="*/ 36 h 98"/>
              <a:gd name="T20" fmla="*/ 36 w 73"/>
              <a:gd name="T21" fmla="*/ 5 h 98"/>
              <a:gd name="T22" fmla="*/ 6 w 73"/>
              <a:gd name="T23" fmla="*/ 5 h 98"/>
              <a:gd name="T24" fmla="*/ 6 w 73"/>
              <a:gd name="T25" fmla="*/ 91 h 98"/>
              <a:gd name="T26" fmla="*/ 43 w 73"/>
              <a:gd name="T27" fmla="*/ 10 h 98"/>
              <a:gd name="T28" fmla="*/ 43 w 73"/>
              <a:gd name="T29" fmla="*/ 30 h 98"/>
              <a:gd name="T30" fmla="*/ 62 w 73"/>
              <a:gd name="T31" fmla="*/ 30 h 98"/>
              <a:gd name="T32" fmla="*/ 43 w 73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98">
                <a:moveTo>
                  <a:pt x="40" y="0"/>
                </a:moveTo>
                <a:lnTo>
                  <a:pt x="73" y="32"/>
                </a:lnTo>
                <a:lnTo>
                  <a:pt x="73" y="98"/>
                </a:lnTo>
                <a:lnTo>
                  <a:pt x="0" y="98"/>
                </a:lnTo>
                <a:lnTo>
                  <a:pt x="0" y="0"/>
                </a:lnTo>
                <a:lnTo>
                  <a:pt x="40" y="0"/>
                </a:lnTo>
                <a:close/>
                <a:moveTo>
                  <a:pt x="6" y="91"/>
                </a:moveTo>
                <a:lnTo>
                  <a:pt x="67" y="91"/>
                </a:lnTo>
                <a:lnTo>
                  <a:pt x="67" y="36"/>
                </a:lnTo>
                <a:lnTo>
                  <a:pt x="36" y="36"/>
                </a:lnTo>
                <a:lnTo>
                  <a:pt x="36" y="5"/>
                </a:lnTo>
                <a:lnTo>
                  <a:pt x="6" y="5"/>
                </a:lnTo>
                <a:lnTo>
                  <a:pt x="6" y="91"/>
                </a:lnTo>
                <a:close/>
                <a:moveTo>
                  <a:pt x="43" y="10"/>
                </a:moveTo>
                <a:lnTo>
                  <a:pt x="43" y="30"/>
                </a:lnTo>
                <a:lnTo>
                  <a:pt x="62" y="30"/>
                </a:lnTo>
                <a:lnTo>
                  <a:pt x="4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Rectangle 146">
            <a:extLst>
              <a:ext uri="{FF2B5EF4-FFF2-40B4-BE49-F238E27FC236}">
                <a16:creationId xmlns:a16="http://schemas.microsoft.com/office/drawing/2014/main" id="{5DA7D0B4-200A-4436-8B09-FE8F437E6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3470" y="3357886"/>
            <a:ext cx="5699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147">
            <a:extLst>
              <a:ext uri="{FF2B5EF4-FFF2-40B4-BE49-F238E27FC236}">
                <a16:creationId xmlns:a16="http://schemas.microsoft.com/office/drawing/2014/main" id="{081DFE9A-1101-434D-ACC5-F66F16628AC2}"/>
              </a:ext>
            </a:extLst>
          </p:cNvPr>
          <p:cNvSpPr>
            <a:spLocks noEditPoints="1"/>
          </p:cNvSpPr>
          <p:nvPr/>
        </p:nvSpPr>
        <p:spPr bwMode="auto">
          <a:xfrm>
            <a:off x="3751882" y="3356299"/>
            <a:ext cx="573088" cy="223837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Rectangle 148">
            <a:extLst>
              <a:ext uri="{FF2B5EF4-FFF2-40B4-BE49-F238E27FC236}">
                <a16:creationId xmlns:a16="http://schemas.microsoft.com/office/drawing/2014/main" id="{ADDF21F6-03FD-4B15-AD50-4FB5FB3DD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795" y="3415036"/>
            <a:ext cx="2000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2" name="Rectangle 149">
            <a:extLst>
              <a:ext uri="{FF2B5EF4-FFF2-40B4-BE49-F238E27FC236}">
                <a16:creationId xmlns:a16="http://schemas.microsoft.com/office/drawing/2014/main" id="{B58542A5-4772-477A-8D2A-083C36690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720" y="3415036"/>
            <a:ext cx="241300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3" name="Freeform 150">
            <a:extLst>
              <a:ext uri="{FF2B5EF4-FFF2-40B4-BE49-F238E27FC236}">
                <a16:creationId xmlns:a16="http://schemas.microsoft.com/office/drawing/2014/main" id="{D3B2EA1F-DC34-4E24-863C-0E0E79AADD58}"/>
              </a:ext>
            </a:extLst>
          </p:cNvPr>
          <p:cNvSpPr>
            <a:spLocks noEditPoints="1"/>
          </p:cNvSpPr>
          <p:nvPr/>
        </p:nvSpPr>
        <p:spPr bwMode="auto">
          <a:xfrm>
            <a:off x="4182095" y="3391224"/>
            <a:ext cx="128588" cy="155575"/>
          </a:xfrm>
          <a:custGeom>
            <a:avLst/>
            <a:gdLst>
              <a:gd name="T0" fmla="*/ 45 w 81"/>
              <a:gd name="T1" fmla="*/ 0 h 98"/>
              <a:gd name="T2" fmla="*/ 81 w 81"/>
              <a:gd name="T3" fmla="*/ 32 h 98"/>
              <a:gd name="T4" fmla="*/ 81 w 81"/>
              <a:gd name="T5" fmla="*/ 98 h 98"/>
              <a:gd name="T6" fmla="*/ 0 w 81"/>
              <a:gd name="T7" fmla="*/ 98 h 98"/>
              <a:gd name="T8" fmla="*/ 0 w 81"/>
              <a:gd name="T9" fmla="*/ 0 h 98"/>
              <a:gd name="T10" fmla="*/ 45 w 81"/>
              <a:gd name="T11" fmla="*/ 0 h 98"/>
              <a:gd name="T12" fmla="*/ 7 w 81"/>
              <a:gd name="T13" fmla="*/ 91 h 98"/>
              <a:gd name="T14" fmla="*/ 74 w 81"/>
              <a:gd name="T15" fmla="*/ 91 h 98"/>
              <a:gd name="T16" fmla="*/ 74 w 81"/>
              <a:gd name="T17" fmla="*/ 36 h 98"/>
              <a:gd name="T18" fmla="*/ 40 w 81"/>
              <a:gd name="T19" fmla="*/ 36 h 98"/>
              <a:gd name="T20" fmla="*/ 40 w 81"/>
              <a:gd name="T21" fmla="*/ 5 h 98"/>
              <a:gd name="T22" fmla="*/ 7 w 81"/>
              <a:gd name="T23" fmla="*/ 5 h 98"/>
              <a:gd name="T24" fmla="*/ 7 w 81"/>
              <a:gd name="T25" fmla="*/ 91 h 98"/>
              <a:gd name="T26" fmla="*/ 47 w 81"/>
              <a:gd name="T27" fmla="*/ 10 h 98"/>
              <a:gd name="T28" fmla="*/ 47 w 81"/>
              <a:gd name="T29" fmla="*/ 30 h 98"/>
              <a:gd name="T30" fmla="*/ 69 w 81"/>
              <a:gd name="T31" fmla="*/ 30 h 98"/>
              <a:gd name="T32" fmla="*/ 47 w 81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" h="98">
                <a:moveTo>
                  <a:pt x="45" y="0"/>
                </a:moveTo>
                <a:lnTo>
                  <a:pt x="81" y="32"/>
                </a:lnTo>
                <a:lnTo>
                  <a:pt x="81" y="98"/>
                </a:lnTo>
                <a:lnTo>
                  <a:pt x="0" y="98"/>
                </a:lnTo>
                <a:lnTo>
                  <a:pt x="0" y="0"/>
                </a:lnTo>
                <a:lnTo>
                  <a:pt x="45" y="0"/>
                </a:lnTo>
                <a:close/>
                <a:moveTo>
                  <a:pt x="7" y="91"/>
                </a:moveTo>
                <a:lnTo>
                  <a:pt x="74" y="91"/>
                </a:lnTo>
                <a:lnTo>
                  <a:pt x="74" y="36"/>
                </a:lnTo>
                <a:lnTo>
                  <a:pt x="40" y="36"/>
                </a:lnTo>
                <a:lnTo>
                  <a:pt x="40" y="5"/>
                </a:lnTo>
                <a:lnTo>
                  <a:pt x="7" y="5"/>
                </a:lnTo>
                <a:lnTo>
                  <a:pt x="7" y="91"/>
                </a:lnTo>
                <a:close/>
                <a:moveTo>
                  <a:pt x="47" y="10"/>
                </a:moveTo>
                <a:lnTo>
                  <a:pt x="47" y="30"/>
                </a:lnTo>
                <a:lnTo>
                  <a:pt x="69" y="30"/>
                </a:lnTo>
                <a:lnTo>
                  <a:pt x="47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Rectangle 151">
            <a:extLst>
              <a:ext uri="{FF2B5EF4-FFF2-40B4-BE49-F238E27FC236}">
                <a16:creationId xmlns:a16="http://schemas.microsoft.com/office/drawing/2014/main" id="{91402F1F-827A-4B60-9D79-AC93A50F2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995" y="3357886"/>
            <a:ext cx="7731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152">
            <a:extLst>
              <a:ext uri="{FF2B5EF4-FFF2-40B4-BE49-F238E27FC236}">
                <a16:creationId xmlns:a16="http://schemas.microsoft.com/office/drawing/2014/main" id="{0AC61486-6AC4-439A-BA5B-E674DC10A952}"/>
              </a:ext>
            </a:extLst>
          </p:cNvPr>
          <p:cNvSpPr>
            <a:spLocks noEditPoints="1"/>
          </p:cNvSpPr>
          <p:nvPr/>
        </p:nvSpPr>
        <p:spPr bwMode="auto">
          <a:xfrm>
            <a:off x="4396407" y="3356299"/>
            <a:ext cx="776288" cy="223837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Rectangle 153">
            <a:extLst>
              <a:ext uri="{FF2B5EF4-FFF2-40B4-BE49-F238E27FC236}">
                <a16:creationId xmlns:a16="http://schemas.microsoft.com/office/drawing/2014/main" id="{C571F6E8-432E-40E5-93F3-58939781F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8320" y="3415036"/>
            <a:ext cx="566738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7" name="Freeform 154">
            <a:extLst>
              <a:ext uri="{FF2B5EF4-FFF2-40B4-BE49-F238E27FC236}">
                <a16:creationId xmlns:a16="http://schemas.microsoft.com/office/drawing/2014/main" id="{186530D4-7199-46CD-9FF6-98CE035E9B93}"/>
              </a:ext>
            </a:extLst>
          </p:cNvPr>
          <p:cNvSpPr>
            <a:spLocks noEditPoints="1"/>
          </p:cNvSpPr>
          <p:nvPr/>
        </p:nvSpPr>
        <p:spPr bwMode="auto">
          <a:xfrm>
            <a:off x="5034582" y="3391224"/>
            <a:ext cx="115888" cy="155575"/>
          </a:xfrm>
          <a:custGeom>
            <a:avLst/>
            <a:gdLst>
              <a:gd name="T0" fmla="*/ 41 w 73"/>
              <a:gd name="T1" fmla="*/ 0 h 98"/>
              <a:gd name="T2" fmla="*/ 73 w 73"/>
              <a:gd name="T3" fmla="*/ 32 h 98"/>
              <a:gd name="T4" fmla="*/ 73 w 73"/>
              <a:gd name="T5" fmla="*/ 98 h 98"/>
              <a:gd name="T6" fmla="*/ 0 w 73"/>
              <a:gd name="T7" fmla="*/ 98 h 98"/>
              <a:gd name="T8" fmla="*/ 0 w 73"/>
              <a:gd name="T9" fmla="*/ 0 h 98"/>
              <a:gd name="T10" fmla="*/ 41 w 73"/>
              <a:gd name="T11" fmla="*/ 0 h 98"/>
              <a:gd name="T12" fmla="*/ 6 w 73"/>
              <a:gd name="T13" fmla="*/ 91 h 98"/>
              <a:gd name="T14" fmla="*/ 67 w 73"/>
              <a:gd name="T15" fmla="*/ 91 h 98"/>
              <a:gd name="T16" fmla="*/ 67 w 73"/>
              <a:gd name="T17" fmla="*/ 36 h 98"/>
              <a:gd name="T18" fmla="*/ 37 w 73"/>
              <a:gd name="T19" fmla="*/ 36 h 98"/>
              <a:gd name="T20" fmla="*/ 37 w 73"/>
              <a:gd name="T21" fmla="*/ 5 h 98"/>
              <a:gd name="T22" fmla="*/ 6 w 73"/>
              <a:gd name="T23" fmla="*/ 5 h 98"/>
              <a:gd name="T24" fmla="*/ 6 w 73"/>
              <a:gd name="T25" fmla="*/ 91 h 98"/>
              <a:gd name="T26" fmla="*/ 43 w 73"/>
              <a:gd name="T27" fmla="*/ 10 h 98"/>
              <a:gd name="T28" fmla="*/ 43 w 73"/>
              <a:gd name="T29" fmla="*/ 30 h 98"/>
              <a:gd name="T30" fmla="*/ 63 w 73"/>
              <a:gd name="T31" fmla="*/ 30 h 98"/>
              <a:gd name="T32" fmla="*/ 43 w 73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98">
                <a:moveTo>
                  <a:pt x="41" y="0"/>
                </a:moveTo>
                <a:lnTo>
                  <a:pt x="73" y="32"/>
                </a:lnTo>
                <a:lnTo>
                  <a:pt x="73" y="98"/>
                </a:lnTo>
                <a:lnTo>
                  <a:pt x="0" y="98"/>
                </a:lnTo>
                <a:lnTo>
                  <a:pt x="0" y="0"/>
                </a:lnTo>
                <a:lnTo>
                  <a:pt x="41" y="0"/>
                </a:lnTo>
                <a:close/>
                <a:moveTo>
                  <a:pt x="6" y="91"/>
                </a:moveTo>
                <a:lnTo>
                  <a:pt x="67" y="91"/>
                </a:lnTo>
                <a:lnTo>
                  <a:pt x="67" y="36"/>
                </a:lnTo>
                <a:lnTo>
                  <a:pt x="37" y="36"/>
                </a:lnTo>
                <a:lnTo>
                  <a:pt x="37" y="5"/>
                </a:lnTo>
                <a:lnTo>
                  <a:pt x="6" y="5"/>
                </a:lnTo>
                <a:lnTo>
                  <a:pt x="6" y="91"/>
                </a:lnTo>
                <a:close/>
                <a:moveTo>
                  <a:pt x="43" y="10"/>
                </a:moveTo>
                <a:lnTo>
                  <a:pt x="43" y="30"/>
                </a:lnTo>
                <a:lnTo>
                  <a:pt x="63" y="30"/>
                </a:lnTo>
                <a:lnTo>
                  <a:pt x="4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Rectangle 155">
            <a:extLst>
              <a:ext uri="{FF2B5EF4-FFF2-40B4-BE49-F238E27FC236}">
                <a16:creationId xmlns:a16="http://schemas.microsoft.com/office/drawing/2014/main" id="{851193E7-6AA6-4B6C-B764-405874CCE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720" y="2278386"/>
            <a:ext cx="1152525" cy="8858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Rectangle 156">
            <a:extLst>
              <a:ext uri="{FF2B5EF4-FFF2-40B4-BE49-F238E27FC236}">
                <a16:creationId xmlns:a16="http://schemas.microsoft.com/office/drawing/2014/main" id="{FDE7B3CA-58BB-4B14-99BA-6A48E2739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720" y="2278386"/>
            <a:ext cx="1152525" cy="885825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Rectangle 157">
            <a:extLst>
              <a:ext uri="{FF2B5EF4-FFF2-40B4-BE49-F238E27FC236}">
                <a16:creationId xmlns:a16="http://schemas.microsoft.com/office/drawing/2014/main" id="{7F14DDFC-A984-4057-BDA5-CC2A1798E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7645" y="2332361"/>
            <a:ext cx="368300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1" name="Rectangle 158">
            <a:extLst>
              <a:ext uri="{FF2B5EF4-FFF2-40B4-BE49-F238E27FC236}">
                <a16:creationId xmlns:a16="http://schemas.microsoft.com/office/drawing/2014/main" id="{553AE9DB-16DF-4443-BCB4-984C937AA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4687" y="2279974"/>
            <a:ext cx="1978346" cy="88741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Rectangle 159">
            <a:extLst>
              <a:ext uri="{FF2B5EF4-FFF2-40B4-BE49-F238E27FC236}">
                <a16:creationId xmlns:a16="http://schemas.microsoft.com/office/drawing/2014/main" id="{608A9047-644C-4B8B-B0AE-2575703DD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707" y="2279974"/>
            <a:ext cx="1984326" cy="88741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Rectangle 160">
            <a:extLst>
              <a:ext uri="{FF2B5EF4-FFF2-40B4-BE49-F238E27FC236}">
                <a16:creationId xmlns:a16="http://schemas.microsoft.com/office/drawing/2014/main" id="{F97BC9EB-A0CE-4CD0-A21A-70A92933E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2270" y="2333949"/>
            <a:ext cx="630238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4" name="Rectangle 161">
            <a:extLst>
              <a:ext uri="{FF2B5EF4-FFF2-40B4-BE49-F238E27FC236}">
                <a16:creationId xmlns:a16="http://schemas.microsoft.com/office/drawing/2014/main" id="{823030C3-A081-4C22-80A3-7A6EF8299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0995" y="2076774"/>
            <a:ext cx="635000" cy="5588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Rectangle 162">
            <a:extLst>
              <a:ext uri="{FF2B5EF4-FFF2-40B4-BE49-F238E27FC236}">
                <a16:creationId xmlns:a16="http://schemas.microsoft.com/office/drawing/2014/main" id="{9D1EDF82-4823-4F25-8A40-FDA2CEEE3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0995" y="2076774"/>
            <a:ext cx="635000" cy="55880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Rectangle 163">
            <a:extLst>
              <a:ext uri="{FF2B5EF4-FFF2-40B4-BE49-F238E27FC236}">
                <a16:creationId xmlns:a16="http://schemas.microsoft.com/office/drawing/2014/main" id="{FF7C12CA-FDD2-4075-ADE7-5D2EB2188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570" y="2130749"/>
            <a:ext cx="3778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7" name="Rectangle 164">
            <a:extLst>
              <a:ext uri="{FF2B5EF4-FFF2-40B4-BE49-F238E27FC236}">
                <a16:creationId xmlns:a16="http://schemas.microsoft.com/office/drawing/2014/main" id="{942A9D37-8D76-457D-B8F9-8A47BDF7D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820" y="2724474"/>
            <a:ext cx="635000" cy="5588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Rectangle 165">
            <a:extLst>
              <a:ext uri="{FF2B5EF4-FFF2-40B4-BE49-F238E27FC236}">
                <a16:creationId xmlns:a16="http://schemas.microsoft.com/office/drawing/2014/main" id="{65373569-4B26-4F9F-9A81-3A24791D9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820" y="2724474"/>
            <a:ext cx="635000" cy="55880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Rectangle 166">
            <a:extLst>
              <a:ext uri="{FF2B5EF4-FFF2-40B4-BE49-F238E27FC236}">
                <a16:creationId xmlns:a16="http://schemas.microsoft.com/office/drawing/2014/main" id="{F341BB21-CEC0-4E6F-8A4D-2DE03FAEE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0857" y="2778449"/>
            <a:ext cx="33655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0" name="Freeform 167">
            <a:extLst>
              <a:ext uri="{FF2B5EF4-FFF2-40B4-BE49-F238E27FC236}">
                <a16:creationId xmlns:a16="http://schemas.microsoft.com/office/drawing/2014/main" id="{B7D9EABE-D912-4C5F-9C4C-FE23957C47FD}"/>
              </a:ext>
            </a:extLst>
          </p:cNvPr>
          <p:cNvSpPr>
            <a:spLocks/>
          </p:cNvSpPr>
          <p:nvPr/>
        </p:nvSpPr>
        <p:spPr bwMode="auto">
          <a:xfrm>
            <a:off x="2100932" y="2549849"/>
            <a:ext cx="474663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Freeform 168">
            <a:extLst>
              <a:ext uri="{FF2B5EF4-FFF2-40B4-BE49-F238E27FC236}">
                <a16:creationId xmlns:a16="http://schemas.microsoft.com/office/drawing/2014/main" id="{ACDEA516-7F86-41E6-BA56-C883262B6E17}"/>
              </a:ext>
            </a:extLst>
          </p:cNvPr>
          <p:cNvSpPr>
            <a:spLocks/>
          </p:cNvSpPr>
          <p:nvPr/>
        </p:nvSpPr>
        <p:spPr bwMode="auto">
          <a:xfrm>
            <a:off x="2100932" y="2549849"/>
            <a:ext cx="474663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Rectangle 169">
            <a:extLst>
              <a:ext uri="{FF2B5EF4-FFF2-40B4-BE49-F238E27FC236}">
                <a16:creationId xmlns:a16="http://schemas.microsoft.com/office/drawing/2014/main" id="{9B867B23-FA09-4705-915F-B54537F56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5707" y="2602236"/>
            <a:ext cx="3143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4" name="Freeform 171">
            <a:extLst>
              <a:ext uri="{FF2B5EF4-FFF2-40B4-BE49-F238E27FC236}">
                <a16:creationId xmlns:a16="http://schemas.microsoft.com/office/drawing/2014/main" id="{7957C83B-6BFC-4674-BBE3-45D6B0736561}"/>
              </a:ext>
            </a:extLst>
          </p:cNvPr>
          <p:cNvSpPr>
            <a:spLocks/>
          </p:cNvSpPr>
          <p:nvPr/>
        </p:nvSpPr>
        <p:spPr bwMode="auto">
          <a:xfrm>
            <a:off x="2680370" y="2549849"/>
            <a:ext cx="476250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173">
            <a:extLst>
              <a:ext uri="{FF2B5EF4-FFF2-40B4-BE49-F238E27FC236}">
                <a16:creationId xmlns:a16="http://schemas.microsoft.com/office/drawing/2014/main" id="{5FFA8A8D-68BE-4D17-BD44-5BDA7F723D20}"/>
              </a:ext>
            </a:extLst>
          </p:cNvPr>
          <p:cNvSpPr>
            <a:spLocks/>
          </p:cNvSpPr>
          <p:nvPr/>
        </p:nvSpPr>
        <p:spPr bwMode="auto">
          <a:xfrm>
            <a:off x="4224957" y="2472061"/>
            <a:ext cx="993775" cy="55245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174">
            <a:extLst>
              <a:ext uri="{FF2B5EF4-FFF2-40B4-BE49-F238E27FC236}">
                <a16:creationId xmlns:a16="http://schemas.microsoft.com/office/drawing/2014/main" id="{26DEF030-2E03-43B3-A272-5B0816F28DE6}"/>
              </a:ext>
            </a:extLst>
          </p:cNvPr>
          <p:cNvSpPr>
            <a:spLocks/>
          </p:cNvSpPr>
          <p:nvPr/>
        </p:nvSpPr>
        <p:spPr bwMode="auto">
          <a:xfrm>
            <a:off x="4224957" y="2472061"/>
            <a:ext cx="993775" cy="55245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Rectangle 175">
            <a:extLst>
              <a:ext uri="{FF2B5EF4-FFF2-40B4-BE49-F238E27FC236}">
                <a16:creationId xmlns:a16="http://schemas.microsoft.com/office/drawing/2014/main" id="{F5EA8E0C-F59D-4347-9A62-55188FB9A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9920" y="2526036"/>
            <a:ext cx="3778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9" name="Freeform 176">
            <a:extLst>
              <a:ext uri="{FF2B5EF4-FFF2-40B4-BE49-F238E27FC236}">
                <a16:creationId xmlns:a16="http://schemas.microsoft.com/office/drawing/2014/main" id="{72280B2A-A7B9-4595-A208-B24E9B27B47E}"/>
              </a:ext>
            </a:extLst>
          </p:cNvPr>
          <p:cNvSpPr>
            <a:spLocks/>
          </p:cNvSpPr>
          <p:nvPr/>
        </p:nvSpPr>
        <p:spPr bwMode="auto">
          <a:xfrm>
            <a:off x="4315445" y="2637161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177">
            <a:extLst>
              <a:ext uri="{FF2B5EF4-FFF2-40B4-BE49-F238E27FC236}">
                <a16:creationId xmlns:a16="http://schemas.microsoft.com/office/drawing/2014/main" id="{E6EA641B-D38E-4E7A-9F02-C9DC5743A4A9}"/>
              </a:ext>
            </a:extLst>
          </p:cNvPr>
          <p:cNvSpPr>
            <a:spLocks/>
          </p:cNvSpPr>
          <p:nvPr/>
        </p:nvSpPr>
        <p:spPr bwMode="auto">
          <a:xfrm>
            <a:off x="4315445" y="2637161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793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Rectangle 178">
            <a:extLst>
              <a:ext uri="{FF2B5EF4-FFF2-40B4-BE49-F238E27FC236}">
                <a16:creationId xmlns:a16="http://schemas.microsoft.com/office/drawing/2014/main" id="{7D00CB2E-B2E7-45A7-A839-303DB4F7B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6570" y="2657799"/>
            <a:ext cx="64135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2" name="Freeform 179">
            <a:extLst>
              <a:ext uri="{FF2B5EF4-FFF2-40B4-BE49-F238E27FC236}">
                <a16:creationId xmlns:a16="http://schemas.microsoft.com/office/drawing/2014/main" id="{62B3BEF7-B4B2-42D5-A648-6BEDC462A26B}"/>
              </a:ext>
            </a:extLst>
          </p:cNvPr>
          <p:cNvSpPr>
            <a:spLocks/>
          </p:cNvSpPr>
          <p:nvPr/>
        </p:nvSpPr>
        <p:spPr bwMode="auto">
          <a:xfrm>
            <a:off x="4315445" y="2821311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180">
            <a:extLst>
              <a:ext uri="{FF2B5EF4-FFF2-40B4-BE49-F238E27FC236}">
                <a16:creationId xmlns:a16="http://schemas.microsoft.com/office/drawing/2014/main" id="{201D4CF9-7AA3-408F-BC06-B4C01B14D24B}"/>
              </a:ext>
            </a:extLst>
          </p:cNvPr>
          <p:cNvSpPr>
            <a:spLocks/>
          </p:cNvSpPr>
          <p:nvPr/>
        </p:nvSpPr>
        <p:spPr bwMode="auto">
          <a:xfrm>
            <a:off x="4315445" y="2821311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793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Rectangle 181">
            <a:extLst>
              <a:ext uri="{FF2B5EF4-FFF2-40B4-BE49-F238E27FC236}">
                <a16:creationId xmlns:a16="http://schemas.microsoft.com/office/drawing/2014/main" id="{B9D052D3-D569-49C2-A639-CAF1408A0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8632" y="2841949"/>
            <a:ext cx="65087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5" name="Freeform 182">
            <a:extLst>
              <a:ext uri="{FF2B5EF4-FFF2-40B4-BE49-F238E27FC236}">
                <a16:creationId xmlns:a16="http://schemas.microsoft.com/office/drawing/2014/main" id="{FA135BE1-5CED-44A1-8CA9-06E86C88EC58}"/>
              </a:ext>
            </a:extLst>
          </p:cNvPr>
          <p:cNvSpPr>
            <a:spLocks/>
          </p:cNvSpPr>
          <p:nvPr/>
        </p:nvSpPr>
        <p:spPr bwMode="auto">
          <a:xfrm>
            <a:off x="5699745" y="2276799"/>
            <a:ext cx="317500" cy="277812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Freeform 183">
            <a:extLst>
              <a:ext uri="{FF2B5EF4-FFF2-40B4-BE49-F238E27FC236}">
                <a16:creationId xmlns:a16="http://schemas.microsoft.com/office/drawing/2014/main" id="{163B85B2-AFAA-45DC-804B-DC9D312709C3}"/>
              </a:ext>
            </a:extLst>
          </p:cNvPr>
          <p:cNvSpPr>
            <a:spLocks/>
          </p:cNvSpPr>
          <p:nvPr/>
        </p:nvSpPr>
        <p:spPr bwMode="auto">
          <a:xfrm>
            <a:off x="5699745" y="2276799"/>
            <a:ext cx="317500" cy="277812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Freeform 184">
            <a:extLst>
              <a:ext uri="{FF2B5EF4-FFF2-40B4-BE49-F238E27FC236}">
                <a16:creationId xmlns:a16="http://schemas.microsoft.com/office/drawing/2014/main" id="{9678D5EF-AF52-4777-8F72-8FCD19B4FEC2}"/>
              </a:ext>
            </a:extLst>
          </p:cNvPr>
          <p:cNvSpPr>
            <a:spLocks/>
          </p:cNvSpPr>
          <p:nvPr/>
        </p:nvSpPr>
        <p:spPr bwMode="auto">
          <a:xfrm>
            <a:off x="5699745" y="2948311"/>
            <a:ext cx="317500" cy="279400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Freeform 185">
            <a:extLst>
              <a:ext uri="{FF2B5EF4-FFF2-40B4-BE49-F238E27FC236}">
                <a16:creationId xmlns:a16="http://schemas.microsoft.com/office/drawing/2014/main" id="{3C20C814-885F-4882-9092-87CB5BBF7391}"/>
              </a:ext>
            </a:extLst>
          </p:cNvPr>
          <p:cNvSpPr>
            <a:spLocks/>
          </p:cNvSpPr>
          <p:nvPr/>
        </p:nvSpPr>
        <p:spPr bwMode="auto">
          <a:xfrm>
            <a:off x="5699745" y="2948311"/>
            <a:ext cx="317500" cy="279400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Line 186">
            <a:extLst>
              <a:ext uri="{FF2B5EF4-FFF2-40B4-BE49-F238E27FC236}">
                <a16:creationId xmlns:a16="http://schemas.microsoft.com/office/drawing/2014/main" id="{2FD634B6-8B83-436F-8BD2-23020BCB5A3B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5595" y="2748286"/>
            <a:ext cx="57150" cy="0"/>
          </a:xfrm>
          <a:prstGeom prst="line">
            <a:avLst/>
          </a:prstGeom>
          <a:noFill/>
          <a:ln w="793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Freeform 187">
            <a:extLst>
              <a:ext uri="{FF2B5EF4-FFF2-40B4-BE49-F238E27FC236}">
                <a16:creationId xmlns:a16="http://schemas.microsoft.com/office/drawing/2014/main" id="{9C89CEB0-457B-4700-86F7-35B41C9813FF}"/>
              </a:ext>
            </a:extLst>
          </p:cNvPr>
          <p:cNvSpPr>
            <a:spLocks/>
          </p:cNvSpPr>
          <p:nvPr/>
        </p:nvSpPr>
        <p:spPr bwMode="auto">
          <a:xfrm>
            <a:off x="2624807" y="2721299"/>
            <a:ext cx="55563" cy="53975"/>
          </a:xfrm>
          <a:custGeom>
            <a:avLst/>
            <a:gdLst>
              <a:gd name="T0" fmla="*/ 0 w 35"/>
              <a:gd name="T1" fmla="*/ 0 h 34"/>
              <a:gd name="T2" fmla="*/ 35 w 35"/>
              <a:gd name="T3" fmla="*/ 17 h 34"/>
              <a:gd name="T4" fmla="*/ 0 w 35"/>
              <a:gd name="T5" fmla="*/ 34 h 34"/>
              <a:gd name="T6" fmla="*/ 0 w 35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34">
                <a:moveTo>
                  <a:pt x="0" y="0"/>
                </a:moveTo>
                <a:lnTo>
                  <a:pt x="35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Freeform 188">
            <a:extLst>
              <a:ext uri="{FF2B5EF4-FFF2-40B4-BE49-F238E27FC236}">
                <a16:creationId xmlns:a16="http://schemas.microsoft.com/office/drawing/2014/main" id="{A38665D1-EB35-4499-BE62-3E1642374F15}"/>
              </a:ext>
            </a:extLst>
          </p:cNvPr>
          <p:cNvSpPr>
            <a:spLocks noEditPoints="1"/>
          </p:cNvSpPr>
          <p:nvPr/>
        </p:nvSpPr>
        <p:spPr bwMode="auto">
          <a:xfrm>
            <a:off x="3057401" y="2744767"/>
            <a:ext cx="527050" cy="6350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189">
            <a:extLst>
              <a:ext uri="{FF2B5EF4-FFF2-40B4-BE49-F238E27FC236}">
                <a16:creationId xmlns:a16="http://schemas.microsoft.com/office/drawing/2014/main" id="{7433BC9F-58BB-48E3-954D-41D80AB9C550}"/>
              </a:ext>
            </a:extLst>
          </p:cNvPr>
          <p:cNvSpPr>
            <a:spLocks/>
          </p:cNvSpPr>
          <p:nvPr/>
        </p:nvSpPr>
        <p:spPr bwMode="auto">
          <a:xfrm>
            <a:off x="3504429" y="2721298"/>
            <a:ext cx="53975" cy="53975"/>
          </a:xfrm>
          <a:custGeom>
            <a:avLst/>
            <a:gdLst>
              <a:gd name="T0" fmla="*/ 0 w 34"/>
              <a:gd name="T1" fmla="*/ 0 h 34"/>
              <a:gd name="T2" fmla="*/ 34 w 34"/>
              <a:gd name="T3" fmla="*/ 17 h 34"/>
              <a:gd name="T4" fmla="*/ 0 w 34"/>
              <a:gd name="T5" fmla="*/ 34 h 34"/>
              <a:gd name="T6" fmla="*/ 0 w 34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34">
                <a:moveTo>
                  <a:pt x="0" y="0"/>
                </a:moveTo>
                <a:lnTo>
                  <a:pt x="34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Freeform 190">
            <a:extLst>
              <a:ext uri="{FF2B5EF4-FFF2-40B4-BE49-F238E27FC236}">
                <a16:creationId xmlns:a16="http://schemas.microsoft.com/office/drawing/2014/main" id="{D6D93E55-DC91-4BD1-8DDC-48201A08F38E}"/>
              </a:ext>
            </a:extLst>
          </p:cNvPr>
          <p:cNvSpPr>
            <a:spLocks noEditPoints="1"/>
          </p:cNvSpPr>
          <p:nvPr/>
        </p:nvSpPr>
        <p:spPr bwMode="auto">
          <a:xfrm>
            <a:off x="5125070" y="2433961"/>
            <a:ext cx="536575" cy="280987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Freeform 191">
            <a:extLst>
              <a:ext uri="{FF2B5EF4-FFF2-40B4-BE49-F238E27FC236}">
                <a16:creationId xmlns:a16="http://schemas.microsoft.com/office/drawing/2014/main" id="{B7BCCCF9-F6A6-4839-9233-0EFB6E823E13}"/>
              </a:ext>
            </a:extLst>
          </p:cNvPr>
          <p:cNvSpPr>
            <a:spLocks/>
          </p:cNvSpPr>
          <p:nvPr/>
        </p:nvSpPr>
        <p:spPr bwMode="auto">
          <a:xfrm>
            <a:off x="5639420" y="2414911"/>
            <a:ext cx="60325" cy="49212"/>
          </a:xfrm>
          <a:custGeom>
            <a:avLst/>
            <a:gdLst>
              <a:gd name="T0" fmla="*/ 0 w 38"/>
              <a:gd name="T1" fmla="*/ 1 h 31"/>
              <a:gd name="T2" fmla="*/ 38 w 38"/>
              <a:gd name="T3" fmla="*/ 0 h 31"/>
              <a:gd name="T4" fmla="*/ 15 w 38"/>
              <a:gd name="T5" fmla="*/ 31 h 31"/>
              <a:gd name="T6" fmla="*/ 0 w 38"/>
              <a:gd name="T7" fmla="*/ 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8" h="31">
                <a:moveTo>
                  <a:pt x="0" y="1"/>
                </a:moveTo>
                <a:lnTo>
                  <a:pt x="38" y="0"/>
                </a:lnTo>
                <a:lnTo>
                  <a:pt x="15" y="3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Freeform 192">
            <a:extLst>
              <a:ext uri="{FF2B5EF4-FFF2-40B4-BE49-F238E27FC236}">
                <a16:creationId xmlns:a16="http://schemas.microsoft.com/office/drawing/2014/main" id="{8B1FE7AE-2303-43DD-97FA-BD4BA6362AE3}"/>
              </a:ext>
            </a:extLst>
          </p:cNvPr>
          <p:cNvSpPr>
            <a:spLocks noEditPoints="1"/>
          </p:cNvSpPr>
          <p:nvPr/>
        </p:nvSpPr>
        <p:spPr bwMode="auto">
          <a:xfrm>
            <a:off x="5125070" y="2892749"/>
            <a:ext cx="531813" cy="182562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Freeform 193">
            <a:extLst>
              <a:ext uri="{FF2B5EF4-FFF2-40B4-BE49-F238E27FC236}">
                <a16:creationId xmlns:a16="http://schemas.microsoft.com/office/drawing/2014/main" id="{F0A775B8-E43A-493B-ADC4-480135D56873}"/>
              </a:ext>
            </a:extLst>
          </p:cNvPr>
          <p:cNvSpPr>
            <a:spLocks/>
          </p:cNvSpPr>
          <p:nvPr/>
        </p:nvSpPr>
        <p:spPr bwMode="auto">
          <a:xfrm>
            <a:off x="5639420" y="3045149"/>
            <a:ext cx="60325" cy="50800"/>
          </a:xfrm>
          <a:custGeom>
            <a:avLst/>
            <a:gdLst>
              <a:gd name="T0" fmla="*/ 11 w 38"/>
              <a:gd name="T1" fmla="*/ 0 h 32"/>
              <a:gd name="T2" fmla="*/ 38 w 38"/>
              <a:gd name="T3" fmla="*/ 27 h 32"/>
              <a:gd name="T4" fmla="*/ 0 w 38"/>
              <a:gd name="T5" fmla="*/ 32 h 32"/>
              <a:gd name="T6" fmla="*/ 11 w 38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8" h="32">
                <a:moveTo>
                  <a:pt x="11" y="0"/>
                </a:moveTo>
                <a:lnTo>
                  <a:pt x="38" y="27"/>
                </a:lnTo>
                <a:lnTo>
                  <a:pt x="0" y="3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195">
            <a:extLst>
              <a:ext uri="{FF2B5EF4-FFF2-40B4-BE49-F238E27FC236}">
                <a16:creationId xmlns:a16="http://schemas.microsoft.com/office/drawing/2014/main" id="{82AA7E98-87C9-4057-A8F6-F7A8A72B163B}"/>
              </a:ext>
            </a:extLst>
          </p:cNvPr>
          <p:cNvSpPr>
            <a:spLocks noEditPoints="1"/>
          </p:cNvSpPr>
          <p:nvPr/>
        </p:nvSpPr>
        <p:spPr bwMode="auto">
          <a:xfrm>
            <a:off x="2364407" y="3324549"/>
            <a:ext cx="3946525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Rectangle 196">
            <a:extLst>
              <a:ext uri="{FF2B5EF4-FFF2-40B4-BE49-F238E27FC236}">
                <a16:creationId xmlns:a16="http://schemas.microsoft.com/office/drawing/2014/main" id="{E900170C-2D78-4B99-9569-2C3703B28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2682" y="3200724"/>
            <a:ext cx="334963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0" name="Rectangle 197">
            <a:extLst>
              <a:ext uri="{FF2B5EF4-FFF2-40B4-BE49-F238E27FC236}">
                <a16:creationId xmlns:a16="http://schemas.microsoft.com/office/drawing/2014/main" id="{5BC344EF-8FE6-44AC-A399-41126078A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5695" y="3340424"/>
            <a:ext cx="388938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1" name="Rectangle 198">
            <a:extLst>
              <a:ext uri="{FF2B5EF4-FFF2-40B4-BE49-F238E27FC236}">
                <a16:creationId xmlns:a16="http://schemas.microsoft.com/office/drawing/2014/main" id="{1858FEB3-307F-496F-AABE-CA7B9FACD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1745" y="3043561"/>
            <a:ext cx="4826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2" name="Rectangle 199">
            <a:extLst>
              <a:ext uri="{FF2B5EF4-FFF2-40B4-BE49-F238E27FC236}">
                <a16:creationId xmlns:a16="http://schemas.microsoft.com/office/drawing/2014/main" id="{48E49262-83EB-4A9A-82A8-C92BE4618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1482" y="3043561"/>
            <a:ext cx="366713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3" name="Rectangle 200">
            <a:extLst>
              <a:ext uri="{FF2B5EF4-FFF2-40B4-BE49-F238E27FC236}">
                <a16:creationId xmlns:a16="http://schemas.microsoft.com/office/drawing/2014/main" id="{5DB0CFFF-CEC3-4C9D-BE29-65128997C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1745" y="3043561"/>
            <a:ext cx="7874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4" name="Rectangle 201">
            <a:extLst>
              <a:ext uri="{FF2B5EF4-FFF2-40B4-BE49-F238E27FC236}">
                <a16:creationId xmlns:a16="http://schemas.microsoft.com/office/drawing/2014/main" id="{AAA47ADB-BB2F-4313-82BA-6904C91C8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6282" y="3043561"/>
            <a:ext cx="635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5" name="Rectangle 202">
            <a:extLst>
              <a:ext uri="{FF2B5EF4-FFF2-40B4-BE49-F238E27FC236}">
                <a16:creationId xmlns:a16="http://schemas.microsoft.com/office/drawing/2014/main" id="{C3664BA8-1C7C-442B-ADD1-8DCFE08C8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5332" y="3043561"/>
            <a:ext cx="65087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0" name="Rectangle 207">
            <a:extLst>
              <a:ext uri="{FF2B5EF4-FFF2-40B4-BE49-F238E27FC236}">
                <a16:creationId xmlns:a16="http://schemas.microsoft.com/office/drawing/2014/main" id="{FB983D98-8948-479C-818C-0BB0B7FBF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4642" y="5718269"/>
            <a:ext cx="744537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Freeform 208">
            <a:extLst>
              <a:ext uri="{FF2B5EF4-FFF2-40B4-BE49-F238E27FC236}">
                <a16:creationId xmlns:a16="http://schemas.microsoft.com/office/drawing/2014/main" id="{A88A5A87-25C9-4C06-ACD4-C5D537F984AF}"/>
              </a:ext>
            </a:extLst>
          </p:cNvPr>
          <p:cNvSpPr>
            <a:spLocks noEditPoints="1"/>
          </p:cNvSpPr>
          <p:nvPr/>
        </p:nvSpPr>
        <p:spPr bwMode="auto">
          <a:xfrm>
            <a:off x="1063055" y="5716682"/>
            <a:ext cx="747712" cy="215900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Rectangle 209">
            <a:extLst>
              <a:ext uri="{FF2B5EF4-FFF2-40B4-BE49-F238E27FC236}">
                <a16:creationId xmlns:a16="http://schemas.microsoft.com/office/drawing/2014/main" id="{EB0E24A0-F808-4FB0-919E-C1B276D54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3380" y="5773832"/>
            <a:ext cx="344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3" name="Rectangle 210">
            <a:extLst>
              <a:ext uri="{FF2B5EF4-FFF2-40B4-BE49-F238E27FC236}">
                <a16:creationId xmlns:a16="http://schemas.microsoft.com/office/drawing/2014/main" id="{DDFFD8CD-3881-4688-B129-73F9E3CC8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0080" y="5773832"/>
            <a:ext cx="90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4" name="Rectangle 211">
            <a:extLst>
              <a:ext uri="{FF2B5EF4-FFF2-40B4-BE49-F238E27FC236}">
                <a16:creationId xmlns:a16="http://schemas.microsoft.com/office/drawing/2014/main" id="{7E6E6166-18F8-48CF-91FD-85265AF7F5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9767" y="5773832"/>
            <a:ext cx="3127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5" name="Freeform 212">
            <a:extLst>
              <a:ext uri="{FF2B5EF4-FFF2-40B4-BE49-F238E27FC236}">
                <a16:creationId xmlns:a16="http://schemas.microsoft.com/office/drawing/2014/main" id="{DA7468E6-4654-4176-B8AA-B77FFF7747F4}"/>
              </a:ext>
            </a:extLst>
          </p:cNvPr>
          <p:cNvSpPr>
            <a:spLocks noEditPoints="1"/>
          </p:cNvSpPr>
          <p:nvPr/>
        </p:nvSpPr>
        <p:spPr bwMode="auto">
          <a:xfrm>
            <a:off x="1679005" y="5750019"/>
            <a:ext cx="111125" cy="150812"/>
          </a:xfrm>
          <a:custGeom>
            <a:avLst/>
            <a:gdLst>
              <a:gd name="T0" fmla="*/ 39 w 70"/>
              <a:gd name="T1" fmla="*/ 0 h 95"/>
              <a:gd name="T2" fmla="*/ 70 w 70"/>
              <a:gd name="T3" fmla="*/ 31 h 95"/>
              <a:gd name="T4" fmla="*/ 70 w 70"/>
              <a:gd name="T5" fmla="*/ 95 h 95"/>
              <a:gd name="T6" fmla="*/ 0 w 70"/>
              <a:gd name="T7" fmla="*/ 95 h 95"/>
              <a:gd name="T8" fmla="*/ 0 w 70"/>
              <a:gd name="T9" fmla="*/ 0 h 95"/>
              <a:gd name="T10" fmla="*/ 39 w 70"/>
              <a:gd name="T11" fmla="*/ 0 h 95"/>
              <a:gd name="T12" fmla="*/ 5 w 70"/>
              <a:gd name="T13" fmla="*/ 89 h 95"/>
              <a:gd name="T14" fmla="*/ 64 w 70"/>
              <a:gd name="T15" fmla="*/ 89 h 95"/>
              <a:gd name="T16" fmla="*/ 64 w 70"/>
              <a:gd name="T17" fmla="*/ 35 h 95"/>
              <a:gd name="T18" fmla="*/ 35 w 70"/>
              <a:gd name="T19" fmla="*/ 35 h 95"/>
              <a:gd name="T20" fmla="*/ 35 w 70"/>
              <a:gd name="T21" fmla="*/ 6 h 95"/>
              <a:gd name="T22" fmla="*/ 5 w 70"/>
              <a:gd name="T23" fmla="*/ 6 h 95"/>
              <a:gd name="T24" fmla="*/ 5 w 70"/>
              <a:gd name="T25" fmla="*/ 89 h 95"/>
              <a:gd name="T26" fmla="*/ 41 w 70"/>
              <a:gd name="T27" fmla="*/ 10 h 95"/>
              <a:gd name="T28" fmla="*/ 41 w 70"/>
              <a:gd name="T29" fmla="*/ 29 h 95"/>
              <a:gd name="T30" fmla="*/ 60 w 70"/>
              <a:gd name="T31" fmla="*/ 29 h 95"/>
              <a:gd name="T32" fmla="*/ 41 w 70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5">
                <a:moveTo>
                  <a:pt x="39" y="0"/>
                </a:moveTo>
                <a:lnTo>
                  <a:pt x="70" y="31"/>
                </a:lnTo>
                <a:lnTo>
                  <a:pt x="70" y="95"/>
                </a:lnTo>
                <a:lnTo>
                  <a:pt x="0" y="95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5" y="89"/>
                </a:moveTo>
                <a:lnTo>
                  <a:pt x="64" y="89"/>
                </a:lnTo>
                <a:lnTo>
                  <a:pt x="64" y="35"/>
                </a:lnTo>
                <a:lnTo>
                  <a:pt x="35" y="35"/>
                </a:lnTo>
                <a:lnTo>
                  <a:pt x="35" y="6"/>
                </a:lnTo>
                <a:lnTo>
                  <a:pt x="5" y="6"/>
                </a:lnTo>
                <a:lnTo>
                  <a:pt x="5" y="89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Rectangle 213">
            <a:extLst>
              <a:ext uri="{FF2B5EF4-FFF2-40B4-BE49-F238E27FC236}">
                <a16:creationId xmlns:a16="http://schemas.microsoft.com/office/drawing/2014/main" id="{149BFC47-C332-421B-9A35-1446F21FA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4742" y="5718269"/>
            <a:ext cx="54927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Freeform 214">
            <a:extLst>
              <a:ext uri="{FF2B5EF4-FFF2-40B4-BE49-F238E27FC236}">
                <a16:creationId xmlns:a16="http://schemas.microsoft.com/office/drawing/2014/main" id="{F4DC254B-001D-4A2E-9FFD-2F93A2E598E2}"/>
              </a:ext>
            </a:extLst>
          </p:cNvPr>
          <p:cNvSpPr>
            <a:spLocks noEditPoints="1"/>
          </p:cNvSpPr>
          <p:nvPr/>
        </p:nvSpPr>
        <p:spPr bwMode="auto">
          <a:xfrm>
            <a:off x="1863155" y="5716682"/>
            <a:ext cx="552450" cy="215900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Rectangle 215">
            <a:extLst>
              <a:ext uri="{FF2B5EF4-FFF2-40B4-BE49-F238E27FC236}">
                <a16:creationId xmlns:a16="http://schemas.microsoft.com/office/drawing/2014/main" id="{4C37B7D9-4BCA-4B40-B241-E9DBBD883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480" y="5773832"/>
            <a:ext cx="2222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9" name="Rectangle 216">
            <a:extLst>
              <a:ext uri="{FF2B5EF4-FFF2-40B4-BE49-F238E27FC236}">
                <a16:creationId xmlns:a16="http://schemas.microsoft.com/office/drawing/2014/main" id="{F3476365-70F5-474F-ABBC-7CEFC4A97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0642" y="5773832"/>
            <a:ext cx="2730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0" name="Freeform 217">
            <a:extLst>
              <a:ext uri="{FF2B5EF4-FFF2-40B4-BE49-F238E27FC236}">
                <a16:creationId xmlns:a16="http://schemas.microsoft.com/office/drawing/2014/main" id="{30B52E81-A8C0-446D-997F-ACEF0605EFE0}"/>
              </a:ext>
            </a:extLst>
          </p:cNvPr>
          <p:cNvSpPr>
            <a:spLocks noEditPoints="1"/>
          </p:cNvSpPr>
          <p:nvPr/>
        </p:nvSpPr>
        <p:spPr bwMode="auto">
          <a:xfrm>
            <a:off x="2279080" y="5750019"/>
            <a:ext cx="122237" cy="150812"/>
          </a:xfrm>
          <a:custGeom>
            <a:avLst/>
            <a:gdLst>
              <a:gd name="T0" fmla="*/ 43 w 77"/>
              <a:gd name="T1" fmla="*/ 0 h 95"/>
              <a:gd name="T2" fmla="*/ 77 w 77"/>
              <a:gd name="T3" fmla="*/ 31 h 95"/>
              <a:gd name="T4" fmla="*/ 77 w 77"/>
              <a:gd name="T5" fmla="*/ 95 h 95"/>
              <a:gd name="T6" fmla="*/ 0 w 77"/>
              <a:gd name="T7" fmla="*/ 95 h 95"/>
              <a:gd name="T8" fmla="*/ 0 w 77"/>
              <a:gd name="T9" fmla="*/ 0 h 95"/>
              <a:gd name="T10" fmla="*/ 43 w 77"/>
              <a:gd name="T11" fmla="*/ 0 h 95"/>
              <a:gd name="T12" fmla="*/ 6 w 77"/>
              <a:gd name="T13" fmla="*/ 89 h 95"/>
              <a:gd name="T14" fmla="*/ 71 w 77"/>
              <a:gd name="T15" fmla="*/ 89 h 95"/>
              <a:gd name="T16" fmla="*/ 71 w 77"/>
              <a:gd name="T17" fmla="*/ 35 h 95"/>
              <a:gd name="T18" fmla="*/ 38 w 77"/>
              <a:gd name="T19" fmla="*/ 35 h 95"/>
              <a:gd name="T20" fmla="*/ 38 w 77"/>
              <a:gd name="T21" fmla="*/ 6 h 95"/>
              <a:gd name="T22" fmla="*/ 6 w 77"/>
              <a:gd name="T23" fmla="*/ 6 h 95"/>
              <a:gd name="T24" fmla="*/ 6 w 77"/>
              <a:gd name="T25" fmla="*/ 89 h 95"/>
              <a:gd name="T26" fmla="*/ 45 w 77"/>
              <a:gd name="T27" fmla="*/ 10 h 95"/>
              <a:gd name="T28" fmla="*/ 45 w 77"/>
              <a:gd name="T29" fmla="*/ 29 h 95"/>
              <a:gd name="T30" fmla="*/ 66 w 77"/>
              <a:gd name="T31" fmla="*/ 29 h 95"/>
              <a:gd name="T32" fmla="*/ 45 w 77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7" h="95">
                <a:moveTo>
                  <a:pt x="43" y="0"/>
                </a:moveTo>
                <a:lnTo>
                  <a:pt x="77" y="31"/>
                </a:lnTo>
                <a:lnTo>
                  <a:pt x="77" y="95"/>
                </a:lnTo>
                <a:lnTo>
                  <a:pt x="0" y="95"/>
                </a:lnTo>
                <a:lnTo>
                  <a:pt x="0" y="0"/>
                </a:lnTo>
                <a:lnTo>
                  <a:pt x="43" y="0"/>
                </a:lnTo>
                <a:close/>
                <a:moveTo>
                  <a:pt x="6" y="89"/>
                </a:moveTo>
                <a:lnTo>
                  <a:pt x="71" y="89"/>
                </a:lnTo>
                <a:lnTo>
                  <a:pt x="71" y="35"/>
                </a:lnTo>
                <a:lnTo>
                  <a:pt x="38" y="35"/>
                </a:lnTo>
                <a:lnTo>
                  <a:pt x="38" y="6"/>
                </a:lnTo>
                <a:lnTo>
                  <a:pt x="6" y="6"/>
                </a:lnTo>
                <a:lnTo>
                  <a:pt x="6" y="89"/>
                </a:lnTo>
                <a:close/>
                <a:moveTo>
                  <a:pt x="45" y="10"/>
                </a:moveTo>
                <a:lnTo>
                  <a:pt x="45" y="29"/>
                </a:lnTo>
                <a:lnTo>
                  <a:pt x="66" y="29"/>
                </a:lnTo>
                <a:lnTo>
                  <a:pt x="45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Rectangle 218">
            <a:extLst>
              <a:ext uri="{FF2B5EF4-FFF2-40B4-BE49-F238E27FC236}">
                <a16:creationId xmlns:a16="http://schemas.microsoft.com/office/drawing/2014/main" id="{B2B20B14-F87F-4BB1-99E6-BF1EBC78D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5455" y="5718269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Freeform 219">
            <a:extLst>
              <a:ext uri="{FF2B5EF4-FFF2-40B4-BE49-F238E27FC236}">
                <a16:creationId xmlns:a16="http://schemas.microsoft.com/office/drawing/2014/main" id="{252C5E63-879A-4C35-9DDB-4286F9082748}"/>
              </a:ext>
            </a:extLst>
          </p:cNvPr>
          <p:cNvSpPr>
            <a:spLocks noEditPoints="1"/>
          </p:cNvSpPr>
          <p:nvPr/>
        </p:nvSpPr>
        <p:spPr bwMode="auto">
          <a:xfrm>
            <a:off x="2483867" y="5716682"/>
            <a:ext cx="747712" cy="21590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Rectangle 220">
            <a:extLst>
              <a:ext uri="{FF2B5EF4-FFF2-40B4-BE49-F238E27FC236}">
                <a16:creationId xmlns:a16="http://schemas.microsoft.com/office/drawing/2014/main" id="{E3DA2703-84A7-4CC7-8BF6-9F17242F7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4192" y="5773832"/>
            <a:ext cx="6175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4" name="Freeform 221">
            <a:extLst>
              <a:ext uri="{FF2B5EF4-FFF2-40B4-BE49-F238E27FC236}">
                <a16:creationId xmlns:a16="http://schemas.microsoft.com/office/drawing/2014/main" id="{95B66769-2AA5-4298-8D88-B5709B9730FA}"/>
              </a:ext>
            </a:extLst>
          </p:cNvPr>
          <p:cNvSpPr>
            <a:spLocks noEditPoints="1"/>
          </p:cNvSpPr>
          <p:nvPr/>
        </p:nvSpPr>
        <p:spPr bwMode="auto">
          <a:xfrm>
            <a:off x="3099817" y="5750019"/>
            <a:ext cx="112712" cy="150812"/>
          </a:xfrm>
          <a:custGeom>
            <a:avLst/>
            <a:gdLst>
              <a:gd name="T0" fmla="*/ 40 w 71"/>
              <a:gd name="T1" fmla="*/ 0 h 95"/>
              <a:gd name="T2" fmla="*/ 71 w 71"/>
              <a:gd name="T3" fmla="*/ 31 h 95"/>
              <a:gd name="T4" fmla="*/ 71 w 71"/>
              <a:gd name="T5" fmla="*/ 95 h 95"/>
              <a:gd name="T6" fmla="*/ 0 w 71"/>
              <a:gd name="T7" fmla="*/ 95 h 95"/>
              <a:gd name="T8" fmla="*/ 0 w 71"/>
              <a:gd name="T9" fmla="*/ 0 h 95"/>
              <a:gd name="T10" fmla="*/ 40 w 71"/>
              <a:gd name="T11" fmla="*/ 0 h 95"/>
              <a:gd name="T12" fmla="*/ 6 w 71"/>
              <a:gd name="T13" fmla="*/ 89 h 95"/>
              <a:gd name="T14" fmla="*/ 65 w 71"/>
              <a:gd name="T15" fmla="*/ 89 h 95"/>
              <a:gd name="T16" fmla="*/ 65 w 71"/>
              <a:gd name="T17" fmla="*/ 35 h 95"/>
              <a:gd name="T18" fmla="*/ 36 w 71"/>
              <a:gd name="T19" fmla="*/ 35 h 95"/>
              <a:gd name="T20" fmla="*/ 36 w 71"/>
              <a:gd name="T21" fmla="*/ 6 h 95"/>
              <a:gd name="T22" fmla="*/ 6 w 71"/>
              <a:gd name="T23" fmla="*/ 6 h 95"/>
              <a:gd name="T24" fmla="*/ 6 w 71"/>
              <a:gd name="T25" fmla="*/ 89 h 95"/>
              <a:gd name="T26" fmla="*/ 42 w 71"/>
              <a:gd name="T27" fmla="*/ 10 h 95"/>
              <a:gd name="T28" fmla="*/ 42 w 71"/>
              <a:gd name="T29" fmla="*/ 29 h 95"/>
              <a:gd name="T30" fmla="*/ 61 w 71"/>
              <a:gd name="T31" fmla="*/ 29 h 95"/>
              <a:gd name="T32" fmla="*/ 42 w 71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1" h="95">
                <a:moveTo>
                  <a:pt x="40" y="0"/>
                </a:moveTo>
                <a:lnTo>
                  <a:pt x="71" y="31"/>
                </a:lnTo>
                <a:lnTo>
                  <a:pt x="71" y="95"/>
                </a:lnTo>
                <a:lnTo>
                  <a:pt x="0" y="95"/>
                </a:lnTo>
                <a:lnTo>
                  <a:pt x="0" y="0"/>
                </a:lnTo>
                <a:lnTo>
                  <a:pt x="40" y="0"/>
                </a:lnTo>
                <a:close/>
                <a:moveTo>
                  <a:pt x="6" y="89"/>
                </a:moveTo>
                <a:lnTo>
                  <a:pt x="65" y="89"/>
                </a:lnTo>
                <a:lnTo>
                  <a:pt x="65" y="35"/>
                </a:lnTo>
                <a:lnTo>
                  <a:pt x="36" y="35"/>
                </a:lnTo>
                <a:lnTo>
                  <a:pt x="36" y="6"/>
                </a:lnTo>
                <a:lnTo>
                  <a:pt x="6" y="6"/>
                </a:lnTo>
                <a:lnTo>
                  <a:pt x="6" y="89"/>
                </a:lnTo>
                <a:close/>
                <a:moveTo>
                  <a:pt x="42" y="10"/>
                </a:moveTo>
                <a:lnTo>
                  <a:pt x="42" y="29"/>
                </a:lnTo>
                <a:lnTo>
                  <a:pt x="61" y="29"/>
                </a:lnTo>
                <a:lnTo>
                  <a:pt x="42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Rectangle 222">
            <a:extLst>
              <a:ext uri="{FF2B5EF4-FFF2-40B4-BE49-F238E27FC236}">
                <a16:creationId xmlns:a16="http://schemas.microsoft.com/office/drawing/2014/main" id="{46BF7A0F-FF76-4D6A-8EFF-4FD2DE32A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12" y="4678457"/>
            <a:ext cx="1108075" cy="85407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Rectangle 223">
            <a:extLst>
              <a:ext uri="{FF2B5EF4-FFF2-40B4-BE49-F238E27FC236}">
                <a16:creationId xmlns:a16="http://schemas.microsoft.com/office/drawing/2014/main" id="{E8B11100-089F-480C-BE5F-E0EE82F7F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12" y="4678457"/>
            <a:ext cx="1108075" cy="854075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Rectangle 224">
            <a:extLst>
              <a:ext uri="{FF2B5EF4-FFF2-40B4-BE49-F238E27FC236}">
                <a16:creationId xmlns:a16="http://schemas.microsoft.com/office/drawing/2014/main" id="{B8B40336-EC74-4807-9C22-0D18BF424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62" y="4730844"/>
            <a:ext cx="40481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8" name="Rectangle 225">
            <a:extLst>
              <a:ext uri="{FF2B5EF4-FFF2-40B4-BE49-F238E27FC236}">
                <a16:creationId xmlns:a16="http://schemas.microsoft.com/office/drawing/2014/main" id="{90311A9C-B797-43C2-B73C-8B6E09E4B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9511" y="4681632"/>
            <a:ext cx="1937643" cy="852487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Rectangle 226">
            <a:extLst>
              <a:ext uri="{FF2B5EF4-FFF2-40B4-BE49-F238E27FC236}">
                <a16:creationId xmlns:a16="http://schemas.microsoft.com/office/drawing/2014/main" id="{F3DF2B93-6460-4D76-B849-1A375DEB3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9986" y="4681632"/>
            <a:ext cx="1947168" cy="852487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Rectangle 227">
            <a:extLst>
              <a:ext uri="{FF2B5EF4-FFF2-40B4-BE49-F238E27FC236}">
                <a16:creationId xmlns:a16="http://schemas.microsoft.com/office/drawing/2014/main" id="{58BA93C5-4F91-4D73-8D23-4B8F2B1EB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2905" y="4732432"/>
            <a:ext cx="67786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" name="Rectangle 228">
            <a:extLst>
              <a:ext uri="{FF2B5EF4-FFF2-40B4-BE49-F238E27FC236}">
                <a16:creationId xmlns:a16="http://schemas.microsoft.com/office/drawing/2014/main" id="{EBEB21E1-7AE4-45E6-8330-504967BF9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180" y="4484782"/>
            <a:ext cx="612775" cy="53816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Rectangle 229">
            <a:extLst>
              <a:ext uri="{FF2B5EF4-FFF2-40B4-BE49-F238E27FC236}">
                <a16:creationId xmlns:a16="http://schemas.microsoft.com/office/drawing/2014/main" id="{D130616F-85C7-4D1E-A90B-95FB63C1F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180" y="4484782"/>
            <a:ext cx="612775" cy="53816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Rectangle 230">
            <a:extLst>
              <a:ext uri="{FF2B5EF4-FFF2-40B4-BE49-F238E27FC236}">
                <a16:creationId xmlns:a16="http://schemas.microsoft.com/office/drawing/2014/main" id="{2E48C8B9-5271-41EB-BD3B-6177E60B5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7992" y="4533994"/>
            <a:ext cx="414337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" name="Rectangle 231">
            <a:extLst>
              <a:ext uri="{FF2B5EF4-FFF2-40B4-BE49-F238E27FC236}">
                <a16:creationId xmlns:a16="http://schemas.microsoft.com/office/drawing/2014/main" id="{7476ED50-1435-4184-BE91-DC5182A7E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4005" y="5108669"/>
            <a:ext cx="612775" cy="53816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Rectangle 232">
            <a:extLst>
              <a:ext uri="{FF2B5EF4-FFF2-40B4-BE49-F238E27FC236}">
                <a16:creationId xmlns:a16="http://schemas.microsoft.com/office/drawing/2014/main" id="{8C329181-4A7C-40DA-94FD-4ACE4C473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4005" y="5108669"/>
            <a:ext cx="612775" cy="53816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Rectangle 233">
            <a:extLst>
              <a:ext uri="{FF2B5EF4-FFF2-40B4-BE49-F238E27FC236}">
                <a16:creationId xmlns:a16="http://schemas.microsoft.com/office/drawing/2014/main" id="{EA1C01C0-9CF7-45A8-9C4F-DBE95813F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0692" y="5161057"/>
            <a:ext cx="3746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7" name="Freeform 234">
            <a:extLst>
              <a:ext uri="{FF2B5EF4-FFF2-40B4-BE49-F238E27FC236}">
                <a16:creationId xmlns:a16="http://schemas.microsoft.com/office/drawing/2014/main" id="{FC40CF68-D600-4DC8-8D4F-F66E5C9D857C}"/>
              </a:ext>
            </a:extLst>
          </p:cNvPr>
          <p:cNvSpPr>
            <a:spLocks/>
          </p:cNvSpPr>
          <p:nvPr/>
        </p:nvSpPr>
        <p:spPr bwMode="auto">
          <a:xfrm>
            <a:off x="225549" y="4940394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Freeform 235">
            <a:extLst>
              <a:ext uri="{FF2B5EF4-FFF2-40B4-BE49-F238E27FC236}">
                <a16:creationId xmlns:a16="http://schemas.microsoft.com/office/drawing/2014/main" id="{9374FDB4-7B60-40F3-B4E1-7B637F207ACB}"/>
              </a:ext>
            </a:extLst>
          </p:cNvPr>
          <p:cNvSpPr>
            <a:spLocks/>
          </p:cNvSpPr>
          <p:nvPr/>
        </p:nvSpPr>
        <p:spPr bwMode="auto">
          <a:xfrm>
            <a:off x="225549" y="4940394"/>
            <a:ext cx="457200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Rectangle 236">
            <a:extLst>
              <a:ext uri="{FF2B5EF4-FFF2-40B4-BE49-F238E27FC236}">
                <a16:creationId xmlns:a16="http://schemas.microsoft.com/office/drawing/2014/main" id="{48D4F6E0-798F-4D4A-8FCA-80081CD25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562" y="4991194"/>
            <a:ext cx="344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1" name="Freeform 238">
            <a:extLst>
              <a:ext uri="{FF2B5EF4-FFF2-40B4-BE49-F238E27FC236}">
                <a16:creationId xmlns:a16="http://schemas.microsoft.com/office/drawing/2014/main" id="{0F4E1744-64D5-49B6-8A99-60159DBCD19A}"/>
              </a:ext>
            </a:extLst>
          </p:cNvPr>
          <p:cNvSpPr>
            <a:spLocks/>
          </p:cNvSpPr>
          <p:nvPr/>
        </p:nvSpPr>
        <p:spPr bwMode="auto">
          <a:xfrm>
            <a:off x="782762" y="4940394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240">
            <a:extLst>
              <a:ext uri="{FF2B5EF4-FFF2-40B4-BE49-F238E27FC236}">
                <a16:creationId xmlns:a16="http://schemas.microsoft.com/office/drawing/2014/main" id="{7FF44128-D738-4854-8A7B-82FC16092E12}"/>
              </a:ext>
            </a:extLst>
          </p:cNvPr>
          <p:cNvSpPr>
            <a:spLocks/>
          </p:cNvSpPr>
          <p:nvPr/>
        </p:nvSpPr>
        <p:spPr bwMode="auto">
          <a:xfrm>
            <a:off x="2320355" y="4865782"/>
            <a:ext cx="955675" cy="531812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241">
            <a:extLst>
              <a:ext uri="{FF2B5EF4-FFF2-40B4-BE49-F238E27FC236}">
                <a16:creationId xmlns:a16="http://schemas.microsoft.com/office/drawing/2014/main" id="{6BA45D21-2117-401E-BAD1-354AA2BB2EFE}"/>
              </a:ext>
            </a:extLst>
          </p:cNvPr>
          <p:cNvSpPr>
            <a:spLocks/>
          </p:cNvSpPr>
          <p:nvPr/>
        </p:nvSpPr>
        <p:spPr bwMode="auto">
          <a:xfrm>
            <a:off x="2320355" y="4865782"/>
            <a:ext cx="955675" cy="531812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Rectangle 242">
            <a:extLst>
              <a:ext uri="{FF2B5EF4-FFF2-40B4-BE49-F238E27FC236}">
                <a16:creationId xmlns:a16="http://schemas.microsoft.com/office/drawing/2014/main" id="{061DCAD9-4FD9-4C54-BEAE-B90563AF2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2617" y="4918169"/>
            <a:ext cx="4143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6" name="Freeform 243">
            <a:extLst>
              <a:ext uri="{FF2B5EF4-FFF2-40B4-BE49-F238E27FC236}">
                <a16:creationId xmlns:a16="http://schemas.microsoft.com/office/drawing/2014/main" id="{21894E90-F119-4A73-9333-1E255F3A6330}"/>
              </a:ext>
            </a:extLst>
          </p:cNvPr>
          <p:cNvSpPr>
            <a:spLocks/>
          </p:cNvSpPr>
          <p:nvPr/>
        </p:nvSpPr>
        <p:spPr bwMode="auto">
          <a:xfrm>
            <a:off x="2406080" y="5024532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Freeform 244">
            <a:extLst>
              <a:ext uri="{FF2B5EF4-FFF2-40B4-BE49-F238E27FC236}">
                <a16:creationId xmlns:a16="http://schemas.microsoft.com/office/drawing/2014/main" id="{52183E67-B064-4A4F-96B7-557EF764EE7D}"/>
              </a:ext>
            </a:extLst>
          </p:cNvPr>
          <p:cNvSpPr>
            <a:spLocks/>
          </p:cNvSpPr>
          <p:nvPr/>
        </p:nvSpPr>
        <p:spPr bwMode="auto">
          <a:xfrm>
            <a:off x="2406080" y="5024532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8" name="Rectangle 245">
            <a:extLst>
              <a:ext uri="{FF2B5EF4-FFF2-40B4-BE49-F238E27FC236}">
                <a16:creationId xmlns:a16="http://schemas.microsoft.com/office/drawing/2014/main" id="{1278AA82-C8C5-4099-A89C-9C337E5D4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030" y="5045169"/>
            <a:ext cx="69850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Freeform 246">
            <a:extLst>
              <a:ext uri="{FF2B5EF4-FFF2-40B4-BE49-F238E27FC236}">
                <a16:creationId xmlns:a16="http://schemas.microsoft.com/office/drawing/2014/main" id="{029351F7-1D14-4811-A3C5-7332F0FD26E9}"/>
              </a:ext>
            </a:extLst>
          </p:cNvPr>
          <p:cNvSpPr>
            <a:spLocks/>
          </p:cNvSpPr>
          <p:nvPr/>
        </p:nvSpPr>
        <p:spPr bwMode="auto">
          <a:xfrm>
            <a:off x="2406080" y="5202332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0" name="Freeform 247">
            <a:extLst>
              <a:ext uri="{FF2B5EF4-FFF2-40B4-BE49-F238E27FC236}">
                <a16:creationId xmlns:a16="http://schemas.microsoft.com/office/drawing/2014/main" id="{D3C9CF9D-FFA3-411F-8613-EBF87029BDA7}"/>
              </a:ext>
            </a:extLst>
          </p:cNvPr>
          <p:cNvSpPr>
            <a:spLocks/>
          </p:cNvSpPr>
          <p:nvPr/>
        </p:nvSpPr>
        <p:spPr bwMode="auto">
          <a:xfrm>
            <a:off x="2406080" y="5202332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1" name="Rectangle 248">
            <a:extLst>
              <a:ext uri="{FF2B5EF4-FFF2-40B4-BE49-F238E27FC236}">
                <a16:creationId xmlns:a16="http://schemas.microsoft.com/office/drawing/2014/main" id="{1004D601-DAC3-4DBC-90D8-555D9152D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092" y="5222969"/>
            <a:ext cx="7191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2" name="Freeform 249">
            <a:extLst>
              <a:ext uri="{FF2B5EF4-FFF2-40B4-BE49-F238E27FC236}">
                <a16:creationId xmlns:a16="http://schemas.microsoft.com/office/drawing/2014/main" id="{4167A5B0-9B1B-49AE-8ACB-241BA932EFA0}"/>
              </a:ext>
            </a:extLst>
          </p:cNvPr>
          <p:cNvSpPr>
            <a:spLocks/>
          </p:cNvSpPr>
          <p:nvPr/>
        </p:nvSpPr>
        <p:spPr bwMode="auto">
          <a:xfrm>
            <a:off x="3741167" y="4676869"/>
            <a:ext cx="306387" cy="268287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3" name="Freeform 250">
            <a:extLst>
              <a:ext uri="{FF2B5EF4-FFF2-40B4-BE49-F238E27FC236}">
                <a16:creationId xmlns:a16="http://schemas.microsoft.com/office/drawing/2014/main" id="{402FBA96-C455-4B59-960C-5701243E1E5A}"/>
              </a:ext>
            </a:extLst>
          </p:cNvPr>
          <p:cNvSpPr>
            <a:spLocks/>
          </p:cNvSpPr>
          <p:nvPr/>
        </p:nvSpPr>
        <p:spPr bwMode="auto">
          <a:xfrm>
            <a:off x="3741167" y="4676869"/>
            <a:ext cx="304800" cy="268287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4" name="Freeform 251">
            <a:extLst>
              <a:ext uri="{FF2B5EF4-FFF2-40B4-BE49-F238E27FC236}">
                <a16:creationId xmlns:a16="http://schemas.microsoft.com/office/drawing/2014/main" id="{9480AA12-E7FA-4A87-97EA-F6E356343E9B}"/>
              </a:ext>
            </a:extLst>
          </p:cNvPr>
          <p:cNvSpPr>
            <a:spLocks/>
          </p:cNvSpPr>
          <p:nvPr/>
        </p:nvSpPr>
        <p:spPr bwMode="auto">
          <a:xfrm>
            <a:off x="3741167" y="5324569"/>
            <a:ext cx="306387" cy="268287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5" name="Freeform 252">
            <a:extLst>
              <a:ext uri="{FF2B5EF4-FFF2-40B4-BE49-F238E27FC236}">
                <a16:creationId xmlns:a16="http://schemas.microsoft.com/office/drawing/2014/main" id="{677D4C38-0373-460C-9F03-2CD1EC89C415}"/>
              </a:ext>
            </a:extLst>
          </p:cNvPr>
          <p:cNvSpPr>
            <a:spLocks/>
          </p:cNvSpPr>
          <p:nvPr/>
        </p:nvSpPr>
        <p:spPr bwMode="auto">
          <a:xfrm>
            <a:off x="3741167" y="5324569"/>
            <a:ext cx="304800" cy="268287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6" name="Line 253">
            <a:extLst>
              <a:ext uri="{FF2B5EF4-FFF2-40B4-BE49-F238E27FC236}">
                <a16:creationId xmlns:a16="http://schemas.microsoft.com/office/drawing/2014/main" id="{865DA697-604A-4DAA-A943-7B75CED0FCCB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749" y="5130894"/>
            <a:ext cx="53975" cy="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" name="Freeform 254">
            <a:extLst>
              <a:ext uri="{FF2B5EF4-FFF2-40B4-BE49-F238E27FC236}">
                <a16:creationId xmlns:a16="http://schemas.microsoft.com/office/drawing/2014/main" id="{8E278B39-A139-4FA7-A71E-F782D78A73EE}"/>
              </a:ext>
            </a:extLst>
          </p:cNvPr>
          <p:cNvSpPr>
            <a:spLocks/>
          </p:cNvSpPr>
          <p:nvPr/>
        </p:nvSpPr>
        <p:spPr bwMode="auto">
          <a:xfrm>
            <a:off x="730374" y="5105494"/>
            <a:ext cx="52387" cy="52387"/>
          </a:xfrm>
          <a:custGeom>
            <a:avLst/>
            <a:gdLst>
              <a:gd name="T0" fmla="*/ 0 w 33"/>
              <a:gd name="T1" fmla="*/ 0 h 33"/>
              <a:gd name="T2" fmla="*/ 33 w 33"/>
              <a:gd name="T3" fmla="*/ 16 h 33"/>
              <a:gd name="T4" fmla="*/ 0 w 33"/>
              <a:gd name="T5" fmla="*/ 33 h 33"/>
              <a:gd name="T6" fmla="*/ 0 w 33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3">
                <a:moveTo>
                  <a:pt x="0" y="0"/>
                </a:moveTo>
                <a:lnTo>
                  <a:pt x="33" y="16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8" name="Freeform 255">
            <a:extLst>
              <a:ext uri="{FF2B5EF4-FFF2-40B4-BE49-F238E27FC236}">
                <a16:creationId xmlns:a16="http://schemas.microsoft.com/office/drawing/2014/main" id="{A9BED971-B349-4EC3-83C2-BD9F55BEFE39}"/>
              </a:ext>
            </a:extLst>
          </p:cNvPr>
          <p:cNvSpPr>
            <a:spLocks noEditPoints="1"/>
          </p:cNvSpPr>
          <p:nvPr/>
        </p:nvSpPr>
        <p:spPr bwMode="auto">
          <a:xfrm>
            <a:off x="1033586" y="5134070"/>
            <a:ext cx="508000" cy="7937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9" name="Freeform 256">
            <a:extLst>
              <a:ext uri="{FF2B5EF4-FFF2-40B4-BE49-F238E27FC236}">
                <a16:creationId xmlns:a16="http://schemas.microsoft.com/office/drawing/2014/main" id="{C9B0847E-935E-4C37-92E5-4383371775E6}"/>
              </a:ext>
            </a:extLst>
          </p:cNvPr>
          <p:cNvSpPr>
            <a:spLocks/>
          </p:cNvSpPr>
          <p:nvPr/>
        </p:nvSpPr>
        <p:spPr bwMode="auto">
          <a:xfrm>
            <a:off x="1507780" y="5115020"/>
            <a:ext cx="52387" cy="52387"/>
          </a:xfrm>
          <a:custGeom>
            <a:avLst/>
            <a:gdLst>
              <a:gd name="T0" fmla="*/ 0 w 33"/>
              <a:gd name="T1" fmla="*/ 0 h 33"/>
              <a:gd name="T2" fmla="*/ 33 w 33"/>
              <a:gd name="T3" fmla="*/ 16 h 33"/>
              <a:gd name="T4" fmla="*/ 0 w 33"/>
              <a:gd name="T5" fmla="*/ 33 h 33"/>
              <a:gd name="T6" fmla="*/ 0 w 33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3">
                <a:moveTo>
                  <a:pt x="0" y="0"/>
                </a:moveTo>
                <a:lnTo>
                  <a:pt x="33" y="16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0" name="Freeform 257">
            <a:extLst>
              <a:ext uri="{FF2B5EF4-FFF2-40B4-BE49-F238E27FC236}">
                <a16:creationId xmlns:a16="http://schemas.microsoft.com/office/drawing/2014/main" id="{B00B1E62-8AA6-4149-AF93-F9EB5C903639}"/>
              </a:ext>
            </a:extLst>
          </p:cNvPr>
          <p:cNvSpPr>
            <a:spLocks noEditPoints="1"/>
          </p:cNvSpPr>
          <p:nvPr/>
        </p:nvSpPr>
        <p:spPr bwMode="auto">
          <a:xfrm>
            <a:off x="3187130" y="4829269"/>
            <a:ext cx="517525" cy="269875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1" name="Freeform 258">
            <a:extLst>
              <a:ext uri="{FF2B5EF4-FFF2-40B4-BE49-F238E27FC236}">
                <a16:creationId xmlns:a16="http://schemas.microsoft.com/office/drawing/2014/main" id="{DB6AFDF2-7ABA-44E8-A748-FFB4BF601367}"/>
              </a:ext>
            </a:extLst>
          </p:cNvPr>
          <p:cNvSpPr>
            <a:spLocks/>
          </p:cNvSpPr>
          <p:nvPr/>
        </p:nvSpPr>
        <p:spPr bwMode="auto">
          <a:xfrm>
            <a:off x="3682430" y="4810219"/>
            <a:ext cx="58737" cy="47625"/>
          </a:xfrm>
          <a:custGeom>
            <a:avLst/>
            <a:gdLst>
              <a:gd name="T0" fmla="*/ 0 w 37"/>
              <a:gd name="T1" fmla="*/ 1 h 30"/>
              <a:gd name="T2" fmla="*/ 37 w 37"/>
              <a:gd name="T3" fmla="*/ 0 h 30"/>
              <a:gd name="T4" fmla="*/ 15 w 37"/>
              <a:gd name="T5" fmla="*/ 30 h 30"/>
              <a:gd name="T6" fmla="*/ 0 w 37"/>
              <a:gd name="T7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30">
                <a:moveTo>
                  <a:pt x="0" y="1"/>
                </a:moveTo>
                <a:lnTo>
                  <a:pt x="37" y="0"/>
                </a:lnTo>
                <a:lnTo>
                  <a:pt x="15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2" name="Freeform 259">
            <a:extLst>
              <a:ext uri="{FF2B5EF4-FFF2-40B4-BE49-F238E27FC236}">
                <a16:creationId xmlns:a16="http://schemas.microsoft.com/office/drawing/2014/main" id="{B7C15823-9461-4FBC-B8E5-39CBD9944681}"/>
              </a:ext>
            </a:extLst>
          </p:cNvPr>
          <p:cNvSpPr>
            <a:spLocks noEditPoints="1"/>
          </p:cNvSpPr>
          <p:nvPr/>
        </p:nvSpPr>
        <p:spPr bwMode="auto">
          <a:xfrm>
            <a:off x="3187130" y="5270594"/>
            <a:ext cx="512762" cy="176212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3" name="Freeform 260">
            <a:extLst>
              <a:ext uri="{FF2B5EF4-FFF2-40B4-BE49-F238E27FC236}">
                <a16:creationId xmlns:a16="http://schemas.microsoft.com/office/drawing/2014/main" id="{405AAE09-F76B-4846-8C91-011B5C31C9EE}"/>
              </a:ext>
            </a:extLst>
          </p:cNvPr>
          <p:cNvSpPr>
            <a:spLocks/>
          </p:cNvSpPr>
          <p:nvPr/>
        </p:nvSpPr>
        <p:spPr bwMode="auto">
          <a:xfrm>
            <a:off x="3682430" y="5416644"/>
            <a:ext cx="58737" cy="50800"/>
          </a:xfrm>
          <a:custGeom>
            <a:avLst/>
            <a:gdLst>
              <a:gd name="T0" fmla="*/ 11 w 37"/>
              <a:gd name="T1" fmla="*/ 0 h 32"/>
              <a:gd name="T2" fmla="*/ 37 w 37"/>
              <a:gd name="T3" fmla="*/ 26 h 32"/>
              <a:gd name="T4" fmla="*/ 0 w 37"/>
              <a:gd name="T5" fmla="*/ 32 h 32"/>
              <a:gd name="T6" fmla="*/ 11 w 37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32">
                <a:moveTo>
                  <a:pt x="11" y="0"/>
                </a:moveTo>
                <a:lnTo>
                  <a:pt x="37" y="26"/>
                </a:lnTo>
                <a:lnTo>
                  <a:pt x="0" y="3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5" name="Freeform 262">
            <a:extLst>
              <a:ext uri="{FF2B5EF4-FFF2-40B4-BE49-F238E27FC236}">
                <a16:creationId xmlns:a16="http://schemas.microsoft.com/office/drawing/2014/main" id="{422E41FB-B966-4833-95EA-41E80434C110}"/>
              </a:ext>
            </a:extLst>
          </p:cNvPr>
          <p:cNvSpPr>
            <a:spLocks noEditPoints="1"/>
          </p:cNvSpPr>
          <p:nvPr/>
        </p:nvSpPr>
        <p:spPr bwMode="auto">
          <a:xfrm>
            <a:off x="528067" y="5686519"/>
            <a:ext cx="3802062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6" name="Rectangle 263">
            <a:extLst>
              <a:ext uri="{FF2B5EF4-FFF2-40B4-BE49-F238E27FC236}">
                <a16:creationId xmlns:a16="http://schemas.microsoft.com/office/drawing/2014/main" id="{D202E07F-D52E-4AC7-99F3-6ED3E1675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405" y="5567457"/>
            <a:ext cx="36512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7" name="Rectangle 264">
            <a:extLst>
              <a:ext uri="{FF2B5EF4-FFF2-40B4-BE49-F238E27FC236}">
                <a16:creationId xmlns:a16="http://schemas.microsoft.com/office/drawing/2014/main" id="{6FD81944-E2DD-4D7E-B9B8-D86758E10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05" y="5702394"/>
            <a:ext cx="4254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8" name="Rectangle 265">
            <a:extLst>
              <a:ext uri="{FF2B5EF4-FFF2-40B4-BE49-F238E27FC236}">
                <a16:creationId xmlns:a16="http://schemas.microsoft.com/office/drawing/2014/main" id="{4739603F-E136-4350-8661-7D3FA19C2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599" y="5416644"/>
            <a:ext cx="5159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9" name="Rectangle 266">
            <a:extLst>
              <a:ext uri="{FF2B5EF4-FFF2-40B4-BE49-F238E27FC236}">
                <a16:creationId xmlns:a16="http://schemas.microsoft.com/office/drawing/2014/main" id="{81CB458F-CEFC-42C1-8CAD-8842FD249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874" y="5416644"/>
            <a:ext cx="40481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0" name="Rectangle 267">
            <a:extLst>
              <a:ext uri="{FF2B5EF4-FFF2-40B4-BE49-F238E27FC236}">
                <a16:creationId xmlns:a16="http://schemas.microsoft.com/office/drawing/2014/main" id="{22DA9E8C-07EC-4347-9385-EDF4AD8C2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6667" y="5416644"/>
            <a:ext cx="85090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1" name="Rectangle 268">
            <a:extLst>
              <a:ext uri="{FF2B5EF4-FFF2-40B4-BE49-F238E27FC236}">
                <a16:creationId xmlns:a16="http://schemas.microsoft.com/office/drawing/2014/main" id="{039FC651-2292-4D9D-B4BB-9CE0D05AA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4217" y="5416644"/>
            <a:ext cx="714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2" name="Rectangle 269">
            <a:extLst>
              <a:ext uri="{FF2B5EF4-FFF2-40B4-BE49-F238E27FC236}">
                <a16:creationId xmlns:a16="http://schemas.microsoft.com/office/drawing/2014/main" id="{88B2FBBE-A0BE-442A-8349-6E37FF004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267" y="5416644"/>
            <a:ext cx="70802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7" name="Rectangle 274">
            <a:extLst>
              <a:ext uri="{FF2B5EF4-FFF2-40B4-BE49-F238E27FC236}">
                <a16:creationId xmlns:a16="http://schemas.microsoft.com/office/drawing/2014/main" id="{CD62C10C-6663-40CE-A209-5D4A6E90B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5673" y="5731740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8" name="Freeform 275">
            <a:extLst>
              <a:ext uri="{FF2B5EF4-FFF2-40B4-BE49-F238E27FC236}">
                <a16:creationId xmlns:a16="http://schemas.microsoft.com/office/drawing/2014/main" id="{091A5CA4-9C39-49AA-AE59-0661EA0B49EC}"/>
              </a:ext>
            </a:extLst>
          </p:cNvPr>
          <p:cNvSpPr>
            <a:spLocks noEditPoints="1"/>
          </p:cNvSpPr>
          <p:nvPr/>
        </p:nvSpPr>
        <p:spPr bwMode="auto">
          <a:xfrm>
            <a:off x="5644086" y="5730153"/>
            <a:ext cx="750888" cy="215900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9" name="Rectangle 276">
            <a:extLst>
              <a:ext uri="{FF2B5EF4-FFF2-40B4-BE49-F238E27FC236}">
                <a16:creationId xmlns:a16="http://schemas.microsoft.com/office/drawing/2014/main" id="{FF97006E-274E-49D4-B65A-600DCA97D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4411" y="5784128"/>
            <a:ext cx="34448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0" name="Rectangle 277">
            <a:extLst>
              <a:ext uri="{FF2B5EF4-FFF2-40B4-BE49-F238E27FC236}">
                <a16:creationId xmlns:a16="http://schemas.microsoft.com/office/drawing/2014/main" id="{02B3E2FA-3049-4095-9C19-39815F8B4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1111" y="5784128"/>
            <a:ext cx="92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1" name="Rectangle 278">
            <a:extLst>
              <a:ext uri="{FF2B5EF4-FFF2-40B4-BE49-F238E27FC236}">
                <a16:creationId xmlns:a16="http://schemas.microsoft.com/office/drawing/2014/main" id="{47F2758A-3C83-4A80-B137-911E8C948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2386" y="5784128"/>
            <a:ext cx="3143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2" name="Freeform 279">
            <a:extLst>
              <a:ext uri="{FF2B5EF4-FFF2-40B4-BE49-F238E27FC236}">
                <a16:creationId xmlns:a16="http://schemas.microsoft.com/office/drawing/2014/main" id="{C46E7F57-E3E1-4519-8853-B8432D59336B}"/>
              </a:ext>
            </a:extLst>
          </p:cNvPr>
          <p:cNvSpPr>
            <a:spLocks noEditPoints="1"/>
          </p:cNvSpPr>
          <p:nvPr/>
        </p:nvSpPr>
        <p:spPr bwMode="auto">
          <a:xfrm>
            <a:off x="6261623" y="5763490"/>
            <a:ext cx="111125" cy="149225"/>
          </a:xfrm>
          <a:custGeom>
            <a:avLst/>
            <a:gdLst>
              <a:gd name="T0" fmla="*/ 39 w 70"/>
              <a:gd name="T1" fmla="*/ 0 h 94"/>
              <a:gd name="T2" fmla="*/ 70 w 70"/>
              <a:gd name="T3" fmla="*/ 31 h 94"/>
              <a:gd name="T4" fmla="*/ 70 w 70"/>
              <a:gd name="T5" fmla="*/ 94 h 94"/>
              <a:gd name="T6" fmla="*/ 0 w 70"/>
              <a:gd name="T7" fmla="*/ 94 h 94"/>
              <a:gd name="T8" fmla="*/ 0 w 70"/>
              <a:gd name="T9" fmla="*/ 0 h 94"/>
              <a:gd name="T10" fmla="*/ 39 w 70"/>
              <a:gd name="T11" fmla="*/ 0 h 94"/>
              <a:gd name="T12" fmla="*/ 6 w 70"/>
              <a:gd name="T13" fmla="*/ 88 h 94"/>
              <a:gd name="T14" fmla="*/ 65 w 70"/>
              <a:gd name="T15" fmla="*/ 88 h 94"/>
              <a:gd name="T16" fmla="*/ 65 w 70"/>
              <a:gd name="T17" fmla="*/ 35 h 94"/>
              <a:gd name="T18" fmla="*/ 35 w 70"/>
              <a:gd name="T19" fmla="*/ 35 h 94"/>
              <a:gd name="T20" fmla="*/ 35 w 70"/>
              <a:gd name="T21" fmla="*/ 5 h 94"/>
              <a:gd name="T22" fmla="*/ 6 w 70"/>
              <a:gd name="T23" fmla="*/ 5 h 94"/>
              <a:gd name="T24" fmla="*/ 6 w 70"/>
              <a:gd name="T25" fmla="*/ 88 h 94"/>
              <a:gd name="T26" fmla="*/ 41 w 70"/>
              <a:gd name="T27" fmla="*/ 10 h 94"/>
              <a:gd name="T28" fmla="*/ 41 w 70"/>
              <a:gd name="T29" fmla="*/ 29 h 94"/>
              <a:gd name="T30" fmla="*/ 60 w 70"/>
              <a:gd name="T31" fmla="*/ 29 h 94"/>
              <a:gd name="T32" fmla="*/ 41 w 70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4">
                <a:moveTo>
                  <a:pt x="39" y="0"/>
                </a:moveTo>
                <a:lnTo>
                  <a:pt x="70" y="31"/>
                </a:lnTo>
                <a:lnTo>
                  <a:pt x="70" y="94"/>
                </a:lnTo>
                <a:lnTo>
                  <a:pt x="0" y="94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6" y="88"/>
                </a:moveTo>
                <a:lnTo>
                  <a:pt x="65" y="88"/>
                </a:lnTo>
                <a:lnTo>
                  <a:pt x="65" y="35"/>
                </a:lnTo>
                <a:lnTo>
                  <a:pt x="35" y="35"/>
                </a:lnTo>
                <a:lnTo>
                  <a:pt x="35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3" name="Rectangle 280">
            <a:extLst>
              <a:ext uri="{FF2B5EF4-FFF2-40B4-BE49-F238E27FC236}">
                <a16:creationId xmlns:a16="http://schemas.microsoft.com/office/drawing/2014/main" id="{F48DF5E6-DA90-485D-8333-DE6E13DE6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8948" y="5731740"/>
            <a:ext cx="550863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4" name="Freeform 281">
            <a:extLst>
              <a:ext uri="{FF2B5EF4-FFF2-40B4-BE49-F238E27FC236}">
                <a16:creationId xmlns:a16="http://schemas.microsoft.com/office/drawing/2014/main" id="{A8A78027-2D4B-4C22-B948-2D1B7AFC53E0}"/>
              </a:ext>
            </a:extLst>
          </p:cNvPr>
          <p:cNvSpPr>
            <a:spLocks noEditPoints="1"/>
          </p:cNvSpPr>
          <p:nvPr/>
        </p:nvSpPr>
        <p:spPr bwMode="auto">
          <a:xfrm>
            <a:off x="6447361" y="5730153"/>
            <a:ext cx="554038" cy="215900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5" name="Rectangle 282">
            <a:extLst>
              <a:ext uri="{FF2B5EF4-FFF2-40B4-BE49-F238E27FC236}">
                <a16:creationId xmlns:a16="http://schemas.microsoft.com/office/drawing/2014/main" id="{0E613021-0F01-4122-94E4-7D57FD13C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7686" y="5784128"/>
            <a:ext cx="2222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6" name="Rectangle 283">
            <a:extLst>
              <a:ext uri="{FF2B5EF4-FFF2-40B4-BE49-F238E27FC236}">
                <a16:creationId xmlns:a16="http://schemas.microsoft.com/office/drawing/2014/main" id="{65A8452F-8604-470C-AAB5-83CD70FC8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3261" y="5784128"/>
            <a:ext cx="27463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37" name="Freeform 284">
            <a:extLst>
              <a:ext uri="{FF2B5EF4-FFF2-40B4-BE49-F238E27FC236}">
                <a16:creationId xmlns:a16="http://schemas.microsoft.com/office/drawing/2014/main" id="{DE018E11-5C5D-42D2-9F3F-4718DB1FD978}"/>
              </a:ext>
            </a:extLst>
          </p:cNvPr>
          <p:cNvSpPr>
            <a:spLocks noEditPoints="1"/>
          </p:cNvSpPr>
          <p:nvPr/>
        </p:nvSpPr>
        <p:spPr bwMode="auto">
          <a:xfrm>
            <a:off x="6863286" y="5763490"/>
            <a:ext cx="123825" cy="149225"/>
          </a:xfrm>
          <a:custGeom>
            <a:avLst/>
            <a:gdLst>
              <a:gd name="T0" fmla="*/ 43 w 78"/>
              <a:gd name="T1" fmla="*/ 0 h 94"/>
              <a:gd name="T2" fmla="*/ 78 w 78"/>
              <a:gd name="T3" fmla="*/ 31 h 94"/>
              <a:gd name="T4" fmla="*/ 78 w 78"/>
              <a:gd name="T5" fmla="*/ 94 h 94"/>
              <a:gd name="T6" fmla="*/ 0 w 78"/>
              <a:gd name="T7" fmla="*/ 94 h 94"/>
              <a:gd name="T8" fmla="*/ 0 w 78"/>
              <a:gd name="T9" fmla="*/ 0 h 94"/>
              <a:gd name="T10" fmla="*/ 43 w 78"/>
              <a:gd name="T11" fmla="*/ 0 h 94"/>
              <a:gd name="T12" fmla="*/ 6 w 78"/>
              <a:gd name="T13" fmla="*/ 88 h 94"/>
              <a:gd name="T14" fmla="*/ 71 w 78"/>
              <a:gd name="T15" fmla="*/ 88 h 94"/>
              <a:gd name="T16" fmla="*/ 71 w 78"/>
              <a:gd name="T17" fmla="*/ 35 h 94"/>
              <a:gd name="T18" fmla="*/ 39 w 78"/>
              <a:gd name="T19" fmla="*/ 35 h 94"/>
              <a:gd name="T20" fmla="*/ 39 w 78"/>
              <a:gd name="T21" fmla="*/ 5 h 94"/>
              <a:gd name="T22" fmla="*/ 6 w 78"/>
              <a:gd name="T23" fmla="*/ 5 h 94"/>
              <a:gd name="T24" fmla="*/ 6 w 78"/>
              <a:gd name="T25" fmla="*/ 88 h 94"/>
              <a:gd name="T26" fmla="*/ 45 w 78"/>
              <a:gd name="T27" fmla="*/ 10 h 94"/>
              <a:gd name="T28" fmla="*/ 45 w 78"/>
              <a:gd name="T29" fmla="*/ 29 h 94"/>
              <a:gd name="T30" fmla="*/ 67 w 78"/>
              <a:gd name="T31" fmla="*/ 29 h 94"/>
              <a:gd name="T32" fmla="*/ 45 w 78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8" h="94">
                <a:moveTo>
                  <a:pt x="43" y="0"/>
                </a:moveTo>
                <a:lnTo>
                  <a:pt x="78" y="31"/>
                </a:lnTo>
                <a:lnTo>
                  <a:pt x="78" y="94"/>
                </a:lnTo>
                <a:lnTo>
                  <a:pt x="0" y="94"/>
                </a:lnTo>
                <a:lnTo>
                  <a:pt x="0" y="0"/>
                </a:lnTo>
                <a:lnTo>
                  <a:pt x="43" y="0"/>
                </a:lnTo>
                <a:close/>
                <a:moveTo>
                  <a:pt x="6" y="88"/>
                </a:moveTo>
                <a:lnTo>
                  <a:pt x="71" y="88"/>
                </a:lnTo>
                <a:lnTo>
                  <a:pt x="71" y="35"/>
                </a:lnTo>
                <a:lnTo>
                  <a:pt x="39" y="35"/>
                </a:lnTo>
                <a:lnTo>
                  <a:pt x="39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5" y="10"/>
                </a:moveTo>
                <a:lnTo>
                  <a:pt x="45" y="29"/>
                </a:lnTo>
                <a:lnTo>
                  <a:pt x="67" y="29"/>
                </a:lnTo>
                <a:lnTo>
                  <a:pt x="45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Rectangle 285">
            <a:extLst>
              <a:ext uri="{FF2B5EF4-FFF2-40B4-BE49-F238E27FC236}">
                <a16:creationId xmlns:a16="http://schemas.microsoft.com/office/drawing/2014/main" id="{43F8C98C-31CB-43F6-99F7-452A6F6E2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1248" y="5731740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286">
            <a:extLst>
              <a:ext uri="{FF2B5EF4-FFF2-40B4-BE49-F238E27FC236}">
                <a16:creationId xmlns:a16="http://schemas.microsoft.com/office/drawing/2014/main" id="{F65AD0A0-581E-4DAD-B265-57DB0812047F}"/>
              </a:ext>
            </a:extLst>
          </p:cNvPr>
          <p:cNvSpPr>
            <a:spLocks noEditPoints="1"/>
          </p:cNvSpPr>
          <p:nvPr/>
        </p:nvSpPr>
        <p:spPr bwMode="auto">
          <a:xfrm>
            <a:off x="7069661" y="5730153"/>
            <a:ext cx="749300" cy="21590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0" name="Rectangle 287">
            <a:extLst>
              <a:ext uri="{FF2B5EF4-FFF2-40B4-BE49-F238E27FC236}">
                <a16:creationId xmlns:a16="http://schemas.microsoft.com/office/drawing/2014/main" id="{6D7FE968-A944-4E30-8609-BA0FF391F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9986" y="5784128"/>
            <a:ext cx="6191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1" name="Freeform 288">
            <a:extLst>
              <a:ext uri="{FF2B5EF4-FFF2-40B4-BE49-F238E27FC236}">
                <a16:creationId xmlns:a16="http://schemas.microsoft.com/office/drawing/2014/main" id="{427068C6-1C61-4FBA-AA0F-3EC68AE8E962}"/>
              </a:ext>
            </a:extLst>
          </p:cNvPr>
          <p:cNvSpPr>
            <a:spLocks noEditPoints="1"/>
          </p:cNvSpPr>
          <p:nvPr/>
        </p:nvSpPr>
        <p:spPr bwMode="auto">
          <a:xfrm>
            <a:off x="7687198" y="5763490"/>
            <a:ext cx="111125" cy="149225"/>
          </a:xfrm>
          <a:custGeom>
            <a:avLst/>
            <a:gdLst>
              <a:gd name="T0" fmla="*/ 39 w 70"/>
              <a:gd name="T1" fmla="*/ 0 h 94"/>
              <a:gd name="T2" fmla="*/ 70 w 70"/>
              <a:gd name="T3" fmla="*/ 31 h 94"/>
              <a:gd name="T4" fmla="*/ 70 w 70"/>
              <a:gd name="T5" fmla="*/ 94 h 94"/>
              <a:gd name="T6" fmla="*/ 0 w 70"/>
              <a:gd name="T7" fmla="*/ 94 h 94"/>
              <a:gd name="T8" fmla="*/ 0 w 70"/>
              <a:gd name="T9" fmla="*/ 0 h 94"/>
              <a:gd name="T10" fmla="*/ 39 w 70"/>
              <a:gd name="T11" fmla="*/ 0 h 94"/>
              <a:gd name="T12" fmla="*/ 6 w 70"/>
              <a:gd name="T13" fmla="*/ 88 h 94"/>
              <a:gd name="T14" fmla="*/ 64 w 70"/>
              <a:gd name="T15" fmla="*/ 88 h 94"/>
              <a:gd name="T16" fmla="*/ 64 w 70"/>
              <a:gd name="T17" fmla="*/ 35 h 94"/>
              <a:gd name="T18" fmla="*/ 35 w 70"/>
              <a:gd name="T19" fmla="*/ 35 h 94"/>
              <a:gd name="T20" fmla="*/ 35 w 70"/>
              <a:gd name="T21" fmla="*/ 5 h 94"/>
              <a:gd name="T22" fmla="*/ 6 w 70"/>
              <a:gd name="T23" fmla="*/ 5 h 94"/>
              <a:gd name="T24" fmla="*/ 6 w 70"/>
              <a:gd name="T25" fmla="*/ 88 h 94"/>
              <a:gd name="T26" fmla="*/ 41 w 70"/>
              <a:gd name="T27" fmla="*/ 10 h 94"/>
              <a:gd name="T28" fmla="*/ 41 w 70"/>
              <a:gd name="T29" fmla="*/ 29 h 94"/>
              <a:gd name="T30" fmla="*/ 60 w 70"/>
              <a:gd name="T31" fmla="*/ 29 h 94"/>
              <a:gd name="T32" fmla="*/ 41 w 70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4">
                <a:moveTo>
                  <a:pt x="39" y="0"/>
                </a:moveTo>
                <a:lnTo>
                  <a:pt x="70" y="31"/>
                </a:lnTo>
                <a:lnTo>
                  <a:pt x="70" y="94"/>
                </a:lnTo>
                <a:lnTo>
                  <a:pt x="0" y="94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6" y="88"/>
                </a:moveTo>
                <a:lnTo>
                  <a:pt x="64" y="88"/>
                </a:lnTo>
                <a:lnTo>
                  <a:pt x="64" y="35"/>
                </a:lnTo>
                <a:lnTo>
                  <a:pt x="35" y="35"/>
                </a:lnTo>
                <a:lnTo>
                  <a:pt x="35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2" name="Rectangle 289">
            <a:extLst>
              <a:ext uri="{FF2B5EF4-FFF2-40B4-BE49-F238E27FC236}">
                <a16:creationId xmlns:a16="http://schemas.microsoft.com/office/drawing/2014/main" id="{BF4B838C-1CB6-446B-AB66-7D2DFC6B9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8024" y="4688753"/>
            <a:ext cx="1112838" cy="855663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3" name="Rectangle 290">
            <a:extLst>
              <a:ext uri="{FF2B5EF4-FFF2-40B4-BE49-F238E27FC236}">
                <a16:creationId xmlns:a16="http://schemas.microsoft.com/office/drawing/2014/main" id="{83BB80D0-FC17-4CEE-88F6-F9B67A86D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8024" y="4688753"/>
            <a:ext cx="1112838" cy="855663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4" name="Rectangle 291">
            <a:extLst>
              <a:ext uri="{FF2B5EF4-FFF2-40B4-BE49-F238E27FC236}">
                <a16:creationId xmlns:a16="http://schemas.microsoft.com/office/drawing/2014/main" id="{F82037EE-00B1-46C4-BBE7-5E5043D93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9662" y="4741140"/>
            <a:ext cx="406400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5" name="Rectangle 292">
            <a:extLst>
              <a:ext uri="{FF2B5EF4-FFF2-40B4-BE49-F238E27FC236}">
                <a16:creationId xmlns:a16="http://schemas.microsoft.com/office/drawing/2014/main" id="{48EDDBBD-7885-469A-B073-CA872D26A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9661" y="4690340"/>
            <a:ext cx="1904876" cy="8572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6" name="Rectangle 293">
            <a:extLst>
              <a:ext uri="{FF2B5EF4-FFF2-40B4-BE49-F238E27FC236}">
                <a16:creationId xmlns:a16="http://schemas.microsoft.com/office/drawing/2014/main" id="{10AC6009-7E52-4779-BF63-13928B56D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3187" y="4690340"/>
            <a:ext cx="1911350" cy="8572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7" name="Rectangle 294">
            <a:extLst>
              <a:ext uri="{FF2B5EF4-FFF2-40B4-BE49-F238E27FC236}">
                <a16:creationId xmlns:a16="http://schemas.microsoft.com/office/drawing/2014/main" id="{EBCAA370-DBF1-4313-B494-A68FCB255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88698" y="4742728"/>
            <a:ext cx="6794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48" name="Rectangle 295">
            <a:extLst>
              <a:ext uri="{FF2B5EF4-FFF2-40B4-BE49-F238E27FC236}">
                <a16:creationId xmlns:a16="http://schemas.microsoft.com/office/drawing/2014/main" id="{BB8CA887-B01F-4DC6-81F7-06EB7F0F6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6148" y="4493490"/>
            <a:ext cx="612775" cy="5397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9" name="Rectangle 296">
            <a:extLst>
              <a:ext uri="{FF2B5EF4-FFF2-40B4-BE49-F238E27FC236}">
                <a16:creationId xmlns:a16="http://schemas.microsoft.com/office/drawing/2014/main" id="{33A08A8C-056A-4FA9-AE9D-C67AE9044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6148" y="4493490"/>
            <a:ext cx="612775" cy="5397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0" name="Rectangle 297">
            <a:extLst>
              <a:ext uri="{FF2B5EF4-FFF2-40B4-BE49-F238E27FC236}">
                <a16:creationId xmlns:a16="http://schemas.microsoft.com/office/drawing/2014/main" id="{7A3FAADC-1466-4AA0-A6EF-516F208A2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5373" y="4545878"/>
            <a:ext cx="4159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1" name="Rectangle 298">
            <a:extLst>
              <a:ext uri="{FF2B5EF4-FFF2-40B4-BE49-F238E27FC236}">
                <a16:creationId xmlns:a16="http://schemas.microsoft.com/office/drawing/2014/main" id="{68E227E8-C54C-4826-AE5D-D22D9CBEE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2973" y="5120553"/>
            <a:ext cx="612775" cy="5397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2" name="Rectangle 299">
            <a:extLst>
              <a:ext uri="{FF2B5EF4-FFF2-40B4-BE49-F238E27FC236}">
                <a16:creationId xmlns:a16="http://schemas.microsoft.com/office/drawing/2014/main" id="{5E24ED6B-877C-4C00-A9C7-B0A2031EC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2973" y="5120553"/>
            <a:ext cx="612775" cy="5397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3" name="Rectangle 300">
            <a:extLst>
              <a:ext uri="{FF2B5EF4-FFF2-40B4-BE49-F238E27FC236}">
                <a16:creationId xmlns:a16="http://schemas.microsoft.com/office/drawing/2014/main" id="{58071EA5-215A-489A-862A-56B326842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9661" y="5169765"/>
            <a:ext cx="3746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4" name="Freeform 301">
            <a:extLst>
              <a:ext uri="{FF2B5EF4-FFF2-40B4-BE49-F238E27FC236}">
                <a16:creationId xmlns:a16="http://schemas.microsoft.com/office/drawing/2014/main" id="{00EFACE4-8B06-4379-BB79-C0FC67DE04E6}"/>
              </a:ext>
            </a:extLst>
          </p:cNvPr>
          <p:cNvSpPr>
            <a:spLocks/>
          </p:cNvSpPr>
          <p:nvPr/>
        </p:nvSpPr>
        <p:spPr bwMode="auto">
          <a:xfrm>
            <a:off x="4834062" y="4950690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5" name="Freeform 302">
            <a:extLst>
              <a:ext uri="{FF2B5EF4-FFF2-40B4-BE49-F238E27FC236}">
                <a16:creationId xmlns:a16="http://schemas.microsoft.com/office/drawing/2014/main" id="{57F8444E-7ECF-40D3-BD02-AED964D6A10C}"/>
              </a:ext>
            </a:extLst>
          </p:cNvPr>
          <p:cNvSpPr>
            <a:spLocks/>
          </p:cNvSpPr>
          <p:nvPr/>
        </p:nvSpPr>
        <p:spPr bwMode="auto">
          <a:xfrm>
            <a:off x="4834062" y="4950690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6" name="Rectangle 303">
            <a:extLst>
              <a:ext uri="{FF2B5EF4-FFF2-40B4-BE49-F238E27FC236}">
                <a16:creationId xmlns:a16="http://schemas.microsoft.com/office/drawing/2014/main" id="{6C0BECCA-5F4D-4081-BC45-AB9F69486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5662" y="4999903"/>
            <a:ext cx="34448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58" name="Freeform 305">
            <a:extLst>
              <a:ext uri="{FF2B5EF4-FFF2-40B4-BE49-F238E27FC236}">
                <a16:creationId xmlns:a16="http://schemas.microsoft.com/office/drawing/2014/main" id="{49BA065D-96B2-4A1B-8D51-1453FEE73555}"/>
              </a:ext>
            </a:extLst>
          </p:cNvPr>
          <p:cNvSpPr>
            <a:spLocks/>
          </p:cNvSpPr>
          <p:nvPr/>
        </p:nvSpPr>
        <p:spPr bwMode="auto">
          <a:xfrm>
            <a:off x="5394449" y="4950690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0" name="Freeform 307">
            <a:extLst>
              <a:ext uri="{FF2B5EF4-FFF2-40B4-BE49-F238E27FC236}">
                <a16:creationId xmlns:a16="http://schemas.microsoft.com/office/drawing/2014/main" id="{FC848A2F-1B6E-4A62-A758-007134536F07}"/>
              </a:ext>
            </a:extLst>
          </p:cNvPr>
          <p:cNvSpPr>
            <a:spLocks/>
          </p:cNvSpPr>
          <p:nvPr/>
        </p:nvSpPr>
        <p:spPr bwMode="auto">
          <a:xfrm>
            <a:off x="6904561" y="4876078"/>
            <a:ext cx="958850" cy="53340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1" name="Freeform 308">
            <a:extLst>
              <a:ext uri="{FF2B5EF4-FFF2-40B4-BE49-F238E27FC236}">
                <a16:creationId xmlns:a16="http://schemas.microsoft.com/office/drawing/2014/main" id="{AAEAC5A2-8C48-4DB1-8849-01BC8557322B}"/>
              </a:ext>
            </a:extLst>
          </p:cNvPr>
          <p:cNvSpPr>
            <a:spLocks/>
          </p:cNvSpPr>
          <p:nvPr/>
        </p:nvSpPr>
        <p:spPr bwMode="auto">
          <a:xfrm>
            <a:off x="6904561" y="4876078"/>
            <a:ext cx="958850" cy="53340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2" name="Rectangle 309">
            <a:extLst>
              <a:ext uri="{FF2B5EF4-FFF2-40B4-BE49-F238E27FC236}">
                <a16:creationId xmlns:a16="http://schemas.microsoft.com/office/drawing/2014/main" id="{9C6001AA-28D8-45CC-85E5-506B2E4DF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8411" y="4928465"/>
            <a:ext cx="415925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3" name="Freeform 310">
            <a:extLst>
              <a:ext uri="{FF2B5EF4-FFF2-40B4-BE49-F238E27FC236}">
                <a16:creationId xmlns:a16="http://schemas.microsoft.com/office/drawing/2014/main" id="{993942E9-6514-4E71-92BC-937A71DDF509}"/>
              </a:ext>
            </a:extLst>
          </p:cNvPr>
          <p:cNvSpPr>
            <a:spLocks/>
          </p:cNvSpPr>
          <p:nvPr/>
        </p:nvSpPr>
        <p:spPr bwMode="auto">
          <a:xfrm>
            <a:off x="6991873" y="5034828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4" name="Freeform 311">
            <a:extLst>
              <a:ext uri="{FF2B5EF4-FFF2-40B4-BE49-F238E27FC236}">
                <a16:creationId xmlns:a16="http://schemas.microsoft.com/office/drawing/2014/main" id="{0C4EB9DB-5417-420F-BBDB-758C4C048E0F}"/>
              </a:ext>
            </a:extLst>
          </p:cNvPr>
          <p:cNvSpPr>
            <a:spLocks/>
          </p:cNvSpPr>
          <p:nvPr/>
        </p:nvSpPr>
        <p:spPr bwMode="auto">
          <a:xfrm>
            <a:off x="6991873" y="5034828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5" name="Rectangle 312">
            <a:extLst>
              <a:ext uri="{FF2B5EF4-FFF2-40B4-BE49-F238E27FC236}">
                <a16:creationId xmlns:a16="http://schemas.microsoft.com/office/drawing/2014/main" id="{634B0699-63B2-42B2-B9CA-4B444CB77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823" y="5055465"/>
            <a:ext cx="700088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6" name="Freeform 313">
            <a:extLst>
              <a:ext uri="{FF2B5EF4-FFF2-40B4-BE49-F238E27FC236}">
                <a16:creationId xmlns:a16="http://schemas.microsoft.com/office/drawing/2014/main" id="{9C4EEC8A-99A7-49F2-94EA-BF565C165BA7}"/>
              </a:ext>
            </a:extLst>
          </p:cNvPr>
          <p:cNvSpPr>
            <a:spLocks/>
          </p:cNvSpPr>
          <p:nvPr/>
        </p:nvSpPr>
        <p:spPr bwMode="auto">
          <a:xfrm>
            <a:off x="6991873" y="5214215"/>
            <a:ext cx="785813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7" name="Freeform 314">
            <a:extLst>
              <a:ext uri="{FF2B5EF4-FFF2-40B4-BE49-F238E27FC236}">
                <a16:creationId xmlns:a16="http://schemas.microsoft.com/office/drawing/2014/main" id="{F32F7331-E181-4C99-8B2C-4BC8CE46378F}"/>
              </a:ext>
            </a:extLst>
          </p:cNvPr>
          <p:cNvSpPr>
            <a:spLocks/>
          </p:cNvSpPr>
          <p:nvPr/>
        </p:nvSpPr>
        <p:spPr bwMode="auto">
          <a:xfrm>
            <a:off x="6991873" y="5212628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8" name="Rectangle 315">
            <a:extLst>
              <a:ext uri="{FF2B5EF4-FFF2-40B4-BE49-F238E27FC236}">
                <a16:creationId xmlns:a16="http://schemas.microsoft.com/office/drawing/2014/main" id="{D3A3E321-B630-4AC0-94DB-2FA2D03AE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1886" y="5231678"/>
            <a:ext cx="7207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69" name="Freeform 316">
            <a:extLst>
              <a:ext uri="{FF2B5EF4-FFF2-40B4-BE49-F238E27FC236}">
                <a16:creationId xmlns:a16="http://schemas.microsoft.com/office/drawing/2014/main" id="{AD10809A-C151-41C7-AEEE-EF5B6AB6475E}"/>
              </a:ext>
            </a:extLst>
          </p:cNvPr>
          <p:cNvSpPr>
            <a:spLocks/>
          </p:cNvSpPr>
          <p:nvPr/>
        </p:nvSpPr>
        <p:spPr bwMode="auto">
          <a:xfrm>
            <a:off x="8328548" y="4687165"/>
            <a:ext cx="307975" cy="268288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0" name="Freeform 317">
            <a:extLst>
              <a:ext uri="{FF2B5EF4-FFF2-40B4-BE49-F238E27FC236}">
                <a16:creationId xmlns:a16="http://schemas.microsoft.com/office/drawing/2014/main" id="{A9AE5FBE-B197-49F5-A1E3-06BE0C5DE921}"/>
              </a:ext>
            </a:extLst>
          </p:cNvPr>
          <p:cNvSpPr>
            <a:spLocks/>
          </p:cNvSpPr>
          <p:nvPr/>
        </p:nvSpPr>
        <p:spPr bwMode="auto">
          <a:xfrm>
            <a:off x="8328548" y="4687165"/>
            <a:ext cx="307975" cy="268288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1" name="Freeform 318">
            <a:extLst>
              <a:ext uri="{FF2B5EF4-FFF2-40B4-BE49-F238E27FC236}">
                <a16:creationId xmlns:a16="http://schemas.microsoft.com/office/drawing/2014/main" id="{4B60FE68-6A61-4D7A-8B43-584A5EE5313C}"/>
              </a:ext>
            </a:extLst>
          </p:cNvPr>
          <p:cNvSpPr>
            <a:spLocks/>
          </p:cNvSpPr>
          <p:nvPr/>
        </p:nvSpPr>
        <p:spPr bwMode="auto">
          <a:xfrm>
            <a:off x="8328548" y="5336453"/>
            <a:ext cx="307975" cy="269875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2" name="Freeform 319">
            <a:extLst>
              <a:ext uri="{FF2B5EF4-FFF2-40B4-BE49-F238E27FC236}">
                <a16:creationId xmlns:a16="http://schemas.microsoft.com/office/drawing/2014/main" id="{70758AF3-1018-4723-A06E-EB458D2493CC}"/>
              </a:ext>
            </a:extLst>
          </p:cNvPr>
          <p:cNvSpPr>
            <a:spLocks/>
          </p:cNvSpPr>
          <p:nvPr/>
        </p:nvSpPr>
        <p:spPr bwMode="auto">
          <a:xfrm>
            <a:off x="8328548" y="5336453"/>
            <a:ext cx="307975" cy="269875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3" name="Line 320">
            <a:extLst>
              <a:ext uri="{FF2B5EF4-FFF2-40B4-BE49-F238E27FC236}">
                <a16:creationId xmlns:a16="http://schemas.microsoft.com/office/drawing/2014/main" id="{B69AA3DF-4319-424A-9E5C-E94239EEB0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4437" y="5142778"/>
            <a:ext cx="53975" cy="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4" name="Freeform 321">
            <a:extLst>
              <a:ext uri="{FF2B5EF4-FFF2-40B4-BE49-F238E27FC236}">
                <a16:creationId xmlns:a16="http://schemas.microsoft.com/office/drawing/2014/main" id="{4B49F736-4F7B-485C-B94C-A6CBCDE369E2}"/>
              </a:ext>
            </a:extLst>
          </p:cNvPr>
          <p:cNvSpPr>
            <a:spLocks/>
          </p:cNvSpPr>
          <p:nvPr/>
        </p:nvSpPr>
        <p:spPr bwMode="auto">
          <a:xfrm>
            <a:off x="5342062" y="5115790"/>
            <a:ext cx="52388" cy="53975"/>
          </a:xfrm>
          <a:custGeom>
            <a:avLst/>
            <a:gdLst>
              <a:gd name="T0" fmla="*/ 0 w 33"/>
              <a:gd name="T1" fmla="*/ 0 h 34"/>
              <a:gd name="T2" fmla="*/ 33 w 33"/>
              <a:gd name="T3" fmla="*/ 17 h 34"/>
              <a:gd name="T4" fmla="*/ 0 w 33"/>
              <a:gd name="T5" fmla="*/ 34 h 34"/>
              <a:gd name="T6" fmla="*/ 0 w 33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4">
                <a:moveTo>
                  <a:pt x="0" y="0"/>
                </a:moveTo>
                <a:lnTo>
                  <a:pt x="33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5" name="Freeform 322">
            <a:extLst>
              <a:ext uri="{FF2B5EF4-FFF2-40B4-BE49-F238E27FC236}">
                <a16:creationId xmlns:a16="http://schemas.microsoft.com/office/drawing/2014/main" id="{6577BF17-B298-4530-A79E-757322DF6968}"/>
              </a:ext>
            </a:extLst>
          </p:cNvPr>
          <p:cNvSpPr>
            <a:spLocks noEditPoints="1"/>
          </p:cNvSpPr>
          <p:nvPr/>
        </p:nvSpPr>
        <p:spPr bwMode="auto">
          <a:xfrm>
            <a:off x="5656993" y="5145881"/>
            <a:ext cx="508000" cy="6350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6" name="Freeform 323">
            <a:extLst>
              <a:ext uri="{FF2B5EF4-FFF2-40B4-BE49-F238E27FC236}">
                <a16:creationId xmlns:a16="http://schemas.microsoft.com/office/drawing/2014/main" id="{D2C6F4B0-DB5B-4A97-8F22-791E46A1D02E}"/>
              </a:ext>
            </a:extLst>
          </p:cNvPr>
          <p:cNvSpPr>
            <a:spLocks/>
          </p:cNvSpPr>
          <p:nvPr/>
        </p:nvSpPr>
        <p:spPr bwMode="auto">
          <a:xfrm>
            <a:off x="6163405" y="5123657"/>
            <a:ext cx="52388" cy="53975"/>
          </a:xfrm>
          <a:custGeom>
            <a:avLst/>
            <a:gdLst>
              <a:gd name="T0" fmla="*/ 0 w 33"/>
              <a:gd name="T1" fmla="*/ 0 h 34"/>
              <a:gd name="T2" fmla="*/ 33 w 33"/>
              <a:gd name="T3" fmla="*/ 17 h 34"/>
              <a:gd name="T4" fmla="*/ 0 w 33"/>
              <a:gd name="T5" fmla="*/ 34 h 34"/>
              <a:gd name="T6" fmla="*/ 0 w 33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4">
                <a:moveTo>
                  <a:pt x="0" y="0"/>
                </a:moveTo>
                <a:lnTo>
                  <a:pt x="33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7" name="Freeform 324">
            <a:extLst>
              <a:ext uri="{FF2B5EF4-FFF2-40B4-BE49-F238E27FC236}">
                <a16:creationId xmlns:a16="http://schemas.microsoft.com/office/drawing/2014/main" id="{7309899A-1A05-4BB0-8E22-046A246B040A}"/>
              </a:ext>
            </a:extLst>
          </p:cNvPr>
          <p:cNvSpPr>
            <a:spLocks noEditPoints="1"/>
          </p:cNvSpPr>
          <p:nvPr/>
        </p:nvSpPr>
        <p:spPr bwMode="auto">
          <a:xfrm>
            <a:off x="7772923" y="4839565"/>
            <a:ext cx="519113" cy="271463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8" name="Freeform 325">
            <a:extLst>
              <a:ext uri="{FF2B5EF4-FFF2-40B4-BE49-F238E27FC236}">
                <a16:creationId xmlns:a16="http://schemas.microsoft.com/office/drawing/2014/main" id="{8345282C-1D11-4961-A306-ED3A238D6CAE}"/>
              </a:ext>
            </a:extLst>
          </p:cNvPr>
          <p:cNvSpPr>
            <a:spLocks/>
          </p:cNvSpPr>
          <p:nvPr/>
        </p:nvSpPr>
        <p:spPr bwMode="auto">
          <a:xfrm>
            <a:off x="8271398" y="4820515"/>
            <a:ext cx="57150" cy="47625"/>
          </a:xfrm>
          <a:custGeom>
            <a:avLst/>
            <a:gdLst>
              <a:gd name="T0" fmla="*/ 0 w 36"/>
              <a:gd name="T1" fmla="*/ 1 h 30"/>
              <a:gd name="T2" fmla="*/ 36 w 36"/>
              <a:gd name="T3" fmla="*/ 0 h 30"/>
              <a:gd name="T4" fmla="*/ 14 w 36"/>
              <a:gd name="T5" fmla="*/ 30 h 30"/>
              <a:gd name="T6" fmla="*/ 0 w 36"/>
              <a:gd name="T7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30">
                <a:moveTo>
                  <a:pt x="0" y="1"/>
                </a:moveTo>
                <a:lnTo>
                  <a:pt x="36" y="0"/>
                </a:lnTo>
                <a:lnTo>
                  <a:pt x="14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9" name="Freeform 326">
            <a:extLst>
              <a:ext uri="{FF2B5EF4-FFF2-40B4-BE49-F238E27FC236}">
                <a16:creationId xmlns:a16="http://schemas.microsoft.com/office/drawing/2014/main" id="{6C030917-9595-4DC0-9E99-4D82DFAE720F}"/>
              </a:ext>
            </a:extLst>
          </p:cNvPr>
          <p:cNvSpPr>
            <a:spLocks noEditPoints="1"/>
          </p:cNvSpPr>
          <p:nvPr/>
        </p:nvSpPr>
        <p:spPr bwMode="auto">
          <a:xfrm>
            <a:off x="7772923" y="5280890"/>
            <a:ext cx="514350" cy="177800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0" name="Freeform 327">
            <a:extLst>
              <a:ext uri="{FF2B5EF4-FFF2-40B4-BE49-F238E27FC236}">
                <a16:creationId xmlns:a16="http://schemas.microsoft.com/office/drawing/2014/main" id="{641E533B-532C-4BB7-9CEB-D18C6C30A108}"/>
              </a:ext>
            </a:extLst>
          </p:cNvPr>
          <p:cNvSpPr>
            <a:spLocks/>
          </p:cNvSpPr>
          <p:nvPr/>
        </p:nvSpPr>
        <p:spPr bwMode="auto">
          <a:xfrm>
            <a:off x="8271398" y="5428528"/>
            <a:ext cx="57150" cy="50800"/>
          </a:xfrm>
          <a:custGeom>
            <a:avLst/>
            <a:gdLst>
              <a:gd name="T0" fmla="*/ 10 w 36"/>
              <a:gd name="T1" fmla="*/ 0 h 32"/>
              <a:gd name="T2" fmla="*/ 36 w 36"/>
              <a:gd name="T3" fmla="*/ 27 h 32"/>
              <a:gd name="T4" fmla="*/ 0 w 36"/>
              <a:gd name="T5" fmla="*/ 32 h 32"/>
              <a:gd name="T6" fmla="*/ 10 w 36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32">
                <a:moveTo>
                  <a:pt x="10" y="0"/>
                </a:moveTo>
                <a:lnTo>
                  <a:pt x="36" y="27"/>
                </a:lnTo>
                <a:lnTo>
                  <a:pt x="0" y="32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2" name="Freeform 329">
            <a:extLst>
              <a:ext uri="{FF2B5EF4-FFF2-40B4-BE49-F238E27FC236}">
                <a16:creationId xmlns:a16="http://schemas.microsoft.com/office/drawing/2014/main" id="{2BDD6500-1563-45AD-9BBB-70FA68E2F0D7}"/>
              </a:ext>
            </a:extLst>
          </p:cNvPr>
          <p:cNvSpPr>
            <a:spLocks noEditPoints="1"/>
          </p:cNvSpPr>
          <p:nvPr/>
        </p:nvSpPr>
        <p:spPr bwMode="auto">
          <a:xfrm>
            <a:off x="5107511" y="5699990"/>
            <a:ext cx="3811588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3" name="Rectangle 330">
            <a:extLst>
              <a:ext uri="{FF2B5EF4-FFF2-40B4-BE49-F238E27FC236}">
                <a16:creationId xmlns:a16="http://schemas.microsoft.com/office/drawing/2014/main" id="{1A69A16D-2F39-4F71-8CC3-42346C270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9436" y="5577753"/>
            <a:ext cx="3651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4" name="Rectangle 331">
            <a:extLst>
              <a:ext uri="{FF2B5EF4-FFF2-40B4-BE49-F238E27FC236}">
                <a16:creationId xmlns:a16="http://schemas.microsoft.com/office/drawing/2014/main" id="{3B3FA288-4B33-40BB-8C3B-E2A7119D6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4036" y="5712690"/>
            <a:ext cx="4254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5" name="Rectangle 332">
            <a:extLst>
              <a:ext uri="{FF2B5EF4-FFF2-40B4-BE49-F238E27FC236}">
                <a16:creationId xmlns:a16="http://schemas.microsoft.com/office/drawing/2014/main" id="{5FECC2D9-CCBE-4CA7-9D95-DEF5F29D6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1699" y="5428528"/>
            <a:ext cx="5270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6" name="Rectangle 333">
            <a:extLst>
              <a:ext uri="{FF2B5EF4-FFF2-40B4-BE49-F238E27FC236}">
                <a16:creationId xmlns:a16="http://schemas.microsoft.com/office/drawing/2014/main" id="{E2BF863A-00DA-4901-9D0F-F6261EDC3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5562" y="5428528"/>
            <a:ext cx="404813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7" name="Rectangle 334">
            <a:extLst>
              <a:ext uri="{FF2B5EF4-FFF2-40B4-BE49-F238E27FC236}">
                <a16:creationId xmlns:a16="http://schemas.microsoft.com/office/drawing/2014/main" id="{1AA988BD-F862-4726-BC00-6E6DCBB40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0873" y="5428528"/>
            <a:ext cx="862013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8" name="Rectangle 335">
            <a:extLst>
              <a:ext uri="{FF2B5EF4-FFF2-40B4-BE49-F238E27FC236}">
                <a16:creationId xmlns:a16="http://schemas.microsoft.com/office/drawing/2014/main" id="{B176CB98-7A0A-4753-8F55-584CE2267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1598" y="5428528"/>
            <a:ext cx="698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89" name="Rectangle 336">
            <a:extLst>
              <a:ext uri="{FF2B5EF4-FFF2-40B4-BE49-F238E27FC236}">
                <a16:creationId xmlns:a16="http://schemas.microsoft.com/office/drawing/2014/main" id="{3E1EE650-DF90-4C8D-A2F8-D1317E4BB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9061" y="5428528"/>
            <a:ext cx="7207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6" name="Freeform 81">
            <a:extLst>
              <a:ext uri="{FF2B5EF4-FFF2-40B4-BE49-F238E27FC236}">
                <a16:creationId xmlns:a16="http://schemas.microsoft.com/office/drawing/2014/main" id="{5436D4FD-3D60-4BC8-932C-846F83456242}"/>
              </a:ext>
            </a:extLst>
          </p:cNvPr>
          <p:cNvSpPr>
            <a:spLocks/>
          </p:cNvSpPr>
          <p:nvPr/>
        </p:nvSpPr>
        <p:spPr bwMode="auto">
          <a:xfrm>
            <a:off x="6211241" y="4944702"/>
            <a:ext cx="495300" cy="41592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chemeClr val="bg1"/>
          </a:solidFill>
          <a:ln w="11113" cap="sq">
            <a:solidFill>
              <a:srgbClr val="FFFF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Rectangle 82">
            <a:extLst>
              <a:ext uri="{FF2B5EF4-FFF2-40B4-BE49-F238E27FC236}">
                <a16:creationId xmlns:a16="http://schemas.microsoft.com/office/drawing/2014/main" id="{8BB132C3-E762-4AF1-A133-69BC11764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9029" y="5000265"/>
            <a:ext cx="392113" cy="1317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14" name="Freeform 81">
            <a:extLst>
              <a:ext uri="{FF2B5EF4-FFF2-40B4-BE49-F238E27FC236}">
                <a16:creationId xmlns:a16="http://schemas.microsoft.com/office/drawing/2014/main" id="{7222CBDA-8F74-4BF8-B0C6-FD6B639C7C89}"/>
              </a:ext>
            </a:extLst>
          </p:cNvPr>
          <p:cNvSpPr>
            <a:spLocks/>
          </p:cNvSpPr>
          <p:nvPr/>
        </p:nvSpPr>
        <p:spPr bwMode="auto">
          <a:xfrm>
            <a:off x="1565499" y="4933654"/>
            <a:ext cx="495300" cy="41592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chemeClr val="bg1"/>
          </a:solidFill>
          <a:ln w="11113" cap="sq">
            <a:solidFill>
              <a:srgbClr val="FFFF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" name="Rectangle 82">
            <a:extLst>
              <a:ext uri="{FF2B5EF4-FFF2-40B4-BE49-F238E27FC236}">
                <a16:creationId xmlns:a16="http://schemas.microsoft.com/office/drawing/2014/main" id="{FE07ED86-4A77-4408-A855-A93D8435C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287" y="4989217"/>
            <a:ext cx="392113" cy="1317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24" name="Freeform 81">
            <a:extLst>
              <a:ext uri="{FF2B5EF4-FFF2-40B4-BE49-F238E27FC236}">
                <a16:creationId xmlns:a16="http://schemas.microsoft.com/office/drawing/2014/main" id="{1501A4F7-93E9-4A30-A468-305F3AB6DA15}"/>
              </a:ext>
            </a:extLst>
          </p:cNvPr>
          <p:cNvSpPr>
            <a:spLocks/>
          </p:cNvSpPr>
          <p:nvPr/>
        </p:nvSpPr>
        <p:spPr bwMode="auto">
          <a:xfrm>
            <a:off x="3552972" y="2541117"/>
            <a:ext cx="495300" cy="41592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chemeClr val="bg1"/>
          </a:solidFill>
          <a:ln w="11113" cap="sq">
            <a:solidFill>
              <a:srgbClr val="FFFF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5" name="Rectangle 82">
            <a:extLst>
              <a:ext uri="{FF2B5EF4-FFF2-40B4-BE49-F238E27FC236}">
                <a16:creationId xmlns:a16="http://schemas.microsoft.com/office/drawing/2014/main" id="{C84FD1ED-1F8A-437C-A4CD-0A2B0F780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5039" y="2594664"/>
            <a:ext cx="392113" cy="1317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3" name="Freeform 170">
            <a:extLst>
              <a:ext uri="{FF2B5EF4-FFF2-40B4-BE49-F238E27FC236}">
                <a16:creationId xmlns:a16="http://schemas.microsoft.com/office/drawing/2014/main" id="{BD9ABCF6-ACB5-4D93-B576-F8A306F1BA9A}"/>
              </a:ext>
            </a:extLst>
          </p:cNvPr>
          <p:cNvSpPr>
            <a:spLocks/>
          </p:cNvSpPr>
          <p:nvPr/>
        </p:nvSpPr>
        <p:spPr bwMode="auto">
          <a:xfrm>
            <a:off x="2680370" y="2549849"/>
            <a:ext cx="476250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Rectangle 172">
            <a:extLst>
              <a:ext uri="{FF2B5EF4-FFF2-40B4-BE49-F238E27FC236}">
                <a16:creationId xmlns:a16="http://schemas.microsoft.com/office/drawing/2014/main" id="{8D3E05D8-9E58-4A64-A202-D93B41AC6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2295" y="2602236"/>
            <a:ext cx="2000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5" name="Gerade Verbindung mit Pfeil 4">
            <a:extLst>
              <a:ext uri="{FF2B5EF4-FFF2-40B4-BE49-F238E27FC236}">
                <a16:creationId xmlns:a16="http://schemas.microsoft.com/office/drawing/2014/main" id="{B31FBAE4-4179-44D7-92EB-F8CB30DD2490}"/>
              </a:ext>
            </a:extLst>
          </p:cNvPr>
          <p:cNvCxnSpPr/>
          <p:nvPr/>
        </p:nvCxnSpPr>
        <p:spPr bwMode="auto">
          <a:xfrm>
            <a:off x="4048272" y="2751117"/>
            <a:ext cx="176685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7" name="Gerade Verbindung mit Pfeil 6">
            <a:extLst>
              <a:ext uri="{FF2B5EF4-FFF2-40B4-BE49-F238E27FC236}">
                <a16:creationId xmlns:a16="http://schemas.microsoft.com/office/drawing/2014/main" id="{1EB61F58-AEC4-45FF-993A-BCA338FB0F3D}"/>
              </a:ext>
            </a:extLst>
          </p:cNvPr>
          <p:cNvCxnSpPr/>
          <p:nvPr/>
        </p:nvCxnSpPr>
        <p:spPr bwMode="auto">
          <a:xfrm>
            <a:off x="2060799" y="5139603"/>
            <a:ext cx="259556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90" name="Freeform 237">
            <a:extLst>
              <a:ext uri="{FF2B5EF4-FFF2-40B4-BE49-F238E27FC236}">
                <a16:creationId xmlns:a16="http://schemas.microsoft.com/office/drawing/2014/main" id="{7C07DE83-FE7C-4D1A-9CCD-936D3F9638D5}"/>
              </a:ext>
            </a:extLst>
          </p:cNvPr>
          <p:cNvSpPr>
            <a:spLocks/>
          </p:cNvSpPr>
          <p:nvPr/>
        </p:nvSpPr>
        <p:spPr bwMode="auto">
          <a:xfrm>
            <a:off x="782762" y="4940394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Rectangle 239">
            <a:extLst>
              <a:ext uri="{FF2B5EF4-FFF2-40B4-BE49-F238E27FC236}">
                <a16:creationId xmlns:a16="http://schemas.microsoft.com/office/drawing/2014/main" id="{DA5291AC-96CE-487F-9D85-BC824060F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924" y="4991194"/>
            <a:ext cx="2222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9" name="Gerade Verbindung mit Pfeil 8">
            <a:extLst>
              <a:ext uri="{FF2B5EF4-FFF2-40B4-BE49-F238E27FC236}">
                <a16:creationId xmlns:a16="http://schemas.microsoft.com/office/drawing/2014/main" id="{CC4AE227-70B1-4A9E-BB83-5B32BB20120D}"/>
              </a:ext>
            </a:extLst>
          </p:cNvPr>
          <p:cNvCxnSpPr/>
          <p:nvPr/>
        </p:nvCxnSpPr>
        <p:spPr bwMode="auto">
          <a:xfrm>
            <a:off x="6706541" y="5152231"/>
            <a:ext cx="19802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57" name="Freeform 304">
            <a:extLst>
              <a:ext uri="{FF2B5EF4-FFF2-40B4-BE49-F238E27FC236}">
                <a16:creationId xmlns:a16="http://schemas.microsoft.com/office/drawing/2014/main" id="{0D8B0351-8686-450B-9434-DF5415DAF0EE}"/>
              </a:ext>
            </a:extLst>
          </p:cNvPr>
          <p:cNvSpPr>
            <a:spLocks/>
          </p:cNvSpPr>
          <p:nvPr/>
        </p:nvSpPr>
        <p:spPr bwMode="auto">
          <a:xfrm>
            <a:off x="5394449" y="4950690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9" name="Rectangle 306">
            <a:extLst>
              <a:ext uri="{FF2B5EF4-FFF2-40B4-BE49-F238E27FC236}">
                <a16:creationId xmlns:a16="http://schemas.microsoft.com/office/drawing/2014/main" id="{70C2CBD6-AED0-4C3B-A459-9579345D2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612" y="4999903"/>
            <a:ext cx="2222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247" name="Gruppieren 246">
            <a:extLst>
              <a:ext uri="{FF2B5EF4-FFF2-40B4-BE49-F238E27FC236}">
                <a16:creationId xmlns:a16="http://schemas.microsoft.com/office/drawing/2014/main" id="{ABF8A2B5-C6B7-45F9-9A8E-8224567AD287}"/>
              </a:ext>
            </a:extLst>
          </p:cNvPr>
          <p:cNvGrpSpPr/>
          <p:nvPr/>
        </p:nvGrpSpPr>
        <p:grpSpPr>
          <a:xfrm>
            <a:off x="3270955" y="5714102"/>
            <a:ext cx="895971" cy="202443"/>
            <a:chOff x="5534943" y="5374685"/>
            <a:chExt cx="1092200" cy="298450"/>
          </a:xfrm>
        </p:grpSpPr>
        <p:sp>
          <p:nvSpPr>
            <p:cNvPr id="258" name="Rectangle 46">
              <a:extLst>
                <a:ext uri="{FF2B5EF4-FFF2-40B4-BE49-F238E27FC236}">
                  <a16:creationId xmlns:a16="http://schemas.microsoft.com/office/drawing/2014/main" id="{A7E61EFE-D66E-42BE-A1CD-CF651AA0D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118" y="5376272"/>
              <a:ext cx="1087438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9" name="Freeform 47">
              <a:extLst>
                <a:ext uri="{FF2B5EF4-FFF2-40B4-BE49-F238E27FC236}">
                  <a16:creationId xmlns:a16="http://schemas.microsoft.com/office/drawing/2014/main" id="{3FF5B8C5-A21F-405A-B1AF-57DD4CD344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943" y="5374685"/>
              <a:ext cx="1092200" cy="298450"/>
            </a:xfrm>
            <a:custGeom>
              <a:avLst/>
              <a:gdLst>
                <a:gd name="T0" fmla="*/ 3 w 1245"/>
                <a:gd name="T1" fmla="*/ 5 h 340"/>
                <a:gd name="T2" fmla="*/ 0 w 1245"/>
                <a:gd name="T3" fmla="*/ 69 h 340"/>
                <a:gd name="T4" fmla="*/ 0 w 1245"/>
                <a:gd name="T5" fmla="*/ 166 h 340"/>
                <a:gd name="T6" fmla="*/ 3 w 1245"/>
                <a:gd name="T7" fmla="*/ 230 h 340"/>
                <a:gd name="T8" fmla="*/ 5 w 1245"/>
                <a:gd name="T9" fmla="*/ 289 h 340"/>
                <a:gd name="T10" fmla="*/ 5 w 1245"/>
                <a:gd name="T11" fmla="*/ 315 h 340"/>
                <a:gd name="T12" fmla="*/ 3 w 1245"/>
                <a:gd name="T13" fmla="*/ 340 h 340"/>
                <a:gd name="T14" fmla="*/ 78 w 1245"/>
                <a:gd name="T15" fmla="*/ 335 h 340"/>
                <a:gd name="T16" fmla="*/ 103 w 1245"/>
                <a:gd name="T17" fmla="*/ 335 h 340"/>
                <a:gd name="T18" fmla="*/ 103 w 1245"/>
                <a:gd name="T19" fmla="*/ 335 h 340"/>
                <a:gd name="T20" fmla="*/ 162 w 1245"/>
                <a:gd name="T21" fmla="*/ 337 h 340"/>
                <a:gd name="T22" fmla="*/ 226 w 1245"/>
                <a:gd name="T23" fmla="*/ 340 h 340"/>
                <a:gd name="T24" fmla="*/ 323 w 1245"/>
                <a:gd name="T25" fmla="*/ 340 h 340"/>
                <a:gd name="T26" fmla="*/ 387 w 1245"/>
                <a:gd name="T27" fmla="*/ 337 h 340"/>
                <a:gd name="T28" fmla="*/ 446 w 1245"/>
                <a:gd name="T29" fmla="*/ 335 h 340"/>
                <a:gd name="T30" fmla="*/ 472 w 1245"/>
                <a:gd name="T31" fmla="*/ 335 h 340"/>
                <a:gd name="T32" fmla="*/ 472 w 1245"/>
                <a:gd name="T33" fmla="*/ 335 h 340"/>
                <a:gd name="T34" fmla="*/ 531 w 1245"/>
                <a:gd name="T35" fmla="*/ 337 h 340"/>
                <a:gd name="T36" fmla="*/ 595 w 1245"/>
                <a:gd name="T37" fmla="*/ 340 h 340"/>
                <a:gd name="T38" fmla="*/ 692 w 1245"/>
                <a:gd name="T39" fmla="*/ 340 h 340"/>
                <a:gd name="T40" fmla="*/ 756 w 1245"/>
                <a:gd name="T41" fmla="*/ 337 h 340"/>
                <a:gd name="T42" fmla="*/ 815 w 1245"/>
                <a:gd name="T43" fmla="*/ 335 h 340"/>
                <a:gd name="T44" fmla="*/ 840 w 1245"/>
                <a:gd name="T45" fmla="*/ 335 h 340"/>
                <a:gd name="T46" fmla="*/ 840 w 1245"/>
                <a:gd name="T47" fmla="*/ 335 h 340"/>
                <a:gd name="T48" fmla="*/ 899 w 1245"/>
                <a:gd name="T49" fmla="*/ 337 h 340"/>
                <a:gd name="T50" fmla="*/ 963 w 1245"/>
                <a:gd name="T51" fmla="*/ 340 h 340"/>
                <a:gd name="T52" fmla="*/ 1061 w 1245"/>
                <a:gd name="T53" fmla="*/ 340 h 340"/>
                <a:gd name="T54" fmla="*/ 1125 w 1245"/>
                <a:gd name="T55" fmla="*/ 337 h 340"/>
                <a:gd name="T56" fmla="*/ 1183 w 1245"/>
                <a:gd name="T57" fmla="*/ 335 h 340"/>
                <a:gd name="T58" fmla="*/ 1209 w 1245"/>
                <a:gd name="T59" fmla="*/ 335 h 340"/>
                <a:gd name="T60" fmla="*/ 1245 w 1245"/>
                <a:gd name="T61" fmla="*/ 337 h 340"/>
                <a:gd name="T62" fmla="*/ 1240 w 1245"/>
                <a:gd name="T63" fmla="*/ 273 h 340"/>
                <a:gd name="T64" fmla="*/ 1240 w 1245"/>
                <a:gd name="T65" fmla="*/ 248 h 340"/>
                <a:gd name="T66" fmla="*/ 1240 w 1245"/>
                <a:gd name="T67" fmla="*/ 248 h 340"/>
                <a:gd name="T68" fmla="*/ 1242 w 1245"/>
                <a:gd name="T69" fmla="*/ 189 h 340"/>
                <a:gd name="T70" fmla="*/ 1245 w 1245"/>
                <a:gd name="T71" fmla="*/ 125 h 340"/>
                <a:gd name="T72" fmla="*/ 1245 w 1245"/>
                <a:gd name="T73" fmla="*/ 27 h 340"/>
                <a:gd name="T74" fmla="*/ 1204 w 1245"/>
                <a:gd name="T75" fmla="*/ 2 h 340"/>
                <a:gd name="T76" fmla="*/ 1145 w 1245"/>
                <a:gd name="T77" fmla="*/ 5 h 340"/>
                <a:gd name="T78" fmla="*/ 1119 w 1245"/>
                <a:gd name="T79" fmla="*/ 5 h 340"/>
                <a:gd name="T80" fmla="*/ 1119 w 1245"/>
                <a:gd name="T81" fmla="*/ 5 h 340"/>
                <a:gd name="T82" fmla="*/ 1060 w 1245"/>
                <a:gd name="T83" fmla="*/ 2 h 340"/>
                <a:gd name="T84" fmla="*/ 996 w 1245"/>
                <a:gd name="T85" fmla="*/ 0 h 340"/>
                <a:gd name="T86" fmla="*/ 899 w 1245"/>
                <a:gd name="T87" fmla="*/ 0 h 340"/>
                <a:gd name="T88" fmla="*/ 835 w 1245"/>
                <a:gd name="T89" fmla="*/ 2 h 340"/>
                <a:gd name="T90" fmla="*/ 776 w 1245"/>
                <a:gd name="T91" fmla="*/ 5 h 340"/>
                <a:gd name="T92" fmla="*/ 751 w 1245"/>
                <a:gd name="T93" fmla="*/ 5 h 340"/>
                <a:gd name="T94" fmla="*/ 751 w 1245"/>
                <a:gd name="T95" fmla="*/ 5 h 340"/>
                <a:gd name="T96" fmla="*/ 692 w 1245"/>
                <a:gd name="T97" fmla="*/ 2 h 340"/>
                <a:gd name="T98" fmla="*/ 628 w 1245"/>
                <a:gd name="T99" fmla="*/ 0 h 340"/>
                <a:gd name="T100" fmla="*/ 530 w 1245"/>
                <a:gd name="T101" fmla="*/ 0 h 340"/>
                <a:gd name="T102" fmla="*/ 466 w 1245"/>
                <a:gd name="T103" fmla="*/ 2 h 340"/>
                <a:gd name="T104" fmla="*/ 407 w 1245"/>
                <a:gd name="T105" fmla="*/ 5 h 340"/>
                <a:gd name="T106" fmla="*/ 382 w 1245"/>
                <a:gd name="T107" fmla="*/ 5 h 340"/>
                <a:gd name="T108" fmla="*/ 382 w 1245"/>
                <a:gd name="T109" fmla="*/ 5 h 340"/>
                <a:gd name="T110" fmla="*/ 323 w 1245"/>
                <a:gd name="T111" fmla="*/ 2 h 340"/>
                <a:gd name="T112" fmla="*/ 259 w 1245"/>
                <a:gd name="T113" fmla="*/ 0 h 340"/>
                <a:gd name="T114" fmla="*/ 162 w 1245"/>
                <a:gd name="T115" fmla="*/ 0 h 340"/>
                <a:gd name="T116" fmla="*/ 98 w 1245"/>
                <a:gd name="T117" fmla="*/ 2 h 340"/>
                <a:gd name="T118" fmla="*/ 39 w 1245"/>
                <a:gd name="T119" fmla="*/ 5 h 340"/>
                <a:gd name="T120" fmla="*/ 13 w 1245"/>
                <a:gd name="T121" fmla="*/ 5 h 340"/>
                <a:gd name="T122" fmla="*/ 13 w 1245"/>
                <a:gd name="T123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5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8" y="335"/>
                    <a:pt x="19" y="336"/>
                    <a:pt x="19" y="337"/>
                  </a:cubicBezTo>
                  <a:cubicBezTo>
                    <a:pt x="19" y="339"/>
                    <a:pt x="18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2" y="335"/>
                  </a:moveTo>
                  <a:lnTo>
                    <a:pt x="78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8" y="340"/>
                  </a:cubicBezTo>
                  <a:lnTo>
                    <a:pt x="42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2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2" y="336"/>
                    <a:pt x="142" y="337"/>
                  </a:cubicBezTo>
                  <a:cubicBezTo>
                    <a:pt x="142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2" y="340"/>
                    <a:pt x="101" y="339"/>
                    <a:pt x="101" y="337"/>
                  </a:cubicBezTo>
                  <a:cubicBezTo>
                    <a:pt x="101" y="336"/>
                    <a:pt x="102" y="335"/>
                    <a:pt x="103" y="335"/>
                  </a:cubicBezTo>
                  <a:close/>
                  <a:moveTo>
                    <a:pt x="165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5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5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5" y="340"/>
                    <a:pt x="223" y="339"/>
                    <a:pt x="223" y="337"/>
                  </a:cubicBezTo>
                  <a:cubicBezTo>
                    <a:pt x="223" y="336"/>
                    <a:pt x="225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5" y="335"/>
                    <a:pt x="326" y="336"/>
                    <a:pt x="326" y="337"/>
                  </a:cubicBezTo>
                  <a:cubicBezTo>
                    <a:pt x="326" y="339"/>
                    <a:pt x="325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5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5" y="340"/>
                  </a:cubicBezTo>
                  <a:lnTo>
                    <a:pt x="349" y="340"/>
                  </a:lnTo>
                  <a:cubicBezTo>
                    <a:pt x="348" y="340"/>
                    <a:pt x="346" y="339"/>
                    <a:pt x="346" y="337"/>
                  </a:cubicBezTo>
                  <a:cubicBezTo>
                    <a:pt x="346" y="336"/>
                    <a:pt x="348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8" y="335"/>
                    <a:pt x="449" y="336"/>
                    <a:pt x="449" y="337"/>
                  </a:cubicBezTo>
                  <a:cubicBezTo>
                    <a:pt x="449" y="339"/>
                    <a:pt x="448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8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8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2" y="336"/>
                    <a:pt x="572" y="337"/>
                  </a:cubicBezTo>
                  <a:cubicBezTo>
                    <a:pt x="572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1" y="339"/>
                    <a:pt x="531" y="337"/>
                  </a:cubicBezTo>
                  <a:cubicBezTo>
                    <a:pt x="531" y="336"/>
                    <a:pt x="532" y="335"/>
                    <a:pt x="533" y="335"/>
                  </a:cubicBezTo>
                  <a:close/>
                  <a:moveTo>
                    <a:pt x="595" y="335"/>
                  </a:moveTo>
                  <a:lnTo>
                    <a:pt x="631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1" y="340"/>
                  </a:cubicBezTo>
                  <a:lnTo>
                    <a:pt x="595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5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5" y="336"/>
                    <a:pt x="695" y="337"/>
                  </a:cubicBezTo>
                  <a:cubicBezTo>
                    <a:pt x="695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5" y="340"/>
                    <a:pt x="654" y="339"/>
                    <a:pt x="654" y="337"/>
                  </a:cubicBezTo>
                  <a:cubicBezTo>
                    <a:pt x="654" y="336"/>
                    <a:pt x="655" y="335"/>
                    <a:pt x="656" y="335"/>
                  </a:cubicBezTo>
                  <a:close/>
                  <a:moveTo>
                    <a:pt x="718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8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8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8" y="340"/>
                    <a:pt x="776" y="339"/>
                    <a:pt x="776" y="337"/>
                  </a:cubicBezTo>
                  <a:cubicBezTo>
                    <a:pt x="776" y="336"/>
                    <a:pt x="778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8" y="335"/>
                    <a:pt x="879" y="336"/>
                    <a:pt x="879" y="337"/>
                  </a:cubicBezTo>
                  <a:cubicBezTo>
                    <a:pt x="879" y="339"/>
                    <a:pt x="878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8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8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1" y="335"/>
                    <a:pt x="1002" y="336"/>
                    <a:pt x="1002" y="337"/>
                  </a:cubicBezTo>
                  <a:cubicBezTo>
                    <a:pt x="1002" y="339"/>
                    <a:pt x="1001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1" y="339"/>
                    <a:pt x="961" y="337"/>
                  </a:cubicBezTo>
                  <a:cubicBezTo>
                    <a:pt x="961" y="336"/>
                    <a:pt x="962" y="335"/>
                    <a:pt x="963" y="335"/>
                  </a:cubicBezTo>
                  <a:close/>
                  <a:moveTo>
                    <a:pt x="1025" y="335"/>
                  </a:moveTo>
                  <a:lnTo>
                    <a:pt x="1061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1" y="340"/>
                  </a:cubicBezTo>
                  <a:lnTo>
                    <a:pt x="1025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5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5" y="336"/>
                    <a:pt x="1125" y="337"/>
                  </a:cubicBezTo>
                  <a:cubicBezTo>
                    <a:pt x="1125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5" y="340"/>
                    <a:pt x="1084" y="339"/>
                    <a:pt x="1084" y="337"/>
                  </a:cubicBezTo>
                  <a:cubicBezTo>
                    <a:pt x="1084" y="336"/>
                    <a:pt x="1085" y="335"/>
                    <a:pt x="1086" y="335"/>
                  </a:cubicBezTo>
                  <a:close/>
                  <a:moveTo>
                    <a:pt x="1148" y="335"/>
                  </a:moveTo>
                  <a:lnTo>
                    <a:pt x="1183" y="335"/>
                  </a:lnTo>
                  <a:cubicBezTo>
                    <a:pt x="1185" y="335"/>
                    <a:pt x="1186" y="336"/>
                    <a:pt x="1186" y="337"/>
                  </a:cubicBezTo>
                  <a:cubicBezTo>
                    <a:pt x="1186" y="339"/>
                    <a:pt x="1185" y="340"/>
                    <a:pt x="1183" y="340"/>
                  </a:cubicBezTo>
                  <a:lnTo>
                    <a:pt x="1148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8" y="335"/>
                  </a:cubicBezTo>
                  <a:close/>
                  <a:moveTo>
                    <a:pt x="1209" y="335"/>
                  </a:moveTo>
                  <a:lnTo>
                    <a:pt x="1242" y="335"/>
                  </a:lnTo>
                  <a:lnTo>
                    <a:pt x="1240" y="337"/>
                  </a:lnTo>
                  <a:lnTo>
                    <a:pt x="1240" y="335"/>
                  </a:lnTo>
                  <a:cubicBezTo>
                    <a:pt x="1240" y="333"/>
                    <a:pt x="1241" y="332"/>
                    <a:pt x="1242" y="332"/>
                  </a:cubicBezTo>
                  <a:cubicBezTo>
                    <a:pt x="1244" y="332"/>
                    <a:pt x="1245" y="333"/>
                    <a:pt x="1245" y="335"/>
                  </a:cubicBezTo>
                  <a:lnTo>
                    <a:pt x="1245" y="337"/>
                  </a:lnTo>
                  <a:cubicBezTo>
                    <a:pt x="1245" y="339"/>
                    <a:pt x="1244" y="340"/>
                    <a:pt x="1242" y="340"/>
                  </a:cubicBezTo>
                  <a:lnTo>
                    <a:pt x="1209" y="340"/>
                  </a:lnTo>
                  <a:cubicBezTo>
                    <a:pt x="1208" y="340"/>
                    <a:pt x="1207" y="339"/>
                    <a:pt x="1207" y="337"/>
                  </a:cubicBezTo>
                  <a:cubicBezTo>
                    <a:pt x="1207" y="336"/>
                    <a:pt x="1208" y="335"/>
                    <a:pt x="1209" y="335"/>
                  </a:cubicBezTo>
                  <a:close/>
                  <a:moveTo>
                    <a:pt x="1240" y="309"/>
                  </a:moveTo>
                  <a:lnTo>
                    <a:pt x="1240" y="273"/>
                  </a:lnTo>
                  <a:cubicBezTo>
                    <a:pt x="1240" y="272"/>
                    <a:pt x="1241" y="271"/>
                    <a:pt x="1242" y="271"/>
                  </a:cubicBezTo>
                  <a:cubicBezTo>
                    <a:pt x="1244" y="271"/>
                    <a:pt x="1245" y="272"/>
                    <a:pt x="1245" y="273"/>
                  </a:cubicBezTo>
                  <a:lnTo>
                    <a:pt x="1245" y="309"/>
                  </a:lnTo>
                  <a:cubicBezTo>
                    <a:pt x="1245" y="310"/>
                    <a:pt x="1244" y="312"/>
                    <a:pt x="1242" y="312"/>
                  </a:cubicBezTo>
                  <a:cubicBezTo>
                    <a:pt x="1241" y="312"/>
                    <a:pt x="1240" y="310"/>
                    <a:pt x="1240" y="309"/>
                  </a:cubicBezTo>
                  <a:close/>
                  <a:moveTo>
                    <a:pt x="1240" y="248"/>
                  </a:moveTo>
                  <a:lnTo>
                    <a:pt x="1240" y="212"/>
                  </a:lnTo>
                  <a:cubicBezTo>
                    <a:pt x="1240" y="210"/>
                    <a:pt x="1241" y="209"/>
                    <a:pt x="1242" y="209"/>
                  </a:cubicBezTo>
                  <a:cubicBezTo>
                    <a:pt x="1244" y="209"/>
                    <a:pt x="1245" y="210"/>
                    <a:pt x="1245" y="212"/>
                  </a:cubicBezTo>
                  <a:lnTo>
                    <a:pt x="1245" y="248"/>
                  </a:lnTo>
                  <a:cubicBezTo>
                    <a:pt x="1245" y="249"/>
                    <a:pt x="1244" y="250"/>
                    <a:pt x="1242" y="250"/>
                  </a:cubicBezTo>
                  <a:cubicBezTo>
                    <a:pt x="1241" y="250"/>
                    <a:pt x="1240" y="249"/>
                    <a:pt x="1240" y="248"/>
                  </a:cubicBezTo>
                  <a:close/>
                  <a:moveTo>
                    <a:pt x="1240" y="186"/>
                  </a:moveTo>
                  <a:lnTo>
                    <a:pt x="1240" y="150"/>
                  </a:lnTo>
                  <a:cubicBezTo>
                    <a:pt x="1240" y="149"/>
                    <a:pt x="1241" y="148"/>
                    <a:pt x="1242" y="148"/>
                  </a:cubicBezTo>
                  <a:cubicBezTo>
                    <a:pt x="1244" y="148"/>
                    <a:pt x="1245" y="149"/>
                    <a:pt x="1245" y="150"/>
                  </a:cubicBezTo>
                  <a:lnTo>
                    <a:pt x="1245" y="186"/>
                  </a:lnTo>
                  <a:cubicBezTo>
                    <a:pt x="1245" y="188"/>
                    <a:pt x="1244" y="189"/>
                    <a:pt x="1242" y="189"/>
                  </a:cubicBezTo>
                  <a:cubicBezTo>
                    <a:pt x="1241" y="189"/>
                    <a:pt x="1240" y="188"/>
                    <a:pt x="1240" y="186"/>
                  </a:cubicBezTo>
                  <a:close/>
                  <a:moveTo>
                    <a:pt x="1240" y="125"/>
                  </a:moveTo>
                  <a:lnTo>
                    <a:pt x="1240" y="89"/>
                  </a:lnTo>
                  <a:cubicBezTo>
                    <a:pt x="1240" y="87"/>
                    <a:pt x="1241" y="86"/>
                    <a:pt x="1242" y="86"/>
                  </a:cubicBezTo>
                  <a:cubicBezTo>
                    <a:pt x="1244" y="86"/>
                    <a:pt x="1245" y="87"/>
                    <a:pt x="1245" y="89"/>
                  </a:cubicBezTo>
                  <a:lnTo>
                    <a:pt x="1245" y="125"/>
                  </a:lnTo>
                  <a:cubicBezTo>
                    <a:pt x="1245" y="126"/>
                    <a:pt x="1244" y="127"/>
                    <a:pt x="1242" y="127"/>
                  </a:cubicBezTo>
                  <a:cubicBezTo>
                    <a:pt x="1241" y="127"/>
                    <a:pt x="1240" y="126"/>
                    <a:pt x="1240" y="125"/>
                  </a:cubicBezTo>
                  <a:close/>
                  <a:moveTo>
                    <a:pt x="1240" y="63"/>
                  </a:moveTo>
                  <a:lnTo>
                    <a:pt x="1240" y="27"/>
                  </a:lnTo>
                  <a:cubicBezTo>
                    <a:pt x="1240" y="26"/>
                    <a:pt x="1241" y="25"/>
                    <a:pt x="1242" y="25"/>
                  </a:cubicBezTo>
                  <a:cubicBezTo>
                    <a:pt x="1244" y="25"/>
                    <a:pt x="1245" y="26"/>
                    <a:pt x="1245" y="27"/>
                  </a:cubicBezTo>
                  <a:lnTo>
                    <a:pt x="1245" y="63"/>
                  </a:lnTo>
                  <a:cubicBezTo>
                    <a:pt x="1245" y="65"/>
                    <a:pt x="1244" y="66"/>
                    <a:pt x="1242" y="66"/>
                  </a:cubicBezTo>
                  <a:cubicBezTo>
                    <a:pt x="1241" y="66"/>
                    <a:pt x="1240" y="65"/>
                    <a:pt x="1240" y="63"/>
                  </a:cubicBezTo>
                  <a:close/>
                  <a:moveTo>
                    <a:pt x="1242" y="5"/>
                  </a:moveTo>
                  <a:lnTo>
                    <a:pt x="1206" y="5"/>
                  </a:lnTo>
                  <a:cubicBezTo>
                    <a:pt x="1205" y="5"/>
                    <a:pt x="1204" y="4"/>
                    <a:pt x="1204" y="2"/>
                  </a:cubicBezTo>
                  <a:cubicBezTo>
                    <a:pt x="1204" y="1"/>
                    <a:pt x="1205" y="0"/>
                    <a:pt x="1206" y="0"/>
                  </a:cubicBezTo>
                  <a:lnTo>
                    <a:pt x="1242" y="0"/>
                  </a:lnTo>
                  <a:cubicBezTo>
                    <a:pt x="1243" y="0"/>
                    <a:pt x="1245" y="1"/>
                    <a:pt x="1245" y="2"/>
                  </a:cubicBezTo>
                  <a:cubicBezTo>
                    <a:pt x="1245" y="4"/>
                    <a:pt x="1243" y="5"/>
                    <a:pt x="1242" y="5"/>
                  </a:cubicBezTo>
                  <a:close/>
                  <a:moveTo>
                    <a:pt x="1181" y="5"/>
                  </a:moveTo>
                  <a:lnTo>
                    <a:pt x="1145" y="5"/>
                  </a:lnTo>
                  <a:cubicBezTo>
                    <a:pt x="1143" y="5"/>
                    <a:pt x="1142" y="4"/>
                    <a:pt x="1142" y="2"/>
                  </a:cubicBezTo>
                  <a:cubicBezTo>
                    <a:pt x="1142" y="1"/>
                    <a:pt x="1143" y="0"/>
                    <a:pt x="1145" y="0"/>
                  </a:cubicBezTo>
                  <a:lnTo>
                    <a:pt x="1181" y="0"/>
                  </a:lnTo>
                  <a:cubicBezTo>
                    <a:pt x="1182" y="0"/>
                    <a:pt x="1183" y="1"/>
                    <a:pt x="1183" y="2"/>
                  </a:cubicBezTo>
                  <a:cubicBezTo>
                    <a:pt x="1183" y="4"/>
                    <a:pt x="1182" y="5"/>
                    <a:pt x="1181" y="5"/>
                  </a:cubicBezTo>
                  <a:close/>
                  <a:moveTo>
                    <a:pt x="1119" y="5"/>
                  </a:moveTo>
                  <a:lnTo>
                    <a:pt x="1083" y="5"/>
                  </a:lnTo>
                  <a:cubicBezTo>
                    <a:pt x="1082" y="5"/>
                    <a:pt x="1081" y="4"/>
                    <a:pt x="1081" y="2"/>
                  </a:cubicBezTo>
                  <a:cubicBezTo>
                    <a:pt x="1081" y="1"/>
                    <a:pt x="1082" y="0"/>
                    <a:pt x="1083" y="0"/>
                  </a:cubicBezTo>
                  <a:lnTo>
                    <a:pt x="1119" y="0"/>
                  </a:lnTo>
                  <a:cubicBezTo>
                    <a:pt x="1121" y="0"/>
                    <a:pt x="1122" y="1"/>
                    <a:pt x="1122" y="2"/>
                  </a:cubicBezTo>
                  <a:cubicBezTo>
                    <a:pt x="1122" y="4"/>
                    <a:pt x="1121" y="5"/>
                    <a:pt x="1119" y="5"/>
                  </a:cubicBezTo>
                  <a:close/>
                  <a:moveTo>
                    <a:pt x="1058" y="5"/>
                  </a:moveTo>
                  <a:lnTo>
                    <a:pt x="1022" y="5"/>
                  </a:lnTo>
                  <a:cubicBezTo>
                    <a:pt x="1020" y="5"/>
                    <a:pt x="1019" y="4"/>
                    <a:pt x="1019" y="2"/>
                  </a:cubicBezTo>
                  <a:cubicBezTo>
                    <a:pt x="1019" y="1"/>
                    <a:pt x="1020" y="0"/>
                    <a:pt x="1022" y="0"/>
                  </a:cubicBezTo>
                  <a:lnTo>
                    <a:pt x="1058" y="0"/>
                  </a:lnTo>
                  <a:cubicBezTo>
                    <a:pt x="1059" y="0"/>
                    <a:pt x="1060" y="1"/>
                    <a:pt x="1060" y="2"/>
                  </a:cubicBezTo>
                  <a:cubicBezTo>
                    <a:pt x="1060" y="4"/>
                    <a:pt x="1059" y="5"/>
                    <a:pt x="1058" y="5"/>
                  </a:cubicBezTo>
                  <a:close/>
                  <a:moveTo>
                    <a:pt x="996" y="5"/>
                  </a:moveTo>
                  <a:lnTo>
                    <a:pt x="960" y="5"/>
                  </a:lnTo>
                  <a:cubicBezTo>
                    <a:pt x="959" y="5"/>
                    <a:pt x="958" y="4"/>
                    <a:pt x="958" y="2"/>
                  </a:cubicBezTo>
                  <a:cubicBezTo>
                    <a:pt x="958" y="1"/>
                    <a:pt x="959" y="0"/>
                    <a:pt x="960" y="0"/>
                  </a:cubicBezTo>
                  <a:lnTo>
                    <a:pt x="996" y="0"/>
                  </a:lnTo>
                  <a:cubicBezTo>
                    <a:pt x="998" y="0"/>
                    <a:pt x="999" y="1"/>
                    <a:pt x="999" y="2"/>
                  </a:cubicBezTo>
                  <a:cubicBezTo>
                    <a:pt x="999" y="4"/>
                    <a:pt x="998" y="5"/>
                    <a:pt x="996" y="5"/>
                  </a:cubicBezTo>
                  <a:close/>
                  <a:moveTo>
                    <a:pt x="935" y="5"/>
                  </a:moveTo>
                  <a:lnTo>
                    <a:pt x="899" y="5"/>
                  </a:lnTo>
                  <a:cubicBezTo>
                    <a:pt x="898" y="5"/>
                    <a:pt x="896" y="4"/>
                    <a:pt x="896" y="2"/>
                  </a:cubicBezTo>
                  <a:cubicBezTo>
                    <a:pt x="896" y="1"/>
                    <a:pt x="898" y="0"/>
                    <a:pt x="899" y="0"/>
                  </a:cubicBezTo>
                  <a:lnTo>
                    <a:pt x="935" y="0"/>
                  </a:lnTo>
                  <a:cubicBezTo>
                    <a:pt x="936" y="0"/>
                    <a:pt x="937" y="1"/>
                    <a:pt x="937" y="2"/>
                  </a:cubicBezTo>
                  <a:cubicBezTo>
                    <a:pt x="937" y="4"/>
                    <a:pt x="936" y="5"/>
                    <a:pt x="935" y="5"/>
                  </a:cubicBezTo>
                  <a:close/>
                  <a:moveTo>
                    <a:pt x="873" y="5"/>
                  </a:moveTo>
                  <a:lnTo>
                    <a:pt x="838" y="5"/>
                  </a:lnTo>
                  <a:cubicBezTo>
                    <a:pt x="836" y="5"/>
                    <a:pt x="835" y="4"/>
                    <a:pt x="835" y="2"/>
                  </a:cubicBezTo>
                  <a:cubicBezTo>
                    <a:pt x="835" y="1"/>
                    <a:pt x="836" y="0"/>
                    <a:pt x="838" y="0"/>
                  </a:cubicBezTo>
                  <a:lnTo>
                    <a:pt x="873" y="0"/>
                  </a:lnTo>
                  <a:cubicBezTo>
                    <a:pt x="875" y="0"/>
                    <a:pt x="876" y="1"/>
                    <a:pt x="876" y="2"/>
                  </a:cubicBezTo>
                  <a:cubicBezTo>
                    <a:pt x="876" y="4"/>
                    <a:pt x="875" y="5"/>
                    <a:pt x="873" y="5"/>
                  </a:cubicBezTo>
                  <a:close/>
                  <a:moveTo>
                    <a:pt x="812" y="5"/>
                  </a:moveTo>
                  <a:lnTo>
                    <a:pt x="776" y="5"/>
                  </a:lnTo>
                  <a:cubicBezTo>
                    <a:pt x="775" y="5"/>
                    <a:pt x="774" y="4"/>
                    <a:pt x="774" y="2"/>
                  </a:cubicBezTo>
                  <a:cubicBezTo>
                    <a:pt x="774" y="1"/>
                    <a:pt x="775" y="0"/>
                    <a:pt x="776" y="0"/>
                  </a:cubicBezTo>
                  <a:lnTo>
                    <a:pt x="812" y="0"/>
                  </a:lnTo>
                  <a:cubicBezTo>
                    <a:pt x="813" y="0"/>
                    <a:pt x="815" y="1"/>
                    <a:pt x="815" y="2"/>
                  </a:cubicBezTo>
                  <a:cubicBezTo>
                    <a:pt x="815" y="4"/>
                    <a:pt x="813" y="5"/>
                    <a:pt x="812" y="5"/>
                  </a:cubicBezTo>
                  <a:close/>
                  <a:moveTo>
                    <a:pt x="751" y="5"/>
                  </a:moveTo>
                  <a:lnTo>
                    <a:pt x="715" y="5"/>
                  </a:lnTo>
                  <a:cubicBezTo>
                    <a:pt x="713" y="5"/>
                    <a:pt x="712" y="4"/>
                    <a:pt x="712" y="2"/>
                  </a:cubicBezTo>
                  <a:cubicBezTo>
                    <a:pt x="712" y="1"/>
                    <a:pt x="713" y="0"/>
                    <a:pt x="715" y="0"/>
                  </a:cubicBezTo>
                  <a:lnTo>
                    <a:pt x="751" y="0"/>
                  </a:lnTo>
                  <a:cubicBezTo>
                    <a:pt x="752" y="0"/>
                    <a:pt x="753" y="1"/>
                    <a:pt x="753" y="2"/>
                  </a:cubicBezTo>
                  <a:cubicBezTo>
                    <a:pt x="753" y="4"/>
                    <a:pt x="752" y="5"/>
                    <a:pt x="751" y="5"/>
                  </a:cubicBezTo>
                  <a:close/>
                  <a:moveTo>
                    <a:pt x="689" y="5"/>
                  </a:moveTo>
                  <a:lnTo>
                    <a:pt x="653" y="5"/>
                  </a:lnTo>
                  <a:cubicBezTo>
                    <a:pt x="652" y="5"/>
                    <a:pt x="651" y="4"/>
                    <a:pt x="651" y="2"/>
                  </a:cubicBezTo>
                  <a:cubicBezTo>
                    <a:pt x="651" y="1"/>
                    <a:pt x="652" y="0"/>
                    <a:pt x="653" y="0"/>
                  </a:cubicBezTo>
                  <a:lnTo>
                    <a:pt x="689" y="0"/>
                  </a:lnTo>
                  <a:cubicBezTo>
                    <a:pt x="690" y="0"/>
                    <a:pt x="692" y="1"/>
                    <a:pt x="692" y="2"/>
                  </a:cubicBezTo>
                  <a:cubicBezTo>
                    <a:pt x="692" y="4"/>
                    <a:pt x="690" y="5"/>
                    <a:pt x="689" y="5"/>
                  </a:cubicBezTo>
                  <a:close/>
                  <a:moveTo>
                    <a:pt x="628" y="5"/>
                  </a:moveTo>
                  <a:lnTo>
                    <a:pt x="592" y="5"/>
                  </a:lnTo>
                  <a:cubicBezTo>
                    <a:pt x="590" y="5"/>
                    <a:pt x="589" y="4"/>
                    <a:pt x="589" y="2"/>
                  </a:cubicBezTo>
                  <a:cubicBezTo>
                    <a:pt x="589" y="1"/>
                    <a:pt x="590" y="0"/>
                    <a:pt x="592" y="0"/>
                  </a:cubicBezTo>
                  <a:lnTo>
                    <a:pt x="628" y="0"/>
                  </a:lnTo>
                  <a:cubicBezTo>
                    <a:pt x="629" y="0"/>
                    <a:pt x="630" y="1"/>
                    <a:pt x="630" y="2"/>
                  </a:cubicBezTo>
                  <a:cubicBezTo>
                    <a:pt x="630" y="4"/>
                    <a:pt x="629" y="5"/>
                    <a:pt x="628" y="5"/>
                  </a:cubicBezTo>
                  <a:close/>
                  <a:moveTo>
                    <a:pt x="566" y="5"/>
                  </a:moveTo>
                  <a:lnTo>
                    <a:pt x="530" y="5"/>
                  </a:lnTo>
                  <a:cubicBezTo>
                    <a:pt x="529" y="5"/>
                    <a:pt x="528" y="4"/>
                    <a:pt x="528" y="2"/>
                  </a:cubicBezTo>
                  <a:cubicBezTo>
                    <a:pt x="528" y="1"/>
                    <a:pt x="529" y="0"/>
                    <a:pt x="530" y="0"/>
                  </a:cubicBezTo>
                  <a:lnTo>
                    <a:pt x="566" y="0"/>
                  </a:lnTo>
                  <a:cubicBezTo>
                    <a:pt x="568" y="0"/>
                    <a:pt x="569" y="1"/>
                    <a:pt x="569" y="2"/>
                  </a:cubicBezTo>
                  <a:cubicBezTo>
                    <a:pt x="569" y="4"/>
                    <a:pt x="568" y="5"/>
                    <a:pt x="566" y="5"/>
                  </a:cubicBezTo>
                  <a:close/>
                  <a:moveTo>
                    <a:pt x="505" y="5"/>
                  </a:moveTo>
                  <a:lnTo>
                    <a:pt x="469" y="5"/>
                  </a:lnTo>
                  <a:cubicBezTo>
                    <a:pt x="468" y="5"/>
                    <a:pt x="466" y="4"/>
                    <a:pt x="466" y="2"/>
                  </a:cubicBezTo>
                  <a:cubicBezTo>
                    <a:pt x="466" y="1"/>
                    <a:pt x="468" y="0"/>
                    <a:pt x="469" y="0"/>
                  </a:cubicBezTo>
                  <a:lnTo>
                    <a:pt x="505" y="0"/>
                  </a:lnTo>
                  <a:cubicBezTo>
                    <a:pt x="506" y="0"/>
                    <a:pt x="507" y="1"/>
                    <a:pt x="507" y="2"/>
                  </a:cubicBezTo>
                  <a:cubicBezTo>
                    <a:pt x="507" y="4"/>
                    <a:pt x="506" y="5"/>
                    <a:pt x="505" y="5"/>
                  </a:cubicBezTo>
                  <a:close/>
                  <a:moveTo>
                    <a:pt x="443" y="5"/>
                  </a:moveTo>
                  <a:lnTo>
                    <a:pt x="407" y="5"/>
                  </a:lnTo>
                  <a:cubicBezTo>
                    <a:pt x="406" y="5"/>
                    <a:pt x="405" y="4"/>
                    <a:pt x="405" y="2"/>
                  </a:cubicBezTo>
                  <a:cubicBezTo>
                    <a:pt x="405" y="1"/>
                    <a:pt x="406" y="0"/>
                    <a:pt x="407" y="0"/>
                  </a:cubicBezTo>
                  <a:lnTo>
                    <a:pt x="443" y="0"/>
                  </a:lnTo>
                  <a:cubicBezTo>
                    <a:pt x="445" y="0"/>
                    <a:pt x="446" y="1"/>
                    <a:pt x="446" y="2"/>
                  </a:cubicBezTo>
                  <a:cubicBezTo>
                    <a:pt x="446" y="4"/>
                    <a:pt x="445" y="5"/>
                    <a:pt x="443" y="5"/>
                  </a:cubicBezTo>
                  <a:close/>
                  <a:moveTo>
                    <a:pt x="382" y="5"/>
                  </a:moveTo>
                  <a:lnTo>
                    <a:pt x="346" y="5"/>
                  </a:lnTo>
                  <a:cubicBezTo>
                    <a:pt x="345" y="5"/>
                    <a:pt x="343" y="4"/>
                    <a:pt x="343" y="2"/>
                  </a:cubicBezTo>
                  <a:cubicBezTo>
                    <a:pt x="343" y="1"/>
                    <a:pt x="345" y="0"/>
                    <a:pt x="346" y="0"/>
                  </a:cubicBezTo>
                  <a:lnTo>
                    <a:pt x="382" y="0"/>
                  </a:lnTo>
                  <a:cubicBezTo>
                    <a:pt x="383" y="0"/>
                    <a:pt x="384" y="1"/>
                    <a:pt x="384" y="2"/>
                  </a:cubicBezTo>
                  <a:cubicBezTo>
                    <a:pt x="384" y="4"/>
                    <a:pt x="383" y="5"/>
                    <a:pt x="382" y="5"/>
                  </a:cubicBezTo>
                  <a:close/>
                  <a:moveTo>
                    <a:pt x="320" y="5"/>
                  </a:moveTo>
                  <a:lnTo>
                    <a:pt x="285" y="5"/>
                  </a:lnTo>
                  <a:cubicBezTo>
                    <a:pt x="283" y="5"/>
                    <a:pt x="282" y="4"/>
                    <a:pt x="282" y="2"/>
                  </a:cubicBezTo>
                  <a:cubicBezTo>
                    <a:pt x="282" y="1"/>
                    <a:pt x="283" y="0"/>
                    <a:pt x="285" y="0"/>
                  </a:cubicBezTo>
                  <a:lnTo>
                    <a:pt x="320" y="0"/>
                  </a:lnTo>
                  <a:cubicBezTo>
                    <a:pt x="322" y="0"/>
                    <a:pt x="323" y="1"/>
                    <a:pt x="323" y="2"/>
                  </a:cubicBezTo>
                  <a:cubicBezTo>
                    <a:pt x="323" y="4"/>
                    <a:pt x="322" y="5"/>
                    <a:pt x="320" y="5"/>
                  </a:cubicBezTo>
                  <a:close/>
                  <a:moveTo>
                    <a:pt x="259" y="5"/>
                  </a:moveTo>
                  <a:lnTo>
                    <a:pt x="223" y="5"/>
                  </a:lnTo>
                  <a:cubicBezTo>
                    <a:pt x="222" y="5"/>
                    <a:pt x="221" y="4"/>
                    <a:pt x="221" y="2"/>
                  </a:cubicBezTo>
                  <a:cubicBezTo>
                    <a:pt x="221" y="1"/>
                    <a:pt x="222" y="0"/>
                    <a:pt x="223" y="0"/>
                  </a:cubicBezTo>
                  <a:lnTo>
                    <a:pt x="259" y="0"/>
                  </a:lnTo>
                  <a:cubicBezTo>
                    <a:pt x="260" y="0"/>
                    <a:pt x="262" y="1"/>
                    <a:pt x="262" y="2"/>
                  </a:cubicBezTo>
                  <a:cubicBezTo>
                    <a:pt x="262" y="4"/>
                    <a:pt x="260" y="5"/>
                    <a:pt x="259" y="5"/>
                  </a:cubicBezTo>
                  <a:close/>
                  <a:moveTo>
                    <a:pt x="198" y="5"/>
                  </a:moveTo>
                  <a:lnTo>
                    <a:pt x="162" y="5"/>
                  </a:lnTo>
                  <a:cubicBezTo>
                    <a:pt x="160" y="5"/>
                    <a:pt x="159" y="4"/>
                    <a:pt x="159" y="2"/>
                  </a:cubicBezTo>
                  <a:cubicBezTo>
                    <a:pt x="159" y="1"/>
                    <a:pt x="160" y="0"/>
                    <a:pt x="162" y="0"/>
                  </a:cubicBezTo>
                  <a:lnTo>
                    <a:pt x="198" y="0"/>
                  </a:ln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5"/>
                    <a:pt x="198" y="5"/>
                  </a:cubicBezTo>
                  <a:close/>
                  <a:moveTo>
                    <a:pt x="136" y="5"/>
                  </a:moveTo>
                  <a:lnTo>
                    <a:pt x="100" y="5"/>
                  </a:lnTo>
                  <a:cubicBezTo>
                    <a:pt x="99" y="5"/>
                    <a:pt x="98" y="4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lnTo>
                    <a:pt x="136" y="0"/>
                  </a:lnTo>
                  <a:cubicBezTo>
                    <a:pt x="138" y="0"/>
                    <a:pt x="139" y="1"/>
                    <a:pt x="139" y="2"/>
                  </a:cubicBezTo>
                  <a:cubicBezTo>
                    <a:pt x="139" y="4"/>
                    <a:pt x="138" y="5"/>
                    <a:pt x="136" y="5"/>
                  </a:cubicBezTo>
                  <a:close/>
                  <a:moveTo>
                    <a:pt x="75" y="5"/>
                  </a:moveTo>
                  <a:lnTo>
                    <a:pt x="39" y="5"/>
                  </a:lnTo>
                  <a:cubicBezTo>
                    <a:pt x="37" y="5"/>
                    <a:pt x="36" y="4"/>
                    <a:pt x="36" y="2"/>
                  </a:cubicBezTo>
                  <a:cubicBezTo>
                    <a:pt x="36" y="1"/>
                    <a:pt x="37" y="0"/>
                    <a:pt x="39" y="0"/>
                  </a:cubicBezTo>
                  <a:lnTo>
                    <a:pt x="75" y="0"/>
                  </a:lnTo>
                  <a:cubicBezTo>
                    <a:pt x="76" y="0"/>
                    <a:pt x="77" y="1"/>
                    <a:pt x="77" y="2"/>
                  </a:cubicBezTo>
                  <a:cubicBezTo>
                    <a:pt x="77" y="4"/>
                    <a:pt x="76" y="5"/>
                    <a:pt x="75" y="5"/>
                  </a:cubicBezTo>
                  <a:close/>
                  <a:moveTo>
                    <a:pt x="13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13" y="0"/>
                  </a:lnTo>
                  <a:cubicBezTo>
                    <a:pt x="15" y="0"/>
                    <a:pt x="16" y="1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26" name="Rectangle 48">
              <a:extLst>
                <a:ext uri="{FF2B5EF4-FFF2-40B4-BE49-F238E27FC236}">
                  <a16:creationId xmlns:a16="http://schemas.microsoft.com/office/drawing/2014/main" id="{5A991872-75D5-4767-AA34-060A99405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080" y="5449296"/>
              <a:ext cx="496337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Comment: 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81" name="Rectangle 50">
              <a:extLst>
                <a:ext uri="{FF2B5EF4-FFF2-40B4-BE49-F238E27FC236}">
                  <a16:creationId xmlns:a16="http://schemas.microsoft.com/office/drawing/2014/main" id="{83987BAA-E6F2-45D2-A3F1-90399625A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934" y="5447516"/>
              <a:ext cx="259894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String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0" name="Freeform 52">
              <a:extLst>
                <a:ext uri="{FF2B5EF4-FFF2-40B4-BE49-F238E27FC236}">
                  <a16:creationId xmlns:a16="http://schemas.microsoft.com/office/drawing/2014/main" id="{1D1DD49F-6429-4832-A14D-C4556E8A4B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6643" y="5420722"/>
              <a:ext cx="161925" cy="207963"/>
            </a:xfrm>
            <a:custGeom>
              <a:avLst/>
              <a:gdLst>
                <a:gd name="T0" fmla="*/ 57 w 102"/>
                <a:gd name="T1" fmla="*/ 0 h 131"/>
                <a:gd name="T2" fmla="*/ 102 w 102"/>
                <a:gd name="T3" fmla="*/ 43 h 131"/>
                <a:gd name="T4" fmla="*/ 102 w 102"/>
                <a:gd name="T5" fmla="*/ 131 h 131"/>
                <a:gd name="T6" fmla="*/ 0 w 102"/>
                <a:gd name="T7" fmla="*/ 131 h 131"/>
                <a:gd name="T8" fmla="*/ 0 w 102"/>
                <a:gd name="T9" fmla="*/ 0 h 131"/>
                <a:gd name="T10" fmla="*/ 57 w 102"/>
                <a:gd name="T11" fmla="*/ 0 h 131"/>
                <a:gd name="T12" fmla="*/ 9 w 102"/>
                <a:gd name="T13" fmla="*/ 122 h 131"/>
                <a:gd name="T14" fmla="*/ 93 w 102"/>
                <a:gd name="T15" fmla="*/ 122 h 131"/>
                <a:gd name="T16" fmla="*/ 93 w 102"/>
                <a:gd name="T17" fmla="*/ 48 h 131"/>
                <a:gd name="T18" fmla="*/ 51 w 102"/>
                <a:gd name="T19" fmla="*/ 48 h 131"/>
                <a:gd name="T20" fmla="*/ 51 w 102"/>
                <a:gd name="T21" fmla="*/ 7 h 131"/>
                <a:gd name="T22" fmla="*/ 9 w 102"/>
                <a:gd name="T23" fmla="*/ 7 h 131"/>
                <a:gd name="T24" fmla="*/ 9 w 102"/>
                <a:gd name="T25" fmla="*/ 122 h 131"/>
                <a:gd name="T26" fmla="*/ 60 w 102"/>
                <a:gd name="T27" fmla="*/ 13 h 131"/>
                <a:gd name="T28" fmla="*/ 60 w 102"/>
                <a:gd name="T29" fmla="*/ 40 h 131"/>
                <a:gd name="T30" fmla="*/ 87 w 102"/>
                <a:gd name="T31" fmla="*/ 40 h 131"/>
                <a:gd name="T32" fmla="*/ 60 w 102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31">
                  <a:moveTo>
                    <a:pt x="57" y="0"/>
                  </a:moveTo>
                  <a:lnTo>
                    <a:pt x="102" y="43"/>
                  </a:lnTo>
                  <a:lnTo>
                    <a:pt x="102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7" y="0"/>
                  </a:lnTo>
                  <a:close/>
                  <a:moveTo>
                    <a:pt x="9" y="122"/>
                  </a:moveTo>
                  <a:lnTo>
                    <a:pt x="93" y="122"/>
                  </a:lnTo>
                  <a:lnTo>
                    <a:pt x="93" y="48"/>
                  </a:lnTo>
                  <a:lnTo>
                    <a:pt x="51" y="48"/>
                  </a:lnTo>
                  <a:lnTo>
                    <a:pt x="51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0" y="13"/>
                  </a:moveTo>
                  <a:lnTo>
                    <a:pt x="60" y="40"/>
                  </a:lnTo>
                  <a:lnTo>
                    <a:pt x="87" y="40"/>
                  </a:lnTo>
                  <a:lnTo>
                    <a:pt x="6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C2D22844-41E8-4295-848E-A13C45944379}"/>
              </a:ext>
            </a:extLst>
          </p:cNvPr>
          <p:cNvGrpSpPr/>
          <p:nvPr/>
        </p:nvGrpSpPr>
        <p:grpSpPr>
          <a:xfrm>
            <a:off x="7856573" y="5728200"/>
            <a:ext cx="895971" cy="202443"/>
            <a:chOff x="5534943" y="5374685"/>
            <a:chExt cx="1092200" cy="298450"/>
          </a:xfrm>
        </p:grpSpPr>
        <p:sp>
          <p:nvSpPr>
            <p:cNvPr id="392" name="Rectangle 46">
              <a:extLst>
                <a:ext uri="{FF2B5EF4-FFF2-40B4-BE49-F238E27FC236}">
                  <a16:creationId xmlns:a16="http://schemas.microsoft.com/office/drawing/2014/main" id="{30DBDE66-5800-4A4A-9C97-7A23174FB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118" y="5376272"/>
              <a:ext cx="1087438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3" name="Freeform 47">
              <a:extLst>
                <a:ext uri="{FF2B5EF4-FFF2-40B4-BE49-F238E27FC236}">
                  <a16:creationId xmlns:a16="http://schemas.microsoft.com/office/drawing/2014/main" id="{295FC21E-958B-4EDA-A8BB-3613E74B2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943" y="5374685"/>
              <a:ext cx="1092200" cy="298450"/>
            </a:xfrm>
            <a:custGeom>
              <a:avLst/>
              <a:gdLst>
                <a:gd name="T0" fmla="*/ 3 w 1245"/>
                <a:gd name="T1" fmla="*/ 5 h 340"/>
                <a:gd name="T2" fmla="*/ 0 w 1245"/>
                <a:gd name="T3" fmla="*/ 69 h 340"/>
                <a:gd name="T4" fmla="*/ 0 w 1245"/>
                <a:gd name="T5" fmla="*/ 166 h 340"/>
                <a:gd name="T6" fmla="*/ 3 w 1245"/>
                <a:gd name="T7" fmla="*/ 230 h 340"/>
                <a:gd name="T8" fmla="*/ 5 w 1245"/>
                <a:gd name="T9" fmla="*/ 289 h 340"/>
                <a:gd name="T10" fmla="*/ 5 w 1245"/>
                <a:gd name="T11" fmla="*/ 315 h 340"/>
                <a:gd name="T12" fmla="*/ 3 w 1245"/>
                <a:gd name="T13" fmla="*/ 340 h 340"/>
                <a:gd name="T14" fmla="*/ 78 w 1245"/>
                <a:gd name="T15" fmla="*/ 335 h 340"/>
                <a:gd name="T16" fmla="*/ 103 w 1245"/>
                <a:gd name="T17" fmla="*/ 335 h 340"/>
                <a:gd name="T18" fmla="*/ 103 w 1245"/>
                <a:gd name="T19" fmla="*/ 335 h 340"/>
                <a:gd name="T20" fmla="*/ 162 w 1245"/>
                <a:gd name="T21" fmla="*/ 337 h 340"/>
                <a:gd name="T22" fmla="*/ 226 w 1245"/>
                <a:gd name="T23" fmla="*/ 340 h 340"/>
                <a:gd name="T24" fmla="*/ 323 w 1245"/>
                <a:gd name="T25" fmla="*/ 340 h 340"/>
                <a:gd name="T26" fmla="*/ 387 w 1245"/>
                <a:gd name="T27" fmla="*/ 337 h 340"/>
                <a:gd name="T28" fmla="*/ 446 w 1245"/>
                <a:gd name="T29" fmla="*/ 335 h 340"/>
                <a:gd name="T30" fmla="*/ 472 w 1245"/>
                <a:gd name="T31" fmla="*/ 335 h 340"/>
                <a:gd name="T32" fmla="*/ 472 w 1245"/>
                <a:gd name="T33" fmla="*/ 335 h 340"/>
                <a:gd name="T34" fmla="*/ 531 w 1245"/>
                <a:gd name="T35" fmla="*/ 337 h 340"/>
                <a:gd name="T36" fmla="*/ 595 w 1245"/>
                <a:gd name="T37" fmla="*/ 340 h 340"/>
                <a:gd name="T38" fmla="*/ 692 w 1245"/>
                <a:gd name="T39" fmla="*/ 340 h 340"/>
                <a:gd name="T40" fmla="*/ 756 w 1245"/>
                <a:gd name="T41" fmla="*/ 337 h 340"/>
                <a:gd name="T42" fmla="*/ 815 w 1245"/>
                <a:gd name="T43" fmla="*/ 335 h 340"/>
                <a:gd name="T44" fmla="*/ 840 w 1245"/>
                <a:gd name="T45" fmla="*/ 335 h 340"/>
                <a:gd name="T46" fmla="*/ 840 w 1245"/>
                <a:gd name="T47" fmla="*/ 335 h 340"/>
                <a:gd name="T48" fmla="*/ 899 w 1245"/>
                <a:gd name="T49" fmla="*/ 337 h 340"/>
                <a:gd name="T50" fmla="*/ 963 w 1245"/>
                <a:gd name="T51" fmla="*/ 340 h 340"/>
                <a:gd name="T52" fmla="*/ 1061 w 1245"/>
                <a:gd name="T53" fmla="*/ 340 h 340"/>
                <a:gd name="T54" fmla="*/ 1125 w 1245"/>
                <a:gd name="T55" fmla="*/ 337 h 340"/>
                <a:gd name="T56" fmla="*/ 1183 w 1245"/>
                <a:gd name="T57" fmla="*/ 335 h 340"/>
                <a:gd name="T58" fmla="*/ 1209 w 1245"/>
                <a:gd name="T59" fmla="*/ 335 h 340"/>
                <a:gd name="T60" fmla="*/ 1245 w 1245"/>
                <a:gd name="T61" fmla="*/ 337 h 340"/>
                <a:gd name="T62" fmla="*/ 1240 w 1245"/>
                <a:gd name="T63" fmla="*/ 273 h 340"/>
                <a:gd name="T64" fmla="*/ 1240 w 1245"/>
                <a:gd name="T65" fmla="*/ 248 h 340"/>
                <a:gd name="T66" fmla="*/ 1240 w 1245"/>
                <a:gd name="T67" fmla="*/ 248 h 340"/>
                <a:gd name="T68" fmla="*/ 1242 w 1245"/>
                <a:gd name="T69" fmla="*/ 189 h 340"/>
                <a:gd name="T70" fmla="*/ 1245 w 1245"/>
                <a:gd name="T71" fmla="*/ 125 h 340"/>
                <a:gd name="T72" fmla="*/ 1245 w 1245"/>
                <a:gd name="T73" fmla="*/ 27 h 340"/>
                <a:gd name="T74" fmla="*/ 1204 w 1245"/>
                <a:gd name="T75" fmla="*/ 2 h 340"/>
                <a:gd name="T76" fmla="*/ 1145 w 1245"/>
                <a:gd name="T77" fmla="*/ 5 h 340"/>
                <a:gd name="T78" fmla="*/ 1119 w 1245"/>
                <a:gd name="T79" fmla="*/ 5 h 340"/>
                <a:gd name="T80" fmla="*/ 1119 w 1245"/>
                <a:gd name="T81" fmla="*/ 5 h 340"/>
                <a:gd name="T82" fmla="*/ 1060 w 1245"/>
                <a:gd name="T83" fmla="*/ 2 h 340"/>
                <a:gd name="T84" fmla="*/ 996 w 1245"/>
                <a:gd name="T85" fmla="*/ 0 h 340"/>
                <a:gd name="T86" fmla="*/ 899 w 1245"/>
                <a:gd name="T87" fmla="*/ 0 h 340"/>
                <a:gd name="T88" fmla="*/ 835 w 1245"/>
                <a:gd name="T89" fmla="*/ 2 h 340"/>
                <a:gd name="T90" fmla="*/ 776 w 1245"/>
                <a:gd name="T91" fmla="*/ 5 h 340"/>
                <a:gd name="T92" fmla="*/ 751 w 1245"/>
                <a:gd name="T93" fmla="*/ 5 h 340"/>
                <a:gd name="T94" fmla="*/ 751 w 1245"/>
                <a:gd name="T95" fmla="*/ 5 h 340"/>
                <a:gd name="T96" fmla="*/ 692 w 1245"/>
                <a:gd name="T97" fmla="*/ 2 h 340"/>
                <a:gd name="T98" fmla="*/ 628 w 1245"/>
                <a:gd name="T99" fmla="*/ 0 h 340"/>
                <a:gd name="T100" fmla="*/ 530 w 1245"/>
                <a:gd name="T101" fmla="*/ 0 h 340"/>
                <a:gd name="T102" fmla="*/ 466 w 1245"/>
                <a:gd name="T103" fmla="*/ 2 h 340"/>
                <a:gd name="T104" fmla="*/ 407 w 1245"/>
                <a:gd name="T105" fmla="*/ 5 h 340"/>
                <a:gd name="T106" fmla="*/ 382 w 1245"/>
                <a:gd name="T107" fmla="*/ 5 h 340"/>
                <a:gd name="T108" fmla="*/ 382 w 1245"/>
                <a:gd name="T109" fmla="*/ 5 h 340"/>
                <a:gd name="T110" fmla="*/ 323 w 1245"/>
                <a:gd name="T111" fmla="*/ 2 h 340"/>
                <a:gd name="T112" fmla="*/ 259 w 1245"/>
                <a:gd name="T113" fmla="*/ 0 h 340"/>
                <a:gd name="T114" fmla="*/ 162 w 1245"/>
                <a:gd name="T115" fmla="*/ 0 h 340"/>
                <a:gd name="T116" fmla="*/ 98 w 1245"/>
                <a:gd name="T117" fmla="*/ 2 h 340"/>
                <a:gd name="T118" fmla="*/ 39 w 1245"/>
                <a:gd name="T119" fmla="*/ 5 h 340"/>
                <a:gd name="T120" fmla="*/ 13 w 1245"/>
                <a:gd name="T121" fmla="*/ 5 h 340"/>
                <a:gd name="T122" fmla="*/ 13 w 1245"/>
                <a:gd name="T123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5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8" y="335"/>
                    <a:pt x="19" y="336"/>
                    <a:pt x="19" y="337"/>
                  </a:cubicBezTo>
                  <a:cubicBezTo>
                    <a:pt x="19" y="339"/>
                    <a:pt x="18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2" y="335"/>
                  </a:moveTo>
                  <a:lnTo>
                    <a:pt x="78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8" y="340"/>
                  </a:cubicBezTo>
                  <a:lnTo>
                    <a:pt x="42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2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2" y="336"/>
                    <a:pt x="142" y="337"/>
                  </a:cubicBezTo>
                  <a:cubicBezTo>
                    <a:pt x="142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2" y="340"/>
                    <a:pt x="101" y="339"/>
                    <a:pt x="101" y="337"/>
                  </a:cubicBezTo>
                  <a:cubicBezTo>
                    <a:pt x="101" y="336"/>
                    <a:pt x="102" y="335"/>
                    <a:pt x="103" y="335"/>
                  </a:cubicBezTo>
                  <a:close/>
                  <a:moveTo>
                    <a:pt x="165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5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5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5" y="340"/>
                    <a:pt x="223" y="339"/>
                    <a:pt x="223" y="337"/>
                  </a:cubicBezTo>
                  <a:cubicBezTo>
                    <a:pt x="223" y="336"/>
                    <a:pt x="225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5" y="335"/>
                    <a:pt x="326" y="336"/>
                    <a:pt x="326" y="337"/>
                  </a:cubicBezTo>
                  <a:cubicBezTo>
                    <a:pt x="326" y="339"/>
                    <a:pt x="325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5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5" y="340"/>
                  </a:cubicBezTo>
                  <a:lnTo>
                    <a:pt x="349" y="340"/>
                  </a:lnTo>
                  <a:cubicBezTo>
                    <a:pt x="348" y="340"/>
                    <a:pt x="346" y="339"/>
                    <a:pt x="346" y="337"/>
                  </a:cubicBezTo>
                  <a:cubicBezTo>
                    <a:pt x="346" y="336"/>
                    <a:pt x="348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8" y="335"/>
                    <a:pt x="449" y="336"/>
                    <a:pt x="449" y="337"/>
                  </a:cubicBezTo>
                  <a:cubicBezTo>
                    <a:pt x="449" y="339"/>
                    <a:pt x="448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8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8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2" y="336"/>
                    <a:pt x="572" y="337"/>
                  </a:cubicBezTo>
                  <a:cubicBezTo>
                    <a:pt x="572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1" y="339"/>
                    <a:pt x="531" y="337"/>
                  </a:cubicBezTo>
                  <a:cubicBezTo>
                    <a:pt x="531" y="336"/>
                    <a:pt x="532" y="335"/>
                    <a:pt x="533" y="335"/>
                  </a:cubicBezTo>
                  <a:close/>
                  <a:moveTo>
                    <a:pt x="595" y="335"/>
                  </a:moveTo>
                  <a:lnTo>
                    <a:pt x="631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1" y="340"/>
                  </a:cubicBezTo>
                  <a:lnTo>
                    <a:pt x="595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5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5" y="336"/>
                    <a:pt x="695" y="337"/>
                  </a:cubicBezTo>
                  <a:cubicBezTo>
                    <a:pt x="695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5" y="340"/>
                    <a:pt x="654" y="339"/>
                    <a:pt x="654" y="337"/>
                  </a:cubicBezTo>
                  <a:cubicBezTo>
                    <a:pt x="654" y="336"/>
                    <a:pt x="655" y="335"/>
                    <a:pt x="656" y="335"/>
                  </a:cubicBezTo>
                  <a:close/>
                  <a:moveTo>
                    <a:pt x="718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8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8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8" y="340"/>
                    <a:pt x="776" y="339"/>
                    <a:pt x="776" y="337"/>
                  </a:cubicBezTo>
                  <a:cubicBezTo>
                    <a:pt x="776" y="336"/>
                    <a:pt x="778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8" y="335"/>
                    <a:pt x="879" y="336"/>
                    <a:pt x="879" y="337"/>
                  </a:cubicBezTo>
                  <a:cubicBezTo>
                    <a:pt x="879" y="339"/>
                    <a:pt x="878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8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8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1" y="335"/>
                    <a:pt x="1002" y="336"/>
                    <a:pt x="1002" y="337"/>
                  </a:cubicBezTo>
                  <a:cubicBezTo>
                    <a:pt x="1002" y="339"/>
                    <a:pt x="1001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1" y="339"/>
                    <a:pt x="961" y="337"/>
                  </a:cubicBezTo>
                  <a:cubicBezTo>
                    <a:pt x="961" y="336"/>
                    <a:pt x="962" y="335"/>
                    <a:pt x="963" y="335"/>
                  </a:cubicBezTo>
                  <a:close/>
                  <a:moveTo>
                    <a:pt x="1025" y="335"/>
                  </a:moveTo>
                  <a:lnTo>
                    <a:pt x="1061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1" y="340"/>
                  </a:cubicBezTo>
                  <a:lnTo>
                    <a:pt x="1025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5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5" y="336"/>
                    <a:pt x="1125" y="337"/>
                  </a:cubicBezTo>
                  <a:cubicBezTo>
                    <a:pt x="1125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5" y="340"/>
                    <a:pt x="1084" y="339"/>
                    <a:pt x="1084" y="337"/>
                  </a:cubicBezTo>
                  <a:cubicBezTo>
                    <a:pt x="1084" y="336"/>
                    <a:pt x="1085" y="335"/>
                    <a:pt x="1086" y="335"/>
                  </a:cubicBezTo>
                  <a:close/>
                  <a:moveTo>
                    <a:pt x="1148" y="335"/>
                  </a:moveTo>
                  <a:lnTo>
                    <a:pt x="1183" y="335"/>
                  </a:lnTo>
                  <a:cubicBezTo>
                    <a:pt x="1185" y="335"/>
                    <a:pt x="1186" y="336"/>
                    <a:pt x="1186" y="337"/>
                  </a:cubicBezTo>
                  <a:cubicBezTo>
                    <a:pt x="1186" y="339"/>
                    <a:pt x="1185" y="340"/>
                    <a:pt x="1183" y="340"/>
                  </a:cubicBezTo>
                  <a:lnTo>
                    <a:pt x="1148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8" y="335"/>
                  </a:cubicBezTo>
                  <a:close/>
                  <a:moveTo>
                    <a:pt x="1209" y="335"/>
                  </a:moveTo>
                  <a:lnTo>
                    <a:pt x="1242" y="335"/>
                  </a:lnTo>
                  <a:lnTo>
                    <a:pt x="1240" y="337"/>
                  </a:lnTo>
                  <a:lnTo>
                    <a:pt x="1240" y="335"/>
                  </a:lnTo>
                  <a:cubicBezTo>
                    <a:pt x="1240" y="333"/>
                    <a:pt x="1241" y="332"/>
                    <a:pt x="1242" y="332"/>
                  </a:cubicBezTo>
                  <a:cubicBezTo>
                    <a:pt x="1244" y="332"/>
                    <a:pt x="1245" y="333"/>
                    <a:pt x="1245" y="335"/>
                  </a:cubicBezTo>
                  <a:lnTo>
                    <a:pt x="1245" y="337"/>
                  </a:lnTo>
                  <a:cubicBezTo>
                    <a:pt x="1245" y="339"/>
                    <a:pt x="1244" y="340"/>
                    <a:pt x="1242" y="340"/>
                  </a:cubicBezTo>
                  <a:lnTo>
                    <a:pt x="1209" y="340"/>
                  </a:lnTo>
                  <a:cubicBezTo>
                    <a:pt x="1208" y="340"/>
                    <a:pt x="1207" y="339"/>
                    <a:pt x="1207" y="337"/>
                  </a:cubicBezTo>
                  <a:cubicBezTo>
                    <a:pt x="1207" y="336"/>
                    <a:pt x="1208" y="335"/>
                    <a:pt x="1209" y="335"/>
                  </a:cubicBezTo>
                  <a:close/>
                  <a:moveTo>
                    <a:pt x="1240" y="309"/>
                  </a:moveTo>
                  <a:lnTo>
                    <a:pt x="1240" y="273"/>
                  </a:lnTo>
                  <a:cubicBezTo>
                    <a:pt x="1240" y="272"/>
                    <a:pt x="1241" y="271"/>
                    <a:pt x="1242" y="271"/>
                  </a:cubicBezTo>
                  <a:cubicBezTo>
                    <a:pt x="1244" y="271"/>
                    <a:pt x="1245" y="272"/>
                    <a:pt x="1245" y="273"/>
                  </a:cubicBezTo>
                  <a:lnTo>
                    <a:pt x="1245" y="309"/>
                  </a:lnTo>
                  <a:cubicBezTo>
                    <a:pt x="1245" y="310"/>
                    <a:pt x="1244" y="312"/>
                    <a:pt x="1242" y="312"/>
                  </a:cubicBezTo>
                  <a:cubicBezTo>
                    <a:pt x="1241" y="312"/>
                    <a:pt x="1240" y="310"/>
                    <a:pt x="1240" y="309"/>
                  </a:cubicBezTo>
                  <a:close/>
                  <a:moveTo>
                    <a:pt x="1240" y="248"/>
                  </a:moveTo>
                  <a:lnTo>
                    <a:pt x="1240" y="212"/>
                  </a:lnTo>
                  <a:cubicBezTo>
                    <a:pt x="1240" y="210"/>
                    <a:pt x="1241" y="209"/>
                    <a:pt x="1242" y="209"/>
                  </a:cubicBezTo>
                  <a:cubicBezTo>
                    <a:pt x="1244" y="209"/>
                    <a:pt x="1245" y="210"/>
                    <a:pt x="1245" y="212"/>
                  </a:cubicBezTo>
                  <a:lnTo>
                    <a:pt x="1245" y="248"/>
                  </a:lnTo>
                  <a:cubicBezTo>
                    <a:pt x="1245" y="249"/>
                    <a:pt x="1244" y="250"/>
                    <a:pt x="1242" y="250"/>
                  </a:cubicBezTo>
                  <a:cubicBezTo>
                    <a:pt x="1241" y="250"/>
                    <a:pt x="1240" y="249"/>
                    <a:pt x="1240" y="248"/>
                  </a:cubicBezTo>
                  <a:close/>
                  <a:moveTo>
                    <a:pt x="1240" y="186"/>
                  </a:moveTo>
                  <a:lnTo>
                    <a:pt x="1240" y="150"/>
                  </a:lnTo>
                  <a:cubicBezTo>
                    <a:pt x="1240" y="149"/>
                    <a:pt x="1241" y="148"/>
                    <a:pt x="1242" y="148"/>
                  </a:cubicBezTo>
                  <a:cubicBezTo>
                    <a:pt x="1244" y="148"/>
                    <a:pt x="1245" y="149"/>
                    <a:pt x="1245" y="150"/>
                  </a:cubicBezTo>
                  <a:lnTo>
                    <a:pt x="1245" y="186"/>
                  </a:lnTo>
                  <a:cubicBezTo>
                    <a:pt x="1245" y="188"/>
                    <a:pt x="1244" y="189"/>
                    <a:pt x="1242" y="189"/>
                  </a:cubicBezTo>
                  <a:cubicBezTo>
                    <a:pt x="1241" y="189"/>
                    <a:pt x="1240" y="188"/>
                    <a:pt x="1240" y="186"/>
                  </a:cubicBezTo>
                  <a:close/>
                  <a:moveTo>
                    <a:pt x="1240" y="125"/>
                  </a:moveTo>
                  <a:lnTo>
                    <a:pt x="1240" y="89"/>
                  </a:lnTo>
                  <a:cubicBezTo>
                    <a:pt x="1240" y="87"/>
                    <a:pt x="1241" y="86"/>
                    <a:pt x="1242" y="86"/>
                  </a:cubicBezTo>
                  <a:cubicBezTo>
                    <a:pt x="1244" y="86"/>
                    <a:pt x="1245" y="87"/>
                    <a:pt x="1245" y="89"/>
                  </a:cubicBezTo>
                  <a:lnTo>
                    <a:pt x="1245" y="125"/>
                  </a:lnTo>
                  <a:cubicBezTo>
                    <a:pt x="1245" y="126"/>
                    <a:pt x="1244" y="127"/>
                    <a:pt x="1242" y="127"/>
                  </a:cubicBezTo>
                  <a:cubicBezTo>
                    <a:pt x="1241" y="127"/>
                    <a:pt x="1240" y="126"/>
                    <a:pt x="1240" y="125"/>
                  </a:cubicBezTo>
                  <a:close/>
                  <a:moveTo>
                    <a:pt x="1240" y="63"/>
                  </a:moveTo>
                  <a:lnTo>
                    <a:pt x="1240" y="27"/>
                  </a:lnTo>
                  <a:cubicBezTo>
                    <a:pt x="1240" y="26"/>
                    <a:pt x="1241" y="25"/>
                    <a:pt x="1242" y="25"/>
                  </a:cubicBezTo>
                  <a:cubicBezTo>
                    <a:pt x="1244" y="25"/>
                    <a:pt x="1245" y="26"/>
                    <a:pt x="1245" y="27"/>
                  </a:cubicBezTo>
                  <a:lnTo>
                    <a:pt x="1245" y="63"/>
                  </a:lnTo>
                  <a:cubicBezTo>
                    <a:pt x="1245" y="65"/>
                    <a:pt x="1244" y="66"/>
                    <a:pt x="1242" y="66"/>
                  </a:cubicBezTo>
                  <a:cubicBezTo>
                    <a:pt x="1241" y="66"/>
                    <a:pt x="1240" y="65"/>
                    <a:pt x="1240" y="63"/>
                  </a:cubicBezTo>
                  <a:close/>
                  <a:moveTo>
                    <a:pt x="1242" y="5"/>
                  </a:moveTo>
                  <a:lnTo>
                    <a:pt x="1206" y="5"/>
                  </a:lnTo>
                  <a:cubicBezTo>
                    <a:pt x="1205" y="5"/>
                    <a:pt x="1204" y="4"/>
                    <a:pt x="1204" y="2"/>
                  </a:cubicBezTo>
                  <a:cubicBezTo>
                    <a:pt x="1204" y="1"/>
                    <a:pt x="1205" y="0"/>
                    <a:pt x="1206" y="0"/>
                  </a:cubicBezTo>
                  <a:lnTo>
                    <a:pt x="1242" y="0"/>
                  </a:lnTo>
                  <a:cubicBezTo>
                    <a:pt x="1243" y="0"/>
                    <a:pt x="1245" y="1"/>
                    <a:pt x="1245" y="2"/>
                  </a:cubicBezTo>
                  <a:cubicBezTo>
                    <a:pt x="1245" y="4"/>
                    <a:pt x="1243" y="5"/>
                    <a:pt x="1242" y="5"/>
                  </a:cubicBezTo>
                  <a:close/>
                  <a:moveTo>
                    <a:pt x="1181" y="5"/>
                  </a:moveTo>
                  <a:lnTo>
                    <a:pt x="1145" y="5"/>
                  </a:lnTo>
                  <a:cubicBezTo>
                    <a:pt x="1143" y="5"/>
                    <a:pt x="1142" y="4"/>
                    <a:pt x="1142" y="2"/>
                  </a:cubicBezTo>
                  <a:cubicBezTo>
                    <a:pt x="1142" y="1"/>
                    <a:pt x="1143" y="0"/>
                    <a:pt x="1145" y="0"/>
                  </a:cubicBezTo>
                  <a:lnTo>
                    <a:pt x="1181" y="0"/>
                  </a:lnTo>
                  <a:cubicBezTo>
                    <a:pt x="1182" y="0"/>
                    <a:pt x="1183" y="1"/>
                    <a:pt x="1183" y="2"/>
                  </a:cubicBezTo>
                  <a:cubicBezTo>
                    <a:pt x="1183" y="4"/>
                    <a:pt x="1182" y="5"/>
                    <a:pt x="1181" y="5"/>
                  </a:cubicBezTo>
                  <a:close/>
                  <a:moveTo>
                    <a:pt x="1119" y="5"/>
                  </a:moveTo>
                  <a:lnTo>
                    <a:pt x="1083" y="5"/>
                  </a:lnTo>
                  <a:cubicBezTo>
                    <a:pt x="1082" y="5"/>
                    <a:pt x="1081" y="4"/>
                    <a:pt x="1081" y="2"/>
                  </a:cubicBezTo>
                  <a:cubicBezTo>
                    <a:pt x="1081" y="1"/>
                    <a:pt x="1082" y="0"/>
                    <a:pt x="1083" y="0"/>
                  </a:cubicBezTo>
                  <a:lnTo>
                    <a:pt x="1119" y="0"/>
                  </a:lnTo>
                  <a:cubicBezTo>
                    <a:pt x="1121" y="0"/>
                    <a:pt x="1122" y="1"/>
                    <a:pt x="1122" y="2"/>
                  </a:cubicBezTo>
                  <a:cubicBezTo>
                    <a:pt x="1122" y="4"/>
                    <a:pt x="1121" y="5"/>
                    <a:pt x="1119" y="5"/>
                  </a:cubicBezTo>
                  <a:close/>
                  <a:moveTo>
                    <a:pt x="1058" y="5"/>
                  </a:moveTo>
                  <a:lnTo>
                    <a:pt x="1022" y="5"/>
                  </a:lnTo>
                  <a:cubicBezTo>
                    <a:pt x="1020" y="5"/>
                    <a:pt x="1019" y="4"/>
                    <a:pt x="1019" y="2"/>
                  </a:cubicBezTo>
                  <a:cubicBezTo>
                    <a:pt x="1019" y="1"/>
                    <a:pt x="1020" y="0"/>
                    <a:pt x="1022" y="0"/>
                  </a:cubicBezTo>
                  <a:lnTo>
                    <a:pt x="1058" y="0"/>
                  </a:lnTo>
                  <a:cubicBezTo>
                    <a:pt x="1059" y="0"/>
                    <a:pt x="1060" y="1"/>
                    <a:pt x="1060" y="2"/>
                  </a:cubicBezTo>
                  <a:cubicBezTo>
                    <a:pt x="1060" y="4"/>
                    <a:pt x="1059" y="5"/>
                    <a:pt x="1058" y="5"/>
                  </a:cubicBezTo>
                  <a:close/>
                  <a:moveTo>
                    <a:pt x="996" y="5"/>
                  </a:moveTo>
                  <a:lnTo>
                    <a:pt x="960" y="5"/>
                  </a:lnTo>
                  <a:cubicBezTo>
                    <a:pt x="959" y="5"/>
                    <a:pt x="958" y="4"/>
                    <a:pt x="958" y="2"/>
                  </a:cubicBezTo>
                  <a:cubicBezTo>
                    <a:pt x="958" y="1"/>
                    <a:pt x="959" y="0"/>
                    <a:pt x="960" y="0"/>
                  </a:cubicBezTo>
                  <a:lnTo>
                    <a:pt x="996" y="0"/>
                  </a:lnTo>
                  <a:cubicBezTo>
                    <a:pt x="998" y="0"/>
                    <a:pt x="999" y="1"/>
                    <a:pt x="999" y="2"/>
                  </a:cubicBezTo>
                  <a:cubicBezTo>
                    <a:pt x="999" y="4"/>
                    <a:pt x="998" y="5"/>
                    <a:pt x="996" y="5"/>
                  </a:cubicBezTo>
                  <a:close/>
                  <a:moveTo>
                    <a:pt x="935" y="5"/>
                  </a:moveTo>
                  <a:lnTo>
                    <a:pt x="899" y="5"/>
                  </a:lnTo>
                  <a:cubicBezTo>
                    <a:pt x="898" y="5"/>
                    <a:pt x="896" y="4"/>
                    <a:pt x="896" y="2"/>
                  </a:cubicBezTo>
                  <a:cubicBezTo>
                    <a:pt x="896" y="1"/>
                    <a:pt x="898" y="0"/>
                    <a:pt x="899" y="0"/>
                  </a:cubicBezTo>
                  <a:lnTo>
                    <a:pt x="935" y="0"/>
                  </a:lnTo>
                  <a:cubicBezTo>
                    <a:pt x="936" y="0"/>
                    <a:pt x="937" y="1"/>
                    <a:pt x="937" y="2"/>
                  </a:cubicBezTo>
                  <a:cubicBezTo>
                    <a:pt x="937" y="4"/>
                    <a:pt x="936" y="5"/>
                    <a:pt x="935" y="5"/>
                  </a:cubicBezTo>
                  <a:close/>
                  <a:moveTo>
                    <a:pt x="873" y="5"/>
                  </a:moveTo>
                  <a:lnTo>
                    <a:pt x="838" y="5"/>
                  </a:lnTo>
                  <a:cubicBezTo>
                    <a:pt x="836" y="5"/>
                    <a:pt x="835" y="4"/>
                    <a:pt x="835" y="2"/>
                  </a:cubicBezTo>
                  <a:cubicBezTo>
                    <a:pt x="835" y="1"/>
                    <a:pt x="836" y="0"/>
                    <a:pt x="838" y="0"/>
                  </a:cubicBezTo>
                  <a:lnTo>
                    <a:pt x="873" y="0"/>
                  </a:lnTo>
                  <a:cubicBezTo>
                    <a:pt x="875" y="0"/>
                    <a:pt x="876" y="1"/>
                    <a:pt x="876" y="2"/>
                  </a:cubicBezTo>
                  <a:cubicBezTo>
                    <a:pt x="876" y="4"/>
                    <a:pt x="875" y="5"/>
                    <a:pt x="873" y="5"/>
                  </a:cubicBezTo>
                  <a:close/>
                  <a:moveTo>
                    <a:pt x="812" y="5"/>
                  </a:moveTo>
                  <a:lnTo>
                    <a:pt x="776" y="5"/>
                  </a:lnTo>
                  <a:cubicBezTo>
                    <a:pt x="775" y="5"/>
                    <a:pt x="774" y="4"/>
                    <a:pt x="774" y="2"/>
                  </a:cubicBezTo>
                  <a:cubicBezTo>
                    <a:pt x="774" y="1"/>
                    <a:pt x="775" y="0"/>
                    <a:pt x="776" y="0"/>
                  </a:cubicBezTo>
                  <a:lnTo>
                    <a:pt x="812" y="0"/>
                  </a:lnTo>
                  <a:cubicBezTo>
                    <a:pt x="813" y="0"/>
                    <a:pt x="815" y="1"/>
                    <a:pt x="815" y="2"/>
                  </a:cubicBezTo>
                  <a:cubicBezTo>
                    <a:pt x="815" y="4"/>
                    <a:pt x="813" y="5"/>
                    <a:pt x="812" y="5"/>
                  </a:cubicBezTo>
                  <a:close/>
                  <a:moveTo>
                    <a:pt x="751" y="5"/>
                  </a:moveTo>
                  <a:lnTo>
                    <a:pt x="715" y="5"/>
                  </a:lnTo>
                  <a:cubicBezTo>
                    <a:pt x="713" y="5"/>
                    <a:pt x="712" y="4"/>
                    <a:pt x="712" y="2"/>
                  </a:cubicBezTo>
                  <a:cubicBezTo>
                    <a:pt x="712" y="1"/>
                    <a:pt x="713" y="0"/>
                    <a:pt x="715" y="0"/>
                  </a:cubicBezTo>
                  <a:lnTo>
                    <a:pt x="751" y="0"/>
                  </a:lnTo>
                  <a:cubicBezTo>
                    <a:pt x="752" y="0"/>
                    <a:pt x="753" y="1"/>
                    <a:pt x="753" y="2"/>
                  </a:cubicBezTo>
                  <a:cubicBezTo>
                    <a:pt x="753" y="4"/>
                    <a:pt x="752" y="5"/>
                    <a:pt x="751" y="5"/>
                  </a:cubicBezTo>
                  <a:close/>
                  <a:moveTo>
                    <a:pt x="689" y="5"/>
                  </a:moveTo>
                  <a:lnTo>
                    <a:pt x="653" y="5"/>
                  </a:lnTo>
                  <a:cubicBezTo>
                    <a:pt x="652" y="5"/>
                    <a:pt x="651" y="4"/>
                    <a:pt x="651" y="2"/>
                  </a:cubicBezTo>
                  <a:cubicBezTo>
                    <a:pt x="651" y="1"/>
                    <a:pt x="652" y="0"/>
                    <a:pt x="653" y="0"/>
                  </a:cubicBezTo>
                  <a:lnTo>
                    <a:pt x="689" y="0"/>
                  </a:lnTo>
                  <a:cubicBezTo>
                    <a:pt x="690" y="0"/>
                    <a:pt x="692" y="1"/>
                    <a:pt x="692" y="2"/>
                  </a:cubicBezTo>
                  <a:cubicBezTo>
                    <a:pt x="692" y="4"/>
                    <a:pt x="690" y="5"/>
                    <a:pt x="689" y="5"/>
                  </a:cubicBezTo>
                  <a:close/>
                  <a:moveTo>
                    <a:pt x="628" y="5"/>
                  </a:moveTo>
                  <a:lnTo>
                    <a:pt x="592" y="5"/>
                  </a:lnTo>
                  <a:cubicBezTo>
                    <a:pt x="590" y="5"/>
                    <a:pt x="589" y="4"/>
                    <a:pt x="589" y="2"/>
                  </a:cubicBezTo>
                  <a:cubicBezTo>
                    <a:pt x="589" y="1"/>
                    <a:pt x="590" y="0"/>
                    <a:pt x="592" y="0"/>
                  </a:cubicBezTo>
                  <a:lnTo>
                    <a:pt x="628" y="0"/>
                  </a:lnTo>
                  <a:cubicBezTo>
                    <a:pt x="629" y="0"/>
                    <a:pt x="630" y="1"/>
                    <a:pt x="630" y="2"/>
                  </a:cubicBezTo>
                  <a:cubicBezTo>
                    <a:pt x="630" y="4"/>
                    <a:pt x="629" y="5"/>
                    <a:pt x="628" y="5"/>
                  </a:cubicBezTo>
                  <a:close/>
                  <a:moveTo>
                    <a:pt x="566" y="5"/>
                  </a:moveTo>
                  <a:lnTo>
                    <a:pt x="530" y="5"/>
                  </a:lnTo>
                  <a:cubicBezTo>
                    <a:pt x="529" y="5"/>
                    <a:pt x="528" y="4"/>
                    <a:pt x="528" y="2"/>
                  </a:cubicBezTo>
                  <a:cubicBezTo>
                    <a:pt x="528" y="1"/>
                    <a:pt x="529" y="0"/>
                    <a:pt x="530" y="0"/>
                  </a:cubicBezTo>
                  <a:lnTo>
                    <a:pt x="566" y="0"/>
                  </a:lnTo>
                  <a:cubicBezTo>
                    <a:pt x="568" y="0"/>
                    <a:pt x="569" y="1"/>
                    <a:pt x="569" y="2"/>
                  </a:cubicBezTo>
                  <a:cubicBezTo>
                    <a:pt x="569" y="4"/>
                    <a:pt x="568" y="5"/>
                    <a:pt x="566" y="5"/>
                  </a:cubicBezTo>
                  <a:close/>
                  <a:moveTo>
                    <a:pt x="505" y="5"/>
                  </a:moveTo>
                  <a:lnTo>
                    <a:pt x="469" y="5"/>
                  </a:lnTo>
                  <a:cubicBezTo>
                    <a:pt x="468" y="5"/>
                    <a:pt x="466" y="4"/>
                    <a:pt x="466" y="2"/>
                  </a:cubicBezTo>
                  <a:cubicBezTo>
                    <a:pt x="466" y="1"/>
                    <a:pt x="468" y="0"/>
                    <a:pt x="469" y="0"/>
                  </a:cubicBezTo>
                  <a:lnTo>
                    <a:pt x="505" y="0"/>
                  </a:lnTo>
                  <a:cubicBezTo>
                    <a:pt x="506" y="0"/>
                    <a:pt x="507" y="1"/>
                    <a:pt x="507" y="2"/>
                  </a:cubicBezTo>
                  <a:cubicBezTo>
                    <a:pt x="507" y="4"/>
                    <a:pt x="506" y="5"/>
                    <a:pt x="505" y="5"/>
                  </a:cubicBezTo>
                  <a:close/>
                  <a:moveTo>
                    <a:pt x="443" y="5"/>
                  </a:moveTo>
                  <a:lnTo>
                    <a:pt x="407" y="5"/>
                  </a:lnTo>
                  <a:cubicBezTo>
                    <a:pt x="406" y="5"/>
                    <a:pt x="405" y="4"/>
                    <a:pt x="405" y="2"/>
                  </a:cubicBezTo>
                  <a:cubicBezTo>
                    <a:pt x="405" y="1"/>
                    <a:pt x="406" y="0"/>
                    <a:pt x="407" y="0"/>
                  </a:cubicBezTo>
                  <a:lnTo>
                    <a:pt x="443" y="0"/>
                  </a:lnTo>
                  <a:cubicBezTo>
                    <a:pt x="445" y="0"/>
                    <a:pt x="446" y="1"/>
                    <a:pt x="446" y="2"/>
                  </a:cubicBezTo>
                  <a:cubicBezTo>
                    <a:pt x="446" y="4"/>
                    <a:pt x="445" y="5"/>
                    <a:pt x="443" y="5"/>
                  </a:cubicBezTo>
                  <a:close/>
                  <a:moveTo>
                    <a:pt x="382" y="5"/>
                  </a:moveTo>
                  <a:lnTo>
                    <a:pt x="346" y="5"/>
                  </a:lnTo>
                  <a:cubicBezTo>
                    <a:pt x="345" y="5"/>
                    <a:pt x="343" y="4"/>
                    <a:pt x="343" y="2"/>
                  </a:cubicBezTo>
                  <a:cubicBezTo>
                    <a:pt x="343" y="1"/>
                    <a:pt x="345" y="0"/>
                    <a:pt x="346" y="0"/>
                  </a:cubicBezTo>
                  <a:lnTo>
                    <a:pt x="382" y="0"/>
                  </a:lnTo>
                  <a:cubicBezTo>
                    <a:pt x="383" y="0"/>
                    <a:pt x="384" y="1"/>
                    <a:pt x="384" y="2"/>
                  </a:cubicBezTo>
                  <a:cubicBezTo>
                    <a:pt x="384" y="4"/>
                    <a:pt x="383" y="5"/>
                    <a:pt x="382" y="5"/>
                  </a:cubicBezTo>
                  <a:close/>
                  <a:moveTo>
                    <a:pt x="320" y="5"/>
                  </a:moveTo>
                  <a:lnTo>
                    <a:pt x="285" y="5"/>
                  </a:lnTo>
                  <a:cubicBezTo>
                    <a:pt x="283" y="5"/>
                    <a:pt x="282" y="4"/>
                    <a:pt x="282" y="2"/>
                  </a:cubicBezTo>
                  <a:cubicBezTo>
                    <a:pt x="282" y="1"/>
                    <a:pt x="283" y="0"/>
                    <a:pt x="285" y="0"/>
                  </a:cubicBezTo>
                  <a:lnTo>
                    <a:pt x="320" y="0"/>
                  </a:lnTo>
                  <a:cubicBezTo>
                    <a:pt x="322" y="0"/>
                    <a:pt x="323" y="1"/>
                    <a:pt x="323" y="2"/>
                  </a:cubicBezTo>
                  <a:cubicBezTo>
                    <a:pt x="323" y="4"/>
                    <a:pt x="322" y="5"/>
                    <a:pt x="320" y="5"/>
                  </a:cubicBezTo>
                  <a:close/>
                  <a:moveTo>
                    <a:pt x="259" y="5"/>
                  </a:moveTo>
                  <a:lnTo>
                    <a:pt x="223" y="5"/>
                  </a:lnTo>
                  <a:cubicBezTo>
                    <a:pt x="222" y="5"/>
                    <a:pt x="221" y="4"/>
                    <a:pt x="221" y="2"/>
                  </a:cubicBezTo>
                  <a:cubicBezTo>
                    <a:pt x="221" y="1"/>
                    <a:pt x="222" y="0"/>
                    <a:pt x="223" y="0"/>
                  </a:cubicBezTo>
                  <a:lnTo>
                    <a:pt x="259" y="0"/>
                  </a:lnTo>
                  <a:cubicBezTo>
                    <a:pt x="260" y="0"/>
                    <a:pt x="262" y="1"/>
                    <a:pt x="262" y="2"/>
                  </a:cubicBezTo>
                  <a:cubicBezTo>
                    <a:pt x="262" y="4"/>
                    <a:pt x="260" y="5"/>
                    <a:pt x="259" y="5"/>
                  </a:cubicBezTo>
                  <a:close/>
                  <a:moveTo>
                    <a:pt x="198" y="5"/>
                  </a:moveTo>
                  <a:lnTo>
                    <a:pt x="162" y="5"/>
                  </a:lnTo>
                  <a:cubicBezTo>
                    <a:pt x="160" y="5"/>
                    <a:pt x="159" y="4"/>
                    <a:pt x="159" y="2"/>
                  </a:cubicBezTo>
                  <a:cubicBezTo>
                    <a:pt x="159" y="1"/>
                    <a:pt x="160" y="0"/>
                    <a:pt x="162" y="0"/>
                  </a:cubicBezTo>
                  <a:lnTo>
                    <a:pt x="198" y="0"/>
                  </a:ln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5"/>
                    <a:pt x="198" y="5"/>
                  </a:cubicBezTo>
                  <a:close/>
                  <a:moveTo>
                    <a:pt x="136" y="5"/>
                  </a:moveTo>
                  <a:lnTo>
                    <a:pt x="100" y="5"/>
                  </a:lnTo>
                  <a:cubicBezTo>
                    <a:pt x="99" y="5"/>
                    <a:pt x="98" y="4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lnTo>
                    <a:pt x="136" y="0"/>
                  </a:lnTo>
                  <a:cubicBezTo>
                    <a:pt x="138" y="0"/>
                    <a:pt x="139" y="1"/>
                    <a:pt x="139" y="2"/>
                  </a:cubicBezTo>
                  <a:cubicBezTo>
                    <a:pt x="139" y="4"/>
                    <a:pt x="138" y="5"/>
                    <a:pt x="136" y="5"/>
                  </a:cubicBezTo>
                  <a:close/>
                  <a:moveTo>
                    <a:pt x="75" y="5"/>
                  </a:moveTo>
                  <a:lnTo>
                    <a:pt x="39" y="5"/>
                  </a:lnTo>
                  <a:cubicBezTo>
                    <a:pt x="37" y="5"/>
                    <a:pt x="36" y="4"/>
                    <a:pt x="36" y="2"/>
                  </a:cubicBezTo>
                  <a:cubicBezTo>
                    <a:pt x="36" y="1"/>
                    <a:pt x="37" y="0"/>
                    <a:pt x="39" y="0"/>
                  </a:cubicBezTo>
                  <a:lnTo>
                    <a:pt x="75" y="0"/>
                  </a:lnTo>
                  <a:cubicBezTo>
                    <a:pt x="76" y="0"/>
                    <a:pt x="77" y="1"/>
                    <a:pt x="77" y="2"/>
                  </a:cubicBezTo>
                  <a:cubicBezTo>
                    <a:pt x="77" y="4"/>
                    <a:pt x="76" y="5"/>
                    <a:pt x="75" y="5"/>
                  </a:cubicBezTo>
                  <a:close/>
                  <a:moveTo>
                    <a:pt x="13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13" y="0"/>
                  </a:lnTo>
                  <a:cubicBezTo>
                    <a:pt x="15" y="0"/>
                    <a:pt x="16" y="1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4" name="Rectangle 48">
              <a:extLst>
                <a:ext uri="{FF2B5EF4-FFF2-40B4-BE49-F238E27FC236}">
                  <a16:creationId xmlns:a16="http://schemas.microsoft.com/office/drawing/2014/main" id="{B11E6D48-4ECC-4F3C-90CD-1C1821E6C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080" y="5449296"/>
              <a:ext cx="496337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Comment: 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5" name="Rectangle 50">
              <a:extLst>
                <a:ext uri="{FF2B5EF4-FFF2-40B4-BE49-F238E27FC236}">
                  <a16:creationId xmlns:a16="http://schemas.microsoft.com/office/drawing/2014/main" id="{7C108BC7-1513-4E15-A85C-70BE13256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934" y="5447516"/>
              <a:ext cx="259894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String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6" name="Freeform 52">
              <a:extLst>
                <a:ext uri="{FF2B5EF4-FFF2-40B4-BE49-F238E27FC236}">
                  <a16:creationId xmlns:a16="http://schemas.microsoft.com/office/drawing/2014/main" id="{7ECD5778-B00B-4F3B-A034-31DBC1C9E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6643" y="5420722"/>
              <a:ext cx="161925" cy="207963"/>
            </a:xfrm>
            <a:custGeom>
              <a:avLst/>
              <a:gdLst>
                <a:gd name="T0" fmla="*/ 57 w 102"/>
                <a:gd name="T1" fmla="*/ 0 h 131"/>
                <a:gd name="T2" fmla="*/ 102 w 102"/>
                <a:gd name="T3" fmla="*/ 43 h 131"/>
                <a:gd name="T4" fmla="*/ 102 w 102"/>
                <a:gd name="T5" fmla="*/ 131 h 131"/>
                <a:gd name="T6" fmla="*/ 0 w 102"/>
                <a:gd name="T7" fmla="*/ 131 h 131"/>
                <a:gd name="T8" fmla="*/ 0 w 102"/>
                <a:gd name="T9" fmla="*/ 0 h 131"/>
                <a:gd name="T10" fmla="*/ 57 w 102"/>
                <a:gd name="T11" fmla="*/ 0 h 131"/>
                <a:gd name="T12" fmla="*/ 9 w 102"/>
                <a:gd name="T13" fmla="*/ 122 h 131"/>
                <a:gd name="T14" fmla="*/ 93 w 102"/>
                <a:gd name="T15" fmla="*/ 122 h 131"/>
                <a:gd name="T16" fmla="*/ 93 w 102"/>
                <a:gd name="T17" fmla="*/ 48 h 131"/>
                <a:gd name="T18" fmla="*/ 51 w 102"/>
                <a:gd name="T19" fmla="*/ 48 h 131"/>
                <a:gd name="T20" fmla="*/ 51 w 102"/>
                <a:gd name="T21" fmla="*/ 7 h 131"/>
                <a:gd name="T22" fmla="*/ 9 w 102"/>
                <a:gd name="T23" fmla="*/ 7 h 131"/>
                <a:gd name="T24" fmla="*/ 9 w 102"/>
                <a:gd name="T25" fmla="*/ 122 h 131"/>
                <a:gd name="T26" fmla="*/ 60 w 102"/>
                <a:gd name="T27" fmla="*/ 13 h 131"/>
                <a:gd name="T28" fmla="*/ 60 w 102"/>
                <a:gd name="T29" fmla="*/ 40 h 131"/>
                <a:gd name="T30" fmla="*/ 87 w 102"/>
                <a:gd name="T31" fmla="*/ 40 h 131"/>
                <a:gd name="T32" fmla="*/ 60 w 102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31">
                  <a:moveTo>
                    <a:pt x="57" y="0"/>
                  </a:moveTo>
                  <a:lnTo>
                    <a:pt x="102" y="43"/>
                  </a:lnTo>
                  <a:lnTo>
                    <a:pt x="102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7" y="0"/>
                  </a:lnTo>
                  <a:close/>
                  <a:moveTo>
                    <a:pt x="9" y="122"/>
                  </a:moveTo>
                  <a:lnTo>
                    <a:pt x="93" y="122"/>
                  </a:lnTo>
                  <a:lnTo>
                    <a:pt x="93" y="48"/>
                  </a:lnTo>
                  <a:lnTo>
                    <a:pt x="51" y="48"/>
                  </a:lnTo>
                  <a:lnTo>
                    <a:pt x="51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0" y="13"/>
                  </a:moveTo>
                  <a:lnTo>
                    <a:pt x="60" y="40"/>
                  </a:lnTo>
                  <a:lnTo>
                    <a:pt x="87" y="40"/>
                  </a:lnTo>
                  <a:lnTo>
                    <a:pt x="6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grpSp>
        <p:nvGrpSpPr>
          <p:cNvPr id="397" name="Gruppieren 396">
            <a:extLst>
              <a:ext uri="{FF2B5EF4-FFF2-40B4-BE49-F238E27FC236}">
                <a16:creationId xmlns:a16="http://schemas.microsoft.com/office/drawing/2014/main" id="{B4CC33AF-7421-4C25-A72C-012B443C1E22}"/>
              </a:ext>
            </a:extLst>
          </p:cNvPr>
          <p:cNvGrpSpPr/>
          <p:nvPr/>
        </p:nvGrpSpPr>
        <p:grpSpPr>
          <a:xfrm>
            <a:off x="5218732" y="3357886"/>
            <a:ext cx="895971" cy="202443"/>
            <a:chOff x="5534943" y="5374685"/>
            <a:chExt cx="1092200" cy="298450"/>
          </a:xfrm>
        </p:grpSpPr>
        <p:sp>
          <p:nvSpPr>
            <p:cNvPr id="398" name="Rectangle 46">
              <a:extLst>
                <a:ext uri="{FF2B5EF4-FFF2-40B4-BE49-F238E27FC236}">
                  <a16:creationId xmlns:a16="http://schemas.microsoft.com/office/drawing/2014/main" id="{2AEA3C89-D023-4A49-AD5F-5F7575AD2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118" y="5376272"/>
              <a:ext cx="1087438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9" name="Freeform 47">
              <a:extLst>
                <a:ext uri="{FF2B5EF4-FFF2-40B4-BE49-F238E27FC236}">
                  <a16:creationId xmlns:a16="http://schemas.microsoft.com/office/drawing/2014/main" id="{8DD14DF1-295A-4E84-AD5A-A39E44D5EB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943" y="5374685"/>
              <a:ext cx="1092200" cy="298450"/>
            </a:xfrm>
            <a:custGeom>
              <a:avLst/>
              <a:gdLst>
                <a:gd name="T0" fmla="*/ 3 w 1245"/>
                <a:gd name="T1" fmla="*/ 5 h 340"/>
                <a:gd name="T2" fmla="*/ 0 w 1245"/>
                <a:gd name="T3" fmla="*/ 69 h 340"/>
                <a:gd name="T4" fmla="*/ 0 w 1245"/>
                <a:gd name="T5" fmla="*/ 166 h 340"/>
                <a:gd name="T6" fmla="*/ 3 w 1245"/>
                <a:gd name="T7" fmla="*/ 230 h 340"/>
                <a:gd name="T8" fmla="*/ 5 w 1245"/>
                <a:gd name="T9" fmla="*/ 289 h 340"/>
                <a:gd name="T10" fmla="*/ 5 w 1245"/>
                <a:gd name="T11" fmla="*/ 315 h 340"/>
                <a:gd name="T12" fmla="*/ 3 w 1245"/>
                <a:gd name="T13" fmla="*/ 340 h 340"/>
                <a:gd name="T14" fmla="*/ 78 w 1245"/>
                <a:gd name="T15" fmla="*/ 335 h 340"/>
                <a:gd name="T16" fmla="*/ 103 w 1245"/>
                <a:gd name="T17" fmla="*/ 335 h 340"/>
                <a:gd name="T18" fmla="*/ 103 w 1245"/>
                <a:gd name="T19" fmla="*/ 335 h 340"/>
                <a:gd name="T20" fmla="*/ 162 w 1245"/>
                <a:gd name="T21" fmla="*/ 337 h 340"/>
                <a:gd name="T22" fmla="*/ 226 w 1245"/>
                <a:gd name="T23" fmla="*/ 340 h 340"/>
                <a:gd name="T24" fmla="*/ 323 w 1245"/>
                <a:gd name="T25" fmla="*/ 340 h 340"/>
                <a:gd name="T26" fmla="*/ 387 w 1245"/>
                <a:gd name="T27" fmla="*/ 337 h 340"/>
                <a:gd name="T28" fmla="*/ 446 w 1245"/>
                <a:gd name="T29" fmla="*/ 335 h 340"/>
                <a:gd name="T30" fmla="*/ 472 w 1245"/>
                <a:gd name="T31" fmla="*/ 335 h 340"/>
                <a:gd name="T32" fmla="*/ 472 w 1245"/>
                <a:gd name="T33" fmla="*/ 335 h 340"/>
                <a:gd name="T34" fmla="*/ 531 w 1245"/>
                <a:gd name="T35" fmla="*/ 337 h 340"/>
                <a:gd name="T36" fmla="*/ 595 w 1245"/>
                <a:gd name="T37" fmla="*/ 340 h 340"/>
                <a:gd name="T38" fmla="*/ 692 w 1245"/>
                <a:gd name="T39" fmla="*/ 340 h 340"/>
                <a:gd name="T40" fmla="*/ 756 w 1245"/>
                <a:gd name="T41" fmla="*/ 337 h 340"/>
                <a:gd name="T42" fmla="*/ 815 w 1245"/>
                <a:gd name="T43" fmla="*/ 335 h 340"/>
                <a:gd name="T44" fmla="*/ 840 w 1245"/>
                <a:gd name="T45" fmla="*/ 335 h 340"/>
                <a:gd name="T46" fmla="*/ 840 w 1245"/>
                <a:gd name="T47" fmla="*/ 335 h 340"/>
                <a:gd name="T48" fmla="*/ 899 w 1245"/>
                <a:gd name="T49" fmla="*/ 337 h 340"/>
                <a:gd name="T50" fmla="*/ 963 w 1245"/>
                <a:gd name="T51" fmla="*/ 340 h 340"/>
                <a:gd name="T52" fmla="*/ 1061 w 1245"/>
                <a:gd name="T53" fmla="*/ 340 h 340"/>
                <a:gd name="T54" fmla="*/ 1125 w 1245"/>
                <a:gd name="T55" fmla="*/ 337 h 340"/>
                <a:gd name="T56" fmla="*/ 1183 w 1245"/>
                <a:gd name="T57" fmla="*/ 335 h 340"/>
                <a:gd name="T58" fmla="*/ 1209 w 1245"/>
                <a:gd name="T59" fmla="*/ 335 h 340"/>
                <a:gd name="T60" fmla="*/ 1245 w 1245"/>
                <a:gd name="T61" fmla="*/ 337 h 340"/>
                <a:gd name="T62" fmla="*/ 1240 w 1245"/>
                <a:gd name="T63" fmla="*/ 273 h 340"/>
                <a:gd name="T64" fmla="*/ 1240 w 1245"/>
                <a:gd name="T65" fmla="*/ 248 h 340"/>
                <a:gd name="T66" fmla="*/ 1240 w 1245"/>
                <a:gd name="T67" fmla="*/ 248 h 340"/>
                <a:gd name="T68" fmla="*/ 1242 w 1245"/>
                <a:gd name="T69" fmla="*/ 189 h 340"/>
                <a:gd name="T70" fmla="*/ 1245 w 1245"/>
                <a:gd name="T71" fmla="*/ 125 h 340"/>
                <a:gd name="T72" fmla="*/ 1245 w 1245"/>
                <a:gd name="T73" fmla="*/ 27 h 340"/>
                <a:gd name="T74" fmla="*/ 1204 w 1245"/>
                <a:gd name="T75" fmla="*/ 2 h 340"/>
                <a:gd name="T76" fmla="*/ 1145 w 1245"/>
                <a:gd name="T77" fmla="*/ 5 h 340"/>
                <a:gd name="T78" fmla="*/ 1119 w 1245"/>
                <a:gd name="T79" fmla="*/ 5 h 340"/>
                <a:gd name="T80" fmla="*/ 1119 w 1245"/>
                <a:gd name="T81" fmla="*/ 5 h 340"/>
                <a:gd name="T82" fmla="*/ 1060 w 1245"/>
                <a:gd name="T83" fmla="*/ 2 h 340"/>
                <a:gd name="T84" fmla="*/ 996 w 1245"/>
                <a:gd name="T85" fmla="*/ 0 h 340"/>
                <a:gd name="T86" fmla="*/ 899 w 1245"/>
                <a:gd name="T87" fmla="*/ 0 h 340"/>
                <a:gd name="T88" fmla="*/ 835 w 1245"/>
                <a:gd name="T89" fmla="*/ 2 h 340"/>
                <a:gd name="T90" fmla="*/ 776 w 1245"/>
                <a:gd name="T91" fmla="*/ 5 h 340"/>
                <a:gd name="T92" fmla="*/ 751 w 1245"/>
                <a:gd name="T93" fmla="*/ 5 h 340"/>
                <a:gd name="T94" fmla="*/ 751 w 1245"/>
                <a:gd name="T95" fmla="*/ 5 h 340"/>
                <a:gd name="T96" fmla="*/ 692 w 1245"/>
                <a:gd name="T97" fmla="*/ 2 h 340"/>
                <a:gd name="T98" fmla="*/ 628 w 1245"/>
                <a:gd name="T99" fmla="*/ 0 h 340"/>
                <a:gd name="T100" fmla="*/ 530 w 1245"/>
                <a:gd name="T101" fmla="*/ 0 h 340"/>
                <a:gd name="T102" fmla="*/ 466 w 1245"/>
                <a:gd name="T103" fmla="*/ 2 h 340"/>
                <a:gd name="T104" fmla="*/ 407 w 1245"/>
                <a:gd name="T105" fmla="*/ 5 h 340"/>
                <a:gd name="T106" fmla="*/ 382 w 1245"/>
                <a:gd name="T107" fmla="*/ 5 h 340"/>
                <a:gd name="T108" fmla="*/ 382 w 1245"/>
                <a:gd name="T109" fmla="*/ 5 h 340"/>
                <a:gd name="T110" fmla="*/ 323 w 1245"/>
                <a:gd name="T111" fmla="*/ 2 h 340"/>
                <a:gd name="T112" fmla="*/ 259 w 1245"/>
                <a:gd name="T113" fmla="*/ 0 h 340"/>
                <a:gd name="T114" fmla="*/ 162 w 1245"/>
                <a:gd name="T115" fmla="*/ 0 h 340"/>
                <a:gd name="T116" fmla="*/ 98 w 1245"/>
                <a:gd name="T117" fmla="*/ 2 h 340"/>
                <a:gd name="T118" fmla="*/ 39 w 1245"/>
                <a:gd name="T119" fmla="*/ 5 h 340"/>
                <a:gd name="T120" fmla="*/ 13 w 1245"/>
                <a:gd name="T121" fmla="*/ 5 h 340"/>
                <a:gd name="T122" fmla="*/ 13 w 1245"/>
                <a:gd name="T123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5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8" y="335"/>
                    <a:pt x="19" y="336"/>
                    <a:pt x="19" y="337"/>
                  </a:cubicBezTo>
                  <a:cubicBezTo>
                    <a:pt x="19" y="339"/>
                    <a:pt x="18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2" y="335"/>
                  </a:moveTo>
                  <a:lnTo>
                    <a:pt x="78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8" y="340"/>
                  </a:cubicBezTo>
                  <a:lnTo>
                    <a:pt x="42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2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2" y="336"/>
                    <a:pt x="142" y="337"/>
                  </a:cubicBezTo>
                  <a:cubicBezTo>
                    <a:pt x="142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2" y="340"/>
                    <a:pt x="101" y="339"/>
                    <a:pt x="101" y="337"/>
                  </a:cubicBezTo>
                  <a:cubicBezTo>
                    <a:pt x="101" y="336"/>
                    <a:pt x="102" y="335"/>
                    <a:pt x="103" y="335"/>
                  </a:cubicBezTo>
                  <a:close/>
                  <a:moveTo>
                    <a:pt x="165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5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5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5" y="340"/>
                    <a:pt x="223" y="339"/>
                    <a:pt x="223" y="337"/>
                  </a:cubicBezTo>
                  <a:cubicBezTo>
                    <a:pt x="223" y="336"/>
                    <a:pt x="225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5" y="335"/>
                    <a:pt x="326" y="336"/>
                    <a:pt x="326" y="337"/>
                  </a:cubicBezTo>
                  <a:cubicBezTo>
                    <a:pt x="326" y="339"/>
                    <a:pt x="325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5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5" y="340"/>
                  </a:cubicBezTo>
                  <a:lnTo>
                    <a:pt x="349" y="340"/>
                  </a:lnTo>
                  <a:cubicBezTo>
                    <a:pt x="348" y="340"/>
                    <a:pt x="346" y="339"/>
                    <a:pt x="346" y="337"/>
                  </a:cubicBezTo>
                  <a:cubicBezTo>
                    <a:pt x="346" y="336"/>
                    <a:pt x="348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8" y="335"/>
                    <a:pt x="449" y="336"/>
                    <a:pt x="449" y="337"/>
                  </a:cubicBezTo>
                  <a:cubicBezTo>
                    <a:pt x="449" y="339"/>
                    <a:pt x="448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8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8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2" y="336"/>
                    <a:pt x="572" y="337"/>
                  </a:cubicBezTo>
                  <a:cubicBezTo>
                    <a:pt x="572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1" y="339"/>
                    <a:pt x="531" y="337"/>
                  </a:cubicBezTo>
                  <a:cubicBezTo>
                    <a:pt x="531" y="336"/>
                    <a:pt x="532" y="335"/>
                    <a:pt x="533" y="335"/>
                  </a:cubicBezTo>
                  <a:close/>
                  <a:moveTo>
                    <a:pt x="595" y="335"/>
                  </a:moveTo>
                  <a:lnTo>
                    <a:pt x="631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1" y="340"/>
                  </a:cubicBezTo>
                  <a:lnTo>
                    <a:pt x="595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5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5" y="336"/>
                    <a:pt x="695" y="337"/>
                  </a:cubicBezTo>
                  <a:cubicBezTo>
                    <a:pt x="695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5" y="340"/>
                    <a:pt x="654" y="339"/>
                    <a:pt x="654" y="337"/>
                  </a:cubicBezTo>
                  <a:cubicBezTo>
                    <a:pt x="654" y="336"/>
                    <a:pt x="655" y="335"/>
                    <a:pt x="656" y="335"/>
                  </a:cubicBezTo>
                  <a:close/>
                  <a:moveTo>
                    <a:pt x="718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8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8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8" y="340"/>
                    <a:pt x="776" y="339"/>
                    <a:pt x="776" y="337"/>
                  </a:cubicBezTo>
                  <a:cubicBezTo>
                    <a:pt x="776" y="336"/>
                    <a:pt x="778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8" y="335"/>
                    <a:pt x="879" y="336"/>
                    <a:pt x="879" y="337"/>
                  </a:cubicBezTo>
                  <a:cubicBezTo>
                    <a:pt x="879" y="339"/>
                    <a:pt x="878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8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8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1" y="335"/>
                    <a:pt x="1002" y="336"/>
                    <a:pt x="1002" y="337"/>
                  </a:cubicBezTo>
                  <a:cubicBezTo>
                    <a:pt x="1002" y="339"/>
                    <a:pt x="1001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1" y="339"/>
                    <a:pt x="961" y="337"/>
                  </a:cubicBezTo>
                  <a:cubicBezTo>
                    <a:pt x="961" y="336"/>
                    <a:pt x="962" y="335"/>
                    <a:pt x="963" y="335"/>
                  </a:cubicBezTo>
                  <a:close/>
                  <a:moveTo>
                    <a:pt x="1025" y="335"/>
                  </a:moveTo>
                  <a:lnTo>
                    <a:pt x="1061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1" y="340"/>
                  </a:cubicBezTo>
                  <a:lnTo>
                    <a:pt x="1025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5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5" y="336"/>
                    <a:pt x="1125" y="337"/>
                  </a:cubicBezTo>
                  <a:cubicBezTo>
                    <a:pt x="1125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5" y="340"/>
                    <a:pt x="1084" y="339"/>
                    <a:pt x="1084" y="337"/>
                  </a:cubicBezTo>
                  <a:cubicBezTo>
                    <a:pt x="1084" y="336"/>
                    <a:pt x="1085" y="335"/>
                    <a:pt x="1086" y="335"/>
                  </a:cubicBezTo>
                  <a:close/>
                  <a:moveTo>
                    <a:pt x="1148" y="335"/>
                  </a:moveTo>
                  <a:lnTo>
                    <a:pt x="1183" y="335"/>
                  </a:lnTo>
                  <a:cubicBezTo>
                    <a:pt x="1185" y="335"/>
                    <a:pt x="1186" y="336"/>
                    <a:pt x="1186" y="337"/>
                  </a:cubicBezTo>
                  <a:cubicBezTo>
                    <a:pt x="1186" y="339"/>
                    <a:pt x="1185" y="340"/>
                    <a:pt x="1183" y="340"/>
                  </a:cubicBezTo>
                  <a:lnTo>
                    <a:pt x="1148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8" y="335"/>
                  </a:cubicBezTo>
                  <a:close/>
                  <a:moveTo>
                    <a:pt x="1209" y="335"/>
                  </a:moveTo>
                  <a:lnTo>
                    <a:pt x="1242" y="335"/>
                  </a:lnTo>
                  <a:lnTo>
                    <a:pt x="1240" y="337"/>
                  </a:lnTo>
                  <a:lnTo>
                    <a:pt x="1240" y="335"/>
                  </a:lnTo>
                  <a:cubicBezTo>
                    <a:pt x="1240" y="333"/>
                    <a:pt x="1241" y="332"/>
                    <a:pt x="1242" y="332"/>
                  </a:cubicBezTo>
                  <a:cubicBezTo>
                    <a:pt x="1244" y="332"/>
                    <a:pt x="1245" y="333"/>
                    <a:pt x="1245" y="335"/>
                  </a:cubicBezTo>
                  <a:lnTo>
                    <a:pt x="1245" y="337"/>
                  </a:lnTo>
                  <a:cubicBezTo>
                    <a:pt x="1245" y="339"/>
                    <a:pt x="1244" y="340"/>
                    <a:pt x="1242" y="340"/>
                  </a:cubicBezTo>
                  <a:lnTo>
                    <a:pt x="1209" y="340"/>
                  </a:lnTo>
                  <a:cubicBezTo>
                    <a:pt x="1208" y="340"/>
                    <a:pt x="1207" y="339"/>
                    <a:pt x="1207" y="337"/>
                  </a:cubicBezTo>
                  <a:cubicBezTo>
                    <a:pt x="1207" y="336"/>
                    <a:pt x="1208" y="335"/>
                    <a:pt x="1209" y="335"/>
                  </a:cubicBezTo>
                  <a:close/>
                  <a:moveTo>
                    <a:pt x="1240" y="309"/>
                  </a:moveTo>
                  <a:lnTo>
                    <a:pt x="1240" y="273"/>
                  </a:lnTo>
                  <a:cubicBezTo>
                    <a:pt x="1240" y="272"/>
                    <a:pt x="1241" y="271"/>
                    <a:pt x="1242" y="271"/>
                  </a:cubicBezTo>
                  <a:cubicBezTo>
                    <a:pt x="1244" y="271"/>
                    <a:pt x="1245" y="272"/>
                    <a:pt x="1245" y="273"/>
                  </a:cubicBezTo>
                  <a:lnTo>
                    <a:pt x="1245" y="309"/>
                  </a:lnTo>
                  <a:cubicBezTo>
                    <a:pt x="1245" y="310"/>
                    <a:pt x="1244" y="312"/>
                    <a:pt x="1242" y="312"/>
                  </a:cubicBezTo>
                  <a:cubicBezTo>
                    <a:pt x="1241" y="312"/>
                    <a:pt x="1240" y="310"/>
                    <a:pt x="1240" y="309"/>
                  </a:cubicBezTo>
                  <a:close/>
                  <a:moveTo>
                    <a:pt x="1240" y="248"/>
                  </a:moveTo>
                  <a:lnTo>
                    <a:pt x="1240" y="212"/>
                  </a:lnTo>
                  <a:cubicBezTo>
                    <a:pt x="1240" y="210"/>
                    <a:pt x="1241" y="209"/>
                    <a:pt x="1242" y="209"/>
                  </a:cubicBezTo>
                  <a:cubicBezTo>
                    <a:pt x="1244" y="209"/>
                    <a:pt x="1245" y="210"/>
                    <a:pt x="1245" y="212"/>
                  </a:cubicBezTo>
                  <a:lnTo>
                    <a:pt x="1245" y="248"/>
                  </a:lnTo>
                  <a:cubicBezTo>
                    <a:pt x="1245" y="249"/>
                    <a:pt x="1244" y="250"/>
                    <a:pt x="1242" y="250"/>
                  </a:cubicBezTo>
                  <a:cubicBezTo>
                    <a:pt x="1241" y="250"/>
                    <a:pt x="1240" y="249"/>
                    <a:pt x="1240" y="248"/>
                  </a:cubicBezTo>
                  <a:close/>
                  <a:moveTo>
                    <a:pt x="1240" y="186"/>
                  </a:moveTo>
                  <a:lnTo>
                    <a:pt x="1240" y="150"/>
                  </a:lnTo>
                  <a:cubicBezTo>
                    <a:pt x="1240" y="149"/>
                    <a:pt x="1241" y="148"/>
                    <a:pt x="1242" y="148"/>
                  </a:cubicBezTo>
                  <a:cubicBezTo>
                    <a:pt x="1244" y="148"/>
                    <a:pt x="1245" y="149"/>
                    <a:pt x="1245" y="150"/>
                  </a:cubicBezTo>
                  <a:lnTo>
                    <a:pt x="1245" y="186"/>
                  </a:lnTo>
                  <a:cubicBezTo>
                    <a:pt x="1245" y="188"/>
                    <a:pt x="1244" y="189"/>
                    <a:pt x="1242" y="189"/>
                  </a:cubicBezTo>
                  <a:cubicBezTo>
                    <a:pt x="1241" y="189"/>
                    <a:pt x="1240" y="188"/>
                    <a:pt x="1240" y="186"/>
                  </a:cubicBezTo>
                  <a:close/>
                  <a:moveTo>
                    <a:pt x="1240" y="125"/>
                  </a:moveTo>
                  <a:lnTo>
                    <a:pt x="1240" y="89"/>
                  </a:lnTo>
                  <a:cubicBezTo>
                    <a:pt x="1240" y="87"/>
                    <a:pt x="1241" y="86"/>
                    <a:pt x="1242" y="86"/>
                  </a:cubicBezTo>
                  <a:cubicBezTo>
                    <a:pt x="1244" y="86"/>
                    <a:pt x="1245" y="87"/>
                    <a:pt x="1245" y="89"/>
                  </a:cubicBezTo>
                  <a:lnTo>
                    <a:pt x="1245" y="125"/>
                  </a:lnTo>
                  <a:cubicBezTo>
                    <a:pt x="1245" y="126"/>
                    <a:pt x="1244" y="127"/>
                    <a:pt x="1242" y="127"/>
                  </a:cubicBezTo>
                  <a:cubicBezTo>
                    <a:pt x="1241" y="127"/>
                    <a:pt x="1240" y="126"/>
                    <a:pt x="1240" y="125"/>
                  </a:cubicBezTo>
                  <a:close/>
                  <a:moveTo>
                    <a:pt x="1240" y="63"/>
                  </a:moveTo>
                  <a:lnTo>
                    <a:pt x="1240" y="27"/>
                  </a:lnTo>
                  <a:cubicBezTo>
                    <a:pt x="1240" y="26"/>
                    <a:pt x="1241" y="25"/>
                    <a:pt x="1242" y="25"/>
                  </a:cubicBezTo>
                  <a:cubicBezTo>
                    <a:pt x="1244" y="25"/>
                    <a:pt x="1245" y="26"/>
                    <a:pt x="1245" y="27"/>
                  </a:cubicBezTo>
                  <a:lnTo>
                    <a:pt x="1245" y="63"/>
                  </a:lnTo>
                  <a:cubicBezTo>
                    <a:pt x="1245" y="65"/>
                    <a:pt x="1244" y="66"/>
                    <a:pt x="1242" y="66"/>
                  </a:cubicBezTo>
                  <a:cubicBezTo>
                    <a:pt x="1241" y="66"/>
                    <a:pt x="1240" y="65"/>
                    <a:pt x="1240" y="63"/>
                  </a:cubicBezTo>
                  <a:close/>
                  <a:moveTo>
                    <a:pt x="1242" y="5"/>
                  </a:moveTo>
                  <a:lnTo>
                    <a:pt x="1206" y="5"/>
                  </a:lnTo>
                  <a:cubicBezTo>
                    <a:pt x="1205" y="5"/>
                    <a:pt x="1204" y="4"/>
                    <a:pt x="1204" y="2"/>
                  </a:cubicBezTo>
                  <a:cubicBezTo>
                    <a:pt x="1204" y="1"/>
                    <a:pt x="1205" y="0"/>
                    <a:pt x="1206" y="0"/>
                  </a:cubicBezTo>
                  <a:lnTo>
                    <a:pt x="1242" y="0"/>
                  </a:lnTo>
                  <a:cubicBezTo>
                    <a:pt x="1243" y="0"/>
                    <a:pt x="1245" y="1"/>
                    <a:pt x="1245" y="2"/>
                  </a:cubicBezTo>
                  <a:cubicBezTo>
                    <a:pt x="1245" y="4"/>
                    <a:pt x="1243" y="5"/>
                    <a:pt x="1242" y="5"/>
                  </a:cubicBezTo>
                  <a:close/>
                  <a:moveTo>
                    <a:pt x="1181" y="5"/>
                  </a:moveTo>
                  <a:lnTo>
                    <a:pt x="1145" y="5"/>
                  </a:lnTo>
                  <a:cubicBezTo>
                    <a:pt x="1143" y="5"/>
                    <a:pt x="1142" y="4"/>
                    <a:pt x="1142" y="2"/>
                  </a:cubicBezTo>
                  <a:cubicBezTo>
                    <a:pt x="1142" y="1"/>
                    <a:pt x="1143" y="0"/>
                    <a:pt x="1145" y="0"/>
                  </a:cubicBezTo>
                  <a:lnTo>
                    <a:pt x="1181" y="0"/>
                  </a:lnTo>
                  <a:cubicBezTo>
                    <a:pt x="1182" y="0"/>
                    <a:pt x="1183" y="1"/>
                    <a:pt x="1183" y="2"/>
                  </a:cubicBezTo>
                  <a:cubicBezTo>
                    <a:pt x="1183" y="4"/>
                    <a:pt x="1182" y="5"/>
                    <a:pt x="1181" y="5"/>
                  </a:cubicBezTo>
                  <a:close/>
                  <a:moveTo>
                    <a:pt x="1119" y="5"/>
                  </a:moveTo>
                  <a:lnTo>
                    <a:pt x="1083" y="5"/>
                  </a:lnTo>
                  <a:cubicBezTo>
                    <a:pt x="1082" y="5"/>
                    <a:pt x="1081" y="4"/>
                    <a:pt x="1081" y="2"/>
                  </a:cubicBezTo>
                  <a:cubicBezTo>
                    <a:pt x="1081" y="1"/>
                    <a:pt x="1082" y="0"/>
                    <a:pt x="1083" y="0"/>
                  </a:cubicBezTo>
                  <a:lnTo>
                    <a:pt x="1119" y="0"/>
                  </a:lnTo>
                  <a:cubicBezTo>
                    <a:pt x="1121" y="0"/>
                    <a:pt x="1122" y="1"/>
                    <a:pt x="1122" y="2"/>
                  </a:cubicBezTo>
                  <a:cubicBezTo>
                    <a:pt x="1122" y="4"/>
                    <a:pt x="1121" y="5"/>
                    <a:pt x="1119" y="5"/>
                  </a:cubicBezTo>
                  <a:close/>
                  <a:moveTo>
                    <a:pt x="1058" y="5"/>
                  </a:moveTo>
                  <a:lnTo>
                    <a:pt x="1022" y="5"/>
                  </a:lnTo>
                  <a:cubicBezTo>
                    <a:pt x="1020" y="5"/>
                    <a:pt x="1019" y="4"/>
                    <a:pt x="1019" y="2"/>
                  </a:cubicBezTo>
                  <a:cubicBezTo>
                    <a:pt x="1019" y="1"/>
                    <a:pt x="1020" y="0"/>
                    <a:pt x="1022" y="0"/>
                  </a:cubicBezTo>
                  <a:lnTo>
                    <a:pt x="1058" y="0"/>
                  </a:lnTo>
                  <a:cubicBezTo>
                    <a:pt x="1059" y="0"/>
                    <a:pt x="1060" y="1"/>
                    <a:pt x="1060" y="2"/>
                  </a:cubicBezTo>
                  <a:cubicBezTo>
                    <a:pt x="1060" y="4"/>
                    <a:pt x="1059" y="5"/>
                    <a:pt x="1058" y="5"/>
                  </a:cubicBezTo>
                  <a:close/>
                  <a:moveTo>
                    <a:pt x="996" y="5"/>
                  </a:moveTo>
                  <a:lnTo>
                    <a:pt x="960" y="5"/>
                  </a:lnTo>
                  <a:cubicBezTo>
                    <a:pt x="959" y="5"/>
                    <a:pt x="958" y="4"/>
                    <a:pt x="958" y="2"/>
                  </a:cubicBezTo>
                  <a:cubicBezTo>
                    <a:pt x="958" y="1"/>
                    <a:pt x="959" y="0"/>
                    <a:pt x="960" y="0"/>
                  </a:cubicBezTo>
                  <a:lnTo>
                    <a:pt x="996" y="0"/>
                  </a:lnTo>
                  <a:cubicBezTo>
                    <a:pt x="998" y="0"/>
                    <a:pt x="999" y="1"/>
                    <a:pt x="999" y="2"/>
                  </a:cubicBezTo>
                  <a:cubicBezTo>
                    <a:pt x="999" y="4"/>
                    <a:pt x="998" y="5"/>
                    <a:pt x="996" y="5"/>
                  </a:cubicBezTo>
                  <a:close/>
                  <a:moveTo>
                    <a:pt x="935" y="5"/>
                  </a:moveTo>
                  <a:lnTo>
                    <a:pt x="899" y="5"/>
                  </a:lnTo>
                  <a:cubicBezTo>
                    <a:pt x="898" y="5"/>
                    <a:pt x="896" y="4"/>
                    <a:pt x="896" y="2"/>
                  </a:cubicBezTo>
                  <a:cubicBezTo>
                    <a:pt x="896" y="1"/>
                    <a:pt x="898" y="0"/>
                    <a:pt x="899" y="0"/>
                  </a:cubicBezTo>
                  <a:lnTo>
                    <a:pt x="935" y="0"/>
                  </a:lnTo>
                  <a:cubicBezTo>
                    <a:pt x="936" y="0"/>
                    <a:pt x="937" y="1"/>
                    <a:pt x="937" y="2"/>
                  </a:cubicBezTo>
                  <a:cubicBezTo>
                    <a:pt x="937" y="4"/>
                    <a:pt x="936" y="5"/>
                    <a:pt x="935" y="5"/>
                  </a:cubicBezTo>
                  <a:close/>
                  <a:moveTo>
                    <a:pt x="873" y="5"/>
                  </a:moveTo>
                  <a:lnTo>
                    <a:pt x="838" y="5"/>
                  </a:lnTo>
                  <a:cubicBezTo>
                    <a:pt x="836" y="5"/>
                    <a:pt x="835" y="4"/>
                    <a:pt x="835" y="2"/>
                  </a:cubicBezTo>
                  <a:cubicBezTo>
                    <a:pt x="835" y="1"/>
                    <a:pt x="836" y="0"/>
                    <a:pt x="838" y="0"/>
                  </a:cubicBezTo>
                  <a:lnTo>
                    <a:pt x="873" y="0"/>
                  </a:lnTo>
                  <a:cubicBezTo>
                    <a:pt x="875" y="0"/>
                    <a:pt x="876" y="1"/>
                    <a:pt x="876" y="2"/>
                  </a:cubicBezTo>
                  <a:cubicBezTo>
                    <a:pt x="876" y="4"/>
                    <a:pt x="875" y="5"/>
                    <a:pt x="873" y="5"/>
                  </a:cubicBezTo>
                  <a:close/>
                  <a:moveTo>
                    <a:pt x="812" y="5"/>
                  </a:moveTo>
                  <a:lnTo>
                    <a:pt x="776" y="5"/>
                  </a:lnTo>
                  <a:cubicBezTo>
                    <a:pt x="775" y="5"/>
                    <a:pt x="774" y="4"/>
                    <a:pt x="774" y="2"/>
                  </a:cubicBezTo>
                  <a:cubicBezTo>
                    <a:pt x="774" y="1"/>
                    <a:pt x="775" y="0"/>
                    <a:pt x="776" y="0"/>
                  </a:cubicBezTo>
                  <a:lnTo>
                    <a:pt x="812" y="0"/>
                  </a:lnTo>
                  <a:cubicBezTo>
                    <a:pt x="813" y="0"/>
                    <a:pt x="815" y="1"/>
                    <a:pt x="815" y="2"/>
                  </a:cubicBezTo>
                  <a:cubicBezTo>
                    <a:pt x="815" y="4"/>
                    <a:pt x="813" y="5"/>
                    <a:pt x="812" y="5"/>
                  </a:cubicBezTo>
                  <a:close/>
                  <a:moveTo>
                    <a:pt x="751" y="5"/>
                  </a:moveTo>
                  <a:lnTo>
                    <a:pt x="715" y="5"/>
                  </a:lnTo>
                  <a:cubicBezTo>
                    <a:pt x="713" y="5"/>
                    <a:pt x="712" y="4"/>
                    <a:pt x="712" y="2"/>
                  </a:cubicBezTo>
                  <a:cubicBezTo>
                    <a:pt x="712" y="1"/>
                    <a:pt x="713" y="0"/>
                    <a:pt x="715" y="0"/>
                  </a:cubicBezTo>
                  <a:lnTo>
                    <a:pt x="751" y="0"/>
                  </a:lnTo>
                  <a:cubicBezTo>
                    <a:pt x="752" y="0"/>
                    <a:pt x="753" y="1"/>
                    <a:pt x="753" y="2"/>
                  </a:cubicBezTo>
                  <a:cubicBezTo>
                    <a:pt x="753" y="4"/>
                    <a:pt x="752" y="5"/>
                    <a:pt x="751" y="5"/>
                  </a:cubicBezTo>
                  <a:close/>
                  <a:moveTo>
                    <a:pt x="689" y="5"/>
                  </a:moveTo>
                  <a:lnTo>
                    <a:pt x="653" y="5"/>
                  </a:lnTo>
                  <a:cubicBezTo>
                    <a:pt x="652" y="5"/>
                    <a:pt x="651" y="4"/>
                    <a:pt x="651" y="2"/>
                  </a:cubicBezTo>
                  <a:cubicBezTo>
                    <a:pt x="651" y="1"/>
                    <a:pt x="652" y="0"/>
                    <a:pt x="653" y="0"/>
                  </a:cubicBezTo>
                  <a:lnTo>
                    <a:pt x="689" y="0"/>
                  </a:lnTo>
                  <a:cubicBezTo>
                    <a:pt x="690" y="0"/>
                    <a:pt x="692" y="1"/>
                    <a:pt x="692" y="2"/>
                  </a:cubicBezTo>
                  <a:cubicBezTo>
                    <a:pt x="692" y="4"/>
                    <a:pt x="690" y="5"/>
                    <a:pt x="689" y="5"/>
                  </a:cubicBezTo>
                  <a:close/>
                  <a:moveTo>
                    <a:pt x="628" y="5"/>
                  </a:moveTo>
                  <a:lnTo>
                    <a:pt x="592" y="5"/>
                  </a:lnTo>
                  <a:cubicBezTo>
                    <a:pt x="590" y="5"/>
                    <a:pt x="589" y="4"/>
                    <a:pt x="589" y="2"/>
                  </a:cubicBezTo>
                  <a:cubicBezTo>
                    <a:pt x="589" y="1"/>
                    <a:pt x="590" y="0"/>
                    <a:pt x="592" y="0"/>
                  </a:cubicBezTo>
                  <a:lnTo>
                    <a:pt x="628" y="0"/>
                  </a:lnTo>
                  <a:cubicBezTo>
                    <a:pt x="629" y="0"/>
                    <a:pt x="630" y="1"/>
                    <a:pt x="630" y="2"/>
                  </a:cubicBezTo>
                  <a:cubicBezTo>
                    <a:pt x="630" y="4"/>
                    <a:pt x="629" y="5"/>
                    <a:pt x="628" y="5"/>
                  </a:cubicBezTo>
                  <a:close/>
                  <a:moveTo>
                    <a:pt x="566" y="5"/>
                  </a:moveTo>
                  <a:lnTo>
                    <a:pt x="530" y="5"/>
                  </a:lnTo>
                  <a:cubicBezTo>
                    <a:pt x="529" y="5"/>
                    <a:pt x="528" y="4"/>
                    <a:pt x="528" y="2"/>
                  </a:cubicBezTo>
                  <a:cubicBezTo>
                    <a:pt x="528" y="1"/>
                    <a:pt x="529" y="0"/>
                    <a:pt x="530" y="0"/>
                  </a:cubicBezTo>
                  <a:lnTo>
                    <a:pt x="566" y="0"/>
                  </a:lnTo>
                  <a:cubicBezTo>
                    <a:pt x="568" y="0"/>
                    <a:pt x="569" y="1"/>
                    <a:pt x="569" y="2"/>
                  </a:cubicBezTo>
                  <a:cubicBezTo>
                    <a:pt x="569" y="4"/>
                    <a:pt x="568" y="5"/>
                    <a:pt x="566" y="5"/>
                  </a:cubicBezTo>
                  <a:close/>
                  <a:moveTo>
                    <a:pt x="505" y="5"/>
                  </a:moveTo>
                  <a:lnTo>
                    <a:pt x="469" y="5"/>
                  </a:lnTo>
                  <a:cubicBezTo>
                    <a:pt x="468" y="5"/>
                    <a:pt x="466" y="4"/>
                    <a:pt x="466" y="2"/>
                  </a:cubicBezTo>
                  <a:cubicBezTo>
                    <a:pt x="466" y="1"/>
                    <a:pt x="468" y="0"/>
                    <a:pt x="469" y="0"/>
                  </a:cubicBezTo>
                  <a:lnTo>
                    <a:pt x="505" y="0"/>
                  </a:lnTo>
                  <a:cubicBezTo>
                    <a:pt x="506" y="0"/>
                    <a:pt x="507" y="1"/>
                    <a:pt x="507" y="2"/>
                  </a:cubicBezTo>
                  <a:cubicBezTo>
                    <a:pt x="507" y="4"/>
                    <a:pt x="506" y="5"/>
                    <a:pt x="505" y="5"/>
                  </a:cubicBezTo>
                  <a:close/>
                  <a:moveTo>
                    <a:pt x="443" y="5"/>
                  </a:moveTo>
                  <a:lnTo>
                    <a:pt x="407" y="5"/>
                  </a:lnTo>
                  <a:cubicBezTo>
                    <a:pt x="406" y="5"/>
                    <a:pt x="405" y="4"/>
                    <a:pt x="405" y="2"/>
                  </a:cubicBezTo>
                  <a:cubicBezTo>
                    <a:pt x="405" y="1"/>
                    <a:pt x="406" y="0"/>
                    <a:pt x="407" y="0"/>
                  </a:cubicBezTo>
                  <a:lnTo>
                    <a:pt x="443" y="0"/>
                  </a:lnTo>
                  <a:cubicBezTo>
                    <a:pt x="445" y="0"/>
                    <a:pt x="446" y="1"/>
                    <a:pt x="446" y="2"/>
                  </a:cubicBezTo>
                  <a:cubicBezTo>
                    <a:pt x="446" y="4"/>
                    <a:pt x="445" y="5"/>
                    <a:pt x="443" y="5"/>
                  </a:cubicBezTo>
                  <a:close/>
                  <a:moveTo>
                    <a:pt x="382" y="5"/>
                  </a:moveTo>
                  <a:lnTo>
                    <a:pt x="346" y="5"/>
                  </a:lnTo>
                  <a:cubicBezTo>
                    <a:pt x="345" y="5"/>
                    <a:pt x="343" y="4"/>
                    <a:pt x="343" y="2"/>
                  </a:cubicBezTo>
                  <a:cubicBezTo>
                    <a:pt x="343" y="1"/>
                    <a:pt x="345" y="0"/>
                    <a:pt x="346" y="0"/>
                  </a:cubicBezTo>
                  <a:lnTo>
                    <a:pt x="382" y="0"/>
                  </a:lnTo>
                  <a:cubicBezTo>
                    <a:pt x="383" y="0"/>
                    <a:pt x="384" y="1"/>
                    <a:pt x="384" y="2"/>
                  </a:cubicBezTo>
                  <a:cubicBezTo>
                    <a:pt x="384" y="4"/>
                    <a:pt x="383" y="5"/>
                    <a:pt x="382" y="5"/>
                  </a:cubicBezTo>
                  <a:close/>
                  <a:moveTo>
                    <a:pt x="320" y="5"/>
                  </a:moveTo>
                  <a:lnTo>
                    <a:pt x="285" y="5"/>
                  </a:lnTo>
                  <a:cubicBezTo>
                    <a:pt x="283" y="5"/>
                    <a:pt x="282" y="4"/>
                    <a:pt x="282" y="2"/>
                  </a:cubicBezTo>
                  <a:cubicBezTo>
                    <a:pt x="282" y="1"/>
                    <a:pt x="283" y="0"/>
                    <a:pt x="285" y="0"/>
                  </a:cubicBezTo>
                  <a:lnTo>
                    <a:pt x="320" y="0"/>
                  </a:lnTo>
                  <a:cubicBezTo>
                    <a:pt x="322" y="0"/>
                    <a:pt x="323" y="1"/>
                    <a:pt x="323" y="2"/>
                  </a:cubicBezTo>
                  <a:cubicBezTo>
                    <a:pt x="323" y="4"/>
                    <a:pt x="322" y="5"/>
                    <a:pt x="320" y="5"/>
                  </a:cubicBezTo>
                  <a:close/>
                  <a:moveTo>
                    <a:pt x="259" y="5"/>
                  </a:moveTo>
                  <a:lnTo>
                    <a:pt x="223" y="5"/>
                  </a:lnTo>
                  <a:cubicBezTo>
                    <a:pt x="222" y="5"/>
                    <a:pt x="221" y="4"/>
                    <a:pt x="221" y="2"/>
                  </a:cubicBezTo>
                  <a:cubicBezTo>
                    <a:pt x="221" y="1"/>
                    <a:pt x="222" y="0"/>
                    <a:pt x="223" y="0"/>
                  </a:cubicBezTo>
                  <a:lnTo>
                    <a:pt x="259" y="0"/>
                  </a:lnTo>
                  <a:cubicBezTo>
                    <a:pt x="260" y="0"/>
                    <a:pt x="262" y="1"/>
                    <a:pt x="262" y="2"/>
                  </a:cubicBezTo>
                  <a:cubicBezTo>
                    <a:pt x="262" y="4"/>
                    <a:pt x="260" y="5"/>
                    <a:pt x="259" y="5"/>
                  </a:cubicBezTo>
                  <a:close/>
                  <a:moveTo>
                    <a:pt x="198" y="5"/>
                  </a:moveTo>
                  <a:lnTo>
                    <a:pt x="162" y="5"/>
                  </a:lnTo>
                  <a:cubicBezTo>
                    <a:pt x="160" y="5"/>
                    <a:pt x="159" y="4"/>
                    <a:pt x="159" y="2"/>
                  </a:cubicBezTo>
                  <a:cubicBezTo>
                    <a:pt x="159" y="1"/>
                    <a:pt x="160" y="0"/>
                    <a:pt x="162" y="0"/>
                  </a:cubicBezTo>
                  <a:lnTo>
                    <a:pt x="198" y="0"/>
                  </a:ln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5"/>
                    <a:pt x="198" y="5"/>
                  </a:cubicBezTo>
                  <a:close/>
                  <a:moveTo>
                    <a:pt x="136" y="5"/>
                  </a:moveTo>
                  <a:lnTo>
                    <a:pt x="100" y="5"/>
                  </a:lnTo>
                  <a:cubicBezTo>
                    <a:pt x="99" y="5"/>
                    <a:pt x="98" y="4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lnTo>
                    <a:pt x="136" y="0"/>
                  </a:lnTo>
                  <a:cubicBezTo>
                    <a:pt x="138" y="0"/>
                    <a:pt x="139" y="1"/>
                    <a:pt x="139" y="2"/>
                  </a:cubicBezTo>
                  <a:cubicBezTo>
                    <a:pt x="139" y="4"/>
                    <a:pt x="138" y="5"/>
                    <a:pt x="136" y="5"/>
                  </a:cubicBezTo>
                  <a:close/>
                  <a:moveTo>
                    <a:pt x="75" y="5"/>
                  </a:moveTo>
                  <a:lnTo>
                    <a:pt x="39" y="5"/>
                  </a:lnTo>
                  <a:cubicBezTo>
                    <a:pt x="37" y="5"/>
                    <a:pt x="36" y="4"/>
                    <a:pt x="36" y="2"/>
                  </a:cubicBezTo>
                  <a:cubicBezTo>
                    <a:pt x="36" y="1"/>
                    <a:pt x="37" y="0"/>
                    <a:pt x="39" y="0"/>
                  </a:cubicBezTo>
                  <a:lnTo>
                    <a:pt x="75" y="0"/>
                  </a:lnTo>
                  <a:cubicBezTo>
                    <a:pt x="76" y="0"/>
                    <a:pt x="77" y="1"/>
                    <a:pt x="77" y="2"/>
                  </a:cubicBezTo>
                  <a:cubicBezTo>
                    <a:pt x="77" y="4"/>
                    <a:pt x="76" y="5"/>
                    <a:pt x="75" y="5"/>
                  </a:cubicBezTo>
                  <a:close/>
                  <a:moveTo>
                    <a:pt x="13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13" y="0"/>
                  </a:lnTo>
                  <a:cubicBezTo>
                    <a:pt x="15" y="0"/>
                    <a:pt x="16" y="1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0" name="Rectangle 48">
              <a:extLst>
                <a:ext uri="{FF2B5EF4-FFF2-40B4-BE49-F238E27FC236}">
                  <a16:creationId xmlns:a16="http://schemas.microsoft.com/office/drawing/2014/main" id="{4A1E92EC-EFF5-42D5-A919-DADFB6809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080" y="5449296"/>
              <a:ext cx="496337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Comment: 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1" name="Rectangle 50">
              <a:extLst>
                <a:ext uri="{FF2B5EF4-FFF2-40B4-BE49-F238E27FC236}">
                  <a16:creationId xmlns:a16="http://schemas.microsoft.com/office/drawing/2014/main" id="{7B089270-6A7E-4BE9-93E8-18978A116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934" y="5447516"/>
              <a:ext cx="259894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String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02" name="Freeform 52">
              <a:extLst>
                <a:ext uri="{FF2B5EF4-FFF2-40B4-BE49-F238E27FC236}">
                  <a16:creationId xmlns:a16="http://schemas.microsoft.com/office/drawing/2014/main" id="{305AA090-6FDC-4C2A-BFF8-D73B0EB8A0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6643" y="5420722"/>
              <a:ext cx="161925" cy="207963"/>
            </a:xfrm>
            <a:custGeom>
              <a:avLst/>
              <a:gdLst>
                <a:gd name="T0" fmla="*/ 57 w 102"/>
                <a:gd name="T1" fmla="*/ 0 h 131"/>
                <a:gd name="T2" fmla="*/ 102 w 102"/>
                <a:gd name="T3" fmla="*/ 43 h 131"/>
                <a:gd name="T4" fmla="*/ 102 w 102"/>
                <a:gd name="T5" fmla="*/ 131 h 131"/>
                <a:gd name="T6" fmla="*/ 0 w 102"/>
                <a:gd name="T7" fmla="*/ 131 h 131"/>
                <a:gd name="T8" fmla="*/ 0 w 102"/>
                <a:gd name="T9" fmla="*/ 0 h 131"/>
                <a:gd name="T10" fmla="*/ 57 w 102"/>
                <a:gd name="T11" fmla="*/ 0 h 131"/>
                <a:gd name="T12" fmla="*/ 9 w 102"/>
                <a:gd name="T13" fmla="*/ 122 h 131"/>
                <a:gd name="T14" fmla="*/ 93 w 102"/>
                <a:gd name="T15" fmla="*/ 122 h 131"/>
                <a:gd name="T16" fmla="*/ 93 w 102"/>
                <a:gd name="T17" fmla="*/ 48 h 131"/>
                <a:gd name="T18" fmla="*/ 51 w 102"/>
                <a:gd name="T19" fmla="*/ 48 h 131"/>
                <a:gd name="T20" fmla="*/ 51 w 102"/>
                <a:gd name="T21" fmla="*/ 7 h 131"/>
                <a:gd name="T22" fmla="*/ 9 w 102"/>
                <a:gd name="T23" fmla="*/ 7 h 131"/>
                <a:gd name="T24" fmla="*/ 9 w 102"/>
                <a:gd name="T25" fmla="*/ 122 h 131"/>
                <a:gd name="T26" fmla="*/ 60 w 102"/>
                <a:gd name="T27" fmla="*/ 13 h 131"/>
                <a:gd name="T28" fmla="*/ 60 w 102"/>
                <a:gd name="T29" fmla="*/ 40 h 131"/>
                <a:gd name="T30" fmla="*/ 87 w 102"/>
                <a:gd name="T31" fmla="*/ 40 h 131"/>
                <a:gd name="T32" fmla="*/ 60 w 102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31">
                  <a:moveTo>
                    <a:pt x="57" y="0"/>
                  </a:moveTo>
                  <a:lnTo>
                    <a:pt x="102" y="43"/>
                  </a:lnTo>
                  <a:lnTo>
                    <a:pt x="102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7" y="0"/>
                  </a:lnTo>
                  <a:close/>
                  <a:moveTo>
                    <a:pt x="9" y="122"/>
                  </a:moveTo>
                  <a:lnTo>
                    <a:pt x="93" y="122"/>
                  </a:lnTo>
                  <a:lnTo>
                    <a:pt x="93" y="48"/>
                  </a:lnTo>
                  <a:lnTo>
                    <a:pt x="51" y="48"/>
                  </a:lnTo>
                  <a:lnTo>
                    <a:pt x="51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0" y="13"/>
                  </a:moveTo>
                  <a:lnTo>
                    <a:pt x="60" y="40"/>
                  </a:lnTo>
                  <a:lnTo>
                    <a:pt x="87" y="40"/>
                  </a:lnTo>
                  <a:lnTo>
                    <a:pt x="6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</p:spTree>
    <p:extLst>
      <p:ext uri="{BB962C8B-B14F-4D97-AF65-F5344CB8AC3E}">
        <p14:creationId xmlns:p14="http://schemas.microsoft.com/office/powerpoint/2010/main" val="17380771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69622" y="2510898"/>
            <a:ext cx="6804756" cy="1836204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4400" dirty="0"/>
              <a:t>How can we implement support for such Ad-Hoc Changes?</a:t>
            </a:r>
          </a:p>
        </p:txBody>
      </p:sp>
    </p:spTree>
    <p:extLst>
      <p:ext uri="{BB962C8B-B14F-4D97-AF65-F5344CB8AC3E}">
        <p14:creationId xmlns:p14="http://schemas.microsoft.com/office/powerpoint/2010/main" val="2287204110"/>
      </p:ext>
    </p:extLst>
  </p:cSld>
  <p:clrMapOvr>
    <a:masterClrMapping/>
  </p:clrMapOvr>
  <p:transition spd="slow">
    <p:push dir="u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DE" dirty="0"/>
              <a:t>O</a:t>
            </a:r>
            <a:r>
              <a:rPr lang="en-US" dirty="0"/>
              <a:t>b</a:t>
            </a:r>
            <a:r>
              <a:rPr lang="en-DE" dirty="0"/>
              <a:t>j</a:t>
            </a:r>
            <a:r>
              <a:rPr lang="en-US" dirty="0"/>
              <a:t>e</a:t>
            </a:r>
            <a:r>
              <a:rPr lang="en-DE" dirty="0"/>
              <a:t>c</a:t>
            </a:r>
            <a:r>
              <a:rPr lang="en-US" dirty="0"/>
              <a:t>t</a:t>
            </a:r>
            <a:r>
              <a:rPr lang="en-DE" dirty="0"/>
              <a:t> </a:t>
            </a:r>
            <a:r>
              <a:rPr lang="en-US" dirty="0"/>
              <a:t>I</a:t>
            </a:r>
            <a:r>
              <a:rPr lang="en-DE" dirty="0"/>
              <a:t>n</a:t>
            </a:r>
            <a:r>
              <a:rPr lang="en-US" dirty="0"/>
              <a:t>s</a:t>
            </a:r>
            <a:r>
              <a:rPr lang="en-DE" dirty="0"/>
              <a:t>t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c</a:t>
            </a:r>
            <a:r>
              <a:rPr lang="en-DE" dirty="0"/>
              <a:t>e </a:t>
            </a:r>
            <a:r>
              <a:rPr lang="en-US" dirty="0"/>
              <a:t>L</a:t>
            </a:r>
            <a:r>
              <a:rPr lang="en-DE" dirty="0"/>
              <a:t>e</a:t>
            </a:r>
            <a:r>
              <a:rPr lang="en-US" dirty="0"/>
              <a:t>v</a:t>
            </a:r>
            <a:r>
              <a:rPr lang="en-DE" dirty="0"/>
              <a:t>e</a:t>
            </a:r>
            <a:r>
              <a:rPr lang="en-US" dirty="0"/>
              <a:t>l</a:t>
            </a:r>
            <a:r>
              <a:rPr lang="en-DE" dirty="0"/>
              <a:t> </a:t>
            </a:r>
            <a:r>
              <a:rPr lang="en-US" dirty="0"/>
              <a:t>C</a:t>
            </a:r>
            <a:r>
              <a:rPr lang="en-DE" dirty="0"/>
              <a:t>h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g</a:t>
            </a:r>
            <a:r>
              <a:rPr lang="en-DE" dirty="0"/>
              <a:t>e</a:t>
            </a:r>
            <a:r>
              <a:rPr lang="en-US" dirty="0"/>
              <a:t>s</a:t>
            </a:r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6A7B6459-A962-4434-BCB9-5E2A5CD9EC9E}"/>
              </a:ext>
            </a:extLst>
          </p:cNvPr>
          <p:cNvSpPr txBox="1"/>
          <p:nvPr/>
        </p:nvSpPr>
        <p:spPr>
          <a:xfrm>
            <a:off x="2947169" y="4843730"/>
            <a:ext cx="28007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Graphical Representation</a:t>
            </a:r>
          </a:p>
        </p:txBody>
      </p:sp>
      <p:grpSp>
        <p:nvGrpSpPr>
          <p:cNvPr id="84" name="Gruppieren 83">
            <a:extLst>
              <a:ext uri="{FF2B5EF4-FFF2-40B4-BE49-F238E27FC236}">
                <a16:creationId xmlns:a16="http://schemas.microsoft.com/office/drawing/2014/main" id="{1D99B194-F4DC-4764-87C6-C52F2EC18AF8}"/>
              </a:ext>
            </a:extLst>
          </p:cNvPr>
          <p:cNvGrpSpPr/>
          <p:nvPr/>
        </p:nvGrpSpPr>
        <p:grpSpPr>
          <a:xfrm>
            <a:off x="2521421" y="4479926"/>
            <a:ext cx="1038225" cy="298450"/>
            <a:chOff x="977900" y="4479926"/>
            <a:chExt cx="1038225" cy="298450"/>
          </a:xfrm>
        </p:grpSpPr>
        <p:sp>
          <p:nvSpPr>
            <p:cNvPr id="85" name="Rectangle 6">
              <a:extLst>
                <a:ext uri="{FF2B5EF4-FFF2-40B4-BE49-F238E27FC236}">
                  <a16:creationId xmlns:a16="http://schemas.microsoft.com/office/drawing/2014/main" id="{82C0116F-2144-4374-82CA-E1C63F07B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4481513"/>
              <a:ext cx="1035050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7">
              <a:extLst>
                <a:ext uri="{FF2B5EF4-FFF2-40B4-BE49-F238E27FC236}">
                  <a16:creationId xmlns:a16="http://schemas.microsoft.com/office/drawing/2014/main" id="{D2B86629-395E-451B-A0D7-AF763B5671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900" y="4479926"/>
              <a:ext cx="1038225" cy="298450"/>
            </a:xfrm>
            <a:custGeom>
              <a:avLst/>
              <a:gdLst>
                <a:gd name="T0" fmla="*/ 2 w 1183"/>
                <a:gd name="T1" fmla="*/ 5 h 340"/>
                <a:gd name="T2" fmla="*/ 0 w 1183"/>
                <a:gd name="T3" fmla="*/ 69 h 340"/>
                <a:gd name="T4" fmla="*/ 0 w 1183"/>
                <a:gd name="T5" fmla="*/ 166 h 340"/>
                <a:gd name="T6" fmla="*/ 2 w 1183"/>
                <a:gd name="T7" fmla="*/ 230 h 340"/>
                <a:gd name="T8" fmla="*/ 5 w 1183"/>
                <a:gd name="T9" fmla="*/ 289 h 340"/>
                <a:gd name="T10" fmla="*/ 5 w 1183"/>
                <a:gd name="T11" fmla="*/ 315 h 340"/>
                <a:gd name="T12" fmla="*/ 2 w 1183"/>
                <a:gd name="T13" fmla="*/ 340 h 340"/>
                <a:gd name="T14" fmla="*/ 77 w 1183"/>
                <a:gd name="T15" fmla="*/ 335 h 340"/>
                <a:gd name="T16" fmla="*/ 103 w 1183"/>
                <a:gd name="T17" fmla="*/ 335 h 340"/>
                <a:gd name="T18" fmla="*/ 103 w 1183"/>
                <a:gd name="T19" fmla="*/ 335 h 340"/>
                <a:gd name="T20" fmla="*/ 162 w 1183"/>
                <a:gd name="T21" fmla="*/ 337 h 340"/>
                <a:gd name="T22" fmla="*/ 226 w 1183"/>
                <a:gd name="T23" fmla="*/ 340 h 340"/>
                <a:gd name="T24" fmla="*/ 323 w 1183"/>
                <a:gd name="T25" fmla="*/ 340 h 340"/>
                <a:gd name="T26" fmla="*/ 387 w 1183"/>
                <a:gd name="T27" fmla="*/ 337 h 340"/>
                <a:gd name="T28" fmla="*/ 446 w 1183"/>
                <a:gd name="T29" fmla="*/ 335 h 340"/>
                <a:gd name="T30" fmla="*/ 471 w 1183"/>
                <a:gd name="T31" fmla="*/ 335 h 340"/>
                <a:gd name="T32" fmla="*/ 471 w 1183"/>
                <a:gd name="T33" fmla="*/ 335 h 340"/>
                <a:gd name="T34" fmla="*/ 530 w 1183"/>
                <a:gd name="T35" fmla="*/ 337 h 340"/>
                <a:gd name="T36" fmla="*/ 594 w 1183"/>
                <a:gd name="T37" fmla="*/ 340 h 340"/>
                <a:gd name="T38" fmla="*/ 692 w 1183"/>
                <a:gd name="T39" fmla="*/ 340 h 340"/>
                <a:gd name="T40" fmla="*/ 756 w 1183"/>
                <a:gd name="T41" fmla="*/ 337 h 340"/>
                <a:gd name="T42" fmla="*/ 815 w 1183"/>
                <a:gd name="T43" fmla="*/ 335 h 340"/>
                <a:gd name="T44" fmla="*/ 840 w 1183"/>
                <a:gd name="T45" fmla="*/ 335 h 340"/>
                <a:gd name="T46" fmla="*/ 840 w 1183"/>
                <a:gd name="T47" fmla="*/ 335 h 340"/>
                <a:gd name="T48" fmla="*/ 899 w 1183"/>
                <a:gd name="T49" fmla="*/ 337 h 340"/>
                <a:gd name="T50" fmla="*/ 963 w 1183"/>
                <a:gd name="T51" fmla="*/ 340 h 340"/>
                <a:gd name="T52" fmla="*/ 1060 w 1183"/>
                <a:gd name="T53" fmla="*/ 340 h 340"/>
                <a:gd name="T54" fmla="*/ 1124 w 1183"/>
                <a:gd name="T55" fmla="*/ 337 h 340"/>
                <a:gd name="T56" fmla="*/ 1180 w 1183"/>
                <a:gd name="T57" fmla="*/ 335 h 340"/>
                <a:gd name="T58" fmla="*/ 1180 w 1183"/>
                <a:gd name="T59" fmla="*/ 340 h 340"/>
                <a:gd name="T60" fmla="*/ 1180 w 1183"/>
                <a:gd name="T61" fmla="*/ 270 h 340"/>
                <a:gd name="T62" fmla="*/ 1177 w 1183"/>
                <a:gd name="T63" fmla="*/ 211 h 340"/>
                <a:gd name="T64" fmla="*/ 1177 w 1183"/>
                <a:gd name="T65" fmla="*/ 185 h 340"/>
                <a:gd name="T66" fmla="*/ 1177 w 1183"/>
                <a:gd name="T67" fmla="*/ 185 h 340"/>
                <a:gd name="T68" fmla="*/ 1180 w 1183"/>
                <a:gd name="T69" fmla="*/ 127 h 340"/>
                <a:gd name="T70" fmla="*/ 1183 w 1183"/>
                <a:gd name="T71" fmla="*/ 63 h 340"/>
                <a:gd name="T72" fmla="*/ 1143 w 1183"/>
                <a:gd name="T73" fmla="*/ 0 h 340"/>
                <a:gd name="T74" fmla="*/ 1079 w 1183"/>
                <a:gd name="T75" fmla="*/ 2 h 340"/>
                <a:gd name="T76" fmla="*/ 1020 w 1183"/>
                <a:gd name="T77" fmla="*/ 5 h 340"/>
                <a:gd name="T78" fmla="*/ 994 w 1183"/>
                <a:gd name="T79" fmla="*/ 5 h 340"/>
                <a:gd name="T80" fmla="*/ 994 w 1183"/>
                <a:gd name="T81" fmla="*/ 5 h 340"/>
                <a:gd name="T82" fmla="*/ 936 w 1183"/>
                <a:gd name="T83" fmla="*/ 2 h 340"/>
                <a:gd name="T84" fmla="*/ 872 w 1183"/>
                <a:gd name="T85" fmla="*/ 0 h 340"/>
                <a:gd name="T86" fmla="*/ 774 w 1183"/>
                <a:gd name="T87" fmla="*/ 0 h 340"/>
                <a:gd name="T88" fmla="*/ 710 w 1183"/>
                <a:gd name="T89" fmla="*/ 2 h 340"/>
                <a:gd name="T90" fmla="*/ 651 w 1183"/>
                <a:gd name="T91" fmla="*/ 5 h 340"/>
                <a:gd name="T92" fmla="*/ 626 w 1183"/>
                <a:gd name="T93" fmla="*/ 5 h 340"/>
                <a:gd name="T94" fmla="*/ 626 w 1183"/>
                <a:gd name="T95" fmla="*/ 5 h 340"/>
                <a:gd name="T96" fmla="*/ 567 w 1183"/>
                <a:gd name="T97" fmla="*/ 2 h 340"/>
                <a:gd name="T98" fmla="*/ 503 w 1183"/>
                <a:gd name="T99" fmla="*/ 0 h 340"/>
                <a:gd name="T100" fmla="*/ 406 w 1183"/>
                <a:gd name="T101" fmla="*/ 0 h 340"/>
                <a:gd name="T102" fmla="*/ 342 w 1183"/>
                <a:gd name="T103" fmla="*/ 2 h 340"/>
                <a:gd name="T104" fmla="*/ 283 w 1183"/>
                <a:gd name="T105" fmla="*/ 5 h 340"/>
                <a:gd name="T106" fmla="*/ 257 w 1183"/>
                <a:gd name="T107" fmla="*/ 5 h 340"/>
                <a:gd name="T108" fmla="*/ 257 w 1183"/>
                <a:gd name="T109" fmla="*/ 5 h 340"/>
                <a:gd name="T110" fmla="*/ 198 w 1183"/>
                <a:gd name="T111" fmla="*/ 2 h 340"/>
                <a:gd name="T112" fmla="*/ 134 w 1183"/>
                <a:gd name="T113" fmla="*/ 0 h 340"/>
                <a:gd name="T114" fmla="*/ 37 w 1183"/>
                <a:gd name="T115" fmla="*/ 0 h 340"/>
                <a:gd name="T116" fmla="*/ 0 w 1183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3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2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2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2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2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2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2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2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2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2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2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6" y="336"/>
                    <a:pt x="326" y="337"/>
                  </a:cubicBezTo>
                  <a:cubicBezTo>
                    <a:pt x="326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9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7" y="339"/>
                    <a:pt x="407" y="337"/>
                  </a:cubicBezTo>
                  <a:cubicBezTo>
                    <a:pt x="407" y="336"/>
                    <a:pt x="409" y="335"/>
                    <a:pt x="410" y="335"/>
                  </a:cubicBezTo>
                  <a:close/>
                  <a:moveTo>
                    <a:pt x="471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1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1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0" y="339"/>
                    <a:pt x="530" y="337"/>
                  </a:cubicBezTo>
                  <a:cubicBezTo>
                    <a:pt x="530" y="336"/>
                    <a:pt x="532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7" y="335"/>
                    <a:pt x="879" y="336"/>
                    <a:pt x="879" y="337"/>
                  </a:cubicBezTo>
                  <a:cubicBezTo>
                    <a:pt x="879" y="339"/>
                    <a:pt x="877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7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7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0" y="335"/>
                    <a:pt x="1001" y="336"/>
                    <a:pt x="1001" y="337"/>
                  </a:cubicBezTo>
                  <a:cubicBezTo>
                    <a:pt x="1001" y="339"/>
                    <a:pt x="1000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0" y="339"/>
                    <a:pt x="960" y="337"/>
                  </a:cubicBezTo>
                  <a:cubicBezTo>
                    <a:pt x="960" y="336"/>
                    <a:pt x="962" y="335"/>
                    <a:pt x="963" y="335"/>
                  </a:cubicBezTo>
                  <a:close/>
                  <a:moveTo>
                    <a:pt x="1024" y="335"/>
                  </a:moveTo>
                  <a:lnTo>
                    <a:pt x="1060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0" y="340"/>
                  </a:cubicBezTo>
                  <a:lnTo>
                    <a:pt x="1024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4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4" y="336"/>
                    <a:pt x="1124" y="337"/>
                  </a:cubicBezTo>
                  <a:cubicBezTo>
                    <a:pt x="1124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4" y="340"/>
                    <a:pt x="1083" y="339"/>
                    <a:pt x="1083" y="337"/>
                  </a:cubicBezTo>
                  <a:cubicBezTo>
                    <a:pt x="1083" y="336"/>
                    <a:pt x="1084" y="335"/>
                    <a:pt x="1086" y="335"/>
                  </a:cubicBezTo>
                  <a:close/>
                  <a:moveTo>
                    <a:pt x="1147" y="335"/>
                  </a:moveTo>
                  <a:lnTo>
                    <a:pt x="1180" y="335"/>
                  </a:lnTo>
                  <a:lnTo>
                    <a:pt x="1177" y="337"/>
                  </a:lnTo>
                  <a:lnTo>
                    <a:pt x="1177" y="334"/>
                  </a:lnTo>
                  <a:cubicBezTo>
                    <a:pt x="1177" y="332"/>
                    <a:pt x="1179" y="331"/>
                    <a:pt x="1180" y="331"/>
                  </a:cubicBezTo>
                  <a:cubicBezTo>
                    <a:pt x="1181" y="331"/>
                    <a:pt x="1183" y="332"/>
                    <a:pt x="1183" y="334"/>
                  </a:cubicBezTo>
                  <a:lnTo>
                    <a:pt x="1183" y="337"/>
                  </a:lnTo>
                  <a:cubicBezTo>
                    <a:pt x="1183" y="339"/>
                    <a:pt x="1181" y="340"/>
                    <a:pt x="1180" y="340"/>
                  </a:cubicBezTo>
                  <a:lnTo>
                    <a:pt x="1147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7" y="335"/>
                  </a:cubicBezTo>
                  <a:close/>
                  <a:moveTo>
                    <a:pt x="1177" y="308"/>
                  </a:moveTo>
                  <a:lnTo>
                    <a:pt x="1177" y="272"/>
                  </a:lnTo>
                  <a:cubicBezTo>
                    <a:pt x="1177" y="271"/>
                    <a:pt x="1179" y="270"/>
                    <a:pt x="1180" y="270"/>
                  </a:cubicBezTo>
                  <a:cubicBezTo>
                    <a:pt x="1181" y="270"/>
                    <a:pt x="1183" y="271"/>
                    <a:pt x="1183" y="272"/>
                  </a:cubicBezTo>
                  <a:lnTo>
                    <a:pt x="1183" y="308"/>
                  </a:lnTo>
                  <a:cubicBezTo>
                    <a:pt x="1183" y="310"/>
                    <a:pt x="1181" y="311"/>
                    <a:pt x="1180" y="311"/>
                  </a:cubicBezTo>
                  <a:cubicBezTo>
                    <a:pt x="1179" y="311"/>
                    <a:pt x="1177" y="310"/>
                    <a:pt x="1177" y="308"/>
                  </a:cubicBezTo>
                  <a:close/>
                  <a:moveTo>
                    <a:pt x="1177" y="247"/>
                  </a:moveTo>
                  <a:lnTo>
                    <a:pt x="1177" y="211"/>
                  </a:lnTo>
                  <a:cubicBezTo>
                    <a:pt x="1177" y="210"/>
                    <a:pt x="1179" y="208"/>
                    <a:pt x="1180" y="208"/>
                  </a:cubicBezTo>
                  <a:cubicBezTo>
                    <a:pt x="1181" y="208"/>
                    <a:pt x="1183" y="210"/>
                    <a:pt x="1183" y="211"/>
                  </a:cubicBezTo>
                  <a:lnTo>
                    <a:pt x="1183" y="247"/>
                  </a:lnTo>
                  <a:cubicBezTo>
                    <a:pt x="1183" y="248"/>
                    <a:pt x="1181" y="249"/>
                    <a:pt x="1180" y="249"/>
                  </a:cubicBezTo>
                  <a:cubicBezTo>
                    <a:pt x="1179" y="249"/>
                    <a:pt x="1177" y="248"/>
                    <a:pt x="1177" y="247"/>
                  </a:cubicBezTo>
                  <a:close/>
                  <a:moveTo>
                    <a:pt x="1177" y="185"/>
                  </a:moveTo>
                  <a:lnTo>
                    <a:pt x="1177" y="150"/>
                  </a:lnTo>
                  <a:cubicBezTo>
                    <a:pt x="1177" y="148"/>
                    <a:pt x="1179" y="147"/>
                    <a:pt x="1180" y="147"/>
                  </a:cubicBezTo>
                  <a:cubicBezTo>
                    <a:pt x="1181" y="147"/>
                    <a:pt x="1183" y="148"/>
                    <a:pt x="1183" y="150"/>
                  </a:cubicBezTo>
                  <a:lnTo>
                    <a:pt x="1183" y="185"/>
                  </a:lnTo>
                  <a:cubicBezTo>
                    <a:pt x="1183" y="187"/>
                    <a:pt x="1181" y="188"/>
                    <a:pt x="1180" y="188"/>
                  </a:cubicBezTo>
                  <a:cubicBezTo>
                    <a:pt x="1179" y="188"/>
                    <a:pt x="1177" y="187"/>
                    <a:pt x="1177" y="185"/>
                  </a:cubicBezTo>
                  <a:close/>
                  <a:moveTo>
                    <a:pt x="1177" y="124"/>
                  </a:moveTo>
                  <a:lnTo>
                    <a:pt x="1177" y="88"/>
                  </a:lnTo>
                  <a:cubicBezTo>
                    <a:pt x="1177" y="87"/>
                    <a:pt x="1179" y="86"/>
                    <a:pt x="1180" y="86"/>
                  </a:cubicBezTo>
                  <a:cubicBezTo>
                    <a:pt x="1181" y="86"/>
                    <a:pt x="1183" y="87"/>
                    <a:pt x="1183" y="88"/>
                  </a:cubicBezTo>
                  <a:lnTo>
                    <a:pt x="1183" y="124"/>
                  </a:lnTo>
                  <a:cubicBezTo>
                    <a:pt x="1183" y="125"/>
                    <a:pt x="1181" y="127"/>
                    <a:pt x="1180" y="127"/>
                  </a:cubicBezTo>
                  <a:cubicBezTo>
                    <a:pt x="1179" y="127"/>
                    <a:pt x="1177" y="125"/>
                    <a:pt x="1177" y="124"/>
                  </a:cubicBezTo>
                  <a:close/>
                  <a:moveTo>
                    <a:pt x="1177" y="63"/>
                  </a:moveTo>
                  <a:lnTo>
                    <a:pt x="1177" y="27"/>
                  </a:lnTo>
                  <a:cubicBezTo>
                    <a:pt x="1177" y="25"/>
                    <a:pt x="1179" y="24"/>
                    <a:pt x="1180" y="24"/>
                  </a:cubicBezTo>
                  <a:cubicBezTo>
                    <a:pt x="1181" y="24"/>
                    <a:pt x="1183" y="25"/>
                    <a:pt x="1183" y="27"/>
                  </a:cubicBezTo>
                  <a:lnTo>
                    <a:pt x="1183" y="63"/>
                  </a:lnTo>
                  <a:cubicBezTo>
                    <a:pt x="1183" y="64"/>
                    <a:pt x="1181" y="65"/>
                    <a:pt x="1180" y="65"/>
                  </a:cubicBezTo>
                  <a:cubicBezTo>
                    <a:pt x="1179" y="65"/>
                    <a:pt x="1177" y="64"/>
                    <a:pt x="1177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2" y="5"/>
                    <a:pt x="1140" y="4"/>
                    <a:pt x="1140" y="2"/>
                  </a:cubicBezTo>
                  <a:cubicBezTo>
                    <a:pt x="1140" y="1"/>
                    <a:pt x="1142" y="0"/>
                    <a:pt x="1143" y="0"/>
                  </a:cubicBezTo>
                  <a:lnTo>
                    <a:pt x="1179" y="0"/>
                  </a:lnTo>
                  <a:cubicBezTo>
                    <a:pt x="1180" y="0"/>
                    <a:pt x="1181" y="1"/>
                    <a:pt x="1181" y="2"/>
                  </a:cubicBezTo>
                  <a:cubicBezTo>
                    <a:pt x="1181" y="4"/>
                    <a:pt x="1180" y="5"/>
                    <a:pt x="1179" y="5"/>
                  </a:cubicBezTo>
                  <a:close/>
                  <a:moveTo>
                    <a:pt x="1117" y="5"/>
                  </a:moveTo>
                  <a:lnTo>
                    <a:pt x="1081" y="5"/>
                  </a:lnTo>
                  <a:cubicBezTo>
                    <a:pt x="1080" y="5"/>
                    <a:pt x="1079" y="4"/>
                    <a:pt x="1079" y="2"/>
                  </a:cubicBezTo>
                  <a:cubicBezTo>
                    <a:pt x="1079" y="1"/>
                    <a:pt x="1080" y="0"/>
                    <a:pt x="1081" y="0"/>
                  </a:cubicBezTo>
                  <a:lnTo>
                    <a:pt x="1117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7" y="5"/>
                  </a:cubicBezTo>
                  <a:close/>
                  <a:moveTo>
                    <a:pt x="1056" y="5"/>
                  </a:moveTo>
                  <a:lnTo>
                    <a:pt x="1020" y="5"/>
                  </a:lnTo>
                  <a:cubicBezTo>
                    <a:pt x="1019" y="5"/>
                    <a:pt x="1017" y="4"/>
                    <a:pt x="1017" y="2"/>
                  </a:cubicBezTo>
                  <a:cubicBezTo>
                    <a:pt x="1017" y="1"/>
                    <a:pt x="1019" y="0"/>
                    <a:pt x="1020" y="0"/>
                  </a:cubicBezTo>
                  <a:lnTo>
                    <a:pt x="1056" y="0"/>
                  </a:lnTo>
                  <a:cubicBezTo>
                    <a:pt x="1057" y="0"/>
                    <a:pt x="1058" y="1"/>
                    <a:pt x="1058" y="2"/>
                  </a:cubicBezTo>
                  <a:cubicBezTo>
                    <a:pt x="1058" y="4"/>
                    <a:pt x="1057" y="5"/>
                    <a:pt x="1056" y="5"/>
                  </a:cubicBezTo>
                  <a:close/>
                  <a:moveTo>
                    <a:pt x="994" y="5"/>
                  </a:moveTo>
                  <a:lnTo>
                    <a:pt x="959" y="5"/>
                  </a:lnTo>
                  <a:cubicBezTo>
                    <a:pt x="957" y="5"/>
                    <a:pt x="956" y="4"/>
                    <a:pt x="956" y="2"/>
                  </a:cubicBezTo>
                  <a:cubicBezTo>
                    <a:pt x="956" y="1"/>
                    <a:pt x="957" y="0"/>
                    <a:pt x="959" y="0"/>
                  </a:cubicBezTo>
                  <a:lnTo>
                    <a:pt x="994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4" y="5"/>
                  </a:cubicBezTo>
                  <a:close/>
                  <a:moveTo>
                    <a:pt x="933" y="5"/>
                  </a:moveTo>
                  <a:lnTo>
                    <a:pt x="897" y="5"/>
                  </a:lnTo>
                  <a:cubicBezTo>
                    <a:pt x="896" y="5"/>
                    <a:pt x="895" y="4"/>
                    <a:pt x="895" y="2"/>
                  </a:cubicBezTo>
                  <a:cubicBezTo>
                    <a:pt x="895" y="1"/>
                    <a:pt x="896" y="0"/>
                    <a:pt x="897" y="0"/>
                  </a:cubicBezTo>
                  <a:lnTo>
                    <a:pt x="933" y="0"/>
                  </a:lnTo>
                  <a:cubicBezTo>
                    <a:pt x="934" y="0"/>
                    <a:pt x="936" y="1"/>
                    <a:pt x="936" y="2"/>
                  </a:cubicBezTo>
                  <a:cubicBezTo>
                    <a:pt x="936" y="4"/>
                    <a:pt x="934" y="5"/>
                    <a:pt x="933" y="5"/>
                  </a:cubicBezTo>
                  <a:close/>
                  <a:moveTo>
                    <a:pt x="872" y="5"/>
                  </a:moveTo>
                  <a:lnTo>
                    <a:pt x="836" y="5"/>
                  </a:lnTo>
                  <a:cubicBezTo>
                    <a:pt x="834" y="5"/>
                    <a:pt x="833" y="4"/>
                    <a:pt x="833" y="2"/>
                  </a:cubicBezTo>
                  <a:cubicBezTo>
                    <a:pt x="833" y="1"/>
                    <a:pt x="834" y="0"/>
                    <a:pt x="836" y="0"/>
                  </a:cubicBezTo>
                  <a:lnTo>
                    <a:pt x="872" y="0"/>
                  </a:lnTo>
                  <a:cubicBezTo>
                    <a:pt x="873" y="0"/>
                    <a:pt x="874" y="1"/>
                    <a:pt x="874" y="2"/>
                  </a:cubicBezTo>
                  <a:cubicBezTo>
                    <a:pt x="874" y="4"/>
                    <a:pt x="873" y="5"/>
                    <a:pt x="872" y="5"/>
                  </a:cubicBezTo>
                  <a:close/>
                  <a:moveTo>
                    <a:pt x="810" y="5"/>
                  </a:moveTo>
                  <a:lnTo>
                    <a:pt x="774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4" y="0"/>
                  </a:cubicBezTo>
                  <a:lnTo>
                    <a:pt x="810" y="0"/>
                  </a:lnTo>
                  <a:cubicBezTo>
                    <a:pt x="812" y="0"/>
                    <a:pt x="813" y="1"/>
                    <a:pt x="813" y="2"/>
                  </a:cubicBezTo>
                  <a:cubicBezTo>
                    <a:pt x="813" y="4"/>
                    <a:pt x="812" y="5"/>
                    <a:pt x="810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1" y="5"/>
                    <a:pt x="710" y="4"/>
                    <a:pt x="710" y="2"/>
                  </a:cubicBezTo>
                  <a:cubicBezTo>
                    <a:pt x="710" y="1"/>
                    <a:pt x="711" y="0"/>
                    <a:pt x="713" y="0"/>
                  </a:cubicBezTo>
                  <a:lnTo>
                    <a:pt x="749" y="0"/>
                  </a:lnTo>
                  <a:cubicBezTo>
                    <a:pt x="750" y="0"/>
                    <a:pt x="751" y="1"/>
                    <a:pt x="751" y="2"/>
                  </a:cubicBezTo>
                  <a:cubicBezTo>
                    <a:pt x="751" y="4"/>
                    <a:pt x="750" y="5"/>
                    <a:pt x="749" y="5"/>
                  </a:cubicBezTo>
                  <a:close/>
                  <a:moveTo>
                    <a:pt x="687" y="5"/>
                  </a:moveTo>
                  <a:lnTo>
                    <a:pt x="651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1" y="0"/>
                  </a:cubicBezTo>
                  <a:lnTo>
                    <a:pt x="687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7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9" y="5"/>
                    <a:pt x="587" y="4"/>
                    <a:pt x="587" y="2"/>
                  </a:cubicBezTo>
                  <a:cubicBezTo>
                    <a:pt x="587" y="1"/>
                    <a:pt x="589" y="0"/>
                    <a:pt x="590" y="0"/>
                  </a:cubicBezTo>
                  <a:lnTo>
                    <a:pt x="626" y="0"/>
                  </a:lnTo>
                  <a:cubicBezTo>
                    <a:pt x="627" y="0"/>
                    <a:pt x="628" y="1"/>
                    <a:pt x="628" y="2"/>
                  </a:cubicBezTo>
                  <a:cubicBezTo>
                    <a:pt x="628" y="4"/>
                    <a:pt x="627" y="5"/>
                    <a:pt x="626" y="5"/>
                  </a:cubicBezTo>
                  <a:close/>
                  <a:moveTo>
                    <a:pt x="564" y="5"/>
                  </a:moveTo>
                  <a:lnTo>
                    <a:pt x="529" y="5"/>
                  </a:lnTo>
                  <a:cubicBezTo>
                    <a:pt x="527" y="5"/>
                    <a:pt x="526" y="4"/>
                    <a:pt x="526" y="2"/>
                  </a:cubicBezTo>
                  <a:cubicBezTo>
                    <a:pt x="526" y="1"/>
                    <a:pt x="527" y="0"/>
                    <a:pt x="529" y="0"/>
                  </a:cubicBezTo>
                  <a:lnTo>
                    <a:pt x="564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4" y="5"/>
                  </a:cubicBezTo>
                  <a:close/>
                  <a:moveTo>
                    <a:pt x="503" y="5"/>
                  </a:moveTo>
                  <a:lnTo>
                    <a:pt x="467" y="5"/>
                  </a:lnTo>
                  <a:cubicBezTo>
                    <a:pt x="466" y="5"/>
                    <a:pt x="465" y="4"/>
                    <a:pt x="465" y="2"/>
                  </a:cubicBezTo>
                  <a:cubicBezTo>
                    <a:pt x="465" y="1"/>
                    <a:pt x="466" y="0"/>
                    <a:pt x="467" y="0"/>
                  </a:cubicBezTo>
                  <a:lnTo>
                    <a:pt x="503" y="0"/>
                  </a:lnTo>
                  <a:cubicBezTo>
                    <a:pt x="504" y="0"/>
                    <a:pt x="505" y="1"/>
                    <a:pt x="505" y="2"/>
                  </a:cubicBezTo>
                  <a:cubicBezTo>
                    <a:pt x="505" y="4"/>
                    <a:pt x="504" y="5"/>
                    <a:pt x="503" y="5"/>
                  </a:cubicBezTo>
                  <a:close/>
                  <a:moveTo>
                    <a:pt x="441" y="5"/>
                  </a:moveTo>
                  <a:lnTo>
                    <a:pt x="406" y="5"/>
                  </a:lnTo>
                  <a:cubicBezTo>
                    <a:pt x="404" y="5"/>
                    <a:pt x="403" y="4"/>
                    <a:pt x="403" y="2"/>
                  </a:cubicBezTo>
                  <a:cubicBezTo>
                    <a:pt x="403" y="1"/>
                    <a:pt x="404" y="0"/>
                    <a:pt x="406" y="0"/>
                  </a:cubicBezTo>
                  <a:lnTo>
                    <a:pt x="441" y="0"/>
                  </a:lnTo>
                  <a:cubicBezTo>
                    <a:pt x="443" y="0"/>
                    <a:pt x="444" y="1"/>
                    <a:pt x="444" y="2"/>
                  </a:cubicBezTo>
                  <a:cubicBezTo>
                    <a:pt x="444" y="4"/>
                    <a:pt x="443" y="5"/>
                    <a:pt x="441" y="5"/>
                  </a:cubicBezTo>
                  <a:close/>
                  <a:moveTo>
                    <a:pt x="380" y="5"/>
                  </a:moveTo>
                  <a:lnTo>
                    <a:pt x="344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lnTo>
                    <a:pt x="380" y="0"/>
                  </a:lnTo>
                  <a:cubicBezTo>
                    <a:pt x="381" y="0"/>
                    <a:pt x="383" y="1"/>
                    <a:pt x="383" y="2"/>
                  </a:cubicBezTo>
                  <a:cubicBezTo>
                    <a:pt x="383" y="4"/>
                    <a:pt x="381" y="5"/>
                    <a:pt x="380" y="5"/>
                  </a:cubicBezTo>
                  <a:close/>
                  <a:moveTo>
                    <a:pt x="319" y="5"/>
                  </a:moveTo>
                  <a:lnTo>
                    <a:pt x="283" y="5"/>
                  </a:lnTo>
                  <a:cubicBezTo>
                    <a:pt x="281" y="5"/>
                    <a:pt x="280" y="4"/>
                    <a:pt x="280" y="2"/>
                  </a:cubicBezTo>
                  <a:cubicBezTo>
                    <a:pt x="280" y="1"/>
                    <a:pt x="281" y="0"/>
                    <a:pt x="283" y="0"/>
                  </a:cubicBezTo>
                  <a:lnTo>
                    <a:pt x="319" y="0"/>
                  </a:lnTo>
                  <a:cubicBezTo>
                    <a:pt x="320" y="0"/>
                    <a:pt x="321" y="1"/>
                    <a:pt x="321" y="2"/>
                  </a:cubicBezTo>
                  <a:cubicBezTo>
                    <a:pt x="321" y="4"/>
                    <a:pt x="320" y="5"/>
                    <a:pt x="319" y="5"/>
                  </a:cubicBezTo>
                  <a:close/>
                  <a:moveTo>
                    <a:pt x="257" y="5"/>
                  </a:moveTo>
                  <a:lnTo>
                    <a:pt x="221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lnTo>
                    <a:pt x="257" y="0"/>
                  </a:lnTo>
                  <a:cubicBezTo>
                    <a:pt x="259" y="0"/>
                    <a:pt x="260" y="1"/>
                    <a:pt x="260" y="2"/>
                  </a:cubicBezTo>
                  <a:cubicBezTo>
                    <a:pt x="260" y="4"/>
                    <a:pt x="259" y="5"/>
                    <a:pt x="257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8" y="5"/>
                    <a:pt x="157" y="4"/>
                    <a:pt x="157" y="2"/>
                  </a:cubicBezTo>
                  <a:cubicBezTo>
                    <a:pt x="157" y="1"/>
                    <a:pt x="158" y="0"/>
                    <a:pt x="160" y="0"/>
                  </a:cubicBezTo>
                  <a:lnTo>
                    <a:pt x="196" y="0"/>
                  </a:lnTo>
                  <a:cubicBezTo>
                    <a:pt x="197" y="0"/>
                    <a:pt x="198" y="1"/>
                    <a:pt x="198" y="2"/>
                  </a:cubicBezTo>
                  <a:cubicBezTo>
                    <a:pt x="198" y="4"/>
                    <a:pt x="197" y="5"/>
                    <a:pt x="196" y="5"/>
                  </a:cubicBezTo>
                  <a:close/>
                  <a:moveTo>
                    <a:pt x="134" y="5"/>
                  </a:moveTo>
                  <a:lnTo>
                    <a:pt x="98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8" y="0"/>
                  </a:cubicBezTo>
                  <a:lnTo>
                    <a:pt x="134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4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6" y="5"/>
                    <a:pt x="34" y="4"/>
                    <a:pt x="34" y="2"/>
                  </a:cubicBezTo>
                  <a:cubicBezTo>
                    <a:pt x="34" y="1"/>
                    <a:pt x="36" y="0"/>
                    <a:pt x="37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cubicBezTo>
                    <a:pt x="75" y="4"/>
                    <a:pt x="74" y="5"/>
                    <a:pt x="73" y="5"/>
                  </a:cubicBezTo>
                  <a:close/>
                  <a:moveTo>
                    <a:pt x="11" y="5"/>
                  </a:moveTo>
                  <a:lnTo>
                    <a:pt x="2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11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Rectangle 8">
              <a:extLst>
                <a:ext uri="{FF2B5EF4-FFF2-40B4-BE49-F238E27FC236}">
                  <a16:creationId xmlns:a16="http://schemas.microsoft.com/office/drawing/2014/main" id="{955FB4F2-34F1-409B-BD11-BEC0CAB96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038" y="4554538"/>
              <a:ext cx="420688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" name="Rectangle 9">
              <a:extLst>
                <a:ext uri="{FF2B5EF4-FFF2-40B4-BE49-F238E27FC236}">
                  <a16:creationId xmlns:a16="http://schemas.microsoft.com/office/drawing/2014/main" id="{C123766C-86AC-472E-AB5B-53DEB07C0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925" y="4554538"/>
              <a:ext cx="1127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Rectangle 10">
              <a:extLst>
                <a:ext uri="{FF2B5EF4-FFF2-40B4-BE49-F238E27FC236}">
                  <a16:creationId xmlns:a16="http://schemas.microsoft.com/office/drawing/2014/main" id="{F29F47F6-192F-45A9-8FD5-AF3B3AC8E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88" y="4554538"/>
              <a:ext cx="379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Integer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" name="Freeform 11">
              <a:extLst>
                <a:ext uri="{FF2B5EF4-FFF2-40B4-BE49-F238E27FC236}">
                  <a16:creationId xmlns:a16="http://schemas.microsoft.com/office/drawing/2014/main" id="{66F72810-D94F-4695-8EA2-64E8B72D98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975" y="4525963"/>
              <a:ext cx="155575" cy="207963"/>
            </a:xfrm>
            <a:custGeom>
              <a:avLst/>
              <a:gdLst>
                <a:gd name="T0" fmla="*/ 55 w 98"/>
                <a:gd name="T1" fmla="*/ 0 h 131"/>
                <a:gd name="T2" fmla="*/ 98 w 98"/>
                <a:gd name="T3" fmla="*/ 43 h 131"/>
                <a:gd name="T4" fmla="*/ 98 w 98"/>
                <a:gd name="T5" fmla="*/ 131 h 131"/>
                <a:gd name="T6" fmla="*/ 0 w 98"/>
                <a:gd name="T7" fmla="*/ 131 h 131"/>
                <a:gd name="T8" fmla="*/ 0 w 98"/>
                <a:gd name="T9" fmla="*/ 0 h 131"/>
                <a:gd name="T10" fmla="*/ 55 w 98"/>
                <a:gd name="T11" fmla="*/ 0 h 131"/>
                <a:gd name="T12" fmla="*/ 9 w 98"/>
                <a:gd name="T13" fmla="*/ 122 h 131"/>
                <a:gd name="T14" fmla="*/ 90 w 98"/>
                <a:gd name="T15" fmla="*/ 122 h 131"/>
                <a:gd name="T16" fmla="*/ 90 w 98"/>
                <a:gd name="T17" fmla="*/ 48 h 131"/>
                <a:gd name="T18" fmla="*/ 49 w 98"/>
                <a:gd name="T19" fmla="*/ 48 h 131"/>
                <a:gd name="T20" fmla="*/ 49 w 98"/>
                <a:gd name="T21" fmla="*/ 7 h 131"/>
                <a:gd name="T22" fmla="*/ 9 w 98"/>
                <a:gd name="T23" fmla="*/ 7 h 131"/>
                <a:gd name="T24" fmla="*/ 9 w 98"/>
                <a:gd name="T25" fmla="*/ 122 h 131"/>
                <a:gd name="T26" fmla="*/ 58 w 98"/>
                <a:gd name="T27" fmla="*/ 13 h 131"/>
                <a:gd name="T28" fmla="*/ 58 w 98"/>
                <a:gd name="T29" fmla="*/ 40 h 131"/>
                <a:gd name="T30" fmla="*/ 84 w 98"/>
                <a:gd name="T31" fmla="*/ 40 h 131"/>
                <a:gd name="T32" fmla="*/ 58 w 9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1">
                  <a:moveTo>
                    <a:pt x="55" y="0"/>
                  </a:moveTo>
                  <a:lnTo>
                    <a:pt x="98" y="43"/>
                  </a:lnTo>
                  <a:lnTo>
                    <a:pt x="9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5" y="0"/>
                  </a:lnTo>
                  <a:close/>
                  <a:moveTo>
                    <a:pt x="9" y="122"/>
                  </a:moveTo>
                  <a:lnTo>
                    <a:pt x="90" y="122"/>
                  </a:lnTo>
                  <a:lnTo>
                    <a:pt x="90" y="48"/>
                  </a:lnTo>
                  <a:lnTo>
                    <a:pt x="49" y="48"/>
                  </a:lnTo>
                  <a:lnTo>
                    <a:pt x="49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58" y="13"/>
                  </a:moveTo>
                  <a:lnTo>
                    <a:pt x="58" y="40"/>
                  </a:lnTo>
                  <a:lnTo>
                    <a:pt x="84" y="40"/>
                  </a:lnTo>
                  <a:lnTo>
                    <a:pt x="58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1FA54B8F-0420-4AED-B62D-842B417807AC}"/>
              </a:ext>
            </a:extLst>
          </p:cNvPr>
          <p:cNvGrpSpPr/>
          <p:nvPr/>
        </p:nvGrpSpPr>
        <p:grpSpPr>
          <a:xfrm>
            <a:off x="3632671" y="4479926"/>
            <a:ext cx="768350" cy="298450"/>
            <a:chOff x="2089150" y="4479926"/>
            <a:chExt cx="768350" cy="298450"/>
          </a:xfrm>
        </p:grpSpPr>
        <p:sp>
          <p:nvSpPr>
            <p:cNvPr id="92" name="Rectangle 12">
              <a:extLst>
                <a:ext uri="{FF2B5EF4-FFF2-40B4-BE49-F238E27FC236}">
                  <a16:creationId xmlns:a16="http://schemas.microsoft.com/office/drawing/2014/main" id="{D63F195F-A99A-4A7D-B73D-9544EFF4A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5" y="4481513"/>
              <a:ext cx="762000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240EDBA4-BD7D-46FB-81BA-9496366204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9150" y="4479926"/>
              <a:ext cx="768350" cy="298450"/>
            </a:xfrm>
            <a:custGeom>
              <a:avLst/>
              <a:gdLst>
                <a:gd name="T0" fmla="*/ 0 w 874"/>
                <a:gd name="T1" fmla="*/ 7 h 340"/>
                <a:gd name="T2" fmla="*/ 3 w 874"/>
                <a:gd name="T3" fmla="*/ 107 h 340"/>
                <a:gd name="T4" fmla="*/ 5 w 874"/>
                <a:gd name="T5" fmla="*/ 130 h 340"/>
                <a:gd name="T6" fmla="*/ 3 w 874"/>
                <a:gd name="T7" fmla="*/ 128 h 340"/>
                <a:gd name="T8" fmla="*/ 0 w 874"/>
                <a:gd name="T9" fmla="*/ 228 h 340"/>
                <a:gd name="T10" fmla="*/ 5 w 874"/>
                <a:gd name="T11" fmla="*/ 289 h 340"/>
                <a:gd name="T12" fmla="*/ 5 w 874"/>
                <a:gd name="T13" fmla="*/ 253 h 340"/>
                <a:gd name="T14" fmla="*/ 18 w 874"/>
                <a:gd name="T15" fmla="*/ 337 h 340"/>
                <a:gd name="T16" fmla="*/ 3 w 874"/>
                <a:gd name="T17" fmla="*/ 312 h 340"/>
                <a:gd name="T18" fmla="*/ 77 w 874"/>
                <a:gd name="T19" fmla="*/ 340 h 340"/>
                <a:gd name="T20" fmla="*/ 139 w 874"/>
                <a:gd name="T21" fmla="*/ 335 h 340"/>
                <a:gd name="T22" fmla="*/ 103 w 874"/>
                <a:gd name="T23" fmla="*/ 335 h 340"/>
                <a:gd name="T24" fmla="*/ 164 w 874"/>
                <a:gd name="T25" fmla="*/ 340 h 340"/>
                <a:gd name="T26" fmla="*/ 264 w 874"/>
                <a:gd name="T27" fmla="*/ 337 h 340"/>
                <a:gd name="T28" fmla="*/ 287 w 874"/>
                <a:gd name="T29" fmla="*/ 335 h 340"/>
                <a:gd name="T30" fmla="*/ 285 w 874"/>
                <a:gd name="T31" fmla="*/ 337 h 340"/>
                <a:gd name="T32" fmla="*/ 384 w 874"/>
                <a:gd name="T33" fmla="*/ 340 h 340"/>
                <a:gd name="T34" fmla="*/ 446 w 874"/>
                <a:gd name="T35" fmla="*/ 335 h 340"/>
                <a:gd name="T36" fmla="*/ 410 w 874"/>
                <a:gd name="T37" fmla="*/ 335 h 340"/>
                <a:gd name="T38" fmla="*/ 472 w 874"/>
                <a:gd name="T39" fmla="*/ 340 h 340"/>
                <a:gd name="T40" fmla="*/ 571 w 874"/>
                <a:gd name="T41" fmla="*/ 337 h 340"/>
                <a:gd name="T42" fmla="*/ 594 w 874"/>
                <a:gd name="T43" fmla="*/ 335 h 340"/>
                <a:gd name="T44" fmla="*/ 592 w 874"/>
                <a:gd name="T45" fmla="*/ 337 h 340"/>
                <a:gd name="T46" fmla="*/ 692 w 874"/>
                <a:gd name="T47" fmla="*/ 340 h 340"/>
                <a:gd name="T48" fmla="*/ 753 w 874"/>
                <a:gd name="T49" fmla="*/ 335 h 340"/>
                <a:gd name="T50" fmla="*/ 717 w 874"/>
                <a:gd name="T51" fmla="*/ 335 h 340"/>
                <a:gd name="T52" fmla="*/ 779 w 874"/>
                <a:gd name="T53" fmla="*/ 340 h 340"/>
                <a:gd name="T54" fmla="*/ 869 w 874"/>
                <a:gd name="T55" fmla="*/ 337 h 340"/>
                <a:gd name="T56" fmla="*/ 871 w 874"/>
                <a:gd name="T57" fmla="*/ 340 h 340"/>
                <a:gd name="T58" fmla="*/ 869 w 874"/>
                <a:gd name="T59" fmla="*/ 271 h 340"/>
                <a:gd name="T60" fmla="*/ 869 w 874"/>
                <a:gd name="T61" fmla="*/ 307 h 340"/>
                <a:gd name="T62" fmla="*/ 874 w 874"/>
                <a:gd name="T63" fmla="*/ 245 h 340"/>
                <a:gd name="T64" fmla="*/ 871 w 874"/>
                <a:gd name="T65" fmla="*/ 145 h 340"/>
                <a:gd name="T66" fmla="*/ 869 w 874"/>
                <a:gd name="T67" fmla="*/ 122 h 340"/>
                <a:gd name="T68" fmla="*/ 871 w 874"/>
                <a:gd name="T69" fmla="*/ 125 h 340"/>
                <a:gd name="T70" fmla="*/ 874 w 874"/>
                <a:gd name="T71" fmla="*/ 25 h 340"/>
                <a:gd name="T72" fmla="*/ 832 w 874"/>
                <a:gd name="T73" fmla="*/ 5 h 340"/>
                <a:gd name="T74" fmla="*/ 868 w 874"/>
                <a:gd name="T75" fmla="*/ 5 h 340"/>
                <a:gd name="T76" fmla="*/ 807 w 874"/>
                <a:gd name="T77" fmla="*/ 0 h 340"/>
                <a:gd name="T78" fmla="*/ 707 w 874"/>
                <a:gd name="T79" fmla="*/ 2 h 340"/>
                <a:gd name="T80" fmla="*/ 684 w 874"/>
                <a:gd name="T81" fmla="*/ 5 h 340"/>
                <a:gd name="T82" fmla="*/ 687 w 874"/>
                <a:gd name="T83" fmla="*/ 2 h 340"/>
                <a:gd name="T84" fmla="*/ 587 w 874"/>
                <a:gd name="T85" fmla="*/ 0 h 340"/>
                <a:gd name="T86" fmla="*/ 525 w 874"/>
                <a:gd name="T87" fmla="*/ 5 h 340"/>
                <a:gd name="T88" fmla="*/ 561 w 874"/>
                <a:gd name="T89" fmla="*/ 5 h 340"/>
                <a:gd name="T90" fmla="*/ 500 w 874"/>
                <a:gd name="T91" fmla="*/ 0 h 340"/>
                <a:gd name="T92" fmla="*/ 400 w 874"/>
                <a:gd name="T93" fmla="*/ 2 h 340"/>
                <a:gd name="T94" fmla="*/ 377 w 874"/>
                <a:gd name="T95" fmla="*/ 5 h 340"/>
                <a:gd name="T96" fmla="*/ 379 w 874"/>
                <a:gd name="T97" fmla="*/ 2 h 340"/>
                <a:gd name="T98" fmla="*/ 280 w 874"/>
                <a:gd name="T99" fmla="*/ 0 h 340"/>
                <a:gd name="T100" fmla="*/ 218 w 874"/>
                <a:gd name="T101" fmla="*/ 5 h 340"/>
                <a:gd name="T102" fmla="*/ 254 w 874"/>
                <a:gd name="T103" fmla="*/ 5 h 340"/>
                <a:gd name="T104" fmla="*/ 192 w 874"/>
                <a:gd name="T105" fmla="*/ 0 h 340"/>
                <a:gd name="T106" fmla="*/ 93 w 874"/>
                <a:gd name="T107" fmla="*/ 2 h 340"/>
                <a:gd name="T108" fmla="*/ 70 w 874"/>
                <a:gd name="T109" fmla="*/ 5 h 340"/>
                <a:gd name="T110" fmla="*/ 72 w 874"/>
                <a:gd name="T111" fmla="*/ 2 h 340"/>
                <a:gd name="T112" fmla="*/ 3 w 874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4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6" y="336"/>
                    <a:pt x="326" y="337"/>
                  </a:cubicBezTo>
                  <a:cubicBezTo>
                    <a:pt x="326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9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0" y="339"/>
                    <a:pt x="530" y="337"/>
                  </a:cubicBezTo>
                  <a:cubicBezTo>
                    <a:pt x="530" y="336"/>
                    <a:pt x="532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1" y="335"/>
                  </a:lnTo>
                  <a:lnTo>
                    <a:pt x="869" y="337"/>
                  </a:lnTo>
                  <a:lnTo>
                    <a:pt x="869" y="332"/>
                  </a:lnTo>
                  <a:cubicBezTo>
                    <a:pt x="869" y="331"/>
                    <a:pt x="870" y="330"/>
                    <a:pt x="871" y="330"/>
                  </a:cubicBezTo>
                  <a:cubicBezTo>
                    <a:pt x="873" y="330"/>
                    <a:pt x="874" y="331"/>
                    <a:pt x="874" y="332"/>
                  </a:cubicBezTo>
                  <a:lnTo>
                    <a:pt x="874" y="337"/>
                  </a:lnTo>
                  <a:cubicBezTo>
                    <a:pt x="874" y="339"/>
                    <a:pt x="873" y="340"/>
                    <a:pt x="871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869" y="307"/>
                  </a:moveTo>
                  <a:lnTo>
                    <a:pt x="869" y="271"/>
                  </a:lnTo>
                  <a:cubicBezTo>
                    <a:pt x="869" y="269"/>
                    <a:pt x="870" y="268"/>
                    <a:pt x="871" y="268"/>
                  </a:cubicBezTo>
                  <a:cubicBezTo>
                    <a:pt x="873" y="268"/>
                    <a:pt x="874" y="269"/>
                    <a:pt x="874" y="271"/>
                  </a:cubicBezTo>
                  <a:lnTo>
                    <a:pt x="874" y="307"/>
                  </a:lnTo>
                  <a:cubicBezTo>
                    <a:pt x="874" y="308"/>
                    <a:pt x="873" y="309"/>
                    <a:pt x="871" y="309"/>
                  </a:cubicBezTo>
                  <a:cubicBezTo>
                    <a:pt x="870" y="309"/>
                    <a:pt x="869" y="308"/>
                    <a:pt x="869" y="307"/>
                  </a:cubicBezTo>
                  <a:close/>
                  <a:moveTo>
                    <a:pt x="869" y="245"/>
                  </a:moveTo>
                  <a:lnTo>
                    <a:pt x="869" y="209"/>
                  </a:lnTo>
                  <a:cubicBezTo>
                    <a:pt x="869" y="208"/>
                    <a:pt x="870" y="207"/>
                    <a:pt x="871" y="207"/>
                  </a:cubicBezTo>
                  <a:cubicBezTo>
                    <a:pt x="873" y="207"/>
                    <a:pt x="874" y="208"/>
                    <a:pt x="874" y="209"/>
                  </a:cubicBezTo>
                  <a:lnTo>
                    <a:pt x="874" y="245"/>
                  </a:lnTo>
                  <a:cubicBezTo>
                    <a:pt x="874" y="247"/>
                    <a:pt x="873" y="248"/>
                    <a:pt x="871" y="248"/>
                  </a:cubicBezTo>
                  <a:cubicBezTo>
                    <a:pt x="870" y="248"/>
                    <a:pt x="869" y="247"/>
                    <a:pt x="869" y="245"/>
                  </a:cubicBezTo>
                  <a:close/>
                  <a:moveTo>
                    <a:pt x="869" y="184"/>
                  </a:moveTo>
                  <a:lnTo>
                    <a:pt x="869" y="148"/>
                  </a:lnTo>
                  <a:cubicBezTo>
                    <a:pt x="869" y="147"/>
                    <a:pt x="870" y="145"/>
                    <a:pt x="871" y="145"/>
                  </a:cubicBezTo>
                  <a:cubicBezTo>
                    <a:pt x="873" y="145"/>
                    <a:pt x="874" y="147"/>
                    <a:pt x="874" y="148"/>
                  </a:cubicBezTo>
                  <a:lnTo>
                    <a:pt x="874" y="184"/>
                  </a:lnTo>
                  <a:cubicBezTo>
                    <a:pt x="874" y="185"/>
                    <a:pt x="873" y="186"/>
                    <a:pt x="871" y="186"/>
                  </a:cubicBezTo>
                  <a:cubicBezTo>
                    <a:pt x="870" y="186"/>
                    <a:pt x="869" y="185"/>
                    <a:pt x="869" y="184"/>
                  </a:cubicBezTo>
                  <a:close/>
                  <a:moveTo>
                    <a:pt x="869" y="122"/>
                  </a:moveTo>
                  <a:lnTo>
                    <a:pt x="869" y="86"/>
                  </a:lnTo>
                  <a:cubicBezTo>
                    <a:pt x="869" y="85"/>
                    <a:pt x="870" y="84"/>
                    <a:pt x="871" y="84"/>
                  </a:cubicBezTo>
                  <a:cubicBezTo>
                    <a:pt x="873" y="84"/>
                    <a:pt x="874" y="85"/>
                    <a:pt x="874" y="86"/>
                  </a:cubicBezTo>
                  <a:lnTo>
                    <a:pt x="874" y="122"/>
                  </a:lnTo>
                  <a:cubicBezTo>
                    <a:pt x="874" y="124"/>
                    <a:pt x="873" y="125"/>
                    <a:pt x="871" y="125"/>
                  </a:cubicBezTo>
                  <a:cubicBezTo>
                    <a:pt x="870" y="125"/>
                    <a:pt x="869" y="124"/>
                    <a:pt x="869" y="122"/>
                  </a:cubicBezTo>
                  <a:close/>
                  <a:moveTo>
                    <a:pt x="869" y="61"/>
                  </a:moveTo>
                  <a:lnTo>
                    <a:pt x="869" y="25"/>
                  </a:lnTo>
                  <a:cubicBezTo>
                    <a:pt x="869" y="24"/>
                    <a:pt x="870" y="22"/>
                    <a:pt x="871" y="22"/>
                  </a:cubicBezTo>
                  <a:cubicBezTo>
                    <a:pt x="873" y="22"/>
                    <a:pt x="874" y="24"/>
                    <a:pt x="874" y="25"/>
                  </a:cubicBezTo>
                  <a:lnTo>
                    <a:pt x="874" y="61"/>
                  </a:lnTo>
                  <a:cubicBezTo>
                    <a:pt x="874" y="62"/>
                    <a:pt x="873" y="63"/>
                    <a:pt x="871" y="63"/>
                  </a:cubicBezTo>
                  <a:cubicBezTo>
                    <a:pt x="870" y="63"/>
                    <a:pt x="869" y="62"/>
                    <a:pt x="869" y="61"/>
                  </a:cubicBezTo>
                  <a:close/>
                  <a:moveTo>
                    <a:pt x="868" y="5"/>
                  </a:moveTo>
                  <a:lnTo>
                    <a:pt x="832" y="5"/>
                  </a:lnTo>
                  <a:cubicBezTo>
                    <a:pt x="831" y="5"/>
                    <a:pt x="830" y="4"/>
                    <a:pt x="830" y="2"/>
                  </a:cubicBezTo>
                  <a:cubicBezTo>
                    <a:pt x="830" y="1"/>
                    <a:pt x="831" y="0"/>
                    <a:pt x="832" y="0"/>
                  </a:cubicBezTo>
                  <a:lnTo>
                    <a:pt x="868" y="0"/>
                  </a:lnTo>
                  <a:cubicBezTo>
                    <a:pt x="870" y="0"/>
                    <a:pt x="871" y="1"/>
                    <a:pt x="871" y="2"/>
                  </a:cubicBezTo>
                  <a:cubicBezTo>
                    <a:pt x="871" y="4"/>
                    <a:pt x="870" y="5"/>
                    <a:pt x="868" y="5"/>
                  </a:cubicBezTo>
                  <a:close/>
                  <a:moveTo>
                    <a:pt x="807" y="5"/>
                  </a:moveTo>
                  <a:lnTo>
                    <a:pt x="771" y="5"/>
                  </a:lnTo>
                  <a:cubicBezTo>
                    <a:pt x="770" y="5"/>
                    <a:pt x="768" y="4"/>
                    <a:pt x="768" y="2"/>
                  </a:cubicBezTo>
                  <a:cubicBezTo>
                    <a:pt x="768" y="1"/>
                    <a:pt x="770" y="0"/>
                    <a:pt x="771" y="0"/>
                  </a:cubicBezTo>
                  <a:lnTo>
                    <a:pt x="807" y="0"/>
                  </a:lnTo>
                  <a:cubicBezTo>
                    <a:pt x="808" y="0"/>
                    <a:pt x="809" y="1"/>
                    <a:pt x="809" y="2"/>
                  </a:cubicBezTo>
                  <a:cubicBezTo>
                    <a:pt x="809" y="4"/>
                    <a:pt x="808" y="5"/>
                    <a:pt x="807" y="5"/>
                  </a:cubicBezTo>
                  <a:close/>
                  <a:moveTo>
                    <a:pt x="745" y="5"/>
                  </a:moveTo>
                  <a:lnTo>
                    <a:pt x="710" y="5"/>
                  </a:lnTo>
                  <a:cubicBezTo>
                    <a:pt x="708" y="5"/>
                    <a:pt x="707" y="4"/>
                    <a:pt x="707" y="2"/>
                  </a:cubicBezTo>
                  <a:cubicBezTo>
                    <a:pt x="707" y="1"/>
                    <a:pt x="708" y="0"/>
                    <a:pt x="710" y="0"/>
                  </a:cubicBezTo>
                  <a:lnTo>
                    <a:pt x="745" y="0"/>
                  </a:lnTo>
                  <a:cubicBezTo>
                    <a:pt x="747" y="0"/>
                    <a:pt x="748" y="1"/>
                    <a:pt x="748" y="2"/>
                  </a:cubicBezTo>
                  <a:cubicBezTo>
                    <a:pt x="748" y="4"/>
                    <a:pt x="747" y="5"/>
                    <a:pt x="745" y="5"/>
                  </a:cubicBezTo>
                  <a:close/>
                  <a:moveTo>
                    <a:pt x="684" y="5"/>
                  </a:moveTo>
                  <a:lnTo>
                    <a:pt x="648" y="5"/>
                  </a:lnTo>
                  <a:cubicBezTo>
                    <a:pt x="647" y="5"/>
                    <a:pt x="646" y="4"/>
                    <a:pt x="646" y="2"/>
                  </a:cubicBezTo>
                  <a:cubicBezTo>
                    <a:pt x="646" y="1"/>
                    <a:pt x="647" y="0"/>
                    <a:pt x="648" y="0"/>
                  </a:cubicBezTo>
                  <a:lnTo>
                    <a:pt x="684" y="0"/>
                  </a:lnTo>
                  <a:cubicBezTo>
                    <a:pt x="685" y="0"/>
                    <a:pt x="687" y="1"/>
                    <a:pt x="687" y="2"/>
                  </a:cubicBezTo>
                  <a:cubicBezTo>
                    <a:pt x="687" y="4"/>
                    <a:pt x="685" y="5"/>
                    <a:pt x="684" y="5"/>
                  </a:cubicBezTo>
                  <a:close/>
                  <a:moveTo>
                    <a:pt x="623" y="5"/>
                  </a:moveTo>
                  <a:lnTo>
                    <a:pt x="587" y="5"/>
                  </a:lnTo>
                  <a:cubicBezTo>
                    <a:pt x="585" y="5"/>
                    <a:pt x="584" y="4"/>
                    <a:pt x="584" y="2"/>
                  </a:cubicBezTo>
                  <a:cubicBezTo>
                    <a:pt x="584" y="1"/>
                    <a:pt x="585" y="0"/>
                    <a:pt x="587" y="0"/>
                  </a:cubicBezTo>
                  <a:lnTo>
                    <a:pt x="623" y="0"/>
                  </a:lnTo>
                  <a:cubicBezTo>
                    <a:pt x="624" y="0"/>
                    <a:pt x="625" y="1"/>
                    <a:pt x="625" y="2"/>
                  </a:cubicBezTo>
                  <a:cubicBezTo>
                    <a:pt x="625" y="4"/>
                    <a:pt x="624" y="5"/>
                    <a:pt x="623" y="5"/>
                  </a:cubicBezTo>
                  <a:close/>
                  <a:moveTo>
                    <a:pt x="561" y="5"/>
                  </a:moveTo>
                  <a:lnTo>
                    <a:pt x="525" y="5"/>
                  </a:lnTo>
                  <a:cubicBezTo>
                    <a:pt x="524" y="5"/>
                    <a:pt x="523" y="4"/>
                    <a:pt x="523" y="2"/>
                  </a:cubicBezTo>
                  <a:cubicBezTo>
                    <a:pt x="523" y="1"/>
                    <a:pt x="524" y="0"/>
                    <a:pt x="525" y="0"/>
                  </a:cubicBezTo>
                  <a:lnTo>
                    <a:pt x="561" y="0"/>
                  </a:lnTo>
                  <a:cubicBezTo>
                    <a:pt x="563" y="0"/>
                    <a:pt x="564" y="1"/>
                    <a:pt x="564" y="2"/>
                  </a:cubicBezTo>
                  <a:cubicBezTo>
                    <a:pt x="564" y="4"/>
                    <a:pt x="563" y="5"/>
                    <a:pt x="561" y="5"/>
                  </a:cubicBezTo>
                  <a:close/>
                  <a:moveTo>
                    <a:pt x="500" y="5"/>
                  </a:moveTo>
                  <a:lnTo>
                    <a:pt x="464" y="5"/>
                  </a:lnTo>
                  <a:cubicBezTo>
                    <a:pt x="462" y="5"/>
                    <a:pt x="461" y="4"/>
                    <a:pt x="461" y="2"/>
                  </a:cubicBezTo>
                  <a:cubicBezTo>
                    <a:pt x="461" y="1"/>
                    <a:pt x="462" y="0"/>
                    <a:pt x="464" y="0"/>
                  </a:cubicBezTo>
                  <a:lnTo>
                    <a:pt x="500" y="0"/>
                  </a:lnTo>
                  <a:cubicBezTo>
                    <a:pt x="501" y="0"/>
                    <a:pt x="502" y="1"/>
                    <a:pt x="502" y="2"/>
                  </a:cubicBezTo>
                  <a:cubicBezTo>
                    <a:pt x="502" y="4"/>
                    <a:pt x="501" y="5"/>
                    <a:pt x="500" y="5"/>
                  </a:cubicBezTo>
                  <a:close/>
                  <a:moveTo>
                    <a:pt x="438" y="5"/>
                  </a:moveTo>
                  <a:lnTo>
                    <a:pt x="402" y="5"/>
                  </a:lnTo>
                  <a:cubicBezTo>
                    <a:pt x="401" y="5"/>
                    <a:pt x="400" y="4"/>
                    <a:pt x="400" y="2"/>
                  </a:cubicBezTo>
                  <a:cubicBezTo>
                    <a:pt x="400" y="1"/>
                    <a:pt x="401" y="0"/>
                    <a:pt x="402" y="0"/>
                  </a:cubicBezTo>
                  <a:lnTo>
                    <a:pt x="438" y="0"/>
                  </a:lnTo>
                  <a:cubicBezTo>
                    <a:pt x="440" y="0"/>
                    <a:pt x="441" y="1"/>
                    <a:pt x="441" y="2"/>
                  </a:cubicBezTo>
                  <a:cubicBezTo>
                    <a:pt x="441" y="4"/>
                    <a:pt x="440" y="5"/>
                    <a:pt x="438" y="5"/>
                  </a:cubicBezTo>
                  <a:close/>
                  <a:moveTo>
                    <a:pt x="377" y="5"/>
                  </a:moveTo>
                  <a:lnTo>
                    <a:pt x="341" y="5"/>
                  </a:lnTo>
                  <a:cubicBezTo>
                    <a:pt x="340" y="5"/>
                    <a:pt x="338" y="4"/>
                    <a:pt x="338" y="2"/>
                  </a:cubicBezTo>
                  <a:cubicBezTo>
                    <a:pt x="338" y="1"/>
                    <a:pt x="340" y="0"/>
                    <a:pt x="341" y="0"/>
                  </a:cubicBezTo>
                  <a:lnTo>
                    <a:pt x="377" y="0"/>
                  </a:lnTo>
                  <a:cubicBezTo>
                    <a:pt x="378" y="0"/>
                    <a:pt x="379" y="1"/>
                    <a:pt x="379" y="2"/>
                  </a:cubicBezTo>
                  <a:cubicBezTo>
                    <a:pt x="379" y="4"/>
                    <a:pt x="378" y="5"/>
                    <a:pt x="377" y="5"/>
                  </a:cubicBezTo>
                  <a:close/>
                  <a:moveTo>
                    <a:pt x="315" y="5"/>
                  </a:moveTo>
                  <a:lnTo>
                    <a:pt x="280" y="5"/>
                  </a:lnTo>
                  <a:cubicBezTo>
                    <a:pt x="278" y="5"/>
                    <a:pt x="277" y="4"/>
                    <a:pt x="277" y="2"/>
                  </a:cubicBezTo>
                  <a:cubicBezTo>
                    <a:pt x="277" y="1"/>
                    <a:pt x="278" y="0"/>
                    <a:pt x="280" y="0"/>
                  </a:cubicBezTo>
                  <a:lnTo>
                    <a:pt x="315" y="0"/>
                  </a:lnTo>
                  <a:cubicBezTo>
                    <a:pt x="317" y="0"/>
                    <a:pt x="318" y="1"/>
                    <a:pt x="318" y="2"/>
                  </a:cubicBezTo>
                  <a:cubicBezTo>
                    <a:pt x="318" y="4"/>
                    <a:pt x="317" y="5"/>
                    <a:pt x="315" y="5"/>
                  </a:cubicBezTo>
                  <a:close/>
                  <a:moveTo>
                    <a:pt x="254" y="5"/>
                  </a:moveTo>
                  <a:lnTo>
                    <a:pt x="218" y="5"/>
                  </a:lnTo>
                  <a:cubicBezTo>
                    <a:pt x="217" y="5"/>
                    <a:pt x="216" y="4"/>
                    <a:pt x="216" y="2"/>
                  </a:cubicBezTo>
                  <a:cubicBezTo>
                    <a:pt x="216" y="1"/>
                    <a:pt x="217" y="0"/>
                    <a:pt x="218" y="0"/>
                  </a:cubicBezTo>
                  <a:lnTo>
                    <a:pt x="254" y="0"/>
                  </a:lnTo>
                  <a:cubicBezTo>
                    <a:pt x="255" y="0"/>
                    <a:pt x="256" y="1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lose/>
                  <a:moveTo>
                    <a:pt x="192" y="5"/>
                  </a:moveTo>
                  <a:lnTo>
                    <a:pt x="157" y="5"/>
                  </a:lnTo>
                  <a:cubicBezTo>
                    <a:pt x="155" y="5"/>
                    <a:pt x="154" y="4"/>
                    <a:pt x="154" y="2"/>
                  </a:cubicBezTo>
                  <a:cubicBezTo>
                    <a:pt x="154" y="1"/>
                    <a:pt x="155" y="0"/>
                    <a:pt x="157" y="0"/>
                  </a:cubicBezTo>
                  <a:lnTo>
                    <a:pt x="192" y="0"/>
                  </a:lnTo>
                  <a:cubicBezTo>
                    <a:pt x="194" y="0"/>
                    <a:pt x="195" y="1"/>
                    <a:pt x="195" y="2"/>
                  </a:cubicBezTo>
                  <a:cubicBezTo>
                    <a:pt x="195" y="4"/>
                    <a:pt x="194" y="5"/>
                    <a:pt x="192" y="5"/>
                  </a:cubicBezTo>
                  <a:close/>
                  <a:moveTo>
                    <a:pt x="131" y="5"/>
                  </a:moveTo>
                  <a:lnTo>
                    <a:pt x="95" y="5"/>
                  </a:lnTo>
                  <a:cubicBezTo>
                    <a:pt x="94" y="5"/>
                    <a:pt x="93" y="4"/>
                    <a:pt x="93" y="2"/>
                  </a:cubicBezTo>
                  <a:cubicBezTo>
                    <a:pt x="93" y="1"/>
                    <a:pt x="94" y="0"/>
                    <a:pt x="95" y="0"/>
                  </a:cubicBezTo>
                  <a:lnTo>
                    <a:pt x="131" y="0"/>
                  </a:lnTo>
                  <a:cubicBezTo>
                    <a:pt x="132" y="0"/>
                    <a:pt x="134" y="1"/>
                    <a:pt x="134" y="2"/>
                  </a:cubicBezTo>
                  <a:cubicBezTo>
                    <a:pt x="134" y="4"/>
                    <a:pt x="132" y="5"/>
                    <a:pt x="131" y="5"/>
                  </a:cubicBezTo>
                  <a:close/>
                  <a:moveTo>
                    <a:pt x="70" y="5"/>
                  </a:moveTo>
                  <a:lnTo>
                    <a:pt x="34" y="5"/>
                  </a:lnTo>
                  <a:cubicBezTo>
                    <a:pt x="32" y="5"/>
                    <a:pt x="31" y="4"/>
                    <a:pt x="31" y="2"/>
                  </a:cubicBezTo>
                  <a:cubicBezTo>
                    <a:pt x="31" y="1"/>
                    <a:pt x="32" y="0"/>
                    <a:pt x="34" y="0"/>
                  </a:cubicBezTo>
                  <a:lnTo>
                    <a:pt x="70" y="0"/>
                  </a:lnTo>
                  <a:cubicBezTo>
                    <a:pt x="71" y="0"/>
                    <a:pt x="72" y="1"/>
                    <a:pt x="72" y="2"/>
                  </a:cubicBezTo>
                  <a:cubicBezTo>
                    <a:pt x="72" y="4"/>
                    <a:pt x="71" y="5"/>
                    <a:pt x="70" y="5"/>
                  </a:cubicBezTo>
                  <a:close/>
                  <a:moveTo>
                    <a:pt x="8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8" y="0"/>
                  </a:lnTo>
                  <a:cubicBezTo>
                    <a:pt x="10" y="0"/>
                    <a:pt x="11" y="1"/>
                    <a:pt x="11" y="2"/>
                  </a:cubicBezTo>
                  <a:cubicBezTo>
                    <a:pt x="11" y="4"/>
                    <a:pt x="10" y="5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14">
              <a:extLst>
                <a:ext uri="{FF2B5EF4-FFF2-40B4-BE49-F238E27FC236}">
                  <a16:creationId xmlns:a16="http://schemas.microsoft.com/office/drawing/2014/main" id="{5638EA87-CC15-4A8B-98B2-C29177E09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88" y="4554538"/>
              <a:ext cx="26670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15">
              <a:extLst>
                <a:ext uri="{FF2B5EF4-FFF2-40B4-BE49-F238E27FC236}">
                  <a16:creationId xmlns:a16="http://schemas.microsoft.com/office/drawing/2014/main" id="{EF8BC69A-D9F0-4DB7-BF10-CC1B4ACFB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188" y="4554538"/>
              <a:ext cx="32385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E9AD36C1-777A-4D50-93A8-304A171AD1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5413" y="4525963"/>
              <a:ext cx="171450" cy="207963"/>
            </a:xfrm>
            <a:custGeom>
              <a:avLst/>
              <a:gdLst>
                <a:gd name="T0" fmla="*/ 60 w 108"/>
                <a:gd name="T1" fmla="*/ 0 h 131"/>
                <a:gd name="T2" fmla="*/ 108 w 108"/>
                <a:gd name="T3" fmla="*/ 43 h 131"/>
                <a:gd name="T4" fmla="*/ 108 w 108"/>
                <a:gd name="T5" fmla="*/ 131 h 131"/>
                <a:gd name="T6" fmla="*/ 0 w 108"/>
                <a:gd name="T7" fmla="*/ 131 h 131"/>
                <a:gd name="T8" fmla="*/ 0 w 108"/>
                <a:gd name="T9" fmla="*/ 0 h 131"/>
                <a:gd name="T10" fmla="*/ 60 w 108"/>
                <a:gd name="T11" fmla="*/ 0 h 131"/>
                <a:gd name="T12" fmla="*/ 9 w 108"/>
                <a:gd name="T13" fmla="*/ 122 h 131"/>
                <a:gd name="T14" fmla="*/ 99 w 108"/>
                <a:gd name="T15" fmla="*/ 122 h 131"/>
                <a:gd name="T16" fmla="*/ 99 w 108"/>
                <a:gd name="T17" fmla="*/ 48 h 131"/>
                <a:gd name="T18" fmla="*/ 54 w 108"/>
                <a:gd name="T19" fmla="*/ 48 h 131"/>
                <a:gd name="T20" fmla="*/ 54 w 108"/>
                <a:gd name="T21" fmla="*/ 7 h 131"/>
                <a:gd name="T22" fmla="*/ 9 w 108"/>
                <a:gd name="T23" fmla="*/ 7 h 131"/>
                <a:gd name="T24" fmla="*/ 9 w 108"/>
                <a:gd name="T25" fmla="*/ 122 h 131"/>
                <a:gd name="T26" fmla="*/ 63 w 108"/>
                <a:gd name="T27" fmla="*/ 13 h 131"/>
                <a:gd name="T28" fmla="*/ 63 w 108"/>
                <a:gd name="T29" fmla="*/ 40 h 131"/>
                <a:gd name="T30" fmla="*/ 92 w 108"/>
                <a:gd name="T31" fmla="*/ 40 h 131"/>
                <a:gd name="T32" fmla="*/ 63 w 10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131">
                  <a:moveTo>
                    <a:pt x="60" y="0"/>
                  </a:moveTo>
                  <a:lnTo>
                    <a:pt x="108" y="43"/>
                  </a:lnTo>
                  <a:lnTo>
                    <a:pt x="10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9" y="122"/>
                  </a:moveTo>
                  <a:lnTo>
                    <a:pt x="99" y="122"/>
                  </a:lnTo>
                  <a:lnTo>
                    <a:pt x="99" y="48"/>
                  </a:lnTo>
                  <a:lnTo>
                    <a:pt x="54" y="48"/>
                  </a:lnTo>
                  <a:lnTo>
                    <a:pt x="54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3" y="13"/>
                  </a:moveTo>
                  <a:lnTo>
                    <a:pt x="63" y="40"/>
                  </a:lnTo>
                  <a:lnTo>
                    <a:pt x="92" y="40"/>
                  </a:lnTo>
                  <a:lnTo>
                    <a:pt x="6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8819696C-9EE2-4CAE-AE3D-D3D025151A5A}"/>
              </a:ext>
            </a:extLst>
          </p:cNvPr>
          <p:cNvGrpSpPr/>
          <p:nvPr/>
        </p:nvGrpSpPr>
        <p:grpSpPr>
          <a:xfrm>
            <a:off x="4494684" y="4479926"/>
            <a:ext cx="1038225" cy="298450"/>
            <a:chOff x="2951163" y="4479926"/>
            <a:chExt cx="1038225" cy="298450"/>
          </a:xfrm>
        </p:grpSpPr>
        <p:sp>
          <p:nvSpPr>
            <p:cNvPr id="98" name="Rectangle 17">
              <a:extLst>
                <a:ext uri="{FF2B5EF4-FFF2-40B4-BE49-F238E27FC236}">
                  <a16:creationId xmlns:a16="http://schemas.microsoft.com/office/drawing/2014/main" id="{268D6030-3557-4A07-8A9D-3E80B09B9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38" y="4481513"/>
              <a:ext cx="1033463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8">
              <a:extLst>
                <a:ext uri="{FF2B5EF4-FFF2-40B4-BE49-F238E27FC236}">
                  <a16:creationId xmlns:a16="http://schemas.microsoft.com/office/drawing/2014/main" id="{4871C32E-60BA-4CE2-93F3-81A2C9741D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1163" y="4479926"/>
              <a:ext cx="1038225" cy="298450"/>
            </a:xfrm>
            <a:custGeom>
              <a:avLst/>
              <a:gdLst>
                <a:gd name="T0" fmla="*/ 2 w 1182"/>
                <a:gd name="T1" fmla="*/ 5 h 340"/>
                <a:gd name="T2" fmla="*/ 0 w 1182"/>
                <a:gd name="T3" fmla="*/ 69 h 340"/>
                <a:gd name="T4" fmla="*/ 0 w 1182"/>
                <a:gd name="T5" fmla="*/ 166 h 340"/>
                <a:gd name="T6" fmla="*/ 2 w 1182"/>
                <a:gd name="T7" fmla="*/ 230 h 340"/>
                <a:gd name="T8" fmla="*/ 5 w 1182"/>
                <a:gd name="T9" fmla="*/ 289 h 340"/>
                <a:gd name="T10" fmla="*/ 5 w 1182"/>
                <a:gd name="T11" fmla="*/ 315 h 340"/>
                <a:gd name="T12" fmla="*/ 2 w 1182"/>
                <a:gd name="T13" fmla="*/ 340 h 340"/>
                <a:gd name="T14" fmla="*/ 77 w 1182"/>
                <a:gd name="T15" fmla="*/ 335 h 340"/>
                <a:gd name="T16" fmla="*/ 103 w 1182"/>
                <a:gd name="T17" fmla="*/ 335 h 340"/>
                <a:gd name="T18" fmla="*/ 103 w 1182"/>
                <a:gd name="T19" fmla="*/ 335 h 340"/>
                <a:gd name="T20" fmla="*/ 162 w 1182"/>
                <a:gd name="T21" fmla="*/ 337 h 340"/>
                <a:gd name="T22" fmla="*/ 226 w 1182"/>
                <a:gd name="T23" fmla="*/ 340 h 340"/>
                <a:gd name="T24" fmla="*/ 323 w 1182"/>
                <a:gd name="T25" fmla="*/ 340 h 340"/>
                <a:gd name="T26" fmla="*/ 387 w 1182"/>
                <a:gd name="T27" fmla="*/ 337 h 340"/>
                <a:gd name="T28" fmla="*/ 446 w 1182"/>
                <a:gd name="T29" fmla="*/ 335 h 340"/>
                <a:gd name="T30" fmla="*/ 471 w 1182"/>
                <a:gd name="T31" fmla="*/ 335 h 340"/>
                <a:gd name="T32" fmla="*/ 471 w 1182"/>
                <a:gd name="T33" fmla="*/ 335 h 340"/>
                <a:gd name="T34" fmla="*/ 530 w 1182"/>
                <a:gd name="T35" fmla="*/ 337 h 340"/>
                <a:gd name="T36" fmla="*/ 594 w 1182"/>
                <a:gd name="T37" fmla="*/ 340 h 340"/>
                <a:gd name="T38" fmla="*/ 692 w 1182"/>
                <a:gd name="T39" fmla="*/ 340 h 340"/>
                <a:gd name="T40" fmla="*/ 756 w 1182"/>
                <a:gd name="T41" fmla="*/ 337 h 340"/>
                <a:gd name="T42" fmla="*/ 814 w 1182"/>
                <a:gd name="T43" fmla="*/ 335 h 340"/>
                <a:gd name="T44" fmla="*/ 840 w 1182"/>
                <a:gd name="T45" fmla="*/ 335 h 340"/>
                <a:gd name="T46" fmla="*/ 840 w 1182"/>
                <a:gd name="T47" fmla="*/ 335 h 340"/>
                <a:gd name="T48" fmla="*/ 899 w 1182"/>
                <a:gd name="T49" fmla="*/ 337 h 340"/>
                <a:gd name="T50" fmla="*/ 963 w 1182"/>
                <a:gd name="T51" fmla="*/ 340 h 340"/>
                <a:gd name="T52" fmla="*/ 1060 w 1182"/>
                <a:gd name="T53" fmla="*/ 340 h 340"/>
                <a:gd name="T54" fmla="*/ 1124 w 1182"/>
                <a:gd name="T55" fmla="*/ 337 h 340"/>
                <a:gd name="T56" fmla="*/ 1180 w 1182"/>
                <a:gd name="T57" fmla="*/ 335 h 340"/>
                <a:gd name="T58" fmla="*/ 1180 w 1182"/>
                <a:gd name="T59" fmla="*/ 340 h 340"/>
                <a:gd name="T60" fmla="*/ 1180 w 1182"/>
                <a:gd name="T61" fmla="*/ 270 h 340"/>
                <a:gd name="T62" fmla="*/ 1177 w 1182"/>
                <a:gd name="T63" fmla="*/ 211 h 340"/>
                <a:gd name="T64" fmla="*/ 1177 w 1182"/>
                <a:gd name="T65" fmla="*/ 185 h 340"/>
                <a:gd name="T66" fmla="*/ 1177 w 1182"/>
                <a:gd name="T67" fmla="*/ 185 h 340"/>
                <a:gd name="T68" fmla="*/ 1180 w 1182"/>
                <a:gd name="T69" fmla="*/ 127 h 340"/>
                <a:gd name="T70" fmla="*/ 1182 w 1182"/>
                <a:gd name="T71" fmla="*/ 63 h 340"/>
                <a:gd name="T72" fmla="*/ 1143 w 1182"/>
                <a:gd name="T73" fmla="*/ 0 h 340"/>
                <a:gd name="T74" fmla="*/ 1079 w 1182"/>
                <a:gd name="T75" fmla="*/ 2 h 340"/>
                <a:gd name="T76" fmla="*/ 1020 w 1182"/>
                <a:gd name="T77" fmla="*/ 5 h 340"/>
                <a:gd name="T78" fmla="*/ 994 w 1182"/>
                <a:gd name="T79" fmla="*/ 5 h 340"/>
                <a:gd name="T80" fmla="*/ 994 w 1182"/>
                <a:gd name="T81" fmla="*/ 5 h 340"/>
                <a:gd name="T82" fmla="*/ 935 w 1182"/>
                <a:gd name="T83" fmla="*/ 2 h 340"/>
                <a:gd name="T84" fmla="*/ 871 w 1182"/>
                <a:gd name="T85" fmla="*/ 0 h 340"/>
                <a:gd name="T86" fmla="*/ 774 w 1182"/>
                <a:gd name="T87" fmla="*/ 0 h 340"/>
                <a:gd name="T88" fmla="*/ 710 w 1182"/>
                <a:gd name="T89" fmla="*/ 2 h 340"/>
                <a:gd name="T90" fmla="*/ 651 w 1182"/>
                <a:gd name="T91" fmla="*/ 5 h 340"/>
                <a:gd name="T92" fmla="*/ 626 w 1182"/>
                <a:gd name="T93" fmla="*/ 5 h 340"/>
                <a:gd name="T94" fmla="*/ 626 w 1182"/>
                <a:gd name="T95" fmla="*/ 5 h 340"/>
                <a:gd name="T96" fmla="*/ 567 w 1182"/>
                <a:gd name="T97" fmla="*/ 2 h 340"/>
                <a:gd name="T98" fmla="*/ 503 w 1182"/>
                <a:gd name="T99" fmla="*/ 0 h 340"/>
                <a:gd name="T100" fmla="*/ 406 w 1182"/>
                <a:gd name="T101" fmla="*/ 0 h 340"/>
                <a:gd name="T102" fmla="*/ 342 w 1182"/>
                <a:gd name="T103" fmla="*/ 2 h 340"/>
                <a:gd name="T104" fmla="*/ 283 w 1182"/>
                <a:gd name="T105" fmla="*/ 5 h 340"/>
                <a:gd name="T106" fmla="*/ 257 w 1182"/>
                <a:gd name="T107" fmla="*/ 5 h 340"/>
                <a:gd name="T108" fmla="*/ 257 w 1182"/>
                <a:gd name="T109" fmla="*/ 5 h 340"/>
                <a:gd name="T110" fmla="*/ 198 w 1182"/>
                <a:gd name="T111" fmla="*/ 2 h 340"/>
                <a:gd name="T112" fmla="*/ 134 w 1182"/>
                <a:gd name="T113" fmla="*/ 0 h 340"/>
                <a:gd name="T114" fmla="*/ 37 w 1182"/>
                <a:gd name="T115" fmla="*/ 0 h 340"/>
                <a:gd name="T116" fmla="*/ 0 w 1182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2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2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2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2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2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2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2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2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2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2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2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1" y="335"/>
                    <a:pt x="203" y="336"/>
                    <a:pt x="203" y="337"/>
                  </a:cubicBezTo>
                  <a:cubicBezTo>
                    <a:pt x="203" y="339"/>
                    <a:pt x="201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1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1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5" y="336"/>
                    <a:pt x="325" y="337"/>
                  </a:cubicBezTo>
                  <a:cubicBezTo>
                    <a:pt x="325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4" y="339"/>
                    <a:pt x="284" y="337"/>
                  </a:cubicBezTo>
                  <a:cubicBezTo>
                    <a:pt x="284" y="336"/>
                    <a:pt x="286" y="335"/>
                    <a:pt x="287" y="335"/>
                  </a:cubicBezTo>
                  <a:close/>
                  <a:moveTo>
                    <a:pt x="348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8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8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8" y="340"/>
                    <a:pt x="407" y="339"/>
                    <a:pt x="407" y="337"/>
                  </a:cubicBezTo>
                  <a:cubicBezTo>
                    <a:pt x="407" y="336"/>
                    <a:pt x="408" y="335"/>
                    <a:pt x="410" y="335"/>
                  </a:cubicBezTo>
                  <a:close/>
                  <a:moveTo>
                    <a:pt x="471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1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1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1" y="340"/>
                    <a:pt x="530" y="339"/>
                    <a:pt x="530" y="337"/>
                  </a:cubicBezTo>
                  <a:cubicBezTo>
                    <a:pt x="530" y="336"/>
                    <a:pt x="531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1" y="335"/>
                    <a:pt x="633" y="336"/>
                    <a:pt x="633" y="337"/>
                  </a:cubicBezTo>
                  <a:cubicBezTo>
                    <a:pt x="633" y="339"/>
                    <a:pt x="631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4" y="335"/>
                    <a:pt x="756" y="336"/>
                    <a:pt x="756" y="337"/>
                  </a:cubicBezTo>
                  <a:cubicBezTo>
                    <a:pt x="756" y="339"/>
                    <a:pt x="754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4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4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7" y="335"/>
                    <a:pt x="878" y="336"/>
                    <a:pt x="878" y="337"/>
                  </a:cubicBezTo>
                  <a:cubicBezTo>
                    <a:pt x="878" y="339"/>
                    <a:pt x="877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7" y="339"/>
                    <a:pt x="837" y="337"/>
                  </a:cubicBezTo>
                  <a:cubicBezTo>
                    <a:pt x="837" y="336"/>
                    <a:pt x="839" y="335"/>
                    <a:pt x="840" y="335"/>
                  </a:cubicBezTo>
                  <a:close/>
                  <a:moveTo>
                    <a:pt x="901" y="335"/>
                  </a:moveTo>
                  <a:lnTo>
                    <a:pt x="937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7" y="340"/>
                  </a:cubicBezTo>
                  <a:lnTo>
                    <a:pt x="901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1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0" y="335"/>
                    <a:pt x="1001" y="336"/>
                    <a:pt x="1001" y="337"/>
                  </a:cubicBezTo>
                  <a:cubicBezTo>
                    <a:pt x="1001" y="339"/>
                    <a:pt x="1000" y="340"/>
                    <a:pt x="999" y="340"/>
                  </a:cubicBezTo>
                  <a:lnTo>
                    <a:pt x="963" y="340"/>
                  </a:lnTo>
                  <a:cubicBezTo>
                    <a:pt x="961" y="340"/>
                    <a:pt x="960" y="339"/>
                    <a:pt x="960" y="337"/>
                  </a:cubicBezTo>
                  <a:cubicBezTo>
                    <a:pt x="960" y="336"/>
                    <a:pt x="961" y="335"/>
                    <a:pt x="963" y="335"/>
                  </a:cubicBezTo>
                  <a:close/>
                  <a:moveTo>
                    <a:pt x="1024" y="335"/>
                  </a:moveTo>
                  <a:lnTo>
                    <a:pt x="1060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0" y="340"/>
                  </a:cubicBezTo>
                  <a:lnTo>
                    <a:pt x="1024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4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4" y="336"/>
                    <a:pt x="1124" y="337"/>
                  </a:cubicBezTo>
                  <a:cubicBezTo>
                    <a:pt x="1124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4" y="340"/>
                    <a:pt x="1083" y="339"/>
                    <a:pt x="1083" y="337"/>
                  </a:cubicBezTo>
                  <a:cubicBezTo>
                    <a:pt x="1083" y="336"/>
                    <a:pt x="1084" y="335"/>
                    <a:pt x="1086" y="335"/>
                  </a:cubicBezTo>
                  <a:close/>
                  <a:moveTo>
                    <a:pt x="1147" y="335"/>
                  </a:moveTo>
                  <a:lnTo>
                    <a:pt x="1180" y="335"/>
                  </a:lnTo>
                  <a:lnTo>
                    <a:pt x="1177" y="337"/>
                  </a:lnTo>
                  <a:lnTo>
                    <a:pt x="1177" y="334"/>
                  </a:lnTo>
                  <a:cubicBezTo>
                    <a:pt x="1177" y="332"/>
                    <a:pt x="1178" y="331"/>
                    <a:pt x="1180" y="331"/>
                  </a:cubicBezTo>
                  <a:cubicBezTo>
                    <a:pt x="1181" y="331"/>
                    <a:pt x="1182" y="332"/>
                    <a:pt x="1182" y="334"/>
                  </a:cubicBezTo>
                  <a:lnTo>
                    <a:pt x="1182" y="337"/>
                  </a:lnTo>
                  <a:cubicBezTo>
                    <a:pt x="1182" y="339"/>
                    <a:pt x="1181" y="340"/>
                    <a:pt x="1180" y="340"/>
                  </a:cubicBezTo>
                  <a:lnTo>
                    <a:pt x="1147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7" y="335"/>
                  </a:cubicBezTo>
                  <a:close/>
                  <a:moveTo>
                    <a:pt x="1177" y="308"/>
                  </a:moveTo>
                  <a:lnTo>
                    <a:pt x="1177" y="272"/>
                  </a:lnTo>
                  <a:cubicBezTo>
                    <a:pt x="1177" y="271"/>
                    <a:pt x="1178" y="270"/>
                    <a:pt x="1180" y="270"/>
                  </a:cubicBezTo>
                  <a:cubicBezTo>
                    <a:pt x="1181" y="270"/>
                    <a:pt x="1182" y="271"/>
                    <a:pt x="1182" y="272"/>
                  </a:cubicBezTo>
                  <a:lnTo>
                    <a:pt x="1182" y="308"/>
                  </a:lnTo>
                  <a:cubicBezTo>
                    <a:pt x="1182" y="310"/>
                    <a:pt x="1181" y="311"/>
                    <a:pt x="1180" y="311"/>
                  </a:cubicBezTo>
                  <a:cubicBezTo>
                    <a:pt x="1178" y="311"/>
                    <a:pt x="1177" y="310"/>
                    <a:pt x="1177" y="308"/>
                  </a:cubicBezTo>
                  <a:close/>
                  <a:moveTo>
                    <a:pt x="1177" y="247"/>
                  </a:moveTo>
                  <a:lnTo>
                    <a:pt x="1177" y="211"/>
                  </a:lnTo>
                  <a:cubicBezTo>
                    <a:pt x="1177" y="210"/>
                    <a:pt x="1178" y="208"/>
                    <a:pt x="1180" y="208"/>
                  </a:cubicBezTo>
                  <a:cubicBezTo>
                    <a:pt x="1181" y="208"/>
                    <a:pt x="1182" y="210"/>
                    <a:pt x="1182" y="211"/>
                  </a:cubicBezTo>
                  <a:lnTo>
                    <a:pt x="1182" y="247"/>
                  </a:lnTo>
                  <a:cubicBezTo>
                    <a:pt x="1182" y="248"/>
                    <a:pt x="1181" y="249"/>
                    <a:pt x="1180" y="249"/>
                  </a:cubicBezTo>
                  <a:cubicBezTo>
                    <a:pt x="1178" y="249"/>
                    <a:pt x="1177" y="248"/>
                    <a:pt x="1177" y="247"/>
                  </a:cubicBezTo>
                  <a:close/>
                  <a:moveTo>
                    <a:pt x="1177" y="185"/>
                  </a:moveTo>
                  <a:lnTo>
                    <a:pt x="1177" y="150"/>
                  </a:lnTo>
                  <a:cubicBezTo>
                    <a:pt x="1177" y="148"/>
                    <a:pt x="1178" y="147"/>
                    <a:pt x="1180" y="147"/>
                  </a:cubicBezTo>
                  <a:cubicBezTo>
                    <a:pt x="1181" y="147"/>
                    <a:pt x="1182" y="148"/>
                    <a:pt x="1182" y="150"/>
                  </a:cubicBezTo>
                  <a:lnTo>
                    <a:pt x="1182" y="185"/>
                  </a:lnTo>
                  <a:cubicBezTo>
                    <a:pt x="1182" y="187"/>
                    <a:pt x="1181" y="188"/>
                    <a:pt x="1180" y="188"/>
                  </a:cubicBezTo>
                  <a:cubicBezTo>
                    <a:pt x="1178" y="188"/>
                    <a:pt x="1177" y="187"/>
                    <a:pt x="1177" y="185"/>
                  </a:cubicBezTo>
                  <a:close/>
                  <a:moveTo>
                    <a:pt x="1177" y="124"/>
                  </a:moveTo>
                  <a:lnTo>
                    <a:pt x="1177" y="88"/>
                  </a:lnTo>
                  <a:cubicBezTo>
                    <a:pt x="1177" y="87"/>
                    <a:pt x="1178" y="86"/>
                    <a:pt x="1180" y="86"/>
                  </a:cubicBezTo>
                  <a:cubicBezTo>
                    <a:pt x="1181" y="86"/>
                    <a:pt x="1182" y="87"/>
                    <a:pt x="1182" y="88"/>
                  </a:cubicBezTo>
                  <a:lnTo>
                    <a:pt x="1182" y="124"/>
                  </a:lnTo>
                  <a:cubicBezTo>
                    <a:pt x="1182" y="125"/>
                    <a:pt x="1181" y="127"/>
                    <a:pt x="1180" y="127"/>
                  </a:cubicBezTo>
                  <a:cubicBezTo>
                    <a:pt x="1178" y="127"/>
                    <a:pt x="1177" y="125"/>
                    <a:pt x="1177" y="124"/>
                  </a:cubicBezTo>
                  <a:close/>
                  <a:moveTo>
                    <a:pt x="1177" y="63"/>
                  </a:moveTo>
                  <a:lnTo>
                    <a:pt x="1177" y="27"/>
                  </a:lnTo>
                  <a:cubicBezTo>
                    <a:pt x="1177" y="25"/>
                    <a:pt x="1178" y="24"/>
                    <a:pt x="1180" y="24"/>
                  </a:cubicBezTo>
                  <a:cubicBezTo>
                    <a:pt x="1181" y="24"/>
                    <a:pt x="1182" y="25"/>
                    <a:pt x="1182" y="27"/>
                  </a:cubicBezTo>
                  <a:lnTo>
                    <a:pt x="1182" y="63"/>
                  </a:lnTo>
                  <a:cubicBezTo>
                    <a:pt x="1182" y="64"/>
                    <a:pt x="1181" y="65"/>
                    <a:pt x="1180" y="65"/>
                  </a:cubicBezTo>
                  <a:cubicBezTo>
                    <a:pt x="1178" y="65"/>
                    <a:pt x="1177" y="64"/>
                    <a:pt x="1177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1" y="5"/>
                    <a:pt x="1140" y="4"/>
                    <a:pt x="1140" y="2"/>
                  </a:cubicBezTo>
                  <a:cubicBezTo>
                    <a:pt x="1140" y="1"/>
                    <a:pt x="1141" y="0"/>
                    <a:pt x="1143" y="0"/>
                  </a:cubicBezTo>
                  <a:lnTo>
                    <a:pt x="1179" y="0"/>
                  </a:lnTo>
                  <a:cubicBezTo>
                    <a:pt x="1180" y="0"/>
                    <a:pt x="1181" y="1"/>
                    <a:pt x="1181" y="2"/>
                  </a:cubicBezTo>
                  <a:cubicBezTo>
                    <a:pt x="1181" y="4"/>
                    <a:pt x="1180" y="5"/>
                    <a:pt x="1179" y="5"/>
                  </a:cubicBezTo>
                  <a:close/>
                  <a:moveTo>
                    <a:pt x="1117" y="5"/>
                  </a:moveTo>
                  <a:lnTo>
                    <a:pt x="1081" y="5"/>
                  </a:lnTo>
                  <a:cubicBezTo>
                    <a:pt x="1080" y="5"/>
                    <a:pt x="1079" y="4"/>
                    <a:pt x="1079" y="2"/>
                  </a:cubicBezTo>
                  <a:cubicBezTo>
                    <a:pt x="1079" y="1"/>
                    <a:pt x="1080" y="0"/>
                    <a:pt x="1081" y="0"/>
                  </a:cubicBezTo>
                  <a:lnTo>
                    <a:pt x="1117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7" y="5"/>
                  </a:cubicBezTo>
                  <a:close/>
                  <a:moveTo>
                    <a:pt x="1056" y="5"/>
                  </a:moveTo>
                  <a:lnTo>
                    <a:pt x="1020" y="5"/>
                  </a:lnTo>
                  <a:cubicBezTo>
                    <a:pt x="1018" y="5"/>
                    <a:pt x="1017" y="4"/>
                    <a:pt x="1017" y="2"/>
                  </a:cubicBezTo>
                  <a:cubicBezTo>
                    <a:pt x="1017" y="1"/>
                    <a:pt x="1018" y="0"/>
                    <a:pt x="1020" y="0"/>
                  </a:cubicBezTo>
                  <a:lnTo>
                    <a:pt x="1056" y="0"/>
                  </a:lnTo>
                  <a:cubicBezTo>
                    <a:pt x="1057" y="0"/>
                    <a:pt x="1058" y="1"/>
                    <a:pt x="1058" y="2"/>
                  </a:cubicBezTo>
                  <a:cubicBezTo>
                    <a:pt x="1058" y="4"/>
                    <a:pt x="1057" y="5"/>
                    <a:pt x="1056" y="5"/>
                  </a:cubicBezTo>
                  <a:close/>
                  <a:moveTo>
                    <a:pt x="994" y="5"/>
                  </a:moveTo>
                  <a:lnTo>
                    <a:pt x="958" y="5"/>
                  </a:lnTo>
                  <a:cubicBezTo>
                    <a:pt x="957" y="5"/>
                    <a:pt x="956" y="4"/>
                    <a:pt x="956" y="2"/>
                  </a:cubicBezTo>
                  <a:cubicBezTo>
                    <a:pt x="956" y="1"/>
                    <a:pt x="957" y="0"/>
                    <a:pt x="958" y="0"/>
                  </a:cubicBezTo>
                  <a:lnTo>
                    <a:pt x="994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4" y="5"/>
                  </a:cubicBezTo>
                  <a:close/>
                  <a:moveTo>
                    <a:pt x="933" y="5"/>
                  </a:moveTo>
                  <a:lnTo>
                    <a:pt x="897" y="5"/>
                  </a:lnTo>
                  <a:cubicBezTo>
                    <a:pt x="896" y="5"/>
                    <a:pt x="894" y="4"/>
                    <a:pt x="894" y="2"/>
                  </a:cubicBezTo>
                  <a:cubicBezTo>
                    <a:pt x="894" y="1"/>
                    <a:pt x="896" y="0"/>
                    <a:pt x="897" y="0"/>
                  </a:cubicBezTo>
                  <a:lnTo>
                    <a:pt x="933" y="0"/>
                  </a:lnTo>
                  <a:cubicBezTo>
                    <a:pt x="934" y="0"/>
                    <a:pt x="935" y="1"/>
                    <a:pt x="935" y="2"/>
                  </a:cubicBezTo>
                  <a:cubicBezTo>
                    <a:pt x="935" y="4"/>
                    <a:pt x="934" y="5"/>
                    <a:pt x="933" y="5"/>
                  </a:cubicBezTo>
                  <a:close/>
                  <a:moveTo>
                    <a:pt x="871" y="5"/>
                  </a:moveTo>
                  <a:lnTo>
                    <a:pt x="836" y="5"/>
                  </a:lnTo>
                  <a:cubicBezTo>
                    <a:pt x="834" y="5"/>
                    <a:pt x="833" y="4"/>
                    <a:pt x="833" y="2"/>
                  </a:cubicBezTo>
                  <a:cubicBezTo>
                    <a:pt x="833" y="1"/>
                    <a:pt x="834" y="0"/>
                    <a:pt x="836" y="0"/>
                  </a:cubicBezTo>
                  <a:lnTo>
                    <a:pt x="871" y="0"/>
                  </a:lnTo>
                  <a:cubicBezTo>
                    <a:pt x="873" y="0"/>
                    <a:pt x="874" y="1"/>
                    <a:pt x="874" y="2"/>
                  </a:cubicBezTo>
                  <a:cubicBezTo>
                    <a:pt x="874" y="4"/>
                    <a:pt x="873" y="5"/>
                    <a:pt x="871" y="5"/>
                  </a:cubicBezTo>
                  <a:close/>
                  <a:moveTo>
                    <a:pt x="810" y="5"/>
                  </a:moveTo>
                  <a:lnTo>
                    <a:pt x="774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4" y="0"/>
                  </a:cubicBezTo>
                  <a:lnTo>
                    <a:pt x="810" y="0"/>
                  </a:lnTo>
                  <a:cubicBezTo>
                    <a:pt x="811" y="0"/>
                    <a:pt x="813" y="1"/>
                    <a:pt x="813" y="2"/>
                  </a:cubicBezTo>
                  <a:cubicBezTo>
                    <a:pt x="813" y="4"/>
                    <a:pt x="811" y="5"/>
                    <a:pt x="810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1" y="5"/>
                    <a:pt x="710" y="4"/>
                    <a:pt x="710" y="2"/>
                  </a:cubicBezTo>
                  <a:cubicBezTo>
                    <a:pt x="710" y="1"/>
                    <a:pt x="711" y="0"/>
                    <a:pt x="713" y="0"/>
                  </a:cubicBezTo>
                  <a:lnTo>
                    <a:pt x="749" y="0"/>
                  </a:lnTo>
                  <a:cubicBezTo>
                    <a:pt x="750" y="0"/>
                    <a:pt x="751" y="1"/>
                    <a:pt x="751" y="2"/>
                  </a:cubicBezTo>
                  <a:cubicBezTo>
                    <a:pt x="751" y="4"/>
                    <a:pt x="750" y="5"/>
                    <a:pt x="749" y="5"/>
                  </a:cubicBezTo>
                  <a:close/>
                  <a:moveTo>
                    <a:pt x="687" y="5"/>
                  </a:moveTo>
                  <a:lnTo>
                    <a:pt x="651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1" y="0"/>
                  </a:cubicBezTo>
                  <a:lnTo>
                    <a:pt x="687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7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8" y="5"/>
                    <a:pt x="587" y="4"/>
                    <a:pt x="587" y="2"/>
                  </a:cubicBezTo>
                  <a:cubicBezTo>
                    <a:pt x="587" y="1"/>
                    <a:pt x="588" y="0"/>
                    <a:pt x="590" y="0"/>
                  </a:cubicBezTo>
                  <a:lnTo>
                    <a:pt x="626" y="0"/>
                  </a:lnTo>
                  <a:cubicBezTo>
                    <a:pt x="627" y="0"/>
                    <a:pt x="628" y="1"/>
                    <a:pt x="628" y="2"/>
                  </a:cubicBezTo>
                  <a:cubicBezTo>
                    <a:pt x="628" y="4"/>
                    <a:pt x="627" y="5"/>
                    <a:pt x="626" y="5"/>
                  </a:cubicBezTo>
                  <a:close/>
                  <a:moveTo>
                    <a:pt x="564" y="5"/>
                  </a:moveTo>
                  <a:lnTo>
                    <a:pt x="528" y="5"/>
                  </a:lnTo>
                  <a:cubicBezTo>
                    <a:pt x="527" y="5"/>
                    <a:pt x="526" y="4"/>
                    <a:pt x="526" y="2"/>
                  </a:cubicBezTo>
                  <a:cubicBezTo>
                    <a:pt x="526" y="1"/>
                    <a:pt x="527" y="0"/>
                    <a:pt x="528" y="0"/>
                  </a:cubicBezTo>
                  <a:lnTo>
                    <a:pt x="564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4" y="5"/>
                  </a:cubicBezTo>
                  <a:close/>
                  <a:moveTo>
                    <a:pt x="503" y="5"/>
                  </a:moveTo>
                  <a:lnTo>
                    <a:pt x="467" y="5"/>
                  </a:lnTo>
                  <a:cubicBezTo>
                    <a:pt x="466" y="5"/>
                    <a:pt x="464" y="4"/>
                    <a:pt x="464" y="2"/>
                  </a:cubicBezTo>
                  <a:cubicBezTo>
                    <a:pt x="464" y="1"/>
                    <a:pt x="466" y="0"/>
                    <a:pt x="467" y="0"/>
                  </a:cubicBezTo>
                  <a:lnTo>
                    <a:pt x="503" y="0"/>
                  </a:lnTo>
                  <a:cubicBezTo>
                    <a:pt x="504" y="0"/>
                    <a:pt x="505" y="1"/>
                    <a:pt x="505" y="2"/>
                  </a:cubicBezTo>
                  <a:cubicBezTo>
                    <a:pt x="505" y="4"/>
                    <a:pt x="504" y="5"/>
                    <a:pt x="503" y="5"/>
                  </a:cubicBezTo>
                  <a:close/>
                  <a:moveTo>
                    <a:pt x="441" y="5"/>
                  </a:moveTo>
                  <a:lnTo>
                    <a:pt x="406" y="5"/>
                  </a:lnTo>
                  <a:cubicBezTo>
                    <a:pt x="404" y="5"/>
                    <a:pt x="403" y="4"/>
                    <a:pt x="403" y="2"/>
                  </a:cubicBezTo>
                  <a:cubicBezTo>
                    <a:pt x="403" y="1"/>
                    <a:pt x="404" y="0"/>
                    <a:pt x="406" y="0"/>
                  </a:cubicBezTo>
                  <a:lnTo>
                    <a:pt x="441" y="0"/>
                  </a:lnTo>
                  <a:cubicBezTo>
                    <a:pt x="443" y="0"/>
                    <a:pt x="444" y="1"/>
                    <a:pt x="444" y="2"/>
                  </a:cubicBezTo>
                  <a:cubicBezTo>
                    <a:pt x="444" y="4"/>
                    <a:pt x="443" y="5"/>
                    <a:pt x="441" y="5"/>
                  </a:cubicBezTo>
                  <a:close/>
                  <a:moveTo>
                    <a:pt x="380" y="5"/>
                  </a:moveTo>
                  <a:lnTo>
                    <a:pt x="344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lnTo>
                    <a:pt x="380" y="0"/>
                  </a:lnTo>
                  <a:cubicBezTo>
                    <a:pt x="381" y="0"/>
                    <a:pt x="382" y="1"/>
                    <a:pt x="382" y="2"/>
                  </a:cubicBezTo>
                  <a:cubicBezTo>
                    <a:pt x="382" y="4"/>
                    <a:pt x="381" y="5"/>
                    <a:pt x="380" y="5"/>
                  </a:cubicBezTo>
                  <a:close/>
                  <a:moveTo>
                    <a:pt x="318" y="5"/>
                  </a:moveTo>
                  <a:lnTo>
                    <a:pt x="283" y="5"/>
                  </a:lnTo>
                  <a:cubicBezTo>
                    <a:pt x="281" y="5"/>
                    <a:pt x="280" y="4"/>
                    <a:pt x="280" y="2"/>
                  </a:cubicBezTo>
                  <a:cubicBezTo>
                    <a:pt x="280" y="1"/>
                    <a:pt x="281" y="0"/>
                    <a:pt x="283" y="0"/>
                  </a:cubicBezTo>
                  <a:lnTo>
                    <a:pt x="318" y="0"/>
                  </a:lnTo>
                  <a:cubicBezTo>
                    <a:pt x="320" y="0"/>
                    <a:pt x="321" y="1"/>
                    <a:pt x="321" y="2"/>
                  </a:cubicBezTo>
                  <a:cubicBezTo>
                    <a:pt x="321" y="4"/>
                    <a:pt x="320" y="5"/>
                    <a:pt x="318" y="5"/>
                  </a:cubicBezTo>
                  <a:close/>
                  <a:moveTo>
                    <a:pt x="257" y="5"/>
                  </a:moveTo>
                  <a:lnTo>
                    <a:pt x="221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lnTo>
                    <a:pt x="257" y="0"/>
                  </a:lnTo>
                  <a:cubicBezTo>
                    <a:pt x="258" y="0"/>
                    <a:pt x="260" y="1"/>
                    <a:pt x="260" y="2"/>
                  </a:cubicBezTo>
                  <a:cubicBezTo>
                    <a:pt x="260" y="4"/>
                    <a:pt x="258" y="5"/>
                    <a:pt x="257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8" y="5"/>
                    <a:pt x="157" y="4"/>
                    <a:pt x="157" y="2"/>
                  </a:cubicBezTo>
                  <a:cubicBezTo>
                    <a:pt x="157" y="1"/>
                    <a:pt x="158" y="0"/>
                    <a:pt x="160" y="0"/>
                  </a:cubicBezTo>
                  <a:lnTo>
                    <a:pt x="196" y="0"/>
                  </a:lnTo>
                  <a:cubicBezTo>
                    <a:pt x="197" y="0"/>
                    <a:pt x="198" y="1"/>
                    <a:pt x="198" y="2"/>
                  </a:cubicBezTo>
                  <a:cubicBezTo>
                    <a:pt x="198" y="4"/>
                    <a:pt x="197" y="5"/>
                    <a:pt x="196" y="5"/>
                  </a:cubicBezTo>
                  <a:close/>
                  <a:moveTo>
                    <a:pt x="134" y="5"/>
                  </a:moveTo>
                  <a:lnTo>
                    <a:pt x="98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8" y="0"/>
                  </a:cubicBezTo>
                  <a:lnTo>
                    <a:pt x="134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4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5" y="5"/>
                    <a:pt x="34" y="4"/>
                    <a:pt x="34" y="2"/>
                  </a:cubicBezTo>
                  <a:cubicBezTo>
                    <a:pt x="34" y="1"/>
                    <a:pt x="35" y="0"/>
                    <a:pt x="37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cubicBezTo>
                    <a:pt x="75" y="4"/>
                    <a:pt x="74" y="5"/>
                    <a:pt x="73" y="5"/>
                  </a:cubicBezTo>
                  <a:close/>
                  <a:moveTo>
                    <a:pt x="11" y="5"/>
                  </a:moveTo>
                  <a:lnTo>
                    <a:pt x="2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11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19">
              <a:extLst>
                <a:ext uri="{FF2B5EF4-FFF2-40B4-BE49-F238E27FC236}">
                  <a16:creationId xmlns:a16="http://schemas.microsoft.com/office/drawing/2014/main" id="{F7C04C61-CA5E-4C48-9644-B4D2D8E07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4554538"/>
              <a:ext cx="758825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Approved: Bool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" name="Freeform 20">
              <a:extLst>
                <a:ext uri="{FF2B5EF4-FFF2-40B4-BE49-F238E27FC236}">
                  <a16:creationId xmlns:a16="http://schemas.microsoft.com/office/drawing/2014/main" id="{486816F2-1291-40D1-92A6-A65E5EE7B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825" y="4525963"/>
              <a:ext cx="155575" cy="207963"/>
            </a:xfrm>
            <a:custGeom>
              <a:avLst/>
              <a:gdLst>
                <a:gd name="T0" fmla="*/ 54 w 98"/>
                <a:gd name="T1" fmla="*/ 0 h 131"/>
                <a:gd name="T2" fmla="*/ 98 w 98"/>
                <a:gd name="T3" fmla="*/ 43 h 131"/>
                <a:gd name="T4" fmla="*/ 98 w 98"/>
                <a:gd name="T5" fmla="*/ 131 h 131"/>
                <a:gd name="T6" fmla="*/ 0 w 98"/>
                <a:gd name="T7" fmla="*/ 131 h 131"/>
                <a:gd name="T8" fmla="*/ 0 w 98"/>
                <a:gd name="T9" fmla="*/ 0 h 131"/>
                <a:gd name="T10" fmla="*/ 54 w 98"/>
                <a:gd name="T11" fmla="*/ 0 h 131"/>
                <a:gd name="T12" fmla="*/ 8 w 98"/>
                <a:gd name="T13" fmla="*/ 122 h 131"/>
                <a:gd name="T14" fmla="*/ 89 w 98"/>
                <a:gd name="T15" fmla="*/ 122 h 131"/>
                <a:gd name="T16" fmla="*/ 89 w 98"/>
                <a:gd name="T17" fmla="*/ 48 h 131"/>
                <a:gd name="T18" fmla="*/ 49 w 98"/>
                <a:gd name="T19" fmla="*/ 48 h 131"/>
                <a:gd name="T20" fmla="*/ 49 w 98"/>
                <a:gd name="T21" fmla="*/ 7 h 131"/>
                <a:gd name="T22" fmla="*/ 8 w 98"/>
                <a:gd name="T23" fmla="*/ 7 h 131"/>
                <a:gd name="T24" fmla="*/ 8 w 98"/>
                <a:gd name="T25" fmla="*/ 122 h 131"/>
                <a:gd name="T26" fmla="*/ 57 w 98"/>
                <a:gd name="T27" fmla="*/ 13 h 131"/>
                <a:gd name="T28" fmla="*/ 57 w 98"/>
                <a:gd name="T29" fmla="*/ 40 h 131"/>
                <a:gd name="T30" fmla="*/ 84 w 98"/>
                <a:gd name="T31" fmla="*/ 40 h 131"/>
                <a:gd name="T32" fmla="*/ 57 w 9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1">
                  <a:moveTo>
                    <a:pt x="54" y="0"/>
                  </a:moveTo>
                  <a:lnTo>
                    <a:pt x="98" y="43"/>
                  </a:lnTo>
                  <a:lnTo>
                    <a:pt x="9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4" y="0"/>
                  </a:lnTo>
                  <a:close/>
                  <a:moveTo>
                    <a:pt x="8" y="122"/>
                  </a:moveTo>
                  <a:lnTo>
                    <a:pt x="89" y="122"/>
                  </a:lnTo>
                  <a:lnTo>
                    <a:pt x="89" y="48"/>
                  </a:lnTo>
                  <a:lnTo>
                    <a:pt x="49" y="48"/>
                  </a:lnTo>
                  <a:lnTo>
                    <a:pt x="49" y="7"/>
                  </a:lnTo>
                  <a:lnTo>
                    <a:pt x="8" y="7"/>
                  </a:lnTo>
                  <a:lnTo>
                    <a:pt x="8" y="122"/>
                  </a:lnTo>
                  <a:close/>
                  <a:moveTo>
                    <a:pt x="57" y="13"/>
                  </a:moveTo>
                  <a:lnTo>
                    <a:pt x="57" y="40"/>
                  </a:lnTo>
                  <a:lnTo>
                    <a:pt x="84" y="40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" name="Gruppieren 101">
            <a:extLst>
              <a:ext uri="{FF2B5EF4-FFF2-40B4-BE49-F238E27FC236}">
                <a16:creationId xmlns:a16="http://schemas.microsoft.com/office/drawing/2014/main" id="{A5BF32A1-31A0-4626-A712-2DA2E0CDB9D6}"/>
              </a:ext>
            </a:extLst>
          </p:cNvPr>
          <p:cNvGrpSpPr/>
          <p:nvPr/>
        </p:nvGrpSpPr>
        <p:grpSpPr>
          <a:xfrm>
            <a:off x="2030884" y="3038476"/>
            <a:ext cx="1541463" cy="1184275"/>
            <a:chOff x="487363" y="3038476"/>
            <a:chExt cx="1541463" cy="1184275"/>
          </a:xfrm>
        </p:grpSpPr>
        <p:sp>
          <p:nvSpPr>
            <p:cNvPr id="103" name="Rectangle 21">
              <a:extLst>
                <a:ext uri="{FF2B5EF4-FFF2-40B4-BE49-F238E27FC236}">
                  <a16:creationId xmlns:a16="http://schemas.microsoft.com/office/drawing/2014/main" id="{2F1905FE-A8D2-46BD-9AC6-1A754DBD0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363" y="3038476"/>
              <a:ext cx="1541463" cy="118427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22">
              <a:extLst>
                <a:ext uri="{FF2B5EF4-FFF2-40B4-BE49-F238E27FC236}">
                  <a16:creationId xmlns:a16="http://schemas.microsoft.com/office/drawing/2014/main" id="{59396E13-AD3F-4812-952E-88784824D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363" y="3038476"/>
              <a:ext cx="1541463" cy="1184275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23">
              <a:extLst>
                <a:ext uri="{FF2B5EF4-FFF2-40B4-BE49-F238E27FC236}">
                  <a16:creationId xmlns:a16="http://schemas.microsoft.com/office/drawing/2014/main" id="{97F3BB9A-C6CD-4595-BCBC-9C4A3BC62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575" y="3109913"/>
              <a:ext cx="490538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Initialized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06" name="Gruppieren 105">
            <a:extLst>
              <a:ext uri="{FF2B5EF4-FFF2-40B4-BE49-F238E27FC236}">
                <a16:creationId xmlns:a16="http://schemas.microsoft.com/office/drawing/2014/main" id="{181ACA06-D1EA-4BEF-9666-EA586D2DB0C7}"/>
              </a:ext>
            </a:extLst>
          </p:cNvPr>
          <p:cNvGrpSpPr/>
          <p:nvPr/>
        </p:nvGrpSpPr>
        <p:grpSpPr>
          <a:xfrm>
            <a:off x="3783484" y="3041651"/>
            <a:ext cx="1965325" cy="1184275"/>
            <a:chOff x="2239963" y="3041651"/>
            <a:chExt cx="1965325" cy="1184275"/>
          </a:xfrm>
        </p:grpSpPr>
        <p:sp>
          <p:nvSpPr>
            <p:cNvPr id="107" name="Rectangle 24">
              <a:extLst>
                <a:ext uri="{FF2B5EF4-FFF2-40B4-BE49-F238E27FC236}">
                  <a16:creationId xmlns:a16="http://schemas.microsoft.com/office/drawing/2014/main" id="{B7FCC384-0F70-429A-B7E6-D2B2960A0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3041651"/>
              <a:ext cx="1965325" cy="118427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25">
              <a:extLst>
                <a:ext uri="{FF2B5EF4-FFF2-40B4-BE49-F238E27FC236}">
                  <a16:creationId xmlns:a16="http://schemas.microsoft.com/office/drawing/2014/main" id="{D66F8B9B-FB0B-49D3-8747-424450089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3041651"/>
              <a:ext cx="1965325" cy="1184275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Rectangle 26">
              <a:extLst>
                <a:ext uri="{FF2B5EF4-FFF2-40B4-BE49-F238E27FC236}">
                  <a16:creationId xmlns:a16="http://schemas.microsoft.com/office/drawing/2014/main" id="{C08B5D7B-15C4-439E-9683-AB98C1BFE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450" y="3113088"/>
              <a:ext cx="8286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Decision Pending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337AD46F-6DFC-432A-B488-8BF2FA4B255C}"/>
              </a:ext>
            </a:extLst>
          </p:cNvPr>
          <p:cNvGrpSpPr/>
          <p:nvPr/>
        </p:nvGrpSpPr>
        <p:grpSpPr>
          <a:xfrm>
            <a:off x="2095971" y="3400426"/>
            <a:ext cx="636588" cy="533400"/>
            <a:chOff x="552450" y="3400426"/>
            <a:chExt cx="636588" cy="533400"/>
          </a:xfrm>
        </p:grpSpPr>
        <p:sp>
          <p:nvSpPr>
            <p:cNvPr id="111" name="Freeform 33">
              <a:extLst>
                <a:ext uri="{FF2B5EF4-FFF2-40B4-BE49-F238E27FC236}">
                  <a16:creationId xmlns:a16="http://schemas.microsoft.com/office/drawing/2014/main" id="{589ECB18-B43E-4C2A-B793-17EBA682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34">
              <a:extLst>
                <a:ext uri="{FF2B5EF4-FFF2-40B4-BE49-F238E27FC236}">
                  <a16:creationId xmlns:a16="http://schemas.microsoft.com/office/drawing/2014/main" id="{982B6320-75B1-44BE-B853-3EB32AC85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Rectangle 35">
              <a:extLst>
                <a:ext uri="{FF2B5EF4-FFF2-40B4-BE49-F238E27FC236}">
                  <a16:creationId xmlns:a16="http://schemas.microsoft.com/office/drawing/2014/main" id="{AFDFD2BE-BCA5-40B1-B335-D62B47CB5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150" y="3471863"/>
              <a:ext cx="4222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14" name="Gruppieren 113">
            <a:extLst>
              <a:ext uri="{FF2B5EF4-FFF2-40B4-BE49-F238E27FC236}">
                <a16:creationId xmlns:a16="http://schemas.microsoft.com/office/drawing/2014/main" id="{78FA5AF2-1B38-489F-AE31-258D24344952}"/>
              </a:ext>
            </a:extLst>
          </p:cNvPr>
          <p:cNvGrpSpPr/>
          <p:nvPr/>
        </p:nvGrpSpPr>
        <p:grpSpPr>
          <a:xfrm>
            <a:off x="2870671" y="3400426"/>
            <a:ext cx="636588" cy="533400"/>
            <a:chOff x="1327150" y="3400426"/>
            <a:chExt cx="636588" cy="533400"/>
          </a:xfrm>
        </p:grpSpPr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5B0F70AE-A9DC-4273-9183-34F21F4FF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269EEEBF-9D5E-4078-9E38-3A8F67E75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38">
              <a:extLst>
                <a:ext uri="{FF2B5EF4-FFF2-40B4-BE49-F238E27FC236}">
                  <a16:creationId xmlns:a16="http://schemas.microsoft.com/office/drawing/2014/main" id="{20BA4A26-34D9-44ED-B0BB-02AB365F4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638" y="3471863"/>
              <a:ext cx="266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18" name="Gruppieren 117">
            <a:extLst>
              <a:ext uri="{FF2B5EF4-FFF2-40B4-BE49-F238E27FC236}">
                <a16:creationId xmlns:a16="http://schemas.microsoft.com/office/drawing/2014/main" id="{453085B6-D5DE-4C10-9700-13985B52181B}"/>
              </a:ext>
            </a:extLst>
          </p:cNvPr>
          <p:cNvGrpSpPr/>
          <p:nvPr/>
        </p:nvGrpSpPr>
        <p:grpSpPr>
          <a:xfrm>
            <a:off x="4267671" y="3298826"/>
            <a:ext cx="1327150" cy="736600"/>
            <a:chOff x="2724150" y="3298826"/>
            <a:chExt cx="1327150" cy="736600"/>
          </a:xfrm>
        </p:grpSpPr>
        <p:sp>
          <p:nvSpPr>
            <p:cNvPr id="119" name="Freeform 39">
              <a:extLst>
                <a:ext uri="{FF2B5EF4-FFF2-40B4-BE49-F238E27FC236}">
                  <a16:creationId xmlns:a16="http://schemas.microsoft.com/office/drawing/2014/main" id="{ED0203A3-96F6-4DB5-9993-55DEB615D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0" y="3298826"/>
              <a:ext cx="1327150" cy="736600"/>
            </a:xfrm>
            <a:custGeom>
              <a:avLst/>
              <a:gdLst>
                <a:gd name="T0" fmla="*/ 151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1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1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1" y="83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40">
              <a:extLst>
                <a:ext uri="{FF2B5EF4-FFF2-40B4-BE49-F238E27FC236}">
                  <a16:creationId xmlns:a16="http://schemas.microsoft.com/office/drawing/2014/main" id="{207AF1BA-9BD4-4A69-8E52-A327A8AB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0" y="3298826"/>
              <a:ext cx="1327150" cy="736600"/>
            </a:xfrm>
            <a:custGeom>
              <a:avLst/>
              <a:gdLst>
                <a:gd name="T0" fmla="*/ 151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1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1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1" y="837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Rectangle 41">
              <a:extLst>
                <a:ext uri="{FF2B5EF4-FFF2-40B4-BE49-F238E27FC236}">
                  <a16:creationId xmlns:a16="http://schemas.microsoft.com/office/drawing/2014/main" id="{EDEB35FF-E414-4701-B779-21435E5CA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238" y="3368676"/>
              <a:ext cx="506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22" name="Gruppieren 121">
            <a:extLst>
              <a:ext uri="{FF2B5EF4-FFF2-40B4-BE49-F238E27FC236}">
                <a16:creationId xmlns:a16="http://schemas.microsoft.com/office/drawing/2014/main" id="{0E626BBE-AA22-439E-A370-7C3957EC3B00}"/>
              </a:ext>
            </a:extLst>
          </p:cNvPr>
          <p:cNvGrpSpPr/>
          <p:nvPr/>
        </p:nvGrpSpPr>
        <p:grpSpPr>
          <a:xfrm>
            <a:off x="4386734" y="3517901"/>
            <a:ext cx="1089025" cy="198438"/>
            <a:chOff x="2843213" y="3517901"/>
            <a:chExt cx="1089025" cy="198438"/>
          </a:xfrm>
        </p:grpSpPr>
        <p:sp>
          <p:nvSpPr>
            <p:cNvPr id="123" name="Freeform 42">
              <a:extLst>
                <a:ext uri="{FF2B5EF4-FFF2-40B4-BE49-F238E27FC236}">
                  <a16:creationId xmlns:a16="http://schemas.microsoft.com/office/drawing/2014/main" id="{DAE229AC-26D0-461D-9CB6-6C38097DC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517901"/>
              <a:ext cx="1089025" cy="198438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43">
              <a:extLst>
                <a:ext uri="{FF2B5EF4-FFF2-40B4-BE49-F238E27FC236}">
                  <a16:creationId xmlns:a16="http://schemas.microsoft.com/office/drawing/2014/main" id="{17DE41F4-721A-4AE9-B3D4-255F29F4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517901"/>
              <a:ext cx="1089025" cy="198438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Rectangle 44">
              <a:extLst>
                <a:ext uri="{FF2B5EF4-FFF2-40B4-BE49-F238E27FC236}">
                  <a16:creationId xmlns:a16="http://schemas.microsoft.com/office/drawing/2014/main" id="{C6363B9C-C7B4-4973-BA41-A3059E187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438" y="3544888"/>
              <a:ext cx="85725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true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2962B2EC-3DA7-4344-AF66-14FB8D000AFD}"/>
              </a:ext>
            </a:extLst>
          </p:cNvPr>
          <p:cNvGrpSpPr/>
          <p:nvPr/>
        </p:nvGrpSpPr>
        <p:grpSpPr>
          <a:xfrm>
            <a:off x="4386734" y="3763963"/>
            <a:ext cx="1089025" cy="200025"/>
            <a:chOff x="2843213" y="3763963"/>
            <a:chExt cx="1089025" cy="200025"/>
          </a:xfrm>
        </p:grpSpPr>
        <p:sp>
          <p:nvSpPr>
            <p:cNvPr id="127" name="Freeform 45">
              <a:extLst>
                <a:ext uri="{FF2B5EF4-FFF2-40B4-BE49-F238E27FC236}">
                  <a16:creationId xmlns:a16="http://schemas.microsoft.com/office/drawing/2014/main" id="{3B705CFE-7B05-4545-82EC-F8455A7EC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763963"/>
              <a:ext cx="1089025" cy="2000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6">
              <a:extLst>
                <a:ext uri="{FF2B5EF4-FFF2-40B4-BE49-F238E27FC236}">
                  <a16:creationId xmlns:a16="http://schemas.microsoft.com/office/drawing/2014/main" id="{7606604B-BCB0-49A8-8CDB-690413503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763963"/>
              <a:ext cx="1089025" cy="2000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Rectangle 47">
              <a:extLst>
                <a:ext uri="{FF2B5EF4-FFF2-40B4-BE49-F238E27FC236}">
                  <a16:creationId xmlns:a16="http://schemas.microsoft.com/office/drawing/2014/main" id="{A15E7059-12FF-4D3D-B164-DB5EDE8A6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5" y="3792538"/>
              <a:ext cx="8858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false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30" name="Gruppieren 129">
            <a:extLst>
              <a:ext uri="{FF2B5EF4-FFF2-40B4-BE49-F238E27FC236}">
                <a16:creationId xmlns:a16="http://schemas.microsoft.com/office/drawing/2014/main" id="{5C9C8DD4-62B5-4497-A9DF-ED73C688F0B7}"/>
              </a:ext>
            </a:extLst>
          </p:cNvPr>
          <p:cNvGrpSpPr/>
          <p:nvPr/>
        </p:nvGrpSpPr>
        <p:grpSpPr>
          <a:xfrm>
            <a:off x="6026621" y="2768601"/>
            <a:ext cx="849313" cy="747713"/>
            <a:chOff x="4483100" y="2768601"/>
            <a:chExt cx="849313" cy="747713"/>
          </a:xfrm>
        </p:grpSpPr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815045F2-C251-46CC-84CC-956FBF61A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100" y="2768601"/>
              <a:ext cx="849313" cy="7477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Rectangle 28">
              <a:extLst>
                <a:ext uri="{FF2B5EF4-FFF2-40B4-BE49-F238E27FC236}">
                  <a16:creationId xmlns:a16="http://schemas.microsoft.com/office/drawing/2014/main" id="{40F3808C-32F2-43D4-B009-7B6F9E89D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100" y="2768601"/>
              <a:ext cx="849313" cy="747713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Rectangle 29">
              <a:extLst>
                <a:ext uri="{FF2B5EF4-FFF2-40B4-BE49-F238E27FC236}">
                  <a16:creationId xmlns:a16="http://schemas.microsoft.com/office/drawing/2014/main" id="{0855242C-6D93-4C32-8E03-61D76E43F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063" y="2840038"/>
              <a:ext cx="506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4" name="Freeform 48">
              <a:extLst>
                <a:ext uri="{FF2B5EF4-FFF2-40B4-BE49-F238E27FC236}">
                  <a16:creationId xmlns:a16="http://schemas.microsoft.com/office/drawing/2014/main" id="{5AEF4583-CB4E-416A-8512-B7CCCFE5B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035301"/>
              <a:ext cx="425450" cy="373063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49">
              <a:extLst>
                <a:ext uri="{FF2B5EF4-FFF2-40B4-BE49-F238E27FC236}">
                  <a16:creationId xmlns:a16="http://schemas.microsoft.com/office/drawing/2014/main" id="{AF4346D9-1B56-4267-8ACF-673503EB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035301"/>
              <a:ext cx="425450" cy="373063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52A49D36-17F5-4B1E-AFB9-10A3ADDDDA01}"/>
              </a:ext>
            </a:extLst>
          </p:cNvPr>
          <p:cNvGrpSpPr/>
          <p:nvPr/>
        </p:nvGrpSpPr>
        <p:grpSpPr>
          <a:xfrm>
            <a:off x="6021859" y="3635376"/>
            <a:ext cx="849313" cy="747713"/>
            <a:chOff x="4478338" y="3635376"/>
            <a:chExt cx="849313" cy="747713"/>
          </a:xfrm>
        </p:grpSpPr>
        <p:sp>
          <p:nvSpPr>
            <p:cNvPr id="137" name="Rectangle 30">
              <a:extLst>
                <a:ext uri="{FF2B5EF4-FFF2-40B4-BE49-F238E27FC236}">
                  <a16:creationId xmlns:a16="http://schemas.microsoft.com/office/drawing/2014/main" id="{ED6C235B-9944-4BB8-9CD1-8E4F695AC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635376"/>
              <a:ext cx="849313" cy="7477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Rectangle 31">
              <a:extLst>
                <a:ext uri="{FF2B5EF4-FFF2-40B4-BE49-F238E27FC236}">
                  <a16:creationId xmlns:a16="http://schemas.microsoft.com/office/drawing/2014/main" id="{0BA2E00A-C2BA-4484-A3A0-3DB16A49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635376"/>
              <a:ext cx="849313" cy="747713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Rectangle 32">
              <a:extLst>
                <a:ext uri="{FF2B5EF4-FFF2-40B4-BE49-F238E27FC236}">
                  <a16:creationId xmlns:a16="http://schemas.microsoft.com/office/drawing/2014/main" id="{AEEEDFA5-6F69-40D8-8A36-00E966226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113" y="3706813"/>
              <a:ext cx="449263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Rejected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" name="Freeform 50">
              <a:extLst>
                <a:ext uri="{FF2B5EF4-FFF2-40B4-BE49-F238E27FC236}">
                  <a16:creationId xmlns:a16="http://schemas.microsoft.com/office/drawing/2014/main" id="{1133A154-A747-4F98-9813-5F1115557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933826"/>
              <a:ext cx="425450" cy="373063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51">
              <a:extLst>
                <a:ext uri="{FF2B5EF4-FFF2-40B4-BE49-F238E27FC236}">
                  <a16:creationId xmlns:a16="http://schemas.microsoft.com/office/drawing/2014/main" id="{9F2D183A-1DAA-4A80-88C3-63148DE9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933826"/>
              <a:ext cx="425450" cy="373063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2" name="Gruppieren 141">
            <a:extLst>
              <a:ext uri="{FF2B5EF4-FFF2-40B4-BE49-F238E27FC236}">
                <a16:creationId xmlns:a16="http://schemas.microsoft.com/office/drawing/2014/main" id="{91F19517-865F-4F40-AC6E-844B94AD78AD}"/>
              </a:ext>
            </a:extLst>
          </p:cNvPr>
          <p:cNvGrpSpPr/>
          <p:nvPr/>
        </p:nvGrpSpPr>
        <p:grpSpPr>
          <a:xfrm>
            <a:off x="2732559" y="3630613"/>
            <a:ext cx="138112" cy="73025"/>
            <a:chOff x="1189038" y="3630613"/>
            <a:chExt cx="138112" cy="73025"/>
          </a:xfrm>
        </p:grpSpPr>
        <p:sp>
          <p:nvSpPr>
            <p:cNvPr id="143" name="Line 52">
              <a:extLst>
                <a:ext uri="{FF2B5EF4-FFF2-40B4-BE49-F238E27FC236}">
                  <a16:creationId xmlns:a16="http://schemas.microsoft.com/office/drawing/2014/main" id="{BC0DD66B-55EB-41E8-9F91-5854245252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038" y="3667126"/>
              <a:ext cx="74613" cy="0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53">
              <a:extLst>
                <a:ext uri="{FF2B5EF4-FFF2-40B4-BE49-F238E27FC236}">
                  <a16:creationId xmlns:a16="http://schemas.microsoft.com/office/drawing/2014/main" id="{6DE53A17-7C07-4B36-BA3F-C9EE17995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3630613"/>
              <a:ext cx="73025" cy="7302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uppieren 144">
            <a:extLst>
              <a:ext uri="{FF2B5EF4-FFF2-40B4-BE49-F238E27FC236}">
                <a16:creationId xmlns:a16="http://schemas.microsoft.com/office/drawing/2014/main" id="{C0334156-98AC-4C02-86C3-E93D9DA3BF50}"/>
              </a:ext>
            </a:extLst>
          </p:cNvPr>
          <p:cNvGrpSpPr/>
          <p:nvPr/>
        </p:nvGrpSpPr>
        <p:grpSpPr>
          <a:xfrm>
            <a:off x="3502496" y="3630613"/>
            <a:ext cx="765175" cy="73025"/>
            <a:chOff x="1958975" y="3630613"/>
            <a:chExt cx="765175" cy="73025"/>
          </a:xfrm>
        </p:grpSpPr>
        <p:sp>
          <p:nvSpPr>
            <p:cNvPr id="146" name="Freeform 54">
              <a:extLst>
                <a:ext uri="{FF2B5EF4-FFF2-40B4-BE49-F238E27FC236}">
                  <a16:creationId xmlns:a16="http://schemas.microsoft.com/office/drawing/2014/main" id="{356A8617-BA08-44B6-9A9D-EA7BAEE007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8975" y="3662363"/>
              <a:ext cx="706438" cy="9525"/>
            </a:xfrm>
            <a:custGeom>
              <a:avLst/>
              <a:gdLst>
                <a:gd name="T0" fmla="*/ 5 w 803"/>
                <a:gd name="T1" fmla="*/ 0 h 11"/>
                <a:gd name="T2" fmla="*/ 80 w 803"/>
                <a:gd name="T3" fmla="*/ 0 h 11"/>
                <a:gd name="T4" fmla="*/ 85 w 803"/>
                <a:gd name="T5" fmla="*/ 5 h 11"/>
                <a:gd name="T6" fmla="*/ 80 w 803"/>
                <a:gd name="T7" fmla="*/ 11 h 11"/>
                <a:gd name="T8" fmla="*/ 5 w 803"/>
                <a:gd name="T9" fmla="*/ 11 h 11"/>
                <a:gd name="T10" fmla="*/ 0 w 803"/>
                <a:gd name="T11" fmla="*/ 5 h 11"/>
                <a:gd name="T12" fmla="*/ 5 w 803"/>
                <a:gd name="T13" fmla="*/ 0 h 11"/>
                <a:gd name="T14" fmla="*/ 133 w 803"/>
                <a:gd name="T15" fmla="*/ 0 h 11"/>
                <a:gd name="T16" fmla="*/ 208 w 803"/>
                <a:gd name="T17" fmla="*/ 0 h 11"/>
                <a:gd name="T18" fmla="*/ 213 w 803"/>
                <a:gd name="T19" fmla="*/ 5 h 11"/>
                <a:gd name="T20" fmla="*/ 208 w 803"/>
                <a:gd name="T21" fmla="*/ 11 h 11"/>
                <a:gd name="T22" fmla="*/ 133 w 803"/>
                <a:gd name="T23" fmla="*/ 11 h 11"/>
                <a:gd name="T24" fmla="*/ 128 w 803"/>
                <a:gd name="T25" fmla="*/ 5 h 11"/>
                <a:gd name="T26" fmla="*/ 133 w 803"/>
                <a:gd name="T27" fmla="*/ 0 h 11"/>
                <a:gd name="T28" fmla="*/ 261 w 803"/>
                <a:gd name="T29" fmla="*/ 0 h 11"/>
                <a:gd name="T30" fmla="*/ 336 w 803"/>
                <a:gd name="T31" fmla="*/ 0 h 11"/>
                <a:gd name="T32" fmla="*/ 341 w 803"/>
                <a:gd name="T33" fmla="*/ 5 h 11"/>
                <a:gd name="T34" fmla="*/ 336 w 803"/>
                <a:gd name="T35" fmla="*/ 11 h 11"/>
                <a:gd name="T36" fmla="*/ 261 w 803"/>
                <a:gd name="T37" fmla="*/ 11 h 11"/>
                <a:gd name="T38" fmla="*/ 256 w 803"/>
                <a:gd name="T39" fmla="*/ 5 h 11"/>
                <a:gd name="T40" fmla="*/ 261 w 803"/>
                <a:gd name="T41" fmla="*/ 0 h 11"/>
                <a:gd name="T42" fmla="*/ 389 w 803"/>
                <a:gd name="T43" fmla="*/ 0 h 11"/>
                <a:gd name="T44" fmla="*/ 464 w 803"/>
                <a:gd name="T45" fmla="*/ 0 h 11"/>
                <a:gd name="T46" fmla="*/ 469 w 803"/>
                <a:gd name="T47" fmla="*/ 5 h 11"/>
                <a:gd name="T48" fmla="*/ 464 w 803"/>
                <a:gd name="T49" fmla="*/ 11 h 11"/>
                <a:gd name="T50" fmla="*/ 389 w 803"/>
                <a:gd name="T51" fmla="*/ 11 h 11"/>
                <a:gd name="T52" fmla="*/ 384 w 803"/>
                <a:gd name="T53" fmla="*/ 5 h 11"/>
                <a:gd name="T54" fmla="*/ 389 w 803"/>
                <a:gd name="T55" fmla="*/ 0 h 11"/>
                <a:gd name="T56" fmla="*/ 517 w 803"/>
                <a:gd name="T57" fmla="*/ 0 h 11"/>
                <a:gd name="T58" fmla="*/ 592 w 803"/>
                <a:gd name="T59" fmla="*/ 0 h 11"/>
                <a:gd name="T60" fmla="*/ 597 w 803"/>
                <a:gd name="T61" fmla="*/ 5 h 11"/>
                <a:gd name="T62" fmla="*/ 592 w 803"/>
                <a:gd name="T63" fmla="*/ 11 h 11"/>
                <a:gd name="T64" fmla="*/ 517 w 803"/>
                <a:gd name="T65" fmla="*/ 11 h 11"/>
                <a:gd name="T66" fmla="*/ 512 w 803"/>
                <a:gd name="T67" fmla="*/ 5 h 11"/>
                <a:gd name="T68" fmla="*/ 517 w 803"/>
                <a:gd name="T69" fmla="*/ 0 h 11"/>
                <a:gd name="T70" fmla="*/ 645 w 803"/>
                <a:gd name="T71" fmla="*/ 0 h 11"/>
                <a:gd name="T72" fmla="*/ 720 w 803"/>
                <a:gd name="T73" fmla="*/ 0 h 11"/>
                <a:gd name="T74" fmla="*/ 725 w 803"/>
                <a:gd name="T75" fmla="*/ 5 h 11"/>
                <a:gd name="T76" fmla="*/ 720 w 803"/>
                <a:gd name="T77" fmla="*/ 11 h 11"/>
                <a:gd name="T78" fmla="*/ 645 w 803"/>
                <a:gd name="T79" fmla="*/ 11 h 11"/>
                <a:gd name="T80" fmla="*/ 640 w 803"/>
                <a:gd name="T81" fmla="*/ 5 h 11"/>
                <a:gd name="T82" fmla="*/ 645 w 803"/>
                <a:gd name="T83" fmla="*/ 0 h 11"/>
                <a:gd name="T84" fmla="*/ 773 w 803"/>
                <a:gd name="T85" fmla="*/ 0 h 11"/>
                <a:gd name="T86" fmla="*/ 798 w 803"/>
                <a:gd name="T87" fmla="*/ 0 h 11"/>
                <a:gd name="T88" fmla="*/ 803 w 803"/>
                <a:gd name="T89" fmla="*/ 5 h 11"/>
                <a:gd name="T90" fmla="*/ 798 w 803"/>
                <a:gd name="T91" fmla="*/ 11 h 11"/>
                <a:gd name="T92" fmla="*/ 773 w 803"/>
                <a:gd name="T93" fmla="*/ 11 h 11"/>
                <a:gd name="T94" fmla="*/ 768 w 803"/>
                <a:gd name="T95" fmla="*/ 5 h 11"/>
                <a:gd name="T96" fmla="*/ 773 w 803"/>
                <a:gd name="T9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3" h="11">
                  <a:moveTo>
                    <a:pt x="5" y="0"/>
                  </a:moveTo>
                  <a:lnTo>
                    <a:pt x="80" y="0"/>
                  </a:lnTo>
                  <a:cubicBezTo>
                    <a:pt x="83" y="0"/>
                    <a:pt x="85" y="2"/>
                    <a:pt x="85" y="5"/>
                  </a:cubicBezTo>
                  <a:cubicBezTo>
                    <a:pt x="85" y="8"/>
                    <a:pt x="83" y="11"/>
                    <a:pt x="80" y="11"/>
                  </a:cubicBezTo>
                  <a:lnTo>
                    <a:pt x="5" y="11"/>
                  </a:ln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  <a:moveTo>
                    <a:pt x="133" y="0"/>
                  </a:moveTo>
                  <a:lnTo>
                    <a:pt x="208" y="0"/>
                  </a:lnTo>
                  <a:cubicBezTo>
                    <a:pt x="211" y="0"/>
                    <a:pt x="213" y="2"/>
                    <a:pt x="213" y="5"/>
                  </a:cubicBezTo>
                  <a:cubicBezTo>
                    <a:pt x="213" y="8"/>
                    <a:pt x="211" y="11"/>
                    <a:pt x="208" y="11"/>
                  </a:cubicBezTo>
                  <a:lnTo>
                    <a:pt x="133" y="11"/>
                  </a:lnTo>
                  <a:cubicBezTo>
                    <a:pt x="130" y="11"/>
                    <a:pt x="128" y="8"/>
                    <a:pt x="128" y="5"/>
                  </a:cubicBezTo>
                  <a:cubicBezTo>
                    <a:pt x="128" y="2"/>
                    <a:pt x="130" y="0"/>
                    <a:pt x="133" y="0"/>
                  </a:cubicBezTo>
                  <a:close/>
                  <a:moveTo>
                    <a:pt x="261" y="0"/>
                  </a:moveTo>
                  <a:lnTo>
                    <a:pt x="336" y="0"/>
                  </a:lnTo>
                  <a:cubicBezTo>
                    <a:pt x="339" y="0"/>
                    <a:pt x="341" y="2"/>
                    <a:pt x="341" y="5"/>
                  </a:cubicBezTo>
                  <a:cubicBezTo>
                    <a:pt x="341" y="8"/>
                    <a:pt x="339" y="11"/>
                    <a:pt x="336" y="11"/>
                  </a:cubicBezTo>
                  <a:lnTo>
                    <a:pt x="261" y="11"/>
                  </a:lnTo>
                  <a:cubicBezTo>
                    <a:pt x="258" y="11"/>
                    <a:pt x="256" y="8"/>
                    <a:pt x="256" y="5"/>
                  </a:cubicBezTo>
                  <a:cubicBezTo>
                    <a:pt x="256" y="2"/>
                    <a:pt x="258" y="0"/>
                    <a:pt x="261" y="0"/>
                  </a:cubicBezTo>
                  <a:close/>
                  <a:moveTo>
                    <a:pt x="389" y="0"/>
                  </a:moveTo>
                  <a:lnTo>
                    <a:pt x="464" y="0"/>
                  </a:lnTo>
                  <a:cubicBezTo>
                    <a:pt x="467" y="0"/>
                    <a:pt x="469" y="2"/>
                    <a:pt x="469" y="5"/>
                  </a:cubicBezTo>
                  <a:cubicBezTo>
                    <a:pt x="469" y="8"/>
                    <a:pt x="467" y="11"/>
                    <a:pt x="464" y="11"/>
                  </a:cubicBezTo>
                  <a:lnTo>
                    <a:pt x="389" y="11"/>
                  </a:lnTo>
                  <a:cubicBezTo>
                    <a:pt x="386" y="11"/>
                    <a:pt x="384" y="8"/>
                    <a:pt x="384" y="5"/>
                  </a:cubicBezTo>
                  <a:cubicBezTo>
                    <a:pt x="384" y="2"/>
                    <a:pt x="386" y="0"/>
                    <a:pt x="389" y="0"/>
                  </a:cubicBezTo>
                  <a:close/>
                  <a:moveTo>
                    <a:pt x="517" y="0"/>
                  </a:moveTo>
                  <a:lnTo>
                    <a:pt x="592" y="0"/>
                  </a:lnTo>
                  <a:cubicBezTo>
                    <a:pt x="595" y="0"/>
                    <a:pt x="597" y="2"/>
                    <a:pt x="597" y="5"/>
                  </a:cubicBezTo>
                  <a:cubicBezTo>
                    <a:pt x="597" y="8"/>
                    <a:pt x="595" y="11"/>
                    <a:pt x="592" y="11"/>
                  </a:cubicBezTo>
                  <a:lnTo>
                    <a:pt x="517" y="11"/>
                  </a:lnTo>
                  <a:cubicBezTo>
                    <a:pt x="514" y="11"/>
                    <a:pt x="512" y="8"/>
                    <a:pt x="512" y="5"/>
                  </a:cubicBezTo>
                  <a:cubicBezTo>
                    <a:pt x="512" y="2"/>
                    <a:pt x="514" y="0"/>
                    <a:pt x="517" y="0"/>
                  </a:cubicBezTo>
                  <a:close/>
                  <a:moveTo>
                    <a:pt x="645" y="0"/>
                  </a:moveTo>
                  <a:lnTo>
                    <a:pt x="720" y="0"/>
                  </a:lnTo>
                  <a:cubicBezTo>
                    <a:pt x="723" y="0"/>
                    <a:pt x="725" y="2"/>
                    <a:pt x="725" y="5"/>
                  </a:cubicBezTo>
                  <a:cubicBezTo>
                    <a:pt x="725" y="8"/>
                    <a:pt x="723" y="11"/>
                    <a:pt x="720" y="11"/>
                  </a:cubicBezTo>
                  <a:lnTo>
                    <a:pt x="645" y="11"/>
                  </a:lnTo>
                  <a:cubicBezTo>
                    <a:pt x="642" y="11"/>
                    <a:pt x="640" y="8"/>
                    <a:pt x="640" y="5"/>
                  </a:cubicBezTo>
                  <a:cubicBezTo>
                    <a:pt x="640" y="2"/>
                    <a:pt x="642" y="0"/>
                    <a:pt x="645" y="0"/>
                  </a:cubicBezTo>
                  <a:close/>
                  <a:moveTo>
                    <a:pt x="773" y="0"/>
                  </a:moveTo>
                  <a:lnTo>
                    <a:pt x="798" y="0"/>
                  </a:lnTo>
                  <a:cubicBezTo>
                    <a:pt x="801" y="0"/>
                    <a:pt x="803" y="2"/>
                    <a:pt x="803" y="5"/>
                  </a:cubicBezTo>
                  <a:cubicBezTo>
                    <a:pt x="803" y="8"/>
                    <a:pt x="801" y="11"/>
                    <a:pt x="798" y="11"/>
                  </a:cubicBezTo>
                  <a:lnTo>
                    <a:pt x="773" y="11"/>
                  </a:lnTo>
                  <a:cubicBezTo>
                    <a:pt x="770" y="11"/>
                    <a:pt x="768" y="8"/>
                    <a:pt x="768" y="5"/>
                  </a:cubicBezTo>
                  <a:cubicBezTo>
                    <a:pt x="768" y="2"/>
                    <a:pt x="770" y="0"/>
                    <a:pt x="77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55">
              <a:extLst>
                <a:ext uri="{FF2B5EF4-FFF2-40B4-BE49-F238E27FC236}">
                  <a16:creationId xmlns:a16="http://schemas.microsoft.com/office/drawing/2014/main" id="{D00B38D8-92AE-4BBA-9AE3-0DBEC43F4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25" y="3630613"/>
              <a:ext cx="73025" cy="7302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" name="Gruppieren 147">
            <a:extLst>
              <a:ext uri="{FF2B5EF4-FFF2-40B4-BE49-F238E27FC236}">
                <a16:creationId xmlns:a16="http://schemas.microsoft.com/office/drawing/2014/main" id="{EDBD6193-BC33-4DFB-BCB8-C3C8D5A58E66}"/>
              </a:ext>
            </a:extLst>
          </p:cNvPr>
          <p:cNvGrpSpPr/>
          <p:nvPr/>
        </p:nvGrpSpPr>
        <p:grpSpPr>
          <a:xfrm>
            <a:off x="5469409" y="3221038"/>
            <a:ext cx="769938" cy="401638"/>
            <a:chOff x="3925888" y="3221038"/>
            <a:chExt cx="769938" cy="401638"/>
          </a:xfrm>
        </p:grpSpPr>
        <p:sp>
          <p:nvSpPr>
            <p:cNvPr id="149" name="Freeform 56">
              <a:extLst>
                <a:ext uri="{FF2B5EF4-FFF2-40B4-BE49-F238E27FC236}">
                  <a16:creationId xmlns:a16="http://schemas.microsoft.com/office/drawing/2014/main" id="{8E66DCF7-0A15-4E0B-A9AF-618A661347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5888" y="3246438"/>
              <a:ext cx="719138" cy="376238"/>
            </a:xfrm>
            <a:custGeom>
              <a:avLst/>
              <a:gdLst>
                <a:gd name="T0" fmla="*/ 3 w 818"/>
                <a:gd name="T1" fmla="*/ 417 h 427"/>
                <a:gd name="T2" fmla="*/ 70 w 818"/>
                <a:gd name="T3" fmla="*/ 382 h 427"/>
                <a:gd name="T4" fmla="*/ 77 w 818"/>
                <a:gd name="T5" fmla="*/ 385 h 427"/>
                <a:gd name="T6" fmla="*/ 75 w 818"/>
                <a:gd name="T7" fmla="*/ 392 h 427"/>
                <a:gd name="T8" fmla="*/ 8 w 818"/>
                <a:gd name="T9" fmla="*/ 426 h 427"/>
                <a:gd name="T10" fmla="*/ 1 w 818"/>
                <a:gd name="T11" fmla="*/ 424 h 427"/>
                <a:gd name="T12" fmla="*/ 3 w 818"/>
                <a:gd name="T13" fmla="*/ 417 h 427"/>
                <a:gd name="T14" fmla="*/ 117 w 818"/>
                <a:gd name="T15" fmla="*/ 358 h 427"/>
                <a:gd name="T16" fmla="*/ 184 w 818"/>
                <a:gd name="T17" fmla="*/ 324 h 427"/>
                <a:gd name="T18" fmla="*/ 191 w 818"/>
                <a:gd name="T19" fmla="*/ 326 h 427"/>
                <a:gd name="T20" fmla="*/ 188 w 818"/>
                <a:gd name="T21" fmla="*/ 333 h 427"/>
                <a:gd name="T22" fmla="*/ 122 w 818"/>
                <a:gd name="T23" fmla="*/ 367 h 427"/>
                <a:gd name="T24" fmla="*/ 115 w 818"/>
                <a:gd name="T25" fmla="*/ 365 h 427"/>
                <a:gd name="T26" fmla="*/ 117 w 818"/>
                <a:gd name="T27" fmla="*/ 358 h 427"/>
                <a:gd name="T28" fmla="*/ 231 w 818"/>
                <a:gd name="T29" fmla="*/ 299 h 427"/>
                <a:gd name="T30" fmla="*/ 297 w 818"/>
                <a:gd name="T31" fmla="*/ 265 h 427"/>
                <a:gd name="T32" fmla="*/ 304 w 818"/>
                <a:gd name="T33" fmla="*/ 267 h 427"/>
                <a:gd name="T34" fmla="*/ 302 w 818"/>
                <a:gd name="T35" fmla="*/ 274 h 427"/>
                <a:gd name="T36" fmla="*/ 236 w 818"/>
                <a:gd name="T37" fmla="*/ 309 h 427"/>
                <a:gd name="T38" fmla="*/ 229 w 818"/>
                <a:gd name="T39" fmla="*/ 306 h 427"/>
                <a:gd name="T40" fmla="*/ 231 w 818"/>
                <a:gd name="T41" fmla="*/ 299 h 427"/>
                <a:gd name="T42" fmla="*/ 345 w 818"/>
                <a:gd name="T43" fmla="*/ 240 h 427"/>
                <a:gd name="T44" fmla="*/ 411 w 818"/>
                <a:gd name="T45" fmla="*/ 206 h 427"/>
                <a:gd name="T46" fmla="*/ 418 w 818"/>
                <a:gd name="T47" fmla="*/ 209 h 427"/>
                <a:gd name="T48" fmla="*/ 416 w 818"/>
                <a:gd name="T49" fmla="*/ 216 h 427"/>
                <a:gd name="T50" fmla="*/ 350 w 818"/>
                <a:gd name="T51" fmla="*/ 250 h 427"/>
                <a:gd name="T52" fmla="*/ 342 w 818"/>
                <a:gd name="T53" fmla="*/ 248 h 427"/>
                <a:gd name="T54" fmla="*/ 345 w 818"/>
                <a:gd name="T55" fmla="*/ 240 h 427"/>
                <a:gd name="T56" fmla="*/ 458 w 818"/>
                <a:gd name="T57" fmla="*/ 182 h 427"/>
                <a:gd name="T58" fmla="*/ 525 w 818"/>
                <a:gd name="T59" fmla="*/ 148 h 427"/>
                <a:gd name="T60" fmla="*/ 532 w 818"/>
                <a:gd name="T61" fmla="*/ 150 h 427"/>
                <a:gd name="T62" fmla="*/ 530 w 818"/>
                <a:gd name="T63" fmla="*/ 157 h 427"/>
                <a:gd name="T64" fmla="*/ 463 w 818"/>
                <a:gd name="T65" fmla="*/ 191 h 427"/>
                <a:gd name="T66" fmla="*/ 456 w 818"/>
                <a:gd name="T67" fmla="*/ 189 h 427"/>
                <a:gd name="T68" fmla="*/ 458 w 818"/>
                <a:gd name="T69" fmla="*/ 182 h 427"/>
                <a:gd name="T70" fmla="*/ 572 w 818"/>
                <a:gd name="T71" fmla="*/ 123 h 427"/>
                <a:gd name="T72" fmla="*/ 639 w 818"/>
                <a:gd name="T73" fmla="*/ 89 h 427"/>
                <a:gd name="T74" fmla="*/ 646 w 818"/>
                <a:gd name="T75" fmla="*/ 91 h 427"/>
                <a:gd name="T76" fmla="*/ 643 w 818"/>
                <a:gd name="T77" fmla="*/ 98 h 427"/>
                <a:gd name="T78" fmla="*/ 577 w 818"/>
                <a:gd name="T79" fmla="*/ 133 h 427"/>
                <a:gd name="T80" fmla="*/ 570 w 818"/>
                <a:gd name="T81" fmla="*/ 130 h 427"/>
                <a:gd name="T82" fmla="*/ 572 w 818"/>
                <a:gd name="T83" fmla="*/ 123 h 427"/>
                <a:gd name="T84" fmla="*/ 686 w 818"/>
                <a:gd name="T85" fmla="*/ 64 h 427"/>
                <a:gd name="T86" fmla="*/ 752 w 818"/>
                <a:gd name="T87" fmla="*/ 30 h 427"/>
                <a:gd name="T88" fmla="*/ 760 w 818"/>
                <a:gd name="T89" fmla="*/ 32 h 427"/>
                <a:gd name="T90" fmla="*/ 757 w 818"/>
                <a:gd name="T91" fmla="*/ 40 h 427"/>
                <a:gd name="T92" fmla="*/ 691 w 818"/>
                <a:gd name="T93" fmla="*/ 74 h 427"/>
                <a:gd name="T94" fmla="*/ 684 w 818"/>
                <a:gd name="T95" fmla="*/ 72 h 427"/>
                <a:gd name="T96" fmla="*/ 686 w 818"/>
                <a:gd name="T97" fmla="*/ 64 h 427"/>
                <a:gd name="T98" fmla="*/ 800 w 818"/>
                <a:gd name="T99" fmla="*/ 6 h 427"/>
                <a:gd name="T100" fmla="*/ 809 w 818"/>
                <a:gd name="T101" fmla="*/ 1 h 427"/>
                <a:gd name="T102" fmla="*/ 816 w 818"/>
                <a:gd name="T103" fmla="*/ 3 h 427"/>
                <a:gd name="T104" fmla="*/ 814 w 818"/>
                <a:gd name="T105" fmla="*/ 10 h 427"/>
                <a:gd name="T106" fmla="*/ 805 w 818"/>
                <a:gd name="T107" fmla="*/ 15 h 427"/>
                <a:gd name="T108" fmla="*/ 797 w 818"/>
                <a:gd name="T109" fmla="*/ 13 h 427"/>
                <a:gd name="T110" fmla="*/ 800 w 818"/>
                <a:gd name="T111" fmla="*/ 6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8" h="427">
                  <a:moveTo>
                    <a:pt x="3" y="417"/>
                  </a:moveTo>
                  <a:lnTo>
                    <a:pt x="70" y="382"/>
                  </a:lnTo>
                  <a:cubicBezTo>
                    <a:pt x="72" y="381"/>
                    <a:pt x="76" y="382"/>
                    <a:pt x="77" y="385"/>
                  </a:cubicBezTo>
                  <a:cubicBezTo>
                    <a:pt x="78" y="387"/>
                    <a:pt x="77" y="390"/>
                    <a:pt x="75" y="392"/>
                  </a:cubicBezTo>
                  <a:lnTo>
                    <a:pt x="8" y="426"/>
                  </a:lnTo>
                  <a:cubicBezTo>
                    <a:pt x="6" y="427"/>
                    <a:pt x="2" y="426"/>
                    <a:pt x="1" y="424"/>
                  </a:cubicBezTo>
                  <a:cubicBezTo>
                    <a:pt x="0" y="421"/>
                    <a:pt x="1" y="418"/>
                    <a:pt x="3" y="417"/>
                  </a:cubicBezTo>
                  <a:close/>
                  <a:moveTo>
                    <a:pt x="117" y="358"/>
                  </a:moveTo>
                  <a:lnTo>
                    <a:pt x="184" y="324"/>
                  </a:lnTo>
                  <a:cubicBezTo>
                    <a:pt x="186" y="322"/>
                    <a:pt x="189" y="323"/>
                    <a:pt x="191" y="326"/>
                  </a:cubicBezTo>
                  <a:cubicBezTo>
                    <a:pt x="192" y="329"/>
                    <a:pt x="191" y="332"/>
                    <a:pt x="188" y="333"/>
                  </a:cubicBezTo>
                  <a:lnTo>
                    <a:pt x="122" y="367"/>
                  </a:lnTo>
                  <a:cubicBezTo>
                    <a:pt x="119" y="369"/>
                    <a:pt x="116" y="368"/>
                    <a:pt x="115" y="365"/>
                  </a:cubicBezTo>
                  <a:cubicBezTo>
                    <a:pt x="114" y="362"/>
                    <a:pt x="115" y="359"/>
                    <a:pt x="117" y="358"/>
                  </a:cubicBezTo>
                  <a:close/>
                  <a:moveTo>
                    <a:pt x="231" y="299"/>
                  </a:moveTo>
                  <a:lnTo>
                    <a:pt x="297" y="265"/>
                  </a:lnTo>
                  <a:cubicBezTo>
                    <a:pt x="300" y="264"/>
                    <a:pt x="303" y="265"/>
                    <a:pt x="304" y="267"/>
                  </a:cubicBezTo>
                  <a:cubicBezTo>
                    <a:pt x="306" y="270"/>
                    <a:pt x="305" y="273"/>
                    <a:pt x="302" y="274"/>
                  </a:cubicBezTo>
                  <a:lnTo>
                    <a:pt x="236" y="309"/>
                  </a:lnTo>
                  <a:cubicBezTo>
                    <a:pt x="233" y="310"/>
                    <a:pt x="230" y="309"/>
                    <a:pt x="229" y="306"/>
                  </a:cubicBezTo>
                  <a:cubicBezTo>
                    <a:pt x="227" y="304"/>
                    <a:pt x="228" y="301"/>
                    <a:pt x="231" y="299"/>
                  </a:cubicBezTo>
                  <a:close/>
                  <a:moveTo>
                    <a:pt x="345" y="240"/>
                  </a:moveTo>
                  <a:lnTo>
                    <a:pt x="411" y="206"/>
                  </a:lnTo>
                  <a:cubicBezTo>
                    <a:pt x="414" y="205"/>
                    <a:pt x="417" y="206"/>
                    <a:pt x="418" y="209"/>
                  </a:cubicBezTo>
                  <a:cubicBezTo>
                    <a:pt x="420" y="211"/>
                    <a:pt x="419" y="214"/>
                    <a:pt x="416" y="216"/>
                  </a:cubicBezTo>
                  <a:lnTo>
                    <a:pt x="350" y="250"/>
                  </a:lnTo>
                  <a:cubicBezTo>
                    <a:pt x="347" y="251"/>
                    <a:pt x="344" y="250"/>
                    <a:pt x="342" y="248"/>
                  </a:cubicBezTo>
                  <a:cubicBezTo>
                    <a:pt x="341" y="245"/>
                    <a:pt x="342" y="242"/>
                    <a:pt x="345" y="240"/>
                  </a:cubicBezTo>
                  <a:close/>
                  <a:moveTo>
                    <a:pt x="458" y="182"/>
                  </a:moveTo>
                  <a:lnTo>
                    <a:pt x="525" y="148"/>
                  </a:lnTo>
                  <a:cubicBezTo>
                    <a:pt x="527" y="146"/>
                    <a:pt x="531" y="147"/>
                    <a:pt x="532" y="150"/>
                  </a:cubicBezTo>
                  <a:cubicBezTo>
                    <a:pt x="533" y="152"/>
                    <a:pt x="532" y="156"/>
                    <a:pt x="530" y="157"/>
                  </a:cubicBezTo>
                  <a:lnTo>
                    <a:pt x="463" y="191"/>
                  </a:lnTo>
                  <a:cubicBezTo>
                    <a:pt x="461" y="193"/>
                    <a:pt x="458" y="192"/>
                    <a:pt x="456" y="189"/>
                  </a:cubicBezTo>
                  <a:cubicBezTo>
                    <a:pt x="455" y="186"/>
                    <a:pt x="456" y="183"/>
                    <a:pt x="458" y="182"/>
                  </a:cubicBezTo>
                  <a:close/>
                  <a:moveTo>
                    <a:pt x="572" y="123"/>
                  </a:moveTo>
                  <a:lnTo>
                    <a:pt x="639" y="89"/>
                  </a:lnTo>
                  <a:cubicBezTo>
                    <a:pt x="641" y="88"/>
                    <a:pt x="644" y="89"/>
                    <a:pt x="646" y="91"/>
                  </a:cubicBezTo>
                  <a:cubicBezTo>
                    <a:pt x="647" y="94"/>
                    <a:pt x="646" y="97"/>
                    <a:pt x="643" y="98"/>
                  </a:cubicBezTo>
                  <a:lnTo>
                    <a:pt x="577" y="133"/>
                  </a:lnTo>
                  <a:cubicBezTo>
                    <a:pt x="574" y="134"/>
                    <a:pt x="571" y="133"/>
                    <a:pt x="570" y="130"/>
                  </a:cubicBezTo>
                  <a:cubicBezTo>
                    <a:pt x="569" y="128"/>
                    <a:pt x="570" y="124"/>
                    <a:pt x="572" y="123"/>
                  </a:cubicBezTo>
                  <a:close/>
                  <a:moveTo>
                    <a:pt x="686" y="64"/>
                  </a:moveTo>
                  <a:lnTo>
                    <a:pt x="752" y="30"/>
                  </a:lnTo>
                  <a:cubicBezTo>
                    <a:pt x="755" y="29"/>
                    <a:pt x="758" y="30"/>
                    <a:pt x="760" y="32"/>
                  </a:cubicBezTo>
                  <a:cubicBezTo>
                    <a:pt x="761" y="35"/>
                    <a:pt x="760" y="38"/>
                    <a:pt x="757" y="40"/>
                  </a:cubicBezTo>
                  <a:lnTo>
                    <a:pt x="691" y="74"/>
                  </a:lnTo>
                  <a:cubicBezTo>
                    <a:pt x="688" y="75"/>
                    <a:pt x="685" y="74"/>
                    <a:pt x="684" y="72"/>
                  </a:cubicBezTo>
                  <a:cubicBezTo>
                    <a:pt x="682" y="69"/>
                    <a:pt x="683" y="66"/>
                    <a:pt x="686" y="64"/>
                  </a:cubicBezTo>
                  <a:close/>
                  <a:moveTo>
                    <a:pt x="800" y="6"/>
                  </a:moveTo>
                  <a:lnTo>
                    <a:pt x="809" y="1"/>
                  </a:lnTo>
                  <a:cubicBezTo>
                    <a:pt x="812" y="0"/>
                    <a:pt x="815" y="1"/>
                    <a:pt x="816" y="3"/>
                  </a:cubicBezTo>
                  <a:cubicBezTo>
                    <a:pt x="818" y="6"/>
                    <a:pt x="817" y="9"/>
                    <a:pt x="814" y="10"/>
                  </a:cubicBezTo>
                  <a:lnTo>
                    <a:pt x="805" y="15"/>
                  </a:lnTo>
                  <a:cubicBezTo>
                    <a:pt x="802" y="17"/>
                    <a:pt x="799" y="16"/>
                    <a:pt x="797" y="13"/>
                  </a:cubicBezTo>
                  <a:cubicBezTo>
                    <a:pt x="796" y="10"/>
                    <a:pt x="797" y="7"/>
                    <a:pt x="800" y="6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7">
              <a:extLst>
                <a:ext uri="{FF2B5EF4-FFF2-40B4-BE49-F238E27FC236}">
                  <a16:creationId xmlns:a16="http://schemas.microsoft.com/office/drawing/2014/main" id="{1FB40AD0-2477-4F96-9AE1-B4B39C363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3221038"/>
              <a:ext cx="80963" cy="66675"/>
            </a:xfrm>
            <a:custGeom>
              <a:avLst/>
              <a:gdLst>
                <a:gd name="T0" fmla="*/ 0 w 51"/>
                <a:gd name="T1" fmla="*/ 1 h 42"/>
                <a:gd name="T2" fmla="*/ 51 w 51"/>
                <a:gd name="T3" fmla="*/ 0 h 42"/>
                <a:gd name="T4" fmla="*/ 20 w 51"/>
                <a:gd name="T5" fmla="*/ 42 h 42"/>
                <a:gd name="T6" fmla="*/ 0 w 51"/>
                <a:gd name="T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0" y="1"/>
                  </a:moveTo>
                  <a:lnTo>
                    <a:pt x="51" y="0"/>
                  </a:lnTo>
                  <a:lnTo>
                    <a:pt x="20" y="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" name="Gruppieren 150">
            <a:extLst>
              <a:ext uri="{FF2B5EF4-FFF2-40B4-BE49-F238E27FC236}">
                <a16:creationId xmlns:a16="http://schemas.microsoft.com/office/drawing/2014/main" id="{A3E42D91-C465-4C02-B0EE-16B8A7EC6D1F}"/>
              </a:ext>
            </a:extLst>
          </p:cNvPr>
          <p:cNvGrpSpPr/>
          <p:nvPr/>
        </p:nvGrpSpPr>
        <p:grpSpPr>
          <a:xfrm>
            <a:off x="5469409" y="3859213"/>
            <a:ext cx="769938" cy="273051"/>
            <a:chOff x="3925888" y="3859213"/>
            <a:chExt cx="769938" cy="273051"/>
          </a:xfrm>
        </p:grpSpPr>
        <p:sp>
          <p:nvSpPr>
            <p:cNvPr id="152" name="Freeform 58">
              <a:extLst>
                <a:ext uri="{FF2B5EF4-FFF2-40B4-BE49-F238E27FC236}">
                  <a16:creationId xmlns:a16="http://schemas.microsoft.com/office/drawing/2014/main" id="{58F25036-4B1B-4A35-8605-30DB7F5B4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5888" y="3859213"/>
              <a:ext cx="712788" cy="246063"/>
            </a:xfrm>
            <a:custGeom>
              <a:avLst/>
              <a:gdLst>
                <a:gd name="T0" fmla="*/ 8 w 811"/>
                <a:gd name="T1" fmla="*/ 1 h 279"/>
                <a:gd name="T2" fmla="*/ 78 w 811"/>
                <a:gd name="T3" fmla="*/ 25 h 279"/>
                <a:gd name="T4" fmla="*/ 82 w 811"/>
                <a:gd name="T5" fmla="*/ 32 h 279"/>
                <a:gd name="T6" fmla="*/ 75 w 811"/>
                <a:gd name="T7" fmla="*/ 35 h 279"/>
                <a:gd name="T8" fmla="*/ 4 w 811"/>
                <a:gd name="T9" fmla="*/ 11 h 279"/>
                <a:gd name="T10" fmla="*/ 1 w 811"/>
                <a:gd name="T11" fmla="*/ 5 h 279"/>
                <a:gd name="T12" fmla="*/ 8 w 811"/>
                <a:gd name="T13" fmla="*/ 1 h 279"/>
                <a:gd name="T14" fmla="*/ 129 w 811"/>
                <a:gd name="T15" fmla="*/ 42 h 279"/>
                <a:gd name="T16" fmla="*/ 200 w 811"/>
                <a:gd name="T17" fmla="*/ 65 h 279"/>
                <a:gd name="T18" fmla="*/ 203 w 811"/>
                <a:gd name="T19" fmla="*/ 72 h 279"/>
                <a:gd name="T20" fmla="*/ 196 w 811"/>
                <a:gd name="T21" fmla="*/ 76 h 279"/>
                <a:gd name="T22" fmla="*/ 126 w 811"/>
                <a:gd name="T23" fmla="*/ 52 h 279"/>
                <a:gd name="T24" fmla="*/ 122 w 811"/>
                <a:gd name="T25" fmla="*/ 45 h 279"/>
                <a:gd name="T26" fmla="*/ 129 w 811"/>
                <a:gd name="T27" fmla="*/ 42 h 279"/>
                <a:gd name="T28" fmla="*/ 250 w 811"/>
                <a:gd name="T29" fmla="*/ 82 h 279"/>
                <a:gd name="T30" fmla="*/ 321 w 811"/>
                <a:gd name="T31" fmla="*/ 106 h 279"/>
                <a:gd name="T32" fmla="*/ 325 w 811"/>
                <a:gd name="T33" fmla="*/ 113 h 279"/>
                <a:gd name="T34" fmla="*/ 318 w 811"/>
                <a:gd name="T35" fmla="*/ 116 h 279"/>
                <a:gd name="T36" fmla="*/ 247 w 811"/>
                <a:gd name="T37" fmla="*/ 92 h 279"/>
                <a:gd name="T38" fmla="*/ 244 w 811"/>
                <a:gd name="T39" fmla="*/ 86 h 279"/>
                <a:gd name="T40" fmla="*/ 250 w 811"/>
                <a:gd name="T41" fmla="*/ 82 h 279"/>
                <a:gd name="T42" fmla="*/ 372 w 811"/>
                <a:gd name="T43" fmla="*/ 123 h 279"/>
                <a:gd name="T44" fmla="*/ 443 w 811"/>
                <a:gd name="T45" fmla="*/ 147 h 279"/>
                <a:gd name="T46" fmla="*/ 446 w 811"/>
                <a:gd name="T47" fmla="*/ 153 h 279"/>
                <a:gd name="T48" fmla="*/ 439 w 811"/>
                <a:gd name="T49" fmla="*/ 157 h 279"/>
                <a:gd name="T50" fmla="*/ 368 w 811"/>
                <a:gd name="T51" fmla="*/ 133 h 279"/>
                <a:gd name="T52" fmla="*/ 365 w 811"/>
                <a:gd name="T53" fmla="*/ 126 h 279"/>
                <a:gd name="T54" fmla="*/ 372 w 811"/>
                <a:gd name="T55" fmla="*/ 123 h 279"/>
                <a:gd name="T56" fmla="*/ 493 w 811"/>
                <a:gd name="T57" fmla="*/ 163 h 279"/>
                <a:gd name="T58" fmla="*/ 564 w 811"/>
                <a:gd name="T59" fmla="*/ 187 h 279"/>
                <a:gd name="T60" fmla="*/ 567 w 811"/>
                <a:gd name="T61" fmla="*/ 194 h 279"/>
                <a:gd name="T62" fmla="*/ 561 w 811"/>
                <a:gd name="T63" fmla="*/ 197 h 279"/>
                <a:gd name="T64" fmla="*/ 490 w 811"/>
                <a:gd name="T65" fmla="*/ 174 h 279"/>
                <a:gd name="T66" fmla="*/ 486 w 811"/>
                <a:gd name="T67" fmla="*/ 167 h 279"/>
                <a:gd name="T68" fmla="*/ 493 w 811"/>
                <a:gd name="T69" fmla="*/ 163 h 279"/>
                <a:gd name="T70" fmla="*/ 615 w 811"/>
                <a:gd name="T71" fmla="*/ 204 h 279"/>
                <a:gd name="T72" fmla="*/ 685 w 811"/>
                <a:gd name="T73" fmla="*/ 228 h 279"/>
                <a:gd name="T74" fmla="*/ 689 w 811"/>
                <a:gd name="T75" fmla="*/ 234 h 279"/>
                <a:gd name="T76" fmla="*/ 682 w 811"/>
                <a:gd name="T77" fmla="*/ 238 h 279"/>
                <a:gd name="T78" fmla="*/ 611 w 811"/>
                <a:gd name="T79" fmla="*/ 214 h 279"/>
                <a:gd name="T80" fmla="*/ 608 w 811"/>
                <a:gd name="T81" fmla="*/ 207 h 279"/>
                <a:gd name="T82" fmla="*/ 615 w 811"/>
                <a:gd name="T83" fmla="*/ 204 h 279"/>
                <a:gd name="T84" fmla="*/ 736 w 811"/>
                <a:gd name="T85" fmla="*/ 245 h 279"/>
                <a:gd name="T86" fmla="*/ 807 w 811"/>
                <a:gd name="T87" fmla="*/ 268 h 279"/>
                <a:gd name="T88" fmla="*/ 810 w 811"/>
                <a:gd name="T89" fmla="*/ 275 h 279"/>
                <a:gd name="T90" fmla="*/ 803 w 811"/>
                <a:gd name="T91" fmla="*/ 278 h 279"/>
                <a:gd name="T92" fmla="*/ 733 w 811"/>
                <a:gd name="T93" fmla="*/ 255 h 279"/>
                <a:gd name="T94" fmla="*/ 729 w 811"/>
                <a:gd name="T95" fmla="*/ 248 h 279"/>
                <a:gd name="T96" fmla="*/ 736 w 811"/>
                <a:gd name="T97" fmla="*/ 24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1" h="279">
                  <a:moveTo>
                    <a:pt x="8" y="1"/>
                  </a:moveTo>
                  <a:lnTo>
                    <a:pt x="78" y="25"/>
                  </a:lnTo>
                  <a:cubicBezTo>
                    <a:pt x="81" y="26"/>
                    <a:pt x="83" y="29"/>
                    <a:pt x="82" y="32"/>
                  </a:cubicBezTo>
                  <a:cubicBezTo>
                    <a:pt x="81" y="34"/>
                    <a:pt x="78" y="36"/>
                    <a:pt x="75" y="35"/>
                  </a:cubicBezTo>
                  <a:lnTo>
                    <a:pt x="4" y="11"/>
                  </a:lnTo>
                  <a:cubicBezTo>
                    <a:pt x="1" y="10"/>
                    <a:pt x="0" y="7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lose/>
                  <a:moveTo>
                    <a:pt x="129" y="42"/>
                  </a:moveTo>
                  <a:lnTo>
                    <a:pt x="200" y="65"/>
                  </a:lnTo>
                  <a:cubicBezTo>
                    <a:pt x="203" y="66"/>
                    <a:pt x="204" y="69"/>
                    <a:pt x="203" y="72"/>
                  </a:cubicBezTo>
                  <a:cubicBezTo>
                    <a:pt x="202" y="75"/>
                    <a:pt x="199" y="77"/>
                    <a:pt x="196" y="76"/>
                  </a:cubicBezTo>
                  <a:lnTo>
                    <a:pt x="126" y="52"/>
                  </a:lnTo>
                  <a:cubicBezTo>
                    <a:pt x="123" y="51"/>
                    <a:pt x="121" y="48"/>
                    <a:pt x="122" y="45"/>
                  </a:cubicBezTo>
                  <a:cubicBezTo>
                    <a:pt x="123" y="42"/>
                    <a:pt x="126" y="41"/>
                    <a:pt x="129" y="42"/>
                  </a:cubicBezTo>
                  <a:close/>
                  <a:moveTo>
                    <a:pt x="250" y="82"/>
                  </a:moveTo>
                  <a:lnTo>
                    <a:pt x="321" y="106"/>
                  </a:lnTo>
                  <a:cubicBezTo>
                    <a:pt x="324" y="107"/>
                    <a:pt x="326" y="110"/>
                    <a:pt x="325" y="113"/>
                  </a:cubicBezTo>
                  <a:cubicBezTo>
                    <a:pt x="324" y="116"/>
                    <a:pt x="321" y="117"/>
                    <a:pt x="318" y="116"/>
                  </a:cubicBezTo>
                  <a:lnTo>
                    <a:pt x="247" y="92"/>
                  </a:lnTo>
                  <a:cubicBezTo>
                    <a:pt x="244" y="92"/>
                    <a:pt x="243" y="89"/>
                    <a:pt x="244" y="86"/>
                  </a:cubicBezTo>
                  <a:cubicBezTo>
                    <a:pt x="245" y="83"/>
                    <a:pt x="248" y="81"/>
                    <a:pt x="250" y="82"/>
                  </a:cubicBezTo>
                  <a:close/>
                  <a:moveTo>
                    <a:pt x="372" y="123"/>
                  </a:moveTo>
                  <a:lnTo>
                    <a:pt x="443" y="147"/>
                  </a:lnTo>
                  <a:cubicBezTo>
                    <a:pt x="445" y="148"/>
                    <a:pt x="447" y="151"/>
                    <a:pt x="446" y="153"/>
                  </a:cubicBezTo>
                  <a:cubicBezTo>
                    <a:pt x="445" y="156"/>
                    <a:pt x="442" y="158"/>
                    <a:pt x="439" y="157"/>
                  </a:cubicBezTo>
                  <a:lnTo>
                    <a:pt x="368" y="133"/>
                  </a:lnTo>
                  <a:cubicBezTo>
                    <a:pt x="366" y="132"/>
                    <a:pt x="364" y="129"/>
                    <a:pt x="365" y="126"/>
                  </a:cubicBezTo>
                  <a:cubicBezTo>
                    <a:pt x="366" y="123"/>
                    <a:pt x="369" y="122"/>
                    <a:pt x="372" y="123"/>
                  </a:cubicBezTo>
                  <a:close/>
                  <a:moveTo>
                    <a:pt x="493" y="163"/>
                  </a:moveTo>
                  <a:lnTo>
                    <a:pt x="564" y="187"/>
                  </a:lnTo>
                  <a:cubicBezTo>
                    <a:pt x="567" y="188"/>
                    <a:pt x="568" y="191"/>
                    <a:pt x="567" y="194"/>
                  </a:cubicBezTo>
                  <a:cubicBezTo>
                    <a:pt x="566" y="197"/>
                    <a:pt x="563" y="198"/>
                    <a:pt x="561" y="197"/>
                  </a:cubicBezTo>
                  <a:lnTo>
                    <a:pt x="490" y="174"/>
                  </a:lnTo>
                  <a:cubicBezTo>
                    <a:pt x="487" y="173"/>
                    <a:pt x="486" y="170"/>
                    <a:pt x="486" y="167"/>
                  </a:cubicBezTo>
                  <a:cubicBezTo>
                    <a:pt x="487" y="164"/>
                    <a:pt x="490" y="163"/>
                    <a:pt x="493" y="163"/>
                  </a:cubicBezTo>
                  <a:close/>
                  <a:moveTo>
                    <a:pt x="615" y="204"/>
                  </a:moveTo>
                  <a:lnTo>
                    <a:pt x="685" y="228"/>
                  </a:lnTo>
                  <a:cubicBezTo>
                    <a:pt x="688" y="229"/>
                    <a:pt x="690" y="232"/>
                    <a:pt x="689" y="234"/>
                  </a:cubicBezTo>
                  <a:cubicBezTo>
                    <a:pt x="688" y="237"/>
                    <a:pt x="685" y="239"/>
                    <a:pt x="682" y="238"/>
                  </a:cubicBezTo>
                  <a:lnTo>
                    <a:pt x="611" y="214"/>
                  </a:lnTo>
                  <a:cubicBezTo>
                    <a:pt x="608" y="213"/>
                    <a:pt x="607" y="210"/>
                    <a:pt x="608" y="207"/>
                  </a:cubicBezTo>
                  <a:cubicBezTo>
                    <a:pt x="609" y="205"/>
                    <a:pt x="612" y="203"/>
                    <a:pt x="615" y="204"/>
                  </a:cubicBezTo>
                  <a:close/>
                  <a:moveTo>
                    <a:pt x="736" y="245"/>
                  </a:moveTo>
                  <a:lnTo>
                    <a:pt x="807" y="268"/>
                  </a:lnTo>
                  <a:cubicBezTo>
                    <a:pt x="810" y="269"/>
                    <a:pt x="811" y="272"/>
                    <a:pt x="810" y="275"/>
                  </a:cubicBezTo>
                  <a:cubicBezTo>
                    <a:pt x="809" y="278"/>
                    <a:pt x="806" y="279"/>
                    <a:pt x="803" y="278"/>
                  </a:cubicBezTo>
                  <a:lnTo>
                    <a:pt x="733" y="255"/>
                  </a:lnTo>
                  <a:cubicBezTo>
                    <a:pt x="730" y="254"/>
                    <a:pt x="728" y="251"/>
                    <a:pt x="729" y="248"/>
                  </a:cubicBezTo>
                  <a:cubicBezTo>
                    <a:pt x="730" y="245"/>
                    <a:pt x="733" y="244"/>
                    <a:pt x="736" y="24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9">
              <a:extLst>
                <a:ext uri="{FF2B5EF4-FFF2-40B4-BE49-F238E27FC236}">
                  <a16:creationId xmlns:a16="http://schemas.microsoft.com/office/drawing/2014/main" id="{11775173-D45A-41B8-B748-2E76C517D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4064001"/>
              <a:ext cx="80963" cy="68263"/>
            </a:xfrm>
            <a:custGeom>
              <a:avLst/>
              <a:gdLst>
                <a:gd name="T0" fmla="*/ 15 w 51"/>
                <a:gd name="T1" fmla="*/ 0 h 43"/>
                <a:gd name="T2" fmla="*/ 51 w 51"/>
                <a:gd name="T3" fmla="*/ 36 h 43"/>
                <a:gd name="T4" fmla="*/ 0 w 51"/>
                <a:gd name="T5" fmla="*/ 43 h 43"/>
                <a:gd name="T6" fmla="*/ 15 w 5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3">
                  <a:moveTo>
                    <a:pt x="15" y="0"/>
                  </a:moveTo>
                  <a:lnTo>
                    <a:pt x="51" y="36"/>
                  </a:lnTo>
                  <a:lnTo>
                    <a:pt x="0" y="4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4" name="Gruppieren 153">
            <a:extLst>
              <a:ext uri="{FF2B5EF4-FFF2-40B4-BE49-F238E27FC236}">
                <a16:creationId xmlns:a16="http://schemas.microsoft.com/office/drawing/2014/main" id="{C1F5EB48-204A-47BE-B63E-BA5394475283}"/>
              </a:ext>
            </a:extLst>
          </p:cNvPr>
          <p:cNvGrpSpPr/>
          <p:nvPr/>
        </p:nvGrpSpPr>
        <p:grpSpPr>
          <a:xfrm>
            <a:off x="1607021" y="2449513"/>
            <a:ext cx="5629275" cy="2381250"/>
            <a:chOff x="63500" y="2449513"/>
            <a:chExt cx="5629275" cy="2381250"/>
          </a:xfrm>
        </p:grpSpPr>
        <p:sp>
          <p:nvSpPr>
            <p:cNvPr id="155" name="Freeform 5">
              <a:extLst>
                <a:ext uri="{FF2B5EF4-FFF2-40B4-BE49-F238E27FC236}">
                  <a16:creationId xmlns:a16="http://schemas.microsoft.com/office/drawing/2014/main" id="{4ADB3F2B-2A8D-41AB-84CA-0B26DA97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449513"/>
              <a:ext cx="5629275" cy="2381250"/>
            </a:xfrm>
            <a:custGeom>
              <a:avLst/>
              <a:gdLst>
                <a:gd name="T0" fmla="*/ 354 w 3546"/>
                <a:gd name="T1" fmla="*/ 1500 h 1500"/>
                <a:gd name="T2" fmla="*/ 3191 w 3546"/>
                <a:gd name="T3" fmla="*/ 1500 h 1500"/>
                <a:gd name="T4" fmla="*/ 3546 w 3546"/>
                <a:gd name="T5" fmla="*/ 1144 h 1500"/>
                <a:gd name="T6" fmla="*/ 3546 w 3546"/>
                <a:gd name="T7" fmla="*/ 356 h 1500"/>
                <a:gd name="T8" fmla="*/ 3191 w 3546"/>
                <a:gd name="T9" fmla="*/ 0 h 1500"/>
                <a:gd name="T10" fmla="*/ 354 w 3546"/>
                <a:gd name="T11" fmla="*/ 0 h 1500"/>
                <a:gd name="T12" fmla="*/ 0 w 3546"/>
                <a:gd name="T13" fmla="*/ 356 h 1500"/>
                <a:gd name="T14" fmla="*/ 0 w 3546"/>
                <a:gd name="T15" fmla="*/ 1144 h 1500"/>
                <a:gd name="T16" fmla="*/ 354 w 3546"/>
                <a:gd name="T17" fmla="*/ 150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6" h="1500">
                  <a:moveTo>
                    <a:pt x="354" y="1500"/>
                  </a:moveTo>
                  <a:lnTo>
                    <a:pt x="3191" y="1500"/>
                  </a:lnTo>
                  <a:lnTo>
                    <a:pt x="3546" y="1144"/>
                  </a:lnTo>
                  <a:lnTo>
                    <a:pt x="3546" y="356"/>
                  </a:lnTo>
                  <a:lnTo>
                    <a:pt x="3191" y="0"/>
                  </a:lnTo>
                  <a:lnTo>
                    <a:pt x="354" y="0"/>
                  </a:lnTo>
                  <a:lnTo>
                    <a:pt x="0" y="356"/>
                  </a:lnTo>
                  <a:lnTo>
                    <a:pt x="0" y="1144"/>
                  </a:lnTo>
                  <a:lnTo>
                    <a:pt x="354" y="1500"/>
                  </a:lnTo>
                  <a:close/>
                </a:path>
              </a:pathLst>
            </a:custGeom>
            <a:noFill/>
            <a:ln w="285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Rectangle 60">
              <a:extLst>
                <a:ext uri="{FF2B5EF4-FFF2-40B4-BE49-F238E27FC236}">
                  <a16:creationId xmlns:a16="http://schemas.microsoft.com/office/drawing/2014/main" id="{40F26126-30BD-41AC-9D4C-E9B5B9529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2524126"/>
              <a:ext cx="6604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Transfer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7" name="Freeform 61">
              <a:extLst>
                <a:ext uri="{FF2B5EF4-FFF2-40B4-BE49-F238E27FC236}">
                  <a16:creationId xmlns:a16="http://schemas.microsoft.com/office/drawing/2014/main" id="{EB392BA4-0CCD-4AB6-9F8C-5B5E839E8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950" y="4437063"/>
              <a:ext cx="5278438" cy="4763"/>
            </a:xfrm>
            <a:custGeom>
              <a:avLst/>
              <a:gdLst>
                <a:gd name="T0" fmla="*/ 83 w 6011"/>
                <a:gd name="T1" fmla="*/ 0 h 5"/>
                <a:gd name="T2" fmla="*/ 179 w 6011"/>
                <a:gd name="T3" fmla="*/ 0 h 5"/>
                <a:gd name="T4" fmla="*/ 275 w 6011"/>
                <a:gd name="T5" fmla="*/ 0 h 5"/>
                <a:gd name="T6" fmla="*/ 371 w 6011"/>
                <a:gd name="T7" fmla="*/ 0 h 5"/>
                <a:gd name="T8" fmla="*/ 467 w 6011"/>
                <a:gd name="T9" fmla="*/ 0 h 5"/>
                <a:gd name="T10" fmla="*/ 563 w 6011"/>
                <a:gd name="T11" fmla="*/ 0 h 5"/>
                <a:gd name="T12" fmla="*/ 659 w 6011"/>
                <a:gd name="T13" fmla="*/ 0 h 5"/>
                <a:gd name="T14" fmla="*/ 755 w 6011"/>
                <a:gd name="T15" fmla="*/ 0 h 5"/>
                <a:gd name="T16" fmla="*/ 851 w 6011"/>
                <a:gd name="T17" fmla="*/ 0 h 5"/>
                <a:gd name="T18" fmla="*/ 947 w 6011"/>
                <a:gd name="T19" fmla="*/ 0 h 5"/>
                <a:gd name="T20" fmla="*/ 1043 w 6011"/>
                <a:gd name="T21" fmla="*/ 0 h 5"/>
                <a:gd name="T22" fmla="*/ 1139 w 6011"/>
                <a:gd name="T23" fmla="*/ 0 h 5"/>
                <a:gd name="T24" fmla="*/ 1235 w 6011"/>
                <a:gd name="T25" fmla="*/ 0 h 5"/>
                <a:gd name="T26" fmla="*/ 1331 w 6011"/>
                <a:gd name="T27" fmla="*/ 0 h 5"/>
                <a:gd name="T28" fmla="*/ 1427 w 6011"/>
                <a:gd name="T29" fmla="*/ 0 h 5"/>
                <a:gd name="T30" fmla="*/ 1523 w 6011"/>
                <a:gd name="T31" fmla="*/ 0 h 5"/>
                <a:gd name="T32" fmla="*/ 1619 w 6011"/>
                <a:gd name="T33" fmla="*/ 0 h 5"/>
                <a:gd name="T34" fmla="*/ 1715 w 6011"/>
                <a:gd name="T35" fmla="*/ 0 h 5"/>
                <a:gd name="T36" fmla="*/ 1811 w 6011"/>
                <a:gd name="T37" fmla="*/ 0 h 5"/>
                <a:gd name="T38" fmla="*/ 1907 w 6011"/>
                <a:gd name="T39" fmla="*/ 0 h 5"/>
                <a:gd name="T40" fmla="*/ 2003 w 6011"/>
                <a:gd name="T41" fmla="*/ 0 h 5"/>
                <a:gd name="T42" fmla="*/ 2099 w 6011"/>
                <a:gd name="T43" fmla="*/ 0 h 5"/>
                <a:gd name="T44" fmla="*/ 2195 w 6011"/>
                <a:gd name="T45" fmla="*/ 0 h 5"/>
                <a:gd name="T46" fmla="*/ 2291 w 6011"/>
                <a:gd name="T47" fmla="*/ 0 h 5"/>
                <a:gd name="T48" fmla="*/ 2387 w 6011"/>
                <a:gd name="T49" fmla="*/ 0 h 5"/>
                <a:gd name="T50" fmla="*/ 2483 w 6011"/>
                <a:gd name="T51" fmla="*/ 0 h 5"/>
                <a:gd name="T52" fmla="*/ 2579 w 6011"/>
                <a:gd name="T53" fmla="*/ 0 h 5"/>
                <a:gd name="T54" fmla="*/ 2675 w 6011"/>
                <a:gd name="T55" fmla="*/ 0 h 5"/>
                <a:gd name="T56" fmla="*/ 2771 w 6011"/>
                <a:gd name="T57" fmla="*/ 0 h 5"/>
                <a:gd name="T58" fmla="*/ 2867 w 6011"/>
                <a:gd name="T59" fmla="*/ 0 h 5"/>
                <a:gd name="T60" fmla="*/ 2963 w 6011"/>
                <a:gd name="T61" fmla="*/ 0 h 5"/>
                <a:gd name="T62" fmla="*/ 3059 w 6011"/>
                <a:gd name="T63" fmla="*/ 0 h 5"/>
                <a:gd name="T64" fmla="*/ 3155 w 6011"/>
                <a:gd name="T65" fmla="*/ 0 h 5"/>
                <a:gd name="T66" fmla="*/ 3251 w 6011"/>
                <a:gd name="T67" fmla="*/ 0 h 5"/>
                <a:gd name="T68" fmla="*/ 3347 w 6011"/>
                <a:gd name="T69" fmla="*/ 0 h 5"/>
                <a:gd name="T70" fmla="*/ 3443 w 6011"/>
                <a:gd name="T71" fmla="*/ 0 h 5"/>
                <a:gd name="T72" fmla="*/ 3539 w 6011"/>
                <a:gd name="T73" fmla="*/ 0 h 5"/>
                <a:gd name="T74" fmla="*/ 3635 w 6011"/>
                <a:gd name="T75" fmla="*/ 0 h 5"/>
                <a:gd name="T76" fmla="*/ 3731 w 6011"/>
                <a:gd name="T77" fmla="*/ 0 h 5"/>
                <a:gd name="T78" fmla="*/ 3827 w 6011"/>
                <a:gd name="T79" fmla="*/ 0 h 5"/>
                <a:gd name="T80" fmla="*/ 3923 w 6011"/>
                <a:gd name="T81" fmla="*/ 0 h 5"/>
                <a:gd name="T82" fmla="*/ 4019 w 6011"/>
                <a:gd name="T83" fmla="*/ 0 h 5"/>
                <a:gd name="T84" fmla="*/ 4115 w 6011"/>
                <a:gd name="T85" fmla="*/ 0 h 5"/>
                <a:gd name="T86" fmla="*/ 4211 w 6011"/>
                <a:gd name="T87" fmla="*/ 0 h 5"/>
                <a:gd name="T88" fmla="*/ 4307 w 6011"/>
                <a:gd name="T89" fmla="*/ 0 h 5"/>
                <a:gd name="T90" fmla="*/ 4403 w 6011"/>
                <a:gd name="T91" fmla="*/ 0 h 5"/>
                <a:gd name="T92" fmla="*/ 4499 w 6011"/>
                <a:gd name="T93" fmla="*/ 0 h 5"/>
                <a:gd name="T94" fmla="*/ 4595 w 6011"/>
                <a:gd name="T95" fmla="*/ 0 h 5"/>
                <a:gd name="T96" fmla="*/ 4691 w 6011"/>
                <a:gd name="T97" fmla="*/ 0 h 5"/>
                <a:gd name="T98" fmla="*/ 4787 w 6011"/>
                <a:gd name="T99" fmla="*/ 0 h 5"/>
                <a:gd name="T100" fmla="*/ 4883 w 6011"/>
                <a:gd name="T101" fmla="*/ 0 h 5"/>
                <a:gd name="T102" fmla="*/ 4979 w 6011"/>
                <a:gd name="T103" fmla="*/ 0 h 5"/>
                <a:gd name="T104" fmla="*/ 5075 w 6011"/>
                <a:gd name="T105" fmla="*/ 0 h 5"/>
                <a:gd name="T106" fmla="*/ 5171 w 6011"/>
                <a:gd name="T107" fmla="*/ 0 h 5"/>
                <a:gd name="T108" fmla="*/ 5267 w 6011"/>
                <a:gd name="T109" fmla="*/ 0 h 5"/>
                <a:gd name="T110" fmla="*/ 5363 w 6011"/>
                <a:gd name="T111" fmla="*/ 0 h 5"/>
                <a:gd name="T112" fmla="*/ 5459 w 6011"/>
                <a:gd name="T113" fmla="*/ 0 h 5"/>
                <a:gd name="T114" fmla="*/ 5555 w 6011"/>
                <a:gd name="T115" fmla="*/ 0 h 5"/>
                <a:gd name="T116" fmla="*/ 5651 w 6011"/>
                <a:gd name="T117" fmla="*/ 0 h 5"/>
                <a:gd name="T118" fmla="*/ 5747 w 6011"/>
                <a:gd name="T119" fmla="*/ 0 h 5"/>
                <a:gd name="T120" fmla="*/ 5843 w 6011"/>
                <a:gd name="T121" fmla="*/ 0 h 5"/>
                <a:gd name="T122" fmla="*/ 5939 w 6011"/>
                <a:gd name="T1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11" h="5">
                  <a:moveTo>
                    <a:pt x="3" y="0"/>
                  </a:moveTo>
                  <a:lnTo>
                    <a:pt x="8" y="0"/>
                  </a:lnTo>
                  <a:cubicBezTo>
                    <a:pt x="9" y="0"/>
                    <a:pt x="11" y="1"/>
                    <a:pt x="11" y="3"/>
                  </a:cubicBezTo>
                  <a:cubicBezTo>
                    <a:pt x="11" y="4"/>
                    <a:pt x="9" y="5"/>
                    <a:pt x="8" y="5"/>
                  </a:cubicBezTo>
                  <a:lnTo>
                    <a:pt x="3" y="5"/>
                  </a:ln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  <a:moveTo>
                    <a:pt x="19" y="0"/>
                  </a:moveTo>
                  <a:lnTo>
                    <a:pt x="24" y="0"/>
                  </a:lnTo>
                  <a:cubicBezTo>
                    <a:pt x="25" y="0"/>
                    <a:pt x="27" y="1"/>
                    <a:pt x="27" y="3"/>
                  </a:cubicBezTo>
                  <a:cubicBezTo>
                    <a:pt x="27" y="4"/>
                    <a:pt x="25" y="5"/>
                    <a:pt x="24" y="5"/>
                  </a:cubicBezTo>
                  <a:lnTo>
                    <a:pt x="19" y="5"/>
                  </a:lnTo>
                  <a:cubicBezTo>
                    <a:pt x="17" y="5"/>
                    <a:pt x="16" y="4"/>
                    <a:pt x="16" y="3"/>
                  </a:cubicBezTo>
                  <a:cubicBezTo>
                    <a:pt x="16" y="1"/>
                    <a:pt x="17" y="0"/>
                    <a:pt x="19" y="0"/>
                  </a:cubicBezTo>
                  <a:close/>
                  <a:moveTo>
                    <a:pt x="35" y="0"/>
                  </a:moveTo>
                  <a:lnTo>
                    <a:pt x="40" y="0"/>
                  </a:lnTo>
                  <a:cubicBezTo>
                    <a:pt x="41" y="0"/>
                    <a:pt x="43" y="1"/>
                    <a:pt x="43" y="3"/>
                  </a:cubicBezTo>
                  <a:cubicBezTo>
                    <a:pt x="43" y="4"/>
                    <a:pt x="41" y="5"/>
                    <a:pt x="40" y="5"/>
                  </a:cubicBezTo>
                  <a:lnTo>
                    <a:pt x="35" y="5"/>
                  </a:lnTo>
                  <a:cubicBezTo>
                    <a:pt x="33" y="5"/>
                    <a:pt x="32" y="4"/>
                    <a:pt x="32" y="3"/>
                  </a:cubicBezTo>
                  <a:cubicBezTo>
                    <a:pt x="32" y="1"/>
                    <a:pt x="33" y="0"/>
                    <a:pt x="35" y="0"/>
                  </a:cubicBezTo>
                  <a:close/>
                  <a:moveTo>
                    <a:pt x="51" y="0"/>
                  </a:moveTo>
                  <a:lnTo>
                    <a:pt x="56" y="0"/>
                  </a:lnTo>
                  <a:cubicBezTo>
                    <a:pt x="57" y="0"/>
                    <a:pt x="59" y="1"/>
                    <a:pt x="59" y="3"/>
                  </a:cubicBezTo>
                  <a:cubicBezTo>
                    <a:pt x="59" y="4"/>
                    <a:pt x="57" y="5"/>
                    <a:pt x="56" y="5"/>
                  </a:cubicBezTo>
                  <a:lnTo>
                    <a:pt x="51" y="5"/>
                  </a:lnTo>
                  <a:cubicBezTo>
                    <a:pt x="49" y="5"/>
                    <a:pt x="48" y="4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lose/>
                  <a:moveTo>
                    <a:pt x="67" y="0"/>
                  </a:moveTo>
                  <a:lnTo>
                    <a:pt x="72" y="0"/>
                  </a:lnTo>
                  <a:cubicBezTo>
                    <a:pt x="73" y="0"/>
                    <a:pt x="75" y="1"/>
                    <a:pt x="75" y="3"/>
                  </a:cubicBezTo>
                  <a:cubicBezTo>
                    <a:pt x="75" y="4"/>
                    <a:pt x="73" y="5"/>
                    <a:pt x="72" y="5"/>
                  </a:cubicBezTo>
                  <a:lnTo>
                    <a:pt x="67" y="5"/>
                  </a:lnTo>
                  <a:cubicBezTo>
                    <a:pt x="65" y="5"/>
                    <a:pt x="64" y="4"/>
                    <a:pt x="64" y="3"/>
                  </a:cubicBezTo>
                  <a:cubicBezTo>
                    <a:pt x="64" y="1"/>
                    <a:pt x="65" y="0"/>
                    <a:pt x="67" y="0"/>
                  </a:cubicBezTo>
                  <a:close/>
                  <a:moveTo>
                    <a:pt x="83" y="0"/>
                  </a:moveTo>
                  <a:lnTo>
                    <a:pt x="88" y="0"/>
                  </a:lnTo>
                  <a:cubicBezTo>
                    <a:pt x="89" y="0"/>
                    <a:pt x="91" y="1"/>
                    <a:pt x="91" y="3"/>
                  </a:cubicBezTo>
                  <a:cubicBezTo>
                    <a:pt x="91" y="4"/>
                    <a:pt x="89" y="5"/>
                    <a:pt x="88" y="5"/>
                  </a:cubicBezTo>
                  <a:lnTo>
                    <a:pt x="83" y="5"/>
                  </a:lnTo>
                  <a:cubicBezTo>
                    <a:pt x="81" y="5"/>
                    <a:pt x="80" y="4"/>
                    <a:pt x="80" y="3"/>
                  </a:cubicBezTo>
                  <a:cubicBezTo>
                    <a:pt x="80" y="1"/>
                    <a:pt x="81" y="0"/>
                    <a:pt x="83" y="0"/>
                  </a:cubicBezTo>
                  <a:close/>
                  <a:moveTo>
                    <a:pt x="99" y="0"/>
                  </a:moveTo>
                  <a:lnTo>
                    <a:pt x="104" y="0"/>
                  </a:lnTo>
                  <a:cubicBezTo>
                    <a:pt x="105" y="0"/>
                    <a:pt x="107" y="1"/>
                    <a:pt x="107" y="3"/>
                  </a:cubicBezTo>
                  <a:cubicBezTo>
                    <a:pt x="107" y="4"/>
                    <a:pt x="105" y="5"/>
                    <a:pt x="104" y="5"/>
                  </a:cubicBezTo>
                  <a:lnTo>
                    <a:pt x="99" y="5"/>
                  </a:lnTo>
                  <a:cubicBezTo>
                    <a:pt x="97" y="5"/>
                    <a:pt x="96" y="4"/>
                    <a:pt x="96" y="3"/>
                  </a:cubicBezTo>
                  <a:cubicBezTo>
                    <a:pt x="96" y="1"/>
                    <a:pt x="97" y="0"/>
                    <a:pt x="99" y="0"/>
                  </a:cubicBezTo>
                  <a:close/>
                  <a:moveTo>
                    <a:pt x="115" y="0"/>
                  </a:moveTo>
                  <a:lnTo>
                    <a:pt x="120" y="0"/>
                  </a:lnTo>
                  <a:cubicBezTo>
                    <a:pt x="121" y="0"/>
                    <a:pt x="123" y="1"/>
                    <a:pt x="123" y="3"/>
                  </a:cubicBezTo>
                  <a:cubicBezTo>
                    <a:pt x="123" y="4"/>
                    <a:pt x="121" y="5"/>
                    <a:pt x="120" y="5"/>
                  </a:cubicBezTo>
                  <a:lnTo>
                    <a:pt x="115" y="5"/>
                  </a:lnTo>
                  <a:cubicBezTo>
                    <a:pt x="113" y="5"/>
                    <a:pt x="112" y="4"/>
                    <a:pt x="112" y="3"/>
                  </a:cubicBezTo>
                  <a:cubicBezTo>
                    <a:pt x="112" y="1"/>
                    <a:pt x="113" y="0"/>
                    <a:pt x="115" y="0"/>
                  </a:cubicBezTo>
                  <a:close/>
                  <a:moveTo>
                    <a:pt x="131" y="0"/>
                  </a:moveTo>
                  <a:lnTo>
                    <a:pt x="136" y="0"/>
                  </a:lnTo>
                  <a:cubicBezTo>
                    <a:pt x="137" y="0"/>
                    <a:pt x="139" y="1"/>
                    <a:pt x="139" y="3"/>
                  </a:cubicBezTo>
                  <a:cubicBezTo>
                    <a:pt x="139" y="4"/>
                    <a:pt x="137" y="5"/>
                    <a:pt x="136" y="5"/>
                  </a:cubicBezTo>
                  <a:lnTo>
                    <a:pt x="131" y="5"/>
                  </a:lnTo>
                  <a:cubicBezTo>
                    <a:pt x="129" y="5"/>
                    <a:pt x="128" y="4"/>
                    <a:pt x="128" y="3"/>
                  </a:cubicBezTo>
                  <a:cubicBezTo>
                    <a:pt x="128" y="1"/>
                    <a:pt x="129" y="0"/>
                    <a:pt x="131" y="0"/>
                  </a:cubicBezTo>
                  <a:close/>
                  <a:moveTo>
                    <a:pt x="147" y="0"/>
                  </a:moveTo>
                  <a:lnTo>
                    <a:pt x="152" y="0"/>
                  </a:lnTo>
                  <a:cubicBezTo>
                    <a:pt x="153" y="0"/>
                    <a:pt x="155" y="1"/>
                    <a:pt x="155" y="3"/>
                  </a:cubicBezTo>
                  <a:cubicBezTo>
                    <a:pt x="155" y="4"/>
                    <a:pt x="153" y="5"/>
                    <a:pt x="152" y="5"/>
                  </a:cubicBezTo>
                  <a:lnTo>
                    <a:pt x="147" y="5"/>
                  </a:lnTo>
                  <a:cubicBezTo>
                    <a:pt x="145" y="5"/>
                    <a:pt x="144" y="4"/>
                    <a:pt x="144" y="3"/>
                  </a:cubicBezTo>
                  <a:cubicBezTo>
                    <a:pt x="144" y="1"/>
                    <a:pt x="145" y="0"/>
                    <a:pt x="147" y="0"/>
                  </a:cubicBezTo>
                  <a:close/>
                  <a:moveTo>
                    <a:pt x="163" y="0"/>
                  </a:moveTo>
                  <a:lnTo>
                    <a:pt x="168" y="0"/>
                  </a:lnTo>
                  <a:cubicBezTo>
                    <a:pt x="169" y="0"/>
                    <a:pt x="171" y="1"/>
                    <a:pt x="171" y="3"/>
                  </a:cubicBezTo>
                  <a:cubicBezTo>
                    <a:pt x="171" y="4"/>
                    <a:pt x="169" y="5"/>
                    <a:pt x="168" y="5"/>
                  </a:cubicBezTo>
                  <a:lnTo>
                    <a:pt x="163" y="5"/>
                  </a:lnTo>
                  <a:cubicBezTo>
                    <a:pt x="161" y="5"/>
                    <a:pt x="160" y="4"/>
                    <a:pt x="160" y="3"/>
                  </a:cubicBezTo>
                  <a:cubicBezTo>
                    <a:pt x="160" y="1"/>
                    <a:pt x="161" y="0"/>
                    <a:pt x="163" y="0"/>
                  </a:cubicBezTo>
                  <a:close/>
                  <a:moveTo>
                    <a:pt x="179" y="0"/>
                  </a:moveTo>
                  <a:lnTo>
                    <a:pt x="184" y="0"/>
                  </a:lnTo>
                  <a:cubicBezTo>
                    <a:pt x="185" y="0"/>
                    <a:pt x="187" y="1"/>
                    <a:pt x="187" y="3"/>
                  </a:cubicBezTo>
                  <a:cubicBezTo>
                    <a:pt x="187" y="4"/>
                    <a:pt x="185" y="5"/>
                    <a:pt x="184" y="5"/>
                  </a:cubicBezTo>
                  <a:lnTo>
                    <a:pt x="179" y="5"/>
                  </a:lnTo>
                  <a:cubicBezTo>
                    <a:pt x="177" y="5"/>
                    <a:pt x="176" y="4"/>
                    <a:pt x="176" y="3"/>
                  </a:cubicBezTo>
                  <a:cubicBezTo>
                    <a:pt x="176" y="1"/>
                    <a:pt x="177" y="0"/>
                    <a:pt x="179" y="0"/>
                  </a:cubicBezTo>
                  <a:close/>
                  <a:moveTo>
                    <a:pt x="195" y="0"/>
                  </a:moveTo>
                  <a:lnTo>
                    <a:pt x="200" y="0"/>
                  </a:lnTo>
                  <a:cubicBezTo>
                    <a:pt x="201" y="0"/>
                    <a:pt x="203" y="1"/>
                    <a:pt x="203" y="3"/>
                  </a:cubicBezTo>
                  <a:cubicBezTo>
                    <a:pt x="203" y="4"/>
                    <a:pt x="201" y="5"/>
                    <a:pt x="200" y="5"/>
                  </a:cubicBezTo>
                  <a:lnTo>
                    <a:pt x="195" y="5"/>
                  </a:lnTo>
                  <a:cubicBezTo>
                    <a:pt x="193" y="5"/>
                    <a:pt x="192" y="4"/>
                    <a:pt x="192" y="3"/>
                  </a:cubicBezTo>
                  <a:cubicBezTo>
                    <a:pt x="192" y="1"/>
                    <a:pt x="193" y="0"/>
                    <a:pt x="195" y="0"/>
                  </a:cubicBezTo>
                  <a:close/>
                  <a:moveTo>
                    <a:pt x="211" y="0"/>
                  </a:moveTo>
                  <a:lnTo>
                    <a:pt x="216" y="0"/>
                  </a:lnTo>
                  <a:cubicBezTo>
                    <a:pt x="217" y="0"/>
                    <a:pt x="219" y="1"/>
                    <a:pt x="219" y="3"/>
                  </a:cubicBezTo>
                  <a:cubicBezTo>
                    <a:pt x="219" y="4"/>
                    <a:pt x="217" y="5"/>
                    <a:pt x="216" y="5"/>
                  </a:cubicBezTo>
                  <a:lnTo>
                    <a:pt x="211" y="5"/>
                  </a:lnTo>
                  <a:cubicBezTo>
                    <a:pt x="209" y="5"/>
                    <a:pt x="208" y="4"/>
                    <a:pt x="208" y="3"/>
                  </a:cubicBezTo>
                  <a:cubicBezTo>
                    <a:pt x="208" y="1"/>
                    <a:pt x="209" y="0"/>
                    <a:pt x="211" y="0"/>
                  </a:cubicBezTo>
                  <a:close/>
                  <a:moveTo>
                    <a:pt x="227" y="0"/>
                  </a:moveTo>
                  <a:lnTo>
                    <a:pt x="232" y="0"/>
                  </a:lnTo>
                  <a:cubicBezTo>
                    <a:pt x="233" y="0"/>
                    <a:pt x="235" y="1"/>
                    <a:pt x="235" y="3"/>
                  </a:cubicBezTo>
                  <a:cubicBezTo>
                    <a:pt x="235" y="4"/>
                    <a:pt x="233" y="5"/>
                    <a:pt x="232" y="5"/>
                  </a:cubicBezTo>
                  <a:lnTo>
                    <a:pt x="227" y="5"/>
                  </a:lnTo>
                  <a:cubicBezTo>
                    <a:pt x="225" y="5"/>
                    <a:pt x="224" y="4"/>
                    <a:pt x="224" y="3"/>
                  </a:cubicBezTo>
                  <a:cubicBezTo>
                    <a:pt x="224" y="1"/>
                    <a:pt x="225" y="0"/>
                    <a:pt x="227" y="0"/>
                  </a:cubicBezTo>
                  <a:close/>
                  <a:moveTo>
                    <a:pt x="243" y="0"/>
                  </a:moveTo>
                  <a:lnTo>
                    <a:pt x="248" y="0"/>
                  </a:lnTo>
                  <a:cubicBezTo>
                    <a:pt x="249" y="0"/>
                    <a:pt x="251" y="1"/>
                    <a:pt x="251" y="3"/>
                  </a:cubicBezTo>
                  <a:cubicBezTo>
                    <a:pt x="251" y="4"/>
                    <a:pt x="249" y="5"/>
                    <a:pt x="248" y="5"/>
                  </a:cubicBezTo>
                  <a:lnTo>
                    <a:pt x="243" y="5"/>
                  </a:lnTo>
                  <a:cubicBezTo>
                    <a:pt x="241" y="5"/>
                    <a:pt x="240" y="4"/>
                    <a:pt x="240" y="3"/>
                  </a:cubicBezTo>
                  <a:cubicBezTo>
                    <a:pt x="240" y="1"/>
                    <a:pt x="241" y="0"/>
                    <a:pt x="243" y="0"/>
                  </a:cubicBezTo>
                  <a:close/>
                  <a:moveTo>
                    <a:pt x="259" y="0"/>
                  </a:moveTo>
                  <a:lnTo>
                    <a:pt x="264" y="0"/>
                  </a:lnTo>
                  <a:cubicBezTo>
                    <a:pt x="265" y="0"/>
                    <a:pt x="267" y="1"/>
                    <a:pt x="267" y="3"/>
                  </a:cubicBezTo>
                  <a:cubicBezTo>
                    <a:pt x="267" y="4"/>
                    <a:pt x="265" y="5"/>
                    <a:pt x="264" y="5"/>
                  </a:cubicBezTo>
                  <a:lnTo>
                    <a:pt x="259" y="5"/>
                  </a:lnTo>
                  <a:cubicBezTo>
                    <a:pt x="257" y="5"/>
                    <a:pt x="256" y="4"/>
                    <a:pt x="256" y="3"/>
                  </a:cubicBezTo>
                  <a:cubicBezTo>
                    <a:pt x="256" y="1"/>
                    <a:pt x="257" y="0"/>
                    <a:pt x="259" y="0"/>
                  </a:cubicBezTo>
                  <a:close/>
                  <a:moveTo>
                    <a:pt x="275" y="0"/>
                  </a:moveTo>
                  <a:lnTo>
                    <a:pt x="280" y="0"/>
                  </a:lnTo>
                  <a:cubicBezTo>
                    <a:pt x="281" y="0"/>
                    <a:pt x="283" y="1"/>
                    <a:pt x="283" y="3"/>
                  </a:cubicBezTo>
                  <a:cubicBezTo>
                    <a:pt x="283" y="4"/>
                    <a:pt x="281" y="5"/>
                    <a:pt x="280" y="5"/>
                  </a:cubicBezTo>
                  <a:lnTo>
                    <a:pt x="275" y="5"/>
                  </a:lnTo>
                  <a:cubicBezTo>
                    <a:pt x="273" y="5"/>
                    <a:pt x="272" y="4"/>
                    <a:pt x="272" y="3"/>
                  </a:cubicBezTo>
                  <a:cubicBezTo>
                    <a:pt x="272" y="1"/>
                    <a:pt x="273" y="0"/>
                    <a:pt x="275" y="0"/>
                  </a:cubicBezTo>
                  <a:close/>
                  <a:moveTo>
                    <a:pt x="291" y="0"/>
                  </a:moveTo>
                  <a:lnTo>
                    <a:pt x="296" y="0"/>
                  </a:lnTo>
                  <a:cubicBezTo>
                    <a:pt x="297" y="0"/>
                    <a:pt x="299" y="1"/>
                    <a:pt x="299" y="3"/>
                  </a:cubicBezTo>
                  <a:cubicBezTo>
                    <a:pt x="299" y="4"/>
                    <a:pt x="297" y="5"/>
                    <a:pt x="296" y="5"/>
                  </a:cubicBezTo>
                  <a:lnTo>
                    <a:pt x="291" y="5"/>
                  </a:lnTo>
                  <a:cubicBezTo>
                    <a:pt x="289" y="5"/>
                    <a:pt x="288" y="4"/>
                    <a:pt x="288" y="3"/>
                  </a:cubicBezTo>
                  <a:cubicBezTo>
                    <a:pt x="288" y="1"/>
                    <a:pt x="289" y="0"/>
                    <a:pt x="291" y="0"/>
                  </a:cubicBezTo>
                  <a:close/>
                  <a:moveTo>
                    <a:pt x="307" y="0"/>
                  </a:moveTo>
                  <a:lnTo>
                    <a:pt x="312" y="0"/>
                  </a:lnTo>
                  <a:cubicBezTo>
                    <a:pt x="313" y="0"/>
                    <a:pt x="315" y="1"/>
                    <a:pt x="315" y="3"/>
                  </a:cubicBezTo>
                  <a:cubicBezTo>
                    <a:pt x="315" y="4"/>
                    <a:pt x="313" y="5"/>
                    <a:pt x="312" y="5"/>
                  </a:cubicBezTo>
                  <a:lnTo>
                    <a:pt x="307" y="5"/>
                  </a:lnTo>
                  <a:cubicBezTo>
                    <a:pt x="305" y="5"/>
                    <a:pt x="304" y="4"/>
                    <a:pt x="304" y="3"/>
                  </a:cubicBezTo>
                  <a:cubicBezTo>
                    <a:pt x="304" y="1"/>
                    <a:pt x="305" y="0"/>
                    <a:pt x="307" y="0"/>
                  </a:cubicBezTo>
                  <a:close/>
                  <a:moveTo>
                    <a:pt x="323" y="0"/>
                  </a:moveTo>
                  <a:lnTo>
                    <a:pt x="328" y="0"/>
                  </a:lnTo>
                  <a:cubicBezTo>
                    <a:pt x="329" y="0"/>
                    <a:pt x="331" y="1"/>
                    <a:pt x="331" y="3"/>
                  </a:cubicBezTo>
                  <a:cubicBezTo>
                    <a:pt x="331" y="4"/>
                    <a:pt x="329" y="5"/>
                    <a:pt x="328" y="5"/>
                  </a:cubicBezTo>
                  <a:lnTo>
                    <a:pt x="323" y="5"/>
                  </a:lnTo>
                  <a:cubicBezTo>
                    <a:pt x="321" y="5"/>
                    <a:pt x="320" y="4"/>
                    <a:pt x="320" y="3"/>
                  </a:cubicBezTo>
                  <a:cubicBezTo>
                    <a:pt x="320" y="1"/>
                    <a:pt x="321" y="0"/>
                    <a:pt x="323" y="0"/>
                  </a:cubicBezTo>
                  <a:close/>
                  <a:moveTo>
                    <a:pt x="339" y="0"/>
                  </a:moveTo>
                  <a:lnTo>
                    <a:pt x="344" y="0"/>
                  </a:lnTo>
                  <a:cubicBezTo>
                    <a:pt x="345" y="0"/>
                    <a:pt x="347" y="1"/>
                    <a:pt x="347" y="3"/>
                  </a:cubicBezTo>
                  <a:cubicBezTo>
                    <a:pt x="347" y="4"/>
                    <a:pt x="345" y="5"/>
                    <a:pt x="344" y="5"/>
                  </a:cubicBezTo>
                  <a:lnTo>
                    <a:pt x="339" y="5"/>
                  </a:lnTo>
                  <a:cubicBezTo>
                    <a:pt x="337" y="5"/>
                    <a:pt x="336" y="4"/>
                    <a:pt x="336" y="3"/>
                  </a:cubicBezTo>
                  <a:cubicBezTo>
                    <a:pt x="336" y="1"/>
                    <a:pt x="337" y="0"/>
                    <a:pt x="339" y="0"/>
                  </a:cubicBezTo>
                  <a:close/>
                  <a:moveTo>
                    <a:pt x="355" y="0"/>
                  </a:moveTo>
                  <a:lnTo>
                    <a:pt x="360" y="0"/>
                  </a:lnTo>
                  <a:cubicBezTo>
                    <a:pt x="361" y="0"/>
                    <a:pt x="363" y="1"/>
                    <a:pt x="363" y="3"/>
                  </a:cubicBezTo>
                  <a:cubicBezTo>
                    <a:pt x="363" y="4"/>
                    <a:pt x="361" y="5"/>
                    <a:pt x="360" y="5"/>
                  </a:cubicBezTo>
                  <a:lnTo>
                    <a:pt x="355" y="5"/>
                  </a:lnTo>
                  <a:cubicBezTo>
                    <a:pt x="353" y="5"/>
                    <a:pt x="352" y="4"/>
                    <a:pt x="352" y="3"/>
                  </a:cubicBezTo>
                  <a:cubicBezTo>
                    <a:pt x="352" y="1"/>
                    <a:pt x="353" y="0"/>
                    <a:pt x="355" y="0"/>
                  </a:cubicBezTo>
                  <a:close/>
                  <a:moveTo>
                    <a:pt x="371" y="0"/>
                  </a:moveTo>
                  <a:lnTo>
                    <a:pt x="376" y="0"/>
                  </a:lnTo>
                  <a:cubicBezTo>
                    <a:pt x="377" y="0"/>
                    <a:pt x="379" y="1"/>
                    <a:pt x="379" y="3"/>
                  </a:cubicBezTo>
                  <a:cubicBezTo>
                    <a:pt x="379" y="4"/>
                    <a:pt x="377" y="5"/>
                    <a:pt x="376" y="5"/>
                  </a:cubicBezTo>
                  <a:lnTo>
                    <a:pt x="371" y="5"/>
                  </a:lnTo>
                  <a:cubicBezTo>
                    <a:pt x="369" y="5"/>
                    <a:pt x="368" y="4"/>
                    <a:pt x="368" y="3"/>
                  </a:cubicBezTo>
                  <a:cubicBezTo>
                    <a:pt x="368" y="1"/>
                    <a:pt x="369" y="0"/>
                    <a:pt x="371" y="0"/>
                  </a:cubicBezTo>
                  <a:close/>
                  <a:moveTo>
                    <a:pt x="387" y="0"/>
                  </a:moveTo>
                  <a:lnTo>
                    <a:pt x="392" y="0"/>
                  </a:lnTo>
                  <a:cubicBezTo>
                    <a:pt x="393" y="0"/>
                    <a:pt x="395" y="1"/>
                    <a:pt x="395" y="3"/>
                  </a:cubicBezTo>
                  <a:cubicBezTo>
                    <a:pt x="395" y="4"/>
                    <a:pt x="393" y="5"/>
                    <a:pt x="392" y="5"/>
                  </a:cubicBezTo>
                  <a:lnTo>
                    <a:pt x="387" y="5"/>
                  </a:lnTo>
                  <a:cubicBezTo>
                    <a:pt x="385" y="5"/>
                    <a:pt x="384" y="4"/>
                    <a:pt x="384" y="3"/>
                  </a:cubicBezTo>
                  <a:cubicBezTo>
                    <a:pt x="384" y="1"/>
                    <a:pt x="385" y="0"/>
                    <a:pt x="387" y="0"/>
                  </a:cubicBezTo>
                  <a:close/>
                  <a:moveTo>
                    <a:pt x="403" y="0"/>
                  </a:moveTo>
                  <a:lnTo>
                    <a:pt x="408" y="0"/>
                  </a:lnTo>
                  <a:cubicBezTo>
                    <a:pt x="409" y="0"/>
                    <a:pt x="411" y="1"/>
                    <a:pt x="411" y="3"/>
                  </a:cubicBezTo>
                  <a:cubicBezTo>
                    <a:pt x="411" y="4"/>
                    <a:pt x="409" y="5"/>
                    <a:pt x="408" y="5"/>
                  </a:cubicBezTo>
                  <a:lnTo>
                    <a:pt x="403" y="5"/>
                  </a:lnTo>
                  <a:cubicBezTo>
                    <a:pt x="401" y="5"/>
                    <a:pt x="400" y="4"/>
                    <a:pt x="400" y="3"/>
                  </a:cubicBezTo>
                  <a:cubicBezTo>
                    <a:pt x="400" y="1"/>
                    <a:pt x="401" y="0"/>
                    <a:pt x="403" y="0"/>
                  </a:cubicBezTo>
                  <a:close/>
                  <a:moveTo>
                    <a:pt x="419" y="0"/>
                  </a:moveTo>
                  <a:lnTo>
                    <a:pt x="424" y="0"/>
                  </a:lnTo>
                  <a:cubicBezTo>
                    <a:pt x="425" y="0"/>
                    <a:pt x="427" y="1"/>
                    <a:pt x="427" y="3"/>
                  </a:cubicBezTo>
                  <a:cubicBezTo>
                    <a:pt x="427" y="4"/>
                    <a:pt x="425" y="5"/>
                    <a:pt x="424" y="5"/>
                  </a:cubicBezTo>
                  <a:lnTo>
                    <a:pt x="419" y="5"/>
                  </a:lnTo>
                  <a:cubicBezTo>
                    <a:pt x="417" y="5"/>
                    <a:pt x="416" y="4"/>
                    <a:pt x="416" y="3"/>
                  </a:cubicBezTo>
                  <a:cubicBezTo>
                    <a:pt x="416" y="1"/>
                    <a:pt x="417" y="0"/>
                    <a:pt x="419" y="0"/>
                  </a:cubicBezTo>
                  <a:close/>
                  <a:moveTo>
                    <a:pt x="435" y="0"/>
                  </a:moveTo>
                  <a:lnTo>
                    <a:pt x="440" y="0"/>
                  </a:lnTo>
                  <a:cubicBezTo>
                    <a:pt x="441" y="0"/>
                    <a:pt x="443" y="1"/>
                    <a:pt x="443" y="3"/>
                  </a:cubicBezTo>
                  <a:cubicBezTo>
                    <a:pt x="443" y="4"/>
                    <a:pt x="441" y="5"/>
                    <a:pt x="440" y="5"/>
                  </a:cubicBezTo>
                  <a:lnTo>
                    <a:pt x="435" y="5"/>
                  </a:lnTo>
                  <a:cubicBezTo>
                    <a:pt x="433" y="5"/>
                    <a:pt x="432" y="4"/>
                    <a:pt x="432" y="3"/>
                  </a:cubicBezTo>
                  <a:cubicBezTo>
                    <a:pt x="432" y="1"/>
                    <a:pt x="433" y="0"/>
                    <a:pt x="435" y="0"/>
                  </a:cubicBezTo>
                  <a:close/>
                  <a:moveTo>
                    <a:pt x="451" y="0"/>
                  </a:moveTo>
                  <a:lnTo>
                    <a:pt x="456" y="0"/>
                  </a:lnTo>
                  <a:cubicBezTo>
                    <a:pt x="457" y="0"/>
                    <a:pt x="459" y="1"/>
                    <a:pt x="459" y="3"/>
                  </a:cubicBezTo>
                  <a:cubicBezTo>
                    <a:pt x="459" y="4"/>
                    <a:pt x="457" y="5"/>
                    <a:pt x="456" y="5"/>
                  </a:cubicBezTo>
                  <a:lnTo>
                    <a:pt x="451" y="5"/>
                  </a:lnTo>
                  <a:cubicBezTo>
                    <a:pt x="449" y="5"/>
                    <a:pt x="448" y="4"/>
                    <a:pt x="448" y="3"/>
                  </a:cubicBezTo>
                  <a:cubicBezTo>
                    <a:pt x="448" y="1"/>
                    <a:pt x="449" y="0"/>
                    <a:pt x="451" y="0"/>
                  </a:cubicBezTo>
                  <a:close/>
                  <a:moveTo>
                    <a:pt x="467" y="0"/>
                  </a:moveTo>
                  <a:lnTo>
                    <a:pt x="472" y="0"/>
                  </a:lnTo>
                  <a:cubicBezTo>
                    <a:pt x="473" y="0"/>
                    <a:pt x="475" y="1"/>
                    <a:pt x="475" y="3"/>
                  </a:cubicBezTo>
                  <a:cubicBezTo>
                    <a:pt x="475" y="4"/>
                    <a:pt x="473" y="5"/>
                    <a:pt x="472" y="5"/>
                  </a:cubicBezTo>
                  <a:lnTo>
                    <a:pt x="467" y="5"/>
                  </a:lnTo>
                  <a:cubicBezTo>
                    <a:pt x="465" y="5"/>
                    <a:pt x="464" y="4"/>
                    <a:pt x="464" y="3"/>
                  </a:cubicBezTo>
                  <a:cubicBezTo>
                    <a:pt x="464" y="1"/>
                    <a:pt x="465" y="0"/>
                    <a:pt x="467" y="0"/>
                  </a:cubicBezTo>
                  <a:close/>
                  <a:moveTo>
                    <a:pt x="483" y="0"/>
                  </a:moveTo>
                  <a:lnTo>
                    <a:pt x="488" y="0"/>
                  </a:lnTo>
                  <a:cubicBezTo>
                    <a:pt x="489" y="0"/>
                    <a:pt x="491" y="1"/>
                    <a:pt x="491" y="3"/>
                  </a:cubicBezTo>
                  <a:cubicBezTo>
                    <a:pt x="491" y="4"/>
                    <a:pt x="489" y="5"/>
                    <a:pt x="488" y="5"/>
                  </a:cubicBezTo>
                  <a:lnTo>
                    <a:pt x="483" y="5"/>
                  </a:lnTo>
                  <a:cubicBezTo>
                    <a:pt x="481" y="5"/>
                    <a:pt x="480" y="4"/>
                    <a:pt x="480" y="3"/>
                  </a:cubicBezTo>
                  <a:cubicBezTo>
                    <a:pt x="480" y="1"/>
                    <a:pt x="481" y="0"/>
                    <a:pt x="483" y="0"/>
                  </a:cubicBezTo>
                  <a:close/>
                  <a:moveTo>
                    <a:pt x="499" y="0"/>
                  </a:moveTo>
                  <a:lnTo>
                    <a:pt x="504" y="0"/>
                  </a:lnTo>
                  <a:cubicBezTo>
                    <a:pt x="505" y="0"/>
                    <a:pt x="507" y="1"/>
                    <a:pt x="507" y="3"/>
                  </a:cubicBezTo>
                  <a:cubicBezTo>
                    <a:pt x="507" y="4"/>
                    <a:pt x="505" y="5"/>
                    <a:pt x="504" y="5"/>
                  </a:cubicBezTo>
                  <a:lnTo>
                    <a:pt x="499" y="5"/>
                  </a:lnTo>
                  <a:cubicBezTo>
                    <a:pt x="497" y="5"/>
                    <a:pt x="496" y="4"/>
                    <a:pt x="496" y="3"/>
                  </a:cubicBezTo>
                  <a:cubicBezTo>
                    <a:pt x="496" y="1"/>
                    <a:pt x="497" y="0"/>
                    <a:pt x="499" y="0"/>
                  </a:cubicBezTo>
                  <a:close/>
                  <a:moveTo>
                    <a:pt x="515" y="0"/>
                  </a:moveTo>
                  <a:lnTo>
                    <a:pt x="520" y="0"/>
                  </a:lnTo>
                  <a:cubicBezTo>
                    <a:pt x="521" y="0"/>
                    <a:pt x="523" y="1"/>
                    <a:pt x="523" y="3"/>
                  </a:cubicBezTo>
                  <a:cubicBezTo>
                    <a:pt x="523" y="4"/>
                    <a:pt x="521" y="5"/>
                    <a:pt x="520" y="5"/>
                  </a:cubicBezTo>
                  <a:lnTo>
                    <a:pt x="515" y="5"/>
                  </a:lnTo>
                  <a:cubicBezTo>
                    <a:pt x="513" y="5"/>
                    <a:pt x="512" y="4"/>
                    <a:pt x="512" y="3"/>
                  </a:cubicBezTo>
                  <a:cubicBezTo>
                    <a:pt x="512" y="1"/>
                    <a:pt x="513" y="0"/>
                    <a:pt x="515" y="0"/>
                  </a:cubicBezTo>
                  <a:close/>
                  <a:moveTo>
                    <a:pt x="531" y="0"/>
                  </a:moveTo>
                  <a:lnTo>
                    <a:pt x="536" y="0"/>
                  </a:lnTo>
                  <a:cubicBezTo>
                    <a:pt x="537" y="0"/>
                    <a:pt x="539" y="1"/>
                    <a:pt x="539" y="3"/>
                  </a:cubicBezTo>
                  <a:cubicBezTo>
                    <a:pt x="539" y="4"/>
                    <a:pt x="537" y="5"/>
                    <a:pt x="536" y="5"/>
                  </a:cubicBezTo>
                  <a:lnTo>
                    <a:pt x="531" y="5"/>
                  </a:lnTo>
                  <a:cubicBezTo>
                    <a:pt x="529" y="5"/>
                    <a:pt x="528" y="4"/>
                    <a:pt x="528" y="3"/>
                  </a:cubicBezTo>
                  <a:cubicBezTo>
                    <a:pt x="528" y="1"/>
                    <a:pt x="529" y="0"/>
                    <a:pt x="531" y="0"/>
                  </a:cubicBezTo>
                  <a:close/>
                  <a:moveTo>
                    <a:pt x="547" y="0"/>
                  </a:moveTo>
                  <a:lnTo>
                    <a:pt x="552" y="0"/>
                  </a:lnTo>
                  <a:cubicBezTo>
                    <a:pt x="553" y="0"/>
                    <a:pt x="555" y="1"/>
                    <a:pt x="555" y="3"/>
                  </a:cubicBezTo>
                  <a:cubicBezTo>
                    <a:pt x="555" y="4"/>
                    <a:pt x="553" y="5"/>
                    <a:pt x="552" y="5"/>
                  </a:cubicBezTo>
                  <a:lnTo>
                    <a:pt x="547" y="5"/>
                  </a:lnTo>
                  <a:cubicBezTo>
                    <a:pt x="545" y="5"/>
                    <a:pt x="544" y="4"/>
                    <a:pt x="544" y="3"/>
                  </a:cubicBezTo>
                  <a:cubicBezTo>
                    <a:pt x="544" y="1"/>
                    <a:pt x="545" y="0"/>
                    <a:pt x="547" y="0"/>
                  </a:cubicBezTo>
                  <a:close/>
                  <a:moveTo>
                    <a:pt x="563" y="0"/>
                  </a:moveTo>
                  <a:lnTo>
                    <a:pt x="568" y="0"/>
                  </a:lnTo>
                  <a:cubicBezTo>
                    <a:pt x="569" y="0"/>
                    <a:pt x="571" y="1"/>
                    <a:pt x="571" y="3"/>
                  </a:cubicBezTo>
                  <a:cubicBezTo>
                    <a:pt x="571" y="4"/>
                    <a:pt x="569" y="5"/>
                    <a:pt x="568" y="5"/>
                  </a:cubicBezTo>
                  <a:lnTo>
                    <a:pt x="563" y="5"/>
                  </a:lnTo>
                  <a:cubicBezTo>
                    <a:pt x="561" y="5"/>
                    <a:pt x="560" y="4"/>
                    <a:pt x="560" y="3"/>
                  </a:cubicBezTo>
                  <a:cubicBezTo>
                    <a:pt x="560" y="1"/>
                    <a:pt x="561" y="0"/>
                    <a:pt x="563" y="0"/>
                  </a:cubicBezTo>
                  <a:close/>
                  <a:moveTo>
                    <a:pt x="579" y="0"/>
                  </a:moveTo>
                  <a:lnTo>
                    <a:pt x="584" y="0"/>
                  </a:lnTo>
                  <a:cubicBezTo>
                    <a:pt x="585" y="0"/>
                    <a:pt x="587" y="1"/>
                    <a:pt x="587" y="3"/>
                  </a:cubicBezTo>
                  <a:cubicBezTo>
                    <a:pt x="587" y="4"/>
                    <a:pt x="585" y="5"/>
                    <a:pt x="584" y="5"/>
                  </a:cubicBezTo>
                  <a:lnTo>
                    <a:pt x="579" y="5"/>
                  </a:lnTo>
                  <a:cubicBezTo>
                    <a:pt x="577" y="5"/>
                    <a:pt x="576" y="4"/>
                    <a:pt x="576" y="3"/>
                  </a:cubicBezTo>
                  <a:cubicBezTo>
                    <a:pt x="576" y="1"/>
                    <a:pt x="577" y="0"/>
                    <a:pt x="579" y="0"/>
                  </a:cubicBezTo>
                  <a:close/>
                  <a:moveTo>
                    <a:pt x="595" y="0"/>
                  </a:moveTo>
                  <a:lnTo>
                    <a:pt x="600" y="0"/>
                  </a:lnTo>
                  <a:cubicBezTo>
                    <a:pt x="601" y="0"/>
                    <a:pt x="603" y="1"/>
                    <a:pt x="603" y="3"/>
                  </a:cubicBezTo>
                  <a:cubicBezTo>
                    <a:pt x="603" y="4"/>
                    <a:pt x="601" y="5"/>
                    <a:pt x="600" y="5"/>
                  </a:cubicBezTo>
                  <a:lnTo>
                    <a:pt x="595" y="5"/>
                  </a:lnTo>
                  <a:cubicBezTo>
                    <a:pt x="593" y="5"/>
                    <a:pt x="592" y="4"/>
                    <a:pt x="592" y="3"/>
                  </a:cubicBezTo>
                  <a:cubicBezTo>
                    <a:pt x="592" y="1"/>
                    <a:pt x="593" y="0"/>
                    <a:pt x="595" y="0"/>
                  </a:cubicBezTo>
                  <a:close/>
                  <a:moveTo>
                    <a:pt x="611" y="0"/>
                  </a:moveTo>
                  <a:lnTo>
                    <a:pt x="616" y="0"/>
                  </a:lnTo>
                  <a:cubicBezTo>
                    <a:pt x="617" y="0"/>
                    <a:pt x="619" y="1"/>
                    <a:pt x="619" y="3"/>
                  </a:cubicBezTo>
                  <a:cubicBezTo>
                    <a:pt x="619" y="4"/>
                    <a:pt x="617" y="5"/>
                    <a:pt x="616" y="5"/>
                  </a:cubicBezTo>
                  <a:lnTo>
                    <a:pt x="611" y="5"/>
                  </a:lnTo>
                  <a:cubicBezTo>
                    <a:pt x="609" y="5"/>
                    <a:pt x="608" y="4"/>
                    <a:pt x="608" y="3"/>
                  </a:cubicBezTo>
                  <a:cubicBezTo>
                    <a:pt x="608" y="1"/>
                    <a:pt x="609" y="0"/>
                    <a:pt x="611" y="0"/>
                  </a:cubicBezTo>
                  <a:close/>
                  <a:moveTo>
                    <a:pt x="627" y="0"/>
                  </a:moveTo>
                  <a:lnTo>
                    <a:pt x="632" y="0"/>
                  </a:lnTo>
                  <a:cubicBezTo>
                    <a:pt x="633" y="0"/>
                    <a:pt x="635" y="1"/>
                    <a:pt x="635" y="3"/>
                  </a:cubicBezTo>
                  <a:cubicBezTo>
                    <a:pt x="635" y="4"/>
                    <a:pt x="633" y="5"/>
                    <a:pt x="632" y="5"/>
                  </a:cubicBezTo>
                  <a:lnTo>
                    <a:pt x="627" y="5"/>
                  </a:lnTo>
                  <a:cubicBezTo>
                    <a:pt x="625" y="5"/>
                    <a:pt x="624" y="4"/>
                    <a:pt x="624" y="3"/>
                  </a:cubicBezTo>
                  <a:cubicBezTo>
                    <a:pt x="624" y="1"/>
                    <a:pt x="625" y="0"/>
                    <a:pt x="627" y="0"/>
                  </a:cubicBezTo>
                  <a:close/>
                  <a:moveTo>
                    <a:pt x="643" y="0"/>
                  </a:moveTo>
                  <a:lnTo>
                    <a:pt x="648" y="0"/>
                  </a:lnTo>
                  <a:cubicBezTo>
                    <a:pt x="649" y="0"/>
                    <a:pt x="651" y="1"/>
                    <a:pt x="651" y="3"/>
                  </a:cubicBezTo>
                  <a:cubicBezTo>
                    <a:pt x="651" y="4"/>
                    <a:pt x="649" y="5"/>
                    <a:pt x="648" y="5"/>
                  </a:cubicBezTo>
                  <a:lnTo>
                    <a:pt x="643" y="5"/>
                  </a:lnTo>
                  <a:cubicBezTo>
                    <a:pt x="641" y="5"/>
                    <a:pt x="640" y="4"/>
                    <a:pt x="640" y="3"/>
                  </a:cubicBezTo>
                  <a:cubicBezTo>
                    <a:pt x="640" y="1"/>
                    <a:pt x="641" y="0"/>
                    <a:pt x="643" y="0"/>
                  </a:cubicBezTo>
                  <a:close/>
                  <a:moveTo>
                    <a:pt x="659" y="0"/>
                  </a:moveTo>
                  <a:lnTo>
                    <a:pt x="664" y="0"/>
                  </a:lnTo>
                  <a:cubicBezTo>
                    <a:pt x="665" y="0"/>
                    <a:pt x="667" y="1"/>
                    <a:pt x="667" y="3"/>
                  </a:cubicBezTo>
                  <a:cubicBezTo>
                    <a:pt x="667" y="4"/>
                    <a:pt x="665" y="5"/>
                    <a:pt x="664" y="5"/>
                  </a:cubicBezTo>
                  <a:lnTo>
                    <a:pt x="659" y="5"/>
                  </a:lnTo>
                  <a:cubicBezTo>
                    <a:pt x="657" y="5"/>
                    <a:pt x="656" y="4"/>
                    <a:pt x="656" y="3"/>
                  </a:cubicBezTo>
                  <a:cubicBezTo>
                    <a:pt x="656" y="1"/>
                    <a:pt x="657" y="0"/>
                    <a:pt x="659" y="0"/>
                  </a:cubicBezTo>
                  <a:close/>
                  <a:moveTo>
                    <a:pt x="675" y="0"/>
                  </a:moveTo>
                  <a:lnTo>
                    <a:pt x="680" y="0"/>
                  </a:lnTo>
                  <a:cubicBezTo>
                    <a:pt x="681" y="0"/>
                    <a:pt x="683" y="1"/>
                    <a:pt x="683" y="3"/>
                  </a:cubicBezTo>
                  <a:cubicBezTo>
                    <a:pt x="683" y="4"/>
                    <a:pt x="681" y="5"/>
                    <a:pt x="680" y="5"/>
                  </a:cubicBezTo>
                  <a:lnTo>
                    <a:pt x="675" y="5"/>
                  </a:lnTo>
                  <a:cubicBezTo>
                    <a:pt x="673" y="5"/>
                    <a:pt x="672" y="4"/>
                    <a:pt x="672" y="3"/>
                  </a:cubicBezTo>
                  <a:cubicBezTo>
                    <a:pt x="672" y="1"/>
                    <a:pt x="673" y="0"/>
                    <a:pt x="675" y="0"/>
                  </a:cubicBezTo>
                  <a:close/>
                  <a:moveTo>
                    <a:pt x="691" y="0"/>
                  </a:moveTo>
                  <a:lnTo>
                    <a:pt x="696" y="0"/>
                  </a:lnTo>
                  <a:cubicBezTo>
                    <a:pt x="697" y="0"/>
                    <a:pt x="699" y="1"/>
                    <a:pt x="699" y="3"/>
                  </a:cubicBezTo>
                  <a:cubicBezTo>
                    <a:pt x="699" y="4"/>
                    <a:pt x="697" y="5"/>
                    <a:pt x="696" y="5"/>
                  </a:cubicBezTo>
                  <a:lnTo>
                    <a:pt x="691" y="5"/>
                  </a:lnTo>
                  <a:cubicBezTo>
                    <a:pt x="689" y="5"/>
                    <a:pt x="688" y="4"/>
                    <a:pt x="688" y="3"/>
                  </a:cubicBezTo>
                  <a:cubicBezTo>
                    <a:pt x="688" y="1"/>
                    <a:pt x="689" y="0"/>
                    <a:pt x="691" y="0"/>
                  </a:cubicBezTo>
                  <a:close/>
                  <a:moveTo>
                    <a:pt x="707" y="0"/>
                  </a:moveTo>
                  <a:lnTo>
                    <a:pt x="712" y="0"/>
                  </a:lnTo>
                  <a:cubicBezTo>
                    <a:pt x="713" y="0"/>
                    <a:pt x="715" y="1"/>
                    <a:pt x="715" y="3"/>
                  </a:cubicBezTo>
                  <a:cubicBezTo>
                    <a:pt x="715" y="4"/>
                    <a:pt x="713" y="5"/>
                    <a:pt x="712" y="5"/>
                  </a:cubicBezTo>
                  <a:lnTo>
                    <a:pt x="707" y="5"/>
                  </a:lnTo>
                  <a:cubicBezTo>
                    <a:pt x="705" y="5"/>
                    <a:pt x="704" y="4"/>
                    <a:pt x="704" y="3"/>
                  </a:cubicBezTo>
                  <a:cubicBezTo>
                    <a:pt x="704" y="1"/>
                    <a:pt x="705" y="0"/>
                    <a:pt x="707" y="0"/>
                  </a:cubicBezTo>
                  <a:close/>
                  <a:moveTo>
                    <a:pt x="723" y="0"/>
                  </a:moveTo>
                  <a:lnTo>
                    <a:pt x="728" y="0"/>
                  </a:lnTo>
                  <a:cubicBezTo>
                    <a:pt x="729" y="0"/>
                    <a:pt x="731" y="1"/>
                    <a:pt x="731" y="3"/>
                  </a:cubicBezTo>
                  <a:cubicBezTo>
                    <a:pt x="731" y="4"/>
                    <a:pt x="729" y="5"/>
                    <a:pt x="728" y="5"/>
                  </a:cubicBezTo>
                  <a:lnTo>
                    <a:pt x="723" y="5"/>
                  </a:lnTo>
                  <a:cubicBezTo>
                    <a:pt x="721" y="5"/>
                    <a:pt x="720" y="4"/>
                    <a:pt x="720" y="3"/>
                  </a:cubicBezTo>
                  <a:cubicBezTo>
                    <a:pt x="720" y="1"/>
                    <a:pt x="721" y="0"/>
                    <a:pt x="723" y="0"/>
                  </a:cubicBezTo>
                  <a:close/>
                  <a:moveTo>
                    <a:pt x="739" y="0"/>
                  </a:moveTo>
                  <a:lnTo>
                    <a:pt x="744" y="0"/>
                  </a:lnTo>
                  <a:cubicBezTo>
                    <a:pt x="745" y="0"/>
                    <a:pt x="747" y="1"/>
                    <a:pt x="747" y="3"/>
                  </a:cubicBezTo>
                  <a:cubicBezTo>
                    <a:pt x="747" y="4"/>
                    <a:pt x="745" y="5"/>
                    <a:pt x="744" y="5"/>
                  </a:cubicBezTo>
                  <a:lnTo>
                    <a:pt x="739" y="5"/>
                  </a:lnTo>
                  <a:cubicBezTo>
                    <a:pt x="737" y="5"/>
                    <a:pt x="736" y="4"/>
                    <a:pt x="736" y="3"/>
                  </a:cubicBezTo>
                  <a:cubicBezTo>
                    <a:pt x="736" y="1"/>
                    <a:pt x="737" y="0"/>
                    <a:pt x="739" y="0"/>
                  </a:cubicBezTo>
                  <a:close/>
                  <a:moveTo>
                    <a:pt x="755" y="0"/>
                  </a:moveTo>
                  <a:lnTo>
                    <a:pt x="760" y="0"/>
                  </a:lnTo>
                  <a:cubicBezTo>
                    <a:pt x="761" y="0"/>
                    <a:pt x="763" y="1"/>
                    <a:pt x="763" y="3"/>
                  </a:cubicBezTo>
                  <a:cubicBezTo>
                    <a:pt x="763" y="4"/>
                    <a:pt x="761" y="5"/>
                    <a:pt x="760" y="5"/>
                  </a:cubicBezTo>
                  <a:lnTo>
                    <a:pt x="755" y="5"/>
                  </a:lnTo>
                  <a:cubicBezTo>
                    <a:pt x="753" y="5"/>
                    <a:pt x="752" y="4"/>
                    <a:pt x="752" y="3"/>
                  </a:cubicBezTo>
                  <a:cubicBezTo>
                    <a:pt x="752" y="1"/>
                    <a:pt x="753" y="0"/>
                    <a:pt x="755" y="0"/>
                  </a:cubicBezTo>
                  <a:close/>
                  <a:moveTo>
                    <a:pt x="771" y="0"/>
                  </a:moveTo>
                  <a:lnTo>
                    <a:pt x="776" y="0"/>
                  </a:lnTo>
                  <a:cubicBezTo>
                    <a:pt x="777" y="0"/>
                    <a:pt x="779" y="1"/>
                    <a:pt x="779" y="3"/>
                  </a:cubicBezTo>
                  <a:cubicBezTo>
                    <a:pt x="779" y="4"/>
                    <a:pt x="777" y="5"/>
                    <a:pt x="776" y="5"/>
                  </a:cubicBezTo>
                  <a:lnTo>
                    <a:pt x="771" y="5"/>
                  </a:lnTo>
                  <a:cubicBezTo>
                    <a:pt x="769" y="5"/>
                    <a:pt x="768" y="4"/>
                    <a:pt x="768" y="3"/>
                  </a:cubicBezTo>
                  <a:cubicBezTo>
                    <a:pt x="768" y="1"/>
                    <a:pt x="769" y="0"/>
                    <a:pt x="771" y="0"/>
                  </a:cubicBezTo>
                  <a:close/>
                  <a:moveTo>
                    <a:pt x="787" y="0"/>
                  </a:moveTo>
                  <a:lnTo>
                    <a:pt x="792" y="0"/>
                  </a:lnTo>
                  <a:cubicBezTo>
                    <a:pt x="793" y="0"/>
                    <a:pt x="795" y="1"/>
                    <a:pt x="795" y="3"/>
                  </a:cubicBezTo>
                  <a:cubicBezTo>
                    <a:pt x="795" y="4"/>
                    <a:pt x="793" y="5"/>
                    <a:pt x="792" y="5"/>
                  </a:cubicBezTo>
                  <a:lnTo>
                    <a:pt x="787" y="5"/>
                  </a:lnTo>
                  <a:cubicBezTo>
                    <a:pt x="785" y="5"/>
                    <a:pt x="784" y="4"/>
                    <a:pt x="784" y="3"/>
                  </a:cubicBezTo>
                  <a:cubicBezTo>
                    <a:pt x="784" y="1"/>
                    <a:pt x="785" y="0"/>
                    <a:pt x="787" y="0"/>
                  </a:cubicBezTo>
                  <a:close/>
                  <a:moveTo>
                    <a:pt x="803" y="0"/>
                  </a:moveTo>
                  <a:lnTo>
                    <a:pt x="808" y="0"/>
                  </a:lnTo>
                  <a:cubicBezTo>
                    <a:pt x="809" y="0"/>
                    <a:pt x="811" y="1"/>
                    <a:pt x="811" y="3"/>
                  </a:cubicBezTo>
                  <a:cubicBezTo>
                    <a:pt x="811" y="4"/>
                    <a:pt x="809" y="5"/>
                    <a:pt x="808" y="5"/>
                  </a:cubicBezTo>
                  <a:lnTo>
                    <a:pt x="803" y="5"/>
                  </a:lnTo>
                  <a:cubicBezTo>
                    <a:pt x="801" y="5"/>
                    <a:pt x="800" y="4"/>
                    <a:pt x="800" y="3"/>
                  </a:cubicBezTo>
                  <a:cubicBezTo>
                    <a:pt x="800" y="1"/>
                    <a:pt x="801" y="0"/>
                    <a:pt x="803" y="0"/>
                  </a:cubicBezTo>
                  <a:close/>
                  <a:moveTo>
                    <a:pt x="819" y="0"/>
                  </a:moveTo>
                  <a:lnTo>
                    <a:pt x="824" y="0"/>
                  </a:lnTo>
                  <a:cubicBezTo>
                    <a:pt x="825" y="0"/>
                    <a:pt x="827" y="1"/>
                    <a:pt x="827" y="3"/>
                  </a:cubicBezTo>
                  <a:cubicBezTo>
                    <a:pt x="827" y="4"/>
                    <a:pt x="825" y="5"/>
                    <a:pt x="824" y="5"/>
                  </a:cubicBezTo>
                  <a:lnTo>
                    <a:pt x="819" y="5"/>
                  </a:lnTo>
                  <a:cubicBezTo>
                    <a:pt x="817" y="5"/>
                    <a:pt x="816" y="4"/>
                    <a:pt x="816" y="3"/>
                  </a:cubicBezTo>
                  <a:cubicBezTo>
                    <a:pt x="816" y="1"/>
                    <a:pt x="817" y="0"/>
                    <a:pt x="819" y="0"/>
                  </a:cubicBezTo>
                  <a:close/>
                  <a:moveTo>
                    <a:pt x="835" y="0"/>
                  </a:moveTo>
                  <a:lnTo>
                    <a:pt x="840" y="0"/>
                  </a:lnTo>
                  <a:cubicBezTo>
                    <a:pt x="841" y="0"/>
                    <a:pt x="843" y="1"/>
                    <a:pt x="843" y="3"/>
                  </a:cubicBezTo>
                  <a:cubicBezTo>
                    <a:pt x="843" y="4"/>
                    <a:pt x="841" y="5"/>
                    <a:pt x="840" y="5"/>
                  </a:cubicBezTo>
                  <a:lnTo>
                    <a:pt x="835" y="5"/>
                  </a:lnTo>
                  <a:cubicBezTo>
                    <a:pt x="833" y="5"/>
                    <a:pt x="832" y="4"/>
                    <a:pt x="832" y="3"/>
                  </a:cubicBezTo>
                  <a:cubicBezTo>
                    <a:pt x="832" y="1"/>
                    <a:pt x="833" y="0"/>
                    <a:pt x="835" y="0"/>
                  </a:cubicBezTo>
                  <a:close/>
                  <a:moveTo>
                    <a:pt x="851" y="0"/>
                  </a:moveTo>
                  <a:lnTo>
                    <a:pt x="856" y="0"/>
                  </a:lnTo>
                  <a:cubicBezTo>
                    <a:pt x="857" y="0"/>
                    <a:pt x="859" y="1"/>
                    <a:pt x="859" y="3"/>
                  </a:cubicBezTo>
                  <a:cubicBezTo>
                    <a:pt x="859" y="4"/>
                    <a:pt x="857" y="5"/>
                    <a:pt x="856" y="5"/>
                  </a:cubicBezTo>
                  <a:lnTo>
                    <a:pt x="851" y="5"/>
                  </a:lnTo>
                  <a:cubicBezTo>
                    <a:pt x="849" y="5"/>
                    <a:pt x="848" y="4"/>
                    <a:pt x="848" y="3"/>
                  </a:cubicBezTo>
                  <a:cubicBezTo>
                    <a:pt x="848" y="1"/>
                    <a:pt x="849" y="0"/>
                    <a:pt x="851" y="0"/>
                  </a:cubicBezTo>
                  <a:close/>
                  <a:moveTo>
                    <a:pt x="867" y="0"/>
                  </a:moveTo>
                  <a:lnTo>
                    <a:pt x="872" y="0"/>
                  </a:lnTo>
                  <a:cubicBezTo>
                    <a:pt x="873" y="0"/>
                    <a:pt x="875" y="1"/>
                    <a:pt x="875" y="3"/>
                  </a:cubicBezTo>
                  <a:cubicBezTo>
                    <a:pt x="875" y="4"/>
                    <a:pt x="873" y="5"/>
                    <a:pt x="872" y="5"/>
                  </a:cubicBezTo>
                  <a:lnTo>
                    <a:pt x="867" y="5"/>
                  </a:lnTo>
                  <a:cubicBezTo>
                    <a:pt x="865" y="5"/>
                    <a:pt x="864" y="4"/>
                    <a:pt x="864" y="3"/>
                  </a:cubicBezTo>
                  <a:cubicBezTo>
                    <a:pt x="864" y="1"/>
                    <a:pt x="865" y="0"/>
                    <a:pt x="867" y="0"/>
                  </a:cubicBezTo>
                  <a:close/>
                  <a:moveTo>
                    <a:pt x="883" y="0"/>
                  </a:moveTo>
                  <a:lnTo>
                    <a:pt x="888" y="0"/>
                  </a:lnTo>
                  <a:cubicBezTo>
                    <a:pt x="889" y="0"/>
                    <a:pt x="891" y="1"/>
                    <a:pt x="891" y="3"/>
                  </a:cubicBezTo>
                  <a:cubicBezTo>
                    <a:pt x="891" y="4"/>
                    <a:pt x="889" y="5"/>
                    <a:pt x="888" y="5"/>
                  </a:cubicBezTo>
                  <a:lnTo>
                    <a:pt x="883" y="5"/>
                  </a:lnTo>
                  <a:cubicBezTo>
                    <a:pt x="881" y="5"/>
                    <a:pt x="880" y="4"/>
                    <a:pt x="880" y="3"/>
                  </a:cubicBezTo>
                  <a:cubicBezTo>
                    <a:pt x="880" y="1"/>
                    <a:pt x="881" y="0"/>
                    <a:pt x="883" y="0"/>
                  </a:cubicBezTo>
                  <a:close/>
                  <a:moveTo>
                    <a:pt x="899" y="0"/>
                  </a:moveTo>
                  <a:lnTo>
                    <a:pt x="904" y="0"/>
                  </a:lnTo>
                  <a:cubicBezTo>
                    <a:pt x="905" y="0"/>
                    <a:pt x="907" y="1"/>
                    <a:pt x="907" y="3"/>
                  </a:cubicBezTo>
                  <a:cubicBezTo>
                    <a:pt x="907" y="4"/>
                    <a:pt x="905" y="5"/>
                    <a:pt x="904" y="5"/>
                  </a:cubicBezTo>
                  <a:lnTo>
                    <a:pt x="899" y="5"/>
                  </a:lnTo>
                  <a:cubicBezTo>
                    <a:pt x="897" y="5"/>
                    <a:pt x="896" y="4"/>
                    <a:pt x="896" y="3"/>
                  </a:cubicBezTo>
                  <a:cubicBezTo>
                    <a:pt x="896" y="1"/>
                    <a:pt x="897" y="0"/>
                    <a:pt x="899" y="0"/>
                  </a:cubicBezTo>
                  <a:close/>
                  <a:moveTo>
                    <a:pt x="915" y="0"/>
                  </a:moveTo>
                  <a:lnTo>
                    <a:pt x="920" y="0"/>
                  </a:lnTo>
                  <a:cubicBezTo>
                    <a:pt x="921" y="0"/>
                    <a:pt x="923" y="1"/>
                    <a:pt x="923" y="3"/>
                  </a:cubicBezTo>
                  <a:cubicBezTo>
                    <a:pt x="923" y="4"/>
                    <a:pt x="921" y="5"/>
                    <a:pt x="920" y="5"/>
                  </a:cubicBezTo>
                  <a:lnTo>
                    <a:pt x="915" y="5"/>
                  </a:lnTo>
                  <a:cubicBezTo>
                    <a:pt x="913" y="5"/>
                    <a:pt x="912" y="4"/>
                    <a:pt x="912" y="3"/>
                  </a:cubicBezTo>
                  <a:cubicBezTo>
                    <a:pt x="912" y="1"/>
                    <a:pt x="913" y="0"/>
                    <a:pt x="915" y="0"/>
                  </a:cubicBezTo>
                  <a:close/>
                  <a:moveTo>
                    <a:pt x="931" y="0"/>
                  </a:moveTo>
                  <a:lnTo>
                    <a:pt x="936" y="0"/>
                  </a:lnTo>
                  <a:cubicBezTo>
                    <a:pt x="937" y="0"/>
                    <a:pt x="939" y="1"/>
                    <a:pt x="939" y="3"/>
                  </a:cubicBezTo>
                  <a:cubicBezTo>
                    <a:pt x="939" y="4"/>
                    <a:pt x="937" y="5"/>
                    <a:pt x="936" y="5"/>
                  </a:cubicBezTo>
                  <a:lnTo>
                    <a:pt x="931" y="5"/>
                  </a:lnTo>
                  <a:cubicBezTo>
                    <a:pt x="929" y="5"/>
                    <a:pt x="928" y="4"/>
                    <a:pt x="928" y="3"/>
                  </a:cubicBezTo>
                  <a:cubicBezTo>
                    <a:pt x="928" y="1"/>
                    <a:pt x="929" y="0"/>
                    <a:pt x="931" y="0"/>
                  </a:cubicBezTo>
                  <a:close/>
                  <a:moveTo>
                    <a:pt x="947" y="0"/>
                  </a:moveTo>
                  <a:lnTo>
                    <a:pt x="952" y="0"/>
                  </a:lnTo>
                  <a:cubicBezTo>
                    <a:pt x="953" y="0"/>
                    <a:pt x="955" y="1"/>
                    <a:pt x="955" y="3"/>
                  </a:cubicBezTo>
                  <a:cubicBezTo>
                    <a:pt x="955" y="4"/>
                    <a:pt x="953" y="5"/>
                    <a:pt x="952" y="5"/>
                  </a:cubicBezTo>
                  <a:lnTo>
                    <a:pt x="947" y="5"/>
                  </a:lnTo>
                  <a:cubicBezTo>
                    <a:pt x="945" y="5"/>
                    <a:pt x="944" y="4"/>
                    <a:pt x="944" y="3"/>
                  </a:cubicBezTo>
                  <a:cubicBezTo>
                    <a:pt x="944" y="1"/>
                    <a:pt x="945" y="0"/>
                    <a:pt x="947" y="0"/>
                  </a:cubicBezTo>
                  <a:close/>
                  <a:moveTo>
                    <a:pt x="963" y="0"/>
                  </a:moveTo>
                  <a:lnTo>
                    <a:pt x="968" y="0"/>
                  </a:lnTo>
                  <a:cubicBezTo>
                    <a:pt x="969" y="0"/>
                    <a:pt x="971" y="1"/>
                    <a:pt x="971" y="3"/>
                  </a:cubicBezTo>
                  <a:cubicBezTo>
                    <a:pt x="971" y="4"/>
                    <a:pt x="969" y="5"/>
                    <a:pt x="968" y="5"/>
                  </a:cubicBezTo>
                  <a:lnTo>
                    <a:pt x="963" y="5"/>
                  </a:lnTo>
                  <a:cubicBezTo>
                    <a:pt x="961" y="5"/>
                    <a:pt x="960" y="4"/>
                    <a:pt x="960" y="3"/>
                  </a:cubicBezTo>
                  <a:cubicBezTo>
                    <a:pt x="960" y="1"/>
                    <a:pt x="961" y="0"/>
                    <a:pt x="963" y="0"/>
                  </a:cubicBezTo>
                  <a:close/>
                  <a:moveTo>
                    <a:pt x="979" y="0"/>
                  </a:moveTo>
                  <a:lnTo>
                    <a:pt x="984" y="0"/>
                  </a:lnTo>
                  <a:cubicBezTo>
                    <a:pt x="985" y="0"/>
                    <a:pt x="987" y="1"/>
                    <a:pt x="987" y="3"/>
                  </a:cubicBezTo>
                  <a:cubicBezTo>
                    <a:pt x="987" y="4"/>
                    <a:pt x="985" y="5"/>
                    <a:pt x="984" y="5"/>
                  </a:cubicBezTo>
                  <a:lnTo>
                    <a:pt x="979" y="5"/>
                  </a:lnTo>
                  <a:cubicBezTo>
                    <a:pt x="977" y="5"/>
                    <a:pt x="976" y="4"/>
                    <a:pt x="976" y="3"/>
                  </a:cubicBezTo>
                  <a:cubicBezTo>
                    <a:pt x="976" y="1"/>
                    <a:pt x="977" y="0"/>
                    <a:pt x="979" y="0"/>
                  </a:cubicBezTo>
                  <a:close/>
                  <a:moveTo>
                    <a:pt x="995" y="0"/>
                  </a:moveTo>
                  <a:lnTo>
                    <a:pt x="1000" y="0"/>
                  </a:lnTo>
                  <a:cubicBezTo>
                    <a:pt x="1001" y="0"/>
                    <a:pt x="1003" y="1"/>
                    <a:pt x="1003" y="3"/>
                  </a:cubicBezTo>
                  <a:cubicBezTo>
                    <a:pt x="1003" y="4"/>
                    <a:pt x="1001" y="5"/>
                    <a:pt x="1000" y="5"/>
                  </a:cubicBezTo>
                  <a:lnTo>
                    <a:pt x="995" y="5"/>
                  </a:lnTo>
                  <a:cubicBezTo>
                    <a:pt x="993" y="5"/>
                    <a:pt x="992" y="4"/>
                    <a:pt x="992" y="3"/>
                  </a:cubicBezTo>
                  <a:cubicBezTo>
                    <a:pt x="992" y="1"/>
                    <a:pt x="993" y="0"/>
                    <a:pt x="995" y="0"/>
                  </a:cubicBezTo>
                  <a:close/>
                  <a:moveTo>
                    <a:pt x="1011" y="0"/>
                  </a:moveTo>
                  <a:lnTo>
                    <a:pt x="1016" y="0"/>
                  </a:lnTo>
                  <a:cubicBezTo>
                    <a:pt x="1017" y="0"/>
                    <a:pt x="1019" y="1"/>
                    <a:pt x="1019" y="3"/>
                  </a:cubicBezTo>
                  <a:cubicBezTo>
                    <a:pt x="1019" y="4"/>
                    <a:pt x="1017" y="5"/>
                    <a:pt x="1016" y="5"/>
                  </a:cubicBezTo>
                  <a:lnTo>
                    <a:pt x="1011" y="5"/>
                  </a:lnTo>
                  <a:cubicBezTo>
                    <a:pt x="1009" y="5"/>
                    <a:pt x="1008" y="4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lose/>
                  <a:moveTo>
                    <a:pt x="1027" y="0"/>
                  </a:moveTo>
                  <a:lnTo>
                    <a:pt x="1032" y="0"/>
                  </a:lnTo>
                  <a:cubicBezTo>
                    <a:pt x="1033" y="0"/>
                    <a:pt x="1035" y="1"/>
                    <a:pt x="1035" y="3"/>
                  </a:cubicBezTo>
                  <a:cubicBezTo>
                    <a:pt x="1035" y="4"/>
                    <a:pt x="1033" y="5"/>
                    <a:pt x="1032" y="5"/>
                  </a:cubicBezTo>
                  <a:lnTo>
                    <a:pt x="1027" y="5"/>
                  </a:lnTo>
                  <a:cubicBezTo>
                    <a:pt x="1025" y="5"/>
                    <a:pt x="1024" y="4"/>
                    <a:pt x="1024" y="3"/>
                  </a:cubicBezTo>
                  <a:cubicBezTo>
                    <a:pt x="1024" y="1"/>
                    <a:pt x="1025" y="0"/>
                    <a:pt x="1027" y="0"/>
                  </a:cubicBezTo>
                  <a:close/>
                  <a:moveTo>
                    <a:pt x="1043" y="0"/>
                  </a:moveTo>
                  <a:lnTo>
                    <a:pt x="1048" y="0"/>
                  </a:lnTo>
                  <a:cubicBezTo>
                    <a:pt x="1049" y="0"/>
                    <a:pt x="1051" y="1"/>
                    <a:pt x="1051" y="3"/>
                  </a:cubicBezTo>
                  <a:cubicBezTo>
                    <a:pt x="1051" y="4"/>
                    <a:pt x="1049" y="5"/>
                    <a:pt x="1048" y="5"/>
                  </a:cubicBezTo>
                  <a:lnTo>
                    <a:pt x="1043" y="5"/>
                  </a:lnTo>
                  <a:cubicBezTo>
                    <a:pt x="1041" y="5"/>
                    <a:pt x="1040" y="4"/>
                    <a:pt x="1040" y="3"/>
                  </a:cubicBezTo>
                  <a:cubicBezTo>
                    <a:pt x="1040" y="1"/>
                    <a:pt x="1041" y="0"/>
                    <a:pt x="1043" y="0"/>
                  </a:cubicBezTo>
                  <a:close/>
                  <a:moveTo>
                    <a:pt x="1059" y="0"/>
                  </a:moveTo>
                  <a:lnTo>
                    <a:pt x="1064" y="0"/>
                  </a:lnTo>
                  <a:cubicBezTo>
                    <a:pt x="1065" y="0"/>
                    <a:pt x="1067" y="1"/>
                    <a:pt x="1067" y="3"/>
                  </a:cubicBezTo>
                  <a:cubicBezTo>
                    <a:pt x="1067" y="4"/>
                    <a:pt x="1065" y="5"/>
                    <a:pt x="1064" y="5"/>
                  </a:cubicBezTo>
                  <a:lnTo>
                    <a:pt x="1059" y="5"/>
                  </a:lnTo>
                  <a:cubicBezTo>
                    <a:pt x="1057" y="5"/>
                    <a:pt x="1056" y="4"/>
                    <a:pt x="1056" y="3"/>
                  </a:cubicBezTo>
                  <a:cubicBezTo>
                    <a:pt x="1056" y="1"/>
                    <a:pt x="1057" y="0"/>
                    <a:pt x="1059" y="0"/>
                  </a:cubicBezTo>
                  <a:close/>
                  <a:moveTo>
                    <a:pt x="1075" y="0"/>
                  </a:moveTo>
                  <a:lnTo>
                    <a:pt x="1080" y="0"/>
                  </a:lnTo>
                  <a:cubicBezTo>
                    <a:pt x="1081" y="0"/>
                    <a:pt x="1083" y="1"/>
                    <a:pt x="1083" y="3"/>
                  </a:cubicBezTo>
                  <a:cubicBezTo>
                    <a:pt x="1083" y="4"/>
                    <a:pt x="1081" y="5"/>
                    <a:pt x="1080" y="5"/>
                  </a:cubicBezTo>
                  <a:lnTo>
                    <a:pt x="1075" y="5"/>
                  </a:lnTo>
                  <a:cubicBezTo>
                    <a:pt x="1073" y="5"/>
                    <a:pt x="1072" y="4"/>
                    <a:pt x="1072" y="3"/>
                  </a:cubicBezTo>
                  <a:cubicBezTo>
                    <a:pt x="1072" y="1"/>
                    <a:pt x="1073" y="0"/>
                    <a:pt x="1075" y="0"/>
                  </a:cubicBezTo>
                  <a:close/>
                  <a:moveTo>
                    <a:pt x="1091" y="0"/>
                  </a:moveTo>
                  <a:lnTo>
                    <a:pt x="1096" y="0"/>
                  </a:lnTo>
                  <a:cubicBezTo>
                    <a:pt x="1097" y="0"/>
                    <a:pt x="1099" y="1"/>
                    <a:pt x="1099" y="3"/>
                  </a:cubicBezTo>
                  <a:cubicBezTo>
                    <a:pt x="1099" y="4"/>
                    <a:pt x="1097" y="5"/>
                    <a:pt x="1096" y="5"/>
                  </a:cubicBezTo>
                  <a:lnTo>
                    <a:pt x="1091" y="5"/>
                  </a:lnTo>
                  <a:cubicBezTo>
                    <a:pt x="1089" y="5"/>
                    <a:pt x="1088" y="4"/>
                    <a:pt x="1088" y="3"/>
                  </a:cubicBezTo>
                  <a:cubicBezTo>
                    <a:pt x="1088" y="1"/>
                    <a:pt x="1089" y="0"/>
                    <a:pt x="1091" y="0"/>
                  </a:cubicBezTo>
                  <a:close/>
                  <a:moveTo>
                    <a:pt x="1107" y="0"/>
                  </a:moveTo>
                  <a:lnTo>
                    <a:pt x="1112" y="0"/>
                  </a:lnTo>
                  <a:cubicBezTo>
                    <a:pt x="1113" y="0"/>
                    <a:pt x="1115" y="1"/>
                    <a:pt x="1115" y="3"/>
                  </a:cubicBezTo>
                  <a:cubicBezTo>
                    <a:pt x="1115" y="4"/>
                    <a:pt x="1113" y="5"/>
                    <a:pt x="1112" y="5"/>
                  </a:cubicBezTo>
                  <a:lnTo>
                    <a:pt x="1107" y="5"/>
                  </a:lnTo>
                  <a:cubicBezTo>
                    <a:pt x="1105" y="5"/>
                    <a:pt x="1104" y="4"/>
                    <a:pt x="1104" y="3"/>
                  </a:cubicBezTo>
                  <a:cubicBezTo>
                    <a:pt x="1104" y="1"/>
                    <a:pt x="1105" y="0"/>
                    <a:pt x="1107" y="0"/>
                  </a:cubicBezTo>
                  <a:close/>
                  <a:moveTo>
                    <a:pt x="1123" y="0"/>
                  </a:moveTo>
                  <a:lnTo>
                    <a:pt x="1128" y="0"/>
                  </a:lnTo>
                  <a:cubicBezTo>
                    <a:pt x="1129" y="0"/>
                    <a:pt x="1131" y="1"/>
                    <a:pt x="1131" y="3"/>
                  </a:cubicBezTo>
                  <a:cubicBezTo>
                    <a:pt x="1131" y="4"/>
                    <a:pt x="1129" y="5"/>
                    <a:pt x="1128" y="5"/>
                  </a:cubicBezTo>
                  <a:lnTo>
                    <a:pt x="1123" y="5"/>
                  </a:lnTo>
                  <a:cubicBezTo>
                    <a:pt x="1121" y="5"/>
                    <a:pt x="1120" y="4"/>
                    <a:pt x="1120" y="3"/>
                  </a:cubicBezTo>
                  <a:cubicBezTo>
                    <a:pt x="1120" y="1"/>
                    <a:pt x="1121" y="0"/>
                    <a:pt x="1123" y="0"/>
                  </a:cubicBezTo>
                  <a:close/>
                  <a:moveTo>
                    <a:pt x="1139" y="0"/>
                  </a:moveTo>
                  <a:lnTo>
                    <a:pt x="1144" y="0"/>
                  </a:lnTo>
                  <a:cubicBezTo>
                    <a:pt x="1145" y="0"/>
                    <a:pt x="1147" y="1"/>
                    <a:pt x="1147" y="3"/>
                  </a:cubicBezTo>
                  <a:cubicBezTo>
                    <a:pt x="1147" y="4"/>
                    <a:pt x="1145" y="5"/>
                    <a:pt x="1144" y="5"/>
                  </a:cubicBezTo>
                  <a:lnTo>
                    <a:pt x="1139" y="5"/>
                  </a:lnTo>
                  <a:cubicBezTo>
                    <a:pt x="1137" y="5"/>
                    <a:pt x="1136" y="4"/>
                    <a:pt x="1136" y="3"/>
                  </a:cubicBezTo>
                  <a:cubicBezTo>
                    <a:pt x="1136" y="1"/>
                    <a:pt x="1137" y="0"/>
                    <a:pt x="1139" y="0"/>
                  </a:cubicBezTo>
                  <a:close/>
                  <a:moveTo>
                    <a:pt x="1155" y="0"/>
                  </a:moveTo>
                  <a:lnTo>
                    <a:pt x="1160" y="0"/>
                  </a:lnTo>
                  <a:cubicBezTo>
                    <a:pt x="1161" y="0"/>
                    <a:pt x="1163" y="1"/>
                    <a:pt x="1163" y="3"/>
                  </a:cubicBezTo>
                  <a:cubicBezTo>
                    <a:pt x="1163" y="4"/>
                    <a:pt x="1161" y="5"/>
                    <a:pt x="1160" y="5"/>
                  </a:cubicBezTo>
                  <a:lnTo>
                    <a:pt x="1155" y="5"/>
                  </a:lnTo>
                  <a:cubicBezTo>
                    <a:pt x="1153" y="5"/>
                    <a:pt x="1152" y="4"/>
                    <a:pt x="1152" y="3"/>
                  </a:cubicBezTo>
                  <a:cubicBezTo>
                    <a:pt x="1152" y="1"/>
                    <a:pt x="1153" y="0"/>
                    <a:pt x="1155" y="0"/>
                  </a:cubicBezTo>
                  <a:close/>
                  <a:moveTo>
                    <a:pt x="1171" y="0"/>
                  </a:moveTo>
                  <a:lnTo>
                    <a:pt x="1176" y="0"/>
                  </a:lnTo>
                  <a:cubicBezTo>
                    <a:pt x="1177" y="0"/>
                    <a:pt x="1179" y="1"/>
                    <a:pt x="1179" y="3"/>
                  </a:cubicBezTo>
                  <a:cubicBezTo>
                    <a:pt x="1179" y="4"/>
                    <a:pt x="1177" y="5"/>
                    <a:pt x="1176" y="5"/>
                  </a:cubicBezTo>
                  <a:lnTo>
                    <a:pt x="1171" y="5"/>
                  </a:lnTo>
                  <a:cubicBezTo>
                    <a:pt x="1169" y="5"/>
                    <a:pt x="1168" y="4"/>
                    <a:pt x="1168" y="3"/>
                  </a:cubicBezTo>
                  <a:cubicBezTo>
                    <a:pt x="1168" y="1"/>
                    <a:pt x="1169" y="0"/>
                    <a:pt x="1171" y="0"/>
                  </a:cubicBezTo>
                  <a:close/>
                  <a:moveTo>
                    <a:pt x="1187" y="0"/>
                  </a:moveTo>
                  <a:lnTo>
                    <a:pt x="1192" y="0"/>
                  </a:lnTo>
                  <a:cubicBezTo>
                    <a:pt x="1193" y="0"/>
                    <a:pt x="1195" y="1"/>
                    <a:pt x="1195" y="3"/>
                  </a:cubicBezTo>
                  <a:cubicBezTo>
                    <a:pt x="1195" y="4"/>
                    <a:pt x="1193" y="5"/>
                    <a:pt x="1192" y="5"/>
                  </a:cubicBezTo>
                  <a:lnTo>
                    <a:pt x="1187" y="5"/>
                  </a:lnTo>
                  <a:cubicBezTo>
                    <a:pt x="1185" y="5"/>
                    <a:pt x="1184" y="4"/>
                    <a:pt x="1184" y="3"/>
                  </a:cubicBezTo>
                  <a:cubicBezTo>
                    <a:pt x="1184" y="1"/>
                    <a:pt x="1185" y="0"/>
                    <a:pt x="1187" y="0"/>
                  </a:cubicBezTo>
                  <a:close/>
                  <a:moveTo>
                    <a:pt x="1203" y="0"/>
                  </a:moveTo>
                  <a:lnTo>
                    <a:pt x="1208" y="0"/>
                  </a:lnTo>
                  <a:cubicBezTo>
                    <a:pt x="1209" y="0"/>
                    <a:pt x="1211" y="1"/>
                    <a:pt x="1211" y="3"/>
                  </a:cubicBezTo>
                  <a:cubicBezTo>
                    <a:pt x="1211" y="4"/>
                    <a:pt x="1209" y="5"/>
                    <a:pt x="1208" y="5"/>
                  </a:cubicBezTo>
                  <a:lnTo>
                    <a:pt x="1203" y="5"/>
                  </a:lnTo>
                  <a:cubicBezTo>
                    <a:pt x="1201" y="5"/>
                    <a:pt x="1200" y="4"/>
                    <a:pt x="1200" y="3"/>
                  </a:cubicBezTo>
                  <a:cubicBezTo>
                    <a:pt x="1200" y="1"/>
                    <a:pt x="1201" y="0"/>
                    <a:pt x="1203" y="0"/>
                  </a:cubicBezTo>
                  <a:close/>
                  <a:moveTo>
                    <a:pt x="1219" y="0"/>
                  </a:moveTo>
                  <a:lnTo>
                    <a:pt x="1224" y="0"/>
                  </a:lnTo>
                  <a:cubicBezTo>
                    <a:pt x="1225" y="0"/>
                    <a:pt x="1227" y="1"/>
                    <a:pt x="1227" y="3"/>
                  </a:cubicBezTo>
                  <a:cubicBezTo>
                    <a:pt x="1227" y="4"/>
                    <a:pt x="1225" y="5"/>
                    <a:pt x="1224" y="5"/>
                  </a:cubicBezTo>
                  <a:lnTo>
                    <a:pt x="1219" y="5"/>
                  </a:lnTo>
                  <a:cubicBezTo>
                    <a:pt x="1217" y="5"/>
                    <a:pt x="1216" y="4"/>
                    <a:pt x="1216" y="3"/>
                  </a:cubicBezTo>
                  <a:cubicBezTo>
                    <a:pt x="1216" y="1"/>
                    <a:pt x="1217" y="0"/>
                    <a:pt x="1219" y="0"/>
                  </a:cubicBezTo>
                  <a:close/>
                  <a:moveTo>
                    <a:pt x="1235" y="0"/>
                  </a:moveTo>
                  <a:lnTo>
                    <a:pt x="1240" y="0"/>
                  </a:lnTo>
                  <a:cubicBezTo>
                    <a:pt x="1241" y="0"/>
                    <a:pt x="1243" y="1"/>
                    <a:pt x="1243" y="3"/>
                  </a:cubicBezTo>
                  <a:cubicBezTo>
                    <a:pt x="1243" y="4"/>
                    <a:pt x="1241" y="5"/>
                    <a:pt x="1240" y="5"/>
                  </a:cubicBezTo>
                  <a:lnTo>
                    <a:pt x="1235" y="5"/>
                  </a:lnTo>
                  <a:cubicBezTo>
                    <a:pt x="1233" y="5"/>
                    <a:pt x="1232" y="4"/>
                    <a:pt x="1232" y="3"/>
                  </a:cubicBezTo>
                  <a:cubicBezTo>
                    <a:pt x="1232" y="1"/>
                    <a:pt x="1233" y="0"/>
                    <a:pt x="1235" y="0"/>
                  </a:cubicBezTo>
                  <a:close/>
                  <a:moveTo>
                    <a:pt x="1251" y="0"/>
                  </a:moveTo>
                  <a:lnTo>
                    <a:pt x="1256" y="0"/>
                  </a:lnTo>
                  <a:cubicBezTo>
                    <a:pt x="1257" y="0"/>
                    <a:pt x="1259" y="1"/>
                    <a:pt x="1259" y="3"/>
                  </a:cubicBezTo>
                  <a:cubicBezTo>
                    <a:pt x="1259" y="4"/>
                    <a:pt x="1257" y="5"/>
                    <a:pt x="1256" y="5"/>
                  </a:cubicBezTo>
                  <a:lnTo>
                    <a:pt x="1251" y="5"/>
                  </a:lnTo>
                  <a:cubicBezTo>
                    <a:pt x="1249" y="5"/>
                    <a:pt x="1248" y="4"/>
                    <a:pt x="1248" y="3"/>
                  </a:cubicBezTo>
                  <a:cubicBezTo>
                    <a:pt x="1248" y="1"/>
                    <a:pt x="1249" y="0"/>
                    <a:pt x="1251" y="0"/>
                  </a:cubicBezTo>
                  <a:close/>
                  <a:moveTo>
                    <a:pt x="1267" y="0"/>
                  </a:moveTo>
                  <a:lnTo>
                    <a:pt x="1272" y="0"/>
                  </a:lnTo>
                  <a:cubicBezTo>
                    <a:pt x="1273" y="0"/>
                    <a:pt x="1275" y="1"/>
                    <a:pt x="1275" y="3"/>
                  </a:cubicBezTo>
                  <a:cubicBezTo>
                    <a:pt x="1275" y="4"/>
                    <a:pt x="1273" y="5"/>
                    <a:pt x="1272" y="5"/>
                  </a:cubicBezTo>
                  <a:lnTo>
                    <a:pt x="1267" y="5"/>
                  </a:lnTo>
                  <a:cubicBezTo>
                    <a:pt x="1265" y="5"/>
                    <a:pt x="1264" y="4"/>
                    <a:pt x="1264" y="3"/>
                  </a:cubicBezTo>
                  <a:cubicBezTo>
                    <a:pt x="1264" y="1"/>
                    <a:pt x="1265" y="0"/>
                    <a:pt x="1267" y="0"/>
                  </a:cubicBezTo>
                  <a:close/>
                  <a:moveTo>
                    <a:pt x="1283" y="0"/>
                  </a:moveTo>
                  <a:lnTo>
                    <a:pt x="1288" y="0"/>
                  </a:lnTo>
                  <a:cubicBezTo>
                    <a:pt x="1289" y="0"/>
                    <a:pt x="1291" y="1"/>
                    <a:pt x="1291" y="3"/>
                  </a:cubicBezTo>
                  <a:cubicBezTo>
                    <a:pt x="1291" y="4"/>
                    <a:pt x="1289" y="5"/>
                    <a:pt x="1288" y="5"/>
                  </a:cubicBezTo>
                  <a:lnTo>
                    <a:pt x="1283" y="5"/>
                  </a:lnTo>
                  <a:cubicBezTo>
                    <a:pt x="1281" y="5"/>
                    <a:pt x="1280" y="4"/>
                    <a:pt x="1280" y="3"/>
                  </a:cubicBezTo>
                  <a:cubicBezTo>
                    <a:pt x="1280" y="1"/>
                    <a:pt x="1281" y="0"/>
                    <a:pt x="1283" y="0"/>
                  </a:cubicBezTo>
                  <a:close/>
                  <a:moveTo>
                    <a:pt x="1299" y="0"/>
                  </a:moveTo>
                  <a:lnTo>
                    <a:pt x="1304" y="0"/>
                  </a:lnTo>
                  <a:cubicBezTo>
                    <a:pt x="1305" y="0"/>
                    <a:pt x="1307" y="1"/>
                    <a:pt x="1307" y="3"/>
                  </a:cubicBezTo>
                  <a:cubicBezTo>
                    <a:pt x="1307" y="4"/>
                    <a:pt x="1305" y="5"/>
                    <a:pt x="1304" y="5"/>
                  </a:cubicBezTo>
                  <a:lnTo>
                    <a:pt x="1299" y="5"/>
                  </a:lnTo>
                  <a:cubicBezTo>
                    <a:pt x="1297" y="5"/>
                    <a:pt x="1296" y="4"/>
                    <a:pt x="1296" y="3"/>
                  </a:cubicBezTo>
                  <a:cubicBezTo>
                    <a:pt x="1296" y="1"/>
                    <a:pt x="1297" y="0"/>
                    <a:pt x="1299" y="0"/>
                  </a:cubicBezTo>
                  <a:close/>
                  <a:moveTo>
                    <a:pt x="1315" y="0"/>
                  </a:moveTo>
                  <a:lnTo>
                    <a:pt x="1320" y="0"/>
                  </a:lnTo>
                  <a:cubicBezTo>
                    <a:pt x="1321" y="0"/>
                    <a:pt x="1323" y="1"/>
                    <a:pt x="1323" y="3"/>
                  </a:cubicBezTo>
                  <a:cubicBezTo>
                    <a:pt x="1323" y="4"/>
                    <a:pt x="1321" y="5"/>
                    <a:pt x="1320" y="5"/>
                  </a:cubicBezTo>
                  <a:lnTo>
                    <a:pt x="1315" y="5"/>
                  </a:lnTo>
                  <a:cubicBezTo>
                    <a:pt x="1313" y="5"/>
                    <a:pt x="1312" y="4"/>
                    <a:pt x="1312" y="3"/>
                  </a:cubicBezTo>
                  <a:cubicBezTo>
                    <a:pt x="1312" y="1"/>
                    <a:pt x="1313" y="0"/>
                    <a:pt x="1315" y="0"/>
                  </a:cubicBezTo>
                  <a:close/>
                  <a:moveTo>
                    <a:pt x="1331" y="0"/>
                  </a:moveTo>
                  <a:lnTo>
                    <a:pt x="1336" y="0"/>
                  </a:lnTo>
                  <a:cubicBezTo>
                    <a:pt x="1337" y="0"/>
                    <a:pt x="1339" y="1"/>
                    <a:pt x="1339" y="3"/>
                  </a:cubicBezTo>
                  <a:cubicBezTo>
                    <a:pt x="1339" y="4"/>
                    <a:pt x="1337" y="5"/>
                    <a:pt x="1336" y="5"/>
                  </a:cubicBezTo>
                  <a:lnTo>
                    <a:pt x="1331" y="5"/>
                  </a:lnTo>
                  <a:cubicBezTo>
                    <a:pt x="1329" y="5"/>
                    <a:pt x="1328" y="4"/>
                    <a:pt x="1328" y="3"/>
                  </a:cubicBezTo>
                  <a:cubicBezTo>
                    <a:pt x="1328" y="1"/>
                    <a:pt x="1329" y="0"/>
                    <a:pt x="1331" y="0"/>
                  </a:cubicBezTo>
                  <a:close/>
                  <a:moveTo>
                    <a:pt x="1347" y="0"/>
                  </a:moveTo>
                  <a:lnTo>
                    <a:pt x="1352" y="0"/>
                  </a:lnTo>
                  <a:cubicBezTo>
                    <a:pt x="1353" y="0"/>
                    <a:pt x="1355" y="1"/>
                    <a:pt x="1355" y="3"/>
                  </a:cubicBezTo>
                  <a:cubicBezTo>
                    <a:pt x="1355" y="4"/>
                    <a:pt x="1353" y="5"/>
                    <a:pt x="1352" y="5"/>
                  </a:cubicBezTo>
                  <a:lnTo>
                    <a:pt x="1347" y="5"/>
                  </a:lnTo>
                  <a:cubicBezTo>
                    <a:pt x="1345" y="5"/>
                    <a:pt x="1344" y="4"/>
                    <a:pt x="1344" y="3"/>
                  </a:cubicBezTo>
                  <a:cubicBezTo>
                    <a:pt x="1344" y="1"/>
                    <a:pt x="1345" y="0"/>
                    <a:pt x="1347" y="0"/>
                  </a:cubicBezTo>
                  <a:close/>
                  <a:moveTo>
                    <a:pt x="1363" y="0"/>
                  </a:moveTo>
                  <a:lnTo>
                    <a:pt x="1368" y="0"/>
                  </a:lnTo>
                  <a:cubicBezTo>
                    <a:pt x="1369" y="0"/>
                    <a:pt x="1371" y="1"/>
                    <a:pt x="1371" y="3"/>
                  </a:cubicBezTo>
                  <a:cubicBezTo>
                    <a:pt x="1371" y="4"/>
                    <a:pt x="1369" y="5"/>
                    <a:pt x="1368" y="5"/>
                  </a:cubicBezTo>
                  <a:lnTo>
                    <a:pt x="1363" y="5"/>
                  </a:lnTo>
                  <a:cubicBezTo>
                    <a:pt x="1361" y="5"/>
                    <a:pt x="1360" y="4"/>
                    <a:pt x="1360" y="3"/>
                  </a:cubicBezTo>
                  <a:cubicBezTo>
                    <a:pt x="1360" y="1"/>
                    <a:pt x="1361" y="0"/>
                    <a:pt x="1363" y="0"/>
                  </a:cubicBezTo>
                  <a:close/>
                  <a:moveTo>
                    <a:pt x="1379" y="0"/>
                  </a:moveTo>
                  <a:lnTo>
                    <a:pt x="1384" y="0"/>
                  </a:lnTo>
                  <a:cubicBezTo>
                    <a:pt x="1385" y="0"/>
                    <a:pt x="1387" y="1"/>
                    <a:pt x="1387" y="3"/>
                  </a:cubicBezTo>
                  <a:cubicBezTo>
                    <a:pt x="1387" y="4"/>
                    <a:pt x="1385" y="5"/>
                    <a:pt x="1384" y="5"/>
                  </a:cubicBezTo>
                  <a:lnTo>
                    <a:pt x="1379" y="5"/>
                  </a:lnTo>
                  <a:cubicBezTo>
                    <a:pt x="1377" y="5"/>
                    <a:pt x="1376" y="4"/>
                    <a:pt x="1376" y="3"/>
                  </a:cubicBezTo>
                  <a:cubicBezTo>
                    <a:pt x="1376" y="1"/>
                    <a:pt x="1377" y="0"/>
                    <a:pt x="1379" y="0"/>
                  </a:cubicBezTo>
                  <a:close/>
                  <a:moveTo>
                    <a:pt x="1395" y="0"/>
                  </a:moveTo>
                  <a:lnTo>
                    <a:pt x="1400" y="0"/>
                  </a:lnTo>
                  <a:cubicBezTo>
                    <a:pt x="1401" y="0"/>
                    <a:pt x="1403" y="1"/>
                    <a:pt x="1403" y="3"/>
                  </a:cubicBezTo>
                  <a:cubicBezTo>
                    <a:pt x="1403" y="4"/>
                    <a:pt x="1401" y="5"/>
                    <a:pt x="1400" y="5"/>
                  </a:cubicBezTo>
                  <a:lnTo>
                    <a:pt x="1395" y="5"/>
                  </a:lnTo>
                  <a:cubicBezTo>
                    <a:pt x="1393" y="5"/>
                    <a:pt x="1392" y="4"/>
                    <a:pt x="1392" y="3"/>
                  </a:cubicBezTo>
                  <a:cubicBezTo>
                    <a:pt x="1392" y="1"/>
                    <a:pt x="1393" y="0"/>
                    <a:pt x="1395" y="0"/>
                  </a:cubicBezTo>
                  <a:close/>
                  <a:moveTo>
                    <a:pt x="1411" y="0"/>
                  </a:moveTo>
                  <a:lnTo>
                    <a:pt x="1416" y="0"/>
                  </a:lnTo>
                  <a:cubicBezTo>
                    <a:pt x="1417" y="0"/>
                    <a:pt x="1419" y="1"/>
                    <a:pt x="1419" y="3"/>
                  </a:cubicBezTo>
                  <a:cubicBezTo>
                    <a:pt x="1419" y="4"/>
                    <a:pt x="1417" y="5"/>
                    <a:pt x="1416" y="5"/>
                  </a:cubicBezTo>
                  <a:lnTo>
                    <a:pt x="1411" y="5"/>
                  </a:lnTo>
                  <a:cubicBezTo>
                    <a:pt x="1409" y="5"/>
                    <a:pt x="1408" y="4"/>
                    <a:pt x="1408" y="3"/>
                  </a:cubicBezTo>
                  <a:cubicBezTo>
                    <a:pt x="1408" y="1"/>
                    <a:pt x="1409" y="0"/>
                    <a:pt x="1411" y="0"/>
                  </a:cubicBezTo>
                  <a:close/>
                  <a:moveTo>
                    <a:pt x="1427" y="0"/>
                  </a:moveTo>
                  <a:lnTo>
                    <a:pt x="1432" y="0"/>
                  </a:lnTo>
                  <a:cubicBezTo>
                    <a:pt x="1433" y="0"/>
                    <a:pt x="1435" y="1"/>
                    <a:pt x="1435" y="3"/>
                  </a:cubicBezTo>
                  <a:cubicBezTo>
                    <a:pt x="1435" y="4"/>
                    <a:pt x="1433" y="5"/>
                    <a:pt x="1432" y="5"/>
                  </a:cubicBezTo>
                  <a:lnTo>
                    <a:pt x="1427" y="5"/>
                  </a:lnTo>
                  <a:cubicBezTo>
                    <a:pt x="1425" y="5"/>
                    <a:pt x="1424" y="4"/>
                    <a:pt x="1424" y="3"/>
                  </a:cubicBezTo>
                  <a:cubicBezTo>
                    <a:pt x="1424" y="1"/>
                    <a:pt x="1425" y="0"/>
                    <a:pt x="1427" y="0"/>
                  </a:cubicBezTo>
                  <a:close/>
                  <a:moveTo>
                    <a:pt x="1443" y="0"/>
                  </a:moveTo>
                  <a:lnTo>
                    <a:pt x="1448" y="0"/>
                  </a:lnTo>
                  <a:cubicBezTo>
                    <a:pt x="1449" y="0"/>
                    <a:pt x="1451" y="1"/>
                    <a:pt x="1451" y="3"/>
                  </a:cubicBezTo>
                  <a:cubicBezTo>
                    <a:pt x="1451" y="4"/>
                    <a:pt x="1449" y="5"/>
                    <a:pt x="1448" y="5"/>
                  </a:cubicBezTo>
                  <a:lnTo>
                    <a:pt x="1443" y="5"/>
                  </a:lnTo>
                  <a:cubicBezTo>
                    <a:pt x="1441" y="5"/>
                    <a:pt x="1440" y="4"/>
                    <a:pt x="1440" y="3"/>
                  </a:cubicBezTo>
                  <a:cubicBezTo>
                    <a:pt x="1440" y="1"/>
                    <a:pt x="1441" y="0"/>
                    <a:pt x="1443" y="0"/>
                  </a:cubicBezTo>
                  <a:close/>
                  <a:moveTo>
                    <a:pt x="1459" y="0"/>
                  </a:moveTo>
                  <a:lnTo>
                    <a:pt x="1464" y="0"/>
                  </a:lnTo>
                  <a:cubicBezTo>
                    <a:pt x="1465" y="0"/>
                    <a:pt x="1467" y="1"/>
                    <a:pt x="1467" y="3"/>
                  </a:cubicBezTo>
                  <a:cubicBezTo>
                    <a:pt x="1467" y="4"/>
                    <a:pt x="1465" y="5"/>
                    <a:pt x="1464" y="5"/>
                  </a:cubicBezTo>
                  <a:lnTo>
                    <a:pt x="1459" y="5"/>
                  </a:lnTo>
                  <a:cubicBezTo>
                    <a:pt x="1457" y="5"/>
                    <a:pt x="1456" y="4"/>
                    <a:pt x="1456" y="3"/>
                  </a:cubicBezTo>
                  <a:cubicBezTo>
                    <a:pt x="1456" y="1"/>
                    <a:pt x="1457" y="0"/>
                    <a:pt x="1459" y="0"/>
                  </a:cubicBezTo>
                  <a:close/>
                  <a:moveTo>
                    <a:pt x="1475" y="0"/>
                  </a:moveTo>
                  <a:lnTo>
                    <a:pt x="1480" y="0"/>
                  </a:lnTo>
                  <a:cubicBezTo>
                    <a:pt x="1481" y="0"/>
                    <a:pt x="1483" y="1"/>
                    <a:pt x="1483" y="3"/>
                  </a:cubicBezTo>
                  <a:cubicBezTo>
                    <a:pt x="1483" y="4"/>
                    <a:pt x="1481" y="5"/>
                    <a:pt x="1480" y="5"/>
                  </a:cubicBezTo>
                  <a:lnTo>
                    <a:pt x="1475" y="5"/>
                  </a:lnTo>
                  <a:cubicBezTo>
                    <a:pt x="1473" y="5"/>
                    <a:pt x="1472" y="4"/>
                    <a:pt x="1472" y="3"/>
                  </a:cubicBezTo>
                  <a:cubicBezTo>
                    <a:pt x="1472" y="1"/>
                    <a:pt x="1473" y="0"/>
                    <a:pt x="1475" y="0"/>
                  </a:cubicBezTo>
                  <a:close/>
                  <a:moveTo>
                    <a:pt x="1491" y="0"/>
                  </a:moveTo>
                  <a:lnTo>
                    <a:pt x="1496" y="0"/>
                  </a:lnTo>
                  <a:cubicBezTo>
                    <a:pt x="1497" y="0"/>
                    <a:pt x="1499" y="1"/>
                    <a:pt x="1499" y="3"/>
                  </a:cubicBezTo>
                  <a:cubicBezTo>
                    <a:pt x="1499" y="4"/>
                    <a:pt x="1497" y="5"/>
                    <a:pt x="1496" y="5"/>
                  </a:cubicBezTo>
                  <a:lnTo>
                    <a:pt x="1491" y="5"/>
                  </a:lnTo>
                  <a:cubicBezTo>
                    <a:pt x="1489" y="5"/>
                    <a:pt x="1488" y="4"/>
                    <a:pt x="1488" y="3"/>
                  </a:cubicBezTo>
                  <a:cubicBezTo>
                    <a:pt x="1488" y="1"/>
                    <a:pt x="1489" y="0"/>
                    <a:pt x="1491" y="0"/>
                  </a:cubicBezTo>
                  <a:close/>
                  <a:moveTo>
                    <a:pt x="1507" y="0"/>
                  </a:moveTo>
                  <a:lnTo>
                    <a:pt x="1512" y="0"/>
                  </a:lnTo>
                  <a:cubicBezTo>
                    <a:pt x="1513" y="0"/>
                    <a:pt x="1515" y="1"/>
                    <a:pt x="1515" y="3"/>
                  </a:cubicBezTo>
                  <a:cubicBezTo>
                    <a:pt x="1515" y="4"/>
                    <a:pt x="1513" y="5"/>
                    <a:pt x="1512" y="5"/>
                  </a:cubicBezTo>
                  <a:lnTo>
                    <a:pt x="1507" y="5"/>
                  </a:lnTo>
                  <a:cubicBezTo>
                    <a:pt x="1505" y="5"/>
                    <a:pt x="1504" y="4"/>
                    <a:pt x="1504" y="3"/>
                  </a:cubicBezTo>
                  <a:cubicBezTo>
                    <a:pt x="1504" y="1"/>
                    <a:pt x="1505" y="0"/>
                    <a:pt x="1507" y="0"/>
                  </a:cubicBezTo>
                  <a:close/>
                  <a:moveTo>
                    <a:pt x="1523" y="0"/>
                  </a:moveTo>
                  <a:lnTo>
                    <a:pt x="1528" y="0"/>
                  </a:lnTo>
                  <a:cubicBezTo>
                    <a:pt x="1529" y="0"/>
                    <a:pt x="1531" y="1"/>
                    <a:pt x="1531" y="3"/>
                  </a:cubicBezTo>
                  <a:cubicBezTo>
                    <a:pt x="1531" y="4"/>
                    <a:pt x="1529" y="5"/>
                    <a:pt x="1528" y="5"/>
                  </a:cubicBezTo>
                  <a:lnTo>
                    <a:pt x="1523" y="5"/>
                  </a:lnTo>
                  <a:cubicBezTo>
                    <a:pt x="1521" y="5"/>
                    <a:pt x="1520" y="4"/>
                    <a:pt x="1520" y="3"/>
                  </a:cubicBezTo>
                  <a:cubicBezTo>
                    <a:pt x="1520" y="1"/>
                    <a:pt x="1521" y="0"/>
                    <a:pt x="1523" y="0"/>
                  </a:cubicBezTo>
                  <a:close/>
                  <a:moveTo>
                    <a:pt x="1539" y="0"/>
                  </a:moveTo>
                  <a:lnTo>
                    <a:pt x="1544" y="0"/>
                  </a:lnTo>
                  <a:cubicBezTo>
                    <a:pt x="1545" y="0"/>
                    <a:pt x="1547" y="1"/>
                    <a:pt x="1547" y="3"/>
                  </a:cubicBezTo>
                  <a:cubicBezTo>
                    <a:pt x="1547" y="4"/>
                    <a:pt x="1545" y="5"/>
                    <a:pt x="1544" y="5"/>
                  </a:cubicBezTo>
                  <a:lnTo>
                    <a:pt x="1539" y="5"/>
                  </a:lnTo>
                  <a:cubicBezTo>
                    <a:pt x="1537" y="5"/>
                    <a:pt x="1536" y="4"/>
                    <a:pt x="1536" y="3"/>
                  </a:cubicBezTo>
                  <a:cubicBezTo>
                    <a:pt x="1536" y="1"/>
                    <a:pt x="1537" y="0"/>
                    <a:pt x="1539" y="0"/>
                  </a:cubicBezTo>
                  <a:close/>
                  <a:moveTo>
                    <a:pt x="1555" y="0"/>
                  </a:moveTo>
                  <a:lnTo>
                    <a:pt x="1560" y="0"/>
                  </a:lnTo>
                  <a:cubicBezTo>
                    <a:pt x="1561" y="0"/>
                    <a:pt x="1563" y="1"/>
                    <a:pt x="1563" y="3"/>
                  </a:cubicBezTo>
                  <a:cubicBezTo>
                    <a:pt x="1563" y="4"/>
                    <a:pt x="1561" y="5"/>
                    <a:pt x="1560" y="5"/>
                  </a:cubicBezTo>
                  <a:lnTo>
                    <a:pt x="1555" y="5"/>
                  </a:lnTo>
                  <a:cubicBezTo>
                    <a:pt x="1553" y="5"/>
                    <a:pt x="1552" y="4"/>
                    <a:pt x="1552" y="3"/>
                  </a:cubicBezTo>
                  <a:cubicBezTo>
                    <a:pt x="1552" y="1"/>
                    <a:pt x="1553" y="0"/>
                    <a:pt x="1555" y="0"/>
                  </a:cubicBezTo>
                  <a:close/>
                  <a:moveTo>
                    <a:pt x="1571" y="0"/>
                  </a:moveTo>
                  <a:lnTo>
                    <a:pt x="1576" y="0"/>
                  </a:lnTo>
                  <a:cubicBezTo>
                    <a:pt x="1577" y="0"/>
                    <a:pt x="1579" y="1"/>
                    <a:pt x="1579" y="3"/>
                  </a:cubicBezTo>
                  <a:cubicBezTo>
                    <a:pt x="1579" y="4"/>
                    <a:pt x="1577" y="5"/>
                    <a:pt x="1576" y="5"/>
                  </a:cubicBezTo>
                  <a:lnTo>
                    <a:pt x="1571" y="5"/>
                  </a:lnTo>
                  <a:cubicBezTo>
                    <a:pt x="1569" y="5"/>
                    <a:pt x="1568" y="4"/>
                    <a:pt x="1568" y="3"/>
                  </a:cubicBezTo>
                  <a:cubicBezTo>
                    <a:pt x="1568" y="1"/>
                    <a:pt x="1569" y="0"/>
                    <a:pt x="1571" y="0"/>
                  </a:cubicBezTo>
                  <a:close/>
                  <a:moveTo>
                    <a:pt x="1587" y="0"/>
                  </a:moveTo>
                  <a:lnTo>
                    <a:pt x="1592" y="0"/>
                  </a:lnTo>
                  <a:cubicBezTo>
                    <a:pt x="1593" y="0"/>
                    <a:pt x="1595" y="1"/>
                    <a:pt x="1595" y="3"/>
                  </a:cubicBezTo>
                  <a:cubicBezTo>
                    <a:pt x="1595" y="4"/>
                    <a:pt x="1593" y="5"/>
                    <a:pt x="1592" y="5"/>
                  </a:cubicBezTo>
                  <a:lnTo>
                    <a:pt x="1587" y="5"/>
                  </a:lnTo>
                  <a:cubicBezTo>
                    <a:pt x="1585" y="5"/>
                    <a:pt x="1584" y="4"/>
                    <a:pt x="1584" y="3"/>
                  </a:cubicBezTo>
                  <a:cubicBezTo>
                    <a:pt x="1584" y="1"/>
                    <a:pt x="1585" y="0"/>
                    <a:pt x="1587" y="0"/>
                  </a:cubicBezTo>
                  <a:close/>
                  <a:moveTo>
                    <a:pt x="1603" y="0"/>
                  </a:moveTo>
                  <a:lnTo>
                    <a:pt x="1608" y="0"/>
                  </a:lnTo>
                  <a:cubicBezTo>
                    <a:pt x="1609" y="0"/>
                    <a:pt x="1611" y="1"/>
                    <a:pt x="1611" y="3"/>
                  </a:cubicBezTo>
                  <a:cubicBezTo>
                    <a:pt x="1611" y="4"/>
                    <a:pt x="1609" y="5"/>
                    <a:pt x="1608" y="5"/>
                  </a:cubicBezTo>
                  <a:lnTo>
                    <a:pt x="1603" y="5"/>
                  </a:lnTo>
                  <a:cubicBezTo>
                    <a:pt x="1601" y="5"/>
                    <a:pt x="1600" y="4"/>
                    <a:pt x="1600" y="3"/>
                  </a:cubicBezTo>
                  <a:cubicBezTo>
                    <a:pt x="1600" y="1"/>
                    <a:pt x="1601" y="0"/>
                    <a:pt x="1603" y="0"/>
                  </a:cubicBezTo>
                  <a:close/>
                  <a:moveTo>
                    <a:pt x="1619" y="0"/>
                  </a:moveTo>
                  <a:lnTo>
                    <a:pt x="1624" y="0"/>
                  </a:lnTo>
                  <a:cubicBezTo>
                    <a:pt x="1625" y="0"/>
                    <a:pt x="1627" y="1"/>
                    <a:pt x="1627" y="3"/>
                  </a:cubicBezTo>
                  <a:cubicBezTo>
                    <a:pt x="1627" y="4"/>
                    <a:pt x="1625" y="5"/>
                    <a:pt x="1624" y="5"/>
                  </a:cubicBezTo>
                  <a:lnTo>
                    <a:pt x="1619" y="5"/>
                  </a:lnTo>
                  <a:cubicBezTo>
                    <a:pt x="1617" y="5"/>
                    <a:pt x="1616" y="4"/>
                    <a:pt x="1616" y="3"/>
                  </a:cubicBezTo>
                  <a:cubicBezTo>
                    <a:pt x="1616" y="1"/>
                    <a:pt x="1617" y="0"/>
                    <a:pt x="1619" y="0"/>
                  </a:cubicBezTo>
                  <a:close/>
                  <a:moveTo>
                    <a:pt x="1635" y="0"/>
                  </a:moveTo>
                  <a:lnTo>
                    <a:pt x="1640" y="0"/>
                  </a:lnTo>
                  <a:cubicBezTo>
                    <a:pt x="1641" y="0"/>
                    <a:pt x="1643" y="1"/>
                    <a:pt x="1643" y="3"/>
                  </a:cubicBezTo>
                  <a:cubicBezTo>
                    <a:pt x="1643" y="4"/>
                    <a:pt x="1641" y="5"/>
                    <a:pt x="1640" y="5"/>
                  </a:cubicBezTo>
                  <a:lnTo>
                    <a:pt x="1635" y="5"/>
                  </a:lnTo>
                  <a:cubicBezTo>
                    <a:pt x="1633" y="5"/>
                    <a:pt x="1632" y="4"/>
                    <a:pt x="1632" y="3"/>
                  </a:cubicBezTo>
                  <a:cubicBezTo>
                    <a:pt x="1632" y="1"/>
                    <a:pt x="1633" y="0"/>
                    <a:pt x="1635" y="0"/>
                  </a:cubicBezTo>
                  <a:close/>
                  <a:moveTo>
                    <a:pt x="1651" y="0"/>
                  </a:moveTo>
                  <a:lnTo>
                    <a:pt x="1656" y="0"/>
                  </a:lnTo>
                  <a:cubicBezTo>
                    <a:pt x="1657" y="0"/>
                    <a:pt x="1659" y="1"/>
                    <a:pt x="1659" y="3"/>
                  </a:cubicBezTo>
                  <a:cubicBezTo>
                    <a:pt x="1659" y="4"/>
                    <a:pt x="1657" y="5"/>
                    <a:pt x="1656" y="5"/>
                  </a:cubicBezTo>
                  <a:lnTo>
                    <a:pt x="1651" y="5"/>
                  </a:lnTo>
                  <a:cubicBezTo>
                    <a:pt x="1649" y="5"/>
                    <a:pt x="1648" y="4"/>
                    <a:pt x="1648" y="3"/>
                  </a:cubicBezTo>
                  <a:cubicBezTo>
                    <a:pt x="1648" y="1"/>
                    <a:pt x="1649" y="0"/>
                    <a:pt x="1651" y="0"/>
                  </a:cubicBezTo>
                  <a:close/>
                  <a:moveTo>
                    <a:pt x="1667" y="0"/>
                  </a:moveTo>
                  <a:lnTo>
                    <a:pt x="1672" y="0"/>
                  </a:lnTo>
                  <a:cubicBezTo>
                    <a:pt x="1673" y="0"/>
                    <a:pt x="1675" y="1"/>
                    <a:pt x="1675" y="3"/>
                  </a:cubicBezTo>
                  <a:cubicBezTo>
                    <a:pt x="1675" y="4"/>
                    <a:pt x="1673" y="5"/>
                    <a:pt x="1672" y="5"/>
                  </a:cubicBezTo>
                  <a:lnTo>
                    <a:pt x="1667" y="5"/>
                  </a:lnTo>
                  <a:cubicBezTo>
                    <a:pt x="1665" y="5"/>
                    <a:pt x="1664" y="4"/>
                    <a:pt x="1664" y="3"/>
                  </a:cubicBezTo>
                  <a:cubicBezTo>
                    <a:pt x="1664" y="1"/>
                    <a:pt x="1665" y="0"/>
                    <a:pt x="1667" y="0"/>
                  </a:cubicBezTo>
                  <a:close/>
                  <a:moveTo>
                    <a:pt x="1683" y="0"/>
                  </a:moveTo>
                  <a:lnTo>
                    <a:pt x="1688" y="0"/>
                  </a:lnTo>
                  <a:cubicBezTo>
                    <a:pt x="1689" y="0"/>
                    <a:pt x="1691" y="1"/>
                    <a:pt x="1691" y="3"/>
                  </a:cubicBezTo>
                  <a:cubicBezTo>
                    <a:pt x="1691" y="4"/>
                    <a:pt x="1689" y="5"/>
                    <a:pt x="1688" y="5"/>
                  </a:cubicBezTo>
                  <a:lnTo>
                    <a:pt x="1683" y="5"/>
                  </a:lnTo>
                  <a:cubicBezTo>
                    <a:pt x="1681" y="5"/>
                    <a:pt x="1680" y="4"/>
                    <a:pt x="1680" y="3"/>
                  </a:cubicBezTo>
                  <a:cubicBezTo>
                    <a:pt x="1680" y="1"/>
                    <a:pt x="1681" y="0"/>
                    <a:pt x="1683" y="0"/>
                  </a:cubicBezTo>
                  <a:close/>
                  <a:moveTo>
                    <a:pt x="1699" y="0"/>
                  </a:moveTo>
                  <a:lnTo>
                    <a:pt x="1704" y="0"/>
                  </a:lnTo>
                  <a:cubicBezTo>
                    <a:pt x="1705" y="0"/>
                    <a:pt x="1707" y="1"/>
                    <a:pt x="1707" y="3"/>
                  </a:cubicBezTo>
                  <a:cubicBezTo>
                    <a:pt x="1707" y="4"/>
                    <a:pt x="1705" y="5"/>
                    <a:pt x="1704" y="5"/>
                  </a:cubicBezTo>
                  <a:lnTo>
                    <a:pt x="1699" y="5"/>
                  </a:lnTo>
                  <a:cubicBezTo>
                    <a:pt x="1697" y="5"/>
                    <a:pt x="1696" y="4"/>
                    <a:pt x="1696" y="3"/>
                  </a:cubicBezTo>
                  <a:cubicBezTo>
                    <a:pt x="1696" y="1"/>
                    <a:pt x="1697" y="0"/>
                    <a:pt x="1699" y="0"/>
                  </a:cubicBezTo>
                  <a:close/>
                  <a:moveTo>
                    <a:pt x="1715" y="0"/>
                  </a:moveTo>
                  <a:lnTo>
                    <a:pt x="1720" y="0"/>
                  </a:lnTo>
                  <a:cubicBezTo>
                    <a:pt x="1721" y="0"/>
                    <a:pt x="1723" y="1"/>
                    <a:pt x="1723" y="3"/>
                  </a:cubicBezTo>
                  <a:cubicBezTo>
                    <a:pt x="1723" y="4"/>
                    <a:pt x="1721" y="5"/>
                    <a:pt x="1720" y="5"/>
                  </a:cubicBezTo>
                  <a:lnTo>
                    <a:pt x="1715" y="5"/>
                  </a:lnTo>
                  <a:cubicBezTo>
                    <a:pt x="1713" y="5"/>
                    <a:pt x="1712" y="4"/>
                    <a:pt x="1712" y="3"/>
                  </a:cubicBezTo>
                  <a:cubicBezTo>
                    <a:pt x="1712" y="1"/>
                    <a:pt x="1713" y="0"/>
                    <a:pt x="1715" y="0"/>
                  </a:cubicBezTo>
                  <a:close/>
                  <a:moveTo>
                    <a:pt x="1731" y="0"/>
                  </a:moveTo>
                  <a:lnTo>
                    <a:pt x="1736" y="0"/>
                  </a:lnTo>
                  <a:cubicBezTo>
                    <a:pt x="1737" y="0"/>
                    <a:pt x="1739" y="1"/>
                    <a:pt x="1739" y="3"/>
                  </a:cubicBezTo>
                  <a:cubicBezTo>
                    <a:pt x="1739" y="4"/>
                    <a:pt x="1737" y="5"/>
                    <a:pt x="1736" y="5"/>
                  </a:cubicBezTo>
                  <a:lnTo>
                    <a:pt x="1731" y="5"/>
                  </a:lnTo>
                  <a:cubicBezTo>
                    <a:pt x="1729" y="5"/>
                    <a:pt x="1728" y="4"/>
                    <a:pt x="1728" y="3"/>
                  </a:cubicBezTo>
                  <a:cubicBezTo>
                    <a:pt x="1728" y="1"/>
                    <a:pt x="1729" y="0"/>
                    <a:pt x="1731" y="0"/>
                  </a:cubicBezTo>
                  <a:close/>
                  <a:moveTo>
                    <a:pt x="1747" y="0"/>
                  </a:moveTo>
                  <a:lnTo>
                    <a:pt x="1752" y="0"/>
                  </a:lnTo>
                  <a:cubicBezTo>
                    <a:pt x="1753" y="0"/>
                    <a:pt x="1755" y="1"/>
                    <a:pt x="1755" y="3"/>
                  </a:cubicBezTo>
                  <a:cubicBezTo>
                    <a:pt x="1755" y="4"/>
                    <a:pt x="1753" y="5"/>
                    <a:pt x="1752" y="5"/>
                  </a:cubicBezTo>
                  <a:lnTo>
                    <a:pt x="1747" y="5"/>
                  </a:lnTo>
                  <a:cubicBezTo>
                    <a:pt x="1745" y="5"/>
                    <a:pt x="1744" y="4"/>
                    <a:pt x="1744" y="3"/>
                  </a:cubicBezTo>
                  <a:cubicBezTo>
                    <a:pt x="1744" y="1"/>
                    <a:pt x="1745" y="0"/>
                    <a:pt x="1747" y="0"/>
                  </a:cubicBezTo>
                  <a:close/>
                  <a:moveTo>
                    <a:pt x="1763" y="0"/>
                  </a:moveTo>
                  <a:lnTo>
                    <a:pt x="1768" y="0"/>
                  </a:lnTo>
                  <a:cubicBezTo>
                    <a:pt x="1769" y="0"/>
                    <a:pt x="1771" y="1"/>
                    <a:pt x="1771" y="3"/>
                  </a:cubicBezTo>
                  <a:cubicBezTo>
                    <a:pt x="1771" y="4"/>
                    <a:pt x="1769" y="5"/>
                    <a:pt x="1768" y="5"/>
                  </a:cubicBezTo>
                  <a:lnTo>
                    <a:pt x="1763" y="5"/>
                  </a:lnTo>
                  <a:cubicBezTo>
                    <a:pt x="1761" y="5"/>
                    <a:pt x="1760" y="4"/>
                    <a:pt x="1760" y="3"/>
                  </a:cubicBezTo>
                  <a:cubicBezTo>
                    <a:pt x="1760" y="1"/>
                    <a:pt x="1761" y="0"/>
                    <a:pt x="1763" y="0"/>
                  </a:cubicBezTo>
                  <a:close/>
                  <a:moveTo>
                    <a:pt x="1779" y="0"/>
                  </a:moveTo>
                  <a:lnTo>
                    <a:pt x="1784" y="0"/>
                  </a:lnTo>
                  <a:cubicBezTo>
                    <a:pt x="1785" y="0"/>
                    <a:pt x="1787" y="1"/>
                    <a:pt x="1787" y="3"/>
                  </a:cubicBezTo>
                  <a:cubicBezTo>
                    <a:pt x="1787" y="4"/>
                    <a:pt x="1785" y="5"/>
                    <a:pt x="1784" y="5"/>
                  </a:cubicBezTo>
                  <a:lnTo>
                    <a:pt x="1779" y="5"/>
                  </a:lnTo>
                  <a:cubicBezTo>
                    <a:pt x="1777" y="5"/>
                    <a:pt x="1776" y="4"/>
                    <a:pt x="1776" y="3"/>
                  </a:cubicBezTo>
                  <a:cubicBezTo>
                    <a:pt x="1776" y="1"/>
                    <a:pt x="1777" y="0"/>
                    <a:pt x="1779" y="0"/>
                  </a:cubicBezTo>
                  <a:close/>
                  <a:moveTo>
                    <a:pt x="1795" y="0"/>
                  </a:moveTo>
                  <a:lnTo>
                    <a:pt x="1800" y="0"/>
                  </a:lnTo>
                  <a:cubicBezTo>
                    <a:pt x="1801" y="0"/>
                    <a:pt x="1803" y="1"/>
                    <a:pt x="1803" y="3"/>
                  </a:cubicBezTo>
                  <a:cubicBezTo>
                    <a:pt x="1803" y="4"/>
                    <a:pt x="1801" y="5"/>
                    <a:pt x="1800" y="5"/>
                  </a:cubicBezTo>
                  <a:lnTo>
                    <a:pt x="1795" y="5"/>
                  </a:lnTo>
                  <a:cubicBezTo>
                    <a:pt x="1793" y="5"/>
                    <a:pt x="1792" y="4"/>
                    <a:pt x="1792" y="3"/>
                  </a:cubicBezTo>
                  <a:cubicBezTo>
                    <a:pt x="1792" y="1"/>
                    <a:pt x="1793" y="0"/>
                    <a:pt x="1795" y="0"/>
                  </a:cubicBezTo>
                  <a:close/>
                  <a:moveTo>
                    <a:pt x="1811" y="0"/>
                  </a:moveTo>
                  <a:lnTo>
                    <a:pt x="1816" y="0"/>
                  </a:lnTo>
                  <a:cubicBezTo>
                    <a:pt x="1817" y="0"/>
                    <a:pt x="1819" y="1"/>
                    <a:pt x="1819" y="3"/>
                  </a:cubicBezTo>
                  <a:cubicBezTo>
                    <a:pt x="1819" y="4"/>
                    <a:pt x="1817" y="5"/>
                    <a:pt x="1816" y="5"/>
                  </a:cubicBezTo>
                  <a:lnTo>
                    <a:pt x="1811" y="5"/>
                  </a:lnTo>
                  <a:cubicBezTo>
                    <a:pt x="1809" y="5"/>
                    <a:pt x="1808" y="4"/>
                    <a:pt x="1808" y="3"/>
                  </a:cubicBezTo>
                  <a:cubicBezTo>
                    <a:pt x="1808" y="1"/>
                    <a:pt x="1809" y="0"/>
                    <a:pt x="1811" y="0"/>
                  </a:cubicBezTo>
                  <a:close/>
                  <a:moveTo>
                    <a:pt x="1827" y="0"/>
                  </a:moveTo>
                  <a:lnTo>
                    <a:pt x="1832" y="0"/>
                  </a:lnTo>
                  <a:cubicBezTo>
                    <a:pt x="1833" y="0"/>
                    <a:pt x="1835" y="1"/>
                    <a:pt x="1835" y="3"/>
                  </a:cubicBezTo>
                  <a:cubicBezTo>
                    <a:pt x="1835" y="4"/>
                    <a:pt x="1833" y="5"/>
                    <a:pt x="1832" y="5"/>
                  </a:cubicBezTo>
                  <a:lnTo>
                    <a:pt x="1827" y="5"/>
                  </a:lnTo>
                  <a:cubicBezTo>
                    <a:pt x="1825" y="5"/>
                    <a:pt x="1824" y="4"/>
                    <a:pt x="1824" y="3"/>
                  </a:cubicBezTo>
                  <a:cubicBezTo>
                    <a:pt x="1824" y="1"/>
                    <a:pt x="1825" y="0"/>
                    <a:pt x="1827" y="0"/>
                  </a:cubicBezTo>
                  <a:close/>
                  <a:moveTo>
                    <a:pt x="1843" y="0"/>
                  </a:moveTo>
                  <a:lnTo>
                    <a:pt x="1848" y="0"/>
                  </a:lnTo>
                  <a:cubicBezTo>
                    <a:pt x="1849" y="0"/>
                    <a:pt x="1851" y="1"/>
                    <a:pt x="1851" y="3"/>
                  </a:cubicBezTo>
                  <a:cubicBezTo>
                    <a:pt x="1851" y="4"/>
                    <a:pt x="1849" y="5"/>
                    <a:pt x="1848" y="5"/>
                  </a:cubicBezTo>
                  <a:lnTo>
                    <a:pt x="1843" y="5"/>
                  </a:lnTo>
                  <a:cubicBezTo>
                    <a:pt x="1841" y="5"/>
                    <a:pt x="1840" y="4"/>
                    <a:pt x="1840" y="3"/>
                  </a:cubicBezTo>
                  <a:cubicBezTo>
                    <a:pt x="1840" y="1"/>
                    <a:pt x="1841" y="0"/>
                    <a:pt x="1843" y="0"/>
                  </a:cubicBezTo>
                  <a:close/>
                  <a:moveTo>
                    <a:pt x="1859" y="0"/>
                  </a:moveTo>
                  <a:lnTo>
                    <a:pt x="1864" y="0"/>
                  </a:lnTo>
                  <a:cubicBezTo>
                    <a:pt x="1865" y="0"/>
                    <a:pt x="1867" y="1"/>
                    <a:pt x="1867" y="3"/>
                  </a:cubicBezTo>
                  <a:cubicBezTo>
                    <a:pt x="1867" y="4"/>
                    <a:pt x="1865" y="5"/>
                    <a:pt x="1864" y="5"/>
                  </a:cubicBezTo>
                  <a:lnTo>
                    <a:pt x="1859" y="5"/>
                  </a:lnTo>
                  <a:cubicBezTo>
                    <a:pt x="1857" y="5"/>
                    <a:pt x="1856" y="4"/>
                    <a:pt x="1856" y="3"/>
                  </a:cubicBezTo>
                  <a:cubicBezTo>
                    <a:pt x="1856" y="1"/>
                    <a:pt x="1857" y="0"/>
                    <a:pt x="1859" y="0"/>
                  </a:cubicBezTo>
                  <a:close/>
                  <a:moveTo>
                    <a:pt x="1875" y="0"/>
                  </a:moveTo>
                  <a:lnTo>
                    <a:pt x="1880" y="0"/>
                  </a:lnTo>
                  <a:cubicBezTo>
                    <a:pt x="1881" y="0"/>
                    <a:pt x="1883" y="1"/>
                    <a:pt x="1883" y="3"/>
                  </a:cubicBezTo>
                  <a:cubicBezTo>
                    <a:pt x="1883" y="4"/>
                    <a:pt x="1881" y="5"/>
                    <a:pt x="1880" y="5"/>
                  </a:cubicBezTo>
                  <a:lnTo>
                    <a:pt x="1875" y="5"/>
                  </a:lnTo>
                  <a:cubicBezTo>
                    <a:pt x="1873" y="5"/>
                    <a:pt x="1872" y="4"/>
                    <a:pt x="1872" y="3"/>
                  </a:cubicBezTo>
                  <a:cubicBezTo>
                    <a:pt x="1872" y="1"/>
                    <a:pt x="1873" y="0"/>
                    <a:pt x="1875" y="0"/>
                  </a:cubicBezTo>
                  <a:close/>
                  <a:moveTo>
                    <a:pt x="1891" y="0"/>
                  </a:moveTo>
                  <a:lnTo>
                    <a:pt x="1896" y="0"/>
                  </a:lnTo>
                  <a:cubicBezTo>
                    <a:pt x="1897" y="0"/>
                    <a:pt x="1899" y="1"/>
                    <a:pt x="1899" y="3"/>
                  </a:cubicBezTo>
                  <a:cubicBezTo>
                    <a:pt x="1899" y="4"/>
                    <a:pt x="1897" y="5"/>
                    <a:pt x="1896" y="5"/>
                  </a:cubicBezTo>
                  <a:lnTo>
                    <a:pt x="1891" y="5"/>
                  </a:lnTo>
                  <a:cubicBezTo>
                    <a:pt x="1889" y="5"/>
                    <a:pt x="1888" y="4"/>
                    <a:pt x="1888" y="3"/>
                  </a:cubicBezTo>
                  <a:cubicBezTo>
                    <a:pt x="1888" y="1"/>
                    <a:pt x="1889" y="0"/>
                    <a:pt x="1891" y="0"/>
                  </a:cubicBezTo>
                  <a:close/>
                  <a:moveTo>
                    <a:pt x="1907" y="0"/>
                  </a:moveTo>
                  <a:lnTo>
                    <a:pt x="1912" y="0"/>
                  </a:lnTo>
                  <a:cubicBezTo>
                    <a:pt x="1913" y="0"/>
                    <a:pt x="1915" y="1"/>
                    <a:pt x="1915" y="3"/>
                  </a:cubicBezTo>
                  <a:cubicBezTo>
                    <a:pt x="1915" y="4"/>
                    <a:pt x="1913" y="5"/>
                    <a:pt x="1912" y="5"/>
                  </a:cubicBezTo>
                  <a:lnTo>
                    <a:pt x="1907" y="5"/>
                  </a:lnTo>
                  <a:cubicBezTo>
                    <a:pt x="1905" y="5"/>
                    <a:pt x="1904" y="4"/>
                    <a:pt x="1904" y="3"/>
                  </a:cubicBezTo>
                  <a:cubicBezTo>
                    <a:pt x="1904" y="1"/>
                    <a:pt x="1905" y="0"/>
                    <a:pt x="1907" y="0"/>
                  </a:cubicBezTo>
                  <a:close/>
                  <a:moveTo>
                    <a:pt x="1923" y="0"/>
                  </a:moveTo>
                  <a:lnTo>
                    <a:pt x="1928" y="0"/>
                  </a:lnTo>
                  <a:cubicBezTo>
                    <a:pt x="1929" y="0"/>
                    <a:pt x="1931" y="1"/>
                    <a:pt x="1931" y="3"/>
                  </a:cubicBezTo>
                  <a:cubicBezTo>
                    <a:pt x="1931" y="4"/>
                    <a:pt x="1929" y="5"/>
                    <a:pt x="1928" y="5"/>
                  </a:cubicBezTo>
                  <a:lnTo>
                    <a:pt x="1923" y="5"/>
                  </a:lnTo>
                  <a:cubicBezTo>
                    <a:pt x="1921" y="5"/>
                    <a:pt x="1920" y="4"/>
                    <a:pt x="1920" y="3"/>
                  </a:cubicBezTo>
                  <a:cubicBezTo>
                    <a:pt x="1920" y="1"/>
                    <a:pt x="1921" y="0"/>
                    <a:pt x="1923" y="0"/>
                  </a:cubicBezTo>
                  <a:close/>
                  <a:moveTo>
                    <a:pt x="1939" y="0"/>
                  </a:moveTo>
                  <a:lnTo>
                    <a:pt x="1944" y="0"/>
                  </a:lnTo>
                  <a:cubicBezTo>
                    <a:pt x="1945" y="0"/>
                    <a:pt x="1947" y="1"/>
                    <a:pt x="1947" y="3"/>
                  </a:cubicBezTo>
                  <a:cubicBezTo>
                    <a:pt x="1947" y="4"/>
                    <a:pt x="1945" y="5"/>
                    <a:pt x="1944" y="5"/>
                  </a:cubicBezTo>
                  <a:lnTo>
                    <a:pt x="1939" y="5"/>
                  </a:lnTo>
                  <a:cubicBezTo>
                    <a:pt x="1937" y="5"/>
                    <a:pt x="1936" y="4"/>
                    <a:pt x="1936" y="3"/>
                  </a:cubicBezTo>
                  <a:cubicBezTo>
                    <a:pt x="1936" y="1"/>
                    <a:pt x="1937" y="0"/>
                    <a:pt x="1939" y="0"/>
                  </a:cubicBezTo>
                  <a:close/>
                  <a:moveTo>
                    <a:pt x="1955" y="0"/>
                  </a:moveTo>
                  <a:lnTo>
                    <a:pt x="1960" y="0"/>
                  </a:lnTo>
                  <a:cubicBezTo>
                    <a:pt x="1961" y="0"/>
                    <a:pt x="1963" y="1"/>
                    <a:pt x="1963" y="3"/>
                  </a:cubicBezTo>
                  <a:cubicBezTo>
                    <a:pt x="1963" y="4"/>
                    <a:pt x="1961" y="5"/>
                    <a:pt x="1960" y="5"/>
                  </a:cubicBezTo>
                  <a:lnTo>
                    <a:pt x="1955" y="5"/>
                  </a:lnTo>
                  <a:cubicBezTo>
                    <a:pt x="1953" y="5"/>
                    <a:pt x="1952" y="4"/>
                    <a:pt x="1952" y="3"/>
                  </a:cubicBezTo>
                  <a:cubicBezTo>
                    <a:pt x="1952" y="1"/>
                    <a:pt x="1953" y="0"/>
                    <a:pt x="1955" y="0"/>
                  </a:cubicBezTo>
                  <a:close/>
                  <a:moveTo>
                    <a:pt x="1971" y="0"/>
                  </a:moveTo>
                  <a:lnTo>
                    <a:pt x="1976" y="0"/>
                  </a:lnTo>
                  <a:cubicBezTo>
                    <a:pt x="1977" y="0"/>
                    <a:pt x="1979" y="1"/>
                    <a:pt x="1979" y="3"/>
                  </a:cubicBezTo>
                  <a:cubicBezTo>
                    <a:pt x="1979" y="4"/>
                    <a:pt x="1977" y="5"/>
                    <a:pt x="1976" y="5"/>
                  </a:cubicBezTo>
                  <a:lnTo>
                    <a:pt x="1971" y="5"/>
                  </a:lnTo>
                  <a:cubicBezTo>
                    <a:pt x="1969" y="5"/>
                    <a:pt x="1968" y="4"/>
                    <a:pt x="1968" y="3"/>
                  </a:cubicBezTo>
                  <a:cubicBezTo>
                    <a:pt x="1968" y="1"/>
                    <a:pt x="1969" y="0"/>
                    <a:pt x="1971" y="0"/>
                  </a:cubicBezTo>
                  <a:close/>
                  <a:moveTo>
                    <a:pt x="1987" y="0"/>
                  </a:moveTo>
                  <a:lnTo>
                    <a:pt x="1992" y="0"/>
                  </a:lnTo>
                  <a:cubicBezTo>
                    <a:pt x="1993" y="0"/>
                    <a:pt x="1995" y="1"/>
                    <a:pt x="1995" y="3"/>
                  </a:cubicBezTo>
                  <a:cubicBezTo>
                    <a:pt x="1995" y="4"/>
                    <a:pt x="1993" y="5"/>
                    <a:pt x="1992" y="5"/>
                  </a:cubicBezTo>
                  <a:lnTo>
                    <a:pt x="1987" y="5"/>
                  </a:lnTo>
                  <a:cubicBezTo>
                    <a:pt x="1985" y="5"/>
                    <a:pt x="1984" y="4"/>
                    <a:pt x="1984" y="3"/>
                  </a:cubicBezTo>
                  <a:cubicBezTo>
                    <a:pt x="1984" y="1"/>
                    <a:pt x="1985" y="0"/>
                    <a:pt x="1987" y="0"/>
                  </a:cubicBezTo>
                  <a:close/>
                  <a:moveTo>
                    <a:pt x="2003" y="0"/>
                  </a:moveTo>
                  <a:lnTo>
                    <a:pt x="2008" y="0"/>
                  </a:lnTo>
                  <a:cubicBezTo>
                    <a:pt x="2009" y="0"/>
                    <a:pt x="2011" y="1"/>
                    <a:pt x="2011" y="3"/>
                  </a:cubicBezTo>
                  <a:cubicBezTo>
                    <a:pt x="2011" y="4"/>
                    <a:pt x="2009" y="5"/>
                    <a:pt x="2008" y="5"/>
                  </a:cubicBezTo>
                  <a:lnTo>
                    <a:pt x="2003" y="5"/>
                  </a:lnTo>
                  <a:cubicBezTo>
                    <a:pt x="2001" y="5"/>
                    <a:pt x="2000" y="4"/>
                    <a:pt x="2000" y="3"/>
                  </a:cubicBezTo>
                  <a:cubicBezTo>
                    <a:pt x="2000" y="1"/>
                    <a:pt x="2001" y="0"/>
                    <a:pt x="2003" y="0"/>
                  </a:cubicBezTo>
                  <a:close/>
                  <a:moveTo>
                    <a:pt x="2019" y="0"/>
                  </a:moveTo>
                  <a:lnTo>
                    <a:pt x="2024" y="0"/>
                  </a:lnTo>
                  <a:cubicBezTo>
                    <a:pt x="2025" y="0"/>
                    <a:pt x="2027" y="1"/>
                    <a:pt x="2027" y="3"/>
                  </a:cubicBezTo>
                  <a:cubicBezTo>
                    <a:pt x="2027" y="4"/>
                    <a:pt x="2025" y="5"/>
                    <a:pt x="2024" y="5"/>
                  </a:cubicBezTo>
                  <a:lnTo>
                    <a:pt x="2019" y="5"/>
                  </a:lnTo>
                  <a:cubicBezTo>
                    <a:pt x="2017" y="5"/>
                    <a:pt x="2016" y="4"/>
                    <a:pt x="2016" y="3"/>
                  </a:cubicBezTo>
                  <a:cubicBezTo>
                    <a:pt x="2016" y="1"/>
                    <a:pt x="2017" y="0"/>
                    <a:pt x="2019" y="0"/>
                  </a:cubicBezTo>
                  <a:close/>
                  <a:moveTo>
                    <a:pt x="2035" y="0"/>
                  </a:moveTo>
                  <a:lnTo>
                    <a:pt x="2040" y="0"/>
                  </a:lnTo>
                  <a:cubicBezTo>
                    <a:pt x="2041" y="0"/>
                    <a:pt x="2043" y="1"/>
                    <a:pt x="2043" y="3"/>
                  </a:cubicBezTo>
                  <a:cubicBezTo>
                    <a:pt x="2043" y="4"/>
                    <a:pt x="2041" y="5"/>
                    <a:pt x="2040" y="5"/>
                  </a:cubicBezTo>
                  <a:lnTo>
                    <a:pt x="2035" y="5"/>
                  </a:lnTo>
                  <a:cubicBezTo>
                    <a:pt x="2033" y="5"/>
                    <a:pt x="2032" y="4"/>
                    <a:pt x="2032" y="3"/>
                  </a:cubicBezTo>
                  <a:cubicBezTo>
                    <a:pt x="2032" y="1"/>
                    <a:pt x="2033" y="0"/>
                    <a:pt x="2035" y="0"/>
                  </a:cubicBezTo>
                  <a:close/>
                  <a:moveTo>
                    <a:pt x="2051" y="0"/>
                  </a:moveTo>
                  <a:lnTo>
                    <a:pt x="2056" y="0"/>
                  </a:lnTo>
                  <a:cubicBezTo>
                    <a:pt x="2057" y="0"/>
                    <a:pt x="2059" y="1"/>
                    <a:pt x="2059" y="3"/>
                  </a:cubicBezTo>
                  <a:cubicBezTo>
                    <a:pt x="2059" y="4"/>
                    <a:pt x="2057" y="5"/>
                    <a:pt x="2056" y="5"/>
                  </a:cubicBezTo>
                  <a:lnTo>
                    <a:pt x="2051" y="5"/>
                  </a:lnTo>
                  <a:cubicBezTo>
                    <a:pt x="2049" y="5"/>
                    <a:pt x="2048" y="4"/>
                    <a:pt x="2048" y="3"/>
                  </a:cubicBezTo>
                  <a:cubicBezTo>
                    <a:pt x="2048" y="1"/>
                    <a:pt x="2049" y="0"/>
                    <a:pt x="2051" y="0"/>
                  </a:cubicBezTo>
                  <a:close/>
                  <a:moveTo>
                    <a:pt x="2067" y="0"/>
                  </a:moveTo>
                  <a:lnTo>
                    <a:pt x="2072" y="0"/>
                  </a:lnTo>
                  <a:cubicBezTo>
                    <a:pt x="2073" y="0"/>
                    <a:pt x="2075" y="1"/>
                    <a:pt x="2075" y="3"/>
                  </a:cubicBezTo>
                  <a:cubicBezTo>
                    <a:pt x="2075" y="4"/>
                    <a:pt x="2073" y="5"/>
                    <a:pt x="2072" y="5"/>
                  </a:cubicBezTo>
                  <a:lnTo>
                    <a:pt x="2067" y="5"/>
                  </a:lnTo>
                  <a:cubicBezTo>
                    <a:pt x="2065" y="5"/>
                    <a:pt x="2064" y="4"/>
                    <a:pt x="2064" y="3"/>
                  </a:cubicBezTo>
                  <a:cubicBezTo>
                    <a:pt x="2064" y="1"/>
                    <a:pt x="2065" y="0"/>
                    <a:pt x="2067" y="0"/>
                  </a:cubicBezTo>
                  <a:close/>
                  <a:moveTo>
                    <a:pt x="2083" y="0"/>
                  </a:moveTo>
                  <a:lnTo>
                    <a:pt x="2088" y="0"/>
                  </a:lnTo>
                  <a:cubicBezTo>
                    <a:pt x="2089" y="0"/>
                    <a:pt x="2091" y="1"/>
                    <a:pt x="2091" y="3"/>
                  </a:cubicBezTo>
                  <a:cubicBezTo>
                    <a:pt x="2091" y="4"/>
                    <a:pt x="2089" y="5"/>
                    <a:pt x="2088" y="5"/>
                  </a:cubicBezTo>
                  <a:lnTo>
                    <a:pt x="2083" y="5"/>
                  </a:lnTo>
                  <a:cubicBezTo>
                    <a:pt x="2081" y="5"/>
                    <a:pt x="2080" y="4"/>
                    <a:pt x="2080" y="3"/>
                  </a:cubicBezTo>
                  <a:cubicBezTo>
                    <a:pt x="2080" y="1"/>
                    <a:pt x="2081" y="0"/>
                    <a:pt x="2083" y="0"/>
                  </a:cubicBezTo>
                  <a:close/>
                  <a:moveTo>
                    <a:pt x="2099" y="0"/>
                  </a:moveTo>
                  <a:lnTo>
                    <a:pt x="2104" y="0"/>
                  </a:lnTo>
                  <a:cubicBezTo>
                    <a:pt x="2105" y="0"/>
                    <a:pt x="2107" y="1"/>
                    <a:pt x="2107" y="3"/>
                  </a:cubicBezTo>
                  <a:cubicBezTo>
                    <a:pt x="2107" y="4"/>
                    <a:pt x="2105" y="5"/>
                    <a:pt x="2104" y="5"/>
                  </a:cubicBezTo>
                  <a:lnTo>
                    <a:pt x="2099" y="5"/>
                  </a:lnTo>
                  <a:cubicBezTo>
                    <a:pt x="2097" y="5"/>
                    <a:pt x="2096" y="4"/>
                    <a:pt x="2096" y="3"/>
                  </a:cubicBezTo>
                  <a:cubicBezTo>
                    <a:pt x="2096" y="1"/>
                    <a:pt x="2097" y="0"/>
                    <a:pt x="2099" y="0"/>
                  </a:cubicBezTo>
                  <a:close/>
                  <a:moveTo>
                    <a:pt x="2115" y="0"/>
                  </a:moveTo>
                  <a:lnTo>
                    <a:pt x="2120" y="0"/>
                  </a:lnTo>
                  <a:cubicBezTo>
                    <a:pt x="2121" y="0"/>
                    <a:pt x="2123" y="1"/>
                    <a:pt x="2123" y="3"/>
                  </a:cubicBezTo>
                  <a:cubicBezTo>
                    <a:pt x="2123" y="4"/>
                    <a:pt x="2121" y="5"/>
                    <a:pt x="2120" y="5"/>
                  </a:cubicBezTo>
                  <a:lnTo>
                    <a:pt x="2115" y="5"/>
                  </a:lnTo>
                  <a:cubicBezTo>
                    <a:pt x="2113" y="5"/>
                    <a:pt x="2112" y="4"/>
                    <a:pt x="2112" y="3"/>
                  </a:cubicBezTo>
                  <a:cubicBezTo>
                    <a:pt x="2112" y="1"/>
                    <a:pt x="2113" y="0"/>
                    <a:pt x="2115" y="0"/>
                  </a:cubicBezTo>
                  <a:close/>
                  <a:moveTo>
                    <a:pt x="2131" y="0"/>
                  </a:moveTo>
                  <a:lnTo>
                    <a:pt x="2136" y="0"/>
                  </a:lnTo>
                  <a:cubicBezTo>
                    <a:pt x="2137" y="0"/>
                    <a:pt x="2139" y="1"/>
                    <a:pt x="2139" y="3"/>
                  </a:cubicBezTo>
                  <a:cubicBezTo>
                    <a:pt x="2139" y="4"/>
                    <a:pt x="2137" y="5"/>
                    <a:pt x="2136" y="5"/>
                  </a:cubicBezTo>
                  <a:lnTo>
                    <a:pt x="2131" y="5"/>
                  </a:lnTo>
                  <a:cubicBezTo>
                    <a:pt x="2129" y="5"/>
                    <a:pt x="2128" y="4"/>
                    <a:pt x="2128" y="3"/>
                  </a:cubicBezTo>
                  <a:cubicBezTo>
                    <a:pt x="2128" y="1"/>
                    <a:pt x="2129" y="0"/>
                    <a:pt x="2131" y="0"/>
                  </a:cubicBezTo>
                  <a:close/>
                  <a:moveTo>
                    <a:pt x="2147" y="0"/>
                  </a:moveTo>
                  <a:lnTo>
                    <a:pt x="2152" y="0"/>
                  </a:lnTo>
                  <a:cubicBezTo>
                    <a:pt x="2153" y="0"/>
                    <a:pt x="2155" y="1"/>
                    <a:pt x="2155" y="3"/>
                  </a:cubicBezTo>
                  <a:cubicBezTo>
                    <a:pt x="2155" y="4"/>
                    <a:pt x="2153" y="5"/>
                    <a:pt x="2152" y="5"/>
                  </a:cubicBezTo>
                  <a:lnTo>
                    <a:pt x="2147" y="5"/>
                  </a:lnTo>
                  <a:cubicBezTo>
                    <a:pt x="2145" y="5"/>
                    <a:pt x="2144" y="4"/>
                    <a:pt x="2144" y="3"/>
                  </a:cubicBezTo>
                  <a:cubicBezTo>
                    <a:pt x="2144" y="1"/>
                    <a:pt x="2145" y="0"/>
                    <a:pt x="2147" y="0"/>
                  </a:cubicBezTo>
                  <a:close/>
                  <a:moveTo>
                    <a:pt x="2163" y="0"/>
                  </a:moveTo>
                  <a:lnTo>
                    <a:pt x="2168" y="0"/>
                  </a:lnTo>
                  <a:cubicBezTo>
                    <a:pt x="2169" y="0"/>
                    <a:pt x="2171" y="1"/>
                    <a:pt x="2171" y="3"/>
                  </a:cubicBezTo>
                  <a:cubicBezTo>
                    <a:pt x="2171" y="4"/>
                    <a:pt x="2169" y="5"/>
                    <a:pt x="2168" y="5"/>
                  </a:cubicBezTo>
                  <a:lnTo>
                    <a:pt x="2163" y="5"/>
                  </a:lnTo>
                  <a:cubicBezTo>
                    <a:pt x="2161" y="5"/>
                    <a:pt x="2160" y="4"/>
                    <a:pt x="2160" y="3"/>
                  </a:cubicBezTo>
                  <a:cubicBezTo>
                    <a:pt x="2160" y="1"/>
                    <a:pt x="2161" y="0"/>
                    <a:pt x="2163" y="0"/>
                  </a:cubicBezTo>
                  <a:close/>
                  <a:moveTo>
                    <a:pt x="2179" y="0"/>
                  </a:moveTo>
                  <a:lnTo>
                    <a:pt x="2184" y="0"/>
                  </a:lnTo>
                  <a:cubicBezTo>
                    <a:pt x="2185" y="0"/>
                    <a:pt x="2187" y="1"/>
                    <a:pt x="2187" y="3"/>
                  </a:cubicBezTo>
                  <a:cubicBezTo>
                    <a:pt x="2187" y="4"/>
                    <a:pt x="2185" y="5"/>
                    <a:pt x="2184" y="5"/>
                  </a:cubicBezTo>
                  <a:lnTo>
                    <a:pt x="2179" y="5"/>
                  </a:lnTo>
                  <a:cubicBezTo>
                    <a:pt x="2177" y="5"/>
                    <a:pt x="2176" y="4"/>
                    <a:pt x="2176" y="3"/>
                  </a:cubicBezTo>
                  <a:cubicBezTo>
                    <a:pt x="2176" y="1"/>
                    <a:pt x="2177" y="0"/>
                    <a:pt x="2179" y="0"/>
                  </a:cubicBezTo>
                  <a:close/>
                  <a:moveTo>
                    <a:pt x="2195" y="0"/>
                  </a:moveTo>
                  <a:lnTo>
                    <a:pt x="2200" y="0"/>
                  </a:lnTo>
                  <a:cubicBezTo>
                    <a:pt x="2201" y="0"/>
                    <a:pt x="2203" y="1"/>
                    <a:pt x="2203" y="3"/>
                  </a:cubicBezTo>
                  <a:cubicBezTo>
                    <a:pt x="2203" y="4"/>
                    <a:pt x="2201" y="5"/>
                    <a:pt x="2200" y="5"/>
                  </a:cubicBezTo>
                  <a:lnTo>
                    <a:pt x="2195" y="5"/>
                  </a:lnTo>
                  <a:cubicBezTo>
                    <a:pt x="2193" y="5"/>
                    <a:pt x="2192" y="4"/>
                    <a:pt x="2192" y="3"/>
                  </a:cubicBezTo>
                  <a:cubicBezTo>
                    <a:pt x="2192" y="1"/>
                    <a:pt x="2193" y="0"/>
                    <a:pt x="2195" y="0"/>
                  </a:cubicBezTo>
                  <a:close/>
                  <a:moveTo>
                    <a:pt x="2211" y="0"/>
                  </a:moveTo>
                  <a:lnTo>
                    <a:pt x="2216" y="0"/>
                  </a:lnTo>
                  <a:cubicBezTo>
                    <a:pt x="2217" y="0"/>
                    <a:pt x="2219" y="1"/>
                    <a:pt x="2219" y="3"/>
                  </a:cubicBezTo>
                  <a:cubicBezTo>
                    <a:pt x="2219" y="4"/>
                    <a:pt x="2217" y="5"/>
                    <a:pt x="2216" y="5"/>
                  </a:cubicBezTo>
                  <a:lnTo>
                    <a:pt x="2211" y="5"/>
                  </a:lnTo>
                  <a:cubicBezTo>
                    <a:pt x="2209" y="5"/>
                    <a:pt x="2208" y="4"/>
                    <a:pt x="2208" y="3"/>
                  </a:cubicBezTo>
                  <a:cubicBezTo>
                    <a:pt x="2208" y="1"/>
                    <a:pt x="2209" y="0"/>
                    <a:pt x="2211" y="0"/>
                  </a:cubicBezTo>
                  <a:close/>
                  <a:moveTo>
                    <a:pt x="2227" y="0"/>
                  </a:moveTo>
                  <a:lnTo>
                    <a:pt x="2232" y="0"/>
                  </a:lnTo>
                  <a:cubicBezTo>
                    <a:pt x="2233" y="0"/>
                    <a:pt x="2235" y="1"/>
                    <a:pt x="2235" y="3"/>
                  </a:cubicBezTo>
                  <a:cubicBezTo>
                    <a:pt x="2235" y="4"/>
                    <a:pt x="2233" y="5"/>
                    <a:pt x="2232" y="5"/>
                  </a:cubicBezTo>
                  <a:lnTo>
                    <a:pt x="2227" y="5"/>
                  </a:lnTo>
                  <a:cubicBezTo>
                    <a:pt x="2225" y="5"/>
                    <a:pt x="2224" y="4"/>
                    <a:pt x="2224" y="3"/>
                  </a:cubicBezTo>
                  <a:cubicBezTo>
                    <a:pt x="2224" y="1"/>
                    <a:pt x="2225" y="0"/>
                    <a:pt x="2227" y="0"/>
                  </a:cubicBezTo>
                  <a:close/>
                  <a:moveTo>
                    <a:pt x="2243" y="0"/>
                  </a:moveTo>
                  <a:lnTo>
                    <a:pt x="2248" y="0"/>
                  </a:lnTo>
                  <a:cubicBezTo>
                    <a:pt x="2249" y="0"/>
                    <a:pt x="2251" y="1"/>
                    <a:pt x="2251" y="3"/>
                  </a:cubicBezTo>
                  <a:cubicBezTo>
                    <a:pt x="2251" y="4"/>
                    <a:pt x="2249" y="5"/>
                    <a:pt x="2248" y="5"/>
                  </a:cubicBezTo>
                  <a:lnTo>
                    <a:pt x="2243" y="5"/>
                  </a:lnTo>
                  <a:cubicBezTo>
                    <a:pt x="2241" y="5"/>
                    <a:pt x="2240" y="4"/>
                    <a:pt x="2240" y="3"/>
                  </a:cubicBezTo>
                  <a:cubicBezTo>
                    <a:pt x="2240" y="1"/>
                    <a:pt x="2241" y="0"/>
                    <a:pt x="2243" y="0"/>
                  </a:cubicBezTo>
                  <a:close/>
                  <a:moveTo>
                    <a:pt x="2259" y="0"/>
                  </a:moveTo>
                  <a:lnTo>
                    <a:pt x="2264" y="0"/>
                  </a:lnTo>
                  <a:cubicBezTo>
                    <a:pt x="2265" y="0"/>
                    <a:pt x="2267" y="1"/>
                    <a:pt x="2267" y="3"/>
                  </a:cubicBezTo>
                  <a:cubicBezTo>
                    <a:pt x="2267" y="4"/>
                    <a:pt x="2265" y="5"/>
                    <a:pt x="2264" y="5"/>
                  </a:cubicBezTo>
                  <a:lnTo>
                    <a:pt x="2259" y="5"/>
                  </a:lnTo>
                  <a:cubicBezTo>
                    <a:pt x="2257" y="5"/>
                    <a:pt x="2256" y="4"/>
                    <a:pt x="2256" y="3"/>
                  </a:cubicBezTo>
                  <a:cubicBezTo>
                    <a:pt x="2256" y="1"/>
                    <a:pt x="2257" y="0"/>
                    <a:pt x="2259" y="0"/>
                  </a:cubicBezTo>
                  <a:close/>
                  <a:moveTo>
                    <a:pt x="2275" y="0"/>
                  </a:moveTo>
                  <a:lnTo>
                    <a:pt x="2280" y="0"/>
                  </a:lnTo>
                  <a:cubicBezTo>
                    <a:pt x="2281" y="0"/>
                    <a:pt x="2283" y="1"/>
                    <a:pt x="2283" y="3"/>
                  </a:cubicBezTo>
                  <a:cubicBezTo>
                    <a:pt x="2283" y="4"/>
                    <a:pt x="2281" y="5"/>
                    <a:pt x="2280" y="5"/>
                  </a:cubicBezTo>
                  <a:lnTo>
                    <a:pt x="2275" y="5"/>
                  </a:lnTo>
                  <a:cubicBezTo>
                    <a:pt x="2273" y="5"/>
                    <a:pt x="2272" y="4"/>
                    <a:pt x="2272" y="3"/>
                  </a:cubicBezTo>
                  <a:cubicBezTo>
                    <a:pt x="2272" y="1"/>
                    <a:pt x="2273" y="0"/>
                    <a:pt x="2275" y="0"/>
                  </a:cubicBezTo>
                  <a:close/>
                  <a:moveTo>
                    <a:pt x="2291" y="0"/>
                  </a:moveTo>
                  <a:lnTo>
                    <a:pt x="2296" y="0"/>
                  </a:lnTo>
                  <a:cubicBezTo>
                    <a:pt x="2297" y="0"/>
                    <a:pt x="2299" y="1"/>
                    <a:pt x="2299" y="3"/>
                  </a:cubicBezTo>
                  <a:cubicBezTo>
                    <a:pt x="2299" y="4"/>
                    <a:pt x="2297" y="5"/>
                    <a:pt x="2296" y="5"/>
                  </a:cubicBezTo>
                  <a:lnTo>
                    <a:pt x="2291" y="5"/>
                  </a:lnTo>
                  <a:cubicBezTo>
                    <a:pt x="2289" y="5"/>
                    <a:pt x="2288" y="4"/>
                    <a:pt x="2288" y="3"/>
                  </a:cubicBezTo>
                  <a:cubicBezTo>
                    <a:pt x="2288" y="1"/>
                    <a:pt x="2289" y="0"/>
                    <a:pt x="2291" y="0"/>
                  </a:cubicBezTo>
                  <a:close/>
                  <a:moveTo>
                    <a:pt x="2307" y="0"/>
                  </a:moveTo>
                  <a:lnTo>
                    <a:pt x="2312" y="0"/>
                  </a:lnTo>
                  <a:cubicBezTo>
                    <a:pt x="2313" y="0"/>
                    <a:pt x="2315" y="1"/>
                    <a:pt x="2315" y="3"/>
                  </a:cubicBezTo>
                  <a:cubicBezTo>
                    <a:pt x="2315" y="4"/>
                    <a:pt x="2313" y="5"/>
                    <a:pt x="2312" y="5"/>
                  </a:cubicBezTo>
                  <a:lnTo>
                    <a:pt x="2307" y="5"/>
                  </a:lnTo>
                  <a:cubicBezTo>
                    <a:pt x="2305" y="5"/>
                    <a:pt x="2304" y="4"/>
                    <a:pt x="2304" y="3"/>
                  </a:cubicBezTo>
                  <a:cubicBezTo>
                    <a:pt x="2304" y="1"/>
                    <a:pt x="2305" y="0"/>
                    <a:pt x="2307" y="0"/>
                  </a:cubicBezTo>
                  <a:close/>
                  <a:moveTo>
                    <a:pt x="2323" y="0"/>
                  </a:moveTo>
                  <a:lnTo>
                    <a:pt x="2328" y="0"/>
                  </a:lnTo>
                  <a:cubicBezTo>
                    <a:pt x="2329" y="0"/>
                    <a:pt x="2331" y="1"/>
                    <a:pt x="2331" y="3"/>
                  </a:cubicBezTo>
                  <a:cubicBezTo>
                    <a:pt x="2331" y="4"/>
                    <a:pt x="2329" y="5"/>
                    <a:pt x="2328" y="5"/>
                  </a:cubicBezTo>
                  <a:lnTo>
                    <a:pt x="2323" y="5"/>
                  </a:lnTo>
                  <a:cubicBezTo>
                    <a:pt x="2321" y="5"/>
                    <a:pt x="2320" y="4"/>
                    <a:pt x="2320" y="3"/>
                  </a:cubicBezTo>
                  <a:cubicBezTo>
                    <a:pt x="2320" y="1"/>
                    <a:pt x="2321" y="0"/>
                    <a:pt x="2323" y="0"/>
                  </a:cubicBezTo>
                  <a:close/>
                  <a:moveTo>
                    <a:pt x="2339" y="0"/>
                  </a:moveTo>
                  <a:lnTo>
                    <a:pt x="2344" y="0"/>
                  </a:lnTo>
                  <a:cubicBezTo>
                    <a:pt x="2345" y="0"/>
                    <a:pt x="2347" y="1"/>
                    <a:pt x="2347" y="3"/>
                  </a:cubicBezTo>
                  <a:cubicBezTo>
                    <a:pt x="2347" y="4"/>
                    <a:pt x="2345" y="5"/>
                    <a:pt x="2344" y="5"/>
                  </a:cubicBezTo>
                  <a:lnTo>
                    <a:pt x="2339" y="5"/>
                  </a:lnTo>
                  <a:cubicBezTo>
                    <a:pt x="2337" y="5"/>
                    <a:pt x="2336" y="4"/>
                    <a:pt x="2336" y="3"/>
                  </a:cubicBezTo>
                  <a:cubicBezTo>
                    <a:pt x="2336" y="1"/>
                    <a:pt x="2337" y="0"/>
                    <a:pt x="2339" y="0"/>
                  </a:cubicBezTo>
                  <a:close/>
                  <a:moveTo>
                    <a:pt x="2355" y="0"/>
                  </a:moveTo>
                  <a:lnTo>
                    <a:pt x="2360" y="0"/>
                  </a:lnTo>
                  <a:cubicBezTo>
                    <a:pt x="2361" y="0"/>
                    <a:pt x="2363" y="1"/>
                    <a:pt x="2363" y="3"/>
                  </a:cubicBezTo>
                  <a:cubicBezTo>
                    <a:pt x="2363" y="4"/>
                    <a:pt x="2361" y="5"/>
                    <a:pt x="2360" y="5"/>
                  </a:cubicBezTo>
                  <a:lnTo>
                    <a:pt x="2355" y="5"/>
                  </a:lnTo>
                  <a:cubicBezTo>
                    <a:pt x="2353" y="5"/>
                    <a:pt x="2352" y="4"/>
                    <a:pt x="2352" y="3"/>
                  </a:cubicBezTo>
                  <a:cubicBezTo>
                    <a:pt x="2352" y="1"/>
                    <a:pt x="2353" y="0"/>
                    <a:pt x="2355" y="0"/>
                  </a:cubicBezTo>
                  <a:close/>
                  <a:moveTo>
                    <a:pt x="2371" y="0"/>
                  </a:moveTo>
                  <a:lnTo>
                    <a:pt x="2376" y="0"/>
                  </a:lnTo>
                  <a:cubicBezTo>
                    <a:pt x="2377" y="0"/>
                    <a:pt x="2379" y="1"/>
                    <a:pt x="2379" y="3"/>
                  </a:cubicBezTo>
                  <a:cubicBezTo>
                    <a:pt x="2379" y="4"/>
                    <a:pt x="2377" y="5"/>
                    <a:pt x="2376" y="5"/>
                  </a:cubicBezTo>
                  <a:lnTo>
                    <a:pt x="2371" y="5"/>
                  </a:lnTo>
                  <a:cubicBezTo>
                    <a:pt x="2369" y="5"/>
                    <a:pt x="2368" y="4"/>
                    <a:pt x="2368" y="3"/>
                  </a:cubicBezTo>
                  <a:cubicBezTo>
                    <a:pt x="2368" y="1"/>
                    <a:pt x="2369" y="0"/>
                    <a:pt x="2371" y="0"/>
                  </a:cubicBezTo>
                  <a:close/>
                  <a:moveTo>
                    <a:pt x="2387" y="0"/>
                  </a:moveTo>
                  <a:lnTo>
                    <a:pt x="2392" y="0"/>
                  </a:lnTo>
                  <a:cubicBezTo>
                    <a:pt x="2393" y="0"/>
                    <a:pt x="2395" y="1"/>
                    <a:pt x="2395" y="3"/>
                  </a:cubicBezTo>
                  <a:cubicBezTo>
                    <a:pt x="2395" y="4"/>
                    <a:pt x="2393" y="5"/>
                    <a:pt x="2392" y="5"/>
                  </a:cubicBezTo>
                  <a:lnTo>
                    <a:pt x="2387" y="5"/>
                  </a:lnTo>
                  <a:cubicBezTo>
                    <a:pt x="2385" y="5"/>
                    <a:pt x="2384" y="4"/>
                    <a:pt x="2384" y="3"/>
                  </a:cubicBezTo>
                  <a:cubicBezTo>
                    <a:pt x="2384" y="1"/>
                    <a:pt x="2385" y="0"/>
                    <a:pt x="2387" y="0"/>
                  </a:cubicBezTo>
                  <a:close/>
                  <a:moveTo>
                    <a:pt x="2403" y="0"/>
                  </a:moveTo>
                  <a:lnTo>
                    <a:pt x="2408" y="0"/>
                  </a:lnTo>
                  <a:cubicBezTo>
                    <a:pt x="2409" y="0"/>
                    <a:pt x="2411" y="1"/>
                    <a:pt x="2411" y="3"/>
                  </a:cubicBezTo>
                  <a:cubicBezTo>
                    <a:pt x="2411" y="4"/>
                    <a:pt x="2409" y="5"/>
                    <a:pt x="2408" y="5"/>
                  </a:cubicBezTo>
                  <a:lnTo>
                    <a:pt x="2403" y="5"/>
                  </a:lnTo>
                  <a:cubicBezTo>
                    <a:pt x="2401" y="5"/>
                    <a:pt x="2400" y="4"/>
                    <a:pt x="2400" y="3"/>
                  </a:cubicBezTo>
                  <a:cubicBezTo>
                    <a:pt x="2400" y="1"/>
                    <a:pt x="2401" y="0"/>
                    <a:pt x="2403" y="0"/>
                  </a:cubicBezTo>
                  <a:close/>
                  <a:moveTo>
                    <a:pt x="2419" y="0"/>
                  </a:moveTo>
                  <a:lnTo>
                    <a:pt x="2424" y="0"/>
                  </a:lnTo>
                  <a:cubicBezTo>
                    <a:pt x="2425" y="0"/>
                    <a:pt x="2427" y="1"/>
                    <a:pt x="2427" y="3"/>
                  </a:cubicBezTo>
                  <a:cubicBezTo>
                    <a:pt x="2427" y="4"/>
                    <a:pt x="2425" y="5"/>
                    <a:pt x="2424" y="5"/>
                  </a:cubicBezTo>
                  <a:lnTo>
                    <a:pt x="2419" y="5"/>
                  </a:lnTo>
                  <a:cubicBezTo>
                    <a:pt x="2417" y="5"/>
                    <a:pt x="2416" y="4"/>
                    <a:pt x="2416" y="3"/>
                  </a:cubicBezTo>
                  <a:cubicBezTo>
                    <a:pt x="2416" y="1"/>
                    <a:pt x="2417" y="0"/>
                    <a:pt x="2419" y="0"/>
                  </a:cubicBezTo>
                  <a:close/>
                  <a:moveTo>
                    <a:pt x="2435" y="0"/>
                  </a:moveTo>
                  <a:lnTo>
                    <a:pt x="2440" y="0"/>
                  </a:lnTo>
                  <a:cubicBezTo>
                    <a:pt x="2441" y="0"/>
                    <a:pt x="2443" y="1"/>
                    <a:pt x="2443" y="3"/>
                  </a:cubicBezTo>
                  <a:cubicBezTo>
                    <a:pt x="2443" y="4"/>
                    <a:pt x="2441" y="5"/>
                    <a:pt x="2440" y="5"/>
                  </a:cubicBezTo>
                  <a:lnTo>
                    <a:pt x="2435" y="5"/>
                  </a:lnTo>
                  <a:cubicBezTo>
                    <a:pt x="2433" y="5"/>
                    <a:pt x="2432" y="4"/>
                    <a:pt x="2432" y="3"/>
                  </a:cubicBezTo>
                  <a:cubicBezTo>
                    <a:pt x="2432" y="1"/>
                    <a:pt x="2433" y="0"/>
                    <a:pt x="2435" y="0"/>
                  </a:cubicBezTo>
                  <a:close/>
                  <a:moveTo>
                    <a:pt x="2451" y="0"/>
                  </a:moveTo>
                  <a:lnTo>
                    <a:pt x="2456" y="0"/>
                  </a:lnTo>
                  <a:cubicBezTo>
                    <a:pt x="2457" y="0"/>
                    <a:pt x="2459" y="1"/>
                    <a:pt x="2459" y="3"/>
                  </a:cubicBezTo>
                  <a:cubicBezTo>
                    <a:pt x="2459" y="4"/>
                    <a:pt x="2457" y="5"/>
                    <a:pt x="2456" y="5"/>
                  </a:cubicBezTo>
                  <a:lnTo>
                    <a:pt x="2451" y="5"/>
                  </a:lnTo>
                  <a:cubicBezTo>
                    <a:pt x="2449" y="5"/>
                    <a:pt x="2448" y="4"/>
                    <a:pt x="2448" y="3"/>
                  </a:cubicBezTo>
                  <a:cubicBezTo>
                    <a:pt x="2448" y="1"/>
                    <a:pt x="2449" y="0"/>
                    <a:pt x="2451" y="0"/>
                  </a:cubicBezTo>
                  <a:close/>
                  <a:moveTo>
                    <a:pt x="2467" y="0"/>
                  </a:moveTo>
                  <a:lnTo>
                    <a:pt x="2472" y="0"/>
                  </a:lnTo>
                  <a:cubicBezTo>
                    <a:pt x="2473" y="0"/>
                    <a:pt x="2475" y="1"/>
                    <a:pt x="2475" y="3"/>
                  </a:cubicBezTo>
                  <a:cubicBezTo>
                    <a:pt x="2475" y="4"/>
                    <a:pt x="2473" y="5"/>
                    <a:pt x="2472" y="5"/>
                  </a:cubicBezTo>
                  <a:lnTo>
                    <a:pt x="2467" y="5"/>
                  </a:lnTo>
                  <a:cubicBezTo>
                    <a:pt x="2465" y="5"/>
                    <a:pt x="2464" y="4"/>
                    <a:pt x="2464" y="3"/>
                  </a:cubicBezTo>
                  <a:cubicBezTo>
                    <a:pt x="2464" y="1"/>
                    <a:pt x="2465" y="0"/>
                    <a:pt x="2467" y="0"/>
                  </a:cubicBezTo>
                  <a:close/>
                  <a:moveTo>
                    <a:pt x="2483" y="0"/>
                  </a:moveTo>
                  <a:lnTo>
                    <a:pt x="2488" y="0"/>
                  </a:lnTo>
                  <a:cubicBezTo>
                    <a:pt x="2489" y="0"/>
                    <a:pt x="2491" y="1"/>
                    <a:pt x="2491" y="3"/>
                  </a:cubicBezTo>
                  <a:cubicBezTo>
                    <a:pt x="2491" y="4"/>
                    <a:pt x="2489" y="5"/>
                    <a:pt x="2488" y="5"/>
                  </a:cubicBezTo>
                  <a:lnTo>
                    <a:pt x="2483" y="5"/>
                  </a:lnTo>
                  <a:cubicBezTo>
                    <a:pt x="2481" y="5"/>
                    <a:pt x="2480" y="4"/>
                    <a:pt x="2480" y="3"/>
                  </a:cubicBezTo>
                  <a:cubicBezTo>
                    <a:pt x="2480" y="1"/>
                    <a:pt x="2481" y="0"/>
                    <a:pt x="2483" y="0"/>
                  </a:cubicBezTo>
                  <a:close/>
                  <a:moveTo>
                    <a:pt x="2499" y="0"/>
                  </a:moveTo>
                  <a:lnTo>
                    <a:pt x="2504" y="0"/>
                  </a:lnTo>
                  <a:cubicBezTo>
                    <a:pt x="2505" y="0"/>
                    <a:pt x="2507" y="1"/>
                    <a:pt x="2507" y="3"/>
                  </a:cubicBezTo>
                  <a:cubicBezTo>
                    <a:pt x="2507" y="4"/>
                    <a:pt x="2505" y="5"/>
                    <a:pt x="2504" y="5"/>
                  </a:cubicBezTo>
                  <a:lnTo>
                    <a:pt x="2499" y="5"/>
                  </a:lnTo>
                  <a:cubicBezTo>
                    <a:pt x="2497" y="5"/>
                    <a:pt x="2496" y="4"/>
                    <a:pt x="2496" y="3"/>
                  </a:cubicBezTo>
                  <a:cubicBezTo>
                    <a:pt x="2496" y="1"/>
                    <a:pt x="2497" y="0"/>
                    <a:pt x="2499" y="0"/>
                  </a:cubicBezTo>
                  <a:close/>
                  <a:moveTo>
                    <a:pt x="2515" y="0"/>
                  </a:moveTo>
                  <a:lnTo>
                    <a:pt x="2520" y="0"/>
                  </a:lnTo>
                  <a:cubicBezTo>
                    <a:pt x="2521" y="0"/>
                    <a:pt x="2523" y="1"/>
                    <a:pt x="2523" y="3"/>
                  </a:cubicBezTo>
                  <a:cubicBezTo>
                    <a:pt x="2523" y="4"/>
                    <a:pt x="2521" y="5"/>
                    <a:pt x="2520" y="5"/>
                  </a:cubicBezTo>
                  <a:lnTo>
                    <a:pt x="2515" y="5"/>
                  </a:lnTo>
                  <a:cubicBezTo>
                    <a:pt x="2513" y="5"/>
                    <a:pt x="2512" y="4"/>
                    <a:pt x="2512" y="3"/>
                  </a:cubicBezTo>
                  <a:cubicBezTo>
                    <a:pt x="2512" y="1"/>
                    <a:pt x="2513" y="0"/>
                    <a:pt x="2515" y="0"/>
                  </a:cubicBezTo>
                  <a:close/>
                  <a:moveTo>
                    <a:pt x="2531" y="0"/>
                  </a:moveTo>
                  <a:lnTo>
                    <a:pt x="2536" y="0"/>
                  </a:lnTo>
                  <a:cubicBezTo>
                    <a:pt x="2537" y="0"/>
                    <a:pt x="2539" y="1"/>
                    <a:pt x="2539" y="3"/>
                  </a:cubicBezTo>
                  <a:cubicBezTo>
                    <a:pt x="2539" y="4"/>
                    <a:pt x="2537" y="5"/>
                    <a:pt x="2536" y="5"/>
                  </a:cubicBezTo>
                  <a:lnTo>
                    <a:pt x="2531" y="5"/>
                  </a:lnTo>
                  <a:cubicBezTo>
                    <a:pt x="2529" y="5"/>
                    <a:pt x="2528" y="4"/>
                    <a:pt x="2528" y="3"/>
                  </a:cubicBezTo>
                  <a:cubicBezTo>
                    <a:pt x="2528" y="1"/>
                    <a:pt x="2529" y="0"/>
                    <a:pt x="2531" y="0"/>
                  </a:cubicBezTo>
                  <a:close/>
                  <a:moveTo>
                    <a:pt x="2547" y="0"/>
                  </a:moveTo>
                  <a:lnTo>
                    <a:pt x="2552" y="0"/>
                  </a:lnTo>
                  <a:cubicBezTo>
                    <a:pt x="2553" y="0"/>
                    <a:pt x="2555" y="1"/>
                    <a:pt x="2555" y="3"/>
                  </a:cubicBezTo>
                  <a:cubicBezTo>
                    <a:pt x="2555" y="4"/>
                    <a:pt x="2553" y="5"/>
                    <a:pt x="2552" y="5"/>
                  </a:cubicBezTo>
                  <a:lnTo>
                    <a:pt x="2547" y="5"/>
                  </a:lnTo>
                  <a:cubicBezTo>
                    <a:pt x="2545" y="5"/>
                    <a:pt x="2544" y="4"/>
                    <a:pt x="2544" y="3"/>
                  </a:cubicBezTo>
                  <a:cubicBezTo>
                    <a:pt x="2544" y="1"/>
                    <a:pt x="2545" y="0"/>
                    <a:pt x="2547" y="0"/>
                  </a:cubicBezTo>
                  <a:close/>
                  <a:moveTo>
                    <a:pt x="2563" y="0"/>
                  </a:moveTo>
                  <a:lnTo>
                    <a:pt x="2568" y="0"/>
                  </a:lnTo>
                  <a:cubicBezTo>
                    <a:pt x="2569" y="0"/>
                    <a:pt x="2571" y="1"/>
                    <a:pt x="2571" y="3"/>
                  </a:cubicBezTo>
                  <a:cubicBezTo>
                    <a:pt x="2571" y="4"/>
                    <a:pt x="2569" y="5"/>
                    <a:pt x="2568" y="5"/>
                  </a:cubicBezTo>
                  <a:lnTo>
                    <a:pt x="2563" y="5"/>
                  </a:lnTo>
                  <a:cubicBezTo>
                    <a:pt x="2561" y="5"/>
                    <a:pt x="2560" y="4"/>
                    <a:pt x="2560" y="3"/>
                  </a:cubicBezTo>
                  <a:cubicBezTo>
                    <a:pt x="2560" y="1"/>
                    <a:pt x="2561" y="0"/>
                    <a:pt x="2563" y="0"/>
                  </a:cubicBezTo>
                  <a:close/>
                  <a:moveTo>
                    <a:pt x="2579" y="0"/>
                  </a:moveTo>
                  <a:lnTo>
                    <a:pt x="2584" y="0"/>
                  </a:lnTo>
                  <a:cubicBezTo>
                    <a:pt x="2585" y="0"/>
                    <a:pt x="2587" y="1"/>
                    <a:pt x="2587" y="3"/>
                  </a:cubicBezTo>
                  <a:cubicBezTo>
                    <a:pt x="2587" y="4"/>
                    <a:pt x="2585" y="5"/>
                    <a:pt x="2584" y="5"/>
                  </a:cubicBezTo>
                  <a:lnTo>
                    <a:pt x="2579" y="5"/>
                  </a:lnTo>
                  <a:cubicBezTo>
                    <a:pt x="2577" y="5"/>
                    <a:pt x="2576" y="4"/>
                    <a:pt x="2576" y="3"/>
                  </a:cubicBezTo>
                  <a:cubicBezTo>
                    <a:pt x="2576" y="1"/>
                    <a:pt x="2577" y="0"/>
                    <a:pt x="2579" y="0"/>
                  </a:cubicBezTo>
                  <a:close/>
                  <a:moveTo>
                    <a:pt x="2595" y="0"/>
                  </a:moveTo>
                  <a:lnTo>
                    <a:pt x="2600" y="0"/>
                  </a:lnTo>
                  <a:cubicBezTo>
                    <a:pt x="2601" y="0"/>
                    <a:pt x="2603" y="1"/>
                    <a:pt x="2603" y="3"/>
                  </a:cubicBezTo>
                  <a:cubicBezTo>
                    <a:pt x="2603" y="4"/>
                    <a:pt x="2601" y="5"/>
                    <a:pt x="2600" y="5"/>
                  </a:cubicBezTo>
                  <a:lnTo>
                    <a:pt x="2595" y="5"/>
                  </a:lnTo>
                  <a:cubicBezTo>
                    <a:pt x="2593" y="5"/>
                    <a:pt x="2592" y="4"/>
                    <a:pt x="2592" y="3"/>
                  </a:cubicBezTo>
                  <a:cubicBezTo>
                    <a:pt x="2592" y="1"/>
                    <a:pt x="2593" y="0"/>
                    <a:pt x="2595" y="0"/>
                  </a:cubicBezTo>
                  <a:close/>
                  <a:moveTo>
                    <a:pt x="2611" y="0"/>
                  </a:moveTo>
                  <a:lnTo>
                    <a:pt x="2616" y="0"/>
                  </a:lnTo>
                  <a:cubicBezTo>
                    <a:pt x="2617" y="0"/>
                    <a:pt x="2619" y="1"/>
                    <a:pt x="2619" y="3"/>
                  </a:cubicBezTo>
                  <a:cubicBezTo>
                    <a:pt x="2619" y="4"/>
                    <a:pt x="2617" y="5"/>
                    <a:pt x="2616" y="5"/>
                  </a:cubicBezTo>
                  <a:lnTo>
                    <a:pt x="2611" y="5"/>
                  </a:lnTo>
                  <a:cubicBezTo>
                    <a:pt x="2609" y="5"/>
                    <a:pt x="2608" y="4"/>
                    <a:pt x="2608" y="3"/>
                  </a:cubicBezTo>
                  <a:cubicBezTo>
                    <a:pt x="2608" y="1"/>
                    <a:pt x="2609" y="0"/>
                    <a:pt x="2611" y="0"/>
                  </a:cubicBezTo>
                  <a:close/>
                  <a:moveTo>
                    <a:pt x="2627" y="0"/>
                  </a:moveTo>
                  <a:lnTo>
                    <a:pt x="2632" y="0"/>
                  </a:lnTo>
                  <a:cubicBezTo>
                    <a:pt x="2633" y="0"/>
                    <a:pt x="2635" y="1"/>
                    <a:pt x="2635" y="3"/>
                  </a:cubicBezTo>
                  <a:cubicBezTo>
                    <a:pt x="2635" y="4"/>
                    <a:pt x="2633" y="5"/>
                    <a:pt x="2632" y="5"/>
                  </a:cubicBezTo>
                  <a:lnTo>
                    <a:pt x="2627" y="5"/>
                  </a:lnTo>
                  <a:cubicBezTo>
                    <a:pt x="2625" y="5"/>
                    <a:pt x="2624" y="4"/>
                    <a:pt x="2624" y="3"/>
                  </a:cubicBezTo>
                  <a:cubicBezTo>
                    <a:pt x="2624" y="1"/>
                    <a:pt x="2625" y="0"/>
                    <a:pt x="2627" y="0"/>
                  </a:cubicBezTo>
                  <a:close/>
                  <a:moveTo>
                    <a:pt x="2643" y="0"/>
                  </a:moveTo>
                  <a:lnTo>
                    <a:pt x="2648" y="0"/>
                  </a:lnTo>
                  <a:cubicBezTo>
                    <a:pt x="2649" y="0"/>
                    <a:pt x="2651" y="1"/>
                    <a:pt x="2651" y="3"/>
                  </a:cubicBezTo>
                  <a:cubicBezTo>
                    <a:pt x="2651" y="4"/>
                    <a:pt x="2649" y="5"/>
                    <a:pt x="2648" y="5"/>
                  </a:cubicBezTo>
                  <a:lnTo>
                    <a:pt x="2643" y="5"/>
                  </a:lnTo>
                  <a:cubicBezTo>
                    <a:pt x="2641" y="5"/>
                    <a:pt x="2640" y="4"/>
                    <a:pt x="2640" y="3"/>
                  </a:cubicBezTo>
                  <a:cubicBezTo>
                    <a:pt x="2640" y="1"/>
                    <a:pt x="2641" y="0"/>
                    <a:pt x="2643" y="0"/>
                  </a:cubicBezTo>
                  <a:close/>
                  <a:moveTo>
                    <a:pt x="2659" y="0"/>
                  </a:moveTo>
                  <a:lnTo>
                    <a:pt x="2664" y="0"/>
                  </a:lnTo>
                  <a:cubicBezTo>
                    <a:pt x="2665" y="0"/>
                    <a:pt x="2667" y="1"/>
                    <a:pt x="2667" y="3"/>
                  </a:cubicBezTo>
                  <a:cubicBezTo>
                    <a:pt x="2667" y="4"/>
                    <a:pt x="2665" y="5"/>
                    <a:pt x="2664" y="5"/>
                  </a:cubicBezTo>
                  <a:lnTo>
                    <a:pt x="2659" y="5"/>
                  </a:lnTo>
                  <a:cubicBezTo>
                    <a:pt x="2657" y="5"/>
                    <a:pt x="2656" y="4"/>
                    <a:pt x="2656" y="3"/>
                  </a:cubicBezTo>
                  <a:cubicBezTo>
                    <a:pt x="2656" y="1"/>
                    <a:pt x="2657" y="0"/>
                    <a:pt x="2659" y="0"/>
                  </a:cubicBezTo>
                  <a:close/>
                  <a:moveTo>
                    <a:pt x="2675" y="0"/>
                  </a:moveTo>
                  <a:lnTo>
                    <a:pt x="2680" y="0"/>
                  </a:lnTo>
                  <a:cubicBezTo>
                    <a:pt x="2681" y="0"/>
                    <a:pt x="2683" y="1"/>
                    <a:pt x="2683" y="3"/>
                  </a:cubicBezTo>
                  <a:cubicBezTo>
                    <a:pt x="2683" y="4"/>
                    <a:pt x="2681" y="5"/>
                    <a:pt x="2680" y="5"/>
                  </a:cubicBezTo>
                  <a:lnTo>
                    <a:pt x="2675" y="5"/>
                  </a:lnTo>
                  <a:cubicBezTo>
                    <a:pt x="2673" y="5"/>
                    <a:pt x="2672" y="4"/>
                    <a:pt x="2672" y="3"/>
                  </a:cubicBezTo>
                  <a:cubicBezTo>
                    <a:pt x="2672" y="1"/>
                    <a:pt x="2673" y="0"/>
                    <a:pt x="2675" y="0"/>
                  </a:cubicBezTo>
                  <a:close/>
                  <a:moveTo>
                    <a:pt x="2691" y="0"/>
                  </a:moveTo>
                  <a:lnTo>
                    <a:pt x="2696" y="0"/>
                  </a:lnTo>
                  <a:cubicBezTo>
                    <a:pt x="2697" y="0"/>
                    <a:pt x="2699" y="1"/>
                    <a:pt x="2699" y="3"/>
                  </a:cubicBezTo>
                  <a:cubicBezTo>
                    <a:pt x="2699" y="4"/>
                    <a:pt x="2697" y="5"/>
                    <a:pt x="2696" y="5"/>
                  </a:cubicBezTo>
                  <a:lnTo>
                    <a:pt x="2691" y="5"/>
                  </a:lnTo>
                  <a:cubicBezTo>
                    <a:pt x="2689" y="5"/>
                    <a:pt x="2688" y="4"/>
                    <a:pt x="2688" y="3"/>
                  </a:cubicBezTo>
                  <a:cubicBezTo>
                    <a:pt x="2688" y="1"/>
                    <a:pt x="2689" y="0"/>
                    <a:pt x="2691" y="0"/>
                  </a:cubicBezTo>
                  <a:close/>
                  <a:moveTo>
                    <a:pt x="2707" y="0"/>
                  </a:moveTo>
                  <a:lnTo>
                    <a:pt x="2712" y="0"/>
                  </a:lnTo>
                  <a:cubicBezTo>
                    <a:pt x="2713" y="0"/>
                    <a:pt x="2715" y="1"/>
                    <a:pt x="2715" y="3"/>
                  </a:cubicBezTo>
                  <a:cubicBezTo>
                    <a:pt x="2715" y="4"/>
                    <a:pt x="2713" y="5"/>
                    <a:pt x="2712" y="5"/>
                  </a:cubicBezTo>
                  <a:lnTo>
                    <a:pt x="2707" y="5"/>
                  </a:lnTo>
                  <a:cubicBezTo>
                    <a:pt x="2705" y="5"/>
                    <a:pt x="2704" y="4"/>
                    <a:pt x="2704" y="3"/>
                  </a:cubicBezTo>
                  <a:cubicBezTo>
                    <a:pt x="2704" y="1"/>
                    <a:pt x="2705" y="0"/>
                    <a:pt x="2707" y="0"/>
                  </a:cubicBezTo>
                  <a:close/>
                  <a:moveTo>
                    <a:pt x="2723" y="0"/>
                  </a:moveTo>
                  <a:lnTo>
                    <a:pt x="2728" y="0"/>
                  </a:lnTo>
                  <a:cubicBezTo>
                    <a:pt x="2729" y="0"/>
                    <a:pt x="2731" y="1"/>
                    <a:pt x="2731" y="3"/>
                  </a:cubicBezTo>
                  <a:cubicBezTo>
                    <a:pt x="2731" y="4"/>
                    <a:pt x="2729" y="5"/>
                    <a:pt x="2728" y="5"/>
                  </a:cubicBezTo>
                  <a:lnTo>
                    <a:pt x="2723" y="5"/>
                  </a:lnTo>
                  <a:cubicBezTo>
                    <a:pt x="2721" y="5"/>
                    <a:pt x="2720" y="4"/>
                    <a:pt x="2720" y="3"/>
                  </a:cubicBezTo>
                  <a:cubicBezTo>
                    <a:pt x="2720" y="1"/>
                    <a:pt x="2721" y="0"/>
                    <a:pt x="2723" y="0"/>
                  </a:cubicBezTo>
                  <a:close/>
                  <a:moveTo>
                    <a:pt x="2739" y="0"/>
                  </a:moveTo>
                  <a:lnTo>
                    <a:pt x="2744" y="0"/>
                  </a:lnTo>
                  <a:cubicBezTo>
                    <a:pt x="2745" y="0"/>
                    <a:pt x="2747" y="1"/>
                    <a:pt x="2747" y="3"/>
                  </a:cubicBezTo>
                  <a:cubicBezTo>
                    <a:pt x="2747" y="4"/>
                    <a:pt x="2745" y="5"/>
                    <a:pt x="2744" y="5"/>
                  </a:cubicBezTo>
                  <a:lnTo>
                    <a:pt x="2739" y="5"/>
                  </a:lnTo>
                  <a:cubicBezTo>
                    <a:pt x="2737" y="5"/>
                    <a:pt x="2736" y="4"/>
                    <a:pt x="2736" y="3"/>
                  </a:cubicBezTo>
                  <a:cubicBezTo>
                    <a:pt x="2736" y="1"/>
                    <a:pt x="2737" y="0"/>
                    <a:pt x="2739" y="0"/>
                  </a:cubicBezTo>
                  <a:close/>
                  <a:moveTo>
                    <a:pt x="2755" y="0"/>
                  </a:moveTo>
                  <a:lnTo>
                    <a:pt x="2760" y="0"/>
                  </a:lnTo>
                  <a:cubicBezTo>
                    <a:pt x="2761" y="0"/>
                    <a:pt x="2763" y="1"/>
                    <a:pt x="2763" y="3"/>
                  </a:cubicBezTo>
                  <a:cubicBezTo>
                    <a:pt x="2763" y="4"/>
                    <a:pt x="2761" y="5"/>
                    <a:pt x="2760" y="5"/>
                  </a:cubicBezTo>
                  <a:lnTo>
                    <a:pt x="2755" y="5"/>
                  </a:lnTo>
                  <a:cubicBezTo>
                    <a:pt x="2753" y="5"/>
                    <a:pt x="2752" y="4"/>
                    <a:pt x="2752" y="3"/>
                  </a:cubicBezTo>
                  <a:cubicBezTo>
                    <a:pt x="2752" y="1"/>
                    <a:pt x="2753" y="0"/>
                    <a:pt x="2755" y="0"/>
                  </a:cubicBezTo>
                  <a:close/>
                  <a:moveTo>
                    <a:pt x="2771" y="0"/>
                  </a:moveTo>
                  <a:lnTo>
                    <a:pt x="2776" y="0"/>
                  </a:lnTo>
                  <a:cubicBezTo>
                    <a:pt x="2777" y="0"/>
                    <a:pt x="2779" y="1"/>
                    <a:pt x="2779" y="3"/>
                  </a:cubicBezTo>
                  <a:cubicBezTo>
                    <a:pt x="2779" y="4"/>
                    <a:pt x="2777" y="5"/>
                    <a:pt x="2776" y="5"/>
                  </a:cubicBezTo>
                  <a:lnTo>
                    <a:pt x="2771" y="5"/>
                  </a:lnTo>
                  <a:cubicBezTo>
                    <a:pt x="2769" y="5"/>
                    <a:pt x="2768" y="4"/>
                    <a:pt x="2768" y="3"/>
                  </a:cubicBezTo>
                  <a:cubicBezTo>
                    <a:pt x="2768" y="1"/>
                    <a:pt x="2769" y="0"/>
                    <a:pt x="2771" y="0"/>
                  </a:cubicBezTo>
                  <a:close/>
                  <a:moveTo>
                    <a:pt x="2787" y="0"/>
                  </a:moveTo>
                  <a:lnTo>
                    <a:pt x="2792" y="0"/>
                  </a:lnTo>
                  <a:cubicBezTo>
                    <a:pt x="2793" y="0"/>
                    <a:pt x="2795" y="1"/>
                    <a:pt x="2795" y="3"/>
                  </a:cubicBezTo>
                  <a:cubicBezTo>
                    <a:pt x="2795" y="4"/>
                    <a:pt x="2793" y="5"/>
                    <a:pt x="2792" y="5"/>
                  </a:cubicBezTo>
                  <a:lnTo>
                    <a:pt x="2787" y="5"/>
                  </a:lnTo>
                  <a:cubicBezTo>
                    <a:pt x="2785" y="5"/>
                    <a:pt x="2784" y="4"/>
                    <a:pt x="2784" y="3"/>
                  </a:cubicBezTo>
                  <a:cubicBezTo>
                    <a:pt x="2784" y="1"/>
                    <a:pt x="2785" y="0"/>
                    <a:pt x="2787" y="0"/>
                  </a:cubicBezTo>
                  <a:close/>
                  <a:moveTo>
                    <a:pt x="2803" y="0"/>
                  </a:moveTo>
                  <a:lnTo>
                    <a:pt x="2808" y="0"/>
                  </a:lnTo>
                  <a:cubicBezTo>
                    <a:pt x="2809" y="0"/>
                    <a:pt x="2811" y="1"/>
                    <a:pt x="2811" y="3"/>
                  </a:cubicBezTo>
                  <a:cubicBezTo>
                    <a:pt x="2811" y="4"/>
                    <a:pt x="2809" y="5"/>
                    <a:pt x="2808" y="5"/>
                  </a:cubicBezTo>
                  <a:lnTo>
                    <a:pt x="2803" y="5"/>
                  </a:lnTo>
                  <a:cubicBezTo>
                    <a:pt x="2801" y="5"/>
                    <a:pt x="2800" y="4"/>
                    <a:pt x="2800" y="3"/>
                  </a:cubicBezTo>
                  <a:cubicBezTo>
                    <a:pt x="2800" y="1"/>
                    <a:pt x="2801" y="0"/>
                    <a:pt x="2803" y="0"/>
                  </a:cubicBezTo>
                  <a:close/>
                  <a:moveTo>
                    <a:pt x="2819" y="0"/>
                  </a:moveTo>
                  <a:lnTo>
                    <a:pt x="2824" y="0"/>
                  </a:lnTo>
                  <a:cubicBezTo>
                    <a:pt x="2825" y="0"/>
                    <a:pt x="2827" y="1"/>
                    <a:pt x="2827" y="3"/>
                  </a:cubicBezTo>
                  <a:cubicBezTo>
                    <a:pt x="2827" y="4"/>
                    <a:pt x="2825" y="5"/>
                    <a:pt x="2824" y="5"/>
                  </a:cubicBezTo>
                  <a:lnTo>
                    <a:pt x="2819" y="5"/>
                  </a:lnTo>
                  <a:cubicBezTo>
                    <a:pt x="2817" y="5"/>
                    <a:pt x="2816" y="4"/>
                    <a:pt x="2816" y="3"/>
                  </a:cubicBezTo>
                  <a:cubicBezTo>
                    <a:pt x="2816" y="1"/>
                    <a:pt x="2817" y="0"/>
                    <a:pt x="2819" y="0"/>
                  </a:cubicBezTo>
                  <a:close/>
                  <a:moveTo>
                    <a:pt x="2835" y="0"/>
                  </a:moveTo>
                  <a:lnTo>
                    <a:pt x="2840" y="0"/>
                  </a:lnTo>
                  <a:cubicBezTo>
                    <a:pt x="2841" y="0"/>
                    <a:pt x="2843" y="1"/>
                    <a:pt x="2843" y="3"/>
                  </a:cubicBezTo>
                  <a:cubicBezTo>
                    <a:pt x="2843" y="4"/>
                    <a:pt x="2841" y="5"/>
                    <a:pt x="2840" y="5"/>
                  </a:cubicBezTo>
                  <a:lnTo>
                    <a:pt x="2835" y="5"/>
                  </a:lnTo>
                  <a:cubicBezTo>
                    <a:pt x="2833" y="5"/>
                    <a:pt x="2832" y="4"/>
                    <a:pt x="2832" y="3"/>
                  </a:cubicBezTo>
                  <a:cubicBezTo>
                    <a:pt x="2832" y="1"/>
                    <a:pt x="2833" y="0"/>
                    <a:pt x="2835" y="0"/>
                  </a:cubicBezTo>
                  <a:close/>
                  <a:moveTo>
                    <a:pt x="2851" y="0"/>
                  </a:moveTo>
                  <a:lnTo>
                    <a:pt x="2856" y="0"/>
                  </a:lnTo>
                  <a:cubicBezTo>
                    <a:pt x="2857" y="0"/>
                    <a:pt x="2859" y="1"/>
                    <a:pt x="2859" y="3"/>
                  </a:cubicBezTo>
                  <a:cubicBezTo>
                    <a:pt x="2859" y="4"/>
                    <a:pt x="2857" y="5"/>
                    <a:pt x="2856" y="5"/>
                  </a:cubicBezTo>
                  <a:lnTo>
                    <a:pt x="2851" y="5"/>
                  </a:lnTo>
                  <a:cubicBezTo>
                    <a:pt x="2849" y="5"/>
                    <a:pt x="2848" y="4"/>
                    <a:pt x="2848" y="3"/>
                  </a:cubicBezTo>
                  <a:cubicBezTo>
                    <a:pt x="2848" y="1"/>
                    <a:pt x="2849" y="0"/>
                    <a:pt x="2851" y="0"/>
                  </a:cubicBezTo>
                  <a:close/>
                  <a:moveTo>
                    <a:pt x="2867" y="0"/>
                  </a:moveTo>
                  <a:lnTo>
                    <a:pt x="2872" y="0"/>
                  </a:lnTo>
                  <a:cubicBezTo>
                    <a:pt x="2873" y="0"/>
                    <a:pt x="2875" y="1"/>
                    <a:pt x="2875" y="3"/>
                  </a:cubicBezTo>
                  <a:cubicBezTo>
                    <a:pt x="2875" y="4"/>
                    <a:pt x="2873" y="5"/>
                    <a:pt x="2872" y="5"/>
                  </a:cubicBezTo>
                  <a:lnTo>
                    <a:pt x="2867" y="5"/>
                  </a:lnTo>
                  <a:cubicBezTo>
                    <a:pt x="2865" y="5"/>
                    <a:pt x="2864" y="4"/>
                    <a:pt x="2864" y="3"/>
                  </a:cubicBezTo>
                  <a:cubicBezTo>
                    <a:pt x="2864" y="1"/>
                    <a:pt x="2865" y="0"/>
                    <a:pt x="2867" y="0"/>
                  </a:cubicBezTo>
                  <a:close/>
                  <a:moveTo>
                    <a:pt x="2883" y="0"/>
                  </a:moveTo>
                  <a:lnTo>
                    <a:pt x="2888" y="0"/>
                  </a:lnTo>
                  <a:cubicBezTo>
                    <a:pt x="2889" y="0"/>
                    <a:pt x="2891" y="1"/>
                    <a:pt x="2891" y="3"/>
                  </a:cubicBezTo>
                  <a:cubicBezTo>
                    <a:pt x="2891" y="4"/>
                    <a:pt x="2889" y="5"/>
                    <a:pt x="2888" y="5"/>
                  </a:cubicBezTo>
                  <a:lnTo>
                    <a:pt x="2883" y="5"/>
                  </a:lnTo>
                  <a:cubicBezTo>
                    <a:pt x="2881" y="5"/>
                    <a:pt x="2880" y="4"/>
                    <a:pt x="2880" y="3"/>
                  </a:cubicBezTo>
                  <a:cubicBezTo>
                    <a:pt x="2880" y="1"/>
                    <a:pt x="2881" y="0"/>
                    <a:pt x="2883" y="0"/>
                  </a:cubicBezTo>
                  <a:close/>
                  <a:moveTo>
                    <a:pt x="2899" y="0"/>
                  </a:moveTo>
                  <a:lnTo>
                    <a:pt x="2904" y="0"/>
                  </a:lnTo>
                  <a:cubicBezTo>
                    <a:pt x="2905" y="0"/>
                    <a:pt x="2907" y="1"/>
                    <a:pt x="2907" y="3"/>
                  </a:cubicBezTo>
                  <a:cubicBezTo>
                    <a:pt x="2907" y="4"/>
                    <a:pt x="2905" y="5"/>
                    <a:pt x="2904" y="5"/>
                  </a:cubicBezTo>
                  <a:lnTo>
                    <a:pt x="2899" y="5"/>
                  </a:lnTo>
                  <a:cubicBezTo>
                    <a:pt x="2897" y="5"/>
                    <a:pt x="2896" y="4"/>
                    <a:pt x="2896" y="3"/>
                  </a:cubicBezTo>
                  <a:cubicBezTo>
                    <a:pt x="2896" y="1"/>
                    <a:pt x="2897" y="0"/>
                    <a:pt x="2899" y="0"/>
                  </a:cubicBezTo>
                  <a:close/>
                  <a:moveTo>
                    <a:pt x="2915" y="0"/>
                  </a:moveTo>
                  <a:lnTo>
                    <a:pt x="2920" y="0"/>
                  </a:lnTo>
                  <a:cubicBezTo>
                    <a:pt x="2921" y="0"/>
                    <a:pt x="2923" y="1"/>
                    <a:pt x="2923" y="3"/>
                  </a:cubicBezTo>
                  <a:cubicBezTo>
                    <a:pt x="2923" y="4"/>
                    <a:pt x="2921" y="5"/>
                    <a:pt x="2920" y="5"/>
                  </a:cubicBezTo>
                  <a:lnTo>
                    <a:pt x="2915" y="5"/>
                  </a:lnTo>
                  <a:cubicBezTo>
                    <a:pt x="2913" y="5"/>
                    <a:pt x="2912" y="4"/>
                    <a:pt x="2912" y="3"/>
                  </a:cubicBezTo>
                  <a:cubicBezTo>
                    <a:pt x="2912" y="1"/>
                    <a:pt x="2913" y="0"/>
                    <a:pt x="2915" y="0"/>
                  </a:cubicBezTo>
                  <a:close/>
                  <a:moveTo>
                    <a:pt x="2931" y="0"/>
                  </a:moveTo>
                  <a:lnTo>
                    <a:pt x="2936" y="0"/>
                  </a:lnTo>
                  <a:cubicBezTo>
                    <a:pt x="2937" y="0"/>
                    <a:pt x="2939" y="1"/>
                    <a:pt x="2939" y="3"/>
                  </a:cubicBezTo>
                  <a:cubicBezTo>
                    <a:pt x="2939" y="4"/>
                    <a:pt x="2937" y="5"/>
                    <a:pt x="2936" y="5"/>
                  </a:cubicBezTo>
                  <a:lnTo>
                    <a:pt x="2931" y="5"/>
                  </a:lnTo>
                  <a:cubicBezTo>
                    <a:pt x="2929" y="5"/>
                    <a:pt x="2928" y="4"/>
                    <a:pt x="2928" y="3"/>
                  </a:cubicBezTo>
                  <a:cubicBezTo>
                    <a:pt x="2928" y="1"/>
                    <a:pt x="2929" y="0"/>
                    <a:pt x="2931" y="0"/>
                  </a:cubicBezTo>
                  <a:close/>
                  <a:moveTo>
                    <a:pt x="2947" y="0"/>
                  </a:moveTo>
                  <a:lnTo>
                    <a:pt x="2952" y="0"/>
                  </a:lnTo>
                  <a:cubicBezTo>
                    <a:pt x="2953" y="0"/>
                    <a:pt x="2955" y="1"/>
                    <a:pt x="2955" y="3"/>
                  </a:cubicBezTo>
                  <a:cubicBezTo>
                    <a:pt x="2955" y="4"/>
                    <a:pt x="2953" y="5"/>
                    <a:pt x="2952" y="5"/>
                  </a:cubicBezTo>
                  <a:lnTo>
                    <a:pt x="2947" y="5"/>
                  </a:lnTo>
                  <a:cubicBezTo>
                    <a:pt x="2945" y="5"/>
                    <a:pt x="2944" y="4"/>
                    <a:pt x="2944" y="3"/>
                  </a:cubicBezTo>
                  <a:cubicBezTo>
                    <a:pt x="2944" y="1"/>
                    <a:pt x="2945" y="0"/>
                    <a:pt x="2947" y="0"/>
                  </a:cubicBezTo>
                  <a:close/>
                  <a:moveTo>
                    <a:pt x="2963" y="0"/>
                  </a:moveTo>
                  <a:lnTo>
                    <a:pt x="2968" y="0"/>
                  </a:lnTo>
                  <a:cubicBezTo>
                    <a:pt x="2969" y="0"/>
                    <a:pt x="2971" y="1"/>
                    <a:pt x="2971" y="3"/>
                  </a:cubicBezTo>
                  <a:cubicBezTo>
                    <a:pt x="2971" y="4"/>
                    <a:pt x="2969" y="5"/>
                    <a:pt x="2968" y="5"/>
                  </a:cubicBezTo>
                  <a:lnTo>
                    <a:pt x="2963" y="5"/>
                  </a:lnTo>
                  <a:cubicBezTo>
                    <a:pt x="2961" y="5"/>
                    <a:pt x="2960" y="4"/>
                    <a:pt x="2960" y="3"/>
                  </a:cubicBezTo>
                  <a:cubicBezTo>
                    <a:pt x="2960" y="1"/>
                    <a:pt x="2961" y="0"/>
                    <a:pt x="2963" y="0"/>
                  </a:cubicBezTo>
                  <a:close/>
                  <a:moveTo>
                    <a:pt x="2979" y="0"/>
                  </a:moveTo>
                  <a:lnTo>
                    <a:pt x="2984" y="0"/>
                  </a:lnTo>
                  <a:cubicBezTo>
                    <a:pt x="2985" y="0"/>
                    <a:pt x="2987" y="1"/>
                    <a:pt x="2987" y="3"/>
                  </a:cubicBezTo>
                  <a:cubicBezTo>
                    <a:pt x="2987" y="4"/>
                    <a:pt x="2985" y="5"/>
                    <a:pt x="2984" y="5"/>
                  </a:cubicBezTo>
                  <a:lnTo>
                    <a:pt x="2979" y="5"/>
                  </a:lnTo>
                  <a:cubicBezTo>
                    <a:pt x="2977" y="5"/>
                    <a:pt x="2976" y="4"/>
                    <a:pt x="2976" y="3"/>
                  </a:cubicBezTo>
                  <a:cubicBezTo>
                    <a:pt x="2976" y="1"/>
                    <a:pt x="2977" y="0"/>
                    <a:pt x="2979" y="0"/>
                  </a:cubicBezTo>
                  <a:close/>
                  <a:moveTo>
                    <a:pt x="2995" y="0"/>
                  </a:moveTo>
                  <a:lnTo>
                    <a:pt x="3000" y="0"/>
                  </a:lnTo>
                  <a:cubicBezTo>
                    <a:pt x="3001" y="0"/>
                    <a:pt x="3003" y="1"/>
                    <a:pt x="3003" y="3"/>
                  </a:cubicBezTo>
                  <a:cubicBezTo>
                    <a:pt x="3003" y="4"/>
                    <a:pt x="3001" y="5"/>
                    <a:pt x="3000" y="5"/>
                  </a:cubicBezTo>
                  <a:lnTo>
                    <a:pt x="2995" y="5"/>
                  </a:lnTo>
                  <a:cubicBezTo>
                    <a:pt x="2993" y="5"/>
                    <a:pt x="2992" y="4"/>
                    <a:pt x="2992" y="3"/>
                  </a:cubicBezTo>
                  <a:cubicBezTo>
                    <a:pt x="2992" y="1"/>
                    <a:pt x="2993" y="0"/>
                    <a:pt x="2995" y="0"/>
                  </a:cubicBezTo>
                  <a:close/>
                  <a:moveTo>
                    <a:pt x="3011" y="0"/>
                  </a:moveTo>
                  <a:lnTo>
                    <a:pt x="3016" y="0"/>
                  </a:lnTo>
                  <a:cubicBezTo>
                    <a:pt x="3017" y="0"/>
                    <a:pt x="3019" y="1"/>
                    <a:pt x="3019" y="3"/>
                  </a:cubicBezTo>
                  <a:cubicBezTo>
                    <a:pt x="3019" y="4"/>
                    <a:pt x="3017" y="5"/>
                    <a:pt x="3016" y="5"/>
                  </a:cubicBezTo>
                  <a:lnTo>
                    <a:pt x="3011" y="5"/>
                  </a:lnTo>
                  <a:cubicBezTo>
                    <a:pt x="3009" y="5"/>
                    <a:pt x="3008" y="4"/>
                    <a:pt x="3008" y="3"/>
                  </a:cubicBezTo>
                  <a:cubicBezTo>
                    <a:pt x="3008" y="1"/>
                    <a:pt x="3009" y="0"/>
                    <a:pt x="3011" y="0"/>
                  </a:cubicBezTo>
                  <a:close/>
                  <a:moveTo>
                    <a:pt x="3027" y="0"/>
                  </a:moveTo>
                  <a:lnTo>
                    <a:pt x="3032" y="0"/>
                  </a:lnTo>
                  <a:cubicBezTo>
                    <a:pt x="3033" y="0"/>
                    <a:pt x="3035" y="1"/>
                    <a:pt x="3035" y="3"/>
                  </a:cubicBezTo>
                  <a:cubicBezTo>
                    <a:pt x="3035" y="4"/>
                    <a:pt x="3033" y="5"/>
                    <a:pt x="3032" y="5"/>
                  </a:cubicBezTo>
                  <a:lnTo>
                    <a:pt x="3027" y="5"/>
                  </a:lnTo>
                  <a:cubicBezTo>
                    <a:pt x="3025" y="5"/>
                    <a:pt x="3024" y="4"/>
                    <a:pt x="3024" y="3"/>
                  </a:cubicBezTo>
                  <a:cubicBezTo>
                    <a:pt x="3024" y="1"/>
                    <a:pt x="3025" y="0"/>
                    <a:pt x="3027" y="0"/>
                  </a:cubicBezTo>
                  <a:close/>
                  <a:moveTo>
                    <a:pt x="3043" y="0"/>
                  </a:moveTo>
                  <a:lnTo>
                    <a:pt x="3048" y="0"/>
                  </a:lnTo>
                  <a:cubicBezTo>
                    <a:pt x="3049" y="0"/>
                    <a:pt x="3051" y="1"/>
                    <a:pt x="3051" y="3"/>
                  </a:cubicBezTo>
                  <a:cubicBezTo>
                    <a:pt x="3051" y="4"/>
                    <a:pt x="3049" y="5"/>
                    <a:pt x="3048" y="5"/>
                  </a:cubicBezTo>
                  <a:lnTo>
                    <a:pt x="3043" y="5"/>
                  </a:lnTo>
                  <a:cubicBezTo>
                    <a:pt x="3041" y="5"/>
                    <a:pt x="3040" y="4"/>
                    <a:pt x="3040" y="3"/>
                  </a:cubicBezTo>
                  <a:cubicBezTo>
                    <a:pt x="3040" y="1"/>
                    <a:pt x="3041" y="0"/>
                    <a:pt x="3043" y="0"/>
                  </a:cubicBezTo>
                  <a:close/>
                  <a:moveTo>
                    <a:pt x="3059" y="0"/>
                  </a:moveTo>
                  <a:lnTo>
                    <a:pt x="3064" y="0"/>
                  </a:lnTo>
                  <a:cubicBezTo>
                    <a:pt x="3065" y="0"/>
                    <a:pt x="3067" y="1"/>
                    <a:pt x="3067" y="3"/>
                  </a:cubicBezTo>
                  <a:cubicBezTo>
                    <a:pt x="3067" y="4"/>
                    <a:pt x="3065" y="5"/>
                    <a:pt x="3064" y="5"/>
                  </a:cubicBezTo>
                  <a:lnTo>
                    <a:pt x="3059" y="5"/>
                  </a:lnTo>
                  <a:cubicBezTo>
                    <a:pt x="3057" y="5"/>
                    <a:pt x="3056" y="4"/>
                    <a:pt x="3056" y="3"/>
                  </a:cubicBezTo>
                  <a:cubicBezTo>
                    <a:pt x="3056" y="1"/>
                    <a:pt x="3057" y="0"/>
                    <a:pt x="3059" y="0"/>
                  </a:cubicBezTo>
                  <a:close/>
                  <a:moveTo>
                    <a:pt x="3075" y="0"/>
                  </a:moveTo>
                  <a:lnTo>
                    <a:pt x="3080" y="0"/>
                  </a:lnTo>
                  <a:cubicBezTo>
                    <a:pt x="3081" y="0"/>
                    <a:pt x="3083" y="1"/>
                    <a:pt x="3083" y="3"/>
                  </a:cubicBezTo>
                  <a:cubicBezTo>
                    <a:pt x="3083" y="4"/>
                    <a:pt x="3081" y="5"/>
                    <a:pt x="3080" y="5"/>
                  </a:cubicBezTo>
                  <a:lnTo>
                    <a:pt x="3075" y="5"/>
                  </a:lnTo>
                  <a:cubicBezTo>
                    <a:pt x="3073" y="5"/>
                    <a:pt x="3072" y="4"/>
                    <a:pt x="3072" y="3"/>
                  </a:cubicBezTo>
                  <a:cubicBezTo>
                    <a:pt x="3072" y="1"/>
                    <a:pt x="3073" y="0"/>
                    <a:pt x="3075" y="0"/>
                  </a:cubicBezTo>
                  <a:close/>
                  <a:moveTo>
                    <a:pt x="3091" y="0"/>
                  </a:moveTo>
                  <a:lnTo>
                    <a:pt x="3096" y="0"/>
                  </a:lnTo>
                  <a:cubicBezTo>
                    <a:pt x="3097" y="0"/>
                    <a:pt x="3099" y="1"/>
                    <a:pt x="3099" y="3"/>
                  </a:cubicBezTo>
                  <a:cubicBezTo>
                    <a:pt x="3099" y="4"/>
                    <a:pt x="3097" y="5"/>
                    <a:pt x="3096" y="5"/>
                  </a:cubicBezTo>
                  <a:lnTo>
                    <a:pt x="3091" y="5"/>
                  </a:lnTo>
                  <a:cubicBezTo>
                    <a:pt x="3089" y="5"/>
                    <a:pt x="3088" y="4"/>
                    <a:pt x="3088" y="3"/>
                  </a:cubicBezTo>
                  <a:cubicBezTo>
                    <a:pt x="3088" y="1"/>
                    <a:pt x="3089" y="0"/>
                    <a:pt x="3091" y="0"/>
                  </a:cubicBezTo>
                  <a:close/>
                  <a:moveTo>
                    <a:pt x="3107" y="0"/>
                  </a:moveTo>
                  <a:lnTo>
                    <a:pt x="3112" y="0"/>
                  </a:lnTo>
                  <a:cubicBezTo>
                    <a:pt x="3113" y="0"/>
                    <a:pt x="3115" y="1"/>
                    <a:pt x="3115" y="3"/>
                  </a:cubicBezTo>
                  <a:cubicBezTo>
                    <a:pt x="3115" y="4"/>
                    <a:pt x="3113" y="5"/>
                    <a:pt x="3112" y="5"/>
                  </a:cubicBezTo>
                  <a:lnTo>
                    <a:pt x="3107" y="5"/>
                  </a:lnTo>
                  <a:cubicBezTo>
                    <a:pt x="3105" y="5"/>
                    <a:pt x="3104" y="4"/>
                    <a:pt x="3104" y="3"/>
                  </a:cubicBezTo>
                  <a:cubicBezTo>
                    <a:pt x="3104" y="1"/>
                    <a:pt x="3105" y="0"/>
                    <a:pt x="3107" y="0"/>
                  </a:cubicBezTo>
                  <a:close/>
                  <a:moveTo>
                    <a:pt x="3123" y="0"/>
                  </a:moveTo>
                  <a:lnTo>
                    <a:pt x="3128" y="0"/>
                  </a:lnTo>
                  <a:cubicBezTo>
                    <a:pt x="3129" y="0"/>
                    <a:pt x="3131" y="1"/>
                    <a:pt x="3131" y="3"/>
                  </a:cubicBezTo>
                  <a:cubicBezTo>
                    <a:pt x="3131" y="4"/>
                    <a:pt x="3129" y="5"/>
                    <a:pt x="3128" y="5"/>
                  </a:cubicBezTo>
                  <a:lnTo>
                    <a:pt x="3123" y="5"/>
                  </a:lnTo>
                  <a:cubicBezTo>
                    <a:pt x="3121" y="5"/>
                    <a:pt x="3120" y="4"/>
                    <a:pt x="3120" y="3"/>
                  </a:cubicBezTo>
                  <a:cubicBezTo>
                    <a:pt x="3120" y="1"/>
                    <a:pt x="3121" y="0"/>
                    <a:pt x="3123" y="0"/>
                  </a:cubicBezTo>
                  <a:close/>
                  <a:moveTo>
                    <a:pt x="3139" y="0"/>
                  </a:moveTo>
                  <a:lnTo>
                    <a:pt x="3144" y="0"/>
                  </a:lnTo>
                  <a:cubicBezTo>
                    <a:pt x="3145" y="0"/>
                    <a:pt x="3147" y="1"/>
                    <a:pt x="3147" y="3"/>
                  </a:cubicBezTo>
                  <a:cubicBezTo>
                    <a:pt x="3147" y="4"/>
                    <a:pt x="3145" y="5"/>
                    <a:pt x="3144" y="5"/>
                  </a:cubicBezTo>
                  <a:lnTo>
                    <a:pt x="3139" y="5"/>
                  </a:lnTo>
                  <a:cubicBezTo>
                    <a:pt x="3137" y="5"/>
                    <a:pt x="3136" y="4"/>
                    <a:pt x="3136" y="3"/>
                  </a:cubicBezTo>
                  <a:cubicBezTo>
                    <a:pt x="3136" y="1"/>
                    <a:pt x="3137" y="0"/>
                    <a:pt x="3139" y="0"/>
                  </a:cubicBezTo>
                  <a:close/>
                  <a:moveTo>
                    <a:pt x="3155" y="0"/>
                  </a:moveTo>
                  <a:lnTo>
                    <a:pt x="3160" y="0"/>
                  </a:lnTo>
                  <a:cubicBezTo>
                    <a:pt x="3161" y="0"/>
                    <a:pt x="3163" y="1"/>
                    <a:pt x="3163" y="3"/>
                  </a:cubicBezTo>
                  <a:cubicBezTo>
                    <a:pt x="3163" y="4"/>
                    <a:pt x="3161" y="5"/>
                    <a:pt x="3160" y="5"/>
                  </a:cubicBezTo>
                  <a:lnTo>
                    <a:pt x="3155" y="5"/>
                  </a:lnTo>
                  <a:cubicBezTo>
                    <a:pt x="3153" y="5"/>
                    <a:pt x="3152" y="4"/>
                    <a:pt x="3152" y="3"/>
                  </a:cubicBezTo>
                  <a:cubicBezTo>
                    <a:pt x="3152" y="1"/>
                    <a:pt x="3153" y="0"/>
                    <a:pt x="3155" y="0"/>
                  </a:cubicBezTo>
                  <a:close/>
                  <a:moveTo>
                    <a:pt x="3171" y="0"/>
                  </a:moveTo>
                  <a:lnTo>
                    <a:pt x="3176" y="0"/>
                  </a:lnTo>
                  <a:cubicBezTo>
                    <a:pt x="3177" y="0"/>
                    <a:pt x="3179" y="1"/>
                    <a:pt x="3179" y="3"/>
                  </a:cubicBezTo>
                  <a:cubicBezTo>
                    <a:pt x="3179" y="4"/>
                    <a:pt x="3177" y="5"/>
                    <a:pt x="3176" y="5"/>
                  </a:cubicBezTo>
                  <a:lnTo>
                    <a:pt x="3171" y="5"/>
                  </a:lnTo>
                  <a:cubicBezTo>
                    <a:pt x="3169" y="5"/>
                    <a:pt x="3168" y="4"/>
                    <a:pt x="3168" y="3"/>
                  </a:cubicBezTo>
                  <a:cubicBezTo>
                    <a:pt x="3168" y="1"/>
                    <a:pt x="3169" y="0"/>
                    <a:pt x="3171" y="0"/>
                  </a:cubicBezTo>
                  <a:close/>
                  <a:moveTo>
                    <a:pt x="3187" y="0"/>
                  </a:moveTo>
                  <a:lnTo>
                    <a:pt x="3192" y="0"/>
                  </a:lnTo>
                  <a:cubicBezTo>
                    <a:pt x="3193" y="0"/>
                    <a:pt x="3195" y="1"/>
                    <a:pt x="3195" y="3"/>
                  </a:cubicBezTo>
                  <a:cubicBezTo>
                    <a:pt x="3195" y="4"/>
                    <a:pt x="3193" y="5"/>
                    <a:pt x="3192" y="5"/>
                  </a:cubicBezTo>
                  <a:lnTo>
                    <a:pt x="3187" y="5"/>
                  </a:lnTo>
                  <a:cubicBezTo>
                    <a:pt x="3185" y="5"/>
                    <a:pt x="3184" y="4"/>
                    <a:pt x="3184" y="3"/>
                  </a:cubicBezTo>
                  <a:cubicBezTo>
                    <a:pt x="3184" y="1"/>
                    <a:pt x="3185" y="0"/>
                    <a:pt x="3187" y="0"/>
                  </a:cubicBezTo>
                  <a:close/>
                  <a:moveTo>
                    <a:pt x="3203" y="0"/>
                  </a:moveTo>
                  <a:lnTo>
                    <a:pt x="3208" y="0"/>
                  </a:lnTo>
                  <a:cubicBezTo>
                    <a:pt x="3209" y="0"/>
                    <a:pt x="3211" y="1"/>
                    <a:pt x="3211" y="3"/>
                  </a:cubicBezTo>
                  <a:cubicBezTo>
                    <a:pt x="3211" y="4"/>
                    <a:pt x="3209" y="5"/>
                    <a:pt x="3208" y="5"/>
                  </a:cubicBezTo>
                  <a:lnTo>
                    <a:pt x="3203" y="5"/>
                  </a:lnTo>
                  <a:cubicBezTo>
                    <a:pt x="3201" y="5"/>
                    <a:pt x="3200" y="4"/>
                    <a:pt x="3200" y="3"/>
                  </a:cubicBezTo>
                  <a:cubicBezTo>
                    <a:pt x="3200" y="1"/>
                    <a:pt x="3201" y="0"/>
                    <a:pt x="3203" y="0"/>
                  </a:cubicBezTo>
                  <a:close/>
                  <a:moveTo>
                    <a:pt x="3219" y="0"/>
                  </a:moveTo>
                  <a:lnTo>
                    <a:pt x="3224" y="0"/>
                  </a:lnTo>
                  <a:cubicBezTo>
                    <a:pt x="3225" y="0"/>
                    <a:pt x="3227" y="1"/>
                    <a:pt x="3227" y="3"/>
                  </a:cubicBezTo>
                  <a:cubicBezTo>
                    <a:pt x="3227" y="4"/>
                    <a:pt x="3225" y="5"/>
                    <a:pt x="3224" y="5"/>
                  </a:cubicBezTo>
                  <a:lnTo>
                    <a:pt x="3219" y="5"/>
                  </a:lnTo>
                  <a:cubicBezTo>
                    <a:pt x="3217" y="5"/>
                    <a:pt x="3216" y="4"/>
                    <a:pt x="3216" y="3"/>
                  </a:cubicBezTo>
                  <a:cubicBezTo>
                    <a:pt x="3216" y="1"/>
                    <a:pt x="3217" y="0"/>
                    <a:pt x="3219" y="0"/>
                  </a:cubicBezTo>
                  <a:close/>
                  <a:moveTo>
                    <a:pt x="3235" y="0"/>
                  </a:moveTo>
                  <a:lnTo>
                    <a:pt x="3240" y="0"/>
                  </a:lnTo>
                  <a:cubicBezTo>
                    <a:pt x="3241" y="0"/>
                    <a:pt x="3243" y="1"/>
                    <a:pt x="3243" y="3"/>
                  </a:cubicBezTo>
                  <a:cubicBezTo>
                    <a:pt x="3243" y="4"/>
                    <a:pt x="3241" y="5"/>
                    <a:pt x="3240" y="5"/>
                  </a:cubicBezTo>
                  <a:lnTo>
                    <a:pt x="3235" y="5"/>
                  </a:lnTo>
                  <a:cubicBezTo>
                    <a:pt x="3233" y="5"/>
                    <a:pt x="3232" y="4"/>
                    <a:pt x="3232" y="3"/>
                  </a:cubicBezTo>
                  <a:cubicBezTo>
                    <a:pt x="3232" y="1"/>
                    <a:pt x="3233" y="0"/>
                    <a:pt x="3235" y="0"/>
                  </a:cubicBezTo>
                  <a:close/>
                  <a:moveTo>
                    <a:pt x="3251" y="0"/>
                  </a:moveTo>
                  <a:lnTo>
                    <a:pt x="3256" y="0"/>
                  </a:lnTo>
                  <a:cubicBezTo>
                    <a:pt x="3257" y="0"/>
                    <a:pt x="3259" y="1"/>
                    <a:pt x="3259" y="3"/>
                  </a:cubicBezTo>
                  <a:cubicBezTo>
                    <a:pt x="3259" y="4"/>
                    <a:pt x="3257" y="5"/>
                    <a:pt x="3256" y="5"/>
                  </a:cubicBezTo>
                  <a:lnTo>
                    <a:pt x="3251" y="5"/>
                  </a:lnTo>
                  <a:cubicBezTo>
                    <a:pt x="3249" y="5"/>
                    <a:pt x="3248" y="4"/>
                    <a:pt x="3248" y="3"/>
                  </a:cubicBezTo>
                  <a:cubicBezTo>
                    <a:pt x="3248" y="1"/>
                    <a:pt x="3249" y="0"/>
                    <a:pt x="3251" y="0"/>
                  </a:cubicBezTo>
                  <a:close/>
                  <a:moveTo>
                    <a:pt x="3267" y="0"/>
                  </a:moveTo>
                  <a:lnTo>
                    <a:pt x="3272" y="0"/>
                  </a:lnTo>
                  <a:cubicBezTo>
                    <a:pt x="3273" y="0"/>
                    <a:pt x="3275" y="1"/>
                    <a:pt x="3275" y="3"/>
                  </a:cubicBezTo>
                  <a:cubicBezTo>
                    <a:pt x="3275" y="4"/>
                    <a:pt x="3273" y="5"/>
                    <a:pt x="3272" y="5"/>
                  </a:cubicBezTo>
                  <a:lnTo>
                    <a:pt x="3267" y="5"/>
                  </a:lnTo>
                  <a:cubicBezTo>
                    <a:pt x="3265" y="5"/>
                    <a:pt x="3264" y="4"/>
                    <a:pt x="3264" y="3"/>
                  </a:cubicBezTo>
                  <a:cubicBezTo>
                    <a:pt x="3264" y="1"/>
                    <a:pt x="3265" y="0"/>
                    <a:pt x="3267" y="0"/>
                  </a:cubicBezTo>
                  <a:close/>
                  <a:moveTo>
                    <a:pt x="3283" y="0"/>
                  </a:moveTo>
                  <a:lnTo>
                    <a:pt x="3288" y="0"/>
                  </a:lnTo>
                  <a:cubicBezTo>
                    <a:pt x="3289" y="0"/>
                    <a:pt x="3291" y="1"/>
                    <a:pt x="3291" y="3"/>
                  </a:cubicBezTo>
                  <a:cubicBezTo>
                    <a:pt x="3291" y="4"/>
                    <a:pt x="3289" y="5"/>
                    <a:pt x="3288" y="5"/>
                  </a:cubicBezTo>
                  <a:lnTo>
                    <a:pt x="3283" y="5"/>
                  </a:lnTo>
                  <a:cubicBezTo>
                    <a:pt x="3281" y="5"/>
                    <a:pt x="3280" y="4"/>
                    <a:pt x="3280" y="3"/>
                  </a:cubicBezTo>
                  <a:cubicBezTo>
                    <a:pt x="3280" y="1"/>
                    <a:pt x="3281" y="0"/>
                    <a:pt x="3283" y="0"/>
                  </a:cubicBezTo>
                  <a:close/>
                  <a:moveTo>
                    <a:pt x="3299" y="0"/>
                  </a:moveTo>
                  <a:lnTo>
                    <a:pt x="3304" y="0"/>
                  </a:lnTo>
                  <a:cubicBezTo>
                    <a:pt x="3305" y="0"/>
                    <a:pt x="3307" y="1"/>
                    <a:pt x="3307" y="3"/>
                  </a:cubicBezTo>
                  <a:cubicBezTo>
                    <a:pt x="3307" y="4"/>
                    <a:pt x="3305" y="5"/>
                    <a:pt x="3304" y="5"/>
                  </a:cubicBezTo>
                  <a:lnTo>
                    <a:pt x="3299" y="5"/>
                  </a:lnTo>
                  <a:cubicBezTo>
                    <a:pt x="3297" y="5"/>
                    <a:pt x="3296" y="4"/>
                    <a:pt x="3296" y="3"/>
                  </a:cubicBezTo>
                  <a:cubicBezTo>
                    <a:pt x="3296" y="1"/>
                    <a:pt x="3297" y="0"/>
                    <a:pt x="3299" y="0"/>
                  </a:cubicBezTo>
                  <a:close/>
                  <a:moveTo>
                    <a:pt x="3315" y="0"/>
                  </a:moveTo>
                  <a:lnTo>
                    <a:pt x="3320" y="0"/>
                  </a:lnTo>
                  <a:cubicBezTo>
                    <a:pt x="3321" y="0"/>
                    <a:pt x="3323" y="1"/>
                    <a:pt x="3323" y="3"/>
                  </a:cubicBezTo>
                  <a:cubicBezTo>
                    <a:pt x="3323" y="4"/>
                    <a:pt x="3321" y="5"/>
                    <a:pt x="3320" y="5"/>
                  </a:cubicBezTo>
                  <a:lnTo>
                    <a:pt x="3315" y="5"/>
                  </a:lnTo>
                  <a:cubicBezTo>
                    <a:pt x="3313" y="5"/>
                    <a:pt x="3312" y="4"/>
                    <a:pt x="3312" y="3"/>
                  </a:cubicBezTo>
                  <a:cubicBezTo>
                    <a:pt x="3312" y="1"/>
                    <a:pt x="3313" y="0"/>
                    <a:pt x="3315" y="0"/>
                  </a:cubicBezTo>
                  <a:close/>
                  <a:moveTo>
                    <a:pt x="3331" y="0"/>
                  </a:moveTo>
                  <a:lnTo>
                    <a:pt x="3336" y="0"/>
                  </a:lnTo>
                  <a:cubicBezTo>
                    <a:pt x="3337" y="0"/>
                    <a:pt x="3339" y="1"/>
                    <a:pt x="3339" y="3"/>
                  </a:cubicBezTo>
                  <a:cubicBezTo>
                    <a:pt x="3339" y="4"/>
                    <a:pt x="3337" y="5"/>
                    <a:pt x="3336" y="5"/>
                  </a:cubicBezTo>
                  <a:lnTo>
                    <a:pt x="3331" y="5"/>
                  </a:lnTo>
                  <a:cubicBezTo>
                    <a:pt x="3329" y="5"/>
                    <a:pt x="3328" y="4"/>
                    <a:pt x="3328" y="3"/>
                  </a:cubicBezTo>
                  <a:cubicBezTo>
                    <a:pt x="3328" y="1"/>
                    <a:pt x="3329" y="0"/>
                    <a:pt x="3331" y="0"/>
                  </a:cubicBezTo>
                  <a:close/>
                  <a:moveTo>
                    <a:pt x="3347" y="0"/>
                  </a:moveTo>
                  <a:lnTo>
                    <a:pt x="3352" y="0"/>
                  </a:lnTo>
                  <a:cubicBezTo>
                    <a:pt x="3353" y="0"/>
                    <a:pt x="3355" y="1"/>
                    <a:pt x="3355" y="3"/>
                  </a:cubicBezTo>
                  <a:cubicBezTo>
                    <a:pt x="3355" y="4"/>
                    <a:pt x="3353" y="5"/>
                    <a:pt x="3352" y="5"/>
                  </a:cubicBezTo>
                  <a:lnTo>
                    <a:pt x="3347" y="5"/>
                  </a:lnTo>
                  <a:cubicBezTo>
                    <a:pt x="3345" y="5"/>
                    <a:pt x="3344" y="4"/>
                    <a:pt x="3344" y="3"/>
                  </a:cubicBezTo>
                  <a:cubicBezTo>
                    <a:pt x="3344" y="1"/>
                    <a:pt x="3345" y="0"/>
                    <a:pt x="3347" y="0"/>
                  </a:cubicBezTo>
                  <a:close/>
                  <a:moveTo>
                    <a:pt x="3363" y="0"/>
                  </a:moveTo>
                  <a:lnTo>
                    <a:pt x="3368" y="0"/>
                  </a:lnTo>
                  <a:cubicBezTo>
                    <a:pt x="3369" y="0"/>
                    <a:pt x="3371" y="1"/>
                    <a:pt x="3371" y="3"/>
                  </a:cubicBezTo>
                  <a:cubicBezTo>
                    <a:pt x="3371" y="4"/>
                    <a:pt x="3369" y="5"/>
                    <a:pt x="3368" y="5"/>
                  </a:cubicBezTo>
                  <a:lnTo>
                    <a:pt x="3363" y="5"/>
                  </a:lnTo>
                  <a:cubicBezTo>
                    <a:pt x="3361" y="5"/>
                    <a:pt x="3360" y="4"/>
                    <a:pt x="3360" y="3"/>
                  </a:cubicBezTo>
                  <a:cubicBezTo>
                    <a:pt x="3360" y="1"/>
                    <a:pt x="3361" y="0"/>
                    <a:pt x="3363" y="0"/>
                  </a:cubicBezTo>
                  <a:close/>
                  <a:moveTo>
                    <a:pt x="3379" y="0"/>
                  </a:moveTo>
                  <a:lnTo>
                    <a:pt x="3384" y="0"/>
                  </a:lnTo>
                  <a:cubicBezTo>
                    <a:pt x="3385" y="0"/>
                    <a:pt x="3387" y="1"/>
                    <a:pt x="3387" y="3"/>
                  </a:cubicBezTo>
                  <a:cubicBezTo>
                    <a:pt x="3387" y="4"/>
                    <a:pt x="3385" y="5"/>
                    <a:pt x="3384" y="5"/>
                  </a:cubicBezTo>
                  <a:lnTo>
                    <a:pt x="3379" y="5"/>
                  </a:lnTo>
                  <a:cubicBezTo>
                    <a:pt x="3377" y="5"/>
                    <a:pt x="3376" y="4"/>
                    <a:pt x="3376" y="3"/>
                  </a:cubicBezTo>
                  <a:cubicBezTo>
                    <a:pt x="3376" y="1"/>
                    <a:pt x="3377" y="0"/>
                    <a:pt x="3379" y="0"/>
                  </a:cubicBezTo>
                  <a:close/>
                  <a:moveTo>
                    <a:pt x="3395" y="0"/>
                  </a:moveTo>
                  <a:lnTo>
                    <a:pt x="3400" y="0"/>
                  </a:lnTo>
                  <a:cubicBezTo>
                    <a:pt x="3401" y="0"/>
                    <a:pt x="3403" y="1"/>
                    <a:pt x="3403" y="3"/>
                  </a:cubicBezTo>
                  <a:cubicBezTo>
                    <a:pt x="3403" y="4"/>
                    <a:pt x="3401" y="5"/>
                    <a:pt x="3400" y="5"/>
                  </a:cubicBezTo>
                  <a:lnTo>
                    <a:pt x="3395" y="5"/>
                  </a:lnTo>
                  <a:cubicBezTo>
                    <a:pt x="3393" y="5"/>
                    <a:pt x="3392" y="4"/>
                    <a:pt x="3392" y="3"/>
                  </a:cubicBezTo>
                  <a:cubicBezTo>
                    <a:pt x="3392" y="1"/>
                    <a:pt x="3393" y="0"/>
                    <a:pt x="3395" y="0"/>
                  </a:cubicBezTo>
                  <a:close/>
                  <a:moveTo>
                    <a:pt x="3411" y="0"/>
                  </a:moveTo>
                  <a:lnTo>
                    <a:pt x="3416" y="0"/>
                  </a:lnTo>
                  <a:cubicBezTo>
                    <a:pt x="3417" y="0"/>
                    <a:pt x="3419" y="1"/>
                    <a:pt x="3419" y="3"/>
                  </a:cubicBezTo>
                  <a:cubicBezTo>
                    <a:pt x="3419" y="4"/>
                    <a:pt x="3417" y="5"/>
                    <a:pt x="3416" y="5"/>
                  </a:cubicBezTo>
                  <a:lnTo>
                    <a:pt x="3411" y="5"/>
                  </a:lnTo>
                  <a:cubicBezTo>
                    <a:pt x="3409" y="5"/>
                    <a:pt x="3408" y="4"/>
                    <a:pt x="3408" y="3"/>
                  </a:cubicBezTo>
                  <a:cubicBezTo>
                    <a:pt x="3408" y="1"/>
                    <a:pt x="3409" y="0"/>
                    <a:pt x="3411" y="0"/>
                  </a:cubicBezTo>
                  <a:close/>
                  <a:moveTo>
                    <a:pt x="3427" y="0"/>
                  </a:moveTo>
                  <a:lnTo>
                    <a:pt x="3432" y="0"/>
                  </a:lnTo>
                  <a:cubicBezTo>
                    <a:pt x="3433" y="0"/>
                    <a:pt x="3435" y="1"/>
                    <a:pt x="3435" y="3"/>
                  </a:cubicBezTo>
                  <a:cubicBezTo>
                    <a:pt x="3435" y="4"/>
                    <a:pt x="3433" y="5"/>
                    <a:pt x="3432" y="5"/>
                  </a:cubicBezTo>
                  <a:lnTo>
                    <a:pt x="3427" y="5"/>
                  </a:lnTo>
                  <a:cubicBezTo>
                    <a:pt x="3425" y="5"/>
                    <a:pt x="3424" y="4"/>
                    <a:pt x="3424" y="3"/>
                  </a:cubicBezTo>
                  <a:cubicBezTo>
                    <a:pt x="3424" y="1"/>
                    <a:pt x="3425" y="0"/>
                    <a:pt x="3427" y="0"/>
                  </a:cubicBezTo>
                  <a:close/>
                  <a:moveTo>
                    <a:pt x="3443" y="0"/>
                  </a:moveTo>
                  <a:lnTo>
                    <a:pt x="3448" y="0"/>
                  </a:lnTo>
                  <a:cubicBezTo>
                    <a:pt x="3449" y="0"/>
                    <a:pt x="3451" y="1"/>
                    <a:pt x="3451" y="3"/>
                  </a:cubicBezTo>
                  <a:cubicBezTo>
                    <a:pt x="3451" y="4"/>
                    <a:pt x="3449" y="5"/>
                    <a:pt x="3448" y="5"/>
                  </a:cubicBezTo>
                  <a:lnTo>
                    <a:pt x="3443" y="5"/>
                  </a:lnTo>
                  <a:cubicBezTo>
                    <a:pt x="3441" y="5"/>
                    <a:pt x="3440" y="4"/>
                    <a:pt x="3440" y="3"/>
                  </a:cubicBezTo>
                  <a:cubicBezTo>
                    <a:pt x="3440" y="1"/>
                    <a:pt x="3441" y="0"/>
                    <a:pt x="3443" y="0"/>
                  </a:cubicBezTo>
                  <a:close/>
                  <a:moveTo>
                    <a:pt x="3459" y="0"/>
                  </a:moveTo>
                  <a:lnTo>
                    <a:pt x="3464" y="0"/>
                  </a:lnTo>
                  <a:cubicBezTo>
                    <a:pt x="3465" y="0"/>
                    <a:pt x="3467" y="1"/>
                    <a:pt x="3467" y="3"/>
                  </a:cubicBezTo>
                  <a:cubicBezTo>
                    <a:pt x="3467" y="4"/>
                    <a:pt x="3465" y="5"/>
                    <a:pt x="3464" y="5"/>
                  </a:cubicBezTo>
                  <a:lnTo>
                    <a:pt x="3459" y="5"/>
                  </a:lnTo>
                  <a:cubicBezTo>
                    <a:pt x="3457" y="5"/>
                    <a:pt x="3456" y="4"/>
                    <a:pt x="3456" y="3"/>
                  </a:cubicBezTo>
                  <a:cubicBezTo>
                    <a:pt x="3456" y="1"/>
                    <a:pt x="3457" y="0"/>
                    <a:pt x="3459" y="0"/>
                  </a:cubicBezTo>
                  <a:close/>
                  <a:moveTo>
                    <a:pt x="3475" y="0"/>
                  </a:moveTo>
                  <a:lnTo>
                    <a:pt x="3480" y="0"/>
                  </a:lnTo>
                  <a:cubicBezTo>
                    <a:pt x="3481" y="0"/>
                    <a:pt x="3483" y="1"/>
                    <a:pt x="3483" y="3"/>
                  </a:cubicBezTo>
                  <a:cubicBezTo>
                    <a:pt x="3483" y="4"/>
                    <a:pt x="3481" y="5"/>
                    <a:pt x="3480" y="5"/>
                  </a:cubicBezTo>
                  <a:lnTo>
                    <a:pt x="3475" y="5"/>
                  </a:lnTo>
                  <a:cubicBezTo>
                    <a:pt x="3473" y="5"/>
                    <a:pt x="3472" y="4"/>
                    <a:pt x="3472" y="3"/>
                  </a:cubicBezTo>
                  <a:cubicBezTo>
                    <a:pt x="3472" y="1"/>
                    <a:pt x="3473" y="0"/>
                    <a:pt x="3475" y="0"/>
                  </a:cubicBezTo>
                  <a:close/>
                  <a:moveTo>
                    <a:pt x="3491" y="0"/>
                  </a:moveTo>
                  <a:lnTo>
                    <a:pt x="3496" y="0"/>
                  </a:lnTo>
                  <a:cubicBezTo>
                    <a:pt x="3497" y="0"/>
                    <a:pt x="3499" y="1"/>
                    <a:pt x="3499" y="3"/>
                  </a:cubicBezTo>
                  <a:cubicBezTo>
                    <a:pt x="3499" y="4"/>
                    <a:pt x="3497" y="5"/>
                    <a:pt x="3496" y="5"/>
                  </a:cubicBezTo>
                  <a:lnTo>
                    <a:pt x="3491" y="5"/>
                  </a:lnTo>
                  <a:cubicBezTo>
                    <a:pt x="3489" y="5"/>
                    <a:pt x="3488" y="4"/>
                    <a:pt x="3488" y="3"/>
                  </a:cubicBezTo>
                  <a:cubicBezTo>
                    <a:pt x="3488" y="1"/>
                    <a:pt x="3489" y="0"/>
                    <a:pt x="3491" y="0"/>
                  </a:cubicBezTo>
                  <a:close/>
                  <a:moveTo>
                    <a:pt x="3507" y="0"/>
                  </a:moveTo>
                  <a:lnTo>
                    <a:pt x="3512" y="0"/>
                  </a:lnTo>
                  <a:cubicBezTo>
                    <a:pt x="3513" y="0"/>
                    <a:pt x="3515" y="1"/>
                    <a:pt x="3515" y="3"/>
                  </a:cubicBezTo>
                  <a:cubicBezTo>
                    <a:pt x="3515" y="4"/>
                    <a:pt x="3513" y="5"/>
                    <a:pt x="3512" y="5"/>
                  </a:cubicBezTo>
                  <a:lnTo>
                    <a:pt x="3507" y="5"/>
                  </a:lnTo>
                  <a:cubicBezTo>
                    <a:pt x="3505" y="5"/>
                    <a:pt x="3504" y="4"/>
                    <a:pt x="3504" y="3"/>
                  </a:cubicBezTo>
                  <a:cubicBezTo>
                    <a:pt x="3504" y="1"/>
                    <a:pt x="3505" y="0"/>
                    <a:pt x="3507" y="0"/>
                  </a:cubicBezTo>
                  <a:close/>
                  <a:moveTo>
                    <a:pt x="3523" y="0"/>
                  </a:moveTo>
                  <a:lnTo>
                    <a:pt x="3528" y="0"/>
                  </a:lnTo>
                  <a:cubicBezTo>
                    <a:pt x="3529" y="0"/>
                    <a:pt x="3531" y="1"/>
                    <a:pt x="3531" y="3"/>
                  </a:cubicBezTo>
                  <a:cubicBezTo>
                    <a:pt x="3531" y="4"/>
                    <a:pt x="3529" y="5"/>
                    <a:pt x="3528" y="5"/>
                  </a:cubicBezTo>
                  <a:lnTo>
                    <a:pt x="3523" y="5"/>
                  </a:lnTo>
                  <a:cubicBezTo>
                    <a:pt x="3521" y="5"/>
                    <a:pt x="3520" y="4"/>
                    <a:pt x="3520" y="3"/>
                  </a:cubicBezTo>
                  <a:cubicBezTo>
                    <a:pt x="3520" y="1"/>
                    <a:pt x="3521" y="0"/>
                    <a:pt x="3523" y="0"/>
                  </a:cubicBezTo>
                  <a:close/>
                  <a:moveTo>
                    <a:pt x="3539" y="0"/>
                  </a:moveTo>
                  <a:lnTo>
                    <a:pt x="3544" y="0"/>
                  </a:lnTo>
                  <a:cubicBezTo>
                    <a:pt x="3545" y="0"/>
                    <a:pt x="3547" y="1"/>
                    <a:pt x="3547" y="3"/>
                  </a:cubicBezTo>
                  <a:cubicBezTo>
                    <a:pt x="3547" y="4"/>
                    <a:pt x="3545" y="5"/>
                    <a:pt x="3544" y="5"/>
                  </a:cubicBezTo>
                  <a:lnTo>
                    <a:pt x="3539" y="5"/>
                  </a:lnTo>
                  <a:cubicBezTo>
                    <a:pt x="3537" y="5"/>
                    <a:pt x="3536" y="4"/>
                    <a:pt x="3536" y="3"/>
                  </a:cubicBezTo>
                  <a:cubicBezTo>
                    <a:pt x="3536" y="1"/>
                    <a:pt x="3537" y="0"/>
                    <a:pt x="3539" y="0"/>
                  </a:cubicBezTo>
                  <a:close/>
                  <a:moveTo>
                    <a:pt x="3555" y="0"/>
                  </a:moveTo>
                  <a:lnTo>
                    <a:pt x="3560" y="0"/>
                  </a:lnTo>
                  <a:cubicBezTo>
                    <a:pt x="3561" y="0"/>
                    <a:pt x="3563" y="1"/>
                    <a:pt x="3563" y="3"/>
                  </a:cubicBezTo>
                  <a:cubicBezTo>
                    <a:pt x="3563" y="4"/>
                    <a:pt x="3561" y="5"/>
                    <a:pt x="3560" y="5"/>
                  </a:cubicBezTo>
                  <a:lnTo>
                    <a:pt x="3555" y="5"/>
                  </a:lnTo>
                  <a:cubicBezTo>
                    <a:pt x="3553" y="5"/>
                    <a:pt x="3552" y="4"/>
                    <a:pt x="3552" y="3"/>
                  </a:cubicBezTo>
                  <a:cubicBezTo>
                    <a:pt x="3552" y="1"/>
                    <a:pt x="3553" y="0"/>
                    <a:pt x="3555" y="0"/>
                  </a:cubicBezTo>
                  <a:close/>
                  <a:moveTo>
                    <a:pt x="3571" y="0"/>
                  </a:moveTo>
                  <a:lnTo>
                    <a:pt x="3576" y="0"/>
                  </a:lnTo>
                  <a:cubicBezTo>
                    <a:pt x="3577" y="0"/>
                    <a:pt x="3579" y="1"/>
                    <a:pt x="3579" y="3"/>
                  </a:cubicBezTo>
                  <a:cubicBezTo>
                    <a:pt x="3579" y="4"/>
                    <a:pt x="3577" y="5"/>
                    <a:pt x="3576" y="5"/>
                  </a:cubicBezTo>
                  <a:lnTo>
                    <a:pt x="3571" y="5"/>
                  </a:lnTo>
                  <a:cubicBezTo>
                    <a:pt x="3569" y="5"/>
                    <a:pt x="3568" y="4"/>
                    <a:pt x="3568" y="3"/>
                  </a:cubicBezTo>
                  <a:cubicBezTo>
                    <a:pt x="3568" y="1"/>
                    <a:pt x="3569" y="0"/>
                    <a:pt x="3571" y="0"/>
                  </a:cubicBezTo>
                  <a:close/>
                  <a:moveTo>
                    <a:pt x="3587" y="0"/>
                  </a:moveTo>
                  <a:lnTo>
                    <a:pt x="3592" y="0"/>
                  </a:lnTo>
                  <a:cubicBezTo>
                    <a:pt x="3593" y="0"/>
                    <a:pt x="3595" y="1"/>
                    <a:pt x="3595" y="3"/>
                  </a:cubicBezTo>
                  <a:cubicBezTo>
                    <a:pt x="3595" y="4"/>
                    <a:pt x="3593" y="5"/>
                    <a:pt x="3592" y="5"/>
                  </a:cubicBezTo>
                  <a:lnTo>
                    <a:pt x="3587" y="5"/>
                  </a:lnTo>
                  <a:cubicBezTo>
                    <a:pt x="3585" y="5"/>
                    <a:pt x="3584" y="4"/>
                    <a:pt x="3584" y="3"/>
                  </a:cubicBezTo>
                  <a:cubicBezTo>
                    <a:pt x="3584" y="1"/>
                    <a:pt x="3585" y="0"/>
                    <a:pt x="3587" y="0"/>
                  </a:cubicBezTo>
                  <a:close/>
                  <a:moveTo>
                    <a:pt x="3603" y="0"/>
                  </a:moveTo>
                  <a:lnTo>
                    <a:pt x="3608" y="0"/>
                  </a:lnTo>
                  <a:cubicBezTo>
                    <a:pt x="3609" y="0"/>
                    <a:pt x="3611" y="1"/>
                    <a:pt x="3611" y="3"/>
                  </a:cubicBezTo>
                  <a:cubicBezTo>
                    <a:pt x="3611" y="4"/>
                    <a:pt x="3609" y="5"/>
                    <a:pt x="3608" y="5"/>
                  </a:cubicBezTo>
                  <a:lnTo>
                    <a:pt x="3603" y="5"/>
                  </a:lnTo>
                  <a:cubicBezTo>
                    <a:pt x="3601" y="5"/>
                    <a:pt x="3600" y="4"/>
                    <a:pt x="3600" y="3"/>
                  </a:cubicBezTo>
                  <a:cubicBezTo>
                    <a:pt x="3600" y="1"/>
                    <a:pt x="3601" y="0"/>
                    <a:pt x="3603" y="0"/>
                  </a:cubicBezTo>
                  <a:close/>
                  <a:moveTo>
                    <a:pt x="3619" y="0"/>
                  </a:moveTo>
                  <a:lnTo>
                    <a:pt x="3624" y="0"/>
                  </a:lnTo>
                  <a:cubicBezTo>
                    <a:pt x="3625" y="0"/>
                    <a:pt x="3627" y="1"/>
                    <a:pt x="3627" y="3"/>
                  </a:cubicBezTo>
                  <a:cubicBezTo>
                    <a:pt x="3627" y="4"/>
                    <a:pt x="3625" y="5"/>
                    <a:pt x="3624" y="5"/>
                  </a:cubicBezTo>
                  <a:lnTo>
                    <a:pt x="3619" y="5"/>
                  </a:lnTo>
                  <a:cubicBezTo>
                    <a:pt x="3617" y="5"/>
                    <a:pt x="3616" y="4"/>
                    <a:pt x="3616" y="3"/>
                  </a:cubicBezTo>
                  <a:cubicBezTo>
                    <a:pt x="3616" y="1"/>
                    <a:pt x="3617" y="0"/>
                    <a:pt x="3619" y="0"/>
                  </a:cubicBezTo>
                  <a:close/>
                  <a:moveTo>
                    <a:pt x="3635" y="0"/>
                  </a:moveTo>
                  <a:lnTo>
                    <a:pt x="3640" y="0"/>
                  </a:lnTo>
                  <a:cubicBezTo>
                    <a:pt x="3641" y="0"/>
                    <a:pt x="3643" y="1"/>
                    <a:pt x="3643" y="3"/>
                  </a:cubicBezTo>
                  <a:cubicBezTo>
                    <a:pt x="3643" y="4"/>
                    <a:pt x="3641" y="5"/>
                    <a:pt x="3640" y="5"/>
                  </a:cubicBezTo>
                  <a:lnTo>
                    <a:pt x="3635" y="5"/>
                  </a:lnTo>
                  <a:cubicBezTo>
                    <a:pt x="3633" y="5"/>
                    <a:pt x="3632" y="4"/>
                    <a:pt x="3632" y="3"/>
                  </a:cubicBezTo>
                  <a:cubicBezTo>
                    <a:pt x="3632" y="1"/>
                    <a:pt x="3633" y="0"/>
                    <a:pt x="3635" y="0"/>
                  </a:cubicBezTo>
                  <a:close/>
                  <a:moveTo>
                    <a:pt x="3651" y="0"/>
                  </a:moveTo>
                  <a:lnTo>
                    <a:pt x="3656" y="0"/>
                  </a:lnTo>
                  <a:cubicBezTo>
                    <a:pt x="3657" y="0"/>
                    <a:pt x="3659" y="1"/>
                    <a:pt x="3659" y="3"/>
                  </a:cubicBezTo>
                  <a:cubicBezTo>
                    <a:pt x="3659" y="4"/>
                    <a:pt x="3657" y="5"/>
                    <a:pt x="3656" y="5"/>
                  </a:cubicBezTo>
                  <a:lnTo>
                    <a:pt x="3651" y="5"/>
                  </a:lnTo>
                  <a:cubicBezTo>
                    <a:pt x="3649" y="5"/>
                    <a:pt x="3648" y="4"/>
                    <a:pt x="3648" y="3"/>
                  </a:cubicBezTo>
                  <a:cubicBezTo>
                    <a:pt x="3648" y="1"/>
                    <a:pt x="3649" y="0"/>
                    <a:pt x="3651" y="0"/>
                  </a:cubicBezTo>
                  <a:close/>
                  <a:moveTo>
                    <a:pt x="3667" y="0"/>
                  </a:moveTo>
                  <a:lnTo>
                    <a:pt x="3672" y="0"/>
                  </a:lnTo>
                  <a:cubicBezTo>
                    <a:pt x="3673" y="0"/>
                    <a:pt x="3675" y="1"/>
                    <a:pt x="3675" y="3"/>
                  </a:cubicBezTo>
                  <a:cubicBezTo>
                    <a:pt x="3675" y="4"/>
                    <a:pt x="3673" y="5"/>
                    <a:pt x="3672" y="5"/>
                  </a:cubicBezTo>
                  <a:lnTo>
                    <a:pt x="3667" y="5"/>
                  </a:lnTo>
                  <a:cubicBezTo>
                    <a:pt x="3665" y="5"/>
                    <a:pt x="3664" y="4"/>
                    <a:pt x="3664" y="3"/>
                  </a:cubicBezTo>
                  <a:cubicBezTo>
                    <a:pt x="3664" y="1"/>
                    <a:pt x="3665" y="0"/>
                    <a:pt x="3667" y="0"/>
                  </a:cubicBezTo>
                  <a:close/>
                  <a:moveTo>
                    <a:pt x="3683" y="0"/>
                  </a:moveTo>
                  <a:lnTo>
                    <a:pt x="3688" y="0"/>
                  </a:lnTo>
                  <a:cubicBezTo>
                    <a:pt x="3689" y="0"/>
                    <a:pt x="3691" y="1"/>
                    <a:pt x="3691" y="3"/>
                  </a:cubicBezTo>
                  <a:cubicBezTo>
                    <a:pt x="3691" y="4"/>
                    <a:pt x="3689" y="5"/>
                    <a:pt x="3688" y="5"/>
                  </a:cubicBezTo>
                  <a:lnTo>
                    <a:pt x="3683" y="5"/>
                  </a:lnTo>
                  <a:cubicBezTo>
                    <a:pt x="3681" y="5"/>
                    <a:pt x="3680" y="4"/>
                    <a:pt x="3680" y="3"/>
                  </a:cubicBezTo>
                  <a:cubicBezTo>
                    <a:pt x="3680" y="1"/>
                    <a:pt x="3681" y="0"/>
                    <a:pt x="3683" y="0"/>
                  </a:cubicBezTo>
                  <a:close/>
                  <a:moveTo>
                    <a:pt x="3699" y="0"/>
                  </a:moveTo>
                  <a:lnTo>
                    <a:pt x="3704" y="0"/>
                  </a:lnTo>
                  <a:cubicBezTo>
                    <a:pt x="3705" y="0"/>
                    <a:pt x="3707" y="1"/>
                    <a:pt x="3707" y="3"/>
                  </a:cubicBezTo>
                  <a:cubicBezTo>
                    <a:pt x="3707" y="4"/>
                    <a:pt x="3705" y="5"/>
                    <a:pt x="3704" y="5"/>
                  </a:cubicBezTo>
                  <a:lnTo>
                    <a:pt x="3699" y="5"/>
                  </a:lnTo>
                  <a:cubicBezTo>
                    <a:pt x="3697" y="5"/>
                    <a:pt x="3696" y="4"/>
                    <a:pt x="3696" y="3"/>
                  </a:cubicBezTo>
                  <a:cubicBezTo>
                    <a:pt x="3696" y="1"/>
                    <a:pt x="3697" y="0"/>
                    <a:pt x="3699" y="0"/>
                  </a:cubicBezTo>
                  <a:close/>
                  <a:moveTo>
                    <a:pt x="3715" y="0"/>
                  </a:moveTo>
                  <a:lnTo>
                    <a:pt x="3720" y="0"/>
                  </a:lnTo>
                  <a:cubicBezTo>
                    <a:pt x="3721" y="0"/>
                    <a:pt x="3723" y="1"/>
                    <a:pt x="3723" y="3"/>
                  </a:cubicBezTo>
                  <a:cubicBezTo>
                    <a:pt x="3723" y="4"/>
                    <a:pt x="3721" y="5"/>
                    <a:pt x="3720" y="5"/>
                  </a:cubicBezTo>
                  <a:lnTo>
                    <a:pt x="3715" y="5"/>
                  </a:lnTo>
                  <a:cubicBezTo>
                    <a:pt x="3713" y="5"/>
                    <a:pt x="3712" y="4"/>
                    <a:pt x="3712" y="3"/>
                  </a:cubicBezTo>
                  <a:cubicBezTo>
                    <a:pt x="3712" y="1"/>
                    <a:pt x="3713" y="0"/>
                    <a:pt x="3715" y="0"/>
                  </a:cubicBezTo>
                  <a:close/>
                  <a:moveTo>
                    <a:pt x="3731" y="0"/>
                  </a:moveTo>
                  <a:lnTo>
                    <a:pt x="3736" y="0"/>
                  </a:lnTo>
                  <a:cubicBezTo>
                    <a:pt x="3737" y="0"/>
                    <a:pt x="3739" y="1"/>
                    <a:pt x="3739" y="3"/>
                  </a:cubicBezTo>
                  <a:cubicBezTo>
                    <a:pt x="3739" y="4"/>
                    <a:pt x="3737" y="5"/>
                    <a:pt x="3736" y="5"/>
                  </a:cubicBezTo>
                  <a:lnTo>
                    <a:pt x="3731" y="5"/>
                  </a:lnTo>
                  <a:cubicBezTo>
                    <a:pt x="3729" y="5"/>
                    <a:pt x="3728" y="4"/>
                    <a:pt x="3728" y="3"/>
                  </a:cubicBezTo>
                  <a:cubicBezTo>
                    <a:pt x="3728" y="1"/>
                    <a:pt x="3729" y="0"/>
                    <a:pt x="3731" y="0"/>
                  </a:cubicBezTo>
                  <a:close/>
                  <a:moveTo>
                    <a:pt x="3747" y="0"/>
                  </a:moveTo>
                  <a:lnTo>
                    <a:pt x="3752" y="0"/>
                  </a:lnTo>
                  <a:cubicBezTo>
                    <a:pt x="3753" y="0"/>
                    <a:pt x="3755" y="1"/>
                    <a:pt x="3755" y="3"/>
                  </a:cubicBezTo>
                  <a:cubicBezTo>
                    <a:pt x="3755" y="4"/>
                    <a:pt x="3753" y="5"/>
                    <a:pt x="3752" y="5"/>
                  </a:cubicBezTo>
                  <a:lnTo>
                    <a:pt x="3747" y="5"/>
                  </a:lnTo>
                  <a:cubicBezTo>
                    <a:pt x="3745" y="5"/>
                    <a:pt x="3744" y="4"/>
                    <a:pt x="3744" y="3"/>
                  </a:cubicBezTo>
                  <a:cubicBezTo>
                    <a:pt x="3744" y="1"/>
                    <a:pt x="3745" y="0"/>
                    <a:pt x="3747" y="0"/>
                  </a:cubicBezTo>
                  <a:close/>
                  <a:moveTo>
                    <a:pt x="3763" y="0"/>
                  </a:moveTo>
                  <a:lnTo>
                    <a:pt x="3768" y="0"/>
                  </a:lnTo>
                  <a:cubicBezTo>
                    <a:pt x="3769" y="0"/>
                    <a:pt x="3771" y="1"/>
                    <a:pt x="3771" y="3"/>
                  </a:cubicBezTo>
                  <a:cubicBezTo>
                    <a:pt x="3771" y="4"/>
                    <a:pt x="3769" y="5"/>
                    <a:pt x="3768" y="5"/>
                  </a:cubicBezTo>
                  <a:lnTo>
                    <a:pt x="3763" y="5"/>
                  </a:lnTo>
                  <a:cubicBezTo>
                    <a:pt x="3761" y="5"/>
                    <a:pt x="3760" y="4"/>
                    <a:pt x="3760" y="3"/>
                  </a:cubicBezTo>
                  <a:cubicBezTo>
                    <a:pt x="3760" y="1"/>
                    <a:pt x="3761" y="0"/>
                    <a:pt x="3763" y="0"/>
                  </a:cubicBezTo>
                  <a:close/>
                  <a:moveTo>
                    <a:pt x="3779" y="0"/>
                  </a:moveTo>
                  <a:lnTo>
                    <a:pt x="3784" y="0"/>
                  </a:lnTo>
                  <a:cubicBezTo>
                    <a:pt x="3785" y="0"/>
                    <a:pt x="3787" y="1"/>
                    <a:pt x="3787" y="3"/>
                  </a:cubicBezTo>
                  <a:cubicBezTo>
                    <a:pt x="3787" y="4"/>
                    <a:pt x="3785" y="5"/>
                    <a:pt x="3784" y="5"/>
                  </a:cubicBezTo>
                  <a:lnTo>
                    <a:pt x="3779" y="5"/>
                  </a:lnTo>
                  <a:cubicBezTo>
                    <a:pt x="3777" y="5"/>
                    <a:pt x="3776" y="4"/>
                    <a:pt x="3776" y="3"/>
                  </a:cubicBezTo>
                  <a:cubicBezTo>
                    <a:pt x="3776" y="1"/>
                    <a:pt x="3777" y="0"/>
                    <a:pt x="3779" y="0"/>
                  </a:cubicBezTo>
                  <a:close/>
                  <a:moveTo>
                    <a:pt x="3795" y="0"/>
                  </a:moveTo>
                  <a:lnTo>
                    <a:pt x="3800" y="0"/>
                  </a:lnTo>
                  <a:cubicBezTo>
                    <a:pt x="3801" y="0"/>
                    <a:pt x="3803" y="1"/>
                    <a:pt x="3803" y="3"/>
                  </a:cubicBezTo>
                  <a:cubicBezTo>
                    <a:pt x="3803" y="4"/>
                    <a:pt x="3801" y="5"/>
                    <a:pt x="3800" y="5"/>
                  </a:cubicBezTo>
                  <a:lnTo>
                    <a:pt x="3795" y="5"/>
                  </a:lnTo>
                  <a:cubicBezTo>
                    <a:pt x="3793" y="5"/>
                    <a:pt x="3792" y="4"/>
                    <a:pt x="3792" y="3"/>
                  </a:cubicBezTo>
                  <a:cubicBezTo>
                    <a:pt x="3792" y="1"/>
                    <a:pt x="3793" y="0"/>
                    <a:pt x="3795" y="0"/>
                  </a:cubicBezTo>
                  <a:close/>
                  <a:moveTo>
                    <a:pt x="3811" y="0"/>
                  </a:moveTo>
                  <a:lnTo>
                    <a:pt x="3816" y="0"/>
                  </a:lnTo>
                  <a:cubicBezTo>
                    <a:pt x="3817" y="0"/>
                    <a:pt x="3819" y="1"/>
                    <a:pt x="3819" y="3"/>
                  </a:cubicBezTo>
                  <a:cubicBezTo>
                    <a:pt x="3819" y="4"/>
                    <a:pt x="3817" y="5"/>
                    <a:pt x="3816" y="5"/>
                  </a:cubicBezTo>
                  <a:lnTo>
                    <a:pt x="3811" y="5"/>
                  </a:lnTo>
                  <a:cubicBezTo>
                    <a:pt x="3809" y="5"/>
                    <a:pt x="3808" y="4"/>
                    <a:pt x="3808" y="3"/>
                  </a:cubicBezTo>
                  <a:cubicBezTo>
                    <a:pt x="3808" y="1"/>
                    <a:pt x="3809" y="0"/>
                    <a:pt x="3811" y="0"/>
                  </a:cubicBezTo>
                  <a:close/>
                  <a:moveTo>
                    <a:pt x="3827" y="0"/>
                  </a:moveTo>
                  <a:lnTo>
                    <a:pt x="3832" y="0"/>
                  </a:lnTo>
                  <a:cubicBezTo>
                    <a:pt x="3833" y="0"/>
                    <a:pt x="3835" y="1"/>
                    <a:pt x="3835" y="3"/>
                  </a:cubicBezTo>
                  <a:cubicBezTo>
                    <a:pt x="3835" y="4"/>
                    <a:pt x="3833" y="5"/>
                    <a:pt x="3832" y="5"/>
                  </a:cubicBezTo>
                  <a:lnTo>
                    <a:pt x="3827" y="5"/>
                  </a:lnTo>
                  <a:cubicBezTo>
                    <a:pt x="3825" y="5"/>
                    <a:pt x="3824" y="4"/>
                    <a:pt x="3824" y="3"/>
                  </a:cubicBezTo>
                  <a:cubicBezTo>
                    <a:pt x="3824" y="1"/>
                    <a:pt x="3825" y="0"/>
                    <a:pt x="3827" y="0"/>
                  </a:cubicBezTo>
                  <a:close/>
                  <a:moveTo>
                    <a:pt x="3843" y="0"/>
                  </a:moveTo>
                  <a:lnTo>
                    <a:pt x="3848" y="0"/>
                  </a:lnTo>
                  <a:cubicBezTo>
                    <a:pt x="3849" y="0"/>
                    <a:pt x="3851" y="1"/>
                    <a:pt x="3851" y="3"/>
                  </a:cubicBezTo>
                  <a:cubicBezTo>
                    <a:pt x="3851" y="4"/>
                    <a:pt x="3849" y="5"/>
                    <a:pt x="3848" y="5"/>
                  </a:cubicBezTo>
                  <a:lnTo>
                    <a:pt x="3843" y="5"/>
                  </a:lnTo>
                  <a:cubicBezTo>
                    <a:pt x="3841" y="5"/>
                    <a:pt x="3840" y="4"/>
                    <a:pt x="3840" y="3"/>
                  </a:cubicBezTo>
                  <a:cubicBezTo>
                    <a:pt x="3840" y="1"/>
                    <a:pt x="3841" y="0"/>
                    <a:pt x="3843" y="0"/>
                  </a:cubicBezTo>
                  <a:close/>
                  <a:moveTo>
                    <a:pt x="3859" y="0"/>
                  </a:moveTo>
                  <a:lnTo>
                    <a:pt x="3864" y="0"/>
                  </a:lnTo>
                  <a:cubicBezTo>
                    <a:pt x="3865" y="0"/>
                    <a:pt x="3867" y="1"/>
                    <a:pt x="3867" y="3"/>
                  </a:cubicBezTo>
                  <a:cubicBezTo>
                    <a:pt x="3867" y="4"/>
                    <a:pt x="3865" y="5"/>
                    <a:pt x="3864" y="5"/>
                  </a:cubicBezTo>
                  <a:lnTo>
                    <a:pt x="3859" y="5"/>
                  </a:lnTo>
                  <a:cubicBezTo>
                    <a:pt x="3857" y="5"/>
                    <a:pt x="3856" y="4"/>
                    <a:pt x="3856" y="3"/>
                  </a:cubicBezTo>
                  <a:cubicBezTo>
                    <a:pt x="3856" y="1"/>
                    <a:pt x="3857" y="0"/>
                    <a:pt x="3859" y="0"/>
                  </a:cubicBezTo>
                  <a:close/>
                  <a:moveTo>
                    <a:pt x="3875" y="0"/>
                  </a:moveTo>
                  <a:lnTo>
                    <a:pt x="3880" y="0"/>
                  </a:lnTo>
                  <a:cubicBezTo>
                    <a:pt x="3881" y="0"/>
                    <a:pt x="3883" y="1"/>
                    <a:pt x="3883" y="3"/>
                  </a:cubicBezTo>
                  <a:cubicBezTo>
                    <a:pt x="3883" y="4"/>
                    <a:pt x="3881" y="5"/>
                    <a:pt x="3880" y="5"/>
                  </a:cubicBezTo>
                  <a:lnTo>
                    <a:pt x="3875" y="5"/>
                  </a:lnTo>
                  <a:cubicBezTo>
                    <a:pt x="3873" y="5"/>
                    <a:pt x="3872" y="4"/>
                    <a:pt x="3872" y="3"/>
                  </a:cubicBezTo>
                  <a:cubicBezTo>
                    <a:pt x="3872" y="1"/>
                    <a:pt x="3873" y="0"/>
                    <a:pt x="3875" y="0"/>
                  </a:cubicBezTo>
                  <a:close/>
                  <a:moveTo>
                    <a:pt x="3891" y="0"/>
                  </a:moveTo>
                  <a:lnTo>
                    <a:pt x="3896" y="0"/>
                  </a:lnTo>
                  <a:cubicBezTo>
                    <a:pt x="3897" y="0"/>
                    <a:pt x="3899" y="1"/>
                    <a:pt x="3899" y="3"/>
                  </a:cubicBezTo>
                  <a:cubicBezTo>
                    <a:pt x="3899" y="4"/>
                    <a:pt x="3897" y="5"/>
                    <a:pt x="3896" y="5"/>
                  </a:cubicBezTo>
                  <a:lnTo>
                    <a:pt x="3891" y="5"/>
                  </a:lnTo>
                  <a:cubicBezTo>
                    <a:pt x="3889" y="5"/>
                    <a:pt x="3888" y="4"/>
                    <a:pt x="3888" y="3"/>
                  </a:cubicBezTo>
                  <a:cubicBezTo>
                    <a:pt x="3888" y="1"/>
                    <a:pt x="3889" y="0"/>
                    <a:pt x="3891" y="0"/>
                  </a:cubicBezTo>
                  <a:close/>
                  <a:moveTo>
                    <a:pt x="3907" y="0"/>
                  </a:moveTo>
                  <a:lnTo>
                    <a:pt x="3912" y="0"/>
                  </a:lnTo>
                  <a:cubicBezTo>
                    <a:pt x="3913" y="0"/>
                    <a:pt x="3915" y="1"/>
                    <a:pt x="3915" y="3"/>
                  </a:cubicBezTo>
                  <a:cubicBezTo>
                    <a:pt x="3915" y="4"/>
                    <a:pt x="3913" y="5"/>
                    <a:pt x="3912" y="5"/>
                  </a:cubicBezTo>
                  <a:lnTo>
                    <a:pt x="3907" y="5"/>
                  </a:lnTo>
                  <a:cubicBezTo>
                    <a:pt x="3905" y="5"/>
                    <a:pt x="3904" y="4"/>
                    <a:pt x="3904" y="3"/>
                  </a:cubicBezTo>
                  <a:cubicBezTo>
                    <a:pt x="3904" y="1"/>
                    <a:pt x="3905" y="0"/>
                    <a:pt x="3907" y="0"/>
                  </a:cubicBezTo>
                  <a:close/>
                  <a:moveTo>
                    <a:pt x="3923" y="0"/>
                  </a:moveTo>
                  <a:lnTo>
                    <a:pt x="3928" y="0"/>
                  </a:lnTo>
                  <a:cubicBezTo>
                    <a:pt x="3929" y="0"/>
                    <a:pt x="3931" y="1"/>
                    <a:pt x="3931" y="3"/>
                  </a:cubicBezTo>
                  <a:cubicBezTo>
                    <a:pt x="3931" y="4"/>
                    <a:pt x="3929" y="5"/>
                    <a:pt x="3928" y="5"/>
                  </a:cubicBezTo>
                  <a:lnTo>
                    <a:pt x="3923" y="5"/>
                  </a:lnTo>
                  <a:cubicBezTo>
                    <a:pt x="3921" y="5"/>
                    <a:pt x="3920" y="4"/>
                    <a:pt x="3920" y="3"/>
                  </a:cubicBezTo>
                  <a:cubicBezTo>
                    <a:pt x="3920" y="1"/>
                    <a:pt x="3921" y="0"/>
                    <a:pt x="3923" y="0"/>
                  </a:cubicBezTo>
                  <a:close/>
                  <a:moveTo>
                    <a:pt x="3939" y="0"/>
                  </a:moveTo>
                  <a:lnTo>
                    <a:pt x="3944" y="0"/>
                  </a:lnTo>
                  <a:cubicBezTo>
                    <a:pt x="3945" y="0"/>
                    <a:pt x="3947" y="1"/>
                    <a:pt x="3947" y="3"/>
                  </a:cubicBezTo>
                  <a:cubicBezTo>
                    <a:pt x="3947" y="4"/>
                    <a:pt x="3945" y="5"/>
                    <a:pt x="3944" y="5"/>
                  </a:cubicBezTo>
                  <a:lnTo>
                    <a:pt x="3939" y="5"/>
                  </a:lnTo>
                  <a:cubicBezTo>
                    <a:pt x="3937" y="5"/>
                    <a:pt x="3936" y="4"/>
                    <a:pt x="3936" y="3"/>
                  </a:cubicBezTo>
                  <a:cubicBezTo>
                    <a:pt x="3936" y="1"/>
                    <a:pt x="3937" y="0"/>
                    <a:pt x="3939" y="0"/>
                  </a:cubicBezTo>
                  <a:close/>
                  <a:moveTo>
                    <a:pt x="3955" y="0"/>
                  </a:moveTo>
                  <a:lnTo>
                    <a:pt x="3960" y="0"/>
                  </a:lnTo>
                  <a:cubicBezTo>
                    <a:pt x="3961" y="0"/>
                    <a:pt x="3963" y="1"/>
                    <a:pt x="3963" y="3"/>
                  </a:cubicBezTo>
                  <a:cubicBezTo>
                    <a:pt x="3963" y="4"/>
                    <a:pt x="3961" y="5"/>
                    <a:pt x="3960" y="5"/>
                  </a:cubicBezTo>
                  <a:lnTo>
                    <a:pt x="3955" y="5"/>
                  </a:lnTo>
                  <a:cubicBezTo>
                    <a:pt x="3953" y="5"/>
                    <a:pt x="3952" y="4"/>
                    <a:pt x="3952" y="3"/>
                  </a:cubicBezTo>
                  <a:cubicBezTo>
                    <a:pt x="3952" y="1"/>
                    <a:pt x="3953" y="0"/>
                    <a:pt x="3955" y="0"/>
                  </a:cubicBezTo>
                  <a:close/>
                  <a:moveTo>
                    <a:pt x="3971" y="0"/>
                  </a:moveTo>
                  <a:lnTo>
                    <a:pt x="3976" y="0"/>
                  </a:lnTo>
                  <a:cubicBezTo>
                    <a:pt x="3977" y="0"/>
                    <a:pt x="3979" y="1"/>
                    <a:pt x="3979" y="3"/>
                  </a:cubicBezTo>
                  <a:cubicBezTo>
                    <a:pt x="3979" y="4"/>
                    <a:pt x="3977" y="5"/>
                    <a:pt x="3976" y="5"/>
                  </a:cubicBezTo>
                  <a:lnTo>
                    <a:pt x="3971" y="5"/>
                  </a:lnTo>
                  <a:cubicBezTo>
                    <a:pt x="3969" y="5"/>
                    <a:pt x="3968" y="4"/>
                    <a:pt x="3968" y="3"/>
                  </a:cubicBezTo>
                  <a:cubicBezTo>
                    <a:pt x="3968" y="1"/>
                    <a:pt x="3969" y="0"/>
                    <a:pt x="3971" y="0"/>
                  </a:cubicBezTo>
                  <a:close/>
                  <a:moveTo>
                    <a:pt x="3987" y="0"/>
                  </a:moveTo>
                  <a:lnTo>
                    <a:pt x="3992" y="0"/>
                  </a:lnTo>
                  <a:cubicBezTo>
                    <a:pt x="3993" y="0"/>
                    <a:pt x="3995" y="1"/>
                    <a:pt x="3995" y="3"/>
                  </a:cubicBezTo>
                  <a:cubicBezTo>
                    <a:pt x="3995" y="4"/>
                    <a:pt x="3993" y="5"/>
                    <a:pt x="3992" y="5"/>
                  </a:cubicBezTo>
                  <a:lnTo>
                    <a:pt x="3987" y="5"/>
                  </a:lnTo>
                  <a:cubicBezTo>
                    <a:pt x="3985" y="5"/>
                    <a:pt x="3984" y="4"/>
                    <a:pt x="3984" y="3"/>
                  </a:cubicBezTo>
                  <a:cubicBezTo>
                    <a:pt x="3984" y="1"/>
                    <a:pt x="3985" y="0"/>
                    <a:pt x="3987" y="0"/>
                  </a:cubicBezTo>
                  <a:close/>
                  <a:moveTo>
                    <a:pt x="4003" y="0"/>
                  </a:moveTo>
                  <a:lnTo>
                    <a:pt x="4008" y="0"/>
                  </a:lnTo>
                  <a:cubicBezTo>
                    <a:pt x="4009" y="0"/>
                    <a:pt x="4011" y="1"/>
                    <a:pt x="4011" y="3"/>
                  </a:cubicBezTo>
                  <a:cubicBezTo>
                    <a:pt x="4011" y="4"/>
                    <a:pt x="4009" y="5"/>
                    <a:pt x="4008" y="5"/>
                  </a:cubicBezTo>
                  <a:lnTo>
                    <a:pt x="4003" y="5"/>
                  </a:lnTo>
                  <a:cubicBezTo>
                    <a:pt x="4001" y="5"/>
                    <a:pt x="4000" y="4"/>
                    <a:pt x="4000" y="3"/>
                  </a:cubicBezTo>
                  <a:cubicBezTo>
                    <a:pt x="4000" y="1"/>
                    <a:pt x="4001" y="0"/>
                    <a:pt x="4003" y="0"/>
                  </a:cubicBezTo>
                  <a:close/>
                  <a:moveTo>
                    <a:pt x="4019" y="0"/>
                  </a:moveTo>
                  <a:lnTo>
                    <a:pt x="4024" y="0"/>
                  </a:lnTo>
                  <a:cubicBezTo>
                    <a:pt x="4025" y="0"/>
                    <a:pt x="4027" y="1"/>
                    <a:pt x="4027" y="3"/>
                  </a:cubicBezTo>
                  <a:cubicBezTo>
                    <a:pt x="4027" y="4"/>
                    <a:pt x="4025" y="5"/>
                    <a:pt x="4024" y="5"/>
                  </a:cubicBezTo>
                  <a:lnTo>
                    <a:pt x="4019" y="5"/>
                  </a:lnTo>
                  <a:cubicBezTo>
                    <a:pt x="4017" y="5"/>
                    <a:pt x="4016" y="4"/>
                    <a:pt x="4016" y="3"/>
                  </a:cubicBezTo>
                  <a:cubicBezTo>
                    <a:pt x="4016" y="1"/>
                    <a:pt x="4017" y="0"/>
                    <a:pt x="4019" y="0"/>
                  </a:cubicBezTo>
                  <a:close/>
                  <a:moveTo>
                    <a:pt x="4035" y="0"/>
                  </a:moveTo>
                  <a:lnTo>
                    <a:pt x="4040" y="0"/>
                  </a:lnTo>
                  <a:cubicBezTo>
                    <a:pt x="4041" y="0"/>
                    <a:pt x="4043" y="1"/>
                    <a:pt x="4043" y="3"/>
                  </a:cubicBezTo>
                  <a:cubicBezTo>
                    <a:pt x="4043" y="4"/>
                    <a:pt x="4041" y="5"/>
                    <a:pt x="4040" y="5"/>
                  </a:cubicBezTo>
                  <a:lnTo>
                    <a:pt x="4035" y="5"/>
                  </a:lnTo>
                  <a:cubicBezTo>
                    <a:pt x="4033" y="5"/>
                    <a:pt x="4032" y="4"/>
                    <a:pt x="4032" y="3"/>
                  </a:cubicBezTo>
                  <a:cubicBezTo>
                    <a:pt x="4032" y="1"/>
                    <a:pt x="4033" y="0"/>
                    <a:pt x="4035" y="0"/>
                  </a:cubicBezTo>
                  <a:close/>
                  <a:moveTo>
                    <a:pt x="4051" y="0"/>
                  </a:moveTo>
                  <a:lnTo>
                    <a:pt x="4056" y="0"/>
                  </a:lnTo>
                  <a:cubicBezTo>
                    <a:pt x="4057" y="0"/>
                    <a:pt x="4059" y="1"/>
                    <a:pt x="4059" y="3"/>
                  </a:cubicBezTo>
                  <a:cubicBezTo>
                    <a:pt x="4059" y="4"/>
                    <a:pt x="4057" y="5"/>
                    <a:pt x="4056" y="5"/>
                  </a:cubicBezTo>
                  <a:lnTo>
                    <a:pt x="4051" y="5"/>
                  </a:lnTo>
                  <a:cubicBezTo>
                    <a:pt x="4049" y="5"/>
                    <a:pt x="4048" y="4"/>
                    <a:pt x="4048" y="3"/>
                  </a:cubicBezTo>
                  <a:cubicBezTo>
                    <a:pt x="4048" y="1"/>
                    <a:pt x="4049" y="0"/>
                    <a:pt x="4051" y="0"/>
                  </a:cubicBezTo>
                  <a:close/>
                  <a:moveTo>
                    <a:pt x="4067" y="0"/>
                  </a:moveTo>
                  <a:lnTo>
                    <a:pt x="4072" y="0"/>
                  </a:lnTo>
                  <a:cubicBezTo>
                    <a:pt x="4073" y="0"/>
                    <a:pt x="4075" y="1"/>
                    <a:pt x="4075" y="3"/>
                  </a:cubicBezTo>
                  <a:cubicBezTo>
                    <a:pt x="4075" y="4"/>
                    <a:pt x="4073" y="5"/>
                    <a:pt x="4072" y="5"/>
                  </a:cubicBezTo>
                  <a:lnTo>
                    <a:pt x="4067" y="5"/>
                  </a:lnTo>
                  <a:cubicBezTo>
                    <a:pt x="4065" y="5"/>
                    <a:pt x="4064" y="4"/>
                    <a:pt x="4064" y="3"/>
                  </a:cubicBezTo>
                  <a:cubicBezTo>
                    <a:pt x="4064" y="1"/>
                    <a:pt x="4065" y="0"/>
                    <a:pt x="4067" y="0"/>
                  </a:cubicBezTo>
                  <a:close/>
                  <a:moveTo>
                    <a:pt x="4083" y="0"/>
                  </a:moveTo>
                  <a:lnTo>
                    <a:pt x="4088" y="0"/>
                  </a:lnTo>
                  <a:cubicBezTo>
                    <a:pt x="4089" y="0"/>
                    <a:pt x="4091" y="1"/>
                    <a:pt x="4091" y="3"/>
                  </a:cubicBezTo>
                  <a:cubicBezTo>
                    <a:pt x="4091" y="4"/>
                    <a:pt x="4089" y="5"/>
                    <a:pt x="4088" y="5"/>
                  </a:cubicBezTo>
                  <a:lnTo>
                    <a:pt x="4083" y="5"/>
                  </a:lnTo>
                  <a:cubicBezTo>
                    <a:pt x="4081" y="5"/>
                    <a:pt x="4080" y="4"/>
                    <a:pt x="4080" y="3"/>
                  </a:cubicBezTo>
                  <a:cubicBezTo>
                    <a:pt x="4080" y="1"/>
                    <a:pt x="4081" y="0"/>
                    <a:pt x="4083" y="0"/>
                  </a:cubicBezTo>
                  <a:close/>
                  <a:moveTo>
                    <a:pt x="4099" y="0"/>
                  </a:moveTo>
                  <a:lnTo>
                    <a:pt x="4104" y="0"/>
                  </a:lnTo>
                  <a:cubicBezTo>
                    <a:pt x="4105" y="0"/>
                    <a:pt x="4107" y="1"/>
                    <a:pt x="4107" y="3"/>
                  </a:cubicBezTo>
                  <a:cubicBezTo>
                    <a:pt x="4107" y="4"/>
                    <a:pt x="4105" y="5"/>
                    <a:pt x="4104" y="5"/>
                  </a:cubicBezTo>
                  <a:lnTo>
                    <a:pt x="4099" y="5"/>
                  </a:lnTo>
                  <a:cubicBezTo>
                    <a:pt x="4097" y="5"/>
                    <a:pt x="4096" y="4"/>
                    <a:pt x="4096" y="3"/>
                  </a:cubicBezTo>
                  <a:cubicBezTo>
                    <a:pt x="4096" y="1"/>
                    <a:pt x="4097" y="0"/>
                    <a:pt x="4099" y="0"/>
                  </a:cubicBezTo>
                  <a:close/>
                  <a:moveTo>
                    <a:pt x="4115" y="0"/>
                  </a:moveTo>
                  <a:lnTo>
                    <a:pt x="4120" y="0"/>
                  </a:lnTo>
                  <a:cubicBezTo>
                    <a:pt x="4121" y="0"/>
                    <a:pt x="4123" y="1"/>
                    <a:pt x="4123" y="3"/>
                  </a:cubicBezTo>
                  <a:cubicBezTo>
                    <a:pt x="4123" y="4"/>
                    <a:pt x="4121" y="5"/>
                    <a:pt x="4120" y="5"/>
                  </a:cubicBezTo>
                  <a:lnTo>
                    <a:pt x="4115" y="5"/>
                  </a:lnTo>
                  <a:cubicBezTo>
                    <a:pt x="4113" y="5"/>
                    <a:pt x="4112" y="4"/>
                    <a:pt x="4112" y="3"/>
                  </a:cubicBezTo>
                  <a:cubicBezTo>
                    <a:pt x="4112" y="1"/>
                    <a:pt x="4113" y="0"/>
                    <a:pt x="4115" y="0"/>
                  </a:cubicBezTo>
                  <a:close/>
                  <a:moveTo>
                    <a:pt x="4131" y="0"/>
                  </a:moveTo>
                  <a:lnTo>
                    <a:pt x="4136" y="0"/>
                  </a:lnTo>
                  <a:cubicBezTo>
                    <a:pt x="4137" y="0"/>
                    <a:pt x="4139" y="1"/>
                    <a:pt x="4139" y="3"/>
                  </a:cubicBezTo>
                  <a:cubicBezTo>
                    <a:pt x="4139" y="4"/>
                    <a:pt x="4137" y="5"/>
                    <a:pt x="4136" y="5"/>
                  </a:cubicBezTo>
                  <a:lnTo>
                    <a:pt x="4131" y="5"/>
                  </a:lnTo>
                  <a:cubicBezTo>
                    <a:pt x="4129" y="5"/>
                    <a:pt x="4128" y="4"/>
                    <a:pt x="4128" y="3"/>
                  </a:cubicBezTo>
                  <a:cubicBezTo>
                    <a:pt x="4128" y="1"/>
                    <a:pt x="4129" y="0"/>
                    <a:pt x="4131" y="0"/>
                  </a:cubicBezTo>
                  <a:close/>
                  <a:moveTo>
                    <a:pt x="4147" y="0"/>
                  </a:moveTo>
                  <a:lnTo>
                    <a:pt x="4152" y="0"/>
                  </a:lnTo>
                  <a:cubicBezTo>
                    <a:pt x="4153" y="0"/>
                    <a:pt x="4155" y="1"/>
                    <a:pt x="4155" y="3"/>
                  </a:cubicBezTo>
                  <a:cubicBezTo>
                    <a:pt x="4155" y="4"/>
                    <a:pt x="4153" y="5"/>
                    <a:pt x="4152" y="5"/>
                  </a:cubicBezTo>
                  <a:lnTo>
                    <a:pt x="4147" y="5"/>
                  </a:lnTo>
                  <a:cubicBezTo>
                    <a:pt x="4145" y="5"/>
                    <a:pt x="4144" y="4"/>
                    <a:pt x="4144" y="3"/>
                  </a:cubicBezTo>
                  <a:cubicBezTo>
                    <a:pt x="4144" y="1"/>
                    <a:pt x="4145" y="0"/>
                    <a:pt x="4147" y="0"/>
                  </a:cubicBezTo>
                  <a:close/>
                  <a:moveTo>
                    <a:pt x="4163" y="0"/>
                  </a:moveTo>
                  <a:lnTo>
                    <a:pt x="4168" y="0"/>
                  </a:lnTo>
                  <a:cubicBezTo>
                    <a:pt x="4169" y="0"/>
                    <a:pt x="4171" y="1"/>
                    <a:pt x="4171" y="3"/>
                  </a:cubicBezTo>
                  <a:cubicBezTo>
                    <a:pt x="4171" y="4"/>
                    <a:pt x="4169" y="5"/>
                    <a:pt x="4168" y="5"/>
                  </a:cubicBezTo>
                  <a:lnTo>
                    <a:pt x="4163" y="5"/>
                  </a:lnTo>
                  <a:cubicBezTo>
                    <a:pt x="4161" y="5"/>
                    <a:pt x="4160" y="4"/>
                    <a:pt x="4160" y="3"/>
                  </a:cubicBezTo>
                  <a:cubicBezTo>
                    <a:pt x="4160" y="1"/>
                    <a:pt x="4161" y="0"/>
                    <a:pt x="4163" y="0"/>
                  </a:cubicBezTo>
                  <a:close/>
                  <a:moveTo>
                    <a:pt x="4179" y="0"/>
                  </a:moveTo>
                  <a:lnTo>
                    <a:pt x="4184" y="0"/>
                  </a:lnTo>
                  <a:cubicBezTo>
                    <a:pt x="4185" y="0"/>
                    <a:pt x="4187" y="1"/>
                    <a:pt x="4187" y="3"/>
                  </a:cubicBezTo>
                  <a:cubicBezTo>
                    <a:pt x="4187" y="4"/>
                    <a:pt x="4185" y="5"/>
                    <a:pt x="4184" y="5"/>
                  </a:cubicBezTo>
                  <a:lnTo>
                    <a:pt x="4179" y="5"/>
                  </a:lnTo>
                  <a:cubicBezTo>
                    <a:pt x="4177" y="5"/>
                    <a:pt x="4176" y="4"/>
                    <a:pt x="4176" y="3"/>
                  </a:cubicBezTo>
                  <a:cubicBezTo>
                    <a:pt x="4176" y="1"/>
                    <a:pt x="4177" y="0"/>
                    <a:pt x="4179" y="0"/>
                  </a:cubicBezTo>
                  <a:close/>
                  <a:moveTo>
                    <a:pt x="4195" y="0"/>
                  </a:moveTo>
                  <a:lnTo>
                    <a:pt x="4200" y="0"/>
                  </a:lnTo>
                  <a:cubicBezTo>
                    <a:pt x="4201" y="0"/>
                    <a:pt x="4203" y="1"/>
                    <a:pt x="4203" y="3"/>
                  </a:cubicBezTo>
                  <a:cubicBezTo>
                    <a:pt x="4203" y="4"/>
                    <a:pt x="4201" y="5"/>
                    <a:pt x="4200" y="5"/>
                  </a:cubicBezTo>
                  <a:lnTo>
                    <a:pt x="4195" y="5"/>
                  </a:lnTo>
                  <a:cubicBezTo>
                    <a:pt x="4193" y="5"/>
                    <a:pt x="4192" y="4"/>
                    <a:pt x="4192" y="3"/>
                  </a:cubicBezTo>
                  <a:cubicBezTo>
                    <a:pt x="4192" y="1"/>
                    <a:pt x="4193" y="0"/>
                    <a:pt x="4195" y="0"/>
                  </a:cubicBezTo>
                  <a:close/>
                  <a:moveTo>
                    <a:pt x="4211" y="0"/>
                  </a:moveTo>
                  <a:lnTo>
                    <a:pt x="4216" y="0"/>
                  </a:lnTo>
                  <a:cubicBezTo>
                    <a:pt x="4217" y="0"/>
                    <a:pt x="4219" y="1"/>
                    <a:pt x="4219" y="3"/>
                  </a:cubicBezTo>
                  <a:cubicBezTo>
                    <a:pt x="4219" y="4"/>
                    <a:pt x="4217" y="5"/>
                    <a:pt x="4216" y="5"/>
                  </a:cubicBezTo>
                  <a:lnTo>
                    <a:pt x="4211" y="5"/>
                  </a:lnTo>
                  <a:cubicBezTo>
                    <a:pt x="4209" y="5"/>
                    <a:pt x="4208" y="4"/>
                    <a:pt x="4208" y="3"/>
                  </a:cubicBezTo>
                  <a:cubicBezTo>
                    <a:pt x="4208" y="1"/>
                    <a:pt x="4209" y="0"/>
                    <a:pt x="4211" y="0"/>
                  </a:cubicBezTo>
                  <a:close/>
                  <a:moveTo>
                    <a:pt x="4227" y="0"/>
                  </a:moveTo>
                  <a:lnTo>
                    <a:pt x="4232" y="0"/>
                  </a:lnTo>
                  <a:cubicBezTo>
                    <a:pt x="4233" y="0"/>
                    <a:pt x="4235" y="1"/>
                    <a:pt x="4235" y="3"/>
                  </a:cubicBezTo>
                  <a:cubicBezTo>
                    <a:pt x="4235" y="4"/>
                    <a:pt x="4233" y="5"/>
                    <a:pt x="4232" y="5"/>
                  </a:cubicBezTo>
                  <a:lnTo>
                    <a:pt x="4227" y="5"/>
                  </a:lnTo>
                  <a:cubicBezTo>
                    <a:pt x="4225" y="5"/>
                    <a:pt x="4224" y="4"/>
                    <a:pt x="4224" y="3"/>
                  </a:cubicBezTo>
                  <a:cubicBezTo>
                    <a:pt x="4224" y="1"/>
                    <a:pt x="4225" y="0"/>
                    <a:pt x="4227" y="0"/>
                  </a:cubicBezTo>
                  <a:close/>
                  <a:moveTo>
                    <a:pt x="4243" y="0"/>
                  </a:moveTo>
                  <a:lnTo>
                    <a:pt x="4248" y="0"/>
                  </a:lnTo>
                  <a:cubicBezTo>
                    <a:pt x="4249" y="0"/>
                    <a:pt x="4251" y="1"/>
                    <a:pt x="4251" y="3"/>
                  </a:cubicBezTo>
                  <a:cubicBezTo>
                    <a:pt x="4251" y="4"/>
                    <a:pt x="4249" y="5"/>
                    <a:pt x="4248" y="5"/>
                  </a:cubicBezTo>
                  <a:lnTo>
                    <a:pt x="4243" y="5"/>
                  </a:lnTo>
                  <a:cubicBezTo>
                    <a:pt x="4241" y="5"/>
                    <a:pt x="4240" y="4"/>
                    <a:pt x="4240" y="3"/>
                  </a:cubicBezTo>
                  <a:cubicBezTo>
                    <a:pt x="4240" y="1"/>
                    <a:pt x="4241" y="0"/>
                    <a:pt x="4243" y="0"/>
                  </a:cubicBezTo>
                  <a:close/>
                  <a:moveTo>
                    <a:pt x="4259" y="0"/>
                  </a:moveTo>
                  <a:lnTo>
                    <a:pt x="4264" y="0"/>
                  </a:lnTo>
                  <a:cubicBezTo>
                    <a:pt x="4265" y="0"/>
                    <a:pt x="4267" y="1"/>
                    <a:pt x="4267" y="3"/>
                  </a:cubicBezTo>
                  <a:cubicBezTo>
                    <a:pt x="4267" y="4"/>
                    <a:pt x="4265" y="5"/>
                    <a:pt x="4264" y="5"/>
                  </a:cubicBezTo>
                  <a:lnTo>
                    <a:pt x="4259" y="5"/>
                  </a:lnTo>
                  <a:cubicBezTo>
                    <a:pt x="4257" y="5"/>
                    <a:pt x="4256" y="4"/>
                    <a:pt x="4256" y="3"/>
                  </a:cubicBezTo>
                  <a:cubicBezTo>
                    <a:pt x="4256" y="1"/>
                    <a:pt x="4257" y="0"/>
                    <a:pt x="4259" y="0"/>
                  </a:cubicBezTo>
                  <a:close/>
                  <a:moveTo>
                    <a:pt x="4275" y="0"/>
                  </a:moveTo>
                  <a:lnTo>
                    <a:pt x="4280" y="0"/>
                  </a:lnTo>
                  <a:cubicBezTo>
                    <a:pt x="4281" y="0"/>
                    <a:pt x="4283" y="1"/>
                    <a:pt x="4283" y="3"/>
                  </a:cubicBezTo>
                  <a:cubicBezTo>
                    <a:pt x="4283" y="4"/>
                    <a:pt x="4281" y="5"/>
                    <a:pt x="4280" y="5"/>
                  </a:cubicBezTo>
                  <a:lnTo>
                    <a:pt x="4275" y="5"/>
                  </a:lnTo>
                  <a:cubicBezTo>
                    <a:pt x="4273" y="5"/>
                    <a:pt x="4272" y="4"/>
                    <a:pt x="4272" y="3"/>
                  </a:cubicBezTo>
                  <a:cubicBezTo>
                    <a:pt x="4272" y="1"/>
                    <a:pt x="4273" y="0"/>
                    <a:pt x="4275" y="0"/>
                  </a:cubicBezTo>
                  <a:close/>
                  <a:moveTo>
                    <a:pt x="4291" y="0"/>
                  </a:moveTo>
                  <a:lnTo>
                    <a:pt x="4296" y="0"/>
                  </a:lnTo>
                  <a:cubicBezTo>
                    <a:pt x="4297" y="0"/>
                    <a:pt x="4299" y="1"/>
                    <a:pt x="4299" y="3"/>
                  </a:cubicBezTo>
                  <a:cubicBezTo>
                    <a:pt x="4299" y="4"/>
                    <a:pt x="4297" y="5"/>
                    <a:pt x="4296" y="5"/>
                  </a:cubicBezTo>
                  <a:lnTo>
                    <a:pt x="4291" y="5"/>
                  </a:lnTo>
                  <a:cubicBezTo>
                    <a:pt x="4289" y="5"/>
                    <a:pt x="4288" y="4"/>
                    <a:pt x="4288" y="3"/>
                  </a:cubicBezTo>
                  <a:cubicBezTo>
                    <a:pt x="4288" y="1"/>
                    <a:pt x="4289" y="0"/>
                    <a:pt x="4291" y="0"/>
                  </a:cubicBezTo>
                  <a:close/>
                  <a:moveTo>
                    <a:pt x="4307" y="0"/>
                  </a:moveTo>
                  <a:lnTo>
                    <a:pt x="4312" y="0"/>
                  </a:lnTo>
                  <a:cubicBezTo>
                    <a:pt x="4313" y="0"/>
                    <a:pt x="4315" y="1"/>
                    <a:pt x="4315" y="3"/>
                  </a:cubicBezTo>
                  <a:cubicBezTo>
                    <a:pt x="4315" y="4"/>
                    <a:pt x="4313" y="5"/>
                    <a:pt x="4312" y="5"/>
                  </a:cubicBezTo>
                  <a:lnTo>
                    <a:pt x="4307" y="5"/>
                  </a:lnTo>
                  <a:cubicBezTo>
                    <a:pt x="4305" y="5"/>
                    <a:pt x="4304" y="4"/>
                    <a:pt x="4304" y="3"/>
                  </a:cubicBezTo>
                  <a:cubicBezTo>
                    <a:pt x="4304" y="1"/>
                    <a:pt x="4305" y="0"/>
                    <a:pt x="4307" y="0"/>
                  </a:cubicBezTo>
                  <a:close/>
                  <a:moveTo>
                    <a:pt x="4323" y="0"/>
                  </a:moveTo>
                  <a:lnTo>
                    <a:pt x="4328" y="0"/>
                  </a:lnTo>
                  <a:cubicBezTo>
                    <a:pt x="4329" y="0"/>
                    <a:pt x="4331" y="1"/>
                    <a:pt x="4331" y="3"/>
                  </a:cubicBezTo>
                  <a:cubicBezTo>
                    <a:pt x="4331" y="4"/>
                    <a:pt x="4329" y="5"/>
                    <a:pt x="4328" y="5"/>
                  </a:cubicBezTo>
                  <a:lnTo>
                    <a:pt x="4323" y="5"/>
                  </a:lnTo>
                  <a:cubicBezTo>
                    <a:pt x="4321" y="5"/>
                    <a:pt x="4320" y="4"/>
                    <a:pt x="4320" y="3"/>
                  </a:cubicBezTo>
                  <a:cubicBezTo>
                    <a:pt x="4320" y="1"/>
                    <a:pt x="4321" y="0"/>
                    <a:pt x="4323" y="0"/>
                  </a:cubicBezTo>
                  <a:close/>
                  <a:moveTo>
                    <a:pt x="4339" y="0"/>
                  </a:moveTo>
                  <a:lnTo>
                    <a:pt x="4344" y="0"/>
                  </a:lnTo>
                  <a:cubicBezTo>
                    <a:pt x="4345" y="0"/>
                    <a:pt x="4347" y="1"/>
                    <a:pt x="4347" y="3"/>
                  </a:cubicBezTo>
                  <a:cubicBezTo>
                    <a:pt x="4347" y="4"/>
                    <a:pt x="4345" y="5"/>
                    <a:pt x="4344" y="5"/>
                  </a:cubicBezTo>
                  <a:lnTo>
                    <a:pt x="4339" y="5"/>
                  </a:lnTo>
                  <a:cubicBezTo>
                    <a:pt x="4337" y="5"/>
                    <a:pt x="4336" y="4"/>
                    <a:pt x="4336" y="3"/>
                  </a:cubicBezTo>
                  <a:cubicBezTo>
                    <a:pt x="4336" y="1"/>
                    <a:pt x="4337" y="0"/>
                    <a:pt x="4339" y="0"/>
                  </a:cubicBezTo>
                  <a:close/>
                  <a:moveTo>
                    <a:pt x="4355" y="0"/>
                  </a:moveTo>
                  <a:lnTo>
                    <a:pt x="4360" y="0"/>
                  </a:lnTo>
                  <a:cubicBezTo>
                    <a:pt x="4361" y="0"/>
                    <a:pt x="4363" y="1"/>
                    <a:pt x="4363" y="3"/>
                  </a:cubicBezTo>
                  <a:cubicBezTo>
                    <a:pt x="4363" y="4"/>
                    <a:pt x="4361" y="5"/>
                    <a:pt x="4360" y="5"/>
                  </a:cubicBezTo>
                  <a:lnTo>
                    <a:pt x="4355" y="5"/>
                  </a:lnTo>
                  <a:cubicBezTo>
                    <a:pt x="4353" y="5"/>
                    <a:pt x="4352" y="4"/>
                    <a:pt x="4352" y="3"/>
                  </a:cubicBezTo>
                  <a:cubicBezTo>
                    <a:pt x="4352" y="1"/>
                    <a:pt x="4353" y="0"/>
                    <a:pt x="4355" y="0"/>
                  </a:cubicBezTo>
                  <a:close/>
                  <a:moveTo>
                    <a:pt x="4371" y="0"/>
                  </a:moveTo>
                  <a:lnTo>
                    <a:pt x="4376" y="0"/>
                  </a:lnTo>
                  <a:cubicBezTo>
                    <a:pt x="4377" y="0"/>
                    <a:pt x="4379" y="1"/>
                    <a:pt x="4379" y="3"/>
                  </a:cubicBezTo>
                  <a:cubicBezTo>
                    <a:pt x="4379" y="4"/>
                    <a:pt x="4377" y="5"/>
                    <a:pt x="4376" y="5"/>
                  </a:cubicBezTo>
                  <a:lnTo>
                    <a:pt x="4371" y="5"/>
                  </a:lnTo>
                  <a:cubicBezTo>
                    <a:pt x="4369" y="5"/>
                    <a:pt x="4368" y="4"/>
                    <a:pt x="4368" y="3"/>
                  </a:cubicBezTo>
                  <a:cubicBezTo>
                    <a:pt x="4368" y="1"/>
                    <a:pt x="4369" y="0"/>
                    <a:pt x="4371" y="0"/>
                  </a:cubicBezTo>
                  <a:close/>
                  <a:moveTo>
                    <a:pt x="4387" y="0"/>
                  </a:moveTo>
                  <a:lnTo>
                    <a:pt x="4392" y="0"/>
                  </a:lnTo>
                  <a:cubicBezTo>
                    <a:pt x="4393" y="0"/>
                    <a:pt x="4395" y="1"/>
                    <a:pt x="4395" y="3"/>
                  </a:cubicBezTo>
                  <a:cubicBezTo>
                    <a:pt x="4395" y="4"/>
                    <a:pt x="4393" y="5"/>
                    <a:pt x="4392" y="5"/>
                  </a:cubicBezTo>
                  <a:lnTo>
                    <a:pt x="4387" y="5"/>
                  </a:lnTo>
                  <a:cubicBezTo>
                    <a:pt x="4385" y="5"/>
                    <a:pt x="4384" y="4"/>
                    <a:pt x="4384" y="3"/>
                  </a:cubicBezTo>
                  <a:cubicBezTo>
                    <a:pt x="4384" y="1"/>
                    <a:pt x="4385" y="0"/>
                    <a:pt x="4387" y="0"/>
                  </a:cubicBezTo>
                  <a:close/>
                  <a:moveTo>
                    <a:pt x="4403" y="0"/>
                  </a:moveTo>
                  <a:lnTo>
                    <a:pt x="4408" y="0"/>
                  </a:lnTo>
                  <a:cubicBezTo>
                    <a:pt x="4409" y="0"/>
                    <a:pt x="4411" y="1"/>
                    <a:pt x="4411" y="3"/>
                  </a:cubicBezTo>
                  <a:cubicBezTo>
                    <a:pt x="4411" y="4"/>
                    <a:pt x="4409" y="5"/>
                    <a:pt x="4408" y="5"/>
                  </a:cubicBezTo>
                  <a:lnTo>
                    <a:pt x="4403" y="5"/>
                  </a:lnTo>
                  <a:cubicBezTo>
                    <a:pt x="4401" y="5"/>
                    <a:pt x="4400" y="4"/>
                    <a:pt x="4400" y="3"/>
                  </a:cubicBezTo>
                  <a:cubicBezTo>
                    <a:pt x="4400" y="1"/>
                    <a:pt x="4401" y="0"/>
                    <a:pt x="4403" y="0"/>
                  </a:cubicBezTo>
                  <a:close/>
                  <a:moveTo>
                    <a:pt x="4419" y="0"/>
                  </a:moveTo>
                  <a:lnTo>
                    <a:pt x="4424" y="0"/>
                  </a:lnTo>
                  <a:cubicBezTo>
                    <a:pt x="4425" y="0"/>
                    <a:pt x="4427" y="1"/>
                    <a:pt x="4427" y="3"/>
                  </a:cubicBezTo>
                  <a:cubicBezTo>
                    <a:pt x="4427" y="4"/>
                    <a:pt x="4425" y="5"/>
                    <a:pt x="4424" y="5"/>
                  </a:cubicBezTo>
                  <a:lnTo>
                    <a:pt x="4419" y="5"/>
                  </a:lnTo>
                  <a:cubicBezTo>
                    <a:pt x="4417" y="5"/>
                    <a:pt x="4416" y="4"/>
                    <a:pt x="4416" y="3"/>
                  </a:cubicBezTo>
                  <a:cubicBezTo>
                    <a:pt x="4416" y="1"/>
                    <a:pt x="4417" y="0"/>
                    <a:pt x="4419" y="0"/>
                  </a:cubicBezTo>
                  <a:close/>
                  <a:moveTo>
                    <a:pt x="4435" y="0"/>
                  </a:moveTo>
                  <a:lnTo>
                    <a:pt x="4440" y="0"/>
                  </a:lnTo>
                  <a:cubicBezTo>
                    <a:pt x="4441" y="0"/>
                    <a:pt x="4443" y="1"/>
                    <a:pt x="4443" y="3"/>
                  </a:cubicBezTo>
                  <a:cubicBezTo>
                    <a:pt x="4443" y="4"/>
                    <a:pt x="4441" y="5"/>
                    <a:pt x="4440" y="5"/>
                  </a:cubicBezTo>
                  <a:lnTo>
                    <a:pt x="4435" y="5"/>
                  </a:lnTo>
                  <a:cubicBezTo>
                    <a:pt x="4433" y="5"/>
                    <a:pt x="4432" y="4"/>
                    <a:pt x="4432" y="3"/>
                  </a:cubicBezTo>
                  <a:cubicBezTo>
                    <a:pt x="4432" y="1"/>
                    <a:pt x="4433" y="0"/>
                    <a:pt x="4435" y="0"/>
                  </a:cubicBezTo>
                  <a:close/>
                  <a:moveTo>
                    <a:pt x="4451" y="0"/>
                  </a:moveTo>
                  <a:lnTo>
                    <a:pt x="4456" y="0"/>
                  </a:lnTo>
                  <a:cubicBezTo>
                    <a:pt x="4457" y="0"/>
                    <a:pt x="4459" y="1"/>
                    <a:pt x="4459" y="3"/>
                  </a:cubicBezTo>
                  <a:cubicBezTo>
                    <a:pt x="4459" y="4"/>
                    <a:pt x="4457" y="5"/>
                    <a:pt x="4456" y="5"/>
                  </a:cubicBezTo>
                  <a:lnTo>
                    <a:pt x="4451" y="5"/>
                  </a:lnTo>
                  <a:cubicBezTo>
                    <a:pt x="4449" y="5"/>
                    <a:pt x="4448" y="4"/>
                    <a:pt x="4448" y="3"/>
                  </a:cubicBezTo>
                  <a:cubicBezTo>
                    <a:pt x="4448" y="1"/>
                    <a:pt x="4449" y="0"/>
                    <a:pt x="4451" y="0"/>
                  </a:cubicBezTo>
                  <a:close/>
                  <a:moveTo>
                    <a:pt x="4467" y="0"/>
                  </a:moveTo>
                  <a:lnTo>
                    <a:pt x="4472" y="0"/>
                  </a:lnTo>
                  <a:cubicBezTo>
                    <a:pt x="4473" y="0"/>
                    <a:pt x="4475" y="1"/>
                    <a:pt x="4475" y="3"/>
                  </a:cubicBezTo>
                  <a:cubicBezTo>
                    <a:pt x="4475" y="4"/>
                    <a:pt x="4473" y="5"/>
                    <a:pt x="4472" y="5"/>
                  </a:cubicBezTo>
                  <a:lnTo>
                    <a:pt x="4467" y="5"/>
                  </a:lnTo>
                  <a:cubicBezTo>
                    <a:pt x="4465" y="5"/>
                    <a:pt x="4464" y="4"/>
                    <a:pt x="4464" y="3"/>
                  </a:cubicBezTo>
                  <a:cubicBezTo>
                    <a:pt x="4464" y="1"/>
                    <a:pt x="4465" y="0"/>
                    <a:pt x="4467" y="0"/>
                  </a:cubicBezTo>
                  <a:close/>
                  <a:moveTo>
                    <a:pt x="4483" y="0"/>
                  </a:moveTo>
                  <a:lnTo>
                    <a:pt x="4488" y="0"/>
                  </a:lnTo>
                  <a:cubicBezTo>
                    <a:pt x="4489" y="0"/>
                    <a:pt x="4491" y="1"/>
                    <a:pt x="4491" y="3"/>
                  </a:cubicBezTo>
                  <a:cubicBezTo>
                    <a:pt x="4491" y="4"/>
                    <a:pt x="4489" y="5"/>
                    <a:pt x="4488" y="5"/>
                  </a:cubicBezTo>
                  <a:lnTo>
                    <a:pt x="4483" y="5"/>
                  </a:lnTo>
                  <a:cubicBezTo>
                    <a:pt x="4481" y="5"/>
                    <a:pt x="4480" y="4"/>
                    <a:pt x="4480" y="3"/>
                  </a:cubicBezTo>
                  <a:cubicBezTo>
                    <a:pt x="4480" y="1"/>
                    <a:pt x="4481" y="0"/>
                    <a:pt x="4483" y="0"/>
                  </a:cubicBezTo>
                  <a:close/>
                  <a:moveTo>
                    <a:pt x="4499" y="0"/>
                  </a:moveTo>
                  <a:lnTo>
                    <a:pt x="4504" y="0"/>
                  </a:lnTo>
                  <a:cubicBezTo>
                    <a:pt x="4505" y="0"/>
                    <a:pt x="4507" y="1"/>
                    <a:pt x="4507" y="3"/>
                  </a:cubicBezTo>
                  <a:cubicBezTo>
                    <a:pt x="4507" y="4"/>
                    <a:pt x="4505" y="5"/>
                    <a:pt x="4504" y="5"/>
                  </a:cubicBezTo>
                  <a:lnTo>
                    <a:pt x="4499" y="5"/>
                  </a:lnTo>
                  <a:cubicBezTo>
                    <a:pt x="4497" y="5"/>
                    <a:pt x="4496" y="4"/>
                    <a:pt x="4496" y="3"/>
                  </a:cubicBezTo>
                  <a:cubicBezTo>
                    <a:pt x="4496" y="1"/>
                    <a:pt x="4497" y="0"/>
                    <a:pt x="4499" y="0"/>
                  </a:cubicBezTo>
                  <a:close/>
                  <a:moveTo>
                    <a:pt x="4515" y="0"/>
                  </a:moveTo>
                  <a:lnTo>
                    <a:pt x="4520" y="0"/>
                  </a:lnTo>
                  <a:cubicBezTo>
                    <a:pt x="4521" y="0"/>
                    <a:pt x="4523" y="1"/>
                    <a:pt x="4523" y="3"/>
                  </a:cubicBezTo>
                  <a:cubicBezTo>
                    <a:pt x="4523" y="4"/>
                    <a:pt x="4521" y="5"/>
                    <a:pt x="4520" y="5"/>
                  </a:cubicBezTo>
                  <a:lnTo>
                    <a:pt x="4515" y="5"/>
                  </a:lnTo>
                  <a:cubicBezTo>
                    <a:pt x="4513" y="5"/>
                    <a:pt x="4512" y="4"/>
                    <a:pt x="4512" y="3"/>
                  </a:cubicBezTo>
                  <a:cubicBezTo>
                    <a:pt x="4512" y="1"/>
                    <a:pt x="4513" y="0"/>
                    <a:pt x="4515" y="0"/>
                  </a:cubicBezTo>
                  <a:close/>
                  <a:moveTo>
                    <a:pt x="4531" y="0"/>
                  </a:moveTo>
                  <a:lnTo>
                    <a:pt x="4536" y="0"/>
                  </a:lnTo>
                  <a:cubicBezTo>
                    <a:pt x="4537" y="0"/>
                    <a:pt x="4539" y="1"/>
                    <a:pt x="4539" y="3"/>
                  </a:cubicBezTo>
                  <a:cubicBezTo>
                    <a:pt x="4539" y="4"/>
                    <a:pt x="4537" y="5"/>
                    <a:pt x="4536" y="5"/>
                  </a:cubicBezTo>
                  <a:lnTo>
                    <a:pt x="4531" y="5"/>
                  </a:lnTo>
                  <a:cubicBezTo>
                    <a:pt x="4529" y="5"/>
                    <a:pt x="4528" y="4"/>
                    <a:pt x="4528" y="3"/>
                  </a:cubicBezTo>
                  <a:cubicBezTo>
                    <a:pt x="4528" y="1"/>
                    <a:pt x="4529" y="0"/>
                    <a:pt x="4531" y="0"/>
                  </a:cubicBezTo>
                  <a:close/>
                  <a:moveTo>
                    <a:pt x="4547" y="0"/>
                  </a:moveTo>
                  <a:lnTo>
                    <a:pt x="4552" y="0"/>
                  </a:lnTo>
                  <a:cubicBezTo>
                    <a:pt x="4553" y="0"/>
                    <a:pt x="4555" y="1"/>
                    <a:pt x="4555" y="3"/>
                  </a:cubicBezTo>
                  <a:cubicBezTo>
                    <a:pt x="4555" y="4"/>
                    <a:pt x="4553" y="5"/>
                    <a:pt x="4552" y="5"/>
                  </a:cubicBezTo>
                  <a:lnTo>
                    <a:pt x="4547" y="5"/>
                  </a:lnTo>
                  <a:cubicBezTo>
                    <a:pt x="4545" y="5"/>
                    <a:pt x="4544" y="4"/>
                    <a:pt x="4544" y="3"/>
                  </a:cubicBezTo>
                  <a:cubicBezTo>
                    <a:pt x="4544" y="1"/>
                    <a:pt x="4545" y="0"/>
                    <a:pt x="4547" y="0"/>
                  </a:cubicBezTo>
                  <a:close/>
                  <a:moveTo>
                    <a:pt x="4563" y="0"/>
                  </a:moveTo>
                  <a:lnTo>
                    <a:pt x="4568" y="0"/>
                  </a:lnTo>
                  <a:cubicBezTo>
                    <a:pt x="4569" y="0"/>
                    <a:pt x="4571" y="1"/>
                    <a:pt x="4571" y="3"/>
                  </a:cubicBezTo>
                  <a:cubicBezTo>
                    <a:pt x="4571" y="4"/>
                    <a:pt x="4569" y="5"/>
                    <a:pt x="4568" y="5"/>
                  </a:cubicBezTo>
                  <a:lnTo>
                    <a:pt x="4563" y="5"/>
                  </a:lnTo>
                  <a:cubicBezTo>
                    <a:pt x="4561" y="5"/>
                    <a:pt x="4560" y="4"/>
                    <a:pt x="4560" y="3"/>
                  </a:cubicBezTo>
                  <a:cubicBezTo>
                    <a:pt x="4560" y="1"/>
                    <a:pt x="4561" y="0"/>
                    <a:pt x="4563" y="0"/>
                  </a:cubicBezTo>
                  <a:close/>
                  <a:moveTo>
                    <a:pt x="4579" y="0"/>
                  </a:moveTo>
                  <a:lnTo>
                    <a:pt x="4584" y="0"/>
                  </a:lnTo>
                  <a:cubicBezTo>
                    <a:pt x="4585" y="0"/>
                    <a:pt x="4587" y="1"/>
                    <a:pt x="4587" y="3"/>
                  </a:cubicBezTo>
                  <a:cubicBezTo>
                    <a:pt x="4587" y="4"/>
                    <a:pt x="4585" y="5"/>
                    <a:pt x="4584" y="5"/>
                  </a:cubicBezTo>
                  <a:lnTo>
                    <a:pt x="4579" y="5"/>
                  </a:lnTo>
                  <a:cubicBezTo>
                    <a:pt x="4577" y="5"/>
                    <a:pt x="4576" y="4"/>
                    <a:pt x="4576" y="3"/>
                  </a:cubicBezTo>
                  <a:cubicBezTo>
                    <a:pt x="4576" y="1"/>
                    <a:pt x="4577" y="0"/>
                    <a:pt x="4579" y="0"/>
                  </a:cubicBezTo>
                  <a:close/>
                  <a:moveTo>
                    <a:pt x="4595" y="0"/>
                  </a:moveTo>
                  <a:lnTo>
                    <a:pt x="4600" y="0"/>
                  </a:lnTo>
                  <a:cubicBezTo>
                    <a:pt x="4601" y="0"/>
                    <a:pt x="4603" y="1"/>
                    <a:pt x="4603" y="3"/>
                  </a:cubicBezTo>
                  <a:cubicBezTo>
                    <a:pt x="4603" y="4"/>
                    <a:pt x="4601" y="5"/>
                    <a:pt x="4600" y="5"/>
                  </a:cubicBezTo>
                  <a:lnTo>
                    <a:pt x="4595" y="5"/>
                  </a:lnTo>
                  <a:cubicBezTo>
                    <a:pt x="4593" y="5"/>
                    <a:pt x="4592" y="4"/>
                    <a:pt x="4592" y="3"/>
                  </a:cubicBezTo>
                  <a:cubicBezTo>
                    <a:pt x="4592" y="1"/>
                    <a:pt x="4593" y="0"/>
                    <a:pt x="4595" y="0"/>
                  </a:cubicBezTo>
                  <a:close/>
                  <a:moveTo>
                    <a:pt x="4611" y="0"/>
                  </a:moveTo>
                  <a:lnTo>
                    <a:pt x="4616" y="0"/>
                  </a:lnTo>
                  <a:cubicBezTo>
                    <a:pt x="4617" y="0"/>
                    <a:pt x="4619" y="1"/>
                    <a:pt x="4619" y="3"/>
                  </a:cubicBezTo>
                  <a:cubicBezTo>
                    <a:pt x="4619" y="4"/>
                    <a:pt x="4617" y="5"/>
                    <a:pt x="4616" y="5"/>
                  </a:cubicBezTo>
                  <a:lnTo>
                    <a:pt x="4611" y="5"/>
                  </a:lnTo>
                  <a:cubicBezTo>
                    <a:pt x="4609" y="5"/>
                    <a:pt x="4608" y="4"/>
                    <a:pt x="4608" y="3"/>
                  </a:cubicBezTo>
                  <a:cubicBezTo>
                    <a:pt x="4608" y="1"/>
                    <a:pt x="4609" y="0"/>
                    <a:pt x="4611" y="0"/>
                  </a:cubicBezTo>
                  <a:close/>
                  <a:moveTo>
                    <a:pt x="4627" y="0"/>
                  </a:moveTo>
                  <a:lnTo>
                    <a:pt x="4632" y="0"/>
                  </a:lnTo>
                  <a:cubicBezTo>
                    <a:pt x="4633" y="0"/>
                    <a:pt x="4635" y="1"/>
                    <a:pt x="4635" y="3"/>
                  </a:cubicBezTo>
                  <a:cubicBezTo>
                    <a:pt x="4635" y="4"/>
                    <a:pt x="4633" y="5"/>
                    <a:pt x="4632" y="5"/>
                  </a:cubicBezTo>
                  <a:lnTo>
                    <a:pt x="4627" y="5"/>
                  </a:lnTo>
                  <a:cubicBezTo>
                    <a:pt x="4625" y="5"/>
                    <a:pt x="4624" y="4"/>
                    <a:pt x="4624" y="3"/>
                  </a:cubicBezTo>
                  <a:cubicBezTo>
                    <a:pt x="4624" y="1"/>
                    <a:pt x="4625" y="0"/>
                    <a:pt x="4627" y="0"/>
                  </a:cubicBezTo>
                  <a:close/>
                  <a:moveTo>
                    <a:pt x="4643" y="0"/>
                  </a:moveTo>
                  <a:lnTo>
                    <a:pt x="4648" y="0"/>
                  </a:lnTo>
                  <a:cubicBezTo>
                    <a:pt x="4649" y="0"/>
                    <a:pt x="4651" y="1"/>
                    <a:pt x="4651" y="3"/>
                  </a:cubicBezTo>
                  <a:cubicBezTo>
                    <a:pt x="4651" y="4"/>
                    <a:pt x="4649" y="5"/>
                    <a:pt x="4648" y="5"/>
                  </a:cubicBezTo>
                  <a:lnTo>
                    <a:pt x="4643" y="5"/>
                  </a:lnTo>
                  <a:cubicBezTo>
                    <a:pt x="4641" y="5"/>
                    <a:pt x="4640" y="4"/>
                    <a:pt x="4640" y="3"/>
                  </a:cubicBezTo>
                  <a:cubicBezTo>
                    <a:pt x="4640" y="1"/>
                    <a:pt x="4641" y="0"/>
                    <a:pt x="4643" y="0"/>
                  </a:cubicBezTo>
                  <a:close/>
                  <a:moveTo>
                    <a:pt x="4659" y="0"/>
                  </a:moveTo>
                  <a:lnTo>
                    <a:pt x="4664" y="0"/>
                  </a:lnTo>
                  <a:cubicBezTo>
                    <a:pt x="4665" y="0"/>
                    <a:pt x="4667" y="1"/>
                    <a:pt x="4667" y="3"/>
                  </a:cubicBezTo>
                  <a:cubicBezTo>
                    <a:pt x="4667" y="4"/>
                    <a:pt x="4665" y="5"/>
                    <a:pt x="4664" y="5"/>
                  </a:cubicBezTo>
                  <a:lnTo>
                    <a:pt x="4659" y="5"/>
                  </a:lnTo>
                  <a:cubicBezTo>
                    <a:pt x="4657" y="5"/>
                    <a:pt x="4656" y="4"/>
                    <a:pt x="4656" y="3"/>
                  </a:cubicBezTo>
                  <a:cubicBezTo>
                    <a:pt x="4656" y="1"/>
                    <a:pt x="4657" y="0"/>
                    <a:pt x="4659" y="0"/>
                  </a:cubicBezTo>
                  <a:close/>
                  <a:moveTo>
                    <a:pt x="4675" y="0"/>
                  </a:moveTo>
                  <a:lnTo>
                    <a:pt x="4680" y="0"/>
                  </a:lnTo>
                  <a:cubicBezTo>
                    <a:pt x="4681" y="0"/>
                    <a:pt x="4683" y="1"/>
                    <a:pt x="4683" y="3"/>
                  </a:cubicBezTo>
                  <a:cubicBezTo>
                    <a:pt x="4683" y="4"/>
                    <a:pt x="4681" y="5"/>
                    <a:pt x="4680" y="5"/>
                  </a:cubicBezTo>
                  <a:lnTo>
                    <a:pt x="4675" y="5"/>
                  </a:lnTo>
                  <a:cubicBezTo>
                    <a:pt x="4673" y="5"/>
                    <a:pt x="4672" y="4"/>
                    <a:pt x="4672" y="3"/>
                  </a:cubicBezTo>
                  <a:cubicBezTo>
                    <a:pt x="4672" y="1"/>
                    <a:pt x="4673" y="0"/>
                    <a:pt x="4675" y="0"/>
                  </a:cubicBezTo>
                  <a:close/>
                  <a:moveTo>
                    <a:pt x="4691" y="0"/>
                  </a:moveTo>
                  <a:lnTo>
                    <a:pt x="4696" y="0"/>
                  </a:lnTo>
                  <a:cubicBezTo>
                    <a:pt x="4697" y="0"/>
                    <a:pt x="4699" y="1"/>
                    <a:pt x="4699" y="3"/>
                  </a:cubicBezTo>
                  <a:cubicBezTo>
                    <a:pt x="4699" y="4"/>
                    <a:pt x="4697" y="5"/>
                    <a:pt x="4696" y="5"/>
                  </a:cubicBezTo>
                  <a:lnTo>
                    <a:pt x="4691" y="5"/>
                  </a:lnTo>
                  <a:cubicBezTo>
                    <a:pt x="4689" y="5"/>
                    <a:pt x="4688" y="4"/>
                    <a:pt x="4688" y="3"/>
                  </a:cubicBezTo>
                  <a:cubicBezTo>
                    <a:pt x="4688" y="1"/>
                    <a:pt x="4689" y="0"/>
                    <a:pt x="4691" y="0"/>
                  </a:cubicBezTo>
                  <a:close/>
                  <a:moveTo>
                    <a:pt x="4707" y="0"/>
                  </a:moveTo>
                  <a:lnTo>
                    <a:pt x="4712" y="0"/>
                  </a:lnTo>
                  <a:cubicBezTo>
                    <a:pt x="4713" y="0"/>
                    <a:pt x="4715" y="1"/>
                    <a:pt x="4715" y="3"/>
                  </a:cubicBezTo>
                  <a:cubicBezTo>
                    <a:pt x="4715" y="4"/>
                    <a:pt x="4713" y="5"/>
                    <a:pt x="4712" y="5"/>
                  </a:cubicBezTo>
                  <a:lnTo>
                    <a:pt x="4707" y="5"/>
                  </a:lnTo>
                  <a:cubicBezTo>
                    <a:pt x="4705" y="5"/>
                    <a:pt x="4704" y="4"/>
                    <a:pt x="4704" y="3"/>
                  </a:cubicBezTo>
                  <a:cubicBezTo>
                    <a:pt x="4704" y="1"/>
                    <a:pt x="4705" y="0"/>
                    <a:pt x="4707" y="0"/>
                  </a:cubicBezTo>
                  <a:close/>
                  <a:moveTo>
                    <a:pt x="4723" y="0"/>
                  </a:moveTo>
                  <a:lnTo>
                    <a:pt x="4728" y="0"/>
                  </a:lnTo>
                  <a:cubicBezTo>
                    <a:pt x="4729" y="0"/>
                    <a:pt x="4731" y="1"/>
                    <a:pt x="4731" y="3"/>
                  </a:cubicBezTo>
                  <a:cubicBezTo>
                    <a:pt x="4731" y="4"/>
                    <a:pt x="4729" y="5"/>
                    <a:pt x="4728" y="5"/>
                  </a:cubicBezTo>
                  <a:lnTo>
                    <a:pt x="4723" y="5"/>
                  </a:lnTo>
                  <a:cubicBezTo>
                    <a:pt x="4721" y="5"/>
                    <a:pt x="4720" y="4"/>
                    <a:pt x="4720" y="3"/>
                  </a:cubicBezTo>
                  <a:cubicBezTo>
                    <a:pt x="4720" y="1"/>
                    <a:pt x="4721" y="0"/>
                    <a:pt x="4723" y="0"/>
                  </a:cubicBezTo>
                  <a:close/>
                  <a:moveTo>
                    <a:pt x="4739" y="0"/>
                  </a:moveTo>
                  <a:lnTo>
                    <a:pt x="4744" y="0"/>
                  </a:lnTo>
                  <a:cubicBezTo>
                    <a:pt x="4745" y="0"/>
                    <a:pt x="4747" y="1"/>
                    <a:pt x="4747" y="3"/>
                  </a:cubicBezTo>
                  <a:cubicBezTo>
                    <a:pt x="4747" y="4"/>
                    <a:pt x="4745" y="5"/>
                    <a:pt x="4744" y="5"/>
                  </a:cubicBezTo>
                  <a:lnTo>
                    <a:pt x="4739" y="5"/>
                  </a:lnTo>
                  <a:cubicBezTo>
                    <a:pt x="4737" y="5"/>
                    <a:pt x="4736" y="4"/>
                    <a:pt x="4736" y="3"/>
                  </a:cubicBezTo>
                  <a:cubicBezTo>
                    <a:pt x="4736" y="1"/>
                    <a:pt x="4737" y="0"/>
                    <a:pt x="4739" y="0"/>
                  </a:cubicBezTo>
                  <a:close/>
                  <a:moveTo>
                    <a:pt x="4755" y="0"/>
                  </a:moveTo>
                  <a:lnTo>
                    <a:pt x="4760" y="0"/>
                  </a:lnTo>
                  <a:cubicBezTo>
                    <a:pt x="4761" y="0"/>
                    <a:pt x="4763" y="1"/>
                    <a:pt x="4763" y="3"/>
                  </a:cubicBezTo>
                  <a:cubicBezTo>
                    <a:pt x="4763" y="4"/>
                    <a:pt x="4761" y="5"/>
                    <a:pt x="4760" y="5"/>
                  </a:cubicBezTo>
                  <a:lnTo>
                    <a:pt x="4755" y="5"/>
                  </a:lnTo>
                  <a:cubicBezTo>
                    <a:pt x="4753" y="5"/>
                    <a:pt x="4752" y="4"/>
                    <a:pt x="4752" y="3"/>
                  </a:cubicBezTo>
                  <a:cubicBezTo>
                    <a:pt x="4752" y="1"/>
                    <a:pt x="4753" y="0"/>
                    <a:pt x="4755" y="0"/>
                  </a:cubicBezTo>
                  <a:close/>
                  <a:moveTo>
                    <a:pt x="4771" y="0"/>
                  </a:moveTo>
                  <a:lnTo>
                    <a:pt x="4776" y="0"/>
                  </a:lnTo>
                  <a:cubicBezTo>
                    <a:pt x="4777" y="0"/>
                    <a:pt x="4779" y="1"/>
                    <a:pt x="4779" y="3"/>
                  </a:cubicBezTo>
                  <a:cubicBezTo>
                    <a:pt x="4779" y="4"/>
                    <a:pt x="4777" y="5"/>
                    <a:pt x="4776" y="5"/>
                  </a:cubicBezTo>
                  <a:lnTo>
                    <a:pt x="4771" y="5"/>
                  </a:lnTo>
                  <a:cubicBezTo>
                    <a:pt x="4769" y="5"/>
                    <a:pt x="4768" y="4"/>
                    <a:pt x="4768" y="3"/>
                  </a:cubicBezTo>
                  <a:cubicBezTo>
                    <a:pt x="4768" y="1"/>
                    <a:pt x="4769" y="0"/>
                    <a:pt x="4771" y="0"/>
                  </a:cubicBezTo>
                  <a:close/>
                  <a:moveTo>
                    <a:pt x="4787" y="0"/>
                  </a:moveTo>
                  <a:lnTo>
                    <a:pt x="4792" y="0"/>
                  </a:lnTo>
                  <a:cubicBezTo>
                    <a:pt x="4793" y="0"/>
                    <a:pt x="4795" y="1"/>
                    <a:pt x="4795" y="3"/>
                  </a:cubicBezTo>
                  <a:cubicBezTo>
                    <a:pt x="4795" y="4"/>
                    <a:pt x="4793" y="5"/>
                    <a:pt x="4792" y="5"/>
                  </a:cubicBezTo>
                  <a:lnTo>
                    <a:pt x="4787" y="5"/>
                  </a:lnTo>
                  <a:cubicBezTo>
                    <a:pt x="4785" y="5"/>
                    <a:pt x="4784" y="4"/>
                    <a:pt x="4784" y="3"/>
                  </a:cubicBezTo>
                  <a:cubicBezTo>
                    <a:pt x="4784" y="1"/>
                    <a:pt x="4785" y="0"/>
                    <a:pt x="4787" y="0"/>
                  </a:cubicBezTo>
                  <a:close/>
                  <a:moveTo>
                    <a:pt x="4803" y="0"/>
                  </a:moveTo>
                  <a:lnTo>
                    <a:pt x="4808" y="0"/>
                  </a:lnTo>
                  <a:cubicBezTo>
                    <a:pt x="4809" y="0"/>
                    <a:pt x="4811" y="1"/>
                    <a:pt x="4811" y="3"/>
                  </a:cubicBezTo>
                  <a:cubicBezTo>
                    <a:pt x="4811" y="4"/>
                    <a:pt x="4809" y="5"/>
                    <a:pt x="4808" y="5"/>
                  </a:cubicBezTo>
                  <a:lnTo>
                    <a:pt x="4803" y="5"/>
                  </a:lnTo>
                  <a:cubicBezTo>
                    <a:pt x="4801" y="5"/>
                    <a:pt x="4800" y="4"/>
                    <a:pt x="4800" y="3"/>
                  </a:cubicBezTo>
                  <a:cubicBezTo>
                    <a:pt x="4800" y="1"/>
                    <a:pt x="4801" y="0"/>
                    <a:pt x="4803" y="0"/>
                  </a:cubicBezTo>
                  <a:close/>
                  <a:moveTo>
                    <a:pt x="4819" y="0"/>
                  </a:moveTo>
                  <a:lnTo>
                    <a:pt x="4824" y="0"/>
                  </a:lnTo>
                  <a:cubicBezTo>
                    <a:pt x="4825" y="0"/>
                    <a:pt x="4827" y="1"/>
                    <a:pt x="4827" y="3"/>
                  </a:cubicBezTo>
                  <a:cubicBezTo>
                    <a:pt x="4827" y="4"/>
                    <a:pt x="4825" y="5"/>
                    <a:pt x="4824" y="5"/>
                  </a:cubicBezTo>
                  <a:lnTo>
                    <a:pt x="4819" y="5"/>
                  </a:lnTo>
                  <a:cubicBezTo>
                    <a:pt x="4817" y="5"/>
                    <a:pt x="4816" y="4"/>
                    <a:pt x="4816" y="3"/>
                  </a:cubicBezTo>
                  <a:cubicBezTo>
                    <a:pt x="4816" y="1"/>
                    <a:pt x="4817" y="0"/>
                    <a:pt x="4819" y="0"/>
                  </a:cubicBezTo>
                  <a:close/>
                  <a:moveTo>
                    <a:pt x="4835" y="0"/>
                  </a:moveTo>
                  <a:lnTo>
                    <a:pt x="4840" y="0"/>
                  </a:lnTo>
                  <a:cubicBezTo>
                    <a:pt x="4841" y="0"/>
                    <a:pt x="4843" y="1"/>
                    <a:pt x="4843" y="3"/>
                  </a:cubicBezTo>
                  <a:cubicBezTo>
                    <a:pt x="4843" y="4"/>
                    <a:pt x="4841" y="5"/>
                    <a:pt x="4840" y="5"/>
                  </a:cubicBezTo>
                  <a:lnTo>
                    <a:pt x="4835" y="5"/>
                  </a:lnTo>
                  <a:cubicBezTo>
                    <a:pt x="4833" y="5"/>
                    <a:pt x="4832" y="4"/>
                    <a:pt x="4832" y="3"/>
                  </a:cubicBezTo>
                  <a:cubicBezTo>
                    <a:pt x="4832" y="1"/>
                    <a:pt x="4833" y="0"/>
                    <a:pt x="4835" y="0"/>
                  </a:cubicBezTo>
                  <a:close/>
                  <a:moveTo>
                    <a:pt x="4851" y="0"/>
                  </a:moveTo>
                  <a:lnTo>
                    <a:pt x="4856" y="0"/>
                  </a:lnTo>
                  <a:cubicBezTo>
                    <a:pt x="4857" y="0"/>
                    <a:pt x="4859" y="1"/>
                    <a:pt x="4859" y="3"/>
                  </a:cubicBezTo>
                  <a:cubicBezTo>
                    <a:pt x="4859" y="4"/>
                    <a:pt x="4857" y="5"/>
                    <a:pt x="4856" y="5"/>
                  </a:cubicBezTo>
                  <a:lnTo>
                    <a:pt x="4851" y="5"/>
                  </a:lnTo>
                  <a:cubicBezTo>
                    <a:pt x="4849" y="5"/>
                    <a:pt x="4848" y="4"/>
                    <a:pt x="4848" y="3"/>
                  </a:cubicBezTo>
                  <a:cubicBezTo>
                    <a:pt x="4848" y="1"/>
                    <a:pt x="4849" y="0"/>
                    <a:pt x="4851" y="0"/>
                  </a:cubicBezTo>
                  <a:close/>
                  <a:moveTo>
                    <a:pt x="4867" y="0"/>
                  </a:moveTo>
                  <a:lnTo>
                    <a:pt x="4872" y="0"/>
                  </a:lnTo>
                  <a:cubicBezTo>
                    <a:pt x="4873" y="0"/>
                    <a:pt x="4875" y="1"/>
                    <a:pt x="4875" y="3"/>
                  </a:cubicBezTo>
                  <a:cubicBezTo>
                    <a:pt x="4875" y="4"/>
                    <a:pt x="4873" y="5"/>
                    <a:pt x="4872" y="5"/>
                  </a:cubicBezTo>
                  <a:lnTo>
                    <a:pt x="4867" y="5"/>
                  </a:lnTo>
                  <a:cubicBezTo>
                    <a:pt x="4865" y="5"/>
                    <a:pt x="4864" y="4"/>
                    <a:pt x="4864" y="3"/>
                  </a:cubicBezTo>
                  <a:cubicBezTo>
                    <a:pt x="4864" y="1"/>
                    <a:pt x="4865" y="0"/>
                    <a:pt x="4867" y="0"/>
                  </a:cubicBezTo>
                  <a:close/>
                  <a:moveTo>
                    <a:pt x="4883" y="0"/>
                  </a:moveTo>
                  <a:lnTo>
                    <a:pt x="4888" y="0"/>
                  </a:lnTo>
                  <a:cubicBezTo>
                    <a:pt x="4889" y="0"/>
                    <a:pt x="4891" y="1"/>
                    <a:pt x="4891" y="3"/>
                  </a:cubicBezTo>
                  <a:cubicBezTo>
                    <a:pt x="4891" y="4"/>
                    <a:pt x="4889" y="5"/>
                    <a:pt x="4888" y="5"/>
                  </a:cubicBezTo>
                  <a:lnTo>
                    <a:pt x="4883" y="5"/>
                  </a:lnTo>
                  <a:cubicBezTo>
                    <a:pt x="4881" y="5"/>
                    <a:pt x="4880" y="4"/>
                    <a:pt x="4880" y="3"/>
                  </a:cubicBezTo>
                  <a:cubicBezTo>
                    <a:pt x="4880" y="1"/>
                    <a:pt x="4881" y="0"/>
                    <a:pt x="4883" y="0"/>
                  </a:cubicBezTo>
                  <a:close/>
                  <a:moveTo>
                    <a:pt x="4899" y="0"/>
                  </a:moveTo>
                  <a:lnTo>
                    <a:pt x="4904" y="0"/>
                  </a:lnTo>
                  <a:cubicBezTo>
                    <a:pt x="4905" y="0"/>
                    <a:pt x="4907" y="1"/>
                    <a:pt x="4907" y="3"/>
                  </a:cubicBezTo>
                  <a:cubicBezTo>
                    <a:pt x="4907" y="4"/>
                    <a:pt x="4905" y="5"/>
                    <a:pt x="4904" y="5"/>
                  </a:cubicBezTo>
                  <a:lnTo>
                    <a:pt x="4899" y="5"/>
                  </a:lnTo>
                  <a:cubicBezTo>
                    <a:pt x="4897" y="5"/>
                    <a:pt x="4896" y="4"/>
                    <a:pt x="4896" y="3"/>
                  </a:cubicBezTo>
                  <a:cubicBezTo>
                    <a:pt x="4896" y="1"/>
                    <a:pt x="4897" y="0"/>
                    <a:pt x="4899" y="0"/>
                  </a:cubicBezTo>
                  <a:close/>
                  <a:moveTo>
                    <a:pt x="4915" y="0"/>
                  </a:moveTo>
                  <a:lnTo>
                    <a:pt x="4920" y="0"/>
                  </a:lnTo>
                  <a:cubicBezTo>
                    <a:pt x="4921" y="0"/>
                    <a:pt x="4923" y="1"/>
                    <a:pt x="4923" y="3"/>
                  </a:cubicBezTo>
                  <a:cubicBezTo>
                    <a:pt x="4923" y="4"/>
                    <a:pt x="4921" y="5"/>
                    <a:pt x="4920" y="5"/>
                  </a:cubicBezTo>
                  <a:lnTo>
                    <a:pt x="4915" y="5"/>
                  </a:lnTo>
                  <a:cubicBezTo>
                    <a:pt x="4913" y="5"/>
                    <a:pt x="4912" y="4"/>
                    <a:pt x="4912" y="3"/>
                  </a:cubicBezTo>
                  <a:cubicBezTo>
                    <a:pt x="4912" y="1"/>
                    <a:pt x="4913" y="0"/>
                    <a:pt x="4915" y="0"/>
                  </a:cubicBezTo>
                  <a:close/>
                  <a:moveTo>
                    <a:pt x="4931" y="0"/>
                  </a:moveTo>
                  <a:lnTo>
                    <a:pt x="4936" y="0"/>
                  </a:lnTo>
                  <a:cubicBezTo>
                    <a:pt x="4937" y="0"/>
                    <a:pt x="4939" y="1"/>
                    <a:pt x="4939" y="3"/>
                  </a:cubicBezTo>
                  <a:cubicBezTo>
                    <a:pt x="4939" y="4"/>
                    <a:pt x="4937" y="5"/>
                    <a:pt x="4936" y="5"/>
                  </a:cubicBezTo>
                  <a:lnTo>
                    <a:pt x="4931" y="5"/>
                  </a:lnTo>
                  <a:cubicBezTo>
                    <a:pt x="4929" y="5"/>
                    <a:pt x="4928" y="4"/>
                    <a:pt x="4928" y="3"/>
                  </a:cubicBezTo>
                  <a:cubicBezTo>
                    <a:pt x="4928" y="1"/>
                    <a:pt x="4929" y="0"/>
                    <a:pt x="4931" y="0"/>
                  </a:cubicBezTo>
                  <a:close/>
                  <a:moveTo>
                    <a:pt x="4947" y="0"/>
                  </a:moveTo>
                  <a:lnTo>
                    <a:pt x="4952" y="0"/>
                  </a:lnTo>
                  <a:cubicBezTo>
                    <a:pt x="4953" y="0"/>
                    <a:pt x="4955" y="1"/>
                    <a:pt x="4955" y="3"/>
                  </a:cubicBezTo>
                  <a:cubicBezTo>
                    <a:pt x="4955" y="4"/>
                    <a:pt x="4953" y="5"/>
                    <a:pt x="4952" y="5"/>
                  </a:cubicBezTo>
                  <a:lnTo>
                    <a:pt x="4947" y="5"/>
                  </a:lnTo>
                  <a:cubicBezTo>
                    <a:pt x="4945" y="5"/>
                    <a:pt x="4944" y="4"/>
                    <a:pt x="4944" y="3"/>
                  </a:cubicBezTo>
                  <a:cubicBezTo>
                    <a:pt x="4944" y="1"/>
                    <a:pt x="4945" y="0"/>
                    <a:pt x="4947" y="0"/>
                  </a:cubicBezTo>
                  <a:close/>
                  <a:moveTo>
                    <a:pt x="4963" y="0"/>
                  </a:moveTo>
                  <a:lnTo>
                    <a:pt x="4968" y="0"/>
                  </a:lnTo>
                  <a:cubicBezTo>
                    <a:pt x="4969" y="0"/>
                    <a:pt x="4971" y="1"/>
                    <a:pt x="4971" y="3"/>
                  </a:cubicBezTo>
                  <a:cubicBezTo>
                    <a:pt x="4971" y="4"/>
                    <a:pt x="4969" y="5"/>
                    <a:pt x="4968" y="5"/>
                  </a:cubicBezTo>
                  <a:lnTo>
                    <a:pt x="4963" y="5"/>
                  </a:lnTo>
                  <a:cubicBezTo>
                    <a:pt x="4961" y="5"/>
                    <a:pt x="4960" y="4"/>
                    <a:pt x="4960" y="3"/>
                  </a:cubicBezTo>
                  <a:cubicBezTo>
                    <a:pt x="4960" y="1"/>
                    <a:pt x="4961" y="0"/>
                    <a:pt x="4963" y="0"/>
                  </a:cubicBezTo>
                  <a:close/>
                  <a:moveTo>
                    <a:pt x="4979" y="0"/>
                  </a:moveTo>
                  <a:lnTo>
                    <a:pt x="4984" y="0"/>
                  </a:lnTo>
                  <a:cubicBezTo>
                    <a:pt x="4985" y="0"/>
                    <a:pt x="4987" y="1"/>
                    <a:pt x="4987" y="3"/>
                  </a:cubicBezTo>
                  <a:cubicBezTo>
                    <a:pt x="4987" y="4"/>
                    <a:pt x="4985" y="5"/>
                    <a:pt x="4984" y="5"/>
                  </a:cubicBezTo>
                  <a:lnTo>
                    <a:pt x="4979" y="5"/>
                  </a:lnTo>
                  <a:cubicBezTo>
                    <a:pt x="4977" y="5"/>
                    <a:pt x="4976" y="4"/>
                    <a:pt x="4976" y="3"/>
                  </a:cubicBezTo>
                  <a:cubicBezTo>
                    <a:pt x="4976" y="1"/>
                    <a:pt x="4977" y="0"/>
                    <a:pt x="4979" y="0"/>
                  </a:cubicBezTo>
                  <a:close/>
                  <a:moveTo>
                    <a:pt x="4995" y="0"/>
                  </a:moveTo>
                  <a:lnTo>
                    <a:pt x="5000" y="0"/>
                  </a:lnTo>
                  <a:cubicBezTo>
                    <a:pt x="5001" y="0"/>
                    <a:pt x="5003" y="1"/>
                    <a:pt x="5003" y="3"/>
                  </a:cubicBezTo>
                  <a:cubicBezTo>
                    <a:pt x="5003" y="4"/>
                    <a:pt x="5001" y="5"/>
                    <a:pt x="5000" y="5"/>
                  </a:cubicBezTo>
                  <a:lnTo>
                    <a:pt x="4995" y="5"/>
                  </a:lnTo>
                  <a:cubicBezTo>
                    <a:pt x="4993" y="5"/>
                    <a:pt x="4992" y="4"/>
                    <a:pt x="4992" y="3"/>
                  </a:cubicBezTo>
                  <a:cubicBezTo>
                    <a:pt x="4992" y="1"/>
                    <a:pt x="4993" y="0"/>
                    <a:pt x="4995" y="0"/>
                  </a:cubicBezTo>
                  <a:close/>
                  <a:moveTo>
                    <a:pt x="5011" y="0"/>
                  </a:moveTo>
                  <a:lnTo>
                    <a:pt x="5016" y="0"/>
                  </a:lnTo>
                  <a:cubicBezTo>
                    <a:pt x="5017" y="0"/>
                    <a:pt x="5019" y="1"/>
                    <a:pt x="5019" y="3"/>
                  </a:cubicBezTo>
                  <a:cubicBezTo>
                    <a:pt x="5019" y="4"/>
                    <a:pt x="5017" y="5"/>
                    <a:pt x="5016" y="5"/>
                  </a:cubicBezTo>
                  <a:lnTo>
                    <a:pt x="5011" y="5"/>
                  </a:lnTo>
                  <a:cubicBezTo>
                    <a:pt x="5009" y="5"/>
                    <a:pt x="5008" y="4"/>
                    <a:pt x="5008" y="3"/>
                  </a:cubicBezTo>
                  <a:cubicBezTo>
                    <a:pt x="5008" y="1"/>
                    <a:pt x="5009" y="0"/>
                    <a:pt x="5011" y="0"/>
                  </a:cubicBezTo>
                  <a:close/>
                  <a:moveTo>
                    <a:pt x="5027" y="0"/>
                  </a:moveTo>
                  <a:lnTo>
                    <a:pt x="5032" y="0"/>
                  </a:lnTo>
                  <a:cubicBezTo>
                    <a:pt x="5033" y="0"/>
                    <a:pt x="5035" y="1"/>
                    <a:pt x="5035" y="3"/>
                  </a:cubicBezTo>
                  <a:cubicBezTo>
                    <a:pt x="5035" y="4"/>
                    <a:pt x="5033" y="5"/>
                    <a:pt x="5032" y="5"/>
                  </a:cubicBezTo>
                  <a:lnTo>
                    <a:pt x="5027" y="5"/>
                  </a:lnTo>
                  <a:cubicBezTo>
                    <a:pt x="5025" y="5"/>
                    <a:pt x="5024" y="4"/>
                    <a:pt x="5024" y="3"/>
                  </a:cubicBezTo>
                  <a:cubicBezTo>
                    <a:pt x="5024" y="1"/>
                    <a:pt x="5025" y="0"/>
                    <a:pt x="5027" y="0"/>
                  </a:cubicBezTo>
                  <a:close/>
                  <a:moveTo>
                    <a:pt x="5043" y="0"/>
                  </a:moveTo>
                  <a:lnTo>
                    <a:pt x="5048" y="0"/>
                  </a:lnTo>
                  <a:cubicBezTo>
                    <a:pt x="5049" y="0"/>
                    <a:pt x="5051" y="1"/>
                    <a:pt x="5051" y="3"/>
                  </a:cubicBezTo>
                  <a:cubicBezTo>
                    <a:pt x="5051" y="4"/>
                    <a:pt x="5049" y="5"/>
                    <a:pt x="5048" y="5"/>
                  </a:cubicBezTo>
                  <a:lnTo>
                    <a:pt x="5043" y="5"/>
                  </a:lnTo>
                  <a:cubicBezTo>
                    <a:pt x="5041" y="5"/>
                    <a:pt x="5040" y="4"/>
                    <a:pt x="5040" y="3"/>
                  </a:cubicBezTo>
                  <a:cubicBezTo>
                    <a:pt x="5040" y="1"/>
                    <a:pt x="5041" y="0"/>
                    <a:pt x="5043" y="0"/>
                  </a:cubicBezTo>
                  <a:close/>
                  <a:moveTo>
                    <a:pt x="5059" y="0"/>
                  </a:moveTo>
                  <a:lnTo>
                    <a:pt x="5064" y="0"/>
                  </a:lnTo>
                  <a:cubicBezTo>
                    <a:pt x="5065" y="0"/>
                    <a:pt x="5067" y="1"/>
                    <a:pt x="5067" y="3"/>
                  </a:cubicBezTo>
                  <a:cubicBezTo>
                    <a:pt x="5067" y="4"/>
                    <a:pt x="5065" y="5"/>
                    <a:pt x="5064" y="5"/>
                  </a:cubicBezTo>
                  <a:lnTo>
                    <a:pt x="5059" y="5"/>
                  </a:lnTo>
                  <a:cubicBezTo>
                    <a:pt x="5057" y="5"/>
                    <a:pt x="5056" y="4"/>
                    <a:pt x="5056" y="3"/>
                  </a:cubicBezTo>
                  <a:cubicBezTo>
                    <a:pt x="5056" y="1"/>
                    <a:pt x="5057" y="0"/>
                    <a:pt x="5059" y="0"/>
                  </a:cubicBezTo>
                  <a:close/>
                  <a:moveTo>
                    <a:pt x="5075" y="0"/>
                  </a:moveTo>
                  <a:lnTo>
                    <a:pt x="5080" y="0"/>
                  </a:lnTo>
                  <a:cubicBezTo>
                    <a:pt x="5081" y="0"/>
                    <a:pt x="5083" y="1"/>
                    <a:pt x="5083" y="3"/>
                  </a:cubicBezTo>
                  <a:cubicBezTo>
                    <a:pt x="5083" y="4"/>
                    <a:pt x="5081" y="5"/>
                    <a:pt x="5080" y="5"/>
                  </a:cubicBezTo>
                  <a:lnTo>
                    <a:pt x="5075" y="5"/>
                  </a:lnTo>
                  <a:cubicBezTo>
                    <a:pt x="5073" y="5"/>
                    <a:pt x="5072" y="4"/>
                    <a:pt x="5072" y="3"/>
                  </a:cubicBezTo>
                  <a:cubicBezTo>
                    <a:pt x="5072" y="1"/>
                    <a:pt x="5073" y="0"/>
                    <a:pt x="5075" y="0"/>
                  </a:cubicBezTo>
                  <a:close/>
                  <a:moveTo>
                    <a:pt x="5091" y="0"/>
                  </a:moveTo>
                  <a:lnTo>
                    <a:pt x="5096" y="0"/>
                  </a:lnTo>
                  <a:cubicBezTo>
                    <a:pt x="5097" y="0"/>
                    <a:pt x="5099" y="1"/>
                    <a:pt x="5099" y="3"/>
                  </a:cubicBezTo>
                  <a:cubicBezTo>
                    <a:pt x="5099" y="4"/>
                    <a:pt x="5097" y="5"/>
                    <a:pt x="5096" y="5"/>
                  </a:cubicBezTo>
                  <a:lnTo>
                    <a:pt x="5091" y="5"/>
                  </a:lnTo>
                  <a:cubicBezTo>
                    <a:pt x="5089" y="5"/>
                    <a:pt x="5088" y="4"/>
                    <a:pt x="5088" y="3"/>
                  </a:cubicBezTo>
                  <a:cubicBezTo>
                    <a:pt x="5088" y="1"/>
                    <a:pt x="5089" y="0"/>
                    <a:pt x="5091" y="0"/>
                  </a:cubicBezTo>
                  <a:close/>
                  <a:moveTo>
                    <a:pt x="5107" y="0"/>
                  </a:moveTo>
                  <a:lnTo>
                    <a:pt x="5112" y="0"/>
                  </a:lnTo>
                  <a:cubicBezTo>
                    <a:pt x="5113" y="0"/>
                    <a:pt x="5115" y="1"/>
                    <a:pt x="5115" y="3"/>
                  </a:cubicBezTo>
                  <a:cubicBezTo>
                    <a:pt x="5115" y="4"/>
                    <a:pt x="5113" y="5"/>
                    <a:pt x="5112" y="5"/>
                  </a:cubicBezTo>
                  <a:lnTo>
                    <a:pt x="5107" y="5"/>
                  </a:lnTo>
                  <a:cubicBezTo>
                    <a:pt x="5105" y="5"/>
                    <a:pt x="5104" y="4"/>
                    <a:pt x="5104" y="3"/>
                  </a:cubicBezTo>
                  <a:cubicBezTo>
                    <a:pt x="5104" y="1"/>
                    <a:pt x="5105" y="0"/>
                    <a:pt x="5107" y="0"/>
                  </a:cubicBezTo>
                  <a:close/>
                  <a:moveTo>
                    <a:pt x="5123" y="0"/>
                  </a:moveTo>
                  <a:lnTo>
                    <a:pt x="5128" y="0"/>
                  </a:lnTo>
                  <a:cubicBezTo>
                    <a:pt x="5129" y="0"/>
                    <a:pt x="5131" y="1"/>
                    <a:pt x="5131" y="3"/>
                  </a:cubicBezTo>
                  <a:cubicBezTo>
                    <a:pt x="5131" y="4"/>
                    <a:pt x="5129" y="5"/>
                    <a:pt x="5128" y="5"/>
                  </a:cubicBezTo>
                  <a:lnTo>
                    <a:pt x="5123" y="5"/>
                  </a:lnTo>
                  <a:cubicBezTo>
                    <a:pt x="5121" y="5"/>
                    <a:pt x="5120" y="4"/>
                    <a:pt x="5120" y="3"/>
                  </a:cubicBezTo>
                  <a:cubicBezTo>
                    <a:pt x="5120" y="1"/>
                    <a:pt x="5121" y="0"/>
                    <a:pt x="5123" y="0"/>
                  </a:cubicBezTo>
                  <a:close/>
                  <a:moveTo>
                    <a:pt x="5139" y="0"/>
                  </a:moveTo>
                  <a:lnTo>
                    <a:pt x="5144" y="0"/>
                  </a:lnTo>
                  <a:cubicBezTo>
                    <a:pt x="5145" y="0"/>
                    <a:pt x="5147" y="1"/>
                    <a:pt x="5147" y="3"/>
                  </a:cubicBezTo>
                  <a:cubicBezTo>
                    <a:pt x="5147" y="4"/>
                    <a:pt x="5145" y="5"/>
                    <a:pt x="5144" y="5"/>
                  </a:cubicBezTo>
                  <a:lnTo>
                    <a:pt x="5139" y="5"/>
                  </a:lnTo>
                  <a:cubicBezTo>
                    <a:pt x="5137" y="5"/>
                    <a:pt x="5136" y="4"/>
                    <a:pt x="5136" y="3"/>
                  </a:cubicBezTo>
                  <a:cubicBezTo>
                    <a:pt x="5136" y="1"/>
                    <a:pt x="5137" y="0"/>
                    <a:pt x="5139" y="0"/>
                  </a:cubicBezTo>
                  <a:close/>
                  <a:moveTo>
                    <a:pt x="5155" y="0"/>
                  </a:moveTo>
                  <a:lnTo>
                    <a:pt x="5160" y="0"/>
                  </a:lnTo>
                  <a:cubicBezTo>
                    <a:pt x="5161" y="0"/>
                    <a:pt x="5163" y="1"/>
                    <a:pt x="5163" y="3"/>
                  </a:cubicBezTo>
                  <a:cubicBezTo>
                    <a:pt x="5163" y="4"/>
                    <a:pt x="5161" y="5"/>
                    <a:pt x="5160" y="5"/>
                  </a:cubicBezTo>
                  <a:lnTo>
                    <a:pt x="5155" y="5"/>
                  </a:lnTo>
                  <a:cubicBezTo>
                    <a:pt x="5153" y="5"/>
                    <a:pt x="5152" y="4"/>
                    <a:pt x="5152" y="3"/>
                  </a:cubicBezTo>
                  <a:cubicBezTo>
                    <a:pt x="5152" y="1"/>
                    <a:pt x="5153" y="0"/>
                    <a:pt x="5155" y="0"/>
                  </a:cubicBezTo>
                  <a:close/>
                  <a:moveTo>
                    <a:pt x="5171" y="0"/>
                  </a:moveTo>
                  <a:lnTo>
                    <a:pt x="5176" y="0"/>
                  </a:lnTo>
                  <a:cubicBezTo>
                    <a:pt x="5177" y="0"/>
                    <a:pt x="5179" y="1"/>
                    <a:pt x="5179" y="3"/>
                  </a:cubicBezTo>
                  <a:cubicBezTo>
                    <a:pt x="5179" y="4"/>
                    <a:pt x="5177" y="5"/>
                    <a:pt x="5176" y="5"/>
                  </a:cubicBezTo>
                  <a:lnTo>
                    <a:pt x="5171" y="5"/>
                  </a:lnTo>
                  <a:cubicBezTo>
                    <a:pt x="5169" y="5"/>
                    <a:pt x="5168" y="4"/>
                    <a:pt x="5168" y="3"/>
                  </a:cubicBezTo>
                  <a:cubicBezTo>
                    <a:pt x="5168" y="1"/>
                    <a:pt x="5169" y="0"/>
                    <a:pt x="5171" y="0"/>
                  </a:cubicBezTo>
                  <a:close/>
                  <a:moveTo>
                    <a:pt x="5187" y="0"/>
                  </a:moveTo>
                  <a:lnTo>
                    <a:pt x="5192" y="0"/>
                  </a:lnTo>
                  <a:cubicBezTo>
                    <a:pt x="5193" y="0"/>
                    <a:pt x="5195" y="1"/>
                    <a:pt x="5195" y="3"/>
                  </a:cubicBezTo>
                  <a:cubicBezTo>
                    <a:pt x="5195" y="4"/>
                    <a:pt x="5193" y="5"/>
                    <a:pt x="5192" y="5"/>
                  </a:cubicBezTo>
                  <a:lnTo>
                    <a:pt x="5187" y="5"/>
                  </a:lnTo>
                  <a:cubicBezTo>
                    <a:pt x="5185" y="5"/>
                    <a:pt x="5184" y="4"/>
                    <a:pt x="5184" y="3"/>
                  </a:cubicBezTo>
                  <a:cubicBezTo>
                    <a:pt x="5184" y="1"/>
                    <a:pt x="5185" y="0"/>
                    <a:pt x="5187" y="0"/>
                  </a:cubicBezTo>
                  <a:close/>
                  <a:moveTo>
                    <a:pt x="5203" y="0"/>
                  </a:moveTo>
                  <a:lnTo>
                    <a:pt x="5208" y="0"/>
                  </a:lnTo>
                  <a:cubicBezTo>
                    <a:pt x="5209" y="0"/>
                    <a:pt x="5211" y="1"/>
                    <a:pt x="5211" y="3"/>
                  </a:cubicBezTo>
                  <a:cubicBezTo>
                    <a:pt x="5211" y="4"/>
                    <a:pt x="5209" y="5"/>
                    <a:pt x="5208" y="5"/>
                  </a:cubicBezTo>
                  <a:lnTo>
                    <a:pt x="5203" y="5"/>
                  </a:lnTo>
                  <a:cubicBezTo>
                    <a:pt x="5201" y="5"/>
                    <a:pt x="5200" y="4"/>
                    <a:pt x="5200" y="3"/>
                  </a:cubicBezTo>
                  <a:cubicBezTo>
                    <a:pt x="5200" y="1"/>
                    <a:pt x="5201" y="0"/>
                    <a:pt x="5203" y="0"/>
                  </a:cubicBezTo>
                  <a:close/>
                  <a:moveTo>
                    <a:pt x="5219" y="0"/>
                  </a:moveTo>
                  <a:lnTo>
                    <a:pt x="5224" y="0"/>
                  </a:lnTo>
                  <a:cubicBezTo>
                    <a:pt x="5225" y="0"/>
                    <a:pt x="5227" y="1"/>
                    <a:pt x="5227" y="3"/>
                  </a:cubicBezTo>
                  <a:cubicBezTo>
                    <a:pt x="5227" y="4"/>
                    <a:pt x="5225" y="5"/>
                    <a:pt x="5224" y="5"/>
                  </a:cubicBezTo>
                  <a:lnTo>
                    <a:pt x="5219" y="5"/>
                  </a:lnTo>
                  <a:cubicBezTo>
                    <a:pt x="5217" y="5"/>
                    <a:pt x="5216" y="4"/>
                    <a:pt x="5216" y="3"/>
                  </a:cubicBezTo>
                  <a:cubicBezTo>
                    <a:pt x="5216" y="1"/>
                    <a:pt x="5217" y="0"/>
                    <a:pt x="5219" y="0"/>
                  </a:cubicBezTo>
                  <a:close/>
                  <a:moveTo>
                    <a:pt x="5235" y="0"/>
                  </a:moveTo>
                  <a:lnTo>
                    <a:pt x="5240" y="0"/>
                  </a:lnTo>
                  <a:cubicBezTo>
                    <a:pt x="5241" y="0"/>
                    <a:pt x="5243" y="1"/>
                    <a:pt x="5243" y="3"/>
                  </a:cubicBezTo>
                  <a:cubicBezTo>
                    <a:pt x="5243" y="4"/>
                    <a:pt x="5241" y="5"/>
                    <a:pt x="5240" y="5"/>
                  </a:cubicBezTo>
                  <a:lnTo>
                    <a:pt x="5235" y="5"/>
                  </a:lnTo>
                  <a:cubicBezTo>
                    <a:pt x="5233" y="5"/>
                    <a:pt x="5232" y="4"/>
                    <a:pt x="5232" y="3"/>
                  </a:cubicBezTo>
                  <a:cubicBezTo>
                    <a:pt x="5232" y="1"/>
                    <a:pt x="5233" y="0"/>
                    <a:pt x="5235" y="0"/>
                  </a:cubicBezTo>
                  <a:close/>
                  <a:moveTo>
                    <a:pt x="5251" y="0"/>
                  </a:moveTo>
                  <a:lnTo>
                    <a:pt x="5256" y="0"/>
                  </a:lnTo>
                  <a:cubicBezTo>
                    <a:pt x="5257" y="0"/>
                    <a:pt x="5259" y="1"/>
                    <a:pt x="5259" y="3"/>
                  </a:cubicBezTo>
                  <a:cubicBezTo>
                    <a:pt x="5259" y="4"/>
                    <a:pt x="5257" y="5"/>
                    <a:pt x="5256" y="5"/>
                  </a:cubicBezTo>
                  <a:lnTo>
                    <a:pt x="5251" y="5"/>
                  </a:lnTo>
                  <a:cubicBezTo>
                    <a:pt x="5249" y="5"/>
                    <a:pt x="5248" y="4"/>
                    <a:pt x="5248" y="3"/>
                  </a:cubicBezTo>
                  <a:cubicBezTo>
                    <a:pt x="5248" y="1"/>
                    <a:pt x="5249" y="0"/>
                    <a:pt x="5251" y="0"/>
                  </a:cubicBezTo>
                  <a:close/>
                  <a:moveTo>
                    <a:pt x="5267" y="0"/>
                  </a:moveTo>
                  <a:lnTo>
                    <a:pt x="5272" y="0"/>
                  </a:lnTo>
                  <a:cubicBezTo>
                    <a:pt x="5273" y="0"/>
                    <a:pt x="5275" y="1"/>
                    <a:pt x="5275" y="3"/>
                  </a:cubicBezTo>
                  <a:cubicBezTo>
                    <a:pt x="5275" y="4"/>
                    <a:pt x="5273" y="5"/>
                    <a:pt x="5272" y="5"/>
                  </a:cubicBezTo>
                  <a:lnTo>
                    <a:pt x="5267" y="5"/>
                  </a:lnTo>
                  <a:cubicBezTo>
                    <a:pt x="5265" y="5"/>
                    <a:pt x="5264" y="4"/>
                    <a:pt x="5264" y="3"/>
                  </a:cubicBezTo>
                  <a:cubicBezTo>
                    <a:pt x="5264" y="1"/>
                    <a:pt x="5265" y="0"/>
                    <a:pt x="5267" y="0"/>
                  </a:cubicBezTo>
                  <a:close/>
                  <a:moveTo>
                    <a:pt x="5283" y="0"/>
                  </a:moveTo>
                  <a:lnTo>
                    <a:pt x="5288" y="0"/>
                  </a:lnTo>
                  <a:cubicBezTo>
                    <a:pt x="5289" y="0"/>
                    <a:pt x="5291" y="1"/>
                    <a:pt x="5291" y="3"/>
                  </a:cubicBezTo>
                  <a:cubicBezTo>
                    <a:pt x="5291" y="4"/>
                    <a:pt x="5289" y="5"/>
                    <a:pt x="5288" y="5"/>
                  </a:cubicBezTo>
                  <a:lnTo>
                    <a:pt x="5283" y="5"/>
                  </a:lnTo>
                  <a:cubicBezTo>
                    <a:pt x="5281" y="5"/>
                    <a:pt x="5280" y="4"/>
                    <a:pt x="5280" y="3"/>
                  </a:cubicBezTo>
                  <a:cubicBezTo>
                    <a:pt x="5280" y="1"/>
                    <a:pt x="5281" y="0"/>
                    <a:pt x="5283" y="0"/>
                  </a:cubicBezTo>
                  <a:close/>
                  <a:moveTo>
                    <a:pt x="5299" y="0"/>
                  </a:moveTo>
                  <a:lnTo>
                    <a:pt x="5304" y="0"/>
                  </a:lnTo>
                  <a:cubicBezTo>
                    <a:pt x="5305" y="0"/>
                    <a:pt x="5307" y="1"/>
                    <a:pt x="5307" y="3"/>
                  </a:cubicBezTo>
                  <a:cubicBezTo>
                    <a:pt x="5307" y="4"/>
                    <a:pt x="5305" y="5"/>
                    <a:pt x="5304" y="5"/>
                  </a:cubicBezTo>
                  <a:lnTo>
                    <a:pt x="5299" y="5"/>
                  </a:lnTo>
                  <a:cubicBezTo>
                    <a:pt x="5297" y="5"/>
                    <a:pt x="5296" y="4"/>
                    <a:pt x="5296" y="3"/>
                  </a:cubicBezTo>
                  <a:cubicBezTo>
                    <a:pt x="5296" y="1"/>
                    <a:pt x="5297" y="0"/>
                    <a:pt x="5299" y="0"/>
                  </a:cubicBezTo>
                  <a:close/>
                  <a:moveTo>
                    <a:pt x="5315" y="0"/>
                  </a:moveTo>
                  <a:lnTo>
                    <a:pt x="5320" y="0"/>
                  </a:lnTo>
                  <a:cubicBezTo>
                    <a:pt x="5321" y="0"/>
                    <a:pt x="5323" y="1"/>
                    <a:pt x="5323" y="3"/>
                  </a:cubicBezTo>
                  <a:cubicBezTo>
                    <a:pt x="5323" y="4"/>
                    <a:pt x="5321" y="5"/>
                    <a:pt x="5320" y="5"/>
                  </a:cubicBezTo>
                  <a:lnTo>
                    <a:pt x="5315" y="5"/>
                  </a:lnTo>
                  <a:cubicBezTo>
                    <a:pt x="5313" y="5"/>
                    <a:pt x="5312" y="4"/>
                    <a:pt x="5312" y="3"/>
                  </a:cubicBezTo>
                  <a:cubicBezTo>
                    <a:pt x="5312" y="1"/>
                    <a:pt x="5313" y="0"/>
                    <a:pt x="5315" y="0"/>
                  </a:cubicBezTo>
                  <a:close/>
                  <a:moveTo>
                    <a:pt x="5331" y="0"/>
                  </a:moveTo>
                  <a:lnTo>
                    <a:pt x="5336" y="0"/>
                  </a:lnTo>
                  <a:cubicBezTo>
                    <a:pt x="5337" y="0"/>
                    <a:pt x="5339" y="1"/>
                    <a:pt x="5339" y="3"/>
                  </a:cubicBezTo>
                  <a:cubicBezTo>
                    <a:pt x="5339" y="4"/>
                    <a:pt x="5337" y="5"/>
                    <a:pt x="5336" y="5"/>
                  </a:cubicBezTo>
                  <a:lnTo>
                    <a:pt x="5331" y="5"/>
                  </a:lnTo>
                  <a:cubicBezTo>
                    <a:pt x="5329" y="5"/>
                    <a:pt x="5328" y="4"/>
                    <a:pt x="5328" y="3"/>
                  </a:cubicBezTo>
                  <a:cubicBezTo>
                    <a:pt x="5328" y="1"/>
                    <a:pt x="5329" y="0"/>
                    <a:pt x="5331" y="0"/>
                  </a:cubicBezTo>
                  <a:close/>
                  <a:moveTo>
                    <a:pt x="5347" y="0"/>
                  </a:moveTo>
                  <a:lnTo>
                    <a:pt x="5352" y="0"/>
                  </a:lnTo>
                  <a:cubicBezTo>
                    <a:pt x="5353" y="0"/>
                    <a:pt x="5355" y="1"/>
                    <a:pt x="5355" y="3"/>
                  </a:cubicBezTo>
                  <a:cubicBezTo>
                    <a:pt x="5355" y="4"/>
                    <a:pt x="5353" y="5"/>
                    <a:pt x="5352" y="5"/>
                  </a:cubicBezTo>
                  <a:lnTo>
                    <a:pt x="5347" y="5"/>
                  </a:lnTo>
                  <a:cubicBezTo>
                    <a:pt x="5345" y="5"/>
                    <a:pt x="5344" y="4"/>
                    <a:pt x="5344" y="3"/>
                  </a:cubicBezTo>
                  <a:cubicBezTo>
                    <a:pt x="5344" y="1"/>
                    <a:pt x="5345" y="0"/>
                    <a:pt x="5347" y="0"/>
                  </a:cubicBezTo>
                  <a:close/>
                  <a:moveTo>
                    <a:pt x="5363" y="0"/>
                  </a:moveTo>
                  <a:lnTo>
                    <a:pt x="5368" y="0"/>
                  </a:lnTo>
                  <a:cubicBezTo>
                    <a:pt x="5369" y="0"/>
                    <a:pt x="5371" y="1"/>
                    <a:pt x="5371" y="3"/>
                  </a:cubicBezTo>
                  <a:cubicBezTo>
                    <a:pt x="5371" y="4"/>
                    <a:pt x="5369" y="5"/>
                    <a:pt x="5368" y="5"/>
                  </a:cubicBezTo>
                  <a:lnTo>
                    <a:pt x="5363" y="5"/>
                  </a:lnTo>
                  <a:cubicBezTo>
                    <a:pt x="5361" y="5"/>
                    <a:pt x="5360" y="4"/>
                    <a:pt x="5360" y="3"/>
                  </a:cubicBezTo>
                  <a:cubicBezTo>
                    <a:pt x="5360" y="1"/>
                    <a:pt x="5361" y="0"/>
                    <a:pt x="5363" y="0"/>
                  </a:cubicBezTo>
                  <a:close/>
                  <a:moveTo>
                    <a:pt x="5379" y="0"/>
                  </a:moveTo>
                  <a:lnTo>
                    <a:pt x="5384" y="0"/>
                  </a:lnTo>
                  <a:cubicBezTo>
                    <a:pt x="5385" y="0"/>
                    <a:pt x="5387" y="1"/>
                    <a:pt x="5387" y="3"/>
                  </a:cubicBezTo>
                  <a:cubicBezTo>
                    <a:pt x="5387" y="4"/>
                    <a:pt x="5385" y="5"/>
                    <a:pt x="5384" y="5"/>
                  </a:cubicBezTo>
                  <a:lnTo>
                    <a:pt x="5379" y="5"/>
                  </a:lnTo>
                  <a:cubicBezTo>
                    <a:pt x="5377" y="5"/>
                    <a:pt x="5376" y="4"/>
                    <a:pt x="5376" y="3"/>
                  </a:cubicBezTo>
                  <a:cubicBezTo>
                    <a:pt x="5376" y="1"/>
                    <a:pt x="5377" y="0"/>
                    <a:pt x="5379" y="0"/>
                  </a:cubicBezTo>
                  <a:close/>
                  <a:moveTo>
                    <a:pt x="5395" y="0"/>
                  </a:moveTo>
                  <a:lnTo>
                    <a:pt x="5400" y="0"/>
                  </a:lnTo>
                  <a:cubicBezTo>
                    <a:pt x="5401" y="0"/>
                    <a:pt x="5403" y="1"/>
                    <a:pt x="5403" y="3"/>
                  </a:cubicBezTo>
                  <a:cubicBezTo>
                    <a:pt x="5403" y="4"/>
                    <a:pt x="5401" y="5"/>
                    <a:pt x="5400" y="5"/>
                  </a:cubicBezTo>
                  <a:lnTo>
                    <a:pt x="5395" y="5"/>
                  </a:lnTo>
                  <a:cubicBezTo>
                    <a:pt x="5393" y="5"/>
                    <a:pt x="5392" y="4"/>
                    <a:pt x="5392" y="3"/>
                  </a:cubicBezTo>
                  <a:cubicBezTo>
                    <a:pt x="5392" y="1"/>
                    <a:pt x="5393" y="0"/>
                    <a:pt x="5395" y="0"/>
                  </a:cubicBezTo>
                  <a:close/>
                  <a:moveTo>
                    <a:pt x="5411" y="0"/>
                  </a:moveTo>
                  <a:lnTo>
                    <a:pt x="5416" y="0"/>
                  </a:lnTo>
                  <a:cubicBezTo>
                    <a:pt x="5417" y="0"/>
                    <a:pt x="5419" y="1"/>
                    <a:pt x="5419" y="3"/>
                  </a:cubicBezTo>
                  <a:cubicBezTo>
                    <a:pt x="5419" y="4"/>
                    <a:pt x="5417" y="5"/>
                    <a:pt x="5416" y="5"/>
                  </a:cubicBezTo>
                  <a:lnTo>
                    <a:pt x="5411" y="5"/>
                  </a:lnTo>
                  <a:cubicBezTo>
                    <a:pt x="5409" y="5"/>
                    <a:pt x="5408" y="4"/>
                    <a:pt x="5408" y="3"/>
                  </a:cubicBezTo>
                  <a:cubicBezTo>
                    <a:pt x="5408" y="1"/>
                    <a:pt x="5409" y="0"/>
                    <a:pt x="5411" y="0"/>
                  </a:cubicBezTo>
                  <a:close/>
                  <a:moveTo>
                    <a:pt x="5427" y="0"/>
                  </a:moveTo>
                  <a:lnTo>
                    <a:pt x="5432" y="0"/>
                  </a:lnTo>
                  <a:cubicBezTo>
                    <a:pt x="5433" y="0"/>
                    <a:pt x="5435" y="1"/>
                    <a:pt x="5435" y="3"/>
                  </a:cubicBezTo>
                  <a:cubicBezTo>
                    <a:pt x="5435" y="4"/>
                    <a:pt x="5433" y="5"/>
                    <a:pt x="5432" y="5"/>
                  </a:cubicBezTo>
                  <a:lnTo>
                    <a:pt x="5427" y="5"/>
                  </a:lnTo>
                  <a:cubicBezTo>
                    <a:pt x="5425" y="5"/>
                    <a:pt x="5424" y="4"/>
                    <a:pt x="5424" y="3"/>
                  </a:cubicBezTo>
                  <a:cubicBezTo>
                    <a:pt x="5424" y="1"/>
                    <a:pt x="5425" y="0"/>
                    <a:pt x="5427" y="0"/>
                  </a:cubicBezTo>
                  <a:close/>
                  <a:moveTo>
                    <a:pt x="5443" y="0"/>
                  </a:moveTo>
                  <a:lnTo>
                    <a:pt x="5448" y="0"/>
                  </a:lnTo>
                  <a:cubicBezTo>
                    <a:pt x="5449" y="0"/>
                    <a:pt x="5451" y="1"/>
                    <a:pt x="5451" y="3"/>
                  </a:cubicBezTo>
                  <a:cubicBezTo>
                    <a:pt x="5451" y="4"/>
                    <a:pt x="5449" y="5"/>
                    <a:pt x="5448" y="5"/>
                  </a:cubicBezTo>
                  <a:lnTo>
                    <a:pt x="5443" y="5"/>
                  </a:lnTo>
                  <a:cubicBezTo>
                    <a:pt x="5441" y="5"/>
                    <a:pt x="5440" y="4"/>
                    <a:pt x="5440" y="3"/>
                  </a:cubicBezTo>
                  <a:cubicBezTo>
                    <a:pt x="5440" y="1"/>
                    <a:pt x="5441" y="0"/>
                    <a:pt x="5443" y="0"/>
                  </a:cubicBezTo>
                  <a:close/>
                  <a:moveTo>
                    <a:pt x="5459" y="0"/>
                  </a:moveTo>
                  <a:lnTo>
                    <a:pt x="5464" y="0"/>
                  </a:lnTo>
                  <a:cubicBezTo>
                    <a:pt x="5465" y="0"/>
                    <a:pt x="5467" y="1"/>
                    <a:pt x="5467" y="3"/>
                  </a:cubicBezTo>
                  <a:cubicBezTo>
                    <a:pt x="5467" y="4"/>
                    <a:pt x="5465" y="5"/>
                    <a:pt x="5464" y="5"/>
                  </a:cubicBezTo>
                  <a:lnTo>
                    <a:pt x="5459" y="5"/>
                  </a:lnTo>
                  <a:cubicBezTo>
                    <a:pt x="5457" y="5"/>
                    <a:pt x="5456" y="4"/>
                    <a:pt x="5456" y="3"/>
                  </a:cubicBezTo>
                  <a:cubicBezTo>
                    <a:pt x="5456" y="1"/>
                    <a:pt x="5457" y="0"/>
                    <a:pt x="5459" y="0"/>
                  </a:cubicBezTo>
                  <a:close/>
                  <a:moveTo>
                    <a:pt x="5475" y="0"/>
                  </a:moveTo>
                  <a:lnTo>
                    <a:pt x="5480" y="0"/>
                  </a:lnTo>
                  <a:cubicBezTo>
                    <a:pt x="5481" y="0"/>
                    <a:pt x="5483" y="1"/>
                    <a:pt x="5483" y="3"/>
                  </a:cubicBezTo>
                  <a:cubicBezTo>
                    <a:pt x="5483" y="4"/>
                    <a:pt x="5481" y="5"/>
                    <a:pt x="5480" y="5"/>
                  </a:cubicBezTo>
                  <a:lnTo>
                    <a:pt x="5475" y="5"/>
                  </a:lnTo>
                  <a:cubicBezTo>
                    <a:pt x="5473" y="5"/>
                    <a:pt x="5472" y="4"/>
                    <a:pt x="5472" y="3"/>
                  </a:cubicBezTo>
                  <a:cubicBezTo>
                    <a:pt x="5472" y="1"/>
                    <a:pt x="5473" y="0"/>
                    <a:pt x="5475" y="0"/>
                  </a:cubicBezTo>
                  <a:close/>
                  <a:moveTo>
                    <a:pt x="5491" y="0"/>
                  </a:moveTo>
                  <a:lnTo>
                    <a:pt x="5496" y="0"/>
                  </a:lnTo>
                  <a:cubicBezTo>
                    <a:pt x="5497" y="0"/>
                    <a:pt x="5499" y="1"/>
                    <a:pt x="5499" y="3"/>
                  </a:cubicBezTo>
                  <a:cubicBezTo>
                    <a:pt x="5499" y="4"/>
                    <a:pt x="5497" y="5"/>
                    <a:pt x="5496" y="5"/>
                  </a:cubicBezTo>
                  <a:lnTo>
                    <a:pt x="5491" y="5"/>
                  </a:lnTo>
                  <a:cubicBezTo>
                    <a:pt x="5489" y="5"/>
                    <a:pt x="5488" y="4"/>
                    <a:pt x="5488" y="3"/>
                  </a:cubicBezTo>
                  <a:cubicBezTo>
                    <a:pt x="5488" y="1"/>
                    <a:pt x="5489" y="0"/>
                    <a:pt x="5491" y="0"/>
                  </a:cubicBezTo>
                  <a:close/>
                  <a:moveTo>
                    <a:pt x="5507" y="0"/>
                  </a:moveTo>
                  <a:lnTo>
                    <a:pt x="5512" y="0"/>
                  </a:lnTo>
                  <a:cubicBezTo>
                    <a:pt x="5513" y="0"/>
                    <a:pt x="5515" y="1"/>
                    <a:pt x="5515" y="3"/>
                  </a:cubicBezTo>
                  <a:cubicBezTo>
                    <a:pt x="5515" y="4"/>
                    <a:pt x="5513" y="5"/>
                    <a:pt x="5512" y="5"/>
                  </a:cubicBezTo>
                  <a:lnTo>
                    <a:pt x="5507" y="5"/>
                  </a:lnTo>
                  <a:cubicBezTo>
                    <a:pt x="5505" y="5"/>
                    <a:pt x="5504" y="4"/>
                    <a:pt x="5504" y="3"/>
                  </a:cubicBezTo>
                  <a:cubicBezTo>
                    <a:pt x="5504" y="1"/>
                    <a:pt x="5505" y="0"/>
                    <a:pt x="5507" y="0"/>
                  </a:cubicBezTo>
                  <a:close/>
                  <a:moveTo>
                    <a:pt x="5523" y="0"/>
                  </a:moveTo>
                  <a:lnTo>
                    <a:pt x="5528" y="0"/>
                  </a:lnTo>
                  <a:cubicBezTo>
                    <a:pt x="5529" y="0"/>
                    <a:pt x="5531" y="1"/>
                    <a:pt x="5531" y="3"/>
                  </a:cubicBezTo>
                  <a:cubicBezTo>
                    <a:pt x="5531" y="4"/>
                    <a:pt x="5529" y="5"/>
                    <a:pt x="5528" y="5"/>
                  </a:cubicBezTo>
                  <a:lnTo>
                    <a:pt x="5523" y="5"/>
                  </a:lnTo>
                  <a:cubicBezTo>
                    <a:pt x="5521" y="5"/>
                    <a:pt x="5520" y="4"/>
                    <a:pt x="5520" y="3"/>
                  </a:cubicBezTo>
                  <a:cubicBezTo>
                    <a:pt x="5520" y="1"/>
                    <a:pt x="5521" y="0"/>
                    <a:pt x="5523" y="0"/>
                  </a:cubicBezTo>
                  <a:close/>
                  <a:moveTo>
                    <a:pt x="5539" y="0"/>
                  </a:moveTo>
                  <a:lnTo>
                    <a:pt x="5544" y="0"/>
                  </a:lnTo>
                  <a:cubicBezTo>
                    <a:pt x="5545" y="0"/>
                    <a:pt x="5547" y="1"/>
                    <a:pt x="5547" y="3"/>
                  </a:cubicBezTo>
                  <a:cubicBezTo>
                    <a:pt x="5547" y="4"/>
                    <a:pt x="5545" y="5"/>
                    <a:pt x="5544" y="5"/>
                  </a:cubicBezTo>
                  <a:lnTo>
                    <a:pt x="5539" y="5"/>
                  </a:lnTo>
                  <a:cubicBezTo>
                    <a:pt x="5537" y="5"/>
                    <a:pt x="5536" y="4"/>
                    <a:pt x="5536" y="3"/>
                  </a:cubicBezTo>
                  <a:cubicBezTo>
                    <a:pt x="5536" y="1"/>
                    <a:pt x="5537" y="0"/>
                    <a:pt x="5539" y="0"/>
                  </a:cubicBezTo>
                  <a:close/>
                  <a:moveTo>
                    <a:pt x="5555" y="0"/>
                  </a:moveTo>
                  <a:lnTo>
                    <a:pt x="5560" y="0"/>
                  </a:lnTo>
                  <a:cubicBezTo>
                    <a:pt x="5561" y="0"/>
                    <a:pt x="5563" y="1"/>
                    <a:pt x="5563" y="3"/>
                  </a:cubicBezTo>
                  <a:cubicBezTo>
                    <a:pt x="5563" y="4"/>
                    <a:pt x="5561" y="5"/>
                    <a:pt x="5560" y="5"/>
                  </a:cubicBezTo>
                  <a:lnTo>
                    <a:pt x="5555" y="5"/>
                  </a:lnTo>
                  <a:cubicBezTo>
                    <a:pt x="5553" y="5"/>
                    <a:pt x="5552" y="4"/>
                    <a:pt x="5552" y="3"/>
                  </a:cubicBezTo>
                  <a:cubicBezTo>
                    <a:pt x="5552" y="1"/>
                    <a:pt x="5553" y="0"/>
                    <a:pt x="5555" y="0"/>
                  </a:cubicBezTo>
                  <a:close/>
                  <a:moveTo>
                    <a:pt x="5571" y="0"/>
                  </a:moveTo>
                  <a:lnTo>
                    <a:pt x="5576" y="0"/>
                  </a:lnTo>
                  <a:cubicBezTo>
                    <a:pt x="5577" y="0"/>
                    <a:pt x="5579" y="1"/>
                    <a:pt x="5579" y="3"/>
                  </a:cubicBezTo>
                  <a:cubicBezTo>
                    <a:pt x="5579" y="4"/>
                    <a:pt x="5577" y="5"/>
                    <a:pt x="5576" y="5"/>
                  </a:cubicBezTo>
                  <a:lnTo>
                    <a:pt x="5571" y="5"/>
                  </a:lnTo>
                  <a:cubicBezTo>
                    <a:pt x="5569" y="5"/>
                    <a:pt x="5568" y="4"/>
                    <a:pt x="5568" y="3"/>
                  </a:cubicBezTo>
                  <a:cubicBezTo>
                    <a:pt x="5568" y="1"/>
                    <a:pt x="5569" y="0"/>
                    <a:pt x="5571" y="0"/>
                  </a:cubicBezTo>
                  <a:close/>
                  <a:moveTo>
                    <a:pt x="5587" y="0"/>
                  </a:moveTo>
                  <a:lnTo>
                    <a:pt x="5592" y="0"/>
                  </a:lnTo>
                  <a:cubicBezTo>
                    <a:pt x="5593" y="0"/>
                    <a:pt x="5595" y="1"/>
                    <a:pt x="5595" y="3"/>
                  </a:cubicBezTo>
                  <a:cubicBezTo>
                    <a:pt x="5595" y="4"/>
                    <a:pt x="5593" y="5"/>
                    <a:pt x="5592" y="5"/>
                  </a:cubicBezTo>
                  <a:lnTo>
                    <a:pt x="5587" y="5"/>
                  </a:lnTo>
                  <a:cubicBezTo>
                    <a:pt x="5585" y="5"/>
                    <a:pt x="5584" y="4"/>
                    <a:pt x="5584" y="3"/>
                  </a:cubicBezTo>
                  <a:cubicBezTo>
                    <a:pt x="5584" y="1"/>
                    <a:pt x="5585" y="0"/>
                    <a:pt x="5587" y="0"/>
                  </a:cubicBezTo>
                  <a:close/>
                  <a:moveTo>
                    <a:pt x="5603" y="0"/>
                  </a:moveTo>
                  <a:lnTo>
                    <a:pt x="5608" y="0"/>
                  </a:lnTo>
                  <a:cubicBezTo>
                    <a:pt x="5609" y="0"/>
                    <a:pt x="5611" y="1"/>
                    <a:pt x="5611" y="3"/>
                  </a:cubicBezTo>
                  <a:cubicBezTo>
                    <a:pt x="5611" y="4"/>
                    <a:pt x="5609" y="5"/>
                    <a:pt x="5608" y="5"/>
                  </a:cubicBezTo>
                  <a:lnTo>
                    <a:pt x="5603" y="5"/>
                  </a:lnTo>
                  <a:cubicBezTo>
                    <a:pt x="5601" y="5"/>
                    <a:pt x="5600" y="4"/>
                    <a:pt x="5600" y="3"/>
                  </a:cubicBezTo>
                  <a:cubicBezTo>
                    <a:pt x="5600" y="1"/>
                    <a:pt x="5601" y="0"/>
                    <a:pt x="5603" y="0"/>
                  </a:cubicBezTo>
                  <a:close/>
                  <a:moveTo>
                    <a:pt x="5619" y="0"/>
                  </a:moveTo>
                  <a:lnTo>
                    <a:pt x="5624" y="0"/>
                  </a:lnTo>
                  <a:cubicBezTo>
                    <a:pt x="5625" y="0"/>
                    <a:pt x="5627" y="1"/>
                    <a:pt x="5627" y="3"/>
                  </a:cubicBezTo>
                  <a:cubicBezTo>
                    <a:pt x="5627" y="4"/>
                    <a:pt x="5625" y="5"/>
                    <a:pt x="5624" y="5"/>
                  </a:cubicBezTo>
                  <a:lnTo>
                    <a:pt x="5619" y="5"/>
                  </a:lnTo>
                  <a:cubicBezTo>
                    <a:pt x="5617" y="5"/>
                    <a:pt x="5616" y="4"/>
                    <a:pt x="5616" y="3"/>
                  </a:cubicBezTo>
                  <a:cubicBezTo>
                    <a:pt x="5616" y="1"/>
                    <a:pt x="5617" y="0"/>
                    <a:pt x="5619" y="0"/>
                  </a:cubicBezTo>
                  <a:close/>
                  <a:moveTo>
                    <a:pt x="5635" y="0"/>
                  </a:moveTo>
                  <a:lnTo>
                    <a:pt x="5640" y="0"/>
                  </a:lnTo>
                  <a:cubicBezTo>
                    <a:pt x="5641" y="0"/>
                    <a:pt x="5643" y="1"/>
                    <a:pt x="5643" y="3"/>
                  </a:cubicBezTo>
                  <a:cubicBezTo>
                    <a:pt x="5643" y="4"/>
                    <a:pt x="5641" y="5"/>
                    <a:pt x="5640" y="5"/>
                  </a:cubicBezTo>
                  <a:lnTo>
                    <a:pt x="5635" y="5"/>
                  </a:lnTo>
                  <a:cubicBezTo>
                    <a:pt x="5633" y="5"/>
                    <a:pt x="5632" y="4"/>
                    <a:pt x="5632" y="3"/>
                  </a:cubicBezTo>
                  <a:cubicBezTo>
                    <a:pt x="5632" y="1"/>
                    <a:pt x="5633" y="0"/>
                    <a:pt x="5635" y="0"/>
                  </a:cubicBezTo>
                  <a:close/>
                  <a:moveTo>
                    <a:pt x="5651" y="0"/>
                  </a:moveTo>
                  <a:lnTo>
                    <a:pt x="5656" y="0"/>
                  </a:lnTo>
                  <a:cubicBezTo>
                    <a:pt x="5657" y="0"/>
                    <a:pt x="5659" y="1"/>
                    <a:pt x="5659" y="3"/>
                  </a:cubicBezTo>
                  <a:cubicBezTo>
                    <a:pt x="5659" y="4"/>
                    <a:pt x="5657" y="5"/>
                    <a:pt x="5656" y="5"/>
                  </a:cubicBezTo>
                  <a:lnTo>
                    <a:pt x="5651" y="5"/>
                  </a:lnTo>
                  <a:cubicBezTo>
                    <a:pt x="5649" y="5"/>
                    <a:pt x="5648" y="4"/>
                    <a:pt x="5648" y="3"/>
                  </a:cubicBezTo>
                  <a:cubicBezTo>
                    <a:pt x="5648" y="1"/>
                    <a:pt x="5649" y="0"/>
                    <a:pt x="5651" y="0"/>
                  </a:cubicBezTo>
                  <a:close/>
                  <a:moveTo>
                    <a:pt x="5667" y="0"/>
                  </a:moveTo>
                  <a:lnTo>
                    <a:pt x="5672" y="0"/>
                  </a:lnTo>
                  <a:cubicBezTo>
                    <a:pt x="5673" y="0"/>
                    <a:pt x="5675" y="1"/>
                    <a:pt x="5675" y="3"/>
                  </a:cubicBezTo>
                  <a:cubicBezTo>
                    <a:pt x="5675" y="4"/>
                    <a:pt x="5673" y="5"/>
                    <a:pt x="5672" y="5"/>
                  </a:cubicBezTo>
                  <a:lnTo>
                    <a:pt x="5667" y="5"/>
                  </a:lnTo>
                  <a:cubicBezTo>
                    <a:pt x="5665" y="5"/>
                    <a:pt x="5664" y="4"/>
                    <a:pt x="5664" y="3"/>
                  </a:cubicBezTo>
                  <a:cubicBezTo>
                    <a:pt x="5664" y="1"/>
                    <a:pt x="5665" y="0"/>
                    <a:pt x="5667" y="0"/>
                  </a:cubicBezTo>
                  <a:close/>
                  <a:moveTo>
                    <a:pt x="5683" y="0"/>
                  </a:moveTo>
                  <a:lnTo>
                    <a:pt x="5688" y="0"/>
                  </a:lnTo>
                  <a:cubicBezTo>
                    <a:pt x="5689" y="0"/>
                    <a:pt x="5691" y="1"/>
                    <a:pt x="5691" y="3"/>
                  </a:cubicBezTo>
                  <a:cubicBezTo>
                    <a:pt x="5691" y="4"/>
                    <a:pt x="5689" y="5"/>
                    <a:pt x="5688" y="5"/>
                  </a:cubicBezTo>
                  <a:lnTo>
                    <a:pt x="5683" y="5"/>
                  </a:lnTo>
                  <a:cubicBezTo>
                    <a:pt x="5681" y="5"/>
                    <a:pt x="5680" y="4"/>
                    <a:pt x="5680" y="3"/>
                  </a:cubicBezTo>
                  <a:cubicBezTo>
                    <a:pt x="5680" y="1"/>
                    <a:pt x="5681" y="0"/>
                    <a:pt x="5683" y="0"/>
                  </a:cubicBezTo>
                  <a:close/>
                  <a:moveTo>
                    <a:pt x="5699" y="0"/>
                  </a:moveTo>
                  <a:lnTo>
                    <a:pt x="5704" y="0"/>
                  </a:lnTo>
                  <a:cubicBezTo>
                    <a:pt x="5705" y="0"/>
                    <a:pt x="5707" y="1"/>
                    <a:pt x="5707" y="3"/>
                  </a:cubicBezTo>
                  <a:cubicBezTo>
                    <a:pt x="5707" y="4"/>
                    <a:pt x="5705" y="5"/>
                    <a:pt x="5704" y="5"/>
                  </a:cubicBezTo>
                  <a:lnTo>
                    <a:pt x="5699" y="5"/>
                  </a:lnTo>
                  <a:cubicBezTo>
                    <a:pt x="5697" y="5"/>
                    <a:pt x="5696" y="4"/>
                    <a:pt x="5696" y="3"/>
                  </a:cubicBezTo>
                  <a:cubicBezTo>
                    <a:pt x="5696" y="1"/>
                    <a:pt x="5697" y="0"/>
                    <a:pt x="5699" y="0"/>
                  </a:cubicBezTo>
                  <a:close/>
                  <a:moveTo>
                    <a:pt x="5715" y="0"/>
                  </a:moveTo>
                  <a:lnTo>
                    <a:pt x="5720" y="0"/>
                  </a:lnTo>
                  <a:cubicBezTo>
                    <a:pt x="5721" y="0"/>
                    <a:pt x="5723" y="1"/>
                    <a:pt x="5723" y="3"/>
                  </a:cubicBezTo>
                  <a:cubicBezTo>
                    <a:pt x="5723" y="4"/>
                    <a:pt x="5721" y="5"/>
                    <a:pt x="5720" y="5"/>
                  </a:cubicBezTo>
                  <a:lnTo>
                    <a:pt x="5715" y="5"/>
                  </a:lnTo>
                  <a:cubicBezTo>
                    <a:pt x="5713" y="5"/>
                    <a:pt x="5712" y="4"/>
                    <a:pt x="5712" y="3"/>
                  </a:cubicBezTo>
                  <a:cubicBezTo>
                    <a:pt x="5712" y="1"/>
                    <a:pt x="5713" y="0"/>
                    <a:pt x="5715" y="0"/>
                  </a:cubicBezTo>
                  <a:close/>
                  <a:moveTo>
                    <a:pt x="5731" y="0"/>
                  </a:moveTo>
                  <a:lnTo>
                    <a:pt x="5736" y="0"/>
                  </a:lnTo>
                  <a:cubicBezTo>
                    <a:pt x="5737" y="0"/>
                    <a:pt x="5739" y="1"/>
                    <a:pt x="5739" y="3"/>
                  </a:cubicBezTo>
                  <a:cubicBezTo>
                    <a:pt x="5739" y="4"/>
                    <a:pt x="5737" y="5"/>
                    <a:pt x="5736" y="5"/>
                  </a:cubicBezTo>
                  <a:lnTo>
                    <a:pt x="5731" y="5"/>
                  </a:lnTo>
                  <a:cubicBezTo>
                    <a:pt x="5729" y="5"/>
                    <a:pt x="5728" y="4"/>
                    <a:pt x="5728" y="3"/>
                  </a:cubicBezTo>
                  <a:cubicBezTo>
                    <a:pt x="5728" y="1"/>
                    <a:pt x="5729" y="0"/>
                    <a:pt x="5731" y="0"/>
                  </a:cubicBezTo>
                  <a:close/>
                  <a:moveTo>
                    <a:pt x="5747" y="0"/>
                  </a:moveTo>
                  <a:lnTo>
                    <a:pt x="5752" y="0"/>
                  </a:lnTo>
                  <a:cubicBezTo>
                    <a:pt x="5753" y="0"/>
                    <a:pt x="5755" y="1"/>
                    <a:pt x="5755" y="3"/>
                  </a:cubicBezTo>
                  <a:cubicBezTo>
                    <a:pt x="5755" y="4"/>
                    <a:pt x="5753" y="5"/>
                    <a:pt x="5752" y="5"/>
                  </a:cubicBezTo>
                  <a:lnTo>
                    <a:pt x="5747" y="5"/>
                  </a:lnTo>
                  <a:cubicBezTo>
                    <a:pt x="5745" y="5"/>
                    <a:pt x="5744" y="4"/>
                    <a:pt x="5744" y="3"/>
                  </a:cubicBezTo>
                  <a:cubicBezTo>
                    <a:pt x="5744" y="1"/>
                    <a:pt x="5745" y="0"/>
                    <a:pt x="5747" y="0"/>
                  </a:cubicBezTo>
                  <a:close/>
                  <a:moveTo>
                    <a:pt x="5763" y="0"/>
                  </a:moveTo>
                  <a:lnTo>
                    <a:pt x="5768" y="0"/>
                  </a:lnTo>
                  <a:cubicBezTo>
                    <a:pt x="5769" y="0"/>
                    <a:pt x="5771" y="1"/>
                    <a:pt x="5771" y="3"/>
                  </a:cubicBezTo>
                  <a:cubicBezTo>
                    <a:pt x="5771" y="4"/>
                    <a:pt x="5769" y="5"/>
                    <a:pt x="5768" y="5"/>
                  </a:cubicBezTo>
                  <a:lnTo>
                    <a:pt x="5763" y="5"/>
                  </a:lnTo>
                  <a:cubicBezTo>
                    <a:pt x="5761" y="5"/>
                    <a:pt x="5760" y="4"/>
                    <a:pt x="5760" y="3"/>
                  </a:cubicBezTo>
                  <a:cubicBezTo>
                    <a:pt x="5760" y="1"/>
                    <a:pt x="5761" y="0"/>
                    <a:pt x="5763" y="0"/>
                  </a:cubicBezTo>
                  <a:close/>
                  <a:moveTo>
                    <a:pt x="5779" y="0"/>
                  </a:moveTo>
                  <a:lnTo>
                    <a:pt x="5784" y="0"/>
                  </a:lnTo>
                  <a:cubicBezTo>
                    <a:pt x="5785" y="0"/>
                    <a:pt x="5787" y="1"/>
                    <a:pt x="5787" y="3"/>
                  </a:cubicBezTo>
                  <a:cubicBezTo>
                    <a:pt x="5787" y="4"/>
                    <a:pt x="5785" y="5"/>
                    <a:pt x="5784" y="5"/>
                  </a:cubicBezTo>
                  <a:lnTo>
                    <a:pt x="5779" y="5"/>
                  </a:lnTo>
                  <a:cubicBezTo>
                    <a:pt x="5777" y="5"/>
                    <a:pt x="5776" y="4"/>
                    <a:pt x="5776" y="3"/>
                  </a:cubicBezTo>
                  <a:cubicBezTo>
                    <a:pt x="5776" y="1"/>
                    <a:pt x="5777" y="0"/>
                    <a:pt x="5779" y="0"/>
                  </a:cubicBezTo>
                  <a:close/>
                  <a:moveTo>
                    <a:pt x="5795" y="0"/>
                  </a:moveTo>
                  <a:lnTo>
                    <a:pt x="5800" y="0"/>
                  </a:lnTo>
                  <a:cubicBezTo>
                    <a:pt x="5801" y="0"/>
                    <a:pt x="5803" y="1"/>
                    <a:pt x="5803" y="3"/>
                  </a:cubicBezTo>
                  <a:cubicBezTo>
                    <a:pt x="5803" y="4"/>
                    <a:pt x="5801" y="5"/>
                    <a:pt x="5800" y="5"/>
                  </a:cubicBezTo>
                  <a:lnTo>
                    <a:pt x="5795" y="5"/>
                  </a:lnTo>
                  <a:cubicBezTo>
                    <a:pt x="5793" y="5"/>
                    <a:pt x="5792" y="4"/>
                    <a:pt x="5792" y="3"/>
                  </a:cubicBezTo>
                  <a:cubicBezTo>
                    <a:pt x="5792" y="1"/>
                    <a:pt x="5793" y="0"/>
                    <a:pt x="5795" y="0"/>
                  </a:cubicBezTo>
                  <a:close/>
                  <a:moveTo>
                    <a:pt x="5811" y="0"/>
                  </a:moveTo>
                  <a:lnTo>
                    <a:pt x="5816" y="0"/>
                  </a:lnTo>
                  <a:cubicBezTo>
                    <a:pt x="5817" y="0"/>
                    <a:pt x="5819" y="1"/>
                    <a:pt x="5819" y="3"/>
                  </a:cubicBezTo>
                  <a:cubicBezTo>
                    <a:pt x="5819" y="4"/>
                    <a:pt x="5817" y="5"/>
                    <a:pt x="5816" y="5"/>
                  </a:cubicBezTo>
                  <a:lnTo>
                    <a:pt x="5811" y="5"/>
                  </a:lnTo>
                  <a:cubicBezTo>
                    <a:pt x="5809" y="5"/>
                    <a:pt x="5808" y="4"/>
                    <a:pt x="5808" y="3"/>
                  </a:cubicBezTo>
                  <a:cubicBezTo>
                    <a:pt x="5808" y="1"/>
                    <a:pt x="5809" y="0"/>
                    <a:pt x="5811" y="0"/>
                  </a:cubicBezTo>
                  <a:close/>
                  <a:moveTo>
                    <a:pt x="5827" y="0"/>
                  </a:moveTo>
                  <a:lnTo>
                    <a:pt x="5832" y="0"/>
                  </a:lnTo>
                  <a:cubicBezTo>
                    <a:pt x="5833" y="0"/>
                    <a:pt x="5835" y="1"/>
                    <a:pt x="5835" y="3"/>
                  </a:cubicBezTo>
                  <a:cubicBezTo>
                    <a:pt x="5835" y="4"/>
                    <a:pt x="5833" y="5"/>
                    <a:pt x="5832" y="5"/>
                  </a:cubicBezTo>
                  <a:lnTo>
                    <a:pt x="5827" y="5"/>
                  </a:lnTo>
                  <a:cubicBezTo>
                    <a:pt x="5825" y="5"/>
                    <a:pt x="5824" y="4"/>
                    <a:pt x="5824" y="3"/>
                  </a:cubicBezTo>
                  <a:cubicBezTo>
                    <a:pt x="5824" y="1"/>
                    <a:pt x="5825" y="0"/>
                    <a:pt x="5827" y="0"/>
                  </a:cubicBezTo>
                  <a:close/>
                  <a:moveTo>
                    <a:pt x="5843" y="0"/>
                  </a:moveTo>
                  <a:lnTo>
                    <a:pt x="5848" y="0"/>
                  </a:lnTo>
                  <a:cubicBezTo>
                    <a:pt x="5849" y="0"/>
                    <a:pt x="5851" y="1"/>
                    <a:pt x="5851" y="3"/>
                  </a:cubicBezTo>
                  <a:cubicBezTo>
                    <a:pt x="5851" y="4"/>
                    <a:pt x="5849" y="5"/>
                    <a:pt x="5848" y="5"/>
                  </a:cubicBezTo>
                  <a:lnTo>
                    <a:pt x="5843" y="5"/>
                  </a:lnTo>
                  <a:cubicBezTo>
                    <a:pt x="5841" y="5"/>
                    <a:pt x="5840" y="4"/>
                    <a:pt x="5840" y="3"/>
                  </a:cubicBezTo>
                  <a:cubicBezTo>
                    <a:pt x="5840" y="1"/>
                    <a:pt x="5841" y="0"/>
                    <a:pt x="5843" y="0"/>
                  </a:cubicBezTo>
                  <a:close/>
                  <a:moveTo>
                    <a:pt x="5859" y="0"/>
                  </a:moveTo>
                  <a:lnTo>
                    <a:pt x="5864" y="0"/>
                  </a:lnTo>
                  <a:cubicBezTo>
                    <a:pt x="5865" y="0"/>
                    <a:pt x="5867" y="1"/>
                    <a:pt x="5867" y="3"/>
                  </a:cubicBezTo>
                  <a:cubicBezTo>
                    <a:pt x="5867" y="4"/>
                    <a:pt x="5865" y="5"/>
                    <a:pt x="5864" y="5"/>
                  </a:cubicBezTo>
                  <a:lnTo>
                    <a:pt x="5859" y="5"/>
                  </a:lnTo>
                  <a:cubicBezTo>
                    <a:pt x="5857" y="5"/>
                    <a:pt x="5856" y="4"/>
                    <a:pt x="5856" y="3"/>
                  </a:cubicBezTo>
                  <a:cubicBezTo>
                    <a:pt x="5856" y="1"/>
                    <a:pt x="5857" y="0"/>
                    <a:pt x="5859" y="0"/>
                  </a:cubicBezTo>
                  <a:close/>
                  <a:moveTo>
                    <a:pt x="5875" y="0"/>
                  </a:moveTo>
                  <a:lnTo>
                    <a:pt x="5880" y="0"/>
                  </a:lnTo>
                  <a:cubicBezTo>
                    <a:pt x="5881" y="0"/>
                    <a:pt x="5883" y="1"/>
                    <a:pt x="5883" y="3"/>
                  </a:cubicBezTo>
                  <a:cubicBezTo>
                    <a:pt x="5883" y="4"/>
                    <a:pt x="5881" y="5"/>
                    <a:pt x="5880" y="5"/>
                  </a:cubicBezTo>
                  <a:lnTo>
                    <a:pt x="5875" y="5"/>
                  </a:lnTo>
                  <a:cubicBezTo>
                    <a:pt x="5873" y="5"/>
                    <a:pt x="5872" y="4"/>
                    <a:pt x="5872" y="3"/>
                  </a:cubicBezTo>
                  <a:cubicBezTo>
                    <a:pt x="5872" y="1"/>
                    <a:pt x="5873" y="0"/>
                    <a:pt x="5875" y="0"/>
                  </a:cubicBezTo>
                  <a:close/>
                  <a:moveTo>
                    <a:pt x="5891" y="0"/>
                  </a:moveTo>
                  <a:lnTo>
                    <a:pt x="5896" y="0"/>
                  </a:lnTo>
                  <a:cubicBezTo>
                    <a:pt x="5897" y="0"/>
                    <a:pt x="5899" y="1"/>
                    <a:pt x="5899" y="3"/>
                  </a:cubicBezTo>
                  <a:cubicBezTo>
                    <a:pt x="5899" y="4"/>
                    <a:pt x="5897" y="5"/>
                    <a:pt x="5896" y="5"/>
                  </a:cubicBezTo>
                  <a:lnTo>
                    <a:pt x="5891" y="5"/>
                  </a:lnTo>
                  <a:cubicBezTo>
                    <a:pt x="5889" y="5"/>
                    <a:pt x="5888" y="4"/>
                    <a:pt x="5888" y="3"/>
                  </a:cubicBezTo>
                  <a:cubicBezTo>
                    <a:pt x="5888" y="1"/>
                    <a:pt x="5889" y="0"/>
                    <a:pt x="5891" y="0"/>
                  </a:cubicBezTo>
                  <a:close/>
                  <a:moveTo>
                    <a:pt x="5907" y="0"/>
                  </a:moveTo>
                  <a:lnTo>
                    <a:pt x="5912" y="0"/>
                  </a:lnTo>
                  <a:cubicBezTo>
                    <a:pt x="5913" y="0"/>
                    <a:pt x="5915" y="1"/>
                    <a:pt x="5915" y="3"/>
                  </a:cubicBezTo>
                  <a:cubicBezTo>
                    <a:pt x="5915" y="4"/>
                    <a:pt x="5913" y="5"/>
                    <a:pt x="5912" y="5"/>
                  </a:cubicBezTo>
                  <a:lnTo>
                    <a:pt x="5907" y="5"/>
                  </a:lnTo>
                  <a:cubicBezTo>
                    <a:pt x="5905" y="5"/>
                    <a:pt x="5904" y="4"/>
                    <a:pt x="5904" y="3"/>
                  </a:cubicBezTo>
                  <a:cubicBezTo>
                    <a:pt x="5904" y="1"/>
                    <a:pt x="5905" y="0"/>
                    <a:pt x="5907" y="0"/>
                  </a:cubicBezTo>
                  <a:close/>
                  <a:moveTo>
                    <a:pt x="5923" y="0"/>
                  </a:moveTo>
                  <a:lnTo>
                    <a:pt x="5928" y="0"/>
                  </a:lnTo>
                  <a:cubicBezTo>
                    <a:pt x="5929" y="0"/>
                    <a:pt x="5931" y="1"/>
                    <a:pt x="5931" y="3"/>
                  </a:cubicBezTo>
                  <a:cubicBezTo>
                    <a:pt x="5931" y="4"/>
                    <a:pt x="5929" y="5"/>
                    <a:pt x="5928" y="5"/>
                  </a:cubicBezTo>
                  <a:lnTo>
                    <a:pt x="5923" y="5"/>
                  </a:lnTo>
                  <a:cubicBezTo>
                    <a:pt x="5921" y="5"/>
                    <a:pt x="5920" y="4"/>
                    <a:pt x="5920" y="3"/>
                  </a:cubicBezTo>
                  <a:cubicBezTo>
                    <a:pt x="5920" y="1"/>
                    <a:pt x="5921" y="0"/>
                    <a:pt x="5923" y="0"/>
                  </a:cubicBezTo>
                  <a:close/>
                  <a:moveTo>
                    <a:pt x="5939" y="0"/>
                  </a:moveTo>
                  <a:lnTo>
                    <a:pt x="5944" y="0"/>
                  </a:lnTo>
                  <a:cubicBezTo>
                    <a:pt x="5945" y="0"/>
                    <a:pt x="5947" y="1"/>
                    <a:pt x="5947" y="3"/>
                  </a:cubicBezTo>
                  <a:cubicBezTo>
                    <a:pt x="5947" y="4"/>
                    <a:pt x="5945" y="5"/>
                    <a:pt x="5944" y="5"/>
                  </a:cubicBezTo>
                  <a:lnTo>
                    <a:pt x="5939" y="5"/>
                  </a:lnTo>
                  <a:cubicBezTo>
                    <a:pt x="5937" y="5"/>
                    <a:pt x="5936" y="4"/>
                    <a:pt x="5936" y="3"/>
                  </a:cubicBezTo>
                  <a:cubicBezTo>
                    <a:pt x="5936" y="1"/>
                    <a:pt x="5937" y="0"/>
                    <a:pt x="5939" y="0"/>
                  </a:cubicBezTo>
                  <a:close/>
                  <a:moveTo>
                    <a:pt x="5955" y="0"/>
                  </a:moveTo>
                  <a:lnTo>
                    <a:pt x="5960" y="0"/>
                  </a:lnTo>
                  <a:cubicBezTo>
                    <a:pt x="5961" y="0"/>
                    <a:pt x="5963" y="1"/>
                    <a:pt x="5963" y="3"/>
                  </a:cubicBezTo>
                  <a:cubicBezTo>
                    <a:pt x="5963" y="4"/>
                    <a:pt x="5961" y="5"/>
                    <a:pt x="5960" y="5"/>
                  </a:cubicBezTo>
                  <a:lnTo>
                    <a:pt x="5955" y="5"/>
                  </a:lnTo>
                  <a:cubicBezTo>
                    <a:pt x="5953" y="5"/>
                    <a:pt x="5952" y="4"/>
                    <a:pt x="5952" y="3"/>
                  </a:cubicBezTo>
                  <a:cubicBezTo>
                    <a:pt x="5952" y="1"/>
                    <a:pt x="5953" y="0"/>
                    <a:pt x="5955" y="0"/>
                  </a:cubicBezTo>
                  <a:close/>
                  <a:moveTo>
                    <a:pt x="5971" y="0"/>
                  </a:moveTo>
                  <a:lnTo>
                    <a:pt x="5976" y="0"/>
                  </a:lnTo>
                  <a:cubicBezTo>
                    <a:pt x="5977" y="0"/>
                    <a:pt x="5979" y="1"/>
                    <a:pt x="5979" y="3"/>
                  </a:cubicBezTo>
                  <a:cubicBezTo>
                    <a:pt x="5979" y="4"/>
                    <a:pt x="5977" y="5"/>
                    <a:pt x="5976" y="5"/>
                  </a:cubicBezTo>
                  <a:lnTo>
                    <a:pt x="5971" y="5"/>
                  </a:lnTo>
                  <a:cubicBezTo>
                    <a:pt x="5969" y="5"/>
                    <a:pt x="5968" y="4"/>
                    <a:pt x="5968" y="3"/>
                  </a:cubicBezTo>
                  <a:cubicBezTo>
                    <a:pt x="5968" y="1"/>
                    <a:pt x="5969" y="0"/>
                    <a:pt x="5971" y="0"/>
                  </a:cubicBezTo>
                  <a:close/>
                  <a:moveTo>
                    <a:pt x="5987" y="0"/>
                  </a:moveTo>
                  <a:lnTo>
                    <a:pt x="5992" y="0"/>
                  </a:lnTo>
                  <a:cubicBezTo>
                    <a:pt x="5993" y="0"/>
                    <a:pt x="5995" y="1"/>
                    <a:pt x="5995" y="3"/>
                  </a:cubicBezTo>
                  <a:cubicBezTo>
                    <a:pt x="5995" y="4"/>
                    <a:pt x="5993" y="5"/>
                    <a:pt x="5992" y="5"/>
                  </a:cubicBezTo>
                  <a:lnTo>
                    <a:pt x="5987" y="5"/>
                  </a:lnTo>
                  <a:cubicBezTo>
                    <a:pt x="5985" y="5"/>
                    <a:pt x="5984" y="4"/>
                    <a:pt x="5984" y="3"/>
                  </a:cubicBezTo>
                  <a:cubicBezTo>
                    <a:pt x="5984" y="1"/>
                    <a:pt x="5985" y="0"/>
                    <a:pt x="5987" y="0"/>
                  </a:cubicBezTo>
                  <a:close/>
                  <a:moveTo>
                    <a:pt x="6003" y="0"/>
                  </a:moveTo>
                  <a:lnTo>
                    <a:pt x="6008" y="0"/>
                  </a:lnTo>
                  <a:cubicBezTo>
                    <a:pt x="6009" y="0"/>
                    <a:pt x="6011" y="1"/>
                    <a:pt x="6011" y="3"/>
                  </a:cubicBezTo>
                  <a:cubicBezTo>
                    <a:pt x="6011" y="4"/>
                    <a:pt x="6009" y="5"/>
                    <a:pt x="6008" y="5"/>
                  </a:cubicBezTo>
                  <a:lnTo>
                    <a:pt x="6003" y="5"/>
                  </a:lnTo>
                  <a:cubicBezTo>
                    <a:pt x="6001" y="5"/>
                    <a:pt x="6000" y="4"/>
                    <a:pt x="6000" y="3"/>
                  </a:cubicBezTo>
                  <a:cubicBezTo>
                    <a:pt x="6000" y="1"/>
                    <a:pt x="6001" y="0"/>
                    <a:pt x="600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Rectangle 62">
              <a:extLst>
                <a:ext uri="{FF2B5EF4-FFF2-40B4-BE49-F238E27FC236}">
                  <a16:creationId xmlns:a16="http://schemas.microsoft.com/office/drawing/2014/main" id="{ADEF3C4E-865E-478D-ADE9-DD7280B0B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88" y="4270376"/>
              <a:ext cx="44926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Lifecycle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9" name="Rectangle 63">
              <a:extLst>
                <a:ext uri="{FF2B5EF4-FFF2-40B4-BE49-F238E27FC236}">
                  <a16:creationId xmlns:a16="http://schemas.microsoft.com/office/drawing/2014/main" id="{DBC4AC2E-DB9F-4B4F-9336-1B6B0F155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3" y="4457701"/>
              <a:ext cx="519113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Attributes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60" name="Rectangle 67">
            <a:extLst>
              <a:ext uri="{FF2B5EF4-FFF2-40B4-BE49-F238E27FC236}">
                <a16:creationId xmlns:a16="http://schemas.microsoft.com/office/drawing/2014/main" id="{4333936D-6DFC-47B5-88D4-168FD32A6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6634" y="4062413"/>
            <a:ext cx="84138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5157336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  <p:bldP spid="16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DE" dirty="0"/>
              <a:t>O</a:t>
            </a:r>
            <a:r>
              <a:rPr lang="en-US" dirty="0"/>
              <a:t>b</a:t>
            </a:r>
            <a:r>
              <a:rPr lang="en-DE" dirty="0"/>
              <a:t>j</a:t>
            </a:r>
            <a:r>
              <a:rPr lang="en-US" dirty="0"/>
              <a:t>e</a:t>
            </a:r>
            <a:r>
              <a:rPr lang="en-DE" dirty="0"/>
              <a:t>c</a:t>
            </a:r>
            <a:r>
              <a:rPr lang="en-US" dirty="0"/>
              <a:t>t</a:t>
            </a:r>
            <a:r>
              <a:rPr lang="en-DE" dirty="0"/>
              <a:t> </a:t>
            </a:r>
            <a:r>
              <a:rPr lang="en-US" dirty="0"/>
              <a:t>I</a:t>
            </a:r>
            <a:r>
              <a:rPr lang="en-DE" dirty="0"/>
              <a:t>n</a:t>
            </a:r>
            <a:r>
              <a:rPr lang="en-US" dirty="0"/>
              <a:t>s</a:t>
            </a:r>
            <a:r>
              <a:rPr lang="en-DE" dirty="0"/>
              <a:t>t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c</a:t>
            </a:r>
            <a:r>
              <a:rPr lang="en-DE" dirty="0"/>
              <a:t>e </a:t>
            </a:r>
            <a:r>
              <a:rPr lang="en-US" dirty="0"/>
              <a:t>L</a:t>
            </a:r>
            <a:r>
              <a:rPr lang="en-DE" dirty="0"/>
              <a:t>e</a:t>
            </a:r>
            <a:r>
              <a:rPr lang="en-US" dirty="0"/>
              <a:t>v</a:t>
            </a:r>
            <a:r>
              <a:rPr lang="en-DE" dirty="0"/>
              <a:t>e</a:t>
            </a:r>
            <a:r>
              <a:rPr lang="en-US" dirty="0"/>
              <a:t>l</a:t>
            </a:r>
            <a:r>
              <a:rPr lang="en-DE" dirty="0"/>
              <a:t> </a:t>
            </a:r>
            <a:r>
              <a:rPr lang="en-US" dirty="0"/>
              <a:t>C</a:t>
            </a:r>
            <a:r>
              <a:rPr lang="en-DE" dirty="0"/>
              <a:t>h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g</a:t>
            </a:r>
            <a:r>
              <a:rPr lang="en-DE" dirty="0"/>
              <a:t>e</a:t>
            </a:r>
            <a:r>
              <a:rPr lang="en-US" dirty="0"/>
              <a:t>s</a:t>
            </a:r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6A7B6459-A962-4434-BCB9-5E2A5CD9EC9E}"/>
              </a:ext>
            </a:extLst>
          </p:cNvPr>
          <p:cNvSpPr txBox="1"/>
          <p:nvPr/>
        </p:nvSpPr>
        <p:spPr>
          <a:xfrm>
            <a:off x="1403648" y="4843730"/>
            <a:ext cx="28007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Graphical Representation</a:t>
            </a:r>
          </a:p>
        </p:txBody>
      </p:sp>
      <p:grpSp>
        <p:nvGrpSpPr>
          <p:cNvPr id="84" name="Gruppieren 83">
            <a:extLst>
              <a:ext uri="{FF2B5EF4-FFF2-40B4-BE49-F238E27FC236}">
                <a16:creationId xmlns:a16="http://schemas.microsoft.com/office/drawing/2014/main" id="{1D99B194-F4DC-4764-87C6-C52F2EC18AF8}"/>
              </a:ext>
            </a:extLst>
          </p:cNvPr>
          <p:cNvGrpSpPr/>
          <p:nvPr/>
        </p:nvGrpSpPr>
        <p:grpSpPr>
          <a:xfrm>
            <a:off x="977900" y="4479926"/>
            <a:ext cx="1038225" cy="298450"/>
            <a:chOff x="977900" y="4479926"/>
            <a:chExt cx="1038225" cy="298450"/>
          </a:xfrm>
        </p:grpSpPr>
        <p:sp>
          <p:nvSpPr>
            <p:cNvPr id="85" name="Rectangle 6">
              <a:extLst>
                <a:ext uri="{FF2B5EF4-FFF2-40B4-BE49-F238E27FC236}">
                  <a16:creationId xmlns:a16="http://schemas.microsoft.com/office/drawing/2014/main" id="{82C0116F-2144-4374-82CA-E1C63F07B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4481513"/>
              <a:ext cx="1035050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7">
              <a:extLst>
                <a:ext uri="{FF2B5EF4-FFF2-40B4-BE49-F238E27FC236}">
                  <a16:creationId xmlns:a16="http://schemas.microsoft.com/office/drawing/2014/main" id="{D2B86629-395E-451B-A0D7-AF763B5671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900" y="4479926"/>
              <a:ext cx="1038225" cy="298450"/>
            </a:xfrm>
            <a:custGeom>
              <a:avLst/>
              <a:gdLst>
                <a:gd name="T0" fmla="*/ 2 w 1183"/>
                <a:gd name="T1" fmla="*/ 5 h 340"/>
                <a:gd name="T2" fmla="*/ 0 w 1183"/>
                <a:gd name="T3" fmla="*/ 69 h 340"/>
                <a:gd name="T4" fmla="*/ 0 w 1183"/>
                <a:gd name="T5" fmla="*/ 166 h 340"/>
                <a:gd name="T6" fmla="*/ 2 w 1183"/>
                <a:gd name="T7" fmla="*/ 230 h 340"/>
                <a:gd name="T8" fmla="*/ 5 w 1183"/>
                <a:gd name="T9" fmla="*/ 289 h 340"/>
                <a:gd name="T10" fmla="*/ 5 w 1183"/>
                <a:gd name="T11" fmla="*/ 315 h 340"/>
                <a:gd name="T12" fmla="*/ 2 w 1183"/>
                <a:gd name="T13" fmla="*/ 340 h 340"/>
                <a:gd name="T14" fmla="*/ 77 w 1183"/>
                <a:gd name="T15" fmla="*/ 335 h 340"/>
                <a:gd name="T16" fmla="*/ 103 w 1183"/>
                <a:gd name="T17" fmla="*/ 335 h 340"/>
                <a:gd name="T18" fmla="*/ 103 w 1183"/>
                <a:gd name="T19" fmla="*/ 335 h 340"/>
                <a:gd name="T20" fmla="*/ 162 w 1183"/>
                <a:gd name="T21" fmla="*/ 337 h 340"/>
                <a:gd name="T22" fmla="*/ 226 w 1183"/>
                <a:gd name="T23" fmla="*/ 340 h 340"/>
                <a:gd name="T24" fmla="*/ 323 w 1183"/>
                <a:gd name="T25" fmla="*/ 340 h 340"/>
                <a:gd name="T26" fmla="*/ 387 w 1183"/>
                <a:gd name="T27" fmla="*/ 337 h 340"/>
                <a:gd name="T28" fmla="*/ 446 w 1183"/>
                <a:gd name="T29" fmla="*/ 335 h 340"/>
                <a:gd name="T30" fmla="*/ 471 w 1183"/>
                <a:gd name="T31" fmla="*/ 335 h 340"/>
                <a:gd name="T32" fmla="*/ 471 w 1183"/>
                <a:gd name="T33" fmla="*/ 335 h 340"/>
                <a:gd name="T34" fmla="*/ 530 w 1183"/>
                <a:gd name="T35" fmla="*/ 337 h 340"/>
                <a:gd name="T36" fmla="*/ 594 w 1183"/>
                <a:gd name="T37" fmla="*/ 340 h 340"/>
                <a:gd name="T38" fmla="*/ 692 w 1183"/>
                <a:gd name="T39" fmla="*/ 340 h 340"/>
                <a:gd name="T40" fmla="*/ 756 w 1183"/>
                <a:gd name="T41" fmla="*/ 337 h 340"/>
                <a:gd name="T42" fmla="*/ 815 w 1183"/>
                <a:gd name="T43" fmla="*/ 335 h 340"/>
                <a:gd name="T44" fmla="*/ 840 w 1183"/>
                <a:gd name="T45" fmla="*/ 335 h 340"/>
                <a:gd name="T46" fmla="*/ 840 w 1183"/>
                <a:gd name="T47" fmla="*/ 335 h 340"/>
                <a:gd name="T48" fmla="*/ 899 w 1183"/>
                <a:gd name="T49" fmla="*/ 337 h 340"/>
                <a:gd name="T50" fmla="*/ 963 w 1183"/>
                <a:gd name="T51" fmla="*/ 340 h 340"/>
                <a:gd name="T52" fmla="*/ 1060 w 1183"/>
                <a:gd name="T53" fmla="*/ 340 h 340"/>
                <a:gd name="T54" fmla="*/ 1124 w 1183"/>
                <a:gd name="T55" fmla="*/ 337 h 340"/>
                <a:gd name="T56" fmla="*/ 1180 w 1183"/>
                <a:gd name="T57" fmla="*/ 335 h 340"/>
                <a:gd name="T58" fmla="*/ 1180 w 1183"/>
                <a:gd name="T59" fmla="*/ 340 h 340"/>
                <a:gd name="T60" fmla="*/ 1180 w 1183"/>
                <a:gd name="T61" fmla="*/ 270 h 340"/>
                <a:gd name="T62" fmla="*/ 1177 w 1183"/>
                <a:gd name="T63" fmla="*/ 211 h 340"/>
                <a:gd name="T64" fmla="*/ 1177 w 1183"/>
                <a:gd name="T65" fmla="*/ 185 h 340"/>
                <a:gd name="T66" fmla="*/ 1177 w 1183"/>
                <a:gd name="T67" fmla="*/ 185 h 340"/>
                <a:gd name="T68" fmla="*/ 1180 w 1183"/>
                <a:gd name="T69" fmla="*/ 127 h 340"/>
                <a:gd name="T70" fmla="*/ 1183 w 1183"/>
                <a:gd name="T71" fmla="*/ 63 h 340"/>
                <a:gd name="T72" fmla="*/ 1143 w 1183"/>
                <a:gd name="T73" fmla="*/ 0 h 340"/>
                <a:gd name="T74" fmla="*/ 1079 w 1183"/>
                <a:gd name="T75" fmla="*/ 2 h 340"/>
                <a:gd name="T76" fmla="*/ 1020 w 1183"/>
                <a:gd name="T77" fmla="*/ 5 h 340"/>
                <a:gd name="T78" fmla="*/ 994 w 1183"/>
                <a:gd name="T79" fmla="*/ 5 h 340"/>
                <a:gd name="T80" fmla="*/ 994 w 1183"/>
                <a:gd name="T81" fmla="*/ 5 h 340"/>
                <a:gd name="T82" fmla="*/ 936 w 1183"/>
                <a:gd name="T83" fmla="*/ 2 h 340"/>
                <a:gd name="T84" fmla="*/ 872 w 1183"/>
                <a:gd name="T85" fmla="*/ 0 h 340"/>
                <a:gd name="T86" fmla="*/ 774 w 1183"/>
                <a:gd name="T87" fmla="*/ 0 h 340"/>
                <a:gd name="T88" fmla="*/ 710 w 1183"/>
                <a:gd name="T89" fmla="*/ 2 h 340"/>
                <a:gd name="T90" fmla="*/ 651 w 1183"/>
                <a:gd name="T91" fmla="*/ 5 h 340"/>
                <a:gd name="T92" fmla="*/ 626 w 1183"/>
                <a:gd name="T93" fmla="*/ 5 h 340"/>
                <a:gd name="T94" fmla="*/ 626 w 1183"/>
                <a:gd name="T95" fmla="*/ 5 h 340"/>
                <a:gd name="T96" fmla="*/ 567 w 1183"/>
                <a:gd name="T97" fmla="*/ 2 h 340"/>
                <a:gd name="T98" fmla="*/ 503 w 1183"/>
                <a:gd name="T99" fmla="*/ 0 h 340"/>
                <a:gd name="T100" fmla="*/ 406 w 1183"/>
                <a:gd name="T101" fmla="*/ 0 h 340"/>
                <a:gd name="T102" fmla="*/ 342 w 1183"/>
                <a:gd name="T103" fmla="*/ 2 h 340"/>
                <a:gd name="T104" fmla="*/ 283 w 1183"/>
                <a:gd name="T105" fmla="*/ 5 h 340"/>
                <a:gd name="T106" fmla="*/ 257 w 1183"/>
                <a:gd name="T107" fmla="*/ 5 h 340"/>
                <a:gd name="T108" fmla="*/ 257 w 1183"/>
                <a:gd name="T109" fmla="*/ 5 h 340"/>
                <a:gd name="T110" fmla="*/ 198 w 1183"/>
                <a:gd name="T111" fmla="*/ 2 h 340"/>
                <a:gd name="T112" fmla="*/ 134 w 1183"/>
                <a:gd name="T113" fmla="*/ 0 h 340"/>
                <a:gd name="T114" fmla="*/ 37 w 1183"/>
                <a:gd name="T115" fmla="*/ 0 h 340"/>
                <a:gd name="T116" fmla="*/ 0 w 1183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3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2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2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2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2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2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2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2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2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2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2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6" y="336"/>
                    <a:pt x="326" y="337"/>
                  </a:cubicBezTo>
                  <a:cubicBezTo>
                    <a:pt x="326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9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7" y="339"/>
                    <a:pt x="407" y="337"/>
                  </a:cubicBezTo>
                  <a:cubicBezTo>
                    <a:pt x="407" y="336"/>
                    <a:pt x="409" y="335"/>
                    <a:pt x="410" y="335"/>
                  </a:cubicBezTo>
                  <a:close/>
                  <a:moveTo>
                    <a:pt x="471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1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1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0" y="339"/>
                    <a:pt x="530" y="337"/>
                  </a:cubicBezTo>
                  <a:cubicBezTo>
                    <a:pt x="530" y="336"/>
                    <a:pt x="532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7" y="335"/>
                    <a:pt x="879" y="336"/>
                    <a:pt x="879" y="337"/>
                  </a:cubicBezTo>
                  <a:cubicBezTo>
                    <a:pt x="879" y="339"/>
                    <a:pt x="877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7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7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0" y="335"/>
                    <a:pt x="1001" y="336"/>
                    <a:pt x="1001" y="337"/>
                  </a:cubicBezTo>
                  <a:cubicBezTo>
                    <a:pt x="1001" y="339"/>
                    <a:pt x="1000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0" y="339"/>
                    <a:pt x="960" y="337"/>
                  </a:cubicBezTo>
                  <a:cubicBezTo>
                    <a:pt x="960" y="336"/>
                    <a:pt x="962" y="335"/>
                    <a:pt x="963" y="335"/>
                  </a:cubicBezTo>
                  <a:close/>
                  <a:moveTo>
                    <a:pt x="1024" y="335"/>
                  </a:moveTo>
                  <a:lnTo>
                    <a:pt x="1060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0" y="340"/>
                  </a:cubicBezTo>
                  <a:lnTo>
                    <a:pt x="1024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4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4" y="336"/>
                    <a:pt x="1124" y="337"/>
                  </a:cubicBezTo>
                  <a:cubicBezTo>
                    <a:pt x="1124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4" y="340"/>
                    <a:pt x="1083" y="339"/>
                    <a:pt x="1083" y="337"/>
                  </a:cubicBezTo>
                  <a:cubicBezTo>
                    <a:pt x="1083" y="336"/>
                    <a:pt x="1084" y="335"/>
                    <a:pt x="1086" y="335"/>
                  </a:cubicBezTo>
                  <a:close/>
                  <a:moveTo>
                    <a:pt x="1147" y="335"/>
                  </a:moveTo>
                  <a:lnTo>
                    <a:pt x="1180" y="335"/>
                  </a:lnTo>
                  <a:lnTo>
                    <a:pt x="1177" y="337"/>
                  </a:lnTo>
                  <a:lnTo>
                    <a:pt x="1177" y="334"/>
                  </a:lnTo>
                  <a:cubicBezTo>
                    <a:pt x="1177" y="332"/>
                    <a:pt x="1179" y="331"/>
                    <a:pt x="1180" y="331"/>
                  </a:cubicBezTo>
                  <a:cubicBezTo>
                    <a:pt x="1181" y="331"/>
                    <a:pt x="1183" y="332"/>
                    <a:pt x="1183" y="334"/>
                  </a:cubicBezTo>
                  <a:lnTo>
                    <a:pt x="1183" y="337"/>
                  </a:lnTo>
                  <a:cubicBezTo>
                    <a:pt x="1183" y="339"/>
                    <a:pt x="1181" y="340"/>
                    <a:pt x="1180" y="340"/>
                  </a:cubicBezTo>
                  <a:lnTo>
                    <a:pt x="1147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7" y="335"/>
                  </a:cubicBezTo>
                  <a:close/>
                  <a:moveTo>
                    <a:pt x="1177" y="308"/>
                  </a:moveTo>
                  <a:lnTo>
                    <a:pt x="1177" y="272"/>
                  </a:lnTo>
                  <a:cubicBezTo>
                    <a:pt x="1177" y="271"/>
                    <a:pt x="1179" y="270"/>
                    <a:pt x="1180" y="270"/>
                  </a:cubicBezTo>
                  <a:cubicBezTo>
                    <a:pt x="1181" y="270"/>
                    <a:pt x="1183" y="271"/>
                    <a:pt x="1183" y="272"/>
                  </a:cubicBezTo>
                  <a:lnTo>
                    <a:pt x="1183" y="308"/>
                  </a:lnTo>
                  <a:cubicBezTo>
                    <a:pt x="1183" y="310"/>
                    <a:pt x="1181" y="311"/>
                    <a:pt x="1180" y="311"/>
                  </a:cubicBezTo>
                  <a:cubicBezTo>
                    <a:pt x="1179" y="311"/>
                    <a:pt x="1177" y="310"/>
                    <a:pt x="1177" y="308"/>
                  </a:cubicBezTo>
                  <a:close/>
                  <a:moveTo>
                    <a:pt x="1177" y="247"/>
                  </a:moveTo>
                  <a:lnTo>
                    <a:pt x="1177" y="211"/>
                  </a:lnTo>
                  <a:cubicBezTo>
                    <a:pt x="1177" y="210"/>
                    <a:pt x="1179" y="208"/>
                    <a:pt x="1180" y="208"/>
                  </a:cubicBezTo>
                  <a:cubicBezTo>
                    <a:pt x="1181" y="208"/>
                    <a:pt x="1183" y="210"/>
                    <a:pt x="1183" y="211"/>
                  </a:cubicBezTo>
                  <a:lnTo>
                    <a:pt x="1183" y="247"/>
                  </a:lnTo>
                  <a:cubicBezTo>
                    <a:pt x="1183" y="248"/>
                    <a:pt x="1181" y="249"/>
                    <a:pt x="1180" y="249"/>
                  </a:cubicBezTo>
                  <a:cubicBezTo>
                    <a:pt x="1179" y="249"/>
                    <a:pt x="1177" y="248"/>
                    <a:pt x="1177" y="247"/>
                  </a:cubicBezTo>
                  <a:close/>
                  <a:moveTo>
                    <a:pt x="1177" y="185"/>
                  </a:moveTo>
                  <a:lnTo>
                    <a:pt x="1177" y="150"/>
                  </a:lnTo>
                  <a:cubicBezTo>
                    <a:pt x="1177" y="148"/>
                    <a:pt x="1179" y="147"/>
                    <a:pt x="1180" y="147"/>
                  </a:cubicBezTo>
                  <a:cubicBezTo>
                    <a:pt x="1181" y="147"/>
                    <a:pt x="1183" y="148"/>
                    <a:pt x="1183" y="150"/>
                  </a:cubicBezTo>
                  <a:lnTo>
                    <a:pt x="1183" y="185"/>
                  </a:lnTo>
                  <a:cubicBezTo>
                    <a:pt x="1183" y="187"/>
                    <a:pt x="1181" y="188"/>
                    <a:pt x="1180" y="188"/>
                  </a:cubicBezTo>
                  <a:cubicBezTo>
                    <a:pt x="1179" y="188"/>
                    <a:pt x="1177" y="187"/>
                    <a:pt x="1177" y="185"/>
                  </a:cubicBezTo>
                  <a:close/>
                  <a:moveTo>
                    <a:pt x="1177" y="124"/>
                  </a:moveTo>
                  <a:lnTo>
                    <a:pt x="1177" y="88"/>
                  </a:lnTo>
                  <a:cubicBezTo>
                    <a:pt x="1177" y="87"/>
                    <a:pt x="1179" y="86"/>
                    <a:pt x="1180" y="86"/>
                  </a:cubicBezTo>
                  <a:cubicBezTo>
                    <a:pt x="1181" y="86"/>
                    <a:pt x="1183" y="87"/>
                    <a:pt x="1183" y="88"/>
                  </a:cubicBezTo>
                  <a:lnTo>
                    <a:pt x="1183" y="124"/>
                  </a:lnTo>
                  <a:cubicBezTo>
                    <a:pt x="1183" y="125"/>
                    <a:pt x="1181" y="127"/>
                    <a:pt x="1180" y="127"/>
                  </a:cubicBezTo>
                  <a:cubicBezTo>
                    <a:pt x="1179" y="127"/>
                    <a:pt x="1177" y="125"/>
                    <a:pt x="1177" y="124"/>
                  </a:cubicBezTo>
                  <a:close/>
                  <a:moveTo>
                    <a:pt x="1177" y="63"/>
                  </a:moveTo>
                  <a:lnTo>
                    <a:pt x="1177" y="27"/>
                  </a:lnTo>
                  <a:cubicBezTo>
                    <a:pt x="1177" y="25"/>
                    <a:pt x="1179" y="24"/>
                    <a:pt x="1180" y="24"/>
                  </a:cubicBezTo>
                  <a:cubicBezTo>
                    <a:pt x="1181" y="24"/>
                    <a:pt x="1183" y="25"/>
                    <a:pt x="1183" y="27"/>
                  </a:cubicBezTo>
                  <a:lnTo>
                    <a:pt x="1183" y="63"/>
                  </a:lnTo>
                  <a:cubicBezTo>
                    <a:pt x="1183" y="64"/>
                    <a:pt x="1181" y="65"/>
                    <a:pt x="1180" y="65"/>
                  </a:cubicBezTo>
                  <a:cubicBezTo>
                    <a:pt x="1179" y="65"/>
                    <a:pt x="1177" y="64"/>
                    <a:pt x="1177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2" y="5"/>
                    <a:pt x="1140" y="4"/>
                    <a:pt x="1140" y="2"/>
                  </a:cubicBezTo>
                  <a:cubicBezTo>
                    <a:pt x="1140" y="1"/>
                    <a:pt x="1142" y="0"/>
                    <a:pt x="1143" y="0"/>
                  </a:cubicBezTo>
                  <a:lnTo>
                    <a:pt x="1179" y="0"/>
                  </a:lnTo>
                  <a:cubicBezTo>
                    <a:pt x="1180" y="0"/>
                    <a:pt x="1181" y="1"/>
                    <a:pt x="1181" y="2"/>
                  </a:cubicBezTo>
                  <a:cubicBezTo>
                    <a:pt x="1181" y="4"/>
                    <a:pt x="1180" y="5"/>
                    <a:pt x="1179" y="5"/>
                  </a:cubicBezTo>
                  <a:close/>
                  <a:moveTo>
                    <a:pt x="1117" y="5"/>
                  </a:moveTo>
                  <a:lnTo>
                    <a:pt x="1081" y="5"/>
                  </a:lnTo>
                  <a:cubicBezTo>
                    <a:pt x="1080" y="5"/>
                    <a:pt x="1079" y="4"/>
                    <a:pt x="1079" y="2"/>
                  </a:cubicBezTo>
                  <a:cubicBezTo>
                    <a:pt x="1079" y="1"/>
                    <a:pt x="1080" y="0"/>
                    <a:pt x="1081" y="0"/>
                  </a:cubicBezTo>
                  <a:lnTo>
                    <a:pt x="1117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7" y="5"/>
                  </a:cubicBezTo>
                  <a:close/>
                  <a:moveTo>
                    <a:pt x="1056" y="5"/>
                  </a:moveTo>
                  <a:lnTo>
                    <a:pt x="1020" y="5"/>
                  </a:lnTo>
                  <a:cubicBezTo>
                    <a:pt x="1019" y="5"/>
                    <a:pt x="1017" y="4"/>
                    <a:pt x="1017" y="2"/>
                  </a:cubicBezTo>
                  <a:cubicBezTo>
                    <a:pt x="1017" y="1"/>
                    <a:pt x="1019" y="0"/>
                    <a:pt x="1020" y="0"/>
                  </a:cubicBezTo>
                  <a:lnTo>
                    <a:pt x="1056" y="0"/>
                  </a:lnTo>
                  <a:cubicBezTo>
                    <a:pt x="1057" y="0"/>
                    <a:pt x="1058" y="1"/>
                    <a:pt x="1058" y="2"/>
                  </a:cubicBezTo>
                  <a:cubicBezTo>
                    <a:pt x="1058" y="4"/>
                    <a:pt x="1057" y="5"/>
                    <a:pt x="1056" y="5"/>
                  </a:cubicBezTo>
                  <a:close/>
                  <a:moveTo>
                    <a:pt x="994" y="5"/>
                  </a:moveTo>
                  <a:lnTo>
                    <a:pt x="959" y="5"/>
                  </a:lnTo>
                  <a:cubicBezTo>
                    <a:pt x="957" y="5"/>
                    <a:pt x="956" y="4"/>
                    <a:pt x="956" y="2"/>
                  </a:cubicBezTo>
                  <a:cubicBezTo>
                    <a:pt x="956" y="1"/>
                    <a:pt x="957" y="0"/>
                    <a:pt x="959" y="0"/>
                  </a:cubicBezTo>
                  <a:lnTo>
                    <a:pt x="994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4" y="5"/>
                  </a:cubicBezTo>
                  <a:close/>
                  <a:moveTo>
                    <a:pt x="933" y="5"/>
                  </a:moveTo>
                  <a:lnTo>
                    <a:pt x="897" y="5"/>
                  </a:lnTo>
                  <a:cubicBezTo>
                    <a:pt x="896" y="5"/>
                    <a:pt x="895" y="4"/>
                    <a:pt x="895" y="2"/>
                  </a:cubicBezTo>
                  <a:cubicBezTo>
                    <a:pt x="895" y="1"/>
                    <a:pt x="896" y="0"/>
                    <a:pt x="897" y="0"/>
                  </a:cubicBezTo>
                  <a:lnTo>
                    <a:pt x="933" y="0"/>
                  </a:lnTo>
                  <a:cubicBezTo>
                    <a:pt x="934" y="0"/>
                    <a:pt x="936" y="1"/>
                    <a:pt x="936" y="2"/>
                  </a:cubicBezTo>
                  <a:cubicBezTo>
                    <a:pt x="936" y="4"/>
                    <a:pt x="934" y="5"/>
                    <a:pt x="933" y="5"/>
                  </a:cubicBezTo>
                  <a:close/>
                  <a:moveTo>
                    <a:pt x="872" y="5"/>
                  </a:moveTo>
                  <a:lnTo>
                    <a:pt x="836" y="5"/>
                  </a:lnTo>
                  <a:cubicBezTo>
                    <a:pt x="834" y="5"/>
                    <a:pt x="833" y="4"/>
                    <a:pt x="833" y="2"/>
                  </a:cubicBezTo>
                  <a:cubicBezTo>
                    <a:pt x="833" y="1"/>
                    <a:pt x="834" y="0"/>
                    <a:pt x="836" y="0"/>
                  </a:cubicBezTo>
                  <a:lnTo>
                    <a:pt x="872" y="0"/>
                  </a:lnTo>
                  <a:cubicBezTo>
                    <a:pt x="873" y="0"/>
                    <a:pt x="874" y="1"/>
                    <a:pt x="874" y="2"/>
                  </a:cubicBezTo>
                  <a:cubicBezTo>
                    <a:pt x="874" y="4"/>
                    <a:pt x="873" y="5"/>
                    <a:pt x="872" y="5"/>
                  </a:cubicBezTo>
                  <a:close/>
                  <a:moveTo>
                    <a:pt x="810" y="5"/>
                  </a:moveTo>
                  <a:lnTo>
                    <a:pt x="774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4" y="0"/>
                  </a:cubicBezTo>
                  <a:lnTo>
                    <a:pt x="810" y="0"/>
                  </a:lnTo>
                  <a:cubicBezTo>
                    <a:pt x="812" y="0"/>
                    <a:pt x="813" y="1"/>
                    <a:pt x="813" y="2"/>
                  </a:cubicBezTo>
                  <a:cubicBezTo>
                    <a:pt x="813" y="4"/>
                    <a:pt x="812" y="5"/>
                    <a:pt x="810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1" y="5"/>
                    <a:pt x="710" y="4"/>
                    <a:pt x="710" y="2"/>
                  </a:cubicBezTo>
                  <a:cubicBezTo>
                    <a:pt x="710" y="1"/>
                    <a:pt x="711" y="0"/>
                    <a:pt x="713" y="0"/>
                  </a:cubicBezTo>
                  <a:lnTo>
                    <a:pt x="749" y="0"/>
                  </a:lnTo>
                  <a:cubicBezTo>
                    <a:pt x="750" y="0"/>
                    <a:pt x="751" y="1"/>
                    <a:pt x="751" y="2"/>
                  </a:cubicBezTo>
                  <a:cubicBezTo>
                    <a:pt x="751" y="4"/>
                    <a:pt x="750" y="5"/>
                    <a:pt x="749" y="5"/>
                  </a:cubicBezTo>
                  <a:close/>
                  <a:moveTo>
                    <a:pt x="687" y="5"/>
                  </a:moveTo>
                  <a:lnTo>
                    <a:pt x="651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1" y="0"/>
                  </a:cubicBezTo>
                  <a:lnTo>
                    <a:pt x="687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7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9" y="5"/>
                    <a:pt x="587" y="4"/>
                    <a:pt x="587" y="2"/>
                  </a:cubicBezTo>
                  <a:cubicBezTo>
                    <a:pt x="587" y="1"/>
                    <a:pt x="589" y="0"/>
                    <a:pt x="590" y="0"/>
                  </a:cubicBezTo>
                  <a:lnTo>
                    <a:pt x="626" y="0"/>
                  </a:lnTo>
                  <a:cubicBezTo>
                    <a:pt x="627" y="0"/>
                    <a:pt x="628" y="1"/>
                    <a:pt x="628" y="2"/>
                  </a:cubicBezTo>
                  <a:cubicBezTo>
                    <a:pt x="628" y="4"/>
                    <a:pt x="627" y="5"/>
                    <a:pt x="626" y="5"/>
                  </a:cubicBezTo>
                  <a:close/>
                  <a:moveTo>
                    <a:pt x="564" y="5"/>
                  </a:moveTo>
                  <a:lnTo>
                    <a:pt x="529" y="5"/>
                  </a:lnTo>
                  <a:cubicBezTo>
                    <a:pt x="527" y="5"/>
                    <a:pt x="526" y="4"/>
                    <a:pt x="526" y="2"/>
                  </a:cubicBezTo>
                  <a:cubicBezTo>
                    <a:pt x="526" y="1"/>
                    <a:pt x="527" y="0"/>
                    <a:pt x="529" y="0"/>
                  </a:cubicBezTo>
                  <a:lnTo>
                    <a:pt x="564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4" y="5"/>
                  </a:cubicBezTo>
                  <a:close/>
                  <a:moveTo>
                    <a:pt x="503" y="5"/>
                  </a:moveTo>
                  <a:lnTo>
                    <a:pt x="467" y="5"/>
                  </a:lnTo>
                  <a:cubicBezTo>
                    <a:pt x="466" y="5"/>
                    <a:pt x="465" y="4"/>
                    <a:pt x="465" y="2"/>
                  </a:cubicBezTo>
                  <a:cubicBezTo>
                    <a:pt x="465" y="1"/>
                    <a:pt x="466" y="0"/>
                    <a:pt x="467" y="0"/>
                  </a:cubicBezTo>
                  <a:lnTo>
                    <a:pt x="503" y="0"/>
                  </a:lnTo>
                  <a:cubicBezTo>
                    <a:pt x="504" y="0"/>
                    <a:pt x="505" y="1"/>
                    <a:pt x="505" y="2"/>
                  </a:cubicBezTo>
                  <a:cubicBezTo>
                    <a:pt x="505" y="4"/>
                    <a:pt x="504" y="5"/>
                    <a:pt x="503" y="5"/>
                  </a:cubicBezTo>
                  <a:close/>
                  <a:moveTo>
                    <a:pt x="441" y="5"/>
                  </a:moveTo>
                  <a:lnTo>
                    <a:pt x="406" y="5"/>
                  </a:lnTo>
                  <a:cubicBezTo>
                    <a:pt x="404" y="5"/>
                    <a:pt x="403" y="4"/>
                    <a:pt x="403" y="2"/>
                  </a:cubicBezTo>
                  <a:cubicBezTo>
                    <a:pt x="403" y="1"/>
                    <a:pt x="404" y="0"/>
                    <a:pt x="406" y="0"/>
                  </a:cubicBezTo>
                  <a:lnTo>
                    <a:pt x="441" y="0"/>
                  </a:lnTo>
                  <a:cubicBezTo>
                    <a:pt x="443" y="0"/>
                    <a:pt x="444" y="1"/>
                    <a:pt x="444" y="2"/>
                  </a:cubicBezTo>
                  <a:cubicBezTo>
                    <a:pt x="444" y="4"/>
                    <a:pt x="443" y="5"/>
                    <a:pt x="441" y="5"/>
                  </a:cubicBezTo>
                  <a:close/>
                  <a:moveTo>
                    <a:pt x="380" y="5"/>
                  </a:moveTo>
                  <a:lnTo>
                    <a:pt x="344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lnTo>
                    <a:pt x="380" y="0"/>
                  </a:lnTo>
                  <a:cubicBezTo>
                    <a:pt x="381" y="0"/>
                    <a:pt x="383" y="1"/>
                    <a:pt x="383" y="2"/>
                  </a:cubicBezTo>
                  <a:cubicBezTo>
                    <a:pt x="383" y="4"/>
                    <a:pt x="381" y="5"/>
                    <a:pt x="380" y="5"/>
                  </a:cubicBezTo>
                  <a:close/>
                  <a:moveTo>
                    <a:pt x="319" y="5"/>
                  </a:moveTo>
                  <a:lnTo>
                    <a:pt x="283" y="5"/>
                  </a:lnTo>
                  <a:cubicBezTo>
                    <a:pt x="281" y="5"/>
                    <a:pt x="280" y="4"/>
                    <a:pt x="280" y="2"/>
                  </a:cubicBezTo>
                  <a:cubicBezTo>
                    <a:pt x="280" y="1"/>
                    <a:pt x="281" y="0"/>
                    <a:pt x="283" y="0"/>
                  </a:cubicBezTo>
                  <a:lnTo>
                    <a:pt x="319" y="0"/>
                  </a:lnTo>
                  <a:cubicBezTo>
                    <a:pt x="320" y="0"/>
                    <a:pt x="321" y="1"/>
                    <a:pt x="321" y="2"/>
                  </a:cubicBezTo>
                  <a:cubicBezTo>
                    <a:pt x="321" y="4"/>
                    <a:pt x="320" y="5"/>
                    <a:pt x="319" y="5"/>
                  </a:cubicBezTo>
                  <a:close/>
                  <a:moveTo>
                    <a:pt x="257" y="5"/>
                  </a:moveTo>
                  <a:lnTo>
                    <a:pt x="221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lnTo>
                    <a:pt x="257" y="0"/>
                  </a:lnTo>
                  <a:cubicBezTo>
                    <a:pt x="259" y="0"/>
                    <a:pt x="260" y="1"/>
                    <a:pt x="260" y="2"/>
                  </a:cubicBezTo>
                  <a:cubicBezTo>
                    <a:pt x="260" y="4"/>
                    <a:pt x="259" y="5"/>
                    <a:pt x="257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8" y="5"/>
                    <a:pt x="157" y="4"/>
                    <a:pt x="157" y="2"/>
                  </a:cubicBezTo>
                  <a:cubicBezTo>
                    <a:pt x="157" y="1"/>
                    <a:pt x="158" y="0"/>
                    <a:pt x="160" y="0"/>
                  </a:cubicBezTo>
                  <a:lnTo>
                    <a:pt x="196" y="0"/>
                  </a:lnTo>
                  <a:cubicBezTo>
                    <a:pt x="197" y="0"/>
                    <a:pt x="198" y="1"/>
                    <a:pt x="198" y="2"/>
                  </a:cubicBezTo>
                  <a:cubicBezTo>
                    <a:pt x="198" y="4"/>
                    <a:pt x="197" y="5"/>
                    <a:pt x="196" y="5"/>
                  </a:cubicBezTo>
                  <a:close/>
                  <a:moveTo>
                    <a:pt x="134" y="5"/>
                  </a:moveTo>
                  <a:lnTo>
                    <a:pt x="98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8" y="0"/>
                  </a:cubicBezTo>
                  <a:lnTo>
                    <a:pt x="134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4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6" y="5"/>
                    <a:pt x="34" y="4"/>
                    <a:pt x="34" y="2"/>
                  </a:cubicBezTo>
                  <a:cubicBezTo>
                    <a:pt x="34" y="1"/>
                    <a:pt x="36" y="0"/>
                    <a:pt x="37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cubicBezTo>
                    <a:pt x="75" y="4"/>
                    <a:pt x="74" y="5"/>
                    <a:pt x="73" y="5"/>
                  </a:cubicBezTo>
                  <a:close/>
                  <a:moveTo>
                    <a:pt x="11" y="5"/>
                  </a:moveTo>
                  <a:lnTo>
                    <a:pt x="2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11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Rectangle 8">
              <a:extLst>
                <a:ext uri="{FF2B5EF4-FFF2-40B4-BE49-F238E27FC236}">
                  <a16:creationId xmlns:a16="http://schemas.microsoft.com/office/drawing/2014/main" id="{955FB4F2-34F1-409B-BD11-BEC0CAB96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038" y="4554538"/>
              <a:ext cx="420688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8" name="Rectangle 9">
              <a:extLst>
                <a:ext uri="{FF2B5EF4-FFF2-40B4-BE49-F238E27FC236}">
                  <a16:creationId xmlns:a16="http://schemas.microsoft.com/office/drawing/2014/main" id="{C123766C-86AC-472E-AB5B-53DEB07C0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925" y="4554538"/>
              <a:ext cx="1127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9" name="Rectangle 10">
              <a:extLst>
                <a:ext uri="{FF2B5EF4-FFF2-40B4-BE49-F238E27FC236}">
                  <a16:creationId xmlns:a16="http://schemas.microsoft.com/office/drawing/2014/main" id="{F29F47F6-192F-45A9-8FD5-AF3B3AC8E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88" y="4554538"/>
              <a:ext cx="379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Integer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" name="Freeform 11">
              <a:extLst>
                <a:ext uri="{FF2B5EF4-FFF2-40B4-BE49-F238E27FC236}">
                  <a16:creationId xmlns:a16="http://schemas.microsoft.com/office/drawing/2014/main" id="{66F72810-D94F-4695-8EA2-64E8B72D98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975" y="4525963"/>
              <a:ext cx="155575" cy="207963"/>
            </a:xfrm>
            <a:custGeom>
              <a:avLst/>
              <a:gdLst>
                <a:gd name="T0" fmla="*/ 55 w 98"/>
                <a:gd name="T1" fmla="*/ 0 h 131"/>
                <a:gd name="T2" fmla="*/ 98 w 98"/>
                <a:gd name="T3" fmla="*/ 43 h 131"/>
                <a:gd name="T4" fmla="*/ 98 w 98"/>
                <a:gd name="T5" fmla="*/ 131 h 131"/>
                <a:gd name="T6" fmla="*/ 0 w 98"/>
                <a:gd name="T7" fmla="*/ 131 h 131"/>
                <a:gd name="T8" fmla="*/ 0 w 98"/>
                <a:gd name="T9" fmla="*/ 0 h 131"/>
                <a:gd name="T10" fmla="*/ 55 w 98"/>
                <a:gd name="T11" fmla="*/ 0 h 131"/>
                <a:gd name="T12" fmla="*/ 9 w 98"/>
                <a:gd name="T13" fmla="*/ 122 h 131"/>
                <a:gd name="T14" fmla="*/ 90 w 98"/>
                <a:gd name="T15" fmla="*/ 122 h 131"/>
                <a:gd name="T16" fmla="*/ 90 w 98"/>
                <a:gd name="T17" fmla="*/ 48 h 131"/>
                <a:gd name="T18" fmla="*/ 49 w 98"/>
                <a:gd name="T19" fmla="*/ 48 h 131"/>
                <a:gd name="T20" fmla="*/ 49 w 98"/>
                <a:gd name="T21" fmla="*/ 7 h 131"/>
                <a:gd name="T22" fmla="*/ 9 w 98"/>
                <a:gd name="T23" fmla="*/ 7 h 131"/>
                <a:gd name="T24" fmla="*/ 9 w 98"/>
                <a:gd name="T25" fmla="*/ 122 h 131"/>
                <a:gd name="T26" fmla="*/ 58 w 98"/>
                <a:gd name="T27" fmla="*/ 13 h 131"/>
                <a:gd name="T28" fmla="*/ 58 w 98"/>
                <a:gd name="T29" fmla="*/ 40 h 131"/>
                <a:gd name="T30" fmla="*/ 84 w 98"/>
                <a:gd name="T31" fmla="*/ 40 h 131"/>
                <a:gd name="T32" fmla="*/ 58 w 9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1">
                  <a:moveTo>
                    <a:pt x="55" y="0"/>
                  </a:moveTo>
                  <a:lnTo>
                    <a:pt x="98" y="43"/>
                  </a:lnTo>
                  <a:lnTo>
                    <a:pt x="9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5" y="0"/>
                  </a:lnTo>
                  <a:close/>
                  <a:moveTo>
                    <a:pt x="9" y="122"/>
                  </a:moveTo>
                  <a:lnTo>
                    <a:pt x="90" y="122"/>
                  </a:lnTo>
                  <a:lnTo>
                    <a:pt x="90" y="48"/>
                  </a:lnTo>
                  <a:lnTo>
                    <a:pt x="49" y="48"/>
                  </a:lnTo>
                  <a:lnTo>
                    <a:pt x="49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58" y="13"/>
                  </a:moveTo>
                  <a:lnTo>
                    <a:pt x="58" y="40"/>
                  </a:lnTo>
                  <a:lnTo>
                    <a:pt x="84" y="40"/>
                  </a:lnTo>
                  <a:lnTo>
                    <a:pt x="58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1FA54B8F-0420-4AED-B62D-842B417807AC}"/>
              </a:ext>
            </a:extLst>
          </p:cNvPr>
          <p:cNvGrpSpPr/>
          <p:nvPr/>
        </p:nvGrpSpPr>
        <p:grpSpPr>
          <a:xfrm>
            <a:off x="2089150" y="4479926"/>
            <a:ext cx="768350" cy="298450"/>
            <a:chOff x="2089150" y="4479926"/>
            <a:chExt cx="768350" cy="298450"/>
          </a:xfrm>
        </p:grpSpPr>
        <p:sp>
          <p:nvSpPr>
            <p:cNvPr id="92" name="Rectangle 12">
              <a:extLst>
                <a:ext uri="{FF2B5EF4-FFF2-40B4-BE49-F238E27FC236}">
                  <a16:creationId xmlns:a16="http://schemas.microsoft.com/office/drawing/2014/main" id="{D63F195F-A99A-4A7D-B73D-9544EFF4A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5" y="4481513"/>
              <a:ext cx="762000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240EDBA4-BD7D-46FB-81BA-9496366204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9150" y="4479926"/>
              <a:ext cx="768350" cy="298450"/>
            </a:xfrm>
            <a:custGeom>
              <a:avLst/>
              <a:gdLst>
                <a:gd name="T0" fmla="*/ 0 w 874"/>
                <a:gd name="T1" fmla="*/ 7 h 340"/>
                <a:gd name="T2" fmla="*/ 3 w 874"/>
                <a:gd name="T3" fmla="*/ 107 h 340"/>
                <a:gd name="T4" fmla="*/ 5 w 874"/>
                <a:gd name="T5" fmla="*/ 130 h 340"/>
                <a:gd name="T6" fmla="*/ 3 w 874"/>
                <a:gd name="T7" fmla="*/ 128 h 340"/>
                <a:gd name="T8" fmla="*/ 0 w 874"/>
                <a:gd name="T9" fmla="*/ 228 h 340"/>
                <a:gd name="T10" fmla="*/ 5 w 874"/>
                <a:gd name="T11" fmla="*/ 289 h 340"/>
                <a:gd name="T12" fmla="*/ 5 w 874"/>
                <a:gd name="T13" fmla="*/ 253 h 340"/>
                <a:gd name="T14" fmla="*/ 18 w 874"/>
                <a:gd name="T15" fmla="*/ 337 h 340"/>
                <a:gd name="T16" fmla="*/ 3 w 874"/>
                <a:gd name="T17" fmla="*/ 312 h 340"/>
                <a:gd name="T18" fmla="*/ 77 w 874"/>
                <a:gd name="T19" fmla="*/ 340 h 340"/>
                <a:gd name="T20" fmla="*/ 139 w 874"/>
                <a:gd name="T21" fmla="*/ 335 h 340"/>
                <a:gd name="T22" fmla="*/ 103 w 874"/>
                <a:gd name="T23" fmla="*/ 335 h 340"/>
                <a:gd name="T24" fmla="*/ 164 w 874"/>
                <a:gd name="T25" fmla="*/ 340 h 340"/>
                <a:gd name="T26" fmla="*/ 264 w 874"/>
                <a:gd name="T27" fmla="*/ 337 h 340"/>
                <a:gd name="T28" fmla="*/ 287 w 874"/>
                <a:gd name="T29" fmla="*/ 335 h 340"/>
                <a:gd name="T30" fmla="*/ 285 w 874"/>
                <a:gd name="T31" fmla="*/ 337 h 340"/>
                <a:gd name="T32" fmla="*/ 384 w 874"/>
                <a:gd name="T33" fmla="*/ 340 h 340"/>
                <a:gd name="T34" fmla="*/ 446 w 874"/>
                <a:gd name="T35" fmla="*/ 335 h 340"/>
                <a:gd name="T36" fmla="*/ 410 w 874"/>
                <a:gd name="T37" fmla="*/ 335 h 340"/>
                <a:gd name="T38" fmla="*/ 472 w 874"/>
                <a:gd name="T39" fmla="*/ 340 h 340"/>
                <a:gd name="T40" fmla="*/ 571 w 874"/>
                <a:gd name="T41" fmla="*/ 337 h 340"/>
                <a:gd name="T42" fmla="*/ 594 w 874"/>
                <a:gd name="T43" fmla="*/ 335 h 340"/>
                <a:gd name="T44" fmla="*/ 592 w 874"/>
                <a:gd name="T45" fmla="*/ 337 h 340"/>
                <a:gd name="T46" fmla="*/ 692 w 874"/>
                <a:gd name="T47" fmla="*/ 340 h 340"/>
                <a:gd name="T48" fmla="*/ 753 w 874"/>
                <a:gd name="T49" fmla="*/ 335 h 340"/>
                <a:gd name="T50" fmla="*/ 717 w 874"/>
                <a:gd name="T51" fmla="*/ 335 h 340"/>
                <a:gd name="T52" fmla="*/ 779 w 874"/>
                <a:gd name="T53" fmla="*/ 340 h 340"/>
                <a:gd name="T54" fmla="*/ 869 w 874"/>
                <a:gd name="T55" fmla="*/ 337 h 340"/>
                <a:gd name="T56" fmla="*/ 871 w 874"/>
                <a:gd name="T57" fmla="*/ 340 h 340"/>
                <a:gd name="T58" fmla="*/ 869 w 874"/>
                <a:gd name="T59" fmla="*/ 271 h 340"/>
                <a:gd name="T60" fmla="*/ 869 w 874"/>
                <a:gd name="T61" fmla="*/ 307 h 340"/>
                <a:gd name="T62" fmla="*/ 874 w 874"/>
                <a:gd name="T63" fmla="*/ 245 h 340"/>
                <a:gd name="T64" fmla="*/ 871 w 874"/>
                <a:gd name="T65" fmla="*/ 145 h 340"/>
                <a:gd name="T66" fmla="*/ 869 w 874"/>
                <a:gd name="T67" fmla="*/ 122 h 340"/>
                <a:gd name="T68" fmla="*/ 871 w 874"/>
                <a:gd name="T69" fmla="*/ 125 h 340"/>
                <a:gd name="T70" fmla="*/ 874 w 874"/>
                <a:gd name="T71" fmla="*/ 25 h 340"/>
                <a:gd name="T72" fmla="*/ 832 w 874"/>
                <a:gd name="T73" fmla="*/ 5 h 340"/>
                <a:gd name="T74" fmla="*/ 868 w 874"/>
                <a:gd name="T75" fmla="*/ 5 h 340"/>
                <a:gd name="T76" fmla="*/ 807 w 874"/>
                <a:gd name="T77" fmla="*/ 0 h 340"/>
                <a:gd name="T78" fmla="*/ 707 w 874"/>
                <a:gd name="T79" fmla="*/ 2 h 340"/>
                <a:gd name="T80" fmla="*/ 684 w 874"/>
                <a:gd name="T81" fmla="*/ 5 h 340"/>
                <a:gd name="T82" fmla="*/ 687 w 874"/>
                <a:gd name="T83" fmla="*/ 2 h 340"/>
                <a:gd name="T84" fmla="*/ 587 w 874"/>
                <a:gd name="T85" fmla="*/ 0 h 340"/>
                <a:gd name="T86" fmla="*/ 525 w 874"/>
                <a:gd name="T87" fmla="*/ 5 h 340"/>
                <a:gd name="T88" fmla="*/ 561 w 874"/>
                <a:gd name="T89" fmla="*/ 5 h 340"/>
                <a:gd name="T90" fmla="*/ 500 w 874"/>
                <a:gd name="T91" fmla="*/ 0 h 340"/>
                <a:gd name="T92" fmla="*/ 400 w 874"/>
                <a:gd name="T93" fmla="*/ 2 h 340"/>
                <a:gd name="T94" fmla="*/ 377 w 874"/>
                <a:gd name="T95" fmla="*/ 5 h 340"/>
                <a:gd name="T96" fmla="*/ 379 w 874"/>
                <a:gd name="T97" fmla="*/ 2 h 340"/>
                <a:gd name="T98" fmla="*/ 280 w 874"/>
                <a:gd name="T99" fmla="*/ 0 h 340"/>
                <a:gd name="T100" fmla="*/ 218 w 874"/>
                <a:gd name="T101" fmla="*/ 5 h 340"/>
                <a:gd name="T102" fmla="*/ 254 w 874"/>
                <a:gd name="T103" fmla="*/ 5 h 340"/>
                <a:gd name="T104" fmla="*/ 192 w 874"/>
                <a:gd name="T105" fmla="*/ 0 h 340"/>
                <a:gd name="T106" fmla="*/ 93 w 874"/>
                <a:gd name="T107" fmla="*/ 2 h 340"/>
                <a:gd name="T108" fmla="*/ 70 w 874"/>
                <a:gd name="T109" fmla="*/ 5 h 340"/>
                <a:gd name="T110" fmla="*/ 72 w 874"/>
                <a:gd name="T111" fmla="*/ 2 h 340"/>
                <a:gd name="T112" fmla="*/ 3 w 874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4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6" y="336"/>
                    <a:pt x="326" y="337"/>
                  </a:cubicBezTo>
                  <a:cubicBezTo>
                    <a:pt x="326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9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0" y="339"/>
                    <a:pt x="530" y="337"/>
                  </a:cubicBezTo>
                  <a:cubicBezTo>
                    <a:pt x="530" y="336"/>
                    <a:pt x="532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1" y="335"/>
                  </a:lnTo>
                  <a:lnTo>
                    <a:pt x="869" y="337"/>
                  </a:lnTo>
                  <a:lnTo>
                    <a:pt x="869" y="332"/>
                  </a:lnTo>
                  <a:cubicBezTo>
                    <a:pt x="869" y="331"/>
                    <a:pt x="870" y="330"/>
                    <a:pt x="871" y="330"/>
                  </a:cubicBezTo>
                  <a:cubicBezTo>
                    <a:pt x="873" y="330"/>
                    <a:pt x="874" y="331"/>
                    <a:pt x="874" y="332"/>
                  </a:cubicBezTo>
                  <a:lnTo>
                    <a:pt x="874" y="337"/>
                  </a:lnTo>
                  <a:cubicBezTo>
                    <a:pt x="874" y="339"/>
                    <a:pt x="873" y="340"/>
                    <a:pt x="871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869" y="307"/>
                  </a:moveTo>
                  <a:lnTo>
                    <a:pt x="869" y="271"/>
                  </a:lnTo>
                  <a:cubicBezTo>
                    <a:pt x="869" y="269"/>
                    <a:pt x="870" y="268"/>
                    <a:pt x="871" y="268"/>
                  </a:cubicBezTo>
                  <a:cubicBezTo>
                    <a:pt x="873" y="268"/>
                    <a:pt x="874" y="269"/>
                    <a:pt x="874" y="271"/>
                  </a:cubicBezTo>
                  <a:lnTo>
                    <a:pt x="874" y="307"/>
                  </a:lnTo>
                  <a:cubicBezTo>
                    <a:pt x="874" y="308"/>
                    <a:pt x="873" y="309"/>
                    <a:pt x="871" y="309"/>
                  </a:cubicBezTo>
                  <a:cubicBezTo>
                    <a:pt x="870" y="309"/>
                    <a:pt x="869" y="308"/>
                    <a:pt x="869" y="307"/>
                  </a:cubicBezTo>
                  <a:close/>
                  <a:moveTo>
                    <a:pt x="869" y="245"/>
                  </a:moveTo>
                  <a:lnTo>
                    <a:pt x="869" y="209"/>
                  </a:lnTo>
                  <a:cubicBezTo>
                    <a:pt x="869" y="208"/>
                    <a:pt x="870" y="207"/>
                    <a:pt x="871" y="207"/>
                  </a:cubicBezTo>
                  <a:cubicBezTo>
                    <a:pt x="873" y="207"/>
                    <a:pt x="874" y="208"/>
                    <a:pt x="874" y="209"/>
                  </a:cubicBezTo>
                  <a:lnTo>
                    <a:pt x="874" y="245"/>
                  </a:lnTo>
                  <a:cubicBezTo>
                    <a:pt x="874" y="247"/>
                    <a:pt x="873" y="248"/>
                    <a:pt x="871" y="248"/>
                  </a:cubicBezTo>
                  <a:cubicBezTo>
                    <a:pt x="870" y="248"/>
                    <a:pt x="869" y="247"/>
                    <a:pt x="869" y="245"/>
                  </a:cubicBezTo>
                  <a:close/>
                  <a:moveTo>
                    <a:pt x="869" y="184"/>
                  </a:moveTo>
                  <a:lnTo>
                    <a:pt x="869" y="148"/>
                  </a:lnTo>
                  <a:cubicBezTo>
                    <a:pt x="869" y="147"/>
                    <a:pt x="870" y="145"/>
                    <a:pt x="871" y="145"/>
                  </a:cubicBezTo>
                  <a:cubicBezTo>
                    <a:pt x="873" y="145"/>
                    <a:pt x="874" y="147"/>
                    <a:pt x="874" y="148"/>
                  </a:cubicBezTo>
                  <a:lnTo>
                    <a:pt x="874" y="184"/>
                  </a:lnTo>
                  <a:cubicBezTo>
                    <a:pt x="874" y="185"/>
                    <a:pt x="873" y="186"/>
                    <a:pt x="871" y="186"/>
                  </a:cubicBezTo>
                  <a:cubicBezTo>
                    <a:pt x="870" y="186"/>
                    <a:pt x="869" y="185"/>
                    <a:pt x="869" y="184"/>
                  </a:cubicBezTo>
                  <a:close/>
                  <a:moveTo>
                    <a:pt x="869" y="122"/>
                  </a:moveTo>
                  <a:lnTo>
                    <a:pt x="869" y="86"/>
                  </a:lnTo>
                  <a:cubicBezTo>
                    <a:pt x="869" y="85"/>
                    <a:pt x="870" y="84"/>
                    <a:pt x="871" y="84"/>
                  </a:cubicBezTo>
                  <a:cubicBezTo>
                    <a:pt x="873" y="84"/>
                    <a:pt x="874" y="85"/>
                    <a:pt x="874" y="86"/>
                  </a:cubicBezTo>
                  <a:lnTo>
                    <a:pt x="874" y="122"/>
                  </a:lnTo>
                  <a:cubicBezTo>
                    <a:pt x="874" y="124"/>
                    <a:pt x="873" y="125"/>
                    <a:pt x="871" y="125"/>
                  </a:cubicBezTo>
                  <a:cubicBezTo>
                    <a:pt x="870" y="125"/>
                    <a:pt x="869" y="124"/>
                    <a:pt x="869" y="122"/>
                  </a:cubicBezTo>
                  <a:close/>
                  <a:moveTo>
                    <a:pt x="869" y="61"/>
                  </a:moveTo>
                  <a:lnTo>
                    <a:pt x="869" y="25"/>
                  </a:lnTo>
                  <a:cubicBezTo>
                    <a:pt x="869" y="24"/>
                    <a:pt x="870" y="22"/>
                    <a:pt x="871" y="22"/>
                  </a:cubicBezTo>
                  <a:cubicBezTo>
                    <a:pt x="873" y="22"/>
                    <a:pt x="874" y="24"/>
                    <a:pt x="874" y="25"/>
                  </a:cubicBezTo>
                  <a:lnTo>
                    <a:pt x="874" y="61"/>
                  </a:lnTo>
                  <a:cubicBezTo>
                    <a:pt x="874" y="62"/>
                    <a:pt x="873" y="63"/>
                    <a:pt x="871" y="63"/>
                  </a:cubicBezTo>
                  <a:cubicBezTo>
                    <a:pt x="870" y="63"/>
                    <a:pt x="869" y="62"/>
                    <a:pt x="869" y="61"/>
                  </a:cubicBezTo>
                  <a:close/>
                  <a:moveTo>
                    <a:pt x="868" y="5"/>
                  </a:moveTo>
                  <a:lnTo>
                    <a:pt x="832" y="5"/>
                  </a:lnTo>
                  <a:cubicBezTo>
                    <a:pt x="831" y="5"/>
                    <a:pt x="830" y="4"/>
                    <a:pt x="830" y="2"/>
                  </a:cubicBezTo>
                  <a:cubicBezTo>
                    <a:pt x="830" y="1"/>
                    <a:pt x="831" y="0"/>
                    <a:pt x="832" y="0"/>
                  </a:cubicBezTo>
                  <a:lnTo>
                    <a:pt x="868" y="0"/>
                  </a:lnTo>
                  <a:cubicBezTo>
                    <a:pt x="870" y="0"/>
                    <a:pt x="871" y="1"/>
                    <a:pt x="871" y="2"/>
                  </a:cubicBezTo>
                  <a:cubicBezTo>
                    <a:pt x="871" y="4"/>
                    <a:pt x="870" y="5"/>
                    <a:pt x="868" y="5"/>
                  </a:cubicBezTo>
                  <a:close/>
                  <a:moveTo>
                    <a:pt x="807" y="5"/>
                  </a:moveTo>
                  <a:lnTo>
                    <a:pt x="771" y="5"/>
                  </a:lnTo>
                  <a:cubicBezTo>
                    <a:pt x="770" y="5"/>
                    <a:pt x="768" y="4"/>
                    <a:pt x="768" y="2"/>
                  </a:cubicBezTo>
                  <a:cubicBezTo>
                    <a:pt x="768" y="1"/>
                    <a:pt x="770" y="0"/>
                    <a:pt x="771" y="0"/>
                  </a:cubicBezTo>
                  <a:lnTo>
                    <a:pt x="807" y="0"/>
                  </a:lnTo>
                  <a:cubicBezTo>
                    <a:pt x="808" y="0"/>
                    <a:pt x="809" y="1"/>
                    <a:pt x="809" y="2"/>
                  </a:cubicBezTo>
                  <a:cubicBezTo>
                    <a:pt x="809" y="4"/>
                    <a:pt x="808" y="5"/>
                    <a:pt x="807" y="5"/>
                  </a:cubicBezTo>
                  <a:close/>
                  <a:moveTo>
                    <a:pt x="745" y="5"/>
                  </a:moveTo>
                  <a:lnTo>
                    <a:pt x="710" y="5"/>
                  </a:lnTo>
                  <a:cubicBezTo>
                    <a:pt x="708" y="5"/>
                    <a:pt x="707" y="4"/>
                    <a:pt x="707" y="2"/>
                  </a:cubicBezTo>
                  <a:cubicBezTo>
                    <a:pt x="707" y="1"/>
                    <a:pt x="708" y="0"/>
                    <a:pt x="710" y="0"/>
                  </a:cubicBezTo>
                  <a:lnTo>
                    <a:pt x="745" y="0"/>
                  </a:lnTo>
                  <a:cubicBezTo>
                    <a:pt x="747" y="0"/>
                    <a:pt x="748" y="1"/>
                    <a:pt x="748" y="2"/>
                  </a:cubicBezTo>
                  <a:cubicBezTo>
                    <a:pt x="748" y="4"/>
                    <a:pt x="747" y="5"/>
                    <a:pt x="745" y="5"/>
                  </a:cubicBezTo>
                  <a:close/>
                  <a:moveTo>
                    <a:pt x="684" y="5"/>
                  </a:moveTo>
                  <a:lnTo>
                    <a:pt x="648" y="5"/>
                  </a:lnTo>
                  <a:cubicBezTo>
                    <a:pt x="647" y="5"/>
                    <a:pt x="646" y="4"/>
                    <a:pt x="646" y="2"/>
                  </a:cubicBezTo>
                  <a:cubicBezTo>
                    <a:pt x="646" y="1"/>
                    <a:pt x="647" y="0"/>
                    <a:pt x="648" y="0"/>
                  </a:cubicBezTo>
                  <a:lnTo>
                    <a:pt x="684" y="0"/>
                  </a:lnTo>
                  <a:cubicBezTo>
                    <a:pt x="685" y="0"/>
                    <a:pt x="687" y="1"/>
                    <a:pt x="687" y="2"/>
                  </a:cubicBezTo>
                  <a:cubicBezTo>
                    <a:pt x="687" y="4"/>
                    <a:pt x="685" y="5"/>
                    <a:pt x="684" y="5"/>
                  </a:cubicBezTo>
                  <a:close/>
                  <a:moveTo>
                    <a:pt x="623" y="5"/>
                  </a:moveTo>
                  <a:lnTo>
                    <a:pt x="587" y="5"/>
                  </a:lnTo>
                  <a:cubicBezTo>
                    <a:pt x="585" y="5"/>
                    <a:pt x="584" y="4"/>
                    <a:pt x="584" y="2"/>
                  </a:cubicBezTo>
                  <a:cubicBezTo>
                    <a:pt x="584" y="1"/>
                    <a:pt x="585" y="0"/>
                    <a:pt x="587" y="0"/>
                  </a:cubicBezTo>
                  <a:lnTo>
                    <a:pt x="623" y="0"/>
                  </a:lnTo>
                  <a:cubicBezTo>
                    <a:pt x="624" y="0"/>
                    <a:pt x="625" y="1"/>
                    <a:pt x="625" y="2"/>
                  </a:cubicBezTo>
                  <a:cubicBezTo>
                    <a:pt x="625" y="4"/>
                    <a:pt x="624" y="5"/>
                    <a:pt x="623" y="5"/>
                  </a:cubicBezTo>
                  <a:close/>
                  <a:moveTo>
                    <a:pt x="561" y="5"/>
                  </a:moveTo>
                  <a:lnTo>
                    <a:pt x="525" y="5"/>
                  </a:lnTo>
                  <a:cubicBezTo>
                    <a:pt x="524" y="5"/>
                    <a:pt x="523" y="4"/>
                    <a:pt x="523" y="2"/>
                  </a:cubicBezTo>
                  <a:cubicBezTo>
                    <a:pt x="523" y="1"/>
                    <a:pt x="524" y="0"/>
                    <a:pt x="525" y="0"/>
                  </a:cubicBezTo>
                  <a:lnTo>
                    <a:pt x="561" y="0"/>
                  </a:lnTo>
                  <a:cubicBezTo>
                    <a:pt x="563" y="0"/>
                    <a:pt x="564" y="1"/>
                    <a:pt x="564" y="2"/>
                  </a:cubicBezTo>
                  <a:cubicBezTo>
                    <a:pt x="564" y="4"/>
                    <a:pt x="563" y="5"/>
                    <a:pt x="561" y="5"/>
                  </a:cubicBezTo>
                  <a:close/>
                  <a:moveTo>
                    <a:pt x="500" y="5"/>
                  </a:moveTo>
                  <a:lnTo>
                    <a:pt x="464" y="5"/>
                  </a:lnTo>
                  <a:cubicBezTo>
                    <a:pt x="462" y="5"/>
                    <a:pt x="461" y="4"/>
                    <a:pt x="461" y="2"/>
                  </a:cubicBezTo>
                  <a:cubicBezTo>
                    <a:pt x="461" y="1"/>
                    <a:pt x="462" y="0"/>
                    <a:pt x="464" y="0"/>
                  </a:cubicBezTo>
                  <a:lnTo>
                    <a:pt x="500" y="0"/>
                  </a:lnTo>
                  <a:cubicBezTo>
                    <a:pt x="501" y="0"/>
                    <a:pt x="502" y="1"/>
                    <a:pt x="502" y="2"/>
                  </a:cubicBezTo>
                  <a:cubicBezTo>
                    <a:pt x="502" y="4"/>
                    <a:pt x="501" y="5"/>
                    <a:pt x="500" y="5"/>
                  </a:cubicBezTo>
                  <a:close/>
                  <a:moveTo>
                    <a:pt x="438" y="5"/>
                  </a:moveTo>
                  <a:lnTo>
                    <a:pt x="402" y="5"/>
                  </a:lnTo>
                  <a:cubicBezTo>
                    <a:pt x="401" y="5"/>
                    <a:pt x="400" y="4"/>
                    <a:pt x="400" y="2"/>
                  </a:cubicBezTo>
                  <a:cubicBezTo>
                    <a:pt x="400" y="1"/>
                    <a:pt x="401" y="0"/>
                    <a:pt x="402" y="0"/>
                  </a:cubicBezTo>
                  <a:lnTo>
                    <a:pt x="438" y="0"/>
                  </a:lnTo>
                  <a:cubicBezTo>
                    <a:pt x="440" y="0"/>
                    <a:pt x="441" y="1"/>
                    <a:pt x="441" y="2"/>
                  </a:cubicBezTo>
                  <a:cubicBezTo>
                    <a:pt x="441" y="4"/>
                    <a:pt x="440" y="5"/>
                    <a:pt x="438" y="5"/>
                  </a:cubicBezTo>
                  <a:close/>
                  <a:moveTo>
                    <a:pt x="377" y="5"/>
                  </a:moveTo>
                  <a:lnTo>
                    <a:pt x="341" y="5"/>
                  </a:lnTo>
                  <a:cubicBezTo>
                    <a:pt x="340" y="5"/>
                    <a:pt x="338" y="4"/>
                    <a:pt x="338" y="2"/>
                  </a:cubicBezTo>
                  <a:cubicBezTo>
                    <a:pt x="338" y="1"/>
                    <a:pt x="340" y="0"/>
                    <a:pt x="341" y="0"/>
                  </a:cubicBezTo>
                  <a:lnTo>
                    <a:pt x="377" y="0"/>
                  </a:lnTo>
                  <a:cubicBezTo>
                    <a:pt x="378" y="0"/>
                    <a:pt x="379" y="1"/>
                    <a:pt x="379" y="2"/>
                  </a:cubicBezTo>
                  <a:cubicBezTo>
                    <a:pt x="379" y="4"/>
                    <a:pt x="378" y="5"/>
                    <a:pt x="377" y="5"/>
                  </a:cubicBezTo>
                  <a:close/>
                  <a:moveTo>
                    <a:pt x="315" y="5"/>
                  </a:moveTo>
                  <a:lnTo>
                    <a:pt x="280" y="5"/>
                  </a:lnTo>
                  <a:cubicBezTo>
                    <a:pt x="278" y="5"/>
                    <a:pt x="277" y="4"/>
                    <a:pt x="277" y="2"/>
                  </a:cubicBezTo>
                  <a:cubicBezTo>
                    <a:pt x="277" y="1"/>
                    <a:pt x="278" y="0"/>
                    <a:pt x="280" y="0"/>
                  </a:cubicBezTo>
                  <a:lnTo>
                    <a:pt x="315" y="0"/>
                  </a:lnTo>
                  <a:cubicBezTo>
                    <a:pt x="317" y="0"/>
                    <a:pt x="318" y="1"/>
                    <a:pt x="318" y="2"/>
                  </a:cubicBezTo>
                  <a:cubicBezTo>
                    <a:pt x="318" y="4"/>
                    <a:pt x="317" y="5"/>
                    <a:pt x="315" y="5"/>
                  </a:cubicBezTo>
                  <a:close/>
                  <a:moveTo>
                    <a:pt x="254" y="5"/>
                  </a:moveTo>
                  <a:lnTo>
                    <a:pt x="218" y="5"/>
                  </a:lnTo>
                  <a:cubicBezTo>
                    <a:pt x="217" y="5"/>
                    <a:pt x="216" y="4"/>
                    <a:pt x="216" y="2"/>
                  </a:cubicBezTo>
                  <a:cubicBezTo>
                    <a:pt x="216" y="1"/>
                    <a:pt x="217" y="0"/>
                    <a:pt x="218" y="0"/>
                  </a:cubicBezTo>
                  <a:lnTo>
                    <a:pt x="254" y="0"/>
                  </a:lnTo>
                  <a:cubicBezTo>
                    <a:pt x="255" y="0"/>
                    <a:pt x="256" y="1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lose/>
                  <a:moveTo>
                    <a:pt x="192" y="5"/>
                  </a:moveTo>
                  <a:lnTo>
                    <a:pt x="157" y="5"/>
                  </a:lnTo>
                  <a:cubicBezTo>
                    <a:pt x="155" y="5"/>
                    <a:pt x="154" y="4"/>
                    <a:pt x="154" y="2"/>
                  </a:cubicBezTo>
                  <a:cubicBezTo>
                    <a:pt x="154" y="1"/>
                    <a:pt x="155" y="0"/>
                    <a:pt x="157" y="0"/>
                  </a:cubicBezTo>
                  <a:lnTo>
                    <a:pt x="192" y="0"/>
                  </a:lnTo>
                  <a:cubicBezTo>
                    <a:pt x="194" y="0"/>
                    <a:pt x="195" y="1"/>
                    <a:pt x="195" y="2"/>
                  </a:cubicBezTo>
                  <a:cubicBezTo>
                    <a:pt x="195" y="4"/>
                    <a:pt x="194" y="5"/>
                    <a:pt x="192" y="5"/>
                  </a:cubicBezTo>
                  <a:close/>
                  <a:moveTo>
                    <a:pt x="131" y="5"/>
                  </a:moveTo>
                  <a:lnTo>
                    <a:pt x="95" y="5"/>
                  </a:lnTo>
                  <a:cubicBezTo>
                    <a:pt x="94" y="5"/>
                    <a:pt x="93" y="4"/>
                    <a:pt x="93" y="2"/>
                  </a:cubicBezTo>
                  <a:cubicBezTo>
                    <a:pt x="93" y="1"/>
                    <a:pt x="94" y="0"/>
                    <a:pt x="95" y="0"/>
                  </a:cubicBezTo>
                  <a:lnTo>
                    <a:pt x="131" y="0"/>
                  </a:lnTo>
                  <a:cubicBezTo>
                    <a:pt x="132" y="0"/>
                    <a:pt x="134" y="1"/>
                    <a:pt x="134" y="2"/>
                  </a:cubicBezTo>
                  <a:cubicBezTo>
                    <a:pt x="134" y="4"/>
                    <a:pt x="132" y="5"/>
                    <a:pt x="131" y="5"/>
                  </a:cubicBezTo>
                  <a:close/>
                  <a:moveTo>
                    <a:pt x="70" y="5"/>
                  </a:moveTo>
                  <a:lnTo>
                    <a:pt x="34" y="5"/>
                  </a:lnTo>
                  <a:cubicBezTo>
                    <a:pt x="32" y="5"/>
                    <a:pt x="31" y="4"/>
                    <a:pt x="31" y="2"/>
                  </a:cubicBezTo>
                  <a:cubicBezTo>
                    <a:pt x="31" y="1"/>
                    <a:pt x="32" y="0"/>
                    <a:pt x="34" y="0"/>
                  </a:cubicBezTo>
                  <a:lnTo>
                    <a:pt x="70" y="0"/>
                  </a:lnTo>
                  <a:cubicBezTo>
                    <a:pt x="71" y="0"/>
                    <a:pt x="72" y="1"/>
                    <a:pt x="72" y="2"/>
                  </a:cubicBezTo>
                  <a:cubicBezTo>
                    <a:pt x="72" y="4"/>
                    <a:pt x="71" y="5"/>
                    <a:pt x="70" y="5"/>
                  </a:cubicBezTo>
                  <a:close/>
                  <a:moveTo>
                    <a:pt x="8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8" y="0"/>
                  </a:lnTo>
                  <a:cubicBezTo>
                    <a:pt x="10" y="0"/>
                    <a:pt x="11" y="1"/>
                    <a:pt x="11" y="2"/>
                  </a:cubicBezTo>
                  <a:cubicBezTo>
                    <a:pt x="11" y="4"/>
                    <a:pt x="10" y="5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14">
              <a:extLst>
                <a:ext uri="{FF2B5EF4-FFF2-40B4-BE49-F238E27FC236}">
                  <a16:creationId xmlns:a16="http://schemas.microsoft.com/office/drawing/2014/main" id="{5638EA87-CC15-4A8B-98B2-C29177E09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88" y="4554538"/>
              <a:ext cx="26670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5" name="Rectangle 15">
              <a:extLst>
                <a:ext uri="{FF2B5EF4-FFF2-40B4-BE49-F238E27FC236}">
                  <a16:creationId xmlns:a16="http://schemas.microsoft.com/office/drawing/2014/main" id="{EF8BC69A-D9F0-4DB7-BF10-CC1B4ACFB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188" y="4554538"/>
              <a:ext cx="32385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6" name="Freeform 16">
              <a:extLst>
                <a:ext uri="{FF2B5EF4-FFF2-40B4-BE49-F238E27FC236}">
                  <a16:creationId xmlns:a16="http://schemas.microsoft.com/office/drawing/2014/main" id="{E9AD36C1-777A-4D50-93A8-304A171AD1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5413" y="4525963"/>
              <a:ext cx="171450" cy="207963"/>
            </a:xfrm>
            <a:custGeom>
              <a:avLst/>
              <a:gdLst>
                <a:gd name="T0" fmla="*/ 60 w 108"/>
                <a:gd name="T1" fmla="*/ 0 h 131"/>
                <a:gd name="T2" fmla="*/ 108 w 108"/>
                <a:gd name="T3" fmla="*/ 43 h 131"/>
                <a:gd name="T4" fmla="*/ 108 w 108"/>
                <a:gd name="T5" fmla="*/ 131 h 131"/>
                <a:gd name="T6" fmla="*/ 0 w 108"/>
                <a:gd name="T7" fmla="*/ 131 h 131"/>
                <a:gd name="T8" fmla="*/ 0 w 108"/>
                <a:gd name="T9" fmla="*/ 0 h 131"/>
                <a:gd name="T10" fmla="*/ 60 w 108"/>
                <a:gd name="T11" fmla="*/ 0 h 131"/>
                <a:gd name="T12" fmla="*/ 9 w 108"/>
                <a:gd name="T13" fmla="*/ 122 h 131"/>
                <a:gd name="T14" fmla="*/ 99 w 108"/>
                <a:gd name="T15" fmla="*/ 122 h 131"/>
                <a:gd name="T16" fmla="*/ 99 w 108"/>
                <a:gd name="T17" fmla="*/ 48 h 131"/>
                <a:gd name="T18" fmla="*/ 54 w 108"/>
                <a:gd name="T19" fmla="*/ 48 h 131"/>
                <a:gd name="T20" fmla="*/ 54 w 108"/>
                <a:gd name="T21" fmla="*/ 7 h 131"/>
                <a:gd name="T22" fmla="*/ 9 w 108"/>
                <a:gd name="T23" fmla="*/ 7 h 131"/>
                <a:gd name="T24" fmla="*/ 9 w 108"/>
                <a:gd name="T25" fmla="*/ 122 h 131"/>
                <a:gd name="T26" fmla="*/ 63 w 108"/>
                <a:gd name="T27" fmla="*/ 13 h 131"/>
                <a:gd name="T28" fmla="*/ 63 w 108"/>
                <a:gd name="T29" fmla="*/ 40 h 131"/>
                <a:gd name="T30" fmla="*/ 92 w 108"/>
                <a:gd name="T31" fmla="*/ 40 h 131"/>
                <a:gd name="T32" fmla="*/ 63 w 10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131">
                  <a:moveTo>
                    <a:pt x="60" y="0"/>
                  </a:moveTo>
                  <a:lnTo>
                    <a:pt x="108" y="43"/>
                  </a:lnTo>
                  <a:lnTo>
                    <a:pt x="10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9" y="122"/>
                  </a:moveTo>
                  <a:lnTo>
                    <a:pt x="99" y="122"/>
                  </a:lnTo>
                  <a:lnTo>
                    <a:pt x="99" y="48"/>
                  </a:lnTo>
                  <a:lnTo>
                    <a:pt x="54" y="48"/>
                  </a:lnTo>
                  <a:lnTo>
                    <a:pt x="54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3" y="13"/>
                  </a:moveTo>
                  <a:lnTo>
                    <a:pt x="63" y="40"/>
                  </a:lnTo>
                  <a:lnTo>
                    <a:pt x="92" y="40"/>
                  </a:lnTo>
                  <a:lnTo>
                    <a:pt x="6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8819696C-9EE2-4CAE-AE3D-D3D025151A5A}"/>
              </a:ext>
            </a:extLst>
          </p:cNvPr>
          <p:cNvGrpSpPr/>
          <p:nvPr/>
        </p:nvGrpSpPr>
        <p:grpSpPr>
          <a:xfrm>
            <a:off x="2951163" y="4479926"/>
            <a:ext cx="1038225" cy="298450"/>
            <a:chOff x="2951163" y="4479926"/>
            <a:chExt cx="1038225" cy="298450"/>
          </a:xfrm>
        </p:grpSpPr>
        <p:sp>
          <p:nvSpPr>
            <p:cNvPr id="98" name="Rectangle 17">
              <a:extLst>
                <a:ext uri="{FF2B5EF4-FFF2-40B4-BE49-F238E27FC236}">
                  <a16:creationId xmlns:a16="http://schemas.microsoft.com/office/drawing/2014/main" id="{268D6030-3557-4A07-8A9D-3E80B09B9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38" y="4481513"/>
              <a:ext cx="1033463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8">
              <a:extLst>
                <a:ext uri="{FF2B5EF4-FFF2-40B4-BE49-F238E27FC236}">
                  <a16:creationId xmlns:a16="http://schemas.microsoft.com/office/drawing/2014/main" id="{4871C32E-60BA-4CE2-93F3-81A2C9741D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1163" y="4479926"/>
              <a:ext cx="1038225" cy="298450"/>
            </a:xfrm>
            <a:custGeom>
              <a:avLst/>
              <a:gdLst>
                <a:gd name="T0" fmla="*/ 2 w 1182"/>
                <a:gd name="T1" fmla="*/ 5 h 340"/>
                <a:gd name="T2" fmla="*/ 0 w 1182"/>
                <a:gd name="T3" fmla="*/ 69 h 340"/>
                <a:gd name="T4" fmla="*/ 0 w 1182"/>
                <a:gd name="T5" fmla="*/ 166 h 340"/>
                <a:gd name="T6" fmla="*/ 2 w 1182"/>
                <a:gd name="T7" fmla="*/ 230 h 340"/>
                <a:gd name="T8" fmla="*/ 5 w 1182"/>
                <a:gd name="T9" fmla="*/ 289 h 340"/>
                <a:gd name="T10" fmla="*/ 5 w 1182"/>
                <a:gd name="T11" fmla="*/ 315 h 340"/>
                <a:gd name="T12" fmla="*/ 2 w 1182"/>
                <a:gd name="T13" fmla="*/ 340 h 340"/>
                <a:gd name="T14" fmla="*/ 77 w 1182"/>
                <a:gd name="T15" fmla="*/ 335 h 340"/>
                <a:gd name="T16" fmla="*/ 103 w 1182"/>
                <a:gd name="T17" fmla="*/ 335 h 340"/>
                <a:gd name="T18" fmla="*/ 103 w 1182"/>
                <a:gd name="T19" fmla="*/ 335 h 340"/>
                <a:gd name="T20" fmla="*/ 162 w 1182"/>
                <a:gd name="T21" fmla="*/ 337 h 340"/>
                <a:gd name="T22" fmla="*/ 226 w 1182"/>
                <a:gd name="T23" fmla="*/ 340 h 340"/>
                <a:gd name="T24" fmla="*/ 323 w 1182"/>
                <a:gd name="T25" fmla="*/ 340 h 340"/>
                <a:gd name="T26" fmla="*/ 387 w 1182"/>
                <a:gd name="T27" fmla="*/ 337 h 340"/>
                <a:gd name="T28" fmla="*/ 446 w 1182"/>
                <a:gd name="T29" fmla="*/ 335 h 340"/>
                <a:gd name="T30" fmla="*/ 471 w 1182"/>
                <a:gd name="T31" fmla="*/ 335 h 340"/>
                <a:gd name="T32" fmla="*/ 471 w 1182"/>
                <a:gd name="T33" fmla="*/ 335 h 340"/>
                <a:gd name="T34" fmla="*/ 530 w 1182"/>
                <a:gd name="T35" fmla="*/ 337 h 340"/>
                <a:gd name="T36" fmla="*/ 594 w 1182"/>
                <a:gd name="T37" fmla="*/ 340 h 340"/>
                <a:gd name="T38" fmla="*/ 692 w 1182"/>
                <a:gd name="T39" fmla="*/ 340 h 340"/>
                <a:gd name="T40" fmla="*/ 756 w 1182"/>
                <a:gd name="T41" fmla="*/ 337 h 340"/>
                <a:gd name="T42" fmla="*/ 814 w 1182"/>
                <a:gd name="T43" fmla="*/ 335 h 340"/>
                <a:gd name="T44" fmla="*/ 840 w 1182"/>
                <a:gd name="T45" fmla="*/ 335 h 340"/>
                <a:gd name="T46" fmla="*/ 840 w 1182"/>
                <a:gd name="T47" fmla="*/ 335 h 340"/>
                <a:gd name="T48" fmla="*/ 899 w 1182"/>
                <a:gd name="T49" fmla="*/ 337 h 340"/>
                <a:gd name="T50" fmla="*/ 963 w 1182"/>
                <a:gd name="T51" fmla="*/ 340 h 340"/>
                <a:gd name="T52" fmla="*/ 1060 w 1182"/>
                <a:gd name="T53" fmla="*/ 340 h 340"/>
                <a:gd name="T54" fmla="*/ 1124 w 1182"/>
                <a:gd name="T55" fmla="*/ 337 h 340"/>
                <a:gd name="T56" fmla="*/ 1180 w 1182"/>
                <a:gd name="T57" fmla="*/ 335 h 340"/>
                <a:gd name="T58" fmla="*/ 1180 w 1182"/>
                <a:gd name="T59" fmla="*/ 340 h 340"/>
                <a:gd name="T60" fmla="*/ 1180 w 1182"/>
                <a:gd name="T61" fmla="*/ 270 h 340"/>
                <a:gd name="T62" fmla="*/ 1177 w 1182"/>
                <a:gd name="T63" fmla="*/ 211 h 340"/>
                <a:gd name="T64" fmla="*/ 1177 w 1182"/>
                <a:gd name="T65" fmla="*/ 185 h 340"/>
                <a:gd name="T66" fmla="*/ 1177 w 1182"/>
                <a:gd name="T67" fmla="*/ 185 h 340"/>
                <a:gd name="T68" fmla="*/ 1180 w 1182"/>
                <a:gd name="T69" fmla="*/ 127 h 340"/>
                <a:gd name="T70" fmla="*/ 1182 w 1182"/>
                <a:gd name="T71" fmla="*/ 63 h 340"/>
                <a:gd name="T72" fmla="*/ 1143 w 1182"/>
                <a:gd name="T73" fmla="*/ 0 h 340"/>
                <a:gd name="T74" fmla="*/ 1079 w 1182"/>
                <a:gd name="T75" fmla="*/ 2 h 340"/>
                <a:gd name="T76" fmla="*/ 1020 w 1182"/>
                <a:gd name="T77" fmla="*/ 5 h 340"/>
                <a:gd name="T78" fmla="*/ 994 w 1182"/>
                <a:gd name="T79" fmla="*/ 5 h 340"/>
                <a:gd name="T80" fmla="*/ 994 w 1182"/>
                <a:gd name="T81" fmla="*/ 5 h 340"/>
                <a:gd name="T82" fmla="*/ 935 w 1182"/>
                <a:gd name="T83" fmla="*/ 2 h 340"/>
                <a:gd name="T84" fmla="*/ 871 w 1182"/>
                <a:gd name="T85" fmla="*/ 0 h 340"/>
                <a:gd name="T86" fmla="*/ 774 w 1182"/>
                <a:gd name="T87" fmla="*/ 0 h 340"/>
                <a:gd name="T88" fmla="*/ 710 w 1182"/>
                <a:gd name="T89" fmla="*/ 2 h 340"/>
                <a:gd name="T90" fmla="*/ 651 w 1182"/>
                <a:gd name="T91" fmla="*/ 5 h 340"/>
                <a:gd name="T92" fmla="*/ 626 w 1182"/>
                <a:gd name="T93" fmla="*/ 5 h 340"/>
                <a:gd name="T94" fmla="*/ 626 w 1182"/>
                <a:gd name="T95" fmla="*/ 5 h 340"/>
                <a:gd name="T96" fmla="*/ 567 w 1182"/>
                <a:gd name="T97" fmla="*/ 2 h 340"/>
                <a:gd name="T98" fmla="*/ 503 w 1182"/>
                <a:gd name="T99" fmla="*/ 0 h 340"/>
                <a:gd name="T100" fmla="*/ 406 w 1182"/>
                <a:gd name="T101" fmla="*/ 0 h 340"/>
                <a:gd name="T102" fmla="*/ 342 w 1182"/>
                <a:gd name="T103" fmla="*/ 2 h 340"/>
                <a:gd name="T104" fmla="*/ 283 w 1182"/>
                <a:gd name="T105" fmla="*/ 5 h 340"/>
                <a:gd name="T106" fmla="*/ 257 w 1182"/>
                <a:gd name="T107" fmla="*/ 5 h 340"/>
                <a:gd name="T108" fmla="*/ 257 w 1182"/>
                <a:gd name="T109" fmla="*/ 5 h 340"/>
                <a:gd name="T110" fmla="*/ 198 w 1182"/>
                <a:gd name="T111" fmla="*/ 2 h 340"/>
                <a:gd name="T112" fmla="*/ 134 w 1182"/>
                <a:gd name="T113" fmla="*/ 0 h 340"/>
                <a:gd name="T114" fmla="*/ 37 w 1182"/>
                <a:gd name="T115" fmla="*/ 0 h 340"/>
                <a:gd name="T116" fmla="*/ 0 w 1182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2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2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2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2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2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2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2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2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2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2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2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1" y="335"/>
                    <a:pt x="203" y="336"/>
                    <a:pt x="203" y="337"/>
                  </a:cubicBezTo>
                  <a:cubicBezTo>
                    <a:pt x="203" y="339"/>
                    <a:pt x="201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1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1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5" y="336"/>
                    <a:pt x="325" y="337"/>
                  </a:cubicBezTo>
                  <a:cubicBezTo>
                    <a:pt x="325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4" y="339"/>
                    <a:pt x="284" y="337"/>
                  </a:cubicBezTo>
                  <a:cubicBezTo>
                    <a:pt x="284" y="336"/>
                    <a:pt x="286" y="335"/>
                    <a:pt x="287" y="335"/>
                  </a:cubicBezTo>
                  <a:close/>
                  <a:moveTo>
                    <a:pt x="348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8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8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8" y="340"/>
                    <a:pt x="407" y="339"/>
                    <a:pt x="407" y="337"/>
                  </a:cubicBezTo>
                  <a:cubicBezTo>
                    <a:pt x="407" y="336"/>
                    <a:pt x="408" y="335"/>
                    <a:pt x="410" y="335"/>
                  </a:cubicBezTo>
                  <a:close/>
                  <a:moveTo>
                    <a:pt x="471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1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1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1" y="340"/>
                    <a:pt x="530" y="339"/>
                    <a:pt x="530" y="337"/>
                  </a:cubicBezTo>
                  <a:cubicBezTo>
                    <a:pt x="530" y="336"/>
                    <a:pt x="531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1" y="335"/>
                    <a:pt x="633" y="336"/>
                    <a:pt x="633" y="337"/>
                  </a:cubicBezTo>
                  <a:cubicBezTo>
                    <a:pt x="633" y="339"/>
                    <a:pt x="631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4" y="335"/>
                    <a:pt x="756" y="336"/>
                    <a:pt x="756" y="337"/>
                  </a:cubicBezTo>
                  <a:cubicBezTo>
                    <a:pt x="756" y="339"/>
                    <a:pt x="754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4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4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7" y="335"/>
                    <a:pt x="878" y="336"/>
                    <a:pt x="878" y="337"/>
                  </a:cubicBezTo>
                  <a:cubicBezTo>
                    <a:pt x="878" y="339"/>
                    <a:pt x="877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7" y="339"/>
                    <a:pt x="837" y="337"/>
                  </a:cubicBezTo>
                  <a:cubicBezTo>
                    <a:pt x="837" y="336"/>
                    <a:pt x="839" y="335"/>
                    <a:pt x="840" y="335"/>
                  </a:cubicBezTo>
                  <a:close/>
                  <a:moveTo>
                    <a:pt x="901" y="335"/>
                  </a:moveTo>
                  <a:lnTo>
                    <a:pt x="937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7" y="340"/>
                  </a:cubicBezTo>
                  <a:lnTo>
                    <a:pt x="901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1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0" y="335"/>
                    <a:pt x="1001" y="336"/>
                    <a:pt x="1001" y="337"/>
                  </a:cubicBezTo>
                  <a:cubicBezTo>
                    <a:pt x="1001" y="339"/>
                    <a:pt x="1000" y="340"/>
                    <a:pt x="999" y="340"/>
                  </a:cubicBezTo>
                  <a:lnTo>
                    <a:pt x="963" y="340"/>
                  </a:lnTo>
                  <a:cubicBezTo>
                    <a:pt x="961" y="340"/>
                    <a:pt x="960" y="339"/>
                    <a:pt x="960" y="337"/>
                  </a:cubicBezTo>
                  <a:cubicBezTo>
                    <a:pt x="960" y="336"/>
                    <a:pt x="961" y="335"/>
                    <a:pt x="963" y="335"/>
                  </a:cubicBezTo>
                  <a:close/>
                  <a:moveTo>
                    <a:pt x="1024" y="335"/>
                  </a:moveTo>
                  <a:lnTo>
                    <a:pt x="1060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0" y="340"/>
                  </a:cubicBezTo>
                  <a:lnTo>
                    <a:pt x="1024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4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4" y="336"/>
                    <a:pt x="1124" y="337"/>
                  </a:cubicBezTo>
                  <a:cubicBezTo>
                    <a:pt x="1124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4" y="340"/>
                    <a:pt x="1083" y="339"/>
                    <a:pt x="1083" y="337"/>
                  </a:cubicBezTo>
                  <a:cubicBezTo>
                    <a:pt x="1083" y="336"/>
                    <a:pt x="1084" y="335"/>
                    <a:pt x="1086" y="335"/>
                  </a:cubicBezTo>
                  <a:close/>
                  <a:moveTo>
                    <a:pt x="1147" y="335"/>
                  </a:moveTo>
                  <a:lnTo>
                    <a:pt x="1180" y="335"/>
                  </a:lnTo>
                  <a:lnTo>
                    <a:pt x="1177" y="337"/>
                  </a:lnTo>
                  <a:lnTo>
                    <a:pt x="1177" y="334"/>
                  </a:lnTo>
                  <a:cubicBezTo>
                    <a:pt x="1177" y="332"/>
                    <a:pt x="1178" y="331"/>
                    <a:pt x="1180" y="331"/>
                  </a:cubicBezTo>
                  <a:cubicBezTo>
                    <a:pt x="1181" y="331"/>
                    <a:pt x="1182" y="332"/>
                    <a:pt x="1182" y="334"/>
                  </a:cubicBezTo>
                  <a:lnTo>
                    <a:pt x="1182" y="337"/>
                  </a:lnTo>
                  <a:cubicBezTo>
                    <a:pt x="1182" y="339"/>
                    <a:pt x="1181" y="340"/>
                    <a:pt x="1180" y="340"/>
                  </a:cubicBezTo>
                  <a:lnTo>
                    <a:pt x="1147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7" y="335"/>
                  </a:cubicBezTo>
                  <a:close/>
                  <a:moveTo>
                    <a:pt x="1177" y="308"/>
                  </a:moveTo>
                  <a:lnTo>
                    <a:pt x="1177" y="272"/>
                  </a:lnTo>
                  <a:cubicBezTo>
                    <a:pt x="1177" y="271"/>
                    <a:pt x="1178" y="270"/>
                    <a:pt x="1180" y="270"/>
                  </a:cubicBezTo>
                  <a:cubicBezTo>
                    <a:pt x="1181" y="270"/>
                    <a:pt x="1182" y="271"/>
                    <a:pt x="1182" y="272"/>
                  </a:cubicBezTo>
                  <a:lnTo>
                    <a:pt x="1182" y="308"/>
                  </a:lnTo>
                  <a:cubicBezTo>
                    <a:pt x="1182" y="310"/>
                    <a:pt x="1181" y="311"/>
                    <a:pt x="1180" y="311"/>
                  </a:cubicBezTo>
                  <a:cubicBezTo>
                    <a:pt x="1178" y="311"/>
                    <a:pt x="1177" y="310"/>
                    <a:pt x="1177" y="308"/>
                  </a:cubicBezTo>
                  <a:close/>
                  <a:moveTo>
                    <a:pt x="1177" y="247"/>
                  </a:moveTo>
                  <a:lnTo>
                    <a:pt x="1177" y="211"/>
                  </a:lnTo>
                  <a:cubicBezTo>
                    <a:pt x="1177" y="210"/>
                    <a:pt x="1178" y="208"/>
                    <a:pt x="1180" y="208"/>
                  </a:cubicBezTo>
                  <a:cubicBezTo>
                    <a:pt x="1181" y="208"/>
                    <a:pt x="1182" y="210"/>
                    <a:pt x="1182" y="211"/>
                  </a:cubicBezTo>
                  <a:lnTo>
                    <a:pt x="1182" y="247"/>
                  </a:lnTo>
                  <a:cubicBezTo>
                    <a:pt x="1182" y="248"/>
                    <a:pt x="1181" y="249"/>
                    <a:pt x="1180" y="249"/>
                  </a:cubicBezTo>
                  <a:cubicBezTo>
                    <a:pt x="1178" y="249"/>
                    <a:pt x="1177" y="248"/>
                    <a:pt x="1177" y="247"/>
                  </a:cubicBezTo>
                  <a:close/>
                  <a:moveTo>
                    <a:pt x="1177" y="185"/>
                  </a:moveTo>
                  <a:lnTo>
                    <a:pt x="1177" y="150"/>
                  </a:lnTo>
                  <a:cubicBezTo>
                    <a:pt x="1177" y="148"/>
                    <a:pt x="1178" y="147"/>
                    <a:pt x="1180" y="147"/>
                  </a:cubicBezTo>
                  <a:cubicBezTo>
                    <a:pt x="1181" y="147"/>
                    <a:pt x="1182" y="148"/>
                    <a:pt x="1182" y="150"/>
                  </a:cubicBezTo>
                  <a:lnTo>
                    <a:pt x="1182" y="185"/>
                  </a:lnTo>
                  <a:cubicBezTo>
                    <a:pt x="1182" y="187"/>
                    <a:pt x="1181" y="188"/>
                    <a:pt x="1180" y="188"/>
                  </a:cubicBezTo>
                  <a:cubicBezTo>
                    <a:pt x="1178" y="188"/>
                    <a:pt x="1177" y="187"/>
                    <a:pt x="1177" y="185"/>
                  </a:cubicBezTo>
                  <a:close/>
                  <a:moveTo>
                    <a:pt x="1177" y="124"/>
                  </a:moveTo>
                  <a:lnTo>
                    <a:pt x="1177" y="88"/>
                  </a:lnTo>
                  <a:cubicBezTo>
                    <a:pt x="1177" y="87"/>
                    <a:pt x="1178" y="86"/>
                    <a:pt x="1180" y="86"/>
                  </a:cubicBezTo>
                  <a:cubicBezTo>
                    <a:pt x="1181" y="86"/>
                    <a:pt x="1182" y="87"/>
                    <a:pt x="1182" y="88"/>
                  </a:cubicBezTo>
                  <a:lnTo>
                    <a:pt x="1182" y="124"/>
                  </a:lnTo>
                  <a:cubicBezTo>
                    <a:pt x="1182" y="125"/>
                    <a:pt x="1181" y="127"/>
                    <a:pt x="1180" y="127"/>
                  </a:cubicBezTo>
                  <a:cubicBezTo>
                    <a:pt x="1178" y="127"/>
                    <a:pt x="1177" y="125"/>
                    <a:pt x="1177" y="124"/>
                  </a:cubicBezTo>
                  <a:close/>
                  <a:moveTo>
                    <a:pt x="1177" y="63"/>
                  </a:moveTo>
                  <a:lnTo>
                    <a:pt x="1177" y="27"/>
                  </a:lnTo>
                  <a:cubicBezTo>
                    <a:pt x="1177" y="25"/>
                    <a:pt x="1178" y="24"/>
                    <a:pt x="1180" y="24"/>
                  </a:cubicBezTo>
                  <a:cubicBezTo>
                    <a:pt x="1181" y="24"/>
                    <a:pt x="1182" y="25"/>
                    <a:pt x="1182" y="27"/>
                  </a:cubicBezTo>
                  <a:lnTo>
                    <a:pt x="1182" y="63"/>
                  </a:lnTo>
                  <a:cubicBezTo>
                    <a:pt x="1182" y="64"/>
                    <a:pt x="1181" y="65"/>
                    <a:pt x="1180" y="65"/>
                  </a:cubicBezTo>
                  <a:cubicBezTo>
                    <a:pt x="1178" y="65"/>
                    <a:pt x="1177" y="64"/>
                    <a:pt x="1177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1" y="5"/>
                    <a:pt x="1140" y="4"/>
                    <a:pt x="1140" y="2"/>
                  </a:cubicBezTo>
                  <a:cubicBezTo>
                    <a:pt x="1140" y="1"/>
                    <a:pt x="1141" y="0"/>
                    <a:pt x="1143" y="0"/>
                  </a:cubicBezTo>
                  <a:lnTo>
                    <a:pt x="1179" y="0"/>
                  </a:lnTo>
                  <a:cubicBezTo>
                    <a:pt x="1180" y="0"/>
                    <a:pt x="1181" y="1"/>
                    <a:pt x="1181" y="2"/>
                  </a:cubicBezTo>
                  <a:cubicBezTo>
                    <a:pt x="1181" y="4"/>
                    <a:pt x="1180" y="5"/>
                    <a:pt x="1179" y="5"/>
                  </a:cubicBezTo>
                  <a:close/>
                  <a:moveTo>
                    <a:pt x="1117" y="5"/>
                  </a:moveTo>
                  <a:lnTo>
                    <a:pt x="1081" y="5"/>
                  </a:lnTo>
                  <a:cubicBezTo>
                    <a:pt x="1080" y="5"/>
                    <a:pt x="1079" y="4"/>
                    <a:pt x="1079" y="2"/>
                  </a:cubicBezTo>
                  <a:cubicBezTo>
                    <a:pt x="1079" y="1"/>
                    <a:pt x="1080" y="0"/>
                    <a:pt x="1081" y="0"/>
                  </a:cubicBezTo>
                  <a:lnTo>
                    <a:pt x="1117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7" y="5"/>
                  </a:cubicBezTo>
                  <a:close/>
                  <a:moveTo>
                    <a:pt x="1056" y="5"/>
                  </a:moveTo>
                  <a:lnTo>
                    <a:pt x="1020" y="5"/>
                  </a:lnTo>
                  <a:cubicBezTo>
                    <a:pt x="1018" y="5"/>
                    <a:pt x="1017" y="4"/>
                    <a:pt x="1017" y="2"/>
                  </a:cubicBezTo>
                  <a:cubicBezTo>
                    <a:pt x="1017" y="1"/>
                    <a:pt x="1018" y="0"/>
                    <a:pt x="1020" y="0"/>
                  </a:cubicBezTo>
                  <a:lnTo>
                    <a:pt x="1056" y="0"/>
                  </a:lnTo>
                  <a:cubicBezTo>
                    <a:pt x="1057" y="0"/>
                    <a:pt x="1058" y="1"/>
                    <a:pt x="1058" y="2"/>
                  </a:cubicBezTo>
                  <a:cubicBezTo>
                    <a:pt x="1058" y="4"/>
                    <a:pt x="1057" y="5"/>
                    <a:pt x="1056" y="5"/>
                  </a:cubicBezTo>
                  <a:close/>
                  <a:moveTo>
                    <a:pt x="994" y="5"/>
                  </a:moveTo>
                  <a:lnTo>
                    <a:pt x="958" y="5"/>
                  </a:lnTo>
                  <a:cubicBezTo>
                    <a:pt x="957" y="5"/>
                    <a:pt x="956" y="4"/>
                    <a:pt x="956" y="2"/>
                  </a:cubicBezTo>
                  <a:cubicBezTo>
                    <a:pt x="956" y="1"/>
                    <a:pt x="957" y="0"/>
                    <a:pt x="958" y="0"/>
                  </a:cubicBezTo>
                  <a:lnTo>
                    <a:pt x="994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4" y="5"/>
                  </a:cubicBezTo>
                  <a:close/>
                  <a:moveTo>
                    <a:pt x="933" y="5"/>
                  </a:moveTo>
                  <a:lnTo>
                    <a:pt x="897" y="5"/>
                  </a:lnTo>
                  <a:cubicBezTo>
                    <a:pt x="896" y="5"/>
                    <a:pt x="894" y="4"/>
                    <a:pt x="894" y="2"/>
                  </a:cubicBezTo>
                  <a:cubicBezTo>
                    <a:pt x="894" y="1"/>
                    <a:pt x="896" y="0"/>
                    <a:pt x="897" y="0"/>
                  </a:cubicBezTo>
                  <a:lnTo>
                    <a:pt x="933" y="0"/>
                  </a:lnTo>
                  <a:cubicBezTo>
                    <a:pt x="934" y="0"/>
                    <a:pt x="935" y="1"/>
                    <a:pt x="935" y="2"/>
                  </a:cubicBezTo>
                  <a:cubicBezTo>
                    <a:pt x="935" y="4"/>
                    <a:pt x="934" y="5"/>
                    <a:pt x="933" y="5"/>
                  </a:cubicBezTo>
                  <a:close/>
                  <a:moveTo>
                    <a:pt x="871" y="5"/>
                  </a:moveTo>
                  <a:lnTo>
                    <a:pt x="836" y="5"/>
                  </a:lnTo>
                  <a:cubicBezTo>
                    <a:pt x="834" y="5"/>
                    <a:pt x="833" y="4"/>
                    <a:pt x="833" y="2"/>
                  </a:cubicBezTo>
                  <a:cubicBezTo>
                    <a:pt x="833" y="1"/>
                    <a:pt x="834" y="0"/>
                    <a:pt x="836" y="0"/>
                  </a:cubicBezTo>
                  <a:lnTo>
                    <a:pt x="871" y="0"/>
                  </a:lnTo>
                  <a:cubicBezTo>
                    <a:pt x="873" y="0"/>
                    <a:pt x="874" y="1"/>
                    <a:pt x="874" y="2"/>
                  </a:cubicBezTo>
                  <a:cubicBezTo>
                    <a:pt x="874" y="4"/>
                    <a:pt x="873" y="5"/>
                    <a:pt x="871" y="5"/>
                  </a:cubicBezTo>
                  <a:close/>
                  <a:moveTo>
                    <a:pt x="810" y="5"/>
                  </a:moveTo>
                  <a:lnTo>
                    <a:pt x="774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4" y="0"/>
                  </a:cubicBezTo>
                  <a:lnTo>
                    <a:pt x="810" y="0"/>
                  </a:lnTo>
                  <a:cubicBezTo>
                    <a:pt x="811" y="0"/>
                    <a:pt x="813" y="1"/>
                    <a:pt x="813" y="2"/>
                  </a:cubicBezTo>
                  <a:cubicBezTo>
                    <a:pt x="813" y="4"/>
                    <a:pt x="811" y="5"/>
                    <a:pt x="810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1" y="5"/>
                    <a:pt x="710" y="4"/>
                    <a:pt x="710" y="2"/>
                  </a:cubicBezTo>
                  <a:cubicBezTo>
                    <a:pt x="710" y="1"/>
                    <a:pt x="711" y="0"/>
                    <a:pt x="713" y="0"/>
                  </a:cubicBezTo>
                  <a:lnTo>
                    <a:pt x="749" y="0"/>
                  </a:lnTo>
                  <a:cubicBezTo>
                    <a:pt x="750" y="0"/>
                    <a:pt x="751" y="1"/>
                    <a:pt x="751" y="2"/>
                  </a:cubicBezTo>
                  <a:cubicBezTo>
                    <a:pt x="751" y="4"/>
                    <a:pt x="750" y="5"/>
                    <a:pt x="749" y="5"/>
                  </a:cubicBezTo>
                  <a:close/>
                  <a:moveTo>
                    <a:pt x="687" y="5"/>
                  </a:moveTo>
                  <a:lnTo>
                    <a:pt x="651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1" y="0"/>
                  </a:cubicBezTo>
                  <a:lnTo>
                    <a:pt x="687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7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8" y="5"/>
                    <a:pt x="587" y="4"/>
                    <a:pt x="587" y="2"/>
                  </a:cubicBezTo>
                  <a:cubicBezTo>
                    <a:pt x="587" y="1"/>
                    <a:pt x="588" y="0"/>
                    <a:pt x="590" y="0"/>
                  </a:cubicBezTo>
                  <a:lnTo>
                    <a:pt x="626" y="0"/>
                  </a:lnTo>
                  <a:cubicBezTo>
                    <a:pt x="627" y="0"/>
                    <a:pt x="628" y="1"/>
                    <a:pt x="628" y="2"/>
                  </a:cubicBezTo>
                  <a:cubicBezTo>
                    <a:pt x="628" y="4"/>
                    <a:pt x="627" y="5"/>
                    <a:pt x="626" y="5"/>
                  </a:cubicBezTo>
                  <a:close/>
                  <a:moveTo>
                    <a:pt x="564" y="5"/>
                  </a:moveTo>
                  <a:lnTo>
                    <a:pt x="528" y="5"/>
                  </a:lnTo>
                  <a:cubicBezTo>
                    <a:pt x="527" y="5"/>
                    <a:pt x="526" y="4"/>
                    <a:pt x="526" y="2"/>
                  </a:cubicBezTo>
                  <a:cubicBezTo>
                    <a:pt x="526" y="1"/>
                    <a:pt x="527" y="0"/>
                    <a:pt x="528" y="0"/>
                  </a:cubicBezTo>
                  <a:lnTo>
                    <a:pt x="564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4" y="5"/>
                  </a:cubicBezTo>
                  <a:close/>
                  <a:moveTo>
                    <a:pt x="503" y="5"/>
                  </a:moveTo>
                  <a:lnTo>
                    <a:pt x="467" y="5"/>
                  </a:lnTo>
                  <a:cubicBezTo>
                    <a:pt x="466" y="5"/>
                    <a:pt x="464" y="4"/>
                    <a:pt x="464" y="2"/>
                  </a:cubicBezTo>
                  <a:cubicBezTo>
                    <a:pt x="464" y="1"/>
                    <a:pt x="466" y="0"/>
                    <a:pt x="467" y="0"/>
                  </a:cubicBezTo>
                  <a:lnTo>
                    <a:pt x="503" y="0"/>
                  </a:lnTo>
                  <a:cubicBezTo>
                    <a:pt x="504" y="0"/>
                    <a:pt x="505" y="1"/>
                    <a:pt x="505" y="2"/>
                  </a:cubicBezTo>
                  <a:cubicBezTo>
                    <a:pt x="505" y="4"/>
                    <a:pt x="504" y="5"/>
                    <a:pt x="503" y="5"/>
                  </a:cubicBezTo>
                  <a:close/>
                  <a:moveTo>
                    <a:pt x="441" y="5"/>
                  </a:moveTo>
                  <a:lnTo>
                    <a:pt x="406" y="5"/>
                  </a:lnTo>
                  <a:cubicBezTo>
                    <a:pt x="404" y="5"/>
                    <a:pt x="403" y="4"/>
                    <a:pt x="403" y="2"/>
                  </a:cubicBezTo>
                  <a:cubicBezTo>
                    <a:pt x="403" y="1"/>
                    <a:pt x="404" y="0"/>
                    <a:pt x="406" y="0"/>
                  </a:cubicBezTo>
                  <a:lnTo>
                    <a:pt x="441" y="0"/>
                  </a:lnTo>
                  <a:cubicBezTo>
                    <a:pt x="443" y="0"/>
                    <a:pt x="444" y="1"/>
                    <a:pt x="444" y="2"/>
                  </a:cubicBezTo>
                  <a:cubicBezTo>
                    <a:pt x="444" y="4"/>
                    <a:pt x="443" y="5"/>
                    <a:pt x="441" y="5"/>
                  </a:cubicBezTo>
                  <a:close/>
                  <a:moveTo>
                    <a:pt x="380" y="5"/>
                  </a:moveTo>
                  <a:lnTo>
                    <a:pt x="344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lnTo>
                    <a:pt x="380" y="0"/>
                  </a:lnTo>
                  <a:cubicBezTo>
                    <a:pt x="381" y="0"/>
                    <a:pt x="382" y="1"/>
                    <a:pt x="382" y="2"/>
                  </a:cubicBezTo>
                  <a:cubicBezTo>
                    <a:pt x="382" y="4"/>
                    <a:pt x="381" y="5"/>
                    <a:pt x="380" y="5"/>
                  </a:cubicBezTo>
                  <a:close/>
                  <a:moveTo>
                    <a:pt x="318" y="5"/>
                  </a:moveTo>
                  <a:lnTo>
                    <a:pt x="283" y="5"/>
                  </a:lnTo>
                  <a:cubicBezTo>
                    <a:pt x="281" y="5"/>
                    <a:pt x="280" y="4"/>
                    <a:pt x="280" y="2"/>
                  </a:cubicBezTo>
                  <a:cubicBezTo>
                    <a:pt x="280" y="1"/>
                    <a:pt x="281" y="0"/>
                    <a:pt x="283" y="0"/>
                  </a:cubicBezTo>
                  <a:lnTo>
                    <a:pt x="318" y="0"/>
                  </a:lnTo>
                  <a:cubicBezTo>
                    <a:pt x="320" y="0"/>
                    <a:pt x="321" y="1"/>
                    <a:pt x="321" y="2"/>
                  </a:cubicBezTo>
                  <a:cubicBezTo>
                    <a:pt x="321" y="4"/>
                    <a:pt x="320" y="5"/>
                    <a:pt x="318" y="5"/>
                  </a:cubicBezTo>
                  <a:close/>
                  <a:moveTo>
                    <a:pt x="257" y="5"/>
                  </a:moveTo>
                  <a:lnTo>
                    <a:pt x="221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lnTo>
                    <a:pt x="257" y="0"/>
                  </a:lnTo>
                  <a:cubicBezTo>
                    <a:pt x="258" y="0"/>
                    <a:pt x="260" y="1"/>
                    <a:pt x="260" y="2"/>
                  </a:cubicBezTo>
                  <a:cubicBezTo>
                    <a:pt x="260" y="4"/>
                    <a:pt x="258" y="5"/>
                    <a:pt x="257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8" y="5"/>
                    <a:pt x="157" y="4"/>
                    <a:pt x="157" y="2"/>
                  </a:cubicBezTo>
                  <a:cubicBezTo>
                    <a:pt x="157" y="1"/>
                    <a:pt x="158" y="0"/>
                    <a:pt x="160" y="0"/>
                  </a:cubicBezTo>
                  <a:lnTo>
                    <a:pt x="196" y="0"/>
                  </a:lnTo>
                  <a:cubicBezTo>
                    <a:pt x="197" y="0"/>
                    <a:pt x="198" y="1"/>
                    <a:pt x="198" y="2"/>
                  </a:cubicBezTo>
                  <a:cubicBezTo>
                    <a:pt x="198" y="4"/>
                    <a:pt x="197" y="5"/>
                    <a:pt x="196" y="5"/>
                  </a:cubicBezTo>
                  <a:close/>
                  <a:moveTo>
                    <a:pt x="134" y="5"/>
                  </a:moveTo>
                  <a:lnTo>
                    <a:pt x="98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8" y="0"/>
                  </a:cubicBezTo>
                  <a:lnTo>
                    <a:pt x="134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4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5" y="5"/>
                    <a:pt x="34" y="4"/>
                    <a:pt x="34" y="2"/>
                  </a:cubicBezTo>
                  <a:cubicBezTo>
                    <a:pt x="34" y="1"/>
                    <a:pt x="35" y="0"/>
                    <a:pt x="37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cubicBezTo>
                    <a:pt x="75" y="4"/>
                    <a:pt x="74" y="5"/>
                    <a:pt x="73" y="5"/>
                  </a:cubicBezTo>
                  <a:close/>
                  <a:moveTo>
                    <a:pt x="11" y="5"/>
                  </a:moveTo>
                  <a:lnTo>
                    <a:pt x="2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11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19">
              <a:extLst>
                <a:ext uri="{FF2B5EF4-FFF2-40B4-BE49-F238E27FC236}">
                  <a16:creationId xmlns:a16="http://schemas.microsoft.com/office/drawing/2014/main" id="{F7C04C61-CA5E-4C48-9644-B4D2D8E07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4554538"/>
              <a:ext cx="758825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Approved: Bool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" name="Freeform 20">
              <a:extLst>
                <a:ext uri="{FF2B5EF4-FFF2-40B4-BE49-F238E27FC236}">
                  <a16:creationId xmlns:a16="http://schemas.microsoft.com/office/drawing/2014/main" id="{486816F2-1291-40D1-92A6-A65E5EE7B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825" y="4525963"/>
              <a:ext cx="155575" cy="207963"/>
            </a:xfrm>
            <a:custGeom>
              <a:avLst/>
              <a:gdLst>
                <a:gd name="T0" fmla="*/ 54 w 98"/>
                <a:gd name="T1" fmla="*/ 0 h 131"/>
                <a:gd name="T2" fmla="*/ 98 w 98"/>
                <a:gd name="T3" fmla="*/ 43 h 131"/>
                <a:gd name="T4" fmla="*/ 98 w 98"/>
                <a:gd name="T5" fmla="*/ 131 h 131"/>
                <a:gd name="T6" fmla="*/ 0 w 98"/>
                <a:gd name="T7" fmla="*/ 131 h 131"/>
                <a:gd name="T8" fmla="*/ 0 w 98"/>
                <a:gd name="T9" fmla="*/ 0 h 131"/>
                <a:gd name="T10" fmla="*/ 54 w 98"/>
                <a:gd name="T11" fmla="*/ 0 h 131"/>
                <a:gd name="T12" fmla="*/ 8 w 98"/>
                <a:gd name="T13" fmla="*/ 122 h 131"/>
                <a:gd name="T14" fmla="*/ 89 w 98"/>
                <a:gd name="T15" fmla="*/ 122 h 131"/>
                <a:gd name="T16" fmla="*/ 89 w 98"/>
                <a:gd name="T17" fmla="*/ 48 h 131"/>
                <a:gd name="T18" fmla="*/ 49 w 98"/>
                <a:gd name="T19" fmla="*/ 48 h 131"/>
                <a:gd name="T20" fmla="*/ 49 w 98"/>
                <a:gd name="T21" fmla="*/ 7 h 131"/>
                <a:gd name="T22" fmla="*/ 8 w 98"/>
                <a:gd name="T23" fmla="*/ 7 h 131"/>
                <a:gd name="T24" fmla="*/ 8 w 98"/>
                <a:gd name="T25" fmla="*/ 122 h 131"/>
                <a:gd name="T26" fmla="*/ 57 w 98"/>
                <a:gd name="T27" fmla="*/ 13 h 131"/>
                <a:gd name="T28" fmla="*/ 57 w 98"/>
                <a:gd name="T29" fmla="*/ 40 h 131"/>
                <a:gd name="T30" fmla="*/ 84 w 98"/>
                <a:gd name="T31" fmla="*/ 40 h 131"/>
                <a:gd name="T32" fmla="*/ 57 w 9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1">
                  <a:moveTo>
                    <a:pt x="54" y="0"/>
                  </a:moveTo>
                  <a:lnTo>
                    <a:pt x="98" y="43"/>
                  </a:lnTo>
                  <a:lnTo>
                    <a:pt x="9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4" y="0"/>
                  </a:lnTo>
                  <a:close/>
                  <a:moveTo>
                    <a:pt x="8" y="122"/>
                  </a:moveTo>
                  <a:lnTo>
                    <a:pt x="89" y="122"/>
                  </a:lnTo>
                  <a:lnTo>
                    <a:pt x="89" y="48"/>
                  </a:lnTo>
                  <a:lnTo>
                    <a:pt x="49" y="48"/>
                  </a:lnTo>
                  <a:lnTo>
                    <a:pt x="49" y="7"/>
                  </a:lnTo>
                  <a:lnTo>
                    <a:pt x="8" y="7"/>
                  </a:lnTo>
                  <a:lnTo>
                    <a:pt x="8" y="122"/>
                  </a:lnTo>
                  <a:close/>
                  <a:moveTo>
                    <a:pt x="57" y="13"/>
                  </a:moveTo>
                  <a:lnTo>
                    <a:pt x="57" y="40"/>
                  </a:lnTo>
                  <a:lnTo>
                    <a:pt x="84" y="40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" name="Gruppieren 101">
            <a:extLst>
              <a:ext uri="{FF2B5EF4-FFF2-40B4-BE49-F238E27FC236}">
                <a16:creationId xmlns:a16="http://schemas.microsoft.com/office/drawing/2014/main" id="{A5BF32A1-31A0-4626-A712-2DA2E0CDB9D6}"/>
              </a:ext>
            </a:extLst>
          </p:cNvPr>
          <p:cNvGrpSpPr/>
          <p:nvPr/>
        </p:nvGrpSpPr>
        <p:grpSpPr>
          <a:xfrm>
            <a:off x="487363" y="3038476"/>
            <a:ext cx="1541463" cy="1184275"/>
            <a:chOff x="487363" y="3038476"/>
            <a:chExt cx="1541463" cy="1184275"/>
          </a:xfrm>
        </p:grpSpPr>
        <p:sp>
          <p:nvSpPr>
            <p:cNvPr id="103" name="Rectangle 21">
              <a:extLst>
                <a:ext uri="{FF2B5EF4-FFF2-40B4-BE49-F238E27FC236}">
                  <a16:creationId xmlns:a16="http://schemas.microsoft.com/office/drawing/2014/main" id="{2F1905FE-A8D2-46BD-9AC6-1A754DBD0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363" y="3038476"/>
              <a:ext cx="1541463" cy="118427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22">
              <a:extLst>
                <a:ext uri="{FF2B5EF4-FFF2-40B4-BE49-F238E27FC236}">
                  <a16:creationId xmlns:a16="http://schemas.microsoft.com/office/drawing/2014/main" id="{59396E13-AD3F-4812-952E-88784824D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363" y="3038476"/>
              <a:ext cx="1541463" cy="1184275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23">
              <a:extLst>
                <a:ext uri="{FF2B5EF4-FFF2-40B4-BE49-F238E27FC236}">
                  <a16:creationId xmlns:a16="http://schemas.microsoft.com/office/drawing/2014/main" id="{97F3BB9A-C6CD-4595-BCBC-9C4A3BC62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575" y="3109913"/>
              <a:ext cx="490538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Initialized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06" name="Gruppieren 105">
            <a:extLst>
              <a:ext uri="{FF2B5EF4-FFF2-40B4-BE49-F238E27FC236}">
                <a16:creationId xmlns:a16="http://schemas.microsoft.com/office/drawing/2014/main" id="{181ACA06-D1EA-4BEF-9666-EA586D2DB0C7}"/>
              </a:ext>
            </a:extLst>
          </p:cNvPr>
          <p:cNvGrpSpPr/>
          <p:nvPr/>
        </p:nvGrpSpPr>
        <p:grpSpPr>
          <a:xfrm>
            <a:off x="2239963" y="3041651"/>
            <a:ext cx="1965325" cy="1184275"/>
            <a:chOff x="2239963" y="3041651"/>
            <a:chExt cx="1965325" cy="1184275"/>
          </a:xfrm>
        </p:grpSpPr>
        <p:sp>
          <p:nvSpPr>
            <p:cNvPr id="107" name="Rectangle 24">
              <a:extLst>
                <a:ext uri="{FF2B5EF4-FFF2-40B4-BE49-F238E27FC236}">
                  <a16:creationId xmlns:a16="http://schemas.microsoft.com/office/drawing/2014/main" id="{B7FCC384-0F70-429A-B7E6-D2B2960A0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3041651"/>
              <a:ext cx="1965325" cy="118427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25">
              <a:extLst>
                <a:ext uri="{FF2B5EF4-FFF2-40B4-BE49-F238E27FC236}">
                  <a16:creationId xmlns:a16="http://schemas.microsoft.com/office/drawing/2014/main" id="{D66F8B9B-FB0B-49D3-8747-424450089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3041651"/>
              <a:ext cx="1965325" cy="1184275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Rectangle 26">
              <a:extLst>
                <a:ext uri="{FF2B5EF4-FFF2-40B4-BE49-F238E27FC236}">
                  <a16:creationId xmlns:a16="http://schemas.microsoft.com/office/drawing/2014/main" id="{C08B5D7B-15C4-439E-9683-AB98C1BFE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450" y="3113088"/>
              <a:ext cx="8286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Decision Pending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337AD46F-6DFC-432A-B488-8BF2FA4B255C}"/>
              </a:ext>
            </a:extLst>
          </p:cNvPr>
          <p:cNvGrpSpPr/>
          <p:nvPr/>
        </p:nvGrpSpPr>
        <p:grpSpPr>
          <a:xfrm>
            <a:off x="552450" y="3400426"/>
            <a:ext cx="636588" cy="533400"/>
            <a:chOff x="552450" y="3400426"/>
            <a:chExt cx="636588" cy="533400"/>
          </a:xfrm>
        </p:grpSpPr>
        <p:sp>
          <p:nvSpPr>
            <p:cNvPr id="111" name="Freeform 33">
              <a:extLst>
                <a:ext uri="{FF2B5EF4-FFF2-40B4-BE49-F238E27FC236}">
                  <a16:creationId xmlns:a16="http://schemas.microsoft.com/office/drawing/2014/main" id="{589ECB18-B43E-4C2A-B793-17EBA682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34">
              <a:extLst>
                <a:ext uri="{FF2B5EF4-FFF2-40B4-BE49-F238E27FC236}">
                  <a16:creationId xmlns:a16="http://schemas.microsoft.com/office/drawing/2014/main" id="{982B6320-75B1-44BE-B853-3EB32AC85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Rectangle 35">
              <a:extLst>
                <a:ext uri="{FF2B5EF4-FFF2-40B4-BE49-F238E27FC236}">
                  <a16:creationId xmlns:a16="http://schemas.microsoft.com/office/drawing/2014/main" id="{AFDFD2BE-BCA5-40B1-B335-D62B47CB5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150" y="3471863"/>
              <a:ext cx="4222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14" name="Gruppieren 113">
            <a:extLst>
              <a:ext uri="{FF2B5EF4-FFF2-40B4-BE49-F238E27FC236}">
                <a16:creationId xmlns:a16="http://schemas.microsoft.com/office/drawing/2014/main" id="{78FA5AF2-1B38-489F-AE31-258D24344952}"/>
              </a:ext>
            </a:extLst>
          </p:cNvPr>
          <p:cNvGrpSpPr/>
          <p:nvPr/>
        </p:nvGrpSpPr>
        <p:grpSpPr>
          <a:xfrm>
            <a:off x="1327150" y="3400426"/>
            <a:ext cx="636588" cy="533400"/>
            <a:chOff x="1327150" y="3400426"/>
            <a:chExt cx="636588" cy="533400"/>
          </a:xfrm>
        </p:grpSpPr>
        <p:sp>
          <p:nvSpPr>
            <p:cNvPr id="115" name="Freeform 36">
              <a:extLst>
                <a:ext uri="{FF2B5EF4-FFF2-40B4-BE49-F238E27FC236}">
                  <a16:creationId xmlns:a16="http://schemas.microsoft.com/office/drawing/2014/main" id="{5B0F70AE-A9DC-4273-9183-34F21F4FF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37">
              <a:extLst>
                <a:ext uri="{FF2B5EF4-FFF2-40B4-BE49-F238E27FC236}">
                  <a16:creationId xmlns:a16="http://schemas.microsoft.com/office/drawing/2014/main" id="{269EEEBF-9D5E-4078-9E38-3A8F67E75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38">
              <a:extLst>
                <a:ext uri="{FF2B5EF4-FFF2-40B4-BE49-F238E27FC236}">
                  <a16:creationId xmlns:a16="http://schemas.microsoft.com/office/drawing/2014/main" id="{20BA4A26-34D9-44ED-B0BB-02AB365F4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638" y="3471863"/>
              <a:ext cx="266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18" name="Gruppieren 117">
            <a:extLst>
              <a:ext uri="{FF2B5EF4-FFF2-40B4-BE49-F238E27FC236}">
                <a16:creationId xmlns:a16="http://schemas.microsoft.com/office/drawing/2014/main" id="{453085B6-D5DE-4C10-9700-13985B52181B}"/>
              </a:ext>
            </a:extLst>
          </p:cNvPr>
          <p:cNvGrpSpPr/>
          <p:nvPr/>
        </p:nvGrpSpPr>
        <p:grpSpPr>
          <a:xfrm>
            <a:off x="2724150" y="3298826"/>
            <a:ext cx="1327150" cy="736600"/>
            <a:chOff x="2724150" y="3298826"/>
            <a:chExt cx="1327150" cy="736600"/>
          </a:xfrm>
        </p:grpSpPr>
        <p:sp>
          <p:nvSpPr>
            <p:cNvPr id="119" name="Freeform 39">
              <a:extLst>
                <a:ext uri="{FF2B5EF4-FFF2-40B4-BE49-F238E27FC236}">
                  <a16:creationId xmlns:a16="http://schemas.microsoft.com/office/drawing/2014/main" id="{ED0203A3-96F6-4DB5-9993-55DEB615D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0" y="3298826"/>
              <a:ext cx="1327150" cy="736600"/>
            </a:xfrm>
            <a:custGeom>
              <a:avLst/>
              <a:gdLst>
                <a:gd name="T0" fmla="*/ 151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1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1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1" y="83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40">
              <a:extLst>
                <a:ext uri="{FF2B5EF4-FFF2-40B4-BE49-F238E27FC236}">
                  <a16:creationId xmlns:a16="http://schemas.microsoft.com/office/drawing/2014/main" id="{207AF1BA-9BD4-4A69-8E52-A327A8AB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0" y="3298826"/>
              <a:ext cx="1327150" cy="736600"/>
            </a:xfrm>
            <a:custGeom>
              <a:avLst/>
              <a:gdLst>
                <a:gd name="T0" fmla="*/ 151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1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1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1" y="837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Rectangle 41">
              <a:extLst>
                <a:ext uri="{FF2B5EF4-FFF2-40B4-BE49-F238E27FC236}">
                  <a16:creationId xmlns:a16="http://schemas.microsoft.com/office/drawing/2014/main" id="{EDEB35FF-E414-4701-B779-21435E5CA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238" y="3368676"/>
              <a:ext cx="506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22" name="Gruppieren 121">
            <a:extLst>
              <a:ext uri="{FF2B5EF4-FFF2-40B4-BE49-F238E27FC236}">
                <a16:creationId xmlns:a16="http://schemas.microsoft.com/office/drawing/2014/main" id="{0E626BBE-AA22-439E-A370-7C3957EC3B00}"/>
              </a:ext>
            </a:extLst>
          </p:cNvPr>
          <p:cNvGrpSpPr/>
          <p:nvPr/>
        </p:nvGrpSpPr>
        <p:grpSpPr>
          <a:xfrm>
            <a:off x="2843213" y="3517901"/>
            <a:ext cx="1089025" cy="198438"/>
            <a:chOff x="2843213" y="3517901"/>
            <a:chExt cx="1089025" cy="198438"/>
          </a:xfrm>
        </p:grpSpPr>
        <p:sp>
          <p:nvSpPr>
            <p:cNvPr id="123" name="Freeform 42">
              <a:extLst>
                <a:ext uri="{FF2B5EF4-FFF2-40B4-BE49-F238E27FC236}">
                  <a16:creationId xmlns:a16="http://schemas.microsoft.com/office/drawing/2014/main" id="{DAE229AC-26D0-461D-9CB6-6C38097DC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517901"/>
              <a:ext cx="1089025" cy="198438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43">
              <a:extLst>
                <a:ext uri="{FF2B5EF4-FFF2-40B4-BE49-F238E27FC236}">
                  <a16:creationId xmlns:a16="http://schemas.microsoft.com/office/drawing/2014/main" id="{17DE41F4-721A-4AE9-B3D4-255F29F47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517901"/>
              <a:ext cx="1089025" cy="198438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Rectangle 44">
              <a:extLst>
                <a:ext uri="{FF2B5EF4-FFF2-40B4-BE49-F238E27FC236}">
                  <a16:creationId xmlns:a16="http://schemas.microsoft.com/office/drawing/2014/main" id="{C6363B9C-C7B4-4973-BA41-A3059E187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438" y="3544888"/>
              <a:ext cx="85725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true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2962B2EC-3DA7-4344-AF66-14FB8D000AFD}"/>
              </a:ext>
            </a:extLst>
          </p:cNvPr>
          <p:cNvGrpSpPr/>
          <p:nvPr/>
        </p:nvGrpSpPr>
        <p:grpSpPr>
          <a:xfrm>
            <a:off x="2843213" y="3763963"/>
            <a:ext cx="1089025" cy="200025"/>
            <a:chOff x="2843213" y="3763963"/>
            <a:chExt cx="1089025" cy="200025"/>
          </a:xfrm>
        </p:grpSpPr>
        <p:sp>
          <p:nvSpPr>
            <p:cNvPr id="127" name="Freeform 45">
              <a:extLst>
                <a:ext uri="{FF2B5EF4-FFF2-40B4-BE49-F238E27FC236}">
                  <a16:creationId xmlns:a16="http://schemas.microsoft.com/office/drawing/2014/main" id="{3B705CFE-7B05-4545-82EC-F8455A7EC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763963"/>
              <a:ext cx="1089025" cy="2000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6">
              <a:extLst>
                <a:ext uri="{FF2B5EF4-FFF2-40B4-BE49-F238E27FC236}">
                  <a16:creationId xmlns:a16="http://schemas.microsoft.com/office/drawing/2014/main" id="{7606604B-BCB0-49A8-8CDB-690413503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763963"/>
              <a:ext cx="1089025" cy="2000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Rectangle 47">
              <a:extLst>
                <a:ext uri="{FF2B5EF4-FFF2-40B4-BE49-F238E27FC236}">
                  <a16:creationId xmlns:a16="http://schemas.microsoft.com/office/drawing/2014/main" id="{A15E7059-12FF-4D3D-B164-DB5EDE8A6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5" y="3792538"/>
              <a:ext cx="8858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false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30" name="Gruppieren 129">
            <a:extLst>
              <a:ext uri="{FF2B5EF4-FFF2-40B4-BE49-F238E27FC236}">
                <a16:creationId xmlns:a16="http://schemas.microsoft.com/office/drawing/2014/main" id="{5C9C8DD4-62B5-4497-A9DF-ED73C688F0B7}"/>
              </a:ext>
            </a:extLst>
          </p:cNvPr>
          <p:cNvGrpSpPr/>
          <p:nvPr/>
        </p:nvGrpSpPr>
        <p:grpSpPr>
          <a:xfrm>
            <a:off x="4483100" y="2768601"/>
            <a:ext cx="849313" cy="747713"/>
            <a:chOff x="4483100" y="2768601"/>
            <a:chExt cx="849313" cy="747713"/>
          </a:xfrm>
        </p:grpSpPr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815045F2-C251-46CC-84CC-956FBF61A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100" y="2768601"/>
              <a:ext cx="849313" cy="7477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Rectangle 28">
              <a:extLst>
                <a:ext uri="{FF2B5EF4-FFF2-40B4-BE49-F238E27FC236}">
                  <a16:creationId xmlns:a16="http://schemas.microsoft.com/office/drawing/2014/main" id="{40F3808C-32F2-43D4-B009-7B6F9E89D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100" y="2768601"/>
              <a:ext cx="849313" cy="747713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Rectangle 29">
              <a:extLst>
                <a:ext uri="{FF2B5EF4-FFF2-40B4-BE49-F238E27FC236}">
                  <a16:creationId xmlns:a16="http://schemas.microsoft.com/office/drawing/2014/main" id="{0855242C-6D93-4C32-8E03-61D76E43F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063" y="2840038"/>
              <a:ext cx="506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4" name="Freeform 48">
              <a:extLst>
                <a:ext uri="{FF2B5EF4-FFF2-40B4-BE49-F238E27FC236}">
                  <a16:creationId xmlns:a16="http://schemas.microsoft.com/office/drawing/2014/main" id="{5AEF4583-CB4E-416A-8512-B7CCCFE5B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035301"/>
              <a:ext cx="425450" cy="373063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49">
              <a:extLst>
                <a:ext uri="{FF2B5EF4-FFF2-40B4-BE49-F238E27FC236}">
                  <a16:creationId xmlns:a16="http://schemas.microsoft.com/office/drawing/2014/main" id="{AF4346D9-1B56-4267-8ACF-673503EB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035301"/>
              <a:ext cx="425450" cy="373063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52A49D36-17F5-4B1E-AFB9-10A3ADDDDA01}"/>
              </a:ext>
            </a:extLst>
          </p:cNvPr>
          <p:cNvGrpSpPr/>
          <p:nvPr/>
        </p:nvGrpSpPr>
        <p:grpSpPr>
          <a:xfrm>
            <a:off x="4478338" y="3635376"/>
            <a:ext cx="849313" cy="747713"/>
            <a:chOff x="4478338" y="3635376"/>
            <a:chExt cx="849313" cy="747713"/>
          </a:xfrm>
        </p:grpSpPr>
        <p:sp>
          <p:nvSpPr>
            <p:cNvPr id="137" name="Rectangle 30">
              <a:extLst>
                <a:ext uri="{FF2B5EF4-FFF2-40B4-BE49-F238E27FC236}">
                  <a16:creationId xmlns:a16="http://schemas.microsoft.com/office/drawing/2014/main" id="{ED6C235B-9944-4BB8-9CD1-8E4F695AC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635376"/>
              <a:ext cx="849313" cy="7477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Rectangle 31">
              <a:extLst>
                <a:ext uri="{FF2B5EF4-FFF2-40B4-BE49-F238E27FC236}">
                  <a16:creationId xmlns:a16="http://schemas.microsoft.com/office/drawing/2014/main" id="{0BA2E00A-C2BA-4484-A3A0-3DB16A49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635376"/>
              <a:ext cx="849313" cy="747713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Rectangle 32">
              <a:extLst>
                <a:ext uri="{FF2B5EF4-FFF2-40B4-BE49-F238E27FC236}">
                  <a16:creationId xmlns:a16="http://schemas.microsoft.com/office/drawing/2014/main" id="{AEEEDFA5-6F69-40D8-8A36-00E966226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113" y="3706813"/>
              <a:ext cx="449263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Rejected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0" name="Freeform 50">
              <a:extLst>
                <a:ext uri="{FF2B5EF4-FFF2-40B4-BE49-F238E27FC236}">
                  <a16:creationId xmlns:a16="http://schemas.microsoft.com/office/drawing/2014/main" id="{1133A154-A747-4F98-9813-5F1115557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933826"/>
              <a:ext cx="425450" cy="373063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51">
              <a:extLst>
                <a:ext uri="{FF2B5EF4-FFF2-40B4-BE49-F238E27FC236}">
                  <a16:creationId xmlns:a16="http://schemas.microsoft.com/office/drawing/2014/main" id="{9F2D183A-1DAA-4A80-88C3-63148DE9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933826"/>
              <a:ext cx="425450" cy="373063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2" name="Gruppieren 141">
            <a:extLst>
              <a:ext uri="{FF2B5EF4-FFF2-40B4-BE49-F238E27FC236}">
                <a16:creationId xmlns:a16="http://schemas.microsoft.com/office/drawing/2014/main" id="{91F19517-865F-4F40-AC6E-844B94AD78AD}"/>
              </a:ext>
            </a:extLst>
          </p:cNvPr>
          <p:cNvGrpSpPr/>
          <p:nvPr/>
        </p:nvGrpSpPr>
        <p:grpSpPr>
          <a:xfrm>
            <a:off x="1189038" y="3630613"/>
            <a:ext cx="138112" cy="73025"/>
            <a:chOff x="1189038" y="3630613"/>
            <a:chExt cx="138112" cy="73025"/>
          </a:xfrm>
        </p:grpSpPr>
        <p:sp>
          <p:nvSpPr>
            <p:cNvPr id="143" name="Line 52">
              <a:extLst>
                <a:ext uri="{FF2B5EF4-FFF2-40B4-BE49-F238E27FC236}">
                  <a16:creationId xmlns:a16="http://schemas.microsoft.com/office/drawing/2014/main" id="{BC0DD66B-55EB-41E8-9F91-5854245252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038" y="3667126"/>
              <a:ext cx="74613" cy="0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53">
              <a:extLst>
                <a:ext uri="{FF2B5EF4-FFF2-40B4-BE49-F238E27FC236}">
                  <a16:creationId xmlns:a16="http://schemas.microsoft.com/office/drawing/2014/main" id="{6DE53A17-7C07-4B36-BA3F-C9EE17995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3630613"/>
              <a:ext cx="73025" cy="7302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uppieren 144">
            <a:extLst>
              <a:ext uri="{FF2B5EF4-FFF2-40B4-BE49-F238E27FC236}">
                <a16:creationId xmlns:a16="http://schemas.microsoft.com/office/drawing/2014/main" id="{C0334156-98AC-4C02-86C3-E93D9DA3BF50}"/>
              </a:ext>
            </a:extLst>
          </p:cNvPr>
          <p:cNvGrpSpPr/>
          <p:nvPr/>
        </p:nvGrpSpPr>
        <p:grpSpPr>
          <a:xfrm>
            <a:off x="1958975" y="3630613"/>
            <a:ext cx="765175" cy="73025"/>
            <a:chOff x="1958975" y="3630613"/>
            <a:chExt cx="765175" cy="73025"/>
          </a:xfrm>
        </p:grpSpPr>
        <p:sp>
          <p:nvSpPr>
            <p:cNvPr id="146" name="Freeform 54">
              <a:extLst>
                <a:ext uri="{FF2B5EF4-FFF2-40B4-BE49-F238E27FC236}">
                  <a16:creationId xmlns:a16="http://schemas.microsoft.com/office/drawing/2014/main" id="{356A8617-BA08-44B6-9A9D-EA7BAEE007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8975" y="3662363"/>
              <a:ext cx="706438" cy="9525"/>
            </a:xfrm>
            <a:custGeom>
              <a:avLst/>
              <a:gdLst>
                <a:gd name="T0" fmla="*/ 5 w 803"/>
                <a:gd name="T1" fmla="*/ 0 h 11"/>
                <a:gd name="T2" fmla="*/ 80 w 803"/>
                <a:gd name="T3" fmla="*/ 0 h 11"/>
                <a:gd name="T4" fmla="*/ 85 w 803"/>
                <a:gd name="T5" fmla="*/ 5 h 11"/>
                <a:gd name="T6" fmla="*/ 80 w 803"/>
                <a:gd name="T7" fmla="*/ 11 h 11"/>
                <a:gd name="T8" fmla="*/ 5 w 803"/>
                <a:gd name="T9" fmla="*/ 11 h 11"/>
                <a:gd name="T10" fmla="*/ 0 w 803"/>
                <a:gd name="T11" fmla="*/ 5 h 11"/>
                <a:gd name="T12" fmla="*/ 5 w 803"/>
                <a:gd name="T13" fmla="*/ 0 h 11"/>
                <a:gd name="T14" fmla="*/ 133 w 803"/>
                <a:gd name="T15" fmla="*/ 0 h 11"/>
                <a:gd name="T16" fmla="*/ 208 w 803"/>
                <a:gd name="T17" fmla="*/ 0 h 11"/>
                <a:gd name="T18" fmla="*/ 213 w 803"/>
                <a:gd name="T19" fmla="*/ 5 h 11"/>
                <a:gd name="T20" fmla="*/ 208 w 803"/>
                <a:gd name="T21" fmla="*/ 11 h 11"/>
                <a:gd name="T22" fmla="*/ 133 w 803"/>
                <a:gd name="T23" fmla="*/ 11 h 11"/>
                <a:gd name="T24" fmla="*/ 128 w 803"/>
                <a:gd name="T25" fmla="*/ 5 h 11"/>
                <a:gd name="T26" fmla="*/ 133 w 803"/>
                <a:gd name="T27" fmla="*/ 0 h 11"/>
                <a:gd name="T28" fmla="*/ 261 w 803"/>
                <a:gd name="T29" fmla="*/ 0 h 11"/>
                <a:gd name="T30" fmla="*/ 336 w 803"/>
                <a:gd name="T31" fmla="*/ 0 h 11"/>
                <a:gd name="T32" fmla="*/ 341 w 803"/>
                <a:gd name="T33" fmla="*/ 5 h 11"/>
                <a:gd name="T34" fmla="*/ 336 w 803"/>
                <a:gd name="T35" fmla="*/ 11 h 11"/>
                <a:gd name="T36" fmla="*/ 261 w 803"/>
                <a:gd name="T37" fmla="*/ 11 h 11"/>
                <a:gd name="T38" fmla="*/ 256 w 803"/>
                <a:gd name="T39" fmla="*/ 5 h 11"/>
                <a:gd name="T40" fmla="*/ 261 w 803"/>
                <a:gd name="T41" fmla="*/ 0 h 11"/>
                <a:gd name="T42" fmla="*/ 389 w 803"/>
                <a:gd name="T43" fmla="*/ 0 h 11"/>
                <a:gd name="T44" fmla="*/ 464 w 803"/>
                <a:gd name="T45" fmla="*/ 0 h 11"/>
                <a:gd name="T46" fmla="*/ 469 w 803"/>
                <a:gd name="T47" fmla="*/ 5 h 11"/>
                <a:gd name="T48" fmla="*/ 464 w 803"/>
                <a:gd name="T49" fmla="*/ 11 h 11"/>
                <a:gd name="T50" fmla="*/ 389 w 803"/>
                <a:gd name="T51" fmla="*/ 11 h 11"/>
                <a:gd name="T52" fmla="*/ 384 w 803"/>
                <a:gd name="T53" fmla="*/ 5 h 11"/>
                <a:gd name="T54" fmla="*/ 389 w 803"/>
                <a:gd name="T55" fmla="*/ 0 h 11"/>
                <a:gd name="T56" fmla="*/ 517 w 803"/>
                <a:gd name="T57" fmla="*/ 0 h 11"/>
                <a:gd name="T58" fmla="*/ 592 w 803"/>
                <a:gd name="T59" fmla="*/ 0 h 11"/>
                <a:gd name="T60" fmla="*/ 597 w 803"/>
                <a:gd name="T61" fmla="*/ 5 h 11"/>
                <a:gd name="T62" fmla="*/ 592 w 803"/>
                <a:gd name="T63" fmla="*/ 11 h 11"/>
                <a:gd name="T64" fmla="*/ 517 w 803"/>
                <a:gd name="T65" fmla="*/ 11 h 11"/>
                <a:gd name="T66" fmla="*/ 512 w 803"/>
                <a:gd name="T67" fmla="*/ 5 h 11"/>
                <a:gd name="T68" fmla="*/ 517 w 803"/>
                <a:gd name="T69" fmla="*/ 0 h 11"/>
                <a:gd name="T70" fmla="*/ 645 w 803"/>
                <a:gd name="T71" fmla="*/ 0 h 11"/>
                <a:gd name="T72" fmla="*/ 720 w 803"/>
                <a:gd name="T73" fmla="*/ 0 h 11"/>
                <a:gd name="T74" fmla="*/ 725 w 803"/>
                <a:gd name="T75" fmla="*/ 5 h 11"/>
                <a:gd name="T76" fmla="*/ 720 w 803"/>
                <a:gd name="T77" fmla="*/ 11 h 11"/>
                <a:gd name="T78" fmla="*/ 645 w 803"/>
                <a:gd name="T79" fmla="*/ 11 h 11"/>
                <a:gd name="T80" fmla="*/ 640 w 803"/>
                <a:gd name="T81" fmla="*/ 5 h 11"/>
                <a:gd name="T82" fmla="*/ 645 w 803"/>
                <a:gd name="T83" fmla="*/ 0 h 11"/>
                <a:gd name="T84" fmla="*/ 773 w 803"/>
                <a:gd name="T85" fmla="*/ 0 h 11"/>
                <a:gd name="T86" fmla="*/ 798 w 803"/>
                <a:gd name="T87" fmla="*/ 0 h 11"/>
                <a:gd name="T88" fmla="*/ 803 w 803"/>
                <a:gd name="T89" fmla="*/ 5 h 11"/>
                <a:gd name="T90" fmla="*/ 798 w 803"/>
                <a:gd name="T91" fmla="*/ 11 h 11"/>
                <a:gd name="T92" fmla="*/ 773 w 803"/>
                <a:gd name="T93" fmla="*/ 11 h 11"/>
                <a:gd name="T94" fmla="*/ 768 w 803"/>
                <a:gd name="T95" fmla="*/ 5 h 11"/>
                <a:gd name="T96" fmla="*/ 773 w 803"/>
                <a:gd name="T9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3" h="11">
                  <a:moveTo>
                    <a:pt x="5" y="0"/>
                  </a:moveTo>
                  <a:lnTo>
                    <a:pt x="80" y="0"/>
                  </a:lnTo>
                  <a:cubicBezTo>
                    <a:pt x="83" y="0"/>
                    <a:pt x="85" y="2"/>
                    <a:pt x="85" y="5"/>
                  </a:cubicBezTo>
                  <a:cubicBezTo>
                    <a:pt x="85" y="8"/>
                    <a:pt x="83" y="11"/>
                    <a:pt x="80" y="11"/>
                  </a:cubicBezTo>
                  <a:lnTo>
                    <a:pt x="5" y="11"/>
                  </a:ln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  <a:moveTo>
                    <a:pt x="133" y="0"/>
                  </a:moveTo>
                  <a:lnTo>
                    <a:pt x="208" y="0"/>
                  </a:lnTo>
                  <a:cubicBezTo>
                    <a:pt x="211" y="0"/>
                    <a:pt x="213" y="2"/>
                    <a:pt x="213" y="5"/>
                  </a:cubicBezTo>
                  <a:cubicBezTo>
                    <a:pt x="213" y="8"/>
                    <a:pt x="211" y="11"/>
                    <a:pt x="208" y="11"/>
                  </a:cubicBezTo>
                  <a:lnTo>
                    <a:pt x="133" y="11"/>
                  </a:lnTo>
                  <a:cubicBezTo>
                    <a:pt x="130" y="11"/>
                    <a:pt x="128" y="8"/>
                    <a:pt x="128" y="5"/>
                  </a:cubicBezTo>
                  <a:cubicBezTo>
                    <a:pt x="128" y="2"/>
                    <a:pt x="130" y="0"/>
                    <a:pt x="133" y="0"/>
                  </a:cubicBezTo>
                  <a:close/>
                  <a:moveTo>
                    <a:pt x="261" y="0"/>
                  </a:moveTo>
                  <a:lnTo>
                    <a:pt x="336" y="0"/>
                  </a:lnTo>
                  <a:cubicBezTo>
                    <a:pt x="339" y="0"/>
                    <a:pt x="341" y="2"/>
                    <a:pt x="341" y="5"/>
                  </a:cubicBezTo>
                  <a:cubicBezTo>
                    <a:pt x="341" y="8"/>
                    <a:pt x="339" y="11"/>
                    <a:pt x="336" y="11"/>
                  </a:cubicBezTo>
                  <a:lnTo>
                    <a:pt x="261" y="11"/>
                  </a:lnTo>
                  <a:cubicBezTo>
                    <a:pt x="258" y="11"/>
                    <a:pt x="256" y="8"/>
                    <a:pt x="256" y="5"/>
                  </a:cubicBezTo>
                  <a:cubicBezTo>
                    <a:pt x="256" y="2"/>
                    <a:pt x="258" y="0"/>
                    <a:pt x="261" y="0"/>
                  </a:cubicBezTo>
                  <a:close/>
                  <a:moveTo>
                    <a:pt x="389" y="0"/>
                  </a:moveTo>
                  <a:lnTo>
                    <a:pt x="464" y="0"/>
                  </a:lnTo>
                  <a:cubicBezTo>
                    <a:pt x="467" y="0"/>
                    <a:pt x="469" y="2"/>
                    <a:pt x="469" y="5"/>
                  </a:cubicBezTo>
                  <a:cubicBezTo>
                    <a:pt x="469" y="8"/>
                    <a:pt x="467" y="11"/>
                    <a:pt x="464" y="11"/>
                  </a:cubicBezTo>
                  <a:lnTo>
                    <a:pt x="389" y="11"/>
                  </a:lnTo>
                  <a:cubicBezTo>
                    <a:pt x="386" y="11"/>
                    <a:pt x="384" y="8"/>
                    <a:pt x="384" y="5"/>
                  </a:cubicBezTo>
                  <a:cubicBezTo>
                    <a:pt x="384" y="2"/>
                    <a:pt x="386" y="0"/>
                    <a:pt x="389" y="0"/>
                  </a:cubicBezTo>
                  <a:close/>
                  <a:moveTo>
                    <a:pt x="517" y="0"/>
                  </a:moveTo>
                  <a:lnTo>
                    <a:pt x="592" y="0"/>
                  </a:lnTo>
                  <a:cubicBezTo>
                    <a:pt x="595" y="0"/>
                    <a:pt x="597" y="2"/>
                    <a:pt x="597" y="5"/>
                  </a:cubicBezTo>
                  <a:cubicBezTo>
                    <a:pt x="597" y="8"/>
                    <a:pt x="595" y="11"/>
                    <a:pt x="592" y="11"/>
                  </a:cubicBezTo>
                  <a:lnTo>
                    <a:pt x="517" y="11"/>
                  </a:lnTo>
                  <a:cubicBezTo>
                    <a:pt x="514" y="11"/>
                    <a:pt x="512" y="8"/>
                    <a:pt x="512" y="5"/>
                  </a:cubicBezTo>
                  <a:cubicBezTo>
                    <a:pt x="512" y="2"/>
                    <a:pt x="514" y="0"/>
                    <a:pt x="517" y="0"/>
                  </a:cubicBezTo>
                  <a:close/>
                  <a:moveTo>
                    <a:pt x="645" y="0"/>
                  </a:moveTo>
                  <a:lnTo>
                    <a:pt x="720" y="0"/>
                  </a:lnTo>
                  <a:cubicBezTo>
                    <a:pt x="723" y="0"/>
                    <a:pt x="725" y="2"/>
                    <a:pt x="725" y="5"/>
                  </a:cubicBezTo>
                  <a:cubicBezTo>
                    <a:pt x="725" y="8"/>
                    <a:pt x="723" y="11"/>
                    <a:pt x="720" y="11"/>
                  </a:cubicBezTo>
                  <a:lnTo>
                    <a:pt x="645" y="11"/>
                  </a:lnTo>
                  <a:cubicBezTo>
                    <a:pt x="642" y="11"/>
                    <a:pt x="640" y="8"/>
                    <a:pt x="640" y="5"/>
                  </a:cubicBezTo>
                  <a:cubicBezTo>
                    <a:pt x="640" y="2"/>
                    <a:pt x="642" y="0"/>
                    <a:pt x="645" y="0"/>
                  </a:cubicBezTo>
                  <a:close/>
                  <a:moveTo>
                    <a:pt x="773" y="0"/>
                  </a:moveTo>
                  <a:lnTo>
                    <a:pt x="798" y="0"/>
                  </a:lnTo>
                  <a:cubicBezTo>
                    <a:pt x="801" y="0"/>
                    <a:pt x="803" y="2"/>
                    <a:pt x="803" y="5"/>
                  </a:cubicBezTo>
                  <a:cubicBezTo>
                    <a:pt x="803" y="8"/>
                    <a:pt x="801" y="11"/>
                    <a:pt x="798" y="11"/>
                  </a:cubicBezTo>
                  <a:lnTo>
                    <a:pt x="773" y="11"/>
                  </a:lnTo>
                  <a:cubicBezTo>
                    <a:pt x="770" y="11"/>
                    <a:pt x="768" y="8"/>
                    <a:pt x="768" y="5"/>
                  </a:cubicBezTo>
                  <a:cubicBezTo>
                    <a:pt x="768" y="2"/>
                    <a:pt x="770" y="0"/>
                    <a:pt x="77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55">
              <a:extLst>
                <a:ext uri="{FF2B5EF4-FFF2-40B4-BE49-F238E27FC236}">
                  <a16:creationId xmlns:a16="http://schemas.microsoft.com/office/drawing/2014/main" id="{D00B38D8-92AE-4BBA-9AE3-0DBEC43F4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25" y="3630613"/>
              <a:ext cx="73025" cy="7302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" name="Gruppieren 147">
            <a:extLst>
              <a:ext uri="{FF2B5EF4-FFF2-40B4-BE49-F238E27FC236}">
                <a16:creationId xmlns:a16="http://schemas.microsoft.com/office/drawing/2014/main" id="{EDBD6193-BC33-4DFB-BCB8-C3C8D5A58E66}"/>
              </a:ext>
            </a:extLst>
          </p:cNvPr>
          <p:cNvGrpSpPr/>
          <p:nvPr/>
        </p:nvGrpSpPr>
        <p:grpSpPr>
          <a:xfrm>
            <a:off x="3925888" y="3221038"/>
            <a:ext cx="769938" cy="401638"/>
            <a:chOff x="3925888" y="3221038"/>
            <a:chExt cx="769938" cy="401638"/>
          </a:xfrm>
        </p:grpSpPr>
        <p:sp>
          <p:nvSpPr>
            <p:cNvPr id="149" name="Freeform 56">
              <a:extLst>
                <a:ext uri="{FF2B5EF4-FFF2-40B4-BE49-F238E27FC236}">
                  <a16:creationId xmlns:a16="http://schemas.microsoft.com/office/drawing/2014/main" id="{8E66DCF7-0A15-4E0B-A9AF-618A661347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5888" y="3246438"/>
              <a:ext cx="719138" cy="376238"/>
            </a:xfrm>
            <a:custGeom>
              <a:avLst/>
              <a:gdLst>
                <a:gd name="T0" fmla="*/ 3 w 818"/>
                <a:gd name="T1" fmla="*/ 417 h 427"/>
                <a:gd name="T2" fmla="*/ 70 w 818"/>
                <a:gd name="T3" fmla="*/ 382 h 427"/>
                <a:gd name="T4" fmla="*/ 77 w 818"/>
                <a:gd name="T5" fmla="*/ 385 h 427"/>
                <a:gd name="T6" fmla="*/ 75 w 818"/>
                <a:gd name="T7" fmla="*/ 392 h 427"/>
                <a:gd name="T8" fmla="*/ 8 w 818"/>
                <a:gd name="T9" fmla="*/ 426 h 427"/>
                <a:gd name="T10" fmla="*/ 1 w 818"/>
                <a:gd name="T11" fmla="*/ 424 h 427"/>
                <a:gd name="T12" fmla="*/ 3 w 818"/>
                <a:gd name="T13" fmla="*/ 417 h 427"/>
                <a:gd name="T14" fmla="*/ 117 w 818"/>
                <a:gd name="T15" fmla="*/ 358 h 427"/>
                <a:gd name="T16" fmla="*/ 184 w 818"/>
                <a:gd name="T17" fmla="*/ 324 h 427"/>
                <a:gd name="T18" fmla="*/ 191 w 818"/>
                <a:gd name="T19" fmla="*/ 326 h 427"/>
                <a:gd name="T20" fmla="*/ 188 w 818"/>
                <a:gd name="T21" fmla="*/ 333 h 427"/>
                <a:gd name="T22" fmla="*/ 122 w 818"/>
                <a:gd name="T23" fmla="*/ 367 h 427"/>
                <a:gd name="T24" fmla="*/ 115 w 818"/>
                <a:gd name="T25" fmla="*/ 365 h 427"/>
                <a:gd name="T26" fmla="*/ 117 w 818"/>
                <a:gd name="T27" fmla="*/ 358 h 427"/>
                <a:gd name="T28" fmla="*/ 231 w 818"/>
                <a:gd name="T29" fmla="*/ 299 h 427"/>
                <a:gd name="T30" fmla="*/ 297 w 818"/>
                <a:gd name="T31" fmla="*/ 265 h 427"/>
                <a:gd name="T32" fmla="*/ 304 w 818"/>
                <a:gd name="T33" fmla="*/ 267 h 427"/>
                <a:gd name="T34" fmla="*/ 302 w 818"/>
                <a:gd name="T35" fmla="*/ 274 h 427"/>
                <a:gd name="T36" fmla="*/ 236 w 818"/>
                <a:gd name="T37" fmla="*/ 309 h 427"/>
                <a:gd name="T38" fmla="*/ 229 w 818"/>
                <a:gd name="T39" fmla="*/ 306 h 427"/>
                <a:gd name="T40" fmla="*/ 231 w 818"/>
                <a:gd name="T41" fmla="*/ 299 h 427"/>
                <a:gd name="T42" fmla="*/ 345 w 818"/>
                <a:gd name="T43" fmla="*/ 240 h 427"/>
                <a:gd name="T44" fmla="*/ 411 w 818"/>
                <a:gd name="T45" fmla="*/ 206 h 427"/>
                <a:gd name="T46" fmla="*/ 418 w 818"/>
                <a:gd name="T47" fmla="*/ 209 h 427"/>
                <a:gd name="T48" fmla="*/ 416 w 818"/>
                <a:gd name="T49" fmla="*/ 216 h 427"/>
                <a:gd name="T50" fmla="*/ 350 w 818"/>
                <a:gd name="T51" fmla="*/ 250 h 427"/>
                <a:gd name="T52" fmla="*/ 342 w 818"/>
                <a:gd name="T53" fmla="*/ 248 h 427"/>
                <a:gd name="T54" fmla="*/ 345 w 818"/>
                <a:gd name="T55" fmla="*/ 240 h 427"/>
                <a:gd name="T56" fmla="*/ 458 w 818"/>
                <a:gd name="T57" fmla="*/ 182 h 427"/>
                <a:gd name="T58" fmla="*/ 525 w 818"/>
                <a:gd name="T59" fmla="*/ 148 h 427"/>
                <a:gd name="T60" fmla="*/ 532 w 818"/>
                <a:gd name="T61" fmla="*/ 150 h 427"/>
                <a:gd name="T62" fmla="*/ 530 w 818"/>
                <a:gd name="T63" fmla="*/ 157 h 427"/>
                <a:gd name="T64" fmla="*/ 463 w 818"/>
                <a:gd name="T65" fmla="*/ 191 h 427"/>
                <a:gd name="T66" fmla="*/ 456 w 818"/>
                <a:gd name="T67" fmla="*/ 189 h 427"/>
                <a:gd name="T68" fmla="*/ 458 w 818"/>
                <a:gd name="T69" fmla="*/ 182 h 427"/>
                <a:gd name="T70" fmla="*/ 572 w 818"/>
                <a:gd name="T71" fmla="*/ 123 h 427"/>
                <a:gd name="T72" fmla="*/ 639 w 818"/>
                <a:gd name="T73" fmla="*/ 89 h 427"/>
                <a:gd name="T74" fmla="*/ 646 w 818"/>
                <a:gd name="T75" fmla="*/ 91 h 427"/>
                <a:gd name="T76" fmla="*/ 643 w 818"/>
                <a:gd name="T77" fmla="*/ 98 h 427"/>
                <a:gd name="T78" fmla="*/ 577 w 818"/>
                <a:gd name="T79" fmla="*/ 133 h 427"/>
                <a:gd name="T80" fmla="*/ 570 w 818"/>
                <a:gd name="T81" fmla="*/ 130 h 427"/>
                <a:gd name="T82" fmla="*/ 572 w 818"/>
                <a:gd name="T83" fmla="*/ 123 h 427"/>
                <a:gd name="T84" fmla="*/ 686 w 818"/>
                <a:gd name="T85" fmla="*/ 64 h 427"/>
                <a:gd name="T86" fmla="*/ 752 w 818"/>
                <a:gd name="T87" fmla="*/ 30 h 427"/>
                <a:gd name="T88" fmla="*/ 760 w 818"/>
                <a:gd name="T89" fmla="*/ 32 h 427"/>
                <a:gd name="T90" fmla="*/ 757 w 818"/>
                <a:gd name="T91" fmla="*/ 40 h 427"/>
                <a:gd name="T92" fmla="*/ 691 w 818"/>
                <a:gd name="T93" fmla="*/ 74 h 427"/>
                <a:gd name="T94" fmla="*/ 684 w 818"/>
                <a:gd name="T95" fmla="*/ 72 h 427"/>
                <a:gd name="T96" fmla="*/ 686 w 818"/>
                <a:gd name="T97" fmla="*/ 64 h 427"/>
                <a:gd name="T98" fmla="*/ 800 w 818"/>
                <a:gd name="T99" fmla="*/ 6 h 427"/>
                <a:gd name="T100" fmla="*/ 809 w 818"/>
                <a:gd name="T101" fmla="*/ 1 h 427"/>
                <a:gd name="T102" fmla="*/ 816 w 818"/>
                <a:gd name="T103" fmla="*/ 3 h 427"/>
                <a:gd name="T104" fmla="*/ 814 w 818"/>
                <a:gd name="T105" fmla="*/ 10 h 427"/>
                <a:gd name="T106" fmla="*/ 805 w 818"/>
                <a:gd name="T107" fmla="*/ 15 h 427"/>
                <a:gd name="T108" fmla="*/ 797 w 818"/>
                <a:gd name="T109" fmla="*/ 13 h 427"/>
                <a:gd name="T110" fmla="*/ 800 w 818"/>
                <a:gd name="T111" fmla="*/ 6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8" h="427">
                  <a:moveTo>
                    <a:pt x="3" y="417"/>
                  </a:moveTo>
                  <a:lnTo>
                    <a:pt x="70" y="382"/>
                  </a:lnTo>
                  <a:cubicBezTo>
                    <a:pt x="72" y="381"/>
                    <a:pt x="76" y="382"/>
                    <a:pt x="77" y="385"/>
                  </a:cubicBezTo>
                  <a:cubicBezTo>
                    <a:pt x="78" y="387"/>
                    <a:pt x="77" y="390"/>
                    <a:pt x="75" y="392"/>
                  </a:cubicBezTo>
                  <a:lnTo>
                    <a:pt x="8" y="426"/>
                  </a:lnTo>
                  <a:cubicBezTo>
                    <a:pt x="6" y="427"/>
                    <a:pt x="2" y="426"/>
                    <a:pt x="1" y="424"/>
                  </a:cubicBezTo>
                  <a:cubicBezTo>
                    <a:pt x="0" y="421"/>
                    <a:pt x="1" y="418"/>
                    <a:pt x="3" y="417"/>
                  </a:cubicBezTo>
                  <a:close/>
                  <a:moveTo>
                    <a:pt x="117" y="358"/>
                  </a:moveTo>
                  <a:lnTo>
                    <a:pt x="184" y="324"/>
                  </a:lnTo>
                  <a:cubicBezTo>
                    <a:pt x="186" y="322"/>
                    <a:pt x="189" y="323"/>
                    <a:pt x="191" y="326"/>
                  </a:cubicBezTo>
                  <a:cubicBezTo>
                    <a:pt x="192" y="329"/>
                    <a:pt x="191" y="332"/>
                    <a:pt x="188" y="333"/>
                  </a:cubicBezTo>
                  <a:lnTo>
                    <a:pt x="122" y="367"/>
                  </a:lnTo>
                  <a:cubicBezTo>
                    <a:pt x="119" y="369"/>
                    <a:pt x="116" y="368"/>
                    <a:pt x="115" y="365"/>
                  </a:cubicBezTo>
                  <a:cubicBezTo>
                    <a:pt x="114" y="362"/>
                    <a:pt x="115" y="359"/>
                    <a:pt x="117" y="358"/>
                  </a:cubicBezTo>
                  <a:close/>
                  <a:moveTo>
                    <a:pt x="231" y="299"/>
                  </a:moveTo>
                  <a:lnTo>
                    <a:pt x="297" y="265"/>
                  </a:lnTo>
                  <a:cubicBezTo>
                    <a:pt x="300" y="264"/>
                    <a:pt x="303" y="265"/>
                    <a:pt x="304" y="267"/>
                  </a:cubicBezTo>
                  <a:cubicBezTo>
                    <a:pt x="306" y="270"/>
                    <a:pt x="305" y="273"/>
                    <a:pt x="302" y="274"/>
                  </a:cubicBezTo>
                  <a:lnTo>
                    <a:pt x="236" y="309"/>
                  </a:lnTo>
                  <a:cubicBezTo>
                    <a:pt x="233" y="310"/>
                    <a:pt x="230" y="309"/>
                    <a:pt x="229" y="306"/>
                  </a:cubicBezTo>
                  <a:cubicBezTo>
                    <a:pt x="227" y="304"/>
                    <a:pt x="228" y="301"/>
                    <a:pt x="231" y="299"/>
                  </a:cubicBezTo>
                  <a:close/>
                  <a:moveTo>
                    <a:pt x="345" y="240"/>
                  </a:moveTo>
                  <a:lnTo>
                    <a:pt x="411" y="206"/>
                  </a:lnTo>
                  <a:cubicBezTo>
                    <a:pt x="414" y="205"/>
                    <a:pt x="417" y="206"/>
                    <a:pt x="418" y="209"/>
                  </a:cubicBezTo>
                  <a:cubicBezTo>
                    <a:pt x="420" y="211"/>
                    <a:pt x="419" y="214"/>
                    <a:pt x="416" y="216"/>
                  </a:cubicBezTo>
                  <a:lnTo>
                    <a:pt x="350" y="250"/>
                  </a:lnTo>
                  <a:cubicBezTo>
                    <a:pt x="347" y="251"/>
                    <a:pt x="344" y="250"/>
                    <a:pt x="342" y="248"/>
                  </a:cubicBezTo>
                  <a:cubicBezTo>
                    <a:pt x="341" y="245"/>
                    <a:pt x="342" y="242"/>
                    <a:pt x="345" y="240"/>
                  </a:cubicBezTo>
                  <a:close/>
                  <a:moveTo>
                    <a:pt x="458" y="182"/>
                  </a:moveTo>
                  <a:lnTo>
                    <a:pt x="525" y="148"/>
                  </a:lnTo>
                  <a:cubicBezTo>
                    <a:pt x="527" y="146"/>
                    <a:pt x="531" y="147"/>
                    <a:pt x="532" y="150"/>
                  </a:cubicBezTo>
                  <a:cubicBezTo>
                    <a:pt x="533" y="152"/>
                    <a:pt x="532" y="156"/>
                    <a:pt x="530" y="157"/>
                  </a:cubicBezTo>
                  <a:lnTo>
                    <a:pt x="463" y="191"/>
                  </a:lnTo>
                  <a:cubicBezTo>
                    <a:pt x="461" y="193"/>
                    <a:pt x="458" y="192"/>
                    <a:pt x="456" y="189"/>
                  </a:cubicBezTo>
                  <a:cubicBezTo>
                    <a:pt x="455" y="186"/>
                    <a:pt x="456" y="183"/>
                    <a:pt x="458" y="182"/>
                  </a:cubicBezTo>
                  <a:close/>
                  <a:moveTo>
                    <a:pt x="572" y="123"/>
                  </a:moveTo>
                  <a:lnTo>
                    <a:pt x="639" y="89"/>
                  </a:lnTo>
                  <a:cubicBezTo>
                    <a:pt x="641" y="88"/>
                    <a:pt x="644" y="89"/>
                    <a:pt x="646" y="91"/>
                  </a:cubicBezTo>
                  <a:cubicBezTo>
                    <a:pt x="647" y="94"/>
                    <a:pt x="646" y="97"/>
                    <a:pt x="643" y="98"/>
                  </a:cubicBezTo>
                  <a:lnTo>
                    <a:pt x="577" y="133"/>
                  </a:lnTo>
                  <a:cubicBezTo>
                    <a:pt x="574" y="134"/>
                    <a:pt x="571" y="133"/>
                    <a:pt x="570" y="130"/>
                  </a:cubicBezTo>
                  <a:cubicBezTo>
                    <a:pt x="569" y="128"/>
                    <a:pt x="570" y="124"/>
                    <a:pt x="572" y="123"/>
                  </a:cubicBezTo>
                  <a:close/>
                  <a:moveTo>
                    <a:pt x="686" y="64"/>
                  </a:moveTo>
                  <a:lnTo>
                    <a:pt x="752" y="30"/>
                  </a:lnTo>
                  <a:cubicBezTo>
                    <a:pt x="755" y="29"/>
                    <a:pt x="758" y="30"/>
                    <a:pt x="760" y="32"/>
                  </a:cubicBezTo>
                  <a:cubicBezTo>
                    <a:pt x="761" y="35"/>
                    <a:pt x="760" y="38"/>
                    <a:pt x="757" y="40"/>
                  </a:cubicBezTo>
                  <a:lnTo>
                    <a:pt x="691" y="74"/>
                  </a:lnTo>
                  <a:cubicBezTo>
                    <a:pt x="688" y="75"/>
                    <a:pt x="685" y="74"/>
                    <a:pt x="684" y="72"/>
                  </a:cubicBezTo>
                  <a:cubicBezTo>
                    <a:pt x="682" y="69"/>
                    <a:pt x="683" y="66"/>
                    <a:pt x="686" y="64"/>
                  </a:cubicBezTo>
                  <a:close/>
                  <a:moveTo>
                    <a:pt x="800" y="6"/>
                  </a:moveTo>
                  <a:lnTo>
                    <a:pt x="809" y="1"/>
                  </a:lnTo>
                  <a:cubicBezTo>
                    <a:pt x="812" y="0"/>
                    <a:pt x="815" y="1"/>
                    <a:pt x="816" y="3"/>
                  </a:cubicBezTo>
                  <a:cubicBezTo>
                    <a:pt x="818" y="6"/>
                    <a:pt x="817" y="9"/>
                    <a:pt x="814" y="10"/>
                  </a:cubicBezTo>
                  <a:lnTo>
                    <a:pt x="805" y="15"/>
                  </a:lnTo>
                  <a:cubicBezTo>
                    <a:pt x="802" y="17"/>
                    <a:pt x="799" y="16"/>
                    <a:pt x="797" y="13"/>
                  </a:cubicBezTo>
                  <a:cubicBezTo>
                    <a:pt x="796" y="10"/>
                    <a:pt x="797" y="7"/>
                    <a:pt x="800" y="6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7">
              <a:extLst>
                <a:ext uri="{FF2B5EF4-FFF2-40B4-BE49-F238E27FC236}">
                  <a16:creationId xmlns:a16="http://schemas.microsoft.com/office/drawing/2014/main" id="{1FB40AD0-2477-4F96-9AE1-B4B39C363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3221038"/>
              <a:ext cx="80963" cy="66675"/>
            </a:xfrm>
            <a:custGeom>
              <a:avLst/>
              <a:gdLst>
                <a:gd name="T0" fmla="*/ 0 w 51"/>
                <a:gd name="T1" fmla="*/ 1 h 42"/>
                <a:gd name="T2" fmla="*/ 51 w 51"/>
                <a:gd name="T3" fmla="*/ 0 h 42"/>
                <a:gd name="T4" fmla="*/ 20 w 51"/>
                <a:gd name="T5" fmla="*/ 42 h 42"/>
                <a:gd name="T6" fmla="*/ 0 w 51"/>
                <a:gd name="T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0" y="1"/>
                  </a:moveTo>
                  <a:lnTo>
                    <a:pt x="51" y="0"/>
                  </a:lnTo>
                  <a:lnTo>
                    <a:pt x="20" y="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" name="Gruppieren 150">
            <a:extLst>
              <a:ext uri="{FF2B5EF4-FFF2-40B4-BE49-F238E27FC236}">
                <a16:creationId xmlns:a16="http://schemas.microsoft.com/office/drawing/2014/main" id="{A3E42D91-C465-4C02-B0EE-16B8A7EC6D1F}"/>
              </a:ext>
            </a:extLst>
          </p:cNvPr>
          <p:cNvGrpSpPr/>
          <p:nvPr/>
        </p:nvGrpSpPr>
        <p:grpSpPr>
          <a:xfrm>
            <a:off x="3925888" y="3859213"/>
            <a:ext cx="769938" cy="273051"/>
            <a:chOff x="3925888" y="3859213"/>
            <a:chExt cx="769938" cy="273051"/>
          </a:xfrm>
        </p:grpSpPr>
        <p:sp>
          <p:nvSpPr>
            <p:cNvPr id="152" name="Freeform 58">
              <a:extLst>
                <a:ext uri="{FF2B5EF4-FFF2-40B4-BE49-F238E27FC236}">
                  <a16:creationId xmlns:a16="http://schemas.microsoft.com/office/drawing/2014/main" id="{58F25036-4B1B-4A35-8605-30DB7F5B4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5888" y="3859213"/>
              <a:ext cx="712788" cy="246063"/>
            </a:xfrm>
            <a:custGeom>
              <a:avLst/>
              <a:gdLst>
                <a:gd name="T0" fmla="*/ 8 w 811"/>
                <a:gd name="T1" fmla="*/ 1 h 279"/>
                <a:gd name="T2" fmla="*/ 78 w 811"/>
                <a:gd name="T3" fmla="*/ 25 h 279"/>
                <a:gd name="T4" fmla="*/ 82 w 811"/>
                <a:gd name="T5" fmla="*/ 32 h 279"/>
                <a:gd name="T6" fmla="*/ 75 w 811"/>
                <a:gd name="T7" fmla="*/ 35 h 279"/>
                <a:gd name="T8" fmla="*/ 4 w 811"/>
                <a:gd name="T9" fmla="*/ 11 h 279"/>
                <a:gd name="T10" fmla="*/ 1 w 811"/>
                <a:gd name="T11" fmla="*/ 5 h 279"/>
                <a:gd name="T12" fmla="*/ 8 w 811"/>
                <a:gd name="T13" fmla="*/ 1 h 279"/>
                <a:gd name="T14" fmla="*/ 129 w 811"/>
                <a:gd name="T15" fmla="*/ 42 h 279"/>
                <a:gd name="T16" fmla="*/ 200 w 811"/>
                <a:gd name="T17" fmla="*/ 65 h 279"/>
                <a:gd name="T18" fmla="*/ 203 w 811"/>
                <a:gd name="T19" fmla="*/ 72 h 279"/>
                <a:gd name="T20" fmla="*/ 196 w 811"/>
                <a:gd name="T21" fmla="*/ 76 h 279"/>
                <a:gd name="T22" fmla="*/ 126 w 811"/>
                <a:gd name="T23" fmla="*/ 52 h 279"/>
                <a:gd name="T24" fmla="*/ 122 w 811"/>
                <a:gd name="T25" fmla="*/ 45 h 279"/>
                <a:gd name="T26" fmla="*/ 129 w 811"/>
                <a:gd name="T27" fmla="*/ 42 h 279"/>
                <a:gd name="T28" fmla="*/ 250 w 811"/>
                <a:gd name="T29" fmla="*/ 82 h 279"/>
                <a:gd name="T30" fmla="*/ 321 w 811"/>
                <a:gd name="T31" fmla="*/ 106 h 279"/>
                <a:gd name="T32" fmla="*/ 325 w 811"/>
                <a:gd name="T33" fmla="*/ 113 h 279"/>
                <a:gd name="T34" fmla="*/ 318 w 811"/>
                <a:gd name="T35" fmla="*/ 116 h 279"/>
                <a:gd name="T36" fmla="*/ 247 w 811"/>
                <a:gd name="T37" fmla="*/ 92 h 279"/>
                <a:gd name="T38" fmla="*/ 244 w 811"/>
                <a:gd name="T39" fmla="*/ 86 h 279"/>
                <a:gd name="T40" fmla="*/ 250 w 811"/>
                <a:gd name="T41" fmla="*/ 82 h 279"/>
                <a:gd name="T42" fmla="*/ 372 w 811"/>
                <a:gd name="T43" fmla="*/ 123 h 279"/>
                <a:gd name="T44" fmla="*/ 443 w 811"/>
                <a:gd name="T45" fmla="*/ 147 h 279"/>
                <a:gd name="T46" fmla="*/ 446 w 811"/>
                <a:gd name="T47" fmla="*/ 153 h 279"/>
                <a:gd name="T48" fmla="*/ 439 w 811"/>
                <a:gd name="T49" fmla="*/ 157 h 279"/>
                <a:gd name="T50" fmla="*/ 368 w 811"/>
                <a:gd name="T51" fmla="*/ 133 h 279"/>
                <a:gd name="T52" fmla="*/ 365 w 811"/>
                <a:gd name="T53" fmla="*/ 126 h 279"/>
                <a:gd name="T54" fmla="*/ 372 w 811"/>
                <a:gd name="T55" fmla="*/ 123 h 279"/>
                <a:gd name="T56" fmla="*/ 493 w 811"/>
                <a:gd name="T57" fmla="*/ 163 h 279"/>
                <a:gd name="T58" fmla="*/ 564 w 811"/>
                <a:gd name="T59" fmla="*/ 187 h 279"/>
                <a:gd name="T60" fmla="*/ 567 w 811"/>
                <a:gd name="T61" fmla="*/ 194 h 279"/>
                <a:gd name="T62" fmla="*/ 561 w 811"/>
                <a:gd name="T63" fmla="*/ 197 h 279"/>
                <a:gd name="T64" fmla="*/ 490 w 811"/>
                <a:gd name="T65" fmla="*/ 174 h 279"/>
                <a:gd name="T66" fmla="*/ 486 w 811"/>
                <a:gd name="T67" fmla="*/ 167 h 279"/>
                <a:gd name="T68" fmla="*/ 493 w 811"/>
                <a:gd name="T69" fmla="*/ 163 h 279"/>
                <a:gd name="T70" fmla="*/ 615 w 811"/>
                <a:gd name="T71" fmla="*/ 204 h 279"/>
                <a:gd name="T72" fmla="*/ 685 w 811"/>
                <a:gd name="T73" fmla="*/ 228 h 279"/>
                <a:gd name="T74" fmla="*/ 689 w 811"/>
                <a:gd name="T75" fmla="*/ 234 h 279"/>
                <a:gd name="T76" fmla="*/ 682 w 811"/>
                <a:gd name="T77" fmla="*/ 238 h 279"/>
                <a:gd name="T78" fmla="*/ 611 w 811"/>
                <a:gd name="T79" fmla="*/ 214 h 279"/>
                <a:gd name="T80" fmla="*/ 608 w 811"/>
                <a:gd name="T81" fmla="*/ 207 h 279"/>
                <a:gd name="T82" fmla="*/ 615 w 811"/>
                <a:gd name="T83" fmla="*/ 204 h 279"/>
                <a:gd name="T84" fmla="*/ 736 w 811"/>
                <a:gd name="T85" fmla="*/ 245 h 279"/>
                <a:gd name="T86" fmla="*/ 807 w 811"/>
                <a:gd name="T87" fmla="*/ 268 h 279"/>
                <a:gd name="T88" fmla="*/ 810 w 811"/>
                <a:gd name="T89" fmla="*/ 275 h 279"/>
                <a:gd name="T90" fmla="*/ 803 w 811"/>
                <a:gd name="T91" fmla="*/ 278 h 279"/>
                <a:gd name="T92" fmla="*/ 733 w 811"/>
                <a:gd name="T93" fmla="*/ 255 h 279"/>
                <a:gd name="T94" fmla="*/ 729 w 811"/>
                <a:gd name="T95" fmla="*/ 248 h 279"/>
                <a:gd name="T96" fmla="*/ 736 w 811"/>
                <a:gd name="T97" fmla="*/ 24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1" h="279">
                  <a:moveTo>
                    <a:pt x="8" y="1"/>
                  </a:moveTo>
                  <a:lnTo>
                    <a:pt x="78" y="25"/>
                  </a:lnTo>
                  <a:cubicBezTo>
                    <a:pt x="81" y="26"/>
                    <a:pt x="83" y="29"/>
                    <a:pt x="82" y="32"/>
                  </a:cubicBezTo>
                  <a:cubicBezTo>
                    <a:pt x="81" y="34"/>
                    <a:pt x="78" y="36"/>
                    <a:pt x="75" y="35"/>
                  </a:cubicBezTo>
                  <a:lnTo>
                    <a:pt x="4" y="11"/>
                  </a:lnTo>
                  <a:cubicBezTo>
                    <a:pt x="1" y="10"/>
                    <a:pt x="0" y="7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lose/>
                  <a:moveTo>
                    <a:pt x="129" y="42"/>
                  </a:moveTo>
                  <a:lnTo>
                    <a:pt x="200" y="65"/>
                  </a:lnTo>
                  <a:cubicBezTo>
                    <a:pt x="203" y="66"/>
                    <a:pt x="204" y="69"/>
                    <a:pt x="203" y="72"/>
                  </a:cubicBezTo>
                  <a:cubicBezTo>
                    <a:pt x="202" y="75"/>
                    <a:pt x="199" y="77"/>
                    <a:pt x="196" y="76"/>
                  </a:cubicBezTo>
                  <a:lnTo>
                    <a:pt x="126" y="52"/>
                  </a:lnTo>
                  <a:cubicBezTo>
                    <a:pt x="123" y="51"/>
                    <a:pt x="121" y="48"/>
                    <a:pt x="122" y="45"/>
                  </a:cubicBezTo>
                  <a:cubicBezTo>
                    <a:pt x="123" y="42"/>
                    <a:pt x="126" y="41"/>
                    <a:pt x="129" y="42"/>
                  </a:cubicBezTo>
                  <a:close/>
                  <a:moveTo>
                    <a:pt x="250" y="82"/>
                  </a:moveTo>
                  <a:lnTo>
                    <a:pt x="321" y="106"/>
                  </a:lnTo>
                  <a:cubicBezTo>
                    <a:pt x="324" y="107"/>
                    <a:pt x="326" y="110"/>
                    <a:pt x="325" y="113"/>
                  </a:cubicBezTo>
                  <a:cubicBezTo>
                    <a:pt x="324" y="116"/>
                    <a:pt x="321" y="117"/>
                    <a:pt x="318" y="116"/>
                  </a:cubicBezTo>
                  <a:lnTo>
                    <a:pt x="247" y="92"/>
                  </a:lnTo>
                  <a:cubicBezTo>
                    <a:pt x="244" y="92"/>
                    <a:pt x="243" y="89"/>
                    <a:pt x="244" y="86"/>
                  </a:cubicBezTo>
                  <a:cubicBezTo>
                    <a:pt x="245" y="83"/>
                    <a:pt x="248" y="81"/>
                    <a:pt x="250" y="82"/>
                  </a:cubicBezTo>
                  <a:close/>
                  <a:moveTo>
                    <a:pt x="372" y="123"/>
                  </a:moveTo>
                  <a:lnTo>
                    <a:pt x="443" y="147"/>
                  </a:lnTo>
                  <a:cubicBezTo>
                    <a:pt x="445" y="148"/>
                    <a:pt x="447" y="151"/>
                    <a:pt x="446" y="153"/>
                  </a:cubicBezTo>
                  <a:cubicBezTo>
                    <a:pt x="445" y="156"/>
                    <a:pt x="442" y="158"/>
                    <a:pt x="439" y="157"/>
                  </a:cubicBezTo>
                  <a:lnTo>
                    <a:pt x="368" y="133"/>
                  </a:lnTo>
                  <a:cubicBezTo>
                    <a:pt x="366" y="132"/>
                    <a:pt x="364" y="129"/>
                    <a:pt x="365" y="126"/>
                  </a:cubicBezTo>
                  <a:cubicBezTo>
                    <a:pt x="366" y="123"/>
                    <a:pt x="369" y="122"/>
                    <a:pt x="372" y="123"/>
                  </a:cubicBezTo>
                  <a:close/>
                  <a:moveTo>
                    <a:pt x="493" y="163"/>
                  </a:moveTo>
                  <a:lnTo>
                    <a:pt x="564" y="187"/>
                  </a:lnTo>
                  <a:cubicBezTo>
                    <a:pt x="567" y="188"/>
                    <a:pt x="568" y="191"/>
                    <a:pt x="567" y="194"/>
                  </a:cubicBezTo>
                  <a:cubicBezTo>
                    <a:pt x="566" y="197"/>
                    <a:pt x="563" y="198"/>
                    <a:pt x="561" y="197"/>
                  </a:cubicBezTo>
                  <a:lnTo>
                    <a:pt x="490" y="174"/>
                  </a:lnTo>
                  <a:cubicBezTo>
                    <a:pt x="487" y="173"/>
                    <a:pt x="486" y="170"/>
                    <a:pt x="486" y="167"/>
                  </a:cubicBezTo>
                  <a:cubicBezTo>
                    <a:pt x="487" y="164"/>
                    <a:pt x="490" y="163"/>
                    <a:pt x="493" y="163"/>
                  </a:cubicBezTo>
                  <a:close/>
                  <a:moveTo>
                    <a:pt x="615" y="204"/>
                  </a:moveTo>
                  <a:lnTo>
                    <a:pt x="685" y="228"/>
                  </a:lnTo>
                  <a:cubicBezTo>
                    <a:pt x="688" y="229"/>
                    <a:pt x="690" y="232"/>
                    <a:pt x="689" y="234"/>
                  </a:cubicBezTo>
                  <a:cubicBezTo>
                    <a:pt x="688" y="237"/>
                    <a:pt x="685" y="239"/>
                    <a:pt x="682" y="238"/>
                  </a:cubicBezTo>
                  <a:lnTo>
                    <a:pt x="611" y="214"/>
                  </a:lnTo>
                  <a:cubicBezTo>
                    <a:pt x="608" y="213"/>
                    <a:pt x="607" y="210"/>
                    <a:pt x="608" y="207"/>
                  </a:cubicBezTo>
                  <a:cubicBezTo>
                    <a:pt x="609" y="205"/>
                    <a:pt x="612" y="203"/>
                    <a:pt x="615" y="204"/>
                  </a:cubicBezTo>
                  <a:close/>
                  <a:moveTo>
                    <a:pt x="736" y="245"/>
                  </a:moveTo>
                  <a:lnTo>
                    <a:pt x="807" y="268"/>
                  </a:lnTo>
                  <a:cubicBezTo>
                    <a:pt x="810" y="269"/>
                    <a:pt x="811" y="272"/>
                    <a:pt x="810" y="275"/>
                  </a:cubicBezTo>
                  <a:cubicBezTo>
                    <a:pt x="809" y="278"/>
                    <a:pt x="806" y="279"/>
                    <a:pt x="803" y="278"/>
                  </a:cubicBezTo>
                  <a:lnTo>
                    <a:pt x="733" y="255"/>
                  </a:lnTo>
                  <a:cubicBezTo>
                    <a:pt x="730" y="254"/>
                    <a:pt x="728" y="251"/>
                    <a:pt x="729" y="248"/>
                  </a:cubicBezTo>
                  <a:cubicBezTo>
                    <a:pt x="730" y="245"/>
                    <a:pt x="733" y="244"/>
                    <a:pt x="736" y="24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9">
              <a:extLst>
                <a:ext uri="{FF2B5EF4-FFF2-40B4-BE49-F238E27FC236}">
                  <a16:creationId xmlns:a16="http://schemas.microsoft.com/office/drawing/2014/main" id="{11775173-D45A-41B8-B748-2E76C517D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4064001"/>
              <a:ext cx="80963" cy="68263"/>
            </a:xfrm>
            <a:custGeom>
              <a:avLst/>
              <a:gdLst>
                <a:gd name="T0" fmla="*/ 15 w 51"/>
                <a:gd name="T1" fmla="*/ 0 h 43"/>
                <a:gd name="T2" fmla="*/ 51 w 51"/>
                <a:gd name="T3" fmla="*/ 36 h 43"/>
                <a:gd name="T4" fmla="*/ 0 w 51"/>
                <a:gd name="T5" fmla="*/ 43 h 43"/>
                <a:gd name="T6" fmla="*/ 15 w 5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3">
                  <a:moveTo>
                    <a:pt x="15" y="0"/>
                  </a:moveTo>
                  <a:lnTo>
                    <a:pt x="51" y="36"/>
                  </a:lnTo>
                  <a:lnTo>
                    <a:pt x="0" y="4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4" name="Gruppieren 153">
            <a:extLst>
              <a:ext uri="{FF2B5EF4-FFF2-40B4-BE49-F238E27FC236}">
                <a16:creationId xmlns:a16="http://schemas.microsoft.com/office/drawing/2014/main" id="{C1F5EB48-204A-47BE-B63E-BA5394475283}"/>
              </a:ext>
            </a:extLst>
          </p:cNvPr>
          <p:cNvGrpSpPr/>
          <p:nvPr/>
        </p:nvGrpSpPr>
        <p:grpSpPr>
          <a:xfrm>
            <a:off x="63500" y="2449513"/>
            <a:ext cx="5629275" cy="2381250"/>
            <a:chOff x="63500" y="2449513"/>
            <a:chExt cx="5629275" cy="2381250"/>
          </a:xfrm>
        </p:grpSpPr>
        <p:sp>
          <p:nvSpPr>
            <p:cNvPr id="155" name="Freeform 5">
              <a:extLst>
                <a:ext uri="{FF2B5EF4-FFF2-40B4-BE49-F238E27FC236}">
                  <a16:creationId xmlns:a16="http://schemas.microsoft.com/office/drawing/2014/main" id="{4ADB3F2B-2A8D-41AB-84CA-0B26DA97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449513"/>
              <a:ext cx="5629275" cy="2381250"/>
            </a:xfrm>
            <a:custGeom>
              <a:avLst/>
              <a:gdLst>
                <a:gd name="T0" fmla="*/ 354 w 3546"/>
                <a:gd name="T1" fmla="*/ 1500 h 1500"/>
                <a:gd name="T2" fmla="*/ 3191 w 3546"/>
                <a:gd name="T3" fmla="*/ 1500 h 1500"/>
                <a:gd name="T4" fmla="*/ 3546 w 3546"/>
                <a:gd name="T5" fmla="*/ 1144 h 1500"/>
                <a:gd name="T6" fmla="*/ 3546 w 3546"/>
                <a:gd name="T7" fmla="*/ 356 h 1500"/>
                <a:gd name="T8" fmla="*/ 3191 w 3546"/>
                <a:gd name="T9" fmla="*/ 0 h 1500"/>
                <a:gd name="T10" fmla="*/ 354 w 3546"/>
                <a:gd name="T11" fmla="*/ 0 h 1500"/>
                <a:gd name="T12" fmla="*/ 0 w 3546"/>
                <a:gd name="T13" fmla="*/ 356 h 1500"/>
                <a:gd name="T14" fmla="*/ 0 w 3546"/>
                <a:gd name="T15" fmla="*/ 1144 h 1500"/>
                <a:gd name="T16" fmla="*/ 354 w 3546"/>
                <a:gd name="T17" fmla="*/ 150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6" h="1500">
                  <a:moveTo>
                    <a:pt x="354" y="1500"/>
                  </a:moveTo>
                  <a:lnTo>
                    <a:pt x="3191" y="1500"/>
                  </a:lnTo>
                  <a:lnTo>
                    <a:pt x="3546" y="1144"/>
                  </a:lnTo>
                  <a:lnTo>
                    <a:pt x="3546" y="356"/>
                  </a:lnTo>
                  <a:lnTo>
                    <a:pt x="3191" y="0"/>
                  </a:lnTo>
                  <a:lnTo>
                    <a:pt x="354" y="0"/>
                  </a:lnTo>
                  <a:lnTo>
                    <a:pt x="0" y="356"/>
                  </a:lnTo>
                  <a:lnTo>
                    <a:pt x="0" y="1144"/>
                  </a:lnTo>
                  <a:lnTo>
                    <a:pt x="354" y="1500"/>
                  </a:lnTo>
                  <a:close/>
                </a:path>
              </a:pathLst>
            </a:custGeom>
            <a:noFill/>
            <a:ln w="285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Rectangle 60">
              <a:extLst>
                <a:ext uri="{FF2B5EF4-FFF2-40B4-BE49-F238E27FC236}">
                  <a16:creationId xmlns:a16="http://schemas.microsoft.com/office/drawing/2014/main" id="{40F26126-30BD-41AC-9D4C-E9B5B9529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2524126"/>
              <a:ext cx="6604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Transfer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7" name="Freeform 61">
              <a:extLst>
                <a:ext uri="{FF2B5EF4-FFF2-40B4-BE49-F238E27FC236}">
                  <a16:creationId xmlns:a16="http://schemas.microsoft.com/office/drawing/2014/main" id="{EB392BA4-0CCD-4AB6-9F8C-5B5E839E8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950" y="4437063"/>
              <a:ext cx="5278438" cy="4763"/>
            </a:xfrm>
            <a:custGeom>
              <a:avLst/>
              <a:gdLst>
                <a:gd name="T0" fmla="*/ 83 w 6011"/>
                <a:gd name="T1" fmla="*/ 0 h 5"/>
                <a:gd name="T2" fmla="*/ 179 w 6011"/>
                <a:gd name="T3" fmla="*/ 0 h 5"/>
                <a:gd name="T4" fmla="*/ 275 w 6011"/>
                <a:gd name="T5" fmla="*/ 0 h 5"/>
                <a:gd name="T6" fmla="*/ 371 w 6011"/>
                <a:gd name="T7" fmla="*/ 0 h 5"/>
                <a:gd name="T8" fmla="*/ 467 w 6011"/>
                <a:gd name="T9" fmla="*/ 0 h 5"/>
                <a:gd name="T10" fmla="*/ 563 w 6011"/>
                <a:gd name="T11" fmla="*/ 0 h 5"/>
                <a:gd name="T12" fmla="*/ 659 w 6011"/>
                <a:gd name="T13" fmla="*/ 0 h 5"/>
                <a:gd name="T14" fmla="*/ 755 w 6011"/>
                <a:gd name="T15" fmla="*/ 0 h 5"/>
                <a:gd name="T16" fmla="*/ 851 w 6011"/>
                <a:gd name="T17" fmla="*/ 0 h 5"/>
                <a:gd name="T18" fmla="*/ 947 w 6011"/>
                <a:gd name="T19" fmla="*/ 0 h 5"/>
                <a:gd name="T20" fmla="*/ 1043 w 6011"/>
                <a:gd name="T21" fmla="*/ 0 h 5"/>
                <a:gd name="T22" fmla="*/ 1139 w 6011"/>
                <a:gd name="T23" fmla="*/ 0 h 5"/>
                <a:gd name="T24" fmla="*/ 1235 w 6011"/>
                <a:gd name="T25" fmla="*/ 0 h 5"/>
                <a:gd name="T26" fmla="*/ 1331 w 6011"/>
                <a:gd name="T27" fmla="*/ 0 h 5"/>
                <a:gd name="T28" fmla="*/ 1427 w 6011"/>
                <a:gd name="T29" fmla="*/ 0 h 5"/>
                <a:gd name="T30" fmla="*/ 1523 w 6011"/>
                <a:gd name="T31" fmla="*/ 0 h 5"/>
                <a:gd name="T32" fmla="*/ 1619 w 6011"/>
                <a:gd name="T33" fmla="*/ 0 h 5"/>
                <a:gd name="T34" fmla="*/ 1715 w 6011"/>
                <a:gd name="T35" fmla="*/ 0 h 5"/>
                <a:gd name="T36" fmla="*/ 1811 w 6011"/>
                <a:gd name="T37" fmla="*/ 0 h 5"/>
                <a:gd name="T38" fmla="*/ 1907 w 6011"/>
                <a:gd name="T39" fmla="*/ 0 h 5"/>
                <a:gd name="T40" fmla="*/ 2003 w 6011"/>
                <a:gd name="T41" fmla="*/ 0 h 5"/>
                <a:gd name="T42" fmla="*/ 2099 w 6011"/>
                <a:gd name="T43" fmla="*/ 0 h 5"/>
                <a:gd name="T44" fmla="*/ 2195 w 6011"/>
                <a:gd name="T45" fmla="*/ 0 h 5"/>
                <a:gd name="T46" fmla="*/ 2291 w 6011"/>
                <a:gd name="T47" fmla="*/ 0 h 5"/>
                <a:gd name="T48" fmla="*/ 2387 w 6011"/>
                <a:gd name="T49" fmla="*/ 0 h 5"/>
                <a:gd name="T50" fmla="*/ 2483 w 6011"/>
                <a:gd name="T51" fmla="*/ 0 h 5"/>
                <a:gd name="T52" fmla="*/ 2579 w 6011"/>
                <a:gd name="T53" fmla="*/ 0 h 5"/>
                <a:gd name="T54" fmla="*/ 2675 w 6011"/>
                <a:gd name="T55" fmla="*/ 0 h 5"/>
                <a:gd name="T56" fmla="*/ 2771 w 6011"/>
                <a:gd name="T57" fmla="*/ 0 h 5"/>
                <a:gd name="T58" fmla="*/ 2867 w 6011"/>
                <a:gd name="T59" fmla="*/ 0 h 5"/>
                <a:gd name="T60" fmla="*/ 2963 w 6011"/>
                <a:gd name="T61" fmla="*/ 0 h 5"/>
                <a:gd name="T62" fmla="*/ 3059 w 6011"/>
                <a:gd name="T63" fmla="*/ 0 h 5"/>
                <a:gd name="T64" fmla="*/ 3155 w 6011"/>
                <a:gd name="T65" fmla="*/ 0 h 5"/>
                <a:gd name="T66" fmla="*/ 3251 w 6011"/>
                <a:gd name="T67" fmla="*/ 0 h 5"/>
                <a:gd name="T68" fmla="*/ 3347 w 6011"/>
                <a:gd name="T69" fmla="*/ 0 h 5"/>
                <a:gd name="T70" fmla="*/ 3443 w 6011"/>
                <a:gd name="T71" fmla="*/ 0 h 5"/>
                <a:gd name="T72" fmla="*/ 3539 w 6011"/>
                <a:gd name="T73" fmla="*/ 0 h 5"/>
                <a:gd name="T74" fmla="*/ 3635 w 6011"/>
                <a:gd name="T75" fmla="*/ 0 h 5"/>
                <a:gd name="T76" fmla="*/ 3731 w 6011"/>
                <a:gd name="T77" fmla="*/ 0 h 5"/>
                <a:gd name="T78" fmla="*/ 3827 w 6011"/>
                <a:gd name="T79" fmla="*/ 0 h 5"/>
                <a:gd name="T80" fmla="*/ 3923 w 6011"/>
                <a:gd name="T81" fmla="*/ 0 h 5"/>
                <a:gd name="T82" fmla="*/ 4019 w 6011"/>
                <a:gd name="T83" fmla="*/ 0 h 5"/>
                <a:gd name="T84" fmla="*/ 4115 w 6011"/>
                <a:gd name="T85" fmla="*/ 0 h 5"/>
                <a:gd name="T86" fmla="*/ 4211 w 6011"/>
                <a:gd name="T87" fmla="*/ 0 h 5"/>
                <a:gd name="T88" fmla="*/ 4307 w 6011"/>
                <a:gd name="T89" fmla="*/ 0 h 5"/>
                <a:gd name="T90" fmla="*/ 4403 w 6011"/>
                <a:gd name="T91" fmla="*/ 0 h 5"/>
                <a:gd name="T92" fmla="*/ 4499 w 6011"/>
                <a:gd name="T93" fmla="*/ 0 h 5"/>
                <a:gd name="T94" fmla="*/ 4595 w 6011"/>
                <a:gd name="T95" fmla="*/ 0 h 5"/>
                <a:gd name="T96" fmla="*/ 4691 w 6011"/>
                <a:gd name="T97" fmla="*/ 0 h 5"/>
                <a:gd name="T98" fmla="*/ 4787 w 6011"/>
                <a:gd name="T99" fmla="*/ 0 h 5"/>
                <a:gd name="T100" fmla="*/ 4883 w 6011"/>
                <a:gd name="T101" fmla="*/ 0 h 5"/>
                <a:gd name="T102" fmla="*/ 4979 w 6011"/>
                <a:gd name="T103" fmla="*/ 0 h 5"/>
                <a:gd name="T104" fmla="*/ 5075 w 6011"/>
                <a:gd name="T105" fmla="*/ 0 h 5"/>
                <a:gd name="T106" fmla="*/ 5171 w 6011"/>
                <a:gd name="T107" fmla="*/ 0 h 5"/>
                <a:gd name="T108" fmla="*/ 5267 w 6011"/>
                <a:gd name="T109" fmla="*/ 0 h 5"/>
                <a:gd name="T110" fmla="*/ 5363 w 6011"/>
                <a:gd name="T111" fmla="*/ 0 h 5"/>
                <a:gd name="T112" fmla="*/ 5459 w 6011"/>
                <a:gd name="T113" fmla="*/ 0 h 5"/>
                <a:gd name="T114" fmla="*/ 5555 w 6011"/>
                <a:gd name="T115" fmla="*/ 0 h 5"/>
                <a:gd name="T116" fmla="*/ 5651 w 6011"/>
                <a:gd name="T117" fmla="*/ 0 h 5"/>
                <a:gd name="T118" fmla="*/ 5747 w 6011"/>
                <a:gd name="T119" fmla="*/ 0 h 5"/>
                <a:gd name="T120" fmla="*/ 5843 w 6011"/>
                <a:gd name="T121" fmla="*/ 0 h 5"/>
                <a:gd name="T122" fmla="*/ 5939 w 6011"/>
                <a:gd name="T1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11" h="5">
                  <a:moveTo>
                    <a:pt x="3" y="0"/>
                  </a:moveTo>
                  <a:lnTo>
                    <a:pt x="8" y="0"/>
                  </a:lnTo>
                  <a:cubicBezTo>
                    <a:pt x="9" y="0"/>
                    <a:pt x="11" y="1"/>
                    <a:pt x="11" y="3"/>
                  </a:cubicBezTo>
                  <a:cubicBezTo>
                    <a:pt x="11" y="4"/>
                    <a:pt x="9" y="5"/>
                    <a:pt x="8" y="5"/>
                  </a:cubicBezTo>
                  <a:lnTo>
                    <a:pt x="3" y="5"/>
                  </a:ln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  <a:moveTo>
                    <a:pt x="19" y="0"/>
                  </a:moveTo>
                  <a:lnTo>
                    <a:pt x="24" y="0"/>
                  </a:lnTo>
                  <a:cubicBezTo>
                    <a:pt x="25" y="0"/>
                    <a:pt x="27" y="1"/>
                    <a:pt x="27" y="3"/>
                  </a:cubicBezTo>
                  <a:cubicBezTo>
                    <a:pt x="27" y="4"/>
                    <a:pt x="25" y="5"/>
                    <a:pt x="24" y="5"/>
                  </a:cubicBezTo>
                  <a:lnTo>
                    <a:pt x="19" y="5"/>
                  </a:lnTo>
                  <a:cubicBezTo>
                    <a:pt x="17" y="5"/>
                    <a:pt x="16" y="4"/>
                    <a:pt x="16" y="3"/>
                  </a:cubicBezTo>
                  <a:cubicBezTo>
                    <a:pt x="16" y="1"/>
                    <a:pt x="17" y="0"/>
                    <a:pt x="19" y="0"/>
                  </a:cubicBezTo>
                  <a:close/>
                  <a:moveTo>
                    <a:pt x="35" y="0"/>
                  </a:moveTo>
                  <a:lnTo>
                    <a:pt x="40" y="0"/>
                  </a:lnTo>
                  <a:cubicBezTo>
                    <a:pt x="41" y="0"/>
                    <a:pt x="43" y="1"/>
                    <a:pt x="43" y="3"/>
                  </a:cubicBezTo>
                  <a:cubicBezTo>
                    <a:pt x="43" y="4"/>
                    <a:pt x="41" y="5"/>
                    <a:pt x="40" y="5"/>
                  </a:cubicBezTo>
                  <a:lnTo>
                    <a:pt x="35" y="5"/>
                  </a:lnTo>
                  <a:cubicBezTo>
                    <a:pt x="33" y="5"/>
                    <a:pt x="32" y="4"/>
                    <a:pt x="32" y="3"/>
                  </a:cubicBezTo>
                  <a:cubicBezTo>
                    <a:pt x="32" y="1"/>
                    <a:pt x="33" y="0"/>
                    <a:pt x="35" y="0"/>
                  </a:cubicBezTo>
                  <a:close/>
                  <a:moveTo>
                    <a:pt x="51" y="0"/>
                  </a:moveTo>
                  <a:lnTo>
                    <a:pt x="56" y="0"/>
                  </a:lnTo>
                  <a:cubicBezTo>
                    <a:pt x="57" y="0"/>
                    <a:pt x="59" y="1"/>
                    <a:pt x="59" y="3"/>
                  </a:cubicBezTo>
                  <a:cubicBezTo>
                    <a:pt x="59" y="4"/>
                    <a:pt x="57" y="5"/>
                    <a:pt x="56" y="5"/>
                  </a:cubicBezTo>
                  <a:lnTo>
                    <a:pt x="51" y="5"/>
                  </a:lnTo>
                  <a:cubicBezTo>
                    <a:pt x="49" y="5"/>
                    <a:pt x="48" y="4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lose/>
                  <a:moveTo>
                    <a:pt x="67" y="0"/>
                  </a:moveTo>
                  <a:lnTo>
                    <a:pt x="72" y="0"/>
                  </a:lnTo>
                  <a:cubicBezTo>
                    <a:pt x="73" y="0"/>
                    <a:pt x="75" y="1"/>
                    <a:pt x="75" y="3"/>
                  </a:cubicBezTo>
                  <a:cubicBezTo>
                    <a:pt x="75" y="4"/>
                    <a:pt x="73" y="5"/>
                    <a:pt x="72" y="5"/>
                  </a:cubicBezTo>
                  <a:lnTo>
                    <a:pt x="67" y="5"/>
                  </a:lnTo>
                  <a:cubicBezTo>
                    <a:pt x="65" y="5"/>
                    <a:pt x="64" y="4"/>
                    <a:pt x="64" y="3"/>
                  </a:cubicBezTo>
                  <a:cubicBezTo>
                    <a:pt x="64" y="1"/>
                    <a:pt x="65" y="0"/>
                    <a:pt x="67" y="0"/>
                  </a:cubicBezTo>
                  <a:close/>
                  <a:moveTo>
                    <a:pt x="83" y="0"/>
                  </a:moveTo>
                  <a:lnTo>
                    <a:pt x="88" y="0"/>
                  </a:lnTo>
                  <a:cubicBezTo>
                    <a:pt x="89" y="0"/>
                    <a:pt x="91" y="1"/>
                    <a:pt x="91" y="3"/>
                  </a:cubicBezTo>
                  <a:cubicBezTo>
                    <a:pt x="91" y="4"/>
                    <a:pt x="89" y="5"/>
                    <a:pt x="88" y="5"/>
                  </a:cubicBezTo>
                  <a:lnTo>
                    <a:pt x="83" y="5"/>
                  </a:lnTo>
                  <a:cubicBezTo>
                    <a:pt x="81" y="5"/>
                    <a:pt x="80" y="4"/>
                    <a:pt x="80" y="3"/>
                  </a:cubicBezTo>
                  <a:cubicBezTo>
                    <a:pt x="80" y="1"/>
                    <a:pt x="81" y="0"/>
                    <a:pt x="83" y="0"/>
                  </a:cubicBezTo>
                  <a:close/>
                  <a:moveTo>
                    <a:pt x="99" y="0"/>
                  </a:moveTo>
                  <a:lnTo>
                    <a:pt x="104" y="0"/>
                  </a:lnTo>
                  <a:cubicBezTo>
                    <a:pt x="105" y="0"/>
                    <a:pt x="107" y="1"/>
                    <a:pt x="107" y="3"/>
                  </a:cubicBezTo>
                  <a:cubicBezTo>
                    <a:pt x="107" y="4"/>
                    <a:pt x="105" y="5"/>
                    <a:pt x="104" y="5"/>
                  </a:cubicBezTo>
                  <a:lnTo>
                    <a:pt x="99" y="5"/>
                  </a:lnTo>
                  <a:cubicBezTo>
                    <a:pt x="97" y="5"/>
                    <a:pt x="96" y="4"/>
                    <a:pt x="96" y="3"/>
                  </a:cubicBezTo>
                  <a:cubicBezTo>
                    <a:pt x="96" y="1"/>
                    <a:pt x="97" y="0"/>
                    <a:pt x="99" y="0"/>
                  </a:cubicBezTo>
                  <a:close/>
                  <a:moveTo>
                    <a:pt x="115" y="0"/>
                  </a:moveTo>
                  <a:lnTo>
                    <a:pt x="120" y="0"/>
                  </a:lnTo>
                  <a:cubicBezTo>
                    <a:pt x="121" y="0"/>
                    <a:pt x="123" y="1"/>
                    <a:pt x="123" y="3"/>
                  </a:cubicBezTo>
                  <a:cubicBezTo>
                    <a:pt x="123" y="4"/>
                    <a:pt x="121" y="5"/>
                    <a:pt x="120" y="5"/>
                  </a:cubicBezTo>
                  <a:lnTo>
                    <a:pt x="115" y="5"/>
                  </a:lnTo>
                  <a:cubicBezTo>
                    <a:pt x="113" y="5"/>
                    <a:pt x="112" y="4"/>
                    <a:pt x="112" y="3"/>
                  </a:cubicBezTo>
                  <a:cubicBezTo>
                    <a:pt x="112" y="1"/>
                    <a:pt x="113" y="0"/>
                    <a:pt x="115" y="0"/>
                  </a:cubicBezTo>
                  <a:close/>
                  <a:moveTo>
                    <a:pt x="131" y="0"/>
                  </a:moveTo>
                  <a:lnTo>
                    <a:pt x="136" y="0"/>
                  </a:lnTo>
                  <a:cubicBezTo>
                    <a:pt x="137" y="0"/>
                    <a:pt x="139" y="1"/>
                    <a:pt x="139" y="3"/>
                  </a:cubicBezTo>
                  <a:cubicBezTo>
                    <a:pt x="139" y="4"/>
                    <a:pt x="137" y="5"/>
                    <a:pt x="136" y="5"/>
                  </a:cubicBezTo>
                  <a:lnTo>
                    <a:pt x="131" y="5"/>
                  </a:lnTo>
                  <a:cubicBezTo>
                    <a:pt x="129" y="5"/>
                    <a:pt x="128" y="4"/>
                    <a:pt x="128" y="3"/>
                  </a:cubicBezTo>
                  <a:cubicBezTo>
                    <a:pt x="128" y="1"/>
                    <a:pt x="129" y="0"/>
                    <a:pt x="131" y="0"/>
                  </a:cubicBezTo>
                  <a:close/>
                  <a:moveTo>
                    <a:pt x="147" y="0"/>
                  </a:moveTo>
                  <a:lnTo>
                    <a:pt x="152" y="0"/>
                  </a:lnTo>
                  <a:cubicBezTo>
                    <a:pt x="153" y="0"/>
                    <a:pt x="155" y="1"/>
                    <a:pt x="155" y="3"/>
                  </a:cubicBezTo>
                  <a:cubicBezTo>
                    <a:pt x="155" y="4"/>
                    <a:pt x="153" y="5"/>
                    <a:pt x="152" y="5"/>
                  </a:cubicBezTo>
                  <a:lnTo>
                    <a:pt x="147" y="5"/>
                  </a:lnTo>
                  <a:cubicBezTo>
                    <a:pt x="145" y="5"/>
                    <a:pt x="144" y="4"/>
                    <a:pt x="144" y="3"/>
                  </a:cubicBezTo>
                  <a:cubicBezTo>
                    <a:pt x="144" y="1"/>
                    <a:pt x="145" y="0"/>
                    <a:pt x="147" y="0"/>
                  </a:cubicBezTo>
                  <a:close/>
                  <a:moveTo>
                    <a:pt x="163" y="0"/>
                  </a:moveTo>
                  <a:lnTo>
                    <a:pt x="168" y="0"/>
                  </a:lnTo>
                  <a:cubicBezTo>
                    <a:pt x="169" y="0"/>
                    <a:pt x="171" y="1"/>
                    <a:pt x="171" y="3"/>
                  </a:cubicBezTo>
                  <a:cubicBezTo>
                    <a:pt x="171" y="4"/>
                    <a:pt x="169" y="5"/>
                    <a:pt x="168" y="5"/>
                  </a:cubicBezTo>
                  <a:lnTo>
                    <a:pt x="163" y="5"/>
                  </a:lnTo>
                  <a:cubicBezTo>
                    <a:pt x="161" y="5"/>
                    <a:pt x="160" y="4"/>
                    <a:pt x="160" y="3"/>
                  </a:cubicBezTo>
                  <a:cubicBezTo>
                    <a:pt x="160" y="1"/>
                    <a:pt x="161" y="0"/>
                    <a:pt x="163" y="0"/>
                  </a:cubicBezTo>
                  <a:close/>
                  <a:moveTo>
                    <a:pt x="179" y="0"/>
                  </a:moveTo>
                  <a:lnTo>
                    <a:pt x="184" y="0"/>
                  </a:lnTo>
                  <a:cubicBezTo>
                    <a:pt x="185" y="0"/>
                    <a:pt x="187" y="1"/>
                    <a:pt x="187" y="3"/>
                  </a:cubicBezTo>
                  <a:cubicBezTo>
                    <a:pt x="187" y="4"/>
                    <a:pt x="185" y="5"/>
                    <a:pt x="184" y="5"/>
                  </a:cubicBezTo>
                  <a:lnTo>
                    <a:pt x="179" y="5"/>
                  </a:lnTo>
                  <a:cubicBezTo>
                    <a:pt x="177" y="5"/>
                    <a:pt x="176" y="4"/>
                    <a:pt x="176" y="3"/>
                  </a:cubicBezTo>
                  <a:cubicBezTo>
                    <a:pt x="176" y="1"/>
                    <a:pt x="177" y="0"/>
                    <a:pt x="179" y="0"/>
                  </a:cubicBezTo>
                  <a:close/>
                  <a:moveTo>
                    <a:pt x="195" y="0"/>
                  </a:moveTo>
                  <a:lnTo>
                    <a:pt x="200" y="0"/>
                  </a:lnTo>
                  <a:cubicBezTo>
                    <a:pt x="201" y="0"/>
                    <a:pt x="203" y="1"/>
                    <a:pt x="203" y="3"/>
                  </a:cubicBezTo>
                  <a:cubicBezTo>
                    <a:pt x="203" y="4"/>
                    <a:pt x="201" y="5"/>
                    <a:pt x="200" y="5"/>
                  </a:cubicBezTo>
                  <a:lnTo>
                    <a:pt x="195" y="5"/>
                  </a:lnTo>
                  <a:cubicBezTo>
                    <a:pt x="193" y="5"/>
                    <a:pt x="192" y="4"/>
                    <a:pt x="192" y="3"/>
                  </a:cubicBezTo>
                  <a:cubicBezTo>
                    <a:pt x="192" y="1"/>
                    <a:pt x="193" y="0"/>
                    <a:pt x="195" y="0"/>
                  </a:cubicBezTo>
                  <a:close/>
                  <a:moveTo>
                    <a:pt x="211" y="0"/>
                  </a:moveTo>
                  <a:lnTo>
                    <a:pt x="216" y="0"/>
                  </a:lnTo>
                  <a:cubicBezTo>
                    <a:pt x="217" y="0"/>
                    <a:pt x="219" y="1"/>
                    <a:pt x="219" y="3"/>
                  </a:cubicBezTo>
                  <a:cubicBezTo>
                    <a:pt x="219" y="4"/>
                    <a:pt x="217" y="5"/>
                    <a:pt x="216" y="5"/>
                  </a:cubicBezTo>
                  <a:lnTo>
                    <a:pt x="211" y="5"/>
                  </a:lnTo>
                  <a:cubicBezTo>
                    <a:pt x="209" y="5"/>
                    <a:pt x="208" y="4"/>
                    <a:pt x="208" y="3"/>
                  </a:cubicBezTo>
                  <a:cubicBezTo>
                    <a:pt x="208" y="1"/>
                    <a:pt x="209" y="0"/>
                    <a:pt x="211" y="0"/>
                  </a:cubicBezTo>
                  <a:close/>
                  <a:moveTo>
                    <a:pt x="227" y="0"/>
                  </a:moveTo>
                  <a:lnTo>
                    <a:pt x="232" y="0"/>
                  </a:lnTo>
                  <a:cubicBezTo>
                    <a:pt x="233" y="0"/>
                    <a:pt x="235" y="1"/>
                    <a:pt x="235" y="3"/>
                  </a:cubicBezTo>
                  <a:cubicBezTo>
                    <a:pt x="235" y="4"/>
                    <a:pt x="233" y="5"/>
                    <a:pt x="232" y="5"/>
                  </a:cubicBezTo>
                  <a:lnTo>
                    <a:pt x="227" y="5"/>
                  </a:lnTo>
                  <a:cubicBezTo>
                    <a:pt x="225" y="5"/>
                    <a:pt x="224" y="4"/>
                    <a:pt x="224" y="3"/>
                  </a:cubicBezTo>
                  <a:cubicBezTo>
                    <a:pt x="224" y="1"/>
                    <a:pt x="225" y="0"/>
                    <a:pt x="227" y="0"/>
                  </a:cubicBezTo>
                  <a:close/>
                  <a:moveTo>
                    <a:pt x="243" y="0"/>
                  </a:moveTo>
                  <a:lnTo>
                    <a:pt x="248" y="0"/>
                  </a:lnTo>
                  <a:cubicBezTo>
                    <a:pt x="249" y="0"/>
                    <a:pt x="251" y="1"/>
                    <a:pt x="251" y="3"/>
                  </a:cubicBezTo>
                  <a:cubicBezTo>
                    <a:pt x="251" y="4"/>
                    <a:pt x="249" y="5"/>
                    <a:pt x="248" y="5"/>
                  </a:cubicBezTo>
                  <a:lnTo>
                    <a:pt x="243" y="5"/>
                  </a:lnTo>
                  <a:cubicBezTo>
                    <a:pt x="241" y="5"/>
                    <a:pt x="240" y="4"/>
                    <a:pt x="240" y="3"/>
                  </a:cubicBezTo>
                  <a:cubicBezTo>
                    <a:pt x="240" y="1"/>
                    <a:pt x="241" y="0"/>
                    <a:pt x="243" y="0"/>
                  </a:cubicBezTo>
                  <a:close/>
                  <a:moveTo>
                    <a:pt x="259" y="0"/>
                  </a:moveTo>
                  <a:lnTo>
                    <a:pt x="264" y="0"/>
                  </a:lnTo>
                  <a:cubicBezTo>
                    <a:pt x="265" y="0"/>
                    <a:pt x="267" y="1"/>
                    <a:pt x="267" y="3"/>
                  </a:cubicBezTo>
                  <a:cubicBezTo>
                    <a:pt x="267" y="4"/>
                    <a:pt x="265" y="5"/>
                    <a:pt x="264" y="5"/>
                  </a:cubicBezTo>
                  <a:lnTo>
                    <a:pt x="259" y="5"/>
                  </a:lnTo>
                  <a:cubicBezTo>
                    <a:pt x="257" y="5"/>
                    <a:pt x="256" y="4"/>
                    <a:pt x="256" y="3"/>
                  </a:cubicBezTo>
                  <a:cubicBezTo>
                    <a:pt x="256" y="1"/>
                    <a:pt x="257" y="0"/>
                    <a:pt x="259" y="0"/>
                  </a:cubicBezTo>
                  <a:close/>
                  <a:moveTo>
                    <a:pt x="275" y="0"/>
                  </a:moveTo>
                  <a:lnTo>
                    <a:pt x="280" y="0"/>
                  </a:lnTo>
                  <a:cubicBezTo>
                    <a:pt x="281" y="0"/>
                    <a:pt x="283" y="1"/>
                    <a:pt x="283" y="3"/>
                  </a:cubicBezTo>
                  <a:cubicBezTo>
                    <a:pt x="283" y="4"/>
                    <a:pt x="281" y="5"/>
                    <a:pt x="280" y="5"/>
                  </a:cubicBezTo>
                  <a:lnTo>
                    <a:pt x="275" y="5"/>
                  </a:lnTo>
                  <a:cubicBezTo>
                    <a:pt x="273" y="5"/>
                    <a:pt x="272" y="4"/>
                    <a:pt x="272" y="3"/>
                  </a:cubicBezTo>
                  <a:cubicBezTo>
                    <a:pt x="272" y="1"/>
                    <a:pt x="273" y="0"/>
                    <a:pt x="275" y="0"/>
                  </a:cubicBezTo>
                  <a:close/>
                  <a:moveTo>
                    <a:pt x="291" y="0"/>
                  </a:moveTo>
                  <a:lnTo>
                    <a:pt x="296" y="0"/>
                  </a:lnTo>
                  <a:cubicBezTo>
                    <a:pt x="297" y="0"/>
                    <a:pt x="299" y="1"/>
                    <a:pt x="299" y="3"/>
                  </a:cubicBezTo>
                  <a:cubicBezTo>
                    <a:pt x="299" y="4"/>
                    <a:pt x="297" y="5"/>
                    <a:pt x="296" y="5"/>
                  </a:cubicBezTo>
                  <a:lnTo>
                    <a:pt x="291" y="5"/>
                  </a:lnTo>
                  <a:cubicBezTo>
                    <a:pt x="289" y="5"/>
                    <a:pt x="288" y="4"/>
                    <a:pt x="288" y="3"/>
                  </a:cubicBezTo>
                  <a:cubicBezTo>
                    <a:pt x="288" y="1"/>
                    <a:pt x="289" y="0"/>
                    <a:pt x="291" y="0"/>
                  </a:cubicBezTo>
                  <a:close/>
                  <a:moveTo>
                    <a:pt x="307" y="0"/>
                  </a:moveTo>
                  <a:lnTo>
                    <a:pt x="312" y="0"/>
                  </a:lnTo>
                  <a:cubicBezTo>
                    <a:pt x="313" y="0"/>
                    <a:pt x="315" y="1"/>
                    <a:pt x="315" y="3"/>
                  </a:cubicBezTo>
                  <a:cubicBezTo>
                    <a:pt x="315" y="4"/>
                    <a:pt x="313" y="5"/>
                    <a:pt x="312" y="5"/>
                  </a:cubicBezTo>
                  <a:lnTo>
                    <a:pt x="307" y="5"/>
                  </a:lnTo>
                  <a:cubicBezTo>
                    <a:pt x="305" y="5"/>
                    <a:pt x="304" y="4"/>
                    <a:pt x="304" y="3"/>
                  </a:cubicBezTo>
                  <a:cubicBezTo>
                    <a:pt x="304" y="1"/>
                    <a:pt x="305" y="0"/>
                    <a:pt x="307" y="0"/>
                  </a:cubicBezTo>
                  <a:close/>
                  <a:moveTo>
                    <a:pt x="323" y="0"/>
                  </a:moveTo>
                  <a:lnTo>
                    <a:pt x="328" y="0"/>
                  </a:lnTo>
                  <a:cubicBezTo>
                    <a:pt x="329" y="0"/>
                    <a:pt x="331" y="1"/>
                    <a:pt x="331" y="3"/>
                  </a:cubicBezTo>
                  <a:cubicBezTo>
                    <a:pt x="331" y="4"/>
                    <a:pt x="329" y="5"/>
                    <a:pt x="328" y="5"/>
                  </a:cubicBezTo>
                  <a:lnTo>
                    <a:pt x="323" y="5"/>
                  </a:lnTo>
                  <a:cubicBezTo>
                    <a:pt x="321" y="5"/>
                    <a:pt x="320" y="4"/>
                    <a:pt x="320" y="3"/>
                  </a:cubicBezTo>
                  <a:cubicBezTo>
                    <a:pt x="320" y="1"/>
                    <a:pt x="321" y="0"/>
                    <a:pt x="323" y="0"/>
                  </a:cubicBezTo>
                  <a:close/>
                  <a:moveTo>
                    <a:pt x="339" y="0"/>
                  </a:moveTo>
                  <a:lnTo>
                    <a:pt x="344" y="0"/>
                  </a:lnTo>
                  <a:cubicBezTo>
                    <a:pt x="345" y="0"/>
                    <a:pt x="347" y="1"/>
                    <a:pt x="347" y="3"/>
                  </a:cubicBezTo>
                  <a:cubicBezTo>
                    <a:pt x="347" y="4"/>
                    <a:pt x="345" y="5"/>
                    <a:pt x="344" y="5"/>
                  </a:cubicBezTo>
                  <a:lnTo>
                    <a:pt x="339" y="5"/>
                  </a:lnTo>
                  <a:cubicBezTo>
                    <a:pt x="337" y="5"/>
                    <a:pt x="336" y="4"/>
                    <a:pt x="336" y="3"/>
                  </a:cubicBezTo>
                  <a:cubicBezTo>
                    <a:pt x="336" y="1"/>
                    <a:pt x="337" y="0"/>
                    <a:pt x="339" y="0"/>
                  </a:cubicBezTo>
                  <a:close/>
                  <a:moveTo>
                    <a:pt x="355" y="0"/>
                  </a:moveTo>
                  <a:lnTo>
                    <a:pt x="360" y="0"/>
                  </a:lnTo>
                  <a:cubicBezTo>
                    <a:pt x="361" y="0"/>
                    <a:pt x="363" y="1"/>
                    <a:pt x="363" y="3"/>
                  </a:cubicBezTo>
                  <a:cubicBezTo>
                    <a:pt x="363" y="4"/>
                    <a:pt x="361" y="5"/>
                    <a:pt x="360" y="5"/>
                  </a:cubicBezTo>
                  <a:lnTo>
                    <a:pt x="355" y="5"/>
                  </a:lnTo>
                  <a:cubicBezTo>
                    <a:pt x="353" y="5"/>
                    <a:pt x="352" y="4"/>
                    <a:pt x="352" y="3"/>
                  </a:cubicBezTo>
                  <a:cubicBezTo>
                    <a:pt x="352" y="1"/>
                    <a:pt x="353" y="0"/>
                    <a:pt x="355" y="0"/>
                  </a:cubicBezTo>
                  <a:close/>
                  <a:moveTo>
                    <a:pt x="371" y="0"/>
                  </a:moveTo>
                  <a:lnTo>
                    <a:pt x="376" y="0"/>
                  </a:lnTo>
                  <a:cubicBezTo>
                    <a:pt x="377" y="0"/>
                    <a:pt x="379" y="1"/>
                    <a:pt x="379" y="3"/>
                  </a:cubicBezTo>
                  <a:cubicBezTo>
                    <a:pt x="379" y="4"/>
                    <a:pt x="377" y="5"/>
                    <a:pt x="376" y="5"/>
                  </a:cubicBezTo>
                  <a:lnTo>
                    <a:pt x="371" y="5"/>
                  </a:lnTo>
                  <a:cubicBezTo>
                    <a:pt x="369" y="5"/>
                    <a:pt x="368" y="4"/>
                    <a:pt x="368" y="3"/>
                  </a:cubicBezTo>
                  <a:cubicBezTo>
                    <a:pt x="368" y="1"/>
                    <a:pt x="369" y="0"/>
                    <a:pt x="371" y="0"/>
                  </a:cubicBezTo>
                  <a:close/>
                  <a:moveTo>
                    <a:pt x="387" y="0"/>
                  </a:moveTo>
                  <a:lnTo>
                    <a:pt x="392" y="0"/>
                  </a:lnTo>
                  <a:cubicBezTo>
                    <a:pt x="393" y="0"/>
                    <a:pt x="395" y="1"/>
                    <a:pt x="395" y="3"/>
                  </a:cubicBezTo>
                  <a:cubicBezTo>
                    <a:pt x="395" y="4"/>
                    <a:pt x="393" y="5"/>
                    <a:pt x="392" y="5"/>
                  </a:cubicBezTo>
                  <a:lnTo>
                    <a:pt x="387" y="5"/>
                  </a:lnTo>
                  <a:cubicBezTo>
                    <a:pt x="385" y="5"/>
                    <a:pt x="384" y="4"/>
                    <a:pt x="384" y="3"/>
                  </a:cubicBezTo>
                  <a:cubicBezTo>
                    <a:pt x="384" y="1"/>
                    <a:pt x="385" y="0"/>
                    <a:pt x="387" y="0"/>
                  </a:cubicBezTo>
                  <a:close/>
                  <a:moveTo>
                    <a:pt x="403" y="0"/>
                  </a:moveTo>
                  <a:lnTo>
                    <a:pt x="408" y="0"/>
                  </a:lnTo>
                  <a:cubicBezTo>
                    <a:pt x="409" y="0"/>
                    <a:pt x="411" y="1"/>
                    <a:pt x="411" y="3"/>
                  </a:cubicBezTo>
                  <a:cubicBezTo>
                    <a:pt x="411" y="4"/>
                    <a:pt x="409" y="5"/>
                    <a:pt x="408" y="5"/>
                  </a:cubicBezTo>
                  <a:lnTo>
                    <a:pt x="403" y="5"/>
                  </a:lnTo>
                  <a:cubicBezTo>
                    <a:pt x="401" y="5"/>
                    <a:pt x="400" y="4"/>
                    <a:pt x="400" y="3"/>
                  </a:cubicBezTo>
                  <a:cubicBezTo>
                    <a:pt x="400" y="1"/>
                    <a:pt x="401" y="0"/>
                    <a:pt x="403" y="0"/>
                  </a:cubicBezTo>
                  <a:close/>
                  <a:moveTo>
                    <a:pt x="419" y="0"/>
                  </a:moveTo>
                  <a:lnTo>
                    <a:pt x="424" y="0"/>
                  </a:lnTo>
                  <a:cubicBezTo>
                    <a:pt x="425" y="0"/>
                    <a:pt x="427" y="1"/>
                    <a:pt x="427" y="3"/>
                  </a:cubicBezTo>
                  <a:cubicBezTo>
                    <a:pt x="427" y="4"/>
                    <a:pt x="425" y="5"/>
                    <a:pt x="424" y="5"/>
                  </a:cubicBezTo>
                  <a:lnTo>
                    <a:pt x="419" y="5"/>
                  </a:lnTo>
                  <a:cubicBezTo>
                    <a:pt x="417" y="5"/>
                    <a:pt x="416" y="4"/>
                    <a:pt x="416" y="3"/>
                  </a:cubicBezTo>
                  <a:cubicBezTo>
                    <a:pt x="416" y="1"/>
                    <a:pt x="417" y="0"/>
                    <a:pt x="419" y="0"/>
                  </a:cubicBezTo>
                  <a:close/>
                  <a:moveTo>
                    <a:pt x="435" y="0"/>
                  </a:moveTo>
                  <a:lnTo>
                    <a:pt x="440" y="0"/>
                  </a:lnTo>
                  <a:cubicBezTo>
                    <a:pt x="441" y="0"/>
                    <a:pt x="443" y="1"/>
                    <a:pt x="443" y="3"/>
                  </a:cubicBezTo>
                  <a:cubicBezTo>
                    <a:pt x="443" y="4"/>
                    <a:pt x="441" y="5"/>
                    <a:pt x="440" y="5"/>
                  </a:cubicBezTo>
                  <a:lnTo>
                    <a:pt x="435" y="5"/>
                  </a:lnTo>
                  <a:cubicBezTo>
                    <a:pt x="433" y="5"/>
                    <a:pt x="432" y="4"/>
                    <a:pt x="432" y="3"/>
                  </a:cubicBezTo>
                  <a:cubicBezTo>
                    <a:pt x="432" y="1"/>
                    <a:pt x="433" y="0"/>
                    <a:pt x="435" y="0"/>
                  </a:cubicBezTo>
                  <a:close/>
                  <a:moveTo>
                    <a:pt x="451" y="0"/>
                  </a:moveTo>
                  <a:lnTo>
                    <a:pt x="456" y="0"/>
                  </a:lnTo>
                  <a:cubicBezTo>
                    <a:pt x="457" y="0"/>
                    <a:pt x="459" y="1"/>
                    <a:pt x="459" y="3"/>
                  </a:cubicBezTo>
                  <a:cubicBezTo>
                    <a:pt x="459" y="4"/>
                    <a:pt x="457" y="5"/>
                    <a:pt x="456" y="5"/>
                  </a:cubicBezTo>
                  <a:lnTo>
                    <a:pt x="451" y="5"/>
                  </a:lnTo>
                  <a:cubicBezTo>
                    <a:pt x="449" y="5"/>
                    <a:pt x="448" y="4"/>
                    <a:pt x="448" y="3"/>
                  </a:cubicBezTo>
                  <a:cubicBezTo>
                    <a:pt x="448" y="1"/>
                    <a:pt x="449" y="0"/>
                    <a:pt x="451" y="0"/>
                  </a:cubicBezTo>
                  <a:close/>
                  <a:moveTo>
                    <a:pt x="467" y="0"/>
                  </a:moveTo>
                  <a:lnTo>
                    <a:pt x="472" y="0"/>
                  </a:lnTo>
                  <a:cubicBezTo>
                    <a:pt x="473" y="0"/>
                    <a:pt x="475" y="1"/>
                    <a:pt x="475" y="3"/>
                  </a:cubicBezTo>
                  <a:cubicBezTo>
                    <a:pt x="475" y="4"/>
                    <a:pt x="473" y="5"/>
                    <a:pt x="472" y="5"/>
                  </a:cubicBezTo>
                  <a:lnTo>
                    <a:pt x="467" y="5"/>
                  </a:lnTo>
                  <a:cubicBezTo>
                    <a:pt x="465" y="5"/>
                    <a:pt x="464" y="4"/>
                    <a:pt x="464" y="3"/>
                  </a:cubicBezTo>
                  <a:cubicBezTo>
                    <a:pt x="464" y="1"/>
                    <a:pt x="465" y="0"/>
                    <a:pt x="467" y="0"/>
                  </a:cubicBezTo>
                  <a:close/>
                  <a:moveTo>
                    <a:pt x="483" y="0"/>
                  </a:moveTo>
                  <a:lnTo>
                    <a:pt x="488" y="0"/>
                  </a:lnTo>
                  <a:cubicBezTo>
                    <a:pt x="489" y="0"/>
                    <a:pt x="491" y="1"/>
                    <a:pt x="491" y="3"/>
                  </a:cubicBezTo>
                  <a:cubicBezTo>
                    <a:pt x="491" y="4"/>
                    <a:pt x="489" y="5"/>
                    <a:pt x="488" y="5"/>
                  </a:cubicBezTo>
                  <a:lnTo>
                    <a:pt x="483" y="5"/>
                  </a:lnTo>
                  <a:cubicBezTo>
                    <a:pt x="481" y="5"/>
                    <a:pt x="480" y="4"/>
                    <a:pt x="480" y="3"/>
                  </a:cubicBezTo>
                  <a:cubicBezTo>
                    <a:pt x="480" y="1"/>
                    <a:pt x="481" y="0"/>
                    <a:pt x="483" y="0"/>
                  </a:cubicBezTo>
                  <a:close/>
                  <a:moveTo>
                    <a:pt x="499" y="0"/>
                  </a:moveTo>
                  <a:lnTo>
                    <a:pt x="504" y="0"/>
                  </a:lnTo>
                  <a:cubicBezTo>
                    <a:pt x="505" y="0"/>
                    <a:pt x="507" y="1"/>
                    <a:pt x="507" y="3"/>
                  </a:cubicBezTo>
                  <a:cubicBezTo>
                    <a:pt x="507" y="4"/>
                    <a:pt x="505" y="5"/>
                    <a:pt x="504" y="5"/>
                  </a:cubicBezTo>
                  <a:lnTo>
                    <a:pt x="499" y="5"/>
                  </a:lnTo>
                  <a:cubicBezTo>
                    <a:pt x="497" y="5"/>
                    <a:pt x="496" y="4"/>
                    <a:pt x="496" y="3"/>
                  </a:cubicBezTo>
                  <a:cubicBezTo>
                    <a:pt x="496" y="1"/>
                    <a:pt x="497" y="0"/>
                    <a:pt x="499" y="0"/>
                  </a:cubicBezTo>
                  <a:close/>
                  <a:moveTo>
                    <a:pt x="515" y="0"/>
                  </a:moveTo>
                  <a:lnTo>
                    <a:pt x="520" y="0"/>
                  </a:lnTo>
                  <a:cubicBezTo>
                    <a:pt x="521" y="0"/>
                    <a:pt x="523" y="1"/>
                    <a:pt x="523" y="3"/>
                  </a:cubicBezTo>
                  <a:cubicBezTo>
                    <a:pt x="523" y="4"/>
                    <a:pt x="521" y="5"/>
                    <a:pt x="520" y="5"/>
                  </a:cubicBezTo>
                  <a:lnTo>
                    <a:pt x="515" y="5"/>
                  </a:lnTo>
                  <a:cubicBezTo>
                    <a:pt x="513" y="5"/>
                    <a:pt x="512" y="4"/>
                    <a:pt x="512" y="3"/>
                  </a:cubicBezTo>
                  <a:cubicBezTo>
                    <a:pt x="512" y="1"/>
                    <a:pt x="513" y="0"/>
                    <a:pt x="515" y="0"/>
                  </a:cubicBezTo>
                  <a:close/>
                  <a:moveTo>
                    <a:pt x="531" y="0"/>
                  </a:moveTo>
                  <a:lnTo>
                    <a:pt x="536" y="0"/>
                  </a:lnTo>
                  <a:cubicBezTo>
                    <a:pt x="537" y="0"/>
                    <a:pt x="539" y="1"/>
                    <a:pt x="539" y="3"/>
                  </a:cubicBezTo>
                  <a:cubicBezTo>
                    <a:pt x="539" y="4"/>
                    <a:pt x="537" y="5"/>
                    <a:pt x="536" y="5"/>
                  </a:cubicBezTo>
                  <a:lnTo>
                    <a:pt x="531" y="5"/>
                  </a:lnTo>
                  <a:cubicBezTo>
                    <a:pt x="529" y="5"/>
                    <a:pt x="528" y="4"/>
                    <a:pt x="528" y="3"/>
                  </a:cubicBezTo>
                  <a:cubicBezTo>
                    <a:pt x="528" y="1"/>
                    <a:pt x="529" y="0"/>
                    <a:pt x="531" y="0"/>
                  </a:cubicBezTo>
                  <a:close/>
                  <a:moveTo>
                    <a:pt x="547" y="0"/>
                  </a:moveTo>
                  <a:lnTo>
                    <a:pt x="552" y="0"/>
                  </a:lnTo>
                  <a:cubicBezTo>
                    <a:pt x="553" y="0"/>
                    <a:pt x="555" y="1"/>
                    <a:pt x="555" y="3"/>
                  </a:cubicBezTo>
                  <a:cubicBezTo>
                    <a:pt x="555" y="4"/>
                    <a:pt x="553" y="5"/>
                    <a:pt x="552" y="5"/>
                  </a:cubicBezTo>
                  <a:lnTo>
                    <a:pt x="547" y="5"/>
                  </a:lnTo>
                  <a:cubicBezTo>
                    <a:pt x="545" y="5"/>
                    <a:pt x="544" y="4"/>
                    <a:pt x="544" y="3"/>
                  </a:cubicBezTo>
                  <a:cubicBezTo>
                    <a:pt x="544" y="1"/>
                    <a:pt x="545" y="0"/>
                    <a:pt x="547" y="0"/>
                  </a:cubicBezTo>
                  <a:close/>
                  <a:moveTo>
                    <a:pt x="563" y="0"/>
                  </a:moveTo>
                  <a:lnTo>
                    <a:pt x="568" y="0"/>
                  </a:lnTo>
                  <a:cubicBezTo>
                    <a:pt x="569" y="0"/>
                    <a:pt x="571" y="1"/>
                    <a:pt x="571" y="3"/>
                  </a:cubicBezTo>
                  <a:cubicBezTo>
                    <a:pt x="571" y="4"/>
                    <a:pt x="569" y="5"/>
                    <a:pt x="568" y="5"/>
                  </a:cubicBezTo>
                  <a:lnTo>
                    <a:pt x="563" y="5"/>
                  </a:lnTo>
                  <a:cubicBezTo>
                    <a:pt x="561" y="5"/>
                    <a:pt x="560" y="4"/>
                    <a:pt x="560" y="3"/>
                  </a:cubicBezTo>
                  <a:cubicBezTo>
                    <a:pt x="560" y="1"/>
                    <a:pt x="561" y="0"/>
                    <a:pt x="563" y="0"/>
                  </a:cubicBezTo>
                  <a:close/>
                  <a:moveTo>
                    <a:pt x="579" y="0"/>
                  </a:moveTo>
                  <a:lnTo>
                    <a:pt x="584" y="0"/>
                  </a:lnTo>
                  <a:cubicBezTo>
                    <a:pt x="585" y="0"/>
                    <a:pt x="587" y="1"/>
                    <a:pt x="587" y="3"/>
                  </a:cubicBezTo>
                  <a:cubicBezTo>
                    <a:pt x="587" y="4"/>
                    <a:pt x="585" y="5"/>
                    <a:pt x="584" y="5"/>
                  </a:cubicBezTo>
                  <a:lnTo>
                    <a:pt x="579" y="5"/>
                  </a:lnTo>
                  <a:cubicBezTo>
                    <a:pt x="577" y="5"/>
                    <a:pt x="576" y="4"/>
                    <a:pt x="576" y="3"/>
                  </a:cubicBezTo>
                  <a:cubicBezTo>
                    <a:pt x="576" y="1"/>
                    <a:pt x="577" y="0"/>
                    <a:pt x="579" y="0"/>
                  </a:cubicBezTo>
                  <a:close/>
                  <a:moveTo>
                    <a:pt x="595" y="0"/>
                  </a:moveTo>
                  <a:lnTo>
                    <a:pt x="600" y="0"/>
                  </a:lnTo>
                  <a:cubicBezTo>
                    <a:pt x="601" y="0"/>
                    <a:pt x="603" y="1"/>
                    <a:pt x="603" y="3"/>
                  </a:cubicBezTo>
                  <a:cubicBezTo>
                    <a:pt x="603" y="4"/>
                    <a:pt x="601" y="5"/>
                    <a:pt x="600" y="5"/>
                  </a:cubicBezTo>
                  <a:lnTo>
                    <a:pt x="595" y="5"/>
                  </a:lnTo>
                  <a:cubicBezTo>
                    <a:pt x="593" y="5"/>
                    <a:pt x="592" y="4"/>
                    <a:pt x="592" y="3"/>
                  </a:cubicBezTo>
                  <a:cubicBezTo>
                    <a:pt x="592" y="1"/>
                    <a:pt x="593" y="0"/>
                    <a:pt x="595" y="0"/>
                  </a:cubicBezTo>
                  <a:close/>
                  <a:moveTo>
                    <a:pt x="611" y="0"/>
                  </a:moveTo>
                  <a:lnTo>
                    <a:pt x="616" y="0"/>
                  </a:lnTo>
                  <a:cubicBezTo>
                    <a:pt x="617" y="0"/>
                    <a:pt x="619" y="1"/>
                    <a:pt x="619" y="3"/>
                  </a:cubicBezTo>
                  <a:cubicBezTo>
                    <a:pt x="619" y="4"/>
                    <a:pt x="617" y="5"/>
                    <a:pt x="616" y="5"/>
                  </a:cubicBezTo>
                  <a:lnTo>
                    <a:pt x="611" y="5"/>
                  </a:lnTo>
                  <a:cubicBezTo>
                    <a:pt x="609" y="5"/>
                    <a:pt x="608" y="4"/>
                    <a:pt x="608" y="3"/>
                  </a:cubicBezTo>
                  <a:cubicBezTo>
                    <a:pt x="608" y="1"/>
                    <a:pt x="609" y="0"/>
                    <a:pt x="611" y="0"/>
                  </a:cubicBezTo>
                  <a:close/>
                  <a:moveTo>
                    <a:pt x="627" y="0"/>
                  </a:moveTo>
                  <a:lnTo>
                    <a:pt x="632" y="0"/>
                  </a:lnTo>
                  <a:cubicBezTo>
                    <a:pt x="633" y="0"/>
                    <a:pt x="635" y="1"/>
                    <a:pt x="635" y="3"/>
                  </a:cubicBezTo>
                  <a:cubicBezTo>
                    <a:pt x="635" y="4"/>
                    <a:pt x="633" y="5"/>
                    <a:pt x="632" y="5"/>
                  </a:cubicBezTo>
                  <a:lnTo>
                    <a:pt x="627" y="5"/>
                  </a:lnTo>
                  <a:cubicBezTo>
                    <a:pt x="625" y="5"/>
                    <a:pt x="624" y="4"/>
                    <a:pt x="624" y="3"/>
                  </a:cubicBezTo>
                  <a:cubicBezTo>
                    <a:pt x="624" y="1"/>
                    <a:pt x="625" y="0"/>
                    <a:pt x="627" y="0"/>
                  </a:cubicBezTo>
                  <a:close/>
                  <a:moveTo>
                    <a:pt x="643" y="0"/>
                  </a:moveTo>
                  <a:lnTo>
                    <a:pt x="648" y="0"/>
                  </a:lnTo>
                  <a:cubicBezTo>
                    <a:pt x="649" y="0"/>
                    <a:pt x="651" y="1"/>
                    <a:pt x="651" y="3"/>
                  </a:cubicBezTo>
                  <a:cubicBezTo>
                    <a:pt x="651" y="4"/>
                    <a:pt x="649" y="5"/>
                    <a:pt x="648" y="5"/>
                  </a:cubicBezTo>
                  <a:lnTo>
                    <a:pt x="643" y="5"/>
                  </a:lnTo>
                  <a:cubicBezTo>
                    <a:pt x="641" y="5"/>
                    <a:pt x="640" y="4"/>
                    <a:pt x="640" y="3"/>
                  </a:cubicBezTo>
                  <a:cubicBezTo>
                    <a:pt x="640" y="1"/>
                    <a:pt x="641" y="0"/>
                    <a:pt x="643" y="0"/>
                  </a:cubicBezTo>
                  <a:close/>
                  <a:moveTo>
                    <a:pt x="659" y="0"/>
                  </a:moveTo>
                  <a:lnTo>
                    <a:pt x="664" y="0"/>
                  </a:lnTo>
                  <a:cubicBezTo>
                    <a:pt x="665" y="0"/>
                    <a:pt x="667" y="1"/>
                    <a:pt x="667" y="3"/>
                  </a:cubicBezTo>
                  <a:cubicBezTo>
                    <a:pt x="667" y="4"/>
                    <a:pt x="665" y="5"/>
                    <a:pt x="664" y="5"/>
                  </a:cubicBezTo>
                  <a:lnTo>
                    <a:pt x="659" y="5"/>
                  </a:lnTo>
                  <a:cubicBezTo>
                    <a:pt x="657" y="5"/>
                    <a:pt x="656" y="4"/>
                    <a:pt x="656" y="3"/>
                  </a:cubicBezTo>
                  <a:cubicBezTo>
                    <a:pt x="656" y="1"/>
                    <a:pt x="657" y="0"/>
                    <a:pt x="659" y="0"/>
                  </a:cubicBezTo>
                  <a:close/>
                  <a:moveTo>
                    <a:pt x="675" y="0"/>
                  </a:moveTo>
                  <a:lnTo>
                    <a:pt x="680" y="0"/>
                  </a:lnTo>
                  <a:cubicBezTo>
                    <a:pt x="681" y="0"/>
                    <a:pt x="683" y="1"/>
                    <a:pt x="683" y="3"/>
                  </a:cubicBezTo>
                  <a:cubicBezTo>
                    <a:pt x="683" y="4"/>
                    <a:pt x="681" y="5"/>
                    <a:pt x="680" y="5"/>
                  </a:cubicBezTo>
                  <a:lnTo>
                    <a:pt x="675" y="5"/>
                  </a:lnTo>
                  <a:cubicBezTo>
                    <a:pt x="673" y="5"/>
                    <a:pt x="672" y="4"/>
                    <a:pt x="672" y="3"/>
                  </a:cubicBezTo>
                  <a:cubicBezTo>
                    <a:pt x="672" y="1"/>
                    <a:pt x="673" y="0"/>
                    <a:pt x="675" y="0"/>
                  </a:cubicBezTo>
                  <a:close/>
                  <a:moveTo>
                    <a:pt x="691" y="0"/>
                  </a:moveTo>
                  <a:lnTo>
                    <a:pt x="696" y="0"/>
                  </a:lnTo>
                  <a:cubicBezTo>
                    <a:pt x="697" y="0"/>
                    <a:pt x="699" y="1"/>
                    <a:pt x="699" y="3"/>
                  </a:cubicBezTo>
                  <a:cubicBezTo>
                    <a:pt x="699" y="4"/>
                    <a:pt x="697" y="5"/>
                    <a:pt x="696" y="5"/>
                  </a:cubicBezTo>
                  <a:lnTo>
                    <a:pt x="691" y="5"/>
                  </a:lnTo>
                  <a:cubicBezTo>
                    <a:pt x="689" y="5"/>
                    <a:pt x="688" y="4"/>
                    <a:pt x="688" y="3"/>
                  </a:cubicBezTo>
                  <a:cubicBezTo>
                    <a:pt x="688" y="1"/>
                    <a:pt x="689" y="0"/>
                    <a:pt x="691" y="0"/>
                  </a:cubicBezTo>
                  <a:close/>
                  <a:moveTo>
                    <a:pt x="707" y="0"/>
                  </a:moveTo>
                  <a:lnTo>
                    <a:pt x="712" y="0"/>
                  </a:lnTo>
                  <a:cubicBezTo>
                    <a:pt x="713" y="0"/>
                    <a:pt x="715" y="1"/>
                    <a:pt x="715" y="3"/>
                  </a:cubicBezTo>
                  <a:cubicBezTo>
                    <a:pt x="715" y="4"/>
                    <a:pt x="713" y="5"/>
                    <a:pt x="712" y="5"/>
                  </a:cubicBezTo>
                  <a:lnTo>
                    <a:pt x="707" y="5"/>
                  </a:lnTo>
                  <a:cubicBezTo>
                    <a:pt x="705" y="5"/>
                    <a:pt x="704" y="4"/>
                    <a:pt x="704" y="3"/>
                  </a:cubicBezTo>
                  <a:cubicBezTo>
                    <a:pt x="704" y="1"/>
                    <a:pt x="705" y="0"/>
                    <a:pt x="707" y="0"/>
                  </a:cubicBezTo>
                  <a:close/>
                  <a:moveTo>
                    <a:pt x="723" y="0"/>
                  </a:moveTo>
                  <a:lnTo>
                    <a:pt x="728" y="0"/>
                  </a:lnTo>
                  <a:cubicBezTo>
                    <a:pt x="729" y="0"/>
                    <a:pt x="731" y="1"/>
                    <a:pt x="731" y="3"/>
                  </a:cubicBezTo>
                  <a:cubicBezTo>
                    <a:pt x="731" y="4"/>
                    <a:pt x="729" y="5"/>
                    <a:pt x="728" y="5"/>
                  </a:cubicBezTo>
                  <a:lnTo>
                    <a:pt x="723" y="5"/>
                  </a:lnTo>
                  <a:cubicBezTo>
                    <a:pt x="721" y="5"/>
                    <a:pt x="720" y="4"/>
                    <a:pt x="720" y="3"/>
                  </a:cubicBezTo>
                  <a:cubicBezTo>
                    <a:pt x="720" y="1"/>
                    <a:pt x="721" y="0"/>
                    <a:pt x="723" y="0"/>
                  </a:cubicBezTo>
                  <a:close/>
                  <a:moveTo>
                    <a:pt x="739" y="0"/>
                  </a:moveTo>
                  <a:lnTo>
                    <a:pt x="744" y="0"/>
                  </a:lnTo>
                  <a:cubicBezTo>
                    <a:pt x="745" y="0"/>
                    <a:pt x="747" y="1"/>
                    <a:pt x="747" y="3"/>
                  </a:cubicBezTo>
                  <a:cubicBezTo>
                    <a:pt x="747" y="4"/>
                    <a:pt x="745" y="5"/>
                    <a:pt x="744" y="5"/>
                  </a:cubicBezTo>
                  <a:lnTo>
                    <a:pt x="739" y="5"/>
                  </a:lnTo>
                  <a:cubicBezTo>
                    <a:pt x="737" y="5"/>
                    <a:pt x="736" y="4"/>
                    <a:pt x="736" y="3"/>
                  </a:cubicBezTo>
                  <a:cubicBezTo>
                    <a:pt x="736" y="1"/>
                    <a:pt x="737" y="0"/>
                    <a:pt x="739" y="0"/>
                  </a:cubicBezTo>
                  <a:close/>
                  <a:moveTo>
                    <a:pt x="755" y="0"/>
                  </a:moveTo>
                  <a:lnTo>
                    <a:pt x="760" y="0"/>
                  </a:lnTo>
                  <a:cubicBezTo>
                    <a:pt x="761" y="0"/>
                    <a:pt x="763" y="1"/>
                    <a:pt x="763" y="3"/>
                  </a:cubicBezTo>
                  <a:cubicBezTo>
                    <a:pt x="763" y="4"/>
                    <a:pt x="761" y="5"/>
                    <a:pt x="760" y="5"/>
                  </a:cubicBezTo>
                  <a:lnTo>
                    <a:pt x="755" y="5"/>
                  </a:lnTo>
                  <a:cubicBezTo>
                    <a:pt x="753" y="5"/>
                    <a:pt x="752" y="4"/>
                    <a:pt x="752" y="3"/>
                  </a:cubicBezTo>
                  <a:cubicBezTo>
                    <a:pt x="752" y="1"/>
                    <a:pt x="753" y="0"/>
                    <a:pt x="755" y="0"/>
                  </a:cubicBezTo>
                  <a:close/>
                  <a:moveTo>
                    <a:pt x="771" y="0"/>
                  </a:moveTo>
                  <a:lnTo>
                    <a:pt x="776" y="0"/>
                  </a:lnTo>
                  <a:cubicBezTo>
                    <a:pt x="777" y="0"/>
                    <a:pt x="779" y="1"/>
                    <a:pt x="779" y="3"/>
                  </a:cubicBezTo>
                  <a:cubicBezTo>
                    <a:pt x="779" y="4"/>
                    <a:pt x="777" y="5"/>
                    <a:pt x="776" y="5"/>
                  </a:cubicBezTo>
                  <a:lnTo>
                    <a:pt x="771" y="5"/>
                  </a:lnTo>
                  <a:cubicBezTo>
                    <a:pt x="769" y="5"/>
                    <a:pt x="768" y="4"/>
                    <a:pt x="768" y="3"/>
                  </a:cubicBezTo>
                  <a:cubicBezTo>
                    <a:pt x="768" y="1"/>
                    <a:pt x="769" y="0"/>
                    <a:pt x="771" y="0"/>
                  </a:cubicBezTo>
                  <a:close/>
                  <a:moveTo>
                    <a:pt x="787" y="0"/>
                  </a:moveTo>
                  <a:lnTo>
                    <a:pt x="792" y="0"/>
                  </a:lnTo>
                  <a:cubicBezTo>
                    <a:pt x="793" y="0"/>
                    <a:pt x="795" y="1"/>
                    <a:pt x="795" y="3"/>
                  </a:cubicBezTo>
                  <a:cubicBezTo>
                    <a:pt x="795" y="4"/>
                    <a:pt x="793" y="5"/>
                    <a:pt x="792" y="5"/>
                  </a:cubicBezTo>
                  <a:lnTo>
                    <a:pt x="787" y="5"/>
                  </a:lnTo>
                  <a:cubicBezTo>
                    <a:pt x="785" y="5"/>
                    <a:pt x="784" y="4"/>
                    <a:pt x="784" y="3"/>
                  </a:cubicBezTo>
                  <a:cubicBezTo>
                    <a:pt x="784" y="1"/>
                    <a:pt x="785" y="0"/>
                    <a:pt x="787" y="0"/>
                  </a:cubicBezTo>
                  <a:close/>
                  <a:moveTo>
                    <a:pt x="803" y="0"/>
                  </a:moveTo>
                  <a:lnTo>
                    <a:pt x="808" y="0"/>
                  </a:lnTo>
                  <a:cubicBezTo>
                    <a:pt x="809" y="0"/>
                    <a:pt x="811" y="1"/>
                    <a:pt x="811" y="3"/>
                  </a:cubicBezTo>
                  <a:cubicBezTo>
                    <a:pt x="811" y="4"/>
                    <a:pt x="809" y="5"/>
                    <a:pt x="808" y="5"/>
                  </a:cubicBezTo>
                  <a:lnTo>
                    <a:pt x="803" y="5"/>
                  </a:lnTo>
                  <a:cubicBezTo>
                    <a:pt x="801" y="5"/>
                    <a:pt x="800" y="4"/>
                    <a:pt x="800" y="3"/>
                  </a:cubicBezTo>
                  <a:cubicBezTo>
                    <a:pt x="800" y="1"/>
                    <a:pt x="801" y="0"/>
                    <a:pt x="803" y="0"/>
                  </a:cubicBezTo>
                  <a:close/>
                  <a:moveTo>
                    <a:pt x="819" y="0"/>
                  </a:moveTo>
                  <a:lnTo>
                    <a:pt x="824" y="0"/>
                  </a:lnTo>
                  <a:cubicBezTo>
                    <a:pt x="825" y="0"/>
                    <a:pt x="827" y="1"/>
                    <a:pt x="827" y="3"/>
                  </a:cubicBezTo>
                  <a:cubicBezTo>
                    <a:pt x="827" y="4"/>
                    <a:pt x="825" y="5"/>
                    <a:pt x="824" y="5"/>
                  </a:cubicBezTo>
                  <a:lnTo>
                    <a:pt x="819" y="5"/>
                  </a:lnTo>
                  <a:cubicBezTo>
                    <a:pt x="817" y="5"/>
                    <a:pt x="816" y="4"/>
                    <a:pt x="816" y="3"/>
                  </a:cubicBezTo>
                  <a:cubicBezTo>
                    <a:pt x="816" y="1"/>
                    <a:pt x="817" y="0"/>
                    <a:pt x="819" y="0"/>
                  </a:cubicBezTo>
                  <a:close/>
                  <a:moveTo>
                    <a:pt x="835" y="0"/>
                  </a:moveTo>
                  <a:lnTo>
                    <a:pt x="840" y="0"/>
                  </a:lnTo>
                  <a:cubicBezTo>
                    <a:pt x="841" y="0"/>
                    <a:pt x="843" y="1"/>
                    <a:pt x="843" y="3"/>
                  </a:cubicBezTo>
                  <a:cubicBezTo>
                    <a:pt x="843" y="4"/>
                    <a:pt x="841" y="5"/>
                    <a:pt x="840" y="5"/>
                  </a:cubicBezTo>
                  <a:lnTo>
                    <a:pt x="835" y="5"/>
                  </a:lnTo>
                  <a:cubicBezTo>
                    <a:pt x="833" y="5"/>
                    <a:pt x="832" y="4"/>
                    <a:pt x="832" y="3"/>
                  </a:cubicBezTo>
                  <a:cubicBezTo>
                    <a:pt x="832" y="1"/>
                    <a:pt x="833" y="0"/>
                    <a:pt x="835" y="0"/>
                  </a:cubicBezTo>
                  <a:close/>
                  <a:moveTo>
                    <a:pt x="851" y="0"/>
                  </a:moveTo>
                  <a:lnTo>
                    <a:pt x="856" y="0"/>
                  </a:lnTo>
                  <a:cubicBezTo>
                    <a:pt x="857" y="0"/>
                    <a:pt x="859" y="1"/>
                    <a:pt x="859" y="3"/>
                  </a:cubicBezTo>
                  <a:cubicBezTo>
                    <a:pt x="859" y="4"/>
                    <a:pt x="857" y="5"/>
                    <a:pt x="856" y="5"/>
                  </a:cubicBezTo>
                  <a:lnTo>
                    <a:pt x="851" y="5"/>
                  </a:lnTo>
                  <a:cubicBezTo>
                    <a:pt x="849" y="5"/>
                    <a:pt x="848" y="4"/>
                    <a:pt x="848" y="3"/>
                  </a:cubicBezTo>
                  <a:cubicBezTo>
                    <a:pt x="848" y="1"/>
                    <a:pt x="849" y="0"/>
                    <a:pt x="851" y="0"/>
                  </a:cubicBezTo>
                  <a:close/>
                  <a:moveTo>
                    <a:pt x="867" y="0"/>
                  </a:moveTo>
                  <a:lnTo>
                    <a:pt x="872" y="0"/>
                  </a:lnTo>
                  <a:cubicBezTo>
                    <a:pt x="873" y="0"/>
                    <a:pt x="875" y="1"/>
                    <a:pt x="875" y="3"/>
                  </a:cubicBezTo>
                  <a:cubicBezTo>
                    <a:pt x="875" y="4"/>
                    <a:pt x="873" y="5"/>
                    <a:pt x="872" y="5"/>
                  </a:cubicBezTo>
                  <a:lnTo>
                    <a:pt x="867" y="5"/>
                  </a:lnTo>
                  <a:cubicBezTo>
                    <a:pt x="865" y="5"/>
                    <a:pt x="864" y="4"/>
                    <a:pt x="864" y="3"/>
                  </a:cubicBezTo>
                  <a:cubicBezTo>
                    <a:pt x="864" y="1"/>
                    <a:pt x="865" y="0"/>
                    <a:pt x="867" y="0"/>
                  </a:cubicBezTo>
                  <a:close/>
                  <a:moveTo>
                    <a:pt x="883" y="0"/>
                  </a:moveTo>
                  <a:lnTo>
                    <a:pt x="888" y="0"/>
                  </a:lnTo>
                  <a:cubicBezTo>
                    <a:pt x="889" y="0"/>
                    <a:pt x="891" y="1"/>
                    <a:pt x="891" y="3"/>
                  </a:cubicBezTo>
                  <a:cubicBezTo>
                    <a:pt x="891" y="4"/>
                    <a:pt x="889" y="5"/>
                    <a:pt x="888" y="5"/>
                  </a:cubicBezTo>
                  <a:lnTo>
                    <a:pt x="883" y="5"/>
                  </a:lnTo>
                  <a:cubicBezTo>
                    <a:pt x="881" y="5"/>
                    <a:pt x="880" y="4"/>
                    <a:pt x="880" y="3"/>
                  </a:cubicBezTo>
                  <a:cubicBezTo>
                    <a:pt x="880" y="1"/>
                    <a:pt x="881" y="0"/>
                    <a:pt x="883" y="0"/>
                  </a:cubicBezTo>
                  <a:close/>
                  <a:moveTo>
                    <a:pt x="899" y="0"/>
                  </a:moveTo>
                  <a:lnTo>
                    <a:pt x="904" y="0"/>
                  </a:lnTo>
                  <a:cubicBezTo>
                    <a:pt x="905" y="0"/>
                    <a:pt x="907" y="1"/>
                    <a:pt x="907" y="3"/>
                  </a:cubicBezTo>
                  <a:cubicBezTo>
                    <a:pt x="907" y="4"/>
                    <a:pt x="905" y="5"/>
                    <a:pt x="904" y="5"/>
                  </a:cubicBezTo>
                  <a:lnTo>
                    <a:pt x="899" y="5"/>
                  </a:lnTo>
                  <a:cubicBezTo>
                    <a:pt x="897" y="5"/>
                    <a:pt x="896" y="4"/>
                    <a:pt x="896" y="3"/>
                  </a:cubicBezTo>
                  <a:cubicBezTo>
                    <a:pt x="896" y="1"/>
                    <a:pt x="897" y="0"/>
                    <a:pt x="899" y="0"/>
                  </a:cubicBezTo>
                  <a:close/>
                  <a:moveTo>
                    <a:pt x="915" y="0"/>
                  </a:moveTo>
                  <a:lnTo>
                    <a:pt x="920" y="0"/>
                  </a:lnTo>
                  <a:cubicBezTo>
                    <a:pt x="921" y="0"/>
                    <a:pt x="923" y="1"/>
                    <a:pt x="923" y="3"/>
                  </a:cubicBezTo>
                  <a:cubicBezTo>
                    <a:pt x="923" y="4"/>
                    <a:pt x="921" y="5"/>
                    <a:pt x="920" y="5"/>
                  </a:cubicBezTo>
                  <a:lnTo>
                    <a:pt x="915" y="5"/>
                  </a:lnTo>
                  <a:cubicBezTo>
                    <a:pt x="913" y="5"/>
                    <a:pt x="912" y="4"/>
                    <a:pt x="912" y="3"/>
                  </a:cubicBezTo>
                  <a:cubicBezTo>
                    <a:pt x="912" y="1"/>
                    <a:pt x="913" y="0"/>
                    <a:pt x="915" y="0"/>
                  </a:cubicBezTo>
                  <a:close/>
                  <a:moveTo>
                    <a:pt x="931" y="0"/>
                  </a:moveTo>
                  <a:lnTo>
                    <a:pt x="936" y="0"/>
                  </a:lnTo>
                  <a:cubicBezTo>
                    <a:pt x="937" y="0"/>
                    <a:pt x="939" y="1"/>
                    <a:pt x="939" y="3"/>
                  </a:cubicBezTo>
                  <a:cubicBezTo>
                    <a:pt x="939" y="4"/>
                    <a:pt x="937" y="5"/>
                    <a:pt x="936" y="5"/>
                  </a:cubicBezTo>
                  <a:lnTo>
                    <a:pt x="931" y="5"/>
                  </a:lnTo>
                  <a:cubicBezTo>
                    <a:pt x="929" y="5"/>
                    <a:pt x="928" y="4"/>
                    <a:pt x="928" y="3"/>
                  </a:cubicBezTo>
                  <a:cubicBezTo>
                    <a:pt x="928" y="1"/>
                    <a:pt x="929" y="0"/>
                    <a:pt x="931" y="0"/>
                  </a:cubicBezTo>
                  <a:close/>
                  <a:moveTo>
                    <a:pt x="947" y="0"/>
                  </a:moveTo>
                  <a:lnTo>
                    <a:pt x="952" y="0"/>
                  </a:lnTo>
                  <a:cubicBezTo>
                    <a:pt x="953" y="0"/>
                    <a:pt x="955" y="1"/>
                    <a:pt x="955" y="3"/>
                  </a:cubicBezTo>
                  <a:cubicBezTo>
                    <a:pt x="955" y="4"/>
                    <a:pt x="953" y="5"/>
                    <a:pt x="952" y="5"/>
                  </a:cubicBezTo>
                  <a:lnTo>
                    <a:pt x="947" y="5"/>
                  </a:lnTo>
                  <a:cubicBezTo>
                    <a:pt x="945" y="5"/>
                    <a:pt x="944" y="4"/>
                    <a:pt x="944" y="3"/>
                  </a:cubicBezTo>
                  <a:cubicBezTo>
                    <a:pt x="944" y="1"/>
                    <a:pt x="945" y="0"/>
                    <a:pt x="947" y="0"/>
                  </a:cubicBezTo>
                  <a:close/>
                  <a:moveTo>
                    <a:pt x="963" y="0"/>
                  </a:moveTo>
                  <a:lnTo>
                    <a:pt x="968" y="0"/>
                  </a:lnTo>
                  <a:cubicBezTo>
                    <a:pt x="969" y="0"/>
                    <a:pt x="971" y="1"/>
                    <a:pt x="971" y="3"/>
                  </a:cubicBezTo>
                  <a:cubicBezTo>
                    <a:pt x="971" y="4"/>
                    <a:pt x="969" y="5"/>
                    <a:pt x="968" y="5"/>
                  </a:cubicBezTo>
                  <a:lnTo>
                    <a:pt x="963" y="5"/>
                  </a:lnTo>
                  <a:cubicBezTo>
                    <a:pt x="961" y="5"/>
                    <a:pt x="960" y="4"/>
                    <a:pt x="960" y="3"/>
                  </a:cubicBezTo>
                  <a:cubicBezTo>
                    <a:pt x="960" y="1"/>
                    <a:pt x="961" y="0"/>
                    <a:pt x="963" y="0"/>
                  </a:cubicBezTo>
                  <a:close/>
                  <a:moveTo>
                    <a:pt x="979" y="0"/>
                  </a:moveTo>
                  <a:lnTo>
                    <a:pt x="984" y="0"/>
                  </a:lnTo>
                  <a:cubicBezTo>
                    <a:pt x="985" y="0"/>
                    <a:pt x="987" y="1"/>
                    <a:pt x="987" y="3"/>
                  </a:cubicBezTo>
                  <a:cubicBezTo>
                    <a:pt x="987" y="4"/>
                    <a:pt x="985" y="5"/>
                    <a:pt x="984" y="5"/>
                  </a:cubicBezTo>
                  <a:lnTo>
                    <a:pt x="979" y="5"/>
                  </a:lnTo>
                  <a:cubicBezTo>
                    <a:pt x="977" y="5"/>
                    <a:pt x="976" y="4"/>
                    <a:pt x="976" y="3"/>
                  </a:cubicBezTo>
                  <a:cubicBezTo>
                    <a:pt x="976" y="1"/>
                    <a:pt x="977" y="0"/>
                    <a:pt x="979" y="0"/>
                  </a:cubicBezTo>
                  <a:close/>
                  <a:moveTo>
                    <a:pt x="995" y="0"/>
                  </a:moveTo>
                  <a:lnTo>
                    <a:pt x="1000" y="0"/>
                  </a:lnTo>
                  <a:cubicBezTo>
                    <a:pt x="1001" y="0"/>
                    <a:pt x="1003" y="1"/>
                    <a:pt x="1003" y="3"/>
                  </a:cubicBezTo>
                  <a:cubicBezTo>
                    <a:pt x="1003" y="4"/>
                    <a:pt x="1001" y="5"/>
                    <a:pt x="1000" y="5"/>
                  </a:cubicBezTo>
                  <a:lnTo>
                    <a:pt x="995" y="5"/>
                  </a:lnTo>
                  <a:cubicBezTo>
                    <a:pt x="993" y="5"/>
                    <a:pt x="992" y="4"/>
                    <a:pt x="992" y="3"/>
                  </a:cubicBezTo>
                  <a:cubicBezTo>
                    <a:pt x="992" y="1"/>
                    <a:pt x="993" y="0"/>
                    <a:pt x="995" y="0"/>
                  </a:cubicBezTo>
                  <a:close/>
                  <a:moveTo>
                    <a:pt x="1011" y="0"/>
                  </a:moveTo>
                  <a:lnTo>
                    <a:pt x="1016" y="0"/>
                  </a:lnTo>
                  <a:cubicBezTo>
                    <a:pt x="1017" y="0"/>
                    <a:pt x="1019" y="1"/>
                    <a:pt x="1019" y="3"/>
                  </a:cubicBezTo>
                  <a:cubicBezTo>
                    <a:pt x="1019" y="4"/>
                    <a:pt x="1017" y="5"/>
                    <a:pt x="1016" y="5"/>
                  </a:cubicBezTo>
                  <a:lnTo>
                    <a:pt x="1011" y="5"/>
                  </a:lnTo>
                  <a:cubicBezTo>
                    <a:pt x="1009" y="5"/>
                    <a:pt x="1008" y="4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lose/>
                  <a:moveTo>
                    <a:pt x="1027" y="0"/>
                  </a:moveTo>
                  <a:lnTo>
                    <a:pt x="1032" y="0"/>
                  </a:lnTo>
                  <a:cubicBezTo>
                    <a:pt x="1033" y="0"/>
                    <a:pt x="1035" y="1"/>
                    <a:pt x="1035" y="3"/>
                  </a:cubicBezTo>
                  <a:cubicBezTo>
                    <a:pt x="1035" y="4"/>
                    <a:pt x="1033" y="5"/>
                    <a:pt x="1032" y="5"/>
                  </a:cubicBezTo>
                  <a:lnTo>
                    <a:pt x="1027" y="5"/>
                  </a:lnTo>
                  <a:cubicBezTo>
                    <a:pt x="1025" y="5"/>
                    <a:pt x="1024" y="4"/>
                    <a:pt x="1024" y="3"/>
                  </a:cubicBezTo>
                  <a:cubicBezTo>
                    <a:pt x="1024" y="1"/>
                    <a:pt x="1025" y="0"/>
                    <a:pt x="1027" y="0"/>
                  </a:cubicBezTo>
                  <a:close/>
                  <a:moveTo>
                    <a:pt x="1043" y="0"/>
                  </a:moveTo>
                  <a:lnTo>
                    <a:pt x="1048" y="0"/>
                  </a:lnTo>
                  <a:cubicBezTo>
                    <a:pt x="1049" y="0"/>
                    <a:pt x="1051" y="1"/>
                    <a:pt x="1051" y="3"/>
                  </a:cubicBezTo>
                  <a:cubicBezTo>
                    <a:pt x="1051" y="4"/>
                    <a:pt x="1049" y="5"/>
                    <a:pt x="1048" y="5"/>
                  </a:cubicBezTo>
                  <a:lnTo>
                    <a:pt x="1043" y="5"/>
                  </a:lnTo>
                  <a:cubicBezTo>
                    <a:pt x="1041" y="5"/>
                    <a:pt x="1040" y="4"/>
                    <a:pt x="1040" y="3"/>
                  </a:cubicBezTo>
                  <a:cubicBezTo>
                    <a:pt x="1040" y="1"/>
                    <a:pt x="1041" y="0"/>
                    <a:pt x="1043" y="0"/>
                  </a:cubicBezTo>
                  <a:close/>
                  <a:moveTo>
                    <a:pt x="1059" y="0"/>
                  </a:moveTo>
                  <a:lnTo>
                    <a:pt x="1064" y="0"/>
                  </a:lnTo>
                  <a:cubicBezTo>
                    <a:pt x="1065" y="0"/>
                    <a:pt x="1067" y="1"/>
                    <a:pt x="1067" y="3"/>
                  </a:cubicBezTo>
                  <a:cubicBezTo>
                    <a:pt x="1067" y="4"/>
                    <a:pt x="1065" y="5"/>
                    <a:pt x="1064" y="5"/>
                  </a:cubicBezTo>
                  <a:lnTo>
                    <a:pt x="1059" y="5"/>
                  </a:lnTo>
                  <a:cubicBezTo>
                    <a:pt x="1057" y="5"/>
                    <a:pt x="1056" y="4"/>
                    <a:pt x="1056" y="3"/>
                  </a:cubicBezTo>
                  <a:cubicBezTo>
                    <a:pt x="1056" y="1"/>
                    <a:pt x="1057" y="0"/>
                    <a:pt x="1059" y="0"/>
                  </a:cubicBezTo>
                  <a:close/>
                  <a:moveTo>
                    <a:pt x="1075" y="0"/>
                  </a:moveTo>
                  <a:lnTo>
                    <a:pt x="1080" y="0"/>
                  </a:lnTo>
                  <a:cubicBezTo>
                    <a:pt x="1081" y="0"/>
                    <a:pt x="1083" y="1"/>
                    <a:pt x="1083" y="3"/>
                  </a:cubicBezTo>
                  <a:cubicBezTo>
                    <a:pt x="1083" y="4"/>
                    <a:pt x="1081" y="5"/>
                    <a:pt x="1080" y="5"/>
                  </a:cubicBezTo>
                  <a:lnTo>
                    <a:pt x="1075" y="5"/>
                  </a:lnTo>
                  <a:cubicBezTo>
                    <a:pt x="1073" y="5"/>
                    <a:pt x="1072" y="4"/>
                    <a:pt x="1072" y="3"/>
                  </a:cubicBezTo>
                  <a:cubicBezTo>
                    <a:pt x="1072" y="1"/>
                    <a:pt x="1073" y="0"/>
                    <a:pt x="1075" y="0"/>
                  </a:cubicBezTo>
                  <a:close/>
                  <a:moveTo>
                    <a:pt x="1091" y="0"/>
                  </a:moveTo>
                  <a:lnTo>
                    <a:pt x="1096" y="0"/>
                  </a:lnTo>
                  <a:cubicBezTo>
                    <a:pt x="1097" y="0"/>
                    <a:pt x="1099" y="1"/>
                    <a:pt x="1099" y="3"/>
                  </a:cubicBezTo>
                  <a:cubicBezTo>
                    <a:pt x="1099" y="4"/>
                    <a:pt x="1097" y="5"/>
                    <a:pt x="1096" y="5"/>
                  </a:cubicBezTo>
                  <a:lnTo>
                    <a:pt x="1091" y="5"/>
                  </a:lnTo>
                  <a:cubicBezTo>
                    <a:pt x="1089" y="5"/>
                    <a:pt x="1088" y="4"/>
                    <a:pt x="1088" y="3"/>
                  </a:cubicBezTo>
                  <a:cubicBezTo>
                    <a:pt x="1088" y="1"/>
                    <a:pt x="1089" y="0"/>
                    <a:pt x="1091" y="0"/>
                  </a:cubicBezTo>
                  <a:close/>
                  <a:moveTo>
                    <a:pt x="1107" y="0"/>
                  </a:moveTo>
                  <a:lnTo>
                    <a:pt x="1112" y="0"/>
                  </a:lnTo>
                  <a:cubicBezTo>
                    <a:pt x="1113" y="0"/>
                    <a:pt x="1115" y="1"/>
                    <a:pt x="1115" y="3"/>
                  </a:cubicBezTo>
                  <a:cubicBezTo>
                    <a:pt x="1115" y="4"/>
                    <a:pt x="1113" y="5"/>
                    <a:pt x="1112" y="5"/>
                  </a:cubicBezTo>
                  <a:lnTo>
                    <a:pt x="1107" y="5"/>
                  </a:lnTo>
                  <a:cubicBezTo>
                    <a:pt x="1105" y="5"/>
                    <a:pt x="1104" y="4"/>
                    <a:pt x="1104" y="3"/>
                  </a:cubicBezTo>
                  <a:cubicBezTo>
                    <a:pt x="1104" y="1"/>
                    <a:pt x="1105" y="0"/>
                    <a:pt x="1107" y="0"/>
                  </a:cubicBezTo>
                  <a:close/>
                  <a:moveTo>
                    <a:pt x="1123" y="0"/>
                  </a:moveTo>
                  <a:lnTo>
                    <a:pt x="1128" y="0"/>
                  </a:lnTo>
                  <a:cubicBezTo>
                    <a:pt x="1129" y="0"/>
                    <a:pt x="1131" y="1"/>
                    <a:pt x="1131" y="3"/>
                  </a:cubicBezTo>
                  <a:cubicBezTo>
                    <a:pt x="1131" y="4"/>
                    <a:pt x="1129" y="5"/>
                    <a:pt x="1128" y="5"/>
                  </a:cubicBezTo>
                  <a:lnTo>
                    <a:pt x="1123" y="5"/>
                  </a:lnTo>
                  <a:cubicBezTo>
                    <a:pt x="1121" y="5"/>
                    <a:pt x="1120" y="4"/>
                    <a:pt x="1120" y="3"/>
                  </a:cubicBezTo>
                  <a:cubicBezTo>
                    <a:pt x="1120" y="1"/>
                    <a:pt x="1121" y="0"/>
                    <a:pt x="1123" y="0"/>
                  </a:cubicBezTo>
                  <a:close/>
                  <a:moveTo>
                    <a:pt x="1139" y="0"/>
                  </a:moveTo>
                  <a:lnTo>
                    <a:pt x="1144" y="0"/>
                  </a:lnTo>
                  <a:cubicBezTo>
                    <a:pt x="1145" y="0"/>
                    <a:pt x="1147" y="1"/>
                    <a:pt x="1147" y="3"/>
                  </a:cubicBezTo>
                  <a:cubicBezTo>
                    <a:pt x="1147" y="4"/>
                    <a:pt x="1145" y="5"/>
                    <a:pt x="1144" y="5"/>
                  </a:cubicBezTo>
                  <a:lnTo>
                    <a:pt x="1139" y="5"/>
                  </a:lnTo>
                  <a:cubicBezTo>
                    <a:pt x="1137" y="5"/>
                    <a:pt x="1136" y="4"/>
                    <a:pt x="1136" y="3"/>
                  </a:cubicBezTo>
                  <a:cubicBezTo>
                    <a:pt x="1136" y="1"/>
                    <a:pt x="1137" y="0"/>
                    <a:pt x="1139" y="0"/>
                  </a:cubicBezTo>
                  <a:close/>
                  <a:moveTo>
                    <a:pt x="1155" y="0"/>
                  </a:moveTo>
                  <a:lnTo>
                    <a:pt x="1160" y="0"/>
                  </a:lnTo>
                  <a:cubicBezTo>
                    <a:pt x="1161" y="0"/>
                    <a:pt x="1163" y="1"/>
                    <a:pt x="1163" y="3"/>
                  </a:cubicBezTo>
                  <a:cubicBezTo>
                    <a:pt x="1163" y="4"/>
                    <a:pt x="1161" y="5"/>
                    <a:pt x="1160" y="5"/>
                  </a:cubicBezTo>
                  <a:lnTo>
                    <a:pt x="1155" y="5"/>
                  </a:lnTo>
                  <a:cubicBezTo>
                    <a:pt x="1153" y="5"/>
                    <a:pt x="1152" y="4"/>
                    <a:pt x="1152" y="3"/>
                  </a:cubicBezTo>
                  <a:cubicBezTo>
                    <a:pt x="1152" y="1"/>
                    <a:pt x="1153" y="0"/>
                    <a:pt x="1155" y="0"/>
                  </a:cubicBezTo>
                  <a:close/>
                  <a:moveTo>
                    <a:pt x="1171" y="0"/>
                  </a:moveTo>
                  <a:lnTo>
                    <a:pt x="1176" y="0"/>
                  </a:lnTo>
                  <a:cubicBezTo>
                    <a:pt x="1177" y="0"/>
                    <a:pt x="1179" y="1"/>
                    <a:pt x="1179" y="3"/>
                  </a:cubicBezTo>
                  <a:cubicBezTo>
                    <a:pt x="1179" y="4"/>
                    <a:pt x="1177" y="5"/>
                    <a:pt x="1176" y="5"/>
                  </a:cubicBezTo>
                  <a:lnTo>
                    <a:pt x="1171" y="5"/>
                  </a:lnTo>
                  <a:cubicBezTo>
                    <a:pt x="1169" y="5"/>
                    <a:pt x="1168" y="4"/>
                    <a:pt x="1168" y="3"/>
                  </a:cubicBezTo>
                  <a:cubicBezTo>
                    <a:pt x="1168" y="1"/>
                    <a:pt x="1169" y="0"/>
                    <a:pt x="1171" y="0"/>
                  </a:cubicBezTo>
                  <a:close/>
                  <a:moveTo>
                    <a:pt x="1187" y="0"/>
                  </a:moveTo>
                  <a:lnTo>
                    <a:pt x="1192" y="0"/>
                  </a:lnTo>
                  <a:cubicBezTo>
                    <a:pt x="1193" y="0"/>
                    <a:pt x="1195" y="1"/>
                    <a:pt x="1195" y="3"/>
                  </a:cubicBezTo>
                  <a:cubicBezTo>
                    <a:pt x="1195" y="4"/>
                    <a:pt x="1193" y="5"/>
                    <a:pt x="1192" y="5"/>
                  </a:cubicBezTo>
                  <a:lnTo>
                    <a:pt x="1187" y="5"/>
                  </a:lnTo>
                  <a:cubicBezTo>
                    <a:pt x="1185" y="5"/>
                    <a:pt x="1184" y="4"/>
                    <a:pt x="1184" y="3"/>
                  </a:cubicBezTo>
                  <a:cubicBezTo>
                    <a:pt x="1184" y="1"/>
                    <a:pt x="1185" y="0"/>
                    <a:pt x="1187" y="0"/>
                  </a:cubicBezTo>
                  <a:close/>
                  <a:moveTo>
                    <a:pt x="1203" y="0"/>
                  </a:moveTo>
                  <a:lnTo>
                    <a:pt x="1208" y="0"/>
                  </a:lnTo>
                  <a:cubicBezTo>
                    <a:pt x="1209" y="0"/>
                    <a:pt x="1211" y="1"/>
                    <a:pt x="1211" y="3"/>
                  </a:cubicBezTo>
                  <a:cubicBezTo>
                    <a:pt x="1211" y="4"/>
                    <a:pt x="1209" y="5"/>
                    <a:pt x="1208" y="5"/>
                  </a:cubicBezTo>
                  <a:lnTo>
                    <a:pt x="1203" y="5"/>
                  </a:lnTo>
                  <a:cubicBezTo>
                    <a:pt x="1201" y="5"/>
                    <a:pt x="1200" y="4"/>
                    <a:pt x="1200" y="3"/>
                  </a:cubicBezTo>
                  <a:cubicBezTo>
                    <a:pt x="1200" y="1"/>
                    <a:pt x="1201" y="0"/>
                    <a:pt x="1203" y="0"/>
                  </a:cubicBezTo>
                  <a:close/>
                  <a:moveTo>
                    <a:pt x="1219" y="0"/>
                  </a:moveTo>
                  <a:lnTo>
                    <a:pt x="1224" y="0"/>
                  </a:lnTo>
                  <a:cubicBezTo>
                    <a:pt x="1225" y="0"/>
                    <a:pt x="1227" y="1"/>
                    <a:pt x="1227" y="3"/>
                  </a:cubicBezTo>
                  <a:cubicBezTo>
                    <a:pt x="1227" y="4"/>
                    <a:pt x="1225" y="5"/>
                    <a:pt x="1224" y="5"/>
                  </a:cubicBezTo>
                  <a:lnTo>
                    <a:pt x="1219" y="5"/>
                  </a:lnTo>
                  <a:cubicBezTo>
                    <a:pt x="1217" y="5"/>
                    <a:pt x="1216" y="4"/>
                    <a:pt x="1216" y="3"/>
                  </a:cubicBezTo>
                  <a:cubicBezTo>
                    <a:pt x="1216" y="1"/>
                    <a:pt x="1217" y="0"/>
                    <a:pt x="1219" y="0"/>
                  </a:cubicBezTo>
                  <a:close/>
                  <a:moveTo>
                    <a:pt x="1235" y="0"/>
                  </a:moveTo>
                  <a:lnTo>
                    <a:pt x="1240" y="0"/>
                  </a:lnTo>
                  <a:cubicBezTo>
                    <a:pt x="1241" y="0"/>
                    <a:pt x="1243" y="1"/>
                    <a:pt x="1243" y="3"/>
                  </a:cubicBezTo>
                  <a:cubicBezTo>
                    <a:pt x="1243" y="4"/>
                    <a:pt x="1241" y="5"/>
                    <a:pt x="1240" y="5"/>
                  </a:cubicBezTo>
                  <a:lnTo>
                    <a:pt x="1235" y="5"/>
                  </a:lnTo>
                  <a:cubicBezTo>
                    <a:pt x="1233" y="5"/>
                    <a:pt x="1232" y="4"/>
                    <a:pt x="1232" y="3"/>
                  </a:cubicBezTo>
                  <a:cubicBezTo>
                    <a:pt x="1232" y="1"/>
                    <a:pt x="1233" y="0"/>
                    <a:pt x="1235" y="0"/>
                  </a:cubicBezTo>
                  <a:close/>
                  <a:moveTo>
                    <a:pt x="1251" y="0"/>
                  </a:moveTo>
                  <a:lnTo>
                    <a:pt x="1256" y="0"/>
                  </a:lnTo>
                  <a:cubicBezTo>
                    <a:pt x="1257" y="0"/>
                    <a:pt x="1259" y="1"/>
                    <a:pt x="1259" y="3"/>
                  </a:cubicBezTo>
                  <a:cubicBezTo>
                    <a:pt x="1259" y="4"/>
                    <a:pt x="1257" y="5"/>
                    <a:pt x="1256" y="5"/>
                  </a:cubicBezTo>
                  <a:lnTo>
                    <a:pt x="1251" y="5"/>
                  </a:lnTo>
                  <a:cubicBezTo>
                    <a:pt x="1249" y="5"/>
                    <a:pt x="1248" y="4"/>
                    <a:pt x="1248" y="3"/>
                  </a:cubicBezTo>
                  <a:cubicBezTo>
                    <a:pt x="1248" y="1"/>
                    <a:pt x="1249" y="0"/>
                    <a:pt x="1251" y="0"/>
                  </a:cubicBezTo>
                  <a:close/>
                  <a:moveTo>
                    <a:pt x="1267" y="0"/>
                  </a:moveTo>
                  <a:lnTo>
                    <a:pt x="1272" y="0"/>
                  </a:lnTo>
                  <a:cubicBezTo>
                    <a:pt x="1273" y="0"/>
                    <a:pt x="1275" y="1"/>
                    <a:pt x="1275" y="3"/>
                  </a:cubicBezTo>
                  <a:cubicBezTo>
                    <a:pt x="1275" y="4"/>
                    <a:pt x="1273" y="5"/>
                    <a:pt x="1272" y="5"/>
                  </a:cubicBezTo>
                  <a:lnTo>
                    <a:pt x="1267" y="5"/>
                  </a:lnTo>
                  <a:cubicBezTo>
                    <a:pt x="1265" y="5"/>
                    <a:pt x="1264" y="4"/>
                    <a:pt x="1264" y="3"/>
                  </a:cubicBezTo>
                  <a:cubicBezTo>
                    <a:pt x="1264" y="1"/>
                    <a:pt x="1265" y="0"/>
                    <a:pt x="1267" y="0"/>
                  </a:cubicBezTo>
                  <a:close/>
                  <a:moveTo>
                    <a:pt x="1283" y="0"/>
                  </a:moveTo>
                  <a:lnTo>
                    <a:pt x="1288" y="0"/>
                  </a:lnTo>
                  <a:cubicBezTo>
                    <a:pt x="1289" y="0"/>
                    <a:pt x="1291" y="1"/>
                    <a:pt x="1291" y="3"/>
                  </a:cubicBezTo>
                  <a:cubicBezTo>
                    <a:pt x="1291" y="4"/>
                    <a:pt x="1289" y="5"/>
                    <a:pt x="1288" y="5"/>
                  </a:cubicBezTo>
                  <a:lnTo>
                    <a:pt x="1283" y="5"/>
                  </a:lnTo>
                  <a:cubicBezTo>
                    <a:pt x="1281" y="5"/>
                    <a:pt x="1280" y="4"/>
                    <a:pt x="1280" y="3"/>
                  </a:cubicBezTo>
                  <a:cubicBezTo>
                    <a:pt x="1280" y="1"/>
                    <a:pt x="1281" y="0"/>
                    <a:pt x="1283" y="0"/>
                  </a:cubicBezTo>
                  <a:close/>
                  <a:moveTo>
                    <a:pt x="1299" y="0"/>
                  </a:moveTo>
                  <a:lnTo>
                    <a:pt x="1304" y="0"/>
                  </a:lnTo>
                  <a:cubicBezTo>
                    <a:pt x="1305" y="0"/>
                    <a:pt x="1307" y="1"/>
                    <a:pt x="1307" y="3"/>
                  </a:cubicBezTo>
                  <a:cubicBezTo>
                    <a:pt x="1307" y="4"/>
                    <a:pt x="1305" y="5"/>
                    <a:pt x="1304" y="5"/>
                  </a:cubicBezTo>
                  <a:lnTo>
                    <a:pt x="1299" y="5"/>
                  </a:lnTo>
                  <a:cubicBezTo>
                    <a:pt x="1297" y="5"/>
                    <a:pt x="1296" y="4"/>
                    <a:pt x="1296" y="3"/>
                  </a:cubicBezTo>
                  <a:cubicBezTo>
                    <a:pt x="1296" y="1"/>
                    <a:pt x="1297" y="0"/>
                    <a:pt x="1299" y="0"/>
                  </a:cubicBezTo>
                  <a:close/>
                  <a:moveTo>
                    <a:pt x="1315" y="0"/>
                  </a:moveTo>
                  <a:lnTo>
                    <a:pt x="1320" y="0"/>
                  </a:lnTo>
                  <a:cubicBezTo>
                    <a:pt x="1321" y="0"/>
                    <a:pt x="1323" y="1"/>
                    <a:pt x="1323" y="3"/>
                  </a:cubicBezTo>
                  <a:cubicBezTo>
                    <a:pt x="1323" y="4"/>
                    <a:pt x="1321" y="5"/>
                    <a:pt x="1320" y="5"/>
                  </a:cubicBezTo>
                  <a:lnTo>
                    <a:pt x="1315" y="5"/>
                  </a:lnTo>
                  <a:cubicBezTo>
                    <a:pt x="1313" y="5"/>
                    <a:pt x="1312" y="4"/>
                    <a:pt x="1312" y="3"/>
                  </a:cubicBezTo>
                  <a:cubicBezTo>
                    <a:pt x="1312" y="1"/>
                    <a:pt x="1313" y="0"/>
                    <a:pt x="1315" y="0"/>
                  </a:cubicBezTo>
                  <a:close/>
                  <a:moveTo>
                    <a:pt x="1331" y="0"/>
                  </a:moveTo>
                  <a:lnTo>
                    <a:pt x="1336" y="0"/>
                  </a:lnTo>
                  <a:cubicBezTo>
                    <a:pt x="1337" y="0"/>
                    <a:pt x="1339" y="1"/>
                    <a:pt x="1339" y="3"/>
                  </a:cubicBezTo>
                  <a:cubicBezTo>
                    <a:pt x="1339" y="4"/>
                    <a:pt x="1337" y="5"/>
                    <a:pt x="1336" y="5"/>
                  </a:cubicBezTo>
                  <a:lnTo>
                    <a:pt x="1331" y="5"/>
                  </a:lnTo>
                  <a:cubicBezTo>
                    <a:pt x="1329" y="5"/>
                    <a:pt x="1328" y="4"/>
                    <a:pt x="1328" y="3"/>
                  </a:cubicBezTo>
                  <a:cubicBezTo>
                    <a:pt x="1328" y="1"/>
                    <a:pt x="1329" y="0"/>
                    <a:pt x="1331" y="0"/>
                  </a:cubicBezTo>
                  <a:close/>
                  <a:moveTo>
                    <a:pt x="1347" y="0"/>
                  </a:moveTo>
                  <a:lnTo>
                    <a:pt x="1352" y="0"/>
                  </a:lnTo>
                  <a:cubicBezTo>
                    <a:pt x="1353" y="0"/>
                    <a:pt x="1355" y="1"/>
                    <a:pt x="1355" y="3"/>
                  </a:cubicBezTo>
                  <a:cubicBezTo>
                    <a:pt x="1355" y="4"/>
                    <a:pt x="1353" y="5"/>
                    <a:pt x="1352" y="5"/>
                  </a:cubicBezTo>
                  <a:lnTo>
                    <a:pt x="1347" y="5"/>
                  </a:lnTo>
                  <a:cubicBezTo>
                    <a:pt x="1345" y="5"/>
                    <a:pt x="1344" y="4"/>
                    <a:pt x="1344" y="3"/>
                  </a:cubicBezTo>
                  <a:cubicBezTo>
                    <a:pt x="1344" y="1"/>
                    <a:pt x="1345" y="0"/>
                    <a:pt x="1347" y="0"/>
                  </a:cubicBezTo>
                  <a:close/>
                  <a:moveTo>
                    <a:pt x="1363" y="0"/>
                  </a:moveTo>
                  <a:lnTo>
                    <a:pt x="1368" y="0"/>
                  </a:lnTo>
                  <a:cubicBezTo>
                    <a:pt x="1369" y="0"/>
                    <a:pt x="1371" y="1"/>
                    <a:pt x="1371" y="3"/>
                  </a:cubicBezTo>
                  <a:cubicBezTo>
                    <a:pt x="1371" y="4"/>
                    <a:pt x="1369" y="5"/>
                    <a:pt x="1368" y="5"/>
                  </a:cubicBezTo>
                  <a:lnTo>
                    <a:pt x="1363" y="5"/>
                  </a:lnTo>
                  <a:cubicBezTo>
                    <a:pt x="1361" y="5"/>
                    <a:pt x="1360" y="4"/>
                    <a:pt x="1360" y="3"/>
                  </a:cubicBezTo>
                  <a:cubicBezTo>
                    <a:pt x="1360" y="1"/>
                    <a:pt x="1361" y="0"/>
                    <a:pt x="1363" y="0"/>
                  </a:cubicBezTo>
                  <a:close/>
                  <a:moveTo>
                    <a:pt x="1379" y="0"/>
                  </a:moveTo>
                  <a:lnTo>
                    <a:pt x="1384" y="0"/>
                  </a:lnTo>
                  <a:cubicBezTo>
                    <a:pt x="1385" y="0"/>
                    <a:pt x="1387" y="1"/>
                    <a:pt x="1387" y="3"/>
                  </a:cubicBezTo>
                  <a:cubicBezTo>
                    <a:pt x="1387" y="4"/>
                    <a:pt x="1385" y="5"/>
                    <a:pt x="1384" y="5"/>
                  </a:cubicBezTo>
                  <a:lnTo>
                    <a:pt x="1379" y="5"/>
                  </a:lnTo>
                  <a:cubicBezTo>
                    <a:pt x="1377" y="5"/>
                    <a:pt x="1376" y="4"/>
                    <a:pt x="1376" y="3"/>
                  </a:cubicBezTo>
                  <a:cubicBezTo>
                    <a:pt x="1376" y="1"/>
                    <a:pt x="1377" y="0"/>
                    <a:pt x="1379" y="0"/>
                  </a:cubicBezTo>
                  <a:close/>
                  <a:moveTo>
                    <a:pt x="1395" y="0"/>
                  </a:moveTo>
                  <a:lnTo>
                    <a:pt x="1400" y="0"/>
                  </a:lnTo>
                  <a:cubicBezTo>
                    <a:pt x="1401" y="0"/>
                    <a:pt x="1403" y="1"/>
                    <a:pt x="1403" y="3"/>
                  </a:cubicBezTo>
                  <a:cubicBezTo>
                    <a:pt x="1403" y="4"/>
                    <a:pt x="1401" y="5"/>
                    <a:pt x="1400" y="5"/>
                  </a:cubicBezTo>
                  <a:lnTo>
                    <a:pt x="1395" y="5"/>
                  </a:lnTo>
                  <a:cubicBezTo>
                    <a:pt x="1393" y="5"/>
                    <a:pt x="1392" y="4"/>
                    <a:pt x="1392" y="3"/>
                  </a:cubicBezTo>
                  <a:cubicBezTo>
                    <a:pt x="1392" y="1"/>
                    <a:pt x="1393" y="0"/>
                    <a:pt x="1395" y="0"/>
                  </a:cubicBezTo>
                  <a:close/>
                  <a:moveTo>
                    <a:pt x="1411" y="0"/>
                  </a:moveTo>
                  <a:lnTo>
                    <a:pt x="1416" y="0"/>
                  </a:lnTo>
                  <a:cubicBezTo>
                    <a:pt x="1417" y="0"/>
                    <a:pt x="1419" y="1"/>
                    <a:pt x="1419" y="3"/>
                  </a:cubicBezTo>
                  <a:cubicBezTo>
                    <a:pt x="1419" y="4"/>
                    <a:pt x="1417" y="5"/>
                    <a:pt x="1416" y="5"/>
                  </a:cubicBezTo>
                  <a:lnTo>
                    <a:pt x="1411" y="5"/>
                  </a:lnTo>
                  <a:cubicBezTo>
                    <a:pt x="1409" y="5"/>
                    <a:pt x="1408" y="4"/>
                    <a:pt x="1408" y="3"/>
                  </a:cubicBezTo>
                  <a:cubicBezTo>
                    <a:pt x="1408" y="1"/>
                    <a:pt x="1409" y="0"/>
                    <a:pt x="1411" y="0"/>
                  </a:cubicBezTo>
                  <a:close/>
                  <a:moveTo>
                    <a:pt x="1427" y="0"/>
                  </a:moveTo>
                  <a:lnTo>
                    <a:pt x="1432" y="0"/>
                  </a:lnTo>
                  <a:cubicBezTo>
                    <a:pt x="1433" y="0"/>
                    <a:pt x="1435" y="1"/>
                    <a:pt x="1435" y="3"/>
                  </a:cubicBezTo>
                  <a:cubicBezTo>
                    <a:pt x="1435" y="4"/>
                    <a:pt x="1433" y="5"/>
                    <a:pt x="1432" y="5"/>
                  </a:cubicBezTo>
                  <a:lnTo>
                    <a:pt x="1427" y="5"/>
                  </a:lnTo>
                  <a:cubicBezTo>
                    <a:pt x="1425" y="5"/>
                    <a:pt x="1424" y="4"/>
                    <a:pt x="1424" y="3"/>
                  </a:cubicBezTo>
                  <a:cubicBezTo>
                    <a:pt x="1424" y="1"/>
                    <a:pt x="1425" y="0"/>
                    <a:pt x="1427" y="0"/>
                  </a:cubicBezTo>
                  <a:close/>
                  <a:moveTo>
                    <a:pt x="1443" y="0"/>
                  </a:moveTo>
                  <a:lnTo>
                    <a:pt x="1448" y="0"/>
                  </a:lnTo>
                  <a:cubicBezTo>
                    <a:pt x="1449" y="0"/>
                    <a:pt x="1451" y="1"/>
                    <a:pt x="1451" y="3"/>
                  </a:cubicBezTo>
                  <a:cubicBezTo>
                    <a:pt x="1451" y="4"/>
                    <a:pt x="1449" y="5"/>
                    <a:pt x="1448" y="5"/>
                  </a:cubicBezTo>
                  <a:lnTo>
                    <a:pt x="1443" y="5"/>
                  </a:lnTo>
                  <a:cubicBezTo>
                    <a:pt x="1441" y="5"/>
                    <a:pt x="1440" y="4"/>
                    <a:pt x="1440" y="3"/>
                  </a:cubicBezTo>
                  <a:cubicBezTo>
                    <a:pt x="1440" y="1"/>
                    <a:pt x="1441" y="0"/>
                    <a:pt x="1443" y="0"/>
                  </a:cubicBezTo>
                  <a:close/>
                  <a:moveTo>
                    <a:pt x="1459" y="0"/>
                  </a:moveTo>
                  <a:lnTo>
                    <a:pt x="1464" y="0"/>
                  </a:lnTo>
                  <a:cubicBezTo>
                    <a:pt x="1465" y="0"/>
                    <a:pt x="1467" y="1"/>
                    <a:pt x="1467" y="3"/>
                  </a:cubicBezTo>
                  <a:cubicBezTo>
                    <a:pt x="1467" y="4"/>
                    <a:pt x="1465" y="5"/>
                    <a:pt x="1464" y="5"/>
                  </a:cubicBezTo>
                  <a:lnTo>
                    <a:pt x="1459" y="5"/>
                  </a:lnTo>
                  <a:cubicBezTo>
                    <a:pt x="1457" y="5"/>
                    <a:pt x="1456" y="4"/>
                    <a:pt x="1456" y="3"/>
                  </a:cubicBezTo>
                  <a:cubicBezTo>
                    <a:pt x="1456" y="1"/>
                    <a:pt x="1457" y="0"/>
                    <a:pt x="1459" y="0"/>
                  </a:cubicBezTo>
                  <a:close/>
                  <a:moveTo>
                    <a:pt x="1475" y="0"/>
                  </a:moveTo>
                  <a:lnTo>
                    <a:pt x="1480" y="0"/>
                  </a:lnTo>
                  <a:cubicBezTo>
                    <a:pt x="1481" y="0"/>
                    <a:pt x="1483" y="1"/>
                    <a:pt x="1483" y="3"/>
                  </a:cubicBezTo>
                  <a:cubicBezTo>
                    <a:pt x="1483" y="4"/>
                    <a:pt x="1481" y="5"/>
                    <a:pt x="1480" y="5"/>
                  </a:cubicBezTo>
                  <a:lnTo>
                    <a:pt x="1475" y="5"/>
                  </a:lnTo>
                  <a:cubicBezTo>
                    <a:pt x="1473" y="5"/>
                    <a:pt x="1472" y="4"/>
                    <a:pt x="1472" y="3"/>
                  </a:cubicBezTo>
                  <a:cubicBezTo>
                    <a:pt x="1472" y="1"/>
                    <a:pt x="1473" y="0"/>
                    <a:pt x="1475" y="0"/>
                  </a:cubicBezTo>
                  <a:close/>
                  <a:moveTo>
                    <a:pt x="1491" y="0"/>
                  </a:moveTo>
                  <a:lnTo>
                    <a:pt x="1496" y="0"/>
                  </a:lnTo>
                  <a:cubicBezTo>
                    <a:pt x="1497" y="0"/>
                    <a:pt x="1499" y="1"/>
                    <a:pt x="1499" y="3"/>
                  </a:cubicBezTo>
                  <a:cubicBezTo>
                    <a:pt x="1499" y="4"/>
                    <a:pt x="1497" y="5"/>
                    <a:pt x="1496" y="5"/>
                  </a:cubicBezTo>
                  <a:lnTo>
                    <a:pt x="1491" y="5"/>
                  </a:lnTo>
                  <a:cubicBezTo>
                    <a:pt x="1489" y="5"/>
                    <a:pt x="1488" y="4"/>
                    <a:pt x="1488" y="3"/>
                  </a:cubicBezTo>
                  <a:cubicBezTo>
                    <a:pt x="1488" y="1"/>
                    <a:pt x="1489" y="0"/>
                    <a:pt x="1491" y="0"/>
                  </a:cubicBezTo>
                  <a:close/>
                  <a:moveTo>
                    <a:pt x="1507" y="0"/>
                  </a:moveTo>
                  <a:lnTo>
                    <a:pt x="1512" y="0"/>
                  </a:lnTo>
                  <a:cubicBezTo>
                    <a:pt x="1513" y="0"/>
                    <a:pt x="1515" y="1"/>
                    <a:pt x="1515" y="3"/>
                  </a:cubicBezTo>
                  <a:cubicBezTo>
                    <a:pt x="1515" y="4"/>
                    <a:pt x="1513" y="5"/>
                    <a:pt x="1512" y="5"/>
                  </a:cubicBezTo>
                  <a:lnTo>
                    <a:pt x="1507" y="5"/>
                  </a:lnTo>
                  <a:cubicBezTo>
                    <a:pt x="1505" y="5"/>
                    <a:pt x="1504" y="4"/>
                    <a:pt x="1504" y="3"/>
                  </a:cubicBezTo>
                  <a:cubicBezTo>
                    <a:pt x="1504" y="1"/>
                    <a:pt x="1505" y="0"/>
                    <a:pt x="1507" y="0"/>
                  </a:cubicBezTo>
                  <a:close/>
                  <a:moveTo>
                    <a:pt x="1523" y="0"/>
                  </a:moveTo>
                  <a:lnTo>
                    <a:pt x="1528" y="0"/>
                  </a:lnTo>
                  <a:cubicBezTo>
                    <a:pt x="1529" y="0"/>
                    <a:pt x="1531" y="1"/>
                    <a:pt x="1531" y="3"/>
                  </a:cubicBezTo>
                  <a:cubicBezTo>
                    <a:pt x="1531" y="4"/>
                    <a:pt x="1529" y="5"/>
                    <a:pt x="1528" y="5"/>
                  </a:cubicBezTo>
                  <a:lnTo>
                    <a:pt x="1523" y="5"/>
                  </a:lnTo>
                  <a:cubicBezTo>
                    <a:pt x="1521" y="5"/>
                    <a:pt x="1520" y="4"/>
                    <a:pt x="1520" y="3"/>
                  </a:cubicBezTo>
                  <a:cubicBezTo>
                    <a:pt x="1520" y="1"/>
                    <a:pt x="1521" y="0"/>
                    <a:pt x="1523" y="0"/>
                  </a:cubicBezTo>
                  <a:close/>
                  <a:moveTo>
                    <a:pt x="1539" y="0"/>
                  </a:moveTo>
                  <a:lnTo>
                    <a:pt x="1544" y="0"/>
                  </a:lnTo>
                  <a:cubicBezTo>
                    <a:pt x="1545" y="0"/>
                    <a:pt x="1547" y="1"/>
                    <a:pt x="1547" y="3"/>
                  </a:cubicBezTo>
                  <a:cubicBezTo>
                    <a:pt x="1547" y="4"/>
                    <a:pt x="1545" y="5"/>
                    <a:pt x="1544" y="5"/>
                  </a:cubicBezTo>
                  <a:lnTo>
                    <a:pt x="1539" y="5"/>
                  </a:lnTo>
                  <a:cubicBezTo>
                    <a:pt x="1537" y="5"/>
                    <a:pt x="1536" y="4"/>
                    <a:pt x="1536" y="3"/>
                  </a:cubicBezTo>
                  <a:cubicBezTo>
                    <a:pt x="1536" y="1"/>
                    <a:pt x="1537" y="0"/>
                    <a:pt x="1539" y="0"/>
                  </a:cubicBezTo>
                  <a:close/>
                  <a:moveTo>
                    <a:pt x="1555" y="0"/>
                  </a:moveTo>
                  <a:lnTo>
                    <a:pt x="1560" y="0"/>
                  </a:lnTo>
                  <a:cubicBezTo>
                    <a:pt x="1561" y="0"/>
                    <a:pt x="1563" y="1"/>
                    <a:pt x="1563" y="3"/>
                  </a:cubicBezTo>
                  <a:cubicBezTo>
                    <a:pt x="1563" y="4"/>
                    <a:pt x="1561" y="5"/>
                    <a:pt x="1560" y="5"/>
                  </a:cubicBezTo>
                  <a:lnTo>
                    <a:pt x="1555" y="5"/>
                  </a:lnTo>
                  <a:cubicBezTo>
                    <a:pt x="1553" y="5"/>
                    <a:pt x="1552" y="4"/>
                    <a:pt x="1552" y="3"/>
                  </a:cubicBezTo>
                  <a:cubicBezTo>
                    <a:pt x="1552" y="1"/>
                    <a:pt x="1553" y="0"/>
                    <a:pt x="1555" y="0"/>
                  </a:cubicBezTo>
                  <a:close/>
                  <a:moveTo>
                    <a:pt x="1571" y="0"/>
                  </a:moveTo>
                  <a:lnTo>
                    <a:pt x="1576" y="0"/>
                  </a:lnTo>
                  <a:cubicBezTo>
                    <a:pt x="1577" y="0"/>
                    <a:pt x="1579" y="1"/>
                    <a:pt x="1579" y="3"/>
                  </a:cubicBezTo>
                  <a:cubicBezTo>
                    <a:pt x="1579" y="4"/>
                    <a:pt x="1577" y="5"/>
                    <a:pt x="1576" y="5"/>
                  </a:cubicBezTo>
                  <a:lnTo>
                    <a:pt x="1571" y="5"/>
                  </a:lnTo>
                  <a:cubicBezTo>
                    <a:pt x="1569" y="5"/>
                    <a:pt x="1568" y="4"/>
                    <a:pt x="1568" y="3"/>
                  </a:cubicBezTo>
                  <a:cubicBezTo>
                    <a:pt x="1568" y="1"/>
                    <a:pt x="1569" y="0"/>
                    <a:pt x="1571" y="0"/>
                  </a:cubicBezTo>
                  <a:close/>
                  <a:moveTo>
                    <a:pt x="1587" y="0"/>
                  </a:moveTo>
                  <a:lnTo>
                    <a:pt x="1592" y="0"/>
                  </a:lnTo>
                  <a:cubicBezTo>
                    <a:pt x="1593" y="0"/>
                    <a:pt x="1595" y="1"/>
                    <a:pt x="1595" y="3"/>
                  </a:cubicBezTo>
                  <a:cubicBezTo>
                    <a:pt x="1595" y="4"/>
                    <a:pt x="1593" y="5"/>
                    <a:pt x="1592" y="5"/>
                  </a:cubicBezTo>
                  <a:lnTo>
                    <a:pt x="1587" y="5"/>
                  </a:lnTo>
                  <a:cubicBezTo>
                    <a:pt x="1585" y="5"/>
                    <a:pt x="1584" y="4"/>
                    <a:pt x="1584" y="3"/>
                  </a:cubicBezTo>
                  <a:cubicBezTo>
                    <a:pt x="1584" y="1"/>
                    <a:pt x="1585" y="0"/>
                    <a:pt x="1587" y="0"/>
                  </a:cubicBezTo>
                  <a:close/>
                  <a:moveTo>
                    <a:pt x="1603" y="0"/>
                  </a:moveTo>
                  <a:lnTo>
                    <a:pt x="1608" y="0"/>
                  </a:lnTo>
                  <a:cubicBezTo>
                    <a:pt x="1609" y="0"/>
                    <a:pt x="1611" y="1"/>
                    <a:pt x="1611" y="3"/>
                  </a:cubicBezTo>
                  <a:cubicBezTo>
                    <a:pt x="1611" y="4"/>
                    <a:pt x="1609" y="5"/>
                    <a:pt x="1608" y="5"/>
                  </a:cubicBezTo>
                  <a:lnTo>
                    <a:pt x="1603" y="5"/>
                  </a:lnTo>
                  <a:cubicBezTo>
                    <a:pt x="1601" y="5"/>
                    <a:pt x="1600" y="4"/>
                    <a:pt x="1600" y="3"/>
                  </a:cubicBezTo>
                  <a:cubicBezTo>
                    <a:pt x="1600" y="1"/>
                    <a:pt x="1601" y="0"/>
                    <a:pt x="1603" y="0"/>
                  </a:cubicBezTo>
                  <a:close/>
                  <a:moveTo>
                    <a:pt x="1619" y="0"/>
                  </a:moveTo>
                  <a:lnTo>
                    <a:pt x="1624" y="0"/>
                  </a:lnTo>
                  <a:cubicBezTo>
                    <a:pt x="1625" y="0"/>
                    <a:pt x="1627" y="1"/>
                    <a:pt x="1627" y="3"/>
                  </a:cubicBezTo>
                  <a:cubicBezTo>
                    <a:pt x="1627" y="4"/>
                    <a:pt x="1625" y="5"/>
                    <a:pt x="1624" y="5"/>
                  </a:cubicBezTo>
                  <a:lnTo>
                    <a:pt x="1619" y="5"/>
                  </a:lnTo>
                  <a:cubicBezTo>
                    <a:pt x="1617" y="5"/>
                    <a:pt x="1616" y="4"/>
                    <a:pt x="1616" y="3"/>
                  </a:cubicBezTo>
                  <a:cubicBezTo>
                    <a:pt x="1616" y="1"/>
                    <a:pt x="1617" y="0"/>
                    <a:pt x="1619" y="0"/>
                  </a:cubicBezTo>
                  <a:close/>
                  <a:moveTo>
                    <a:pt x="1635" y="0"/>
                  </a:moveTo>
                  <a:lnTo>
                    <a:pt x="1640" y="0"/>
                  </a:lnTo>
                  <a:cubicBezTo>
                    <a:pt x="1641" y="0"/>
                    <a:pt x="1643" y="1"/>
                    <a:pt x="1643" y="3"/>
                  </a:cubicBezTo>
                  <a:cubicBezTo>
                    <a:pt x="1643" y="4"/>
                    <a:pt x="1641" y="5"/>
                    <a:pt x="1640" y="5"/>
                  </a:cubicBezTo>
                  <a:lnTo>
                    <a:pt x="1635" y="5"/>
                  </a:lnTo>
                  <a:cubicBezTo>
                    <a:pt x="1633" y="5"/>
                    <a:pt x="1632" y="4"/>
                    <a:pt x="1632" y="3"/>
                  </a:cubicBezTo>
                  <a:cubicBezTo>
                    <a:pt x="1632" y="1"/>
                    <a:pt x="1633" y="0"/>
                    <a:pt x="1635" y="0"/>
                  </a:cubicBezTo>
                  <a:close/>
                  <a:moveTo>
                    <a:pt x="1651" y="0"/>
                  </a:moveTo>
                  <a:lnTo>
                    <a:pt x="1656" y="0"/>
                  </a:lnTo>
                  <a:cubicBezTo>
                    <a:pt x="1657" y="0"/>
                    <a:pt x="1659" y="1"/>
                    <a:pt x="1659" y="3"/>
                  </a:cubicBezTo>
                  <a:cubicBezTo>
                    <a:pt x="1659" y="4"/>
                    <a:pt x="1657" y="5"/>
                    <a:pt x="1656" y="5"/>
                  </a:cubicBezTo>
                  <a:lnTo>
                    <a:pt x="1651" y="5"/>
                  </a:lnTo>
                  <a:cubicBezTo>
                    <a:pt x="1649" y="5"/>
                    <a:pt x="1648" y="4"/>
                    <a:pt x="1648" y="3"/>
                  </a:cubicBezTo>
                  <a:cubicBezTo>
                    <a:pt x="1648" y="1"/>
                    <a:pt x="1649" y="0"/>
                    <a:pt x="1651" y="0"/>
                  </a:cubicBezTo>
                  <a:close/>
                  <a:moveTo>
                    <a:pt x="1667" y="0"/>
                  </a:moveTo>
                  <a:lnTo>
                    <a:pt x="1672" y="0"/>
                  </a:lnTo>
                  <a:cubicBezTo>
                    <a:pt x="1673" y="0"/>
                    <a:pt x="1675" y="1"/>
                    <a:pt x="1675" y="3"/>
                  </a:cubicBezTo>
                  <a:cubicBezTo>
                    <a:pt x="1675" y="4"/>
                    <a:pt x="1673" y="5"/>
                    <a:pt x="1672" y="5"/>
                  </a:cubicBezTo>
                  <a:lnTo>
                    <a:pt x="1667" y="5"/>
                  </a:lnTo>
                  <a:cubicBezTo>
                    <a:pt x="1665" y="5"/>
                    <a:pt x="1664" y="4"/>
                    <a:pt x="1664" y="3"/>
                  </a:cubicBezTo>
                  <a:cubicBezTo>
                    <a:pt x="1664" y="1"/>
                    <a:pt x="1665" y="0"/>
                    <a:pt x="1667" y="0"/>
                  </a:cubicBezTo>
                  <a:close/>
                  <a:moveTo>
                    <a:pt x="1683" y="0"/>
                  </a:moveTo>
                  <a:lnTo>
                    <a:pt x="1688" y="0"/>
                  </a:lnTo>
                  <a:cubicBezTo>
                    <a:pt x="1689" y="0"/>
                    <a:pt x="1691" y="1"/>
                    <a:pt x="1691" y="3"/>
                  </a:cubicBezTo>
                  <a:cubicBezTo>
                    <a:pt x="1691" y="4"/>
                    <a:pt x="1689" y="5"/>
                    <a:pt x="1688" y="5"/>
                  </a:cubicBezTo>
                  <a:lnTo>
                    <a:pt x="1683" y="5"/>
                  </a:lnTo>
                  <a:cubicBezTo>
                    <a:pt x="1681" y="5"/>
                    <a:pt x="1680" y="4"/>
                    <a:pt x="1680" y="3"/>
                  </a:cubicBezTo>
                  <a:cubicBezTo>
                    <a:pt x="1680" y="1"/>
                    <a:pt x="1681" y="0"/>
                    <a:pt x="1683" y="0"/>
                  </a:cubicBezTo>
                  <a:close/>
                  <a:moveTo>
                    <a:pt x="1699" y="0"/>
                  </a:moveTo>
                  <a:lnTo>
                    <a:pt x="1704" y="0"/>
                  </a:lnTo>
                  <a:cubicBezTo>
                    <a:pt x="1705" y="0"/>
                    <a:pt x="1707" y="1"/>
                    <a:pt x="1707" y="3"/>
                  </a:cubicBezTo>
                  <a:cubicBezTo>
                    <a:pt x="1707" y="4"/>
                    <a:pt x="1705" y="5"/>
                    <a:pt x="1704" y="5"/>
                  </a:cubicBezTo>
                  <a:lnTo>
                    <a:pt x="1699" y="5"/>
                  </a:lnTo>
                  <a:cubicBezTo>
                    <a:pt x="1697" y="5"/>
                    <a:pt x="1696" y="4"/>
                    <a:pt x="1696" y="3"/>
                  </a:cubicBezTo>
                  <a:cubicBezTo>
                    <a:pt x="1696" y="1"/>
                    <a:pt x="1697" y="0"/>
                    <a:pt x="1699" y="0"/>
                  </a:cubicBezTo>
                  <a:close/>
                  <a:moveTo>
                    <a:pt x="1715" y="0"/>
                  </a:moveTo>
                  <a:lnTo>
                    <a:pt x="1720" y="0"/>
                  </a:lnTo>
                  <a:cubicBezTo>
                    <a:pt x="1721" y="0"/>
                    <a:pt x="1723" y="1"/>
                    <a:pt x="1723" y="3"/>
                  </a:cubicBezTo>
                  <a:cubicBezTo>
                    <a:pt x="1723" y="4"/>
                    <a:pt x="1721" y="5"/>
                    <a:pt x="1720" y="5"/>
                  </a:cubicBezTo>
                  <a:lnTo>
                    <a:pt x="1715" y="5"/>
                  </a:lnTo>
                  <a:cubicBezTo>
                    <a:pt x="1713" y="5"/>
                    <a:pt x="1712" y="4"/>
                    <a:pt x="1712" y="3"/>
                  </a:cubicBezTo>
                  <a:cubicBezTo>
                    <a:pt x="1712" y="1"/>
                    <a:pt x="1713" y="0"/>
                    <a:pt x="1715" y="0"/>
                  </a:cubicBezTo>
                  <a:close/>
                  <a:moveTo>
                    <a:pt x="1731" y="0"/>
                  </a:moveTo>
                  <a:lnTo>
                    <a:pt x="1736" y="0"/>
                  </a:lnTo>
                  <a:cubicBezTo>
                    <a:pt x="1737" y="0"/>
                    <a:pt x="1739" y="1"/>
                    <a:pt x="1739" y="3"/>
                  </a:cubicBezTo>
                  <a:cubicBezTo>
                    <a:pt x="1739" y="4"/>
                    <a:pt x="1737" y="5"/>
                    <a:pt x="1736" y="5"/>
                  </a:cubicBezTo>
                  <a:lnTo>
                    <a:pt x="1731" y="5"/>
                  </a:lnTo>
                  <a:cubicBezTo>
                    <a:pt x="1729" y="5"/>
                    <a:pt x="1728" y="4"/>
                    <a:pt x="1728" y="3"/>
                  </a:cubicBezTo>
                  <a:cubicBezTo>
                    <a:pt x="1728" y="1"/>
                    <a:pt x="1729" y="0"/>
                    <a:pt x="1731" y="0"/>
                  </a:cubicBezTo>
                  <a:close/>
                  <a:moveTo>
                    <a:pt x="1747" y="0"/>
                  </a:moveTo>
                  <a:lnTo>
                    <a:pt x="1752" y="0"/>
                  </a:lnTo>
                  <a:cubicBezTo>
                    <a:pt x="1753" y="0"/>
                    <a:pt x="1755" y="1"/>
                    <a:pt x="1755" y="3"/>
                  </a:cubicBezTo>
                  <a:cubicBezTo>
                    <a:pt x="1755" y="4"/>
                    <a:pt x="1753" y="5"/>
                    <a:pt x="1752" y="5"/>
                  </a:cubicBezTo>
                  <a:lnTo>
                    <a:pt x="1747" y="5"/>
                  </a:lnTo>
                  <a:cubicBezTo>
                    <a:pt x="1745" y="5"/>
                    <a:pt x="1744" y="4"/>
                    <a:pt x="1744" y="3"/>
                  </a:cubicBezTo>
                  <a:cubicBezTo>
                    <a:pt x="1744" y="1"/>
                    <a:pt x="1745" y="0"/>
                    <a:pt x="1747" y="0"/>
                  </a:cubicBezTo>
                  <a:close/>
                  <a:moveTo>
                    <a:pt x="1763" y="0"/>
                  </a:moveTo>
                  <a:lnTo>
                    <a:pt x="1768" y="0"/>
                  </a:lnTo>
                  <a:cubicBezTo>
                    <a:pt x="1769" y="0"/>
                    <a:pt x="1771" y="1"/>
                    <a:pt x="1771" y="3"/>
                  </a:cubicBezTo>
                  <a:cubicBezTo>
                    <a:pt x="1771" y="4"/>
                    <a:pt x="1769" y="5"/>
                    <a:pt x="1768" y="5"/>
                  </a:cubicBezTo>
                  <a:lnTo>
                    <a:pt x="1763" y="5"/>
                  </a:lnTo>
                  <a:cubicBezTo>
                    <a:pt x="1761" y="5"/>
                    <a:pt x="1760" y="4"/>
                    <a:pt x="1760" y="3"/>
                  </a:cubicBezTo>
                  <a:cubicBezTo>
                    <a:pt x="1760" y="1"/>
                    <a:pt x="1761" y="0"/>
                    <a:pt x="1763" y="0"/>
                  </a:cubicBezTo>
                  <a:close/>
                  <a:moveTo>
                    <a:pt x="1779" y="0"/>
                  </a:moveTo>
                  <a:lnTo>
                    <a:pt x="1784" y="0"/>
                  </a:lnTo>
                  <a:cubicBezTo>
                    <a:pt x="1785" y="0"/>
                    <a:pt x="1787" y="1"/>
                    <a:pt x="1787" y="3"/>
                  </a:cubicBezTo>
                  <a:cubicBezTo>
                    <a:pt x="1787" y="4"/>
                    <a:pt x="1785" y="5"/>
                    <a:pt x="1784" y="5"/>
                  </a:cubicBezTo>
                  <a:lnTo>
                    <a:pt x="1779" y="5"/>
                  </a:lnTo>
                  <a:cubicBezTo>
                    <a:pt x="1777" y="5"/>
                    <a:pt x="1776" y="4"/>
                    <a:pt x="1776" y="3"/>
                  </a:cubicBezTo>
                  <a:cubicBezTo>
                    <a:pt x="1776" y="1"/>
                    <a:pt x="1777" y="0"/>
                    <a:pt x="1779" y="0"/>
                  </a:cubicBezTo>
                  <a:close/>
                  <a:moveTo>
                    <a:pt x="1795" y="0"/>
                  </a:moveTo>
                  <a:lnTo>
                    <a:pt x="1800" y="0"/>
                  </a:lnTo>
                  <a:cubicBezTo>
                    <a:pt x="1801" y="0"/>
                    <a:pt x="1803" y="1"/>
                    <a:pt x="1803" y="3"/>
                  </a:cubicBezTo>
                  <a:cubicBezTo>
                    <a:pt x="1803" y="4"/>
                    <a:pt x="1801" y="5"/>
                    <a:pt x="1800" y="5"/>
                  </a:cubicBezTo>
                  <a:lnTo>
                    <a:pt x="1795" y="5"/>
                  </a:lnTo>
                  <a:cubicBezTo>
                    <a:pt x="1793" y="5"/>
                    <a:pt x="1792" y="4"/>
                    <a:pt x="1792" y="3"/>
                  </a:cubicBezTo>
                  <a:cubicBezTo>
                    <a:pt x="1792" y="1"/>
                    <a:pt x="1793" y="0"/>
                    <a:pt x="1795" y="0"/>
                  </a:cubicBezTo>
                  <a:close/>
                  <a:moveTo>
                    <a:pt x="1811" y="0"/>
                  </a:moveTo>
                  <a:lnTo>
                    <a:pt x="1816" y="0"/>
                  </a:lnTo>
                  <a:cubicBezTo>
                    <a:pt x="1817" y="0"/>
                    <a:pt x="1819" y="1"/>
                    <a:pt x="1819" y="3"/>
                  </a:cubicBezTo>
                  <a:cubicBezTo>
                    <a:pt x="1819" y="4"/>
                    <a:pt x="1817" y="5"/>
                    <a:pt x="1816" y="5"/>
                  </a:cubicBezTo>
                  <a:lnTo>
                    <a:pt x="1811" y="5"/>
                  </a:lnTo>
                  <a:cubicBezTo>
                    <a:pt x="1809" y="5"/>
                    <a:pt x="1808" y="4"/>
                    <a:pt x="1808" y="3"/>
                  </a:cubicBezTo>
                  <a:cubicBezTo>
                    <a:pt x="1808" y="1"/>
                    <a:pt x="1809" y="0"/>
                    <a:pt x="1811" y="0"/>
                  </a:cubicBezTo>
                  <a:close/>
                  <a:moveTo>
                    <a:pt x="1827" y="0"/>
                  </a:moveTo>
                  <a:lnTo>
                    <a:pt x="1832" y="0"/>
                  </a:lnTo>
                  <a:cubicBezTo>
                    <a:pt x="1833" y="0"/>
                    <a:pt x="1835" y="1"/>
                    <a:pt x="1835" y="3"/>
                  </a:cubicBezTo>
                  <a:cubicBezTo>
                    <a:pt x="1835" y="4"/>
                    <a:pt x="1833" y="5"/>
                    <a:pt x="1832" y="5"/>
                  </a:cubicBezTo>
                  <a:lnTo>
                    <a:pt x="1827" y="5"/>
                  </a:lnTo>
                  <a:cubicBezTo>
                    <a:pt x="1825" y="5"/>
                    <a:pt x="1824" y="4"/>
                    <a:pt x="1824" y="3"/>
                  </a:cubicBezTo>
                  <a:cubicBezTo>
                    <a:pt x="1824" y="1"/>
                    <a:pt x="1825" y="0"/>
                    <a:pt x="1827" y="0"/>
                  </a:cubicBezTo>
                  <a:close/>
                  <a:moveTo>
                    <a:pt x="1843" y="0"/>
                  </a:moveTo>
                  <a:lnTo>
                    <a:pt x="1848" y="0"/>
                  </a:lnTo>
                  <a:cubicBezTo>
                    <a:pt x="1849" y="0"/>
                    <a:pt x="1851" y="1"/>
                    <a:pt x="1851" y="3"/>
                  </a:cubicBezTo>
                  <a:cubicBezTo>
                    <a:pt x="1851" y="4"/>
                    <a:pt x="1849" y="5"/>
                    <a:pt x="1848" y="5"/>
                  </a:cubicBezTo>
                  <a:lnTo>
                    <a:pt x="1843" y="5"/>
                  </a:lnTo>
                  <a:cubicBezTo>
                    <a:pt x="1841" y="5"/>
                    <a:pt x="1840" y="4"/>
                    <a:pt x="1840" y="3"/>
                  </a:cubicBezTo>
                  <a:cubicBezTo>
                    <a:pt x="1840" y="1"/>
                    <a:pt x="1841" y="0"/>
                    <a:pt x="1843" y="0"/>
                  </a:cubicBezTo>
                  <a:close/>
                  <a:moveTo>
                    <a:pt x="1859" y="0"/>
                  </a:moveTo>
                  <a:lnTo>
                    <a:pt x="1864" y="0"/>
                  </a:lnTo>
                  <a:cubicBezTo>
                    <a:pt x="1865" y="0"/>
                    <a:pt x="1867" y="1"/>
                    <a:pt x="1867" y="3"/>
                  </a:cubicBezTo>
                  <a:cubicBezTo>
                    <a:pt x="1867" y="4"/>
                    <a:pt x="1865" y="5"/>
                    <a:pt x="1864" y="5"/>
                  </a:cubicBezTo>
                  <a:lnTo>
                    <a:pt x="1859" y="5"/>
                  </a:lnTo>
                  <a:cubicBezTo>
                    <a:pt x="1857" y="5"/>
                    <a:pt x="1856" y="4"/>
                    <a:pt x="1856" y="3"/>
                  </a:cubicBezTo>
                  <a:cubicBezTo>
                    <a:pt x="1856" y="1"/>
                    <a:pt x="1857" y="0"/>
                    <a:pt x="1859" y="0"/>
                  </a:cubicBezTo>
                  <a:close/>
                  <a:moveTo>
                    <a:pt x="1875" y="0"/>
                  </a:moveTo>
                  <a:lnTo>
                    <a:pt x="1880" y="0"/>
                  </a:lnTo>
                  <a:cubicBezTo>
                    <a:pt x="1881" y="0"/>
                    <a:pt x="1883" y="1"/>
                    <a:pt x="1883" y="3"/>
                  </a:cubicBezTo>
                  <a:cubicBezTo>
                    <a:pt x="1883" y="4"/>
                    <a:pt x="1881" y="5"/>
                    <a:pt x="1880" y="5"/>
                  </a:cubicBezTo>
                  <a:lnTo>
                    <a:pt x="1875" y="5"/>
                  </a:lnTo>
                  <a:cubicBezTo>
                    <a:pt x="1873" y="5"/>
                    <a:pt x="1872" y="4"/>
                    <a:pt x="1872" y="3"/>
                  </a:cubicBezTo>
                  <a:cubicBezTo>
                    <a:pt x="1872" y="1"/>
                    <a:pt x="1873" y="0"/>
                    <a:pt x="1875" y="0"/>
                  </a:cubicBezTo>
                  <a:close/>
                  <a:moveTo>
                    <a:pt x="1891" y="0"/>
                  </a:moveTo>
                  <a:lnTo>
                    <a:pt x="1896" y="0"/>
                  </a:lnTo>
                  <a:cubicBezTo>
                    <a:pt x="1897" y="0"/>
                    <a:pt x="1899" y="1"/>
                    <a:pt x="1899" y="3"/>
                  </a:cubicBezTo>
                  <a:cubicBezTo>
                    <a:pt x="1899" y="4"/>
                    <a:pt x="1897" y="5"/>
                    <a:pt x="1896" y="5"/>
                  </a:cubicBezTo>
                  <a:lnTo>
                    <a:pt x="1891" y="5"/>
                  </a:lnTo>
                  <a:cubicBezTo>
                    <a:pt x="1889" y="5"/>
                    <a:pt x="1888" y="4"/>
                    <a:pt x="1888" y="3"/>
                  </a:cubicBezTo>
                  <a:cubicBezTo>
                    <a:pt x="1888" y="1"/>
                    <a:pt x="1889" y="0"/>
                    <a:pt x="1891" y="0"/>
                  </a:cubicBezTo>
                  <a:close/>
                  <a:moveTo>
                    <a:pt x="1907" y="0"/>
                  </a:moveTo>
                  <a:lnTo>
                    <a:pt x="1912" y="0"/>
                  </a:lnTo>
                  <a:cubicBezTo>
                    <a:pt x="1913" y="0"/>
                    <a:pt x="1915" y="1"/>
                    <a:pt x="1915" y="3"/>
                  </a:cubicBezTo>
                  <a:cubicBezTo>
                    <a:pt x="1915" y="4"/>
                    <a:pt x="1913" y="5"/>
                    <a:pt x="1912" y="5"/>
                  </a:cubicBezTo>
                  <a:lnTo>
                    <a:pt x="1907" y="5"/>
                  </a:lnTo>
                  <a:cubicBezTo>
                    <a:pt x="1905" y="5"/>
                    <a:pt x="1904" y="4"/>
                    <a:pt x="1904" y="3"/>
                  </a:cubicBezTo>
                  <a:cubicBezTo>
                    <a:pt x="1904" y="1"/>
                    <a:pt x="1905" y="0"/>
                    <a:pt x="1907" y="0"/>
                  </a:cubicBezTo>
                  <a:close/>
                  <a:moveTo>
                    <a:pt x="1923" y="0"/>
                  </a:moveTo>
                  <a:lnTo>
                    <a:pt x="1928" y="0"/>
                  </a:lnTo>
                  <a:cubicBezTo>
                    <a:pt x="1929" y="0"/>
                    <a:pt x="1931" y="1"/>
                    <a:pt x="1931" y="3"/>
                  </a:cubicBezTo>
                  <a:cubicBezTo>
                    <a:pt x="1931" y="4"/>
                    <a:pt x="1929" y="5"/>
                    <a:pt x="1928" y="5"/>
                  </a:cubicBezTo>
                  <a:lnTo>
                    <a:pt x="1923" y="5"/>
                  </a:lnTo>
                  <a:cubicBezTo>
                    <a:pt x="1921" y="5"/>
                    <a:pt x="1920" y="4"/>
                    <a:pt x="1920" y="3"/>
                  </a:cubicBezTo>
                  <a:cubicBezTo>
                    <a:pt x="1920" y="1"/>
                    <a:pt x="1921" y="0"/>
                    <a:pt x="1923" y="0"/>
                  </a:cubicBezTo>
                  <a:close/>
                  <a:moveTo>
                    <a:pt x="1939" y="0"/>
                  </a:moveTo>
                  <a:lnTo>
                    <a:pt x="1944" y="0"/>
                  </a:lnTo>
                  <a:cubicBezTo>
                    <a:pt x="1945" y="0"/>
                    <a:pt x="1947" y="1"/>
                    <a:pt x="1947" y="3"/>
                  </a:cubicBezTo>
                  <a:cubicBezTo>
                    <a:pt x="1947" y="4"/>
                    <a:pt x="1945" y="5"/>
                    <a:pt x="1944" y="5"/>
                  </a:cubicBezTo>
                  <a:lnTo>
                    <a:pt x="1939" y="5"/>
                  </a:lnTo>
                  <a:cubicBezTo>
                    <a:pt x="1937" y="5"/>
                    <a:pt x="1936" y="4"/>
                    <a:pt x="1936" y="3"/>
                  </a:cubicBezTo>
                  <a:cubicBezTo>
                    <a:pt x="1936" y="1"/>
                    <a:pt x="1937" y="0"/>
                    <a:pt x="1939" y="0"/>
                  </a:cubicBezTo>
                  <a:close/>
                  <a:moveTo>
                    <a:pt x="1955" y="0"/>
                  </a:moveTo>
                  <a:lnTo>
                    <a:pt x="1960" y="0"/>
                  </a:lnTo>
                  <a:cubicBezTo>
                    <a:pt x="1961" y="0"/>
                    <a:pt x="1963" y="1"/>
                    <a:pt x="1963" y="3"/>
                  </a:cubicBezTo>
                  <a:cubicBezTo>
                    <a:pt x="1963" y="4"/>
                    <a:pt x="1961" y="5"/>
                    <a:pt x="1960" y="5"/>
                  </a:cubicBezTo>
                  <a:lnTo>
                    <a:pt x="1955" y="5"/>
                  </a:lnTo>
                  <a:cubicBezTo>
                    <a:pt x="1953" y="5"/>
                    <a:pt x="1952" y="4"/>
                    <a:pt x="1952" y="3"/>
                  </a:cubicBezTo>
                  <a:cubicBezTo>
                    <a:pt x="1952" y="1"/>
                    <a:pt x="1953" y="0"/>
                    <a:pt x="1955" y="0"/>
                  </a:cubicBezTo>
                  <a:close/>
                  <a:moveTo>
                    <a:pt x="1971" y="0"/>
                  </a:moveTo>
                  <a:lnTo>
                    <a:pt x="1976" y="0"/>
                  </a:lnTo>
                  <a:cubicBezTo>
                    <a:pt x="1977" y="0"/>
                    <a:pt x="1979" y="1"/>
                    <a:pt x="1979" y="3"/>
                  </a:cubicBezTo>
                  <a:cubicBezTo>
                    <a:pt x="1979" y="4"/>
                    <a:pt x="1977" y="5"/>
                    <a:pt x="1976" y="5"/>
                  </a:cubicBezTo>
                  <a:lnTo>
                    <a:pt x="1971" y="5"/>
                  </a:lnTo>
                  <a:cubicBezTo>
                    <a:pt x="1969" y="5"/>
                    <a:pt x="1968" y="4"/>
                    <a:pt x="1968" y="3"/>
                  </a:cubicBezTo>
                  <a:cubicBezTo>
                    <a:pt x="1968" y="1"/>
                    <a:pt x="1969" y="0"/>
                    <a:pt x="1971" y="0"/>
                  </a:cubicBezTo>
                  <a:close/>
                  <a:moveTo>
                    <a:pt x="1987" y="0"/>
                  </a:moveTo>
                  <a:lnTo>
                    <a:pt x="1992" y="0"/>
                  </a:lnTo>
                  <a:cubicBezTo>
                    <a:pt x="1993" y="0"/>
                    <a:pt x="1995" y="1"/>
                    <a:pt x="1995" y="3"/>
                  </a:cubicBezTo>
                  <a:cubicBezTo>
                    <a:pt x="1995" y="4"/>
                    <a:pt x="1993" y="5"/>
                    <a:pt x="1992" y="5"/>
                  </a:cubicBezTo>
                  <a:lnTo>
                    <a:pt x="1987" y="5"/>
                  </a:lnTo>
                  <a:cubicBezTo>
                    <a:pt x="1985" y="5"/>
                    <a:pt x="1984" y="4"/>
                    <a:pt x="1984" y="3"/>
                  </a:cubicBezTo>
                  <a:cubicBezTo>
                    <a:pt x="1984" y="1"/>
                    <a:pt x="1985" y="0"/>
                    <a:pt x="1987" y="0"/>
                  </a:cubicBezTo>
                  <a:close/>
                  <a:moveTo>
                    <a:pt x="2003" y="0"/>
                  </a:moveTo>
                  <a:lnTo>
                    <a:pt x="2008" y="0"/>
                  </a:lnTo>
                  <a:cubicBezTo>
                    <a:pt x="2009" y="0"/>
                    <a:pt x="2011" y="1"/>
                    <a:pt x="2011" y="3"/>
                  </a:cubicBezTo>
                  <a:cubicBezTo>
                    <a:pt x="2011" y="4"/>
                    <a:pt x="2009" y="5"/>
                    <a:pt x="2008" y="5"/>
                  </a:cubicBezTo>
                  <a:lnTo>
                    <a:pt x="2003" y="5"/>
                  </a:lnTo>
                  <a:cubicBezTo>
                    <a:pt x="2001" y="5"/>
                    <a:pt x="2000" y="4"/>
                    <a:pt x="2000" y="3"/>
                  </a:cubicBezTo>
                  <a:cubicBezTo>
                    <a:pt x="2000" y="1"/>
                    <a:pt x="2001" y="0"/>
                    <a:pt x="2003" y="0"/>
                  </a:cubicBezTo>
                  <a:close/>
                  <a:moveTo>
                    <a:pt x="2019" y="0"/>
                  </a:moveTo>
                  <a:lnTo>
                    <a:pt x="2024" y="0"/>
                  </a:lnTo>
                  <a:cubicBezTo>
                    <a:pt x="2025" y="0"/>
                    <a:pt x="2027" y="1"/>
                    <a:pt x="2027" y="3"/>
                  </a:cubicBezTo>
                  <a:cubicBezTo>
                    <a:pt x="2027" y="4"/>
                    <a:pt x="2025" y="5"/>
                    <a:pt x="2024" y="5"/>
                  </a:cubicBezTo>
                  <a:lnTo>
                    <a:pt x="2019" y="5"/>
                  </a:lnTo>
                  <a:cubicBezTo>
                    <a:pt x="2017" y="5"/>
                    <a:pt x="2016" y="4"/>
                    <a:pt x="2016" y="3"/>
                  </a:cubicBezTo>
                  <a:cubicBezTo>
                    <a:pt x="2016" y="1"/>
                    <a:pt x="2017" y="0"/>
                    <a:pt x="2019" y="0"/>
                  </a:cubicBezTo>
                  <a:close/>
                  <a:moveTo>
                    <a:pt x="2035" y="0"/>
                  </a:moveTo>
                  <a:lnTo>
                    <a:pt x="2040" y="0"/>
                  </a:lnTo>
                  <a:cubicBezTo>
                    <a:pt x="2041" y="0"/>
                    <a:pt x="2043" y="1"/>
                    <a:pt x="2043" y="3"/>
                  </a:cubicBezTo>
                  <a:cubicBezTo>
                    <a:pt x="2043" y="4"/>
                    <a:pt x="2041" y="5"/>
                    <a:pt x="2040" y="5"/>
                  </a:cubicBezTo>
                  <a:lnTo>
                    <a:pt x="2035" y="5"/>
                  </a:lnTo>
                  <a:cubicBezTo>
                    <a:pt x="2033" y="5"/>
                    <a:pt x="2032" y="4"/>
                    <a:pt x="2032" y="3"/>
                  </a:cubicBezTo>
                  <a:cubicBezTo>
                    <a:pt x="2032" y="1"/>
                    <a:pt x="2033" y="0"/>
                    <a:pt x="2035" y="0"/>
                  </a:cubicBezTo>
                  <a:close/>
                  <a:moveTo>
                    <a:pt x="2051" y="0"/>
                  </a:moveTo>
                  <a:lnTo>
                    <a:pt x="2056" y="0"/>
                  </a:lnTo>
                  <a:cubicBezTo>
                    <a:pt x="2057" y="0"/>
                    <a:pt x="2059" y="1"/>
                    <a:pt x="2059" y="3"/>
                  </a:cubicBezTo>
                  <a:cubicBezTo>
                    <a:pt x="2059" y="4"/>
                    <a:pt x="2057" y="5"/>
                    <a:pt x="2056" y="5"/>
                  </a:cubicBezTo>
                  <a:lnTo>
                    <a:pt x="2051" y="5"/>
                  </a:lnTo>
                  <a:cubicBezTo>
                    <a:pt x="2049" y="5"/>
                    <a:pt x="2048" y="4"/>
                    <a:pt x="2048" y="3"/>
                  </a:cubicBezTo>
                  <a:cubicBezTo>
                    <a:pt x="2048" y="1"/>
                    <a:pt x="2049" y="0"/>
                    <a:pt x="2051" y="0"/>
                  </a:cubicBezTo>
                  <a:close/>
                  <a:moveTo>
                    <a:pt x="2067" y="0"/>
                  </a:moveTo>
                  <a:lnTo>
                    <a:pt x="2072" y="0"/>
                  </a:lnTo>
                  <a:cubicBezTo>
                    <a:pt x="2073" y="0"/>
                    <a:pt x="2075" y="1"/>
                    <a:pt x="2075" y="3"/>
                  </a:cubicBezTo>
                  <a:cubicBezTo>
                    <a:pt x="2075" y="4"/>
                    <a:pt x="2073" y="5"/>
                    <a:pt x="2072" y="5"/>
                  </a:cubicBezTo>
                  <a:lnTo>
                    <a:pt x="2067" y="5"/>
                  </a:lnTo>
                  <a:cubicBezTo>
                    <a:pt x="2065" y="5"/>
                    <a:pt x="2064" y="4"/>
                    <a:pt x="2064" y="3"/>
                  </a:cubicBezTo>
                  <a:cubicBezTo>
                    <a:pt x="2064" y="1"/>
                    <a:pt x="2065" y="0"/>
                    <a:pt x="2067" y="0"/>
                  </a:cubicBezTo>
                  <a:close/>
                  <a:moveTo>
                    <a:pt x="2083" y="0"/>
                  </a:moveTo>
                  <a:lnTo>
                    <a:pt x="2088" y="0"/>
                  </a:lnTo>
                  <a:cubicBezTo>
                    <a:pt x="2089" y="0"/>
                    <a:pt x="2091" y="1"/>
                    <a:pt x="2091" y="3"/>
                  </a:cubicBezTo>
                  <a:cubicBezTo>
                    <a:pt x="2091" y="4"/>
                    <a:pt x="2089" y="5"/>
                    <a:pt x="2088" y="5"/>
                  </a:cubicBezTo>
                  <a:lnTo>
                    <a:pt x="2083" y="5"/>
                  </a:lnTo>
                  <a:cubicBezTo>
                    <a:pt x="2081" y="5"/>
                    <a:pt x="2080" y="4"/>
                    <a:pt x="2080" y="3"/>
                  </a:cubicBezTo>
                  <a:cubicBezTo>
                    <a:pt x="2080" y="1"/>
                    <a:pt x="2081" y="0"/>
                    <a:pt x="2083" y="0"/>
                  </a:cubicBezTo>
                  <a:close/>
                  <a:moveTo>
                    <a:pt x="2099" y="0"/>
                  </a:moveTo>
                  <a:lnTo>
                    <a:pt x="2104" y="0"/>
                  </a:lnTo>
                  <a:cubicBezTo>
                    <a:pt x="2105" y="0"/>
                    <a:pt x="2107" y="1"/>
                    <a:pt x="2107" y="3"/>
                  </a:cubicBezTo>
                  <a:cubicBezTo>
                    <a:pt x="2107" y="4"/>
                    <a:pt x="2105" y="5"/>
                    <a:pt x="2104" y="5"/>
                  </a:cubicBezTo>
                  <a:lnTo>
                    <a:pt x="2099" y="5"/>
                  </a:lnTo>
                  <a:cubicBezTo>
                    <a:pt x="2097" y="5"/>
                    <a:pt x="2096" y="4"/>
                    <a:pt x="2096" y="3"/>
                  </a:cubicBezTo>
                  <a:cubicBezTo>
                    <a:pt x="2096" y="1"/>
                    <a:pt x="2097" y="0"/>
                    <a:pt x="2099" y="0"/>
                  </a:cubicBezTo>
                  <a:close/>
                  <a:moveTo>
                    <a:pt x="2115" y="0"/>
                  </a:moveTo>
                  <a:lnTo>
                    <a:pt x="2120" y="0"/>
                  </a:lnTo>
                  <a:cubicBezTo>
                    <a:pt x="2121" y="0"/>
                    <a:pt x="2123" y="1"/>
                    <a:pt x="2123" y="3"/>
                  </a:cubicBezTo>
                  <a:cubicBezTo>
                    <a:pt x="2123" y="4"/>
                    <a:pt x="2121" y="5"/>
                    <a:pt x="2120" y="5"/>
                  </a:cubicBezTo>
                  <a:lnTo>
                    <a:pt x="2115" y="5"/>
                  </a:lnTo>
                  <a:cubicBezTo>
                    <a:pt x="2113" y="5"/>
                    <a:pt x="2112" y="4"/>
                    <a:pt x="2112" y="3"/>
                  </a:cubicBezTo>
                  <a:cubicBezTo>
                    <a:pt x="2112" y="1"/>
                    <a:pt x="2113" y="0"/>
                    <a:pt x="2115" y="0"/>
                  </a:cubicBezTo>
                  <a:close/>
                  <a:moveTo>
                    <a:pt x="2131" y="0"/>
                  </a:moveTo>
                  <a:lnTo>
                    <a:pt x="2136" y="0"/>
                  </a:lnTo>
                  <a:cubicBezTo>
                    <a:pt x="2137" y="0"/>
                    <a:pt x="2139" y="1"/>
                    <a:pt x="2139" y="3"/>
                  </a:cubicBezTo>
                  <a:cubicBezTo>
                    <a:pt x="2139" y="4"/>
                    <a:pt x="2137" y="5"/>
                    <a:pt x="2136" y="5"/>
                  </a:cubicBezTo>
                  <a:lnTo>
                    <a:pt x="2131" y="5"/>
                  </a:lnTo>
                  <a:cubicBezTo>
                    <a:pt x="2129" y="5"/>
                    <a:pt x="2128" y="4"/>
                    <a:pt x="2128" y="3"/>
                  </a:cubicBezTo>
                  <a:cubicBezTo>
                    <a:pt x="2128" y="1"/>
                    <a:pt x="2129" y="0"/>
                    <a:pt x="2131" y="0"/>
                  </a:cubicBezTo>
                  <a:close/>
                  <a:moveTo>
                    <a:pt x="2147" y="0"/>
                  </a:moveTo>
                  <a:lnTo>
                    <a:pt x="2152" y="0"/>
                  </a:lnTo>
                  <a:cubicBezTo>
                    <a:pt x="2153" y="0"/>
                    <a:pt x="2155" y="1"/>
                    <a:pt x="2155" y="3"/>
                  </a:cubicBezTo>
                  <a:cubicBezTo>
                    <a:pt x="2155" y="4"/>
                    <a:pt x="2153" y="5"/>
                    <a:pt x="2152" y="5"/>
                  </a:cubicBezTo>
                  <a:lnTo>
                    <a:pt x="2147" y="5"/>
                  </a:lnTo>
                  <a:cubicBezTo>
                    <a:pt x="2145" y="5"/>
                    <a:pt x="2144" y="4"/>
                    <a:pt x="2144" y="3"/>
                  </a:cubicBezTo>
                  <a:cubicBezTo>
                    <a:pt x="2144" y="1"/>
                    <a:pt x="2145" y="0"/>
                    <a:pt x="2147" y="0"/>
                  </a:cubicBezTo>
                  <a:close/>
                  <a:moveTo>
                    <a:pt x="2163" y="0"/>
                  </a:moveTo>
                  <a:lnTo>
                    <a:pt x="2168" y="0"/>
                  </a:lnTo>
                  <a:cubicBezTo>
                    <a:pt x="2169" y="0"/>
                    <a:pt x="2171" y="1"/>
                    <a:pt x="2171" y="3"/>
                  </a:cubicBezTo>
                  <a:cubicBezTo>
                    <a:pt x="2171" y="4"/>
                    <a:pt x="2169" y="5"/>
                    <a:pt x="2168" y="5"/>
                  </a:cubicBezTo>
                  <a:lnTo>
                    <a:pt x="2163" y="5"/>
                  </a:lnTo>
                  <a:cubicBezTo>
                    <a:pt x="2161" y="5"/>
                    <a:pt x="2160" y="4"/>
                    <a:pt x="2160" y="3"/>
                  </a:cubicBezTo>
                  <a:cubicBezTo>
                    <a:pt x="2160" y="1"/>
                    <a:pt x="2161" y="0"/>
                    <a:pt x="2163" y="0"/>
                  </a:cubicBezTo>
                  <a:close/>
                  <a:moveTo>
                    <a:pt x="2179" y="0"/>
                  </a:moveTo>
                  <a:lnTo>
                    <a:pt x="2184" y="0"/>
                  </a:lnTo>
                  <a:cubicBezTo>
                    <a:pt x="2185" y="0"/>
                    <a:pt x="2187" y="1"/>
                    <a:pt x="2187" y="3"/>
                  </a:cubicBezTo>
                  <a:cubicBezTo>
                    <a:pt x="2187" y="4"/>
                    <a:pt x="2185" y="5"/>
                    <a:pt x="2184" y="5"/>
                  </a:cubicBezTo>
                  <a:lnTo>
                    <a:pt x="2179" y="5"/>
                  </a:lnTo>
                  <a:cubicBezTo>
                    <a:pt x="2177" y="5"/>
                    <a:pt x="2176" y="4"/>
                    <a:pt x="2176" y="3"/>
                  </a:cubicBezTo>
                  <a:cubicBezTo>
                    <a:pt x="2176" y="1"/>
                    <a:pt x="2177" y="0"/>
                    <a:pt x="2179" y="0"/>
                  </a:cubicBezTo>
                  <a:close/>
                  <a:moveTo>
                    <a:pt x="2195" y="0"/>
                  </a:moveTo>
                  <a:lnTo>
                    <a:pt x="2200" y="0"/>
                  </a:lnTo>
                  <a:cubicBezTo>
                    <a:pt x="2201" y="0"/>
                    <a:pt x="2203" y="1"/>
                    <a:pt x="2203" y="3"/>
                  </a:cubicBezTo>
                  <a:cubicBezTo>
                    <a:pt x="2203" y="4"/>
                    <a:pt x="2201" y="5"/>
                    <a:pt x="2200" y="5"/>
                  </a:cubicBezTo>
                  <a:lnTo>
                    <a:pt x="2195" y="5"/>
                  </a:lnTo>
                  <a:cubicBezTo>
                    <a:pt x="2193" y="5"/>
                    <a:pt x="2192" y="4"/>
                    <a:pt x="2192" y="3"/>
                  </a:cubicBezTo>
                  <a:cubicBezTo>
                    <a:pt x="2192" y="1"/>
                    <a:pt x="2193" y="0"/>
                    <a:pt x="2195" y="0"/>
                  </a:cubicBezTo>
                  <a:close/>
                  <a:moveTo>
                    <a:pt x="2211" y="0"/>
                  </a:moveTo>
                  <a:lnTo>
                    <a:pt x="2216" y="0"/>
                  </a:lnTo>
                  <a:cubicBezTo>
                    <a:pt x="2217" y="0"/>
                    <a:pt x="2219" y="1"/>
                    <a:pt x="2219" y="3"/>
                  </a:cubicBezTo>
                  <a:cubicBezTo>
                    <a:pt x="2219" y="4"/>
                    <a:pt x="2217" y="5"/>
                    <a:pt x="2216" y="5"/>
                  </a:cubicBezTo>
                  <a:lnTo>
                    <a:pt x="2211" y="5"/>
                  </a:lnTo>
                  <a:cubicBezTo>
                    <a:pt x="2209" y="5"/>
                    <a:pt x="2208" y="4"/>
                    <a:pt x="2208" y="3"/>
                  </a:cubicBezTo>
                  <a:cubicBezTo>
                    <a:pt x="2208" y="1"/>
                    <a:pt x="2209" y="0"/>
                    <a:pt x="2211" y="0"/>
                  </a:cubicBezTo>
                  <a:close/>
                  <a:moveTo>
                    <a:pt x="2227" y="0"/>
                  </a:moveTo>
                  <a:lnTo>
                    <a:pt x="2232" y="0"/>
                  </a:lnTo>
                  <a:cubicBezTo>
                    <a:pt x="2233" y="0"/>
                    <a:pt x="2235" y="1"/>
                    <a:pt x="2235" y="3"/>
                  </a:cubicBezTo>
                  <a:cubicBezTo>
                    <a:pt x="2235" y="4"/>
                    <a:pt x="2233" y="5"/>
                    <a:pt x="2232" y="5"/>
                  </a:cubicBezTo>
                  <a:lnTo>
                    <a:pt x="2227" y="5"/>
                  </a:lnTo>
                  <a:cubicBezTo>
                    <a:pt x="2225" y="5"/>
                    <a:pt x="2224" y="4"/>
                    <a:pt x="2224" y="3"/>
                  </a:cubicBezTo>
                  <a:cubicBezTo>
                    <a:pt x="2224" y="1"/>
                    <a:pt x="2225" y="0"/>
                    <a:pt x="2227" y="0"/>
                  </a:cubicBezTo>
                  <a:close/>
                  <a:moveTo>
                    <a:pt x="2243" y="0"/>
                  </a:moveTo>
                  <a:lnTo>
                    <a:pt x="2248" y="0"/>
                  </a:lnTo>
                  <a:cubicBezTo>
                    <a:pt x="2249" y="0"/>
                    <a:pt x="2251" y="1"/>
                    <a:pt x="2251" y="3"/>
                  </a:cubicBezTo>
                  <a:cubicBezTo>
                    <a:pt x="2251" y="4"/>
                    <a:pt x="2249" y="5"/>
                    <a:pt x="2248" y="5"/>
                  </a:cubicBezTo>
                  <a:lnTo>
                    <a:pt x="2243" y="5"/>
                  </a:lnTo>
                  <a:cubicBezTo>
                    <a:pt x="2241" y="5"/>
                    <a:pt x="2240" y="4"/>
                    <a:pt x="2240" y="3"/>
                  </a:cubicBezTo>
                  <a:cubicBezTo>
                    <a:pt x="2240" y="1"/>
                    <a:pt x="2241" y="0"/>
                    <a:pt x="2243" y="0"/>
                  </a:cubicBezTo>
                  <a:close/>
                  <a:moveTo>
                    <a:pt x="2259" y="0"/>
                  </a:moveTo>
                  <a:lnTo>
                    <a:pt x="2264" y="0"/>
                  </a:lnTo>
                  <a:cubicBezTo>
                    <a:pt x="2265" y="0"/>
                    <a:pt x="2267" y="1"/>
                    <a:pt x="2267" y="3"/>
                  </a:cubicBezTo>
                  <a:cubicBezTo>
                    <a:pt x="2267" y="4"/>
                    <a:pt x="2265" y="5"/>
                    <a:pt x="2264" y="5"/>
                  </a:cubicBezTo>
                  <a:lnTo>
                    <a:pt x="2259" y="5"/>
                  </a:lnTo>
                  <a:cubicBezTo>
                    <a:pt x="2257" y="5"/>
                    <a:pt x="2256" y="4"/>
                    <a:pt x="2256" y="3"/>
                  </a:cubicBezTo>
                  <a:cubicBezTo>
                    <a:pt x="2256" y="1"/>
                    <a:pt x="2257" y="0"/>
                    <a:pt x="2259" y="0"/>
                  </a:cubicBezTo>
                  <a:close/>
                  <a:moveTo>
                    <a:pt x="2275" y="0"/>
                  </a:moveTo>
                  <a:lnTo>
                    <a:pt x="2280" y="0"/>
                  </a:lnTo>
                  <a:cubicBezTo>
                    <a:pt x="2281" y="0"/>
                    <a:pt x="2283" y="1"/>
                    <a:pt x="2283" y="3"/>
                  </a:cubicBezTo>
                  <a:cubicBezTo>
                    <a:pt x="2283" y="4"/>
                    <a:pt x="2281" y="5"/>
                    <a:pt x="2280" y="5"/>
                  </a:cubicBezTo>
                  <a:lnTo>
                    <a:pt x="2275" y="5"/>
                  </a:lnTo>
                  <a:cubicBezTo>
                    <a:pt x="2273" y="5"/>
                    <a:pt x="2272" y="4"/>
                    <a:pt x="2272" y="3"/>
                  </a:cubicBezTo>
                  <a:cubicBezTo>
                    <a:pt x="2272" y="1"/>
                    <a:pt x="2273" y="0"/>
                    <a:pt x="2275" y="0"/>
                  </a:cubicBezTo>
                  <a:close/>
                  <a:moveTo>
                    <a:pt x="2291" y="0"/>
                  </a:moveTo>
                  <a:lnTo>
                    <a:pt x="2296" y="0"/>
                  </a:lnTo>
                  <a:cubicBezTo>
                    <a:pt x="2297" y="0"/>
                    <a:pt x="2299" y="1"/>
                    <a:pt x="2299" y="3"/>
                  </a:cubicBezTo>
                  <a:cubicBezTo>
                    <a:pt x="2299" y="4"/>
                    <a:pt x="2297" y="5"/>
                    <a:pt x="2296" y="5"/>
                  </a:cubicBezTo>
                  <a:lnTo>
                    <a:pt x="2291" y="5"/>
                  </a:lnTo>
                  <a:cubicBezTo>
                    <a:pt x="2289" y="5"/>
                    <a:pt x="2288" y="4"/>
                    <a:pt x="2288" y="3"/>
                  </a:cubicBezTo>
                  <a:cubicBezTo>
                    <a:pt x="2288" y="1"/>
                    <a:pt x="2289" y="0"/>
                    <a:pt x="2291" y="0"/>
                  </a:cubicBezTo>
                  <a:close/>
                  <a:moveTo>
                    <a:pt x="2307" y="0"/>
                  </a:moveTo>
                  <a:lnTo>
                    <a:pt x="2312" y="0"/>
                  </a:lnTo>
                  <a:cubicBezTo>
                    <a:pt x="2313" y="0"/>
                    <a:pt x="2315" y="1"/>
                    <a:pt x="2315" y="3"/>
                  </a:cubicBezTo>
                  <a:cubicBezTo>
                    <a:pt x="2315" y="4"/>
                    <a:pt x="2313" y="5"/>
                    <a:pt x="2312" y="5"/>
                  </a:cubicBezTo>
                  <a:lnTo>
                    <a:pt x="2307" y="5"/>
                  </a:lnTo>
                  <a:cubicBezTo>
                    <a:pt x="2305" y="5"/>
                    <a:pt x="2304" y="4"/>
                    <a:pt x="2304" y="3"/>
                  </a:cubicBezTo>
                  <a:cubicBezTo>
                    <a:pt x="2304" y="1"/>
                    <a:pt x="2305" y="0"/>
                    <a:pt x="2307" y="0"/>
                  </a:cubicBezTo>
                  <a:close/>
                  <a:moveTo>
                    <a:pt x="2323" y="0"/>
                  </a:moveTo>
                  <a:lnTo>
                    <a:pt x="2328" y="0"/>
                  </a:lnTo>
                  <a:cubicBezTo>
                    <a:pt x="2329" y="0"/>
                    <a:pt x="2331" y="1"/>
                    <a:pt x="2331" y="3"/>
                  </a:cubicBezTo>
                  <a:cubicBezTo>
                    <a:pt x="2331" y="4"/>
                    <a:pt x="2329" y="5"/>
                    <a:pt x="2328" y="5"/>
                  </a:cubicBezTo>
                  <a:lnTo>
                    <a:pt x="2323" y="5"/>
                  </a:lnTo>
                  <a:cubicBezTo>
                    <a:pt x="2321" y="5"/>
                    <a:pt x="2320" y="4"/>
                    <a:pt x="2320" y="3"/>
                  </a:cubicBezTo>
                  <a:cubicBezTo>
                    <a:pt x="2320" y="1"/>
                    <a:pt x="2321" y="0"/>
                    <a:pt x="2323" y="0"/>
                  </a:cubicBezTo>
                  <a:close/>
                  <a:moveTo>
                    <a:pt x="2339" y="0"/>
                  </a:moveTo>
                  <a:lnTo>
                    <a:pt x="2344" y="0"/>
                  </a:lnTo>
                  <a:cubicBezTo>
                    <a:pt x="2345" y="0"/>
                    <a:pt x="2347" y="1"/>
                    <a:pt x="2347" y="3"/>
                  </a:cubicBezTo>
                  <a:cubicBezTo>
                    <a:pt x="2347" y="4"/>
                    <a:pt x="2345" y="5"/>
                    <a:pt x="2344" y="5"/>
                  </a:cubicBezTo>
                  <a:lnTo>
                    <a:pt x="2339" y="5"/>
                  </a:lnTo>
                  <a:cubicBezTo>
                    <a:pt x="2337" y="5"/>
                    <a:pt x="2336" y="4"/>
                    <a:pt x="2336" y="3"/>
                  </a:cubicBezTo>
                  <a:cubicBezTo>
                    <a:pt x="2336" y="1"/>
                    <a:pt x="2337" y="0"/>
                    <a:pt x="2339" y="0"/>
                  </a:cubicBezTo>
                  <a:close/>
                  <a:moveTo>
                    <a:pt x="2355" y="0"/>
                  </a:moveTo>
                  <a:lnTo>
                    <a:pt x="2360" y="0"/>
                  </a:lnTo>
                  <a:cubicBezTo>
                    <a:pt x="2361" y="0"/>
                    <a:pt x="2363" y="1"/>
                    <a:pt x="2363" y="3"/>
                  </a:cubicBezTo>
                  <a:cubicBezTo>
                    <a:pt x="2363" y="4"/>
                    <a:pt x="2361" y="5"/>
                    <a:pt x="2360" y="5"/>
                  </a:cubicBezTo>
                  <a:lnTo>
                    <a:pt x="2355" y="5"/>
                  </a:lnTo>
                  <a:cubicBezTo>
                    <a:pt x="2353" y="5"/>
                    <a:pt x="2352" y="4"/>
                    <a:pt x="2352" y="3"/>
                  </a:cubicBezTo>
                  <a:cubicBezTo>
                    <a:pt x="2352" y="1"/>
                    <a:pt x="2353" y="0"/>
                    <a:pt x="2355" y="0"/>
                  </a:cubicBezTo>
                  <a:close/>
                  <a:moveTo>
                    <a:pt x="2371" y="0"/>
                  </a:moveTo>
                  <a:lnTo>
                    <a:pt x="2376" y="0"/>
                  </a:lnTo>
                  <a:cubicBezTo>
                    <a:pt x="2377" y="0"/>
                    <a:pt x="2379" y="1"/>
                    <a:pt x="2379" y="3"/>
                  </a:cubicBezTo>
                  <a:cubicBezTo>
                    <a:pt x="2379" y="4"/>
                    <a:pt x="2377" y="5"/>
                    <a:pt x="2376" y="5"/>
                  </a:cubicBezTo>
                  <a:lnTo>
                    <a:pt x="2371" y="5"/>
                  </a:lnTo>
                  <a:cubicBezTo>
                    <a:pt x="2369" y="5"/>
                    <a:pt x="2368" y="4"/>
                    <a:pt x="2368" y="3"/>
                  </a:cubicBezTo>
                  <a:cubicBezTo>
                    <a:pt x="2368" y="1"/>
                    <a:pt x="2369" y="0"/>
                    <a:pt x="2371" y="0"/>
                  </a:cubicBezTo>
                  <a:close/>
                  <a:moveTo>
                    <a:pt x="2387" y="0"/>
                  </a:moveTo>
                  <a:lnTo>
                    <a:pt x="2392" y="0"/>
                  </a:lnTo>
                  <a:cubicBezTo>
                    <a:pt x="2393" y="0"/>
                    <a:pt x="2395" y="1"/>
                    <a:pt x="2395" y="3"/>
                  </a:cubicBezTo>
                  <a:cubicBezTo>
                    <a:pt x="2395" y="4"/>
                    <a:pt x="2393" y="5"/>
                    <a:pt x="2392" y="5"/>
                  </a:cubicBezTo>
                  <a:lnTo>
                    <a:pt x="2387" y="5"/>
                  </a:lnTo>
                  <a:cubicBezTo>
                    <a:pt x="2385" y="5"/>
                    <a:pt x="2384" y="4"/>
                    <a:pt x="2384" y="3"/>
                  </a:cubicBezTo>
                  <a:cubicBezTo>
                    <a:pt x="2384" y="1"/>
                    <a:pt x="2385" y="0"/>
                    <a:pt x="2387" y="0"/>
                  </a:cubicBezTo>
                  <a:close/>
                  <a:moveTo>
                    <a:pt x="2403" y="0"/>
                  </a:moveTo>
                  <a:lnTo>
                    <a:pt x="2408" y="0"/>
                  </a:lnTo>
                  <a:cubicBezTo>
                    <a:pt x="2409" y="0"/>
                    <a:pt x="2411" y="1"/>
                    <a:pt x="2411" y="3"/>
                  </a:cubicBezTo>
                  <a:cubicBezTo>
                    <a:pt x="2411" y="4"/>
                    <a:pt x="2409" y="5"/>
                    <a:pt x="2408" y="5"/>
                  </a:cubicBezTo>
                  <a:lnTo>
                    <a:pt x="2403" y="5"/>
                  </a:lnTo>
                  <a:cubicBezTo>
                    <a:pt x="2401" y="5"/>
                    <a:pt x="2400" y="4"/>
                    <a:pt x="2400" y="3"/>
                  </a:cubicBezTo>
                  <a:cubicBezTo>
                    <a:pt x="2400" y="1"/>
                    <a:pt x="2401" y="0"/>
                    <a:pt x="2403" y="0"/>
                  </a:cubicBezTo>
                  <a:close/>
                  <a:moveTo>
                    <a:pt x="2419" y="0"/>
                  </a:moveTo>
                  <a:lnTo>
                    <a:pt x="2424" y="0"/>
                  </a:lnTo>
                  <a:cubicBezTo>
                    <a:pt x="2425" y="0"/>
                    <a:pt x="2427" y="1"/>
                    <a:pt x="2427" y="3"/>
                  </a:cubicBezTo>
                  <a:cubicBezTo>
                    <a:pt x="2427" y="4"/>
                    <a:pt x="2425" y="5"/>
                    <a:pt x="2424" y="5"/>
                  </a:cubicBezTo>
                  <a:lnTo>
                    <a:pt x="2419" y="5"/>
                  </a:lnTo>
                  <a:cubicBezTo>
                    <a:pt x="2417" y="5"/>
                    <a:pt x="2416" y="4"/>
                    <a:pt x="2416" y="3"/>
                  </a:cubicBezTo>
                  <a:cubicBezTo>
                    <a:pt x="2416" y="1"/>
                    <a:pt x="2417" y="0"/>
                    <a:pt x="2419" y="0"/>
                  </a:cubicBezTo>
                  <a:close/>
                  <a:moveTo>
                    <a:pt x="2435" y="0"/>
                  </a:moveTo>
                  <a:lnTo>
                    <a:pt x="2440" y="0"/>
                  </a:lnTo>
                  <a:cubicBezTo>
                    <a:pt x="2441" y="0"/>
                    <a:pt x="2443" y="1"/>
                    <a:pt x="2443" y="3"/>
                  </a:cubicBezTo>
                  <a:cubicBezTo>
                    <a:pt x="2443" y="4"/>
                    <a:pt x="2441" y="5"/>
                    <a:pt x="2440" y="5"/>
                  </a:cubicBezTo>
                  <a:lnTo>
                    <a:pt x="2435" y="5"/>
                  </a:lnTo>
                  <a:cubicBezTo>
                    <a:pt x="2433" y="5"/>
                    <a:pt x="2432" y="4"/>
                    <a:pt x="2432" y="3"/>
                  </a:cubicBezTo>
                  <a:cubicBezTo>
                    <a:pt x="2432" y="1"/>
                    <a:pt x="2433" y="0"/>
                    <a:pt x="2435" y="0"/>
                  </a:cubicBezTo>
                  <a:close/>
                  <a:moveTo>
                    <a:pt x="2451" y="0"/>
                  </a:moveTo>
                  <a:lnTo>
                    <a:pt x="2456" y="0"/>
                  </a:lnTo>
                  <a:cubicBezTo>
                    <a:pt x="2457" y="0"/>
                    <a:pt x="2459" y="1"/>
                    <a:pt x="2459" y="3"/>
                  </a:cubicBezTo>
                  <a:cubicBezTo>
                    <a:pt x="2459" y="4"/>
                    <a:pt x="2457" y="5"/>
                    <a:pt x="2456" y="5"/>
                  </a:cubicBezTo>
                  <a:lnTo>
                    <a:pt x="2451" y="5"/>
                  </a:lnTo>
                  <a:cubicBezTo>
                    <a:pt x="2449" y="5"/>
                    <a:pt x="2448" y="4"/>
                    <a:pt x="2448" y="3"/>
                  </a:cubicBezTo>
                  <a:cubicBezTo>
                    <a:pt x="2448" y="1"/>
                    <a:pt x="2449" y="0"/>
                    <a:pt x="2451" y="0"/>
                  </a:cubicBezTo>
                  <a:close/>
                  <a:moveTo>
                    <a:pt x="2467" y="0"/>
                  </a:moveTo>
                  <a:lnTo>
                    <a:pt x="2472" y="0"/>
                  </a:lnTo>
                  <a:cubicBezTo>
                    <a:pt x="2473" y="0"/>
                    <a:pt x="2475" y="1"/>
                    <a:pt x="2475" y="3"/>
                  </a:cubicBezTo>
                  <a:cubicBezTo>
                    <a:pt x="2475" y="4"/>
                    <a:pt x="2473" y="5"/>
                    <a:pt x="2472" y="5"/>
                  </a:cubicBezTo>
                  <a:lnTo>
                    <a:pt x="2467" y="5"/>
                  </a:lnTo>
                  <a:cubicBezTo>
                    <a:pt x="2465" y="5"/>
                    <a:pt x="2464" y="4"/>
                    <a:pt x="2464" y="3"/>
                  </a:cubicBezTo>
                  <a:cubicBezTo>
                    <a:pt x="2464" y="1"/>
                    <a:pt x="2465" y="0"/>
                    <a:pt x="2467" y="0"/>
                  </a:cubicBezTo>
                  <a:close/>
                  <a:moveTo>
                    <a:pt x="2483" y="0"/>
                  </a:moveTo>
                  <a:lnTo>
                    <a:pt x="2488" y="0"/>
                  </a:lnTo>
                  <a:cubicBezTo>
                    <a:pt x="2489" y="0"/>
                    <a:pt x="2491" y="1"/>
                    <a:pt x="2491" y="3"/>
                  </a:cubicBezTo>
                  <a:cubicBezTo>
                    <a:pt x="2491" y="4"/>
                    <a:pt x="2489" y="5"/>
                    <a:pt x="2488" y="5"/>
                  </a:cubicBezTo>
                  <a:lnTo>
                    <a:pt x="2483" y="5"/>
                  </a:lnTo>
                  <a:cubicBezTo>
                    <a:pt x="2481" y="5"/>
                    <a:pt x="2480" y="4"/>
                    <a:pt x="2480" y="3"/>
                  </a:cubicBezTo>
                  <a:cubicBezTo>
                    <a:pt x="2480" y="1"/>
                    <a:pt x="2481" y="0"/>
                    <a:pt x="2483" y="0"/>
                  </a:cubicBezTo>
                  <a:close/>
                  <a:moveTo>
                    <a:pt x="2499" y="0"/>
                  </a:moveTo>
                  <a:lnTo>
                    <a:pt x="2504" y="0"/>
                  </a:lnTo>
                  <a:cubicBezTo>
                    <a:pt x="2505" y="0"/>
                    <a:pt x="2507" y="1"/>
                    <a:pt x="2507" y="3"/>
                  </a:cubicBezTo>
                  <a:cubicBezTo>
                    <a:pt x="2507" y="4"/>
                    <a:pt x="2505" y="5"/>
                    <a:pt x="2504" y="5"/>
                  </a:cubicBezTo>
                  <a:lnTo>
                    <a:pt x="2499" y="5"/>
                  </a:lnTo>
                  <a:cubicBezTo>
                    <a:pt x="2497" y="5"/>
                    <a:pt x="2496" y="4"/>
                    <a:pt x="2496" y="3"/>
                  </a:cubicBezTo>
                  <a:cubicBezTo>
                    <a:pt x="2496" y="1"/>
                    <a:pt x="2497" y="0"/>
                    <a:pt x="2499" y="0"/>
                  </a:cubicBezTo>
                  <a:close/>
                  <a:moveTo>
                    <a:pt x="2515" y="0"/>
                  </a:moveTo>
                  <a:lnTo>
                    <a:pt x="2520" y="0"/>
                  </a:lnTo>
                  <a:cubicBezTo>
                    <a:pt x="2521" y="0"/>
                    <a:pt x="2523" y="1"/>
                    <a:pt x="2523" y="3"/>
                  </a:cubicBezTo>
                  <a:cubicBezTo>
                    <a:pt x="2523" y="4"/>
                    <a:pt x="2521" y="5"/>
                    <a:pt x="2520" y="5"/>
                  </a:cubicBezTo>
                  <a:lnTo>
                    <a:pt x="2515" y="5"/>
                  </a:lnTo>
                  <a:cubicBezTo>
                    <a:pt x="2513" y="5"/>
                    <a:pt x="2512" y="4"/>
                    <a:pt x="2512" y="3"/>
                  </a:cubicBezTo>
                  <a:cubicBezTo>
                    <a:pt x="2512" y="1"/>
                    <a:pt x="2513" y="0"/>
                    <a:pt x="2515" y="0"/>
                  </a:cubicBezTo>
                  <a:close/>
                  <a:moveTo>
                    <a:pt x="2531" y="0"/>
                  </a:moveTo>
                  <a:lnTo>
                    <a:pt x="2536" y="0"/>
                  </a:lnTo>
                  <a:cubicBezTo>
                    <a:pt x="2537" y="0"/>
                    <a:pt x="2539" y="1"/>
                    <a:pt x="2539" y="3"/>
                  </a:cubicBezTo>
                  <a:cubicBezTo>
                    <a:pt x="2539" y="4"/>
                    <a:pt x="2537" y="5"/>
                    <a:pt x="2536" y="5"/>
                  </a:cubicBezTo>
                  <a:lnTo>
                    <a:pt x="2531" y="5"/>
                  </a:lnTo>
                  <a:cubicBezTo>
                    <a:pt x="2529" y="5"/>
                    <a:pt x="2528" y="4"/>
                    <a:pt x="2528" y="3"/>
                  </a:cubicBezTo>
                  <a:cubicBezTo>
                    <a:pt x="2528" y="1"/>
                    <a:pt x="2529" y="0"/>
                    <a:pt x="2531" y="0"/>
                  </a:cubicBezTo>
                  <a:close/>
                  <a:moveTo>
                    <a:pt x="2547" y="0"/>
                  </a:moveTo>
                  <a:lnTo>
                    <a:pt x="2552" y="0"/>
                  </a:lnTo>
                  <a:cubicBezTo>
                    <a:pt x="2553" y="0"/>
                    <a:pt x="2555" y="1"/>
                    <a:pt x="2555" y="3"/>
                  </a:cubicBezTo>
                  <a:cubicBezTo>
                    <a:pt x="2555" y="4"/>
                    <a:pt x="2553" y="5"/>
                    <a:pt x="2552" y="5"/>
                  </a:cubicBezTo>
                  <a:lnTo>
                    <a:pt x="2547" y="5"/>
                  </a:lnTo>
                  <a:cubicBezTo>
                    <a:pt x="2545" y="5"/>
                    <a:pt x="2544" y="4"/>
                    <a:pt x="2544" y="3"/>
                  </a:cubicBezTo>
                  <a:cubicBezTo>
                    <a:pt x="2544" y="1"/>
                    <a:pt x="2545" y="0"/>
                    <a:pt x="2547" y="0"/>
                  </a:cubicBezTo>
                  <a:close/>
                  <a:moveTo>
                    <a:pt x="2563" y="0"/>
                  </a:moveTo>
                  <a:lnTo>
                    <a:pt x="2568" y="0"/>
                  </a:lnTo>
                  <a:cubicBezTo>
                    <a:pt x="2569" y="0"/>
                    <a:pt x="2571" y="1"/>
                    <a:pt x="2571" y="3"/>
                  </a:cubicBezTo>
                  <a:cubicBezTo>
                    <a:pt x="2571" y="4"/>
                    <a:pt x="2569" y="5"/>
                    <a:pt x="2568" y="5"/>
                  </a:cubicBezTo>
                  <a:lnTo>
                    <a:pt x="2563" y="5"/>
                  </a:lnTo>
                  <a:cubicBezTo>
                    <a:pt x="2561" y="5"/>
                    <a:pt x="2560" y="4"/>
                    <a:pt x="2560" y="3"/>
                  </a:cubicBezTo>
                  <a:cubicBezTo>
                    <a:pt x="2560" y="1"/>
                    <a:pt x="2561" y="0"/>
                    <a:pt x="2563" y="0"/>
                  </a:cubicBezTo>
                  <a:close/>
                  <a:moveTo>
                    <a:pt x="2579" y="0"/>
                  </a:moveTo>
                  <a:lnTo>
                    <a:pt x="2584" y="0"/>
                  </a:lnTo>
                  <a:cubicBezTo>
                    <a:pt x="2585" y="0"/>
                    <a:pt x="2587" y="1"/>
                    <a:pt x="2587" y="3"/>
                  </a:cubicBezTo>
                  <a:cubicBezTo>
                    <a:pt x="2587" y="4"/>
                    <a:pt x="2585" y="5"/>
                    <a:pt x="2584" y="5"/>
                  </a:cubicBezTo>
                  <a:lnTo>
                    <a:pt x="2579" y="5"/>
                  </a:lnTo>
                  <a:cubicBezTo>
                    <a:pt x="2577" y="5"/>
                    <a:pt x="2576" y="4"/>
                    <a:pt x="2576" y="3"/>
                  </a:cubicBezTo>
                  <a:cubicBezTo>
                    <a:pt x="2576" y="1"/>
                    <a:pt x="2577" y="0"/>
                    <a:pt x="2579" y="0"/>
                  </a:cubicBezTo>
                  <a:close/>
                  <a:moveTo>
                    <a:pt x="2595" y="0"/>
                  </a:moveTo>
                  <a:lnTo>
                    <a:pt x="2600" y="0"/>
                  </a:lnTo>
                  <a:cubicBezTo>
                    <a:pt x="2601" y="0"/>
                    <a:pt x="2603" y="1"/>
                    <a:pt x="2603" y="3"/>
                  </a:cubicBezTo>
                  <a:cubicBezTo>
                    <a:pt x="2603" y="4"/>
                    <a:pt x="2601" y="5"/>
                    <a:pt x="2600" y="5"/>
                  </a:cubicBezTo>
                  <a:lnTo>
                    <a:pt x="2595" y="5"/>
                  </a:lnTo>
                  <a:cubicBezTo>
                    <a:pt x="2593" y="5"/>
                    <a:pt x="2592" y="4"/>
                    <a:pt x="2592" y="3"/>
                  </a:cubicBezTo>
                  <a:cubicBezTo>
                    <a:pt x="2592" y="1"/>
                    <a:pt x="2593" y="0"/>
                    <a:pt x="2595" y="0"/>
                  </a:cubicBezTo>
                  <a:close/>
                  <a:moveTo>
                    <a:pt x="2611" y="0"/>
                  </a:moveTo>
                  <a:lnTo>
                    <a:pt x="2616" y="0"/>
                  </a:lnTo>
                  <a:cubicBezTo>
                    <a:pt x="2617" y="0"/>
                    <a:pt x="2619" y="1"/>
                    <a:pt x="2619" y="3"/>
                  </a:cubicBezTo>
                  <a:cubicBezTo>
                    <a:pt x="2619" y="4"/>
                    <a:pt x="2617" y="5"/>
                    <a:pt x="2616" y="5"/>
                  </a:cubicBezTo>
                  <a:lnTo>
                    <a:pt x="2611" y="5"/>
                  </a:lnTo>
                  <a:cubicBezTo>
                    <a:pt x="2609" y="5"/>
                    <a:pt x="2608" y="4"/>
                    <a:pt x="2608" y="3"/>
                  </a:cubicBezTo>
                  <a:cubicBezTo>
                    <a:pt x="2608" y="1"/>
                    <a:pt x="2609" y="0"/>
                    <a:pt x="2611" y="0"/>
                  </a:cubicBezTo>
                  <a:close/>
                  <a:moveTo>
                    <a:pt x="2627" y="0"/>
                  </a:moveTo>
                  <a:lnTo>
                    <a:pt x="2632" y="0"/>
                  </a:lnTo>
                  <a:cubicBezTo>
                    <a:pt x="2633" y="0"/>
                    <a:pt x="2635" y="1"/>
                    <a:pt x="2635" y="3"/>
                  </a:cubicBezTo>
                  <a:cubicBezTo>
                    <a:pt x="2635" y="4"/>
                    <a:pt x="2633" y="5"/>
                    <a:pt x="2632" y="5"/>
                  </a:cubicBezTo>
                  <a:lnTo>
                    <a:pt x="2627" y="5"/>
                  </a:lnTo>
                  <a:cubicBezTo>
                    <a:pt x="2625" y="5"/>
                    <a:pt x="2624" y="4"/>
                    <a:pt x="2624" y="3"/>
                  </a:cubicBezTo>
                  <a:cubicBezTo>
                    <a:pt x="2624" y="1"/>
                    <a:pt x="2625" y="0"/>
                    <a:pt x="2627" y="0"/>
                  </a:cubicBezTo>
                  <a:close/>
                  <a:moveTo>
                    <a:pt x="2643" y="0"/>
                  </a:moveTo>
                  <a:lnTo>
                    <a:pt x="2648" y="0"/>
                  </a:lnTo>
                  <a:cubicBezTo>
                    <a:pt x="2649" y="0"/>
                    <a:pt x="2651" y="1"/>
                    <a:pt x="2651" y="3"/>
                  </a:cubicBezTo>
                  <a:cubicBezTo>
                    <a:pt x="2651" y="4"/>
                    <a:pt x="2649" y="5"/>
                    <a:pt x="2648" y="5"/>
                  </a:cubicBezTo>
                  <a:lnTo>
                    <a:pt x="2643" y="5"/>
                  </a:lnTo>
                  <a:cubicBezTo>
                    <a:pt x="2641" y="5"/>
                    <a:pt x="2640" y="4"/>
                    <a:pt x="2640" y="3"/>
                  </a:cubicBezTo>
                  <a:cubicBezTo>
                    <a:pt x="2640" y="1"/>
                    <a:pt x="2641" y="0"/>
                    <a:pt x="2643" y="0"/>
                  </a:cubicBezTo>
                  <a:close/>
                  <a:moveTo>
                    <a:pt x="2659" y="0"/>
                  </a:moveTo>
                  <a:lnTo>
                    <a:pt x="2664" y="0"/>
                  </a:lnTo>
                  <a:cubicBezTo>
                    <a:pt x="2665" y="0"/>
                    <a:pt x="2667" y="1"/>
                    <a:pt x="2667" y="3"/>
                  </a:cubicBezTo>
                  <a:cubicBezTo>
                    <a:pt x="2667" y="4"/>
                    <a:pt x="2665" y="5"/>
                    <a:pt x="2664" y="5"/>
                  </a:cubicBezTo>
                  <a:lnTo>
                    <a:pt x="2659" y="5"/>
                  </a:lnTo>
                  <a:cubicBezTo>
                    <a:pt x="2657" y="5"/>
                    <a:pt x="2656" y="4"/>
                    <a:pt x="2656" y="3"/>
                  </a:cubicBezTo>
                  <a:cubicBezTo>
                    <a:pt x="2656" y="1"/>
                    <a:pt x="2657" y="0"/>
                    <a:pt x="2659" y="0"/>
                  </a:cubicBezTo>
                  <a:close/>
                  <a:moveTo>
                    <a:pt x="2675" y="0"/>
                  </a:moveTo>
                  <a:lnTo>
                    <a:pt x="2680" y="0"/>
                  </a:lnTo>
                  <a:cubicBezTo>
                    <a:pt x="2681" y="0"/>
                    <a:pt x="2683" y="1"/>
                    <a:pt x="2683" y="3"/>
                  </a:cubicBezTo>
                  <a:cubicBezTo>
                    <a:pt x="2683" y="4"/>
                    <a:pt x="2681" y="5"/>
                    <a:pt x="2680" y="5"/>
                  </a:cubicBezTo>
                  <a:lnTo>
                    <a:pt x="2675" y="5"/>
                  </a:lnTo>
                  <a:cubicBezTo>
                    <a:pt x="2673" y="5"/>
                    <a:pt x="2672" y="4"/>
                    <a:pt x="2672" y="3"/>
                  </a:cubicBezTo>
                  <a:cubicBezTo>
                    <a:pt x="2672" y="1"/>
                    <a:pt x="2673" y="0"/>
                    <a:pt x="2675" y="0"/>
                  </a:cubicBezTo>
                  <a:close/>
                  <a:moveTo>
                    <a:pt x="2691" y="0"/>
                  </a:moveTo>
                  <a:lnTo>
                    <a:pt x="2696" y="0"/>
                  </a:lnTo>
                  <a:cubicBezTo>
                    <a:pt x="2697" y="0"/>
                    <a:pt x="2699" y="1"/>
                    <a:pt x="2699" y="3"/>
                  </a:cubicBezTo>
                  <a:cubicBezTo>
                    <a:pt x="2699" y="4"/>
                    <a:pt x="2697" y="5"/>
                    <a:pt x="2696" y="5"/>
                  </a:cubicBezTo>
                  <a:lnTo>
                    <a:pt x="2691" y="5"/>
                  </a:lnTo>
                  <a:cubicBezTo>
                    <a:pt x="2689" y="5"/>
                    <a:pt x="2688" y="4"/>
                    <a:pt x="2688" y="3"/>
                  </a:cubicBezTo>
                  <a:cubicBezTo>
                    <a:pt x="2688" y="1"/>
                    <a:pt x="2689" y="0"/>
                    <a:pt x="2691" y="0"/>
                  </a:cubicBezTo>
                  <a:close/>
                  <a:moveTo>
                    <a:pt x="2707" y="0"/>
                  </a:moveTo>
                  <a:lnTo>
                    <a:pt x="2712" y="0"/>
                  </a:lnTo>
                  <a:cubicBezTo>
                    <a:pt x="2713" y="0"/>
                    <a:pt x="2715" y="1"/>
                    <a:pt x="2715" y="3"/>
                  </a:cubicBezTo>
                  <a:cubicBezTo>
                    <a:pt x="2715" y="4"/>
                    <a:pt x="2713" y="5"/>
                    <a:pt x="2712" y="5"/>
                  </a:cubicBezTo>
                  <a:lnTo>
                    <a:pt x="2707" y="5"/>
                  </a:lnTo>
                  <a:cubicBezTo>
                    <a:pt x="2705" y="5"/>
                    <a:pt x="2704" y="4"/>
                    <a:pt x="2704" y="3"/>
                  </a:cubicBezTo>
                  <a:cubicBezTo>
                    <a:pt x="2704" y="1"/>
                    <a:pt x="2705" y="0"/>
                    <a:pt x="2707" y="0"/>
                  </a:cubicBezTo>
                  <a:close/>
                  <a:moveTo>
                    <a:pt x="2723" y="0"/>
                  </a:moveTo>
                  <a:lnTo>
                    <a:pt x="2728" y="0"/>
                  </a:lnTo>
                  <a:cubicBezTo>
                    <a:pt x="2729" y="0"/>
                    <a:pt x="2731" y="1"/>
                    <a:pt x="2731" y="3"/>
                  </a:cubicBezTo>
                  <a:cubicBezTo>
                    <a:pt x="2731" y="4"/>
                    <a:pt x="2729" y="5"/>
                    <a:pt x="2728" y="5"/>
                  </a:cubicBezTo>
                  <a:lnTo>
                    <a:pt x="2723" y="5"/>
                  </a:lnTo>
                  <a:cubicBezTo>
                    <a:pt x="2721" y="5"/>
                    <a:pt x="2720" y="4"/>
                    <a:pt x="2720" y="3"/>
                  </a:cubicBezTo>
                  <a:cubicBezTo>
                    <a:pt x="2720" y="1"/>
                    <a:pt x="2721" y="0"/>
                    <a:pt x="2723" y="0"/>
                  </a:cubicBezTo>
                  <a:close/>
                  <a:moveTo>
                    <a:pt x="2739" y="0"/>
                  </a:moveTo>
                  <a:lnTo>
                    <a:pt x="2744" y="0"/>
                  </a:lnTo>
                  <a:cubicBezTo>
                    <a:pt x="2745" y="0"/>
                    <a:pt x="2747" y="1"/>
                    <a:pt x="2747" y="3"/>
                  </a:cubicBezTo>
                  <a:cubicBezTo>
                    <a:pt x="2747" y="4"/>
                    <a:pt x="2745" y="5"/>
                    <a:pt x="2744" y="5"/>
                  </a:cubicBezTo>
                  <a:lnTo>
                    <a:pt x="2739" y="5"/>
                  </a:lnTo>
                  <a:cubicBezTo>
                    <a:pt x="2737" y="5"/>
                    <a:pt x="2736" y="4"/>
                    <a:pt x="2736" y="3"/>
                  </a:cubicBezTo>
                  <a:cubicBezTo>
                    <a:pt x="2736" y="1"/>
                    <a:pt x="2737" y="0"/>
                    <a:pt x="2739" y="0"/>
                  </a:cubicBezTo>
                  <a:close/>
                  <a:moveTo>
                    <a:pt x="2755" y="0"/>
                  </a:moveTo>
                  <a:lnTo>
                    <a:pt x="2760" y="0"/>
                  </a:lnTo>
                  <a:cubicBezTo>
                    <a:pt x="2761" y="0"/>
                    <a:pt x="2763" y="1"/>
                    <a:pt x="2763" y="3"/>
                  </a:cubicBezTo>
                  <a:cubicBezTo>
                    <a:pt x="2763" y="4"/>
                    <a:pt x="2761" y="5"/>
                    <a:pt x="2760" y="5"/>
                  </a:cubicBezTo>
                  <a:lnTo>
                    <a:pt x="2755" y="5"/>
                  </a:lnTo>
                  <a:cubicBezTo>
                    <a:pt x="2753" y="5"/>
                    <a:pt x="2752" y="4"/>
                    <a:pt x="2752" y="3"/>
                  </a:cubicBezTo>
                  <a:cubicBezTo>
                    <a:pt x="2752" y="1"/>
                    <a:pt x="2753" y="0"/>
                    <a:pt x="2755" y="0"/>
                  </a:cubicBezTo>
                  <a:close/>
                  <a:moveTo>
                    <a:pt x="2771" y="0"/>
                  </a:moveTo>
                  <a:lnTo>
                    <a:pt x="2776" y="0"/>
                  </a:lnTo>
                  <a:cubicBezTo>
                    <a:pt x="2777" y="0"/>
                    <a:pt x="2779" y="1"/>
                    <a:pt x="2779" y="3"/>
                  </a:cubicBezTo>
                  <a:cubicBezTo>
                    <a:pt x="2779" y="4"/>
                    <a:pt x="2777" y="5"/>
                    <a:pt x="2776" y="5"/>
                  </a:cubicBezTo>
                  <a:lnTo>
                    <a:pt x="2771" y="5"/>
                  </a:lnTo>
                  <a:cubicBezTo>
                    <a:pt x="2769" y="5"/>
                    <a:pt x="2768" y="4"/>
                    <a:pt x="2768" y="3"/>
                  </a:cubicBezTo>
                  <a:cubicBezTo>
                    <a:pt x="2768" y="1"/>
                    <a:pt x="2769" y="0"/>
                    <a:pt x="2771" y="0"/>
                  </a:cubicBezTo>
                  <a:close/>
                  <a:moveTo>
                    <a:pt x="2787" y="0"/>
                  </a:moveTo>
                  <a:lnTo>
                    <a:pt x="2792" y="0"/>
                  </a:lnTo>
                  <a:cubicBezTo>
                    <a:pt x="2793" y="0"/>
                    <a:pt x="2795" y="1"/>
                    <a:pt x="2795" y="3"/>
                  </a:cubicBezTo>
                  <a:cubicBezTo>
                    <a:pt x="2795" y="4"/>
                    <a:pt x="2793" y="5"/>
                    <a:pt x="2792" y="5"/>
                  </a:cubicBezTo>
                  <a:lnTo>
                    <a:pt x="2787" y="5"/>
                  </a:lnTo>
                  <a:cubicBezTo>
                    <a:pt x="2785" y="5"/>
                    <a:pt x="2784" y="4"/>
                    <a:pt x="2784" y="3"/>
                  </a:cubicBezTo>
                  <a:cubicBezTo>
                    <a:pt x="2784" y="1"/>
                    <a:pt x="2785" y="0"/>
                    <a:pt x="2787" y="0"/>
                  </a:cubicBezTo>
                  <a:close/>
                  <a:moveTo>
                    <a:pt x="2803" y="0"/>
                  </a:moveTo>
                  <a:lnTo>
                    <a:pt x="2808" y="0"/>
                  </a:lnTo>
                  <a:cubicBezTo>
                    <a:pt x="2809" y="0"/>
                    <a:pt x="2811" y="1"/>
                    <a:pt x="2811" y="3"/>
                  </a:cubicBezTo>
                  <a:cubicBezTo>
                    <a:pt x="2811" y="4"/>
                    <a:pt x="2809" y="5"/>
                    <a:pt x="2808" y="5"/>
                  </a:cubicBezTo>
                  <a:lnTo>
                    <a:pt x="2803" y="5"/>
                  </a:lnTo>
                  <a:cubicBezTo>
                    <a:pt x="2801" y="5"/>
                    <a:pt x="2800" y="4"/>
                    <a:pt x="2800" y="3"/>
                  </a:cubicBezTo>
                  <a:cubicBezTo>
                    <a:pt x="2800" y="1"/>
                    <a:pt x="2801" y="0"/>
                    <a:pt x="2803" y="0"/>
                  </a:cubicBezTo>
                  <a:close/>
                  <a:moveTo>
                    <a:pt x="2819" y="0"/>
                  </a:moveTo>
                  <a:lnTo>
                    <a:pt x="2824" y="0"/>
                  </a:lnTo>
                  <a:cubicBezTo>
                    <a:pt x="2825" y="0"/>
                    <a:pt x="2827" y="1"/>
                    <a:pt x="2827" y="3"/>
                  </a:cubicBezTo>
                  <a:cubicBezTo>
                    <a:pt x="2827" y="4"/>
                    <a:pt x="2825" y="5"/>
                    <a:pt x="2824" y="5"/>
                  </a:cubicBezTo>
                  <a:lnTo>
                    <a:pt x="2819" y="5"/>
                  </a:lnTo>
                  <a:cubicBezTo>
                    <a:pt x="2817" y="5"/>
                    <a:pt x="2816" y="4"/>
                    <a:pt x="2816" y="3"/>
                  </a:cubicBezTo>
                  <a:cubicBezTo>
                    <a:pt x="2816" y="1"/>
                    <a:pt x="2817" y="0"/>
                    <a:pt x="2819" y="0"/>
                  </a:cubicBezTo>
                  <a:close/>
                  <a:moveTo>
                    <a:pt x="2835" y="0"/>
                  </a:moveTo>
                  <a:lnTo>
                    <a:pt x="2840" y="0"/>
                  </a:lnTo>
                  <a:cubicBezTo>
                    <a:pt x="2841" y="0"/>
                    <a:pt x="2843" y="1"/>
                    <a:pt x="2843" y="3"/>
                  </a:cubicBezTo>
                  <a:cubicBezTo>
                    <a:pt x="2843" y="4"/>
                    <a:pt x="2841" y="5"/>
                    <a:pt x="2840" y="5"/>
                  </a:cubicBezTo>
                  <a:lnTo>
                    <a:pt x="2835" y="5"/>
                  </a:lnTo>
                  <a:cubicBezTo>
                    <a:pt x="2833" y="5"/>
                    <a:pt x="2832" y="4"/>
                    <a:pt x="2832" y="3"/>
                  </a:cubicBezTo>
                  <a:cubicBezTo>
                    <a:pt x="2832" y="1"/>
                    <a:pt x="2833" y="0"/>
                    <a:pt x="2835" y="0"/>
                  </a:cubicBezTo>
                  <a:close/>
                  <a:moveTo>
                    <a:pt x="2851" y="0"/>
                  </a:moveTo>
                  <a:lnTo>
                    <a:pt x="2856" y="0"/>
                  </a:lnTo>
                  <a:cubicBezTo>
                    <a:pt x="2857" y="0"/>
                    <a:pt x="2859" y="1"/>
                    <a:pt x="2859" y="3"/>
                  </a:cubicBezTo>
                  <a:cubicBezTo>
                    <a:pt x="2859" y="4"/>
                    <a:pt x="2857" y="5"/>
                    <a:pt x="2856" y="5"/>
                  </a:cubicBezTo>
                  <a:lnTo>
                    <a:pt x="2851" y="5"/>
                  </a:lnTo>
                  <a:cubicBezTo>
                    <a:pt x="2849" y="5"/>
                    <a:pt x="2848" y="4"/>
                    <a:pt x="2848" y="3"/>
                  </a:cubicBezTo>
                  <a:cubicBezTo>
                    <a:pt x="2848" y="1"/>
                    <a:pt x="2849" y="0"/>
                    <a:pt x="2851" y="0"/>
                  </a:cubicBezTo>
                  <a:close/>
                  <a:moveTo>
                    <a:pt x="2867" y="0"/>
                  </a:moveTo>
                  <a:lnTo>
                    <a:pt x="2872" y="0"/>
                  </a:lnTo>
                  <a:cubicBezTo>
                    <a:pt x="2873" y="0"/>
                    <a:pt x="2875" y="1"/>
                    <a:pt x="2875" y="3"/>
                  </a:cubicBezTo>
                  <a:cubicBezTo>
                    <a:pt x="2875" y="4"/>
                    <a:pt x="2873" y="5"/>
                    <a:pt x="2872" y="5"/>
                  </a:cubicBezTo>
                  <a:lnTo>
                    <a:pt x="2867" y="5"/>
                  </a:lnTo>
                  <a:cubicBezTo>
                    <a:pt x="2865" y="5"/>
                    <a:pt x="2864" y="4"/>
                    <a:pt x="2864" y="3"/>
                  </a:cubicBezTo>
                  <a:cubicBezTo>
                    <a:pt x="2864" y="1"/>
                    <a:pt x="2865" y="0"/>
                    <a:pt x="2867" y="0"/>
                  </a:cubicBezTo>
                  <a:close/>
                  <a:moveTo>
                    <a:pt x="2883" y="0"/>
                  </a:moveTo>
                  <a:lnTo>
                    <a:pt x="2888" y="0"/>
                  </a:lnTo>
                  <a:cubicBezTo>
                    <a:pt x="2889" y="0"/>
                    <a:pt x="2891" y="1"/>
                    <a:pt x="2891" y="3"/>
                  </a:cubicBezTo>
                  <a:cubicBezTo>
                    <a:pt x="2891" y="4"/>
                    <a:pt x="2889" y="5"/>
                    <a:pt x="2888" y="5"/>
                  </a:cubicBezTo>
                  <a:lnTo>
                    <a:pt x="2883" y="5"/>
                  </a:lnTo>
                  <a:cubicBezTo>
                    <a:pt x="2881" y="5"/>
                    <a:pt x="2880" y="4"/>
                    <a:pt x="2880" y="3"/>
                  </a:cubicBezTo>
                  <a:cubicBezTo>
                    <a:pt x="2880" y="1"/>
                    <a:pt x="2881" y="0"/>
                    <a:pt x="2883" y="0"/>
                  </a:cubicBezTo>
                  <a:close/>
                  <a:moveTo>
                    <a:pt x="2899" y="0"/>
                  </a:moveTo>
                  <a:lnTo>
                    <a:pt x="2904" y="0"/>
                  </a:lnTo>
                  <a:cubicBezTo>
                    <a:pt x="2905" y="0"/>
                    <a:pt x="2907" y="1"/>
                    <a:pt x="2907" y="3"/>
                  </a:cubicBezTo>
                  <a:cubicBezTo>
                    <a:pt x="2907" y="4"/>
                    <a:pt x="2905" y="5"/>
                    <a:pt x="2904" y="5"/>
                  </a:cubicBezTo>
                  <a:lnTo>
                    <a:pt x="2899" y="5"/>
                  </a:lnTo>
                  <a:cubicBezTo>
                    <a:pt x="2897" y="5"/>
                    <a:pt x="2896" y="4"/>
                    <a:pt x="2896" y="3"/>
                  </a:cubicBezTo>
                  <a:cubicBezTo>
                    <a:pt x="2896" y="1"/>
                    <a:pt x="2897" y="0"/>
                    <a:pt x="2899" y="0"/>
                  </a:cubicBezTo>
                  <a:close/>
                  <a:moveTo>
                    <a:pt x="2915" y="0"/>
                  </a:moveTo>
                  <a:lnTo>
                    <a:pt x="2920" y="0"/>
                  </a:lnTo>
                  <a:cubicBezTo>
                    <a:pt x="2921" y="0"/>
                    <a:pt x="2923" y="1"/>
                    <a:pt x="2923" y="3"/>
                  </a:cubicBezTo>
                  <a:cubicBezTo>
                    <a:pt x="2923" y="4"/>
                    <a:pt x="2921" y="5"/>
                    <a:pt x="2920" y="5"/>
                  </a:cubicBezTo>
                  <a:lnTo>
                    <a:pt x="2915" y="5"/>
                  </a:lnTo>
                  <a:cubicBezTo>
                    <a:pt x="2913" y="5"/>
                    <a:pt x="2912" y="4"/>
                    <a:pt x="2912" y="3"/>
                  </a:cubicBezTo>
                  <a:cubicBezTo>
                    <a:pt x="2912" y="1"/>
                    <a:pt x="2913" y="0"/>
                    <a:pt x="2915" y="0"/>
                  </a:cubicBezTo>
                  <a:close/>
                  <a:moveTo>
                    <a:pt x="2931" y="0"/>
                  </a:moveTo>
                  <a:lnTo>
                    <a:pt x="2936" y="0"/>
                  </a:lnTo>
                  <a:cubicBezTo>
                    <a:pt x="2937" y="0"/>
                    <a:pt x="2939" y="1"/>
                    <a:pt x="2939" y="3"/>
                  </a:cubicBezTo>
                  <a:cubicBezTo>
                    <a:pt x="2939" y="4"/>
                    <a:pt x="2937" y="5"/>
                    <a:pt x="2936" y="5"/>
                  </a:cubicBezTo>
                  <a:lnTo>
                    <a:pt x="2931" y="5"/>
                  </a:lnTo>
                  <a:cubicBezTo>
                    <a:pt x="2929" y="5"/>
                    <a:pt x="2928" y="4"/>
                    <a:pt x="2928" y="3"/>
                  </a:cubicBezTo>
                  <a:cubicBezTo>
                    <a:pt x="2928" y="1"/>
                    <a:pt x="2929" y="0"/>
                    <a:pt x="2931" y="0"/>
                  </a:cubicBezTo>
                  <a:close/>
                  <a:moveTo>
                    <a:pt x="2947" y="0"/>
                  </a:moveTo>
                  <a:lnTo>
                    <a:pt x="2952" y="0"/>
                  </a:lnTo>
                  <a:cubicBezTo>
                    <a:pt x="2953" y="0"/>
                    <a:pt x="2955" y="1"/>
                    <a:pt x="2955" y="3"/>
                  </a:cubicBezTo>
                  <a:cubicBezTo>
                    <a:pt x="2955" y="4"/>
                    <a:pt x="2953" y="5"/>
                    <a:pt x="2952" y="5"/>
                  </a:cubicBezTo>
                  <a:lnTo>
                    <a:pt x="2947" y="5"/>
                  </a:lnTo>
                  <a:cubicBezTo>
                    <a:pt x="2945" y="5"/>
                    <a:pt x="2944" y="4"/>
                    <a:pt x="2944" y="3"/>
                  </a:cubicBezTo>
                  <a:cubicBezTo>
                    <a:pt x="2944" y="1"/>
                    <a:pt x="2945" y="0"/>
                    <a:pt x="2947" y="0"/>
                  </a:cubicBezTo>
                  <a:close/>
                  <a:moveTo>
                    <a:pt x="2963" y="0"/>
                  </a:moveTo>
                  <a:lnTo>
                    <a:pt x="2968" y="0"/>
                  </a:lnTo>
                  <a:cubicBezTo>
                    <a:pt x="2969" y="0"/>
                    <a:pt x="2971" y="1"/>
                    <a:pt x="2971" y="3"/>
                  </a:cubicBezTo>
                  <a:cubicBezTo>
                    <a:pt x="2971" y="4"/>
                    <a:pt x="2969" y="5"/>
                    <a:pt x="2968" y="5"/>
                  </a:cubicBezTo>
                  <a:lnTo>
                    <a:pt x="2963" y="5"/>
                  </a:lnTo>
                  <a:cubicBezTo>
                    <a:pt x="2961" y="5"/>
                    <a:pt x="2960" y="4"/>
                    <a:pt x="2960" y="3"/>
                  </a:cubicBezTo>
                  <a:cubicBezTo>
                    <a:pt x="2960" y="1"/>
                    <a:pt x="2961" y="0"/>
                    <a:pt x="2963" y="0"/>
                  </a:cubicBezTo>
                  <a:close/>
                  <a:moveTo>
                    <a:pt x="2979" y="0"/>
                  </a:moveTo>
                  <a:lnTo>
                    <a:pt x="2984" y="0"/>
                  </a:lnTo>
                  <a:cubicBezTo>
                    <a:pt x="2985" y="0"/>
                    <a:pt x="2987" y="1"/>
                    <a:pt x="2987" y="3"/>
                  </a:cubicBezTo>
                  <a:cubicBezTo>
                    <a:pt x="2987" y="4"/>
                    <a:pt x="2985" y="5"/>
                    <a:pt x="2984" y="5"/>
                  </a:cubicBezTo>
                  <a:lnTo>
                    <a:pt x="2979" y="5"/>
                  </a:lnTo>
                  <a:cubicBezTo>
                    <a:pt x="2977" y="5"/>
                    <a:pt x="2976" y="4"/>
                    <a:pt x="2976" y="3"/>
                  </a:cubicBezTo>
                  <a:cubicBezTo>
                    <a:pt x="2976" y="1"/>
                    <a:pt x="2977" y="0"/>
                    <a:pt x="2979" y="0"/>
                  </a:cubicBezTo>
                  <a:close/>
                  <a:moveTo>
                    <a:pt x="2995" y="0"/>
                  </a:moveTo>
                  <a:lnTo>
                    <a:pt x="3000" y="0"/>
                  </a:lnTo>
                  <a:cubicBezTo>
                    <a:pt x="3001" y="0"/>
                    <a:pt x="3003" y="1"/>
                    <a:pt x="3003" y="3"/>
                  </a:cubicBezTo>
                  <a:cubicBezTo>
                    <a:pt x="3003" y="4"/>
                    <a:pt x="3001" y="5"/>
                    <a:pt x="3000" y="5"/>
                  </a:cubicBezTo>
                  <a:lnTo>
                    <a:pt x="2995" y="5"/>
                  </a:lnTo>
                  <a:cubicBezTo>
                    <a:pt x="2993" y="5"/>
                    <a:pt x="2992" y="4"/>
                    <a:pt x="2992" y="3"/>
                  </a:cubicBezTo>
                  <a:cubicBezTo>
                    <a:pt x="2992" y="1"/>
                    <a:pt x="2993" y="0"/>
                    <a:pt x="2995" y="0"/>
                  </a:cubicBezTo>
                  <a:close/>
                  <a:moveTo>
                    <a:pt x="3011" y="0"/>
                  </a:moveTo>
                  <a:lnTo>
                    <a:pt x="3016" y="0"/>
                  </a:lnTo>
                  <a:cubicBezTo>
                    <a:pt x="3017" y="0"/>
                    <a:pt x="3019" y="1"/>
                    <a:pt x="3019" y="3"/>
                  </a:cubicBezTo>
                  <a:cubicBezTo>
                    <a:pt x="3019" y="4"/>
                    <a:pt x="3017" y="5"/>
                    <a:pt x="3016" y="5"/>
                  </a:cubicBezTo>
                  <a:lnTo>
                    <a:pt x="3011" y="5"/>
                  </a:lnTo>
                  <a:cubicBezTo>
                    <a:pt x="3009" y="5"/>
                    <a:pt x="3008" y="4"/>
                    <a:pt x="3008" y="3"/>
                  </a:cubicBezTo>
                  <a:cubicBezTo>
                    <a:pt x="3008" y="1"/>
                    <a:pt x="3009" y="0"/>
                    <a:pt x="3011" y="0"/>
                  </a:cubicBezTo>
                  <a:close/>
                  <a:moveTo>
                    <a:pt x="3027" y="0"/>
                  </a:moveTo>
                  <a:lnTo>
                    <a:pt x="3032" y="0"/>
                  </a:lnTo>
                  <a:cubicBezTo>
                    <a:pt x="3033" y="0"/>
                    <a:pt x="3035" y="1"/>
                    <a:pt x="3035" y="3"/>
                  </a:cubicBezTo>
                  <a:cubicBezTo>
                    <a:pt x="3035" y="4"/>
                    <a:pt x="3033" y="5"/>
                    <a:pt x="3032" y="5"/>
                  </a:cubicBezTo>
                  <a:lnTo>
                    <a:pt x="3027" y="5"/>
                  </a:lnTo>
                  <a:cubicBezTo>
                    <a:pt x="3025" y="5"/>
                    <a:pt x="3024" y="4"/>
                    <a:pt x="3024" y="3"/>
                  </a:cubicBezTo>
                  <a:cubicBezTo>
                    <a:pt x="3024" y="1"/>
                    <a:pt x="3025" y="0"/>
                    <a:pt x="3027" y="0"/>
                  </a:cubicBezTo>
                  <a:close/>
                  <a:moveTo>
                    <a:pt x="3043" y="0"/>
                  </a:moveTo>
                  <a:lnTo>
                    <a:pt x="3048" y="0"/>
                  </a:lnTo>
                  <a:cubicBezTo>
                    <a:pt x="3049" y="0"/>
                    <a:pt x="3051" y="1"/>
                    <a:pt x="3051" y="3"/>
                  </a:cubicBezTo>
                  <a:cubicBezTo>
                    <a:pt x="3051" y="4"/>
                    <a:pt x="3049" y="5"/>
                    <a:pt x="3048" y="5"/>
                  </a:cubicBezTo>
                  <a:lnTo>
                    <a:pt x="3043" y="5"/>
                  </a:lnTo>
                  <a:cubicBezTo>
                    <a:pt x="3041" y="5"/>
                    <a:pt x="3040" y="4"/>
                    <a:pt x="3040" y="3"/>
                  </a:cubicBezTo>
                  <a:cubicBezTo>
                    <a:pt x="3040" y="1"/>
                    <a:pt x="3041" y="0"/>
                    <a:pt x="3043" y="0"/>
                  </a:cubicBezTo>
                  <a:close/>
                  <a:moveTo>
                    <a:pt x="3059" y="0"/>
                  </a:moveTo>
                  <a:lnTo>
                    <a:pt x="3064" y="0"/>
                  </a:lnTo>
                  <a:cubicBezTo>
                    <a:pt x="3065" y="0"/>
                    <a:pt x="3067" y="1"/>
                    <a:pt x="3067" y="3"/>
                  </a:cubicBezTo>
                  <a:cubicBezTo>
                    <a:pt x="3067" y="4"/>
                    <a:pt x="3065" y="5"/>
                    <a:pt x="3064" y="5"/>
                  </a:cubicBezTo>
                  <a:lnTo>
                    <a:pt x="3059" y="5"/>
                  </a:lnTo>
                  <a:cubicBezTo>
                    <a:pt x="3057" y="5"/>
                    <a:pt x="3056" y="4"/>
                    <a:pt x="3056" y="3"/>
                  </a:cubicBezTo>
                  <a:cubicBezTo>
                    <a:pt x="3056" y="1"/>
                    <a:pt x="3057" y="0"/>
                    <a:pt x="3059" y="0"/>
                  </a:cubicBezTo>
                  <a:close/>
                  <a:moveTo>
                    <a:pt x="3075" y="0"/>
                  </a:moveTo>
                  <a:lnTo>
                    <a:pt x="3080" y="0"/>
                  </a:lnTo>
                  <a:cubicBezTo>
                    <a:pt x="3081" y="0"/>
                    <a:pt x="3083" y="1"/>
                    <a:pt x="3083" y="3"/>
                  </a:cubicBezTo>
                  <a:cubicBezTo>
                    <a:pt x="3083" y="4"/>
                    <a:pt x="3081" y="5"/>
                    <a:pt x="3080" y="5"/>
                  </a:cubicBezTo>
                  <a:lnTo>
                    <a:pt x="3075" y="5"/>
                  </a:lnTo>
                  <a:cubicBezTo>
                    <a:pt x="3073" y="5"/>
                    <a:pt x="3072" y="4"/>
                    <a:pt x="3072" y="3"/>
                  </a:cubicBezTo>
                  <a:cubicBezTo>
                    <a:pt x="3072" y="1"/>
                    <a:pt x="3073" y="0"/>
                    <a:pt x="3075" y="0"/>
                  </a:cubicBezTo>
                  <a:close/>
                  <a:moveTo>
                    <a:pt x="3091" y="0"/>
                  </a:moveTo>
                  <a:lnTo>
                    <a:pt x="3096" y="0"/>
                  </a:lnTo>
                  <a:cubicBezTo>
                    <a:pt x="3097" y="0"/>
                    <a:pt x="3099" y="1"/>
                    <a:pt x="3099" y="3"/>
                  </a:cubicBezTo>
                  <a:cubicBezTo>
                    <a:pt x="3099" y="4"/>
                    <a:pt x="3097" y="5"/>
                    <a:pt x="3096" y="5"/>
                  </a:cubicBezTo>
                  <a:lnTo>
                    <a:pt x="3091" y="5"/>
                  </a:lnTo>
                  <a:cubicBezTo>
                    <a:pt x="3089" y="5"/>
                    <a:pt x="3088" y="4"/>
                    <a:pt x="3088" y="3"/>
                  </a:cubicBezTo>
                  <a:cubicBezTo>
                    <a:pt x="3088" y="1"/>
                    <a:pt x="3089" y="0"/>
                    <a:pt x="3091" y="0"/>
                  </a:cubicBezTo>
                  <a:close/>
                  <a:moveTo>
                    <a:pt x="3107" y="0"/>
                  </a:moveTo>
                  <a:lnTo>
                    <a:pt x="3112" y="0"/>
                  </a:lnTo>
                  <a:cubicBezTo>
                    <a:pt x="3113" y="0"/>
                    <a:pt x="3115" y="1"/>
                    <a:pt x="3115" y="3"/>
                  </a:cubicBezTo>
                  <a:cubicBezTo>
                    <a:pt x="3115" y="4"/>
                    <a:pt x="3113" y="5"/>
                    <a:pt x="3112" y="5"/>
                  </a:cubicBezTo>
                  <a:lnTo>
                    <a:pt x="3107" y="5"/>
                  </a:lnTo>
                  <a:cubicBezTo>
                    <a:pt x="3105" y="5"/>
                    <a:pt x="3104" y="4"/>
                    <a:pt x="3104" y="3"/>
                  </a:cubicBezTo>
                  <a:cubicBezTo>
                    <a:pt x="3104" y="1"/>
                    <a:pt x="3105" y="0"/>
                    <a:pt x="3107" y="0"/>
                  </a:cubicBezTo>
                  <a:close/>
                  <a:moveTo>
                    <a:pt x="3123" y="0"/>
                  </a:moveTo>
                  <a:lnTo>
                    <a:pt x="3128" y="0"/>
                  </a:lnTo>
                  <a:cubicBezTo>
                    <a:pt x="3129" y="0"/>
                    <a:pt x="3131" y="1"/>
                    <a:pt x="3131" y="3"/>
                  </a:cubicBezTo>
                  <a:cubicBezTo>
                    <a:pt x="3131" y="4"/>
                    <a:pt x="3129" y="5"/>
                    <a:pt x="3128" y="5"/>
                  </a:cubicBezTo>
                  <a:lnTo>
                    <a:pt x="3123" y="5"/>
                  </a:lnTo>
                  <a:cubicBezTo>
                    <a:pt x="3121" y="5"/>
                    <a:pt x="3120" y="4"/>
                    <a:pt x="3120" y="3"/>
                  </a:cubicBezTo>
                  <a:cubicBezTo>
                    <a:pt x="3120" y="1"/>
                    <a:pt x="3121" y="0"/>
                    <a:pt x="3123" y="0"/>
                  </a:cubicBezTo>
                  <a:close/>
                  <a:moveTo>
                    <a:pt x="3139" y="0"/>
                  </a:moveTo>
                  <a:lnTo>
                    <a:pt x="3144" y="0"/>
                  </a:lnTo>
                  <a:cubicBezTo>
                    <a:pt x="3145" y="0"/>
                    <a:pt x="3147" y="1"/>
                    <a:pt x="3147" y="3"/>
                  </a:cubicBezTo>
                  <a:cubicBezTo>
                    <a:pt x="3147" y="4"/>
                    <a:pt x="3145" y="5"/>
                    <a:pt x="3144" y="5"/>
                  </a:cubicBezTo>
                  <a:lnTo>
                    <a:pt x="3139" y="5"/>
                  </a:lnTo>
                  <a:cubicBezTo>
                    <a:pt x="3137" y="5"/>
                    <a:pt x="3136" y="4"/>
                    <a:pt x="3136" y="3"/>
                  </a:cubicBezTo>
                  <a:cubicBezTo>
                    <a:pt x="3136" y="1"/>
                    <a:pt x="3137" y="0"/>
                    <a:pt x="3139" y="0"/>
                  </a:cubicBezTo>
                  <a:close/>
                  <a:moveTo>
                    <a:pt x="3155" y="0"/>
                  </a:moveTo>
                  <a:lnTo>
                    <a:pt x="3160" y="0"/>
                  </a:lnTo>
                  <a:cubicBezTo>
                    <a:pt x="3161" y="0"/>
                    <a:pt x="3163" y="1"/>
                    <a:pt x="3163" y="3"/>
                  </a:cubicBezTo>
                  <a:cubicBezTo>
                    <a:pt x="3163" y="4"/>
                    <a:pt x="3161" y="5"/>
                    <a:pt x="3160" y="5"/>
                  </a:cubicBezTo>
                  <a:lnTo>
                    <a:pt x="3155" y="5"/>
                  </a:lnTo>
                  <a:cubicBezTo>
                    <a:pt x="3153" y="5"/>
                    <a:pt x="3152" y="4"/>
                    <a:pt x="3152" y="3"/>
                  </a:cubicBezTo>
                  <a:cubicBezTo>
                    <a:pt x="3152" y="1"/>
                    <a:pt x="3153" y="0"/>
                    <a:pt x="3155" y="0"/>
                  </a:cubicBezTo>
                  <a:close/>
                  <a:moveTo>
                    <a:pt x="3171" y="0"/>
                  </a:moveTo>
                  <a:lnTo>
                    <a:pt x="3176" y="0"/>
                  </a:lnTo>
                  <a:cubicBezTo>
                    <a:pt x="3177" y="0"/>
                    <a:pt x="3179" y="1"/>
                    <a:pt x="3179" y="3"/>
                  </a:cubicBezTo>
                  <a:cubicBezTo>
                    <a:pt x="3179" y="4"/>
                    <a:pt x="3177" y="5"/>
                    <a:pt x="3176" y="5"/>
                  </a:cubicBezTo>
                  <a:lnTo>
                    <a:pt x="3171" y="5"/>
                  </a:lnTo>
                  <a:cubicBezTo>
                    <a:pt x="3169" y="5"/>
                    <a:pt x="3168" y="4"/>
                    <a:pt x="3168" y="3"/>
                  </a:cubicBezTo>
                  <a:cubicBezTo>
                    <a:pt x="3168" y="1"/>
                    <a:pt x="3169" y="0"/>
                    <a:pt x="3171" y="0"/>
                  </a:cubicBezTo>
                  <a:close/>
                  <a:moveTo>
                    <a:pt x="3187" y="0"/>
                  </a:moveTo>
                  <a:lnTo>
                    <a:pt x="3192" y="0"/>
                  </a:lnTo>
                  <a:cubicBezTo>
                    <a:pt x="3193" y="0"/>
                    <a:pt x="3195" y="1"/>
                    <a:pt x="3195" y="3"/>
                  </a:cubicBezTo>
                  <a:cubicBezTo>
                    <a:pt x="3195" y="4"/>
                    <a:pt x="3193" y="5"/>
                    <a:pt x="3192" y="5"/>
                  </a:cubicBezTo>
                  <a:lnTo>
                    <a:pt x="3187" y="5"/>
                  </a:lnTo>
                  <a:cubicBezTo>
                    <a:pt x="3185" y="5"/>
                    <a:pt x="3184" y="4"/>
                    <a:pt x="3184" y="3"/>
                  </a:cubicBezTo>
                  <a:cubicBezTo>
                    <a:pt x="3184" y="1"/>
                    <a:pt x="3185" y="0"/>
                    <a:pt x="3187" y="0"/>
                  </a:cubicBezTo>
                  <a:close/>
                  <a:moveTo>
                    <a:pt x="3203" y="0"/>
                  </a:moveTo>
                  <a:lnTo>
                    <a:pt x="3208" y="0"/>
                  </a:lnTo>
                  <a:cubicBezTo>
                    <a:pt x="3209" y="0"/>
                    <a:pt x="3211" y="1"/>
                    <a:pt x="3211" y="3"/>
                  </a:cubicBezTo>
                  <a:cubicBezTo>
                    <a:pt x="3211" y="4"/>
                    <a:pt x="3209" y="5"/>
                    <a:pt x="3208" y="5"/>
                  </a:cubicBezTo>
                  <a:lnTo>
                    <a:pt x="3203" y="5"/>
                  </a:lnTo>
                  <a:cubicBezTo>
                    <a:pt x="3201" y="5"/>
                    <a:pt x="3200" y="4"/>
                    <a:pt x="3200" y="3"/>
                  </a:cubicBezTo>
                  <a:cubicBezTo>
                    <a:pt x="3200" y="1"/>
                    <a:pt x="3201" y="0"/>
                    <a:pt x="3203" y="0"/>
                  </a:cubicBezTo>
                  <a:close/>
                  <a:moveTo>
                    <a:pt x="3219" y="0"/>
                  </a:moveTo>
                  <a:lnTo>
                    <a:pt x="3224" y="0"/>
                  </a:lnTo>
                  <a:cubicBezTo>
                    <a:pt x="3225" y="0"/>
                    <a:pt x="3227" y="1"/>
                    <a:pt x="3227" y="3"/>
                  </a:cubicBezTo>
                  <a:cubicBezTo>
                    <a:pt x="3227" y="4"/>
                    <a:pt x="3225" y="5"/>
                    <a:pt x="3224" y="5"/>
                  </a:cubicBezTo>
                  <a:lnTo>
                    <a:pt x="3219" y="5"/>
                  </a:lnTo>
                  <a:cubicBezTo>
                    <a:pt x="3217" y="5"/>
                    <a:pt x="3216" y="4"/>
                    <a:pt x="3216" y="3"/>
                  </a:cubicBezTo>
                  <a:cubicBezTo>
                    <a:pt x="3216" y="1"/>
                    <a:pt x="3217" y="0"/>
                    <a:pt x="3219" y="0"/>
                  </a:cubicBezTo>
                  <a:close/>
                  <a:moveTo>
                    <a:pt x="3235" y="0"/>
                  </a:moveTo>
                  <a:lnTo>
                    <a:pt x="3240" y="0"/>
                  </a:lnTo>
                  <a:cubicBezTo>
                    <a:pt x="3241" y="0"/>
                    <a:pt x="3243" y="1"/>
                    <a:pt x="3243" y="3"/>
                  </a:cubicBezTo>
                  <a:cubicBezTo>
                    <a:pt x="3243" y="4"/>
                    <a:pt x="3241" y="5"/>
                    <a:pt x="3240" y="5"/>
                  </a:cubicBezTo>
                  <a:lnTo>
                    <a:pt x="3235" y="5"/>
                  </a:lnTo>
                  <a:cubicBezTo>
                    <a:pt x="3233" y="5"/>
                    <a:pt x="3232" y="4"/>
                    <a:pt x="3232" y="3"/>
                  </a:cubicBezTo>
                  <a:cubicBezTo>
                    <a:pt x="3232" y="1"/>
                    <a:pt x="3233" y="0"/>
                    <a:pt x="3235" y="0"/>
                  </a:cubicBezTo>
                  <a:close/>
                  <a:moveTo>
                    <a:pt x="3251" y="0"/>
                  </a:moveTo>
                  <a:lnTo>
                    <a:pt x="3256" y="0"/>
                  </a:lnTo>
                  <a:cubicBezTo>
                    <a:pt x="3257" y="0"/>
                    <a:pt x="3259" y="1"/>
                    <a:pt x="3259" y="3"/>
                  </a:cubicBezTo>
                  <a:cubicBezTo>
                    <a:pt x="3259" y="4"/>
                    <a:pt x="3257" y="5"/>
                    <a:pt x="3256" y="5"/>
                  </a:cubicBezTo>
                  <a:lnTo>
                    <a:pt x="3251" y="5"/>
                  </a:lnTo>
                  <a:cubicBezTo>
                    <a:pt x="3249" y="5"/>
                    <a:pt x="3248" y="4"/>
                    <a:pt x="3248" y="3"/>
                  </a:cubicBezTo>
                  <a:cubicBezTo>
                    <a:pt x="3248" y="1"/>
                    <a:pt x="3249" y="0"/>
                    <a:pt x="3251" y="0"/>
                  </a:cubicBezTo>
                  <a:close/>
                  <a:moveTo>
                    <a:pt x="3267" y="0"/>
                  </a:moveTo>
                  <a:lnTo>
                    <a:pt x="3272" y="0"/>
                  </a:lnTo>
                  <a:cubicBezTo>
                    <a:pt x="3273" y="0"/>
                    <a:pt x="3275" y="1"/>
                    <a:pt x="3275" y="3"/>
                  </a:cubicBezTo>
                  <a:cubicBezTo>
                    <a:pt x="3275" y="4"/>
                    <a:pt x="3273" y="5"/>
                    <a:pt x="3272" y="5"/>
                  </a:cubicBezTo>
                  <a:lnTo>
                    <a:pt x="3267" y="5"/>
                  </a:lnTo>
                  <a:cubicBezTo>
                    <a:pt x="3265" y="5"/>
                    <a:pt x="3264" y="4"/>
                    <a:pt x="3264" y="3"/>
                  </a:cubicBezTo>
                  <a:cubicBezTo>
                    <a:pt x="3264" y="1"/>
                    <a:pt x="3265" y="0"/>
                    <a:pt x="3267" y="0"/>
                  </a:cubicBezTo>
                  <a:close/>
                  <a:moveTo>
                    <a:pt x="3283" y="0"/>
                  </a:moveTo>
                  <a:lnTo>
                    <a:pt x="3288" y="0"/>
                  </a:lnTo>
                  <a:cubicBezTo>
                    <a:pt x="3289" y="0"/>
                    <a:pt x="3291" y="1"/>
                    <a:pt x="3291" y="3"/>
                  </a:cubicBezTo>
                  <a:cubicBezTo>
                    <a:pt x="3291" y="4"/>
                    <a:pt x="3289" y="5"/>
                    <a:pt x="3288" y="5"/>
                  </a:cubicBezTo>
                  <a:lnTo>
                    <a:pt x="3283" y="5"/>
                  </a:lnTo>
                  <a:cubicBezTo>
                    <a:pt x="3281" y="5"/>
                    <a:pt x="3280" y="4"/>
                    <a:pt x="3280" y="3"/>
                  </a:cubicBezTo>
                  <a:cubicBezTo>
                    <a:pt x="3280" y="1"/>
                    <a:pt x="3281" y="0"/>
                    <a:pt x="3283" y="0"/>
                  </a:cubicBezTo>
                  <a:close/>
                  <a:moveTo>
                    <a:pt x="3299" y="0"/>
                  </a:moveTo>
                  <a:lnTo>
                    <a:pt x="3304" y="0"/>
                  </a:lnTo>
                  <a:cubicBezTo>
                    <a:pt x="3305" y="0"/>
                    <a:pt x="3307" y="1"/>
                    <a:pt x="3307" y="3"/>
                  </a:cubicBezTo>
                  <a:cubicBezTo>
                    <a:pt x="3307" y="4"/>
                    <a:pt x="3305" y="5"/>
                    <a:pt x="3304" y="5"/>
                  </a:cubicBezTo>
                  <a:lnTo>
                    <a:pt x="3299" y="5"/>
                  </a:lnTo>
                  <a:cubicBezTo>
                    <a:pt x="3297" y="5"/>
                    <a:pt x="3296" y="4"/>
                    <a:pt x="3296" y="3"/>
                  </a:cubicBezTo>
                  <a:cubicBezTo>
                    <a:pt x="3296" y="1"/>
                    <a:pt x="3297" y="0"/>
                    <a:pt x="3299" y="0"/>
                  </a:cubicBezTo>
                  <a:close/>
                  <a:moveTo>
                    <a:pt x="3315" y="0"/>
                  </a:moveTo>
                  <a:lnTo>
                    <a:pt x="3320" y="0"/>
                  </a:lnTo>
                  <a:cubicBezTo>
                    <a:pt x="3321" y="0"/>
                    <a:pt x="3323" y="1"/>
                    <a:pt x="3323" y="3"/>
                  </a:cubicBezTo>
                  <a:cubicBezTo>
                    <a:pt x="3323" y="4"/>
                    <a:pt x="3321" y="5"/>
                    <a:pt x="3320" y="5"/>
                  </a:cubicBezTo>
                  <a:lnTo>
                    <a:pt x="3315" y="5"/>
                  </a:lnTo>
                  <a:cubicBezTo>
                    <a:pt x="3313" y="5"/>
                    <a:pt x="3312" y="4"/>
                    <a:pt x="3312" y="3"/>
                  </a:cubicBezTo>
                  <a:cubicBezTo>
                    <a:pt x="3312" y="1"/>
                    <a:pt x="3313" y="0"/>
                    <a:pt x="3315" y="0"/>
                  </a:cubicBezTo>
                  <a:close/>
                  <a:moveTo>
                    <a:pt x="3331" y="0"/>
                  </a:moveTo>
                  <a:lnTo>
                    <a:pt x="3336" y="0"/>
                  </a:lnTo>
                  <a:cubicBezTo>
                    <a:pt x="3337" y="0"/>
                    <a:pt x="3339" y="1"/>
                    <a:pt x="3339" y="3"/>
                  </a:cubicBezTo>
                  <a:cubicBezTo>
                    <a:pt x="3339" y="4"/>
                    <a:pt x="3337" y="5"/>
                    <a:pt x="3336" y="5"/>
                  </a:cubicBezTo>
                  <a:lnTo>
                    <a:pt x="3331" y="5"/>
                  </a:lnTo>
                  <a:cubicBezTo>
                    <a:pt x="3329" y="5"/>
                    <a:pt x="3328" y="4"/>
                    <a:pt x="3328" y="3"/>
                  </a:cubicBezTo>
                  <a:cubicBezTo>
                    <a:pt x="3328" y="1"/>
                    <a:pt x="3329" y="0"/>
                    <a:pt x="3331" y="0"/>
                  </a:cubicBezTo>
                  <a:close/>
                  <a:moveTo>
                    <a:pt x="3347" y="0"/>
                  </a:moveTo>
                  <a:lnTo>
                    <a:pt x="3352" y="0"/>
                  </a:lnTo>
                  <a:cubicBezTo>
                    <a:pt x="3353" y="0"/>
                    <a:pt x="3355" y="1"/>
                    <a:pt x="3355" y="3"/>
                  </a:cubicBezTo>
                  <a:cubicBezTo>
                    <a:pt x="3355" y="4"/>
                    <a:pt x="3353" y="5"/>
                    <a:pt x="3352" y="5"/>
                  </a:cubicBezTo>
                  <a:lnTo>
                    <a:pt x="3347" y="5"/>
                  </a:lnTo>
                  <a:cubicBezTo>
                    <a:pt x="3345" y="5"/>
                    <a:pt x="3344" y="4"/>
                    <a:pt x="3344" y="3"/>
                  </a:cubicBezTo>
                  <a:cubicBezTo>
                    <a:pt x="3344" y="1"/>
                    <a:pt x="3345" y="0"/>
                    <a:pt x="3347" y="0"/>
                  </a:cubicBezTo>
                  <a:close/>
                  <a:moveTo>
                    <a:pt x="3363" y="0"/>
                  </a:moveTo>
                  <a:lnTo>
                    <a:pt x="3368" y="0"/>
                  </a:lnTo>
                  <a:cubicBezTo>
                    <a:pt x="3369" y="0"/>
                    <a:pt x="3371" y="1"/>
                    <a:pt x="3371" y="3"/>
                  </a:cubicBezTo>
                  <a:cubicBezTo>
                    <a:pt x="3371" y="4"/>
                    <a:pt x="3369" y="5"/>
                    <a:pt x="3368" y="5"/>
                  </a:cubicBezTo>
                  <a:lnTo>
                    <a:pt x="3363" y="5"/>
                  </a:lnTo>
                  <a:cubicBezTo>
                    <a:pt x="3361" y="5"/>
                    <a:pt x="3360" y="4"/>
                    <a:pt x="3360" y="3"/>
                  </a:cubicBezTo>
                  <a:cubicBezTo>
                    <a:pt x="3360" y="1"/>
                    <a:pt x="3361" y="0"/>
                    <a:pt x="3363" y="0"/>
                  </a:cubicBezTo>
                  <a:close/>
                  <a:moveTo>
                    <a:pt x="3379" y="0"/>
                  </a:moveTo>
                  <a:lnTo>
                    <a:pt x="3384" y="0"/>
                  </a:lnTo>
                  <a:cubicBezTo>
                    <a:pt x="3385" y="0"/>
                    <a:pt x="3387" y="1"/>
                    <a:pt x="3387" y="3"/>
                  </a:cubicBezTo>
                  <a:cubicBezTo>
                    <a:pt x="3387" y="4"/>
                    <a:pt x="3385" y="5"/>
                    <a:pt x="3384" y="5"/>
                  </a:cubicBezTo>
                  <a:lnTo>
                    <a:pt x="3379" y="5"/>
                  </a:lnTo>
                  <a:cubicBezTo>
                    <a:pt x="3377" y="5"/>
                    <a:pt x="3376" y="4"/>
                    <a:pt x="3376" y="3"/>
                  </a:cubicBezTo>
                  <a:cubicBezTo>
                    <a:pt x="3376" y="1"/>
                    <a:pt x="3377" y="0"/>
                    <a:pt x="3379" y="0"/>
                  </a:cubicBezTo>
                  <a:close/>
                  <a:moveTo>
                    <a:pt x="3395" y="0"/>
                  </a:moveTo>
                  <a:lnTo>
                    <a:pt x="3400" y="0"/>
                  </a:lnTo>
                  <a:cubicBezTo>
                    <a:pt x="3401" y="0"/>
                    <a:pt x="3403" y="1"/>
                    <a:pt x="3403" y="3"/>
                  </a:cubicBezTo>
                  <a:cubicBezTo>
                    <a:pt x="3403" y="4"/>
                    <a:pt x="3401" y="5"/>
                    <a:pt x="3400" y="5"/>
                  </a:cubicBezTo>
                  <a:lnTo>
                    <a:pt x="3395" y="5"/>
                  </a:lnTo>
                  <a:cubicBezTo>
                    <a:pt x="3393" y="5"/>
                    <a:pt x="3392" y="4"/>
                    <a:pt x="3392" y="3"/>
                  </a:cubicBezTo>
                  <a:cubicBezTo>
                    <a:pt x="3392" y="1"/>
                    <a:pt x="3393" y="0"/>
                    <a:pt x="3395" y="0"/>
                  </a:cubicBezTo>
                  <a:close/>
                  <a:moveTo>
                    <a:pt x="3411" y="0"/>
                  </a:moveTo>
                  <a:lnTo>
                    <a:pt x="3416" y="0"/>
                  </a:lnTo>
                  <a:cubicBezTo>
                    <a:pt x="3417" y="0"/>
                    <a:pt x="3419" y="1"/>
                    <a:pt x="3419" y="3"/>
                  </a:cubicBezTo>
                  <a:cubicBezTo>
                    <a:pt x="3419" y="4"/>
                    <a:pt x="3417" y="5"/>
                    <a:pt x="3416" y="5"/>
                  </a:cubicBezTo>
                  <a:lnTo>
                    <a:pt x="3411" y="5"/>
                  </a:lnTo>
                  <a:cubicBezTo>
                    <a:pt x="3409" y="5"/>
                    <a:pt x="3408" y="4"/>
                    <a:pt x="3408" y="3"/>
                  </a:cubicBezTo>
                  <a:cubicBezTo>
                    <a:pt x="3408" y="1"/>
                    <a:pt x="3409" y="0"/>
                    <a:pt x="3411" y="0"/>
                  </a:cubicBezTo>
                  <a:close/>
                  <a:moveTo>
                    <a:pt x="3427" y="0"/>
                  </a:moveTo>
                  <a:lnTo>
                    <a:pt x="3432" y="0"/>
                  </a:lnTo>
                  <a:cubicBezTo>
                    <a:pt x="3433" y="0"/>
                    <a:pt x="3435" y="1"/>
                    <a:pt x="3435" y="3"/>
                  </a:cubicBezTo>
                  <a:cubicBezTo>
                    <a:pt x="3435" y="4"/>
                    <a:pt x="3433" y="5"/>
                    <a:pt x="3432" y="5"/>
                  </a:cubicBezTo>
                  <a:lnTo>
                    <a:pt x="3427" y="5"/>
                  </a:lnTo>
                  <a:cubicBezTo>
                    <a:pt x="3425" y="5"/>
                    <a:pt x="3424" y="4"/>
                    <a:pt x="3424" y="3"/>
                  </a:cubicBezTo>
                  <a:cubicBezTo>
                    <a:pt x="3424" y="1"/>
                    <a:pt x="3425" y="0"/>
                    <a:pt x="3427" y="0"/>
                  </a:cubicBezTo>
                  <a:close/>
                  <a:moveTo>
                    <a:pt x="3443" y="0"/>
                  </a:moveTo>
                  <a:lnTo>
                    <a:pt x="3448" y="0"/>
                  </a:lnTo>
                  <a:cubicBezTo>
                    <a:pt x="3449" y="0"/>
                    <a:pt x="3451" y="1"/>
                    <a:pt x="3451" y="3"/>
                  </a:cubicBezTo>
                  <a:cubicBezTo>
                    <a:pt x="3451" y="4"/>
                    <a:pt x="3449" y="5"/>
                    <a:pt x="3448" y="5"/>
                  </a:cubicBezTo>
                  <a:lnTo>
                    <a:pt x="3443" y="5"/>
                  </a:lnTo>
                  <a:cubicBezTo>
                    <a:pt x="3441" y="5"/>
                    <a:pt x="3440" y="4"/>
                    <a:pt x="3440" y="3"/>
                  </a:cubicBezTo>
                  <a:cubicBezTo>
                    <a:pt x="3440" y="1"/>
                    <a:pt x="3441" y="0"/>
                    <a:pt x="3443" y="0"/>
                  </a:cubicBezTo>
                  <a:close/>
                  <a:moveTo>
                    <a:pt x="3459" y="0"/>
                  </a:moveTo>
                  <a:lnTo>
                    <a:pt x="3464" y="0"/>
                  </a:lnTo>
                  <a:cubicBezTo>
                    <a:pt x="3465" y="0"/>
                    <a:pt x="3467" y="1"/>
                    <a:pt x="3467" y="3"/>
                  </a:cubicBezTo>
                  <a:cubicBezTo>
                    <a:pt x="3467" y="4"/>
                    <a:pt x="3465" y="5"/>
                    <a:pt x="3464" y="5"/>
                  </a:cubicBezTo>
                  <a:lnTo>
                    <a:pt x="3459" y="5"/>
                  </a:lnTo>
                  <a:cubicBezTo>
                    <a:pt x="3457" y="5"/>
                    <a:pt x="3456" y="4"/>
                    <a:pt x="3456" y="3"/>
                  </a:cubicBezTo>
                  <a:cubicBezTo>
                    <a:pt x="3456" y="1"/>
                    <a:pt x="3457" y="0"/>
                    <a:pt x="3459" y="0"/>
                  </a:cubicBezTo>
                  <a:close/>
                  <a:moveTo>
                    <a:pt x="3475" y="0"/>
                  </a:moveTo>
                  <a:lnTo>
                    <a:pt x="3480" y="0"/>
                  </a:lnTo>
                  <a:cubicBezTo>
                    <a:pt x="3481" y="0"/>
                    <a:pt x="3483" y="1"/>
                    <a:pt x="3483" y="3"/>
                  </a:cubicBezTo>
                  <a:cubicBezTo>
                    <a:pt x="3483" y="4"/>
                    <a:pt x="3481" y="5"/>
                    <a:pt x="3480" y="5"/>
                  </a:cubicBezTo>
                  <a:lnTo>
                    <a:pt x="3475" y="5"/>
                  </a:lnTo>
                  <a:cubicBezTo>
                    <a:pt x="3473" y="5"/>
                    <a:pt x="3472" y="4"/>
                    <a:pt x="3472" y="3"/>
                  </a:cubicBezTo>
                  <a:cubicBezTo>
                    <a:pt x="3472" y="1"/>
                    <a:pt x="3473" y="0"/>
                    <a:pt x="3475" y="0"/>
                  </a:cubicBezTo>
                  <a:close/>
                  <a:moveTo>
                    <a:pt x="3491" y="0"/>
                  </a:moveTo>
                  <a:lnTo>
                    <a:pt x="3496" y="0"/>
                  </a:lnTo>
                  <a:cubicBezTo>
                    <a:pt x="3497" y="0"/>
                    <a:pt x="3499" y="1"/>
                    <a:pt x="3499" y="3"/>
                  </a:cubicBezTo>
                  <a:cubicBezTo>
                    <a:pt x="3499" y="4"/>
                    <a:pt x="3497" y="5"/>
                    <a:pt x="3496" y="5"/>
                  </a:cubicBezTo>
                  <a:lnTo>
                    <a:pt x="3491" y="5"/>
                  </a:lnTo>
                  <a:cubicBezTo>
                    <a:pt x="3489" y="5"/>
                    <a:pt x="3488" y="4"/>
                    <a:pt x="3488" y="3"/>
                  </a:cubicBezTo>
                  <a:cubicBezTo>
                    <a:pt x="3488" y="1"/>
                    <a:pt x="3489" y="0"/>
                    <a:pt x="3491" y="0"/>
                  </a:cubicBezTo>
                  <a:close/>
                  <a:moveTo>
                    <a:pt x="3507" y="0"/>
                  </a:moveTo>
                  <a:lnTo>
                    <a:pt x="3512" y="0"/>
                  </a:lnTo>
                  <a:cubicBezTo>
                    <a:pt x="3513" y="0"/>
                    <a:pt x="3515" y="1"/>
                    <a:pt x="3515" y="3"/>
                  </a:cubicBezTo>
                  <a:cubicBezTo>
                    <a:pt x="3515" y="4"/>
                    <a:pt x="3513" y="5"/>
                    <a:pt x="3512" y="5"/>
                  </a:cubicBezTo>
                  <a:lnTo>
                    <a:pt x="3507" y="5"/>
                  </a:lnTo>
                  <a:cubicBezTo>
                    <a:pt x="3505" y="5"/>
                    <a:pt x="3504" y="4"/>
                    <a:pt x="3504" y="3"/>
                  </a:cubicBezTo>
                  <a:cubicBezTo>
                    <a:pt x="3504" y="1"/>
                    <a:pt x="3505" y="0"/>
                    <a:pt x="3507" y="0"/>
                  </a:cubicBezTo>
                  <a:close/>
                  <a:moveTo>
                    <a:pt x="3523" y="0"/>
                  </a:moveTo>
                  <a:lnTo>
                    <a:pt x="3528" y="0"/>
                  </a:lnTo>
                  <a:cubicBezTo>
                    <a:pt x="3529" y="0"/>
                    <a:pt x="3531" y="1"/>
                    <a:pt x="3531" y="3"/>
                  </a:cubicBezTo>
                  <a:cubicBezTo>
                    <a:pt x="3531" y="4"/>
                    <a:pt x="3529" y="5"/>
                    <a:pt x="3528" y="5"/>
                  </a:cubicBezTo>
                  <a:lnTo>
                    <a:pt x="3523" y="5"/>
                  </a:lnTo>
                  <a:cubicBezTo>
                    <a:pt x="3521" y="5"/>
                    <a:pt x="3520" y="4"/>
                    <a:pt x="3520" y="3"/>
                  </a:cubicBezTo>
                  <a:cubicBezTo>
                    <a:pt x="3520" y="1"/>
                    <a:pt x="3521" y="0"/>
                    <a:pt x="3523" y="0"/>
                  </a:cubicBezTo>
                  <a:close/>
                  <a:moveTo>
                    <a:pt x="3539" y="0"/>
                  </a:moveTo>
                  <a:lnTo>
                    <a:pt x="3544" y="0"/>
                  </a:lnTo>
                  <a:cubicBezTo>
                    <a:pt x="3545" y="0"/>
                    <a:pt x="3547" y="1"/>
                    <a:pt x="3547" y="3"/>
                  </a:cubicBezTo>
                  <a:cubicBezTo>
                    <a:pt x="3547" y="4"/>
                    <a:pt x="3545" y="5"/>
                    <a:pt x="3544" y="5"/>
                  </a:cubicBezTo>
                  <a:lnTo>
                    <a:pt x="3539" y="5"/>
                  </a:lnTo>
                  <a:cubicBezTo>
                    <a:pt x="3537" y="5"/>
                    <a:pt x="3536" y="4"/>
                    <a:pt x="3536" y="3"/>
                  </a:cubicBezTo>
                  <a:cubicBezTo>
                    <a:pt x="3536" y="1"/>
                    <a:pt x="3537" y="0"/>
                    <a:pt x="3539" y="0"/>
                  </a:cubicBezTo>
                  <a:close/>
                  <a:moveTo>
                    <a:pt x="3555" y="0"/>
                  </a:moveTo>
                  <a:lnTo>
                    <a:pt x="3560" y="0"/>
                  </a:lnTo>
                  <a:cubicBezTo>
                    <a:pt x="3561" y="0"/>
                    <a:pt x="3563" y="1"/>
                    <a:pt x="3563" y="3"/>
                  </a:cubicBezTo>
                  <a:cubicBezTo>
                    <a:pt x="3563" y="4"/>
                    <a:pt x="3561" y="5"/>
                    <a:pt x="3560" y="5"/>
                  </a:cubicBezTo>
                  <a:lnTo>
                    <a:pt x="3555" y="5"/>
                  </a:lnTo>
                  <a:cubicBezTo>
                    <a:pt x="3553" y="5"/>
                    <a:pt x="3552" y="4"/>
                    <a:pt x="3552" y="3"/>
                  </a:cubicBezTo>
                  <a:cubicBezTo>
                    <a:pt x="3552" y="1"/>
                    <a:pt x="3553" y="0"/>
                    <a:pt x="3555" y="0"/>
                  </a:cubicBezTo>
                  <a:close/>
                  <a:moveTo>
                    <a:pt x="3571" y="0"/>
                  </a:moveTo>
                  <a:lnTo>
                    <a:pt x="3576" y="0"/>
                  </a:lnTo>
                  <a:cubicBezTo>
                    <a:pt x="3577" y="0"/>
                    <a:pt x="3579" y="1"/>
                    <a:pt x="3579" y="3"/>
                  </a:cubicBezTo>
                  <a:cubicBezTo>
                    <a:pt x="3579" y="4"/>
                    <a:pt x="3577" y="5"/>
                    <a:pt x="3576" y="5"/>
                  </a:cubicBezTo>
                  <a:lnTo>
                    <a:pt x="3571" y="5"/>
                  </a:lnTo>
                  <a:cubicBezTo>
                    <a:pt x="3569" y="5"/>
                    <a:pt x="3568" y="4"/>
                    <a:pt x="3568" y="3"/>
                  </a:cubicBezTo>
                  <a:cubicBezTo>
                    <a:pt x="3568" y="1"/>
                    <a:pt x="3569" y="0"/>
                    <a:pt x="3571" y="0"/>
                  </a:cubicBezTo>
                  <a:close/>
                  <a:moveTo>
                    <a:pt x="3587" y="0"/>
                  </a:moveTo>
                  <a:lnTo>
                    <a:pt x="3592" y="0"/>
                  </a:lnTo>
                  <a:cubicBezTo>
                    <a:pt x="3593" y="0"/>
                    <a:pt x="3595" y="1"/>
                    <a:pt x="3595" y="3"/>
                  </a:cubicBezTo>
                  <a:cubicBezTo>
                    <a:pt x="3595" y="4"/>
                    <a:pt x="3593" y="5"/>
                    <a:pt x="3592" y="5"/>
                  </a:cubicBezTo>
                  <a:lnTo>
                    <a:pt x="3587" y="5"/>
                  </a:lnTo>
                  <a:cubicBezTo>
                    <a:pt x="3585" y="5"/>
                    <a:pt x="3584" y="4"/>
                    <a:pt x="3584" y="3"/>
                  </a:cubicBezTo>
                  <a:cubicBezTo>
                    <a:pt x="3584" y="1"/>
                    <a:pt x="3585" y="0"/>
                    <a:pt x="3587" y="0"/>
                  </a:cubicBezTo>
                  <a:close/>
                  <a:moveTo>
                    <a:pt x="3603" y="0"/>
                  </a:moveTo>
                  <a:lnTo>
                    <a:pt x="3608" y="0"/>
                  </a:lnTo>
                  <a:cubicBezTo>
                    <a:pt x="3609" y="0"/>
                    <a:pt x="3611" y="1"/>
                    <a:pt x="3611" y="3"/>
                  </a:cubicBezTo>
                  <a:cubicBezTo>
                    <a:pt x="3611" y="4"/>
                    <a:pt x="3609" y="5"/>
                    <a:pt x="3608" y="5"/>
                  </a:cubicBezTo>
                  <a:lnTo>
                    <a:pt x="3603" y="5"/>
                  </a:lnTo>
                  <a:cubicBezTo>
                    <a:pt x="3601" y="5"/>
                    <a:pt x="3600" y="4"/>
                    <a:pt x="3600" y="3"/>
                  </a:cubicBezTo>
                  <a:cubicBezTo>
                    <a:pt x="3600" y="1"/>
                    <a:pt x="3601" y="0"/>
                    <a:pt x="3603" y="0"/>
                  </a:cubicBezTo>
                  <a:close/>
                  <a:moveTo>
                    <a:pt x="3619" y="0"/>
                  </a:moveTo>
                  <a:lnTo>
                    <a:pt x="3624" y="0"/>
                  </a:lnTo>
                  <a:cubicBezTo>
                    <a:pt x="3625" y="0"/>
                    <a:pt x="3627" y="1"/>
                    <a:pt x="3627" y="3"/>
                  </a:cubicBezTo>
                  <a:cubicBezTo>
                    <a:pt x="3627" y="4"/>
                    <a:pt x="3625" y="5"/>
                    <a:pt x="3624" y="5"/>
                  </a:cubicBezTo>
                  <a:lnTo>
                    <a:pt x="3619" y="5"/>
                  </a:lnTo>
                  <a:cubicBezTo>
                    <a:pt x="3617" y="5"/>
                    <a:pt x="3616" y="4"/>
                    <a:pt x="3616" y="3"/>
                  </a:cubicBezTo>
                  <a:cubicBezTo>
                    <a:pt x="3616" y="1"/>
                    <a:pt x="3617" y="0"/>
                    <a:pt x="3619" y="0"/>
                  </a:cubicBezTo>
                  <a:close/>
                  <a:moveTo>
                    <a:pt x="3635" y="0"/>
                  </a:moveTo>
                  <a:lnTo>
                    <a:pt x="3640" y="0"/>
                  </a:lnTo>
                  <a:cubicBezTo>
                    <a:pt x="3641" y="0"/>
                    <a:pt x="3643" y="1"/>
                    <a:pt x="3643" y="3"/>
                  </a:cubicBezTo>
                  <a:cubicBezTo>
                    <a:pt x="3643" y="4"/>
                    <a:pt x="3641" y="5"/>
                    <a:pt x="3640" y="5"/>
                  </a:cubicBezTo>
                  <a:lnTo>
                    <a:pt x="3635" y="5"/>
                  </a:lnTo>
                  <a:cubicBezTo>
                    <a:pt x="3633" y="5"/>
                    <a:pt x="3632" y="4"/>
                    <a:pt x="3632" y="3"/>
                  </a:cubicBezTo>
                  <a:cubicBezTo>
                    <a:pt x="3632" y="1"/>
                    <a:pt x="3633" y="0"/>
                    <a:pt x="3635" y="0"/>
                  </a:cubicBezTo>
                  <a:close/>
                  <a:moveTo>
                    <a:pt x="3651" y="0"/>
                  </a:moveTo>
                  <a:lnTo>
                    <a:pt x="3656" y="0"/>
                  </a:lnTo>
                  <a:cubicBezTo>
                    <a:pt x="3657" y="0"/>
                    <a:pt x="3659" y="1"/>
                    <a:pt x="3659" y="3"/>
                  </a:cubicBezTo>
                  <a:cubicBezTo>
                    <a:pt x="3659" y="4"/>
                    <a:pt x="3657" y="5"/>
                    <a:pt x="3656" y="5"/>
                  </a:cubicBezTo>
                  <a:lnTo>
                    <a:pt x="3651" y="5"/>
                  </a:lnTo>
                  <a:cubicBezTo>
                    <a:pt x="3649" y="5"/>
                    <a:pt x="3648" y="4"/>
                    <a:pt x="3648" y="3"/>
                  </a:cubicBezTo>
                  <a:cubicBezTo>
                    <a:pt x="3648" y="1"/>
                    <a:pt x="3649" y="0"/>
                    <a:pt x="3651" y="0"/>
                  </a:cubicBezTo>
                  <a:close/>
                  <a:moveTo>
                    <a:pt x="3667" y="0"/>
                  </a:moveTo>
                  <a:lnTo>
                    <a:pt x="3672" y="0"/>
                  </a:lnTo>
                  <a:cubicBezTo>
                    <a:pt x="3673" y="0"/>
                    <a:pt x="3675" y="1"/>
                    <a:pt x="3675" y="3"/>
                  </a:cubicBezTo>
                  <a:cubicBezTo>
                    <a:pt x="3675" y="4"/>
                    <a:pt x="3673" y="5"/>
                    <a:pt x="3672" y="5"/>
                  </a:cubicBezTo>
                  <a:lnTo>
                    <a:pt x="3667" y="5"/>
                  </a:lnTo>
                  <a:cubicBezTo>
                    <a:pt x="3665" y="5"/>
                    <a:pt x="3664" y="4"/>
                    <a:pt x="3664" y="3"/>
                  </a:cubicBezTo>
                  <a:cubicBezTo>
                    <a:pt x="3664" y="1"/>
                    <a:pt x="3665" y="0"/>
                    <a:pt x="3667" y="0"/>
                  </a:cubicBezTo>
                  <a:close/>
                  <a:moveTo>
                    <a:pt x="3683" y="0"/>
                  </a:moveTo>
                  <a:lnTo>
                    <a:pt x="3688" y="0"/>
                  </a:lnTo>
                  <a:cubicBezTo>
                    <a:pt x="3689" y="0"/>
                    <a:pt x="3691" y="1"/>
                    <a:pt x="3691" y="3"/>
                  </a:cubicBezTo>
                  <a:cubicBezTo>
                    <a:pt x="3691" y="4"/>
                    <a:pt x="3689" y="5"/>
                    <a:pt x="3688" y="5"/>
                  </a:cubicBezTo>
                  <a:lnTo>
                    <a:pt x="3683" y="5"/>
                  </a:lnTo>
                  <a:cubicBezTo>
                    <a:pt x="3681" y="5"/>
                    <a:pt x="3680" y="4"/>
                    <a:pt x="3680" y="3"/>
                  </a:cubicBezTo>
                  <a:cubicBezTo>
                    <a:pt x="3680" y="1"/>
                    <a:pt x="3681" y="0"/>
                    <a:pt x="3683" y="0"/>
                  </a:cubicBezTo>
                  <a:close/>
                  <a:moveTo>
                    <a:pt x="3699" y="0"/>
                  </a:moveTo>
                  <a:lnTo>
                    <a:pt x="3704" y="0"/>
                  </a:lnTo>
                  <a:cubicBezTo>
                    <a:pt x="3705" y="0"/>
                    <a:pt x="3707" y="1"/>
                    <a:pt x="3707" y="3"/>
                  </a:cubicBezTo>
                  <a:cubicBezTo>
                    <a:pt x="3707" y="4"/>
                    <a:pt x="3705" y="5"/>
                    <a:pt x="3704" y="5"/>
                  </a:cubicBezTo>
                  <a:lnTo>
                    <a:pt x="3699" y="5"/>
                  </a:lnTo>
                  <a:cubicBezTo>
                    <a:pt x="3697" y="5"/>
                    <a:pt x="3696" y="4"/>
                    <a:pt x="3696" y="3"/>
                  </a:cubicBezTo>
                  <a:cubicBezTo>
                    <a:pt x="3696" y="1"/>
                    <a:pt x="3697" y="0"/>
                    <a:pt x="3699" y="0"/>
                  </a:cubicBezTo>
                  <a:close/>
                  <a:moveTo>
                    <a:pt x="3715" y="0"/>
                  </a:moveTo>
                  <a:lnTo>
                    <a:pt x="3720" y="0"/>
                  </a:lnTo>
                  <a:cubicBezTo>
                    <a:pt x="3721" y="0"/>
                    <a:pt x="3723" y="1"/>
                    <a:pt x="3723" y="3"/>
                  </a:cubicBezTo>
                  <a:cubicBezTo>
                    <a:pt x="3723" y="4"/>
                    <a:pt x="3721" y="5"/>
                    <a:pt x="3720" y="5"/>
                  </a:cubicBezTo>
                  <a:lnTo>
                    <a:pt x="3715" y="5"/>
                  </a:lnTo>
                  <a:cubicBezTo>
                    <a:pt x="3713" y="5"/>
                    <a:pt x="3712" y="4"/>
                    <a:pt x="3712" y="3"/>
                  </a:cubicBezTo>
                  <a:cubicBezTo>
                    <a:pt x="3712" y="1"/>
                    <a:pt x="3713" y="0"/>
                    <a:pt x="3715" y="0"/>
                  </a:cubicBezTo>
                  <a:close/>
                  <a:moveTo>
                    <a:pt x="3731" y="0"/>
                  </a:moveTo>
                  <a:lnTo>
                    <a:pt x="3736" y="0"/>
                  </a:lnTo>
                  <a:cubicBezTo>
                    <a:pt x="3737" y="0"/>
                    <a:pt x="3739" y="1"/>
                    <a:pt x="3739" y="3"/>
                  </a:cubicBezTo>
                  <a:cubicBezTo>
                    <a:pt x="3739" y="4"/>
                    <a:pt x="3737" y="5"/>
                    <a:pt x="3736" y="5"/>
                  </a:cubicBezTo>
                  <a:lnTo>
                    <a:pt x="3731" y="5"/>
                  </a:lnTo>
                  <a:cubicBezTo>
                    <a:pt x="3729" y="5"/>
                    <a:pt x="3728" y="4"/>
                    <a:pt x="3728" y="3"/>
                  </a:cubicBezTo>
                  <a:cubicBezTo>
                    <a:pt x="3728" y="1"/>
                    <a:pt x="3729" y="0"/>
                    <a:pt x="3731" y="0"/>
                  </a:cubicBezTo>
                  <a:close/>
                  <a:moveTo>
                    <a:pt x="3747" y="0"/>
                  </a:moveTo>
                  <a:lnTo>
                    <a:pt x="3752" y="0"/>
                  </a:lnTo>
                  <a:cubicBezTo>
                    <a:pt x="3753" y="0"/>
                    <a:pt x="3755" y="1"/>
                    <a:pt x="3755" y="3"/>
                  </a:cubicBezTo>
                  <a:cubicBezTo>
                    <a:pt x="3755" y="4"/>
                    <a:pt x="3753" y="5"/>
                    <a:pt x="3752" y="5"/>
                  </a:cubicBezTo>
                  <a:lnTo>
                    <a:pt x="3747" y="5"/>
                  </a:lnTo>
                  <a:cubicBezTo>
                    <a:pt x="3745" y="5"/>
                    <a:pt x="3744" y="4"/>
                    <a:pt x="3744" y="3"/>
                  </a:cubicBezTo>
                  <a:cubicBezTo>
                    <a:pt x="3744" y="1"/>
                    <a:pt x="3745" y="0"/>
                    <a:pt x="3747" y="0"/>
                  </a:cubicBezTo>
                  <a:close/>
                  <a:moveTo>
                    <a:pt x="3763" y="0"/>
                  </a:moveTo>
                  <a:lnTo>
                    <a:pt x="3768" y="0"/>
                  </a:lnTo>
                  <a:cubicBezTo>
                    <a:pt x="3769" y="0"/>
                    <a:pt x="3771" y="1"/>
                    <a:pt x="3771" y="3"/>
                  </a:cubicBezTo>
                  <a:cubicBezTo>
                    <a:pt x="3771" y="4"/>
                    <a:pt x="3769" y="5"/>
                    <a:pt x="3768" y="5"/>
                  </a:cubicBezTo>
                  <a:lnTo>
                    <a:pt x="3763" y="5"/>
                  </a:lnTo>
                  <a:cubicBezTo>
                    <a:pt x="3761" y="5"/>
                    <a:pt x="3760" y="4"/>
                    <a:pt x="3760" y="3"/>
                  </a:cubicBezTo>
                  <a:cubicBezTo>
                    <a:pt x="3760" y="1"/>
                    <a:pt x="3761" y="0"/>
                    <a:pt x="3763" y="0"/>
                  </a:cubicBezTo>
                  <a:close/>
                  <a:moveTo>
                    <a:pt x="3779" y="0"/>
                  </a:moveTo>
                  <a:lnTo>
                    <a:pt x="3784" y="0"/>
                  </a:lnTo>
                  <a:cubicBezTo>
                    <a:pt x="3785" y="0"/>
                    <a:pt x="3787" y="1"/>
                    <a:pt x="3787" y="3"/>
                  </a:cubicBezTo>
                  <a:cubicBezTo>
                    <a:pt x="3787" y="4"/>
                    <a:pt x="3785" y="5"/>
                    <a:pt x="3784" y="5"/>
                  </a:cubicBezTo>
                  <a:lnTo>
                    <a:pt x="3779" y="5"/>
                  </a:lnTo>
                  <a:cubicBezTo>
                    <a:pt x="3777" y="5"/>
                    <a:pt x="3776" y="4"/>
                    <a:pt x="3776" y="3"/>
                  </a:cubicBezTo>
                  <a:cubicBezTo>
                    <a:pt x="3776" y="1"/>
                    <a:pt x="3777" y="0"/>
                    <a:pt x="3779" y="0"/>
                  </a:cubicBezTo>
                  <a:close/>
                  <a:moveTo>
                    <a:pt x="3795" y="0"/>
                  </a:moveTo>
                  <a:lnTo>
                    <a:pt x="3800" y="0"/>
                  </a:lnTo>
                  <a:cubicBezTo>
                    <a:pt x="3801" y="0"/>
                    <a:pt x="3803" y="1"/>
                    <a:pt x="3803" y="3"/>
                  </a:cubicBezTo>
                  <a:cubicBezTo>
                    <a:pt x="3803" y="4"/>
                    <a:pt x="3801" y="5"/>
                    <a:pt x="3800" y="5"/>
                  </a:cubicBezTo>
                  <a:lnTo>
                    <a:pt x="3795" y="5"/>
                  </a:lnTo>
                  <a:cubicBezTo>
                    <a:pt x="3793" y="5"/>
                    <a:pt x="3792" y="4"/>
                    <a:pt x="3792" y="3"/>
                  </a:cubicBezTo>
                  <a:cubicBezTo>
                    <a:pt x="3792" y="1"/>
                    <a:pt x="3793" y="0"/>
                    <a:pt x="3795" y="0"/>
                  </a:cubicBezTo>
                  <a:close/>
                  <a:moveTo>
                    <a:pt x="3811" y="0"/>
                  </a:moveTo>
                  <a:lnTo>
                    <a:pt x="3816" y="0"/>
                  </a:lnTo>
                  <a:cubicBezTo>
                    <a:pt x="3817" y="0"/>
                    <a:pt x="3819" y="1"/>
                    <a:pt x="3819" y="3"/>
                  </a:cubicBezTo>
                  <a:cubicBezTo>
                    <a:pt x="3819" y="4"/>
                    <a:pt x="3817" y="5"/>
                    <a:pt x="3816" y="5"/>
                  </a:cubicBezTo>
                  <a:lnTo>
                    <a:pt x="3811" y="5"/>
                  </a:lnTo>
                  <a:cubicBezTo>
                    <a:pt x="3809" y="5"/>
                    <a:pt x="3808" y="4"/>
                    <a:pt x="3808" y="3"/>
                  </a:cubicBezTo>
                  <a:cubicBezTo>
                    <a:pt x="3808" y="1"/>
                    <a:pt x="3809" y="0"/>
                    <a:pt x="3811" y="0"/>
                  </a:cubicBezTo>
                  <a:close/>
                  <a:moveTo>
                    <a:pt x="3827" y="0"/>
                  </a:moveTo>
                  <a:lnTo>
                    <a:pt x="3832" y="0"/>
                  </a:lnTo>
                  <a:cubicBezTo>
                    <a:pt x="3833" y="0"/>
                    <a:pt x="3835" y="1"/>
                    <a:pt x="3835" y="3"/>
                  </a:cubicBezTo>
                  <a:cubicBezTo>
                    <a:pt x="3835" y="4"/>
                    <a:pt x="3833" y="5"/>
                    <a:pt x="3832" y="5"/>
                  </a:cubicBezTo>
                  <a:lnTo>
                    <a:pt x="3827" y="5"/>
                  </a:lnTo>
                  <a:cubicBezTo>
                    <a:pt x="3825" y="5"/>
                    <a:pt x="3824" y="4"/>
                    <a:pt x="3824" y="3"/>
                  </a:cubicBezTo>
                  <a:cubicBezTo>
                    <a:pt x="3824" y="1"/>
                    <a:pt x="3825" y="0"/>
                    <a:pt x="3827" y="0"/>
                  </a:cubicBezTo>
                  <a:close/>
                  <a:moveTo>
                    <a:pt x="3843" y="0"/>
                  </a:moveTo>
                  <a:lnTo>
                    <a:pt x="3848" y="0"/>
                  </a:lnTo>
                  <a:cubicBezTo>
                    <a:pt x="3849" y="0"/>
                    <a:pt x="3851" y="1"/>
                    <a:pt x="3851" y="3"/>
                  </a:cubicBezTo>
                  <a:cubicBezTo>
                    <a:pt x="3851" y="4"/>
                    <a:pt x="3849" y="5"/>
                    <a:pt x="3848" y="5"/>
                  </a:cubicBezTo>
                  <a:lnTo>
                    <a:pt x="3843" y="5"/>
                  </a:lnTo>
                  <a:cubicBezTo>
                    <a:pt x="3841" y="5"/>
                    <a:pt x="3840" y="4"/>
                    <a:pt x="3840" y="3"/>
                  </a:cubicBezTo>
                  <a:cubicBezTo>
                    <a:pt x="3840" y="1"/>
                    <a:pt x="3841" y="0"/>
                    <a:pt x="3843" y="0"/>
                  </a:cubicBezTo>
                  <a:close/>
                  <a:moveTo>
                    <a:pt x="3859" y="0"/>
                  </a:moveTo>
                  <a:lnTo>
                    <a:pt x="3864" y="0"/>
                  </a:lnTo>
                  <a:cubicBezTo>
                    <a:pt x="3865" y="0"/>
                    <a:pt x="3867" y="1"/>
                    <a:pt x="3867" y="3"/>
                  </a:cubicBezTo>
                  <a:cubicBezTo>
                    <a:pt x="3867" y="4"/>
                    <a:pt x="3865" y="5"/>
                    <a:pt x="3864" y="5"/>
                  </a:cubicBezTo>
                  <a:lnTo>
                    <a:pt x="3859" y="5"/>
                  </a:lnTo>
                  <a:cubicBezTo>
                    <a:pt x="3857" y="5"/>
                    <a:pt x="3856" y="4"/>
                    <a:pt x="3856" y="3"/>
                  </a:cubicBezTo>
                  <a:cubicBezTo>
                    <a:pt x="3856" y="1"/>
                    <a:pt x="3857" y="0"/>
                    <a:pt x="3859" y="0"/>
                  </a:cubicBezTo>
                  <a:close/>
                  <a:moveTo>
                    <a:pt x="3875" y="0"/>
                  </a:moveTo>
                  <a:lnTo>
                    <a:pt x="3880" y="0"/>
                  </a:lnTo>
                  <a:cubicBezTo>
                    <a:pt x="3881" y="0"/>
                    <a:pt x="3883" y="1"/>
                    <a:pt x="3883" y="3"/>
                  </a:cubicBezTo>
                  <a:cubicBezTo>
                    <a:pt x="3883" y="4"/>
                    <a:pt x="3881" y="5"/>
                    <a:pt x="3880" y="5"/>
                  </a:cubicBezTo>
                  <a:lnTo>
                    <a:pt x="3875" y="5"/>
                  </a:lnTo>
                  <a:cubicBezTo>
                    <a:pt x="3873" y="5"/>
                    <a:pt x="3872" y="4"/>
                    <a:pt x="3872" y="3"/>
                  </a:cubicBezTo>
                  <a:cubicBezTo>
                    <a:pt x="3872" y="1"/>
                    <a:pt x="3873" y="0"/>
                    <a:pt x="3875" y="0"/>
                  </a:cubicBezTo>
                  <a:close/>
                  <a:moveTo>
                    <a:pt x="3891" y="0"/>
                  </a:moveTo>
                  <a:lnTo>
                    <a:pt x="3896" y="0"/>
                  </a:lnTo>
                  <a:cubicBezTo>
                    <a:pt x="3897" y="0"/>
                    <a:pt x="3899" y="1"/>
                    <a:pt x="3899" y="3"/>
                  </a:cubicBezTo>
                  <a:cubicBezTo>
                    <a:pt x="3899" y="4"/>
                    <a:pt x="3897" y="5"/>
                    <a:pt x="3896" y="5"/>
                  </a:cubicBezTo>
                  <a:lnTo>
                    <a:pt x="3891" y="5"/>
                  </a:lnTo>
                  <a:cubicBezTo>
                    <a:pt x="3889" y="5"/>
                    <a:pt x="3888" y="4"/>
                    <a:pt x="3888" y="3"/>
                  </a:cubicBezTo>
                  <a:cubicBezTo>
                    <a:pt x="3888" y="1"/>
                    <a:pt x="3889" y="0"/>
                    <a:pt x="3891" y="0"/>
                  </a:cubicBezTo>
                  <a:close/>
                  <a:moveTo>
                    <a:pt x="3907" y="0"/>
                  </a:moveTo>
                  <a:lnTo>
                    <a:pt x="3912" y="0"/>
                  </a:lnTo>
                  <a:cubicBezTo>
                    <a:pt x="3913" y="0"/>
                    <a:pt x="3915" y="1"/>
                    <a:pt x="3915" y="3"/>
                  </a:cubicBezTo>
                  <a:cubicBezTo>
                    <a:pt x="3915" y="4"/>
                    <a:pt x="3913" y="5"/>
                    <a:pt x="3912" y="5"/>
                  </a:cubicBezTo>
                  <a:lnTo>
                    <a:pt x="3907" y="5"/>
                  </a:lnTo>
                  <a:cubicBezTo>
                    <a:pt x="3905" y="5"/>
                    <a:pt x="3904" y="4"/>
                    <a:pt x="3904" y="3"/>
                  </a:cubicBezTo>
                  <a:cubicBezTo>
                    <a:pt x="3904" y="1"/>
                    <a:pt x="3905" y="0"/>
                    <a:pt x="3907" y="0"/>
                  </a:cubicBezTo>
                  <a:close/>
                  <a:moveTo>
                    <a:pt x="3923" y="0"/>
                  </a:moveTo>
                  <a:lnTo>
                    <a:pt x="3928" y="0"/>
                  </a:lnTo>
                  <a:cubicBezTo>
                    <a:pt x="3929" y="0"/>
                    <a:pt x="3931" y="1"/>
                    <a:pt x="3931" y="3"/>
                  </a:cubicBezTo>
                  <a:cubicBezTo>
                    <a:pt x="3931" y="4"/>
                    <a:pt x="3929" y="5"/>
                    <a:pt x="3928" y="5"/>
                  </a:cubicBezTo>
                  <a:lnTo>
                    <a:pt x="3923" y="5"/>
                  </a:lnTo>
                  <a:cubicBezTo>
                    <a:pt x="3921" y="5"/>
                    <a:pt x="3920" y="4"/>
                    <a:pt x="3920" y="3"/>
                  </a:cubicBezTo>
                  <a:cubicBezTo>
                    <a:pt x="3920" y="1"/>
                    <a:pt x="3921" y="0"/>
                    <a:pt x="3923" y="0"/>
                  </a:cubicBezTo>
                  <a:close/>
                  <a:moveTo>
                    <a:pt x="3939" y="0"/>
                  </a:moveTo>
                  <a:lnTo>
                    <a:pt x="3944" y="0"/>
                  </a:lnTo>
                  <a:cubicBezTo>
                    <a:pt x="3945" y="0"/>
                    <a:pt x="3947" y="1"/>
                    <a:pt x="3947" y="3"/>
                  </a:cubicBezTo>
                  <a:cubicBezTo>
                    <a:pt x="3947" y="4"/>
                    <a:pt x="3945" y="5"/>
                    <a:pt x="3944" y="5"/>
                  </a:cubicBezTo>
                  <a:lnTo>
                    <a:pt x="3939" y="5"/>
                  </a:lnTo>
                  <a:cubicBezTo>
                    <a:pt x="3937" y="5"/>
                    <a:pt x="3936" y="4"/>
                    <a:pt x="3936" y="3"/>
                  </a:cubicBezTo>
                  <a:cubicBezTo>
                    <a:pt x="3936" y="1"/>
                    <a:pt x="3937" y="0"/>
                    <a:pt x="3939" y="0"/>
                  </a:cubicBezTo>
                  <a:close/>
                  <a:moveTo>
                    <a:pt x="3955" y="0"/>
                  </a:moveTo>
                  <a:lnTo>
                    <a:pt x="3960" y="0"/>
                  </a:lnTo>
                  <a:cubicBezTo>
                    <a:pt x="3961" y="0"/>
                    <a:pt x="3963" y="1"/>
                    <a:pt x="3963" y="3"/>
                  </a:cubicBezTo>
                  <a:cubicBezTo>
                    <a:pt x="3963" y="4"/>
                    <a:pt x="3961" y="5"/>
                    <a:pt x="3960" y="5"/>
                  </a:cubicBezTo>
                  <a:lnTo>
                    <a:pt x="3955" y="5"/>
                  </a:lnTo>
                  <a:cubicBezTo>
                    <a:pt x="3953" y="5"/>
                    <a:pt x="3952" y="4"/>
                    <a:pt x="3952" y="3"/>
                  </a:cubicBezTo>
                  <a:cubicBezTo>
                    <a:pt x="3952" y="1"/>
                    <a:pt x="3953" y="0"/>
                    <a:pt x="3955" y="0"/>
                  </a:cubicBezTo>
                  <a:close/>
                  <a:moveTo>
                    <a:pt x="3971" y="0"/>
                  </a:moveTo>
                  <a:lnTo>
                    <a:pt x="3976" y="0"/>
                  </a:lnTo>
                  <a:cubicBezTo>
                    <a:pt x="3977" y="0"/>
                    <a:pt x="3979" y="1"/>
                    <a:pt x="3979" y="3"/>
                  </a:cubicBezTo>
                  <a:cubicBezTo>
                    <a:pt x="3979" y="4"/>
                    <a:pt x="3977" y="5"/>
                    <a:pt x="3976" y="5"/>
                  </a:cubicBezTo>
                  <a:lnTo>
                    <a:pt x="3971" y="5"/>
                  </a:lnTo>
                  <a:cubicBezTo>
                    <a:pt x="3969" y="5"/>
                    <a:pt x="3968" y="4"/>
                    <a:pt x="3968" y="3"/>
                  </a:cubicBezTo>
                  <a:cubicBezTo>
                    <a:pt x="3968" y="1"/>
                    <a:pt x="3969" y="0"/>
                    <a:pt x="3971" y="0"/>
                  </a:cubicBezTo>
                  <a:close/>
                  <a:moveTo>
                    <a:pt x="3987" y="0"/>
                  </a:moveTo>
                  <a:lnTo>
                    <a:pt x="3992" y="0"/>
                  </a:lnTo>
                  <a:cubicBezTo>
                    <a:pt x="3993" y="0"/>
                    <a:pt x="3995" y="1"/>
                    <a:pt x="3995" y="3"/>
                  </a:cubicBezTo>
                  <a:cubicBezTo>
                    <a:pt x="3995" y="4"/>
                    <a:pt x="3993" y="5"/>
                    <a:pt x="3992" y="5"/>
                  </a:cubicBezTo>
                  <a:lnTo>
                    <a:pt x="3987" y="5"/>
                  </a:lnTo>
                  <a:cubicBezTo>
                    <a:pt x="3985" y="5"/>
                    <a:pt x="3984" y="4"/>
                    <a:pt x="3984" y="3"/>
                  </a:cubicBezTo>
                  <a:cubicBezTo>
                    <a:pt x="3984" y="1"/>
                    <a:pt x="3985" y="0"/>
                    <a:pt x="3987" y="0"/>
                  </a:cubicBezTo>
                  <a:close/>
                  <a:moveTo>
                    <a:pt x="4003" y="0"/>
                  </a:moveTo>
                  <a:lnTo>
                    <a:pt x="4008" y="0"/>
                  </a:lnTo>
                  <a:cubicBezTo>
                    <a:pt x="4009" y="0"/>
                    <a:pt x="4011" y="1"/>
                    <a:pt x="4011" y="3"/>
                  </a:cubicBezTo>
                  <a:cubicBezTo>
                    <a:pt x="4011" y="4"/>
                    <a:pt x="4009" y="5"/>
                    <a:pt x="4008" y="5"/>
                  </a:cubicBezTo>
                  <a:lnTo>
                    <a:pt x="4003" y="5"/>
                  </a:lnTo>
                  <a:cubicBezTo>
                    <a:pt x="4001" y="5"/>
                    <a:pt x="4000" y="4"/>
                    <a:pt x="4000" y="3"/>
                  </a:cubicBezTo>
                  <a:cubicBezTo>
                    <a:pt x="4000" y="1"/>
                    <a:pt x="4001" y="0"/>
                    <a:pt x="4003" y="0"/>
                  </a:cubicBezTo>
                  <a:close/>
                  <a:moveTo>
                    <a:pt x="4019" y="0"/>
                  </a:moveTo>
                  <a:lnTo>
                    <a:pt x="4024" y="0"/>
                  </a:lnTo>
                  <a:cubicBezTo>
                    <a:pt x="4025" y="0"/>
                    <a:pt x="4027" y="1"/>
                    <a:pt x="4027" y="3"/>
                  </a:cubicBezTo>
                  <a:cubicBezTo>
                    <a:pt x="4027" y="4"/>
                    <a:pt x="4025" y="5"/>
                    <a:pt x="4024" y="5"/>
                  </a:cubicBezTo>
                  <a:lnTo>
                    <a:pt x="4019" y="5"/>
                  </a:lnTo>
                  <a:cubicBezTo>
                    <a:pt x="4017" y="5"/>
                    <a:pt x="4016" y="4"/>
                    <a:pt x="4016" y="3"/>
                  </a:cubicBezTo>
                  <a:cubicBezTo>
                    <a:pt x="4016" y="1"/>
                    <a:pt x="4017" y="0"/>
                    <a:pt x="4019" y="0"/>
                  </a:cubicBezTo>
                  <a:close/>
                  <a:moveTo>
                    <a:pt x="4035" y="0"/>
                  </a:moveTo>
                  <a:lnTo>
                    <a:pt x="4040" y="0"/>
                  </a:lnTo>
                  <a:cubicBezTo>
                    <a:pt x="4041" y="0"/>
                    <a:pt x="4043" y="1"/>
                    <a:pt x="4043" y="3"/>
                  </a:cubicBezTo>
                  <a:cubicBezTo>
                    <a:pt x="4043" y="4"/>
                    <a:pt x="4041" y="5"/>
                    <a:pt x="4040" y="5"/>
                  </a:cubicBezTo>
                  <a:lnTo>
                    <a:pt x="4035" y="5"/>
                  </a:lnTo>
                  <a:cubicBezTo>
                    <a:pt x="4033" y="5"/>
                    <a:pt x="4032" y="4"/>
                    <a:pt x="4032" y="3"/>
                  </a:cubicBezTo>
                  <a:cubicBezTo>
                    <a:pt x="4032" y="1"/>
                    <a:pt x="4033" y="0"/>
                    <a:pt x="4035" y="0"/>
                  </a:cubicBezTo>
                  <a:close/>
                  <a:moveTo>
                    <a:pt x="4051" y="0"/>
                  </a:moveTo>
                  <a:lnTo>
                    <a:pt x="4056" y="0"/>
                  </a:lnTo>
                  <a:cubicBezTo>
                    <a:pt x="4057" y="0"/>
                    <a:pt x="4059" y="1"/>
                    <a:pt x="4059" y="3"/>
                  </a:cubicBezTo>
                  <a:cubicBezTo>
                    <a:pt x="4059" y="4"/>
                    <a:pt x="4057" y="5"/>
                    <a:pt x="4056" y="5"/>
                  </a:cubicBezTo>
                  <a:lnTo>
                    <a:pt x="4051" y="5"/>
                  </a:lnTo>
                  <a:cubicBezTo>
                    <a:pt x="4049" y="5"/>
                    <a:pt x="4048" y="4"/>
                    <a:pt x="4048" y="3"/>
                  </a:cubicBezTo>
                  <a:cubicBezTo>
                    <a:pt x="4048" y="1"/>
                    <a:pt x="4049" y="0"/>
                    <a:pt x="4051" y="0"/>
                  </a:cubicBezTo>
                  <a:close/>
                  <a:moveTo>
                    <a:pt x="4067" y="0"/>
                  </a:moveTo>
                  <a:lnTo>
                    <a:pt x="4072" y="0"/>
                  </a:lnTo>
                  <a:cubicBezTo>
                    <a:pt x="4073" y="0"/>
                    <a:pt x="4075" y="1"/>
                    <a:pt x="4075" y="3"/>
                  </a:cubicBezTo>
                  <a:cubicBezTo>
                    <a:pt x="4075" y="4"/>
                    <a:pt x="4073" y="5"/>
                    <a:pt x="4072" y="5"/>
                  </a:cubicBezTo>
                  <a:lnTo>
                    <a:pt x="4067" y="5"/>
                  </a:lnTo>
                  <a:cubicBezTo>
                    <a:pt x="4065" y="5"/>
                    <a:pt x="4064" y="4"/>
                    <a:pt x="4064" y="3"/>
                  </a:cubicBezTo>
                  <a:cubicBezTo>
                    <a:pt x="4064" y="1"/>
                    <a:pt x="4065" y="0"/>
                    <a:pt x="4067" y="0"/>
                  </a:cubicBezTo>
                  <a:close/>
                  <a:moveTo>
                    <a:pt x="4083" y="0"/>
                  </a:moveTo>
                  <a:lnTo>
                    <a:pt x="4088" y="0"/>
                  </a:lnTo>
                  <a:cubicBezTo>
                    <a:pt x="4089" y="0"/>
                    <a:pt x="4091" y="1"/>
                    <a:pt x="4091" y="3"/>
                  </a:cubicBezTo>
                  <a:cubicBezTo>
                    <a:pt x="4091" y="4"/>
                    <a:pt x="4089" y="5"/>
                    <a:pt x="4088" y="5"/>
                  </a:cubicBezTo>
                  <a:lnTo>
                    <a:pt x="4083" y="5"/>
                  </a:lnTo>
                  <a:cubicBezTo>
                    <a:pt x="4081" y="5"/>
                    <a:pt x="4080" y="4"/>
                    <a:pt x="4080" y="3"/>
                  </a:cubicBezTo>
                  <a:cubicBezTo>
                    <a:pt x="4080" y="1"/>
                    <a:pt x="4081" y="0"/>
                    <a:pt x="4083" y="0"/>
                  </a:cubicBezTo>
                  <a:close/>
                  <a:moveTo>
                    <a:pt x="4099" y="0"/>
                  </a:moveTo>
                  <a:lnTo>
                    <a:pt x="4104" y="0"/>
                  </a:lnTo>
                  <a:cubicBezTo>
                    <a:pt x="4105" y="0"/>
                    <a:pt x="4107" y="1"/>
                    <a:pt x="4107" y="3"/>
                  </a:cubicBezTo>
                  <a:cubicBezTo>
                    <a:pt x="4107" y="4"/>
                    <a:pt x="4105" y="5"/>
                    <a:pt x="4104" y="5"/>
                  </a:cubicBezTo>
                  <a:lnTo>
                    <a:pt x="4099" y="5"/>
                  </a:lnTo>
                  <a:cubicBezTo>
                    <a:pt x="4097" y="5"/>
                    <a:pt x="4096" y="4"/>
                    <a:pt x="4096" y="3"/>
                  </a:cubicBezTo>
                  <a:cubicBezTo>
                    <a:pt x="4096" y="1"/>
                    <a:pt x="4097" y="0"/>
                    <a:pt x="4099" y="0"/>
                  </a:cubicBezTo>
                  <a:close/>
                  <a:moveTo>
                    <a:pt x="4115" y="0"/>
                  </a:moveTo>
                  <a:lnTo>
                    <a:pt x="4120" y="0"/>
                  </a:lnTo>
                  <a:cubicBezTo>
                    <a:pt x="4121" y="0"/>
                    <a:pt x="4123" y="1"/>
                    <a:pt x="4123" y="3"/>
                  </a:cubicBezTo>
                  <a:cubicBezTo>
                    <a:pt x="4123" y="4"/>
                    <a:pt x="4121" y="5"/>
                    <a:pt x="4120" y="5"/>
                  </a:cubicBezTo>
                  <a:lnTo>
                    <a:pt x="4115" y="5"/>
                  </a:lnTo>
                  <a:cubicBezTo>
                    <a:pt x="4113" y="5"/>
                    <a:pt x="4112" y="4"/>
                    <a:pt x="4112" y="3"/>
                  </a:cubicBezTo>
                  <a:cubicBezTo>
                    <a:pt x="4112" y="1"/>
                    <a:pt x="4113" y="0"/>
                    <a:pt x="4115" y="0"/>
                  </a:cubicBezTo>
                  <a:close/>
                  <a:moveTo>
                    <a:pt x="4131" y="0"/>
                  </a:moveTo>
                  <a:lnTo>
                    <a:pt x="4136" y="0"/>
                  </a:lnTo>
                  <a:cubicBezTo>
                    <a:pt x="4137" y="0"/>
                    <a:pt x="4139" y="1"/>
                    <a:pt x="4139" y="3"/>
                  </a:cubicBezTo>
                  <a:cubicBezTo>
                    <a:pt x="4139" y="4"/>
                    <a:pt x="4137" y="5"/>
                    <a:pt x="4136" y="5"/>
                  </a:cubicBezTo>
                  <a:lnTo>
                    <a:pt x="4131" y="5"/>
                  </a:lnTo>
                  <a:cubicBezTo>
                    <a:pt x="4129" y="5"/>
                    <a:pt x="4128" y="4"/>
                    <a:pt x="4128" y="3"/>
                  </a:cubicBezTo>
                  <a:cubicBezTo>
                    <a:pt x="4128" y="1"/>
                    <a:pt x="4129" y="0"/>
                    <a:pt x="4131" y="0"/>
                  </a:cubicBezTo>
                  <a:close/>
                  <a:moveTo>
                    <a:pt x="4147" y="0"/>
                  </a:moveTo>
                  <a:lnTo>
                    <a:pt x="4152" y="0"/>
                  </a:lnTo>
                  <a:cubicBezTo>
                    <a:pt x="4153" y="0"/>
                    <a:pt x="4155" y="1"/>
                    <a:pt x="4155" y="3"/>
                  </a:cubicBezTo>
                  <a:cubicBezTo>
                    <a:pt x="4155" y="4"/>
                    <a:pt x="4153" y="5"/>
                    <a:pt x="4152" y="5"/>
                  </a:cubicBezTo>
                  <a:lnTo>
                    <a:pt x="4147" y="5"/>
                  </a:lnTo>
                  <a:cubicBezTo>
                    <a:pt x="4145" y="5"/>
                    <a:pt x="4144" y="4"/>
                    <a:pt x="4144" y="3"/>
                  </a:cubicBezTo>
                  <a:cubicBezTo>
                    <a:pt x="4144" y="1"/>
                    <a:pt x="4145" y="0"/>
                    <a:pt x="4147" y="0"/>
                  </a:cubicBezTo>
                  <a:close/>
                  <a:moveTo>
                    <a:pt x="4163" y="0"/>
                  </a:moveTo>
                  <a:lnTo>
                    <a:pt x="4168" y="0"/>
                  </a:lnTo>
                  <a:cubicBezTo>
                    <a:pt x="4169" y="0"/>
                    <a:pt x="4171" y="1"/>
                    <a:pt x="4171" y="3"/>
                  </a:cubicBezTo>
                  <a:cubicBezTo>
                    <a:pt x="4171" y="4"/>
                    <a:pt x="4169" y="5"/>
                    <a:pt x="4168" y="5"/>
                  </a:cubicBezTo>
                  <a:lnTo>
                    <a:pt x="4163" y="5"/>
                  </a:lnTo>
                  <a:cubicBezTo>
                    <a:pt x="4161" y="5"/>
                    <a:pt x="4160" y="4"/>
                    <a:pt x="4160" y="3"/>
                  </a:cubicBezTo>
                  <a:cubicBezTo>
                    <a:pt x="4160" y="1"/>
                    <a:pt x="4161" y="0"/>
                    <a:pt x="4163" y="0"/>
                  </a:cubicBezTo>
                  <a:close/>
                  <a:moveTo>
                    <a:pt x="4179" y="0"/>
                  </a:moveTo>
                  <a:lnTo>
                    <a:pt x="4184" y="0"/>
                  </a:lnTo>
                  <a:cubicBezTo>
                    <a:pt x="4185" y="0"/>
                    <a:pt x="4187" y="1"/>
                    <a:pt x="4187" y="3"/>
                  </a:cubicBezTo>
                  <a:cubicBezTo>
                    <a:pt x="4187" y="4"/>
                    <a:pt x="4185" y="5"/>
                    <a:pt x="4184" y="5"/>
                  </a:cubicBezTo>
                  <a:lnTo>
                    <a:pt x="4179" y="5"/>
                  </a:lnTo>
                  <a:cubicBezTo>
                    <a:pt x="4177" y="5"/>
                    <a:pt x="4176" y="4"/>
                    <a:pt x="4176" y="3"/>
                  </a:cubicBezTo>
                  <a:cubicBezTo>
                    <a:pt x="4176" y="1"/>
                    <a:pt x="4177" y="0"/>
                    <a:pt x="4179" y="0"/>
                  </a:cubicBezTo>
                  <a:close/>
                  <a:moveTo>
                    <a:pt x="4195" y="0"/>
                  </a:moveTo>
                  <a:lnTo>
                    <a:pt x="4200" y="0"/>
                  </a:lnTo>
                  <a:cubicBezTo>
                    <a:pt x="4201" y="0"/>
                    <a:pt x="4203" y="1"/>
                    <a:pt x="4203" y="3"/>
                  </a:cubicBezTo>
                  <a:cubicBezTo>
                    <a:pt x="4203" y="4"/>
                    <a:pt x="4201" y="5"/>
                    <a:pt x="4200" y="5"/>
                  </a:cubicBezTo>
                  <a:lnTo>
                    <a:pt x="4195" y="5"/>
                  </a:lnTo>
                  <a:cubicBezTo>
                    <a:pt x="4193" y="5"/>
                    <a:pt x="4192" y="4"/>
                    <a:pt x="4192" y="3"/>
                  </a:cubicBezTo>
                  <a:cubicBezTo>
                    <a:pt x="4192" y="1"/>
                    <a:pt x="4193" y="0"/>
                    <a:pt x="4195" y="0"/>
                  </a:cubicBezTo>
                  <a:close/>
                  <a:moveTo>
                    <a:pt x="4211" y="0"/>
                  </a:moveTo>
                  <a:lnTo>
                    <a:pt x="4216" y="0"/>
                  </a:lnTo>
                  <a:cubicBezTo>
                    <a:pt x="4217" y="0"/>
                    <a:pt x="4219" y="1"/>
                    <a:pt x="4219" y="3"/>
                  </a:cubicBezTo>
                  <a:cubicBezTo>
                    <a:pt x="4219" y="4"/>
                    <a:pt x="4217" y="5"/>
                    <a:pt x="4216" y="5"/>
                  </a:cubicBezTo>
                  <a:lnTo>
                    <a:pt x="4211" y="5"/>
                  </a:lnTo>
                  <a:cubicBezTo>
                    <a:pt x="4209" y="5"/>
                    <a:pt x="4208" y="4"/>
                    <a:pt x="4208" y="3"/>
                  </a:cubicBezTo>
                  <a:cubicBezTo>
                    <a:pt x="4208" y="1"/>
                    <a:pt x="4209" y="0"/>
                    <a:pt x="4211" y="0"/>
                  </a:cubicBezTo>
                  <a:close/>
                  <a:moveTo>
                    <a:pt x="4227" y="0"/>
                  </a:moveTo>
                  <a:lnTo>
                    <a:pt x="4232" y="0"/>
                  </a:lnTo>
                  <a:cubicBezTo>
                    <a:pt x="4233" y="0"/>
                    <a:pt x="4235" y="1"/>
                    <a:pt x="4235" y="3"/>
                  </a:cubicBezTo>
                  <a:cubicBezTo>
                    <a:pt x="4235" y="4"/>
                    <a:pt x="4233" y="5"/>
                    <a:pt x="4232" y="5"/>
                  </a:cubicBezTo>
                  <a:lnTo>
                    <a:pt x="4227" y="5"/>
                  </a:lnTo>
                  <a:cubicBezTo>
                    <a:pt x="4225" y="5"/>
                    <a:pt x="4224" y="4"/>
                    <a:pt x="4224" y="3"/>
                  </a:cubicBezTo>
                  <a:cubicBezTo>
                    <a:pt x="4224" y="1"/>
                    <a:pt x="4225" y="0"/>
                    <a:pt x="4227" y="0"/>
                  </a:cubicBezTo>
                  <a:close/>
                  <a:moveTo>
                    <a:pt x="4243" y="0"/>
                  </a:moveTo>
                  <a:lnTo>
                    <a:pt x="4248" y="0"/>
                  </a:lnTo>
                  <a:cubicBezTo>
                    <a:pt x="4249" y="0"/>
                    <a:pt x="4251" y="1"/>
                    <a:pt x="4251" y="3"/>
                  </a:cubicBezTo>
                  <a:cubicBezTo>
                    <a:pt x="4251" y="4"/>
                    <a:pt x="4249" y="5"/>
                    <a:pt x="4248" y="5"/>
                  </a:cubicBezTo>
                  <a:lnTo>
                    <a:pt x="4243" y="5"/>
                  </a:lnTo>
                  <a:cubicBezTo>
                    <a:pt x="4241" y="5"/>
                    <a:pt x="4240" y="4"/>
                    <a:pt x="4240" y="3"/>
                  </a:cubicBezTo>
                  <a:cubicBezTo>
                    <a:pt x="4240" y="1"/>
                    <a:pt x="4241" y="0"/>
                    <a:pt x="4243" y="0"/>
                  </a:cubicBezTo>
                  <a:close/>
                  <a:moveTo>
                    <a:pt x="4259" y="0"/>
                  </a:moveTo>
                  <a:lnTo>
                    <a:pt x="4264" y="0"/>
                  </a:lnTo>
                  <a:cubicBezTo>
                    <a:pt x="4265" y="0"/>
                    <a:pt x="4267" y="1"/>
                    <a:pt x="4267" y="3"/>
                  </a:cubicBezTo>
                  <a:cubicBezTo>
                    <a:pt x="4267" y="4"/>
                    <a:pt x="4265" y="5"/>
                    <a:pt x="4264" y="5"/>
                  </a:cubicBezTo>
                  <a:lnTo>
                    <a:pt x="4259" y="5"/>
                  </a:lnTo>
                  <a:cubicBezTo>
                    <a:pt x="4257" y="5"/>
                    <a:pt x="4256" y="4"/>
                    <a:pt x="4256" y="3"/>
                  </a:cubicBezTo>
                  <a:cubicBezTo>
                    <a:pt x="4256" y="1"/>
                    <a:pt x="4257" y="0"/>
                    <a:pt x="4259" y="0"/>
                  </a:cubicBezTo>
                  <a:close/>
                  <a:moveTo>
                    <a:pt x="4275" y="0"/>
                  </a:moveTo>
                  <a:lnTo>
                    <a:pt x="4280" y="0"/>
                  </a:lnTo>
                  <a:cubicBezTo>
                    <a:pt x="4281" y="0"/>
                    <a:pt x="4283" y="1"/>
                    <a:pt x="4283" y="3"/>
                  </a:cubicBezTo>
                  <a:cubicBezTo>
                    <a:pt x="4283" y="4"/>
                    <a:pt x="4281" y="5"/>
                    <a:pt x="4280" y="5"/>
                  </a:cubicBezTo>
                  <a:lnTo>
                    <a:pt x="4275" y="5"/>
                  </a:lnTo>
                  <a:cubicBezTo>
                    <a:pt x="4273" y="5"/>
                    <a:pt x="4272" y="4"/>
                    <a:pt x="4272" y="3"/>
                  </a:cubicBezTo>
                  <a:cubicBezTo>
                    <a:pt x="4272" y="1"/>
                    <a:pt x="4273" y="0"/>
                    <a:pt x="4275" y="0"/>
                  </a:cubicBezTo>
                  <a:close/>
                  <a:moveTo>
                    <a:pt x="4291" y="0"/>
                  </a:moveTo>
                  <a:lnTo>
                    <a:pt x="4296" y="0"/>
                  </a:lnTo>
                  <a:cubicBezTo>
                    <a:pt x="4297" y="0"/>
                    <a:pt x="4299" y="1"/>
                    <a:pt x="4299" y="3"/>
                  </a:cubicBezTo>
                  <a:cubicBezTo>
                    <a:pt x="4299" y="4"/>
                    <a:pt x="4297" y="5"/>
                    <a:pt x="4296" y="5"/>
                  </a:cubicBezTo>
                  <a:lnTo>
                    <a:pt x="4291" y="5"/>
                  </a:lnTo>
                  <a:cubicBezTo>
                    <a:pt x="4289" y="5"/>
                    <a:pt x="4288" y="4"/>
                    <a:pt x="4288" y="3"/>
                  </a:cubicBezTo>
                  <a:cubicBezTo>
                    <a:pt x="4288" y="1"/>
                    <a:pt x="4289" y="0"/>
                    <a:pt x="4291" y="0"/>
                  </a:cubicBezTo>
                  <a:close/>
                  <a:moveTo>
                    <a:pt x="4307" y="0"/>
                  </a:moveTo>
                  <a:lnTo>
                    <a:pt x="4312" y="0"/>
                  </a:lnTo>
                  <a:cubicBezTo>
                    <a:pt x="4313" y="0"/>
                    <a:pt x="4315" y="1"/>
                    <a:pt x="4315" y="3"/>
                  </a:cubicBezTo>
                  <a:cubicBezTo>
                    <a:pt x="4315" y="4"/>
                    <a:pt x="4313" y="5"/>
                    <a:pt x="4312" y="5"/>
                  </a:cubicBezTo>
                  <a:lnTo>
                    <a:pt x="4307" y="5"/>
                  </a:lnTo>
                  <a:cubicBezTo>
                    <a:pt x="4305" y="5"/>
                    <a:pt x="4304" y="4"/>
                    <a:pt x="4304" y="3"/>
                  </a:cubicBezTo>
                  <a:cubicBezTo>
                    <a:pt x="4304" y="1"/>
                    <a:pt x="4305" y="0"/>
                    <a:pt x="4307" y="0"/>
                  </a:cubicBezTo>
                  <a:close/>
                  <a:moveTo>
                    <a:pt x="4323" y="0"/>
                  </a:moveTo>
                  <a:lnTo>
                    <a:pt x="4328" y="0"/>
                  </a:lnTo>
                  <a:cubicBezTo>
                    <a:pt x="4329" y="0"/>
                    <a:pt x="4331" y="1"/>
                    <a:pt x="4331" y="3"/>
                  </a:cubicBezTo>
                  <a:cubicBezTo>
                    <a:pt x="4331" y="4"/>
                    <a:pt x="4329" y="5"/>
                    <a:pt x="4328" y="5"/>
                  </a:cubicBezTo>
                  <a:lnTo>
                    <a:pt x="4323" y="5"/>
                  </a:lnTo>
                  <a:cubicBezTo>
                    <a:pt x="4321" y="5"/>
                    <a:pt x="4320" y="4"/>
                    <a:pt x="4320" y="3"/>
                  </a:cubicBezTo>
                  <a:cubicBezTo>
                    <a:pt x="4320" y="1"/>
                    <a:pt x="4321" y="0"/>
                    <a:pt x="4323" y="0"/>
                  </a:cubicBezTo>
                  <a:close/>
                  <a:moveTo>
                    <a:pt x="4339" y="0"/>
                  </a:moveTo>
                  <a:lnTo>
                    <a:pt x="4344" y="0"/>
                  </a:lnTo>
                  <a:cubicBezTo>
                    <a:pt x="4345" y="0"/>
                    <a:pt x="4347" y="1"/>
                    <a:pt x="4347" y="3"/>
                  </a:cubicBezTo>
                  <a:cubicBezTo>
                    <a:pt x="4347" y="4"/>
                    <a:pt x="4345" y="5"/>
                    <a:pt x="4344" y="5"/>
                  </a:cubicBezTo>
                  <a:lnTo>
                    <a:pt x="4339" y="5"/>
                  </a:lnTo>
                  <a:cubicBezTo>
                    <a:pt x="4337" y="5"/>
                    <a:pt x="4336" y="4"/>
                    <a:pt x="4336" y="3"/>
                  </a:cubicBezTo>
                  <a:cubicBezTo>
                    <a:pt x="4336" y="1"/>
                    <a:pt x="4337" y="0"/>
                    <a:pt x="4339" y="0"/>
                  </a:cubicBezTo>
                  <a:close/>
                  <a:moveTo>
                    <a:pt x="4355" y="0"/>
                  </a:moveTo>
                  <a:lnTo>
                    <a:pt x="4360" y="0"/>
                  </a:lnTo>
                  <a:cubicBezTo>
                    <a:pt x="4361" y="0"/>
                    <a:pt x="4363" y="1"/>
                    <a:pt x="4363" y="3"/>
                  </a:cubicBezTo>
                  <a:cubicBezTo>
                    <a:pt x="4363" y="4"/>
                    <a:pt x="4361" y="5"/>
                    <a:pt x="4360" y="5"/>
                  </a:cubicBezTo>
                  <a:lnTo>
                    <a:pt x="4355" y="5"/>
                  </a:lnTo>
                  <a:cubicBezTo>
                    <a:pt x="4353" y="5"/>
                    <a:pt x="4352" y="4"/>
                    <a:pt x="4352" y="3"/>
                  </a:cubicBezTo>
                  <a:cubicBezTo>
                    <a:pt x="4352" y="1"/>
                    <a:pt x="4353" y="0"/>
                    <a:pt x="4355" y="0"/>
                  </a:cubicBezTo>
                  <a:close/>
                  <a:moveTo>
                    <a:pt x="4371" y="0"/>
                  </a:moveTo>
                  <a:lnTo>
                    <a:pt x="4376" y="0"/>
                  </a:lnTo>
                  <a:cubicBezTo>
                    <a:pt x="4377" y="0"/>
                    <a:pt x="4379" y="1"/>
                    <a:pt x="4379" y="3"/>
                  </a:cubicBezTo>
                  <a:cubicBezTo>
                    <a:pt x="4379" y="4"/>
                    <a:pt x="4377" y="5"/>
                    <a:pt x="4376" y="5"/>
                  </a:cubicBezTo>
                  <a:lnTo>
                    <a:pt x="4371" y="5"/>
                  </a:lnTo>
                  <a:cubicBezTo>
                    <a:pt x="4369" y="5"/>
                    <a:pt x="4368" y="4"/>
                    <a:pt x="4368" y="3"/>
                  </a:cubicBezTo>
                  <a:cubicBezTo>
                    <a:pt x="4368" y="1"/>
                    <a:pt x="4369" y="0"/>
                    <a:pt x="4371" y="0"/>
                  </a:cubicBezTo>
                  <a:close/>
                  <a:moveTo>
                    <a:pt x="4387" y="0"/>
                  </a:moveTo>
                  <a:lnTo>
                    <a:pt x="4392" y="0"/>
                  </a:lnTo>
                  <a:cubicBezTo>
                    <a:pt x="4393" y="0"/>
                    <a:pt x="4395" y="1"/>
                    <a:pt x="4395" y="3"/>
                  </a:cubicBezTo>
                  <a:cubicBezTo>
                    <a:pt x="4395" y="4"/>
                    <a:pt x="4393" y="5"/>
                    <a:pt x="4392" y="5"/>
                  </a:cubicBezTo>
                  <a:lnTo>
                    <a:pt x="4387" y="5"/>
                  </a:lnTo>
                  <a:cubicBezTo>
                    <a:pt x="4385" y="5"/>
                    <a:pt x="4384" y="4"/>
                    <a:pt x="4384" y="3"/>
                  </a:cubicBezTo>
                  <a:cubicBezTo>
                    <a:pt x="4384" y="1"/>
                    <a:pt x="4385" y="0"/>
                    <a:pt x="4387" y="0"/>
                  </a:cubicBezTo>
                  <a:close/>
                  <a:moveTo>
                    <a:pt x="4403" y="0"/>
                  </a:moveTo>
                  <a:lnTo>
                    <a:pt x="4408" y="0"/>
                  </a:lnTo>
                  <a:cubicBezTo>
                    <a:pt x="4409" y="0"/>
                    <a:pt x="4411" y="1"/>
                    <a:pt x="4411" y="3"/>
                  </a:cubicBezTo>
                  <a:cubicBezTo>
                    <a:pt x="4411" y="4"/>
                    <a:pt x="4409" y="5"/>
                    <a:pt x="4408" y="5"/>
                  </a:cubicBezTo>
                  <a:lnTo>
                    <a:pt x="4403" y="5"/>
                  </a:lnTo>
                  <a:cubicBezTo>
                    <a:pt x="4401" y="5"/>
                    <a:pt x="4400" y="4"/>
                    <a:pt x="4400" y="3"/>
                  </a:cubicBezTo>
                  <a:cubicBezTo>
                    <a:pt x="4400" y="1"/>
                    <a:pt x="4401" y="0"/>
                    <a:pt x="4403" y="0"/>
                  </a:cubicBezTo>
                  <a:close/>
                  <a:moveTo>
                    <a:pt x="4419" y="0"/>
                  </a:moveTo>
                  <a:lnTo>
                    <a:pt x="4424" y="0"/>
                  </a:lnTo>
                  <a:cubicBezTo>
                    <a:pt x="4425" y="0"/>
                    <a:pt x="4427" y="1"/>
                    <a:pt x="4427" y="3"/>
                  </a:cubicBezTo>
                  <a:cubicBezTo>
                    <a:pt x="4427" y="4"/>
                    <a:pt x="4425" y="5"/>
                    <a:pt x="4424" y="5"/>
                  </a:cubicBezTo>
                  <a:lnTo>
                    <a:pt x="4419" y="5"/>
                  </a:lnTo>
                  <a:cubicBezTo>
                    <a:pt x="4417" y="5"/>
                    <a:pt x="4416" y="4"/>
                    <a:pt x="4416" y="3"/>
                  </a:cubicBezTo>
                  <a:cubicBezTo>
                    <a:pt x="4416" y="1"/>
                    <a:pt x="4417" y="0"/>
                    <a:pt x="4419" y="0"/>
                  </a:cubicBezTo>
                  <a:close/>
                  <a:moveTo>
                    <a:pt x="4435" y="0"/>
                  </a:moveTo>
                  <a:lnTo>
                    <a:pt x="4440" y="0"/>
                  </a:lnTo>
                  <a:cubicBezTo>
                    <a:pt x="4441" y="0"/>
                    <a:pt x="4443" y="1"/>
                    <a:pt x="4443" y="3"/>
                  </a:cubicBezTo>
                  <a:cubicBezTo>
                    <a:pt x="4443" y="4"/>
                    <a:pt x="4441" y="5"/>
                    <a:pt x="4440" y="5"/>
                  </a:cubicBezTo>
                  <a:lnTo>
                    <a:pt x="4435" y="5"/>
                  </a:lnTo>
                  <a:cubicBezTo>
                    <a:pt x="4433" y="5"/>
                    <a:pt x="4432" y="4"/>
                    <a:pt x="4432" y="3"/>
                  </a:cubicBezTo>
                  <a:cubicBezTo>
                    <a:pt x="4432" y="1"/>
                    <a:pt x="4433" y="0"/>
                    <a:pt x="4435" y="0"/>
                  </a:cubicBezTo>
                  <a:close/>
                  <a:moveTo>
                    <a:pt x="4451" y="0"/>
                  </a:moveTo>
                  <a:lnTo>
                    <a:pt x="4456" y="0"/>
                  </a:lnTo>
                  <a:cubicBezTo>
                    <a:pt x="4457" y="0"/>
                    <a:pt x="4459" y="1"/>
                    <a:pt x="4459" y="3"/>
                  </a:cubicBezTo>
                  <a:cubicBezTo>
                    <a:pt x="4459" y="4"/>
                    <a:pt x="4457" y="5"/>
                    <a:pt x="4456" y="5"/>
                  </a:cubicBezTo>
                  <a:lnTo>
                    <a:pt x="4451" y="5"/>
                  </a:lnTo>
                  <a:cubicBezTo>
                    <a:pt x="4449" y="5"/>
                    <a:pt x="4448" y="4"/>
                    <a:pt x="4448" y="3"/>
                  </a:cubicBezTo>
                  <a:cubicBezTo>
                    <a:pt x="4448" y="1"/>
                    <a:pt x="4449" y="0"/>
                    <a:pt x="4451" y="0"/>
                  </a:cubicBezTo>
                  <a:close/>
                  <a:moveTo>
                    <a:pt x="4467" y="0"/>
                  </a:moveTo>
                  <a:lnTo>
                    <a:pt x="4472" y="0"/>
                  </a:lnTo>
                  <a:cubicBezTo>
                    <a:pt x="4473" y="0"/>
                    <a:pt x="4475" y="1"/>
                    <a:pt x="4475" y="3"/>
                  </a:cubicBezTo>
                  <a:cubicBezTo>
                    <a:pt x="4475" y="4"/>
                    <a:pt x="4473" y="5"/>
                    <a:pt x="4472" y="5"/>
                  </a:cubicBezTo>
                  <a:lnTo>
                    <a:pt x="4467" y="5"/>
                  </a:lnTo>
                  <a:cubicBezTo>
                    <a:pt x="4465" y="5"/>
                    <a:pt x="4464" y="4"/>
                    <a:pt x="4464" y="3"/>
                  </a:cubicBezTo>
                  <a:cubicBezTo>
                    <a:pt x="4464" y="1"/>
                    <a:pt x="4465" y="0"/>
                    <a:pt x="4467" y="0"/>
                  </a:cubicBezTo>
                  <a:close/>
                  <a:moveTo>
                    <a:pt x="4483" y="0"/>
                  </a:moveTo>
                  <a:lnTo>
                    <a:pt x="4488" y="0"/>
                  </a:lnTo>
                  <a:cubicBezTo>
                    <a:pt x="4489" y="0"/>
                    <a:pt x="4491" y="1"/>
                    <a:pt x="4491" y="3"/>
                  </a:cubicBezTo>
                  <a:cubicBezTo>
                    <a:pt x="4491" y="4"/>
                    <a:pt x="4489" y="5"/>
                    <a:pt x="4488" y="5"/>
                  </a:cubicBezTo>
                  <a:lnTo>
                    <a:pt x="4483" y="5"/>
                  </a:lnTo>
                  <a:cubicBezTo>
                    <a:pt x="4481" y="5"/>
                    <a:pt x="4480" y="4"/>
                    <a:pt x="4480" y="3"/>
                  </a:cubicBezTo>
                  <a:cubicBezTo>
                    <a:pt x="4480" y="1"/>
                    <a:pt x="4481" y="0"/>
                    <a:pt x="4483" y="0"/>
                  </a:cubicBezTo>
                  <a:close/>
                  <a:moveTo>
                    <a:pt x="4499" y="0"/>
                  </a:moveTo>
                  <a:lnTo>
                    <a:pt x="4504" y="0"/>
                  </a:lnTo>
                  <a:cubicBezTo>
                    <a:pt x="4505" y="0"/>
                    <a:pt x="4507" y="1"/>
                    <a:pt x="4507" y="3"/>
                  </a:cubicBezTo>
                  <a:cubicBezTo>
                    <a:pt x="4507" y="4"/>
                    <a:pt x="4505" y="5"/>
                    <a:pt x="4504" y="5"/>
                  </a:cubicBezTo>
                  <a:lnTo>
                    <a:pt x="4499" y="5"/>
                  </a:lnTo>
                  <a:cubicBezTo>
                    <a:pt x="4497" y="5"/>
                    <a:pt x="4496" y="4"/>
                    <a:pt x="4496" y="3"/>
                  </a:cubicBezTo>
                  <a:cubicBezTo>
                    <a:pt x="4496" y="1"/>
                    <a:pt x="4497" y="0"/>
                    <a:pt x="4499" y="0"/>
                  </a:cubicBezTo>
                  <a:close/>
                  <a:moveTo>
                    <a:pt x="4515" y="0"/>
                  </a:moveTo>
                  <a:lnTo>
                    <a:pt x="4520" y="0"/>
                  </a:lnTo>
                  <a:cubicBezTo>
                    <a:pt x="4521" y="0"/>
                    <a:pt x="4523" y="1"/>
                    <a:pt x="4523" y="3"/>
                  </a:cubicBezTo>
                  <a:cubicBezTo>
                    <a:pt x="4523" y="4"/>
                    <a:pt x="4521" y="5"/>
                    <a:pt x="4520" y="5"/>
                  </a:cubicBezTo>
                  <a:lnTo>
                    <a:pt x="4515" y="5"/>
                  </a:lnTo>
                  <a:cubicBezTo>
                    <a:pt x="4513" y="5"/>
                    <a:pt x="4512" y="4"/>
                    <a:pt x="4512" y="3"/>
                  </a:cubicBezTo>
                  <a:cubicBezTo>
                    <a:pt x="4512" y="1"/>
                    <a:pt x="4513" y="0"/>
                    <a:pt x="4515" y="0"/>
                  </a:cubicBezTo>
                  <a:close/>
                  <a:moveTo>
                    <a:pt x="4531" y="0"/>
                  </a:moveTo>
                  <a:lnTo>
                    <a:pt x="4536" y="0"/>
                  </a:lnTo>
                  <a:cubicBezTo>
                    <a:pt x="4537" y="0"/>
                    <a:pt x="4539" y="1"/>
                    <a:pt x="4539" y="3"/>
                  </a:cubicBezTo>
                  <a:cubicBezTo>
                    <a:pt x="4539" y="4"/>
                    <a:pt x="4537" y="5"/>
                    <a:pt x="4536" y="5"/>
                  </a:cubicBezTo>
                  <a:lnTo>
                    <a:pt x="4531" y="5"/>
                  </a:lnTo>
                  <a:cubicBezTo>
                    <a:pt x="4529" y="5"/>
                    <a:pt x="4528" y="4"/>
                    <a:pt x="4528" y="3"/>
                  </a:cubicBezTo>
                  <a:cubicBezTo>
                    <a:pt x="4528" y="1"/>
                    <a:pt x="4529" y="0"/>
                    <a:pt x="4531" y="0"/>
                  </a:cubicBezTo>
                  <a:close/>
                  <a:moveTo>
                    <a:pt x="4547" y="0"/>
                  </a:moveTo>
                  <a:lnTo>
                    <a:pt x="4552" y="0"/>
                  </a:lnTo>
                  <a:cubicBezTo>
                    <a:pt x="4553" y="0"/>
                    <a:pt x="4555" y="1"/>
                    <a:pt x="4555" y="3"/>
                  </a:cubicBezTo>
                  <a:cubicBezTo>
                    <a:pt x="4555" y="4"/>
                    <a:pt x="4553" y="5"/>
                    <a:pt x="4552" y="5"/>
                  </a:cubicBezTo>
                  <a:lnTo>
                    <a:pt x="4547" y="5"/>
                  </a:lnTo>
                  <a:cubicBezTo>
                    <a:pt x="4545" y="5"/>
                    <a:pt x="4544" y="4"/>
                    <a:pt x="4544" y="3"/>
                  </a:cubicBezTo>
                  <a:cubicBezTo>
                    <a:pt x="4544" y="1"/>
                    <a:pt x="4545" y="0"/>
                    <a:pt x="4547" y="0"/>
                  </a:cubicBezTo>
                  <a:close/>
                  <a:moveTo>
                    <a:pt x="4563" y="0"/>
                  </a:moveTo>
                  <a:lnTo>
                    <a:pt x="4568" y="0"/>
                  </a:lnTo>
                  <a:cubicBezTo>
                    <a:pt x="4569" y="0"/>
                    <a:pt x="4571" y="1"/>
                    <a:pt x="4571" y="3"/>
                  </a:cubicBezTo>
                  <a:cubicBezTo>
                    <a:pt x="4571" y="4"/>
                    <a:pt x="4569" y="5"/>
                    <a:pt x="4568" y="5"/>
                  </a:cubicBezTo>
                  <a:lnTo>
                    <a:pt x="4563" y="5"/>
                  </a:lnTo>
                  <a:cubicBezTo>
                    <a:pt x="4561" y="5"/>
                    <a:pt x="4560" y="4"/>
                    <a:pt x="4560" y="3"/>
                  </a:cubicBezTo>
                  <a:cubicBezTo>
                    <a:pt x="4560" y="1"/>
                    <a:pt x="4561" y="0"/>
                    <a:pt x="4563" y="0"/>
                  </a:cubicBezTo>
                  <a:close/>
                  <a:moveTo>
                    <a:pt x="4579" y="0"/>
                  </a:moveTo>
                  <a:lnTo>
                    <a:pt x="4584" y="0"/>
                  </a:lnTo>
                  <a:cubicBezTo>
                    <a:pt x="4585" y="0"/>
                    <a:pt x="4587" y="1"/>
                    <a:pt x="4587" y="3"/>
                  </a:cubicBezTo>
                  <a:cubicBezTo>
                    <a:pt x="4587" y="4"/>
                    <a:pt x="4585" y="5"/>
                    <a:pt x="4584" y="5"/>
                  </a:cubicBezTo>
                  <a:lnTo>
                    <a:pt x="4579" y="5"/>
                  </a:lnTo>
                  <a:cubicBezTo>
                    <a:pt x="4577" y="5"/>
                    <a:pt x="4576" y="4"/>
                    <a:pt x="4576" y="3"/>
                  </a:cubicBezTo>
                  <a:cubicBezTo>
                    <a:pt x="4576" y="1"/>
                    <a:pt x="4577" y="0"/>
                    <a:pt x="4579" y="0"/>
                  </a:cubicBezTo>
                  <a:close/>
                  <a:moveTo>
                    <a:pt x="4595" y="0"/>
                  </a:moveTo>
                  <a:lnTo>
                    <a:pt x="4600" y="0"/>
                  </a:lnTo>
                  <a:cubicBezTo>
                    <a:pt x="4601" y="0"/>
                    <a:pt x="4603" y="1"/>
                    <a:pt x="4603" y="3"/>
                  </a:cubicBezTo>
                  <a:cubicBezTo>
                    <a:pt x="4603" y="4"/>
                    <a:pt x="4601" y="5"/>
                    <a:pt x="4600" y="5"/>
                  </a:cubicBezTo>
                  <a:lnTo>
                    <a:pt x="4595" y="5"/>
                  </a:lnTo>
                  <a:cubicBezTo>
                    <a:pt x="4593" y="5"/>
                    <a:pt x="4592" y="4"/>
                    <a:pt x="4592" y="3"/>
                  </a:cubicBezTo>
                  <a:cubicBezTo>
                    <a:pt x="4592" y="1"/>
                    <a:pt x="4593" y="0"/>
                    <a:pt x="4595" y="0"/>
                  </a:cubicBezTo>
                  <a:close/>
                  <a:moveTo>
                    <a:pt x="4611" y="0"/>
                  </a:moveTo>
                  <a:lnTo>
                    <a:pt x="4616" y="0"/>
                  </a:lnTo>
                  <a:cubicBezTo>
                    <a:pt x="4617" y="0"/>
                    <a:pt x="4619" y="1"/>
                    <a:pt x="4619" y="3"/>
                  </a:cubicBezTo>
                  <a:cubicBezTo>
                    <a:pt x="4619" y="4"/>
                    <a:pt x="4617" y="5"/>
                    <a:pt x="4616" y="5"/>
                  </a:cubicBezTo>
                  <a:lnTo>
                    <a:pt x="4611" y="5"/>
                  </a:lnTo>
                  <a:cubicBezTo>
                    <a:pt x="4609" y="5"/>
                    <a:pt x="4608" y="4"/>
                    <a:pt x="4608" y="3"/>
                  </a:cubicBezTo>
                  <a:cubicBezTo>
                    <a:pt x="4608" y="1"/>
                    <a:pt x="4609" y="0"/>
                    <a:pt x="4611" y="0"/>
                  </a:cubicBezTo>
                  <a:close/>
                  <a:moveTo>
                    <a:pt x="4627" y="0"/>
                  </a:moveTo>
                  <a:lnTo>
                    <a:pt x="4632" y="0"/>
                  </a:lnTo>
                  <a:cubicBezTo>
                    <a:pt x="4633" y="0"/>
                    <a:pt x="4635" y="1"/>
                    <a:pt x="4635" y="3"/>
                  </a:cubicBezTo>
                  <a:cubicBezTo>
                    <a:pt x="4635" y="4"/>
                    <a:pt x="4633" y="5"/>
                    <a:pt x="4632" y="5"/>
                  </a:cubicBezTo>
                  <a:lnTo>
                    <a:pt x="4627" y="5"/>
                  </a:lnTo>
                  <a:cubicBezTo>
                    <a:pt x="4625" y="5"/>
                    <a:pt x="4624" y="4"/>
                    <a:pt x="4624" y="3"/>
                  </a:cubicBezTo>
                  <a:cubicBezTo>
                    <a:pt x="4624" y="1"/>
                    <a:pt x="4625" y="0"/>
                    <a:pt x="4627" y="0"/>
                  </a:cubicBezTo>
                  <a:close/>
                  <a:moveTo>
                    <a:pt x="4643" y="0"/>
                  </a:moveTo>
                  <a:lnTo>
                    <a:pt x="4648" y="0"/>
                  </a:lnTo>
                  <a:cubicBezTo>
                    <a:pt x="4649" y="0"/>
                    <a:pt x="4651" y="1"/>
                    <a:pt x="4651" y="3"/>
                  </a:cubicBezTo>
                  <a:cubicBezTo>
                    <a:pt x="4651" y="4"/>
                    <a:pt x="4649" y="5"/>
                    <a:pt x="4648" y="5"/>
                  </a:cubicBezTo>
                  <a:lnTo>
                    <a:pt x="4643" y="5"/>
                  </a:lnTo>
                  <a:cubicBezTo>
                    <a:pt x="4641" y="5"/>
                    <a:pt x="4640" y="4"/>
                    <a:pt x="4640" y="3"/>
                  </a:cubicBezTo>
                  <a:cubicBezTo>
                    <a:pt x="4640" y="1"/>
                    <a:pt x="4641" y="0"/>
                    <a:pt x="4643" y="0"/>
                  </a:cubicBezTo>
                  <a:close/>
                  <a:moveTo>
                    <a:pt x="4659" y="0"/>
                  </a:moveTo>
                  <a:lnTo>
                    <a:pt x="4664" y="0"/>
                  </a:lnTo>
                  <a:cubicBezTo>
                    <a:pt x="4665" y="0"/>
                    <a:pt x="4667" y="1"/>
                    <a:pt x="4667" y="3"/>
                  </a:cubicBezTo>
                  <a:cubicBezTo>
                    <a:pt x="4667" y="4"/>
                    <a:pt x="4665" y="5"/>
                    <a:pt x="4664" y="5"/>
                  </a:cubicBezTo>
                  <a:lnTo>
                    <a:pt x="4659" y="5"/>
                  </a:lnTo>
                  <a:cubicBezTo>
                    <a:pt x="4657" y="5"/>
                    <a:pt x="4656" y="4"/>
                    <a:pt x="4656" y="3"/>
                  </a:cubicBezTo>
                  <a:cubicBezTo>
                    <a:pt x="4656" y="1"/>
                    <a:pt x="4657" y="0"/>
                    <a:pt x="4659" y="0"/>
                  </a:cubicBezTo>
                  <a:close/>
                  <a:moveTo>
                    <a:pt x="4675" y="0"/>
                  </a:moveTo>
                  <a:lnTo>
                    <a:pt x="4680" y="0"/>
                  </a:lnTo>
                  <a:cubicBezTo>
                    <a:pt x="4681" y="0"/>
                    <a:pt x="4683" y="1"/>
                    <a:pt x="4683" y="3"/>
                  </a:cubicBezTo>
                  <a:cubicBezTo>
                    <a:pt x="4683" y="4"/>
                    <a:pt x="4681" y="5"/>
                    <a:pt x="4680" y="5"/>
                  </a:cubicBezTo>
                  <a:lnTo>
                    <a:pt x="4675" y="5"/>
                  </a:lnTo>
                  <a:cubicBezTo>
                    <a:pt x="4673" y="5"/>
                    <a:pt x="4672" y="4"/>
                    <a:pt x="4672" y="3"/>
                  </a:cubicBezTo>
                  <a:cubicBezTo>
                    <a:pt x="4672" y="1"/>
                    <a:pt x="4673" y="0"/>
                    <a:pt x="4675" y="0"/>
                  </a:cubicBezTo>
                  <a:close/>
                  <a:moveTo>
                    <a:pt x="4691" y="0"/>
                  </a:moveTo>
                  <a:lnTo>
                    <a:pt x="4696" y="0"/>
                  </a:lnTo>
                  <a:cubicBezTo>
                    <a:pt x="4697" y="0"/>
                    <a:pt x="4699" y="1"/>
                    <a:pt x="4699" y="3"/>
                  </a:cubicBezTo>
                  <a:cubicBezTo>
                    <a:pt x="4699" y="4"/>
                    <a:pt x="4697" y="5"/>
                    <a:pt x="4696" y="5"/>
                  </a:cubicBezTo>
                  <a:lnTo>
                    <a:pt x="4691" y="5"/>
                  </a:lnTo>
                  <a:cubicBezTo>
                    <a:pt x="4689" y="5"/>
                    <a:pt x="4688" y="4"/>
                    <a:pt x="4688" y="3"/>
                  </a:cubicBezTo>
                  <a:cubicBezTo>
                    <a:pt x="4688" y="1"/>
                    <a:pt x="4689" y="0"/>
                    <a:pt x="4691" y="0"/>
                  </a:cubicBezTo>
                  <a:close/>
                  <a:moveTo>
                    <a:pt x="4707" y="0"/>
                  </a:moveTo>
                  <a:lnTo>
                    <a:pt x="4712" y="0"/>
                  </a:lnTo>
                  <a:cubicBezTo>
                    <a:pt x="4713" y="0"/>
                    <a:pt x="4715" y="1"/>
                    <a:pt x="4715" y="3"/>
                  </a:cubicBezTo>
                  <a:cubicBezTo>
                    <a:pt x="4715" y="4"/>
                    <a:pt x="4713" y="5"/>
                    <a:pt x="4712" y="5"/>
                  </a:cubicBezTo>
                  <a:lnTo>
                    <a:pt x="4707" y="5"/>
                  </a:lnTo>
                  <a:cubicBezTo>
                    <a:pt x="4705" y="5"/>
                    <a:pt x="4704" y="4"/>
                    <a:pt x="4704" y="3"/>
                  </a:cubicBezTo>
                  <a:cubicBezTo>
                    <a:pt x="4704" y="1"/>
                    <a:pt x="4705" y="0"/>
                    <a:pt x="4707" y="0"/>
                  </a:cubicBezTo>
                  <a:close/>
                  <a:moveTo>
                    <a:pt x="4723" y="0"/>
                  </a:moveTo>
                  <a:lnTo>
                    <a:pt x="4728" y="0"/>
                  </a:lnTo>
                  <a:cubicBezTo>
                    <a:pt x="4729" y="0"/>
                    <a:pt x="4731" y="1"/>
                    <a:pt x="4731" y="3"/>
                  </a:cubicBezTo>
                  <a:cubicBezTo>
                    <a:pt x="4731" y="4"/>
                    <a:pt x="4729" y="5"/>
                    <a:pt x="4728" y="5"/>
                  </a:cubicBezTo>
                  <a:lnTo>
                    <a:pt x="4723" y="5"/>
                  </a:lnTo>
                  <a:cubicBezTo>
                    <a:pt x="4721" y="5"/>
                    <a:pt x="4720" y="4"/>
                    <a:pt x="4720" y="3"/>
                  </a:cubicBezTo>
                  <a:cubicBezTo>
                    <a:pt x="4720" y="1"/>
                    <a:pt x="4721" y="0"/>
                    <a:pt x="4723" y="0"/>
                  </a:cubicBezTo>
                  <a:close/>
                  <a:moveTo>
                    <a:pt x="4739" y="0"/>
                  </a:moveTo>
                  <a:lnTo>
                    <a:pt x="4744" y="0"/>
                  </a:lnTo>
                  <a:cubicBezTo>
                    <a:pt x="4745" y="0"/>
                    <a:pt x="4747" y="1"/>
                    <a:pt x="4747" y="3"/>
                  </a:cubicBezTo>
                  <a:cubicBezTo>
                    <a:pt x="4747" y="4"/>
                    <a:pt x="4745" y="5"/>
                    <a:pt x="4744" y="5"/>
                  </a:cubicBezTo>
                  <a:lnTo>
                    <a:pt x="4739" y="5"/>
                  </a:lnTo>
                  <a:cubicBezTo>
                    <a:pt x="4737" y="5"/>
                    <a:pt x="4736" y="4"/>
                    <a:pt x="4736" y="3"/>
                  </a:cubicBezTo>
                  <a:cubicBezTo>
                    <a:pt x="4736" y="1"/>
                    <a:pt x="4737" y="0"/>
                    <a:pt x="4739" y="0"/>
                  </a:cubicBezTo>
                  <a:close/>
                  <a:moveTo>
                    <a:pt x="4755" y="0"/>
                  </a:moveTo>
                  <a:lnTo>
                    <a:pt x="4760" y="0"/>
                  </a:lnTo>
                  <a:cubicBezTo>
                    <a:pt x="4761" y="0"/>
                    <a:pt x="4763" y="1"/>
                    <a:pt x="4763" y="3"/>
                  </a:cubicBezTo>
                  <a:cubicBezTo>
                    <a:pt x="4763" y="4"/>
                    <a:pt x="4761" y="5"/>
                    <a:pt x="4760" y="5"/>
                  </a:cubicBezTo>
                  <a:lnTo>
                    <a:pt x="4755" y="5"/>
                  </a:lnTo>
                  <a:cubicBezTo>
                    <a:pt x="4753" y="5"/>
                    <a:pt x="4752" y="4"/>
                    <a:pt x="4752" y="3"/>
                  </a:cubicBezTo>
                  <a:cubicBezTo>
                    <a:pt x="4752" y="1"/>
                    <a:pt x="4753" y="0"/>
                    <a:pt x="4755" y="0"/>
                  </a:cubicBezTo>
                  <a:close/>
                  <a:moveTo>
                    <a:pt x="4771" y="0"/>
                  </a:moveTo>
                  <a:lnTo>
                    <a:pt x="4776" y="0"/>
                  </a:lnTo>
                  <a:cubicBezTo>
                    <a:pt x="4777" y="0"/>
                    <a:pt x="4779" y="1"/>
                    <a:pt x="4779" y="3"/>
                  </a:cubicBezTo>
                  <a:cubicBezTo>
                    <a:pt x="4779" y="4"/>
                    <a:pt x="4777" y="5"/>
                    <a:pt x="4776" y="5"/>
                  </a:cubicBezTo>
                  <a:lnTo>
                    <a:pt x="4771" y="5"/>
                  </a:lnTo>
                  <a:cubicBezTo>
                    <a:pt x="4769" y="5"/>
                    <a:pt x="4768" y="4"/>
                    <a:pt x="4768" y="3"/>
                  </a:cubicBezTo>
                  <a:cubicBezTo>
                    <a:pt x="4768" y="1"/>
                    <a:pt x="4769" y="0"/>
                    <a:pt x="4771" y="0"/>
                  </a:cubicBezTo>
                  <a:close/>
                  <a:moveTo>
                    <a:pt x="4787" y="0"/>
                  </a:moveTo>
                  <a:lnTo>
                    <a:pt x="4792" y="0"/>
                  </a:lnTo>
                  <a:cubicBezTo>
                    <a:pt x="4793" y="0"/>
                    <a:pt x="4795" y="1"/>
                    <a:pt x="4795" y="3"/>
                  </a:cubicBezTo>
                  <a:cubicBezTo>
                    <a:pt x="4795" y="4"/>
                    <a:pt x="4793" y="5"/>
                    <a:pt x="4792" y="5"/>
                  </a:cubicBezTo>
                  <a:lnTo>
                    <a:pt x="4787" y="5"/>
                  </a:lnTo>
                  <a:cubicBezTo>
                    <a:pt x="4785" y="5"/>
                    <a:pt x="4784" y="4"/>
                    <a:pt x="4784" y="3"/>
                  </a:cubicBezTo>
                  <a:cubicBezTo>
                    <a:pt x="4784" y="1"/>
                    <a:pt x="4785" y="0"/>
                    <a:pt x="4787" y="0"/>
                  </a:cubicBezTo>
                  <a:close/>
                  <a:moveTo>
                    <a:pt x="4803" y="0"/>
                  </a:moveTo>
                  <a:lnTo>
                    <a:pt x="4808" y="0"/>
                  </a:lnTo>
                  <a:cubicBezTo>
                    <a:pt x="4809" y="0"/>
                    <a:pt x="4811" y="1"/>
                    <a:pt x="4811" y="3"/>
                  </a:cubicBezTo>
                  <a:cubicBezTo>
                    <a:pt x="4811" y="4"/>
                    <a:pt x="4809" y="5"/>
                    <a:pt x="4808" y="5"/>
                  </a:cubicBezTo>
                  <a:lnTo>
                    <a:pt x="4803" y="5"/>
                  </a:lnTo>
                  <a:cubicBezTo>
                    <a:pt x="4801" y="5"/>
                    <a:pt x="4800" y="4"/>
                    <a:pt x="4800" y="3"/>
                  </a:cubicBezTo>
                  <a:cubicBezTo>
                    <a:pt x="4800" y="1"/>
                    <a:pt x="4801" y="0"/>
                    <a:pt x="4803" y="0"/>
                  </a:cubicBezTo>
                  <a:close/>
                  <a:moveTo>
                    <a:pt x="4819" y="0"/>
                  </a:moveTo>
                  <a:lnTo>
                    <a:pt x="4824" y="0"/>
                  </a:lnTo>
                  <a:cubicBezTo>
                    <a:pt x="4825" y="0"/>
                    <a:pt x="4827" y="1"/>
                    <a:pt x="4827" y="3"/>
                  </a:cubicBezTo>
                  <a:cubicBezTo>
                    <a:pt x="4827" y="4"/>
                    <a:pt x="4825" y="5"/>
                    <a:pt x="4824" y="5"/>
                  </a:cubicBezTo>
                  <a:lnTo>
                    <a:pt x="4819" y="5"/>
                  </a:lnTo>
                  <a:cubicBezTo>
                    <a:pt x="4817" y="5"/>
                    <a:pt x="4816" y="4"/>
                    <a:pt x="4816" y="3"/>
                  </a:cubicBezTo>
                  <a:cubicBezTo>
                    <a:pt x="4816" y="1"/>
                    <a:pt x="4817" y="0"/>
                    <a:pt x="4819" y="0"/>
                  </a:cubicBezTo>
                  <a:close/>
                  <a:moveTo>
                    <a:pt x="4835" y="0"/>
                  </a:moveTo>
                  <a:lnTo>
                    <a:pt x="4840" y="0"/>
                  </a:lnTo>
                  <a:cubicBezTo>
                    <a:pt x="4841" y="0"/>
                    <a:pt x="4843" y="1"/>
                    <a:pt x="4843" y="3"/>
                  </a:cubicBezTo>
                  <a:cubicBezTo>
                    <a:pt x="4843" y="4"/>
                    <a:pt x="4841" y="5"/>
                    <a:pt x="4840" y="5"/>
                  </a:cubicBezTo>
                  <a:lnTo>
                    <a:pt x="4835" y="5"/>
                  </a:lnTo>
                  <a:cubicBezTo>
                    <a:pt x="4833" y="5"/>
                    <a:pt x="4832" y="4"/>
                    <a:pt x="4832" y="3"/>
                  </a:cubicBezTo>
                  <a:cubicBezTo>
                    <a:pt x="4832" y="1"/>
                    <a:pt x="4833" y="0"/>
                    <a:pt x="4835" y="0"/>
                  </a:cubicBezTo>
                  <a:close/>
                  <a:moveTo>
                    <a:pt x="4851" y="0"/>
                  </a:moveTo>
                  <a:lnTo>
                    <a:pt x="4856" y="0"/>
                  </a:lnTo>
                  <a:cubicBezTo>
                    <a:pt x="4857" y="0"/>
                    <a:pt x="4859" y="1"/>
                    <a:pt x="4859" y="3"/>
                  </a:cubicBezTo>
                  <a:cubicBezTo>
                    <a:pt x="4859" y="4"/>
                    <a:pt x="4857" y="5"/>
                    <a:pt x="4856" y="5"/>
                  </a:cubicBezTo>
                  <a:lnTo>
                    <a:pt x="4851" y="5"/>
                  </a:lnTo>
                  <a:cubicBezTo>
                    <a:pt x="4849" y="5"/>
                    <a:pt x="4848" y="4"/>
                    <a:pt x="4848" y="3"/>
                  </a:cubicBezTo>
                  <a:cubicBezTo>
                    <a:pt x="4848" y="1"/>
                    <a:pt x="4849" y="0"/>
                    <a:pt x="4851" y="0"/>
                  </a:cubicBezTo>
                  <a:close/>
                  <a:moveTo>
                    <a:pt x="4867" y="0"/>
                  </a:moveTo>
                  <a:lnTo>
                    <a:pt x="4872" y="0"/>
                  </a:lnTo>
                  <a:cubicBezTo>
                    <a:pt x="4873" y="0"/>
                    <a:pt x="4875" y="1"/>
                    <a:pt x="4875" y="3"/>
                  </a:cubicBezTo>
                  <a:cubicBezTo>
                    <a:pt x="4875" y="4"/>
                    <a:pt x="4873" y="5"/>
                    <a:pt x="4872" y="5"/>
                  </a:cubicBezTo>
                  <a:lnTo>
                    <a:pt x="4867" y="5"/>
                  </a:lnTo>
                  <a:cubicBezTo>
                    <a:pt x="4865" y="5"/>
                    <a:pt x="4864" y="4"/>
                    <a:pt x="4864" y="3"/>
                  </a:cubicBezTo>
                  <a:cubicBezTo>
                    <a:pt x="4864" y="1"/>
                    <a:pt x="4865" y="0"/>
                    <a:pt x="4867" y="0"/>
                  </a:cubicBezTo>
                  <a:close/>
                  <a:moveTo>
                    <a:pt x="4883" y="0"/>
                  </a:moveTo>
                  <a:lnTo>
                    <a:pt x="4888" y="0"/>
                  </a:lnTo>
                  <a:cubicBezTo>
                    <a:pt x="4889" y="0"/>
                    <a:pt x="4891" y="1"/>
                    <a:pt x="4891" y="3"/>
                  </a:cubicBezTo>
                  <a:cubicBezTo>
                    <a:pt x="4891" y="4"/>
                    <a:pt x="4889" y="5"/>
                    <a:pt x="4888" y="5"/>
                  </a:cubicBezTo>
                  <a:lnTo>
                    <a:pt x="4883" y="5"/>
                  </a:lnTo>
                  <a:cubicBezTo>
                    <a:pt x="4881" y="5"/>
                    <a:pt x="4880" y="4"/>
                    <a:pt x="4880" y="3"/>
                  </a:cubicBezTo>
                  <a:cubicBezTo>
                    <a:pt x="4880" y="1"/>
                    <a:pt x="4881" y="0"/>
                    <a:pt x="4883" y="0"/>
                  </a:cubicBezTo>
                  <a:close/>
                  <a:moveTo>
                    <a:pt x="4899" y="0"/>
                  </a:moveTo>
                  <a:lnTo>
                    <a:pt x="4904" y="0"/>
                  </a:lnTo>
                  <a:cubicBezTo>
                    <a:pt x="4905" y="0"/>
                    <a:pt x="4907" y="1"/>
                    <a:pt x="4907" y="3"/>
                  </a:cubicBezTo>
                  <a:cubicBezTo>
                    <a:pt x="4907" y="4"/>
                    <a:pt x="4905" y="5"/>
                    <a:pt x="4904" y="5"/>
                  </a:cubicBezTo>
                  <a:lnTo>
                    <a:pt x="4899" y="5"/>
                  </a:lnTo>
                  <a:cubicBezTo>
                    <a:pt x="4897" y="5"/>
                    <a:pt x="4896" y="4"/>
                    <a:pt x="4896" y="3"/>
                  </a:cubicBezTo>
                  <a:cubicBezTo>
                    <a:pt x="4896" y="1"/>
                    <a:pt x="4897" y="0"/>
                    <a:pt x="4899" y="0"/>
                  </a:cubicBezTo>
                  <a:close/>
                  <a:moveTo>
                    <a:pt x="4915" y="0"/>
                  </a:moveTo>
                  <a:lnTo>
                    <a:pt x="4920" y="0"/>
                  </a:lnTo>
                  <a:cubicBezTo>
                    <a:pt x="4921" y="0"/>
                    <a:pt x="4923" y="1"/>
                    <a:pt x="4923" y="3"/>
                  </a:cubicBezTo>
                  <a:cubicBezTo>
                    <a:pt x="4923" y="4"/>
                    <a:pt x="4921" y="5"/>
                    <a:pt x="4920" y="5"/>
                  </a:cubicBezTo>
                  <a:lnTo>
                    <a:pt x="4915" y="5"/>
                  </a:lnTo>
                  <a:cubicBezTo>
                    <a:pt x="4913" y="5"/>
                    <a:pt x="4912" y="4"/>
                    <a:pt x="4912" y="3"/>
                  </a:cubicBezTo>
                  <a:cubicBezTo>
                    <a:pt x="4912" y="1"/>
                    <a:pt x="4913" y="0"/>
                    <a:pt x="4915" y="0"/>
                  </a:cubicBezTo>
                  <a:close/>
                  <a:moveTo>
                    <a:pt x="4931" y="0"/>
                  </a:moveTo>
                  <a:lnTo>
                    <a:pt x="4936" y="0"/>
                  </a:lnTo>
                  <a:cubicBezTo>
                    <a:pt x="4937" y="0"/>
                    <a:pt x="4939" y="1"/>
                    <a:pt x="4939" y="3"/>
                  </a:cubicBezTo>
                  <a:cubicBezTo>
                    <a:pt x="4939" y="4"/>
                    <a:pt x="4937" y="5"/>
                    <a:pt x="4936" y="5"/>
                  </a:cubicBezTo>
                  <a:lnTo>
                    <a:pt x="4931" y="5"/>
                  </a:lnTo>
                  <a:cubicBezTo>
                    <a:pt x="4929" y="5"/>
                    <a:pt x="4928" y="4"/>
                    <a:pt x="4928" y="3"/>
                  </a:cubicBezTo>
                  <a:cubicBezTo>
                    <a:pt x="4928" y="1"/>
                    <a:pt x="4929" y="0"/>
                    <a:pt x="4931" y="0"/>
                  </a:cubicBezTo>
                  <a:close/>
                  <a:moveTo>
                    <a:pt x="4947" y="0"/>
                  </a:moveTo>
                  <a:lnTo>
                    <a:pt x="4952" y="0"/>
                  </a:lnTo>
                  <a:cubicBezTo>
                    <a:pt x="4953" y="0"/>
                    <a:pt x="4955" y="1"/>
                    <a:pt x="4955" y="3"/>
                  </a:cubicBezTo>
                  <a:cubicBezTo>
                    <a:pt x="4955" y="4"/>
                    <a:pt x="4953" y="5"/>
                    <a:pt x="4952" y="5"/>
                  </a:cubicBezTo>
                  <a:lnTo>
                    <a:pt x="4947" y="5"/>
                  </a:lnTo>
                  <a:cubicBezTo>
                    <a:pt x="4945" y="5"/>
                    <a:pt x="4944" y="4"/>
                    <a:pt x="4944" y="3"/>
                  </a:cubicBezTo>
                  <a:cubicBezTo>
                    <a:pt x="4944" y="1"/>
                    <a:pt x="4945" y="0"/>
                    <a:pt x="4947" y="0"/>
                  </a:cubicBezTo>
                  <a:close/>
                  <a:moveTo>
                    <a:pt x="4963" y="0"/>
                  </a:moveTo>
                  <a:lnTo>
                    <a:pt x="4968" y="0"/>
                  </a:lnTo>
                  <a:cubicBezTo>
                    <a:pt x="4969" y="0"/>
                    <a:pt x="4971" y="1"/>
                    <a:pt x="4971" y="3"/>
                  </a:cubicBezTo>
                  <a:cubicBezTo>
                    <a:pt x="4971" y="4"/>
                    <a:pt x="4969" y="5"/>
                    <a:pt x="4968" y="5"/>
                  </a:cubicBezTo>
                  <a:lnTo>
                    <a:pt x="4963" y="5"/>
                  </a:lnTo>
                  <a:cubicBezTo>
                    <a:pt x="4961" y="5"/>
                    <a:pt x="4960" y="4"/>
                    <a:pt x="4960" y="3"/>
                  </a:cubicBezTo>
                  <a:cubicBezTo>
                    <a:pt x="4960" y="1"/>
                    <a:pt x="4961" y="0"/>
                    <a:pt x="4963" y="0"/>
                  </a:cubicBezTo>
                  <a:close/>
                  <a:moveTo>
                    <a:pt x="4979" y="0"/>
                  </a:moveTo>
                  <a:lnTo>
                    <a:pt x="4984" y="0"/>
                  </a:lnTo>
                  <a:cubicBezTo>
                    <a:pt x="4985" y="0"/>
                    <a:pt x="4987" y="1"/>
                    <a:pt x="4987" y="3"/>
                  </a:cubicBezTo>
                  <a:cubicBezTo>
                    <a:pt x="4987" y="4"/>
                    <a:pt x="4985" y="5"/>
                    <a:pt x="4984" y="5"/>
                  </a:cubicBezTo>
                  <a:lnTo>
                    <a:pt x="4979" y="5"/>
                  </a:lnTo>
                  <a:cubicBezTo>
                    <a:pt x="4977" y="5"/>
                    <a:pt x="4976" y="4"/>
                    <a:pt x="4976" y="3"/>
                  </a:cubicBezTo>
                  <a:cubicBezTo>
                    <a:pt x="4976" y="1"/>
                    <a:pt x="4977" y="0"/>
                    <a:pt x="4979" y="0"/>
                  </a:cubicBezTo>
                  <a:close/>
                  <a:moveTo>
                    <a:pt x="4995" y="0"/>
                  </a:moveTo>
                  <a:lnTo>
                    <a:pt x="5000" y="0"/>
                  </a:lnTo>
                  <a:cubicBezTo>
                    <a:pt x="5001" y="0"/>
                    <a:pt x="5003" y="1"/>
                    <a:pt x="5003" y="3"/>
                  </a:cubicBezTo>
                  <a:cubicBezTo>
                    <a:pt x="5003" y="4"/>
                    <a:pt x="5001" y="5"/>
                    <a:pt x="5000" y="5"/>
                  </a:cubicBezTo>
                  <a:lnTo>
                    <a:pt x="4995" y="5"/>
                  </a:lnTo>
                  <a:cubicBezTo>
                    <a:pt x="4993" y="5"/>
                    <a:pt x="4992" y="4"/>
                    <a:pt x="4992" y="3"/>
                  </a:cubicBezTo>
                  <a:cubicBezTo>
                    <a:pt x="4992" y="1"/>
                    <a:pt x="4993" y="0"/>
                    <a:pt x="4995" y="0"/>
                  </a:cubicBezTo>
                  <a:close/>
                  <a:moveTo>
                    <a:pt x="5011" y="0"/>
                  </a:moveTo>
                  <a:lnTo>
                    <a:pt x="5016" y="0"/>
                  </a:lnTo>
                  <a:cubicBezTo>
                    <a:pt x="5017" y="0"/>
                    <a:pt x="5019" y="1"/>
                    <a:pt x="5019" y="3"/>
                  </a:cubicBezTo>
                  <a:cubicBezTo>
                    <a:pt x="5019" y="4"/>
                    <a:pt x="5017" y="5"/>
                    <a:pt x="5016" y="5"/>
                  </a:cubicBezTo>
                  <a:lnTo>
                    <a:pt x="5011" y="5"/>
                  </a:lnTo>
                  <a:cubicBezTo>
                    <a:pt x="5009" y="5"/>
                    <a:pt x="5008" y="4"/>
                    <a:pt x="5008" y="3"/>
                  </a:cubicBezTo>
                  <a:cubicBezTo>
                    <a:pt x="5008" y="1"/>
                    <a:pt x="5009" y="0"/>
                    <a:pt x="5011" y="0"/>
                  </a:cubicBezTo>
                  <a:close/>
                  <a:moveTo>
                    <a:pt x="5027" y="0"/>
                  </a:moveTo>
                  <a:lnTo>
                    <a:pt x="5032" y="0"/>
                  </a:lnTo>
                  <a:cubicBezTo>
                    <a:pt x="5033" y="0"/>
                    <a:pt x="5035" y="1"/>
                    <a:pt x="5035" y="3"/>
                  </a:cubicBezTo>
                  <a:cubicBezTo>
                    <a:pt x="5035" y="4"/>
                    <a:pt x="5033" y="5"/>
                    <a:pt x="5032" y="5"/>
                  </a:cubicBezTo>
                  <a:lnTo>
                    <a:pt x="5027" y="5"/>
                  </a:lnTo>
                  <a:cubicBezTo>
                    <a:pt x="5025" y="5"/>
                    <a:pt x="5024" y="4"/>
                    <a:pt x="5024" y="3"/>
                  </a:cubicBezTo>
                  <a:cubicBezTo>
                    <a:pt x="5024" y="1"/>
                    <a:pt x="5025" y="0"/>
                    <a:pt x="5027" y="0"/>
                  </a:cubicBezTo>
                  <a:close/>
                  <a:moveTo>
                    <a:pt x="5043" y="0"/>
                  </a:moveTo>
                  <a:lnTo>
                    <a:pt x="5048" y="0"/>
                  </a:lnTo>
                  <a:cubicBezTo>
                    <a:pt x="5049" y="0"/>
                    <a:pt x="5051" y="1"/>
                    <a:pt x="5051" y="3"/>
                  </a:cubicBezTo>
                  <a:cubicBezTo>
                    <a:pt x="5051" y="4"/>
                    <a:pt x="5049" y="5"/>
                    <a:pt x="5048" y="5"/>
                  </a:cubicBezTo>
                  <a:lnTo>
                    <a:pt x="5043" y="5"/>
                  </a:lnTo>
                  <a:cubicBezTo>
                    <a:pt x="5041" y="5"/>
                    <a:pt x="5040" y="4"/>
                    <a:pt x="5040" y="3"/>
                  </a:cubicBezTo>
                  <a:cubicBezTo>
                    <a:pt x="5040" y="1"/>
                    <a:pt x="5041" y="0"/>
                    <a:pt x="5043" y="0"/>
                  </a:cubicBezTo>
                  <a:close/>
                  <a:moveTo>
                    <a:pt x="5059" y="0"/>
                  </a:moveTo>
                  <a:lnTo>
                    <a:pt x="5064" y="0"/>
                  </a:lnTo>
                  <a:cubicBezTo>
                    <a:pt x="5065" y="0"/>
                    <a:pt x="5067" y="1"/>
                    <a:pt x="5067" y="3"/>
                  </a:cubicBezTo>
                  <a:cubicBezTo>
                    <a:pt x="5067" y="4"/>
                    <a:pt x="5065" y="5"/>
                    <a:pt x="5064" y="5"/>
                  </a:cubicBezTo>
                  <a:lnTo>
                    <a:pt x="5059" y="5"/>
                  </a:lnTo>
                  <a:cubicBezTo>
                    <a:pt x="5057" y="5"/>
                    <a:pt x="5056" y="4"/>
                    <a:pt x="5056" y="3"/>
                  </a:cubicBezTo>
                  <a:cubicBezTo>
                    <a:pt x="5056" y="1"/>
                    <a:pt x="5057" y="0"/>
                    <a:pt x="5059" y="0"/>
                  </a:cubicBezTo>
                  <a:close/>
                  <a:moveTo>
                    <a:pt x="5075" y="0"/>
                  </a:moveTo>
                  <a:lnTo>
                    <a:pt x="5080" y="0"/>
                  </a:lnTo>
                  <a:cubicBezTo>
                    <a:pt x="5081" y="0"/>
                    <a:pt x="5083" y="1"/>
                    <a:pt x="5083" y="3"/>
                  </a:cubicBezTo>
                  <a:cubicBezTo>
                    <a:pt x="5083" y="4"/>
                    <a:pt x="5081" y="5"/>
                    <a:pt x="5080" y="5"/>
                  </a:cubicBezTo>
                  <a:lnTo>
                    <a:pt x="5075" y="5"/>
                  </a:lnTo>
                  <a:cubicBezTo>
                    <a:pt x="5073" y="5"/>
                    <a:pt x="5072" y="4"/>
                    <a:pt x="5072" y="3"/>
                  </a:cubicBezTo>
                  <a:cubicBezTo>
                    <a:pt x="5072" y="1"/>
                    <a:pt x="5073" y="0"/>
                    <a:pt x="5075" y="0"/>
                  </a:cubicBezTo>
                  <a:close/>
                  <a:moveTo>
                    <a:pt x="5091" y="0"/>
                  </a:moveTo>
                  <a:lnTo>
                    <a:pt x="5096" y="0"/>
                  </a:lnTo>
                  <a:cubicBezTo>
                    <a:pt x="5097" y="0"/>
                    <a:pt x="5099" y="1"/>
                    <a:pt x="5099" y="3"/>
                  </a:cubicBezTo>
                  <a:cubicBezTo>
                    <a:pt x="5099" y="4"/>
                    <a:pt x="5097" y="5"/>
                    <a:pt x="5096" y="5"/>
                  </a:cubicBezTo>
                  <a:lnTo>
                    <a:pt x="5091" y="5"/>
                  </a:lnTo>
                  <a:cubicBezTo>
                    <a:pt x="5089" y="5"/>
                    <a:pt x="5088" y="4"/>
                    <a:pt x="5088" y="3"/>
                  </a:cubicBezTo>
                  <a:cubicBezTo>
                    <a:pt x="5088" y="1"/>
                    <a:pt x="5089" y="0"/>
                    <a:pt x="5091" y="0"/>
                  </a:cubicBezTo>
                  <a:close/>
                  <a:moveTo>
                    <a:pt x="5107" y="0"/>
                  </a:moveTo>
                  <a:lnTo>
                    <a:pt x="5112" y="0"/>
                  </a:lnTo>
                  <a:cubicBezTo>
                    <a:pt x="5113" y="0"/>
                    <a:pt x="5115" y="1"/>
                    <a:pt x="5115" y="3"/>
                  </a:cubicBezTo>
                  <a:cubicBezTo>
                    <a:pt x="5115" y="4"/>
                    <a:pt x="5113" y="5"/>
                    <a:pt x="5112" y="5"/>
                  </a:cubicBezTo>
                  <a:lnTo>
                    <a:pt x="5107" y="5"/>
                  </a:lnTo>
                  <a:cubicBezTo>
                    <a:pt x="5105" y="5"/>
                    <a:pt x="5104" y="4"/>
                    <a:pt x="5104" y="3"/>
                  </a:cubicBezTo>
                  <a:cubicBezTo>
                    <a:pt x="5104" y="1"/>
                    <a:pt x="5105" y="0"/>
                    <a:pt x="5107" y="0"/>
                  </a:cubicBezTo>
                  <a:close/>
                  <a:moveTo>
                    <a:pt x="5123" y="0"/>
                  </a:moveTo>
                  <a:lnTo>
                    <a:pt x="5128" y="0"/>
                  </a:lnTo>
                  <a:cubicBezTo>
                    <a:pt x="5129" y="0"/>
                    <a:pt x="5131" y="1"/>
                    <a:pt x="5131" y="3"/>
                  </a:cubicBezTo>
                  <a:cubicBezTo>
                    <a:pt x="5131" y="4"/>
                    <a:pt x="5129" y="5"/>
                    <a:pt x="5128" y="5"/>
                  </a:cubicBezTo>
                  <a:lnTo>
                    <a:pt x="5123" y="5"/>
                  </a:lnTo>
                  <a:cubicBezTo>
                    <a:pt x="5121" y="5"/>
                    <a:pt x="5120" y="4"/>
                    <a:pt x="5120" y="3"/>
                  </a:cubicBezTo>
                  <a:cubicBezTo>
                    <a:pt x="5120" y="1"/>
                    <a:pt x="5121" y="0"/>
                    <a:pt x="5123" y="0"/>
                  </a:cubicBezTo>
                  <a:close/>
                  <a:moveTo>
                    <a:pt x="5139" y="0"/>
                  </a:moveTo>
                  <a:lnTo>
                    <a:pt x="5144" y="0"/>
                  </a:lnTo>
                  <a:cubicBezTo>
                    <a:pt x="5145" y="0"/>
                    <a:pt x="5147" y="1"/>
                    <a:pt x="5147" y="3"/>
                  </a:cubicBezTo>
                  <a:cubicBezTo>
                    <a:pt x="5147" y="4"/>
                    <a:pt x="5145" y="5"/>
                    <a:pt x="5144" y="5"/>
                  </a:cubicBezTo>
                  <a:lnTo>
                    <a:pt x="5139" y="5"/>
                  </a:lnTo>
                  <a:cubicBezTo>
                    <a:pt x="5137" y="5"/>
                    <a:pt x="5136" y="4"/>
                    <a:pt x="5136" y="3"/>
                  </a:cubicBezTo>
                  <a:cubicBezTo>
                    <a:pt x="5136" y="1"/>
                    <a:pt x="5137" y="0"/>
                    <a:pt x="5139" y="0"/>
                  </a:cubicBezTo>
                  <a:close/>
                  <a:moveTo>
                    <a:pt x="5155" y="0"/>
                  </a:moveTo>
                  <a:lnTo>
                    <a:pt x="5160" y="0"/>
                  </a:lnTo>
                  <a:cubicBezTo>
                    <a:pt x="5161" y="0"/>
                    <a:pt x="5163" y="1"/>
                    <a:pt x="5163" y="3"/>
                  </a:cubicBezTo>
                  <a:cubicBezTo>
                    <a:pt x="5163" y="4"/>
                    <a:pt x="5161" y="5"/>
                    <a:pt x="5160" y="5"/>
                  </a:cubicBezTo>
                  <a:lnTo>
                    <a:pt x="5155" y="5"/>
                  </a:lnTo>
                  <a:cubicBezTo>
                    <a:pt x="5153" y="5"/>
                    <a:pt x="5152" y="4"/>
                    <a:pt x="5152" y="3"/>
                  </a:cubicBezTo>
                  <a:cubicBezTo>
                    <a:pt x="5152" y="1"/>
                    <a:pt x="5153" y="0"/>
                    <a:pt x="5155" y="0"/>
                  </a:cubicBezTo>
                  <a:close/>
                  <a:moveTo>
                    <a:pt x="5171" y="0"/>
                  </a:moveTo>
                  <a:lnTo>
                    <a:pt x="5176" y="0"/>
                  </a:lnTo>
                  <a:cubicBezTo>
                    <a:pt x="5177" y="0"/>
                    <a:pt x="5179" y="1"/>
                    <a:pt x="5179" y="3"/>
                  </a:cubicBezTo>
                  <a:cubicBezTo>
                    <a:pt x="5179" y="4"/>
                    <a:pt x="5177" y="5"/>
                    <a:pt x="5176" y="5"/>
                  </a:cubicBezTo>
                  <a:lnTo>
                    <a:pt x="5171" y="5"/>
                  </a:lnTo>
                  <a:cubicBezTo>
                    <a:pt x="5169" y="5"/>
                    <a:pt x="5168" y="4"/>
                    <a:pt x="5168" y="3"/>
                  </a:cubicBezTo>
                  <a:cubicBezTo>
                    <a:pt x="5168" y="1"/>
                    <a:pt x="5169" y="0"/>
                    <a:pt x="5171" y="0"/>
                  </a:cubicBezTo>
                  <a:close/>
                  <a:moveTo>
                    <a:pt x="5187" y="0"/>
                  </a:moveTo>
                  <a:lnTo>
                    <a:pt x="5192" y="0"/>
                  </a:lnTo>
                  <a:cubicBezTo>
                    <a:pt x="5193" y="0"/>
                    <a:pt x="5195" y="1"/>
                    <a:pt x="5195" y="3"/>
                  </a:cubicBezTo>
                  <a:cubicBezTo>
                    <a:pt x="5195" y="4"/>
                    <a:pt x="5193" y="5"/>
                    <a:pt x="5192" y="5"/>
                  </a:cubicBezTo>
                  <a:lnTo>
                    <a:pt x="5187" y="5"/>
                  </a:lnTo>
                  <a:cubicBezTo>
                    <a:pt x="5185" y="5"/>
                    <a:pt x="5184" y="4"/>
                    <a:pt x="5184" y="3"/>
                  </a:cubicBezTo>
                  <a:cubicBezTo>
                    <a:pt x="5184" y="1"/>
                    <a:pt x="5185" y="0"/>
                    <a:pt x="5187" y="0"/>
                  </a:cubicBezTo>
                  <a:close/>
                  <a:moveTo>
                    <a:pt x="5203" y="0"/>
                  </a:moveTo>
                  <a:lnTo>
                    <a:pt x="5208" y="0"/>
                  </a:lnTo>
                  <a:cubicBezTo>
                    <a:pt x="5209" y="0"/>
                    <a:pt x="5211" y="1"/>
                    <a:pt x="5211" y="3"/>
                  </a:cubicBezTo>
                  <a:cubicBezTo>
                    <a:pt x="5211" y="4"/>
                    <a:pt x="5209" y="5"/>
                    <a:pt x="5208" y="5"/>
                  </a:cubicBezTo>
                  <a:lnTo>
                    <a:pt x="5203" y="5"/>
                  </a:lnTo>
                  <a:cubicBezTo>
                    <a:pt x="5201" y="5"/>
                    <a:pt x="5200" y="4"/>
                    <a:pt x="5200" y="3"/>
                  </a:cubicBezTo>
                  <a:cubicBezTo>
                    <a:pt x="5200" y="1"/>
                    <a:pt x="5201" y="0"/>
                    <a:pt x="5203" y="0"/>
                  </a:cubicBezTo>
                  <a:close/>
                  <a:moveTo>
                    <a:pt x="5219" y="0"/>
                  </a:moveTo>
                  <a:lnTo>
                    <a:pt x="5224" y="0"/>
                  </a:lnTo>
                  <a:cubicBezTo>
                    <a:pt x="5225" y="0"/>
                    <a:pt x="5227" y="1"/>
                    <a:pt x="5227" y="3"/>
                  </a:cubicBezTo>
                  <a:cubicBezTo>
                    <a:pt x="5227" y="4"/>
                    <a:pt x="5225" y="5"/>
                    <a:pt x="5224" y="5"/>
                  </a:cubicBezTo>
                  <a:lnTo>
                    <a:pt x="5219" y="5"/>
                  </a:lnTo>
                  <a:cubicBezTo>
                    <a:pt x="5217" y="5"/>
                    <a:pt x="5216" y="4"/>
                    <a:pt x="5216" y="3"/>
                  </a:cubicBezTo>
                  <a:cubicBezTo>
                    <a:pt x="5216" y="1"/>
                    <a:pt x="5217" y="0"/>
                    <a:pt x="5219" y="0"/>
                  </a:cubicBezTo>
                  <a:close/>
                  <a:moveTo>
                    <a:pt x="5235" y="0"/>
                  </a:moveTo>
                  <a:lnTo>
                    <a:pt x="5240" y="0"/>
                  </a:lnTo>
                  <a:cubicBezTo>
                    <a:pt x="5241" y="0"/>
                    <a:pt x="5243" y="1"/>
                    <a:pt x="5243" y="3"/>
                  </a:cubicBezTo>
                  <a:cubicBezTo>
                    <a:pt x="5243" y="4"/>
                    <a:pt x="5241" y="5"/>
                    <a:pt x="5240" y="5"/>
                  </a:cubicBezTo>
                  <a:lnTo>
                    <a:pt x="5235" y="5"/>
                  </a:lnTo>
                  <a:cubicBezTo>
                    <a:pt x="5233" y="5"/>
                    <a:pt x="5232" y="4"/>
                    <a:pt x="5232" y="3"/>
                  </a:cubicBezTo>
                  <a:cubicBezTo>
                    <a:pt x="5232" y="1"/>
                    <a:pt x="5233" y="0"/>
                    <a:pt x="5235" y="0"/>
                  </a:cubicBezTo>
                  <a:close/>
                  <a:moveTo>
                    <a:pt x="5251" y="0"/>
                  </a:moveTo>
                  <a:lnTo>
                    <a:pt x="5256" y="0"/>
                  </a:lnTo>
                  <a:cubicBezTo>
                    <a:pt x="5257" y="0"/>
                    <a:pt x="5259" y="1"/>
                    <a:pt x="5259" y="3"/>
                  </a:cubicBezTo>
                  <a:cubicBezTo>
                    <a:pt x="5259" y="4"/>
                    <a:pt x="5257" y="5"/>
                    <a:pt x="5256" y="5"/>
                  </a:cubicBezTo>
                  <a:lnTo>
                    <a:pt x="5251" y="5"/>
                  </a:lnTo>
                  <a:cubicBezTo>
                    <a:pt x="5249" y="5"/>
                    <a:pt x="5248" y="4"/>
                    <a:pt x="5248" y="3"/>
                  </a:cubicBezTo>
                  <a:cubicBezTo>
                    <a:pt x="5248" y="1"/>
                    <a:pt x="5249" y="0"/>
                    <a:pt x="5251" y="0"/>
                  </a:cubicBezTo>
                  <a:close/>
                  <a:moveTo>
                    <a:pt x="5267" y="0"/>
                  </a:moveTo>
                  <a:lnTo>
                    <a:pt x="5272" y="0"/>
                  </a:lnTo>
                  <a:cubicBezTo>
                    <a:pt x="5273" y="0"/>
                    <a:pt x="5275" y="1"/>
                    <a:pt x="5275" y="3"/>
                  </a:cubicBezTo>
                  <a:cubicBezTo>
                    <a:pt x="5275" y="4"/>
                    <a:pt x="5273" y="5"/>
                    <a:pt x="5272" y="5"/>
                  </a:cubicBezTo>
                  <a:lnTo>
                    <a:pt x="5267" y="5"/>
                  </a:lnTo>
                  <a:cubicBezTo>
                    <a:pt x="5265" y="5"/>
                    <a:pt x="5264" y="4"/>
                    <a:pt x="5264" y="3"/>
                  </a:cubicBezTo>
                  <a:cubicBezTo>
                    <a:pt x="5264" y="1"/>
                    <a:pt x="5265" y="0"/>
                    <a:pt x="5267" y="0"/>
                  </a:cubicBezTo>
                  <a:close/>
                  <a:moveTo>
                    <a:pt x="5283" y="0"/>
                  </a:moveTo>
                  <a:lnTo>
                    <a:pt x="5288" y="0"/>
                  </a:lnTo>
                  <a:cubicBezTo>
                    <a:pt x="5289" y="0"/>
                    <a:pt x="5291" y="1"/>
                    <a:pt x="5291" y="3"/>
                  </a:cubicBezTo>
                  <a:cubicBezTo>
                    <a:pt x="5291" y="4"/>
                    <a:pt x="5289" y="5"/>
                    <a:pt x="5288" y="5"/>
                  </a:cubicBezTo>
                  <a:lnTo>
                    <a:pt x="5283" y="5"/>
                  </a:lnTo>
                  <a:cubicBezTo>
                    <a:pt x="5281" y="5"/>
                    <a:pt x="5280" y="4"/>
                    <a:pt x="5280" y="3"/>
                  </a:cubicBezTo>
                  <a:cubicBezTo>
                    <a:pt x="5280" y="1"/>
                    <a:pt x="5281" y="0"/>
                    <a:pt x="5283" y="0"/>
                  </a:cubicBezTo>
                  <a:close/>
                  <a:moveTo>
                    <a:pt x="5299" y="0"/>
                  </a:moveTo>
                  <a:lnTo>
                    <a:pt x="5304" y="0"/>
                  </a:lnTo>
                  <a:cubicBezTo>
                    <a:pt x="5305" y="0"/>
                    <a:pt x="5307" y="1"/>
                    <a:pt x="5307" y="3"/>
                  </a:cubicBezTo>
                  <a:cubicBezTo>
                    <a:pt x="5307" y="4"/>
                    <a:pt x="5305" y="5"/>
                    <a:pt x="5304" y="5"/>
                  </a:cubicBezTo>
                  <a:lnTo>
                    <a:pt x="5299" y="5"/>
                  </a:lnTo>
                  <a:cubicBezTo>
                    <a:pt x="5297" y="5"/>
                    <a:pt x="5296" y="4"/>
                    <a:pt x="5296" y="3"/>
                  </a:cubicBezTo>
                  <a:cubicBezTo>
                    <a:pt x="5296" y="1"/>
                    <a:pt x="5297" y="0"/>
                    <a:pt x="5299" y="0"/>
                  </a:cubicBezTo>
                  <a:close/>
                  <a:moveTo>
                    <a:pt x="5315" y="0"/>
                  </a:moveTo>
                  <a:lnTo>
                    <a:pt x="5320" y="0"/>
                  </a:lnTo>
                  <a:cubicBezTo>
                    <a:pt x="5321" y="0"/>
                    <a:pt x="5323" y="1"/>
                    <a:pt x="5323" y="3"/>
                  </a:cubicBezTo>
                  <a:cubicBezTo>
                    <a:pt x="5323" y="4"/>
                    <a:pt x="5321" y="5"/>
                    <a:pt x="5320" y="5"/>
                  </a:cubicBezTo>
                  <a:lnTo>
                    <a:pt x="5315" y="5"/>
                  </a:lnTo>
                  <a:cubicBezTo>
                    <a:pt x="5313" y="5"/>
                    <a:pt x="5312" y="4"/>
                    <a:pt x="5312" y="3"/>
                  </a:cubicBezTo>
                  <a:cubicBezTo>
                    <a:pt x="5312" y="1"/>
                    <a:pt x="5313" y="0"/>
                    <a:pt x="5315" y="0"/>
                  </a:cubicBezTo>
                  <a:close/>
                  <a:moveTo>
                    <a:pt x="5331" y="0"/>
                  </a:moveTo>
                  <a:lnTo>
                    <a:pt x="5336" y="0"/>
                  </a:lnTo>
                  <a:cubicBezTo>
                    <a:pt x="5337" y="0"/>
                    <a:pt x="5339" y="1"/>
                    <a:pt x="5339" y="3"/>
                  </a:cubicBezTo>
                  <a:cubicBezTo>
                    <a:pt x="5339" y="4"/>
                    <a:pt x="5337" y="5"/>
                    <a:pt x="5336" y="5"/>
                  </a:cubicBezTo>
                  <a:lnTo>
                    <a:pt x="5331" y="5"/>
                  </a:lnTo>
                  <a:cubicBezTo>
                    <a:pt x="5329" y="5"/>
                    <a:pt x="5328" y="4"/>
                    <a:pt x="5328" y="3"/>
                  </a:cubicBezTo>
                  <a:cubicBezTo>
                    <a:pt x="5328" y="1"/>
                    <a:pt x="5329" y="0"/>
                    <a:pt x="5331" y="0"/>
                  </a:cubicBezTo>
                  <a:close/>
                  <a:moveTo>
                    <a:pt x="5347" y="0"/>
                  </a:moveTo>
                  <a:lnTo>
                    <a:pt x="5352" y="0"/>
                  </a:lnTo>
                  <a:cubicBezTo>
                    <a:pt x="5353" y="0"/>
                    <a:pt x="5355" y="1"/>
                    <a:pt x="5355" y="3"/>
                  </a:cubicBezTo>
                  <a:cubicBezTo>
                    <a:pt x="5355" y="4"/>
                    <a:pt x="5353" y="5"/>
                    <a:pt x="5352" y="5"/>
                  </a:cubicBezTo>
                  <a:lnTo>
                    <a:pt x="5347" y="5"/>
                  </a:lnTo>
                  <a:cubicBezTo>
                    <a:pt x="5345" y="5"/>
                    <a:pt x="5344" y="4"/>
                    <a:pt x="5344" y="3"/>
                  </a:cubicBezTo>
                  <a:cubicBezTo>
                    <a:pt x="5344" y="1"/>
                    <a:pt x="5345" y="0"/>
                    <a:pt x="5347" y="0"/>
                  </a:cubicBezTo>
                  <a:close/>
                  <a:moveTo>
                    <a:pt x="5363" y="0"/>
                  </a:moveTo>
                  <a:lnTo>
                    <a:pt x="5368" y="0"/>
                  </a:lnTo>
                  <a:cubicBezTo>
                    <a:pt x="5369" y="0"/>
                    <a:pt x="5371" y="1"/>
                    <a:pt x="5371" y="3"/>
                  </a:cubicBezTo>
                  <a:cubicBezTo>
                    <a:pt x="5371" y="4"/>
                    <a:pt x="5369" y="5"/>
                    <a:pt x="5368" y="5"/>
                  </a:cubicBezTo>
                  <a:lnTo>
                    <a:pt x="5363" y="5"/>
                  </a:lnTo>
                  <a:cubicBezTo>
                    <a:pt x="5361" y="5"/>
                    <a:pt x="5360" y="4"/>
                    <a:pt x="5360" y="3"/>
                  </a:cubicBezTo>
                  <a:cubicBezTo>
                    <a:pt x="5360" y="1"/>
                    <a:pt x="5361" y="0"/>
                    <a:pt x="5363" y="0"/>
                  </a:cubicBezTo>
                  <a:close/>
                  <a:moveTo>
                    <a:pt x="5379" y="0"/>
                  </a:moveTo>
                  <a:lnTo>
                    <a:pt x="5384" y="0"/>
                  </a:lnTo>
                  <a:cubicBezTo>
                    <a:pt x="5385" y="0"/>
                    <a:pt x="5387" y="1"/>
                    <a:pt x="5387" y="3"/>
                  </a:cubicBezTo>
                  <a:cubicBezTo>
                    <a:pt x="5387" y="4"/>
                    <a:pt x="5385" y="5"/>
                    <a:pt x="5384" y="5"/>
                  </a:cubicBezTo>
                  <a:lnTo>
                    <a:pt x="5379" y="5"/>
                  </a:lnTo>
                  <a:cubicBezTo>
                    <a:pt x="5377" y="5"/>
                    <a:pt x="5376" y="4"/>
                    <a:pt x="5376" y="3"/>
                  </a:cubicBezTo>
                  <a:cubicBezTo>
                    <a:pt x="5376" y="1"/>
                    <a:pt x="5377" y="0"/>
                    <a:pt x="5379" y="0"/>
                  </a:cubicBezTo>
                  <a:close/>
                  <a:moveTo>
                    <a:pt x="5395" y="0"/>
                  </a:moveTo>
                  <a:lnTo>
                    <a:pt x="5400" y="0"/>
                  </a:lnTo>
                  <a:cubicBezTo>
                    <a:pt x="5401" y="0"/>
                    <a:pt x="5403" y="1"/>
                    <a:pt x="5403" y="3"/>
                  </a:cubicBezTo>
                  <a:cubicBezTo>
                    <a:pt x="5403" y="4"/>
                    <a:pt x="5401" y="5"/>
                    <a:pt x="5400" y="5"/>
                  </a:cubicBezTo>
                  <a:lnTo>
                    <a:pt x="5395" y="5"/>
                  </a:lnTo>
                  <a:cubicBezTo>
                    <a:pt x="5393" y="5"/>
                    <a:pt x="5392" y="4"/>
                    <a:pt x="5392" y="3"/>
                  </a:cubicBezTo>
                  <a:cubicBezTo>
                    <a:pt x="5392" y="1"/>
                    <a:pt x="5393" y="0"/>
                    <a:pt x="5395" y="0"/>
                  </a:cubicBezTo>
                  <a:close/>
                  <a:moveTo>
                    <a:pt x="5411" y="0"/>
                  </a:moveTo>
                  <a:lnTo>
                    <a:pt x="5416" y="0"/>
                  </a:lnTo>
                  <a:cubicBezTo>
                    <a:pt x="5417" y="0"/>
                    <a:pt x="5419" y="1"/>
                    <a:pt x="5419" y="3"/>
                  </a:cubicBezTo>
                  <a:cubicBezTo>
                    <a:pt x="5419" y="4"/>
                    <a:pt x="5417" y="5"/>
                    <a:pt x="5416" y="5"/>
                  </a:cubicBezTo>
                  <a:lnTo>
                    <a:pt x="5411" y="5"/>
                  </a:lnTo>
                  <a:cubicBezTo>
                    <a:pt x="5409" y="5"/>
                    <a:pt x="5408" y="4"/>
                    <a:pt x="5408" y="3"/>
                  </a:cubicBezTo>
                  <a:cubicBezTo>
                    <a:pt x="5408" y="1"/>
                    <a:pt x="5409" y="0"/>
                    <a:pt x="5411" y="0"/>
                  </a:cubicBezTo>
                  <a:close/>
                  <a:moveTo>
                    <a:pt x="5427" y="0"/>
                  </a:moveTo>
                  <a:lnTo>
                    <a:pt x="5432" y="0"/>
                  </a:lnTo>
                  <a:cubicBezTo>
                    <a:pt x="5433" y="0"/>
                    <a:pt x="5435" y="1"/>
                    <a:pt x="5435" y="3"/>
                  </a:cubicBezTo>
                  <a:cubicBezTo>
                    <a:pt x="5435" y="4"/>
                    <a:pt x="5433" y="5"/>
                    <a:pt x="5432" y="5"/>
                  </a:cubicBezTo>
                  <a:lnTo>
                    <a:pt x="5427" y="5"/>
                  </a:lnTo>
                  <a:cubicBezTo>
                    <a:pt x="5425" y="5"/>
                    <a:pt x="5424" y="4"/>
                    <a:pt x="5424" y="3"/>
                  </a:cubicBezTo>
                  <a:cubicBezTo>
                    <a:pt x="5424" y="1"/>
                    <a:pt x="5425" y="0"/>
                    <a:pt x="5427" y="0"/>
                  </a:cubicBezTo>
                  <a:close/>
                  <a:moveTo>
                    <a:pt x="5443" y="0"/>
                  </a:moveTo>
                  <a:lnTo>
                    <a:pt x="5448" y="0"/>
                  </a:lnTo>
                  <a:cubicBezTo>
                    <a:pt x="5449" y="0"/>
                    <a:pt x="5451" y="1"/>
                    <a:pt x="5451" y="3"/>
                  </a:cubicBezTo>
                  <a:cubicBezTo>
                    <a:pt x="5451" y="4"/>
                    <a:pt x="5449" y="5"/>
                    <a:pt x="5448" y="5"/>
                  </a:cubicBezTo>
                  <a:lnTo>
                    <a:pt x="5443" y="5"/>
                  </a:lnTo>
                  <a:cubicBezTo>
                    <a:pt x="5441" y="5"/>
                    <a:pt x="5440" y="4"/>
                    <a:pt x="5440" y="3"/>
                  </a:cubicBezTo>
                  <a:cubicBezTo>
                    <a:pt x="5440" y="1"/>
                    <a:pt x="5441" y="0"/>
                    <a:pt x="5443" y="0"/>
                  </a:cubicBezTo>
                  <a:close/>
                  <a:moveTo>
                    <a:pt x="5459" y="0"/>
                  </a:moveTo>
                  <a:lnTo>
                    <a:pt x="5464" y="0"/>
                  </a:lnTo>
                  <a:cubicBezTo>
                    <a:pt x="5465" y="0"/>
                    <a:pt x="5467" y="1"/>
                    <a:pt x="5467" y="3"/>
                  </a:cubicBezTo>
                  <a:cubicBezTo>
                    <a:pt x="5467" y="4"/>
                    <a:pt x="5465" y="5"/>
                    <a:pt x="5464" y="5"/>
                  </a:cubicBezTo>
                  <a:lnTo>
                    <a:pt x="5459" y="5"/>
                  </a:lnTo>
                  <a:cubicBezTo>
                    <a:pt x="5457" y="5"/>
                    <a:pt x="5456" y="4"/>
                    <a:pt x="5456" y="3"/>
                  </a:cubicBezTo>
                  <a:cubicBezTo>
                    <a:pt x="5456" y="1"/>
                    <a:pt x="5457" y="0"/>
                    <a:pt x="5459" y="0"/>
                  </a:cubicBezTo>
                  <a:close/>
                  <a:moveTo>
                    <a:pt x="5475" y="0"/>
                  </a:moveTo>
                  <a:lnTo>
                    <a:pt x="5480" y="0"/>
                  </a:lnTo>
                  <a:cubicBezTo>
                    <a:pt x="5481" y="0"/>
                    <a:pt x="5483" y="1"/>
                    <a:pt x="5483" y="3"/>
                  </a:cubicBezTo>
                  <a:cubicBezTo>
                    <a:pt x="5483" y="4"/>
                    <a:pt x="5481" y="5"/>
                    <a:pt x="5480" y="5"/>
                  </a:cubicBezTo>
                  <a:lnTo>
                    <a:pt x="5475" y="5"/>
                  </a:lnTo>
                  <a:cubicBezTo>
                    <a:pt x="5473" y="5"/>
                    <a:pt x="5472" y="4"/>
                    <a:pt x="5472" y="3"/>
                  </a:cubicBezTo>
                  <a:cubicBezTo>
                    <a:pt x="5472" y="1"/>
                    <a:pt x="5473" y="0"/>
                    <a:pt x="5475" y="0"/>
                  </a:cubicBezTo>
                  <a:close/>
                  <a:moveTo>
                    <a:pt x="5491" y="0"/>
                  </a:moveTo>
                  <a:lnTo>
                    <a:pt x="5496" y="0"/>
                  </a:lnTo>
                  <a:cubicBezTo>
                    <a:pt x="5497" y="0"/>
                    <a:pt x="5499" y="1"/>
                    <a:pt x="5499" y="3"/>
                  </a:cubicBezTo>
                  <a:cubicBezTo>
                    <a:pt x="5499" y="4"/>
                    <a:pt x="5497" y="5"/>
                    <a:pt x="5496" y="5"/>
                  </a:cubicBezTo>
                  <a:lnTo>
                    <a:pt x="5491" y="5"/>
                  </a:lnTo>
                  <a:cubicBezTo>
                    <a:pt x="5489" y="5"/>
                    <a:pt x="5488" y="4"/>
                    <a:pt x="5488" y="3"/>
                  </a:cubicBezTo>
                  <a:cubicBezTo>
                    <a:pt x="5488" y="1"/>
                    <a:pt x="5489" y="0"/>
                    <a:pt x="5491" y="0"/>
                  </a:cubicBezTo>
                  <a:close/>
                  <a:moveTo>
                    <a:pt x="5507" y="0"/>
                  </a:moveTo>
                  <a:lnTo>
                    <a:pt x="5512" y="0"/>
                  </a:lnTo>
                  <a:cubicBezTo>
                    <a:pt x="5513" y="0"/>
                    <a:pt x="5515" y="1"/>
                    <a:pt x="5515" y="3"/>
                  </a:cubicBezTo>
                  <a:cubicBezTo>
                    <a:pt x="5515" y="4"/>
                    <a:pt x="5513" y="5"/>
                    <a:pt x="5512" y="5"/>
                  </a:cubicBezTo>
                  <a:lnTo>
                    <a:pt x="5507" y="5"/>
                  </a:lnTo>
                  <a:cubicBezTo>
                    <a:pt x="5505" y="5"/>
                    <a:pt x="5504" y="4"/>
                    <a:pt x="5504" y="3"/>
                  </a:cubicBezTo>
                  <a:cubicBezTo>
                    <a:pt x="5504" y="1"/>
                    <a:pt x="5505" y="0"/>
                    <a:pt x="5507" y="0"/>
                  </a:cubicBezTo>
                  <a:close/>
                  <a:moveTo>
                    <a:pt x="5523" y="0"/>
                  </a:moveTo>
                  <a:lnTo>
                    <a:pt x="5528" y="0"/>
                  </a:lnTo>
                  <a:cubicBezTo>
                    <a:pt x="5529" y="0"/>
                    <a:pt x="5531" y="1"/>
                    <a:pt x="5531" y="3"/>
                  </a:cubicBezTo>
                  <a:cubicBezTo>
                    <a:pt x="5531" y="4"/>
                    <a:pt x="5529" y="5"/>
                    <a:pt x="5528" y="5"/>
                  </a:cubicBezTo>
                  <a:lnTo>
                    <a:pt x="5523" y="5"/>
                  </a:lnTo>
                  <a:cubicBezTo>
                    <a:pt x="5521" y="5"/>
                    <a:pt x="5520" y="4"/>
                    <a:pt x="5520" y="3"/>
                  </a:cubicBezTo>
                  <a:cubicBezTo>
                    <a:pt x="5520" y="1"/>
                    <a:pt x="5521" y="0"/>
                    <a:pt x="5523" y="0"/>
                  </a:cubicBezTo>
                  <a:close/>
                  <a:moveTo>
                    <a:pt x="5539" y="0"/>
                  </a:moveTo>
                  <a:lnTo>
                    <a:pt x="5544" y="0"/>
                  </a:lnTo>
                  <a:cubicBezTo>
                    <a:pt x="5545" y="0"/>
                    <a:pt x="5547" y="1"/>
                    <a:pt x="5547" y="3"/>
                  </a:cubicBezTo>
                  <a:cubicBezTo>
                    <a:pt x="5547" y="4"/>
                    <a:pt x="5545" y="5"/>
                    <a:pt x="5544" y="5"/>
                  </a:cubicBezTo>
                  <a:lnTo>
                    <a:pt x="5539" y="5"/>
                  </a:lnTo>
                  <a:cubicBezTo>
                    <a:pt x="5537" y="5"/>
                    <a:pt x="5536" y="4"/>
                    <a:pt x="5536" y="3"/>
                  </a:cubicBezTo>
                  <a:cubicBezTo>
                    <a:pt x="5536" y="1"/>
                    <a:pt x="5537" y="0"/>
                    <a:pt x="5539" y="0"/>
                  </a:cubicBezTo>
                  <a:close/>
                  <a:moveTo>
                    <a:pt x="5555" y="0"/>
                  </a:moveTo>
                  <a:lnTo>
                    <a:pt x="5560" y="0"/>
                  </a:lnTo>
                  <a:cubicBezTo>
                    <a:pt x="5561" y="0"/>
                    <a:pt x="5563" y="1"/>
                    <a:pt x="5563" y="3"/>
                  </a:cubicBezTo>
                  <a:cubicBezTo>
                    <a:pt x="5563" y="4"/>
                    <a:pt x="5561" y="5"/>
                    <a:pt x="5560" y="5"/>
                  </a:cubicBezTo>
                  <a:lnTo>
                    <a:pt x="5555" y="5"/>
                  </a:lnTo>
                  <a:cubicBezTo>
                    <a:pt x="5553" y="5"/>
                    <a:pt x="5552" y="4"/>
                    <a:pt x="5552" y="3"/>
                  </a:cubicBezTo>
                  <a:cubicBezTo>
                    <a:pt x="5552" y="1"/>
                    <a:pt x="5553" y="0"/>
                    <a:pt x="5555" y="0"/>
                  </a:cubicBezTo>
                  <a:close/>
                  <a:moveTo>
                    <a:pt x="5571" y="0"/>
                  </a:moveTo>
                  <a:lnTo>
                    <a:pt x="5576" y="0"/>
                  </a:lnTo>
                  <a:cubicBezTo>
                    <a:pt x="5577" y="0"/>
                    <a:pt x="5579" y="1"/>
                    <a:pt x="5579" y="3"/>
                  </a:cubicBezTo>
                  <a:cubicBezTo>
                    <a:pt x="5579" y="4"/>
                    <a:pt x="5577" y="5"/>
                    <a:pt x="5576" y="5"/>
                  </a:cubicBezTo>
                  <a:lnTo>
                    <a:pt x="5571" y="5"/>
                  </a:lnTo>
                  <a:cubicBezTo>
                    <a:pt x="5569" y="5"/>
                    <a:pt x="5568" y="4"/>
                    <a:pt x="5568" y="3"/>
                  </a:cubicBezTo>
                  <a:cubicBezTo>
                    <a:pt x="5568" y="1"/>
                    <a:pt x="5569" y="0"/>
                    <a:pt x="5571" y="0"/>
                  </a:cubicBezTo>
                  <a:close/>
                  <a:moveTo>
                    <a:pt x="5587" y="0"/>
                  </a:moveTo>
                  <a:lnTo>
                    <a:pt x="5592" y="0"/>
                  </a:lnTo>
                  <a:cubicBezTo>
                    <a:pt x="5593" y="0"/>
                    <a:pt x="5595" y="1"/>
                    <a:pt x="5595" y="3"/>
                  </a:cubicBezTo>
                  <a:cubicBezTo>
                    <a:pt x="5595" y="4"/>
                    <a:pt x="5593" y="5"/>
                    <a:pt x="5592" y="5"/>
                  </a:cubicBezTo>
                  <a:lnTo>
                    <a:pt x="5587" y="5"/>
                  </a:lnTo>
                  <a:cubicBezTo>
                    <a:pt x="5585" y="5"/>
                    <a:pt x="5584" y="4"/>
                    <a:pt x="5584" y="3"/>
                  </a:cubicBezTo>
                  <a:cubicBezTo>
                    <a:pt x="5584" y="1"/>
                    <a:pt x="5585" y="0"/>
                    <a:pt x="5587" y="0"/>
                  </a:cubicBezTo>
                  <a:close/>
                  <a:moveTo>
                    <a:pt x="5603" y="0"/>
                  </a:moveTo>
                  <a:lnTo>
                    <a:pt x="5608" y="0"/>
                  </a:lnTo>
                  <a:cubicBezTo>
                    <a:pt x="5609" y="0"/>
                    <a:pt x="5611" y="1"/>
                    <a:pt x="5611" y="3"/>
                  </a:cubicBezTo>
                  <a:cubicBezTo>
                    <a:pt x="5611" y="4"/>
                    <a:pt x="5609" y="5"/>
                    <a:pt x="5608" y="5"/>
                  </a:cubicBezTo>
                  <a:lnTo>
                    <a:pt x="5603" y="5"/>
                  </a:lnTo>
                  <a:cubicBezTo>
                    <a:pt x="5601" y="5"/>
                    <a:pt x="5600" y="4"/>
                    <a:pt x="5600" y="3"/>
                  </a:cubicBezTo>
                  <a:cubicBezTo>
                    <a:pt x="5600" y="1"/>
                    <a:pt x="5601" y="0"/>
                    <a:pt x="5603" y="0"/>
                  </a:cubicBezTo>
                  <a:close/>
                  <a:moveTo>
                    <a:pt x="5619" y="0"/>
                  </a:moveTo>
                  <a:lnTo>
                    <a:pt x="5624" y="0"/>
                  </a:lnTo>
                  <a:cubicBezTo>
                    <a:pt x="5625" y="0"/>
                    <a:pt x="5627" y="1"/>
                    <a:pt x="5627" y="3"/>
                  </a:cubicBezTo>
                  <a:cubicBezTo>
                    <a:pt x="5627" y="4"/>
                    <a:pt x="5625" y="5"/>
                    <a:pt x="5624" y="5"/>
                  </a:cubicBezTo>
                  <a:lnTo>
                    <a:pt x="5619" y="5"/>
                  </a:lnTo>
                  <a:cubicBezTo>
                    <a:pt x="5617" y="5"/>
                    <a:pt x="5616" y="4"/>
                    <a:pt x="5616" y="3"/>
                  </a:cubicBezTo>
                  <a:cubicBezTo>
                    <a:pt x="5616" y="1"/>
                    <a:pt x="5617" y="0"/>
                    <a:pt x="5619" y="0"/>
                  </a:cubicBezTo>
                  <a:close/>
                  <a:moveTo>
                    <a:pt x="5635" y="0"/>
                  </a:moveTo>
                  <a:lnTo>
                    <a:pt x="5640" y="0"/>
                  </a:lnTo>
                  <a:cubicBezTo>
                    <a:pt x="5641" y="0"/>
                    <a:pt x="5643" y="1"/>
                    <a:pt x="5643" y="3"/>
                  </a:cubicBezTo>
                  <a:cubicBezTo>
                    <a:pt x="5643" y="4"/>
                    <a:pt x="5641" y="5"/>
                    <a:pt x="5640" y="5"/>
                  </a:cubicBezTo>
                  <a:lnTo>
                    <a:pt x="5635" y="5"/>
                  </a:lnTo>
                  <a:cubicBezTo>
                    <a:pt x="5633" y="5"/>
                    <a:pt x="5632" y="4"/>
                    <a:pt x="5632" y="3"/>
                  </a:cubicBezTo>
                  <a:cubicBezTo>
                    <a:pt x="5632" y="1"/>
                    <a:pt x="5633" y="0"/>
                    <a:pt x="5635" y="0"/>
                  </a:cubicBezTo>
                  <a:close/>
                  <a:moveTo>
                    <a:pt x="5651" y="0"/>
                  </a:moveTo>
                  <a:lnTo>
                    <a:pt x="5656" y="0"/>
                  </a:lnTo>
                  <a:cubicBezTo>
                    <a:pt x="5657" y="0"/>
                    <a:pt x="5659" y="1"/>
                    <a:pt x="5659" y="3"/>
                  </a:cubicBezTo>
                  <a:cubicBezTo>
                    <a:pt x="5659" y="4"/>
                    <a:pt x="5657" y="5"/>
                    <a:pt x="5656" y="5"/>
                  </a:cubicBezTo>
                  <a:lnTo>
                    <a:pt x="5651" y="5"/>
                  </a:lnTo>
                  <a:cubicBezTo>
                    <a:pt x="5649" y="5"/>
                    <a:pt x="5648" y="4"/>
                    <a:pt x="5648" y="3"/>
                  </a:cubicBezTo>
                  <a:cubicBezTo>
                    <a:pt x="5648" y="1"/>
                    <a:pt x="5649" y="0"/>
                    <a:pt x="5651" y="0"/>
                  </a:cubicBezTo>
                  <a:close/>
                  <a:moveTo>
                    <a:pt x="5667" y="0"/>
                  </a:moveTo>
                  <a:lnTo>
                    <a:pt x="5672" y="0"/>
                  </a:lnTo>
                  <a:cubicBezTo>
                    <a:pt x="5673" y="0"/>
                    <a:pt x="5675" y="1"/>
                    <a:pt x="5675" y="3"/>
                  </a:cubicBezTo>
                  <a:cubicBezTo>
                    <a:pt x="5675" y="4"/>
                    <a:pt x="5673" y="5"/>
                    <a:pt x="5672" y="5"/>
                  </a:cubicBezTo>
                  <a:lnTo>
                    <a:pt x="5667" y="5"/>
                  </a:lnTo>
                  <a:cubicBezTo>
                    <a:pt x="5665" y="5"/>
                    <a:pt x="5664" y="4"/>
                    <a:pt x="5664" y="3"/>
                  </a:cubicBezTo>
                  <a:cubicBezTo>
                    <a:pt x="5664" y="1"/>
                    <a:pt x="5665" y="0"/>
                    <a:pt x="5667" y="0"/>
                  </a:cubicBezTo>
                  <a:close/>
                  <a:moveTo>
                    <a:pt x="5683" y="0"/>
                  </a:moveTo>
                  <a:lnTo>
                    <a:pt x="5688" y="0"/>
                  </a:lnTo>
                  <a:cubicBezTo>
                    <a:pt x="5689" y="0"/>
                    <a:pt x="5691" y="1"/>
                    <a:pt x="5691" y="3"/>
                  </a:cubicBezTo>
                  <a:cubicBezTo>
                    <a:pt x="5691" y="4"/>
                    <a:pt x="5689" y="5"/>
                    <a:pt x="5688" y="5"/>
                  </a:cubicBezTo>
                  <a:lnTo>
                    <a:pt x="5683" y="5"/>
                  </a:lnTo>
                  <a:cubicBezTo>
                    <a:pt x="5681" y="5"/>
                    <a:pt x="5680" y="4"/>
                    <a:pt x="5680" y="3"/>
                  </a:cubicBezTo>
                  <a:cubicBezTo>
                    <a:pt x="5680" y="1"/>
                    <a:pt x="5681" y="0"/>
                    <a:pt x="5683" y="0"/>
                  </a:cubicBezTo>
                  <a:close/>
                  <a:moveTo>
                    <a:pt x="5699" y="0"/>
                  </a:moveTo>
                  <a:lnTo>
                    <a:pt x="5704" y="0"/>
                  </a:lnTo>
                  <a:cubicBezTo>
                    <a:pt x="5705" y="0"/>
                    <a:pt x="5707" y="1"/>
                    <a:pt x="5707" y="3"/>
                  </a:cubicBezTo>
                  <a:cubicBezTo>
                    <a:pt x="5707" y="4"/>
                    <a:pt x="5705" y="5"/>
                    <a:pt x="5704" y="5"/>
                  </a:cubicBezTo>
                  <a:lnTo>
                    <a:pt x="5699" y="5"/>
                  </a:lnTo>
                  <a:cubicBezTo>
                    <a:pt x="5697" y="5"/>
                    <a:pt x="5696" y="4"/>
                    <a:pt x="5696" y="3"/>
                  </a:cubicBezTo>
                  <a:cubicBezTo>
                    <a:pt x="5696" y="1"/>
                    <a:pt x="5697" y="0"/>
                    <a:pt x="5699" y="0"/>
                  </a:cubicBezTo>
                  <a:close/>
                  <a:moveTo>
                    <a:pt x="5715" y="0"/>
                  </a:moveTo>
                  <a:lnTo>
                    <a:pt x="5720" y="0"/>
                  </a:lnTo>
                  <a:cubicBezTo>
                    <a:pt x="5721" y="0"/>
                    <a:pt x="5723" y="1"/>
                    <a:pt x="5723" y="3"/>
                  </a:cubicBezTo>
                  <a:cubicBezTo>
                    <a:pt x="5723" y="4"/>
                    <a:pt x="5721" y="5"/>
                    <a:pt x="5720" y="5"/>
                  </a:cubicBezTo>
                  <a:lnTo>
                    <a:pt x="5715" y="5"/>
                  </a:lnTo>
                  <a:cubicBezTo>
                    <a:pt x="5713" y="5"/>
                    <a:pt x="5712" y="4"/>
                    <a:pt x="5712" y="3"/>
                  </a:cubicBezTo>
                  <a:cubicBezTo>
                    <a:pt x="5712" y="1"/>
                    <a:pt x="5713" y="0"/>
                    <a:pt x="5715" y="0"/>
                  </a:cubicBezTo>
                  <a:close/>
                  <a:moveTo>
                    <a:pt x="5731" y="0"/>
                  </a:moveTo>
                  <a:lnTo>
                    <a:pt x="5736" y="0"/>
                  </a:lnTo>
                  <a:cubicBezTo>
                    <a:pt x="5737" y="0"/>
                    <a:pt x="5739" y="1"/>
                    <a:pt x="5739" y="3"/>
                  </a:cubicBezTo>
                  <a:cubicBezTo>
                    <a:pt x="5739" y="4"/>
                    <a:pt x="5737" y="5"/>
                    <a:pt x="5736" y="5"/>
                  </a:cubicBezTo>
                  <a:lnTo>
                    <a:pt x="5731" y="5"/>
                  </a:lnTo>
                  <a:cubicBezTo>
                    <a:pt x="5729" y="5"/>
                    <a:pt x="5728" y="4"/>
                    <a:pt x="5728" y="3"/>
                  </a:cubicBezTo>
                  <a:cubicBezTo>
                    <a:pt x="5728" y="1"/>
                    <a:pt x="5729" y="0"/>
                    <a:pt x="5731" y="0"/>
                  </a:cubicBezTo>
                  <a:close/>
                  <a:moveTo>
                    <a:pt x="5747" y="0"/>
                  </a:moveTo>
                  <a:lnTo>
                    <a:pt x="5752" y="0"/>
                  </a:lnTo>
                  <a:cubicBezTo>
                    <a:pt x="5753" y="0"/>
                    <a:pt x="5755" y="1"/>
                    <a:pt x="5755" y="3"/>
                  </a:cubicBezTo>
                  <a:cubicBezTo>
                    <a:pt x="5755" y="4"/>
                    <a:pt x="5753" y="5"/>
                    <a:pt x="5752" y="5"/>
                  </a:cubicBezTo>
                  <a:lnTo>
                    <a:pt x="5747" y="5"/>
                  </a:lnTo>
                  <a:cubicBezTo>
                    <a:pt x="5745" y="5"/>
                    <a:pt x="5744" y="4"/>
                    <a:pt x="5744" y="3"/>
                  </a:cubicBezTo>
                  <a:cubicBezTo>
                    <a:pt x="5744" y="1"/>
                    <a:pt x="5745" y="0"/>
                    <a:pt x="5747" y="0"/>
                  </a:cubicBezTo>
                  <a:close/>
                  <a:moveTo>
                    <a:pt x="5763" y="0"/>
                  </a:moveTo>
                  <a:lnTo>
                    <a:pt x="5768" y="0"/>
                  </a:lnTo>
                  <a:cubicBezTo>
                    <a:pt x="5769" y="0"/>
                    <a:pt x="5771" y="1"/>
                    <a:pt x="5771" y="3"/>
                  </a:cubicBezTo>
                  <a:cubicBezTo>
                    <a:pt x="5771" y="4"/>
                    <a:pt x="5769" y="5"/>
                    <a:pt x="5768" y="5"/>
                  </a:cubicBezTo>
                  <a:lnTo>
                    <a:pt x="5763" y="5"/>
                  </a:lnTo>
                  <a:cubicBezTo>
                    <a:pt x="5761" y="5"/>
                    <a:pt x="5760" y="4"/>
                    <a:pt x="5760" y="3"/>
                  </a:cubicBezTo>
                  <a:cubicBezTo>
                    <a:pt x="5760" y="1"/>
                    <a:pt x="5761" y="0"/>
                    <a:pt x="5763" y="0"/>
                  </a:cubicBezTo>
                  <a:close/>
                  <a:moveTo>
                    <a:pt x="5779" y="0"/>
                  </a:moveTo>
                  <a:lnTo>
                    <a:pt x="5784" y="0"/>
                  </a:lnTo>
                  <a:cubicBezTo>
                    <a:pt x="5785" y="0"/>
                    <a:pt x="5787" y="1"/>
                    <a:pt x="5787" y="3"/>
                  </a:cubicBezTo>
                  <a:cubicBezTo>
                    <a:pt x="5787" y="4"/>
                    <a:pt x="5785" y="5"/>
                    <a:pt x="5784" y="5"/>
                  </a:cubicBezTo>
                  <a:lnTo>
                    <a:pt x="5779" y="5"/>
                  </a:lnTo>
                  <a:cubicBezTo>
                    <a:pt x="5777" y="5"/>
                    <a:pt x="5776" y="4"/>
                    <a:pt x="5776" y="3"/>
                  </a:cubicBezTo>
                  <a:cubicBezTo>
                    <a:pt x="5776" y="1"/>
                    <a:pt x="5777" y="0"/>
                    <a:pt x="5779" y="0"/>
                  </a:cubicBezTo>
                  <a:close/>
                  <a:moveTo>
                    <a:pt x="5795" y="0"/>
                  </a:moveTo>
                  <a:lnTo>
                    <a:pt x="5800" y="0"/>
                  </a:lnTo>
                  <a:cubicBezTo>
                    <a:pt x="5801" y="0"/>
                    <a:pt x="5803" y="1"/>
                    <a:pt x="5803" y="3"/>
                  </a:cubicBezTo>
                  <a:cubicBezTo>
                    <a:pt x="5803" y="4"/>
                    <a:pt x="5801" y="5"/>
                    <a:pt x="5800" y="5"/>
                  </a:cubicBezTo>
                  <a:lnTo>
                    <a:pt x="5795" y="5"/>
                  </a:lnTo>
                  <a:cubicBezTo>
                    <a:pt x="5793" y="5"/>
                    <a:pt x="5792" y="4"/>
                    <a:pt x="5792" y="3"/>
                  </a:cubicBezTo>
                  <a:cubicBezTo>
                    <a:pt x="5792" y="1"/>
                    <a:pt x="5793" y="0"/>
                    <a:pt x="5795" y="0"/>
                  </a:cubicBezTo>
                  <a:close/>
                  <a:moveTo>
                    <a:pt x="5811" y="0"/>
                  </a:moveTo>
                  <a:lnTo>
                    <a:pt x="5816" y="0"/>
                  </a:lnTo>
                  <a:cubicBezTo>
                    <a:pt x="5817" y="0"/>
                    <a:pt x="5819" y="1"/>
                    <a:pt x="5819" y="3"/>
                  </a:cubicBezTo>
                  <a:cubicBezTo>
                    <a:pt x="5819" y="4"/>
                    <a:pt x="5817" y="5"/>
                    <a:pt x="5816" y="5"/>
                  </a:cubicBezTo>
                  <a:lnTo>
                    <a:pt x="5811" y="5"/>
                  </a:lnTo>
                  <a:cubicBezTo>
                    <a:pt x="5809" y="5"/>
                    <a:pt x="5808" y="4"/>
                    <a:pt x="5808" y="3"/>
                  </a:cubicBezTo>
                  <a:cubicBezTo>
                    <a:pt x="5808" y="1"/>
                    <a:pt x="5809" y="0"/>
                    <a:pt x="5811" y="0"/>
                  </a:cubicBezTo>
                  <a:close/>
                  <a:moveTo>
                    <a:pt x="5827" y="0"/>
                  </a:moveTo>
                  <a:lnTo>
                    <a:pt x="5832" y="0"/>
                  </a:lnTo>
                  <a:cubicBezTo>
                    <a:pt x="5833" y="0"/>
                    <a:pt x="5835" y="1"/>
                    <a:pt x="5835" y="3"/>
                  </a:cubicBezTo>
                  <a:cubicBezTo>
                    <a:pt x="5835" y="4"/>
                    <a:pt x="5833" y="5"/>
                    <a:pt x="5832" y="5"/>
                  </a:cubicBezTo>
                  <a:lnTo>
                    <a:pt x="5827" y="5"/>
                  </a:lnTo>
                  <a:cubicBezTo>
                    <a:pt x="5825" y="5"/>
                    <a:pt x="5824" y="4"/>
                    <a:pt x="5824" y="3"/>
                  </a:cubicBezTo>
                  <a:cubicBezTo>
                    <a:pt x="5824" y="1"/>
                    <a:pt x="5825" y="0"/>
                    <a:pt x="5827" y="0"/>
                  </a:cubicBezTo>
                  <a:close/>
                  <a:moveTo>
                    <a:pt x="5843" y="0"/>
                  </a:moveTo>
                  <a:lnTo>
                    <a:pt x="5848" y="0"/>
                  </a:lnTo>
                  <a:cubicBezTo>
                    <a:pt x="5849" y="0"/>
                    <a:pt x="5851" y="1"/>
                    <a:pt x="5851" y="3"/>
                  </a:cubicBezTo>
                  <a:cubicBezTo>
                    <a:pt x="5851" y="4"/>
                    <a:pt x="5849" y="5"/>
                    <a:pt x="5848" y="5"/>
                  </a:cubicBezTo>
                  <a:lnTo>
                    <a:pt x="5843" y="5"/>
                  </a:lnTo>
                  <a:cubicBezTo>
                    <a:pt x="5841" y="5"/>
                    <a:pt x="5840" y="4"/>
                    <a:pt x="5840" y="3"/>
                  </a:cubicBezTo>
                  <a:cubicBezTo>
                    <a:pt x="5840" y="1"/>
                    <a:pt x="5841" y="0"/>
                    <a:pt x="5843" y="0"/>
                  </a:cubicBezTo>
                  <a:close/>
                  <a:moveTo>
                    <a:pt x="5859" y="0"/>
                  </a:moveTo>
                  <a:lnTo>
                    <a:pt x="5864" y="0"/>
                  </a:lnTo>
                  <a:cubicBezTo>
                    <a:pt x="5865" y="0"/>
                    <a:pt x="5867" y="1"/>
                    <a:pt x="5867" y="3"/>
                  </a:cubicBezTo>
                  <a:cubicBezTo>
                    <a:pt x="5867" y="4"/>
                    <a:pt x="5865" y="5"/>
                    <a:pt x="5864" y="5"/>
                  </a:cubicBezTo>
                  <a:lnTo>
                    <a:pt x="5859" y="5"/>
                  </a:lnTo>
                  <a:cubicBezTo>
                    <a:pt x="5857" y="5"/>
                    <a:pt x="5856" y="4"/>
                    <a:pt x="5856" y="3"/>
                  </a:cubicBezTo>
                  <a:cubicBezTo>
                    <a:pt x="5856" y="1"/>
                    <a:pt x="5857" y="0"/>
                    <a:pt x="5859" y="0"/>
                  </a:cubicBezTo>
                  <a:close/>
                  <a:moveTo>
                    <a:pt x="5875" y="0"/>
                  </a:moveTo>
                  <a:lnTo>
                    <a:pt x="5880" y="0"/>
                  </a:lnTo>
                  <a:cubicBezTo>
                    <a:pt x="5881" y="0"/>
                    <a:pt x="5883" y="1"/>
                    <a:pt x="5883" y="3"/>
                  </a:cubicBezTo>
                  <a:cubicBezTo>
                    <a:pt x="5883" y="4"/>
                    <a:pt x="5881" y="5"/>
                    <a:pt x="5880" y="5"/>
                  </a:cubicBezTo>
                  <a:lnTo>
                    <a:pt x="5875" y="5"/>
                  </a:lnTo>
                  <a:cubicBezTo>
                    <a:pt x="5873" y="5"/>
                    <a:pt x="5872" y="4"/>
                    <a:pt x="5872" y="3"/>
                  </a:cubicBezTo>
                  <a:cubicBezTo>
                    <a:pt x="5872" y="1"/>
                    <a:pt x="5873" y="0"/>
                    <a:pt x="5875" y="0"/>
                  </a:cubicBezTo>
                  <a:close/>
                  <a:moveTo>
                    <a:pt x="5891" y="0"/>
                  </a:moveTo>
                  <a:lnTo>
                    <a:pt x="5896" y="0"/>
                  </a:lnTo>
                  <a:cubicBezTo>
                    <a:pt x="5897" y="0"/>
                    <a:pt x="5899" y="1"/>
                    <a:pt x="5899" y="3"/>
                  </a:cubicBezTo>
                  <a:cubicBezTo>
                    <a:pt x="5899" y="4"/>
                    <a:pt x="5897" y="5"/>
                    <a:pt x="5896" y="5"/>
                  </a:cubicBezTo>
                  <a:lnTo>
                    <a:pt x="5891" y="5"/>
                  </a:lnTo>
                  <a:cubicBezTo>
                    <a:pt x="5889" y="5"/>
                    <a:pt x="5888" y="4"/>
                    <a:pt x="5888" y="3"/>
                  </a:cubicBezTo>
                  <a:cubicBezTo>
                    <a:pt x="5888" y="1"/>
                    <a:pt x="5889" y="0"/>
                    <a:pt x="5891" y="0"/>
                  </a:cubicBezTo>
                  <a:close/>
                  <a:moveTo>
                    <a:pt x="5907" y="0"/>
                  </a:moveTo>
                  <a:lnTo>
                    <a:pt x="5912" y="0"/>
                  </a:lnTo>
                  <a:cubicBezTo>
                    <a:pt x="5913" y="0"/>
                    <a:pt x="5915" y="1"/>
                    <a:pt x="5915" y="3"/>
                  </a:cubicBezTo>
                  <a:cubicBezTo>
                    <a:pt x="5915" y="4"/>
                    <a:pt x="5913" y="5"/>
                    <a:pt x="5912" y="5"/>
                  </a:cubicBezTo>
                  <a:lnTo>
                    <a:pt x="5907" y="5"/>
                  </a:lnTo>
                  <a:cubicBezTo>
                    <a:pt x="5905" y="5"/>
                    <a:pt x="5904" y="4"/>
                    <a:pt x="5904" y="3"/>
                  </a:cubicBezTo>
                  <a:cubicBezTo>
                    <a:pt x="5904" y="1"/>
                    <a:pt x="5905" y="0"/>
                    <a:pt x="5907" y="0"/>
                  </a:cubicBezTo>
                  <a:close/>
                  <a:moveTo>
                    <a:pt x="5923" y="0"/>
                  </a:moveTo>
                  <a:lnTo>
                    <a:pt x="5928" y="0"/>
                  </a:lnTo>
                  <a:cubicBezTo>
                    <a:pt x="5929" y="0"/>
                    <a:pt x="5931" y="1"/>
                    <a:pt x="5931" y="3"/>
                  </a:cubicBezTo>
                  <a:cubicBezTo>
                    <a:pt x="5931" y="4"/>
                    <a:pt x="5929" y="5"/>
                    <a:pt x="5928" y="5"/>
                  </a:cubicBezTo>
                  <a:lnTo>
                    <a:pt x="5923" y="5"/>
                  </a:lnTo>
                  <a:cubicBezTo>
                    <a:pt x="5921" y="5"/>
                    <a:pt x="5920" y="4"/>
                    <a:pt x="5920" y="3"/>
                  </a:cubicBezTo>
                  <a:cubicBezTo>
                    <a:pt x="5920" y="1"/>
                    <a:pt x="5921" y="0"/>
                    <a:pt x="5923" y="0"/>
                  </a:cubicBezTo>
                  <a:close/>
                  <a:moveTo>
                    <a:pt x="5939" y="0"/>
                  </a:moveTo>
                  <a:lnTo>
                    <a:pt x="5944" y="0"/>
                  </a:lnTo>
                  <a:cubicBezTo>
                    <a:pt x="5945" y="0"/>
                    <a:pt x="5947" y="1"/>
                    <a:pt x="5947" y="3"/>
                  </a:cubicBezTo>
                  <a:cubicBezTo>
                    <a:pt x="5947" y="4"/>
                    <a:pt x="5945" y="5"/>
                    <a:pt x="5944" y="5"/>
                  </a:cubicBezTo>
                  <a:lnTo>
                    <a:pt x="5939" y="5"/>
                  </a:lnTo>
                  <a:cubicBezTo>
                    <a:pt x="5937" y="5"/>
                    <a:pt x="5936" y="4"/>
                    <a:pt x="5936" y="3"/>
                  </a:cubicBezTo>
                  <a:cubicBezTo>
                    <a:pt x="5936" y="1"/>
                    <a:pt x="5937" y="0"/>
                    <a:pt x="5939" y="0"/>
                  </a:cubicBezTo>
                  <a:close/>
                  <a:moveTo>
                    <a:pt x="5955" y="0"/>
                  </a:moveTo>
                  <a:lnTo>
                    <a:pt x="5960" y="0"/>
                  </a:lnTo>
                  <a:cubicBezTo>
                    <a:pt x="5961" y="0"/>
                    <a:pt x="5963" y="1"/>
                    <a:pt x="5963" y="3"/>
                  </a:cubicBezTo>
                  <a:cubicBezTo>
                    <a:pt x="5963" y="4"/>
                    <a:pt x="5961" y="5"/>
                    <a:pt x="5960" y="5"/>
                  </a:cubicBezTo>
                  <a:lnTo>
                    <a:pt x="5955" y="5"/>
                  </a:lnTo>
                  <a:cubicBezTo>
                    <a:pt x="5953" y="5"/>
                    <a:pt x="5952" y="4"/>
                    <a:pt x="5952" y="3"/>
                  </a:cubicBezTo>
                  <a:cubicBezTo>
                    <a:pt x="5952" y="1"/>
                    <a:pt x="5953" y="0"/>
                    <a:pt x="5955" y="0"/>
                  </a:cubicBezTo>
                  <a:close/>
                  <a:moveTo>
                    <a:pt x="5971" y="0"/>
                  </a:moveTo>
                  <a:lnTo>
                    <a:pt x="5976" y="0"/>
                  </a:lnTo>
                  <a:cubicBezTo>
                    <a:pt x="5977" y="0"/>
                    <a:pt x="5979" y="1"/>
                    <a:pt x="5979" y="3"/>
                  </a:cubicBezTo>
                  <a:cubicBezTo>
                    <a:pt x="5979" y="4"/>
                    <a:pt x="5977" y="5"/>
                    <a:pt x="5976" y="5"/>
                  </a:cubicBezTo>
                  <a:lnTo>
                    <a:pt x="5971" y="5"/>
                  </a:lnTo>
                  <a:cubicBezTo>
                    <a:pt x="5969" y="5"/>
                    <a:pt x="5968" y="4"/>
                    <a:pt x="5968" y="3"/>
                  </a:cubicBezTo>
                  <a:cubicBezTo>
                    <a:pt x="5968" y="1"/>
                    <a:pt x="5969" y="0"/>
                    <a:pt x="5971" y="0"/>
                  </a:cubicBezTo>
                  <a:close/>
                  <a:moveTo>
                    <a:pt x="5987" y="0"/>
                  </a:moveTo>
                  <a:lnTo>
                    <a:pt x="5992" y="0"/>
                  </a:lnTo>
                  <a:cubicBezTo>
                    <a:pt x="5993" y="0"/>
                    <a:pt x="5995" y="1"/>
                    <a:pt x="5995" y="3"/>
                  </a:cubicBezTo>
                  <a:cubicBezTo>
                    <a:pt x="5995" y="4"/>
                    <a:pt x="5993" y="5"/>
                    <a:pt x="5992" y="5"/>
                  </a:cubicBezTo>
                  <a:lnTo>
                    <a:pt x="5987" y="5"/>
                  </a:lnTo>
                  <a:cubicBezTo>
                    <a:pt x="5985" y="5"/>
                    <a:pt x="5984" y="4"/>
                    <a:pt x="5984" y="3"/>
                  </a:cubicBezTo>
                  <a:cubicBezTo>
                    <a:pt x="5984" y="1"/>
                    <a:pt x="5985" y="0"/>
                    <a:pt x="5987" y="0"/>
                  </a:cubicBezTo>
                  <a:close/>
                  <a:moveTo>
                    <a:pt x="6003" y="0"/>
                  </a:moveTo>
                  <a:lnTo>
                    <a:pt x="6008" y="0"/>
                  </a:lnTo>
                  <a:cubicBezTo>
                    <a:pt x="6009" y="0"/>
                    <a:pt x="6011" y="1"/>
                    <a:pt x="6011" y="3"/>
                  </a:cubicBezTo>
                  <a:cubicBezTo>
                    <a:pt x="6011" y="4"/>
                    <a:pt x="6009" y="5"/>
                    <a:pt x="6008" y="5"/>
                  </a:cubicBezTo>
                  <a:lnTo>
                    <a:pt x="6003" y="5"/>
                  </a:lnTo>
                  <a:cubicBezTo>
                    <a:pt x="6001" y="5"/>
                    <a:pt x="6000" y="4"/>
                    <a:pt x="6000" y="3"/>
                  </a:cubicBezTo>
                  <a:cubicBezTo>
                    <a:pt x="6000" y="1"/>
                    <a:pt x="6001" y="0"/>
                    <a:pt x="600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Rectangle 62">
              <a:extLst>
                <a:ext uri="{FF2B5EF4-FFF2-40B4-BE49-F238E27FC236}">
                  <a16:creationId xmlns:a16="http://schemas.microsoft.com/office/drawing/2014/main" id="{ADEF3C4E-865E-478D-ADE9-DD7280B0B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88" y="4270376"/>
              <a:ext cx="44926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Lifecycle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9" name="Rectangle 63">
              <a:extLst>
                <a:ext uri="{FF2B5EF4-FFF2-40B4-BE49-F238E27FC236}">
                  <a16:creationId xmlns:a16="http://schemas.microsoft.com/office/drawing/2014/main" id="{DBC4AC2E-DB9F-4B4F-9336-1B6B0F155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3" y="4457701"/>
              <a:ext cx="519113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Attributes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160" name="Rectangle 67">
            <a:extLst>
              <a:ext uri="{FF2B5EF4-FFF2-40B4-BE49-F238E27FC236}">
                <a16:creationId xmlns:a16="http://schemas.microsoft.com/office/drawing/2014/main" id="{4333936D-6DFC-47B5-88D4-168FD32A6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4062413"/>
            <a:ext cx="84138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60667857-2215-4B4C-9E68-576D2301BAEE}"/>
              </a:ext>
            </a:extLst>
          </p:cNvPr>
          <p:cNvSpPr txBox="1"/>
          <p:nvPr/>
        </p:nvSpPr>
        <p:spPr>
          <a:xfrm>
            <a:off x="6098020" y="4941168"/>
            <a:ext cx="30187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Log of Modeling Operations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E1C25CFD-F32B-45B3-8770-76F4B45DF75A}"/>
              </a:ext>
            </a:extLst>
          </p:cNvPr>
          <p:cNvSpPr txBox="1"/>
          <p:nvPr/>
        </p:nvSpPr>
        <p:spPr>
          <a:xfrm>
            <a:off x="5796136" y="1113125"/>
            <a:ext cx="3390275" cy="37548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  <a:p>
            <a:pPr marL="342900" indent="-342900">
              <a:buFont typeface="+mj-lt"/>
              <a:buAutoNum type="arabicPeriod"/>
            </a:pP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0338711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DE" dirty="0"/>
              <a:t>O</a:t>
            </a:r>
            <a:r>
              <a:rPr lang="en-US" dirty="0"/>
              <a:t>b</a:t>
            </a:r>
            <a:r>
              <a:rPr lang="en-DE" dirty="0"/>
              <a:t>j</a:t>
            </a:r>
            <a:r>
              <a:rPr lang="en-US" dirty="0"/>
              <a:t>e</a:t>
            </a:r>
            <a:r>
              <a:rPr lang="en-DE" dirty="0"/>
              <a:t>c</a:t>
            </a:r>
            <a:r>
              <a:rPr lang="en-US" dirty="0"/>
              <a:t>t</a:t>
            </a:r>
            <a:r>
              <a:rPr lang="en-DE" dirty="0"/>
              <a:t> </a:t>
            </a:r>
            <a:r>
              <a:rPr lang="en-US" dirty="0"/>
              <a:t>I</a:t>
            </a:r>
            <a:r>
              <a:rPr lang="en-DE" dirty="0"/>
              <a:t>n</a:t>
            </a:r>
            <a:r>
              <a:rPr lang="en-US" dirty="0"/>
              <a:t>s</a:t>
            </a:r>
            <a:r>
              <a:rPr lang="en-DE" dirty="0"/>
              <a:t>t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c</a:t>
            </a:r>
            <a:r>
              <a:rPr lang="en-DE" dirty="0"/>
              <a:t>e </a:t>
            </a:r>
            <a:r>
              <a:rPr lang="en-US" dirty="0"/>
              <a:t>L</a:t>
            </a:r>
            <a:r>
              <a:rPr lang="en-DE" dirty="0"/>
              <a:t>e</a:t>
            </a:r>
            <a:r>
              <a:rPr lang="en-US" dirty="0"/>
              <a:t>v</a:t>
            </a:r>
            <a:r>
              <a:rPr lang="en-DE" dirty="0"/>
              <a:t>e</a:t>
            </a:r>
            <a:r>
              <a:rPr lang="en-US" dirty="0"/>
              <a:t>l</a:t>
            </a:r>
            <a:r>
              <a:rPr lang="en-DE" dirty="0"/>
              <a:t> </a:t>
            </a:r>
            <a:r>
              <a:rPr lang="en-US" dirty="0"/>
              <a:t>C</a:t>
            </a:r>
            <a:r>
              <a:rPr lang="en-DE" dirty="0"/>
              <a:t>h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g</a:t>
            </a:r>
            <a:r>
              <a:rPr lang="en-DE" dirty="0"/>
              <a:t>e</a:t>
            </a:r>
            <a:r>
              <a:rPr lang="en-US" dirty="0"/>
              <a:t>s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008987C-C403-42A1-81BB-4F08E5087BB3}"/>
              </a:ext>
            </a:extLst>
          </p:cNvPr>
          <p:cNvSpPr txBox="1"/>
          <p:nvPr/>
        </p:nvSpPr>
        <p:spPr>
          <a:xfrm>
            <a:off x="1403648" y="4843730"/>
            <a:ext cx="28007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Graphical Representation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9A5CE874-0F76-4C74-A949-68D9FAD875D5}"/>
              </a:ext>
            </a:extLst>
          </p:cNvPr>
          <p:cNvSpPr txBox="1"/>
          <p:nvPr/>
        </p:nvSpPr>
        <p:spPr>
          <a:xfrm>
            <a:off x="6098020" y="4941168"/>
            <a:ext cx="30187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Log of Modeling Operations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DB4216D7-780F-423C-B487-3791A0D4C64A}"/>
              </a:ext>
            </a:extLst>
          </p:cNvPr>
          <p:cNvSpPr txBox="1"/>
          <p:nvPr/>
        </p:nvSpPr>
        <p:spPr>
          <a:xfrm>
            <a:off x="5796136" y="1113125"/>
            <a:ext cx="3390275" cy="37548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US" sz="1400" dirty="0"/>
              <a:t>+Object (“Transfer”)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+Attribute (“Amount”, Integer)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+Attribute (“Date”, Date)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+Attribute (“Approved”, Bool)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+State (“Initialized”)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+Step (Amount, Initialized)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+Step (Date, Initialized)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+Transition (Amount, Date)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+State “</a:t>
            </a:r>
            <a:r>
              <a:rPr lang="en-US" sz="1400" dirty="0" err="1"/>
              <a:t>DecisionPending</a:t>
            </a:r>
            <a:r>
              <a:rPr lang="en-US" sz="1400" dirty="0"/>
              <a:t>”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+Step (Approved, </a:t>
            </a:r>
            <a:r>
              <a:rPr lang="en-US" sz="1400" dirty="0" err="1"/>
              <a:t>DecisionPending</a:t>
            </a:r>
            <a:r>
              <a:rPr lang="en-US" sz="1400" dirty="0"/>
              <a:t>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+Predicate (Approved, Approved=T)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+Predicate (Approved, Approved=F)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+Transition (Date, Approved)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+State (“Approved”)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+State (“Rejected”)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+Transition (Approved=T, Approved)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+Transition (Approved=F, Rejected)</a:t>
            </a:r>
          </a:p>
        </p:txBody>
      </p:sp>
      <p:grpSp>
        <p:nvGrpSpPr>
          <p:cNvPr id="74" name="Gruppieren 73">
            <a:extLst>
              <a:ext uri="{FF2B5EF4-FFF2-40B4-BE49-F238E27FC236}">
                <a16:creationId xmlns:a16="http://schemas.microsoft.com/office/drawing/2014/main" id="{7CA74215-62B6-42AD-8815-7C9BFEC91CF4}"/>
              </a:ext>
            </a:extLst>
          </p:cNvPr>
          <p:cNvGrpSpPr/>
          <p:nvPr/>
        </p:nvGrpSpPr>
        <p:grpSpPr>
          <a:xfrm>
            <a:off x="977900" y="4479926"/>
            <a:ext cx="1038225" cy="298450"/>
            <a:chOff x="977900" y="4479926"/>
            <a:chExt cx="1038225" cy="298450"/>
          </a:xfrm>
        </p:grpSpPr>
        <p:sp>
          <p:nvSpPr>
            <p:cNvPr id="10" name="Rectangle 6">
              <a:extLst>
                <a:ext uri="{FF2B5EF4-FFF2-40B4-BE49-F238E27FC236}">
                  <a16:creationId xmlns:a16="http://schemas.microsoft.com/office/drawing/2014/main" id="{ED17B095-D4F4-450A-BED8-E596A4957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4481513"/>
              <a:ext cx="1035050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4F4C3649-05E0-4F79-9AFE-F2207AA4EF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900" y="4479926"/>
              <a:ext cx="1038225" cy="298450"/>
            </a:xfrm>
            <a:custGeom>
              <a:avLst/>
              <a:gdLst>
                <a:gd name="T0" fmla="*/ 2 w 1183"/>
                <a:gd name="T1" fmla="*/ 5 h 340"/>
                <a:gd name="T2" fmla="*/ 0 w 1183"/>
                <a:gd name="T3" fmla="*/ 69 h 340"/>
                <a:gd name="T4" fmla="*/ 0 w 1183"/>
                <a:gd name="T5" fmla="*/ 166 h 340"/>
                <a:gd name="T6" fmla="*/ 2 w 1183"/>
                <a:gd name="T7" fmla="*/ 230 h 340"/>
                <a:gd name="T8" fmla="*/ 5 w 1183"/>
                <a:gd name="T9" fmla="*/ 289 h 340"/>
                <a:gd name="T10" fmla="*/ 5 w 1183"/>
                <a:gd name="T11" fmla="*/ 315 h 340"/>
                <a:gd name="T12" fmla="*/ 2 w 1183"/>
                <a:gd name="T13" fmla="*/ 340 h 340"/>
                <a:gd name="T14" fmla="*/ 77 w 1183"/>
                <a:gd name="T15" fmla="*/ 335 h 340"/>
                <a:gd name="T16" fmla="*/ 103 w 1183"/>
                <a:gd name="T17" fmla="*/ 335 h 340"/>
                <a:gd name="T18" fmla="*/ 103 w 1183"/>
                <a:gd name="T19" fmla="*/ 335 h 340"/>
                <a:gd name="T20" fmla="*/ 162 w 1183"/>
                <a:gd name="T21" fmla="*/ 337 h 340"/>
                <a:gd name="T22" fmla="*/ 226 w 1183"/>
                <a:gd name="T23" fmla="*/ 340 h 340"/>
                <a:gd name="T24" fmla="*/ 323 w 1183"/>
                <a:gd name="T25" fmla="*/ 340 h 340"/>
                <a:gd name="T26" fmla="*/ 387 w 1183"/>
                <a:gd name="T27" fmla="*/ 337 h 340"/>
                <a:gd name="T28" fmla="*/ 446 w 1183"/>
                <a:gd name="T29" fmla="*/ 335 h 340"/>
                <a:gd name="T30" fmla="*/ 471 w 1183"/>
                <a:gd name="T31" fmla="*/ 335 h 340"/>
                <a:gd name="T32" fmla="*/ 471 w 1183"/>
                <a:gd name="T33" fmla="*/ 335 h 340"/>
                <a:gd name="T34" fmla="*/ 530 w 1183"/>
                <a:gd name="T35" fmla="*/ 337 h 340"/>
                <a:gd name="T36" fmla="*/ 594 w 1183"/>
                <a:gd name="T37" fmla="*/ 340 h 340"/>
                <a:gd name="T38" fmla="*/ 692 w 1183"/>
                <a:gd name="T39" fmla="*/ 340 h 340"/>
                <a:gd name="T40" fmla="*/ 756 w 1183"/>
                <a:gd name="T41" fmla="*/ 337 h 340"/>
                <a:gd name="T42" fmla="*/ 815 w 1183"/>
                <a:gd name="T43" fmla="*/ 335 h 340"/>
                <a:gd name="T44" fmla="*/ 840 w 1183"/>
                <a:gd name="T45" fmla="*/ 335 h 340"/>
                <a:gd name="T46" fmla="*/ 840 w 1183"/>
                <a:gd name="T47" fmla="*/ 335 h 340"/>
                <a:gd name="T48" fmla="*/ 899 w 1183"/>
                <a:gd name="T49" fmla="*/ 337 h 340"/>
                <a:gd name="T50" fmla="*/ 963 w 1183"/>
                <a:gd name="T51" fmla="*/ 340 h 340"/>
                <a:gd name="T52" fmla="*/ 1060 w 1183"/>
                <a:gd name="T53" fmla="*/ 340 h 340"/>
                <a:gd name="T54" fmla="*/ 1124 w 1183"/>
                <a:gd name="T55" fmla="*/ 337 h 340"/>
                <a:gd name="T56" fmla="*/ 1180 w 1183"/>
                <a:gd name="T57" fmla="*/ 335 h 340"/>
                <a:gd name="T58" fmla="*/ 1180 w 1183"/>
                <a:gd name="T59" fmla="*/ 340 h 340"/>
                <a:gd name="T60" fmla="*/ 1180 w 1183"/>
                <a:gd name="T61" fmla="*/ 270 h 340"/>
                <a:gd name="T62" fmla="*/ 1177 w 1183"/>
                <a:gd name="T63" fmla="*/ 211 h 340"/>
                <a:gd name="T64" fmla="*/ 1177 w 1183"/>
                <a:gd name="T65" fmla="*/ 185 h 340"/>
                <a:gd name="T66" fmla="*/ 1177 w 1183"/>
                <a:gd name="T67" fmla="*/ 185 h 340"/>
                <a:gd name="T68" fmla="*/ 1180 w 1183"/>
                <a:gd name="T69" fmla="*/ 127 h 340"/>
                <a:gd name="T70" fmla="*/ 1183 w 1183"/>
                <a:gd name="T71" fmla="*/ 63 h 340"/>
                <a:gd name="T72" fmla="*/ 1143 w 1183"/>
                <a:gd name="T73" fmla="*/ 0 h 340"/>
                <a:gd name="T74" fmla="*/ 1079 w 1183"/>
                <a:gd name="T75" fmla="*/ 2 h 340"/>
                <a:gd name="T76" fmla="*/ 1020 w 1183"/>
                <a:gd name="T77" fmla="*/ 5 h 340"/>
                <a:gd name="T78" fmla="*/ 994 w 1183"/>
                <a:gd name="T79" fmla="*/ 5 h 340"/>
                <a:gd name="T80" fmla="*/ 994 w 1183"/>
                <a:gd name="T81" fmla="*/ 5 h 340"/>
                <a:gd name="T82" fmla="*/ 936 w 1183"/>
                <a:gd name="T83" fmla="*/ 2 h 340"/>
                <a:gd name="T84" fmla="*/ 872 w 1183"/>
                <a:gd name="T85" fmla="*/ 0 h 340"/>
                <a:gd name="T86" fmla="*/ 774 w 1183"/>
                <a:gd name="T87" fmla="*/ 0 h 340"/>
                <a:gd name="T88" fmla="*/ 710 w 1183"/>
                <a:gd name="T89" fmla="*/ 2 h 340"/>
                <a:gd name="T90" fmla="*/ 651 w 1183"/>
                <a:gd name="T91" fmla="*/ 5 h 340"/>
                <a:gd name="T92" fmla="*/ 626 w 1183"/>
                <a:gd name="T93" fmla="*/ 5 h 340"/>
                <a:gd name="T94" fmla="*/ 626 w 1183"/>
                <a:gd name="T95" fmla="*/ 5 h 340"/>
                <a:gd name="T96" fmla="*/ 567 w 1183"/>
                <a:gd name="T97" fmla="*/ 2 h 340"/>
                <a:gd name="T98" fmla="*/ 503 w 1183"/>
                <a:gd name="T99" fmla="*/ 0 h 340"/>
                <a:gd name="T100" fmla="*/ 406 w 1183"/>
                <a:gd name="T101" fmla="*/ 0 h 340"/>
                <a:gd name="T102" fmla="*/ 342 w 1183"/>
                <a:gd name="T103" fmla="*/ 2 h 340"/>
                <a:gd name="T104" fmla="*/ 283 w 1183"/>
                <a:gd name="T105" fmla="*/ 5 h 340"/>
                <a:gd name="T106" fmla="*/ 257 w 1183"/>
                <a:gd name="T107" fmla="*/ 5 h 340"/>
                <a:gd name="T108" fmla="*/ 257 w 1183"/>
                <a:gd name="T109" fmla="*/ 5 h 340"/>
                <a:gd name="T110" fmla="*/ 198 w 1183"/>
                <a:gd name="T111" fmla="*/ 2 h 340"/>
                <a:gd name="T112" fmla="*/ 134 w 1183"/>
                <a:gd name="T113" fmla="*/ 0 h 340"/>
                <a:gd name="T114" fmla="*/ 37 w 1183"/>
                <a:gd name="T115" fmla="*/ 0 h 340"/>
                <a:gd name="T116" fmla="*/ 0 w 1183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3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2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2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2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2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2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2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2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2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2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2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6" y="336"/>
                    <a:pt x="326" y="337"/>
                  </a:cubicBezTo>
                  <a:cubicBezTo>
                    <a:pt x="326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9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7" y="339"/>
                    <a:pt x="407" y="337"/>
                  </a:cubicBezTo>
                  <a:cubicBezTo>
                    <a:pt x="407" y="336"/>
                    <a:pt x="409" y="335"/>
                    <a:pt x="410" y="335"/>
                  </a:cubicBezTo>
                  <a:close/>
                  <a:moveTo>
                    <a:pt x="471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1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1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0" y="339"/>
                    <a:pt x="530" y="337"/>
                  </a:cubicBezTo>
                  <a:cubicBezTo>
                    <a:pt x="530" y="336"/>
                    <a:pt x="532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7" y="335"/>
                    <a:pt x="879" y="336"/>
                    <a:pt x="879" y="337"/>
                  </a:cubicBezTo>
                  <a:cubicBezTo>
                    <a:pt x="879" y="339"/>
                    <a:pt x="877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7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7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0" y="335"/>
                    <a:pt x="1001" y="336"/>
                    <a:pt x="1001" y="337"/>
                  </a:cubicBezTo>
                  <a:cubicBezTo>
                    <a:pt x="1001" y="339"/>
                    <a:pt x="1000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0" y="339"/>
                    <a:pt x="960" y="337"/>
                  </a:cubicBezTo>
                  <a:cubicBezTo>
                    <a:pt x="960" y="336"/>
                    <a:pt x="962" y="335"/>
                    <a:pt x="963" y="335"/>
                  </a:cubicBezTo>
                  <a:close/>
                  <a:moveTo>
                    <a:pt x="1024" y="335"/>
                  </a:moveTo>
                  <a:lnTo>
                    <a:pt x="1060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0" y="340"/>
                  </a:cubicBezTo>
                  <a:lnTo>
                    <a:pt x="1024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4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4" y="336"/>
                    <a:pt x="1124" y="337"/>
                  </a:cubicBezTo>
                  <a:cubicBezTo>
                    <a:pt x="1124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4" y="340"/>
                    <a:pt x="1083" y="339"/>
                    <a:pt x="1083" y="337"/>
                  </a:cubicBezTo>
                  <a:cubicBezTo>
                    <a:pt x="1083" y="336"/>
                    <a:pt x="1084" y="335"/>
                    <a:pt x="1086" y="335"/>
                  </a:cubicBezTo>
                  <a:close/>
                  <a:moveTo>
                    <a:pt x="1147" y="335"/>
                  </a:moveTo>
                  <a:lnTo>
                    <a:pt x="1180" y="335"/>
                  </a:lnTo>
                  <a:lnTo>
                    <a:pt x="1177" y="337"/>
                  </a:lnTo>
                  <a:lnTo>
                    <a:pt x="1177" y="334"/>
                  </a:lnTo>
                  <a:cubicBezTo>
                    <a:pt x="1177" y="332"/>
                    <a:pt x="1179" y="331"/>
                    <a:pt x="1180" y="331"/>
                  </a:cubicBezTo>
                  <a:cubicBezTo>
                    <a:pt x="1181" y="331"/>
                    <a:pt x="1183" y="332"/>
                    <a:pt x="1183" y="334"/>
                  </a:cubicBezTo>
                  <a:lnTo>
                    <a:pt x="1183" y="337"/>
                  </a:lnTo>
                  <a:cubicBezTo>
                    <a:pt x="1183" y="339"/>
                    <a:pt x="1181" y="340"/>
                    <a:pt x="1180" y="340"/>
                  </a:cubicBezTo>
                  <a:lnTo>
                    <a:pt x="1147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7" y="335"/>
                  </a:cubicBezTo>
                  <a:close/>
                  <a:moveTo>
                    <a:pt x="1177" y="308"/>
                  </a:moveTo>
                  <a:lnTo>
                    <a:pt x="1177" y="272"/>
                  </a:lnTo>
                  <a:cubicBezTo>
                    <a:pt x="1177" y="271"/>
                    <a:pt x="1179" y="270"/>
                    <a:pt x="1180" y="270"/>
                  </a:cubicBezTo>
                  <a:cubicBezTo>
                    <a:pt x="1181" y="270"/>
                    <a:pt x="1183" y="271"/>
                    <a:pt x="1183" y="272"/>
                  </a:cubicBezTo>
                  <a:lnTo>
                    <a:pt x="1183" y="308"/>
                  </a:lnTo>
                  <a:cubicBezTo>
                    <a:pt x="1183" y="310"/>
                    <a:pt x="1181" y="311"/>
                    <a:pt x="1180" y="311"/>
                  </a:cubicBezTo>
                  <a:cubicBezTo>
                    <a:pt x="1179" y="311"/>
                    <a:pt x="1177" y="310"/>
                    <a:pt x="1177" y="308"/>
                  </a:cubicBezTo>
                  <a:close/>
                  <a:moveTo>
                    <a:pt x="1177" y="247"/>
                  </a:moveTo>
                  <a:lnTo>
                    <a:pt x="1177" y="211"/>
                  </a:lnTo>
                  <a:cubicBezTo>
                    <a:pt x="1177" y="210"/>
                    <a:pt x="1179" y="208"/>
                    <a:pt x="1180" y="208"/>
                  </a:cubicBezTo>
                  <a:cubicBezTo>
                    <a:pt x="1181" y="208"/>
                    <a:pt x="1183" y="210"/>
                    <a:pt x="1183" y="211"/>
                  </a:cubicBezTo>
                  <a:lnTo>
                    <a:pt x="1183" y="247"/>
                  </a:lnTo>
                  <a:cubicBezTo>
                    <a:pt x="1183" y="248"/>
                    <a:pt x="1181" y="249"/>
                    <a:pt x="1180" y="249"/>
                  </a:cubicBezTo>
                  <a:cubicBezTo>
                    <a:pt x="1179" y="249"/>
                    <a:pt x="1177" y="248"/>
                    <a:pt x="1177" y="247"/>
                  </a:cubicBezTo>
                  <a:close/>
                  <a:moveTo>
                    <a:pt x="1177" y="185"/>
                  </a:moveTo>
                  <a:lnTo>
                    <a:pt x="1177" y="150"/>
                  </a:lnTo>
                  <a:cubicBezTo>
                    <a:pt x="1177" y="148"/>
                    <a:pt x="1179" y="147"/>
                    <a:pt x="1180" y="147"/>
                  </a:cubicBezTo>
                  <a:cubicBezTo>
                    <a:pt x="1181" y="147"/>
                    <a:pt x="1183" y="148"/>
                    <a:pt x="1183" y="150"/>
                  </a:cubicBezTo>
                  <a:lnTo>
                    <a:pt x="1183" y="185"/>
                  </a:lnTo>
                  <a:cubicBezTo>
                    <a:pt x="1183" y="187"/>
                    <a:pt x="1181" y="188"/>
                    <a:pt x="1180" y="188"/>
                  </a:cubicBezTo>
                  <a:cubicBezTo>
                    <a:pt x="1179" y="188"/>
                    <a:pt x="1177" y="187"/>
                    <a:pt x="1177" y="185"/>
                  </a:cubicBezTo>
                  <a:close/>
                  <a:moveTo>
                    <a:pt x="1177" y="124"/>
                  </a:moveTo>
                  <a:lnTo>
                    <a:pt x="1177" y="88"/>
                  </a:lnTo>
                  <a:cubicBezTo>
                    <a:pt x="1177" y="87"/>
                    <a:pt x="1179" y="86"/>
                    <a:pt x="1180" y="86"/>
                  </a:cubicBezTo>
                  <a:cubicBezTo>
                    <a:pt x="1181" y="86"/>
                    <a:pt x="1183" y="87"/>
                    <a:pt x="1183" y="88"/>
                  </a:cubicBezTo>
                  <a:lnTo>
                    <a:pt x="1183" y="124"/>
                  </a:lnTo>
                  <a:cubicBezTo>
                    <a:pt x="1183" y="125"/>
                    <a:pt x="1181" y="127"/>
                    <a:pt x="1180" y="127"/>
                  </a:cubicBezTo>
                  <a:cubicBezTo>
                    <a:pt x="1179" y="127"/>
                    <a:pt x="1177" y="125"/>
                    <a:pt x="1177" y="124"/>
                  </a:cubicBezTo>
                  <a:close/>
                  <a:moveTo>
                    <a:pt x="1177" y="63"/>
                  </a:moveTo>
                  <a:lnTo>
                    <a:pt x="1177" y="27"/>
                  </a:lnTo>
                  <a:cubicBezTo>
                    <a:pt x="1177" y="25"/>
                    <a:pt x="1179" y="24"/>
                    <a:pt x="1180" y="24"/>
                  </a:cubicBezTo>
                  <a:cubicBezTo>
                    <a:pt x="1181" y="24"/>
                    <a:pt x="1183" y="25"/>
                    <a:pt x="1183" y="27"/>
                  </a:cubicBezTo>
                  <a:lnTo>
                    <a:pt x="1183" y="63"/>
                  </a:lnTo>
                  <a:cubicBezTo>
                    <a:pt x="1183" y="64"/>
                    <a:pt x="1181" y="65"/>
                    <a:pt x="1180" y="65"/>
                  </a:cubicBezTo>
                  <a:cubicBezTo>
                    <a:pt x="1179" y="65"/>
                    <a:pt x="1177" y="64"/>
                    <a:pt x="1177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2" y="5"/>
                    <a:pt x="1140" y="4"/>
                    <a:pt x="1140" y="2"/>
                  </a:cubicBezTo>
                  <a:cubicBezTo>
                    <a:pt x="1140" y="1"/>
                    <a:pt x="1142" y="0"/>
                    <a:pt x="1143" y="0"/>
                  </a:cubicBezTo>
                  <a:lnTo>
                    <a:pt x="1179" y="0"/>
                  </a:lnTo>
                  <a:cubicBezTo>
                    <a:pt x="1180" y="0"/>
                    <a:pt x="1181" y="1"/>
                    <a:pt x="1181" y="2"/>
                  </a:cubicBezTo>
                  <a:cubicBezTo>
                    <a:pt x="1181" y="4"/>
                    <a:pt x="1180" y="5"/>
                    <a:pt x="1179" y="5"/>
                  </a:cubicBezTo>
                  <a:close/>
                  <a:moveTo>
                    <a:pt x="1117" y="5"/>
                  </a:moveTo>
                  <a:lnTo>
                    <a:pt x="1081" y="5"/>
                  </a:lnTo>
                  <a:cubicBezTo>
                    <a:pt x="1080" y="5"/>
                    <a:pt x="1079" y="4"/>
                    <a:pt x="1079" y="2"/>
                  </a:cubicBezTo>
                  <a:cubicBezTo>
                    <a:pt x="1079" y="1"/>
                    <a:pt x="1080" y="0"/>
                    <a:pt x="1081" y="0"/>
                  </a:cubicBezTo>
                  <a:lnTo>
                    <a:pt x="1117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7" y="5"/>
                  </a:cubicBezTo>
                  <a:close/>
                  <a:moveTo>
                    <a:pt x="1056" y="5"/>
                  </a:moveTo>
                  <a:lnTo>
                    <a:pt x="1020" y="5"/>
                  </a:lnTo>
                  <a:cubicBezTo>
                    <a:pt x="1019" y="5"/>
                    <a:pt x="1017" y="4"/>
                    <a:pt x="1017" y="2"/>
                  </a:cubicBezTo>
                  <a:cubicBezTo>
                    <a:pt x="1017" y="1"/>
                    <a:pt x="1019" y="0"/>
                    <a:pt x="1020" y="0"/>
                  </a:cubicBezTo>
                  <a:lnTo>
                    <a:pt x="1056" y="0"/>
                  </a:lnTo>
                  <a:cubicBezTo>
                    <a:pt x="1057" y="0"/>
                    <a:pt x="1058" y="1"/>
                    <a:pt x="1058" y="2"/>
                  </a:cubicBezTo>
                  <a:cubicBezTo>
                    <a:pt x="1058" y="4"/>
                    <a:pt x="1057" y="5"/>
                    <a:pt x="1056" y="5"/>
                  </a:cubicBezTo>
                  <a:close/>
                  <a:moveTo>
                    <a:pt x="994" y="5"/>
                  </a:moveTo>
                  <a:lnTo>
                    <a:pt x="959" y="5"/>
                  </a:lnTo>
                  <a:cubicBezTo>
                    <a:pt x="957" y="5"/>
                    <a:pt x="956" y="4"/>
                    <a:pt x="956" y="2"/>
                  </a:cubicBezTo>
                  <a:cubicBezTo>
                    <a:pt x="956" y="1"/>
                    <a:pt x="957" y="0"/>
                    <a:pt x="959" y="0"/>
                  </a:cubicBezTo>
                  <a:lnTo>
                    <a:pt x="994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4" y="5"/>
                  </a:cubicBezTo>
                  <a:close/>
                  <a:moveTo>
                    <a:pt x="933" y="5"/>
                  </a:moveTo>
                  <a:lnTo>
                    <a:pt x="897" y="5"/>
                  </a:lnTo>
                  <a:cubicBezTo>
                    <a:pt x="896" y="5"/>
                    <a:pt x="895" y="4"/>
                    <a:pt x="895" y="2"/>
                  </a:cubicBezTo>
                  <a:cubicBezTo>
                    <a:pt x="895" y="1"/>
                    <a:pt x="896" y="0"/>
                    <a:pt x="897" y="0"/>
                  </a:cubicBezTo>
                  <a:lnTo>
                    <a:pt x="933" y="0"/>
                  </a:lnTo>
                  <a:cubicBezTo>
                    <a:pt x="934" y="0"/>
                    <a:pt x="936" y="1"/>
                    <a:pt x="936" y="2"/>
                  </a:cubicBezTo>
                  <a:cubicBezTo>
                    <a:pt x="936" y="4"/>
                    <a:pt x="934" y="5"/>
                    <a:pt x="933" y="5"/>
                  </a:cubicBezTo>
                  <a:close/>
                  <a:moveTo>
                    <a:pt x="872" y="5"/>
                  </a:moveTo>
                  <a:lnTo>
                    <a:pt x="836" y="5"/>
                  </a:lnTo>
                  <a:cubicBezTo>
                    <a:pt x="834" y="5"/>
                    <a:pt x="833" y="4"/>
                    <a:pt x="833" y="2"/>
                  </a:cubicBezTo>
                  <a:cubicBezTo>
                    <a:pt x="833" y="1"/>
                    <a:pt x="834" y="0"/>
                    <a:pt x="836" y="0"/>
                  </a:cubicBezTo>
                  <a:lnTo>
                    <a:pt x="872" y="0"/>
                  </a:lnTo>
                  <a:cubicBezTo>
                    <a:pt x="873" y="0"/>
                    <a:pt x="874" y="1"/>
                    <a:pt x="874" y="2"/>
                  </a:cubicBezTo>
                  <a:cubicBezTo>
                    <a:pt x="874" y="4"/>
                    <a:pt x="873" y="5"/>
                    <a:pt x="872" y="5"/>
                  </a:cubicBezTo>
                  <a:close/>
                  <a:moveTo>
                    <a:pt x="810" y="5"/>
                  </a:moveTo>
                  <a:lnTo>
                    <a:pt x="774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4" y="0"/>
                  </a:cubicBezTo>
                  <a:lnTo>
                    <a:pt x="810" y="0"/>
                  </a:lnTo>
                  <a:cubicBezTo>
                    <a:pt x="812" y="0"/>
                    <a:pt x="813" y="1"/>
                    <a:pt x="813" y="2"/>
                  </a:cubicBezTo>
                  <a:cubicBezTo>
                    <a:pt x="813" y="4"/>
                    <a:pt x="812" y="5"/>
                    <a:pt x="810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1" y="5"/>
                    <a:pt x="710" y="4"/>
                    <a:pt x="710" y="2"/>
                  </a:cubicBezTo>
                  <a:cubicBezTo>
                    <a:pt x="710" y="1"/>
                    <a:pt x="711" y="0"/>
                    <a:pt x="713" y="0"/>
                  </a:cubicBezTo>
                  <a:lnTo>
                    <a:pt x="749" y="0"/>
                  </a:lnTo>
                  <a:cubicBezTo>
                    <a:pt x="750" y="0"/>
                    <a:pt x="751" y="1"/>
                    <a:pt x="751" y="2"/>
                  </a:cubicBezTo>
                  <a:cubicBezTo>
                    <a:pt x="751" y="4"/>
                    <a:pt x="750" y="5"/>
                    <a:pt x="749" y="5"/>
                  </a:cubicBezTo>
                  <a:close/>
                  <a:moveTo>
                    <a:pt x="687" y="5"/>
                  </a:moveTo>
                  <a:lnTo>
                    <a:pt x="651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1" y="0"/>
                  </a:cubicBezTo>
                  <a:lnTo>
                    <a:pt x="687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7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9" y="5"/>
                    <a:pt x="587" y="4"/>
                    <a:pt x="587" y="2"/>
                  </a:cubicBezTo>
                  <a:cubicBezTo>
                    <a:pt x="587" y="1"/>
                    <a:pt x="589" y="0"/>
                    <a:pt x="590" y="0"/>
                  </a:cubicBezTo>
                  <a:lnTo>
                    <a:pt x="626" y="0"/>
                  </a:lnTo>
                  <a:cubicBezTo>
                    <a:pt x="627" y="0"/>
                    <a:pt x="628" y="1"/>
                    <a:pt x="628" y="2"/>
                  </a:cubicBezTo>
                  <a:cubicBezTo>
                    <a:pt x="628" y="4"/>
                    <a:pt x="627" y="5"/>
                    <a:pt x="626" y="5"/>
                  </a:cubicBezTo>
                  <a:close/>
                  <a:moveTo>
                    <a:pt x="564" y="5"/>
                  </a:moveTo>
                  <a:lnTo>
                    <a:pt x="529" y="5"/>
                  </a:lnTo>
                  <a:cubicBezTo>
                    <a:pt x="527" y="5"/>
                    <a:pt x="526" y="4"/>
                    <a:pt x="526" y="2"/>
                  </a:cubicBezTo>
                  <a:cubicBezTo>
                    <a:pt x="526" y="1"/>
                    <a:pt x="527" y="0"/>
                    <a:pt x="529" y="0"/>
                  </a:cubicBezTo>
                  <a:lnTo>
                    <a:pt x="564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4" y="5"/>
                  </a:cubicBezTo>
                  <a:close/>
                  <a:moveTo>
                    <a:pt x="503" y="5"/>
                  </a:moveTo>
                  <a:lnTo>
                    <a:pt x="467" y="5"/>
                  </a:lnTo>
                  <a:cubicBezTo>
                    <a:pt x="466" y="5"/>
                    <a:pt x="465" y="4"/>
                    <a:pt x="465" y="2"/>
                  </a:cubicBezTo>
                  <a:cubicBezTo>
                    <a:pt x="465" y="1"/>
                    <a:pt x="466" y="0"/>
                    <a:pt x="467" y="0"/>
                  </a:cubicBezTo>
                  <a:lnTo>
                    <a:pt x="503" y="0"/>
                  </a:lnTo>
                  <a:cubicBezTo>
                    <a:pt x="504" y="0"/>
                    <a:pt x="505" y="1"/>
                    <a:pt x="505" y="2"/>
                  </a:cubicBezTo>
                  <a:cubicBezTo>
                    <a:pt x="505" y="4"/>
                    <a:pt x="504" y="5"/>
                    <a:pt x="503" y="5"/>
                  </a:cubicBezTo>
                  <a:close/>
                  <a:moveTo>
                    <a:pt x="441" y="5"/>
                  </a:moveTo>
                  <a:lnTo>
                    <a:pt x="406" y="5"/>
                  </a:lnTo>
                  <a:cubicBezTo>
                    <a:pt x="404" y="5"/>
                    <a:pt x="403" y="4"/>
                    <a:pt x="403" y="2"/>
                  </a:cubicBezTo>
                  <a:cubicBezTo>
                    <a:pt x="403" y="1"/>
                    <a:pt x="404" y="0"/>
                    <a:pt x="406" y="0"/>
                  </a:cubicBezTo>
                  <a:lnTo>
                    <a:pt x="441" y="0"/>
                  </a:lnTo>
                  <a:cubicBezTo>
                    <a:pt x="443" y="0"/>
                    <a:pt x="444" y="1"/>
                    <a:pt x="444" y="2"/>
                  </a:cubicBezTo>
                  <a:cubicBezTo>
                    <a:pt x="444" y="4"/>
                    <a:pt x="443" y="5"/>
                    <a:pt x="441" y="5"/>
                  </a:cubicBezTo>
                  <a:close/>
                  <a:moveTo>
                    <a:pt x="380" y="5"/>
                  </a:moveTo>
                  <a:lnTo>
                    <a:pt x="344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lnTo>
                    <a:pt x="380" y="0"/>
                  </a:lnTo>
                  <a:cubicBezTo>
                    <a:pt x="381" y="0"/>
                    <a:pt x="383" y="1"/>
                    <a:pt x="383" y="2"/>
                  </a:cubicBezTo>
                  <a:cubicBezTo>
                    <a:pt x="383" y="4"/>
                    <a:pt x="381" y="5"/>
                    <a:pt x="380" y="5"/>
                  </a:cubicBezTo>
                  <a:close/>
                  <a:moveTo>
                    <a:pt x="319" y="5"/>
                  </a:moveTo>
                  <a:lnTo>
                    <a:pt x="283" y="5"/>
                  </a:lnTo>
                  <a:cubicBezTo>
                    <a:pt x="281" y="5"/>
                    <a:pt x="280" y="4"/>
                    <a:pt x="280" y="2"/>
                  </a:cubicBezTo>
                  <a:cubicBezTo>
                    <a:pt x="280" y="1"/>
                    <a:pt x="281" y="0"/>
                    <a:pt x="283" y="0"/>
                  </a:cubicBezTo>
                  <a:lnTo>
                    <a:pt x="319" y="0"/>
                  </a:lnTo>
                  <a:cubicBezTo>
                    <a:pt x="320" y="0"/>
                    <a:pt x="321" y="1"/>
                    <a:pt x="321" y="2"/>
                  </a:cubicBezTo>
                  <a:cubicBezTo>
                    <a:pt x="321" y="4"/>
                    <a:pt x="320" y="5"/>
                    <a:pt x="319" y="5"/>
                  </a:cubicBezTo>
                  <a:close/>
                  <a:moveTo>
                    <a:pt x="257" y="5"/>
                  </a:moveTo>
                  <a:lnTo>
                    <a:pt x="221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lnTo>
                    <a:pt x="257" y="0"/>
                  </a:lnTo>
                  <a:cubicBezTo>
                    <a:pt x="259" y="0"/>
                    <a:pt x="260" y="1"/>
                    <a:pt x="260" y="2"/>
                  </a:cubicBezTo>
                  <a:cubicBezTo>
                    <a:pt x="260" y="4"/>
                    <a:pt x="259" y="5"/>
                    <a:pt x="257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8" y="5"/>
                    <a:pt x="157" y="4"/>
                    <a:pt x="157" y="2"/>
                  </a:cubicBezTo>
                  <a:cubicBezTo>
                    <a:pt x="157" y="1"/>
                    <a:pt x="158" y="0"/>
                    <a:pt x="160" y="0"/>
                  </a:cubicBezTo>
                  <a:lnTo>
                    <a:pt x="196" y="0"/>
                  </a:lnTo>
                  <a:cubicBezTo>
                    <a:pt x="197" y="0"/>
                    <a:pt x="198" y="1"/>
                    <a:pt x="198" y="2"/>
                  </a:cubicBezTo>
                  <a:cubicBezTo>
                    <a:pt x="198" y="4"/>
                    <a:pt x="197" y="5"/>
                    <a:pt x="196" y="5"/>
                  </a:cubicBezTo>
                  <a:close/>
                  <a:moveTo>
                    <a:pt x="134" y="5"/>
                  </a:moveTo>
                  <a:lnTo>
                    <a:pt x="98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8" y="0"/>
                  </a:cubicBezTo>
                  <a:lnTo>
                    <a:pt x="134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4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6" y="5"/>
                    <a:pt x="34" y="4"/>
                    <a:pt x="34" y="2"/>
                  </a:cubicBezTo>
                  <a:cubicBezTo>
                    <a:pt x="34" y="1"/>
                    <a:pt x="36" y="0"/>
                    <a:pt x="37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cubicBezTo>
                    <a:pt x="75" y="4"/>
                    <a:pt x="74" y="5"/>
                    <a:pt x="73" y="5"/>
                  </a:cubicBezTo>
                  <a:close/>
                  <a:moveTo>
                    <a:pt x="11" y="5"/>
                  </a:moveTo>
                  <a:lnTo>
                    <a:pt x="2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11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8">
              <a:extLst>
                <a:ext uri="{FF2B5EF4-FFF2-40B4-BE49-F238E27FC236}">
                  <a16:creationId xmlns:a16="http://schemas.microsoft.com/office/drawing/2014/main" id="{F9B54F20-62C7-4957-B414-BEB908E34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038" y="4554538"/>
              <a:ext cx="420688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" name="Rectangle 9">
              <a:extLst>
                <a:ext uri="{FF2B5EF4-FFF2-40B4-BE49-F238E27FC236}">
                  <a16:creationId xmlns:a16="http://schemas.microsoft.com/office/drawing/2014/main" id="{DBFB8267-6272-4B56-9EEC-A110B1C91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925" y="4554538"/>
              <a:ext cx="1127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" name="Rectangle 10">
              <a:extLst>
                <a:ext uri="{FF2B5EF4-FFF2-40B4-BE49-F238E27FC236}">
                  <a16:creationId xmlns:a16="http://schemas.microsoft.com/office/drawing/2014/main" id="{C4B14623-6E0D-47BA-90F4-EB81617C5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88" y="4554538"/>
              <a:ext cx="379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Integer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A657EEF4-2284-4652-B7D1-22F71F1C2F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975" y="4525963"/>
              <a:ext cx="155575" cy="207963"/>
            </a:xfrm>
            <a:custGeom>
              <a:avLst/>
              <a:gdLst>
                <a:gd name="T0" fmla="*/ 55 w 98"/>
                <a:gd name="T1" fmla="*/ 0 h 131"/>
                <a:gd name="T2" fmla="*/ 98 w 98"/>
                <a:gd name="T3" fmla="*/ 43 h 131"/>
                <a:gd name="T4" fmla="*/ 98 w 98"/>
                <a:gd name="T5" fmla="*/ 131 h 131"/>
                <a:gd name="T6" fmla="*/ 0 w 98"/>
                <a:gd name="T7" fmla="*/ 131 h 131"/>
                <a:gd name="T8" fmla="*/ 0 w 98"/>
                <a:gd name="T9" fmla="*/ 0 h 131"/>
                <a:gd name="T10" fmla="*/ 55 w 98"/>
                <a:gd name="T11" fmla="*/ 0 h 131"/>
                <a:gd name="T12" fmla="*/ 9 w 98"/>
                <a:gd name="T13" fmla="*/ 122 h 131"/>
                <a:gd name="T14" fmla="*/ 90 w 98"/>
                <a:gd name="T15" fmla="*/ 122 h 131"/>
                <a:gd name="T16" fmla="*/ 90 w 98"/>
                <a:gd name="T17" fmla="*/ 48 h 131"/>
                <a:gd name="T18" fmla="*/ 49 w 98"/>
                <a:gd name="T19" fmla="*/ 48 h 131"/>
                <a:gd name="T20" fmla="*/ 49 w 98"/>
                <a:gd name="T21" fmla="*/ 7 h 131"/>
                <a:gd name="T22" fmla="*/ 9 w 98"/>
                <a:gd name="T23" fmla="*/ 7 h 131"/>
                <a:gd name="T24" fmla="*/ 9 w 98"/>
                <a:gd name="T25" fmla="*/ 122 h 131"/>
                <a:gd name="T26" fmla="*/ 58 w 98"/>
                <a:gd name="T27" fmla="*/ 13 h 131"/>
                <a:gd name="T28" fmla="*/ 58 w 98"/>
                <a:gd name="T29" fmla="*/ 40 h 131"/>
                <a:gd name="T30" fmla="*/ 84 w 98"/>
                <a:gd name="T31" fmla="*/ 40 h 131"/>
                <a:gd name="T32" fmla="*/ 58 w 9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1">
                  <a:moveTo>
                    <a:pt x="55" y="0"/>
                  </a:moveTo>
                  <a:lnTo>
                    <a:pt x="98" y="43"/>
                  </a:lnTo>
                  <a:lnTo>
                    <a:pt x="9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5" y="0"/>
                  </a:lnTo>
                  <a:close/>
                  <a:moveTo>
                    <a:pt x="9" y="122"/>
                  </a:moveTo>
                  <a:lnTo>
                    <a:pt x="90" y="122"/>
                  </a:lnTo>
                  <a:lnTo>
                    <a:pt x="90" y="48"/>
                  </a:lnTo>
                  <a:lnTo>
                    <a:pt x="49" y="48"/>
                  </a:lnTo>
                  <a:lnTo>
                    <a:pt x="49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58" y="13"/>
                  </a:moveTo>
                  <a:lnTo>
                    <a:pt x="58" y="40"/>
                  </a:lnTo>
                  <a:lnTo>
                    <a:pt x="84" y="40"/>
                  </a:lnTo>
                  <a:lnTo>
                    <a:pt x="58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uppieren 74">
            <a:extLst>
              <a:ext uri="{FF2B5EF4-FFF2-40B4-BE49-F238E27FC236}">
                <a16:creationId xmlns:a16="http://schemas.microsoft.com/office/drawing/2014/main" id="{D8578B52-196F-417E-852F-B0FBF9856BB2}"/>
              </a:ext>
            </a:extLst>
          </p:cNvPr>
          <p:cNvGrpSpPr/>
          <p:nvPr/>
        </p:nvGrpSpPr>
        <p:grpSpPr>
          <a:xfrm>
            <a:off x="2089150" y="4479926"/>
            <a:ext cx="768350" cy="298450"/>
            <a:chOff x="2089150" y="4479926"/>
            <a:chExt cx="768350" cy="298450"/>
          </a:xfrm>
        </p:grpSpPr>
        <p:sp>
          <p:nvSpPr>
            <p:cNvPr id="16" name="Rectangle 12">
              <a:extLst>
                <a:ext uri="{FF2B5EF4-FFF2-40B4-BE49-F238E27FC236}">
                  <a16:creationId xmlns:a16="http://schemas.microsoft.com/office/drawing/2014/main" id="{93E262D0-9149-47BE-84D1-D24034473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5" y="4481513"/>
              <a:ext cx="762000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234875A9-6979-4BD5-AD1C-2C75F0139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9150" y="4479926"/>
              <a:ext cx="768350" cy="298450"/>
            </a:xfrm>
            <a:custGeom>
              <a:avLst/>
              <a:gdLst>
                <a:gd name="T0" fmla="*/ 0 w 874"/>
                <a:gd name="T1" fmla="*/ 7 h 340"/>
                <a:gd name="T2" fmla="*/ 3 w 874"/>
                <a:gd name="T3" fmla="*/ 107 h 340"/>
                <a:gd name="T4" fmla="*/ 5 w 874"/>
                <a:gd name="T5" fmla="*/ 130 h 340"/>
                <a:gd name="T6" fmla="*/ 3 w 874"/>
                <a:gd name="T7" fmla="*/ 128 h 340"/>
                <a:gd name="T8" fmla="*/ 0 w 874"/>
                <a:gd name="T9" fmla="*/ 228 h 340"/>
                <a:gd name="T10" fmla="*/ 5 w 874"/>
                <a:gd name="T11" fmla="*/ 289 h 340"/>
                <a:gd name="T12" fmla="*/ 5 w 874"/>
                <a:gd name="T13" fmla="*/ 253 h 340"/>
                <a:gd name="T14" fmla="*/ 18 w 874"/>
                <a:gd name="T15" fmla="*/ 337 h 340"/>
                <a:gd name="T16" fmla="*/ 3 w 874"/>
                <a:gd name="T17" fmla="*/ 312 h 340"/>
                <a:gd name="T18" fmla="*/ 77 w 874"/>
                <a:gd name="T19" fmla="*/ 340 h 340"/>
                <a:gd name="T20" fmla="*/ 139 w 874"/>
                <a:gd name="T21" fmla="*/ 335 h 340"/>
                <a:gd name="T22" fmla="*/ 103 w 874"/>
                <a:gd name="T23" fmla="*/ 335 h 340"/>
                <a:gd name="T24" fmla="*/ 164 w 874"/>
                <a:gd name="T25" fmla="*/ 340 h 340"/>
                <a:gd name="T26" fmla="*/ 264 w 874"/>
                <a:gd name="T27" fmla="*/ 337 h 340"/>
                <a:gd name="T28" fmla="*/ 287 w 874"/>
                <a:gd name="T29" fmla="*/ 335 h 340"/>
                <a:gd name="T30" fmla="*/ 285 w 874"/>
                <a:gd name="T31" fmla="*/ 337 h 340"/>
                <a:gd name="T32" fmla="*/ 384 w 874"/>
                <a:gd name="T33" fmla="*/ 340 h 340"/>
                <a:gd name="T34" fmla="*/ 446 w 874"/>
                <a:gd name="T35" fmla="*/ 335 h 340"/>
                <a:gd name="T36" fmla="*/ 410 w 874"/>
                <a:gd name="T37" fmla="*/ 335 h 340"/>
                <a:gd name="T38" fmla="*/ 472 w 874"/>
                <a:gd name="T39" fmla="*/ 340 h 340"/>
                <a:gd name="T40" fmla="*/ 571 w 874"/>
                <a:gd name="T41" fmla="*/ 337 h 340"/>
                <a:gd name="T42" fmla="*/ 594 w 874"/>
                <a:gd name="T43" fmla="*/ 335 h 340"/>
                <a:gd name="T44" fmla="*/ 592 w 874"/>
                <a:gd name="T45" fmla="*/ 337 h 340"/>
                <a:gd name="T46" fmla="*/ 692 w 874"/>
                <a:gd name="T47" fmla="*/ 340 h 340"/>
                <a:gd name="T48" fmla="*/ 753 w 874"/>
                <a:gd name="T49" fmla="*/ 335 h 340"/>
                <a:gd name="T50" fmla="*/ 717 w 874"/>
                <a:gd name="T51" fmla="*/ 335 h 340"/>
                <a:gd name="T52" fmla="*/ 779 w 874"/>
                <a:gd name="T53" fmla="*/ 340 h 340"/>
                <a:gd name="T54" fmla="*/ 869 w 874"/>
                <a:gd name="T55" fmla="*/ 337 h 340"/>
                <a:gd name="T56" fmla="*/ 871 w 874"/>
                <a:gd name="T57" fmla="*/ 340 h 340"/>
                <a:gd name="T58" fmla="*/ 869 w 874"/>
                <a:gd name="T59" fmla="*/ 271 h 340"/>
                <a:gd name="T60" fmla="*/ 869 w 874"/>
                <a:gd name="T61" fmla="*/ 307 h 340"/>
                <a:gd name="T62" fmla="*/ 874 w 874"/>
                <a:gd name="T63" fmla="*/ 245 h 340"/>
                <a:gd name="T64" fmla="*/ 871 w 874"/>
                <a:gd name="T65" fmla="*/ 145 h 340"/>
                <a:gd name="T66" fmla="*/ 869 w 874"/>
                <a:gd name="T67" fmla="*/ 122 h 340"/>
                <a:gd name="T68" fmla="*/ 871 w 874"/>
                <a:gd name="T69" fmla="*/ 125 h 340"/>
                <a:gd name="T70" fmla="*/ 874 w 874"/>
                <a:gd name="T71" fmla="*/ 25 h 340"/>
                <a:gd name="T72" fmla="*/ 832 w 874"/>
                <a:gd name="T73" fmla="*/ 5 h 340"/>
                <a:gd name="T74" fmla="*/ 868 w 874"/>
                <a:gd name="T75" fmla="*/ 5 h 340"/>
                <a:gd name="T76" fmla="*/ 807 w 874"/>
                <a:gd name="T77" fmla="*/ 0 h 340"/>
                <a:gd name="T78" fmla="*/ 707 w 874"/>
                <a:gd name="T79" fmla="*/ 2 h 340"/>
                <a:gd name="T80" fmla="*/ 684 w 874"/>
                <a:gd name="T81" fmla="*/ 5 h 340"/>
                <a:gd name="T82" fmla="*/ 687 w 874"/>
                <a:gd name="T83" fmla="*/ 2 h 340"/>
                <a:gd name="T84" fmla="*/ 587 w 874"/>
                <a:gd name="T85" fmla="*/ 0 h 340"/>
                <a:gd name="T86" fmla="*/ 525 w 874"/>
                <a:gd name="T87" fmla="*/ 5 h 340"/>
                <a:gd name="T88" fmla="*/ 561 w 874"/>
                <a:gd name="T89" fmla="*/ 5 h 340"/>
                <a:gd name="T90" fmla="*/ 500 w 874"/>
                <a:gd name="T91" fmla="*/ 0 h 340"/>
                <a:gd name="T92" fmla="*/ 400 w 874"/>
                <a:gd name="T93" fmla="*/ 2 h 340"/>
                <a:gd name="T94" fmla="*/ 377 w 874"/>
                <a:gd name="T95" fmla="*/ 5 h 340"/>
                <a:gd name="T96" fmla="*/ 379 w 874"/>
                <a:gd name="T97" fmla="*/ 2 h 340"/>
                <a:gd name="T98" fmla="*/ 280 w 874"/>
                <a:gd name="T99" fmla="*/ 0 h 340"/>
                <a:gd name="T100" fmla="*/ 218 w 874"/>
                <a:gd name="T101" fmla="*/ 5 h 340"/>
                <a:gd name="T102" fmla="*/ 254 w 874"/>
                <a:gd name="T103" fmla="*/ 5 h 340"/>
                <a:gd name="T104" fmla="*/ 192 w 874"/>
                <a:gd name="T105" fmla="*/ 0 h 340"/>
                <a:gd name="T106" fmla="*/ 93 w 874"/>
                <a:gd name="T107" fmla="*/ 2 h 340"/>
                <a:gd name="T108" fmla="*/ 70 w 874"/>
                <a:gd name="T109" fmla="*/ 5 h 340"/>
                <a:gd name="T110" fmla="*/ 72 w 874"/>
                <a:gd name="T111" fmla="*/ 2 h 340"/>
                <a:gd name="T112" fmla="*/ 3 w 874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4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6" y="336"/>
                    <a:pt x="326" y="337"/>
                  </a:cubicBezTo>
                  <a:cubicBezTo>
                    <a:pt x="326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9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0" y="339"/>
                    <a:pt x="530" y="337"/>
                  </a:cubicBezTo>
                  <a:cubicBezTo>
                    <a:pt x="530" y="336"/>
                    <a:pt x="532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1" y="335"/>
                  </a:lnTo>
                  <a:lnTo>
                    <a:pt x="869" y="337"/>
                  </a:lnTo>
                  <a:lnTo>
                    <a:pt x="869" y="332"/>
                  </a:lnTo>
                  <a:cubicBezTo>
                    <a:pt x="869" y="331"/>
                    <a:pt x="870" y="330"/>
                    <a:pt x="871" y="330"/>
                  </a:cubicBezTo>
                  <a:cubicBezTo>
                    <a:pt x="873" y="330"/>
                    <a:pt x="874" y="331"/>
                    <a:pt x="874" y="332"/>
                  </a:cubicBezTo>
                  <a:lnTo>
                    <a:pt x="874" y="337"/>
                  </a:lnTo>
                  <a:cubicBezTo>
                    <a:pt x="874" y="339"/>
                    <a:pt x="873" y="340"/>
                    <a:pt x="871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869" y="307"/>
                  </a:moveTo>
                  <a:lnTo>
                    <a:pt x="869" y="271"/>
                  </a:lnTo>
                  <a:cubicBezTo>
                    <a:pt x="869" y="269"/>
                    <a:pt x="870" y="268"/>
                    <a:pt x="871" y="268"/>
                  </a:cubicBezTo>
                  <a:cubicBezTo>
                    <a:pt x="873" y="268"/>
                    <a:pt x="874" y="269"/>
                    <a:pt x="874" y="271"/>
                  </a:cubicBezTo>
                  <a:lnTo>
                    <a:pt x="874" y="307"/>
                  </a:lnTo>
                  <a:cubicBezTo>
                    <a:pt x="874" y="308"/>
                    <a:pt x="873" y="309"/>
                    <a:pt x="871" y="309"/>
                  </a:cubicBezTo>
                  <a:cubicBezTo>
                    <a:pt x="870" y="309"/>
                    <a:pt x="869" y="308"/>
                    <a:pt x="869" y="307"/>
                  </a:cubicBezTo>
                  <a:close/>
                  <a:moveTo>
                    <a:pt x="869" y="245"/>
                  </a:moveTo>
                  <a:lnTo>
                    <a:pt x="869" y="209"/>
                  </a:lnTo>
                  <a:cubicBezTo>
                    <a:pt x="869" y="208"/>
                    <a:pt x="870" y="207"/>
                    <a:pt x="871" y="207"/>
                  </a:cubicBezTo>
                  <a:cubicBezTo>
                    <a:pt x="873" y="207"/>
                    <a:pt x="874" y="208"/>
                    <a:pt x="874" y="209"/>
                  </a:cubicBezTo>
                  <a:lnTo>
                    <a:pt x="874" y="245"/>
                  </a:lnTo>
                  <a:cubicBezTo>
                    <a:pt x="874" y="247"/>
                    <a:pt x="873" y="248"/>
                    <a:pt x="871" y="248"/>
                  </a:cubicBezTo>
                  <a:cubicBezTo>
                    <a:pt x="870" y="248"/>
                    <a:pt x="869" y="247"/>
                    <a:pt x="869" y="245"/>
                  </a:cubicBezTo>
                  <a:close/>
                  <a:moveTo>
                    <a:pt x="869" y="184"/>
                  </a:moveTo>
                  <a:lnTo>
                    <a:pt x="869" y="148"/>
                  </a:lnTo>
                  <a:cubicBezTo>
                    <a:pt x="869" y="147"/>
                    <a:pt x="870" y="145"/>
                    <a:pt x="871" y="145"/>
                  </a:cubicBezTo>
                  <a:cubicBezTo>
                    <a:pt x="873" y="145"/>
                    <a:pt x="874" y="147"/>
                    <a:pt x="874" y="148"/>
                  </a:cubicBezTo>
                  <a:lnTo>
                    <a:pt x="874" y="184"/>
                  </a:lnTo>
                  <a:cubicBezTo>
                    <a:pt x="874" y="185"/>
                    <a:pt x="873" y="186"/>
                    <a:pt x="871" y="186"/>
                  </a:cubicBezTo>
                  <a:cubicBezTo>
                    <a:pt x="870" y="186"/>
                    <a:pt x="869" y="185"/>
                    <a:pt x="869" y="184"/>
                  </a:cubicBezTo>
                  <a:close/>
                  <a:moveTo>
                    <a:pt x="869" y="122"/>
                  </a:moveTo>
                  <a:lnTo>
                    <a:pt x="869" y="86"/>
                  </a:lnTo>
                  <a:cubicBezTo>
                    <a:pt x="869" y="85"/>
                    <a:pt x="870" y="84"/>
                    <a:pt x="871" y="84"/>
                  </a:cubicBezTo>
                  <a:cubicBezTo>
                    <a:pt x="873" y="84"/>
                    <a:pt x="874" y="85"/>
                    <a:pt x="874" y="86"/>
                  </a:cubicBezTo>
                  <a:lnTo>
                    <a:pt x="874" y="122"/>
                  </a:lnTo>
                  <a:cubicBezTo>
                    <a:pt x="874" y="124"/>
                    <a:pt x="873" y="125"/>
                    <a:pt x="871" y="125"/>
                  </a:cubicBezTo>
                  <a:cubicBezTo>
                    <a:pt x="870" y="125"/>
                    <a:pt x="869" y="124"/>
                    <a:pt x="869" y="122"/>
                  </a:cubicBezTo>
                  <a:close/>
                  <a:moveTo>
                    <a:pt x="869" y="61"/>
                  </a:moveTo>
                  <a:lnTo>
                    <a:pt x="869" y="25"/>
                  </a:lnTo>
                  <a:cubicBezTo>
                    <a:pt x="869" y="24"/>
                    <a:pt x="870" y="22"/>
                    <a:pt x="871" y="22"/>
                  </a:cubicBezTo>
                  <a:cubicBezTo>
                    <a:pt x="873" y="22"/>
                    <a:pt x="874" y="24"/>
                    <a:pt x="874" y="25"/>
                  </a:cubicBezTo>
                  <a:lnTo>
                    <a:pt x="874" y="61"/>
                  </a:lnTo>
                  <a:cubicBezTo>
                    <a:pt x="874" y="62"/>
                    <a:pt x="873" y="63"/>
                    <a:pt x="871" y="63"/>
                  </a:cubicBezTo>
                  <a:cubicBezTo>
                    <a:pt x="870" y="63"/>
                    <a:pt x="869" y="62"/>
                    <a:pt x="869" y="61"/>
                  </a:cubicBezTo>
                  <a:close/>
                  <a:moveTo>
                    <a:pt x="868" y="5"/>
                  </a:moveTo>
                  <a:lnTo>
                    <a:pt x="832" y="5"/>
                  </a:lnTo>
                  <a:cubicBezTo>
                    <a:pt x="831" y="5"/>
                    <a:pt x="830" y="4"/>
                    <a:pt x="830" y="2"/>
                  </a:cubicBezTo>
                  <a:cubicBezTo>
                    <a:pt x="830" y="1"/>
                    <a:pt x="831" y="0"/>
                    <a:pt x="832" y="0"/>
                  </a:cubicBezTo>
                  <a:lnTo>
                    <a:pt x="868" y="0"/>
                  </a:lnTo>
                  <a:cubicBezTo>
                    <a:pt x="870" y="0"/>
                    <a:pt x="871" y="1"/>
                    <a:pt x="871" y="2"/>
                  </a:cubicBezTo>
                  <a:cubicBezTo>
                    <a:pt x="871" y="4"/>
                    <a:pt x="870" y="5"/>
                    <a:pt x="868" y="5"/>
                  </a:cubicBezTo>
                  <a:close/>
                  <a:moveTo>
                    <a:pt x="807" y="5"/>
                  </a:moveTo>
                  <a:lnTo>
                    <a:pt x="771" y="5"/>
                  </a:lnTo>
                  <a:cubicBezTo>
                    <a:pt x="770" y="5"/>
                    <a:pt x="768" y="4"/>
                    <a:pt x="768" y="2"/>
                  </a:cubicBezTo>
                  <a:cubicBezTo>
                    <a:pt x="768" y="1"/>
                    <a:pt x="770" y="0"/>
                    <a:pt x="771" y="0"/>
                  </a:cubicBezTo>
                  <a:lnTo>
                    <a:pt x="807" y="0"/>
                  </a:lnTo>
                  <a:cubicBezTo>
                    <a:pt x="808" y="0"/>
                    <a:pt x="809" y="1"/>
                    <a:pt x="809" y="2"/>
                  </a:cubicBezTo>
                  <a:cubicBezTo>
                    <a:pt x="809" y="4"/>
                    <a:pt x="808" y="5"/>
                    <a:pt x="807" y="5"/>
                  </a:cubicBezTo>
                  <a:close/>
                  <a:moveTo>
                    <a:pt x="745" y="5"/>
                  </a:moveTo>
                  <a:lnTo>
                    <a:pt x="710" y="5"/>
                  </a:lnTo>
                  <a:cubicBezTo>
                    <a:pt x="708" y="5"/>
                    <a:pt x="707" y="4"/>
                    <a:pt x="707" y="2"/>
                  </a:cubicBezTo>
                  <a:cubicBezTo>
                    <a:pt x="707" y="1"/>
                    <a:pt x="708" y="0"/>
                    <a:pt x="710" y="0"/>
                  </a:cubicBezTo>
                  <a:lnTo>
                    <a:pt x="745" y="0"/>
                  </a:lnTo>
                  <a:cubicBezTo>
                    <a:pt x="747" y="0"/>
                    <a:pt x="748" y="1"/>
                    <a:pt x="748" y="2"/>
                  </a:cubicBezTo>
                  <a:cubicBezTo>
                    <a:pt x="748" y="4"/>
                    <a:pt x="747" y="5"/>
                    <a:pt x="745" y="5"/>
                  </a:cubicBezTo>
                  <a:close/>
                  <a:moveTo>
                    <a:pt x="684" y="5"/>
                  </a:moveTo>
                  <a:lnTo>
                    <a:pt x="648" y="5"/>
                  </a:lnTo>
                  <a:cubicBezTo>
                    <a:pt x="647" y="5"/>
                    <a:pt x="646" y="4"/>
                    <a:pt x="646" y="2"/>
                  </a:cubicBezTo>
                  <a:cubicBezTo>
                    <a:pt x="646" y="1"/>
                    <a:pt x="647" y="0"/>
                    <a:pt x="648" y="0"/>
                  </a:cubicBezTo>
                  <a:lnTo>
                    <a:pt x="684" y="0"/>
                  </a:lnTo>
                  <a:cubicBezTo>
                    <a:pt x="685" y="0"/>
                    <a:pt x="687" y="1"/>
                    <a:pt x="687" y="2"/>
                  </a:cubicBezTo>
                  <a:cubicBezTo>
                    <a:pt x="687" y="4"/>
                    <a:pt x="685" y="5"/>
                    <a:pt x="684" y="5"/>
                  </a:cubicBezTo>
                  <a:close/>
                  <a:moveTo>
                    <a:pt x="623" y="5"/>
                  </a:moveTo>
                  <a:lnTo>
                    <a:pt x="587" y="5"/>
                  </a:lnTo>
                  <a:cubicBezTo>
                    <a:pt x="585" y="5"/>
                    <a:pt x="584" y="4"/>
                    <a:pt x="584" y="2"/>
                  </a:cubicBezTo>
                  <a:cubicBezTo>
                    <a:pt x="584" y="1"/>
                    <a:pt x="585" y="0"/>
                    <a:pt x="587" y="0"/>
                  </a:cubicBezTo>
                  <a:lnTo>
                    <a:pt x="623" y="0"/>
                  </a:lnTo>
                  <a:cubicBezTo>
                    <a:pt x="624" y="0"/>
                    <a:pt x="625" y="1"/>
                    <a:pt x="625" y="2"/>
                  </a:cubicBezTo>
                  <a:cubicBezTo>
                    <a:pt x="625" y="4"/>
                    <a:pt x="624" y="5"/>
                    <a:pt x="623" y="5"/>
                  </a:cubicBezTo>
                  <a:close/>
                  <a:moveTo>
                    <a:pt x="561" y="5"/>
                  </a:moveTo>
                  <a:lnTo>
                    <a:pt x="525" y="5"/>
                  </a:lnTo>
                  <a:cubicBezTo>
                    <a:pt x="524" y="5"/>
                    <a:pt x="523" y="4"/>
                    <a:pt x="523" y="2"/>
                  </a:cubicBezTo>
                  <a:cubicBezTo>
                    <a:pt x="523" y="1"/>
                    <a:pt x="524" y="0"/>
                    <a:pt x="525" y="0"/>
                  </a:cubicBezTo>
                  <a:lnTo>
                    <a:pt x="561" y="0"/>
                  </a:lnTo>
                  <a:cubicBezTo>
                    <a:pt x="563" y="0"/>
                    <a:pt x="564" y="1"/>
                    <a:pt x="564" y="2"/>
                  </a:cubicBezTo>
                  <a:cubicBezTo>
                    <a:pt x="564" y="4"/>
                    <a:pt x="563" y="5"/>
                    <a:pt x="561" y="5"/>
                  </a:cubicBezTo>
                  <a:close/>
                  <a:moveTo>
                    <a:pt x="500" y="5"/>
                  </a:moveTo>
                  <a:lnTo>
                    <a:pt x="464" y="5"/>
                  </a:lnTo>
                  <a:cubicBezTo>
                    <a:pt x="462" y="5"/>
                    <a:pt x="461" y="4"/>
                    <a:pt x="461" y="2"/>
                  </a:cubicBezTo>
                  <a:cubicBezTo>
                    <a:pt x="461" y="1"/>
                    <a:pt x="462" y="0"/>
                    <a:pt x="464" y="0"/>
                  </a:cubicBezTo>
                  <a:lnTo>
                    <a:pt x="500" y="0"/>
                  </a:lnTo>
                  <a:cubicBezTo>
                    <a:pt x="501" y="0"/>
                    <a:pt x="502" y="1"/>
                    <a:pt x="502" y="2"/>
                  </a:cubicBezTo>
                  <a:cubicBezTo>
                    <a:pt x="502" y="4"/>
                    <a:pt x="501" y="5"/>
                    <a:pt x="500" y="5"/>
                  </a:cubicBezTo>
                  <a:close/>
                  <a:moveTo>
                    <a:pt x="438" y="5"/>
                  </a:moveTo>
                  <a:lnTo>
                    <a:pt x="402" y="5"/>
                  </a:lnTo>
                  <a:cubicBezTo>
                    <a:pt x="401" y="5"/>
                    <a:pt x="400" y="4"/>
                    <a:pt x="400" y="2"/>
                  </a:cubicBezTo>
                  <a:cubicBezTo>
                    <a:pt x="400" y="1"/>
                    <a:pt x="401" y="0"/>
                    <a:pt x="402" y="0"/>
                  </a:cubicBezTo>
                  <a:lnTo>
                    <a:pt x="438" y="0"/>
                  </a:lnTo>
                  <a:cubicBezTo>
                    <a:pt x="440" y="0"/>
                    <a:pt x="441" y="1"/>
                    <a:pt x="441" y="2"/>
                  </a:cubicBezTo>
                  <a:cubicBezTo>
                    <a:pt x="441" y="4"/>
                    <a:pt x="440" y="5"/>
                    <a:pt x="438" y="5"/>
                  </a:cubicBezTo>
                  <a:close/>
                  <a:moveTo>
                    <a:pt x="377" y="5"/>
                  </a:moveTo>
                  <a:lnTo>
                    <a:pt x="341" y="5"/>
                  </a:lnTo>
                  <a:cubicBezTo>
                    <a:pt x="340" y="5"/>
                    <a:pt x="338" y="4"/>
                    <a:pt x="338" y="2"/>
                  </a:cubicBezTo>
                  <a:cubicBezTo>
                    <a:pt x="338" y="1"/>
                    <a:pt x="340" y="0"/>
                    <a:pt x="341" y="0"/>
                  </a:cubicBezTo>
                  <a:lnTo>
                    <a:pt x="377" y="0"/>
                  </a:lnTo>
                  <a:cubicBezTo>
                    <a:pt x="378" y="0"/>
                    <a:pt x="379" y="1"/>
                    <a:pt x="379" y="2"/>
                  </a:cubicBezTo>
                  <a:cubicBezTo>
                    <a:pt x="379" y="4"/>
                    <a:pt x="378" y="5"/>
                    <a:pt x="377" y="5"/>
                  </a:cubicBezTo>
                  <a:close/>
                  <a:moveTo>
                    <a:pt x="315" y="5"/>
                  </a:moveTo>
                  <a:lnTo>
                    <a:pt x="280" y="5"/>
                  </a:lnTo>
                  <a:cubicBezTo>
                    <a:pt x="278" y="5"/>
                    <a:pt x="277" y="4"/>
                    <a:pt x="277" y="2"/>
                  </a:cubicBezTo>
                  <a:cubicBezTo>
                    <a:pt x="277" y="1"/>
                    <a:pt x="278" y="0"/>
                    <a:pt x="280" y="0"/>
                  </a:cubicBezTo>
                  <a:lnTo>
                    <a:pt x="315" y="0"/>
                  </a:lnTo>
                  <a:cubicBezTo>
                    <a:pt x="317" y="0"/>
                    <a:pt x="318" y="1"/>
                    <a:pt x="318" y="2"/>
                  </a:cubicBezTo>
                  <a:cubicBezTo>
                    <a:pt x="318" y="4"/>
                    <a:pt x="317" y="5"/>
                    <a:pt x="315" y="5"/>
                  </a:cubicBezTo>
                  <a:close/>
                  <a:moveTo>
                    <a:pt x="254" y="5"/>
                  </a:moveTo>
                  <a:lnTo>
                    <a:pt x="218" y="5"/>
                  </a:lnTo>
                  <a:cubicBezTo>
                    <a:pt x="217" y="5"/>
                    <a:pt x="216" y="4"/>
                    <a:pt x="216" y="2"/>
                  </a:cubicBezTo>
                  <a:cubicBezTo>
                    <a:pt x="216" y="1"/>
                    <a:pt x="217" y="0"/>
                    <a:pt x="218" y="0"/>
                  </a:cubicBezTo>
                  <a:lnTo>
                    <a:pt x="254" y="0"/>
                  </a:lnTo>
                  <a:cubicBezTo>
                    <a:pt x="255" y="0"/>
                    <a:pt x="256" y="1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lose/>
                  <a:moveTo>
                    <a:pt x="192" y="5"/>
                  </a:moveTo>
                  <a:lnTo>
                    <a:pt x="157" y="5"/>
                  </a:lnTo>
                  <a:cubicBezTo>
                    <a:pt x="155" y="5"/>
                    <a:pt x="154" y="4"/>
                    <a:pt x="154" y="2"/>
                  </a:cubicBezTo>
                  <a:cubicBezTo>
                    <a:pt x="154" y="1"/>
                    <a:pt x="155" y="0"/>
                    <a:pt x="157" y="0"/>
                  </a:cubicBezTo>
                  <a:lnTo>
                    <a:pt x="192" y="0"/>
                  </a:lnTo>
                  <a:cubicBezTo>
                    <a:pt x="194" y="0"/>
                    <a:pt x="195" y="1"/>
                    <a:pt x="195" y="2"/>
                  </a:cubicBezTo>
                  <a:cubicBezTo>
                    <a:pt x="195" y="4"/>
                    <a:pt x="194" y="5"/>
                    <a:pt x="192" y="5"/>
                  </a:cubicBezTo>
                  <a:close/>
                  <a:moveTo>
                    <a:pt x="131" y="5"/>
                  </a:moveTo>
                  <a:lnTo>
                    <a:pt x="95" y="5"/>
                  </a:lnTo>
                  <a:cubicBezTo>
                    <a:pt x="94" y="5"/>
                    <a:pt x="93" y="4"/>
                    <a:pt x="93" y="2"/>
                  </a:cubicBezTo>
                  <a:cubicBezTo>
                    <a:pt x="93" y="1"/>
                    <a:pt x="94" y="0"/>
                    <a:pt x="95" y="0"/>
                  </a:cubicBezTo>
                  <a:lnTo>
                    <a:pt x="131" y="0"/>
                  </a:lnTo>
                  <a:cubicBezTo>
                    <a:pt x="132" y="0"/>
                    <a:pt x="134" y="1"/>
                    <a:pt x="134" y="2"/>
                  </a:cubicBezTo>
                  <a:cubicBezTo>
                    <a:pt x="134" y="4"/>
                    <a:pt x="132" y="5"/>
                    <a:pt x="131" y="5"/>
                  </a:cubicBezTo>
                  <a:close/>
                  <a:moveTo>
                    <a:pt x="70" y="5"/>
                  </a:moveTo>
                  <a:lnTo>
                    <a:pt x="34" y="5"/>
                  </a:lnTo>
                  <a:cubicBezTo>
                    <a:pt x="32" y="5"/>
                    <a:pt x="31" y="4"/>
                    <a:pt x="31" y="2"/>
                  </a:cubicBezTo>
                  <a:cubicBezTo>
                    <a:pt x="31" y="1"/>
                    <a:pt x="32" y="0"/>
                    <a:pt x="34" y="0"/>
                  </a:cubicBezTo>
                  <a:lnTo>
                    <a:pt x="70" y="0"/>
                  </a:lnTo>
                  <a:cubicBezTo>
                    <a:pt x="71" y="0"/>
                    <a:pt x="72" y="1"/>
                    <a:pt x="72" y="2"/>
                  </a:cubicBezTo>
                  <a:cubicBezTo>
                    <a:pt x="72" y="4"/>
                    <a:pt x="71" y="5"/>
                    <a:pt x="70" y="5"/>
                  </a:cubicBezTo>
                  <a:close/>
                  <a:moveTo>
                    <a:pt x="8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8" y="0"/>
                  </a:lnTo>
                  <a:cubicBezTo>
                    <a:pt x="10" y="0"/>
                    <a:pt x="11" y="1"/>
                    <a:pt x="11" y="2"/>
                  </a:cubicBezTo>
                  <a:cubicBezTo>
                    <a:pt x="11" y="4"/>
                    <a:pt x="10" y="5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4">
              <a:extLst>
                <a:ext uri="{FF2B5EF4-FFF2-40B4-BE49-F238E27FC236}">
                  <a16:creationId xmlns:a16="http://schemas.microsoft.com/office/drawing/2014/main" id="{5EE9C741-EAC3-4A28-B881-F9842C503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88" y="4554538"/>
              <a:ext cx="26670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" name="Rectangle 15">
              <a:extLst>
                <a:ext uri="{FF2B5EF4-FFF2-40B4-BE49-F238E27FC236}">
                  <a16:creationId xmlns:a16="http://schemas.microsoft.com/office/drawing/2014/main" id="{09166528-BA1F-4713-9FB8-0705BB748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188" y="4554538"/>
              <a:ext cx="32385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0E356833-C35C-4C5A-A8C6-E5BAF2437E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5413" y="4525963"/>
              <a:ext cx="171450" cy="207963"/>
            </a:xfrm>
            <a:custGeom>
              <a:avLst/>
              <a:gdLst>
                <a:gd name="T0" fmla="*/ 60 w 108"/>
                <a:gd name="T1" fmla="*/ 0 h 131"/>
                <a:gd name="T2" fmla="*/ 108 w 108"/>
                <a:gd name="T3" fmla="*/ 43 h 131"/>
                <a:gd name="T4" fmla="*/ 108 w 108"/>
                <a:gd name="T5" fmla="*/ 131 h 131"/>
                <a:gd name="T6" fmla="*/ 0 w 108"/>
                <a:gd name="T7" fmla="*/ 131 h 131"/>
                <a:gd name="T8" fmla="*/ 0 w 108"/>
                <a:gd name="T9" fmla="*/ 0 h 131"/>
                <a:gd name="T10" fmla="*/ 60 w 108"/>
                <a:gd name="T11" fmla="*/ 0 h 131"/>
                <a:gd name="T12" fmla="*/ 9 w 108"/>
                <a:gd name="T13" fmla="*/ 122 h 131"/>
                <a:gd name="T14" fmla="*/ 99 w 108"/>
                <a:gd name="T15" fmla="*/ 122 h 131"/>
                <a:gd name="T16" fmla="*/ 99 w 108"/>
                <a:gd name="T17" fmla="*/ 48 h 131"/>
                <a:gd name="T18" fmla="*/ 54 w 108"/>
                <a:gd name="T19" fmla="*/ 48 h 131"/>
                <a:gd name="T20" fmla="*/ 54 w 108"/>
                <a:gd name="T21" fmla="*/ 7 h 131"/>
                <a:gd name="T22" fmla="*/ 9 w 108"/>
                <a:gd name="T23" fmla="*/ 7 h 131"/>
                <a:gd name="T24" fmla="*/ 9 w 108"/>
                <a:gd name="T25" fmla="*/ 122 h 131"/>
                <a:gd name="T26" fmla="*/ 63 w 108"/>
                <a:gd name="T27" fmla="*/ 13 h 131"/>
                <a:gd name="T28" fmla="*/ 63 w 108"/>
                <a:gd name="T29" fmla="*/ 40 h 131"/>
                <a:gd name="T30" fmla="*/ 92 w 108"/>
                <a:gd name="T31" fmla="*/ 40 h 131"/>
                <a:gd name="T32" fmla="*/ 63 w 10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131">
                  <a:moveTo>
                    <a:pt x="60" y="0"/>
                  </a:moveTo>
                  <a:lnTo>
                    <a:pt x="108" y="43"/>
                  </a:lnTo>
                  <a:lnTo>
                    <a:pt x="10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9" y="122"/>
                  </a:moveTo>
                  <a:lnTo>
                    <a:pt x="99" y="122"/>
                  </a:lnTo>
                  <a:lnTo>
                    <a:pt x="99" y="48"/>
                  </a:lnTo>
                  <a:lnTo>
                    <a:pt x="54" y="48"/>
                  </a:lnTo>
                  <a:lnTo>
                    <a:pt x="54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3" y="13"/>
                  </a:moveTo>
                  <a:lnTo>
                    <a:pt x="63" y="40"/>
                  </a:lnTo>
                  <a:lnTo>
                    <a:pt x="92" y="40"/>
                  </a:lnTo>
                  <a:lnTo>
                    <a:pt x="6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5B754006-ECE2-4D11-876F-397D5DFE2F45}"/>
              </a:ext>
            </a:extLst>
          </p:cNvPr>
          <p:cNvGrpSpPr/>
          <p:nvPr/>
        </p:nvGrpSpPr>
        <p:grpSpPr>
          <a:xfrm>
            <a:off x="2951163" y="4479926"/>
            <a:ext cx="1038225" cy="298450"/>
            <a:chOff x="2951163" y="4479926"/>
            <a:chExt cx="1038225" cy="298450"/>
          </a:xfrm>
        </p:grpSpPr>
        <p:sp>
          <p:nvSpPr>
            <p:cNvPr id="21" name="Rectangle 17">
              <a:extLst>
                <a:ext uri="{FF2B5EF4-FFF2-40B4-BE49-F238E27FC236}">
                  <a16:creationId xmlns:a16="http://schemas.microsoft.com/office/drawing/2014/main" id="{F3016F7E-4018-4D43-BE18-FD7103447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38" y="4481513"/>
              <a:ext cx="1033463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A75D1312-FCF2-463D-9CCF-66FCD9C576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1163" y="4479926"/>
              <a:ext cx="1038225" cy="298450"/>
            </a:xfrm>
            <a:custGeom>
              <a:avLst/>
              <a:gdLst>
                <a:gd name="T0" fmla="*/ 2 w 1182"/>
                <a:gd name="T1" fmla="*/ 5 h 340"/>
                <a:gd name="T2" fmla="*/ 0 w 1182"/>
                <a:gd name="T3" fmla="*/ 69 h 340"/>
                <a:gd name="T4" fmla="*/ 0 w 1182"/>
                <a:gd name="T5" fmla="*/ 166 h 340"/>
                <a:gd name="T6" fmla="*/ 2 w 1182"/>
                <a:gd name="T7" fmla="*/ 230 h 340"/>
                <a:gd name="T8" fmla="*/ 5 w 1182"/>
                <a:gd name="T9" fmla="*/ 289 h 340"/>
                <a:gd name="T10" fmla="*/ 5 w 1182"/>
                <a:gd name="T11" fmla="*/ 315 h 340"/>
                <a:gd name="T12" fmla="*/ 2 w 1182"/>
                <a:gd name="T13" fmla="*/ 340 h 340"/>
                <a:gd name="T14" fmla="*/ 77 w 1182"/>
                <a:gd name="T15" fmla="*/ 335 h 340"/>
                <a:gd name="T16" fmla="*/ 103 w 1182"/>
                <a:gd name="T17" fmla="*/ 335 h 340"/>
                <a:gd name="T18" fmla="*/ 103 w 1182"/>
                <a:gd name="T19" fmla="*/ 335 h 340"/>
                <a:gd name="T20" fmla="*/ 162 w 1182"/>
                <a:gd name="T21" fmla="*/ 337 h 340"/>
                <a:gd name="T22" fmla="*/ 226 w 1182"/>
                <a:gd name="T23" fmla="*/ 340 h 340"/>
                <a:gd name="T24" fmla="*/ 323 w 1182"/>
                <a:gd name="T25" fmla="*/ 340 h 340"/>
                <a:gd name="T26" fmla="*/ 387 w 1182"/>
                <a:gd name="T27" fmla="*/ 337 h 340"/>
                <a:gd name="T28" fmla="*/ 446 w 1182"/>
                <a:gd name="T29" fmla="*/ 335 h 340"/>
                <a:gd name="T30" fmla="*/ 471 w 1182"/>
                <a:gd name="T31" fmla="*/ 335 h 340"/>
                <a:gd name="T32" fmla="*/ 471 w 1182"/>
                <a:gd name="T33" fmla="*/ 335 h 340"/>
                <a:gd name="T34" fmla="*/ 530 w 1182"/>
                <a:gd name="T35" fmla="*/ 337 h 340"/>
                <a:gd name="T36" fmla="*/ 594 w 1182"/>
                <a:gd name="T37" fmla="*/ 340 h 340"/>
                <a:gd name="T38" fmla="*/ 692 w 1182"/>
                <a:gd name="T39" fmla="*/ 340 h 340"/>
                <a:gd name="T40" fmla="*/ 756 w 1182"/>
                <a:gd name="T41" fmla="*/ 337 h 340"/>
                <a:gd name="T42" fmla="*/ 814 w 1182"/>
                <a:gd name="T43" fmla="*/ 335 h 340"/>
                <a:gd name="T44" fmla="*/ 840 w 1182"/>
                <a:gd name="T45" fmla="*/ 335 h 340"/>
                <a:gd name="T46" fmla="*/ 840 w 1182"/>
                <a:gd name="T47" fmla="*/ 335 h 340"/>
                <a:gd name="T48" fmla="*/ 899 w 1182"/>
                <a:gd name="T49" fmla="*/ 337 h 340"/>
                <a:gd name="T50" fmla="*/ 963 w 1182"/>
                <a:gd name="T51" fmla="*/ 340 h 340"/>
                <a:gd name="T52" fmla="*/ 1060 w 1182"/>
                <a:gd name="T53" fmla="*/ 340 h 340"/>
                <a:gd name="T54" fmla="*/ 1124 w 1182"/>
                <a:gd name="T55" fmla="*/ 337 h 340"/>
                <a:gd name="T56" fmla="*/ 1180 w 1182"/>
                <a:gd name="T57" fmla="*/ 335 h 340"/>
                <a:gd name="T58" fmla="*/ 1180 w 1182"/>
                <a:gd name="T59" fmla="*/ 340 h 340"/>
                <a:gd name="T60" fmla="*/ 1180 w 1182"/>
                <a:gd name="T61" fmla="*/ 270 h 340"/>
                <a:gd name="T62" fmla="*/ 1177 w 1182"/>
                <a:gd name="T63" fmla="*/ 211 h 340"/>
                <a:gd name="T64" fmla="*/ 1177 w 1182"/>
                <a:gd name="T65" fmla="*/ 185 h 340"/>
                <a:gd name="T66" fmla="*/ 1177 w 1182"/>
                <a:gd name="T67" fmla="*/ 185 h 340"/>
                <a:gd name="T68" fmla="*/ 1180 w 1182"/>
                <a:gd name="T69" fmla="*/ 127 h 340"/>
                <a:gd name="T70" fmla="*/ 1182 w 1182"/>
                <a:gd name="T71" fmla="*/ 63 h 340"/>
                <a:gd name="T72" fmla="*/ 1143 w 1182"/>
                <a:gd name="T73" fmla="*/ 0 h 340"/>
                <a:gd name="T74" fmla="*/ 1079 w 1182"/>
                <a:gd name="T75" fmla="*/ 2 h 340"/>
                <a:gd name="T76" fmla="*/ 1020 w 1182"/>
                <a:gd name="T77" fmla="*/ 5 h 340"/>
                <a:gd name="T78" fmla="*/ 994 w 1182"/>
                <a:gd name="T79" fmla="*/ 5 h 340"/>
                <a:gd name="T80" fmla="*/ 994 w 1182"/>
                <a:gd name="T81" fmla="*/ 5 h 340"/>
                <a:gd name="T82" fmla="*/ 935 w 1182"/>
                <a:gd name="T83" fmla="*/ 2 h 340"/>
                <a:gd name="T84" fmla="*/ 871 w 1182"/>
                <a:gd name="T85" fmla="*/ 0 h 340"/>
                <a:gd name="T86" fmla="*/ 774 w 1182"/>
                <a:gd name="T87" fmla="*/ 0 h 340"/>
                <a:gd name="T88" fmla="*/ 710 w 1182"/>
                <a:gd name="T89" fmla="*/ 2 h 340"/>
                <a:gd name="T90" fmla="*/ 651 w 1182"/>
                <a:gd name="T91" fmla="*/ 5 h 340"/>
                <a:gd name="T92" fmla="*/ 626 w 1182"/>
                <a:gd name="T93" fmla="*/ 5 h 340"/>
                <a:gd name="T94" fmla="*/ 626 w 1182"/>
                <a:gd name="T95" fmla="*/ 5 h 340"/>
                <a:gd name="T96" fmla="*/ 567 w 1182"/>
                <a:gd name="T97" fmla="*/ 2 h 340"/>
                <a:gd name="T98" fmla="*/ 503 w 1182"/>
                <a:gd name="T99" fmla="*/ 0 h 340"/>
                <a:gd name="T100" fmla="*/ 406 w 1182"/>
                <a:gd name="T101" fmla="*/ 0 h 340"/>
                <a:gd name="T102" fmla="*/ 342 w 1182"/>
                <a:gd name="T103" fmla="*/ 2 h 340"/>
                <a:gd name="T104" fmla="*/ 283 w 1182"/>
                <a:gd name="T105" fmla="*/ 5 h 340"/>
                <a:gd name="T106" fmla="*/ 257 w 1182"/>
                <a:gd name="T107" fmla="*/ 5 h 340"/>
                <a:gd name="T108" fmla="*/ 257 w 1182"/>
                <a:gd name="T109" fmla="*/ 5 h 340"/>
                <a:gd name="T110" fmla="*/ 198 w 1182"/>
                <a:gd name="T111" fmla="*/ 2 h 340"/>
                <a:gd name="T112" fmla="*/ 134 w 1182"/>
                <a:gd name="T113" fmla="*/ 0 h 340"/>
                <a:gd name="T114" fmla="*/ 37 w 1182"/>
                <a:gd name="T115" fmla="*/ 0 h 340"/>
                <a:gd name="T116" fmla="*/ 0 w 1182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2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2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2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2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2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2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2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2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2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2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2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1" y="335"/>
                    <a:pt x="203" y="336"/>
                    <a:pt x="203" y="337"/>
                  </a:cubicBezTo>
                  <a:cubicBezTo>
                    <a:pt x="203" y="339"/>
                    <a:pt x="201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1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1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5" y="336"/>
                    <a:pt x="325" y="337"/>
                  </a:cubicBezTo>
                  <a:cubicBezTo>
                    <a:pt x="325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4" y="339"/>
                    <a:pt x="284" y="337"/>
                  </a:cubicBezTo>
                  <a:cubicBezTo>
                    <a:pt x="284" y="336"/>
                    <a:pt x="286" y="335"/>
                    <a:pt x="287" y="335"/>
                  </a:cubicBezTo>
                  <a:close/>
                  <a:moveTo>
                    <a:pt x="348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8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8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8" y="340"/>
                    <a:pt x="407" y="339"/>
                    <a:pt x="407" y="337"/>
                  </a:cubicBezTo>
                  <a:cubicBezTo>
                    <a:pt x="407" y="336"/>
                    <a:pt x="408" y="335"/>
                    <a:pt x="410" y="335"/>
                  </a:cubicBezTo>
                  <a:close/>
                  <a:moveTo>
                    <a:pt x="471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1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1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1" y="340"/>
                    <a:pt x="530" y="339"/>
                    <a:pt x="530" y="337"/>
                  </a:cubicBezTo>
                  <a:cubicBezTo>
                    <a:pt x="530" y="336"/>
                    <a:pt x="531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1" y="335"/>
                    <a:pt x="633" y="336"/>
                    <a:pt x="633" y="337"/>
                  </a:cubicBezTo>
                  <a:cubicBezTo>
                    <a:pt x="633" y="339"/>
                    <a:pt x="631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4" y="335"/>
                    <a:pt x="756" y="336"/>
                    <a:pt x="756" y="337"/>
                  </a:cubicBezTo>
                  <a:cubicBezTo>
                    <a:pt x="756" y="339"/>
                    <a:pt x="754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4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4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7" y="335"/>
                    <a:pt x="878" y="336"/>
                    <a:pt x="878" y="337"/>
                  </a:cubicBezTo>
                  <a:cubicBezTo>
                    <a:pt x="878" y="339"/>
                    <a:pt x="877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7" y="339"/>
                    <a:pt x="837" y="337"/>
                  </a:cubicBezTo>
                  <a:cubicBezTo>
                    <a:pt x="837" y="336"/>
                    <a:pt x="839" y="335"/>
                    <a:pt x="840" y="335"/>
                  </a:cubicBezTo>
                  <a:close/>
                  <a:moveTo>
                    <a:pt x="901" y="335"/>
                  </a:moveTo>
                  <a:lnTo>
                    <a:pt x="937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7" y="340"/>
                  </a:cubicBezTo>
                  <a:lnTo>
                    <a:pt x="901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1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0" y="335"/>
                    <a:pt x="1001" y="336"/>
                    <a:pt x="1001" y="337"/>
                  </a:cubicBezTo>
                  <a:cubicBezTo>
                    <a:pt x="1001" y="339"/>
                    <a:pt x="1000" y="340"/>
                    <a:pt x="999" y="340"/>
                  </a:cubicBezTo>
                  <a:lnTo>
                    <a:pt x="963" y="340"/>
                  </a:lnTo>
                  <a:cubicBezTo>
                    <a:pt x="961" y="340"/>
                    <a:pt x="960" y="339"/>
                    <a:pt x="960" y="337"/>
                  </a:cubicBezTo>
                  <a:cubicBezTo>
                    <a:pt x="960" y="336"/>
                    <a:pt x="961" y="335"/>
                    <a:pt x="963" y="335"/>
                  </a:cubicBezTo>
                  <a:close/>
                  <a:moveTo>
                    <a:pt x="1024" y="335"/>
                  </a:moveTo>
                  <a:lnTo>
                    <a:pt x="1060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0" y="340"/>
                  </a:cubicBezTo>
                  <a:lnTo>
                    <a:pt x="1024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4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4" y="336"/>
                    <a:pt x="1124" y="337"/>
                  </a:cubicBezTo>
                  <a:cubicBezTo>
                    <a:pt x="1124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4" y="340"/>
                    <a:pt x="1083" y="339"/>
                    <a:pt x="1083" y="337"/>
                  </a:cubicBezTo>
                  <a:cubicBezTo>
                    <a:pt x="1083" y="336"/>
                    <a:pt x="1084" y="335"/>
                    <a:pt x="1086" y="335"/>
                  </a:cubicBezTo>
                  <a:close/>
                  <a:moveTo>
                    <a:pt x="1147" y="335"/>
                  </a:moveTo>
                  <a:lnTo>
                    <a:pt x="1180" y="335"/>
                  </a:lnTo>
                  <a:lnTo>
                    <a:pt x="1177" y="337"/>
                  </a:lnTo>
                  <a:lnTo>
                    <a:pt x="1177" y="334"/>
                  </a:lnTo>
                  <a:cubicBezTo>
                    <a:pt x="1177" y="332"/>
                    <a:pt x="1178" y="331"/>
                    <a:pt x="1180" y="331"/>
                  </a:cubicBezTo>
                  <a:cubicBezTo>
                    <a:pt x="1181" y="331"/>
                    <a:pt x="1182" y="332"/>
                    <a:pt x="1182" y="334"/>
                  </a:cubicBezTo>
                  <a:lnTo>
                    <a:pt x="1182" y="337"/>
                  </a:lnTo>
                  <a:cubicBezTo>
                    <a:pt x="1182" y="339"/>
                    <a:pt x="1181" y="340"/>
                    <a:pt x="1180" y="340"/>
                  </a:cubicBezTo>
                  <a:lnTo>
                    <a:pt x="1147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7" y="335"/>
                  </a:cubicBezTo>
                  <a:close/>
                  <a:moveTo>
                    <a:pt x="1177" y="308"/>
                  </a:moveTo>
                  <a:lnTo>
                    <a:pt x="1177" y="272"/>
                  </a:lnTo>
                  <a:cubicBezTo>
                    <a:pt x="1177" y="271"/>
                    <a:pt x="1178" y="270"/>
                    <a:pt x="1180" y="270"/>
                  </a:cubicBezTo>
                  <a:cubicBezTo>
                    <a:pt x="1181" y="270"/>
                    <a:pt x="1182" y="271"/>
                    <a:pt x="1182" y="272"/>
                  </a:cubicBezTo>
                  <a:lnTo>
                    <a:pt x="1182" y="308"/>
                  </a:lnTo>
                  <a:cubicBezTo>
                    <a:pt x="1182" y="310"/>
                    <a:pt x="1181" y="311"/>
                    <a:pt x="1180" y="311"/>
                  </a:cubicBezTo>
                  <a:cubicBezTo>
                    <a:pt x="1178" y="311"/>
                    <a:pt x="1177" y="310"/>
                    <a:pt x="1177" y="308"/>
                  </a:cubicBezTo>
                  <a:close/>
                  <a:moveTo>
                    <a:pt x="1177" y="247"/>
                  </a:moveTo>
                  <a:lnTo>
                    <a:pt x="1177" y="211"/>
                  </a:lnTo>
                  <a:cubicBezTo>
                    <a:pt x="1177" y="210"/>
                    <a:pt x="1178" y="208"/>
                    <a:pt x="1180" y="208"/>
                  </a:cubicBezTo>
                  <a:cubicBezTo>
                    <a:pt x="1181" y="208"/>
                    <a:pt x="1182" y="210"/>
                    <a:pt x="1182" y="211"/>
                  </a:cubicBezTo>
                  <a:lnTo>
                    <a:pt x="1182" y="247"/>
                  </a:lnTo>
                  <a:cubicBezTo>
                    <a:pt x="1182" y="248"/>
                    <a:pt x="1181" y="249"/>
                    <a:pt x="1180" y="249"/>
                  </a:cubicBezTo>
                  <a:cubicBezTo>
                    <a:pt x="1178" y="249"/>
                    <a:pt x="1177" y="248"/>
                    <a:pt x="1177" y="247"/>
                  </a:cubicBezTo>
                  <a:close/>
                  <a:moveTo>
                    <a:pt x="1177" y="185"/>
                  </a:moveTo>
                  <a:lnTo>
                    <a:pt x="1177" y="150"/>
                  </a:lnTo>
                  <a:cubicBezTo>
                    <a:pt x="1177" y="148"/>
                    <a:pt x="1178" y="147"/>
                    <a:pt x="1180" y="147"/>
                  </a:cubicBezTo>
                  <a:cubicBezTo>
                    <a:pt x="1181" y="147"/>
                    <a:pt x="1182" y="148"/>
                    <a:pt x="1182" y="150"/>
                  </a:cubicBezTo>
                  <a:lnTo>
                    <a:pt x="1182" y="185"/>
                  </a:lnTo>
                  <a:cubicBezTo>
                    <a:pt x="1182" y="187"/>
                    <a:pt x="1181" y="188"/>
                    <a:pt x="1180" y="188"/>
                  </a:cubicBezTo>
                  <a:cubicBezTo>
                    <a:pt x="1178" y="188"/>
                    <a:pt x="1177" y="187"/>
                    <a:pt x="1177" y="185"/>
                  </a:cubicBezTo>
                  <a:close/>
                  <a:moveTo>
                    <a:pt x="1177" y="124"/>
                  </a:moveTo>
                  <a:lnTo>
                    <a:pt x="1177" y="88"/>
                  </a:lnTo>
                  <a:cubicBezTo>
                    <a:pt x="1177" y="87"/>
                    <a:pt x="1178" y="86"/>
                    <a:pt x="1180" y="86"/>
                  </a:cubicBezTo>
                  <a:cubicBezTo>
                    <a:pt x="1181" y="86"/>
                    <a:pt x="1182" y="87"/>
                    <a:pt x="1182" y="88"/>
                  </a:cubicBezTo>
                  <a:lnTo>
                    <a:pt x="1182" y="124"/>
                  </a:lnTo>
                  <a:cubicBezTo>
                    <a:pt x="1182" y="125"/>
                    <a:pt x="1181" y="127"/>
                    <a:pt x="1180" y="127"/>
                  </a:cubicBezTo>
                  <a:cubicBezTo>
                    <a:pt x="1178" y="127"/>
                    <a:pt x="1177" y="125"/>
                    <a:pt x="1177" y="124"/>
                  </a:cubicBezTo>
                  <a:close/>
                  <a:moveTo>
                    <a:pt x="1177" y="63"/>
                  </a:moveTo>
                  <a:lnTo>
                    <a:pt x="1177" y="27"/>
                  </a:lnTo>
                  <a:cubicBezTo>
                    <a:pt x="1177" y="25"/>
                    <a:pt x="1178" y="24"/>
                    <a:pt x="1180" y="24"/>
                  </a:cubicBezTo>
                  <a:cubicBezTo>
                    <a:pt x="1181" y="24"/>
                    <a:pt x="1182" y="25"/>
                    <a:pt x="1182" y="27"/>
                  </a:cubicBezTo>
                  <a:lnTo>
                    <a:pt x="1182" y="63"/>
                  </a:lnTo>
                  <a:cubicBezTo>
                    <a:pt x="1182" y="64"/>
                    <a:pt x="1181" y="65"/>
                    <a:pt x="1180" y="65"/>
                  </a:cubicBezTo>
                  <a:cubicBezTo>
                    <a:pt x="1178" y="65"/>
                    <a:pt x="1177" y="64"/>
                    <a:pt x="1177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1" y="5"/>
                    <a:pt x="1140" y="4"/>
                    <a:pt x="1140" y="2"/>
                  </a:cubicBezTo>
                  <a:cubicBezTo>
                    <a:pt x="1140" y="1"/>
                    <a:pt x="1141" y="0"/>
                    <a:pt x="1143" y="0"/>
                  </a:cubicBezTo>
                  <a:lnTo>
                    <a:pt x="1179" y="0"/>
                  </a:lnTo>
                  <a:cubicBezTo>
                    <a:pt x="1180" y="0"/>
                    <a:pt x="1181" y="1"/>
                    <a:pt x="1181" y="2"/>
                  </a:cubicBezTo>
                  <a:cubicBezTo>
                    <a:pt x="1181" y="4"/>
                    <a:pt x="1180" y="5"/>
                    <a:pt x="1179" y="5"/>
                  </a:cubicBezTo>
                  <a:close/>
                  <a:moveTo>
                    <a:pt x="1117" y="5"/>
                  </a:moveTo>
                  <a:lnTo>
                    <a:pt x="1081" y="5"/>
                  </a:lnTo>
                  <a:cubicBezTo>
                    <a:pt x="1080" y="5"/>
                    <a:pt x="1079" y="4"/>
                    <a:pt x="1079" y="2"/>
                  </a:cubicBezTo>
                  <a:cubicBezTo>
                    <a:pt x="1079" y="1"/>
                    <a:pt x="1080" y="0"/>
                    <a:pt x="1081" y="0"/>
                  </a:cubicBezTo>
                  <a:lnTo>
                    <a:pt x="1117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7" y="5"/>
                  </a:cubicBezTo>
                  <a:close/>
                  <a:moveTo>
                    <a:pt x="1056" y="5"/>
                  </a:moveTo>
                  <a:lnTo>
                    <a:pt x="1020" y="5"/>
                  </a:lnTo>
                  <a:cubicBezTo>
                    <a:pt x="1018" y="5"/>
                    <a:pt x="1017" y="4"/>
                    <a:pt x="1017" y="2"/>
                  </a:cubicBezTo>
                  <a:cubicBezTo>
                    <a:pt x="1017" y="1"/>
                    <a:pt x="1018" y="0"/>
                    <a:pt x="1020" y="0"/>
                  </a:cubicBezTo>
                  <a:lnTo>
                    <a:pt x="1056" y="0"/>
                  </a:lnTo>
                  <a:cubicBezTo>
                    <a:pt x="1057" y="0"/>
                    <a:pt x="1058" y="1"/>
                    <a:pt x="1058" y="2"/>
                  </a:cubicBezTo>
                  <a:cubicBezTo>
                    <a:pt x="1058" y="4"/>
                    <a:pt x="1057" y="5"/>
                    <a:pt x="1056" y="5"/>
                  </a:cubicBezTo>
                  <a:close/>
                  <a:moveTo>
                    <a:pt x="994" y="5"/>
                  </a:moveTo>
                  <a:lnTo>
                    <a:pt x="958" y="5"/>
                  </a:lnTo>
                  <a:cubicBezTo>
                    <a:pt x="957" y="5"/>
                    <a:pt x="956" y="4"/>
                    <a:pt x="956" y="2"/>
                  </a:cubicBezTo>
                  <a:cubicBezTo>
                    <a:pt x="956" y="1"/>
                    <a:pt x="957" y="0"/>
                    <a:pt x="958" y="0"/>
                  </a:cubicBezTo>
                  <a:lnTo>
                    <a:pt x="994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4" y="5"/>
                  </a:cubicBezTo>
                  <a:close/>
                  <a:moveTo>
                    <a:pt x="933" y="5"/>
                  </a:moveTo>
                  <a:lnTo>
                    <a:pt x="897" y="5"/>
                  </a:lnTo>
                  <a:cubicBezTo>
                    <a:pt x="896" y="5"/>
                    <a:pt x="894" y="4"/>
                    <a:pt x="894" y="2"/>
                  </a:cubicBezTo>
                  <a:cubicBezTo>
                    <a:pt x="894" y="1"/>
                    <a:pt x="896" y="0"/>
                    <a:pt x="897" y="0"/>
                  </a:cubicBezTo>
                  <a:lnTo>
                    <a:pt x="933" y="0"/>
                  </a:lnTo>
                  <a:cubicBezTo>
                    <a:pt x="934" y="0"/>
                    <a:pt x="935" y="1"/>
                    <a:pt x="935" y="2"/>
                  </a:cubicBezTo>
                  <a:cubicBezTo>
                    <a:pt x="935" y="4"/>
                    <a:pt x="934" y="5"/>
                    <a:pt x="933" y="5"/>
                  </a:cubicBezTo>
                  <a:close/>
                  <a:moveTo>
                    <a:pt x="871" y="5"/>
                  </a:moveTo>
                  <a:lnTo>
                    <a:pt x="836" y="5"/>
                  </a:lnTo>
                  <a:cubicBezTo>
                    <a:pt x="834" y="5"/>
                    <a:pt x="833" y="4"/>
                    <a:pt x="833" y="2"/>
                  </a:cubicBezTo>
                  <a:cubicBezTo>
                    <a:pt x="833" y="1"/>
                    <a:pt x="834" y="0"/>
                    <a:pt x="836" y="0"/>
                  </a:cubicBezTo>
                  <a:lnTo>
                    <a:pt x="871" y="0"/>
                  </a:lnTo>
                  <a:cubicBezTo>
                    <a:pt x="873" y="0"/>
                    <a:pt x="874" y="1"/>
                    <a:pt x="874" y="2"/>
                  </a:cubicBezTo>
                  <a:cubicBezTo>
                    <a:pt x="874" y="4"/>
                    <a:pt x="873" y="5"/>
                    <a:pt x="871" y="5"/>
                  </a:cubicBezTo>
                  <a:close/>
                  <a:moveTo>
                    <a:pt x="810" y="5"/>
                  </a:moveTo>
                  <a:lnTo>
                    <a:pt x="774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4" y="0"/>
                  </a:cubicBezTo>
                  <a:lnTo>
                    <a:pt x="810" y="0"/>
                  </a:lnTo>
                  <a:cubicBezTo>
                    <a:pt x="811" y="0"/>
                    <a:pt x="813" y="1"/>
                    <a:pt x="813" y="2"/>
                  </a:cubicBezTo>
                  <a:cubicBezTo>
                    <a:pt x="813" y="4"/>
                    <a:pt x="811" y="5"/>
                    <a:pt x="810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1" y="5"/>
                    <a:pt x="710" y="4"/>
                    <a:pt x="710" y="2"/>
                  </a:cubicBezTo>
                  <a:cubicBezTo>
                    <a:pt x="710" y="1"/>
                    <a:pt x="711" y="0"/>
                    <a:pt x="713" y="0"/>
                  </a:cubicBezTo>
                  <a:lnTo>
                    <a:pt x="749" y="0"/>
                  </a:lnTo>
                  <a:cubicBezTo>
                    <a:pt x="750" y="0"/>
                    <a:pt x="751" y="1"/>
                    <a:pt x="751" y="2"/>
                  </a:cubicBezTo>
                  <a:cubicBezTo>
                    <a:pt x="751" y="4"/>
                    <a:pt x="750" y="5"/>
                    <a:pt x="749" y="5"/>
                  </a:cubicBezTo>
                  <a:close/>
                  <a:moveTo>
                    <a:pt x="687" y="5"/>
                  </a:moveTo>
                  <a:lnTo>
                    <a:pt x="651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1" y="0"/>
                  </a:cubicBezTo>
                  <a:lnTo>
                    <a:pt x="687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7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8" y="5"/>
                    <a:pt x="587" y="4"/>
                    <a:pt x="587" y="2"/>
                  </a:cubicBezTo>
                  <a:cubicBezTo>
                    <a:pt x="587" y="1"/>
                    <a:pt x="588" y="0"/>
                    <a:pt x="590" y="0"/>
                  </a:cubicBezTo>
                  <a:lnTo>
                    <a:pt x="626" y="0"/>
                  </a:lnTo>
                  <a:cubicBezTo>
                    <a:pt x="627" y="0"/>
                    <a:pt x="628" y="1"/>
                    <a:pt x="628" y="2"/>
                  </a:cubicBezTo>
                  <a:cubicBezTo>
                    <a:pt x="628" y="4"/>
                    <a:pt x="627" y="5"/>
                    <a:pt x="626" y="5"/>
                  </a:cubicBezTo>
                  <a:close/>
                  <a:moveTo>
                    <a:pt x="564" y="5"/>
                  </a:moveTo>
                  <a:lnTo>
                    <a:pt x="528" y="5"/>
                  </a:lnTo>
                  <a:cubicBezTo>
                    <a:pt x="527" y="5"/>
                    <a:pt x="526" y="4"/>
                    <a:pt x="526" y="2"/>
                  </a:cubicBezTo>
                  <a:cubicBezTo>
                    <a:pt x="526" y="1"/>
                    <a:pt x="527" y="0"/>
                    <a:pt x="528" y="0"/>
                  </a:cubicBezTo>
                  <a:lnTo>
                    <a:pt x="564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4" y="5"/>
                  </a:cubicBezTo>
                  <a:close/>
                  <a:moveTo>
                    <a:pt x="503" y="5"/>
                  </a:moveTo>
                  <a:lnTo>
                    <a:pt x="467" y="5"/>
                  </a:lnTo>
                  <a:cubicBezTo>
                    <a:pt x="466" y="5"/>
                    <a:pt x="464" y="4"/>
                    <a:pt x="464" y="2"/>
                  </a:cubicBezTo>
                  <a:cubicBezTo>
                    <a:pt x="464" y="1"/>
                    <a:pt x="466" y="0"/>
                    <a:pt x="467" y="0"/>
                  </a:cubicBezTo>
                  <a:lnTo>
                    <a:pt x="503" y="0"/>
                  </a:lnTo>
                  <a:cubicBezTo>
                    <a:pt x="504" y="0"/>
                    <a:pt x="505" y="1"/>
                    <a:pt x="505" y="2"/>
                  </a:cubicBezTo>
                  <a:cubicBezTo>
                    <a:pt x="505" y="4"/>
                    <a:pt x="504" y="5"/>
                    <a:pt x="503" y="5"/>
                  </a:cubicBezTo>
                  <a:close/>
                  <a:moveTo>
                    <a:pt x="441" y="5"/>
                  </a:moveTo>
                  <a:lnTo>
                    <a:pt x="406" y="5"/>
                  </a:lnTo>
                  <a:cubicBezTo>
                    <a:pt x="404" y="5"/>
                    <a:pt x="403" y="4"/>
                    <a:pt x="403" y="2"/>
                  </a:cubicBezTo>
                  <a:cubicBezTo>
                    <a:pt x="403" y="1"/>
                    <a:pt x="404" y="0"/>
                    <a:pt x="406" y="0"/>
                  </a:cubicBezTo>
                  <a:lnTo>
                    <a:pt x="441" y="0"/>
                  </a:lnTo>
                  <a:cubicBezTo>
                    <a:pt x="443" y="0"/>
                    <a:pt x="444" y="1"/>
                    <a:pt x="444" y="2"/>
                  </a:cubicBezTo>
                  <a:cubicBezTo>
                    <a:pt x="444" y="4"/>
                    <a:pt x="443" y="5"/>
                    <a:pt x="441" y="5"/>
                  </a:cubicBezTo>
                  <a:close/>
                  <a:moveTo>
                    <a:pt x="380" y="5"/>
                  </a:moveTo>
                  <a:lnTo>
                    <a:pt x="344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lnTo>
                    <a:pt x="380" y="0"/>
                  </a:lnTo>
                  <a:cubicBezTo>
                    <a:pt x="381" y="0"/>
                    <a:pt x="382" y="1"/>
                    <a:pt x="382" y="2"/>
                  </a:cubicBezTo>
                  <a:cubicBezTo>
                    <a:pt x="382" y="4"/>
                    <a:pt x="381" y="5"/>
                    <a:pt x="380" y="5"/>
                  </a:cubicBezTo>
                  <a:close/>
                  <a:moveTo>
                    <a:pt x="318" y="5"/>
                  </a:moveTo>
                  <a:lnTo>
                    <a:pt x="283" y="5"/>
                  </a:lnTo>
                  <a:cubicBezTo>
                    <a:pt x="281" y="5"/>
                    <a:pt x="280" y="4"/>
                    <a:pt x="280" y="2"/>
                  </a:cubicBezTo>
                  <a:cubicBezTo>
                    <a:pt x="280" y="1"/>
                    <a:pt x="281" y="0"/>
                    <a:pt x="283" y="0"/>
                  </a:cubicBezTo>
                  <a:lnTo>
                    <a:pt x="318" y="0"/>
                  </a:lnTo>
                  <a:cubicBezTo>
                    <a:pt x="320" y="0"/>
                    <a:pt x="321" y="1"/>
                    <a:pt x="321" y="2"/>
                  </a:cubicBezTo>
                  <a:cubicBezTo>
                    <a:pt x="321" y="4"/>
                    <a:pt x="320" y="5"/>
                    <a:pt x="318" y="5"/>
                  </a:cubicBezTo>
                  <a:close/>
                  <a:moveTo>
                    <a:pt x="257" y="5"/>
                  </a:moveTo>
                  <a:lnTo>
                    <a:pt x="221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lnTo>
                    <a:pt x="257" y="0"/>
                  </a:lnTo>
                  <a:cubicBezTo>
                    <a:pt x="258" y="0"/>
                    <a:pt x="260" y="1"/>
                    <a:pt x="260" y="2"/>
                  </a:cubicBezTo>
                  <a:cubicBezTo>
                    <a:pt x="260" y="4"/>
                    <a:pt x="258" y="5"/>
                    <a:pt x="257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8" y="5"/>
                    <a:pt x="157" y="4"/>
                    <a:pt x="157" y="2"/>
                  </a:cubicBezTo>
                  <a:cubicBezTo>
                    <a:pt x="157" y="1"/>
                    <a:pt x="158" y="0"/>
                    <a:pt x="160" y="0"/>
                  </a:cubicBezTo>
                  <a:lnTo>
                    <a:pt x="196" y="0"/>
                  </a:lnTo>
                  <a:cubicBezTo>
                    <a:pt x="197" y="0"/>
                    <a:pt x="198" y="1"/>
                    <a:pt x="198" y="2"/>
                  </a:cubicBezTo>
                  <a:cubicBezTo>
                    <a:pt x="198" y="4"/>
                    <a:pt x="197" y="5"/>
                    <a:pt x="196" y="5"/>
                  </a:cubicBezTo>
                  <a:close/>
                  <a:moveTo>
                    <a:pt x="134" y="5"/>
                  </a:moveTo>
                  <a:lnTo>
                    <a:pt x="98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8" y="0"/>
                  </a:cubicBezTo>
                  <a:lnTo>
                    <a:pt x="134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4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5" y="5"/>
                    <a:pt x="34" y="4"/>
                    <a:pt x="34" y="2"/>
                  </a:cubicBezTo>
                  <a:cubicBezTo>
                    <a:pt x="34" y="1"/>
                    <a:pt x="35" y="0"/>
                    <a:pt x="37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cubicBezTo>
                    <a:pt x="75" y="4"/>
                    <a:pt x="74" y="5"/>
                    <a:pt x="73" y="5"/>
                  </a:cubicBezTo>
                  <a:close/>
                  <a:moveTo>
                    <a:pt x="11" y="5"/>
                  </a:moveTo>
                  <a:lnTo>
                    <a:pt x="2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11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19">
              <a:extLst>
                <a:ext uri="{FF2B5EF4-FFF2-40B4-BE49-F238E27FC236}">
                  <a16:creationId xmlns:a16="http://schemas.microsoft.com/office/drawing/2014/main" id="{D88887FF-F334-48EF-85D9-A8844785D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4554538"/>
              <a:ext cx="758825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Approved: Bool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1929F49-78FD-493F-9E34-38A3A8C588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825" y="4525963"/>
              <a:ext cx="155575" cy="207963"/>
            </a:xfrm>
            <a:custGeom>
              <a:avLst/>
              <a:gdLst>
                <a:gd name="T0" fmla="*/ 54 w 98"/>
                <a:gd name="T1" fmla="*/ 0 h 131"/>
                <a:gd name="T2" fmla="*/ 98 w 98"/>
                <a:gd name="T3" fmla="*/ 43 h 131"/>
                <a:gd name="T4" fmla="*/ 98 w 98"/>
                <a:gd name="T5" fmla="*/ 131 h 131"/>
                <a:gd name="T6" fmla="*/ 0 w 98"/>
                <a:gd name="T7" fmla="*/ 131 h 131"/>
                <a:gd name="T8" fmla="*/ 0 w 98"/>
                <a:gd name="T9" fmla="*/ 0 h 131"/>
                <a:gd name="T10" fmla="*/ 54 w 98"/>
                <a:gd name="T11" fmla="*/ 0 h 131"/>
                <a:gd name="T12" fmla="*/ 8 w 98"/>
                <a:gd name="T13" fmla="*/ 122 h 131"/>
                <a:gd name="T14" fmla="*/ 89 w 98"/>
                <a:gd name="T15" fmla="*/ 122 h 131"/>
                <a:gd name="T16" fmla="*/ 89 w 98"/>
                <a:gd name="T17" fmla="*/ 48 h 131"/>
                <a:gd name="T18" fmla="*/ 49 w 98"/>
                <a:gd name="T19" fmla="*/ 48 h 131"/>
                <a:gd name="T20" fmla="*/ 49 w 98"/>
                <a:gd name="T21" fmla="*/ 7 h 131"/>
                <a:gd name="T22" fmla="*/ 8 w 98"/>
                <a:gd name="T23" fmla="*/ 7 h 131"/>
                <a:gd name="T24" fmla="*/ 8 w 98"/>
                <a:gd name="T25" fmla="*/ 122 h 131"/>
                <a:gd name="T26" fmla="*/ 57 w 98"/>
                <a:gd name="T27" fmla="*/ 13 h 131"/>
                <a:gd name="T28" fmla="*/ 57 w 98"/>
                <a:gd name="T29" fmla="*/ 40 h 131"/>
                <a:gd name="T30" fmla="*/ 84 w 98"/>
                <a:gd name="T31" fmla="*/ 40 h 131"/>
                <a:gd name="T32" fmla="*/ 57 w 9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1">
                  <a:moveTo>
                    <a:pt x="54" y="0"/>
                  </a:moveTo>
                  <a:lnTo>
                    <a:pt x="98" y="43"/>
                  </a:lnTo>
                  <a:lnTo>
                    <a:pt x="9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4" y="0"/>
                  </a:lnTo>
                  <a:close/>
                  <a:moveTo>
                    <a:pt x="8" y="122"/>
                  </a:moveTo>
                  <a:lnTo>
                    <a:pt x="89" y="122"/>
                  </a:lnTo>
                  <a:lnTo>
                    <a:pt x="89" y="48"/>
                  </a:lnTo>
                  <a:lnTo>
                    <a:pt x="49" y="48"/>
                  </a:lnTo>
                  <a:lnTo>
                    <a:pt x="49" y="7"/>
                  </a:lnTo>
                  <a:lnTo>
                    <a:pt x="8" y="7"/>
                  </a:lnTo>
                  <a:lnTo>
                    <a:pt x="8" y="122"/>
                  </a:lnTo>
                  <a:close/>
                  <a:moveTo>
                    <a:pt x="57" y="13"/>
                  </a:moveTo>
                  <a:lnTo>
                    <a:pt x="57" y="40"/>
                  </a:lnTo>
                  <a:lnTo>
                    <a:pt x="84" y="40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uppieren 76">
            <a:extLst>
              <a:ext uri="{FF2B5EF4-FFF2-40B4-BE49-F238E27FC236}">
                <a16:creationId xmlns:a16="http://schemas.microsoft.com/office/drawing/2014/main" id="{0FDA1ED5-948E-4E4D-9F1A-B58827BD7766}"/>
              </a:ext>
            </a:extLst>
          </p:cNvPr>
          <p:cNvGrpSpPr/>
          <p:nvPr/>
        </p:nvGrpSpPr>
        <p:grpSpPr>
          <a:xfrm>
            <a:off x="487363" y="3038476"/>
            <a:ext cx="1541463" cy="1184275"/>
            <a:chOff x="487363" y="3038476"/>
            <a:chExt cx="1541463" cy="1184275"/>
          </a:xfrm>
        </p:grpSpPr>
        <p:sp>
          <p:nvSpPr>
            <p:cNvPr id="25" name="Rectangle 21">
              <a:extLst>
                <a:ext uri="{FF2B5EF4-FFF2-40B4-BE49-F238E27FC236}">
                  <a16:creationId xmlns:a16="http://schemas.microsoft.com/office/drawing/2014/main" id="{29765F49-74BA-41EC-92BA-26E4A7669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363" y="3038476"/>
              <a:ext cx="1541463" cy="118427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2">
              <a:extLst>
                <a:ext uri="{FF2B5EF4-FFF2-40B4-BE49-F238E27FC236}">
                  <a16:creationId xmlns:a16="http://schemas.microsoft.com/office/drawing/2014/main" id="{94BBC91B-9418-4F79-91C1-5DBED647A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363" y="3038476"/>
              <a:ext cx="1541463" cy="1184275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3">
              <a:extLst>
                <a:ext uri="{FF2B5EF4-FFF2-40B4-BE49-F238E27FC236}">
                  <a16:creationId xmlns:a16="http://schemas.microsoft.com/office/drawing/2014/main" id="{447F86E3-81CA-470E-A98F-097265359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575" y="3109913"/>
              <a:ext cx="490538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Initialized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81" name="Gruppieren 80">
            <a:extLst>
              <a:ext uri="{FF2B5EF4-FFF2-40B4-BE49-F238E27FC236}">
                <a16:creationId xmlns:a16="http://schemas.microsoft.com/office/drawing/2014/main" id="{1A3D07F4-FAFD-4B14-9A16-25ECB1FEAD1B}"/>
              </a:ext>
            </a:extLst>
          </p:cNvPr>
          <p:cNvGrpSpPr/>
          <p:nvPr/>
        </p:nvGrpSpPr>
        <p:grpSpPr>
          <a:xfrm>
            <a:off x="2239963" y="3041651"/>
            <a:ext cx="1965325" cy="1184275"/>
            <a:chOff x="2239963" y="3041651"/>
            <a:chExt cx="1965325" cy="1184275"/>
          </a:xfrm>
        </p:grpSpPr>
        <p:sp>
          <p:nvSpPr>
            <p:cNvPr id="28" name="Rectangle 24">
              <a:extLst>
                <a:ext uri="{FF2B5EF4-FFF2-40B4-BE49-F238E27FC236}">
                  <a16:creationId xmlns:a16="http://schemas.microsoft.com/office/drawing/2014/main" id="{43FDF6F9-0D16-47C0-ACFF-E22CB8A64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3041651"/>
              <a:ext cx="1965325" cy="118427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5">
              <a:extLst>
                <a:ext uri="{FF2B5EF4-FFF2-40B4-BE49-F238E27FC236}">
                  <a16:creationId xmlns:a16="http://schemas.microsoft.com/office/drawing/2014/main" id="{04CAEC36-92B9-4661-8312-28148DCF9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3041651"/>
              <a:ext cx="1965325" cy="1184275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6">
              <a:extLst>
                <a:ext uri="{FF2B5EF4-FFF2-40B4-BE49-F238E27FC236}">
                  <a16:creationId xmlns:a16="http://schemas.microsoft.com/office/drawing/2014/main" id="{7714F7AC-2BB9-4C09-9790-C6C7258B1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450" y="3113088"/>
              <a:ext cx="8286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Decision Pending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6BF7F6C6-619D-4C87-886B-E71D3D3303E3}"/>
              </a:ext>
            </a:extLst>
          </p:cNvPr>
          <p:cNvGrpSpPr/>
          <p:nvPr/>
        </p:nvGrpSpPr>
        <p:grpSpPr>
          <a:xfrm>
            <a:off x="552450" y="3400426"/>
            <a:ext cx="636588" cy="533400"/>
            <a:chOff x="552450" y="3400426"/>
            <a:chExt cx="636588" cy="533400"/>
          </a:xfrm>
        </p:grpSpPr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923CCE7C-7196-4A46-A1A1-DA344211C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83E0EE5E-41C3-4AB1-8B35-556057A7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35">
              <a:extLst>
                <a:ext uri="{FF2B5EF4-FFF2-40B4-BE49-F238E27FC236}">
                  <a16:creationId xmlns:a16="http://schemas.microsoft.com/office/drawing/2014/main" id="{EA946502-2B30-4174-B539-969099577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150" y="3471863"/>
              <a:ext cx="4222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79" name="Gruppieren 78">
            <a:extLst>
              <a:ext uri="{FF2B5EF4-FFF2-40B4-BE49-F238E27FC236}">
                <a16:creationId xmlns:a16="http://schemas.microsoft.com/office/drawing/2014/main" id="{AC732A5C-9911-40DF-9BA3-F1EA46C33C37}"/>
              </a:ext>
            </a:extLst>
          </p:cNvPr>
          <p:cNvGrpSpPr/>
          <p:nvPr/>
        </p:nvGrpSpPr>
        <p:grpSpPr>
          <a:xfrm>
            <a:off x="1327150" y="3400426"/>
            <a:ext cx="636588" cy="533400"/>
            <a:chOff x="1327150" y="3400426"/>
            <a:chExt cx="636588" cy="533400"/>
          </a:xfrm>
        </p:grpSpPr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C13C9ECD-82E0-4AC4-9F8D-7EF999849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C3A16B5B-3919-4951-A22D-F2539447D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38">
              <a:extLst>
                <a:ext uri="{FF2B5EF4-FFF2-40B4-BE49-F238E27FC236}">
                  <a16:creationId xmlns:a16="http://schemas.microsoft.com/office/drawing/2014/main" id="{C916618A-BA4A-41EB-BDB0-C41F54DD3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638" y="3471863"/>
              <a:ext cx="266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82" name="Gruppieren 81">
            <a:extLst>
              <a:ext uri="{FF2B5EF4-FFF2-40B4-BE49-F238E27FC236}">
                <a16:creationId xmlns:a16="http://schemas.microsoft.com/office/drawing/2014/main" id="{0736D38E-510B-4AD6-A4A1-64F4DE875185}"/>
              </a:ext>
            </a:extLst>
          </p:cNvPr>
          <p:cNvGrpSpPr/>
          <p:nvPr/>
        </p:nvGrpSpPr>
        <p:grpSpPr>
          <a:xfrm>
            <a:off x="2724150" y="3298826"/>
            <a:ext cx="1327150" cy="736600"/>
            <a:chOff x="2724150" y="3298826"/>
            <a:chExt cx="1327150" cy="736600"/>
          </a:xfrm>
        </p:grpSpPr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01D34763-48B8-4FF9-BC5C-6A539641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0" y="3298826"/>
              <a:ext cx="1327150" cy="736600"/>
            </a:xfrm>
            <a:custGeom>
              <a:avLst/>
              <a:gdLst>
                <a:gd name="T0" fmla="*/ 151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1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1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1" y="83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9E8C352D-A564-4738-BCE4-A544F5A66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0" y="3298826"/>
              <a:ext cx="1327150" cy="736600"/>
            </a:xfrm>
            <a:custGeom>
              <a:avLst/>
              <a:gdLst>
                <a:gd name="T0" fmla="*/ 151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1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1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1" y="837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41">
              <a:extLst>
                <a:ext uri="{FF2B5EF4-FFF2-40B4-BE49-F238E27FC236}">
                  <a16:creationId xmlns:a16="http://schemas.microsoft.com/office/drawing/2014/main" id="{56B04353-0EAC-427C-9A31-C0345028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238" y="3368676"/>
              <a:ext cx="506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83" name="Gruppieren 82">
            <a:extLst>
              <a:ext uri="{FF2B5EF4-FFF2-40B4-BE49-F238E27FC236}">
                <a16:creationId xmlns:a16="http://schemas.microsoft.com/office/drawing/2014/main" id="{47754390-A12C-4951-B093-2C2038506461}"/>
              </a:ext>
            </a:extLst>
          </p:cNvPr>
          <p:cNvGrpSpPr/>
          <p:nvPr/>
        </p:nvGrpSpPr>
        <p:grpSpPr>
          <a:xfrm>
            <a:off x="2843213" y="3517901"/>
            <a:ext cx="1089025" cy="198438"/>
            <a:chOff x="2843213" y="3517901"/>
            <a:chExt cx="1089025" cy="198438"/>
          </a:xfrm>
        </p:grpSpPr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A41F42F3-26FB-4780-AB3B-BC4C09D17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517901"/>
              <a:ext cx="1089025" cy="198438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CAC3DE82-6CD9-473A-96A3-D8171B8D3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517901"/>
              <a:ext cx="1089025" cy="198438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44">
              <a:extLst>
                <a:ext uri="{FF2B5EF4-FFF2-40B4-BE49-F238E27FC236}">
                  <a16:creationId xmlns:a16="http://schemas.microsoft.com/office/drawing/2014/main" id="{C36E5283-B5D6-41E7-A67C-C72EC234A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438" y="3544888"/>
              <a:ext cx="85725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true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84" name="Gruppieren 83">
            <a:extLst>
              <a:ext uri="{FF2B5EF4-FFF2-40B4-BE49-F238E27FC236}">
                <a16:creationId xmlns:a16="http://schemas.microsoft.com/office/drawing/2014/main" id="{A9C89472-467D-41EF-A932-BE5F5C5FFF42}"/>
              </a:ext>
            </a:extLst>
          </p:cNvPr>
          <p:cNvGrpSpPr/>
          <p:nvPr/>
        </p:nvGrpSpPr>
        <p:grpSpPr>
          <a:xfrm>
            <a:off x="2843213" y="3763963"/>
            <a:ext cx="1089025" cy="200025"/>
            <a:chOff x="2843213" y="3763963"/>
            <a:chExt cx="1089025" cy="200025"/>
          </a:xfrm>
        </p:grpSpPr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F6E2B58C-E559-488B-882F-1881494B9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763963"/>
              <a:ext cx="1089025" cy="2000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4913114F-EFBC-42EF-B01B-F0A667343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763963"/>
              <a:ext cx="1089025" cy="2000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47">
              <a:extLst>
                <a:ext uri="{FF2B5EF4-FFF2-40B4-BE49-F238E27FC236}">
                  <a16:creationId xmlns:a16="http://schemas.microsoft.com/office/drawing/2014/main" id="{BA2B0A62-40B1-4BD8-9CCD-D3C1F2B80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5" y="3792538"/>
              <a:ext cx="8858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false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86" name="Gruppieren 85">
            <a:extLst>
              <a:ext uri="{FF2B5EF4-FFF2-40B4-BE49-F238E27FC236}">
                <a16:creationId xmlns:a16="http://schemas.microsoft.com/office/drawing/2014/main" id="{487BB88D-4E7B-4DCD-863B-175BCA7289FA}"/>
              </a:ext>
            </a:extLst>
          </p:cNvPr>
          <p:cNvGrpSpPr/>
          <p:nvPr/>
        </p:nvGrpSpPr>
        <p:grpSpPr>
          <a:xfrm>
            <a:off x="4483100" y="2768601"/>
            <a:ext cx="849313" cy="747713"/>
            <a:chOff x="4483100" y="2768601"/>
            <a:chExt cx="849313" cy="747713"/>
          </a:xfrm>
        </p:grpSpPr>
        <p:sp>
          <p:nvSpPr>
            <p:cNvPr id="31" name="Rectangle 27">
              <a:extLst>
                <a:ext uri="{FF2B5EF4-FFF2-40B4-BE49-F238E27FC236}">
                  <a16:creationId xmlns:a16="http://schemas.microsoft.com/office/drawing/2014/main" id="{386B9D6E-FDBB-4C7D-9DE7-84049703A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100" y="2768601"/>
              <a:ext cx="849313" cy="7477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8">
              <a:extLst>
                <a:ext uri="{FF2B5EF4-FFF2-40B4-BE49-F238E27FC236}">
                  <a16:creationId xmlns:a16="http://schemas.microsoft.com/office/drawing/2014/main" id="{638021F1-1D5B-4568-A083-9A2FCDB4E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100" y="2768601"/>
              <a:ext cx="849313" cy="747713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29">
              <a:extLst>
                <a:ext uri="{FF2B5EF4-FFF2-40B4-BE49-F238E27FC236}">
                  <a16:creationId xmlns:a16="http://schemas.microsoft.com/office/drawing/2014/main" id="{6174A1B3-5D2A-4C3A-9A75-CC961E957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063" y="2840038"/>
              <a:ext cx="506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7E77011C-EDFF-446B-8FC4-96FE3F8EC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035301"/>
              <a:ext cx="425450" cy="373063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41DEC118-41E6-47D1-A24F-7B8A5BC33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035301"/>
              <a:ext cx="425450" cy="373063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042A2742-25E7-440E-82CF-C6B52F6C3F38}"/>
              </a:ext>
            </a:extLst>
          </p:cNvPr>
          <p:cNvGrpSpPr/>
          <p:nvPr/>
        </p:nvGrpSpPr>
        <p:grpSpPr>
          <a:xfrm>
            <a:off x="4478338" y="3635376"/>
            <a:ext cx="849313" cy="747713"/>
            <a:chOff x="4478338" y="3635376"/>
            <a:chExt cx="849313" cy="747713"/>
          </a:xfrm>
        </p:grpSpPr>
        <p:sp>
          <p:nvSpPr>
            <p:cNvPr id="34" name="Rectangle 30">
              <a:extLst>
                <a:ext uri="{FF2B5EF4-FFF2-40B4-BE49-F238E27FC236}">
                  <a16:creationId xmlns:a16="http://schemas.microsoft.com/office/drawing/2014/main" id="{50209F61-927C-4CED-991A-506157F50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635376"/>
              <a:ext cx="849313" cy="7477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31">
              <a:extLst>
                <a:ext uri="{FF2B5EF4-FFF2-40B4-BE49-F238E27FC236}">
                  <a16:creationId xmlns:a16="http://schemas.microsoft.com/office/drawing/2014/main" id="{FEEB3058-0208-4FC7-B1C5-9E80F37D3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635376"/>
              <a:ext cx="849313" cy="747713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32">
              <a:extLst>
                <a:ext uri="{FF2B5EF4-FFF2-40B4-BE49-F238E27FC236}">
                  <a16:creationId xmlns:a16="http://schemas.microsoft.com/office/drawing/2014/main" id="{F9BCCC13-E4B9-49E5-8D66-003521DEA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113" y="3706813"/>
              <a:ext cx="449263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Rejected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8D004236-49B2-4EF4-930D-039216FFF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933826"/>
              <a:ext cx="425450" cy="373063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9AC027FE-8755-4F62-86FF-AEA160C20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933826"/>
              <a:ext cx="425450" cy="373063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0" name="Gruppieren 79">
            <a:extLst>
              <a:ext uri="{FF2B5EF4-FFF2-40B4-BE49-F238E27FC236}">
                <a16:creationId xmlns:a16="http://schemas.microsoft.com/office/drawing/2014/main" id="{8E0B621A-6A4F-4EB6-9A99-6EFF7E54D3B4}"/>
              </a:ext>
            </a:extLst>
          </p:cNvPr>
          <p:cNvGrpSpPr/>
          <p:nvPr/>
        </p:nvGrpSpPr>
        <p:grpSpPr>
          <a:xfrm>
            <a:off x="1189038" y="3630613"/>
            <a:ext cx="138112" cy="73025"/>
            <a:chOff x="1189038" y="3630613"/>
            <a:chExt cx="138112" cy="73025"/>
          </a:xfrm>
        </p:grpSpPr>
        <p:sp>
          <p:nvSpPr>
            <p:cNvPr id="56" name="Line 52">
              <a:extLst>
                <a:ext uri="{FF2B5EF4-FFF2-40B4-BE49-F238E27FC236}">
                  <a16:creationId xmlns:a16="http://schemas.microsoft.com/office/drawing/2014/main" id="{37A68877-4AD7-46A6-A395-BA66B59706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038" y="3667126"/>
              <a:ext cx="74613" cy="0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57FFD60A-8388-4FF6-952F-FEC78BE4D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3630613"/>
              <a:ext cx="73025" cy="7302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3B04E715-8D3B-40E0-9E69-73C278362A38}"/>
              </a:ext>
            </a:extLst>
          </p:cNvPr>
          <p:cNvGrpSpPr/>
          <p:nvPr/>
        </p:nvGrpSpPr>
        <p:grpSpPr>
          <a:xfrm>
            <a:off x="1958975" y="3630613"/>
            <a:ext cx="765175" cy="73025"/>
            <a:chOff x="1958975" y="3630613"/>
            <a:chExt cx="765175" cy="73025"/>
          </a:xfrm>
        </p:grpSpPr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AAC8F25B-7D3B-4F4D-8F6C-0F2B1826B6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8975" y="3662363"/>
              <a:ext cx="706438" cy="9525"/>
            </a:xfrm>
            <a:custGeom>
              <a:avLst/>
              <a:gdLst>
                <a:gd name="T0" fmla="*/ 5 w 803"/>
                <a:gd name="T1" fmla="*/ 0 h 11"/>
                <a:gd name="T2" fmla="*/ 80 w 803"/>
                <a:gd name="T3" fmla="*/ 0 h 11"/>
                <a:gd name="T4" fmla="*/ 85 w 803"/>
                <a:gd name="T5" fmla="*/ 5 h 11"/>
                <a:gd name="T6" fmla="*/ 80 w 803"/>
                <a:gd name="T7" fmla="*/ 11 h 11"/>
                <a:gd name="T8" fmla="*/ 5 w 803"/>
                <a:gd name="T9" fmla="*/ 11 h 11"/>
                <a:gd name="T10" fmla="*/ 0 w 803"/>
                <a:gd name="T11" fmla="*/ 5 h 11"/>
                <a:gd name="T12" fmla="*/ 5 w 803"/>
                <a:gd name="T13" fmla="*/ 0 h 11"/>
                <a:gd name="T14" fmla="*/ 133 w 803"/>
                <a:gd name="T15" fmla="*/ 0 h 11"/>
                <a:gd name="T16" fmla="*/ 208 w 803"/>
                <a:gd name="T17" fmla="*/ 0 h 11"/>
                <a:gd name="T18" fmla="*/ 213 w 803"/>
                <a:gd name="T19" fmla="*/ 5 h 11"/>
                <a:gd name="T20" fmla="*/ 208 w 803"/>
                <a:gd name="T21" fmla="*/ 11 h 11"/>
                <a:gd name="T22" fmla="*/ 133 w 803"/>
                <a:gd name="T23" fmla="*/ 11 h 11"/>
                <a:gd name="T24" fmla="*/ 128 w 803"/>
                <a:gd name="T25" fmla="*/ 5 h 11"/>
                <a:gd name="T26" fmla="*/ 133 w 803"/>
                <a:gd name="T27" fmla="*/ 0 h 11"/>
                <a:gd name="T28" fmla="*/ 261 w 803"/>
                <a:gd name="T29" fmla="*/ 0 h 11"/>
                <a:gd name="T30" fmla="*/ 336 w 803"/>
                <a:gd name="T31" fmla="*/ 0 h 11"/>
                <a:gd name="T32" fmla="*/ 341 w 803"/>
                <a:gd name="T33" fmla="*/ 5 h 11"/>
                <a:gd name="T34" fmla="*/ 336 w 803"/>
                <a:gd name="T35" fmla="*/ 11 h 11"/>
                <a:gd name="T36" fmla="*/ 261 w 803"/>
                <a:gd name="T37" fmla="*/ 11 h 11"/>
                <a:gd name="T38" fmla="*/ 256 w 803"/>
                <a:gd name="T39" fmla="*/ 5 h 11"/>
                <a:gd name="T40" fmla="*/ 261 w 803"/>
                <a:gd name="T41" fmla="*/ 0 h 11"/>
                <a:gd name="T42" fmla="*/ 389 w 803"/>
                <a:gd name="T43" fmla="*/ 0 h 11"/>
                <a:gd name="T44" fmla="*/ 464 w 803"/>
                <a:gd name="T45" fmla="*/ 0 h 11"/>
                <a:gd name="T46" fmla="*/ 469 w 803"/>
                <a:gd name="T47" fmla="*/ 5 h 11"/>
                <a:gd name="T48" fmla="*/ 464 w 803"/>
                <a:gd name="T49" fmla="*/ 11 h 11"/>
                <a:gd name="T50" fmla="*/ 389 w 803"/>
                <a:gd name="T51" fmla="*/ 11 h 11"/>
                <a:gd name="T52" fmla="*/ 384 w 803"/>
                <a:gd name="T53" fmla="*/ 5 h 11"/>
                <a:gd name="T54" fmla="*/ 389 w 803"/>
                <a:gd name="T55" fmla="*/ 0 h 11"/>
                <a:gd name="T56" fmla="*/ 517 w 803"/>
                <a:gd name="T57" fmla="*/ 0 h 11"/>
                <a:gd name="T58" fmla="*/ 592 w 803"/>
                <a:gd name="T59" fmla="*/ 0 h 11"/>
                <a:gd name="T60" fmla="*/ 597 w 803"/>
                <a:gd name="T61" fmla="*/ 5 h 11"/>
                <a:gd name="T62" fmla="*/ 592 w 803"/>
                <a:gd name="T63" fmla="*/ 11 h 11"/>
                <a:gd name="T64" fmla="*/ 517 w 803"/>
                <a:gd name="T65" fmla="*/ 11 h 11"/>
                <a:gd name="T66" fmla="*/ 512 w 803"/>
                <a:gd name="T67" fmla="*/ 5 h 11"/>
                <a:gd name="T68" fmla="*/ 517 w 803"/>
                <a:gd name="T69" fmla="*/ 0 h 11"/>
                <a:gd name="T70" fmla="*/ 645 w 803"/>
                <a:gd name="T71" fmla="*/ 0 h 11"/>
                <a:gd name="T72" fmla="*/ 720 w 803"/>
                <a:gd name="T73" fmla="*/ 0 h 11"/>
                <a:gd name="T74" fmla="*/ 725 w 803"/>
                <a:gd name="T75" fmla="*/ 5 h 11"/>
                <a:gd name="T76" fmla="*/ 720 w 803"/>
                <a:gd name="T77" fmla="*/ 11 h 11"/>
                <a:gd name="T78" fmla="*/ 645 w 803"/>
                <a:gd name="T79" fmla="*/ 11 h 11"/>
                <a:gd name="T80" fmla="*/ 640 w 803"/>
                <a:gd name="T81" fmla="*/ 5 h 11"/>
                <a:gd name="T82" fmla="*/ 645 w 803"/>
                <a:gd name="T83" fmla="*/ 0 h 11"/>
                <a:gd name="T84" fmla="*/ 773 w 803"/>
                <a:gd name="T85" fmla="*/ 0 h 11"/>
                <a:gd name="T86" fmla="*/ 798 w 803"/>
                <a:gd name="T87" fmla="*/ 0 h 11"/>
                <a:gd name="T88" fmla="*/ 803 w 803"/>
                <a:gd name="T89" fmla="*/ 5 h 11"/>
                <a:gd name="T90" fmla="*/ 798 w 803"/>
                <a:gd name="T91" fmla="*/ 11 h 11"/>
                <a:gd name="T92" fmla="*/ 773 w 803"/>
                <a:gd name="T93" fmla="*/ 11 h 11"/>
                <a:gd name="T94" fmla="*/ 768 w 803"/>
                <a:gd name="T95" fmla="*/ 5 h 11"/>
                <a:gd name="T96" fmla="*/ 773 w 803"/>
                <a:gd name="T9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3" h="11">
                  <a:moveTo>
                    <a:pt x="5" y="0"/>
                  </a:moveTo>
                  <a:lnTo>
                    <a:pt x="80" y="0"/>
                  </a:lnTo>
                  <a:cubicBezTo>
                    <a:pt x="83" y="0"/>
                    <a:pt x="85" y="2"/>
                    <a:pt x="85" y="5"/>
                  </a:cubicBezTo>
                  <a:cubicBezTo>
                    <a:pt x="85" y="8"/>
                    <a:pt x="83" y="11"/>
                    <a:pt x="80" y="11"/>
                  </a:cubicBezTo>
                  <a:lnTo>
                    <a:pt x="5" y="11"/>
                  </a:ln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  <a:moveTo>
                    <a:pt x="133" y="0"/>
                  </a:moveTo>
                  <a:lnTo>
                    <a:pt x="208" y="0"/>
                  </a:lnTo>
                  <a:cubicBezTo>
                    <a:pt x="211" y="0"/>
                    <a:pt x="213" y="2"/>
                    <a:pt x="213" y="5"/>
                  </a:cubicBezTo>
                  <a:cubicBezTo>
                    <a:pt x="213" y="8"/>
                    <a:pt x="211" y="11"/>
                    <a:pt x="208" y="11"/>
                  </a:cubicBezTo>
                  <a:lnTo>
                    <a:pt x="133" y="11"/>
                  </a:lnTo>
                  <a:cubicBezTo>
                    <a:pt x="130" y="11"/>
                    <a:pt x="128" y="8"/>
                    <a:pt x="128" y="5"/>
                  </a:cubicBezTo>
                  <a:cubicBezTo>
                    <a:pt x="128" y="2"/>
                    <a:pt x="130" y="0"/>
                    <a:pt x="133" y="0"/>
                  </a:cubicBezTo>
                  <a:close/>
                  <a:moveTo>
                    <a:pt x="261" y="0"/>
                  </a:moveTo>
                  <a:lnTo>
                    <a:pt x="336" y="0"/>
                  </a:lnTo>
                  <a:cubicBezTo>
                    <a:pt x="339" y="0"/>
                    <a:pt x="341" y="2"/>
                    <a:pt x="341" y="5"/>
                  </a:cubicBezTo>
                  <a:cubicBezTo>
                    <a:pt x="341" y="8"/>
                    <a:pt x="339" y="11"/>
                    <a:pt x="336" y="11"/>
                  </a:cubicBezTo>
                  <a:lnTo>
                    <a:pt x="261" y="11"/>
                  </a:lnTo>
                  <a:cubicBezTo>
                    <a:pt x="258" y="11"/>
                    <a:pt x="256" y="8"/>
                    <a:pt x="256" y="5"/>
                  </a:cubicBezTo>
                  <a:cubicBezTo>
                    <a:pt x="256" y="2"/>
                    <a:pt x="258" y="0"/>
                    <a:pt x="261" y="0"/>
                  </a:cubicBezTo>
                  <a:close/>
                  <a:moveTo>
                    <a:pt x="389" y="0"/>
                  </a:moveTo>
                  <a:lnTo>
                    <a:pt x="464" y="0"/>
                  </a:lnTo>
                  <a:cubicBezTo>
                    <a:pt x="467" y="0"/>
                    <a:pt x="469" y="2"/>
                    <a:pt x="469" y="5"/>
                  </a:cubicBezTo>
                  <a:cubicBezTo>
                    <a:pt x="469" y="8"/>
                    <a:pt x="467" y="11"/>
                    <a:pt x="464" y="11"/>
                  </a:cubicBezTo>
                  <a:lnTo>
                    <a:pt x="389" y="11"/>
                  </a:lnTo>
                  <a:cubicBezTo>
                    <a:pt x="386" y="11"/>
                    <a:pt x="384" y="8"/>
                    <a:pt x="384" y="5"/>
                  </a:cubicBezTo>
                  <a:cubicBezTo>
                    <a:pt x="384" y="2"/>
                    <a:pt x="386" y="0"/>
                    <a:pt x="389" y="0"/>
                  </a:cubicBezTo>
                  <a:close/>
                  <a:moveTo>
                    <a:pt x="517" y="0"/>
                  </a:moveTo>
                  <a:lnTo>
                    <a:pt x="592" y="0"/>
                  </a:lnTo>
                  <a:cubicBezTo>
                    <a:pt x="595" y="0"/>
                    <a:pt x="597" y="2"/>
                    <a:pt x="597" y="5"/>
                  </a:cubicBezTo>
                  <a:cubicBezTo>
                    <a:pt x="597" y="8"/>
                    <a:pt x="595" y="11"/>
                    <a:pt x="592" y="11"/>
                  </a:cubicBezTo>
                  <a:lnTo>
                    <a:pt x="517" y="11"/>
                  </a:lnTo>
                  <a:cubicBezTo>
                    <a:pt x="514" y="11"/>
                    <a:pt x="512" y="8"/>
                    <a:pt x="512" y="5"/>
                  </a:cubicBezTo>
                  <a:cubicBezTo>
                    <a:pt x="512" y="2"/>
                    <a:pt x="514" y="0"/>
                    <a:pt x="517" y="0"/>
                  </a:cubicBezTo>
                  <a:close/>
                  <a:moveTo>
                    <a:pt x="645" y="0"/>
                  </a:moveTo>
                  <a:lnTo>
                    <a:pt x="720" y="0"/>
                  </a:lnTo>
                  <a:cubicBezTo>
                    <a:pt x="723" y="0"/>
                    <a:pt x="725" y="2"/>
                    <a:pt x="725" y="5"/>
                  </a:cubicBezTo>
                  <a:cubicBezTo>
                    <a:pt x="725" y="8"/>
                    <a:pt x="723" y="11"/>
                    <a:pt x="720" y="11"/>
                  </a:cubicBezTo>
                  <a:lnTo>
                    <a:pt x="645" y="11"/>
                  </a:lnTo>
                  <a:cubicBezTo>
                    <a:pt x="642" y="11"/>
                    <a:pt x="640" y="8"/>
                    <a:pt x="640" y="5"/>
                  </a:cubicBezTo>
                  <a:cubicBezTo>
                    <a:pt x="640" y="2"/>
                    <a:pt x="642" y="0"/>
                    <a:pt x="645" y="0"/>
                  </a:cubicBezTo>
                  <a:close/>
                  <a:moveTo>
                    <a:pt x="773" y="0"/>
                  </a:moveTo>
                  <a:lnTo>
                    <a:pt x="798" y="0"/>
                  </a:lnTo>
                  <a:cubicBezTo>
                    <a:pt x="801" y="0"/>
                    <a:pt x="803" y="2"/>
                    <a:pt x="803" y="5"/>
                  </a:cubicBezTo>
                  <a:cubicBezTo>
                    <a:pt x="803" y="8"/>
                    <a:pt x="801" y="11"/>
                    <a:pt x="798" y="11"/>
                  </a:cubicBezTo>
                  <a:lnTo>
                    <a:pt x="773" y="11"/>
                  </a:lnTo>
                  <a:cubicBezTo>
                    <a:pt x="770" y="11"/>
                    <a:pt x="768" y="8"/>
                    <a:pt x="768" y="5"/>
                  </a:cubicBezTo>
                  <a:cubicBezTo>
                    <a:pt x="768" y="2"/>
                    <a:pt x="770" y="0"/>
                    <a:pt x="77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763BB156-9B2D-4A40-8B84-2E6BF5AD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25" y="3630613"/>
              <a:ext cx="73025" cy="7302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" name="Gruppieren 87">
            <a:extLst>
              <a:ext uri="{FF2B5EF4-FFF2-40B4-BE49-F238E27FC236}">
                <a16:creationId xmlns:a16="http://schemas.microsoft.com/office/drawing/2014/main" id="{7D29F6E1-C9C3-4FD1-85F1-8DF69371F427}"/>
              </a:ext>
            </a:extLst>
          </p:cNvPr>
          <p:cNvGrpSpPr/>
          <p:nvPr/>
        </p:nvGrpSpPr>
        <p:grpSpPr>
          <a:xfrm>
            <a:off x="3925888" y="3221038"/>
            <a:ext cx="769938" cy="401638"/>
            <a:chOff x="3925888" y="3221038"/>
            <a:chExt cx="769938" cy="401638"/>
          </a:xfrm>
        </p:grpSpPr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A70DADDA-F98B-4629-974C-D4937B4C7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5888" y="3246438"/>
              <a:ext cx="719138" cy="376238"/>
            </a:xfrm>
            <a:custGeom>
              <a:avLst/>
              <a:gdLst>
                <a:gd name="T0" fmla="*/ 3 w 818"/>
                <a:gd name="T1" fmla="*/ 417 h 427"/>
                <a:gd name="T2" fmla="*/ 70 w 818"/>
                <a:gd name="T3" fmla="*/ 382 h 427"/>
                <a:gd name="T4" fmla="*/ 77 w 818"/>
                <a:gd name="T5" fmla="*/ 385 h 427"/>
                <a:gd name="T6" fmla="*/ 75 w 818"/>
                <a:gd name="T7" fmla="*/ 392 h 427"/>
                <a:gd name="T8" fmla="*/ 8 w 818"/>
                <a:gd name="T9" fmla="*/ 426 h 427"/>
                <a:gd name="T10" fmla="*/ 1 w 818"/>
                <a:gd name="T11" fmla="*/ 424 h 427"/>
                <a:gd name="T12" fmla="*/ 3 w 818"/>
                <a:gd name="T13" fmla="*/ 417 h 427"/>
                <a:gd name="T14" fmla="*/ 117 w 818"/>
                <a:gd name="T15" fmla="*/ 358 h 427"/>
                <a:gd name="T16" fmla="*/ 184 w 818"/>
                <a:gd name="T17" fmla="*/ 324 h 427"/>
                <a:gd name="T18" fmla="*/ 191 w 818"/>
                <a:gd name="T19" fmla="*/ 326 h 427"/>
                <a:gd name="T20" fmla="*/ 188 w 818"/>
                <a:gd name="T21" fmla="*/ 333 h 427"/>
                <a:gd name="T22" fmla="*/ 122 w 818"/>
                <a:gd name="T23" fmla="*/ 367 h 427"/>
                <a:gd name="T24" fmla="*/ 115 w 818"/>
                <a:gd name="T25" fmla="*/ 365 h 427"/>
                <a:gd name="T26" fmla="*/ 117 w 818"/>
                <a:gd name="T27" fmla="*/ 358 h 427"/>
                <a:gd name="T28" fmla="*/ 231 w 818"/>
                <a:gd name="T29" fmla="*/ 299 h 427"/>
                <a:gd name="T30" fmla="*/ 297 w 818"/>
                <a:gd name="T31" fmla="*/ 265 h 427"/>
                <a:gd name="T32" fmla="*/ 304 w 818"/>
                <a:gd name="T33" fmla="*/ 267 h 427"/>
                <a:gd name="T34" fmla="*/ 302 w 818"/>
                <a:gd name="T35" fmla="*/ 274 h 427"/>
                <a:gd name="T36" fmla="*/ 236 w 818"/>
                <a:gd name="T37" fmla="*/ 309 h 427"/>
                <a:gd name="T38" fmla="*/ 229 w 818"/>
                <a:gd name="T39" fmla="*/ 306 h 427"/>
                <a:gd name="T40" fmla="*/ 231 w 818"/>
                <a:gd name="T41" fmla="*/ 299 h 427"/>
                <a:gd name="T42" fmla="*/ 345 w 818"/>
                <a:gd name="T43" fmla="*/ 240 h 427"/>
                <a:gd name="T44" fmla="*/ 411 w 818"/>
                <a:gd name="T45" fmla="*/ 206 h 427"/>
                <a:gd name="T46" fmla="*/ 418 w 818"/>
                <a:gd name="T47" fmla="*/ 209 h 427"/>
                <a:gd name="T48" fmla="*/ 416 w 818"/>
                <a:gd name="T49" fmla="*/ 216 h 427"/>
                <a:gd name="T50" fmla="*/ 350 w 818"/>
                <a:gd name="T51" fmla="*/ 250 h 427"/>
                <a:gd name="T52" fmla="*/ 342 w 818"/>
                <a:gd name="T53" fmla="*/ 248 h 427"/>
                <a:gd name="T54" fmla="*/ 345 w 818"/>
                <a:gd name="T55" fmla="*/ 240 h 427"/>
                <a:gd name="T56" fmla="*/ 458 w 818"/>
                <a:gd name="T57" fmla="*/ 182 h 427"/>
                <a:gd name="T58" fmla="*/ 525 w 818"/>
                <a:gd name="T59" fmla="*/ 148 h 427"/>
                <a:gd name="T60" fmla="*/ 532 w 818"/>
                <a:gd name="T61" fmla="*/ 150 h 427"/>
                <a:gd name="T62" fmla="*/ 530 w 818"/>
                <a:gd name="T63" fmla="*/ 157 h 427"/>
                <a:gd name="T64" fmla="*/ 463 w 818"/>
                <a:gd name="T65" fmla="*/ 191 h 427"/>
                <a:gd name="T66" fmla="*/ 456 w 818"/>
                <a:gd name="T67" fmla="*/ 189 h 427"/>
                <a:gd name="T68" fmla="*/ 458 w 818"/>
                <a:gd name="T69" fmla="*/ 182 h 427"/>
                <a:gd name="T70" fmla="*/ 572 w 818"/>
                <a:gd name="T71" fmla="*/ 123 h 427"/>
                <a:gd name="T72" fmla="*/ 639 w 818"/>
                <a:gd name="T73" fmla="*/ 89 h 427"/>
                <a:gd name="T74" fmla="*/ 646 w 818"/>
                <a:gd name="T75" fmla="*/ 91 h 427"/>
                <a:gd name="T76" fmla="*/ 643 w 818"/>
                <a:gd name="T77" fmla="*/ 98 h 427"/>
                <a:gd name="T78" fmla="*/ 577 w 818"/>
                <a:gd name="T79" fmla="*/ 133 h 427"/>
                <a:gd name="T80" fmla="*/ 570 w 818"/>
                <a:gd name="T81" fmla="*/ 130 h 427"/>
                <a:gd name="T82" fmla="*/ 572 w 818"/>
                <a:gd name="T83" fmla="*/ 123 h 427"/>
                <a:gd name="T84" fmla="*/ 686 w 818"/>
                <a:gd name="T85" fmla="*/ 64 h 427"/>
                <a:gd name="T86" fmla="*/ 752 w 818"/>
                <a:gd name="T87" fmla="*/ 30 h 427"/>
                <a:gd name="T88" fmla="*/ 760 w 818"/>
                <a:gd name="T89" fmla="*/ 32 h 427"/>
                <a:gd name="T90" fmla="*/ 757 w 818"/>
                <a:gd name="T91" fmla="*/ 40 h 427"/>
                <a:gd name="T92" fmla="*/ 691 w 818"/>
                <a:gd name="T93" fmla="*/ 74 h 427"/>
                <a:gd name="T94" fmla="*/ 684 w 818"/>
                <a:gd name="T95" fmla="*/ 72 h 427"/>
                <a:gd name="T96" fmla="*/ 686 w 818"/>
                <a:gd name="T97" fmla="*/ 64 h 427"/>
                <a:gd name="T98" fmla="*/ 800 w 818"/>
                <a:gd name="T99" fmla="*/ 6 h 427"/>
                <a:gd name="T100" fmla="*/ 809 w 818"/>
                <a:gd name="T101" fmla="*/ 1 h 427"/>
                <a:gd name="T102" fmla="*/ 816 w 818"/>
                <a:gd name="T103" fmla="*/ 3 h 427"/>
                <a:gd name="T104" fmla="*/ 814 w 818"/>
                <a:gd name="T105" fmla="*/ 10 h 427"/>
                <a:gd name="T106" fmla="*/ 805 w 818"/>
                <a:gd name="T107" fmla="*/ 15 h 427"/>
                <a:gd name="T108" fmla="*/ 797 w 818"/>
                <a:gd name="T109" fmla="*/ 13 h 427"/>
                <a:gd name="T110" fmla="*/ 800 w 818"/>
                <a:gd name="T111" fmla="*/ 6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8" h="427">
                  <a:moveTo>
                    <a:pt x="3" y="417"/>
                  </a:moveTo>
                  <a:lnTo>
                    <a:pt x="70" y="382"/>
                  </a:lnTo>
                  <a:cubicBezTo>
                    <a:pt x="72" y="381"/>
                    <a:pt x="76" y="382"/>
                    <a:pt x="77" y="385"/>
                  </a:cubicBezTo>
                  <a:cubicBezTo>
                    <a:pt x="78" y="387"/>
                    <a:pt x="77" y="390"/>
                    <a:pt x="75" y="392"/>
                  </a:cubicBezTo>
                  <a:lnTo>
                    <a:pt x="8" y="426"/>
                  </a:lnTo>
                  <a:cubicBezTo>
                    <a:pt x="6" y="427"/>
                    <a:pt x="2" y="426"/>
                    <a:pt x="1" y="424"/>
                  </a:cubicBezTo>
                  <a:cubicBezTo>
                    <a:pt x="0" y="421"/>
                    <a:pt x="1" y="418"/>
                    <a:pt x="3" y="417"/>
                  </a:cubicBezTo>
                  <a:close/>
                  <a:moveTo>
                    <a:pt x="117" y="358"/>
                  </a:moveTo>
                  <a:lnTo>
                    <a:pt x="184" y="324"/>
                  </a:lnTo>
                  <a:cubicBezTo>
                    <a:pt x="186" y="322"/>
                    <a:pt x="189" y="323"/>
                    <a:pt x="191" y="326"/>
                  </a:cubicBezTo>
                  <a:cubicBezTo>
                    <a:pt x="192" y="329"/>
                    <a:pt x="191" y="332"/>
                    <a:pt x="188" y="333"/>
                  </a:cubicBezTo>
                  <a:lnTo>
                    <a:pt x="122" y="367"/>
                  </a:lnTo>
                  <a:cubicBezTo>
                    <a:pt x="119" y="369"/>
                    <a:pt x="116" y="368"/>
                    <a:pt x="115" y="365"/>
                  </a:cubicBezTo>
                  <a:cubicBezTo>
                    <a:pt x="114" y="362"/>
                    <a:pt x="115" y="359"/>
                    <a:pt x="117" y="358"/>
                  </a:cubicBezTo>
                  <a:close/>
                  <a:moveTo>
                    <a:pt x="231" y="299"/>
                  </a:moveTo>
                  <a:lnTo>
                    <a:pt x="297" y="265"/>
                  </a:lnTo>
                  <a:cubicBezTo>
                    <a:pt x="300" y="264"/>
                    <a:pt x="303" y="265"/>
                    <a:pt x="304" y="267"/>
                  </a:cubicBezTo>
                  <a:cubicBezTo>
                    <a:pt x="306" y="270"/>
                    <a:pt x="305" y="273"/>
                    <a:pt x="302" y="274"/>
                  </a:cubicBezTo>
                  <a:lnTo>
                    <a:pt x="236" y="309"/>
                  </a:lnTo>
                  <a:cubicBezTo>
                    <a:pt x="233" y="310"/>
                    <a:pt x="230" y="309"/>
                    <a:pt x="229" y="306"/>
                  </a:cubicBezTo>
                  <a:cubicBezTo>
                    <a:pt x="227" y="304"/>
                    <a:pt x="228" y="301"/>
                    <a:pt x="231" y="299"/>
                  </a:cubicBezTo>
                  <a:close/>
                  <a:moveTo>
                    <a:pt x="345" y="240"/>
                  </a:moveTo>
                  <a:lnTo>
                    <a:pt x="411" y="206"/>
                  </a:lnTo>
                  <a:cubicBezTo>
                    <a:pt x="414" y="205"/>
                    <a:pt x="417" y="206"/>
                    <a:pt x="418" y="209"/>
                  </a:cubicBezTo>
                  <a:cubicBezTo>
                    <a:pt x="420" y="211"/>
                    <a:pt x="419" y="214"/>
                    <a:pt x="416" y="216"/>
                  </a:cubicBezTo>
                  <a:lnTo>
                    <a:pt x="350" y="250"/>
                  </a:lnTo>
                  <a:cubicBezTo>
                    <a:pt x="347" y="251"/>
                    <a:pt x="344" y="250"/>
                    <a:pt x="342" y="248"/>
                  </a:cubicBezTo>
                  <a:cubicBezTo>
                    <a:pt x="341" y="245"/>
                    <a:pt x="342" y="242"/>
                    <a:pt x="345" y="240"/>
                  </a:cubicBezTo>
                  <a:close/>
                  <a:moveTo>
                    <a:pt x="458" y="182"/>
                  </a:moveTo>
                  <a:lnTo>
                    <a:pt x="525" y="148"/>
                  </a:lnTo>
                  <a:cubicBezTo>
                    <a:pt x="527" y="146"/>
                    <a:pt x="531" y="147"/>
                    <a:pt x="532" y="150"/>
                  </a:cubicBezTo>
                  <a:cubicBezTo>
                    <a:pt x="533" y="152"/>
                    <a:pt x="532" y="156"/>
                    <a:pt x="530" y="157"/>
                  </a:cubicBezTo>
                  <a:lnTo>
                    <a:pt x="463" y="191"/>
                  </a:lnTo>
                  <a:cubicBezTo>
                    <a:pt x="461" y="193"/>
                    <a:pt x="458" y="192"/>
                    <a:pt x="456" y="189"/>
                  </a:cubicBezTo>
                  <a:cubicBezTo>
                    <a:pt x="455" y="186"/>
                    <a:pt x="456" y="183"/>
                    <a:pt x="458" y="182"/>
                  </a:cubicBezTo>
                  <a:close/>
                  <a:moveTo>
                    <a:pt x="572" y="123"/>
                  </a:moveTo>
                  <a:lnTo>
                    <a:pt x="639" y="89"/>
                  </a:lnTo>
                  <a:cubicBezTo>
                    <a:pt x="641" y="88"/>
                    <a:pt x="644" y="89"/>
                    <a:pt x="646" y="91"/>
                  </a:cubicBezTo>
                  <a:cubicBezTo>
                    <a:pt x="647" y="94"/>
                    <a:pt x="646" y="97"/>
                    <a:pt x="643" y="98"/>
                  </a:cubicBezTo>
                  <a:lnTo>
                    <a:pt x="577" y="133"/>
                  </a:lnTo>
                  <a:cubicBezTo>
                    <a:pt x="574" y="134"/>
                    <a:pt x="571" y="133"/>
                    <a:pt x="570" y="130"/>
                  </a:cubicBezTo>
                  <a:cubicBezTo>
                    <a:pt x="569" y="128"/>
                    <a:pt x="570" y="124"/>
                    <a:pt x="572" y="123"/>
                  </a:cubicBezTo>
                  <a:close/>
                  <a:moveTo>
                    <a:pt x="686" y="64"/>
                  </a:moveTo>
                  <a:lnTo>
                    <a:pt x="752" y="30"/>
                  </a:lnTo>
                  <a:cubicBezTo>
                    <a:pt x="755" y="29"/>
                    <a:pt x="758" y="30"/>
                    <a:pt x="760" y="32"/>
                  </a:cubicBezTo>
                  <a:cubicBezTo>
                    <a:pt x="761" y="35"/>
                    <a:pt x="760" y="38"/>
                    <a:pt x="757" y="40"/>
                  </a:cubicBezTo>
                  <a:lnTo>
                    <a:pt x="691" y="74"/>
                  </a:lnTo>
                  <a:cubicBezTo>
                    <a:pt x="688" y="75"/>
                    <a:pt x="685" y="74"/>
                    <a:pt x="684" y="72"/>
                  </a:cubicBezTo>
                  <a:cubicBezTo>
                    <a:pt x="682" y="69"/>
                    <a:pt x="683" y="66"/>
                    <a:pt x="686" y="64"/>
                  </a:cubicBezTo>
                  <a:close/>
                  <a:moveTo>
                    <a:pt x="800" y="6"/>
                  </a:moveTo>
                  <a:lnTo>
                    <a:pt x="809" y="1"/>
                  </a:lnTo>
                  <a:cubicBezTo>
                    <a:pt x="812" y="0"/>
                    <a:pt x="815" y="1"/>
                    <a:pt x="816" y="3"/>
                  </a:cubicBezTo>
                  <a:cubicBezTo>
                    <a:pt x="818" y="6"/>
                    <a:pt x="817" y="9"/>
                    <a:pt x="814" y="10"/>
                  </a:cubicBezTo>
                  <a:lnTo>
                    <a:pt x="805" y="15"/>
                  </a:lnTo>
                  <a:cubicBezTo>
                    <a:pt x="802" y="17"/>
                    <a:pt x="799" y="16"/>
                    <a:pt x="797" y="13"/>
                  </a:cubicBezTo>
                  <a:cubicBezTo>
                    <a:pt x="796" y="10"/>
                    <a:pt x="797" y="7"/>
                    <a:pt x="800" y="6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2281DAC4-EC9C-4959-8D19-3F398622B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3221038"/>
              <a:ext cx="80963" cy="66675"/>
            </a:xfrm>
            <a:custGeom>
              <a:avLst/>
              <a:gdLst>
                <a:gd name="T0" fmla="*/ 0 w 51"/>
                <a:gd name="T1" fmla="*/ 1 h 42"/>
                <a:gd name="T2" fmla="*/ 51 w 51"/>
                <a:gd name="T3" fmla="*/ 0 h 42"/>
                <a:gd name="T4" fmla="*/ 20 w 51"/>
                <a:gd name="T5" fmla="*/ 42 h 42"/>
                <a:gd name="T6" fmla="*/ 0 w 51"/>
                <a:gd name="T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0" y="1"/>
                  </a:moveTo>
                  <a:lnTo>
                    <a:pt x="51" y="0"/>
                  </a:lnTo>
                  <a:lnTo>
                    <a:pt x="20" y="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uppieren 88">
            <a:extLst>
              <a:ext uri="{FF2B5EF4-FFF2-40B4-BE49-F238E27FC236}">
                <a16:creationId xmlns:a16="http://schemas.microsoft.com/office/drawing/2014/main" id="{4C777845-EF78-4CA0-AE29-EBDC68F9E623}"/>
              </a:ext>
            </a:extLst>
          </p:cNvPr>
          <p:cNvGrpSpPr/>
          <p:nvPr/>
        </p:nvGrpSpPr>
        <p:grpSpPr>
          <a:xfrm>
            <a:off x="3925888" y="3859213"/>
            <a:ext cx="769938" cy="273051"/>
            <a:chOff x="3925888" y="3859213"/>
            <a:chExt cx="769938" cy="273051"/>
          </a:xfrm>
        </p:grpSpPr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62BA5875-1BB3-4BED-8684-EA193F1C88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5888" y="3859213"/>
              <a:ext cx="712788" cy="246063"/>
            </a:xfrm>
            <a:custGeom>
              <a:avLst/>
              <a:gdLst>
                <a:gd name="T0" fmla="*/ 8 w 811"/>
                <a:gd name="T1" fmla="*/ 1 h 279"/>
                <a:gd name="T2" fmla="*/ 78 w 811"/>
                <a:gd name="T3" fmla="*/ 25 h 279"/>
                <a:gd name="T4" fmla="*/ 82 w 811"/>
                <a:gd name="T5" fmla="*/ 32 h 279"/>
                <a:gd name="T6" fmla="*/ 75 w 811"/>
                <a:gd name="T7" fmla="*/ 35 h 279"/>
                <a:gd name="T8" fmla="*/ 4 w 811"/>
                <a:gd name="T9" fmla="*/ 11 h 279"/>
                <a:gd name="T10" fmla="*/ 1 w 811"/>
                <a:gd name="T11" fmla="*/ 5 h 279"/>
                <a:gd name="T12" fmla="*/ 8 w 811"/>
                <a:gd name="T13" fmla="*/ 1 h 279"/>
                <a:gd name="T14" fmla="*/ 129 w 811"/>
                <a:gd name="T15" fmla="*/ 42 h 279"/>
                <a:gd name="T16" fmla="*/ 200 w 811"/>
                <a:gd name="T17" fmla="*/ 65 h 279"/>
                <a:gd name="T18" fmla="*/ 203 w 811"/>
                <a:gd name="T19" fmla="*/ 72 h 279"/>
                <a:gd name="T20" fmla="*/ 196 w 811"/>
                <a:gd name="T21" fmla="*/ 76 h 279"/>
                <a:gd name="T22" fmla="*/ 126 w 811"/>
                <a:gd name="T23" fmla="*/ 52 h 279"/>
                <a:gd name="T24" fmla="*/ 122 w 811"/>
                <a:gd name="T25" fmla="*/ 45 h 279"/>
                <a:gd name="T26" fmla="*/ 129 w 811"/>
                <a:gd name="T27" fmla="*/ 42 h 279"/>
                <a:gd name="T28" fmla="*/ 250 w 811"/>
                <a:gd name="T29" fmla="*/ 82 h 279"/>
                <a:gd name="T30" fmla="*/ 321 w 811"/>
                <a:gd name="T31" fmla="*/ 106 h 279"/>
                <a:gd name="T32" fmla="*/ 325 w 811"/>
                <a:gd name="T33" fmla="*/ 113 h 279"/>
                <a:gd name="T34" fmla="*/ 318 w 811"/>
                <a:gd name="T35" fmla="*/ 116 h 279"/>
                <a:gd name="T36" fmla="*/ 247 w 811"/>
                <a:gd name="T37" fmla="*/ 92 h 279"/>
                <a:gd name="T38" fmla="*/ 244 w 811"/>
                <a:gd name="T39" fmla="*/ 86 h 279"/>
                <a:gd name="T40" fmla="*/ 250 w 811"/>
                <a:gd name="T41" fmla="*/ 82 h 279"/>
                <a:gd name="T42" fmla="*/ 372 w 811"/>
                <a:gd name="T43" fmla="*/ 123 h 279"/>
                <a:gd name="T44" fmla="*/ 443 w 811"/>
                <a:gd name="T45" fmla="*/ 147 h 279"/>
                <a:gd name="T46" fmla="*/ 446 w 811"/>
                <a:gd name="T47" fmla="*/ 153 h 279"/>
                <a:gd name="T48" fmla="*/ 439 w 811"/>
                <a:gd name="T49" fmla="*/ 157 h 279"/>
                <a:gd name="T50" fmla="*/ 368 w 811"/>
                <a:gd name="T51" fmla="*/ 133 h 279"/>
                <a:gd name="T52" fmla="*/ 365 w 811"/>
                <a:gd name="T53" fmla="*/ 126 h 279"/>
                <a:gd name="T54" fmla="*/ 372 w 811"/>
                <a:gd name="T55" fmla="*/ 123 h 279"/>
                <a:gd name="T56" fmla="*/ 493 w 811"/>
                <a:gd name="T57" fmla="*/ 163 h 279"/>
                <a:gd name="T58" fmla="*/ 564 w 811"/>
                <a:gd name="T59" fmla="*/ 187 h 279"/>
                <a:gd name="T60" fmla="*/ 567 w 811"/>
                <a:gd name="T61" fmla="*/ 194 h 279"/>
                <a:gd name="T62" fmla="*/ 561 w 811"/>
                <a:gd name="T63" fmla="*/ 197 h 279"/>
                <a:gd name="T64" fmla="*/ 490 w 811"/>
                <a:gd name="T65" fmla="*/ 174 h 279"/>
                <a:gd name="T66" fmla="*/ 486 w 811"/>
                <a:gd name="T67" fmla="*/ 167 h 279"/>
                <a:gd name="T68" fmla="*/ 493 w 811"/>
                <a:gd name="T69" fmla="*/ 163 h 279"/>
                <a:gd name="T70" fmla="*/ 615 w 811"/>
                <a:gd name="T71" fmla="*/ 204 h 279"/>
                <a:gd name="T72" fmla="*/ 685 w 811"/>
                <a:gd name="T73" fmla="*/ 228 h 279"/>
                <a:gd name="T74" fmla="*/ 689 w 811"/>
                <a:gd name="T75" fmla="*/ 234 h 279"/>
                <a:gd name="T76" fmla="*/ 682 w 811"/>
                <a:gd name="T77" fmla="*/ 238 h 279"/>
                <a:gd name="T78" fmla="*/ 611 w 811"/>
                <a:gd name="T79" fmla="*/ 214 h 279"/>
                <a:gd name="T80" fmla="*/ 608 w 811"/>
                <a:gd name="T81" fmla="*/ 207 h 279"/>
                <a:gd name="T82" fmla="*/ 615 w 811"/>
                <a:gd name="T83" fmla="*/ 204 h 279"/>
                <a:gd name="T84" fmla="*/ 736 w 811"/>
                <a:gd name="T85" fmla="*/ 245 h 279"/>
                <a:gd name="T86" fmla="*/ 807 w 811"/>
                <a:gd name="T87" fmla="*/ 268 h 279"/>
                <a:gd name="T88" fmla="*/ 810 w 811"/>
                <a:gd name="T89" fmla="*/ 275 h 279"/>
                <a:gd name="T90" fmla="*/ 803 w 811"/>
                <a:gd name="T91" fmla="*/ 278 h 279"/>
                <a:gd name="T92" fmla="*/ 733 w 811"/>
                <a:gd name="T93" fmla="*/ 255 h 279"/>
                <a:gd name="T94" fmla="*/ 729 w 811"/>
                <a:gd name="T95" fmla="*/ 248 h 279"/>
                <a:gd name="T96" fmla="*/ 736 w 811"/>
                <a:gd name="T97" fmla="*/ 24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1" h="279">
                  <a:moveTo>
                    <a:pt x="8" y="1"/>
                  </a:moveTo>
                  <a:lnTo>
                    <a:pt x="78" y="25"/>
                  </a:lnTo>
                  <a:cubicBezTo>
                    <a:pt x="81" y="26"/>
                    <a:pt x="83" y="29"/>
                    <a:pt x="82" y="32"/>
                  </a:cubicBezTo>
                  <a:cubicBezTo>
                    <a:pt x="81" y="34"/>
                    <a:pt x="78" y="36"/>
                    <a:pt x="75" y="35"/>
                  </a:cubicBezTo>
                  <a:lnTo>
                    <a:pt x="4" y="11"/>
                  </a:lnTo>
                  <a:cubicBezTo>
                    <a:pt x="1" y="10"/>
                    <a:pt x="0" y="7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lose/>
                  <a:moveTo>
                    <a:pt x="129" y="42"/>
                  </a:moveTo>
                  <a:lnTo>
                    <a:pt x="200" y="65"/>
                  </a:lnTo>
                  <a:cubicBezTo>
                    <a:pt x="203" y="66"/>
                    <a:pt x="204" y="69"/>
                    <a:pt x="203" y="72"/>
                  </a:cubicBezTo>
                  <a:cubicBezTo>
                    <a:pt x="202" y="75"/>
                    <a:pt x="199" y="77"/>
                    <a:pt x="196" y="76"/>
                  </a:cubicBezTo>
                  <a:lnTo>
                    <a:pt x="126" y="52"/>
                  </a:lnTo>
                  <a:cubicBezTo>
                    <a:pt x="123" y="51"/>
                    <a:pt x="121" y="48"/>
                    <a:pt x="122" y="45"/>
                  </a:cubicBezTo>
                  <a:cubicBezTo>
                    <a:pt x="123" y="42"/>
                    <a:pt x="126" y="41"/>
                    <a:pt x="129" y="42"/>
                  </a:cubicBezTo>
                  <a:close/>
                  <a:moveTo>
                    <a:pt x="250" y="82"/>
                  </a:moveTo>
                  <a:lnTo>
                    <a:pt x="321" y="106"/>
                  </a:lnTo>
                  <a:cubicBezTo>
                    <a:pt x="324" y="107"/>
                    <a:pt x="326" y="110"/>
                    <a:pt x="325" y="113"/>
                  </a:cubicBezTo>
                  <a:cubicBezTo>
                    <a:pt x="324" y="116"/>
                    <a:pt x="321" y="117"/>
                    <a:pt x="318" y="116"/>
                  </a:cubicBezTo>
                  <a:lnTo>
                    <a:pt x="247" y="92"/>
                  </a:lnTo>
                  <a:cubicBezTo>
                    <a:pt x="244" y="92"/>
                    <a:pt x="243" y="89"/>
                    <a:pt x="244" y="86"/>
                  </a:cubicBezTo>
                  <a:cubicBezTo>
                    <a:pt x="245" y="83"/>
                    <a:pt x="248" y="81"/>
                    <a:pt x="250" y="82"/>
                  </a:cubicBezTo>
                  <a:close/>
                  <a:moveTo>
                    <a:pt x="372" y="123"/>
                  </a:moveTo>
                  <a:lnTo>
                    <a:pt x="443" y="147"/>
                  </a:lnTo>
                  <a:cubicBezTo>
                    <a:pt x="445" y="148"/>
                    <a:pt x="447" y="151"/>
                    <a:pt x="446" y="153"/>
                  </a:cubicBezTo>
                  <a:cubicBezTo>
                    <a:pt x="445" y="156"/>
                    <a:pt x="442" y="158"/>
                    <a:pt x="439" y="157"/>
                  </a:cubicBezTo>
                  <a:lnTo>
                    <a:pt x="368" y="133"/>
                  </a:lnTo>
                  <a:cubicBezTo>
                    <a:pt x="366" y="132"/>
                    <a:pt x="364" y="129"/>
                    <a:pt x="365" y="126"/>
                  </a:cubicBezTo>
                  <a:cubicBezTo>
                    <a:pt x="366" y="123"/>
                    <a:pt x="369" y="122"/>
                    <a:pt x="372" y="123"/>
                  </a:cubicBezTo>
                  <a:close/>
                  <a:moveTo>
                    <a:pt x="493" y="163"/>
                  </a:moveTo>
                  <a:lnTo>
                    <a:pt x="564" y="187"/>
                  </a:lnTo>
                  <a:cubicBezTo>
                    <a:pt x="567" y="188"/>
                    <a:pt x="568" y="191"/>
                    <a:pt x="567" y="194"/>
                  </a:cubicBezTo>
                  <a:cubicBezTo>
                    <a:pt x="566" y="197"/>
                    <a:pt x="563" y="198"/>
                    <a:pt x="561" y="197"/>
                  </a:cubicBezTo>
                  <a:lnTo>
                    <a:pt x="490" y="174"/>
                  </a:lnTo>
                  <a:cubicBezTo>
                    <a:pt x="487" y="173"/>
                    <a:pt x="486" y="170"/>
                    <a:pt x="486" y="167"/>
                  </a:cubicBezTo>
                  <a:cubicBezTo>
                    <a:pt x="487" y="164"/>
                    <a:pt x="490" y="163"/>
                    <a:pt x="493" y="163"/>
                  </a:cubicBezTo>
                  <a:close/>
                  <a:moveTo>
                    <a:pt x="615" y="204"/>
                  </a:moveTo>
                  <a:lnTo>
                    <a:pt x="685" y="228"/>
                  </a:lnTo>
                  <a:cubicBezTo>
                    <a:pt x="688" y="229"/>
                    <a:pt x="690" y="232"/>
                    <a:pt x="689" y="234"/>
                  </a:cubicBezTo>
                  <a:cubicBezTo>
                    <a:pt x="688" y="237"/>
                    <a:pt x="685" y="239"/>
                    <a:pt x="682" y="238"/>
                  </a:cubicBezTo>
                  <a:lnTo>
                    <a:pt x="611" y="214"/>
                  </a:lnTo>
                  <a:cubicBezTo>
                    <a:pt x="608" y="213"/>
                    <a:pt x="607" y="210"/>
                    <a:pt x="608" y="207"/>
                  </a:cubicBezTo>
                  <a:cubicBezTo>
                    <a:pt x="609" y="205"/>
                    <a:pt x="612" y="203"/>
                    <a:pt x="615" y="204"/>
                  </a:cubicBezTo>
                  <a:close/>
                  <a:moveTo>
                    <a:pt x="736" y="245"/>
                  </a:moveTo>
                  <a:lnTo>
                    <a:pt x="807" y="268"/>
                  </a:lnTo>
                  <a:cubicBezTo>
                    <a:pt x="810" y="269"/>
                    <a:pt x="811" y="272"/>
                    <a:pt x="810" y="275"/>
                  </a:cubicBezTo>
                  <a:cubicBezTo>
                    <a:pt x="809" y="278"/>
                    <a:pt x="806" y="279"/>
                    <a:pt x="803" y="278"/>
                  </a:cubicBezTo>
                  <a:lnTo>
                    <a:pt x="733" y="255"/>
                  </a:lnTo>
                  <a:cubicBezTo>
                    <a:pt x="730" y="254"/>
                    <a:pt x="728" y="251"/>
                    <a:pt x="729" y="248"/>
                  </a:cubicBezTo>
                  <a:cubicBezTo>
                    <a:pt x="730" y="245"/>
                    <a:pt x="733" y="244"/>
                    <a:pt x="736" y="24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C782C745-DC95-42EC-94DA-603523F1F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4064001"/>
              <a:ext cx="80963" cy="68263"/>
            </a:xfrm>
            <a:custGeom>
              <a:avLst/>
              <a:gdLst>
                <a:gd name="T0" fmla="*/ 15 w 51"/>
                <a:gd name="T1" fmla="*/ 0 h 43"/>
                <a:gd name="T2" fmla="*/ 51 w 51"/>
                <a:gd name="T3" fmla="*/ 36 h 43"/>
                <a:gd name="T4" fmla="*/ 0 w 51"/>
                <a:gd name="T5" fmla="*/ 43 h 43"/>
                <a:gd name="T6" fmla="*/ 15 w 5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3">
                  <a:moveTo>
                    <a:pt x="15" y="0"/>
                  </a:moveTo>
                  <a:lnTo>
                    <a:pt x="51" y="36"/>
                  </a:lnTo>
                  <a:lnTo>
                    <a:pt x="0" y="4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uppieren 72">
            <a:extLst>
              <a:ext uri="{FF2B5EF4-FFF2-40B4-BE49-F238E27FC236}">
                <a16:creationId xmlns:a16="http://schemas.microsoft.com/office/drawing/2014/main" id="{7E0C5C87-FBBF-4FBD-9B1B-20A3E7512365}"/>
              </a:ext>
            </a:extLst>
          </p:cNvPr>
          <p:cNvGrpSpPr/>
          <p:nvPr/>
        </p:nvGrpSpPr>
        <p:grpSpPr>
          <a:xfrm>
            <a:off x="63500" y="2449513"/>
            <a:ext cx="5629275" cy="2381250"/>
            <a:chOff x="63500" y="2449513"/>
            <a:chExt cx="5629275" cy="2381250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C886A154-0C0D-46B9-AFA2-E895FA72C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449513"/>
              <a:ext cx="5629275" cy="2381250"/>
            </a:xfrm>
            <a:custGeom>
              <a:avLst/>
              <a:gdLst>
                <a:gd name="T0" fmla="*/ 354 w 3546"/>
                <a:gd name="T1" fmla="*/ 1500 h 1500"/>
                <a:gd name="T2" fmla="*/ 3191 w 3546"/>
                <a:gd name="T3" fmla="*/ 1500 h 1500"/>
                <a:gd name="T4" fmla="*/ 3546 w 3546"/>
                <a:gd name="T5" fmla="*/ 1144 h 1500"/>
                <a:gd name="T6" fmla="*/ 3546 w 3546"/>
                <a:gd name="T7" fmla="*/ 356 h 1500"/>
                <a:gd name="T8" fmla="*/ 3191 w 3546"/>
                <a:gd name="T9" fmla="*/ 0 h 1500"/>
                <a:gd name="T10" fmla="*/ 354 w 3546"/>
                <a:gd name="T11" fmla="*/ 0 h 1500"/>
                <a:gd name="T12" fmla="*/ 0 w 3546"/>
                <a:gd name="T13" fmla="*/ 356 h 1500"/>
                <a:gd name="T14" fmla="*/ 0 w 3546"/>
                <a:gd name="T15" fmla="*/ 1144 h 1500"/>
                <a:gd name="T16" fmla="*/ 354 w 3546"/>
                <a:gd name="T17" fmla="*/ 150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6" h="1500">
                  <a:moveTo>
                    <a:pt x="354" y="1500"/>
                  </a:moveTo>
                  <a:lnTo>
                    <a:pt x="3191" y="1500"/>
                  </a:lnTo>
                  <a:lnTo>
                    <a:pt x="3546" y="1144"/>
                  </a:lnTo>
                  <a:lnTo>
                    <a:pt x="3546" y="356"/>
                  </a:lnTo>
                  <a:lnTo>
                    <a:pt x="3191" y="0"/>
                  </a:lnTo>
                  <a:lnTo>
                    <a:pt x="354" y="0"/>
                  </a:lnTo>
                  <a:lnTo>
                    <a:pt x="0" y="356"/>
                  </a:lnTo>
                  <a:lnTo>
                    <a:pt x="0" y="1144"/>
                  </a:lnTo>
                  <a:lnTo>
                    <a:pt x="354" y="1500"/>
                  </a:lnTo>
                  <a:close/>
                </a:path>
              </a:pathLst>
            </a:custGeom>
            <a:noFill/>
            <a:ln w="285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60">
              <a:extLst>
                <a:ext uri="{FF2B5EF4-FFF2-40B4-BE49-F238E27FC236}">
                  <a16:creationId xmlns:a16="http://schemas.microsoft.com/office/drawing/2014/main" id="{E4C3E8FD-49F1-458C-A318-7E8015F06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2524126"/>
              <a:ext cx="6604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Transfer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FFE3B40A-8C9C-4072-A459-E2453A4E3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950" y="4437063"/>
              <a:ext cx="5278438" cy="4763"/>
            </a:xfrm>
            <a:custGeom>
              <a:avLst/>
              <a:gdLst>
                <a:gd name="T0" fmla="*/ 83 w 6011"/>
                <a:gd name="T1" fmla="*/ 0 h 5"/>
                <a:gd name="T2" fmla="*/ 179 w 6011"/>
                <a:gd name="T3" fmla="*/ 0 h 5"/>
                <a:gd name="T4" fmla="*/ 275 w 6011"/>
                <a:gd name="T5" fmla="*/ 0 h 5"/>
                <a:gd name="T6" fmla="*/ 371 w 6011"/>
                <a:gd name="T7" fmla="*/ 0 h 5"/>
                <a:gd name="T8" fmla="*/ 467 w 6011"/>
                <a:gd name="T9" fmla="*/ 0 h 5"/>
                <a:gd name="T10" fmla="*/ 563 w 6011"/>
                <a:gd name="T11" fmla="*/ 0 h 5"/>
                <a:gd name="T12" fmla="*/ 659 w 6011"/>
                <a:gd name="T13" fmla="*/ 0 h 5"/>
                <a:gd name="T14" fmla="*/ 755 w 6011"/>
                <a:gd name="T15" fmla="*/ 0 h 5"/>
                <a:gd name="T16" fmla="*/ 851 w 6011"/>
                <a:gd name="T17" fmla="*/ 0 h 5"/>
                <a:gd name="T18" fmla="*/ 947 w 6011"/>
                <a:gd name="T19" fmla="*/ 0 h 5"/>
                <a:gd name="T20" fmla="*/ 1043 w 6011"/>
                <a:gd name="T21" fmla="*/ 0 h 5"/>
                <a:gd name="T22" fmla="*/ 1139 w 6011"/>
                <a:gd name="T23" fmla="*/ 0 h 5"/>
                <a:gd name="T24" fmla="*/ 1235 w 6011"/>
                <a:gd name="T25" fmla="*/ 0 h 5"/>
                <a:gd name="T26" fmla="*/ 1331 w 6011"/>
                <a:gd name="T27" fmla="*/ 0 h 5"/>
                <a:gd name="T28" fmla="*/ 1427 w 6011"/>
                <a:gd name="T29" fmla="*/ 0 h 5"/>
                <a:gd name="T30" fmla="*/ 1523 w 6011"/>
                <a:gd name="T31" fmla="*/ 0 h 5"/>
                <a:gd name="T32" fmla="*/ 1619 w 6011"/>
                <a:gd name="T33" fmla="*/ 0 h 5"/>
                <a:gd name="T34" fmla="*/ 1715 w 6011"/>
                <a:gd name="T35" fmla="*/ 0 h 5"/>
                <a:gd name="T36" fmla="*/ 1811 w 6011"/>
                <a:gd name="T37" fmla="*/ 0 h 5"/>
                <a:gd name="T38" fmla="*/ 1907 w 6011"/>
                <a:gd name="T39" fmla="*/ 0 h 5"/>
                <a:gd name="T40" fmla="*/ 2003 w 6011"/>
                <a:gd name="T41" fmla="*/ 0 h 5"/>
                <a:gd name="T42" fmla="*/ 2099 w 6011"/>
                <a:gd name="T43" fmla="*/ 0 h 5"/>
                <a:gd name="T44" fmla="*/ 2195 w 6011"/>
                <a:gd name="T45" fmla="*/ 0 h 5"/>
                <a:gd name="T46" fmla="*/ 2291 w 6011"/>
                <a:gd name="T47" fmla="*/ 0 h 5"/>
                <a:gd name="T48" fmla="*/ 2387 w 6011"/>
                <a:gd name="T49" fmla="*/ 0 h 5"/>
                <a:gd name="T50" fmla="*/ 2483 w 6011"/>
                <a:gd name="T51" fmla="*/ 0 h 5"/>
                <a:gd name="T52" fmla="*/ 2579 w 6011"/>
                <a:gd name="T53" fmla="*/ 0 h 5"/>
                <a:gd name="T54" fmla="*/ 2675 w 6011"/>
                <a:gd name="T55" fmla="*/ 0 h 5"/>
                <a:gd name="T56" fmla="*/ 2771 w 6011"/>
                <a:gd name="T57" fmla="*/ 0 h 5"/>
                <a:gd name="T58" fmla="*/ 2867 w 6011"/>
                <a:gd name="T59" fmla="*/ 0 h 5"/>
                <a:gd name="T60" fmla="*/ 2963 w 6011"/>
                <a:gd name="T61" fmla="*/ 0 h 5"/>
                <a:gd name="T62" fmla="*/ 3059 w 6011"/>
                <a:gd name="T63" fmla="*/ 0 h 5"/>
                <a:gd name="T64" fmla="*/ 3155 w 6011"/>
                <a:gd name="T65" fmla="*/ 0 h 5"/>
                <a:gd name="T66" fmla="*/ 3251 w 6011"/>
                <a:gd name="T67" fmla="*/ 0 h 5"/>
                <a:gd name="T68" fmla="*/ 3347 w 6011"/>
                <a:gd name="T69" fmla="*/ 0 h 5"/>
                <a:gd name="T70" fmla="*/ 3443 w 6011"/>
                <a:gd name="T71" fmla="*/ 0 h 5"/>
                <a:gd name="T72" fmla="*/ 3539 w 6011"/>
                <a:gd name="T73" fmla="*/ 0 h 5"/>
                <a:gd name="T74" fmla="*/ 3635 w 6011"/>
                <a:gd name="T75" fmla="*/ 0 h 5"/>
                <a:gd name="T76" fmla="*/ 3731 w 6011"/>
                <a:gd name="T77" fmla="*/ 0 h 5"/>
                <a:gd name="T78" fmla="*/ 3827 w 6011"/>
                <a:gd name="T79" fmla="*/ 0 h 5"/>
                <a:gd name="T80" fmla="*/ 3923 w 6011"/>
                <a:gd name="T81" fmla="*/ 0 h 5"/>
                <a:gd name="T82" fmla="*/ 4019 w 6011"/>
                <a:gd name="T83" fmla="*/ 0 h 5"/>
                <a:gd name="T84" fmla="*/ 4115 w 6011"/>
                <a:gd name="T85" fmla="*/ 0 h 5"/>
                <a:gd name="T86" fmla="*/ 4211 w 6011"/>
                <a:gd name="T87" fmla="*/ 0 h 5"/>
                <a:gd name="T88" fmla="*/ 4307 w 6011"/>
                <a:gd name="T89" fmla="*/ 0 h 5"/>
                <a:gd name="T90" fmla="*/ 4403 w 6011"/>
                <a:gd name="T91" fmla="*/ 0 h 5"/>
                <a:gd name="T92" fmla="*/ 4499 w 6011"/>
                <a:gd name="T93" fmla="*/ 0 h 5"/>
                <a:gd name="T94" fmla="*/ 4595 w 6011"/>
                <a:gd name="T95" fmla="*/ 0 h 5"/>
                <a:gd name="T96" fmla="*/ 4691 w 6011"/>
                <a:gd name="T97" fmla="*/ 0 h 5"/>
                <a:gd name="T98" fmla="*/ 4787 w 6011"/>
                <a:gd name="T99" fmla="*/ 0 h 5"/>
                <a:gd name="T100" fmla="*/ 4883 w 6011"/>
                <a:gd name="T101" fmla="*/ 0 h 5"/>
                <a:gd name="T102" fmla="*/ 4979 w 6011"/>
                <a:gd name="T103" fmla="*/ 0 h 5"/>
                <a:gd name="T104" fmla="*/ 5075 w 6011"/>
                <a:gd name="T105" fmla="*/ 0 h 5"/>
                <a:gd name="T106" fmla="*/ 5171 w 6011"/>
                <a:gd name="T107" fmla="*/ 0 h 5"/>
                <a:gd name="T108" fmla="*/ 5267 w 6011"/>
                <a:gd name="T109" fmla="*/ 0 h 5"/>
                <a:gd name="T110" fmla="*/ 5363 w 6011"/>
                <a:gd name="T111" fmla="*/ 0 h 5"/>
                <a:gd name="T112" fmla="*/ 5459 w 6011"/>
                <a:gd name="T113" fmla="*/ 0 h 5"/>
                <a:gd name="T114" fmla="*/ 5555 w 6011"/>
                <a:gd name="T115" fmla="*/ 0 h 5"/>
                <a:gd name="T116" fmla="*/ 5651 w 6011"/>
                <a:gd name="T117" fmla="*/ 0 h 5"/>
                <a:gd name="T118" fmla="*/ 5747 w 6011"/>
                <a:gd name="T119" fmla="*/ 0 h 5"/>
                <a:gd name="T120" fmla="*/ 5843 w 6011"/>
                <a:gd name="T121" fmla="*/ 0 h 5"/>
                <a:gd name="T122" fmla="*/ 5939 w 6011"/>
                <a:gd name="T1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11" h="5">
                  <a:moveTo>
                    <a:pt x="3" y="0"/>
                  </a:moveTo>
                  <a:lnTo>
                    <a:pt x="8" y="0"/>
                  </a:lnTo>
                  <a:cubicBezTo>
                    <a:pt x="9" y="0"/>
                    <a:pt x="11" y="1"/>
                    <a:pt x="11" y="3"/>
                  </a:cubicBezTo>
                  <a:cubicBezTo>
                    <a:pt x="11" y="4"/>
                    <a:pt x="9" y="5"/>
                    <a:pt x="8" y="5"/>
                  </a:cubicBezTo>
                  <a:lnTo>
                    <a:pt x="3" y="5"/>
                  </a:ln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  <a:moveTo>
                    <a:pt x="19" y="0"/>
                  </a:moveTo>
                  <a:lnTo>
                    <a:pt x="24" y="0"/>
                  </a:lnTo>
                  <a:cubicBezTo>
                    <a:pt x="25" y="0"/>
                    <a:pt x="27" y="1"/>
                    <a:pt x="27" y="3"/>
                  </a:cubicBezTo>
                  <a:cubicBezTo>
                    <a:pt x="27" y="4"/>
                    <a:pt x="25" y="5"/>
                    <a:pt x="24" y="5"/>
                  </a:cubicBezTo>
                  <a:lnTo>
                    <a:pt x="19" y="5"/>
                  </a:lnTo>
                  <a:cubicBezTo>
                    <a:pt x="17" y="5"/>
                    <a:pt x="16" y="4"/>
                    <a:pt x="16" y="3"/>
                  </a:cubicBezTo>
                  <a:cubicBezTo>
                    <a:pt x="16" y="1"/>
                    <a:pt x="17" y="0"/>
                    <a:pt x="19" y="0"/>
                  </a:cubicBezTo>
                  <a:close/>
                  <a:moveTo>
                    <a:pt x="35" y="0"/>
                  </a:moveTo>
                  <a:lnTo>
                    <a:pt x="40" y="0"/>
                  </a:lnTo>
                  <a:cubicBezTo>
                    <a:pt x="41" y="0"/>
                    <a:pt x="43" y="1"/>
                    <a:pt x="43" y="3"/>
                  </a:cubicBezTo>
                  <a:cubicBezTo>
                    <a:pt x="43" y="4"/>
                    <a:pt x="41" y="5"/>
                    <a:pt x="40" y="5"/>
                  </a:cubicBezTo>
                  <a:lnTo>
                    <a:pt x="35" y="5"/>
                  </a:lnTo>
                  <a:cubicBezTo>
                    <a:pt x="33" y="5"/>
                    <a:pt x="32" y="4"/>
                    <a:pt x="32" y="3"/>
                  </a:cubicBezTo>
                  <a:cubicBezTo>
                    <a:pt x="32" y="1"/>
                    <a:pt x="33" y="0"/>
                    <a:pt x="35" y="0"/>
                  </a:cubicBezTo>
                  <a:close/>
                  <a:moveTo>
                    <a:pt x="51" y="0"/>
                  </a:moveTo>
                  <a:lnTo>
                    <a:pt x="56" y="0"/>
                  </a:lnTo>
                  <a:cubicBezTo>
                    <a:pt x="57" y="0"/>
                    <a:pt x="59" y="1"/>
                    <a:pt x="59" y="3"/>
                  </a:cubicBezTo>
                  <a:cubicBezTo>
                    <a:pt x="59" y="4"/>
                    <a:pt x="57" y="5"/>
                    <a:pt x="56" y="5"/>
                  </a:cubicBezTo>
                  <a:lnTo>
                    <a:pt x="51" y="5"/>
                  </a:lnTo>
                  <a:cubicBezTo>
                    <a:pt x="49" y="5"/>
                    <a:pt x="48" y="4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lose/>
                  <a:moveTo>
                    <a:pt x="67" y="0"/>
                  </a:moveTo>
                  <a:lnTo>
                    <a:pt x="72" y="0"/>
                  </a:lnTo>
                  <a:cubicBezTo>
                    <a:pt x="73" y="0"/>
                    <a:pt x="75" y="1"/>
                    <a:pt x="75" y="3"/>
                  </a:cubicBezTo>
                  <a:cubicBezTo>
                    <a:pt x="75" y="4"/>
                    <a:pt x="73" y="5"/>
                    <a:pt x="72" y="5"/>
                  </a:cubicBezTo>
                  <a:lnTo>
                    <a:pt x="67" y="5"/>
                  </a:lnTo>
                  <a:cubicBezTo>
                    <a:pt x="65" y="5"/>
                    <a:pt x="64" y="4"/>
                    <a:pt x="64" y="3"/>
                  </a:cubicBezTo>
                  <a:cubicBezTo>
                    <a:pt x="64" y="1"/>
                    <a:pt x="65" y="0"/>
                    <a:pt x="67" y="0"/>
                  </a:cubicBezTo>
                  <a:close/>
                  <a:moveTo>
                    <a:pt x="83" y="0"/>
                  </a:moveTo>
                  <a:lnTo>
                    <a:pt x="88" y="0"/>
                  </a:lnTo>
                  <a:cubicBezTo>
                    <a:pt x="89" y="0"/>
                    <a:pt x="91" y="1"/>
                    <a:pt x="91" y="3"/>
                  </a:cubicBezTo>
                  <a:cubicBezTo>
                    <a:pt x="91" y="4"/>
                    <a:pt x="89" y="5"/>
                    <a:pt x="88" y="5"/>
                  </a:cubicBezTo>
                  <a:lnTo>
                    <a:pt x="83" y="5"/>
                  </a:lnTo>
                  <a:cubicBezTo>
                    <a:pt x="81" y="5"/>
                    <a:pt x="80" y="4"/>
                    <a:pt x="80" y="3"/>
                  </a:cubicBezTo>
                  <a:cubicBezTo>
                    <a:pt x="80" y="1"/>
                    <a:pt x="81" y="0"/>
                    <a:pt x="83" y="0"/>
                  </a:cubicBezTo>
                  <a:close/>
                  <a:moveTo>
                    <a:pt x="99" y="0"/>
                  </a:moveTo>
                  <a:lnTo>
                    <a:pt x="104" y="0"/>
                  </a:lnTo>
                  <a:cubicBezTo>
                    <a:pt x="105" y="0"/>
                    <a:pt x="107" y="1"/>
                    <a:pt x="107" y="3"/>
                  </a:cubicBezTo>
                  <a:cubicBezTo>
                    <a:pt x="107" y="4"/>
                    <a:pt x="105" y="5"/>
                    <a:pt x="104" y="5"/>
                  </a:cubicBezTo>
                  <a:lnTo>
                    <a:pt x="99" y="5"/>
                  </a:lnTo>
                  <a:cubicBezTo>
                    <a:pt x="97" y="5"/>
                    <a:pt x="96" y="4"/>
                    <a:pt x="96" y="3"/>
                  </a:cubicBezTo>
                  <a:cubicBezTo>
                    <a:pt x="96" y="1"/>
                    <a:pt x="97" y="0"/>
                    <a:pt x="99" y="0"/>
                  </a:cubicBezTo>
                  <a:close/>
                  <a:moveTo>
                    <a:pt x="115" y="0"/>
                  </a:moveTo>
                  <a:lnTo>
                    <a:pt x="120" y="0"/>
                  </a:lnTo>
                  <a:cubicBezTo>
                    <a:pt x="121" y="0"/>
                    <a:pt x="123" y="1"/>
                    <a:pt x="123" y="3"/>
                  </a:cubicBezTo>
                  <a:cubicBezTo>
                    <a:pt x="123" y="4"/>
                    <a:pt x="121" y="5"/>
                    <a:pt x="120" y="5"/>
                  </a:cubicBezTo>
                  <a:lnTo>
                    <a:pt x="115" y="5"/>
                  </a:lnTo>
                  <a:cubicBezTo>
                    <a:pt x="113" y="5"/>
                    <a:pt x="112" y="4"/>
                    <a:pt x="112" y="3"/>
                  </a:cubicBezTo>
                  <a:cubicBezTo>
                    <a:pt x="112" y="1"/>
                    <a:pt x="113" y="0"/>
                    <a:pt x="115" y="0"/>
                  </a:cubicBezTo>
                  <a:close/>
                  <a:moveTo>
                    <a:pt x="131" y="0"/>
                  </a:moveTo>
                  <a:lnTo>
                    <a:pt x="136" y="0"/>
                  </a:lnTo>
                  <a:cubicBezTo>
                    <a:pt x="137" y="0"/>
                    <a:pt x="139" y="1"/>
                    <a:pt x="139" y="3"/>
                  </a:cubicBezTo>
                  <a:cubicBezTo>
                    <a:pt x="139" y="4"/>
                    <a:pt x="137" y="5"/>
                    <a:pt x="136" y="5"/>
                  </a:cubicBezTo>
                  <a:lnTo>
                    <a:pt x="131" y="5"/>
                  </a:lnTo>
                  <a:cubicBezTo>
                    <a:pt x="129" y="5"/>
                    <a:pt x="128" y="4"/>
                    <a:pt x="128" y="3"/>
                  </a:cubicBezTo>
                  <a:cubicBezTo>
                    <a:pt x="128" y="1"/>
                    <a:pt x="129" y="0"/>
                    <a:pt x="131" y="0"/>
                  </a:cubicBezTo>
                  <a:close/>
                  <a:moveTo>
                    <a:pt x="147" y="0"/>
                  </a:moveTo>
                  <a:lnTo>
                    <a:pt x="152" y="0"/>
                  </a:lnTo>
                  <a:cubicBezTo>
                    <a:pt x="153" y="0"/>
                    <a:pt x="155" y="1"/>
                    <a:pt x="155" y="3"/>
                  </a:cubicBezTo>
                  <a:cubicBezTo>
                    <a:pt x="155" y="4"/>
                    <a:pt x="153" y="5"/>
                    <a:pt x="152" y="5"/>
                  </a:cubicBezTo>
                  <a:lnTo>
                    <a:pt x="147" y="5"/>
                  </a:lnTo>
                  <a:cubicBezTo>
                    <a:pt x="145" y="5"/>
                    <a:pt x="144" y="4"/>
                    <a:pt x="144" y="3"/>
                  </a:cubicBezTo>
                  <a:cubicBezTo>
                    <a:pt x="144" y="1"/>
                    <a:pt x="145" y="0"/>
                    <a:pt x="147" y="0"/>
                  </a:cubicBezTo>
                  <a:close/>
                  <a:moveTo>
                    <a:pt x="163" y="0"/>
                  </a:moveTo>
                  <a:lnTo>
                    <a:pt x="168" y="0"/>
                  </a:lnTo>
                  <a:cubicBezTo>
                    <a:pt x="169" y="0"/>
                    <a:pt x="171" y="1"/>
                    <a:pt x="171" y="3"/>
                  </a:cubicBezTo>
                  <a:cubicBezTo>
                    <a:pt x="171" y="4"/>
                    <a:pt x="169" y="5"/>
                    <a:pt x="168" y="5"/>
                  </a:cubicBezTo>
                  <a:lnTo>
                    <a:pt x="163" y="5"/>
                  </a:lnTo>
                  <a:cubicBezTo>
                    <a:pt x="161" y="5"/>
                    <a:pt x="160" y="4"/>
                    <a:pt x="160" y="3"/>
                  </a:cubicBezTo>
                  <a:cubicBezTo>
                    <a:pt x="160" y="1"/>
                    <a:pt x="161" y="0"/>
                    <a:pt x="163" y="0"/>
                  </a:cubicBezTo>
                  <a:close/>
                  <a:moveTo>
                    <a:pt x="179" y="0"/>
                  </a:moveTo>
                  <a:lnTo>
                    <a:pt x="184" y="0"/>
                  </a:lnTo>
                  <a:cubicBezTo>
                    <a:pt x="185" y="0"/>
                    <a:pt x="187" y="1"/>
                    <a:pt x="187" y="3"/>
                  </a:cubicBezTo>
                  <a:cubicBezTo>
                    <a:pt x="187" y="4"/>
                    <a:pt x="185" y="5"/>
                    <a:pt x="184" y="5"/>
                  </a:cubicBezTo>
                  <a:lnTo>
                    <a:pt x="179" y="5"/>
                  </a:lnTo>
                  <a:cubicBezTo>
                    <a:pt x="177" y="5"/>
                    <a:pt x="176" y="4"/>
                    <a:pt x="176" y="3"/>
                  </a:cubicBezTo>
                  <a:cubicBezTo>
                    <a:pt x="176" y="1"/>
                    <a:pt x="177" y="0"/>
                    <a:pt x="179" y="0"/>
                  </a:cubicBezTo>
                  <a:close/>
                  <a:moveTo>
                    <a:pt x="195" y="0"/>
                  </a:moveTo>
                  <a:lnTo>
                    <a:pt x="200" y="0"/>
                  </a:lnTo>
                  <a:cubicBezTo>
                    <a:pt x="201" y="0"/>
                    <a:pt x="203" y="1"/>
                    <a:pt x="203" y="3"/>
                  </a:cubicBezTo>
                  <a:cubicBezTo>
                    <a:pt x="203" y="4"/>
                    <a:pt x="201" y="5"/>
                    <a:pt x="200" y="5"/>
                  </a:cubicBezTo>
                  <a:lnTo>
                    <a:pt x="195" y="5"/>
                  </a:lnTo>
                  <a:cubicBezTo>
                    <a:pt x="193" y="5"/>
                    <a:pt x="192" y="4"/>
                    <a:pt x="192" y="3"/>
                  </a:cubicBezTo>
                  <a:cubicBezTo>
                    <a:pt x="192" y="1"/>
                    <a:pt x="193" y="0"/>
                    <a:pt x="195" y="0"/>
                  </a:cubicBezTo>
                  <a:close/>
                  <a:moveTo>
                    <a:pt x="211" y="0"/>
                  </a:moveTo>
                  <a:lnTo>
                    <a:pt x="216" y="0"/>
                  </a:lnTo>
                  <a:cubicBezTo>
                    <a:pt x="217" y="0"/>
                    <a:pt x="219" y="1"/>
                    <a:pt x="219" y="3"/>
                  </a:cubicBezTo>
                  <a:cubicBezTo>
                    <a:pt x="219" y="4"/>
                    <a:pt x="217" y="5"/>
                    <a:pt x="216" y="5"/>
                  </a:cubicBezTo>
                  <a:lnTo>
                    <a:pt x="211" y="5"/>
                  </a:lnTo>
                  <a:cubicBezTo>
                    <a:pt x="209" y="5"/>
                    <a:pt x="208" y="4"/>
                    <a:pt x="208" y="3"/>
                  </a:cubicBezTo>
                  <a:cubicBezTo>
                    <a:pt x="208" y="1"/>
                    <a:pt x="209" y="0"/>
                    <a:pt x="211" y="0"/>
                  </a:cubicBezTo>
                  <a:close/>
                  <a:moveTo>
                    <a:pt x="227" y="0"/>
                  </a:moveTo>
                  <a:lnTo>
                    <a:pt x="232" y="0"/>
                  </a:lnTo>
                  <a:cubicBezTo>
                    <a:pt x="233" y="0"/>
                    <a:pt x="235" y="1"/>
                    <a:pt x="235" y="3"/>
                  </a:cubicBezTo>
                  <a:cubicBezTo>
                    <a:pt x="235" y="4"/>
                    <a:pt x="233" y="5"/>
                    <a:pt x="232" y="5"/>
                  </a:cubicBezTo>
                  <a:lnTo>
                    <a:pt x="227" y="5"/>
                  </a:lnTo>
                  <a:cubicBezTo>
                    <a:pt x="225" y="5"/>
                    <a:pt x="224" y="4"/>
                    <a:pt x="224" y="3"/>
                  </a:cubicBezTo>
                  <a:cubicBezTo>
                    <a:pt x="224" y="1"/>
                    <a:pt x="225" y="0"/>
                    <a:pt x="227" y="0"/>
                  </a:cubicBezTo>
                  <a:close/>
                  <a:moveTo>
                    <a:pt x="243" y="0"/>
                  </a:moveTo>
                  <a:lnTo>
                    <a:pt x="248" y="0"/>
                  </a:lnTo>
                  <a:cubicBezTo>
                    <a:pt x="249" y="0"/>
                    <a:pt x="251" y="1"/>
                    <a:pt x="251" y="3"/>
                  </a:cubicBezTo>
                  <a:cubicBezTo>
                    <a:pt x="251" y="4"/>
                    <a:pt x="249" y="5"/>
                    <a:pt x="248" y="5"/>
                  </a:cubicBezTo>
                  <a:lnTo>
                    <a:pt x="243" y="5"/>
                  </a:lnTo>
                  <a:cubicBezTo>
                    <a:pt x="241" y="5"/>
                    <a:pt x="240" y="4"/>
                    <a:pt x="240" y="3"/>
                  </a:cubicBezTo>
                  <a:cubicBezTo>
                    <a:pt x="240" y="1"/>
                    <a:pt x="241" y="0"/>
                    <a:pt x="243" y="0"/>
                  </a:cubicBezTo>
                  <a:close/>
                  <a:moveTo>
                    <a:pt x="259" y="0"/>
                  </a:moveTo>
                  <a:lnTo>
                    <a:pt x="264" y="0"/>
                  </a:lnTo>
                  <a:cubicBezTo>
                    <a:pt x="265" y="0"/>
                    <a:pt x="267" y="1"/>
                    <a:pt x="267" y="3"/>
                  </a:cubicBezTo>
                  <a:cubicBezTo>
                    <a:pt x="267" y="4"/>
                    <a:pt x="265" y="5"/>
                    <a:pt x="264" y="5"/>
                  </a:cubicBezTo>
                  <a:lnTo>
                    <a:pt x="259" y="5"/>
                  </a:lnTo>
                  <a:cubicBezTo>
                    <a:pt x="257" y="5"/>
                    <a:pt x="256" y="4"/>
                    <a:pt x="256" y="3"/>
                  </a:cubicBezTo>
                  <a:cubicBezTo>
                    <a:pt x="256" y="1"/>
                    <a:pt x="257" y="0"/>
                    <a:pt x="259" y="0"/>
                  </a:cubicBezTo>
                  <a:close/>
                  <a:moveTo>
                    <a:pt x="275" y="0"/>
                  </a:moveTo>
                  <a:lnTo>
                    <a:pt x="280" y="0"/>
                  </a:lnTo>
                  <a:cubicBezTo>
                    <a:pt x="281" y="0"/>
                    <a:pt x="283" y="1"/>
                    <a:pt x="283" y="3"/>
                  </a:cubicBezTo>
                  <a:cubicBezTo>
                    <a:pt x="283" y="4"/>
                    <a:pt x="281" y="5"/>
                    <a:pt x="280" y="5"/>
                  </a:cubicBezTo>
                  <a:lnTo>
                    <a:pt x="275" y="5"/>
                  </a:lnTo>
                  <a:cubicBezTo>
                    <a:pt x="273" y="5"/>
                    <a:pt x="272" y="4"/>
                    <a:pt x="272" y="3"/>
                  </a:cubicBezTo>
                  <a:cubicBezTo>
                    <a:pt x="272" y="1"/>
                    <a:pt x="273" y="0"/>
                    <a:pt x="275" y="0"/>
                  </a:cubicBezTo>
                  <a:close/>
                  <a:moveTo>
                    <a:pt x="291" y="0"/>
                  </a:moveTo>
                  <a:lnTo>
                    <a:pt x="296" y="0"/>
                  </a:lnTo>
                  <a:cubicBezTo>
                    <a:pt x="297" y="0"/>
                    <a:pt x="299" y="1"/>
                    <a:pt x="299" y="3"/>
                  </a:cubicBezTo>
                  <a:cubicBezTo>
                    <a:pt x="299" y="4"/>
                    <a:pt x="297" y="5"/>
                    <a:pt x="296" y="5"/>
                  </a:cubicBezTo>
                  <a:lnTo>
                    <a:pt x="291" y="5"/>
                  </a:lnTo>
                  <a:cubicBezTo>
                    <a:pt x="289" y="5"/>
                    <a:pt x="288" y="4"/>
                    <a:pt x="288" y="3"/>
                  </a:cubicBezTo>
                  <a:cubicBezTo>
                    <a:pt x="288" y="1"/>
                    <a:pt x="289" y="0"/>
                    <a:pt x="291" y="0"/>
                  </a:cubicBezTo>
                  <a:close/>
                  <a:moveTo>
                    <a:pt x="307" y="0"/>
                  </a:moveTo>
                  <a:lnTo>
                    <a:pt x="312" y="0"/>
                  </a:lnTo>
                  <a:cubicBezTo>
                    <a:pt x="313" y="0"/>
                    <a:pt x="315" y="1"/>
                    <a:pt x="315" y="3"/>
                  </a:cubicBezTo>
                  <a:cubicBezTo>
                    <a:pt x="315" y="4"/>
                    <a:pt x="313" y="5"/>
                    <a:pt x="312" y="5"/>
                  </a:cubicBezTo>
                  <a:lnTo>
                    <a:pt x="307" y="5"/>
                  </a:lnTo>
                  <a:cubicBezTo>
                    <a:pt x="305" y="5"/>
                    <a:pt x="304" y="4"/>
                    <a:pt x="304" y="3"/>
                  </a:cubicBezTo>
                  <a:cubicBezTo>
                    <a:pt x="304" y="1"/>
                    <a:pt x="305" y="0"/>
                    <a:pt x="307" y="0"/>
                  </a:cubicBezTo>
                  <a:close/>
                  <a:moveTo>
                    <a:pt x="323" y="0"/>
                  </a:moveTo>
                  <a:lnTo>
                    <a:pt x="328" y="0"/>
                  </a:lnTo>
                  <a:cubicBezTo>
                    <a:pt x="329" y="0"/>
                    <a:pt x="331" y="1"/>
                    <a:pt x="331" y="3"/>
                  </a:cubicBezTo>
                  <a:cubicBezTo>
                    <a:pt x="331" y="4"/>
                    <a:pt x="329" y="5"/>
                    <a:pt x="328" y="5"/>
                  </a:cubicBezTo>
                  <a:lnTo>
                    <a:pt x="323" y="5"/>
                  </a:lnTo>
                  <a:cubicBezTo>
                    <a:pt x="321" y="5"/>
                    <a:pt x="320" y="4"/>
                    <a:pt x="320" y="3"/>
                  </a:cubicBezTo>
                  <a:cubicBezTo>
                    <a:pt x="320" y="1"/>
                    <a:pt x="321" y="0"/>
                    <a:pt x="323" y="0"/>
                  </a:cubicBezTo>
                  <a:close/>
                  <a:moveTo>
                    <a:pt x="339" y="0"/>
                  </a:moveTo>
                  <a:lnTo>
                    <a:pt x="344" y="0"/>
                  </a:lnTo>
                  <a:cubicBezTo>
                    <a:pt x="345" y="0"/>
                    <a:pt x="347" y="1"/>
                    <a:pt x="347" y="3"/>
                  </a:cubicBezTo>
                  <a:cubicBezTo>
                    <a:pt x="347" y="4"/>
                    <a:pt x="345" y="5"/>
                    <a:pt x="344" y="5"/>
                  </a:cubicBezTo>
                  <a:lnTo>
                    <a:pt x="339" y="5"/>
                  </a:lnTo>
                  <a:cubicBezTo>
                    <a:pt x="337" y="5"/>
                    <a:pt x="336" y="4"/>
                    <a:pt x="336" y="3"/>
                  </a:cubicBezTo>
                  <a:cubicBezTo>
                    <a:pt x="336" y="1"/>
                    <a:pt x="337" y="0"/>
                    <a:pt x="339" y="0"/>
                  </a:cubicBezTo>
                  <a:close/>
                  <a:moveTo>
                    <a:pt x="355" y="0"/>
                  </a:moveTo>
                  <a:lnTo>
                    <a:pt x="360" y="0"/>
                  </a:lnTo>
                  <a:cubicBezTo>
                    <a:pt x="361" y="0"/>
                    <a:pt x="363" y="1"/>
                    <a:pt x="363" y="3"/>
                  </a:cubicBezTo>
                  <a:cubicBezTo>
                    <a:pt x="363" y="4"/>
                    <a:pt x="361" y="5"/>
                    <a:pt x="360" y="5"/>
                  </a:cubicBezTo>
                  <a:lnTo>
                    <a:pt x="355" y="5"/>
                  </a:lnTo>
                  <a:cubicBezTo>
                    <a:pt x="353" y="5"/>
                    <a:pt x="352" y="4"/>
                    <a:pt x="352" y="3"/>
                  </a:cubicBezTo>
                  <a:cubicBezTo>
                    <a:pt x="352" y="1"/>
                    <a:pt x="353" y="0"/>
                    <a:pt x="355" y="0"/>
                  </a:cubicBezTo>
                  <a:close/>
                  <a:moveTo>
                    <a:pt x="371" y="0"/>
                  </a:moveTo>
                  <a:lnTo>
                    <a:pt x="376" y="0"/>
                  </a:lnTo>
                  <a:cubicBezTo>
                    <a:pt x="377" y="0"/>
                    <a:pt x="379" y="1"/>
                    <a:pt x="379" y="3"/>
                  </a:cubicBezTo>
                  <a:cubicBezTo>
                    <a:pt x="379" y="4"/>
                    <a:pt x="377" y="5"/>
                    <a:pt x="376" y="5"/>
                  </a:cubicBezTo>
                  <a:lnTo>
                    <a:pt x="371" y="5"/>
                  </a:lnTo>
                  <a:cubicBezTo>
                    <a:pt x="369" y="5"/>
                    <a:pt x="368" y="4"/>
                    <a:pt x="368" y="3"/>
                  </a:cubicBezTo>
                  <a:cubicBezTo>
                    <a:pt x="368" y="1"/>
                    <a:pt x="369" y="0"/>
                    <a:pt x="371" y="0"/>
                  </a:cubicBezTo>
                  <a:close/>
                  <a:moveTo>
                    <a:pt x="387" y="0"/>
                  </a:moveTo>
                  <a:lnTo>
                    <a:pt x="392" y="0"/>
                  </a:lnTo>
                  <a:cubicBezTo>
                    <a:pt x="393" y="0"/>
                    <a:pt x="395" y="1"/>
                    <a:pt x="395" y="3"/>
                  </a:cubicBezTo>
                  <a:cubicBezTo>
                    <a:pt x="395" y="4"/>
                    <a:pt x="393" y="5"/>
                    <a:pt x="392" y="5"/>
                  </a:cubicBezTo>
                  <a:lnTo>
                    <a:pt x="387" y="5"/>
                  </a:lnTo>
                  <a:cubicBezTo>
                    <a:pt x="385" y="5"/>
                    <a:pt x="384" y="4"/>
                    <a:pt x="384" y="3"/>
                  </a:cubicBezTo>
                  <a:cubicBezTo>
                    <a:pt x="384" y="1"/>
                    <a:pt x="385" y="0"/>
                    <a:pt x="387" y="0"/>
                  </a:cubicBezTo>
                  <a:close/>
                  <a:moveTo>
                    <a:pt x="403" y="0"/>
                  </a:moveTo>
                  <a:lnTo>
                    <a:pt x="408" y="0"/>
                  </a:lnTo>
                  <a:cubicBezTo>
                    <a:pt x="409" y="0"/>
                    <a:pt x="411" y="1"/>
                    <a:pt x="411" y="3"/>
                  </a:cubicBezTo>
                  <a:cubicBezTo>
                    <a:pt x="411" y="4"/>
                    <a:pt x="409" y="5"/>
                    <a:pt x="408" y="5"/>
                  </a:cubicBezTo>
                  <a:lnTo>
                    <a:pt x="403" y="5"/>
                  </a:lnTo>
                  <a:cubicBezTo>
                    <a:pt x="401" y="5"/>
                    <a:pt x="400" y="4"/>
                    <a:pt x="400" y="3"/>
                  </a:cubicBezTo>
                  <a:cubicBezTo>
                    <a:pt x="400" y="1"/>
                    <a:pt x="401" y="0"/>
                    <a:pt x="403" y="0"/>
                  </a:cubicBezTo>
                  <a:close/>
                  <a:moveTo>
                    <a:pt x="419" y="0"/>
                  </a:moveTo>
                  <a:lnTo>
                    <a:pt x="424" y="0"/>
                  </a:lnTo>
                  <a:cubicBezTo>
                    <a:pt x="425" y="0"/>
                    <a:pt x="427" y="1"/>
                    <a:pt x="427" y="3"/>
                  </a:cubicBezTo>
                  <a:cubicBezTo>
                    <a:pt x="427" y="4"/>
                    <a:pt x="425" y="5"/>
                    <a:pt x="424" y="5"/>
                  </a:cubicBezTo>
                  <a:lnTo>
                    <a:pt x="419" y="5"/>
                  </a:lnTo>
                  <a:cubicBezTo>
                    <a:pt x="417" y="5"/>
                    <a:pt x="416" y="4"/>
                    <a:pt x="416" y="3"/>
                  </a:cubicBezTo>
                  <a:cubicBezTo>
                    <a:pt x="416" y="1"/>
                    <a:pt x="417" y="0"/>
                    <a:pt x="419" y="0"/>
                  </a:cubicBezTo>
                  <a:close/>
                  <a:moveTo>
                    <a:pt x="435" y="0"/>
                  </a:moveTo>
                  <a:lnTo>
                    <a:pt x="440" y="0"/>
                  </a:lnTo>
                  <a:cubicBezTo>
                    <a:pt x="441" y="0"/>
                    <a:pt x="443" y="1"/>
                    <a:pt x="443" y="3"/>
                  </a:cubicBezTo>
                  <a:cubicBezTo>
                    <a:pt x="443" y="4"/>
                    <a:pt x="441" y="5"/>
                    <a:pt x="440" y="5"/>
                  </a:cubicBezTo>
                  <a:lnTo>
                    <a:pt x="435" y="5"/>
                  </a:lnTo>
                  <a:cubicBezTo>
                    <a:pt x="433" y="5"/>
                    <a:pt x="432" y="4"/>
                    <a:pt x="432" y="3"/>
                  </a:cubicBezTo>
                  <a:cubicBezTo>
                    <a:pt x="432" y="1"/>
                    <a:pt x="433" y="0"/>
                    <a:pt x="435" y="0"/>
                  </a:cubicBezTo>
                  <a:close/>
                  <a:moveTo>
                    <a:pt x="451" y="0"/>
                  </a:moveTo>
                  <a:lnTo>
                    <a:pt x="456" y="0"/>
                  </a:lnTo>
                  <a:cubicBezTo>
                    <a:pt x="457" y="0"/>
                    <a:pt x="459" y="1"/>
                    <a:pt x="459" y="3"/>
                  </a:cubicBezTo>
                  <a:cubicBezTo>
                    <a:pt x="459" y="4"/>
                    <a:pt x="457" y="5"/>
                    <a:pt x="456" y="5"/>
                  </a:cubicBezTo>
                  <a:lnTo>
                    <a:pt x="451" y="5"/>
                  </a:lnTo>
                  <a:cubicBezTo>
                    <a:pt x="449" y="5"/>
                    <a:pt x="448" y="4"/>
                    <a:pt x="448" y="3"/>
                  </a:cubicBezTo>
                  <a:cubicBezTo>
                    <a:pt x="448" y="1"/>
                    <a:pt x="449" y="0"/>
                    <a:pt x="451" y="0"/>
                  </a:cubicBezTo>
                  <a:close/>
                  <a:moveTo>
                    <a:pt x="467" y="0"/>
                  </a:moveTo>
                  <a:lnTo>
                    <a:pt x="472" y="0"/>
                  </a:lnTo>
                  <a:cubicBezTo>
                    <a:pt x="473" y="0"/>
                    <a:pt x="475" y="1"/>
                    <a:pt x="475" y="3"/>
                  </a:cubicBezTo>
                  <a:cubicBezTo>
                    <a:pt x="475" y="4"/>
                    <a:pt x="473" y="5"/>
                    <a:pt x="472" y="5"/>
                  </a:cubicBezTo>
                  <a:lnTo>
                    <a:pt x="467" y="5"/>
                  </a:lnTo>
                  <a:cubicBezTo>
                    <a:pt x="465" y="5"/>
                    <a:pt x="464" y="4"/>
                    <a:pt x="464" y="3"/>
                  </a:cubicBezTo>
                  <a:cubicBezTo>
                    <a:pt x="464" y="1"/>
                    <a:pt x="465" y="0"/>
                    <a:pt x="467" y="0"/>
                  </a:cubicBezTo>
                  <a:close/>
                  <a:moveTo>
                    <a:pt x="483" y="0"/>
                  </a:moveTo>
                  <a:lnTo>
                    <a:pt x="488" y="0"/>
                  </a:lnTo>
                  <a:cubicBezTo>
                    <a:pt x="489" y="0"/>
                    <a:pt x="491" y="1"/>
                    <a:pt x="491" y="3"/>
                  </a:cubicBezTo>
                  <a:cubicBezTo>
                    <a:pt x="491" y="4"/>
                    <a:pt x="489" y="5"/>
                    <a:pt x="488" y="5"/>
                  </a:cubicBezTo>
                  <a:lnTo>
                    <a:pt x="483" y="5"/>
                  </a:lnTo>
                  <a:cubicBezTo>
                    <a:pt x="481" y="5"/>
                    <a:pt x="480" y="4"/>
                    <a:pt x="480" y="3"/>
                  </a:cubicBezTo>
                  <a:cubicBezTo>
                    <a:pt x="480" y="1"/>
                    <a:pt x="481" y="0"/>
                    <a:pt x="483" y="0"/>
                  </a:cubicBezTo>
                  <a:close/>
                  <a:moveTo>
                    <a:pt x="499" y="0"/>
                  </a:moveTo>
                  <a:lnTo>
                    <a:pt x="504" y="0"/>
                  </a:lnTo>
                  <a:cubicBezTo>
                    <a:pt x="505" y="0"/>
                    <a:pt x="507" y="1"/>
                    <a:pt x="507" y="3"/>
                  </a:cubicBezTo>
                  <a:cubicBezTo>
                    <a:pt x="507" y="4"/>
                    <a:pt x="505" y="5"/>
                    <a:pt x="504" y="5"/>
                  </a:cubicBezTo>
                  <a:lnTo>
                    <a:pt x="499" y="5"/>
                  </a:lnTo>
                  <a:cubicBezTo>
                    <a:pt x="497" y="5"/>
                    <a:pt x="496" y="4"/>
                    <a:pt x="496" y="3"/>
                  </a:cubicBezTo>
                  <a:cubicBezTo>
                    <a:pt x="496" y="1"/>
                    <a:pt x="497" y="0"/>
                    <a:pt x="499" y="0"/>
                  </a:cubicBezTo>
                  <a:close/>
                  <a:moveTo>
                    <a:pt x="515" y="0"/>
                  </a:moveTo>
                  <a:lnTo>
                    <a:pt x="520" y="0"/>
                  </a:lnTo>
                  <a:cubicBezTo>
                    <a:pt x="521" y="0"/>
                    <a:pt x="523" y="1"/>
                    <a:pt x="523" y="3"/>
                  </a:cubicBezTo>
                  <a:cubicBezTo>
                    <a:pt x="523" y="4"/>
                    <a:pt x="521" y="5"/>
                    <a:pt x="520" y="5"/>
                  </a:cubicBezTo>
                  <a:lnTo>
                    <a:pt x="515" y="5"/>
                  </a:lnTo>
                  <a:cubicBezTo>
                    <a:pt x="513" y="5"/>
                    <a:pt x="512" y="4"/>
                    <a:pt x="512" y="3"/>
                  </a:cubicBezTo>
                  <a:cubicBezTo>
                    <a:pt x="512" y="1"/>
                    <a:pt x="513" y="0"/>
                    <a:pt x="515" y="0"/>
                  </a:cubicBezTo>
                  <a:close/>
                  <a:moveTo>
                    <a:pt x="531" y="0"/>
                  </a:moveTo>
                  <a:lnTo>
                    <a:pt x="536" y="0"/>
                  </a:lnTo>
                  <a:cubicBezTo>
                    <a:pt x="537" y="0"/>
                    <a:pt x="539" y="1"/>
                    <a:pt x="539" y="3"/>
                  </a:cubicBezTo>
                  <a:cubicBezTo>
                    <a:pt x="539" y="4"/>
                    <a:pt x="537" y="5"/>
                    <a:pt x="536" y="5"/>
                  </a:cubicBezTo>
                  <a:lnTo>
                    <a:pt x="531" y="5"/>
                  </a:lnTo>
                  <a:cubicBezTo>
                    <a:pt x="529" y="5"/>
                    <a:pt x="528" y="4"/>
                    <a:pt x="528" y="3"/>
                  </a:cubicBezTo>
                  <a:cubicBezTo>
                    <a:pt x="528" y="1"/>
                    <a:pt x="529" y="0"/>
                    <a:pt x="531" y="0"/>
                  </a:cubicBezTo>
                  <a:close/>
                  <a:moveTo>
                    <a:pt x="547" y="0"/>
                  </a:moveTo>
                  <a:lnTo>
                    <a:pt x="552" y="0"/>
                  </a:lnTo>
                  <a:cubicBezTo>
                    <a:pt x="553" y="0"/>
                    <a:pt x="555" y="1"/>
                    <a:pt x="555" y="3"/>
                  </a:cubicBezTo>
                  <a:cubicBezTo>
                    <a:pt x="555" y="4"/>
                    <a:pt x="553" y="5"/>
                    <a:pt x="552" y="5"/>
                  </a:cubicBezTo>
                  <a:lnTo>
                    <a:pt x="547" y="5"/>
                  </a:lnTo>
                  <a:cubicBezTo>
                    <a:pt x="545" y="5"/>
                    <a:pt x="544" y="4"/>
                    <a:pt x="544" y="3"/>
                  </a:cubicBezTo>
                  <a:cubicBezTo>
                    <a:pt x="544" y="1"/>
                    <a:pt x="545" y="0"/>
                    <a:pt x="547" y="0"/>
                  </a:cubicBezTo>
                  <a:close/>
                  <a:moveTo>
                    <a:pt x="563" y="0"/>
                  </a:moveTo>
                  <a:lnTo>
                    <a:pt x="568" y="0"/>
                  </a:lnTo>
                  <a:cubicBezTo>
                    <a:pt x="569" y="0"/>
                    <a:pt x="571" y="1"/>
                    <a:pt x="571" y="3"/>
                  </a:cubicBezTo>
                  <a:cubicBezTo>
                    <a:pt x="571" y="4"/>
                    <a:pt x="569" y="5"/>
                    <a:pt x="568" y="5"/>
                  </a:cubicBezTo>
                  <a:lnTo>
                    <a:pt x="563" y="5"/>
                  </a:lnTo>
                  <a:cubicBezTo>
                    <a:pt x="561" y="5"/>
                    <a:pt x="560" y="4"/>
                    <a:pt x="560" y="3"/>
                  </a:cubicBezTo>
                  <a:cubicBezTo>
                    <a:pt x="560" y="1"/>
                    <a:pt x="561" y="0"/>
                    <a:pt x="563" y="0"/>
                  </a:cubicBezTo>
                  <a:close/>
                  <a:moveTo>
                    <a:pt x="579" y="0"/>
                  </a:moveTo>
                  <a:lnTo>
                    <a:pt x="584" y="0"/>
                  </a:lnTo>
                  <a:cubicBezTo>
                    <a:pt x="585" y="0"/>
                    <a:pt x="587" y="1"/>
                    <a:pt x="587" y="3"/>
                  </a:cubicBezTo>
                  <a:cubicBezTo>
                    <a:pt x="587" y="4"/>
                    <a:pt x="585" y="5"/>
                    <a:pt x="584" y="5"/>
                  </a:cubicBezTo>
                  <a:lnTo>
                    <a:pt x="579" y="5"/>
                  </a:lnTo>
                  <a:cubicBezTo>
                    <a:pt x="577" y="5"/>
                    <a:pt x="576" y="4"/>
                    <a:pt x="576" y="3"/>
                  </a:cubicBezTo>
                  <a:cubicBezTo>
                    <a:pt x="576" y="1"/>
                    <a:pt x="577" y="0"/>
                    <a:pt x="579" y="0"/>
                  </a:cubicBezTo>
                  <a:close/>
                  <a:moveTo>
                    <a:pt x="595" y="0"/>
                  </a:moveTo>
                  <a:lnTo>
                    <a:pt x="600" y="0"/>
                  </a:lnTo>
                  <a:cubicBezTo>
                    <a:pt x="601" y="0"/>
                    <a:pt x="603" y="1"/>
                    <a:pt x="603" y="3"/>
                  </a:cubicBezTo>
                  <a:cubicBezTo>
                    <a:pt x="603" y="4"/>
                    <a:pt x="601" y="5"/>
                    <a:pt x="600" y="5"/>
                  </a:cubicBezTo>
                  <a:lnTo>
                    <a:pt x="595" y="5"/>
                  </a:lnTo>
                  <a:cubicBezTo>
                    <a:pt x="593" y="5"/>
                    <a:pt x="592" y="4"/>
                    <a:pt x="592" y="3"/>
                  </a:cubicBezTo>
                  <a:cubicBezTo>
                    <a:pt x="592" y="1"/>
                    <a:pt x="593" y="0"/>
                    <a:pt x="595" y="0"/>
                  </a:cubicBezTo>
                  <a:close/>
                  <a:moveTo>
                    <a:pt x="611" y="0"/>
                  </a:moveTo>
                  <a:lnTo>
                    <a:pt x="616" y="0"/>
                  </a:lnTo>
                  <a:cubicBezTo>
                    <a:pt x="617" y="0"/>
                    <a:pt x="619" y="1"/>
                    <a:pt x="619" y="3"/>
                  </a:cubicBezTo>
                  <a:cubicBezTo>
                    <a:pt x="619" y="4"/>
                    <a:pt x="617" y="5"/>
                    <a:pt x="616" y="5"/>
                  </a:cubicBezTo>
                  <a:lnTo>
                    <a:pt x="611" y="5"/>
                  </a:lnTo>
                  <a:cubicBezTo>
                    <a:pt x="609" y="5"/>
                    <a:pt x="608" y="4"/>
                    <a:pt x="608" y="3"/>
                  </a:cubicBezTo>
                  <a:cubicBezTo>
                    <a:pt x="608" y="1"/>
                    <a:pt x="609" y="0"/>
                    <a:pt x="611" y="0"/>
                  </a:cubicBezTo>
                  <a:close/>
                  <a:moveTo>
                    <a:pt x="627" y="0"/>
                  </a:moveTo>
                  <a:lnTo>
                    <a:pt x="632" y="0"/>
                  </a:lnTo>
                  <a:cubicBezTo>
                    <a:pt x="633" y="0"/>
                    <a:pt x="635" y="1"/>
                    <a:pt x="635" y="3"/>
                  </a:cubicBezTo>
                  <a:cubicBezTo>
                    <a:pt x="635" y="4"/>
                    <a:pt x="633" y="5"/>
                    <a:pt x="632" y="5"/>
                  </a:cubicBezTo>
                  <a:lnTo>
                    <a:pt x="627" y="5"/>
                  </a:lnTo>
                  <a:cubicBezTo>
                    <a:pt x="625" y="5"/>
                    <a:pt x="624" y="4"/>
                    <a:pt x="624" y="3"/>
                  </a:cubicBezTo>
                  <a:cubicBezTo>
                    <a:pt x="624" y="1"/>
                    <a:pt x="625" y="0"/>
                    <a:pt x="627" y="0"/>
                  </a:cubicBezTo>
                  <a:close/>
                  <a:moveTo>
                    <a:pt x="643" y="0"/>
                  </a:moveTo>
                  <a:lnTo>
                    <a:pt x="648" y="0"/>
                  </a:lnTo>
                  <a:cubicBezTo>
                    <a:pt x="649" y="0"/>
                    <a:pt x="651" y="1"/>
                    <a:pt x="651" y="3"/>
                  </a:cubicBezTo>
                  <a:cubicBezTo>
                    <a:pt x="651" y="4"/>
                    <a:pt x="649" y="5"/>
                    <a:pt x="648" y="5"/>
                  </a:cubicBezTo>
                  <a:lnTo>
                    <a:pt x="643" y="5"/>
                  </a:lnTo>
                  <a:cubicBezTo>
                    <a:pt x="641" y="5"/>
                    <a:pt x="640" y="4"/>
                    <a:pt x="640" y="3"/>
                  </a:cubicBezTo>
                  <a:cubicBezTo>
                    <a:pt x="640" y="1"/>
                    <a:pt x="641" y="0"/>
                    <a:pt x="643" y="0"/>
                  </a:cubicBezTo>
                  <a:close/>
                  <a:moveTo>
                    <a:pt x="659" y="0"/>
                  </a:moveTo>
                  <a:lnTo>
                    <a:pt x="664" y="0"/>
                  </a:lnTo>
                  <a:cubicBezTo>
                    <a:pt x="665" y="0"/>
                    <a:pt x="667" y="1"/>
                    <a:pt x="667" y="3"/>
                  </a:cubicBezTo>
                  <a:cubicBezTo>
                    <a:pt x="667" y="4"/>
                    <a:pt x="665" y="5"/>
                    <a:pt x="664" y="5"/>
                  </a:cubicBezTo>
                  <a:lnTo>
                    <a:pt x="659" y="5"/>
                  </a:lnTo>
                  <a:cubicBezTo>
                    <a:pt x="657" y="5"/>
                    <a:pt x="656" y="4"/>
                    <a:pt x="656" y="3"/>
                  </a:cubicBezTo>
                  <a:cubicBezTo>
                    <a:pt x="656" y="1"/>
                    <a:pt x="657" y="0"/>
                    <a:pt x="659" y="0"/>
                  </a:cubicBezTo>
                  <a:close/>
                  <a:moveTo>
                    <a:pt x="675" y="0"/>
                  </a:moveTo>
                  <a:lnTo>
                    <a:pt x="680" y="0"/>
                  </a:lnTo>
                  <a:cubicBezTo>
                    <a:pt x="681" y="0"/>
                    <a:pt x="683" y="1"/>
                    <a:pt x="683" y="3"/>
                  </a:cubicBezTo>
                  <a:cubicBezTo>
                    <a:pt x="683" y="4"/>
                    <a:pt x="681" y="5"/>
                    <a:pt x="680" y="5"/>
                  </a:cubicBezTo>
                  <a:lnTo>
                    <a:pt x="675" y="5"/>
                  </a:lnTo>
                  <a:cubicBezTo>
                    <a:pt x="673" y="5"/>
                    <a:pt x="672" y="4"/>
                    <a:pt x="672" y="3"/>
                  </a:cubicBezTo>
                  <a:cubicBezTo>
                    <a:pt x="672" y="1"/>
                    <a:pt x="673" y="0"/>
                    <a:pt x="675" y="0"/>
                  </a:cubicBezTo>
                  <a:close/>
                  <a:moveTo>
                    <a:pt x="691" y="0"/>
                  </a:moveTo>
                  <a:lnTo>
                    <a:pt x="696" y="0"/>
                  </a:lnTo>
                  <a:cubicBezTo>
                    <a:pt x="697" y="0"/>
                    <a:pt x="699" y="1"/>
                    <a:pt x="699" y="3"/>
                  </a:cubicBezTo>
                  <a:cubicBezTo>
                    <a:pt x="699" y="4"/>
                    <a:pt x="697" y="5"/>
                    <a:pt x="696" y="5"/>
                  </a:cubicBezTo>
                  <a:lnTo>
                    <a:pt x="691" y="5"/>
                  </a:lnTo>
                  <a:cubicBezTo>
                    <a:pt x="689" y="5"/>
                    <a:pt x="688" y="4"/>
                    <a:pt x="688" y="3"/>
                  </a:cubicBezTo>
                  <a:cubicBezTo>
                    <a:pt x="688" y="1"/>
                    <a:pt x="689" y="0"/>
                    <a:pt x="691" y="0"/>
                  </a:cubicBezTo>
                  <a:close/>
                  <a:moveTo>
                    <a:pt x="707" y="0"/>
                  </a:moveTo>
                  <a:lnTo>
                    <a:pt x="712" y="0"/>
                  </a:lnTo>
                  <a:cubicBezTo>
                    <a:pt x="713" y="0"/>
                    <a:pt x="715" y="1"/>
                    <a:pt x="715" y="3"/>
                  </a:cubicBezTo>
                  <a:cubicBezTo>
                    <a:pt x="715" y="4"/>
                    <a:pt x="713" y="5"/>
                    <a:pt x="712" y="5"/>
                  </a:cubicBezTo>
                  <a:lnTo>
                    <a:pt x="707" y="5"/>
                  </a:lnTo>
                  <a:cubicBezTo>
                    <a:pt x="705" y="5"/>
                    <a:pt x="704" y="4"/>
                    <a:pt x="704" y="3"/>
                  </a:cubicBezTo>
                  <a:cubicBezTo>
                    <a:pt x="704" y="1"/>
                    <a:pt x="705" y="0"/>
                    <a:pt x="707" y="0"/>
                  </a:cubicBezTo>
                  <a:close/>
                  <a:moveTo>
                    <a:pt x="723" y="0"/>
                  </a:moveTo>
                  <a:lnTo>
                    <a:pt x="728" y="0"/>
                  </a:lnTo>
                  <a:cubicBezTo>
                    <a:pt x="729" y="0"/>
                    <a:pt x="731" y="1"/>
                    <a:pt x="731" y="3"/>
                  </a:cubicBezTo>
                  <a:cubicBezTo>
                    <a:pt x="731" y="4"/>
                    <a:pt x="729" y="5"/>
                    <a:pt x="728" y="5"/>
                  </a:cubicBezTo>
                  <a:lnTo>
                    <a:pt x="723" y="5"/>
                  </a:lnTo>
                  <a:cubicBezTo>
                    <a:pt x="721" y="5"/>
                    <a:pt x="720" y="4"/>
                    <a:pt x="720" y="3"/>
                  </a:cubicBezTo>
                  <a:cubicBezTo>
                    <a:pt x="720" y="1"/>
                    <a:pt x="721" y="0"/>
                    <a:pt x="723" y="0"/>
                  </a:cubicBezTo>
                  <a:close/>
                  <a:moveTo>
                    <a:pt x="739" y="0"/>
                  </a:moveTo>
                  <a:lnTo>
                    <a:pt x="744" y="0"/>
                  </a:lnTo>
                  <a:cubicBezTo>
                    <a:pt x="745" y="0"/>
                    <a:pt x="747" y="1"/>
                    <a:pt x="747" y="3"/>
                  </a:cubicBezTo>
                  <a:cubicBezTo>
                    <a:pt x="747" y="4"/>
                    <a:pt x="745" y="5"/>
                    <a:pt x="744" y="5"/>
                  </a:cubicBezTo>
                  <a:lnTo>
                    <a:pt x="739" y="5"/>
                  </a:lnTo>
                  <a:cubicBezTo>
                    <a:pt x="737" y="5"/>
                    <a:pt x="736" y="4"/>
                    <a:pt x="736" y="3"/>
                  </a:cubicBezTo>
                  <a:cubicBezTo>
                    <a:pt x="736" y="1"/>
                    <a:pt x="737" y="0"/>
                    <a:pt x="739" y="0"/>
                  </a:cubicBezTo>
                  <a:close/>
                  <a:moveTo>
                    <a:pt x="755" y="0"/>
                  </a:moveTo>
                  <a:lnTo>
                    <a:pt x="760" y="0"/>
                  </a:lnTo>
                  <a:cubicBezTo>
                    <a:pt x="761" y="0"/>
                    <a:pt x="763" y="1"/>
                    <a:pt x="763" y="3"/>
                  </a:cubicBezTo>
                  <a:cubicBezTo>
                    <a:pt x="763" y="4"/>
                    <a:pt x="761" y="5"/>
                    <a:pt x="760" y="5"/>
                  </a:cubicBezTo>
                  <a:lnTo>
                    <a:pt x="755" y="5"/>
                  </a:lnTo>
                  <a:cubicBezTo>
                    <a:pt x="753" y="5"/>
                    <a:pt x="752" y="4"/>
                    <a:pt x="752" y="3"/>
                  </a:cubicBezTo>
                  <a:cubicBezTo>
                    <a:pt x="752" y="1"/>
                    <a:pt x="753" y="0"/>
                    <a:pt x="755" y="0"/>
                  </a:cubicBezTo>
                  <a:close/>
                  <a:moveTo>
                    <a:pt x="771" y="0"/>
                  </a:moveTo>
                  <a:lnTo>
                    <a:pt x="776" y="0"/>
                  </a:lnTo>
                  <a:cubicBezTo>
                    <a:pt x="777" y="0"/>
                    <a:pt x="779" y="1"/>
                    <a:pt x="779" y="3"/>
                  </a:cubicBezTo>
                  <a:cubicBezTo>
                    <a:pt x="779" y="4"/>
                    <a:pt x="777" y="5"/>
                    <a:pt x="776" y="5"/>
                  </a:cubicBezTo>
                  <a:lnTo>
                    <a:pt x="771" y="5"/>
                  </a:lnTo>
                  <a:cubicBezTo>
                    <a:pt x="769" y="5"/>
                    <a:pt x="768" y="4"/>
                    <a:pt x="768" y="3"/>
                  </a:cubicBezTo>
                  <a:cubicBezTo>
                    <a:pt x="768" y="1"/>
                    <a:pt x="769" y="0"/>
                    <a:pt x="771" y="0"/>
                  </a:cubicBezTo>
                  <a:close/>
                  <a:moveTo>
                    <a:pt x="787" y="0"/>
                  </a:moveTo>
                  <a:lnTo>
                    <a:pt x="792" y="0"/>
                  </a:lnTo>
                  <a:cubicBezTo>
                    <a:pt x="793" y="0"/>
                    <a:pt x="795" y="1"/>
                    <a:pt x="795" y="3"/>
                  </a:cubicBezTo>
                  <a:cubicBezTo>
                    <a:pt x="795" y="4"/>
                    <a:pt x="793" y="5"/>
                    <a:pt x="792" y="5"/>
                  </a:cubicBezTo>
                  <a:lnTo>
                    <a:pt x="787" y="5"/>
                  </a:lnTo>
                  <a:cubicBezTo>
                    <a:pt x="785" y="5"/>
                    <a:pt x="784" y="4"/>
                    <a:pt x="784" y="3"/>
                  </a:cubicBezTo>
                  <a:cubicBezTo>
                    <a:pt x="784" y="1"/>
                    <a:pt x="785" y="0"/>
                    <a:pt x="787" y="0"/>
                  </a:cubicBezTo>
                  <a:close/>
                  <a:moveTo>
                    <a:pt x="803" y="0"/>
                  </a:moveTo>
                  <a:lnTo>
                    <a:pt x="808" y="0"/>
                  </a:lnTo>
                  <a:cubicBezTo>
                    <a:pt x="809" y="0"/>
                    <a:pt x="811" y="1"/>
                    <a:pt x="811" y="3"/>
                  </a:cubicBezTo>
                  <a:cubicBezTo>
                    <a:pt x="811" y="4"/>
                    <a:pt x="809" y="5"/>
                    <a:pt x="808" y="5"/>
                  </a:cubicBezTo>
                  <a:lnTo>
                    <a:pt x="803" y="5"/>
                  </a:lnTo>
                  <a:cubicBezTo>
                    <a:pt x="801" y="5"/>
                    <a:pt x="800" y="4"/>
                    <a:pt x="800" y="3"/>
                  </a:cubicBezTo>
                  <a:cubicBezTo>
                    <a:pt x="800" y="1"/>
                    <a:pt x="801" y="0"/>
                    <a:pt x="803" y="0"/>
                  </a:cubicBezTo>
                  <a:close/>
                  <a:moveTo>
                    <a:pt x="819" y="0"/>
                  </a:moveTo>
                  <a:lnTo>
                    <a:pt x="824" y="0"/>
                  </a:lnTo>
                  <a:cubicBezTo>
                    <a:pt x="825" y="0"/>
                    <a:pt x="827" y="1"/>
                    <a:pt x="827" y="3"/>
                  </a:cubicBezTo>
                  <a:cubicBezTo>
                    <a:pt x="827" y="4"/>
                    <a:pt x="825" y="5"/>
                    <a:pt x="824" y="5"/>
                  </a:cubicBezTo>
                  <a:lnTo>
                    <a:pt x="819" y="5"/>
                  </a:lnTo>
                  <a:cubicBezTo>
                    <a:pt x="817" y="5"/>
                    <a:pt x="816" y="4"/>
                    <a:pt x="816" y="3"/>
                  </a:cubicBezTo>
                  <a:cubicBezTo>
                    <a:pt x="816" y="1"/>
                    <a:pt x="817" y="0"/>
                    <a:pt x="819" y="0"/>
                  </a:cubicBezTo>
                  <a:close/>
                  <a:moveTo>
                    <a:pt x="835" y="0"/>
                  </a:moveTo>
                  <a:lnTo>
                    <a:pt x="840" y="0"/>
                  </a:lnTo>
                  <a:cubicBezTo>
                    <a:pt x="841" y="0"/>
                    <a:pt x="843" y="1"/>
                    <a:pt x="843" y="3"/>
                  </a:cubicBezTo>
                  <a:cubicBezTo>
                    <a:pt x="843" y="4"/>
                    <a:pt x="841" y="5"/>
                    <a:pt x="840" y="5"/>
                  </a:cubicBezTo>
                  <a:lnTo>
                    <a:pt x="835" y="5"/>
                  </a:lnTo>
                  <a:cubicBezTo>
                    <a:pt x="833" y="5"/>
                    <a:pt x="832" y="4"/>
                    <a:pt x="832" y="3"/>
                  </a:cubicBezTo>
                  <a:cubicBezTo>
                    <a:pt x="832" y="1"/>
                    <a:pt x="833" y="0"/>
                    <a:pt x="835" y="0"/>
                  </a:cubicBezTo>
                  <a:close/>
                  <a:moveTo>
                    <a:pt x="851" y="0"/>
                  </a:moveTo>
                  <a:lnTo>
                    <a:pt x="856" y="0"/>
                  </a:lnTo>
                  <a:cubicBezTo>
                    <a:pt x="857" y="0"/>
                    <a:pt x="859" y="1"/>
                    <a:pt x="859" y="3"/>
                  </a:cubicBezTo>
                  <a:cubicBezTo>
                    <a:pt x="859" y="4"/>
                    <a:pt x="857" y="5"/>
                    <a:pt x="856" y="5"/>
                  </a:cubicBezTo>
                  <a:lnTo>
                    <a:pt x="851" y="5"/>
                  </a:lnTo>
                  <a:cubicBezTo>
                    <a:pt x="849" y="5"/>
                    <a:pt x="848" y="4"/>
                    <a:pt x="848" y="3"/>
                  </a:cubicBezTo>
                  <a:cubicBezTo>
                    <a:pt x="848" y="1"/>
                    <a:pt x="849" y="0"/>
                    <a:pt x="851" y="0"/>
                  </a:cubicBezTo>
                  <a:close/>
                  <a:moveTo>
                    <a:pt x="867" y="0"/>
                  </a:moveTo>
                  <a:lnTo>
                    <a:pt x="872" y="0"/>
                  </a:lnTo>
                  <a:cubicBezTo>
                    <a:pt x="873" y="0"/>
                    <a:pt x="875" y="1"/>
                    <a:pt x="875" y="3"/>
                  </a:cubicBezTo>
                  <a:cubicBezTo>
                    <a:pt x="875" y="4"/>
                    <a:pt x="873" y="5"/>
                    <a:pt x="872" y="5"/>
                  </a:cubicBezTo>
                  <a:lnTo>
                    <a:pt x="867" y="5"/>
                  </a:lnTo>
                  <a:cubicBezTo>
                    <a:pt x="865" y="5"/>
                    <a:pt x="864" y="4"/>
                    <a:pt x="864" y="3"/>
                  </a:cubicBezTo>
                  <a:cubicBezTo>
                    <a:pt x="864" y="1"/>
                    <a:pt x="865" y="0"/>
                    <a:pt x="867" y="0"/>
                  </a:cubicBezTo>
                  <a:close/>
                  <a:moveTo>
                    <a:pt x="883" y="0"/>
                  </a:moveTo>
                  <a:lnTo>
                    <a:pt x="888" y="0"/>
                  </a:lnTo>
                  <a:cubicBezTo>
                    <a:pt x="889" y="0"/>
                    <a:pt x="891" y="1"/>
                    <a:pt x="891" y="3"/>
                  </a:cubicBezTo>
                  <a:cubicBezTo>
                    <a:pt x="891" y="4"/>
                    <a:pt x="889" y="5"/>
                    <a:pt x="888" y="5"/>
                  </a:cubicBezTo>
                  <a:lnTo>
                    <a:pt x="883" y="5"/>
                  </a:lnTo>
                  <a:cubicBezTo>
                    <a:pt x="881" y="5"/>
                    <a:pt x="880" y="4"/>
                    <a:pt x="880" y="3"/>
                  </a:cubicBezTo>
                  <a:cubicBezTo>
                    <a:pt x="880" y="1"/>
                    <a:pt x="881" y="0"/>
                    <a:pt x="883" y="0"/>
                  </a:cubicBezTo>
                  <a:close/>
                  <a:moveTo>
                    <a:pt x="899" y="0"/>
                  </a:moveTo>
                  <a:lnTo>
                    <a:pt x="904" y="0"/>
                  </a:lnTo>
                  <a:cubicBezTo>
                    <a:pt x="905" y="0"/>
                    <a:pt x="907" y="1"/>
                    <a:pt x="907" y="3"/>
                  </a:cubicBezTo>
                  <a:cubicBezTo>
                    <a:pt x="907" y="4"/>
                    <a:pt x="905" y="5"/>
                    <a:pt x="904" y="5"/>
                  </a:cubicBezTo>
                  <a:lnTo>
                    <a:pt x="899" y="5"/>
                  </a:lnTo>
                  <a:cubicBezTo>
                    <a:pt x="897" y="5"/>
                    <a:pt x="896" y="4"/>
                    <a:pt x="896" y="3"/>
                  </a:cubicBezTo>
                  <a:cubicBezTo>
                    <a:pt x="896" y="1"/>
                    <a:pt x="897" y="0"/>
                    <a:pt x="899" y="0"/>
                  </a:cubicBezTo>
                  <a:close/>
                  <a:moveTo>
                    <a:pt x="915" y="0"/>
                  </a:moveTo>
                  <a:lnTo>
                    <a:pt x="920" y="0"/>
                  </a:lnTo>
                  <a:cubicBezTo>
                    <a:pt x="921" y="0"/>
                    <a:pt x="923" y="1"/>
                    <a:pt x="923" y="3"/>
                  </a:cubicBezTo>
                  <a:cubicBezTo>
                    <a:pt x="923" y="4"/>
                    <a:pt x="921" y="5"/>
                    <a:pt x="920" y="5"/>
                  </a:cubicBezTo>
                  <a:lnTo>
                    <a:pt x="915" y="5"/>
                  </a:lnTo>
                  <a:cubicBezTo>
                    <a:pt x="913" y="5"/>
                    <a:pt x="912" y="4"/>
                    <a:pt x="912" y="3"/>
                  </a:cubicBezTo>
                  <a:cubicBezTo>
                    <a:pt x="912" y="1"/>
                    <a:pt x="913" y="0"/>
                    <a:pt x="915" y="0"/>
                  </a:cubicBezTo>
                  <a:close/>
                  <a:moveTo>
                    <a:pt x="931" y="0"/>
                  </a:moveTo>
                  <a:lnTo>
                    <a:pt x="936" y="0"/>
                  </a:lnTo>
                  <a:cubicBezTo>
                    <a:pt x="937" y="0"/>
                    <a:pt x="939" y="1"/>
                    <a:pt x="939" y="3"/>
                  </a:cubicBezTo>
                  <a:cubicBezTo>
                    <a:pt x="939" y="4"/>
                    <a:pt x="937" y="5"/>
                    <a:pt x="936" y="5"/>
                  </a:cubicBezTo>
                  <a:lnTo>
                    <a:pt x="931" y="5"/>
                  </a:lnTo>
                  <a:cubicBezTo>
                    <a:pt x="929" y="5"/>
                    <a:pt x="928" y="4"/>
                    <a:pt x="928" y="3"/>
                  </a:cubicBezTo>
                  <a:cubicBezTo>
                    <a:pt x="928" y="1"/>
                    <a:pt x="929" y="0"/>
                    <a:pt x="931" y="0"/>
                  </a:cubicBezTo>
                  <a:close/>
                  <a:moveTo>
                    <a:pt x="947" y="0"/>
                  </a:moveTo>
                  <a:lnTo>
                    <a:pt x="952" y="0"/>
                  </a:lnTo>
                  <a:cubicBezTo>
                    <a:pt x="953" y="0"/>
                    <a:pt x="955" y="1"/>
                    <a:pt x="955" y="3"/>
                  </a:cubicBezTo>
                  <a:cubicBezTo>
                    <a:pt x="955" y="4"/>
                    <a:pt x="953" y="5"/>
                    <a:pt x="952" y="5"/>
                  </a:cubicBezTo>
                  <a:lnTo>
                    <a:pt x="947" y="5"/>
                  </a:lnTo>
                  <a:cubicBezTo>
                    <a:pt x="945" y="5"/>
                    <a:pt x="944" y="4"/>
                    <a:pt x="944" y="3"/>
                  </a:cubicBezTo>
                  <a:cubicBezTo>
                    <a:pt x="944" y="1"/>
                    <a:pt x="945" y="0"/>
                    <a:pt x="947" y="0"/>
                  </a:cubicBezTo>
                  <a:close/>
                  <a:moveTo>
                    <a:pt x="963" y="0"/>
                  </a:moveTo>
                  <a:lnTo>
                    <a:pt x="968" y="0"/>
                  </a:lnTo>
                  <a:cubicBezTo>
                    <a:pt x="969" y="0"/>
                    <a:pt x="971" y="1"/>
                    <a:pt x="971" y="3"/>
                  </a:cubicBezTo>
                  <a:cubicBezTo>
                    <a:pt x="971" y="4"/>
                    <a:pt x="969" y="5"/>
                    <a:pt x="968" y="5"/>
                  </a:cubicBezTo>
                  <a:lnTo>
                    <a:pt x="963" y="5"/>
                  </a:lnTo>
                  <a:cubicBezTo>
                    <a:pt x="961" y="5"/>
                    <a:pt x="960" y="4"/>
                    <a:pt x="960" y="3"/>
                  </a:cubicBezTo>
                  <a:cubicBezTo>
                    <a:pt x="960" y="1"/>
                    <a:pt x="961" y="0"/>
                    <a:pt x="963" y="0"/>
                  </a:cubicBezTo>
                  <a:close/>
                  <a:moveTo>
                    <a:pt x="979" y="0"/>
                  </a:moveTo>
                  <a:lnTo>
                    <a:pt x="984" y="0"/>
                  </a:lnTo>
                  <a:cubicBezTo>
                    <a:pt x="985" y="0"/>
                    <a:pt x="987" y="1"/>
                    <a:pt x="987" y="3"/>
                  </a:cubicBezTo>
                  <a:cubicBezTo>
                    <a:pt x="987" y="4"/>
                    <a:pt x="985" y="5"/>
                    <a:pt x="984" y="5"/>
                  </a:cubicBezTo>
                  <a:lnTo>
                    <a:pt x="979" y="5"/>
                  </a:lnTo>
                  <a:cubicBezTo>
                    <a:pt x="977" y="5"/>
                    <a:pt x="976" y="4"/>
                    <a:pt x="976" y="3"/>
                  </a:cubicBezTo>
                  <a:cubicBezTo>
                    <a:pt x="976" y="1"/>
                    <a:pt x="977" y="0"/>
                    <a:pt x="979" y="0"/>
                  </a:cubicBezTo>
                  <a:close/>
                  <a:moveTo>
                    <a:pt x="995" y="0"/>
                  </a:moveTo>
                  <a:lnTo>
                    <a:pt x="1000" y="0"/>
                  </a:lnTo>
                  <a:cubicBezTo>
                    <a:pt x="1001" y="0"/>
                    <a:pt x="1003" y="1"/>
                    <a:pt x="1003" y="3"/>
                  </a:cubicBezTo>
                  <a:cubicBezTo>
                    <a:pt x="1003" y="4"/>
                    <a:pt x="1001" y="5"/>
                    <a:pt x="1000" y="5"/>
                  </a:cubicBezTo>
                  <a:lnTo>
                    <a:pt x="995" y="5"/>
                  </a:lnTo>
                  <a:cubicBezTo>
                    <a:pt x="993" y="5"/>
                    <a:pt x="992" y="4"/>
                    <a:pt x="992" y="3"/>
                  </a:cubicBezTo>
                  <a:cubicBezTo>
                    <a:pt x="992" y="1"/>
                    <a:pt x="993" y="0"/>
                    <a:pt x="995" y="0"/>
                  </a:cubicBezTo>
                  <a:close/>
                  <a:moveTo>
                    <a:pt x="1011" y="0"/>
                  </a:moveTo>
                  <a:lnTo>
                    <a:pt x="1016" y="0"/>
                  </a:lnTo>
                  <a:cubicBezTo>
                    <a:pt x="1017" y="0"/>
                    <a:pt x="1019" y="1"/>
                    <a:pt x="1019" y="3"/>
                  </a:cubicBezTo>
                  <a:cubicBezTo>
                    <a:pt x="1019" y="4"/>
                    <a:pt x="1017" y="5"/>
                    <a:pt x="1016" y="5"/>
                  </a:cubicBezTo>
                  <a:lnTo>
                    <a:pt x="1011" y="5"/>
                  </a:lnTo>
                  <a:cubicBezTo>
                    <a:pt x="1009" y="5"/>
                    <a:pt x="1008" y="4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lose/>
                  <a:moveTo>
                    <a:pt x="1027" y="0"/>
                  </a:moveTo>
                  <a:lnTo>
                    <a:pt x="1032" y="0"/>
                  </a:lnTo>
                  <a:cubicBezTo>
                    <a:pt x="1033" y="0"/>
                    <a:pt x="1035" y="1"/>
                    <a:pt x="1035" y="3"/>
                  </a:cubicBezTo>
                  <a:cubicBezTo>
                    <a:pt x="1035" y="4"/>
                    <a:pt x="1033" y="5"/>
                    <a:pt x="1032" y="5"/>
                  </a:cubicBezTo>
                  <a:lnTo>
                    <a:pt x="1027" y="5"/>
                  </a:lnTo>
                  <a:cubicBezTo>
                    <a:pt x="1025" y="5"/>
                    <a:pt x="1024" y="4"/>
                    <a:pt x="1024" y="3"/>
                  </a:cubicBezTo>
                  <a:cubicBezTo>
                    <a:pt x="1024" y="1"/>
                    <a:pt x="1025" y="0"/>
                    <a:pt x="1027" y="0"/>
                  </a:cubicBezTo>
                  <a:close/>
                  <a:moveTo>
                    <a:pt x="1043" y="0"/>
                  </a:moveTo>
                  <a:lnTo>
                    <a:pt x="1048" y="0"/>
                  </a:lnTo>
                  <a:cubicBezTo>
                    <a:pt x="1049" y="0"/>
                    <a:pt x="1051" y="1"/>
                    <a:pt x="1051" y="3"/>
                  </a:cubicBezTo>
                  <a:cubicBezTo>
                    <a:pt x="1051" y="4"/>
                    <a:pt x="1049" y="5"/>
                    <a:pt x="1048" y="5"/>
                  </a:cubicBezTo>
                  <a:lnTo>
                    <a:pt x="1043" y="5"/>
                  </a:lnTo>
                  <a:cubicBezTo>
                    <a:pt x="1041" y="5"/>
                    <a:pt x="1040" y="4"/>
                    <a:pt x="1040" y="3"/>
                  </a:cubicBezTo>
                  <a:cubicBezTo>
                    <a:pt x="1040" y="1"/>
                    <a:pt x="1041" y="0"/>
                    <a:pt x="1043" y="0"/>
                  </a:cubicBezTo>
                  <a:close/>
                  <a:moveTo>
                    <a:pt x="1059" y="0"/>
                  </a:moveTo>
                  <a:lnTo>
                    <a:pt x="1064" y="0"/>
                  </a:lnTo>
                  <a:cubicBezTo>
                    <a:pt x="1065" y="0"/>
                    <a:pt x="1067" y="1"/>
                    <a:pt x="1067" y="3"/>
                  </a:cubicBezTo>
                  <a:cubicBezTo>
                    <a:pt x="1067" y="4"/>
                    <a:pt x="1065" y="5"/>
                    <a:pt x="1064" y="5"/>
                  </a:cubicBezTo>
                  <a:lnTo>
                    <a:pt x="1059" y="5"/>
                  </a:lnTo>
                  <a:cubicBezTo>
                    <a:pt x="1057" y="5"/>
                    <a:pt x="1056" y="4"/>
                    <a:pt x="1056" y="3"/>
                  </a:cubicBezTo>
                  <a:cubicBezTo>
                    <a:pt x="1056" y="1"/>
                    <a:pt x="1057" y="0"/>
                    <a:pt x="1059" y="0"/>
                  </a:cubicBezTo>
                  <a:close/>
                  <a:moveTo>
                    <a:pt x="1075" y="0"/>
                  </a:moveTo>
                  <a:lnTo>
                    <a:pt x="1080" y="0"/>
                  </a:lnTo>
                  <a:cubicBezTo>
                    <a:pt x="1081" y="0"/>
                    <a:pt x="1083" y="1"/>
                    <a:pt x="1083" y="3"/>
                  </a:cubicBezTo>
                  <a:cubicBezTo>
                    <a:pt x="1083" y="4"/>
                    <a:pt x="1081" y="5"/>
                    <a:pt x="1080" y="5"/>
                  </a:cubicBezTo>
                  <a:lnTo>
                    <a:pt x="1075" y="5"/>
                  </a:lnTo>
                  <a:cubicBezTo>
                    <a:pt x="1073" y="5"/>
                    <a:pt x="1072" y="4"/>
                    <a:pt x="1072" y="3"/>
                  </a:cubicBezTo>
                  <a:cubicBezTo>
                    <a:pt x="1072" y="1"/>
                    <a:pt x="1073" y="0"/>
                    <a:pt x="1075" y="0"/>
                  </a:cubicBezTo>
                  <a:close/>
                  <a:moveTo>
                    <a:pt x="1091" y="0"/>
                  </a:moveTo>
                  <a:lnTo>
                    <a:pt x="1096" y="0"/>
                  </a:lnTo>
                  <a:cubicBezTo>
                    <a:pt x="1097" y="0"/>
                    <a:pt x="1099" y="1"/>
                    <a:pt x="1099" y="3"/>
                  </a:cubicBezTo>
                  <a:cubicBezTo>
                    <a:pt x="1099" y="4"/>
                    <a:pt x="1097" y="5"/>
                    <a:pt x="1096" y="5"/>
                  </a:cubicBezTo>
                  <a:lnTo>
                    <a:pt x="1091" y="5"/>
                  </a:lnTo>
                  <a:cubicBezTo>
                    <a:pt x="1089" y="5"/>
                    <a:pt x="1088" y="4"/>
                    <a:pt x="1088" y="3"/>
                  </a:cubicBezTo>
                  <a:cubicBezTo>
                    <a:pt x="1088" y="1"/>
                    <a:pt x="1089" y="0"/>
                    <a:pt x="1091" y="0"/>
                  </a:cubicBezTo>
                  <a:close/>
                  <a:moveTo>
                    <a:pt x="1107" y="0"/>
                  </a:moveTo>
                  <a:lnTo>
                    <a:pt x="1112" y="0"/>
                  </a:lnTo>
                  <a:cubicBezTo>
                    <a:pt x="1113" y="0"/>
                    <a:pt x="1115" y="1"/>
                    <a:pt x="1115" y="3"/>
                  </a:cubicBezTo>
                  <a:cubicBezTo>
                    <a:pt x="1115" y="4"/>
                    <a:pt x="1113" y="5"/>
                    <a:pt x="1112" y="5"/>
                  </a:cubicBezTo>
                  <a:lnTo>
                    <a:pt x="1107" y="5"/>
                  </a:lnTo>
                  <a:cubicBezTo>
                    <a:pt x="1105" y="5"/>
                    <a:pt x="1104" y="4"/>
                    <a:pt x="1104" y="3"/>
                  </a:cubicBezTo>
                  <a:cubicBezTo>
                    <a:pt x="1104" y="1"/>
                    <a:pt x="1105" y="0"/>
                    <a:pt x="1107" y="0"/>
                  </a:cubicBezTo>
                  <a:close/>
                  <a:moveTo>
                    <a:pt x="1123" y="0"/>
                  </a:moveTo>
                  <a:lnTo>
                    <a:pt x="1128" y="0"/>
                  </a:lnTo>
                  <a:cubicBezTo>
                    <a:pt x="1129" y="0"/>
                    <a:pt x="1131" y="1"/>
                    <a:pt x="1131" y="3"/>
                  </a:cubicBezTo>
                  <a:cubicBezTo>
                    <a:pt x="1131" y="4"/>
                    <a:pt x="1129" y="5"/>
                    <a:pt x="1128" y="5"/>
                  </a:cubicBezTo>
                  <a:lnTo>
                    <a:pt x="1123" y="5"/>
                  </a:lnTo>
                  <a:cubicBezTo>
                    <a:pt x="1121" y="5"/>
                    <a:pt x="1120" y="4"/>
                    <a:pt x="1120" y="3"/>
                  </a:cubicBezTo>
                  <a:cubicBezTo>
                    <a:pt x="1120" y="1"/>
                    <a:pt x="1121" y="0"/>
                    <a:pt x="1123" y="0"/>
                  </a:cubicBezTo>
                  <a:close/>
                  <a:moveTo>
                    <a:pt x="1139" y="0"/>
                  </a:moveTo>
                  <a:lnTo>
                    <a:pt x="1144" y="0"/>
                  </a:lnTo>
                  <a:cubicBezTo>
                    <a:pt x="1145" y="0"/>
                    <a:pt x="1147" y="1"/>
                    <a:pt x="1147" y="3"/>
                  </a:cubicBezTo>
                  <a:cubicBezTo>
                    <a:pt x="1147" y="4"/>
                    <a:pt x="1145" y="5"/>
                    <a:pt x="1144" y="5"/>
                  </a:cubicBezTo>
                  <a:lnTo>
                    <a:pt x="1139" y="5"/>
                  </a:lnTo>
                  <a:cubicBezTo>
                    <a:pt x="1137" y="5"/>
                    <a:pt x="1136" y="4"/>
                    <a:pt x="1136" y="3"/>
                  </a:cubicBezTo>
                  <a:cubicBezTo>
                    <a:pt x="1136" y="1"/>
                    <a:pt x="1137" y="0"/>
                    <a:pt x="1139" y="0"/>
                  </a:cubicBezTo>
                  <a:close/>
                  <a:moveTo>
                    <a:pt x="1155" y="0"/>
                  </a:moveTo>
                  <a:lnTo>
                    <a:pt x="1160" y="0"/>
                  </a:lnTo>
                  <a:cubicBezTo>
                    <a:pt x="1161" y="0"/>
                    <a:pt x="1163" y="1"/>
                    <a:pt x="1163" y="3"/>
                  </a:cubicBezTo>
                  <a:cubicBezTo>
                    <a:pt x="1163" y="4"/>
                    <a:pt x="1161" y="5"/>
                    <a:pt x="1160" y="5"/>
                  </a:cubicBezTo>
                  <a:lnTo>
                    <a:pt x="1155" y="5"/>
                  </a:lnTo>
                  <a:cubicBezTo>
                    <a:pt x="1153" y="5"/>
                    <a:pt x="1152" y="4"/>
                    <a:pt x="1152" y="3"/>
                  </a:cubicBezTo>
                  <a:cubicBezTo>
                    <a:pt x="1152" y="1"/>
                    <a:pt x="1153" y="0"/>
                    <a:pt x="1155" y="0"/>
                  </a:cubicBezTo>
                  <a:close/>
                  <a:moveTo>
                    <a:pt x="1171" y="0"/>
                  </a:moveTo>
                  <a:lnTo>
                    <a:pt x="1176" y="0"/>
                  </a:lnTo>
                  <a:cubicBezTo>
                    <a:pt x="1177" y="0"/>
                    <a:pt x="1179" y="1"/>
                    <a:pt x="1179" y="3"/>
                  </a:cubicBezTo>
                  <a:cubicBezTo>
                    <a:pt x="1179" y="4"/>
                    <a:pt x="1177" y="5"/>
                    <a:pt x="1176" y="5"/>
                  </a:cubicBezTo>
                  <a:lnTo>
                    <a:pt x="1171" y="5"/>
                  </a:lnTo>
                  <a:cubicBezTo>
                    <a:pt x="1169" y="5"/>
                    <a:pt x="1168" y="4"/>
                    <a:pt x="1168" y="3"/>
                  </a:cubicBezTo>
                  <a:cubicBezTo>
                    <a:pt x="1168" y="1"/>
                    <a:pt x="1169" y="0"/>
                    <a:pt x="1171" y="0"/>
                  </a:cubicBezTo>
                  <a:close/>
                  <a:moveTo>
                    <a:pt x="1187" y="0"/>
                  </a:moveTo>
                  <a:lnTo>
                    <a:pt x="1192" y="0"/>
                  </a:lnTo>
                  <a:cubicBezTo>
                    <a:pt x="1193" y="0"/>
                    <a:pt x="1195" y="1"/>
                    <a:pt x="1195" y="3"/>
                  </a:cubicBezTo>
                  <a:cubicBezTo>
                    <a:pt x="1195" y="4"/>
                    <a:pt x="1193" y="5"/>
                    <a:pt x="1192" y="5"/>
                  </a:cubicBezTo>
                  <a:lnTo>
                    <a:pt x="1187" y="5"/>
                  </a:lnTo>
                  <a:cubicBezTo>
                    <a:pt x="1185" y="5"/>
                    <a:pt x="1184" y="4"/>
                    <a:pt x="1184" y="3"/>
                  </a:cubicBezTo>
                  <a:cubicBezTo>
                    <a:pt x="1184" y="1"/>
                    <a:pt x="1185" y="0"/>
                    <a:pt x="1187" y="0"/>
                  </a:cubicBezTo>
                  <a:close/>
                  <a:moveTo>
                    <a:pt x="1203" y="0"/>
                  </a:moveTo>
                  <a:lnTo>
                    <a:pt x="1208" y="0"/>
                  </a:lnTo>
                  <a:cubicBezTo>
                    <a:pt x="1209" y="0"/>
                    <a:pt x="1211" y="1"/>
                    <a:pt x="1211" y="3"/>
                  </a:cubicBezTo>
                  <a:cubicBezTo>
                    <a:pt x="1211" y="4"/>
                    <a:pt x="1209" y="5"/>
                    <a:pt x="1208" y="5"/>
                  </a:cubicBezTo>
                  <a:lnTo>
                    <a:pt x="1203" y="5"/>
                  </a:lnTo>
                  <a:cubicBezTo>
                    <a:pt x="1201" y="5"/>
                    <a:pt x="1200" y="4"/>
                    <a:pt x="1200" y="3"/>
                  </a:cubicBezTo>
                  <a:cubicBezTo>
                    <a:pt x="1200" y="1"/>
                    <a:pt x="1201" y="0"/>
                    <a:pt x="1203" y="0"/>
                  </a:cubicBezTo>
                  <a:close/>
                  <a:moveTo>
                    <a:pt x="1219" y="0"/>
                  </a:moveTo>
                  <a:lnTo>
                    <a:pt x="1224" y="0"/>
                  </a:lnTo>
                  <a:cubicBezTo>
                    <a:pt x="1225" y="0"/>
                    <a:pt x="1227" y="1"/>
                    <a:pt x="1227" y="3"/>
                  </a:cubicBezTo>
                  <a:cubicBezTo>
                    <a:pt x="1227" y="4"/>
                    <a:pt x="1225" y="5"/>
                    <a:pt x="1224" y="5"/>
                  </a:cubicBezTo>
                  <a:lnTo>
                    <a:pt x="1219" y="5"/>
                  </a:lnTo>
                  <a:cubicBezTo>
                    <a:pt x="1217" y="5"/>
                    <a:pt x="1216" y="4"/>
                    <a:pt x="1216" y="3"/>
                  </a:cubicBezTo>
                  <a:cubicBezTo>
                    <a:pt x="1216" y="1"/>
                    <a:pt x="1217" y="0"/>
                    <a:pt x="1219" y="0"/>
                  </a:cubicBezTo>
                  <a:close/>
                  <a:moveTo>
                    <a:pt x="1235" y="0"/>
                  </a:moveTo>
                  <a:lnTo>
                    <a:pt x="1240" y="0"/>
                  </a:lnTo>
                  <a:cubicBezTo>
                    <a:pt x="1241" y="0"/>
                    <a:pt x="1243" y="1"/>
                    <a:pt x="1243" y="3"/>
                  </a:cubicBezTo>
                  <a:cubicBezTo>
                    <a:pt x="1243" y="4"/>
                    <a:pt x="1241" y="5"/>
                    <a:pt x="1240" y="5"/>
                  </a:cubicBezTo>
                  <a:lnTo>
                    <a:pt x="1235" y="5"/>
                  </a:lnTo>
                  <a:cubicBezTo>
                    <a:pt x="1233" y="5"/>
                    <a:pt x="1232" y="4"/>
                    <a:pt x="1232" y="3"/>
                  </a:cubicBezTo>
                  <a:cubicBezTo>
                    <a:pt x="1232" y="1"/>
                    <a:pt x="1233" y="0"/>
                    <a:pt x="1235" y="0"/>
                  </a:cubicBezTo>
                  <a:close/>
                  <a:moveTo>
                    <a:pt x="1251" y="0"/>
                  </a:moveTo>
                  <a:lnTo>
                    <a:pt x="1256" y="0"/>
                  </a:lnTo>
                  <a:cubicBezTo>
                    <a:pt x="1257" y="0"/>
                    <a:pt x="1259" y="1"/>
                    <a:pt x="1259" y="3"/>
                  </a:cubicBezTo>
                  <a:cubicBezTo>
                    <a:pt x="1259" y="4"/>
                    <a:pt x="1257" y="5"/>
                    <a:pt x="1256" y="5"/>
                  </a:cubicBezTo>
                  <a:lnTo>
                    <a:pt x="1251" y="5"/>
                  </a:lnTo>
                  <a:cubicBezTo>
                    <a:pt x="1249" y="5"/>
                    <a:pt x="1248" y="4"/>
                    <a:pt x="1248" y="3"/>
                  </a:cubicBezTo>
                  <a:cubicBezTo>
                    <a:pt x="1248" y="1"/>
                    <a:pt x="1249" y="0"/>
                    <a:pt x="1251" y="0"/>
                  </a:cubicBezTo>
                  <a:close/>
                  <a:moveTo>
                    <a:pt x="1267" y="0"/>
                  </a:moveTo>
                  <a:lnTo>
                    <a:pt x="1272" y="0"/>
                  </a:lnTo>
                  <a:cubicBezTo>
                    <a:pt x="1273" y="0"/>
                    <a:pt x="1275" y="1"/>
                    <a:pt x="1275" y="3"/>
                  </a:cubicBezTo>
                  <a:cubicBezTo>
                    <a:pt x="1275" y="4"/>
                    <a:pt x="1273" y="5"/>
                    <a:pt x="1272" y="5"/>
                  </a:cubicBezTo>
                  <a:lnTo>
                    <a:pt x="1267" y="5"/>
                  </a:lnTo>
                  <a:cubicBezTo>
                    <a:pt x="1265" y="5"/>
                    <a:pt x="1264" y="4"/>
                    <a:pt x="1264" y="3"/>
                  </a:cubicBezTo>
                  <a:cubicBezTo>
                    <a:pt x="1264" y="1"/>
                    <a:pt x="1265" y="0"/>
                    <a:pt x="1267" y="0"/>
                  </a:cubicBezTo>
                  <a:close/>
                  <a:moveTo>
                    <a:pt x="1283" y="0"/>
                  </a:moveTo>
                  <a:lnTo>
                    <a:pt x="1288" y="0"/>
                  </a:lnTo>
                  <a:cubicBezTo>
                    <a:pt x="1289" y="0"/>
                    <a:pt x="1291" y="1"/>
                    <a:pt x="1291" y="3"/>
                  </a:cubicBezTo>
                  <a:cubicBezTo>
                    <a:pt x="1291" y="4"/>
                    <a:pt x="1289" y="5"/>
                    <a:pt x="1288" y="5"/>
                  </a:cubicBezTo>
                  <a:lnTo>
                    <a:pt x="1283" y="5"/>
                  </a:lnTo>
                  <a:cubicBezTo>
                    <a:pt x="1281" y="5"/>
                    <a:pt x="1280" y="4"/>
                    <a:pt x="1280" y="3"/>
                  </a:cubicBezTo>
                  <a:cubicBezTo>
                    <a:pt x="1280" y="1"/>
                    <a:pt x="1281" y="0"/>
                    <a:pt x="1283" y="0"/>
                  </a:cubicBezTo>
                  <a:close/>
                  <a:moveTo>
                    <a:pt x="1299" y="0"/>
                  </a:moveTo>
                  <a:lnTo>
                    <a:pt x="1304" y="0"/>
                  </a:lnTo>
                  <a:cubicBezTo>
                    <a:pt x="1305" y="0"/>
                    <a:pt x="1307" y="1"/>
                    <a:pt x="1307" y="3"/>
                  </a:cubicBezTo>
                  <a:cubicBezTo>
                    <a:pt x="1307" y="4"/>
                    <a:pt x="1305" y="5"/>
                    <a:pt x="1304" y="5"/>
                  </a:cubicBezTo>
                  <a:lnTo>
                    <a:pt x="1299" y="5"/>
                  </a:lnTo>
                  <a:cubicBezTo>
                    <a:pt x="1297" y="5"/>
                    <a:pt x="1296" y="4"/>
                    <a:pt x="1296" y="3"/>
                  </a:cubicBezTo>
                  <a:cubicBezTo>
                    <a:pt x="1296" y="1"/>
                    <a:pt x="1297" y="0"/>
                    <a:pt x="1299" y="0"/>
                  </a:cubicBezTo>
                  <a:close/>
                  <a:moveTo>
                    <a:pt x="1315" y="0"/>
                  </a:moveTo>
                  <a:lnTo>
                    <a:pt x="1320" y="0"/>
                  </a:lnTo>
                  <a:cubicBezTo>
                    <a:pt x="1321" y="0"/>
                    <a:pt x="1323" y="1"/>
                    <a:pt x="1323" y="3"/>
                  </a:cubicBezTo>
                  <a:cubicBezTo>
                    <a:pt x="1323" y="4"/>
                    <a:pt x="1321" y="5"/>
                    <a:pt x="1320" y="5"/>
                  </a:cubicBezTo>
                  <a:lnTo>
                    <a:pt x="1315" y="5"/>
                  </a:lnTo>
                  <a:cubicBezTo>
                    <a:pt x="1313" y="5"/>
                    <a:pt x="1312" y="4"/>
                    <a:pt x="1312" y="3"/>
                  </a:cubicBezTo>
                  <a:cubicBezTo>
                    <a:pt x="1312" y="1"/>
                    <a:pt x="1313" y="0"/>
                    <a:pt x="1315" y="0"/>
                  </a:cubicBezTo>
                  <a:close/>
                  <a:moveTo>
                    <a:pt x="1331" y="0"/>
                  </a:moveTo>
                  <a:lnTo>
                    <a:pt x="1336" y="0"/>
                  </a:lnTo>
                  <a:cubicBezTo>
                    <a:pt x="1337" y="0"/>
                    <a:pt x="1339" y="1"/>
                    <a:pt x="1339" y="3"/>
                  </a:cubicBezTo>
                  <a:cubicBezTo>
                    <a:pt x="1339" y="4"/>
                    <a:pt x="1337" y="5"/>
                    <a:pt x="1336" y="5"/>
                  </a:cubicBezTo>
                  <a:lnTo>
                    <a:pt x="1331" y="5"/>
                  </a:lnTo>
                  <a:cubicBezTo>
                    <a:pt x="1329" y="5"/>
                    <a:pt x="1328" y="4"/>
                    <a:pt x="1328" y="3"/>
                  </a:cubicBezTo>
                  <a:cubicBezTo>
                    <a:pt x="1328" y="1"/>
                    <a:pt x="1329" y="0"/>
                    <a:pt x="1331" y="0"/>
                  </a:cubicBezTo>
                  <a:close/>
                  <a:moveTo>
                    <a:pt x="1347" y="0"/>
                  </a:moveTo>
                  <a:lnTo>
                    <a:pt x="1352" y="0"/>
                  </a:lnTo>
                  <a:cubicBezTo>
                    <a:pt x="1353" y="0"/>
                    <a:pt x="1355" y="1"/>
                    <a:pt x="1355" y="3"/>
                  </a:cubicBezTo>
                  <a:cubicBezTo>
                    <a:pt x="1355" y="4"/>
                    <a:pt x="1353" y="5"/>
                    <a:pt x="1352" y="5"/>
                  </a:cubicBezTo>
                  <a:lnTo>
                    <a:pt x="1347" y="5"/>
                  </a:lnTo>
                  <a:cubicBezTo>
                    <a:pt x="1345" y="5"/>
                    <a:pt x="1344" y="4"/>
                    <a:pt x="1344" y="3"/>
                  </a:cubicBezTo>
                  <a:cubicBezTo>
                    <a:pt x="1344" y="1"/>
                    <a:pt x="1345" y="0"/>
                    <a:pt x="1347" y="0"/>
                  </a:cubicBezTo>
                  <a:close/>
                  <a:moveTo>
                    <a:pt x="1363" y="0"/>
                  </a:moveTo>
                  <a:lnTo>
                    <a:pt x="1368" y="0"/>
                  </a:lnTo>
                  <a:cubicBezTo>
                    <a:pt x="1369" y="0"/>
                    <a:pt x="1371" y="1"/>
                    <a:pt x="1371" y="3"/>
                  </a:cubicBezTo>
                  <a:cubicBezTo>
                    <a:pt x="1371" y="4"/>
                    <a:pt x="1369" y="5"/>
                    <a:pt x="1368" y="5"/>
                  </a:cubicBezTo>
                  <a:lnTo>
                    <a:pt x="1363" y="5"/>
                  </a:lnTo>
                  <a:cubicBezTo>
                    <a:pt x="1361" y="5"/>
                    <a:pt x="1360" y="4"/>
                    <a:pt x="1360" y="3"/>
                  </a:cubicBezTo>
                  <a:cubicBezTo>
                    <a:pt x="1360" y="1"/>
                    <a:pt x="1361" y="0"/>
                    <a:pt x="1363" y="0"/>
                  </a:cubicBezTo>
                  <a:close/>
                  <a:moveTo>
                    <a:pt x="1379" y="0"/>
                  </a:moveTo>
                  <a:lnTo>
                    <a:pt x="1384" y="0"/>
                  </a:lnTo>
                  <a:cubicBezTo>
                    <a:pt x="1385" y="0"/>
                    <a:pt x="1387" y="1"/>
                    <a:pt x="1387" y="3"/>
                  </a:cubicBezTo>
                  <a:cubicBezTo>
                    <a:pt x="1387" y="4"/>
                    <a:pt x="1385" y="5"/>
                    <a:pt x="1384" y="5"/>
                  </a:cubicBezTo>
                  <a:lnTo>
                    <a:pt x="1379" y="5"/>
                  </a:lnTo>
                  <a:cubicBezTo>
                    <a:pt x="1377" y="5"/>
                    <a:pt x="1376" y="4"/>
                    <a:pt x="1376" y="3"/>
                  </a:cubicBezTo>
                  <a:cubicBezTo>
                    <a:pt x="1376" y="1"/>
                    <a:pt x="1377" y="0"/>
                    <a:pt x="1379" y="0"/>
                  </a:cubicBezTo>
                  <a:close/>
                  <a:moveTo>
                    <a:pt x="1395" y="0"/>
                  </a:moveTo>
                  <a:lnTo>
                    <a:pt x="1400" y="0"/>
                  </a:lnTo>
                  <a:cubicBezTo>
                    <a:pt x="1401" y="0"/>
                    <a:pt x="1403" y="1"/>
                    <a:pt x="1403" y="3"/>
                  </a:cubicBezTo>
                  <a:cubicBezTo>
                    <a:pt x="1403" y="4"/>
                    <a:pt x="1401" y="5"/>
                    <a:pt x="1400" y="5"/>
                  </a:cubicBezTo>
                  <a:lnTo>
                    <a:pt x="1395" y="5"/>
                  </a:lnTo>
                  <a:cubicBezTo>
                    <a:pt x="1393" y="5"/>
                    <a:pt x="1392" y="4"/>
                    <a:pt x="1392" y="3"/>
                  </a:cubicBezTo>
                  <a:cubicBezTo>
                    <a:pt x="1392" y="1"/>
                    <a:pt x="1393" y="0"/>
                    <a:pt x="1395" y="0"/>
                  </a:cubicBezTo>
                  <a:close/>
                  <a:moveTo>
                    <a:pt x="1411" y="0"/>
                  </a:moveTo>
                  <a:lnTo>
                    <a:pt x="1416" y="0"/>
                  </a:lnTo>
                  <a:cubicBezTo>
                    <a:pt x="1417" y="0"/>
                    <a:pt x="1419" y="1"/>
                    <a:pt x="1419" y="3"/>
                  </a:cubicBezTo>
                  <a:cubicBezTo>
                    <a:pt x="1419" y="4"/>
                    <a:pt x="1417" y="5"/>
                    <a:pt x="1416" y="5"/>
                  </a:cubicBezTo>
                  <a:lnTo>
                    <a:pt x="1411" y="5"/>
                  </a:lnTo>
                  <a:cubicBezTo>
                    <a:pt x="1409" y="5"/>
                    <a:pt x="1408" y="4"/>
                    <a:pt x="1408" y="3"/>
                  </a:cubicBezTo>
                  <a:cubicBezTo>
                    <a:pt x="1408" y="1"/>
                    <a:pt x="1409" y="0"/>
                    <a:pt x="1411" y="0"/>
                  </a:cubicBezTo>
                  <a:close/>
                  <a:moveTo>
                    <a:pt x="1427" y="0"/>
                  </a:moveTo>
                  <a:lnTo>
                    <a:pt x="1432" y="0"/>
                  </a:lnTo>
                  <a:cubicBezTo>
                    <a:pt x="1433" y="0"/>
                    <a:pt x="1435" y="1"/>
                    <a:pt x="1435" y="3"/>
                  </a:cubicBezTo>
                  <a:cubicBezTo>
                    <a:pt x="1435" y="4"/>
                    <a:pt x="1433" y="5"/>
                    <a:pt x="1432" y="5"/>
                  </a:cubicBezTo>
                  <a:lnTo>
                    <a:pt x="1427" y="5"/>
                  </a:lnTo>
                  <a:cubicBezTo>
                    <a:pt x="1425" y="5"/>
                    <a:pt x="1424" y="4"/>
                    <a:pt x="1424" y="3"/>
                  </a:cubicBezTo>
                  <a:cubicBezTo>
                    <a:pt x="1424" y="1"/>
                    <a:pt x="1425" y="0"/>
                    <a:pt x="1427" y="0"/>
                  </a:cubicBezTo>
                  <a:close/>
                  <a:moveTo>
                    <a:pt x="1443" y="0"/>
                  </a:moveTo>
                  <a:lnTo>
                    <a:pt x="1448" y="0"/>
                  </a:lnTo>
                  <a:cubicBezTo>
                    <a:pt x="1449" y="0"/>
                    <a:pt x="1451" y="1"/>
                    <a:pt x="1451" y="3"/>
                  </a:cubicBezTo>
                  <a:cubicBezTo>
                    <a:pt x="1451" y="4"/>
                    <a:pt x="1449" y="5"/>
                    <a:pt x="1448" y="5"/>
                  </a:cubicBezTo>
                  <a:lnTo>
                    <a:pt x="1443" y="5"/>
                  </a:lnTo>
                  <a:cubicBezTo>
                    <a:pt x="1441" y="5"/>
                    <a:pt x="1440" y="4"/>
                    <a:pt x="1440" y="3"/>
                  </a:cubicBezTo>
                  <a:cubicBezTo>
                    <a:pt x="1440" y="1"/>
                    <a:pt x="1441" y="0"/>
                    <a:pt x="1443" y="0"/>
                  </a:cubicBezTo>
                  <a:close/>
                  <a:moveTo>
                    <a:pt x="1459" y="0"/>
                  </a:moveTo>
                  <a:lnTo>
                    <a:pt x="1464" y="0"/>
                  </a:lnTo>
                  <a:cubicBezTo>
                    <a:pt x="1465" y="0"/>
                    <a:pt x="1467" y="1"/>
                    <a:pt x="1467" y="3"/>
                  </a:cubicBezTo>
                  <a:cubicBezTo>
                    <a:pt x="1467" y="4"/>
                    <a:pt x="1465" y="5"/>
                    <a:pt x="1464" y="5"/>
                  </a:cubicBezTo>
                  <a:lnTo>
                    <a:pt x="1459" y="5"/>
                  </a:lnTo>
                  <a:cubicBezTo>
                    <a:pt x="1457" y="5"/>
                    <a:pt x="1456" y="4"/>
                    <a:pt x="1456" y="3"/>
                  </a:cubicBezTo>
                  <a:cubicBezTo>
                    <a:pt x="1456" y="1"/>
                    <a:pt x="1457" y="0"/>
                    <a:pt x="1459" y="0"/>
                  </a:cubicBezTo>
                  <a:close/>
                  <a:moveTo>
                    <a:pt x="1475" y="0"/>
                  </a:moveTo>
                  <a:lnTo>
                    <a:pt x="1480" y="0"/>
                  </a:lnTo>
                  <a:cubicBezTo>
                    <a:pt x="1481" y="0"/>
                    <a:pt x="1483" y="1"/>
                    <a:pt x="1483" y="3"/>
                  </a:cubicBezTo>
                  <a:cubicBezTo>
                    <a:pt x="1483" y="4"/>
                    <a:pt x="1481" y="5"/>
                    <a:pt x="1480" y="5"/>
                  </a:cubicBezTo>
                  <a:lnTo>
                    <a:pt x="1475" y="5"/>
                  </a:lnTo>
                  <a:cubicBezTo>
                    <a:pt x="1473" y="5"/>
                    <a:pt x="1472" y="4"/>
                    <a:pt x="1472" y="3"/>
                  </a:cubicBezTo>
                  <a:cubicBezTo>
                    <a:pt x="1472" y="1"/>
                    <a:pt x="1473" y="0"/>
                    <a:pt x="1475" y="0"/>
                  </a:cubicBezTo>
                  <a:close/>
                  <a:moveTo>
                    <a:pt x="1491" y="0"/>
                  </a:moveTo>
                  <a:lnTo>
                    <a:pt x="1496" y="0"/>
                  </a:lnTo>
                  <a:cubicBezTo>
                    <a:pt x="1497" y="0"/>
                    <a:pt x="1499" y="1"/>
                    <a:pt x="1499" y="3"/>
                  </a:cubicBezTo>
                  <a:cubicBezTo>
                    <a:pt x="1499" y="4"/>
                    <a:pt x="1497" y="5"/>
                    <a:pt x="1496" y="5"/>
                  </a:cubicBezTo>
                  <a:lnTo>
                    <a:pt x="1491" y="5"/>
                  </a:lnTo>
                  <a:cubicBezTo>
                    <a:pt x="1489" y="5"/>
                    <a:pt x="1488" y="4"/>
                    <a:pt x="1488" y="3"/>
                  </a:cubicBezTo>
                  <a:cubicBezTo>
                    <a:pt x="1488" y="1"/>
                    <a:pt x="1489" y="0"/>
                    <a:pt x="1491" y="0"/>
                  </a:cubicBezTo>
                  <a:close/>
                  <a:moveTo>
                    <a:pt x="1507" y="0"/>
                  </a:moveTo>
                  <a:lnTo>
                    <a:pt x="1512" y="0"/>
                  </a:lnTo>
                  <a:cubicBezTo>
                    <a:pt x="1513" y="0"/>
                    <a:pt x="1515" y="1"/>
                    <a:pt x="1515" y="3"/>
                  </a:cubicBezTo>
                  <a:cubicBezTo>
                    <a:pt x="1515" y="4"/>
                    <a:pt x="1513" y="5"/>
                    <a:pt x="1512" y="5"/>
                  </a:cubicBezTo>
                  <a:lnTo>
                    <a:pt x="1507" y="5"/>
                  </a:lnTo>
                  <a:cubicBezTo>
                    <a:pt x="1505" y="5"/>
                    <a:pt x="1504" y="4"/>
                    <a:pt x="1504" y="3"/>
                  </a:cubicBezTo>
                  <a:cubicBezTo>
                    <a:pt x="1504" y="1"/>
                    <a:pt x="1505" y="0"/>
                    <a:pt x="1507" y="0"/>
                  </a:cubicBezTo>
                  <a:close/>
                  <a:moveTo>
                    <a:pt x="1523" y="0"/>
                  </a:moveTo>
                  <a:lnTo>
                    <a:pt x="1528" y="0"/>
                  </a:lnTo>
                  <a:cubicBezTo>
                    <a:pt x="1529" y="0"/>
                    <a:pt x="1531" y="1"/>
                    <a:pt x="1531" y="3"/>
                  </a:cubicBezTo>
                  <a:cubicBezTo>
                    <a:pt x="1531" y="4"/>
                    <a:pt x="1529" y="5"/>
                    <a:pt x="1528" y="5"/>
                  </a:cubicBezTo>
                  <a:lnTo>
                    <a:pt x="1523" y="5"/>
                  </a:lnTo>
                  <a:cubicBezTo>
                    <a:pt x="1521" y="5"/>
                    <a:pt x="1520" y="4"/>
                    <a:pt x="1520" y="3"/>
                  </a:cubicBezTo>
                  <a:cubicBezTo>
                    <a:pt x="1520" y="1"/>
                    <a:pt x="1521" y="0"/>
                    <a:pt x="1523" y="0"/>
                  </a:cubicBezTo>
                  <a:close/>
                  <a:moveTo>
                    <a:pt x="1539" y="0"/>
                  </a:moveTo>
                  <a:lnTo>
                    <a:pt x="1544" y="0"/>
                  </a:lnTo>
                  <a:cubicBezTo>
                    <a:pt x="1545" y="0"/>
                    <a:pt x="1547" y="1"/>
                    <a:pt x="1547" y="3"/>
                  </a:cubicBezTo>
                  <a:cubicBezTo>
                    <a:pt x="1547" y="4"/>
                    <a:pt x="1545" y="5"/>
                    <a:pt x="1544" y="5"/>
                  </a:cubicBezTo>
                  <a:lnTo>
                    <a:pt x="1539" y="5"/>
                  </a:lnTo>
                  <a:cubicBezTo>
                    <a:pt x="1537" y="5"/>
                    <a:pt x="1536" y="4"/>
                    <a:pt x="1536" y="3"/>
                  </a:cubicBezTo>
                  <a:cubicBezTo>
                    <a:pt x="1536" y="1"/>
                    <a:pt x="1537" y="0"/>
                    <a:pt x="1539" y="0"/>
                  </a:cubicBezTo>
                  <a:close/>
                  <a:moveTo>
                    <a:pt x="1555" y="0"/>
                  </a:moveTo>
                  <a:lnTo>
                    <a:pt x="1560" y="0"/>
                  </a:lnTo>
                  <a:cubicBezTo>
                    <a:pt x="1561" y="0"/>
                    <a:pt x="1563" y="1"/>
                    <a:pt x="1563" y="3"/>
                  </a:cubicBezTo>
                  <a:cubicBezTo>
                    <a:pt x="1563" y="4"/>
                    <a:pt x="1561" y="5"/>
                    <a:pt x="1560" y="5"/>
                  </a:cubicBezTo>
                  <a:lnTo>
                    <a:pt x="1555" y="5"/>
                  </a:lnTo>
                  <a:cubicBezTo>
                    <a:pt x="1553" y="5"/>
                    <a:pt x="1552" y="4"/>
                    <a:pt x="1552" y="3"/>
                  </a:cubicBezTo>
                  <a:cubicBezTo>
                    <a:pt x="1552" y="1"/>
                    <a:pt x="1553" y="0"/>
                    <a:pt x="1555" y="0"/>
                  </a:cubicBezTo>
                  <a:close/>
                  <a:moveTo>
                    <a:pt x="1571" y="0"/>
                  </a:moveTo>
                  <a:lnTo>
                    <a:pt x="1576" y="0"/>
                  </a:lnTo>
                  <a:cubicBezTo>
                    <a:pt x="1577" y="0"/>
                    <a:pt x="1579" y="1"/>
                    <a:pt x="1579" y="3"/>
                  </a:cubicBezTo>
                  <a:cubicBezTo>
                    <a:pt x="1579" y="4"/>
                    <a:pt x="1577" y="5"/>
                    <a:pt x="1576" y="5"/>
                  </a:cubicBezTo>
                  <a:lnTo>
                    <a:pt x="1571" y="5"/>
                  </a:lnTo>
                  <a:cubicBezTo>
                    <a:pt x="1569" y="5"/>
                    <a:pt x="1568" y="4"/>
                    <a:pt x="1568" y="3"/>
                  </a:cubicBezTo>
                  <a:cubicBezTo>
                    <a:pt x="1568" y="1"/>
                    <a:pt x="1569" y="0"/>
                    <a:pt x="1571" y="0"/>
                  </a:cubicBezTo>
                  <a:close/>
                  <a:moveTo>
                    <a:pt x="1587" y="0"/>
                  </a:moveTo>
                  <a:lnTo>
                    <a:pt x="1592" y="0"/>
                  </a:lnTo>
                  <a:cubicBezTo>
                    <a:pt x="1593" y="0"/>
                    <a:pt x="1595" y="1"/>
                    <a:pt x="1595" y="3"/>
                  </a:cubicBezTo>
                  <a:cubicBezTo>
                    <a:pt x="1595" y="4"/>
                    <a:pt x="1593" y="5"/>
                    <a:pt x="1592" y="5"/>
                  </a:cubicBezTo>
                  <a:lnTo>
                    <a:pt x="1587" y="5"/>
                  </a:lnTo>
                  <a:cubicBezTo>
                    <a:pt x="1585" y="5"/>
                    <a:pt x="1584" y="4"/>
                    <a:pt x="1584" y="3"/>
                  </a:cubicBezTo>
                  <a:cubicBezTo>
                    <a:pt x="1584" y="1"/>
                    <a:pt x="1585" y="0"/>
                    <a:pt x="1587" y="0"/>
                  </a:cubicBezTo>
                  <a:close/>
                  <a:moveTo>
                    <a:pt x="1603" y="0"/>
                  </a:moveTo>
                  <a:lnTo>
                    <a:pt x="1608" y="0"/>
                  </a:lnTo>
                  <a:cubicBezTo>
                    <a:pt x="1609" y="0"/>
                    <a:pt x="1611" y="1"/>
                    <a:pt x="1611" y="3"/>
                  </a:cubicBezTo>
                  <a:cubicBezTo>
                    <a:pt x="1611" y="4"/>
                    <a:pt x="1609" y="5"/>
                    <a:pt x="1608" y="5"/>
                  </a:cubicBezTo>
                  <a:lnTo>
                    <a:pt x="1603" y="5"/>
                  </a:lnTo>
                  <a:cubicBezTo>
                    <a:pt x="1601" y="5"/>
                    <a:pt x="1600" y="4"/>
                    <a:pt x="1600" y="3"/>
                  </a:cubicBezTo>
                  <a:cubicBezTo>
                    <a:pt x="1600" y="1"/>
                    <a:pt x="1601" y="0"/>
                    <a:pt x="1603" y="0"/>
                  </a:cubicBezTo>
                  <a:close/>
                  <a:moveTo>
                    <a:pt x="1619" y="0"/>
                  </a:moveTo>
                  <a:lnTo>
                    <a:pt x="1624" y="0"/>
                  </a:lnTo>
                  <a:cubicBezTo>
                    <a:pt x="1625" y="0"/>
                    <a:pt x="1627" y="1"/>
                    <a:pt x="1627" y="3"/>
                  </a:cubicBezTo>
                  <a:cubicBezTo>
                    <a:pt x="1627" y="4"/>
                    <a:pt x="1625" y="5"/>
                    <a:pt x="1624" y="5"/>
                  </a:cubicBezTo>
                  <a:lnTo>
                    <a:pt x="1619" y="5"/>
                  </a:lnTo>
                  <a:cubicBezTo>
                    <a:pt x="1617" y="5"/>
                    <a:pt x="1616" y="4"/>
                    <a:pt x="1616" y="3"/>
                  </a:cubicBezTo>
                  <a:cubicBezTo>
                    <a:pt x="1616" y="1"/>
                    <a:pt x="1617" y="0"/>
                    <a:pt x="1619" y="0"/>
                  </a:cubicBezTo>
                  <a:close/>
                  <a:moveTo>
                    <a:pt x="1635" y="0"/>
                  </a:moveTo>
                  <a:lnTo>
                    <a:pt x="1640" y="0"/>
                  </a:lnTo>
                  <a:cubicBezTo>
                    <a:pt x="1641" y="0"/>
                    <a:pt x="1643" y="1"/>
                    <a:pt x="1643" y="3"/>
                  </a:cubicBezTo>
                  <a:cubicBezTo>
                    <a:pt x="1643" y="4"/>
                    <a:pt x="1641" y="5"/>
                    <a:pt x="1640" y="5"/>
                  </a:cubicBezTo>
                  <a:lnTo>
                    <a:pt x="1635" y="5"/>
                  </a:lnTo>
                  <a:cubicBezTo>
                    <a:pt x="1633" y="5"/>
                    <a:pt x="1632" y="4"/>
                    <a:pt x="1632" y="3"/>
                  </a:cubicBezTo>
                  <a:cubicBezTo>
                    <a:pt x="1632" y="1"/>
                    <a:pt x="1633" y="0"/>
                    <a:pt x="1635" y="0"/>
                  </a:cubicBezTo>
                  <a:close/>
                  <a:moveTo>
                    <a:pt x="1651" y="0"/>
                  </a:moveTo>
                  <a:lnTo>
                    <a:pt x="1656" y="0"/>
                  </a:lnTo>
                  <a:cubicBezTo>
                    <a:pt x="1657" y="0"/>
                    <a:pt x="1659" y="1"/>
                    <a:pt x="1659" y="3"/>
                  </a:cubicBezTo>
                  <a:cubicBezTo>
                    <a:pt x="1659" y="4"/>
                    <a:pt x="1657" y="5"/>
                    <a:pt x="1656" y="5"/>
                  </a:cubicBezTo>
                  <a:lnTo>
                    <a:pt x="1651" y="5"/>
                  </a:lnTo>
                  <a:cubicBezTo>
                    <a:pt x="1649" y="5"/>
                    <a:pt x="1648" y="4"/>
                    <a:pt x="1648" y="3"/>
                  </a:cubicBezTo>
                  <a:cubicBezTo>
                    <a:pt x="1648" y="1"/>
                    <a:pt x="1649" y="0"/>
                    <a:pt x="1651" y="0"/>
                  </a:cubicBezTo>
                  <a:close/>
                  <a:moveTo>
                    <a:pt x="1667" y="0"/>
                  </a:moveTo>
                  <a:lnTo>
                    <a:pt x="1672" y="0"/>
                  </a:lnTo>
                  <a:cubicBezTo>
                    <a:pt x="1673" y="0"/>
                    <a:pt x="1675" y="1"/>
                    <a:pt x="1675" y="3"/>
                  </a:cubicBezTo>
                  <a:cubicBezTo>
                    <a:pt x="1675" y="4"/>
                    <a:pt x="1673" y="5"/>
                    <a:pt x="1672" y="5"/>
                  </a:cubicBezTo>
                  <a:lnTo>
                    <a:pt x="1667" y="5"/>
                  </a:lnTo>
                  <a:cubicBezTo>
                    <a:pt x="1665" y="5"/>
                    <a:pt x="1664" y="4"/>
                    <a:pt x="1664" y="3"/>
                  </a:cubicBezTo>
                  <a:cubicBezTo>
                    <a:pt x="1664" y="1"/>
                    <a:pt x="1665" y="0"/>
                    <a:pt x="1667" y="0"/>
                  </a:cubicBezTo>
                  <a:close/>
                  <a:moveTo>
                    <a:pt x="1683" y="0"/>
                  </a:moveTo>
                  <a:lnTo>
                    <a:pt x="1688" y="0"/>
                  </a:lnTo>
                  <a:cubicBezTo>
                    <a:pt x="1689" y="0"/>
                    <a:pt x="1691" y="1"/>
                    <a:pt x="1691" y="3"/>
                  </a:cubicBezTo>
                  <a:cubicBezTo>
                    <a:pt x="1691" y="4"/>
                    <a:pt x="1689" y="5"/>
                    <a:pt x="1688" y="5"/>
                  </a:cubicBezTo>
                  <a:lnTo>
                    <a:pt x="1683" y="5"/>
                  </a:lnTo>
                  <a:cubicBezTo>
                    <a:pt x="1681" y="5"/>
                    <a:pt x="1680" y="4"/>
                    <a:pt x="1680" y="3"/>
                  </a:cubicBezTo>
                  <a:cubicBezTo>
                    <a:pt x="1680" y="1"/>
                    <a:pt x="1681" y="0"/>
                    <a:pt x="1683" y="0"/>
                  </a:cubicBezTo>
                  <a:close/>
                  <a:moveTo>
                    <a:pt x="1699" y="0"/>
                  </a:moveTo>
                  <a:lnTo>
                    <a:pt x="1704" y="0"/>
                  </a:lnTo>
                  <a:cubicBezTo>
                    <a:pt x="1705" y="0"/>
                    <a:pt x="1707" y="1"/>
                    <a:pt x="1707" y="3"/>
                  </a:cubicBezTo>
                  <a:cubicBezTo>
                    <a:pt x="1707" y="4"/>
                    <a:pt x="1705" y="5"/>
                    <a:pt x="1704" y="5"/>
                  </a:cubicBezTo>
                  <a:lnTo>
                    <a:pt x="1699" y="5"/>
                  </a:lnTo>
                  <a:cubicBezTo>
                    <a:pt x="1697" y="5"/>
                    <a:pt x="1696" y="4"/>
                    <a:pt x="1696" y="3"/>
                  </a:cubicBezTo>
                  <a:cubicBezTo>
                    <a:pt x="1696" y="1"/>
                    <a:pt x="1697" y="0"/>
                    <a:pt x="1699" y="0"/>
                  </a:cubicBezTo>
                  <a:close/>
                  <a:moveTo>
                    <a:pt x="1715" y="0"/>
                  </a:moveTo>
                  <a:lnTo>
                    <a:pt x="1720" y="0"/>
                  </a:lnTo>
                  <a:cubicBezTo>
                    <a:pt x="1721" y="0"/>
                    <a:pt x="1723" y="1"/>
                    <a:pt x="1723" y="3"/>
                  </a:cubicBezTo>
                  <a:cubicBezTo>
                    <a:pt x="1723" y="4"/>
                    <a:pt x="1721" y="5"/>
                    <a:pt x="1720" y="5"/>
                  </a:cubicBezTo>
                  <a:lnTo>
                    <a:pt x="1715" y="5"/>
                  </a:lnTo>
                  <a:cubicBezTo>
                    <a:pt x="1713" y="5"/>
                    <a:pt x="1712" y="4"/>
                    <a:pt x="1712" y="3"/>
                  </a:cubicBezTo>
                  <a:cubicBezTo>
                    <a:pt x="1712" y="1"/>
                    <a:pt x="1713" y="0"/>
                    <a:pt x="1715" y="0"/>
                  </a:cubicBezTo>
                  <a:close/>
                  <a:moveTo>
                    <a:pt x="1731" y="0"/>
                  </a:moveTo>
                  <a:lnTo>
                    <a:pt x="1736" y="0"/>
                  </a:lnTo>
                  <a:cubicBezTo>
                    <a:pt x="1737" y="0"/>
                    <a:pt x="1739" y="1"/>
                    <a:pt x="1739" y="3"/>
                  </a:cubicBezTo>
                  <a:cubicBezTo>
                    <a:pt x="1739" y="4"/>
                    <a:pt x="1737" y="5"/>
                    <a:pt x="1736" y="5"/>
                  </a:cubicBezTo>
                  <a:lnTo>
                    <a:pt x="1731" y="5"/>
                  </a:lnTo>
                  <a:cubicBezTo>
                    <a:pt x="1729" y="5"/>
                    <a:pt x="1728" y="4"/>
                    <a:pt x="1728" y="3"/>
                  </a:cubicBezTo>
                  <a:cubicBezTo>
                    <a:pt x="1728" y="1"/>
                    <a:pt x="1729" y="0"/>
                    <a:pt x="1731" y="0"/>
                  </a:cubicBezTo>
                  <a:close/>
                  <a:moveTo>
                    <a:pt x="1747" y="0"/>
                  </a:moveTo>
                  <a:lnTo>
                    <a:pt x="1752" y="0"/>
                  </a:lnTo>
                  <a:cubicBezTo>
                    <a:pt x="1753" y="0"/>
                    <a:pt x="1755" y="1"/>
                    <a:pt x="1755" y="3"/>
                  </a:cubicBezTo>
                  <a:cubicBezTo>
                    <a:pt x="1755" y="4"/>
                    <a:pt x="1753" y="5"/>
                    <a:pt x="1752" y="5"/>
                  </a:cubicBezTo>
                  <a:lnTo>
                    <a:pt x="1747" y="5"/>
                  </a:lnTo>
                  <a:cubicBezTo>
                    <a:pt x="1745" y="5"/>
                    <a:pt x="1744" y="4"/>
                    <a:pt x="1744" y="3"/>
                  </a:cubicBezTo>
                  <a:cubicBezTo>
                    <a:pt x="1744" y="1"/>
                    <a:pt x="1745" y="0"/>
                    <a:pt x="1747" y="0"/>
                  </a:cubicBezTo>
                  <a:close/>
                  <a:moveTo>
                    <a:pt x="1763" y="0"/>
                  </a:moveTo>
                  <a:lnTo>
                    <a:pt x="1768" y="0"/>
                  </a:lnTo>
                  <a:cubicBezTo>
                    <a:pt x="1769" y="0"/>
                    <a:pt x="1771" y="1"/>
                    <a:pt x="1771" y="3"/>
                  </a:cubicBezTo>
                  <a:cubicBezTo>
                    <a:pt x="1771" y="4"/>
                    <a:pt x="1769" y="5"/>
                    <a:pt x="1768" y="5"/>
                  </a:cubicBezTo>
                  <a:lnTo>
                    <a:pt x="1763" y="5"/>
                  </a:lnTo>
                  <a:cubicBezTo>
                    <a:pt x="1761" y="5"/>
                    <a:pt x="1760" y="4"/>
                    <a:pt x="1760" y="3"/>
                  </a:cubicBezTo>
                  <a:cubicBezTo>
                    <a:pt x="1760" y="1"/>
                    <a:pt x="1761" y="0"/>
                    <a:pt x="1763" y="0"/>
                  </a:cubicBezTo>
                  <a:close/>
                  <a:moveTo>
                    <a:pt x="1779" y="0"/>
                  </a:moveTo>
                  <a:lnTo>
                    <a:pt x="1784" y="0"/>
                  </a:lnTo>
                  <a:cubicBezTo>
                    <a:pt x="1785" y="0"/>
                    <a:pt x="1787" y="1"/>
                    <a:pt x="1787" y="3"/>
                  </a:cubicBezTo>
                  <a:cubicBezTo>
                    <a:pt x="1787" y="4"/>
                    <a:pt x="1785" y="5"/>
                    <a:pt x="1784" y="5"/>
                  </a:cubicBezTo>
                  <a:lnTo>
                    <a:pt x="1779" y="5"/>
                  </a:lnTo>
                  <a:cubicBezTo>
                    <a:pt x="1777" y="5"/>
                    <a:pt x="1776" y="4"/>
                    <a:pt x="1776" y="3"/>
                  </a:cubicBezTo>
                  <a:cubicBezTo>
                    <a:pt x="1776" y="1"/>
                    <a:pt x="1777" y="0"/>
                    <a:pt x="1779" y="0"/>
                  </a:cubicBezTo>
                  <a:close/>
                  <a:moveTo>
                    <a:pt x="1795" y="0"/>
                  </a:moveTo>
                  <a:lnTo>
                    <a:pt x="1800" y="0"/>
                  </a:lnTo>
                  <a:cubicBezTo>
                    <a:pt x="1801" y="0"/>
                    <a:pt x="1803" y="1"/>
                    <a:pt x="1803" y="3"/>
                  </a:cubicBezTo>
                  <a:cubicBezTo>
                    <a:pt x="1803" y="4"/>
                    <a:pt x="1801" y="5"/>
                    <a:pt x="1800" y="5"/>
                  </a:cubicBezTo>
                  <a:lnTo>
                    <a:pt x="1795" y="5"/>
                  </a:lnTo>
                  <a:cubicBezTo>
                    <a:pt x="1793" y="5"/>
                    <a:pt x="1792" y="4"/>
                    <a:pt x="1792" y="3"/>
                  </a:cubicBezTo>
                  <a:cubicBezTo>
                    <a:pt x="1792" y="1"/>
                    <a:pt x="1793" y="0"/>
                    <a:pt x="1795" y="0"/>
                  </a:cubicBezTo>
                  <a:close/>
                  <a:moveTo>
                    <a:pt x="1811" y="0"/>
                  </a:moveTo>
                  <a:lnTo>
                    <a:pt x="1816" y="0"/>
                  </a:lnTo>
                  <a:cubicBezTo>
                    <a:pt x="1817" y="0"/>
                    <a:pt x="1819" y="1"/>
                    <a:pt x="1819" y="3"/>
                  </a:cubicBezTo>
                  <a:cubicBezTo>
                    <a:pt x="1819" y="4"/>
                    <a:pt x="1817" y="5"/>
                    <a:pt x="1816" y="5"/>
                  </a:cubicBezTo>
                  <a:lnTo>
                    <a:pt x="1811" y="5"/>
                  </a:lnTo>
                  <a:cubicBezTo>
                    <a:pt x="1809" y="5"/>
                    <a:pt x="1808" y="4"/>
                    <a:pt x="1808" y="3"/>
                  </a:cubicBezTo>
                  <a:cubicBezTo>
                    <a:pt x="1808" y="1"/>
                    <a:pt x="1809" y="0"/>
                    <a:pt x="1811" y="0"/>
                  </a:cubicBezTo>
                  <a:close/>
                  <a:moveTo>
                    <a:pt x="1827" y="0"/>
                  </a:moveTo>
                  <a:lnTo>
                    <a:pt x="1832" y="0"/>
                  </a:lnTo>
                  <a:cubicBezTo>
                    <a:pt x="1833" y="0"/>
                    <a:pt x="1835" y="1"/>
                    <a:pt x="1835" y="3"/>
                  </a:cubicBezTo>
                  <a:cubicBezTo>
                    <a:pt x="1835" y="4"/>
                    <a:pt x="1833" y="5"/>
                    <a:pt x="1832" y="5"/>
                  </a:cubicBezTo>
                  <a:lnTo>
                    <a:pt x="1827" y="5"/>
                  </a:lnTo>
                  <a:cubicBezTo>
                    <a:pt x="1825" y="5"/>
                    <a:pt x="1824" y="4"/>
                    <a:pt x="1824" y="3"/>
                  </a:cubicBezTo>
                  <a:cubicBezTo>
                    <a:pt x="1824" y="1"/>
                    <a:pt x="1825" y="0"/>
                    <a:pt x="1827" y="0"/>
                  </a:cubicBezTo>
                  <a:close/>
                  <a:moveTo>
                    <a:pt x="1843" y="0"/>
                  </a:moveTo>
                  <a:lnTo>
                    <a:pt x="1848" y="0"/>
                  </a:lnTo>
                  <a:cubicBezTo>
                    <a:pt x="1849" y="0"/>
                    <a:pt x="1851" y="1"/>
                    <a:pt x="1851" y="3"/>
                  </a:cubicBezTo>
                  <a:cubicBezTo>
                    <a:pt x="1851" y="4"/>
                    <a:pt x="1849" y="5"/>
                    <a:pt x="1848" y="5"/>
                  </a:cubicBezTo>
                  <a:lnTo>
                    <a:pt x="1843" y="5"/>
                  </a:lnTo>
                  <a:cubicBezTo>
                    <a:pt x="1841" y="5"/>
                    <a:pt x="1840" y="4"/>
                    <a:pt x="1840" y="3"/>
                  </a:cubicBezTo>
                  <a:cubicBezTo>
                    <a:pt x="1840" y="1"/>
                    <a:pt x="1841" y="0"/>
                    <a:pt x="1843" y="0"/>
                  </a:cubicBezTo>
                  <a:close/>
                  <a:moveTo>
                    <a:pt x="1859" y="0"/>
                  </a:moveTo>
                  <a:lnTo>
                    <a:pt x="1864" y="0"/>
                  </a:lnTo>
                  <a:cubicBezTo>
                    <a:pt x="1865" y="0"/>
                    <a:pt x="1867" y="1"/>
                    <a:pt x="1867" y="3"/>
                  </a:cubicBezTo>
                  <a:cubicBezTo>
                    <a:pt x="1867" y="4"/>
                    <a:pt x="1865" y="5"/>
                    <a:pt x="1864" y="5"/>
                  </a:cubicBezTo>
                  <a:lnTo>
                    <a:pt x="1859" y="5"/>
                  </a:lnTo>
                  <a:cubicBezTo>
                    <a:pt x="1857" y="5"/>
                    <a:pt x="1856" y="4"/>
                    <a:pt x="1856" y="3"/>
                  </a:cubicBezTo>
                  <a:cubicBezTo>
                    <a:pt x="1856" y="1"/>
                    <a:pt x="1857" y="0"/>
                    <a:pt x="1859" y="0"/>
                  </a:cubicBezTo>
                  <a:close/>
                  <a:moveTo>
                    <a:pt x="1875" y="0"/>
                  </a:moveTo>
                  <a:lnTo>
                    <a:pt x="1880" y="0"/>
                  </a:lnTo>
                  <a:cubicBezTo>
                    <a:pt x="1881" y="0"/>
                    <a:pt x="1883" y="1"/>
                    <a:pt x="1883" y="3"/>
                  </a:cubicBezTo>
                  <a:cubicBezTo>
                    <a:pt x="1883" y="4"/>
                    <a:pt x="1881" y="5"/>
                    <a:pt x="1880" y="5"/>
                  </a:cubicBezTo>
                  <a:lnTo>
                    <a:pt x="1875" y="5"/>
                  </a:lnTo>
                  <a:cubicBezTo>
                    <a:pt x="1873" y="5"/>
                    <a:pt x="1872" y="4"/>
                    <a:pt x="1872" y="3"/>
                  </a:cubicBezTo>
                  <a:cubicBezTo>
                    <a:pt x="1872" y="1"/>
                    <a:pt x="1873" y="0"/>
                    <a:pt x="1875" y="0"/>
                  </a:cubicBezTo>
                  <a:close/>
                  <a:moveTo>
                    <a:pt x="1891" y="0"/>
                  </a:moveTo>
                  <a:lnTo>
                    <a:pt x="1896" y="0"/>
                  </a:lnTo>
                  <a:cubicBezTo>
                    <a:pt x="1897" y="0"/>
                    <a:pt x="1899" y="1"/>
                    <a:pt x="1899" y="3"/>
                  </a:cubicBezTo>
                  <a:cubicBezTo>
                    <a:pt x="1899" y="4"/>
                    <a:pt x="1897" y="5"/>
                    <a:pt x="1896" y="5"/>
                  </a:cubicBezTo>
                  <a:lnTo>
                    <a:pt x="1891" y="5"/>
                  </a:lnTo>
                  <a:cubicBezTo>
                    <a:pt x="1889" y="5"/>
                    <a:pt x="1888" y="4"/>
                    <a:pt x="1888" y="3"/>
                  </a:cubicBezTo>
                  <a:cubicBezTo>
                    <a:pt x="1888" y="1"/>
                    <a:pt x="1889" y="0"/>
                    <a:pt x="1891" y="0"/>
                  </a:cubicBezTo>
                  <a:close/>
                  <a:moveTo>
                    <a:pt x="1907" y="0"/>
                  </a:moveTo>
                  <a:lnTo>
                    <a:pt x="1912" y="0"/>
                  </a:lnTo>
                  <a:cubicBezTo>
                    <a:pt x="1913" y="0"/>
                    <a:pt x="1915" y="1"/>
                    <a:pt x="1915" y="3"/>
                  </a:cubicBezTo>
                  <a:cubicBezTo>
                    <a:pt x="1915" y="4"/>
                    <a:pt x="1913" y="5"/>
                    <a:pt x="1912" y="5"/>
                  </a:cubicBezTo>
                  <a:lnTo>
                    <a:pt x="1907" y="5"/>
                  </a:lnTo>
                  <a:cubicBezTo>
                    <a:pt x="1905" y="5"/>
                    <a:pt x="1904" y="4"/>
                    <a:pt x="1904" y="3"/>
                  </a:cubicBezTo>
                  <a:cubicBezTo>
                    <a:pt x="1904" y="1"/>
                    <a:pt x="1905" y="0"/>
                    <a:pt x="1907" y="0"/>
                  </a:cubicBezTo>
                  <a:close/>
                  <a:moveTo>
                    <a:pt x="1923" y="0"/>
                  </a:moveTo>
                  <a:lnTo>
                    <a:pt x="1928" y="0"/>
                  </a:lnTo>
                  <a:cubicBezTo>
                    <a:pt x="1929" y="0"/>
                    <a:pt x="1931" y="1"/>
                    <a:pt x="1931" y="3"/>
                  </a:cubicBezTo>
                  <a:cubicBezTo>
                    <a:pt x="1931" y="4"/>
                    <a:pt x="1929" y="5"/>
                    <a:pt x="1928" y="5"/>
                  </a:cubicBezTo>
                  <a:lnTo>
                    <a:pt x="1923" y="5"/>
                  </a:lnTo>
                  <a:cubicBezTo>
                    <a:pt x="1921" y="5"/>
                    <a:pt x="1920" y="4"/>
                    <a:pt x="1920" y="3"/>
                  </a:cubicBezTo>
                  <a:cubicBezTo>
                    <a:pt x="1920" y="1"/>
                    <a:pt x="1921" y="0"/>
                    <a:pt x="1923" y="0"/>
                  </a:cubicBezTo>
                  <a:close/>
                  <a:moveTo>
                    <a:pt x="1939" y="0"/>
                  </a:moveTo>
                  <a:lnTo>
                    <a:pt x="1944" y="0"/>
                  </a:lnTo>
                  <a:cubicBezTo>
                    <a:pt x="1945" y="0"/>
                    <a:pt x="1947" y="1"/>
                    <a:pt x="1947" y="3"/>
                  </a:cubicBezTo>
                  <a:cubicBezTo>
                    <a:pt x="1947" y="4"/>
                    <a:pt x="1945" y="5"/>
                    <a:pt x="1944" y="5"/>
                  </a:cubicBezTo>
                  <a:lnTo>
                    <a:pt x="1939" y="5"/>
                  </a:lnTo>
                  <a:cubicBezTo>
                    <a:pt x="1937" y="5"/>
                    <a:pt x="1936" y="4"/>
                    <a:pt x="1936" y="3"/>
                  </a:cubicBezTo>
                  <a:cubicBezTo>
                    <a:pt x="1936" y="1"/>
                    <a:pt x="1937" y="0"/>
                    <a:pt x="1939" y="0"/>
                  </a:cubicBezTo>
                  <a:close/>
                  <a:moveTo>
                    <a:pt x="1955" y="0"/>
                  </a:moveTo>
                  <a:lnTo>
                    <a:pt x="1960" y="0"/>
                  </a:lnTo>
                  <a:cubicBezTo>
                    <a:pt x="1961" y="0"/>
                    <a:pt x="1963" y="1"/>
                    <a:pt x="1963" y="3"/>
                  </a:cubicBezTo>
                  <a:cubicBezTo>
                    <a:pt x="1963" y="4"/>
                    <a:pt x="1961" y="5"/>
                    <a:pt x="1960" y="5"/>
                  </a:cubicBezTo>
                  <a:lnTo>
                    <a:pt x="1955" y="5"/>
                  </a:lnTo>
                  <a:cubicBezTo>
                    <a:pt x="1953" y="5"/>
                    <a:pt x="1952" y="4"/>
                    <a:pt x="1952" y="3"/>
                  </a:cubicBezTo>
                  <a:cubicBezTo>
                    <a:pt x="1952" y="1"/>
                    <a:pt x="1953" y="0"/>
                    <a:pt x="1955" y="0"/>
                  </a:cubicBezTo>
                  <a:close/>
                  <a:moveTo>
                    <a:pt x="1971" y="0"/>
                  </a:moveTo>
                  <a:lnTo>
                    <a:pt x="1976" y="0"/>
                  </a:lnTo>
                  <a:cubicBezTo>
                    <a:pt x="1977" y="0"/>
                    <a:pt x="1979" y="1"/>
                    <a:pt x="1979" y="3"/>
                  </a:cubicBezTo>
                  <a:cubicBezTo>
                    <a:pt x="1979" y="4"/>
                    <a:pt x="1977" y="5"/>
                    <a:pt x="1976" y="5"/>
                  </a:cubicBezTo>
                  <a:lnTo>
                    <a:pt x="1971" y="5"/>
                  </a:lnTo>
                  <a:cubicBezTo>
                    <a:pt x="1969" y="5"/>
                    <a:pt x="1968" y="4"/>
                    <a:pt x="1968" y="3"/>
                  </a:cubicBezTo>
                  <a:cubicBezTo>
                    <a:pt x="1968" y="1"/>
                    <a:pt x="1969" y="0"/>
                    <a:pt x="1971" y="0"/>
                  </a:cubicBezTo>
                  <a:close/>
                  <a:moveTo>
                    <a:pt x="1987" y="0"/>
                  </a:moveTo>
                  <a:lnTo>
                    <a:pt x="1992" y="0"/>
                  </a:lnTo>
                  <a:cubicBezTo>
                    <a:pt x="1993" y="0"/>
                    <a:pt x="1995" y="1"/>
                    <a:pt x="1995" y="3"/>
                  </a:cubicBezTo>
                  <a:cubicBezTo>
                    <a:pt x="1995" y="4"/>
                    <a:pt x="1993" y="5"/>
                    <a:pt x="1992" y="5"/>
                  </a:cubicBezTo>
                  <a:lnTo>
                    <a:pt x="1987" y="5"/>
                  </a:lnTo>
                  <a:cubicBezTo>
                    <a:pt x="1985" y="5"/>
                    <a:pt x="1984" y="4"/>
                    <a:pt x="1984" y="3"/>
                  </a:cubicBezTo>
                  <a:cubicBezTo>
                    <a:pt x="1984" y="1"/>
                    <a:pt x="1985" y="0"/>
                    <a:pt x="1987" y="0"/>
                  </a:cubicBezTo>
                  <a:close/>
                  <a:moveTo>
                    <a:pt x="2003" y="0"/>
                  </a:moveTo>
                  <a:lnTo>
                    <a:pt x="2008" y="0"/>
                  </a:lnTo>
                  <a:cubicBezTo>
                    <a:pt x="2009" y="0"/>
                    <a:pt x="2011" y="1"/>
                    <a:pt x="2011" y="3"/>
                  </a:cubicBezTo>
                  <a:cubicBezTo>
                    <a:pt x="2011" y="4"/>
                    <a:pt x="2009" y="5"/>
                    <a:pt x="2008" y="5"/>
                  </a:cubicBezTo>
                  <a:lnTo>
                    <a:pt x="2003" y="5"/>
                  </a:lnTo>
                  <a:cubicBezTo>
                    <a:pt x="2001" y="5"/>
                    <a:pt x="2000" y="4"/>
                    <a:pt x="2000" y="3"/>
                  </a:cubicBezTo>
                  <a:cubicBezTo>
                    <a:pt x="2000" y="1"/>
                    <a:pt x="2001" y="0"/>
                    <a:pt x="2003" y="0"/>
                  </a:cubicBezTo>
                  <a:close/>
                  <a:moveTo>
                    <a:pt x="2019" y="0"/>
                  </a:moveTo>
                  <a:lnTo>
                    <a:pt x="2024" y="0"/>
                  </a:lnTo>
                  <a:cubicBezTo>
                    <a:pt x="2025" y="0"/>
                    <a:pt x="2027" y="1"/>
                    <a:pt x="2027" y="3"/>
                  </a:cubicBezTo>
                  <a:cubicBezTo>
                    <a:pt x="2027" y="4"/>
                    <a:pt x="2025" y="5"/>
                    <a:pt x="2024" y="5"/>
                  </a:cubicBezTo>
                  <a:lnTo>
                    <a:pt x="2019" y="5"/>
                  </a:lnTo>
                  <a:cubicBezTo>
                    <a:pt x="2017" y="5"/>
                    <a:pt x="2016" y="4"/>
                    <a:pt x="2016" y="3"/>
                  </a:cubicBezTo>
                  <a:cubicBezTo>
                    <a:pt x="2016" y="1"/>
                    <a:pt x="2017" y="0"/>
                    <a:pt x="2019" y="0"/>
                  </a:cubicBezTo>
                  <a:close/>
                  <a:moveTo>
                    <a:pt x="2035" y="0"/>
                  </a:moveTo>
                  <a:lnTo>
                    <a:pt x="2040" y="0"/>
                  </a:lnTo>
                  <a:cubicBezTo>
                    <a:pt x="2041" y="0"/>
                    <a:pt x="2043" y="1"/>
                    <a:pt x="2043" y="3"/>
                  </a:cubicBezTo>
                  <a:cubicBezTo>
                    <a:pt x="2043" y="4"/>
                    <a:pt x="2041" y="5"/>
                    <a:pt x="2040" y="5"/>
                  </a:cubicBezTo>
                  <a:lnTo>
                    <a:pt x="2035" y="5"/>
                  </a:lnTo>
                  <a:cubicBezTo>
                    <a:pt x="2033" y="5"/>
                    <a:pt x="2032" y="4"/>
                    <a:pt x="2032" y="3"/>
                  </a:cubicBezTo>
                  <a:cubicBezTo>
                    <a:pt x="2032" y="1"/>
                    <a:pt x="2033" y="0"/>
                    <a:pt x="2035" y="0"/>
                  </a:cubicBezTo>
                  <a:close/>
                  <a:moveTo>
                    <a:pt x="2051" y="0"/>
                  </a:moveTo>
                  <a:lnTo>
                    <a:pt x="2056" y="0"/>
                  </a:lnTo>
                  <a:cubicBezTo>
                    <a:pt x="2057" y="0"/>
                    <a:pt x="2059" y="1"/>
                    <a:pt x="2059" y="3"/>
                  </a:cubicBezTo>
                  <a:cubicBezTo>
                    <a:pt x="2059" y="4"/>
                    <a:pt x="2057" y="5"/>
                    <a:pt x="2056" y="5"/>
                  </a:cubicBezTo>
                  <a:lnTo>
                    <a:pt x="2051" y="5"/>
                  </a:lnTo>
                  <a:cubicBezTo>
                    <a:pt x="2049" y="5"/>
                    <a:pt x="2048" y="4"/>
                    <a:pt x="2048" y="3"/>
                  </a:cubicBezTo>
                  <a:cubicBezTo>
                    <a:pt x="2048" y="1"/>
                    <a:pt x="2049" y="0"/>
                    <a:pt x="2051" y="0"/>
                  </a:cubicBezTo>
                  <a:close/>
                  <a:moveTo>
                    <a:pt x="2067" y="0"/>
                  </a:moveTo>
                  <a:lnTo>
                    <a:pt x="2072" y="0"/>
                  </a:lnTo>
                  <a:cubicBezTo>
                    <a:pt x="2073" y="0"/>
                    <a:pt x="2075" y="1"/>
                    <a:pt x="2075" y="3"/>
                  </a:cubicBezTo>
                  <a:cubicBezTo>
                    <a:pt x="2075" y="4"/>
                    <a:pt x="2073" y="5"/>
                    <a:pt x="2072" y="5"/>
                  </a:cubicBezTo>
                  <a:lnTo>
                    <a:pt x="2067" y="5"/>
                  </a:lnTo>
                  <a:cubicBezTo>
                    <a:pt x="2065" y="5"/>
                    <a:pt x="2064" y="4"/>
                    <a:pt x="2064" y="3"/>
                  </a:cubicBezTo>
                  <a:cubicBezTo>
                    <a:pt x="2064" y="1"/>
                    <a:pt x="2065" y="0"/>
                    <a:pt x="2067" y="0"/>
                  </a:cubicBezTo>
                  <a:close/>
                  <a:moveTo>
                    <a:pt x="2083" y="0"/>
                  </a:moveTo>
                  <a:lnTo>
                    <a:pt x="2088" y="0"/>
                  </a:lnTo>
                  <a:cubicBezTo>
                    <a:pt x="2089" y="0"/>
                    <a:pt x="2091" y="1"/>
                    <a:pt x="2091" y="3"/>
                  </a:cubicBezTo>
                  <a:cubicBezTo>
                    <a:pt x="2091" y="4"/>
                    <a:pt x="2089" y="5"/>
                    <a:pt x="2088" y="5"/>
                  </a:cubicBezTo>
                  <a:lnTo>
                    <a:pt x="2083" y="5"/>
                  </a:lnTo>
                  <a:cubicBezTo>
                    <a:pt x="2081" y="5"/>
                    <a:pt x="2080" y="4"/>
                    <a:pt x="2080" y="3"/>
                  </a:cubicBezTo>
                  <a:cubicBezTo>
                    <a:pt x="2080" y="1"/>
                    <a:pt x="2081" y="0"/>
                    <a:pt x="2083" y="0"/>
                  </a:cubicBezTo>
                  <a:close/>
                  <a:moveTo>
                    <a:pt x="2099" y="0"/>
                  </a:moveTo>
                  <a:lnTo>
                    <a:pt x="2104" y="0"/>
                  </a:lnTo>
                  <a:cubicBezTo>
                    <a:pt x="2105" y="0"/>
                    <a:pt x="2107" y="1"/>
                    <a:pt x="2107" y="3"/>
                  </a:cubicBezTo>
                  <a:cubicBezTo>
                    <a:pt x="2107" y="4"/>
                    <a:pt x="2105" y="5"/>
                    <a:pt x="2104" y="5"/>
                  </a:cubicBezTo>
                  <a:lnTo>
                    <a:pt x="2099" y="5"/>
                  </a:lnTo>
                  <a:cubicBezTo>
                    <a:pt x="2097" y="5"/>
                    <a:pt x="2096" y="4"/>
                    <a:pt x="2096" y="3"/>
                  </a:cubicBezTo>
                  <a:cubicBezTo>
                    <a:pt x="2096" y="1"/>
                    <a:pt x="2097" y="0"/>
                    <a:pt x="2099" y="0"/>
                  </a:cubicBezTo>
                  <a:close/>
                  <a:moveTo>
                    <a:pt x="2115" y="0"/>
                  </a:moveTo>
                  <a:lnTo>
                    <a:pt x="2120" y="0"/>
                  </a:lnTo>
                  <a:cubicBezTo>
                    <a:pt x="2121" y="0"/>
                    <a:pt x="2123" y="1"/>
                    <a:pt x="2123" y="3"/>
                  </a:cubicBezTo>
                  <a:cubicBezTo>
                    <a:pt x="2123" y="4"/>
                    <a:pt x="2121" y="5"/>
                    <a:pt x="2120" y="5"/>
                  </a:cubicBezTo>
                  <a:lnTo>
                    <a:pt x="2115" y="5"/>
                  </a:lnTo>
                  <a:cubicBezTo>
                    <a:pt x="2113" y="5"/>
                    <a:pt x="2112" y="4"/>
                    <a:pt x="2112" y="3"/>
                  </a:cubicBezTo>
                  <a:cubicBezTo>
                    <a:pt x="2112" y="1"/>
                    <a:pt x="2113" y="0"/>
                    <a:pt x="2115" y="0"/>
                  </a:cubicBezTo>
                  <a:close/>
                  <a:moveTo>
                    <a:pt x="2131" y="0"/>
                  </a:moveTo>
                  <a:lnTo>
                    <a:pt x="2136" y="0"/>
                  </a:lnTo>
                  <a:cubicBezTo>
                    <a:pt x="2137" y="0"/>
                    <a:pt x="2139" y="1"/>
                    <a:pt x="2139" y="3"/>
                  </a:cubicBezTo>
                  <a:cubicBezTo>
                    <a:pt x="2139" y="4"/>
                    <a:pt x="2137" y="5"/>
                    <a:pt x="2136" y="5"/>
                  </a:cubicBezTo>
                  <a:lnTo>
                    <a:pt x="2131" y="5"/>
                  </a:lnTo>
                  <a:cubicBezTo>
                    <a:pt x="2129" y="5"/>
                    <a:pt x="2128" y="4"/>
                    <a:pt x="2128" y="3"/>
                  </a:cubicBezTo>
                  <a:cubicBezTo>
                    <a:pt x="2128" y="1"/>
                    <a:pt x="2129" y="0"/>
                    <a:pt x="2131" y="0"/>
                  </a:cubicBezTo>
                  <a:close/>
                  <a:moveTo>
                    <a:pt x="2147" y="0"/>
                  </a:moveTo>
                  <a:lnTo>
                    <a:pt x="2152" y="0"/>
                  </a:lnTo>
                  <a:cubicBezTo>
                    <a:pt x="2153" y="0"/>
                    <a:pt x="2155" y="1"/>
                    <a:pt x="2155" y="3"/>
                  </a:cubicBezTo>
                  <a:cubicBezTo>
                    <a:pt x="2155" y="4"/>
                    <a:pt x="2153" y="5"/>
                    <a:pt x="2152" y="5"/>
                  </a:cubicBezTo>
                  <a:lnTo>
                    <a:pt x="2147" y="5"/>
                  </a:lnTo>
                  <a:cubicBezTo>
                    <a:pt x="2145" y="5"/>
                    <a:pt x="2144" y="4"/>
                    <a:pt x="2144" y="3"/>
                  </a:cubicBezTo>
                  <a:cubicBezTo>
                    <a:pt x="2144" y="1"/>
                    <a:pt x="2145" y="0"/>
                    <a:pt x="2147" y="0"/>
                  </a:cubicBezTo>
                  <a:close/>
                  <a:moveTo>
                    <a:pt x="2163" y="0"/>
                  </a:moveTo>
                  <a:lnTo>
                    <a:pt x="2168" y="0"/>
                  </a:lnTo>
                  <a:cubicBezTo>
                    <a:pt x="2169" y="0"/>
                    <a:pt x="2171" y="1"/>
                    <a:pt x="2171" y="3"/>
                  </a:cubicBezTo>
                  <a:cubicBezTo>
                    <a:pt x="2171" y="4"/>
                    <a:pt x="2169" y="5"/>
                    <a:pt x="2168" y="5"/>
                  </a:cubicBezTo>
                  <a:lnTo>
                    <a:pt x="2163" y="5"/>
                  </a:lnTo>
                  <a:cubicBezTo>
                    <a:pt x="2161" y="5"/>
                    <a:pt x="2160" y="4"/>
                    <a:pt x="2160" y="3"/>
                  </a:cubicBezTo>
                  <a:cubicBezTo>
                    <a:pt x="2160" y="1"/>
                    <a:pt x="2161" y="0"/>
                    <a:pt x="2163" y="0"/>
                  </a:cubicBezTo>
                  <a:close/>
                  <a:moveTo>
                    <a:pt x="2179" y="0"/>
                  </a:moveTo>
                  <a:lnTo>
                    <a:pt x="2184" y="0"/>
                  </a:lnTo>
                  <a:cubicBezTo>
                    <a:pt x="2185" y="0"/>
                    <a:pt x="2187" y="1"/>
                    <a:pt x="2187" y="3"/>
                  </a:cubicBezTo>
                  <a:cubicBezTo>
                    <a:pt x="2187" y="4"/>
                    <a:pt x="2185" y="5"/>
                    <a:pt x="2184" y="5"/>
                  </a:cubicBezTo>
                  <a:lnTo>
                    <a:pt x="2179" y="5"/>
                  </a:lnTo>
                  <a:cubicBezTo>
                    <a:pt x="2177" y="5"/>
                    <a:pt x="2176" y="4"/>
                    <a:pt x="2176" y="3"/>
                  </a:cubicBezTo>
                  <a:cubicBezTo>
                    <a:pt x="2176" y="1"/>
                    <a:pt x="2177" y="0"/>
                    <a:pt x="2179" y="0"/>
                  </a:cubicBezTo>
                  <a:close/>
                  <a:moveTo>
                    <a:pt x="2195" y="0"/>
                  </a:moveTo>
                  <a:lnTo>
                    <a:pt x="2200" y="0"/>
                  </a:lnTo>
                  <a:cubicBezTo>
                    <a:pt x="2201" y="0"/>
                    <a:pt x="2203" y="1"/>
                    <a:pt x="2203" y="3"/>
                  </a:cubicBezTo>
                  <a:cubicBezTo>
                    <a:pt x="2203" y="4"/>
                    <a:pt x="2201" y="5"/>
                    <a:pt x="2200" y="5"/>
                  </a:cubicBezTo>
                  <a:lnTo>
                    <a:pt x="2195" y="5"/>
                  </a:lnTo>
                  <a:cubicBezTo>
                    <a:pt x="2193" y="5"/>
                    <a:pt x="2192" y="4"/>
                    <a:pt x="2192" y="3"/>
                  </a:cubicBezTo>
                  <a:cubicBezTo>
                    <a:pt x="2192" y="1"/>
                    <a:pt x="2193" y="0"/>
                    <a:pt x="2195" y="0"/>
                  </a:cubicBezTo>
                  <a:close/>
                  <a:moveTo>
                    <a:pt x="2211" y="0"/>
                  </a:moveTo>
                  <a:lnTo>
                    <a:pt x="2216" y="0"/>
                  </a:lnTo>
                  <a:cubicBezTo>
                    <a:pt x="2217" y="0"/>
                    <a:pt x="2219" y="1"/>
                    <a:pt x="2219" y="3"/>
                  </a:cubicBezTo>
                  <a:cubicBezTo>
                    <a:pt x="2219" y="4"/>
                    <a:pt x="2217" y="5"/>
                    <a:pt x="2216" y="5"/>
                  </a:cubicBezTo>
                  <a:lnTo>
                    <a:pt x="2211" y="5"/>
                  </a:lnTo>
                  <a:cubicBezTo>
                    <a:pt x="2209" y="5"/>
                    <a:pt x="2208" y="4"/>
                    <a:pt x="2208" y="3"/>
                  </a:cubicBezTo>
                  <a:cubicBezTo>
                    <a:pt x="2208" y="1"/>
                    <a:pt x="2209" y="0"/>
                    <a:pt x="2211" y="0"/>
                  </a:cubicBezTo>
                  <a:close/>
                  <a:moveTo>
                    <a:pt x="2227" y="0"/>
                  </a:moveTo>
                  <a:lnTo>
                    <a:pt x="2232" y="0"/>
                  </a:lnTo>
                  <a:cubicBezTo>
                    <a:pt x="2233" y="0"/>
                    <a:pt x="2235" y="1"/>
                    <a:pt x="2235" y="3"/>
                  </a:cubicBezTo>
                  <a:cubicBezTo>
                    <a:pt x="2235" y="4"/>
                    <a:pt x="2233" y="5"/>
                    <a:pt x="2232" y="5"/>
                  </a:cubicBezTo>
                  <a:lnTo>
                    <a:pt x="2227" y="5"/>
                  </a:lnTo>
                  <a:cubicBezTo>
                    <a:pt x="2225" y="5"/>
                    <a:pt x="2224" y="4"/>
                    <a:pt x="2224" y="3"/>
                  </a:cubicBezTo>
                  <a:cubicBezTo>
                    <a:pt x="2224" y="1"/>
                    <a:pt x="2225" y="0"/>
                    <a:pt x="2227" y="0"/>
                  </a:cubicBezTo>
                  <a:close/>
                  <a:moveTo>
                    <a:pt x="2243" y="0"/>
                  </a:moveTo>
                  <a:lnTo>
                    <a:pt x="2248" y="0"/>
                  </a:lnTo>
                  <a:cubicBezTo>
                    <a:pt x="2249" y="0"/>
                    <a:pt x="2251" y="1"/>
                    <a:pt x="2251" y="3"/>
                  </a:cubicBezTo>
                  <a:cubicBezTo>
                    <a:pt x="2251" y="4"/>
                    <a:pt x="2249" y="5"/>
                    <a:pt x="2248" y="5"/>
                  </a:cubicBezTo>
                  <a:lnTo>
                    <a:pt x="2243" y="5"/>
                  </a:lnTo>
                  <a:cubicBezTo>
                    <a:pt x="2241" y="5"/>
                    <a:pt x="2240" y="4"/>
                    <a:pt x="2240" y="3"/>
                  </a:cubicBezTo>
                  <a:cubicBezTo>
                    <a:pt x="2240" y="1"/>
                    <a:pt x="2241" y="0"/>
                    <a:pt x="2243" y="0"/>
                  </a:cubicBezTo>
                  <a:close/>
                  <a:moveTo>
                    <a:pt x="2259" y="0"/>
                  </a:moveTo>
                  <a:lnTo>
                    <a:pt x="2264" y="0"/>
                  </a:lnTo>
                  <a:cubicBezTo>
                    <a:pt x="2265" y="0"/>
                    <a:pt x="2267" y="1"/>
                    <a:pt x="2267" y="3"/>
                  </a:cubicBezTo>
                  <a:cubicBezTo>
                    <a:pt x="2267" y="4"/>
                    <a:pt x="2265" y="5"/>
                    <a:pt x="2264" y="5"/>
                  </a:cubicBezTo>
                  <a:lnTo>
                    <a:pt x="2259" y="5"/>
                  </a:lnTo>
                  <a:cubicBezTo>
                    <a:pt x="2257" y="5"/>
                    <a:pt x="2256" y="4"/>
                    <a:pt x="2256" y="3"/>
                  </a:cubicBezTo>
                  <a:cubicBezTo>
                    <a:pt x="2256" y="1"/>
                    <a:pt x="2257" y="0"/>
                    <a:pt x="2259" y="0"/>
                  </a:cubicBezTo>
                  <a:close/>
                  <a:moveTo>
                    <a:pt x="2275" y="0"/>
                  </a:moveTo>
                  <a:lnTo>
                    <a:pt x="2280" y="0"/>
                  </a:lnTo>
                  <a:cubicBezTo>
                    <a:pt x="2281" y="0"/>
                    <a:pt x="2283" y="1"/>
                    <a:pt x="2283" y="3"/>
                  </a:cubicBezTo>
                  <a:cubicBezTo>
                    <a:pt x="2283" y="4"/>
                    <a:pt x="2281" y="5"/>
                    <a:pt x="2280" y="5"/>
                  </a:cubicBezTo>
                  <a:lnTo>
                    <a:pt x="2275" y="5"/>
                  </a:lnTo>
                  <a:cubicBezTo>
                    <a:pt x="2273" y="5"/>
                    <a:pt x="2272" y="4"/>
                    <a:pt x="2272" y="3"/>
                  </a:cubicBezTo>
                  <a:cubicBezTo>
                    <a:pt x="2272" y="1"/>
                    <a:pt x="2273" y="0"/>
                    <a:pt x="2275" y="0"/>
                  </a:cubicBezTo>
                  <a:close/>
                  <a:moveTo>
                    <a:pt x="2291" y="0"/>
                  </a:moveTo>
                  <a:lnTo>
                    <a:pt x="2296" y="0"/>
                  </a:lnTo>
                  <a:cubicBezTo>
                    <a:pt x="2297" y="0"/>
                    <a:pt x="2299" y="1"/>
                    <a:pt x="2299" y="3"/>
                  </a:cubicBezTo>
                  <a:cubicBezTo>
                    <a:pt x="2299" y="4"/>
                    <a:pt x="2297" y="5"/>
                    <a:pt x="2296" y="5"/>
                  </a:cubicBezTo>
                  <a:lnTo>
                    <a:pt x="2291" y="5"/>
                  </a:lnTo>
                  <a:cubicBezTo>
                    <a:pt x="2289" y="5"/>
                    <a:pt x="2288" y="4"/>
                    <a:pt x="2288" y="3"/>
                  </a:cubicBezTo>
                  <a:cubicBezTo>
                    <a:pt x="2288" y="1"/>
                    <a:pt x="2289" y="0"/>
                    <a:pt x="2291" y="0"/>
                  </a:cubicBezTo>
                  <a:close/>
                  <a:moveTo>
                    <a:pt x="2307" y="0"/>
                  </a:moveTo>
                  <a:lnTo>
                    <a:pt x="2312" y="0"/>
                  </a:lnTo>
                  <a:cubicBezTo>
                    <a:pt x="2313" y="0"/>
                    <a:pt x="2315" y="1"/>
                    <a:pt x="2315" y="3"/>
                  </a:cubicBezTo>
                  <a:cubicBezTo>
                    <a:pt x="2315" y="4"/>
                    <a:pt x="2313" y="5"/>
                    <a:pt x="2312" y="5"/>
                  </a:cubicBezTo>
                  <a:lnTo>
                    <a:pt x="2307" y="5"/>
                  </a:lnTo>
                  <a:cubicBezTo>
                    <a:pt x="2305" y="5"/>
                    <a:pt x="2304" y="4"/>
                    <a:pt x="2304" y="3"/>
                  </a:cubicBezTo>
                  <a:cubicBezTo>
                    <a:pt x="2304" y="1"/>
                    <a:pt x="2305" y="0"/>
                    <a:pt x="2307" y="0"/>
                  </a:cubicBezTo>
                  <a:close/>
                  <a:moveTo>
                    <a:pt x="2323" y="0"/>
                  </a:moveTo>
                  <a:lnTo>
                    <a:pt x="2328" y="0"/>
                  </a:lnTo>
                  <a:cubicBezTo>
                    <a:pt x="2329" y="0"/>
                    <a:pt x="2331" y="1"/>
                    <a:pt x="2331" y="3"/>
                  </a:cubicBezTo>
                  <a:cubicBezTo>
                    <a:pt x="2331" y="4"/>
                    <a:pt x="2329" y="5"/>
                    <a:pt x="2328" y="5"/>
                  </a:cubicBezTo>
                  <a:lnTo>
                    <a:pt x="2323" y="5"/>
                  </a:lnTo>
                  <a:cubicBezTo>
                    <a:pt x="2321" y="5"/>
                    <a:pt x="2320" y="4"/>
                    <a:pt x="2320" y="3"/>
                  </a:cubicBezTo>
                  <a:cubicBezTo>
                    <a:pt x="2320" y="1"/>
                    <a:pt x="2321" y="0"/>
                    <a:pt x="2323" y="0"/>
                  </a:cubicBezTo>
                  <a:close/>
                  <a:moveTo>
                    <a:pt x="2339" y="0"/>
                  </a:moveTo>
                  <a:lnTo>
                    <a:pt x="2344" y="0"/>
                  </a:lnTo>
                  <a:cubicBezTo>
                    <a:pt x="2345" y="0"/>
                    <a:pt x="2347" y="1"/>
                    <a:pt x="2347" y="3"/>
                  </a:cubicBezTo>
                  <a:cubicBezTo>
                    <a:pt x="2347" y="4"/>
                    <a:pt x="2345" y="5"/>
                    <a:pt x="2344" y="5"/>
                  </a:cubicBezTo>
                  <a:lnTo>
                    <a:pt x="2339" y="5"/>
                  </a:lnTo>
                  <a:cubicBezTo>
                    <a:pt x="2337" y="5"/>
                    <a:pt x="2336" y="4"/>
                    <a:pt x="2336" y="3"/>
                  </a:cubicBezTo>
                  <a:cubicBezTo>
                    <a:pt x="2336" y="1"/>
                    <a:pt x="2337" y="0"/>
                    <a:pt x="2339" y="0"/>
                  </a:cubicBezTo>
                  <a:close/>
                  <a:moveTo>
                    <a:pt x="2355" y="0"/>
                  </a:moveTo>
                  <a:lnTo>
                    <a:pt x="2360" y="0"/>
                  </a:lnTo>
                  <a:cubicBezTo>
                    <a:pt x="2361" y="0"/>
                    <a:pt x="2363" y="1"/>
                    <a:pt x="2363" y="3"/>
                  </a:cubicBezTo>
                  <a:cubicBezTo>
                    <a:pt x="2363" y="4"/>
                    <a:pt x="2361" y="5"/>
                    <a:pt x="2360" y="5"/>
                  </a:cubicBezTo>
                  <a:lnTo>
                    <a:pt x="2355" y="5"/>
                  </a:lnTo>
                  <a:cubicBezTo>
                    <a:pt x="2353" y="5"/>
                    <a:pt x="2352" y="4"/>
                    <a:pt x="2352" y="3"/>
                  </a:cubicBezTo>
                  <a:cubicBezTo>
                    <a:pt x="2352" y="1"/>
                    <a:pt x="2353" y="0"/>
                    <a:pt x="2355" y="0"/>
                  </a:cubicBezTo>
                  <a:close/>
                  <a:moveTo>
                    <a:pt x="2371" y="0"/>
                  </a:moveTo>
                  <a:lnTo>
                    <a:pt x="2376" y="0"/>
                  </a:lnTo>
                  <a:cubicBezTo>
                    <a:pt x="2377" y="0"/>
                    <a:pt x="2379" y="1"/>
                    <a:pt x="2379" y="3"/>
                  </a:cubicBezTo>
                  <a:cubicBezTo>
                    <a:pt x="2379" y="4"/>
                    <a:pt x="2377" y="5"/>
                    <a:pt x="2376" y="5"/>
                  </a:cubicBezTo>
                  <a:lnTo>
                    <a:pt x="2371" y="5"/>
                  </a:lnTo>
                  <a:cubicBezTo>
                    <a:pt x="2369" y="5"/>
                    <a:pt x="2368" y="4"/>
                    <a:pt x="2368" y="3"/>
                  </a:cubicBezTo>
                  <a:cubicBezTo>
                    <a:pt x="2368" y="1"/>
                    <a:pt x="2369" y="0"/>
                    <a:pt x="2371" y="0"/>
                  </a:cubicBezTo>
                  <a:close/>
                  <a:moveTo>
                    <a:pt x="2387" y="0"/>
                  </a:moveTo>
                  <a:lnTo>
                    <a:pt x="2392" y="0"/>
                  </a:lnTo>
                  <a:cubicBezTo>
                    <a:pt x="2393" y="0"/>
                    <a:pt x="2395" y="1"/>
                    <a:pt x="2395" y="3"/>
                  </a:cubicBezTo>
                  <a:cubicBezTo>
                    <a:pt x="2395" y="4"/>
                    <a:pt x="2393" y="5"/>
                    <a:pt x="2392" y="5"/>
                  </a:cubicBezTo>
                  <a:lnTo>
                    <a:pt x="2387" y="5"/>
                  </a:lnTo>
                  <a:cubicBezTo>
                    <a:pt x="2385" y="5"/>
                    <a:pt x="2384" y="4"/>
                    <a:pt x="2384" y="3"/>
                  </a:cubicBezTo>
                  <a:cubicBezTo>
                    <a:pt x="2384" y="1"/>
                    <a:pt x="2385" y="0"/>
                    <a:pt x="2387" y="0"/>
                  </a:cubicBezTo>
                  <a:close/>
                  <a:moveTo>
                    <a:pt x="2403" y="0"/>
                  </a:moveTo>
                  <a:lnTo>
                    <a:pt x="2408" y="0"/>
                  </a:lnTo>
                  <a:cubicBezTo>
                    <a:pt x="2409" y="0"/>
                    <a:pt x="2411" y="1"/>
                    <a:pt x="2411" y="3"/>
                  </a:cubicBezTo>
                  <a:cubicBezTo>
                    <a:pt x="2411" y="4"/>
                    <a:pt x="2409" y="5"/>
                    <a:pt x="2408" y="5"/>
                  </a:cubicBezTo>
                  <a:lnTo>
                    <a:pt x="2403" y="5"/>
                  </a:lnTo>
                  <a:cubicBezTo>
                    <a:pt x="2401" y="5"/>
                    <a:pt x="2400" y="4"/>
                    <a:pt x="2400" y="3"/>
                  </a:cubicBezTo>
                  <a:cubicBezTo>
                    <a:pt x="2400" y="1"/>
                    <a:pt x="2401" y="0"/>
                    <a:pt x="2403" y="0"/>
                  </a:cubicBezTo>
                  <a:close/>
                  <a:moveTo>
                    <a:pt x="2419" y="0"/>
                  </a:moveTo>
                  <a:lnTo>
                    <a:pt x="2424" y="0"/>
                  </a:lnTo>
                  <a:cubicBezTo>
                    <a:pt x="2425" y="0"/>
                    <a:pt x="2427" y="1"/>
                    <a:pt x="2427" y="3"/>
                  </a:cubicBezTo>
                  <a:cubicBezTo>
                    <a:pt x="2427" y="4"/>
                    <a:pt x="2425" y="5"/>
                    <a:pt x="2424" y="5"/>
                  </a:cubicBezTo>
                  <a:lnTo>
                    <a:pt x="2419" y="5"/>
                  </a:lnTo>
                  <a:cubicBezTo>
                    <a:pt x="2417" y="5"/>
                    <a:pt x="2416" y="4"/>
                    <a:pt x="2416" y="3"/>
                  </a:cubicBezTo>
                  <a:cubicBezTo>
                    <a:pt x="2416" y="1"/>
                    <a:pt x="2417" y="0"/>
                    <a:pt x="2419" y="0"/>
                  </a:cubicBezTo>
                  <a:close/>
                  <a:moveTo>
                    <a:pt x="2435" y="0"/>
                  </a:moveTo>
                  <a:lnTo>
                    <a:pt x="2440" y="0"/>
                  </a:lnTo>
                  <a:cubicBezTo>
                    <a:pt x="2441" y="0"/>
                    <a:pt x="2443" y="1"/>
                    <a:pt x="2443" y="3"/>
                  </a:cubicBezTo>
                  <a:cubicBezTo>
                    <a:pt x="2443" y="4"/>
                    <a:pt x="2441" y="5"/>
                    <a:pt x="2440" y="5"/>
                  </a:cubicBezTo>
                  <a:lnTo>
                    <a:pt x="2435" y="5"/>
                  </a:lnTo>
                  <a:cubicBezTo>
                    <a:pt x="2433" y="5"/>
                    <a:pt x="2432" y="4"/>
                    <a:pt x="2432" y="3"/>
                  </a:cubicBezTo>
                  <a:cubicBezTo>
                    <a:pt x="2432" y="1"/>
                    <a:pt x="2433" y="0"/>
                    <a:pt x="2435" y="0"/>
                  </a:cubicBezTo>
                  <a:close/>
                  <a:moveTo>
                    <a:pt x="2451" y="0"/>
                  </a:moveTo>
                  <a:lnTo>
                    <a:pt x="2456" y="0"/>
                  </a:lnTo>
                  <a:cubicBezTo>
                    <a:pt x="2457" y="0"/>
                    <a:pt x="2459" y="1"/>
                    <a:pt x="2459" y="3"/>
                  </a:cubicBezTo>
                  <a:cubicBezTo>
                    <a:pt x="2459" y="4"/>
                    <a:pt x="2457" y="5"/>
                    <a:pt x="2456" y="5"/>
                  </a:cubicBezTo>
                  <a:lnTo>
                    <a:pt x="2451" y="5"/>
                  </a:lnTo>
                  <a:cubicBezTo>
                    <a:pt x="2449" y="5"/>
                    <a:pt x="2448" y="4"/>
                    <a:pt x="2448" y="3"/>
                  </a:cubicBezTo>
                  <a:cubicBezTo>
                    <a:pt x="2448" y="1"/>
                    <a:pt x="2449" y="0"/>
                    <a:pt x="2451" y="0"/>
                  </a:cubicBezTo>
                  <a:close/>
                  <a:moveTo>
                    <a:pt x="2467" y="0"/>
                  </a:moveTo>
                  <a:lnTo>
                    <a:pt x="2472" y="0"/>
                  </a:lnTo>
                  <a:cubicBezTo>
                    <a:pt x="2473" y="0"/>
                    <a:pt x="2475" y="1"/>
                    <a:pt x="2475" y="3"/>
                  </a:cubicBezTo>
                  <a:cubicBezTo>
                    <a:pt x="2475" y="4"/>
                    <a:pt x="2473" y="5"/>
                    <a:pt x="2472" y="5"/>
                  </a:cubicBezTo>
                  <a:lnTo>
                    <a:pt x="2467" y="5"/>
                  </a:lnTo>
                  <a:cubicBezTo>
                    <a:pt x="2465" y="5"/>
                    <a:pt x="2464" y="4"/>
                    <a:pt x="2464" y="3"/>
                  </a:cubicBezTo>
                  <a:cubicBezTo>
                    <a:pt x="2464" y="1"/>
                    <a:pt x="2465" y="0"/>
                    <a:pt x="2467" y="0"/>
                  </a:cubicBezTo>
                  <a:close/>
                  <a:moveTo>
                    <a:pt x="2483" y="0"/>
                  </a:moveTo>
                  <a:lnTo>
                    <a:pt x="2488" y="0"/>
                  </a:lnTo>
                  <a:cubicBezTo>
                    <a:pt x="2489" y="0"/>
                    <a:pt x="2491" y="1"/>
                    <a:pt x="2491" y="3"/>
                  </a:cubicBezTo>
                  <a:cubicBezTo>
                    <a:pt x="2491" y="4"/>
                    <a:pt x="2489" y="5"/>
                    <a:pt x="2488" y="5"/>
                  </a:cubicBezTo>
                  <a:lnTo>
                    <a:pt x="2483" y="5"/>
                  </a:lnTo>
                  <a:cubicBezTo>
                    <a:pt x="2481" y="5"/>
                    <a:pt x="2480" y="4"/>
                    <a:pt x="2480" y="3"/>
                  </a:cubicBezTo>
                  <a:cubicBezTo>
                    <a:pt x="2480" y="1"/>
                    <a:pt x="2481" y="0"/>
                    <a:pt x="2483" y="0"/>
                  </a:cubicBezTo>
                  <a:close/>
                  <a:moveTo>
                    <a:pt x="2499" y="0"/>
                  </a:moveTo>
                  <a:lnTo>
                    <a:pt x="2504" y="0"/>
                  </a:lnTo>
                  <a:cubicBezTo>
                    <a:pt x="2505" y="0"/>
                    <a:pt x="2507" y="1"/>
                    <a:pt x="2507" y="3"/>
                  </a:cubicBezTo>
                  <a:cubicBezTo>
                    <a:pt x="2507" y="4"/>
                    <a:pt x="2505" y="5"/>
                    <a:pt x="2504" y="5"/>
                  </a:cubicBezTo>
                  <a:lnTo>
                    <a:pt x="2499" y="5"/>
                  </a:lnTo>
                  <a:cubicBezTo>
                    <a:pt x="2497" y="5"/>
                    <a:pt x="2496" y="4"/>
                    <a:pt x="2496" y="3"/>
                  </a:cubicBezTo>
                  <a:cubicBezTo>
                    <a:pt x="2496" y="1"/>
                    <a:pt x="2497" y="0"/>
                    <a:pt x="2499" y="0"/>
                  </a:cubicBezTo>
                  <a:close/>
                  <a:moveTo>
                    <a:pt x="2515" y="0"/>
                  </a:moveTo>
                  <a:lnTo>
                    <a:pt x="2520" y="0"/>
                  </a:lnTo>
                  <a:cubicBezTo>
                    <a:pt x="2521" y="0"/>
                    <a:pt x="2523" y="1"/>
                    <a:pt x="2523" y="3"/>
                  </a:cubicBezTo>
                  <a:cubicBezTo>
                    <a:pt x="2523" y="4"/>
                    <a:pt x="2521" y="5"/>
                    <a:pt x="2520" y="5"/>
                  </a:cubicBezTo>
                  <a:lnTo>
                    <a:pt x="2515" y="5"/>
                  </a:lnTo>
                  <a:cubicBezTo>
                    <a:pt x="2513" y="5"/>
                    <a:pt x="2512" y="4"/>
                    <a:pt x="2512" y="3"/>
                  </a:cubicBezTo>
                  <a:cubicBezTo>
                    <a:pt x="2512" y="1"/>
                    <a:pt x="2513" y="0"/>
                    <a:pt x="2515" y="0"/>
                  </a:cubicBezTo>
                  <a:close/>
                  <a:moveTo>
                    <a:pt x="2531" y="0"/>
                  </a:moveTo>
                  <a:lnTo>
                    <a:pt x="2536" y="0"/>
                  </a:lnTo>
                  <a:cubicBezTo>
                    <a:pt x="2537" y="0"/>
                    <a:pt x="2539" y="1"/>
                    <a:pt x="2539" y="3"/>
                  </a:cubicBezTo>
                  <a:cubicBezTo>
                    <a:pt x="2539" y="4"/>
                    <a:pt x="2537" y="5"/>
                    <a:pt x="2536" y="5"/>
                  </a:cubicBezTo>
                  <a:lnTo>
                    <a:pt x="2531" y="5"/>
                  </a:lnTo>
                  <a:cubicBezTo>
                    <a:pt x="2529" y="5"/>
                    <a:pt x="2528" y="4"/>
                    <a:pt x="2528" y="3"/>
                  </a:cubicBezTo>
                  <a:cubicBezTo>
                    <a:pt x="2528" y="1"/>
                    <a:pt x="2529" y="0"/>
                    <a:pt x="2531" y="0"/>
                  </a:cubicBezTo>
                  <a:close/>
                  <a:moveTo>
                    <a:pt x="2547" y="0"/>
                  </a:moveTo>
                  <a:lnTo>
                    <a:pt x="2552" y="0"/>
                  </a:lnTo>
                  <a:cubicBezTo>
                    <a:pt x="2553" y="0"/>
                    <a:pt x="2555" y="1"/>
                    <a:pt x="2555" y="3"/>
                  </a:cubicBezTo>
                  <a:cubicBezTo>
                    <a:pt x="2555" y="4"/>
                    <a:pt x="2553" y="5"/>
                    <a:pt x="2552" y="5"/>
                  </a:cubicBezTo>
                  <a:lnTo>
                    <a:pt x="2547" y="5"/>
                  </a:lnTo>
                  <a:cubicBezTo>
                    <a:pt x="2545" y="5"/>
                    <a:pt x="2544" y="4"/>
                    <a:pt x="2544" y="3"/>
                  </a:cubicBezTo>
                  <a:cubicBezTo>
                    <a:pt x="2544" y="1"/>
                    <a:pt x="2545" y="0"/>
                    <a:pt x="2547" y="0"/>
                  </a:cubicBezTo>
                  <a:close/>
                  <a:moveTo>
                    <a:pt x="2563" y="0"/>
                  </a:moveTo>
                  <a:lnTo>
                    <a:pt x="2568" y="0"/>
                  </a:lnTo>
                  <a:cubicBezTo>
                    <a:pt x="2569" y="0"/>
                    <a:pt x="2571" y="1"/>
                    <a:pt x="2571" y="3"/>
                  </a:cubicBezTo>
                  <a:cubicBezTo>
                    <a:pt x="2571" y="4"/>
                    <a:pt x="2569" y="5"/>
                    <a:pt x="2568" y="5"/>
                  </a:cubicBezTo>
                  <a:lnTo>
                    <a:pt x="2563" y="5"/>
                  </a:lnTo>
                  <a:cubicBezTo>
                    <a:pt x="2561" y="5"/>
                    <a:pt x="2560" y="4"/>
                    <a:pt x="2560" y="3"/>
                  </a:cubicBezTo>
                  <a:cubicBezTo>
                    <a:pt x="2560" y="1"/>
                    <a:pt x="2561" y="0"/>
                    <a:pt x="2563" y="0"/>
                  </a:cubicBezTo>
                  <a:close/>
                  <a:moveTo>
                    <a:pt x="2579" y="0"/>
                  </a:moveTo>
                  <a:lnTo>
                    <a:pt x="2584" y="0"/>
                  </a:lnTo>
                  <a:cubicBezTo>
                    <a:pt x="2585" y="0"/>
                    <a:pt x="2587" y="1"/>
                    <a:pt x="2587" y="3"/>
                  </a:cubicBezTo>
                  <a:cubicBezTo>
                    <a:pt x="2587" y="4"/>
                    <a:pt x="2585" y="5"/>
                    <a:pt x="2584" y="5"/>
                  </a:cubicBezTo>
                  <a:lnTo>
                    <a:pt x="2579" y="5"/>
                  </a:lnTo>
                  <a:cubicBezTo>
                    <a:pt x="2577" y="5"/>
                    <a:pt x="2576" y="4"/>
                    <a:pt x="2576" y="3"/>
                  </a:cubicBezTo>
                  <a:cubicBezTo>
                    <a:pt x="2576" y="1"/>
                    <a:pt x="2577" y="0"/>
                    <a:pt x="2579" y="0"/>
                  </a:cubicBezTo>
                  <a:close/>
                  <a:moveTo>
                    <a:pt x="2595" y="0"/>
                  </a:moveTo>
                  <a:lnTo>
                    <a:pt x="2600" y="0"/>
                  </a:lnTo>
                  <a:cubicBezTo>
                    <a:pt x="2601" y="0"/>
                    <a:pt x="2603" y="1"/>
                    <a:pt x="2603" y="3"/>
                  </a:cubicBezTo>
                  <a:cubicBezTo>
                    <a:pt x="2603" y="4"/>
                    <a:pt x="2601" y="5"/>
                    <a:pt x="2600" y="5"/>
                  </a:cubicBezTo>
                  <a:lnTo>
                    <a:pt x="2595" y="5"/>
                  </a:lnTo>
                  <a:cubicBezTo>
                    <a:pt x="2593" y="5"/>
                    <a:pt x="2592" y="4"/>
                    <a:pt x="2592" y="3"/>
                  </a:cubicBezTo>
                  <a:cubicBezTo>
                    <a:pt x="2592" y="1"/>
                    <a:pt x="2593" y="0"/>
                    <a:pt x="2595" y="0"/>
                  </a:cubicBezTo>
                  <a:close/>
                  <a:moveTo>
                    <a:pt x="2611" y="0"/>
                  </a:moveTo>
                  <a:lnTo>
                    <a:pt x="2616" y="0"/>
                  </a:lnTo>
                  <a:cubicBezTo>
                    <a:pt x="2617" y="0"/>
                    <a:pt x="2619" y="1"/>
                    <a:pt x="2619" y="3"/>
                  </a:cubicBezTo>
                  <a:cubicBezTo>
                    <a:pt x="2619" y="4"/>
                    <a:pt x="2617" y="5"/>
                    <a:pt x="2616" y="5"/>
                  </a:cubicBezTo>
                  <a:lnTo>
                    <a:pt x="2611" y="5"/>
                  </a:lnTo>
                  <a:cubicBezTo>
                    <a:pt x="2609" y="5"/>
                    <a:pt x="2608" y="4"/>
                    <a:pt x="2608" y="3"/>
                  </a:cubicBezTo>
                  <a:cubicBezTo>
                    <a:pt x="2608" y="1"/>
                    <a:pt x="2609" y="0"/>
                    <a:pt x="2611" y="0"/>
                  </a:cubicBezTo>
                  <a:close/>
                  <a:moveTo>
                    <a:pt x="2627" y="0"/>
                  </a:moveTo>
                  <a:lnTo>
                    <a:pt x="2632" y="0"/>
                  </a:lnTo>
                  <a:cubicBezTo>
                    <a:pt x="2633" y="0"/>
                    <a:pt x="2635" y="1"/>
                    <a:pt x="2635" y="3"/>
                  </a:cubicBezTo>
                  <a:cubicBezTo>
                    <a:pt x="2635" y="4"/>
                    <a:pt x="2633" y="5"/>
                    <a:pt x="2632" y="5"/>
                  </a:cubicBezTo>
                  <a:lnTo>
                    <a:pt x="2627" y="5"/>
                  </a:lnTo>
                  <a:cubicBezTo>
                    <a:pt x="2625" y="5"/>
                    <a:pt x="2624" y="4"/>
                    <a:pt x="2624" y="3"/>
                  </a:cubicBezTo>
                  <a:cubicBezTo>
                    <a:pt x="2624" y="1"/>
                    <a:pt x="2625" y="0"/>
                    <a:pt x="2627" y="0"/>
                  </a:cubicBezTo>
                  <a:close/>
                  <a:moveTo>
                    <a:pt x="2643" y="0"/>
                  </a:moveTo>
                  <a:lnTo>
                    <a:pt x="2648" y="0"/>
                  </a:lnTo>
                  <a:cubicBezTo>
                    <a:pt x="2649" y="0"/>
                    <a:pt x="2651" y="1"/>
                    <a:pt x="2651" y="3"/>
                  </a:cubicBezTo>
                  <a:cubicBezTo>
                    <a:pt x="2651" y="4"/>
                    <a:pt x="2649" y="5"/>
                    <a:pt x="2648" y="5"/>
                  </a:cubicBezTo>
                  <a:lnTo>
                    <a:pt x="2643" y="5"/>
                  </a:lnTo>
                  <a:cubicBezTo>
                    <a:pt x="2641" y="5"/>
                    <a:pt x="2640" y="4"/>
                    <a:pt x="2640" y="3"/>
                  </a:cubicBezTo>
                  <a:cubicBezTo>
                    <a:pt x="2640" y="1"/>
                    <a:pt x="2641" y="0"/>
                    <a:pt x="2643" y="0"/>
                  </a:cubicBezTo>
                  <a:close/>
                  <a:moveTo>
                    <a:pt x="2659" y="0"/>
                  </a:moveTo>
                  <a:lnTo>
                    <a:pt x="2664" y="0"/>
                  </a:lnTo>
                  <a:cubicBezTo>
                    <a:pt x="2665" y="0"/>
                    <a:pt x="2667" y="1"/>
                    <a:pt x="2667" y="3"/>
                  </a:cubicBezTo>
                  <a:cubicBezTo>
                    <a:pt x="2667" y="4"/>
                    <a:pt x="2665" y="5"/>
                    <a:pt x="2664" y="5"/>
                  </a:cubicBezTo>
                  <a:lnTo>
                    <a:pt x="2659" y="5"/>
                  </a:lnTo>
                  <a:cubicBezTo>
                    <a:pt x="2657" y="5"/>
                    <a:pt x="2656" y="4"/>
                    <a:pt x="2656" y="3"/>
                  </a:cubicBezTo>
                  <a:cubicBezTo>
                    <a:pt x="2656" y="1"/>
                    <a:pt x="2657" y="0"/>
                    <a:pt x="2659" y="0"/>
                  </a:cubicBezTo>
                  <a:close/>
                  <a:moveTo>
                    <a:pt x="2675" y="0"/>
                  </a:moveTo>
                  <a:lnTo>
                    <a:pt x="2680" y="0"/>
                  </a:lnTo>
                  <a:cubicBezTo>
                    <a:pt x="2681" y="0"/>
                    <a:pt x="2683" y="1"/>
                    <a:pt x="2683" y="3"/>
                  </a:cubicBezTo>
                  <a:cubicBezTo>
                    <a:pt x="2683" y="4"/>
                    <a:pt x="2681" y="5"/>
                    <a:pt x="2680" y="5"/>
                  </a:cubicBezTo>
                  <a:lnTo>
                    <a:pt x="2675" y="5"/>
                  </a:lnTo>
                  <a:cubicBezTo>
                    <a:pt x="2673" y="5"/>
                    <a:pt x="2672" y="4"/>
                    <a:pt x="2672" y="3"/>
                  </a:cubicBezTo>
                  <a:cubicBezTo>
                    <a:pt x="2672" y="1"/>
                    <a:pt x="2673" y="0"/>
                    <a:pt x="2675" y="0"/>
                  </a:cubicBezTo>
                  <a:close/>
                  <a:moveTo>
                    <a:pt x="2691" y="0"/>
                  </a:moveTo>
                  <a:lnTo>
                    <a:pt x="2696" y="0"/>
                  </a:lnTo>
                  <a:cubicBezTo>
                    <a:pt x="2697" y="0"/>
                    <a:pt x="2699" y="1"/>
                    <a:pt x="2699" y="3"/>
                  </a:cubicBezTo>
                  <a:cubicBezTo>
                    <a:pt x="2699" y="4"/>
                    <a:pt x="2697" y="5"/>
                    <a:pt x="2696" y="5"/>
                  </a:cubicBezTo>
                  <a:lnTo>
                    <a:pt x="2691" y="5"/>
                  </a:lnTo>
                  <a:cubicBezTo>
                    <a:pt x="2689" y="5"/>
                    <a:pt x="2688" y="4"/>
                    <a:pt x="2688" y="3"/>
                  </a:cubicBezTo>
                  <a:cubicBezTo>
                    <a:pt x="2688" y="1"/>
                    <a:pt x="2689" y="0"/>
                    <a:pt x="2691" y="0"/>
                  </a:cubicBezTo>
                  <a:close/>
                  <a:moveTo>
                    <a:pt x="2707" y="0"/>
                  </a:moveTo>
                  <a:lnTo>
                    <a:pt x="2712" y="0"/>
                  </a:lnTo>
                  <a:cubicBezTo>
                    <a:pt x="2713" y="0"/>
                    <a:pt x="2715" y="1"/>
                    <a:pt x="2715" y="3"/>
                  </a:cubicBezTo>
                  <a:cubicBezTo>
                    <a:pt x="2715" y="4"/>
                    <a:pt x="2713" y="5"/>
                    <a:pt x="2712" y="5"/>
                  </a:cubicBezTo>
                  <a:lnTo>
                    <a:pt x="2707" y="5"/>
                  </a:lnTo>
                  <a:cubicBezTo>
                    <a:pt x="2705" y="5"/>
                    <a:pt x="2704" y="4"/>
                    <a:pt x="2704" y="3"/>
                  </a:cubicBezTo>
                  <a:cubicBezTo>
                    <a:pt x="2704" y="1"/>
                    <a:pt x="2705" y="0"/>
                    <a:pt x="2707" y="0"/>
                  </a:cubicBezTo>
                  <a:close/>
                  <a:moveTo>
                    <a:pt x="2723" y="0"/>
                  </a:moveTo>
                  <a:lnTo>
                    <a:pt x="2728" y="0"/>
                  </a:lnTo>
                  <a:cubicBezTo>
                    <a:pt x="2729" y="0"/>
                    <a:pt x="2731" y="1"/>
                    <a:pt x="2731" y="3"/>
                  </a:cubicBezTo>
                  <a:cubicBezTo>
                    <a:pt x="2731" y="4"/>
                    <a:pt x="2729" y="5"/>
                    <a:pt x="2728" y="5"/>
                  </a:cubicBezTo>
                  <a:lnTo>
                    <a:pt x="2723" y="5"/>
                  </a:lnTo>
                  <a:cubicBezTo>
                    <a:pt x="2721" y="5"/>
                    <a:pt x="2720" y="4"/>
                    <a:pt x="2720" y="3"/>
                  </a:cubicBezTo>
                  <a:cubicBezTo>
                    <a:pt x="2720" y="1"/>
                    <a:pt x="2721" y="0"/>
                    <a:pt x="2723" y="0"/>
                  </a:cubicBezTo>
                  <a:close/>
                  <a:moveTo>
                    <a:pt x="2739" y="0"/>
                  </a:moveTo>
                  <a:lnTo>
                    <a:pt x="2744" y="0"/>
                  </a:lnTo>
                  <a:cubicBezTo>
                    <a:pt x="2745" y="0"/>
                    <a:pt x="2747" y="1"/>
                    <a:pt x="2747" y="3"/>
                  </a:cubicBezTo>
                  <a:cubicBezTo>
                    <a:pt x="2747" y="4"/>
                    <a:pt x="2745" y="5"/>
                    <a:pt x="2744" y="5"/>
                  </a:cubicBezTo>
                  <a:lnTo>
                    <a:pt x="2739" y="5"/>
                  </a:lnTo>
                  <a:cubicBezTo>
                    <a:pt x="2737" y="5"/>
                    <a:pt x="2736" y="4"/>
                    <a:pt x="2736" y="3"/>
                  </a:cubicBezTo>
                  <a:cubicBezTo>
                    <a:pt x="2736" y="1"/>
                    <a:pt x="2737" y="0"/>
                    <a:pt x="2739" y="0"/>
                  </a:cubicBezTo>
                  <a:close/>
                  <a:moveTo>
                    <a:pt x="2755" y="0"/>
                  </a:moveTo>
                  <a:lnTo>
                    <a:pt x="2760" y="0"/>
                  </a:lnTo>
                  <a:cubicBezTo>
                    <a:pt x="2761" y="0"/>
                    <a:pt x="2763" y="1"/>
                    <a:pt x="2763" y="3"/>
                  </a:cubicBezTo>
                  <a:cubicBezTo>
                    <a:pt x="2763" y="4"/>
                    <a:pt x="2761" y="5"/>
                    <a:pt x="2760" y="5"/>
                  </a:cubicBezTo>
                  <a:lnTo>
                    <a:pt x="2755" y="5"/>
                  </a:lnTo>
                  <a:cubicBezTo>
                    <a:pt x="2753" y="5"/>
                    <a:pt x="2752" y="4"/>
                    <a:pt x="2752" y="3"/>
                  </a:cubicBezTo>
                  <a:cubicBezTo>
                    <a:pt x="2752" y="1"/>
                    <a:pt x="2753" y="0"/>
                    <a:pt x="2755" y="0"/>
                  </a:cubicBezTo>
                  <a:close/>
                  <a:moveTo>
                    <a:pt x="2771" y="0"/>
                  </a:moveTo>
                  <a:lnTo>
                    <a:pt x="2776" y="0"/>
                  </a:lnTo>
                  <a:cubicBezTo>
                    <a:pt x="2777" y="0"/>
                    <a:pt x="2779" y="1"/>
                    <a:pt x="2779" y="3"/>
                  </a:cubicBezTo>
                  <a:cubicBezTo>
                    <a:pt x="2779" y="4"/>
                    <a:pt x="2777" y="5"/>
                    <a:pt x="2776" y="5"/>
                  </a:cubicBezTo>
                  <a:lnTo>
                    <a:pt x="2771" y="5"/>
                  </a:lnTo>
                  <a:cubicBezTo>
                    <a:pt x="2769" y="5"/>
                    <a:pt x="2768" y="4"/>
                    <a:pt x="2768" y="3"/>
                  </a:cubicBezTo>
                  <a:cubicBezTo>
                    <a:pt x="2768" y="1"/>
                    <a:pt x="2769" y="0"/>
                    <a:pt x="2771" y="0"/>
                  </a:cubicBezTo>
                  <a:close/>
                  <a:moveTo>
                    <a:pt x="2787" y="0"/>
                  </a:moveTo>
                  <a:lnTo>
                    <a:pt x="2792" y="0"/>
                  </a:lnTo>
                  <a:cubicBezTo>
                    <a:pt x="2793" y="0"/>
                    <a:pt x="2795" y="1"/>
                    <a:pt x="2795" y="3"/>
                  </a:cubicBezTo>
                  <a:cubicBezTo>
                    <a:pt x="2795" y="4"/>
                    <a:pt x="2793" y="5"/>
                    <a:pt x="2792" y="5"/>
                  </a:cubicBezTo>
                  <a:lnTo>
                    <a:pt x="2787" y="5"/>
                  </a:lnTo>
                  <a:cubicBezTo>
                    <a:pt x="2785" y="5"/>
                    <a:pt x="2784" y="4"/>
                    <a:pt x="2784" y="3"/>
                  </a:cubicBezTo>
                  <a:cubicBezTo>
                    <a:pt x="2784" y="1"/>
                    <a:pt x="2785" y="0"/>
                    <a:pt x="2787" y="0"/>
                  </a:cubicBezTo>
                  <a:close/>
                  <a:moveTo>
                    <a:pt x="2803" y="0"/>
                  </a:moveTo>
                  <a:lnTo>
                    <a:pt x="2808" y="0"/>
                  </a:lnTo>
                  <a:cubicBezTo>
                    <a:pt x="2809" y="0"/>
                    <a:pt x="2811" y="1"/>
                    <a:pt x="2811" y="3"/>
                  </a:cubicBezTo>
                  <a:cubicBezTo>
                    <a:pt x="2811" y="4"/>
                    <a:pt x="2809" y="5"/>
                    <a:pt x="2808" y="5"/>
                  </a:cubicBezTo>
                  <a:lnTo>
                    <a:pt x="2803" y="5"/>
                  </a:lnTo>
                  <a:cubicBezTo>
                    <a:pt x="2801" y="5"/>
                    <a:pt x="2800" y="4"/>
                    <a:pt x="2800" y="3"/>
                  </a:cubicBezTo>
                  <a:cubicBezTo>
                    <a:pt x="2800" y="1"/>
                    <a:pt x="2801" y="0"/>
                    <a:pt x="2803" y="0"/>
                  </a:cubicBezTo>
                  <a:close/>
                  <a:moveTo>
                    <a:pt x="2819" y="0"/>
                  </a:moveTo>
                  <a:lnTo>
                    <a:pt x="2824" y="0"/>
                  </a:lnTo>
                  <a:cubicBezTo>
                    <a:pt x="2825" y="0"/>
                    <a:pt x="2827" y="1"/>
                    <a:pt x="2827" y="3"/>
                  </a:cubicBezTo>
                  <a:cubicBezTo>
                    <a:pt x="2827" y="4"/>
                    <a:pt x="2825" y="5"/>
                    <a:pt x="2824" y="5"/>
                  </a:cubicBezTo>
                  <a:lnTo>
                    <a:pt x="2819" y="5"/>
                  </a:lnTo>
                  <a:cubicBezTo>
                    <a:pt x="2817" y="5"/>
                    <a:pt x="2816" y="4"/>
                    <a:pt x="2816" y="3"/>
                  </a:cubicBezTo>
                  <a:cubicBezTo>
                    <a:pt x="2816" y="1"/>
                    <a:pt x="2817" y="0"/>
                    <a:pt x="2819" y="0"/>
                  </a:cubicBezTo>
                  <a:close/>
                  <a:moveTo>
                    <a:pt x="2835" y="0"/>
                  </a:moveTo>
                  <a:lnTo>
                    <a:pt x="2840" y="0"/>
                  </a:lnTo>
                  <a:cubicBezTo>
                    <a:pt x="2841" y="0"/>
                    <a:pt x="2843" y="1"/>
                    <a:pt x="2843" y="3"/>
                  </a:cubicBezTo>
                  <a:cubicBezTo>
                    <a:pt x="2843" y="4"/>
                    <a:pt x="2841" y="5"/>
                    <a:pt x="2840" y="5"/>
                  </a:cubicBezTo>
                  <a:lnTo>
                    <a:pt x="2835" y="5"/>
                  </a:lnTo>
                  <a:cubicBezTo>
                    <a:pt x="2833" y="5"/>
                    <a:pt x="2832" y="4"/>
                    <a:pt x="2832" y="3"/>
                  </a:cubicBezTo>
                  <a:cubicBezTo>
                    <a:pt x="2832" y="1"/>
                    <a:pt x="2833" y="0"/>
                    <a:pt x="2835" y="0"/>
                  </a:cubicBezTo>
                  <a:close/>
                  <a:moveTo>
                    <a:pt x="2851" y="0"/>
                  </a:moveTo>
                  <a:lnTo>
                    <a:pt x="2856" y="0"/>
                  </a:lnTo>
                  <a:cubicBezTo>
                    <a:pt x="2857" y="0"/>
                    <a:pt x="2859" y="1"/>
                    <a:pt x="2859" y="3"/>
                  </a:cubicBezTo>
                  <a:cubicBezTo>
                    <a:pt x="2859" y="4"/>
                    <a:pt x="2857" y="5"/>
                    <a:pt x="2856" y="5"/>
                  </a:cubicBezTo>
                  <a:lnTo>
                    <a:pt x="2851" y="5"/>
                  </a:lnTo>
                  <a:cubicBezTo>
                    <a:pt x="2849" y="5"/>
                    <a:pt x="2848" y="4"/>
                    <a:pt x="2848" y="3"/>
                  </a:cubicBezTo>
                  <a:cubicBezTo>
                    <a:pt x="2848" y="1"/>
                    <a:pt x="2849" y="0"/>
                    <a:pt x="2851" y="0"/>
                  </a:cubicBezTo>
                  <a:close/>
                  <a:moveTo>
                    <a:pt x="2867" y="0"/>
                  </a:moveTo>
                  <a:lnTo>
                    <a:pt x="2872" y="0"/>
                  </a:lnTo>
                  <a:cubicBezTo>
                    <a:pt x="2873" y="0"/>
                    <a:pt x="2875" y="1"/>
                    <a:pt x="2875" y="3"/>
                  </a:cubicBezTo>
                  <a:cubicBezTo>
                    <a:pt x="2875" y="4"/>
                    <a:pt x="2873" y="5"/>
                    <a:pt x="2872" y="5"/>
                  </a:cubicBezTo>
                  <a:lnTo>
                    <a:pt x="2867" y="5"/>
                  </a:lnTo>
                  <a:cubicBezTo>
                    <a:pt x="2865" y="5"/>
                    <a:pt x="2864" y="4"/>
                    <a:pt x="2864" y="3"/>
                  </a:cubicBezTo>
                  <a:cubicBezTo>
                    <a:pt x="2864" y="1"/>
                    <a:pt x="2865" y="0"/>
                    <a:pt x="2867" y="0"/>
                  </a:cubicBezTo>
                  <a:close/>
                  <a:moveTo>
                    <a:pt x="2883" y="0"/>
                  </a:moveTo>
                  <a:lnTo>
                    <a:pt x="2888" y="0"/>
                  </a:lnTo>
                  <a:cubicBezTo>
                    <a:pt x="2889" y="0"/>
                    <a:pt x="2891" y="1"/>
                    <a:pt x="2891" y="3"/>
                  </a:cubicBezTo>
                  <a:cubicBezTo>
                    <a:pt x="2891" y="4"/>
                    <a:pt x="2889" y="5"/>
                    <a:pt x="2888" y="5"/>
                  </a:cubicBezTo>
                  <a:lnTo>
                    <a:pt x="2883" y="5"/>
                  </a:lnTo>
                  <a:cubicBezTo>
                    <a:pt x="2881" y="5"/>
                    <a:pt x="2880" y="4"/>
                    <a:pt x="2880" y="3"/>
                  </a:cubicBezTo>
                  <a:cubicBezTo>
                    <a:pt x="2880" y="1"/>
                    <a:pt x="2881" y="0"/>
                    <a:pt x="2883" y="0"/>
                  </a:cubicBezTo>
                  <a:close/>
                  <a:moveTo>
                    <a:pt x="2899" y="0"/>
                  </a:moveTo>
                  <a:lnTo>
                    <a:pt x="2904" y="0"/>
                  </a:lnTo>
                  <a:cubicBezTo>
                    <a:pt x="2905" y="0"/>
                    <a:pt x="2907" y="1"/>
                    <a:pt x="2907" y="3"/>
                  </a:cubicBezTo>
                  <a:cubicBezTo>
                    <a:pt x="2907" y="4"/>
                    <a:pt x="2905" y="5"/>
                    <a:pt x="2904" y="5"/>
                  </a:cubicBezTo>
                  <a:lnTo>
                    <a:pt x="2899" y="5"/>
                  </a:lnTo>
                  <a:cubicBezTo>
                    <a:pt x="2897" y="5"/>
                    <a:pt x="2896" y="4"/>
                    <a:pt x="2896" y="3"/>
                  </a:cubicBezTo>
                  <a:cubicBezTo>
                    <a:pt x="2896" y="1"/>
                    <a:pt x="2897" y="0"/>
                    <a:pt x="2899" y="0"/>
                  </a:cubicBezTo>
                  <a:close/>
                  <a:moveTo>
                    <a:pt x="2915" y="0"/>
                  </a:moveTo>
                  <a:lnTo>
                    <a:pt x="2920" y="0"/>
                  </a:lnTo>
                  <a:cubicBezTo>
                    <a:pt x="2921" y="0"/>
                    <a:pt x="2923" y="1"/>
                    <a:pt x="2923" y="3"/>
                  </a:cubicBezTo>
                  <a:cubicBezTo>
                    <a:pt x="2923" y="4"/>
                    <a:pt x="2921" y="5"/>
                    <a:pt x="2920" y="5"/>
                  </a:cubicBezTo>
                  <a:lnTo>
                    <a:pt x="2915" y="5"/>
                  </a:lnTo>
                  <a:cubicBezTo>
                    <a:pt x="2913" y="5"/>
                    <a:pt x="2912" y="4"/>
                    <a:pt x="2912" y="3"/>
                  </a:cubicBezTo>
                  <a:cubicBezTo>
                    <a:pt x="2912" y="1"/>
                    <a:pt x="2913" y="0"/>
                    <a:pt x="2915" y="0"/>
                  </a:cubicBezTo>
                  <a:close/>
                  <a:moveTo>
                    <a:pt x="2931" y="0"/>
                  </a:moveTo>
                  <a:lnTo>
                    <a:pt x="2936" y="0"/>
                  </a:lnTo>
                  <a:cubicBezTo>
                    <a:pt x="2937" y="0"/>
                    <a:pt x="2939" y="1"/>
                    <a:pt x="2939" y="3"/>
                  </a:cubicBezTo>
                  <a:cubicBezTo>
                    <a:pt x="2939" y="4"/>
                    <a:pt x="2937" y="5"/>
                    <a:pt x="2936" y="5"/>
                  </a:cubicBezTo>
                  <a:lnTo>
                    <a:pt x="2931" y="5"/>
                  </a:lnTo>
                  <a:cubicBezTo>
                    <a:pt x="2929" y="5"/>
                    <a:pt x="2928" y="4"/>
                    <a:pt x="2928" y="3"/>
                  </a:cubicBezTo>
                  <a:cubicBezTo>
                    <a:pt x="2928" y="1"/>
                    <a:pt x="2929" y="0"/>
                    <a:pt x="2931" y="0"/>
                  </a:cubicBezTo>
                  <a:close/>
                  <a:moveTo>
                    <a:pt x="2947" y="0"/>
                  </a:moveTo>
                  <a:lnTo>
                    <a:pt x="2952" y="0"/>
                  </a:lnTo>
                  <a:cubicBezTo>
                    <a:pt x="2953" y="0"/>
                    <a:pt x="2955" y="1"/>
                    <a:pt x="2955" y="3"/>
                  </a:cubicBezTo>
                  <a:cubicBezTo>
                    <a:pt x="2955" y="4"/>
                    <a:pt x="2953" y="5"/>
                    <a:pt x="2952" y="5"/>
                  </a:cubicBezTo>
                  <a:lnTo>
                    <a:pt x="2947" y="5"/>
                  </a:lnTo>
                  <a:cubicBezTo>
                    <a:pt x="2945" y="5"/>
                    <a:pt x="2944" y="4"/>
                    <a:pt x="2944" y="3"/>
                  </a:cubicBezTo>
                  <a:cubicBezTo>
                    <a:pt x="2944" y="1"/>
                    <a:pt x="2945" y="0"/>
                    <a:pt x="2947" y="0"/>
                  </a:cubicBezTo>
                  <a:close/>
                  <a:moveTo>
                    <a:pt x="2963" y="0"/>
                  </a:moveTo>
                  <a:lnTo>
                    <a:pt x="2968" y="0"/>
                  </a:lnTo>
                  <a:cubicBezTo>
                    <a:pt x="2969" y="0"/>
                    <a:pt x="2971" y="1"/>
                    <a:pt x="2971" y="3"/>
                  </a:cubicBezTo>
                  <a:cubicBezTo>
                    <a:pt x="2971" y="4"/>
                    <a:pt x="2969" y="5"/>
                    <a:pt x="2968" y="5"/>
                  </a:cubicBezTo>
                  <a:lnTo>
                    <a:pt x="2963" y="5"/>
                  </a:lnTo>
                  <a:cubicBezTo>
                    <a:pt x="2961" y="5"/>
                    <a:pt x="2960" y="4"/>
                    <a:pt x="2960" y="3"/>
                  </a:cubicBezTo>
                  <a:cubicBezTo>
                    <a:pt x="2960" y="1"/>
                    <a:pt x="2961" y="0"/>
                    <a:pt x="2963" y="0"/>
                  </a:cubicBezTo>
                  <a:close/>
                  <a:moveTo>
                    <a:pt x="2979" y="0"/>
                  </a:moveTo>
                  <a:lnTo>
                    <a:pt x="2984" y="0"/>
                  </a:lnTo>
                  <a:cubicBezTo>
                    <a:pt x="2985" y="0"/>
                    <a:pt x="2987" y="1"/>
                    <a:pt x="2987" y="3"/>
                  </a:cubicBezTo>
                  <a:cubicBezTo>
                    <a:pt x="2987" y="4"/>
                    <a:pt x="2985" y="5"/>
                    <a:pt x="2984" y="5"/>
                  </a:cubicBezTo>
                  <a:lnTo>
                    <a:pt x="2979" y="5"/>
                  </a:lnTo>
                  <a:cubicBezTo>
                    <a:pt x="2977" y="5"/>
                    <a:pt x="2976" y="4"/>
                    <a:pt x="2976" y="3"/>
                  </a:cubicBezTo>
                  <a:cubicBezTo>
                    <a:pt x="2976" y="1"/>
                    <a:pt x="2977" y="0"/>
                    <a:pt x="2979" y="0"/>
                  </a:cubicBezTo>
                  <a:close/>
                  <a:moveTo>
                    <a:pt x="2995" y="0"/>
                  </a:moveTo>
                  <a:lnTo>
                    <a:pt x="3000" y="0"/>
                  </a:lnTo>
                  <a:cubicBezTo>
                    <a:pt x="3001" y="0"/>
                    <a:pt x="3003" y="1"/>
                    <a:pt x="3003" y="3"/>
                  </a:cubicBezTo>
                  <a:cubicBezTo>
                    <a:pt x="3003" y="4"/>
                    <a:pt x="3001" y="5"/>
                    <a:pt x="3000" y="5"/>
                  </a:cubicBezTo>
                  <a:lnTo>
                    <a:pt x="2995" y="5"/>
                  </a:lnTo>
                  <a:cubicBezTo>
                    <a:pt x="2993" y="5"/>
                    <a:pt x="2992" y="4"/>
                    <a:pt x="2992" y="3"/>
                  </a:cubicBezTo>
                  <a:cubicBezTo>
                    <a:pt x="2992" y="1"/>
                    <a:pt x="2993" y="0"/>
                    <a:pt x="2995" y="0"/>
                  </a:cubicBezTo>
                  <a:close/>
                  <a:moveTo>
                    <a:pt x="3011" y="0"/>
                  </a:moveTo>
                  <a:lnTo>
                    <a:pt x="3016" y="0"/>
                  </a:lnTo>
                  <a:cubicBezTo>
                    <a:pt x="3017" y="0"/>
                    <a:pt x="3019" y="1"/>
                    <a:pt x="3019" y="3"/>
                  </a:cubicBezTo>
                  <a:cubicBezTo>
                    <a:pt x="3019" y="4"/>
                    <a:pt x="3017" y="5"/>
                    <a:pt x="3016" y="5"/>
                  </a:cubicBezTo>
                  <a:lnTo>
                    <a:pt x="3011" y="5"/>
                  </a:lnTo>
                  <a:cubicBezTo>
                    <a:pt x="3009" y="5"/>
                    <a:pt x="3008" y="4"/>
                    <a:pt x="3008" y="3"/>
                  </a:cubicBezTo>
                  <a:cubicBezTo>
                    <a:pt x="3008" y="1"/>
                    <a:pt x="3009" y="0"/>
                    <a:pt x="3011" y="0"/>
                  </a:cubicBezTo>
                  <a:close/>
                  <a:moveTo>
                    <a:pt x="3027" y="0"/>
                  </a:moveTo>
                  <a:lnTo>
                    <a:pt x="3032" y="0"/>
                  </a:lnTo>
                  <a:cubicBezTo>
                    <a:pt x="3033" y="0"/>
                    <a:pt x="3035" y="1"/>
                    <a:pt x="3035" y="3"/>
                  </a:cubicBezTo>
                  <a:cubicBezTo>
                    <a:pt x="3035" y="4"/>
                    <a:pt x="3033" y="5"/>
                    <a:pt x="3032" y="5"/>
                  </a:cubicBezTo>
                  <a:lnTo>
                    <a:pt x="3027" y="5"/>
                  </a:lnTo>
                  <a:cubicBezTo>
                    <a:pt x="3025" y="5"/>
                    <a:pt x="3024" y="4"/>
                    <a:pt x="3024" y="3"/>
                  </a:cubicBezTo>
                  <a:cubicBezTo>
                    <a:pt x="3024" y="1"/>
                    <a:pt x="3025" y="0"/>
                    <a:pt x="3027" y="0"/>
                  </a:cubicBezTo>
                  <a:close/>
                  <a:moveTo>
                    <a:pt x="3043" y="0"/>
                  </a:moveTo>
                  <a:lnTo>
                    <a:pt x="3048" y="0"/>
                  </a:lnTo>
                  <a:cubicBezTo>
                    <a:pt x="3049" y="0"/>
                    <a:pt x="3051" y="1"/>
                    <a:pt x="3051" y="3"/>
                  </a:cubicBezTo>
                  <a:cubicBezTo>
                    <a:pt x="3051" y="4"/>
                    <a:pt x="3049" y="5"/>
                    <a:pt x="3048" y="5"/>
                  </a:cubicBezTo>
                  <a:lnTo>
                    <a:pt x="3043" y="5"/>
                  </a:lnTo>
                  <a:cubicBezTo>
                    <a:pt x="3041" y="5"/>
                    <a:pt x="3040" y="4"/>
                    <a:pt x="3040" y="3"/>
                  </a:cubicBezTo>
                  <a:cubicBezTo>
                    <a:pt x="3040" y="1"/>
                    <a:pt x="3041" y="0"/>
                    <a:pt x="3043" y="0"/>
                  </a:cubicBezTo>
                  <a:close/>
                  <a:moveTo>
                    <a:pt x="3059" y="0"/>
                  </a:moveTo>
                  <a:lnTo>
                    <a:pt x="3064" y="0"/>
                  </a:lnTo>
                  <a:cubicBezTo>
                    <a:pt x="3065" y="0"/>
                    <a:pt x="3067" y="1"/>
                    <a:pt x="3067" y="3"/>
                  </a:cubicBezTo>
                  <a:cubicBezTo>
                    <a:pt x="3067" y="4"/>
                    <a:pt x="3065" y="5"/>
                    <a:pt x="3064" y="5"/>
                  </a:cubicBezTo>
                  <a:lnTo>
                    <a:pt x="3059" y="5"/>
                  </a:lnTo>
                  <a:cubicBezTo>
                    <a:pt x="3057" y="5"/>
                    <a:pt x="3056" y="4"/>
                    <a:pt x="3056" y="3"/>
                  </a:cubicBezTo>
                  <a:cubicBezTo>
                    <a:pt x="3056" y="1"/>
                    <a:pt x="3057" y="0"/>
                    <a:pt x="3059" y="0"/>
                  </a:cubicBezTo>
                  <a:close/>
                  <a:moveTo>
                    <a:pt x="3075" y="0"/>
                  </a:moveTo>
                  <a:lnTo>
                    <a:pt x="3080" y="0"/>
                  </a:lnTo>
                  <a:cubicBezTo>
                    <a:pt x="3081" y="0"/>
                    <a:pt x="3083" y="1"/>
                    <a:pt x="3083" y="3"/>
                  </a:cubicBezTo>
                  <a:cubicBezTo>
                    <a:pt x="3083" y="4"/>
                    <a:pt x="3081" y="5"/>
                    <a:pt x="3080" y="5"/>
                  </a:cubicBezTo>
                  <a:lnTo>
                    <a:pt x="3075" y="5"/>
                  </a:lnTo>
                  <a:cubicBezTo>
                    <a:pt x="3073" y="5"/>
                    <a:pt x="3072" y="4"/>
                    <a:pt x="3072" y="3"/>
                  </a:cubicBezTo>
                  <a:cubicBezTo>
                    <a:pt x="3072" y="1"/>
                    <a:pt x="3073" y="0"/>
                    <a:pt x="3075" y="0"/>
                  </a:cubicBezTo>
                  <a:close/>
                  <a:moveTo>
                    <a:pt x="3091" y="0"/>
                  </a:moveTo>
                  <a:lnTo>
                    <a:pt x="3096" y="0"/>
                  </a:lnTo>
                  <a:cubicBezTo>
                    <a:pt x="3097" y="0"/>
                    <a:pt x="3099" y="1"/>
                    <a:pt x="3099" y="3"/>
                  </a:cubicBezTo>
                  <a:cubicBezTo>
                    <a:pt x="3099" y="4"/>
                    <a:pt x="3097" y="5"/>
                    <a:pt x="3096" y="5"/>
                  </a:cubicBezTo>
                  <a:lnTo>
                    <a:pt x="3091" y="5"/>
                  </a:lnTo>
                  <a:cubicBezTo>
                    <a:pt x="3089" y="5"/>
                    <a:pt x="3088" y="4"/>
                    <a:pt x="3088" y="3"/>
                  </a:cubicBezTo>
                  <a:cubicBezTo>
                    <a:pt x="3088" y="1"/>
                    <a:pt x="3089" y="0"/>
                    <a:pt x="3091" y="0"/>
                  </a:cubicBezTo>
                  <a:close/>
                  <a:moveTo>
                    <a:pt x="3107" y="0"/>
                  </a:moveTo>
                  <a:lnTo>
                    <a:pt x="3112" y="0"/>
                  </a:lnTo>
                  <a:cubicBezTo>
                    <a:pt x="3113" y="0"/>
                    <a:pt x="3115" y="1"/>
                    <a:pt x="3115" y="3"/>
                  </a:cubicBezTo>
                  <a:cubicBezTo>
                    <a:pt x="3115" y="4"/>
                    <a:pt x="3113" y="5"/>
                    <a:pt x="3112" y="5"/>
                  </a:cubicBezTo>
                  <a:lnTo>
                    <a:pt x="3107" y="5"/>
                  </a:lnTo>
                  <a:cubicBezTo>
                    <a:pt x="3105" y="5"/>
                    <a:pt x="3104" y="4"/>
                    <a:pt x="3104" y="3"/>
                  </a:cubicBezTo>
                  <a:cubicBezTo>
                    <a:pt x="3104" y="1"/>
                    <a:pt x="3105" y="0"/>
                    <a:pt x="3107" y="0"/>
                  </a:cubicBezTo>
                  <a:close/>
                  <a:moveTo>
                    <a:pt x="3123" y="0"/>
                  </a:moveTo>
                  <a:lnTo>
                    <a:pt x="3128" y="0"/>
                  </a:lnTo>
                  <a:cubicBezTo>
                    <a:pt x="3129" y="0"/>
                    <a:pt x="3131" y="1"/>
                    <a:pt x="3131" y="3"/>
                  </a:cubicBezTo>
                  <a:cubicBezTo>
                    <a:pt x="3131" y="4"/>
                    <a:pt x="3129" y="5"/>
                    <a:pt x="3128" y="5"/>
                  </a:cubicBezTo>
                  <a:lnTo>
                    <a:pt x="3123" y="5"/>
                  </a:lnTo>
                  <a:cubicBezTo>
                    <a:pt x="3121" y="5"/>
                    <a:pt x="3120" y="4"/>
                    <a:pt x="3120" y="3"/>
                  </a:cubicBezTo>
                  <a:cubicBezTo>
                    <a:pt x="3120" y="1"/>
                    <a:pt x="3121" y="0"/>
                    <a:pt x="3123" y="0"/>
                  </a:cubicBezTo>
                  <a:close/>
                  <a:moveTo>
                    <a:pt x="3139" y="0"/>
                  </a:moveTo>
                  <a:lnTo>
                    <a:pt x="3144" y="0"/>
                  </a:lnTo>
                  <a:cubicBezTo>
                    <a:pt x="3145" y="0"/>
                    <a:pt x="3147" y="1"/>
                    <a:pt x="3147" y="3"/>
                  </a:cubicBezTo>
                  <a:cubicBezTo>
                    <a:pt x="3147" y="4"/>
                    <a:pt x="3145" y="5"/>
                    <a:pt x="3144" y="5"/>
                  </a:cubicBezTo>
                  <a:lnTo>
                    <a:pt x="3139" y="5"/>
                  </a:lnTo>
                  <a:cubicBezTo>
                    <a:pt x="3137" y="5"/>
                    <a:pt x="3136" y="4"/>
                    <a:pt x="3136" y="3"/>
                  </a:cubicBezTo>
                  <a:cubicBezTo>
                    <a:pt x="3136" y="1"/>
                    <a:pt x="3137" y="0"/>
                    <a:pt x="3139" y="0"/>
                  </a:cubicBezTo>
                  <a:close/>
                  <a:moveTo>
                    <a:pt x="3155" y="0"/>
                  </a:moveTo>
                  <a:lnTo>
                    <a:pt x="3160" y="0"/>
                  </a:lnTo>
                  <a:cubicBezTo>
                    <a:pt x="3161" y="0"/>
                    <a:pt x="3163" y="1"/>
                    <a:pt x="3163" y="3"/>
                  </a:cubicBezTo>
                  <a:cubicBezTo>
                    <a:pt x="3163" y="4"/>
                    <a:pt x="3161" y="5"/>
                    <a:pt x="3160" y="5"/>
                  </a:cubicBezTo>
                  <a:lnTo>
                    <a:pt x="3155" y="5"/>
                  </a:lnTo>
                  <a:cubicBezTo>
                    <a:pt x="3153" y="5"/>
                    <a:pt x="3152" y="4"/>
                    <a:pt x="3152" y="3"/>
                  </a:cubicBezTo>
                  <a:cubicBezTo>
                    <a:pt x="3152" y="1"/>
                    <a:pt x="3153" y="0"/>
                    <a:pt x="3155" y="0"/>
                  </a:cubicBezTo>
                  <a:close/>
                  <a:moveTo>
                    <a:pt x="3171" y="0"/>
                  </a:moveTo>
                  <a:lnTo>
                    <a:pt x="3176" y="0"/>
                  </a:lnTo>
                  <a:cubicBezTo>
                    <a:pt x="3177" y="0"/>
                    <a:pt x="3179" y="1"/>
                    <a:pt x="3179" y="3"/>
                  </a:cubicBezTo>
                  <a:cubicBezTo>
                    <a:pt x="3179" y="4"/>
                    <a:pt x="3177" y="5"/>
                    <a:pt x="3176" y="5"/>
                  </a:cubicBezTo>
                  <a:lnTo>
                    <a:pt x="3171" y="5"/>
                  </a:lnTo>
                  <a:cubicBezTo>
                    <a:pt x="3169" y="5"/>
                    <a:pt x="3168" y="4"/>
                    <a:pt x="3168" y="3"/>
                  </a:cubicBezTo>
                  <a:cubicBezTo>
                    <a:pt x="3168" y="1"/>
                    <a:pt x="3169" y="0"/>
                    <a:pt x="3171" y="0"/>
                  </a:cubicBezTo>
                  <a:close/>
                  <a:moveTo>
                    <a:pt x="3187" y="0"/>
                  </a:moveTo>
                  <a:lnTo>
                    <a:pt x="3192" y="0"/>
                  </a:lnTo>
                  <a:cubicBezTo>
                    <a:pt x="3193" y="0"/>
                    <a:pt x="3195" y="1"/>
                    <a:pt x="3195" y="3"/>
                  </a:cubicBezTo>
                  <a:cubicBezTo>
                    <a:pt x="3195" y="4"/>
                    <a:pt x="3193" y="5"/>
                    <a:pt x="3192" y="5"/>
                  </a:cubicBezTo>
                  <a:lnTo>
                    <a:pt x="3187" y="5"/>
                  </a:lnTo>
                  <a:cubicBezTo>
                    <a:pt x="3185" y="5"/>
                    <a:pt x="3184" y="4"/>
                    <a:pt x="3184" y="3"/>
                  </a:cubicBezTo>
                  <a:cubicBezTo>
                    <a:pt x="3184" y="1"/>
                    <a:pt x="3185" y="0"/>
                    <a:pt x="3187" y="0"/>
                  </a:cubicBezTo>
                  <a:close/>
                  <a:moveTo>
                    <a:pt x="3203" y="0"/>
                  </a:moveTo>
                  <a:lnTo>
                    <a:pt x="3208" y="0"/>
                  </a:lnTo>
                  <a:cubicBezTo>
                    <a:pt x="3209" y="0"/>
                    <a:pt x="3211" y="1"/>
                    <a:pt x="3211" y="3"/>
                  </a:cubicBezTo>
                  <a:cubicBezTo>
                    <a:pt x="3211" y="4"/>
                    <a:pt x="3209" y="5"/>
                    <a:pt x="3208" y="5"/>
                  </a:cubicBezTo>
                  <a:lnTo>
                    <a:pt x="3203" y="5"/>
                  </a:lnTo>
                  <a:cubicBezTo>
                    <a:pt x="3201" y="5"/>
                    <a:pt x="3200" y="4"/>
                    <a:pt x="3200" y="3"/>
                  </a:cubicBezTo>
                  <a:cubicBezTo>
                    <a:pt x="3200" y="1"/>
                    <a:pt x="3201" y="0"/>
                    <a:pt x="3203" y="0"/>
                  </a:cubicBezTo>
                  <a:close/>
                  <a:moveTo>
                    <a:pt x="3219" y="0"/>
                  </a:moveTo>
                  <a:lnTo>
                    <a:pt x="3224" y="0"/>
                  </a:lnTo>
                  <a:cubicBezTo>
                    <a:pt x="3225" y="0"/>
                    <a:pt x="3227" y="1"/>
                    <a:pt x="3227" y="3"/>
                  </a:cubicBezTo>
                  <a:cubicBezTo>
                    <a:pt x="3227" y="4"/>
                    <a:pt x="3225" y="5"/>
                    <a:pt x="3224" y="5"/>
                  </a:cubicBezTo>
                  <a:lnTo>
                    <a:pt x="3219" y="5"/>
                  </a:lnTo>
                  <a:cubicBezTo>
                    <a:pt x="3217" y="5"/>
                    <a:pt x="3216" y="4"/>
                    <a:pt x="3216" y="3"/>
                  </a:cubicBezTo>
                  <a:cubicBezTo>
                    <a:pt x="3216" y="1"/>
                    <a:pt x="3217" y="0"/>
                    <a:pt x="3219" y="0"/>
                  </a:cubicBezTo>
                  <a:close/>
                  <a:moveTo>
                    <a:pt x="3235" y="0"/>
                  </a:moveTo>
                  <a:lnTo>
                    <a:pt x="3240" y="0"/>
                  </a:lnTo>
                  <a:cubicBezTo>
                    <a:pt x="3241" y="0"/>
                    <a:pt x="3243" y="1"/>
                    <a:pt x="3243" y="3"/>
                  </a:cubicBezTo>
                  <a:cubicBezTo>
                    <a:pt x="3243" y="4"/>
                    <a:pt x="3241" y="5"/>
                    <a:pt x="3240" y="5"/>
                  </a:cubicBezTo>
                  <a:lnTo>
                    <a:pt x="3235" y="5"/>
                  </a:lnTo>
                  <a:cubicBezTo>
                    <a:pt x="3233" y="5"/>
                    <a:pt x="3232" y="4"/>
                    <a:pt x="3232" y="3"/>
                  </a:cubicBezTo>
                  <a:cubicBezTo>
                    <a:pt x="3232" y="1"/>
                    <a:pt x="3233" y="0"/>
                    <a:pt x="3235" y="0"/>
                  </a:cubicBezTo>
                  <a:close/>
                  <a:moveTo>
                    <a:pt x="3251" y="0"/>
                  </a:moveTo>
                  <a:lnTo>
                    <a:pt x="3256" y="0"/>
                  </a:lnTo>
                  <a:cubicBezTo>
                    <a:pt x="3257" y="0"/>
                    <a:pt x="3259" y="1"/>
                    <a:pt x="3259" y="3"/>
                  </a:cubicBezTo>
                  <a:cubicBezTo>
                    <a:pt x="3259" y="4"/>
                    <a:pt x="3257" y="5"/>
                    <a:pt x="3256" y="5"/>
                  </a:cubicBezTo>
                  <a:lnTo>
                    <a:pt x="3251" y="5"/>
                  </a:lnTo>
                  <a:cubicBezTo>
                    <a:pt x="3249" y="5"/>
                    <a:pt x="3248" y="4"/>
                    <a:pt x="3248" y="3"/>
                  </a:cubicBezTo>
                  <a:cubicBezTo>
                    <a:pt x="3248" y="1"/>
                    <a:pt x="3249" y="0"/>
                    <a:pt x="3251" y="0"/>
                  </a:cubicBezTo>
                  <a:close/>
                  <a:moveTo>
                    <a:pt x="3267" y="0"/>
                  </a:moveTo>
                  <a:lnTo>
                    <a:pt x="3272" y="0"/>
                  </a:lnTo>
                  <a:cubicBezTo>
                    <a:pt x="3273" y="0"/>
                    <a:pt x="3275" y="1"/>
                    <a:pt x="3275" y="3"/>
                  </a:cubicBezTo>
                  <a:cubicBezTo>
                    <a:pt x="3275" y="4"/>
                    <a:pt x="3273" y="5"/>
                    <a:pt x="3272" y="5"/>
                  </a:cubicBezTo>
                  <a:lnTo>
                    <a:pt x="3267" y="5"/>
                  </a:lnTo>
                  <a:cubicBezTo>
                    <a:pt x="3265" y="5"/>
                    <a:pt x="3264" y="4"/>
                    <a:pt x="3264" y="3"/>
                  </a:cubicBezTo>
                  <a:cubicBezTo>
                    <a:pt x="3264" y="1"/>
                    <a:pt x="3265" y="0"/>
                    <a:pt x="3267" y="0"/>
                  </a:cubicBezTo>
                  <a:close/>
                  <a:moveTo>
                    <a:pt x="3283" y="0"/>
                  </a:moveTo>
                  <a:lnTo>
                    <a:pt x="3288" y="0"/>
                  </a:lnTo>
                  <a:cubicBezTo>
                    <a:pt x="3289" y="0"/>
                    <a:pt x="3291" y="1"/>
                    <a:pt x="3291" y="3"/>
                  </a:cubicBezTo>
                  <a:cubicBezTo>
                    <a:pt x="3291" y="4"/>
                    <a:pt x="3289" y="5"/>
                    <a:pt x="3288" y="5"/>
                  </a:cubicBezTo>
                  <a:lnTo>
                    <a:pt x="3283" y="5"/>
                  </a:lnTo>
                  <a:cubicBezTo>
                    <a:pt x="3281" y="5"/>
                    <a:pt x="3280" y="4"/>
                    <a:pt x="3280" y="3"/>
                  </a:cubicBezTo>
                  <a:cubicBezTo>
                    <a:pt x="3280" y="1"/>
                    <a:pt x="3281" y="0"/>
                    <a:pt x="3283" y="0"/>
                  </a:cubicBezTo>
                  <a:close/>
                  <a:moveTo>
                    <a:pt x="3299" y="0"/>
                  </a:moveTo>
                  <a:lnTo>
                    <a:pt x="3304" y="0"/>
                  </a:lnTo>
                  <a:cubicBezTo>
                    <a:pt x="3305" y="0"/>
                    <a:pt x="3307" y="1"/>
                    <a:pt x="3307" y="3"/>
                  </a:cubicBezTo>
                  <a:cubicBezTo>
                    <a:pt x="3307" y="4"/>
                    <a:pt x="3305" y="5"/>
                    <a:pt x="3304" y="5"/>
                  </a:cubicBezTo>
                  <a:lnTo>
                    <a:pt x="3299" y="5"/>
                  </a:lnTo>
                  <a:cubicBezTo>
                    <a:pt x="3297" y="5"/>
                    <a:pt x="3296" y="4"/>
                    <a:pt x="3296" y="3"/>
                  </a:cubicBezTo>
                  <a:cubicBezTo>
                    <a:pt x="3296" y="1"/>
                    <a:pt x="3297" y="0"/>
                    <a:pt x="3299" y="0"/>
                  </a:cubicBezTo>
                  <a:close/>
                  <a:moveTo>
                    <a:pt x="3315" y="0"/>
                  </a:moveTo>
                  <a:lnTo>
                    <a:pt x="3320" y="0"/>
                  </a:lnTo>
                  <a:cubicBezTo>
                    <a:pt x="3321" y="0"/>
                    <a:pt x="3323" y="1"/>
                    <a:pt x="3323" y="3"/>
                  </a:cubicBezTo>
                  <a:cubicBezTo>
                    <a:pt x="3323" y="4"/>
                    <a:pt x="3321" y="5"/>
                    <a:pt x="3320" y="5"/>
                  </a:cubicBezTo>
                  <a:lnTo>
                    <a:pt x="3315" y="5"/>
                  </a:lnTo>
                  <a:cubicBezTo>
                    <a:pt x="3313" y="5"/>
                    <a:pt x="3312" y="4"/>
                    <a:pt x="3312" y="3"/>
                  </a:cubicBezTo>
                  <a:cubicBezTo>
                    <a:pt x="3312" y="1"/>
                    <a:pt x="3313" y="0"/>
                    <a:pt x="3315" y="0"/>
                  </a:cubicBezTo>
                  <a:close/>
                  <a:moveTo>
                    <a:pt x="3331" y="0"/>
                  </a:moveTo>
                  <a:lnTo>
                    <a:pt x="3336" y="0"/>
                  </a:lnTo>
                  <a:cubicBezTo>
                    <a:pt x="3337" y="0"/>
                    <a:pt x="3339" y="1"/>
                    <a:pt x="3339" y="3"/>
                  </a:cubicBezTo>
                  <a:cubicBezTo>
                    <a:pt x="3339" y="4"/>
                    <a:pt x="3337" y="5"/>
                    <a:pt x="3336" y="5"/>
                  </a:cubicBezTo>
                  <a:lnTo>
                    <a:pt x="3331" y="5"/>
                  </a:lnTo>
                  <a:cubicBezTo>
                    <a:pt x="3329" y="5"/>
                    <a:pt x="3328" y="4"/>
                    <a:pt x="3328" y="3"/>
                  </a:cubicBezTo>
                  <a:cubicBezTo>
                    <a:pt x="3328" y="1"/>
                    <a:pt x="3329" y="0"/>
                    <a:pt x="3331" y="0"/>
                  </a:cubicBezTo>
                  <a:close/>
                  <a:moveTo>
                    <a:pt x="3347" y="0"/>
                  </a:moveTo>
                  <a:lnTo>
                    <a:pt x="3352" y="0"/>
                  </a:lnTo>
                  <a:cubicBezTo>
                    <a:pt x="3353" y="0"/>
                    <a:pt x="3355" y="1"/>
                    <a:pt x="3355" y="3"/>
                  </a:cubicBezTo>
                  <a:cubicBezTo>
                    <a:pt x="3355" y="4"/>
                    <a:pt x="3353" y="5"/>
                    <a:pt x="3352" y="5"/>
                  </a:cubicBezTo>
                  <a:lnTo>
                    <a:pt x="3347" y="5"/>
                  </a:lnTo>
                  <a:cubicBezTo>
                    <a:pt x="3345" y="5"/>
                    <a:pt x="3344" y="4"/>
                    <a:pt x="3344" y="3"/>
                  </a:cubicBezTo>
                  <a:cubicBezTo>
                    <a:pt x="3344" y="1"/>
                    <a:pt x="3345" y="0"/>
                    <a:pt x="3347" y="0"/>
                  </a:cubicBezTo>
                  <a:close/>
                  <a:moveTo>
                    <a:pt x="3363" y="0"/>
                  </a:moveTo>
                  <a:lnTo>
                    <a:pt x="3368" y="0"/>
                  </a:lnTo>
                  <a:cubicBezTo>
                    <a:pt x="3369" y="0"/>
                    <a:pt x="3371" y="1"/>
                    <a:pt x="3371" y="3"/>
                  </a:cubicBezTo>
                  <a:cubicBezTo>
                    <a:pt x="3371" y="4"/>
                    <a:pt x="3369" y="5"/>
                    <a:pt x="3368" y="5"/>
                  </a:cubicBezTo>
                  <a:lnTo>
                    <a:pt x="3363" y="5"/>
                  </a:lnTo>
                  <a:cubicBezTo>
                    <a:pt x="3361" y="5"/>
                    <a:pt x="3360" y="4"/>
                    <a:pt x="3360" y="3"/>
                  </a:cubicBezTo>
                  <a:cubicBezTo>
                    <a:pt x="3360" y="1"/>
                    <a:pt x="3361" y="0"/>
                    <a:pt x="3363" y="0"/>
                  </a:cubicBezTo>
                  <a:close/>
                  <a:moveTo>
                    <a:pt x="3379" y="0"/>
                  </a:moveTo>
                  <a:lnTo>
                    <a:pt x="3384" y="0"/>
                  </a:lnTo>
                  <a:cubicBezTo>
                    <a:pt x="3385" y="0"/>
                    <a:pt x="3387" y="1"/>
                    <a:pt x="3387" y="3"/>
                  </a:cubicBezTo>
                  <a:cubicBezTo>
                    <a:pt x="3387" y="4"/>
                    <a:pt x="3385" y="5"/>
                    <a:pt x="3384" y="5"/>
                  </a:cubicBezTo>
                  <a:lnTo>
                    <a:pt x="3379" y="5"/>
                  </a:lnTo>
                  <a:cubicBezTo>
                    <a:pt x="3377" y="5"/>
                    <a:pt x="3376" y="4"/>
                    <a:pt x="3376" y="3"/>
                  </a:cubicBezTo>
                  <a:cubicBezTo>
                    <a:pt x="3376" y="1"/>
                    <a:pt x="3377" y="0"/>
                    <a:pt x="3379" y="0"/>
                  </a:cubicBezTo>
                  <a:close/>
                  <a:moveTo>
                    <a:pt x="3395" y="0"/>
                  </a:moveTo>
                  <a:lnTo>
                    <a:pt x="3400" y="0"/>
                  </a:lnTo>
                  <a:cubicBezTo>
                    <a:pt x="3401" y="0"/>
                    <a:pt x="3403" y="1"/>
                    <a:pt x="3403" y="3"/>
                  </a:cubicBezTo>
                  <a:cubicBezTo>
                    <a:pt x="3403" y="4"/>
                    <a:pt x="3401" y="5"/>
                    <a:pt x="3400" y="5"/>
                  </a:cubicBezTo>
                  <a:lnTo>
                    <a:pt x="3395" y="5"/>
                  </a:lnTo>
                  <a:cubicBezTo>
                    <a:pt x="3393" y="5"/>
                    <a:pt x="3392" y="4"/>
                    <a:pt x="3392" y="3"/>
                  </a:cubicBezTo>
                  <a:cubicBezTo>
                    <a:pt x="3392" y="1"/>
                    <a:pt x="3393" y="0"/>
                    <a:pt x="3395" y="0"/>
                  </a:cubicBezTo>
                  <a:close/>
                  <a:moveTo>
                    <a:pt x="3411" y="0"/>
                  </a:moveTo>
                  <a:lnTo>
                    <a:pt x="3416" y="0"/>
                  </a:lnTo>
                  <a:cubicBezTo>
                    <a:pt x="3417" y="0"/>
                    <a:pt x="3419" y="1"/>
                    <a:pt x="3419" y="3"/>
                  </a:cubicBezTo>
                  <a:cubicBezTo>
                    <a:pt x="3419" y="4"/>
                    <a:pt x="3417" y="5"/>
                    <a:pt x="3416" y="5"/>
                  </a:cubicBezTo>
                  <a:lnTo>
                    <a:pt x="3411" y="5"/>
                  </a:lnTo>
                  <a:cubicBezTo>
                    <a:pt x="3409" y="5"/>
                    <a:pt x="3408" y="4"/>
                    <a:pt x="3408" y="3"/>
                  </a:cubicBezTo>
                  <a:cubicBezTo>
                    <a:pt x="3408" y="1"/>
                    <a:pt x="3409" y="0"/>
                    <a:pt x="3411" y="0"/>
                  </a:cubicBezTo>
                  <a:close/>
                  <a:moveTo>
                    <a:pt x="3427" y="0"/>
                  </a:moveTo>
                  <a:lnTo>
                    <a:pt x="3432" y="0"/>
                  </a:lnTo>
                  <a:cubicBezTo>
                    <a:pt x="3433" y="0"/>
                    <a:pt x="3435" y="1"/>
                    <a:pt x="3435" y="3"/>
                  </a:cubicBezTo>
                  <a:cubicBezTo>
                    <a:pt x="3435" y="4"/>
                    <a:pt x="3433" y="5"/>
                    <a:pt x="3432" y="5"/>
                  </a:cubicBezTo>
                  <a:lnTo>
                    <a:pt x="3427" y="5"/>
                  </a:lnTo>
                  <a:cubicBezTo>
                    <a:pt x="3425" y="5"/>
                    <a:pt x="3424" y="4"/>
                    <a:pt x="3424" y="3"/>
                  </a:cubicBezTo>
                  <a:cubicBezTo>
                    <a:pt x="3424" y="1"/>
                    <a:pt x="3425" y="0"/>
                    <a:pt x="3427" y="0"/>
                  </a:cubicBezTo>
                  <a:close/>
                  <a:moveTo>
                    <a:pt x="3443" y="0"/>
                  </a:moveTo>
                  <a:lnTo>
                    <a:pt x="3448" y="0"/>
                  </a:lnTo>
                  <a:cubicBezTo>
                    <a:pt x="3449" y="0"/>
                    <a:pt x="3451" y="1"/>
                    <a:pt x="3451" y="3"/>
                  </a:cubicBezTo>
                  <a:cubicBezTo>
                    <a:pt x="3451" y="4"/>
                    <a:pt x="3449" y="5"/>
                    <a:pt x="3448" y="5"/>
                  </a:cubicBezTo>
                  <a:lnTo>
                    <a:pt x="3443" y="5"/>
                  </a:lnTo>
                  <a:cubicBezTo>
                    <a:pt x="3441" y="5"/>
                    <a:pt x="3440" y="4"/>
                    <a:pt x="3440" y="3"/>
                  </a:cubicBezTo>
                  <a:cubicBezTo>
                    <a:pt x="3440" y="1"/>
                    <a:pt x="3441" y="0"/>
                    <a:pt x="3443" y="0"/>
                  </a:cubicBezTo>
                  <a:close/>
                  <a:moveTo>
                    <a:pt x="3459" y="0"/>
                  </a:moveTo>
                  <a:lnTo>
                    <a:pt x="3464" y="0"/>
                  </a:lnTo>
                  <a:cubicBezTo>
                    <a:pt x="3465" y="0"/>
                    <a:pt x="3467" y="1"/>
                    <a:pt x="3467" y="3"/>
                  </a:cubicBezTo>
                  <a:cubicBezTo>
                    <a:pt x="3467" y="4"/>
                    <a:pt x="3465" y="5"/>
                    <a:pt x="3464" y="5"/>
                  </a:cubicBezTo>
                  <a:lnTo>
                    <a:pt x="3459" y="5"/>
                  </a:lnTo>
                  <a:cubicBezTo>
                    <a:pt x="3457" y="5"/>
                    <a:pt x="3456" y="4"/>
                    <a:pt x="3456" y="3"/>
                  </a:cubicBezTo>
                  <a:cubicBezTo>
                    <a:pt x="3456" y="1"/>
                    <a:pt x="3457" y="0"/>
                    <a:pt x="3459" y="0"/>
                  </a:cubicBezTo>
                  <a:close/>
                  <a:moveTo>
                    <a:pt x="3475" y="0"/>
                  </a:moveTo>
                  <a:lnTo>
                    <a:pt x="3480" y="0"/>
                  </a:lnTo>
                  <a:cubicBezTo>
                    <a:pt x="3481" y="0"/>
                    <a:pt x="3483" y="1"/>
                    <a:pt x="3483" y="3"/>
                  </a:cubicBezTo>
                  <a:cubicBezTo>
                    <a:pt x="3483" y="4"/>
                    <a:pt x="3481" y="5"/>
                    <a:pt x="3480" y="5"/>
                  </a:cubicBezTo>
                  <a:lnTo>
                    <a:pt x="3475" y="5"/>
                  </a:lnTo>
                  <a:cubicBezTo>
                    <a:pt x="3473" y="5"/>
                    <a:pt x="3472" y="4"/>
                    <a:pt x="3472" y="3"/>
                  </a:cubicBezTo>
                  <a:cubicBezTo>
                    <a:pt x="3472" y="1"/>
                    <a:pt x="3473" y="0"/>
                    <a:pt x="3475" y="0"/>
                  </a:cubicBezTo>
                  <a:close/>
                  <a:moveTo>
                    <a:pt x="3491" y="0"/>
                  </a:moveTo>
                  <a:lnTo>
                    <a:pt x="3496" y="0"/>
                  </a:lnTo>
                  <a:cubicBezTo>
                    <a:pt x="3497" y="0"/>
                    <a:pt x="3499" y="1"/>
                    <a:pt x="3499" y="3"/>
                  </a:cubicBezTo>
                  <a:cubicBezTo>
                    <a:pt x="3499" y="4"/>
                    <a:pt x="3497" y="5"/>
                    <a:pt x="3496" y="5"/>
                  </a:cubicBezTo>
                  <a:lnTo>
                    <a:pt x="3491" y="5"/>
                  </a:lnTo>
                  <a:cubicBezTo>
                    <a:pt x="3489" y="5"/>
                    <a:pt x="3488" y="4"/>
                    <a:pt x="3488" y="3"/>
                  </a:cubicBezTo>
                  <a:cubicBezTo>
                    <a:pt x="3488" y="1"/>
                    <a:pt x="3489" y="0"/>
                    <a:pt x="3491" y="0"/>
                  </a:cubicBezTo>
                  <a:close/>
                  <a:moveTo>
                    <a:pt x="3507" y="0"/>
                  </a:moveTo>
                  <a:lnTo>
                    <a:pt x="3512" y="0"/>
                  </a:lnTo>
                  <a:cubicBezTo>
                    <a:pt x="3513" y="0"/>
                    <a:pt x="3515" y="1"/>
                    <a:pt x="3515" y="3"/>
                  </a:cubicBezTo>
                  <a:cubicBezTo>
                    <a:pt x="3515" y="4"/>
                    <a:pt x="3513" y="5"/>
                    <a:pt x="3512" y="5"/>
                  </a:cubicBezTo>
                  <a:lnTo>
                    <a:pt x="3507" y="5"/>
                  </a:lnTo>
                  <a:cubicBezTo>
                    <a:pt x="3505" y="5"/>
                    <a:pt x="3504" y="4"/>
                    <a:pt x="3504" y="3"/>
                  </a:cubicBezTo>
                  <a:cubicBezTo>
                    <a:pt x="3504" y="1"/>
                    <a:pt x="3505" y="0"/>
                    <a:pt x="3507" y="0"/>
                  </a:cubicBezTo>
                  <a:close/>
                  <a:moveTo>
                    <a:pt x="3523" y="0"/>
                  </a:moveTo>
                  <a:lnTo>
                    <a:pt x="3528" y="0"/>
                  </a:lnTo>
                  <a:cubicBezTo>
                    <a:pt x="3529" y="0"/>
                    <a:pt x="3531" y="1"/>
                    <a:pt x="3531" y="3"/>
                  </a:cubicBezTo>
                  <a:cubicBezTo>
                    <a:pt x="3531" y="4"/>
                    <a:pt x="3529" y="5"/>
                    <a:pt x="3528" y="5"/>
                  </a:cubicBezTo>
                  <a:lnTo>
                    <a:pt x="3523" y="5"/>
                  </a:lnTo>
                  <a:cubicBezTo>
                    <a:pt x="3521" y="5"/>
                    <a:pt x="3520" y="4"/>
                    <a:pt x="3520" y="3"/>
                  </a:cubicBezTo>
                  <a:cubicBezTo>
                    <a:pt x="3520" y="1"/>
                    <a:pt x="3521" y="0"/>
                    <a:pt x="3523" y="0"/>
                  </a:cubicBezTo>
                  <a:close/>
                  <a:moveTo>
                    <a:pt x="3539" y="0"/>
                  </a:moveTo>
                  <a:lnTo>
                    <a:pt x="3544" y="0"/>
                  </a:lnTo>
                  <a:cubicBezTo>
                    <a:pt x="3545" y="0"/>
                    <a:pt x="3547" y="1"/>
                    <a:pt x="3547" y="3"/>
                  </a:cubicBezTo>
                  <a:cubicBezTo>
                    <a:pt x="3547" y="4"/>
                    <a:pt x="3545" y="5"/>
                    <a:pt x="3544" y="5"/>
                  </a:cubicBezTo>
                  <a:lnTo>
                    <a:pt x="3539" y="5"/>
                  </a:lnTo>
                  <a:cubicBezTo>
                    <a:pt x="3537" y="5"/>
                    <a:pt x="3536" y="4"/>
                    <a:pt x="3536" y="3"/>
                  </a:cubicBezTo>
                  <a:cubicBezTo>
                    <a:pt x="3536" y="1"/>
                    <a:pt x="3537" y="0"/>
                    <a:pt x="3539" y="0"/>
                  </a:cubicBezTo>
                  <a:close/>
                  <a:moveTo>
                    <a:pt x="3555" y="0"/>
                  </a:moveTo>
                  <a:lnTo>
                    <a:pt x="3560" y="0"/>
                  </a:lnTo>
                  <a:cubicBezTo>
                    <a:pt x="3561" y="0"/>
                    <a:pt x="3563" y="1"/>
                    <a:pt x="3563" y="3"/>
                  </a:cubicBezTo>
                  <a:cubicBezTo>
                    <a:pt x="3563" y="4"/>
                    <a:pt x="3561" y="5"/>
                    <a:pt x="3560" y="5"/>
                  </a:cubicBezTo>
                  <a:lnTo>
                    <a:pt x="3555" y="5"/>
                  </a:lnTo>
                  <a:cubicBezTo>
                    <a:pt x="3553" y="5"/>
                    <a:pt x="3552" y="4"/>
                    <a:pt x="3552" y="3"/>
                  </a:cubicBezTo>
                  <a:cubicBezTo>
                    <a:pt x="3552" y="1"/>
                    <a:pt x="3553" y="0"/>
                    <a:pt x="3555" y="0"/>
                  </a:cubicBezTo>
                  <a:close/>
                  <a:moveTo>
                    <a:pt x="3571" y="0"/>
                  </a:moveTo>
                  <a:lnTo>
                    <a:pt x="3576" y="0"/>
                  </a:lnTo>
                  <a:cubicBezTo>
                    <a:pt x="3577" y="0"/>
                    <a:pt x="3579" y="1"/>
                    <a:pt x="3579" y="3"/>
                  </a:cubicBezTo>
                  <a:cubicBezTo>
                    <a:pt x="3579" y="4"/>
                    <a:pt x="3577" y="5"/>
                    <a:pt x="3576" y="5"/>
                  </a:cubicBezTo>
                  <a:lnTo>
                    <a:pt x="3571" y="5"/>
                  </a:lnTo>
                  <a:cubicBezTo>
                    <a:pt x="3569" y="5"/>
                    <a:pt x="3568" y="4"/>
                    <a:pt x="3568" y="3"/>
                  </a:cubicBezTo>
                  <a:cubicBezTo>
                    <a:pt x="3568" y="1"/>
                    <a:pt x="3569" y="0"/>
                    <a:pt x="3571" y="0"/>
                  </a:cubicBezTo>
                  <a:close/>
                  <a:moveTo>
                    <a:pt x="3587" y="0"/>
                  </a:moveTo>
                  <a:lnTo>
                    <a:pt x="3592" y="0"/>
                  </a:lnTo>
                  <a:cubicBezTo>
                    <a:pt x="3593" y="0"/>
                    <a:pt x="3595" y="1"/>
                    <a:pt x="3595" y="3"/>
                  </a:cubicBezTo>
                  <a:cubicBezTo>
                    <a:pt x="3595" y="4"/>
                    <a:pt x="3593" y="5"/>
                    <a:pt x="3592" y="5"/>
                  </a:cubicBezTo>
                  <a:lnTo>
                    <a:pt x="3587" y="5"/>
                  </a:lnTo>
                  <a:cubicBezTo>
                    <a:pt x="3585" y="5"/>
                    <a:pt x="3584" y="4"/>
                    <a:pt x="3584" y="3"/>
                  </a:cubicBezTo>
                  <a:cubicBezTo>
                    <a:pt x="3584" y="1"/>
                    <a:pt x="3585" y="0"/>
                    <a:pt x="3587" y="0"/>
                  </a:cubicBezTo>
                  <a:close/>
                  <a:moveTo>
                    <a:pt x="3603" y="0"/>
                  </a:moveTo>
                  <a:lnTo>
                    <a:pt x="3608" y="0"/>
                  </a:lnTo>
                  <a:cubicBezTo>
                    <a:pt x="3609" y="0"/>
                    <a:pt x="3611" y="1"/>
                    <a:pt x="3611" y="3"/>
                  </a:cubicBezTo>
                  <a:cubicBezTo>
                    <a:pt x="3611" y="4"/>
                    <a:pt x="3609" y="5"/>
                    <a:pt x="3608" y="5"/>
                  </a:cubicBezTo>
                  <a:lnTo>
                    <a:pt x="3603" y="5"/>
                  </a:lnTo>
                  <a:cubicBezTo>
                    <a:pt x="3601" y="5"/>
                    <a:pt x="3600" y="4"/>
                    <a:pt x="3600" y="3"/>
                  </a:cubicBezTo>
                  <a:cubicBezTo>
                    <a:pt x="3600" y="1"/>
                    <a:pt x="3601" y="0"/>
                    <a:pt x="3603" y="0"/>
                  </a:cubicBezTo>
                  <a:close/>
                  <a:moveTo>
                    <a:pt x="3619" y="0"/>
                  </a:moveTo>
                  <a:lnTo>
                    <a:pt x="3624" y="0"/>
                  </a:lnTo>
                  <a:cubicBezTo>
                    <a:pt x="3625" y="0"/>
                    <a:pt x="3627" y="1"/>
                    <a:pt x="3627" y="3"/>
                  </a:cubicBezTo>
                  <a:cubicBezTo>
                    <a:pt x="3627" y="4"/>
                    <a:pt x="3625" y="5"/>
                    <a:pt x="3624" y="5"/>
                  </a:cubicBezTo>
                  <a:lnTo>
                    <a:pt x="3619" y="5"/>
                  </a:lnTo>
                  <a:cubicBezTo>
                    <a:pt x="3617" y="5"/>
                    <a:pt x="3616" y="4"/>
                    <a:pt x="3616" y="3"/>
                  </a:cubicBezTo>
                  <a:cubicBezTo>
                    <a:pt x="3616" y="1"/>
                    <a:pt x="3617" y="0"/>
                    <a:pt x="3619" y="0"/>
                  </a:cubicBezTo>
                  <a:close/>
                  <a:moveTo>
                    <a:pt x="3635" y="0"/>
                  </a:moveTo>
                  <a:lnTo>
                    <a:pt x="3640" y="0"/>
                  </a:lnTo>
                  <a:cubicBezTo>
                    <a:pt x="3641" y="0"/>
                    <a:pt x="3643" y="1"/>
                    <a:pt x="3643" y="3"/>
                  </a:cubicBezTo>
                  <a:cubicBezTo>
                    <a:pt x="3643" y="4"/>
                    <a:pt x="3641" y="5"/>
                    <a:pt x="3640" y="5"/>
                  </a:cubicBezTo>
                  <a:lnTo>
                    <a:pt x="3635" y="5"/>
                  </a:lnTo>
                  <a:cubicBezTo>
                    <a:pt x="3633" y="5"/>
                    <a:pt x="3632" y="4"/>
                    <a:pt x="3632" y="3"/>
                  </a:cubicBezTo>
                  <a:cubicBezTo>
                    <a:pt x="3632" y="1"/>
                    <a:pt x="3633" y="0"/>
                    <a:pt x="3635" y="0"/>
                  </a:cubicBezTo>
                  <a:close/>
                  <a:moveTo>
                    <a:pt x="3651" y="0"/>
                  </a:moveTo>
                  <a:lnTo>
                    <a:pt x="3656" y="0"/>
                  </a:lnTo>
                  <a:cubicBezTo>
                    <a:pt x="3657" y="0"/>
                    <a:pt x="3659" y="1"/>
                    <a:pt x="3659" y="3"/>
                  </a:cubicBezTo>
                  <a:cubicBezTo>
                    <a:pt x="3659" y="4"/>
                    <a:pt x="3657" y="5"/>
                    <a:pt x="3656" y="5"/>
                  </a:cubicBezTo>
                  <a:lnTo>
                    <a:pt x="3651" y="5"/>
                  </a:lnTo>
                  <a:cubicBezTo>
                    <a:pt x="3649" y="5"/>
                    <a:pt x="3648" y="4"/>
                    <a:pt x="3648" y="3"/>
                  </a:cubicBezTo>
                  <a:cubicBezTo>
                    <a:pt x="3648" y="1"/>
                    <a:pt x="3649" y="0"/>
                    <a:pt x="3651" y="0"/>
                  </a:cubicBezTo>
                  <a:close/>
                  <a:moveTo>
                    <a:pt x="3667" y="0"/>
                  </a:moveTo>
                  <a:lnTo>
                    <a:pt x="3672" y="0"/>
                  </a:lnTo>
                  <a:cubicBezTo>
                    <a:pt x="3673" y="0"/>
                    <a:pt x="3675" y="1"/>
                    <a:pt x="3675" y="3"/>
                  </a:cubicBezTo>
                  <a:cubicBezTo>
                    <a:pt x="3675" y="4"/>
                    <a:pt x="3673" y="5"/>
                    <a:pt x="3672" y="5"/>
                  </a:cubicBezTo>
                  <a:lnTo>
                    <a:pt x="3667" y="5"/>
                  </a:lnTo>
                  <a:cubicBezTo>
                    <a:pt x="3665" y="5"/>
                    <a:pt x="3664" y="4"/>
                    <a:pt x="3664" y="3"/>
                  </a:cubicBezTo>
                  <a:cubicBezTo>
                    <a:pt x="3664" y="1"/>
                    <a:pt x="3665" y="0"/>
                    <a:pt x="3667" y="0"/>
                  </a:cubicBezTo>
                  <a:close/>
                  <a:moveTo>
                    <a:pt x="3683" y="0"/>
                  </a:moveTo>
                  <a:lnTo>
                    <a:pt x="3688" y="0"/>
                  </a:lnTo>
                  <a:cubicBezTo>
                    <a:pt x="3689" y="0"/>
                    <a:pt x="3691" y="1"/>
                    <a:pt x="3691" y="3"/>
                  </a:cubicBezTo>
                  <a:cubicBezTo>
                    <a:pt x="3691" y="4"/>
                    <a:pt x="3689" y="5"/>
                    <a:pt x="3688" y="5"/>
                  </a:cubicBezTo>
                  <a:lnTo>
                    <a:pt x="3683" y="5"/>
                  </a:lnTo>
                  <a:cubicBezTo>
                    <a:pt x="3681" y="5"/>
                    <a:pt x="3680" y="4"/>
                    <a:pt x="3680" y="3"/>
                  </a:cubicBezTo>
                  <a:cubicBezTo>
                    <a:pt x="3680" y="1"/>
                    <a:pt x="3681" y="0"/>
                    <a:pt x="3683" y="0"/>
                  </a:cubicBezTo>
                  <a:close/>
                  <a:moveTo>
                    <a:pt x="3699" y="0"/>
                  </a:moveTo>
                  <a:lnTo>
                    <a:pt x="3704" y="0"/>
                  </a:lnTo>
                  <a:cubicBezTo>
                    <a:pt x="3705" y="0"/>
                    <a:pt x="3707" y="1"/>
                    <a:pt x="3707" y="3"/>
                  </a:cubicBezTo>
                  <a:cubicBezTo>
                    <a:pt x="3707" y="4"/>
                    <a:pt x="3705" y="5"/>
                    <a:pt x="3704" y="5"/>
                  </a:cubicBezTo>
                  <a:lnTo>
                    <a:pt x="3699" y="5"/>
                  </a:lnTo>
                  <a:cubicBezTo>
                    <a:pt x="3697" y="5"/>
                    <a:pt x="3696" y="4"/>
                    <a:pt x="3696" y="3"/>
                  </a:cubicBezTo>
                  <a:cubicBezTo>
                    <a:pt x="3696" y="1"/>
                    <a:pt x="3697" y="0"/>
                    <a:pt x="3699" y="0"/>
                  </a:cubicBezTo>
                  <a:close/>
                  <a:moveTo>
                    <a:pt x="3715" y="0"/>
                  </a:moveTo>
                  <a:lnTo>
                    <a:pt x="3720" y="0"/>
                  </a:lnTo>
                  <a:cubicBezTo>
                    <a:pt x="3721" y="0"/>
                    <a:pt x="3723" y="1"/>
                    <a:pt x="3723" y="3"/>
                  </a:cubicBezTo>
                  <a:cubicBezTo>
                    <a:pt x="3723" y="4"/>
                    <a:pt x="3721" y="5"/>
                    <a:pt x="3720" y="5"/>
                  </a:cubicBezTo>
                  <a:lnTo>
                    <a:pt x="3715" y="5"/>
                  </a:lnTo>
                  <a:cubicBezTo>
                    <a:pt x="3713" y="5"/>
                    <a:pt x="3712" y="4"/>
                    <a:pt x="3712" y="3"/>
                  </a:cubicBezTo>
                  <a:cubicBezTo>
                    <a:pt x="3712" y="1"/>
                    <a:pt x="3713" y="0"/>
                    <a:pt x="3715" y="0"/>
                  </a:cubicBezTo>
                  <a:close/>
                  <a:moveTo>
                    <a:pt x="3731" y="0"/>
                  </a:moveTo>
                  <a:lnTo>
                    <a:pt x="3736" y="0"/>
                  </a:lnTo>
                  <a:cubicBezTo>
                    <a:pt x="3737" y="0"/>
                    <a:pt x="3739" y="1"/>
                    <a:pt x="3739" y="3"/>
                  </a:cubicBezTo>
                  <a:cubicBezTo>
                    <a:pt x="3739" y="4"/>
                    <a:pt x="3737" y="5"/>
                    <a:pt x="3736" y="5"/>
                  </a:cubicBezTo>
                  <a:lnTo>
                    <a:pt x="3731" y="5"/>
                  </a:lnTo>
                  <a:cubicBezTo>
                    <a:pt x="3729" y="5"/>
                    <a:pt x="3728" y="4"/>
                    <a:pt x="3728" y="3"/>
                  </a:cubicBezTo>
                  <a:cubicBezTo>
                    <a:pt x="3728" y="1"/>
                    <a:pt x="3729" y="0"/>
                    <a:pt x="3731" y="0"/>
                  </a:cubicBezTo>
                  <a:close/>
                  <a:moveTo>
                    <a:pt x="3747" y="0"/>
                  </a:moveTo>
                  <a:lnTo>
                    <a:pt x="3752" y="0"/>
                  </a:lnTo>
                  <a:cubicBezTo>
                    <a:pt x="3753" y="0"/>
                    <a:pt x="3755" y="1"/>
                    <a:pt x="3755" y="3"/>
                  </a:cubicBezTo>
                  <a:cubicBezTo>
                    <a:pt x="3755" y="4"/>
                    <a:pt x="3753" y="5"/>
                    <a:pt x="3752" y="5"/>
                  </a:cubicBezTo>
                  <a:lnTo>
                    <a:pt x="3747" y="5"/>
                  </a:lnTo>
                  <a:cubicBezTo>
                    <a:pt x="3745" y="5"/>
                    <a:pt x="3744" y="4"/>
                    <a:pt x="3744" y="3"/>
                  </a:cubicBezTo>
                  <a:cubicBezTo>
                    <a:pt x="3744" y="1"/>
                    <a:pt x="3745" y="0"/>
                    <a:pt x="3747" y="0"/>
                  </a:cubicBezTo>
                  <a:close/>
                  <a:moveTo>
                    <a:pt x="3763" y="0"/>
                  </a:moveTo>
                  <a:lnTo>
                    <a:pt x="3768" y="0"/>
                  </a:lnTo>
                  <a:cubicBezTo>
                    <a:pt x="3769" y="0"/>
                    <a:pt x="3771" y="1"/>
                    <a:pt x="3771" y="3"/>
                  </a:cubicBezTo>
                  <a:cubicBezTo>
                    <a:pt x="3771" y="4"/>
                    <a:pt x="3769" y="5"/>
                    <a:pt x="3768" y="5"/>
                  </a:cubicBezTo>
                  <a:lnTo>
                    <a:pt x="3763" y="5"/>
                  </a:lnTo>
                  <a:cubicBezTo>
                    <a:pt x="3761" y="5"/>
                    <a:pt x="3760" y="4"/>
                    <a:pt x="3760" y="3"/>
                  </a:cubicBezTo>
                  <a:cubicBezTo>
                    <a:pt x="3760" y="1"/>
                    <a:pt x="3761" y="0"/>
                    <a:pt x="3763" y="0"/>
                  </a:cubicBezTo>
                  <a:close/>
                  <a:moveTo>
                    <a:pt x="3779" y="0"/>
                  </a:moveTo>
                  <a:lnTo>
                    <a:pt x="3784" y="0"/>
                  </a:lnTo>
                  <a:cubicBezTo>
                    <a:pt x="3785" y="0"/>
                    <a:pt x="3787" y="1"/>
                    <a:pt x="3787" y="3"/>
                  </a:cubicBezTo>
                  <a:cubicBezTo>
                    <a:pt x="3787" y="4"/>
                    <a:pt x="3785" y="5"/>
                    <a:pt x="3784" y="5"/>
                  </a:cubicBezTo>
                  <a:lnTo>
                    <a:pt x="3779" y="5"/>
                  </a:lnTo>
                  <a:cubicBezTo>
                    <a:pt x="3777" y="5"/>
                    <a:pt x="3776" y="4"/>
                    <a:pt x="3776" y="3"/>
                  </a:cubicBezTo>
                  <a:cubicBezTo>
                    <a:pt x="3776" y="1"/>
                    <a:pt x="3777" y="0"/>
                    <a:pt x="3779" y="0"/>
                  </a:cubicBezTo>
                  <a:close/>
                  <a:moveTo>
                    <a:pt x="3795" y="0"/>
                  </a:moveTo>
                  <a:lnTo>
                    <a:pt x="3800" y="0"/>
                  </a:lnTo>
                  <a:cubicBezTo>
                    <a:pt x="3801" y="0"/>
                    <a:pt x="3803" y="1"/>
                    <a:pt x="3803" y="3"/>
                  </a:cubicBezTo>
                  <a:cubicBezTo>
                    <a:pt x="3803" y="4"/>
                    <a:pt x="3801" y="5"/>
                    <a:pt x="3800" y="5"/>
                  </a:cubicBezTo>
                  <a:lnTo>
                    <a:pt x="3795" y="5"/>
                  </a:lnTo>
                  <a:cubicBezTo>
                    <a:pt x="3793" y="5"/>
                    <a:pt x="3792" y="4"/>
                    <a:pt x="3792" y="3"/>
                  </a:cubicBezTo>
                  <a:cubicBezTo>
                    <a:pt x="3792" y="1"/>
                    <a:pt x="3793" y="0"/>
                    <a:pt x="3795" y="0"/>
                  </a:cubicBezTo>
                  <a:close/>
                  <a:moveTo>
                    <a:pt x="3811" y="0"/>
                  </a:moveTo>
                  <a:lnTo>
                    <a:pt x="3816" y="0"/>
                  </a:lnTo>
                  <a:cubicBezTo>
                    <a:pt x="3817" y="0"/>
                    <a:pt x="3819" y="1"/>
                    <a:pt x="3819" y="3"/>
                  </a:cubicBezTo>
                  <a:cubicBezTo>
                    <a:pt x="3819" y="4"/>
                    <a:pt x="3817" y="5"/>
                    <a:pt x="3816" y="5"/>
                  </a:cubicBezTo>
                  <a:lnTo>
                    <a:pt x="3811" y="5"/>
                  </a:lnTo>
                  <a:cubicBezTo>
                    <a:pt x="3809" y="5"/>
                    <a:pt x="3808" y="4"/>
                    <a:pt x="3808" y="3"/>
                  </a:cubicBezTo>
                  <a:cubicBezTo>
                    <a:pt x="3808" y="1"/>
                    <a:pt x="3809" y="0"/>
                    <a:pt x="3811" y="0"/>
                  </a:cubicBezTo>
                  <a:close/>
                  <a:moveTo>
                    <a:pt x="3827" y="0"/>
                  </a:moveTo>
                  <a:lnTo>
                    <a:pt x="3832" y="0"/>
                  </a:lnTo>
                  <a:cubicBezTo>
                    <a:pt x="3833" y="0"/>
                    <a:pt x="3835" y="1"/>
                    <a:pt x="3835" y="3"/>
                  </a:cubicBezTo>
                  <a:cubicBezTo>
                    <a:pt x="3835" y="4"/>
                    <a:pt x="3833" y="5"/>
                    <a:pt x="3832" y="5"/>
                  </a:cubicBezTo>
                  <a:lnTo>
                    <a:pt x="3827" y="5"/>
                  </a:lnTo>
                  <a:cubicBezTo>
                    <a:pt x="3825" y="5"/>
                    <a:pt x="3824" y="4"/>
                    <a:pt x="3824" y="3"/>
                  </a:cubicBezTo>
                  <a:cubicBezTo>
                    <a:pt x="3824" y="1"/>
                    <a:pt x="3825" y="0"/>
                    <a:pt x="3827" y="0"/>
                  </a:cubicBezTo>
                  <a:close/>
                  <a:moveTo>
                    <a:pt x="3843" y="0"/>
                  </a:moveTo>
                  <a:lnTo>
                    <a:pt x="3848" y="0"/>
                  </a:lnTo>
                  <a:cubicBezTo>
                    <a:pt x="3849" y="0"/>
                    <a:pt x="3851" y="1"/>
                    <a:pt x="3851" y="3"/>
                  </a:cubicBezTo>
                  <a:cubicBezTo>
                    <a:pt x="3851" y="4"/>
                    <a:pt x="3849" y="5"/>
                    <a:pt x="3848" y="5"/>
                  </a:cubicBezTo>
                  <a:lnTo>
                    <a:pt x="3843" y="5"/>
                  </a:lnTo>
                  <a:cubicBezTo>
                    <a:pt x="3841" y="5"/>
                    <a:pt x="3840" y="4"/>
                    <a:pt x="3840" y="3"/>
                  </a:cubicBezTo>
                  <a:cubicBezTo>
                    <a:pt x="3840" y="1"/>
                    <a:pt x="3841" y="0"/>
                    <a:pt x="3843" y="0"/>
                  </a:cubicBezTo>
                  <a:close/>
                  <a:moveTo>
                    <a:pt x="3859" y="0"/>
                  </a:moveTo>
                  <a:lnTo>
                    <a:pt x="3864" y="0"/>
                  </a:lnTo>
                  <a:cubicBezTo>
                    <a:pt x="3865" y="0"/>
                    <a:pt x="3867" y="1"/>
                    <a:pt x="3867" y="3"/>
                  </a:cubicBezTo>
                  <a:cubicBezTo>
                    <a:pt x="3867" y="4"/>
                    <a:pt x="3865" y="5"/>
                    <a:pt x="3864" y="5"/>
                  </a:cubicBezTo>
                  <a:lnTo>
                    <a:pt x="3859" y="5"/>
                  </a:lnTo>
                  <a:cubicBezTo>
                    <a:pt x="3857" y="5"/>
                    <a:pt x="3856" y="4"/>
                    <a:pt x="3856" y="3"/>
                  </a:cubicBezTo>
                  <a:cubicBezTo>
                    <a:pt x="3856" y="1"/>
                    <a:pt x="3857" y="0"/>
                    <a:pt x="3859" y="0"/>
                  </a:cubicBezTo>
                  <a:close/>
                  <a:moveTo>
                    <a:pt x="3875" y="0"/>
                  </a:moveTo>
                  <a:lnTo>
                    <a:pt x="3880" y="0"/>
                  </a:lnTo>
                  <a:cubicBezTo>
                    <a:pt x="3881" y="0"/>
                    <a:pt x="3883" y="1"/>
                    <a:pt x="3883" y="3"/>
                  </a:cubicBezTo>
                  <a:cubicBezTo>
                    <a:pt x="3883" y="4"/>
                    <a:pt x="3881" y="5"/>
                    <a:pt x="3880" y="5"/>
                  </a:cubicBezTo>
                  <a:lnTo>
                    <a:pt x="3875" y="5"/>
                  </a:lnTo>
                  <a:cubicBezTo>
                    <a:pt x="3873" y="5"/>
                    <a:pt x="3872" y="4"/>
                    <a:pt x="3872" y="3"/>
                  </a:cubicBezTo>
                  <a:cubicBezTo>
                    <a:pt x="3872" y="1"/>
                    <a:pt x="3873" y="0"/>
                    <a:pt x="3875" y="0"/>
                  </a:cubicBezTo>
                  <a:close/>
                  <a:moveTo>
                    <a:pt x="3891" y="0"/>
                  </a:moveTo>
                  <a:lnTo>
                    <a:pt x="3896" y="0"/>
                  </a:lnTo>
                  <a:cubicBezTo>
                    <a:pt x="3897" y="0"/>
                    <a:pt x="3899" y="1"/>
                    <a:pt x="3899" y="3"/>
                  </a:cubicBezTo>
                  <a:cubicBezTo>
                    <a:pt x="3899" y="4"/>
                    <a:pt x="3897" y="5"/>
                    <a:pt x="3896" y="5"/>
                  </a:cubicBezTo>
                  <a:lnTo>
                    <a:pt x="3891" y="5"/>
                  </a:lnTo>
                  <a:cubicBezTo>
                    <a:pt x="3889" y="5"/>
                    <a:pt x="3888" y="4"/>
                    <a:pt x="3888" y="3"/>
                  </a:cubicBezTo>
                  <a:cubicBezTo>
                    <a:pt x="3888" y="1"/>
                    <a:pt x="3889" y="0"/>
                    <a:pt x="3891" y="0"/>
                  </a:cubicBezTo>
                  <a:close/>
                  <a:moveTo>
                    <a:pt x="3907" y="0"/>
                  </a:moveTo>
                  <a:lnTo>
                    <a:pt x="3912" y="0"/>
                  </a:lnTo>
                  <a:cubicBezTo>
                    <a:pt x="3913" y="0"/>
                    <a:pt x="3915" y="1"/>
                    <a:pt x="3915" y="3"/>
                  </a:cubicBezTo>
                  <a:cubicBezTo>
                    <a:pt x="3915" y="4"/>
                    <a:pt x="3913" y="5"/>
                    <a:pt x="3912" y="5"/>
                  </a:cubicBezTo>
                  <a:lnTo>
                    <a:pt x="3907" y="5"/>
                  </a:lnTo>
                  <a:cubicBezTo>
                    <a:pt x="3905" y="5"/>
                    <a:pt x="3904" y="4"/>
                    <a:pt x="3904" y="3"/>
                  </a:cubicBezTo>
                  <a:cubicBezTo>
                    <a:pt x="3904" y="1"/>
                    <a:pt x="3905" y="0"/>
                    <a:pt x="3907" y="0"/>
                  </a:cubicBezTo>
                  <a:close/>
                  <a:moveTo>
                    <a:pt x="3923" y="0"/>
                  </a:moveTo>
                  <a:lnTo>
                    <a:pt x="3928" y="0"/>
                  </a:lnTo>
                  <a:cubicBezTo>
                    <a:pt x="3929" y="0"/>
                    <a:pt x="3931" y="1"/>
                    <a:pt x="3931" y="3"/>
                  </a:cubicBezTo>
                  <a:cubicBezTo>
                    <a:pt x="3931" y="4"/>
                    <a:pt x="3929" y="5"/>
                    <a:pt x="3928" y="5"/>
                  </a:cubicBezTo>
                  <a:lnTo>
                    <a:pt x="3923" y="5"/>
                  </a:lnTo>
                  <a:cubicBezTo>
                    <a:pt x="3921" y="5"/>
                    <a:pt x="3920" y="4"/>
                    <a:pt x="3920" y="3"/>
                  </a:cubicBezTo>
                  <a:cubicBezTo>
                    <a:pt x="3920" y="1"/>
                    <a:pt x="3921" y="0"/>
                    <a:pt x="3923" y="0"/>
                  </a:cubicBezTo>
                  <a:close/>
                  <a:moveTo>
                    <a:pt x="3939" y="0"/>
                  </a:moveTo>
                  <a:lnTo>
                    <a:pt x="3944" y="0"/>
                  </a:lnTo>
                  <a:cubicBezTo>
                    <a:pt x="3945" y="0"/>
                    <a:pt x="3947" y="1"/>
                    <a:pt x="3947" y="3"/>
                  </a:cubicBezTo>
                  <a:cubicBezTo>
                    <a:pt x="3947" y="4"/>
                    <a:pt x="3945" y="5"/>
                    <a:pt x="3944" y="5"/>
                  </a:cubicBezTo>
                  <a:lnTo>
                    <a:pt x="3939" y="5"/>
                  </a:lnTo>
                  <a:cubicBezTo>
                    <a:pt x="3937" y="5"/>
                    <a:pt x="3936" y="4"/>
                    <a:pt x="3936" y="3"/>
                  </a:cubicBezTo>
                  <a:cubicBezTo>
                    <a:pt x="3936" y="1"/>
                    <a:pt x="3937" y="0"/>
                    <a:pt x="3939" y="0"/>
                  </a:cubicBezTo>
                  <a:close/>
                  <a:moveTo>
                    <a:pt x="3955" y="0"/>
                  </a:moveTo>
                  <a:lnTo>
                    <a:pt x="3960" y="0"/>
                  </a:lnTo>
                  <a:cubicBezTo>
                    <a:pt x="3961" y="0"/>
                    <a:pt x="3963" y="1"/>
                    <a:pt x="3963" y="3"/>
                  </a:cubicBezTo>
                  <a:cubicBezTo>
                    <a:pt x="3963" y="4"/>
                    <a:pt x="3961" y="5"/>
                    <a:pt x="3960" y="5"/>
                  </a:cubicBezTo>
                  <a:lnTo>
                    <a:pt x="3955" y="5"/>
                  </a:lnTo>
                  <a:cubicBezTo>
                    <a:pt x="3953" y="5"/>
                    <a:pt x="3952" y="4"/>
                    <a:pt x="3952" y="3"/>
                  </a:cubicBezTo>
                  <a:cubicBezTo>
                    <a:pt x="3952" y="1"/>
                    <a:pt x="3953" y="0"/>
                    <a:pt x="3955" y="0"/>
                  </a:cubicBezTo>
                  <a:close/>
                  <a:moveTo>
                    <a:pt x="3971" y="0"/>
                  </a:moveTo>
                  <a:lnTo>
                    <a:pt x="3976" y="0"/>
                  </a:lnTo>
                  <a:cubicBezTo>
                    <a:pt x="3977" y="0"/>
                    <a:pt x="3979" y="1"/>
                    <a:pt x="3979" y="3"/>
                  </a:cubicBezTo>
                  <a:cubicBezTo>
                    <a:pt x="3979" y="4"/>
                    <a:pt x="3977" y="5"/>
                    <a:pt x="3976" y="5"/>
                  </a:cubicBezTo>
                  <a:lnTo>
                    <a:pt x="3971" y="5"/>
                  </a:lnTo>
                  <a:cubicBezTo>
                    <a:pt x="3969" y="5"/>
                    <a:pt x="3968" y="4"/>
                    <a:pt x="3968" y="3"/>
                  </a:cubicBezTo>
                  <a:cubicBezTo>
                    <a:pt x="3968" y="1"/>
                    <a:pt x="3969" y="0"/>
                    <a:pt x="3971" y="0"/>
                  </a:cubicBezTo>
                  <a:close/>
                  <a:moveTo>
                    <a:pt x="3987" y="0"/>
                  </a:moveTo>
                  <a:lnTo>
                    <a:pt x="3992" y="0"/>
                  </a:lnTo>
                  <a:cubicBezTo>
                    <a:pt x="3993" y="0"/>
                    <a:pt x="3995" y="1"/>
                    <a:pt x="3995" y="3"/>
                  </a:cubicBezTo>
                  <a:cubicBezTo>
                    <a:pt x="3995" y="4"/>
                    <a:pt x="3993" y="5"/>
                    <a:pt x="3992" y="5"/>
                  </a:cubicBezTo>
                  <a:lnTo>
                    <a:pt x="3987" y="5"/>
                  </a:lnTo>
                  <a:cubicBezTo>
                    <a:pt x="3985" y="5"/>
                    <a:pt x="3984" y="4"/>
                    <a:pt x="3984" y="3"/>
                  </a:cubicBezTo>
                  <a:cubicBezTo>
                    <a:pt x="3984" y="1"/>
                    <a:pt x="3985" y="0"/>
                    <a:pt x="3987" y="0"/>
                  </a:cubicBezTo>
                  <a:close/>
                  <a:moveTo>
                    <a:pt x="4003" y="0"/>
                  </a:moveTo>
                  <a:lnTo>
                    <a:pt x="4008" y="0"/>
                  </a:lnTo>
                  <a:cubicBezTo>
                    <a:pt x="4009" y="0"/>
                    <a:pt x="4011" y="1"/>
                    <a:pt x="4011" y="3"/>
                  </a:cubicBezTo>
                  <a:cubicBezTo>
                    <a:pt x="4011" y="4"/>
                    <a:pt x="4009" y="5"/>
                    <a:pt x="4008" y="5"/>
                  </a:cubicBezTo>
                  <a:lnTo>
                    <a:pt x="4003" y="5"/>
                  </a:lnTo>
                  <a:cubicBezTo>
                    <a:pt x="4001" y="5"/>
                    <a:pt x="4000" y="4"/>
                    <a:pt x="4000" y="3"/>
                  </a:cubicBezTo>
                  <a:cubicBezTo>
                    <a:pt x="4000" y="1"/>
                    <a:pt x="4001" y="0"/>
                    <a:pt x="4003" y="0"/>
                  </a:cubicBezTo>
                  <a:close/>
                  <a:moveTo>
                    <a:pt x="4019" y="0"/>
                  </a:moveTo>
                  <a:lnTo>
                    <a:pt x="4024" y="0"/>
                  </a:lnTo>
                  <a:cubicBezTo>
                    <a:pt x="4025" y="0"/>
                    <a:pt x="4027" y="1"/>
                    <a:pt x="4027" y="3"/>
                  </a:cubicBezTo>
                  <a:cubicBezTo>
                    <a:pt x="4027" y="4"/>
                    <a:pt x="4025" y="5"/>
                    <a:pt x="4024" y="5"/>
                  </a:cubicBezTo>
                  <a:lnTo>
                    <a:pt x="4019" y="5"/>
                  </a:lnTo>
                  <a:cubicBezTo>
                    <a:pt x="4017" y="5"/>
                    <a:pt x="4016" y="4"/>
                    <a:pt x="4016" y="3"/>
                  </a:cubicBezTo>
                  <a:cubicBezTo>
                    <a:pt x="4016" y="1"/>
                    <a:pt x="4017" y="0"/>
                    <a:pt x="4019" y="0"/>
                  </a:cubicBezTo>
                  <a:close/>
                  <a:moveTo>
                    <a:pt x="4035" y="0"/>
                  </a:moveTo>
                  <a:lnTo>
                    <a:pt x="4040" y="0"/>
                  </a:lnTo>
                  <a:cubicBezTo>
                    <a:pt x="4041" y="0"/>
                    <a:pt x="4043" y="1"/>
                    <a:pt x="4043" y="3"/>
                  </a:cubicBezTo>
                  <a:cubicBezTo>
                    <a:pt x="4043" y="4"/>
                    <a:pt x="4041" y="5"/>
                    <a:pt x="4040" y="5"/>
                  </a:cubicBezTo>
                  <a:lnTo>
                    <a:pt x="4035" y="5"/>
                  </a:lnTo>
                  <a:cubicBezTo>
                    <a:pt x="4033" y="5"/>
                    <a:pt x="4032" y="4"/>
                    <a:pt x="4032" y="3"/>
                  </a:cubicBezTo>
                  <a:cubicBezTo>
                    <a:pt x="4032" y="1"/>
                    <a:pt x="4033" y="0"/>
                    <a:pt x="4035" y="0"/>
                  </a:cubicBezTo>
                  <a:close/>
                  <a:moveTo>
                    <a:pt x="4051" y="0"/>
                  </a:moveTo>
                  <a:lnTo>
                    <a:pt x="4056" y="0"/>
                  </a:lnTo>
                  <a:cubicBezTo>
                    <a:pt x="4057" y="0"/>
                    <a:pt x="4059" y="1"/>
                    <a:pt x="4059" y="3"/>
                  </a:cubicBezTo>
                  <a:cubicBezTo>
                    <a:pt x="4059" y="4"/>
                    <a:pt x="4057" y="5"/>
                    <a:pt x="4056" y="5"/>
                  </a:cubicBezTo>
                  <a:lnTo>
                    <a:pt x="4051" y="5"/>
                  </a:lnTo>
                  <a:cubicBezTo>
                    <a:pt x="4049" y="5"/>
                    <a:pt x="4048" y="4"/>
                    <a:pt x="4048" y="3"/>
                  </a:cubicBezTo>
                  <a:cubicBezTo>
                    <a:pt x="4048" y="1"/>
                    <a:pt x="4049" y="0"/>
                    <a:pt x="4051" y="0"/>
                  </a:cubicBezTo>
                  <a:close/>
                  <a:moveTo>
                    <a:pt x="4067" y="0"/>
                  </a:moveTo>
                  <a:lnTo>
                    <a:pt x="4072" y="0"/>
                  </a:lnTo>
                  <a:cubicBezTo>
                    <a:pt x="4073" y="0"/>
                    <a:pt x="4075" y="1"/>
                    <a:pt x="4075" y="3"/>
                  </a:cubicBezTo>
                  <a:cubicBezTo>
                    <a:pt x="4075" y="4"/>
                    <a:pt x="4073" y="5"/>
                    <a:pt x="4072" y="5"/>
                  </a:cubicBezTo>
                  <a:lnTo>
                    <a:pt x="4067" y="5"/>
                  </a:lnTo>
                  <a:cubicBezTo>
                    <a:pt x="4065" y="5"/>
                    <a:pt x="4064" y="4"/>
                    <a:pt x="4064" y="3"/>
                  </a:cubicBezTo>
                  <a:cubicBezTo>
                    <a:pt x="4064" y="1"/>
                    <a:pt x="4065" y="0"/>
                    <a:pt x="4067" y="0"/>
                  </a:cubicBezTo>
                  <a:close/>
                  <a:moveTo>
                    <a:pt x="4083" y="0"/>
                  </a:moveTo>
                  <a:lnTo>
                    <a:pt x="4088" y="0"/>
                  </a:lnTo>
                  <a:cubicBezTo>
                    <a:pt x="4089" y="0"/>
                    <a:pt x="4091" y="1"/>
                    <a:pt x="4091" y="3"/>
                  </a:cubicBezTo>
                  <a:cubicBezTo>
                    <a:pt x="4091" y="4"/>
                    <a:pt x="4089" y="5"/>
                    <a:pt x="4088" y="5"/>
                  </a:cubicBezTo>
                  <a:lnTo>
                    <a:pt x="4083" y="5"/>
                  </a:lnTo>
                  <a:cubicBezTo>
                    <a:pt x="4081" y="5"/>
                    <a:pt x="4080" y="4"/>
                    <a:pt x="4080" y="3"/>
                  </a:cubicBezTo>
                  <a:cubicBezTo>
                    <a:pt x="4080" y="1"/>
                    <a:pt x="4081" y="0"/>
                    <a:pt x="4083" y="0"/>
                  </a:cubicBezTo>
                  <a:close/>
                  <a:moveTo>
                    <a:pt x="4099" y="0"/>
                  </a:moveTo>
                  <a:lnTo>
                    <a:pt x="4104" y="0"/>
                  </a:lnTo>
                  <a:cubicBezTo>
                    <a:pt x="4105" y="0"/>
                    <a:pt x="4107" y="1"/>
                    <a:pt x="4107" y="3"/>
                  </a:cubicBezTo>
                  <a:cubicBezTo>
                    <a:pt x="4107" y="4"/>
                    <a:pt x="4105" y="5"/>
                    <a:pt x="4104" y="5"/>
                  </a:cubicBezTo>
                  <a:lnTo>
                    <a:pt x="4099" y="5"/>
                  </a:lnTo>
                  <a:cubicBezTo>
                    <a:pt x="4097" y="5"/>
                    <a:pt x="4096" y="4"/>
                    <a:pt x="4096" y="3"/>
                  </a:cubicBezTo>
                  <a:cubicBezTo>
                    <a:pt x="4096" y="1"/>
                    <a:pt x="4097" y="0"/>
                    <a:pt x="4099" y="0"/>
                  </a:cubicBezTo>
                  <a:close/>
                  <a:moveTo>
                    <a:pt x="4115" y="0"/>
                  </a:moveTo>
                  <a:lnTo>
                    <a:pt x="4120" y="0"/>
                  </a:lnTo>
                  <a:cubicBezTo>
                    <a:pt x="4121" y="0"/>
                    <a:pt x="4123" y="1"/>
                    <a:pt x="4123" y="3"/>
                  </a:cubicBezTo>
                  <a:cubicBezTo>
                    <a:pt x="4123" y="4"/>
                    <a:pt x="4121" y="5"/>
                    <a:pt x="4120" y="5"/>
                  </a:cubicBezTo>
                  <a:lnTo>
                    <a:pt x="4115" y="5"/>
                  </a:lnTo>
                  <a:cubicBezTo>
                    <a:pt x="4113" y="5"/>
                    <a:pt x="4112" y="4"/>
                    <a:pt x="4112" y="3"/>
                  </a:cubicBezTo>
                  <a:cubicBezTo>
                    <a:pt x="4112" y="1"/>
                    <a:pt x="4113" y="0"/>
                    <a:pt x="4115" y="0"/>
                  </a:cubicBezTo>
                  <a:close/>
                  <a:moveTo>
                    <a:pt x="4131" y="0"/>
                  </a:moveTo>
                  <a:lnTo>
                    <a:pt x="4136" y="0"/>
                  </a:lnTo>
                  <a:cubicBezTo>
                    <a:pt x="4137" y="0"/>
                    <a:pt x="4139" y="1"/>
                    <a:pt x="4139" y="3"/>
                  </a:cubicBezTo>
                  <a:cubicBezTo>
                    <a:pt x="4139" y="4"/>
                    <a:pt x="4137" y="5"/>
                    <a:pt x="4136" y="5"/>
                  </a:cubicBezTo>
                  <a:lnTo>
                    <a:pt x="4131" y="5"/>
                  </a:lnTo>
                  <a:cubicBezTo>
                    <a:pt x="4129" y="5"/>
                    <a:pt x="4128" y="4"/>
                    <a:pt x="4128" y="3"/>
                  </a:cubicBezTo>
                  <a:cubicBezTo>
                    <a:pt x="4128" y="1"/>
                    <a:pt x="4129" y="0"/>
                    <a:pt x="4131" y="0"/>
                  </a:cubicBezTo>
                  <a:close/>
                  <a:moveTo>
                    <a:pt x="4147" y="0"/>
                  </a:moveTo>
                  <a:lnTo>
                    <a:pt x="4152" y="0"/>
                  </a:lnTo>
                  <a:cubicBezTo>
                    <a:pt x="4153" y="0"/>
                    <a:pt x="4155" y="1"/>
                    <a:pt x="4155" y="3"/>
                  </a:cubicBezTo>
                  <a:cubicBezTo>
                    <a:pt x="4155" y="4"/>
                    <a:pt x="4153" y="5"/>
                    <a:pt x="4152" y="5"/>
                  </a:cubicBezTo>
                  <a:lnTo>
                    <a:pt x="4147" y="5"/>
                  </a:lnTo>
                  <a:cubicBezTo>
                    <a:pt x="4145" y="5"/>
                    <a:pt x="4144" y="4"/>
                    <a:pt x="4144" y="3"/>
                  </a:cubicBezTo>
                  <a:cubicBezTo>
                    <a:pt x="4144" y="1"/>
                    <a:pt x="4145" y="0"/>
                    <a:pt x="4147" y="0"/>
                  </a:cubicBezTo>
                  <a:close/>
                  <a:moveTo>
                    <a:pt x="4163" y="0"/>
                  </a:moveTo>
                  <a:lnTo>
                    <a:pt x="4168" y="0"/>
                  </a:lnTo>
                  <a:cubicBezTo>
                    <a:pt x="4169" y="0"/>
                    <a:pt x="4171" y="1"/>
                    <a:pt x="4171" y="3"/>
                  </a:cubicBezTo>
                  <a:cubicBezTo>
                    <a:pt x="4171" y="4"/>
                    <a:pt x="4169" y="5"/>
                    <a:pt x="4168" y="5"/>
                  </a:cubicBezTo>
                  <a:lnTo>
                    <a:pt x="4163" y="5"/>
                  </a:lnTo>
                  <a:cubicBezTo>
                    <a:pt x="4161" y="5"/>
                    <a:pt x="4160" y="4"/>
                    <a:pt x="4160" y="3"/>
                  </a:cubicBezTo>
                  <a:cubicBezTo>
                    <a:pt x="4160" y="1"/>
                    <a:pt x="4161" y="0"/>
                    <a:pt x="4163" y="0"/>
                  </a:cubicBezTo>
                  <a:close/>
                  <a:moveTo>
                    <a:pt x="4179" y="0"/>
                  </a:moveTo>
                  <a:lnTo>
                    <a:pt x="4184" y="0"/>
                  </a:lnTo>
                  <a:cubicBezTo>
                    <a:pt x="4185" y="0"/>
                    <a:pt x="4187" y="1"/>
                    <a:pt x="4187" y="3"/>
                  </a:cubicBezTo>
                  <a:cubicBezTo>
                    <a:pt x="4187" y="4"/>
                    <a:pt x="4185" y="5"/>
                    <a:pt x="4184" y="5"/>
                  </a:cubicBezTo>
                  <a:lnTo>
                    <a:pt x="4179" y="5"/>
                  </a:lnTo>
                  <a:cubicBezTo>
                    <a:pt x="4177" y="5"/>
                    <a:pt x="4176" y="4"/>
                    <a:pt x="4176" y="3"/>
                  </a:cubicBezTo>
                  <a:cubicBezTo>
                    <a:pt x="4176" y="1"/>
                    <a:pt x="4177" y="0"/>
                    <a:pt x="4179" y="0"/>
                  </a:cubicBezTo>
                  <a:close/>
                  <a:moveTo>
                    <a:pt x="4195" y="0"/>
                  </a:moveTo>
                  <a:lnTo>
                    <a:pt x="4200" y="0"/>
                  </a:lnTo>
                  <a:cubicBezTo>
                    <a:pt x="4201" y="0"/>
                    <a:pt x="4203" y="1"/>
                    <a:pt x="4203" y="3"/>
                  </a:cubicBezTo>
                  <a:cubicBezTo>
                    <a:pt x="4203" y="4"/>
                    <a:pt x="4201" y="5"/>
                    <a:pt x="4200" y="5"/>
                  </a:cubicBezTo>
                  <a:lnTo>
                    <a:pt x="4195" y="5"/>
                  </a:lnTo>
                  <a:cubicBezTo>
                    <a:pt x="4193" y="5"/>
                    <a:pt x="4192" y="4"/>
                    <a:pt x="4192" y="3"/>
                  </a:cubicBezTo>
                  <a:cubicBezTo>
                    <a:pt x="4192" y="1"/>
                    <a:pt x="4193" y="0"/>
                    <a:pt x="4195" y="0"/>
                  </a:cubicBezTo>
                  <a:close/>
                  <a:moveTo>
                    <a:pt x="4211" y="0"/>
                  </a:moveTo>
                  <a:lnTo>
                    <a:pt x="4216" y="0"/>
                  </a:lnTo>
                  <a:cubicBezTo>
                    <a:pt x="4217" y="0"/>
                    <a:pt x="4219" y="1"/>
                    <a:pt x="4219" y="3"/>
                  </a:cubicBezTo>
                  <a:cubicBezTo>
                    <a:pt x="4219" y="4"/>
                    <a:pt x="4217" y="5"/>
                    <a:pt x="4216" y="5"/>
                  </a:cubicBezTo>
                  <a:lnTo>
                    <a:pt x="4211" y="5"/>
                  </a:lnTo>
                  <a:cubicBezTo>
                    <a:pt x="4209" y="5"/>
                    <a:pt x="4208" y="4"/>
                    <a:pt x="4208" y="3"/>
                  </a:cubicBezTo>
                  <a:cubicBezTo>
                    <a:pt x="4208" y="1"/>
                    <a:pt x="4209" y="0"/>
                    <a:pt x="4211" y="0"/>
                  </a:cubicBezTo>
                  <a:close/>
                  <a:moveTo>
                    <a:pt x="4227" y="0"/>
                  </a:moveTo>
                  <a:lnTo>
                    <a:pt x="4232" y="0"/>
                  </a:lnTo>
                  <a:cubicBezTo>
                    <a:pt x="4233" y="0"/>
                    <a:pt x="4235" y="1"/>
                    <a:pt x="4235" y="3"/>
                  </a:cubicBezTo>
                  <a:cubicBezTo>
                    <a:pt x="4235" y="4"/>
                    <a:pt x="4233" y="5"/>
                    <a:pt x="4232" y="5"/>
                  </a:cubicBezTo>
                  <a:lnTo>
                    <a:pt x="4227" y="5"/>
                  </a:lnTo>
                  <a:cubicBezTo>
                    <a:pt x="4225" y="5"/>
                    <a:pt x="4224" y="4"/>
                    <a:pt x="4224" y="3"/>
                  </a:cubicBezTo>
                  <a:cubicBezTo>
                    <a:pt x="4224" y="1"/>
                    <a:pt x="4225" y="0"/>
                    <a:pt x="4227" y="0"/>
                  </a:cubicBezTo>
                  <a:close/>
                  <a:moveTo>
                    <a:pt x="4243" y="0"/>
                  </a:moveTo>
                  <a:lnTo>
                    <a:pt x="4248" y="0"/>
                  </a:lnTo>
                  <a:cubicBezTo>
                    <a:pt x="4249" y="0"/>
                    <a:pt x="4251" y="1"/>
                    <a:pt x="4251" y="3"/>
                  </a:cubicBezTo>
                  <a:cubicBezTo>
                    <a:pt x="4251" y="4"/>
                    <a:pt x="4249" y="5"/>
                    <a:pt x="4248" y="5"/>
                  </a:cubicBezTo>
                  <a:lnTo>
                    <a:pt x="4243" y="5"/>
                  </a:lnTo>
                  <a:cubicBezTo>
                    <a:pt x="4241" y="5"/>
                    <a:pt x="4240" y="4"/>
                    <a:pt x="4240" y="3"/>
                  </a:cubicBezTo>
                  <a:cubicBezTo>
                    <a:pt x="4240" y="1"/>
                    <a:pt x="4241" y="0"/>
                    <a:pt x="4243" y="0"/>
                  </a:cubicBezTo>
                  <a:close/>
                  <a:moveTo>
                    <a:pt x="4259" y="0"/>
                  </a:moveTo>
                  <a:lnTo>
                    <a:pt x="4264" y="0"/>
                  </a:lnTo>
                  <a:cubicBezTo>
                    <a:pt x="4265" y="0"/>
                    <a:pt x="4267" y="1"/>
                    <a:pt x="4267" y="3"/>
                  </a:cubicBezTo>
                  <a:cubicBezTo>
                    <a:pt x="4267" y="4"/>
                    <a:pt x="4265" y="5"/>
                    <a:pt x="4264" y="5"/>
                  </a:cubicBezTo>
                  <a:lnTo>
                    <a:pt x="4259" y="5"/>
                  </a:lnTo>
                  <a:cubicBezTo>
                    <a:pt x="4257" y="5"/>
                    <a:pt x="4256" y="4"/>
                    <a:pt x="4256" y="3"/>
                  </a:cubicBezTo>
                  <a:cubicBezTo>
                    <a:pt x="4256" y="1"/>
                    <a:pt x="4257" y="0"/>
                    <a:pt x="4259" y="0"/>
                  </a:cubicBezTo>
                  <a:close/>
                  <a:moveTo>
                    <a:pt x="4275" y="0"/>
                  </a:moveTo>
                  <a:lnTo>
                    <a:pt x="4280" y="0"/>
                  </a:lnTo>
                  <a:cubicBezTo>
                    <a:pt x="4281" y="0"/>
                    <a:pt x="4283" y="1"/>
                    <a:pt x="4283" y="3"/>
                  </a:cubicBezTo>
                  <a:cubicBezTo>
                    <a:pt x="4283" y="4"/>
                    <a:pt x="4281" y="5"/>
                    <a:pt x="4280" y="5"/>
                  </a:cubicBezTo>
                  <a:lnTo>
                    <a:pt x="4275" y="5"/>
                  </a:lnTo>
                  <a:cubicBezTo>
                    <a:pt x="4273" y="5"/>
                    <a:pt x="4272" y="4"/>
                    <a:pt x="4272" y="3"/>
                  </a:cubicBezTo>
                  <a:cubicBezTo>
                    <a:pt x="4272" y="1"/>
                    <a:pt x="4273" y="0"/>
                    <a:pt x="4275" y="0"/>
                  </a:cubicBezTo>
                  <a:close/>
                  <a:moveTo>
                    <a:pt x="4291" y="0"/>
                  </a:moveTo>
                  <a:lnTo>
                    <a:pt x="4296" y="0"/>
                  </a:lnTo>
                  <a:cubicBezTo>
                    <a:pt x="4297" y="0"/>
                    <a:pt x="4299" y="1"/>
                    <a:pt x="4299" y="3"/>
                  </a:cubicBezTo>
                  <a:cubicBezTo>
                    <a:pt x="4299" y="4"/>
                    <a:pt x="4297" y="5"/>
                    <a:pt x="4296" y="5"/>
                  </a:cubicBezTo>
                  <a:lnTo>
                    <a:pt x="4291" y="5"/>
                  </a:lnTo>
                  <a:cubicBezTo>
                    <a:pt x="4289" y="5"/>
                    <a:pt x="4288" y="4"/>
                    <a:pt x="4288" y="3"/>
                  </a:cubicBezTo>
                  <a:cubicBezTo>
                    <a:pt x="4288" y="1"/>
                    <a:pt x="4289" y="0"/>
                    <a:pt x="4291" y="0"/>
                  </a:cubicBezTo>
                  <a:close/>
                  <a:moveTo>
                    <a:pt x="4307" y="0"/>
                  </a:moveTo>
                  <a:lnTo>
                    <a:pt x="4312" y="0"/>
                  </a:lnTo>
                  <a:cubicBezTo>
                    <a:pt x="4313" y="0"/>
                    <a:pt x="4315" y="1"/>
                    <a:pt x="4315" y="3"/>
                  </a:cubicBezTo>
                  <a:cubicBezTo>
                    <a:pt x="4315" y="4"/>
                    <a:pt x="4313" y="5"/>
                    <a:pt x="4312" y="5"/>
                  </a:cubicBezTo>
                  <a:lnTo>
                    <a:pt x="4307" y="5"/>
                  </a:lnTo>
                  <a:cubicBezTo>
                    <a:pt x="4305" y="5"/>
                    <a:pt x="4304" y="4"/>
                    <a:pt x="4304" y="3"/>
                  </a:cubicBezTo>
                  <a:cubicBezTo>
                    <a:pt x="4304" y="1"/>
                    <a:pt x="4305" y="0"/>
                    <a:pt x="4307" y="0"/>
                  </a:cubicBezTo>
                  <a:close/>
                  <a:moveTo>
                    <a:pt x="4323" y="0"/>
                  </a:moveTo>
                  <a:lnTo>
                    <a:pt x="4328" y="0"/>
                  </a:lnTo>
                  <a:cubicBezTo>
                    <a:pt x="4329" y="0"/>
                    <a:pt x="4331" y="1"/>
                    <a:pt x="4331" y="3"/>
                  </a:cubicBezTo>
                  <a:cubicBezTo>
                    <a:pt x="4331" y="4"/>
                    <a:pt x="4329" y="5"/>
                    <a:pt x="4328" y="5"/>
                  </a:cubicBezTo>
                  <a:lnTo>
                    <a:pt x="4323" y="5"/>
                  </a:lnTo>
                  <a:cubicBezTo>
                    <a:pt x="4321" y="5"/>
                    <a:pt x="4320" y="4"/>
                    <a:pt x="4320" y="3"/>
                  </a:cubicBezTo>
                  <a:cubicBezTo>
                    <a:pt x="4320" y="1"/>
                    <a:pt x="4321" y="0"/>
                    <a:pt x="4323" y="0"/>
                  </a:cubicBezTo>
                  <a:close/>
                  <a:moveTo>
                    <a:pt x="4339" y="0"/>
                  </a:moveTo>
                  <a:lnTo>
                    <a:pt x="4344" y="0"/>
                  </a:lnTo>
                  <a:cubicBezTo>
                    <a:pt x="4345" y="0"/>
                    <a:pt x="4347" y="1"/>
                    <a:pt x="4347" y="3"/>
                  </a:cubicBezTo>
                  <a:cubicBezTo>
                    <a:pt x="4347" y="4"/>
                    <a:pt x="4345" y="5"/>
                    <a:pt x="4344" y="5"/>
                  </a:cubicBezTo>
                  <a:lnTo>
                    <a:pt x="4339" y="5"/>
                  </a:lnTo>
                  <a:cubicBezTo>
                    <a:pt x="4337" y="5"/>
                    <a:pt x="4336" y="4"/>
                    <a:pt x="4336" y="3"/>
                  </a:cubicBezTo>
                  <a:cubicBezTo>
                    <a:pt x="4336" y="1"/>
                    <a:pt x="4337" y="0"/>
                    <a:pt x="4339" y="0"/>
                  </a:cubicBezTo>
                  <a:close/>
                  <a:moveTo>
                    <a:pt x="4355" y="0"/>
                  </a:moveTo>
                  <a:lnTo>
                    <a:pt x="4360" y="0"/>
                  </a:lnTo>
                  <a:cubicBezTo>
                    <a:pt x="4361" y="0"/>
                    <a:pt x="4363" y="1"/>
                    <a:pt x="4363" y="3"/>
                  </a:cubicBezTo>
                  <a:cubicBezTo>
                    <a:pt x="4363" y="4"/>
                    <a:pt x="4361" y="5"/>
                    <a:pt x="4360" y="5"/>
                  </a:cubicBezTo>
                  <a:lnTo>
                    <a:pt x="4355" y="5"/>
                  </a:lnTo>
                  <a:cubicBezTo>
                    <a:pt x="4353" y="5"/>
                    <a:pt x="4352" y="4"/>
                    <a:pt x="4352" y="3"/>
                  </a:cubicBezTo>
                  <a:cubicBezTo>
                    <a:pt x="4352" y="1"/>
                    <a:pt x="4353" y="0"/>
                    <a:pt x="4355" y="0"/>
                  </a:cubicBezTo>
                  <a:close/>
                  <a:moveTo>
                    <a:pt x="4371" y="0"/>
                  </a:moveTo>
                  <a:lnTo>
                    <a:pt x="4376" y="0"/>
                  </a:lnTo>
                  <a:cubicBezTo>
                    <a:pt x="4377" y="0"/>
                    <a:pt x="4379" y="1"/>
                    <a:pt x="4379" y="3"/>
                  </a:cubicBezTo>
                  <a:cubicBezTo>
                    <a:pt x="4379" y="4"/>
                    <a:pt x="4377" y="5"/>
                    <a:pt x="4376" y="5"/>
                  </a:cubicBezTo>
                  <a:lnTo>
                    <a:pt x="4371" y="5"/>
                  </a:lnTo>
                  <a:cubicBezTo>
                    <a:pt x="4369" y="5"/>
                    <a:pt x="4368" y="4"/>
                    <a:pt x="4368" y="3"/>
                  </a:cubicBezTo>
                  <a:cubicBezTo>
                    <a:pt x="4368" y="1"/>
                    <a:pt x="4369" y="0"/>
                    <a:pt x="4371" y="0"/>
                  </a:cubicBezTo>
                  <a:close/>
                  <a:moveTo>
                    <a:pt x="4387" y="0"/>
                  </a:moveTo>
                  <a:lnTo>
                    <a:pt x="4392" y="0"/>
                  </a:lnTo>
                  <a:cubicBezTo>
                    <a:pt x="4393" y="0"/>
                    <a:pt x="4395" y="1"/>
                    <a:pt x="4395" y="3"/>
                  </a:cubicBezTo>
                  <a:cubicBezTo>
                    <a:pt x="4395" y="4"/>
                    <a:pt x="4393" y="5"/>
                    <a:pt x="4392" y="5"/>
                  </a:cubicBezTo>
                  <a:lnTo>
                    <a:pt x="4387" y="5"/>
                  </a:lnTo>
                  <a:cubicBezTo>
                    <a:pt x="4385" y="5"/>
                    <a:pt x="4384" y="4"/>
                    <a:pt x="4384" y="3"/>
                  </a:cubicBezTo>
                  <a:cubicBezTo>
                    <a:pt x="4384" y="1"/>
                    <a:pt x="4385" y="0"/>
                    <a:pt x="4387" y="0"/>
                  </a:cubicBezTo>
                  <a:close/>
                  <a:moveTo>
                    <a:pt x="4403" y="0"/>
                  </a:moveTo>
                  <a:lnTo>
                    <a:pt x="4408" y="0"/>
                  </a:lnTo>
                  <a:cubicBezTo>
                    <a:pt x="4409" y="0"/>
                    <a:pt x="4411" y="1"/>
                    <a:pt x="4411" y="3"/>
                  </a:cubicBezTo>
                  <a:cubicBezTo>
                    <a:pt x="4411" y="4"/>
                    <a:pt x="4409" y="5"/>
                    <a:pt x="4408" y="5"/>
                  </a:cubicBezTo>
                  <a:lnTo>
                    <a:pt x="4403" y="5"/>
                  </a:lnTo>
                  <a:cubicBezTo>
                    <a:pt x="4401" y="5"/>
                    <a:pt x="4400" y="4"/>
                    <a:pt x="4400" y="3"/>
                  </a:cubicBezTo>
                  <a:cubicBezTo>
                    <a:pt x="4400" y="1"/>
                    <a:pt x="4401" y="0"/>
                    <a:pt x="4403" y="0"/>
                  </a:cubicBezTo>
                  <a:close/>
                  <a:moveTo>
                    <a:pt x="4419" y="0"/>
                  </a:moveTo>
                  <a:lnTo>
                    <a:pt x="4424" y="0"/>
                  </a:lnTo>
                  <a:cubicBezTo>
                    <a:pt x="4425" y="0"/>
                    <a:pt x="4427" y="1"/>
                    <a:pt x="4427" y="3"/>
                  </a:cubicBezTo>
                  <a:cubicBezTo>
                    <a:pt x="4427" y="4"/>
                    <a:pt x="4425" y="5"/>
                    <a:pt x="4424" y="5"/>
                  </a:cubicBezTo>
                  <a:lnTo>
                    <a:pt x="4419" y="5"/>
                  </a:lnTo>
                  <a:cubicBezTo>
                    <a:pt x="4417" y="5"/>
                    <a:pt x="4416" y="4"/>
                    <a:pt x="4416" y="3"/>
                  </a:cubicBezTo>
                  <a:cubicBezTo>
                    <a:pt x="4416" y="1"/>
                    <a:pt x="4417" y="0"/>
                    <a:pt x="4419" y="0"/>
                  </a:cubicBezTo>
                  <a:close/>
                  <a:moveTo>
                    <a:pt x="4435" y="0"/>
                  </a:moveTo>
                  <a:lnTo>
                    <a:pt x="4440" y="0"/>
                  </a:lnTo>
                  <a:cubicBezTo>
                    <a:pt x="4441" y="0"/>
                    <a:pt x="4443" y="1"/>
                    <a:pt x="4443" y="3"/>
                  </a:cubicBezTo>
                  <a:cubicBezTo>
                    <a:pt x="4443" y="4"/>
                    <a:pt x="4441" y="5"/>
                    <a:pt x="4440" y="5"/>
                  </a:cubicBezTo>
                  <a:lnTo>
                    <a:pt x="4435" y="5"/>
                  </a:lnTo>
                  <a:cubicBezTo>
                    <a:pt x="4433" y="5"/>
                    <a:pt x="4432" y="4"/>
                    <a:pt x="4432" y="3"/>
                  </a:cubicBezTo>
                  <a:cubicBezTo>
                    <a:pt x="4432" y="1"/>
                    <a:pt x="4433" y="0"/>
                    <a:pt x="4435" y="0"/>
                  </a:cubicBezTo>
                  <a:close/>
                  <a:moveTo>
                    <a:pt x="4451" y="0"/>
                  </a:moveTo>
                  <a:lnTo>
                    <a:pt x="4456" y="0"/>
                  </a:lnTo>
                  <a:cubicBezTo>
                    <a:pt x="4457" y="0"/>
                    <a:pt x="4459" y="1"/>
                    <a:pt x="4459" y="3"/>
                  </a:cubicBezTo>
                  <a:cubicBezTo>
                    <a:pt x="4459" y="4"/>
                    <a:pt x="4457" y="5"/>
                    <a:pt x="4456" y="5"/>
                  </a:cubicBezTo>
                  <a:lnTo>
                    <a:pt x="4451" y="5"/>
                  </a:lnTo>
                  <a:cubicBezTo>
                    <a:pt x="4449" y="5"/>
                    <a:pt x="4448" y="4"/>
                    <a:pt x="4448" y="3"/>
                  </a:cubicBezTo>
                  <a:cubicBezTo>
                    <a:pt x="4448" y="1"/>
                    <a:pt x="4449" y="0"/>
                    <a:pt x="4451" y="0"/>
                  </a:cubicBezTo>
                  <a:close/>
                  <a:moveTo>
                    <a:pt x="4467" y="0"/>
                  </a:moveTo>
                  <a:lnTo>
                    <a:pt x="4472" y="0"/>
                  </a:lnTo>
                  <a:cubicBezTo>
                    <a:pt x="4473" y="0"/>
                    <a:pt x="4475" y="1"/>
                    <a:pt x="4475" y="3"/>
                  </a:cubicBezTo>
                  <a:cubicBezTo>
                    <a:pt x="4475" y="4"/>
                    <a:pt x="4473" y="5"/>
                    <a:pt x="4472" y="5"/>
                  </a:cubicBezTo>
                  <a:lnTo>
                    <a:pt x="4467" y="5"/>
                  </a:lnTo>
                  <a:cubicBezTo>
                    <a:pt x="4465" y="5"/>
                    <a:pt x="4464" y="4"/>
                    <a:pt x="4464" y="3"/>
                  </a:cubicBezTo>
                  <a:cubicBezTo>
                    <a:pt x="4464" y="1"/>
                    <a:pt x="4465" y="0"/>
                    <a:pt x="4467" y="0"/>
                  </a:cubicBezTo>
                  <a:close/>
                  <a:moveTo>
                    <a:pt x="4483" y="0"/>
                  </a:moveTo>
                  <a:lnTo>
                    <a:pt x="4488" y="0"/>
                  </a:lnTo>
                  <a:cubicBezTo>
                    <a:pt x="4489" y="0"/>
                    <a:pt x="4491" y="1"/>
                    <a:pt x="4491" y="3"/>
                  </a:cubicBezTo>
                  <a:cubicBezTo>
                    <a:pt x="4491" y="4"/>
                    <a:pt x="4489" y="5"/>
                    <a:pt x="4488" y="5"/>
                  </a:cubicBezTo>
                  <a:lnTo>
                    <a:pt x="4483" y="5"/>
                  </a:lnTo>
                  <a:cubicBezTo>
                    <a:pt x="4481" y="5"/>
                    <a:pt x="4480" y="4"/>
                    <a:pt x="4480" y="3"/>
                  </a:cubicBezTo>
                  <a:cubicBezTo>
                    <a:pt x="4480" y="1"/>
                    <a:pt x="4481" y="0"/>
                    <a:pt x="4483" y="0"/>
                  </a:cubicBezTo>
                  <a:close/>
                  <a:moveTo>
                    <a:pt x="4499" y="0"/>
                  </a:moveTo>
                  <a:lnTo>
                    <a:pt x="4504" y="0"/>
                  </a:lnTo>
                  <a:cubicBezTo>
                    <a:pt x="4505" y="0"/>
                    <a:pt x="4507" y="1"/>
                    <a:pt x="4507" y="3"/>
                  </a:cubicBezTo>
                  <a:cubicBezTo>
                    <a:pt x="4507" y="4"/>
                    <a:pt x="4505" y="5"/>
                    <a:pt x="4504" y="5"/>
                  </a:cubicBezTo>
                  <a:lnTo>
                    <a:pt x="4499" y="5"/>
                  </a:lnTo>
                  <a:cubicBezTo>
                    <a:pt x="4497" y="5"/>
                    <a:pt x="4496" y="4"/>
                    <a:pt x="4496" y="3"/>
                  </a:cubicBezTo>
                  <a:cubicBezTo>
                    <a:pt x="4496" y="1"/>
                    <a:pt x="4497" y="0"/>
                    <a:pt x="4499" y="0"/>
                  </a:cubicBezTo>
                  <a:close/>
                  <a:moveTo>
                    <a:pt x="4515" y="0"/>
                  </a:moveTo>
                  <a:lnTo>
                    <a:pt x="4520" y="0"/>
                  </a:lnTo>
                  <a:cubicBezTo>
                    <a:pt x="4521" y="0"/>
                    <a:pt x="4523" y="1"/>
                    <a:pt x="4523" y="3"/>
                  </a:cubicBezTo>
                  <a:cubicBezTo>
                    <a:pt x="4523" y="4"/>
                    <a:pt x="4521" y="5"/>
                    <a:pt x="4520" y="5"/>
                  </a:cubicBezTo>
                  <a:lnTo>
                    <a:pt x="4515" y="5"/>
                  </a:lnTo>
                  <a:cubicBezTo>
                    <a:pt x="4513" y="5"/>
                    <a:pt x="4512" y="4"/>
                    <a:pt x="4512" y="3"/>
                  </a:cubicBezTo>
                  <a:cubicBezTo>
                    <a:pt x="4512" y="1"/>
                    <a:pt x="4513" y="0"/>
                    <a:pt x="4515" y="0"/>
                  </a:cubicBezTo>
                  <a:close/>
                  <a:moveTo>
                    <a:pt x="4531" y="0"/>
                  </a:moveTo>
                  <a:lnTo>
                    <a:pt x="4536" y="0"/>
                  </a:lnTo>
                  <a:cubicBezTo>
                    <a:pt x="4537" y="0"/>
                    <a:pt x="4539" y="1"/>
                    <a:pt x="4539" y="3"/>
                  </a:cubicBezTo>
                  <a:cubicBezTo>
                    <a:pt x="4539" y="4"/>
                    <a:pt x="4537" y="5"/>
                    <a:pt x="4536" y="5"/>
                  </a:cubicBezTo>
                  <a:lnTo>
                    <a:pt x="4531" y="5"/>
                  </a:lnTo>
                  <a:cubicBezTo>
                    <a:pt x="4529" y="5"/>
                    <a:pt x="4528" y="4"/>
                    <a:pt x="4528" y="3"/>
                  </a:cubicBezTo>
                  <a:cubicBezTo>
                    <a:pt x="4528" y="1"/>
                    <a:pt x="4529" y="0"/>
                    <a:pt x="4531" y="0"/>
                  </a:cubicBezTo>
                  <a:close/>
                  <a:moveTo>
                    <a:pt x="4547" y="0"/>
                  </a:moveTo>
                  <a:lnTo>
                    <a:pt x="4552" y="0"/>
                  </a:lnTo>
                  <a:cubicBezTo>
                    <a:pt x="4553" y="0"/>
                    <a:pt x="4555" y="1"/>
                    <a:pt x="4555" y="3"/>
                  </a:cubicBezTo>
                  <a:cubicBezTo>
                    <a:pt x="4555" y="4"/>
                    <a:pt x="4553" y="5"/>
                    <a:pt x="4552" y="5"/>
                  </a:cubicBezTo>
                  <a:lnTo>
                    <a:pt x="4547" y="5"/>
                  </a:lnTo>
                  <a:cubicBezTo>
                    <a:pt x="4545" y="5"/>
                    <a:pt x="4544" y="4"/>
                    <a:pt x="4544" y="3"/>
                  </a:cubicBezTo>
                  <a:cubicBezTo>
                    <a:pt x="4544" y="1"/>
                    <a:pt x="4545" y="0"/>
                    <a:pt x="4547" y="0"/>
                  </a:cubicBezTo>
                  <a:close/>
                  <a:moveTo>
                    <a:pt x="4563" y="0"/>
                  </a:moveTo>
                  <a:lnTo>
                    <a:pt x="4568" y="0"/>
                  </a:lnTo>
                  <a:cubicBezTo>
                    <a:pt x="4569" y="0"/>
                    <a:pt x="4571" y="1"/>
                    <a:pt x="4571" y="3"/>
                  </a:cubicBezTo>
                  <a:cubicBezTo>
                    <a:pt x="4571" y="4"/>
                    <a:pt x="4569" y="5"/>
                    <a:pt x="4568" y="5"/>
                  </a:cubicBezTo>
                  <a:lnTo>
                    <a:pt x="4563" y="5"/>
                  </a:lnTo>
                  <a:cubicBezTo>
                    <a:pt x="4561" y="5"/>
                    <a:pt x="4560" y="4"/>
                    <a:pt x="4560" y="3"/>
                  </a:cubicBezTo>
                  <a:cubicBezTo>
                    <a:pt x="4560" y="1"/>
                    <a:pt x="4561" y="0"/>
                    <a:pt x="4563" y="0"/>
                  </a:cubicBezTo>
                  <a:close/>
                  <a:moveTo>
                    <a:pt x="4579" y="0"/>
                  </a:moveTo>
                  <a:lnTo>
                    <a:pt x="4584" y="0"/>
                  </a:lnTo>
                  <a:cubicBezTo>
                    <a:pt x="4585" y="0"/>
                    <a:pt x="4587" y="1"/>
                    <a:pt x="4587" y="3"/>
                  </a:cubicBezTo>
                  <a:cubicBezTo>
                    <a:pt x="4587" y="4"/>
                    <a:pt x="4585" y="5"/>
                    <a:pt x="4584" y="5"/>
                  </a:cubicBezTo>
                  <a:lnTo>
                    <a:pt x="4579" y="5"/>
                  </a:lnTo>
                  <a:cubicBezTo>
                    <a:pt x="4577" y="5"/>
                    <a:pt x="4576" y="4"/>
                    <a:pt x="4576" y="3"/>
                  </a:cubicBezTo>
                  <a:cubicBezTo>
                    <a:pt x="4576" y="1"/>
                    <a:pt x="4577" y="0"/>
                    <a:pt x="4579" y="0"/>
                  </a:cubicBezTo>
                  <a:close/>
                  <a:moveTo>
                    <a:pt x="4595" y="0"/>
                  </a:moveTo>
                  <a:lnTo>
                    <a:pt x="4600" y="0"/>
                  </a:lnTo>
                  <a:cubicBezTo>
                    <a:pt x="4601" y="0"/>
                    <a:pt x="4603" y="1"/>
                    <a:pt x="4603" y="3"/>
                  </a:cubicBezTo>
                  <a:cubicBezTo>
                    <a:pt x="4603" y="4"/>
                    <a:pt x="4601" y="5"/>
                    <a:pt x="4600" y="5"/>
                  </a:cubicBezTo>
                  <a:lnTo>
                    <a:pt x="4595" y="5"/>
                  </a:lnTo>
                  <a:cubicBezTo>
                    <a:pt x="4593" y="5"/>
                    <a:pt x="4592" y="4"/>
                    <a:pt x="4592" y="3"/>
                  </a:cubicBezTo>
                  <a:cubicBezTo>
                    <a:pt x="4592" y="1"/>
                    <a:pt x="4593" y="0"/>
                    <a:pt x="4595" y="0"/>
                  </a:cubicBezTo>
                  <a:close/>
                  <a:moveTo>
                    <a:pt x="4611" y="0"/>
                  </a:moveTo>
                  <a:lnTo>
                    <a:pt x="4616" y="0"/>
                  </a:lnTo>
                  <a:cubicBezTo>
                    <a:pt x="4617" y="0"/>
                    <a:pt x="4619" y="1"/>
                    <a:pt x="4619" y="3"/>
                  </a:cubicBezTo>
                  <a:cubicBezTo>
                    <a:pt x="4619" y="4"/>
                    <a:pt x="4617" y="5"/>
                    <a:pt x="4616" y="5"/>
                  </a:cubicBezTo>
                  <a:lnTo>
                    <a:pt x="4611" y="5"/>
                  </a:lnTo>
                  <a:cubicBezTo>
                    <a:pt x="4609" y="5"/>
                    <a:pt x="4608" y="4"/>
                    <a:pt x="4608" y="3"/>
                  </a:cubicBezTo>
                  <a:cubicBezTo>
                    <a:pt x="4608" y="1"/>
                    <a:pt x="4609" y="0"/>
                    <a:pt x="4611" y="0"/>
                  </a:cubicBezTo>
                  <a:close/>
                  <a:moveTo>
                    <a:pt x="4627" y="0"/>
                  </a:moveTo>
                  <a:lnTo>
                    <a:pt x="4632" y="0"/>
                  </a:lnTo>
                  <a:cubicBezTo>
                    <a:pt x="4633" y="0"/>
                    <a:pt x="4635" y="1"/>
                    <a:pt x="4635" y="3"/>
                  </a:cubicBezTo>
                  <a:cubicBezTo>
                    <a:pt x="4635" y="4"/>
                    <a:pt x="4633" y="5"/>
                    <a:pt x="4632" y="5"/>
                  </a:cubicBezTo>
                  <a:lnTo>
                    <a:pt x="4627" y="5"/>
                  </a:lnTo>
                  <a:cubicBezTo>
                    <a:pt x="4625" y="5"/>
                    <a:pt x="4624" y="4"/>
                    <a:pt x="4624" y="3"/>
                  </a:cubicBezTo>
                  <a:cubicBezTo>
                    <a:pt x="4624" y="1"/>
                    <a:pt x="4625" y="0"/>
                    <a:pt x="4627" y="0"/>
                  </a:cubicBezTo>
                  <a:close/>
                  <a:moveTo>
                    <a:pt x="4643" y="0"/>
                  </a:moveTo>
                  <a:lnTo>
                    <a:pt x="4648" y="0"/>
                  </a:lnTo>
                  <a:cubicBezTo>
                    <a:pt x="4649" y="0"/>
                    <a:pt x="4651" y="1"/>
                    <a:pt x="4651" y="3"/>
                  </a:cubicBezTo>
                  <a:cubicBezTo>
                    <a:pt x="4651" y="4"/>
                    <a:pt x="4649" y="5"/>
                    <a:pt x="4648" y="5"/>
                  </a:cubicBezTo>
                  <a:lnTo>
                    <a:pt x="4643" y="5"/>
                  </a:lnTo>
                  <a:cubicBezTo>
                    <a:pt x="4641" y="5"/>
                    <a:pt x="4640" y="4"/>
                    <a:pt x="4640" y="3"/>
                  </a:cubicBezTo>
                  <a:cubicBezTo>
                    <a:pt x="4640" y="1"/>
                    <a:pt x="4641" y="0"/>
                    <a:pt x="4643" y="0"/>
                  </a:cubicBezTo>
                  <a:close/>
                  <a:moveTo>
                    <a:pt x="4659" y="0"/>
                  </a:moveTo>
                  <a:lnTo>
                    <a:pt x="4664" y="0"/>
                  </a:lnTo>
                  <a:cubicBezTo>
                    <a:pt x="4665" y="0"/>
                    <a:pt x="4667" y="1"/>
                    <a:pt x="4667" y="3"/>
                  </a:cubicBezTo>
                  <a:cubicBezTo>
                    <a:pt x="4667" y="4"/>
                    <a:pt x="4665" y="5"/>
                    <a:pt x="4664" y="5"/>
                  </a:cubicBezTo>
                  <a:lnTo>
                    <a:pt x="4659" y="5"/>
                  </a:lnTo>
                  <a:cubicBezTo>
                    <a:pt x="4657" y="5"/>
                    <a:pt x="4656" y="4"/>
                    <a:pt x="4656" y="3"/>
                  </a:cubicBezTo>
                  <a:cubicBezTo>
                    <a:pt x="4656" y="1"/>
                    <a:pt x="4657" y="0"/>
                    <a:pt x="4659" y="0"/>
                  </a:cubicBezTo>
                  <a:close/>
                  <a:moveTo>
                    <a:pt x="4675" y="0"/>
                  </a:moveTo>
                  <a:lnTo>
                    <a:pt x="4680" y="0"/>
                  </a:lnTo>
                  <a:cubicBezTo>
                    <a:pt x="4681" y="0"/>
                    <a:pt x="4683" y="1"/>
                    <a:pt x="4683" y="3"/>
                  </a:cubicBezTo>
                  <a:cubicBezTo>
                    <a:pt x="4683" y="4"/>
                    <a:pt x="4681" y="5"/>
                    <a:pt x="4680" y="5"/>
                  </a:cubicBezTo>
                  <a:lnTo>
                    <a:pt x="4675" y="5"/>
                  </a:lnTo>
                  <a:cubicBezTo>
                    <a:pt x="4673" y="5"/>
                    <a:pt x="4672" y="4"/>
                    <a:pt x="4672" y="3"/>
                  </a:cubicBezTo>
                  <a:cubicBezTo>
                    <a:pt x="4672" y="1"/>
                    <a:pt x="4673" y="0"/>
                    <a:pt x="4675" y="0"/>
                  </a:cubicBezTo>
                  <a:close/>
                  <a:moveTo>
                    <a:pt x="4691" y="0"/>
                  </a:moveTo>
                  <a:lnTo>
                    <a:pt x="4696" y="0"/>
                  </a:lnTo>
                  <a:cubicBezTo>
                    <a:pt x="4697" y="0"/>
                    <a:pt x="4699" y="1"/>
                    <a:pt x="4699" y="3"/>
                  </a:cubicBezTo>
                  <a:cubicBezTo>
                    <a:pt x="4699" y="4"/>
                    <a:pt x="4697" y="5"/>
                    <a:pt x="4696" y="5"/>
                  </a:cubicBezTo>
                  <a:lnTo>
                    <a:pt x="4691" y="5"/>
                  </a:lnTo>
                  <a:cubicBezTo>
                    <a:pt x="4689" y="5"/>
                    <a:pt x="4688" y="4"/>
                    <a:pt x="4688" y="3"/>
                  </a:cubicBezTo>
                  <a:cubicBezTo>
                    <a:pt x="4688" y="1"/>
                    <a:pt x="4689" y="0"/>
                    <a:pt x="4691" y="0"/>
                  </a:cubicBezTo>
                  <a:close/>
                  <a:moveTo>
                    <a:pt x="4707" y="0"/>
                  </a:moveTo>
                  <a:lnTo>
                    <a:pt x="4712" y="0"/>
                  </a:lnTo>
                  <a:cubicBezTo>
                    <a:pt x="4713" y="0"/>
                    <a:pt x="4715" y="1"/>
                    <a:pt x="4715" y="3"/>
                  </a:cubicBezTo>
                  <a:cubicBezTo>
                    <a:pt x="4715" y="4"/>
                    <a:pt x="4713" y="5"/>
                    <a:pt x="4712" y="5"/>
                  </a:cubicBezTo>
                  <a:lnTo>
                    <a:pt x="4707" y="5"/>
                  </a:lnTo>
                  <a:cubicBezTo>
                    <a:pt x="4705" y="5"/>
                    <a:pt x="4704" y="4"/>
                    <a:pt x="4704" y="3"/>
                  </a:cubicBezTo>
                  <a:cubicBezTo>
                    <a:pt x="4704" y="1"/>
                    <a:pt x="4705" y="0"/>
                    <a:pt x="4707" y="0"/>
                  </a:cubicBezTo>
                  <a:close/>
                  <a:moveTo>
                    <a:pt x="4723" y="0"/>
                  </a:moveTo>
                  <a:lnTo>
                    <a:pt x="4728" y="0"/>
                  </a:lnTo>
                  <a:cubicBezTo>
                    <a:pt x="4729" y="0"/>
                    <a:pt x="4731" y="1"/>
                    <a:pt x="4731" y="3"/>
                  </a:cubicBezTo>
                  <a:cubicBezTo>
                    <a:pt x="4731" y="4"/>
                    <a:pt x="4729" y="5"/>
                    <a:pt x="4728" y="5"/>
                  </a:cubicBezTo>
                  <a:lnTo>
                    <a:pt x="4723" y="5"/>
                  </a:lnTo>
                  <a:cubicBezTo>
                    <a:pt x="4721" y="5"/>
                    <a:pt x="4720" y="4"/>
                    <a:pt x="4720" y="3"/>
                  </a:cubicBezTo>
                  <a:cubicBezTo>
                    <a:pt x="4720" y="1"/>
                    <a:pt x="4721" y="0"/>
                    <a:pt x="4723" y="0"/>
                  </a:cubicBezTo>
                  <a:close/>
                  <a:moveTo>
                    <a:pt x="4739" y="0"/>
                  </a:moveTo>
                  <a:lnTo>
                    <a:pt x="4744" y="0"/>
                  </a:lnTo>
                  <a:cubicBezTo>
                    <a:pt x="4745" y="0"/>
                    <a:pt x="4747" y="1"/>
                    <a:pt x="4747" y="3"/>
                  </a:cubicBezTo>
                  <a:cubicBezTo>
                    <a:pt x="4747" y="4"/>
                    <a:pt x="4745" y="5"/>
                    <a:pt x="4744" y="5"/>
                  </a:cubicBezTo>
                  <a:lnTo>
                    <a:pt x="4739" y="5"/>
                  </a:lnTo>
                  <a:cubicBezTo>
                    <a:pt x="4737" y="5"/>
                    <a:pt x="4736" y="4"/>
                    <a:pt x="4736" y="3"/>
                  </a:cubicBezTo>
                  <a:cubicBezTo>
                    <a:pt x="4736" y="1"/>
                    <a:pt x="4737" y="0"/>
                    <a:pt x="4739" y="0"/>
                  </a:cubicBezTo>
                  <a:close/>
                  <a:moveTo>
                    <a:pt x="4755" y="0"/>
                  </a:moveTo>
                  <a:lnTo>
                    <a:pt x="4760" y="0"/>
                  </a:lnTo>
                  <a:cubicBezTo>
                    <a:pt x="4761" y="0"/>
                    <a:pt x="4763" y="1"/>
                    <a:pt x="4763" y="3"/>
                  </a:cubicBezTo>
                  <a:cubicBezTo>
                    <a:pt x="4763" y="4"/>
                    <a:pt x="4761" y="5"/>
                    <a:pt x="4760" y="5"/>
                  </a:cubicBezTo>
                  <a:lnTo>
                    <a:pt x="4755" y="5"/>
                  </a:lnTo>
                  <a:cubicBezTo>
                    <a:pt x="4753" y="5"/>
                    <a:pt x="4752" y="4"/>
                    <a:pt x="4752" y="3"/>
                  </a:cubicBezTo>
                  <a:cubicBezTo>
                    <a:pt x="4752" y="1"/>
                    <a:pt x="4753" y="0"/>
                    <a:pt x="4755" y="0"/>
                  </a:cubicBezTo>
                  <a:close/>
                  <a:moveTo>
                    <a:pt x="4771" y="0"/>
                  </a:moveTo>
                  <a:lnTo>
                    <a:pt x="4776" y="0"/>
                  </a:lnTo>
                  <a:cubicBezTo>
                    <a:pt x="4777" y="0"/>
                    <a:pt x="4779" y="1"/>
                    <a:pt x="4779" y="3"/>
                  </a:cubicBezTo>
                  <a:cubicBezTo>
                    <a:pt x="4779" y="4"/>
                    <a:pt x="4777" y="5"/>
                    <a:pt x="4776" y="5"/>
                  </a:cubicBezTo>
                  <a:lnTo>
                    <a:pt x="4771" y="5"/>
                  </a:lnTo>
                  <a:cubicBezTo>
                    <a:pt x="4769" y="5"/>
                    <a:pt x="4768" y="4"/>
                    <a:pt x="4768" y="3"/>
                  </a:cubicBezTo>
                  <a:cubicBezTo>
                    <a:pt x="4768" y="1"/>
                    <a:pt x="4769" y="0"/>
                    <a:pt x="4771" y="0"/>
                  </a:cubicBezTo>
                  <a:close/>
                  <a:moveTo>
                    <a:pt x="4787" y="0"/>
                  </a:moveTo>
                  <a:lnTo>
                    <a:pt x="4792" y="0"/>
                  </a:lnTo>
                  <a:cubicBezTo>
                    <a:pt x="4793" y="0"/>
                    <a:pt x="4795" y="1"/>
                    <a:pt x="4795" y="3"/>
                  </a:cubicBezTo>
                  <a:cubicBezTo>
                    <a:pt x="4795" y="4"/>
                    <a:pt x="4793" y="5"/>
                    <a:pt x="4792" y="5"/>
                  </a:cubicBezTo>
                  <a:lnTo>
                    <a:pt x="4787" y="5"/>
                  </a:lnTo>
                  <a:cubicBezTo>
                    <a:pt x="4785" y="5"/>
                    <a:pt x="4784" y="4"/>
                    <a:pt x="4784" y="3"/>
                  </a:cubicBezTo>
                  <a:cubicBezTo>
                    <a:pt x="4784" y="1"/>
                    <a:pt x="4785" y="0"/>
                    <a:pt x="4787" y="0"/>
                  </a:cubicBezTo>
                  <a:close/>
                  <a:moveTo>
                    <a:pt x="4803" y="0"/>
                  </a:moveTo>
                  <a:lnTo>
                    <a:pt x="4808" y="0"/>
                  </a:lnTo>
                  <a:cubicBezTo>
                    <a:pt x="4809" y="0"/>
                    <a:pt x="4811" y="1"/>
                    <a:pt x="4811" y="3"/>
                  </a:cubicBezTo>
                  <a:cubicBezTo>
                    <a:pt x="4811" y="4"/>
                    <a:pt x="4809" y="5"/>
                    <a:pt x="4808" y="5"/>
                  </a:cubicBezTo>
                  <a:lnTo>
                    <a:pt x="4803" y="5"/>
                  </a:lnTo>
                  <a:cubicBezTo>
                    <a:pt x="4801" y="5"/>
                    <a:pt x="4800" y="4"/>
                    <a:pt x="4800" y="3"/>
                  </a:cubicBezTo>
                  <a:cubicBezTo>
                    <a:pt x="4800" y="1"/>
                    <a:pt x="4801" y="0"/>
                    <a:pt x="4803" y="0"/>
                  </a:cubicBezTo>
                  <a:close/>
                  <a:moveTo>
                    <a:pt x="4819" y="0"/>
                  </a:moveTo>
                  <a:lnTo>
                    <a:pt x="4824" y="0"/>
                  </a:lnTo>
                  <a:cubicBezTo>
                    <a:pt x="4825" y="0"/>
                    <a:pt x="4827" y="1"/>
                    <a:pt x="4827" y="3"/>
                  </a:cubicBezTo>
                  <a:cubicBezTo>
                    <a:pt x="4827" y="4"/>
                    <a:pt x="4825" y="5"/>
                    <a:pt x="4824" y="5"/>
                  </a:cubicBezTo>
                  <a:lnTo>
                    <a:pt x="4819" y="5"/>
                  </a:lnTo>
                  <a:cubicBezTo>
                    <a:pt x="4817" y="5"/>
                    <a:pt x="4816" y="4"/>
                    <a:pt x="4816" y="3"/>
                  </a:cubicBezTo>
                  <a:cubicBezTo>
                    <a:pt x="4816" y="1"/>
                    <a:pt x="4817" y="0"/>
                    <a:pt x="4819" y="0"/>
                  </a:cubicBezTo>
                  <a:close/>
                  <a:moveTo>
                    <a:pt x="4835" y="0"/>
                  </a:moveTo>
                  <a:lnTo>
                    <a:pt x="4840" y="0"/>
                  </a:lnTo>
                  <a:cubicBezTo>
                    <a:pt x="4841" y="0"/>
                    <a:pt x="4843" y="1"/>
                    <a:pt x="4843" y="3"/>
                  </a:cubicBezTo>
                  <a:cubicBezTo>
                    <a:pt x="4843" y="4"/>
                    <a:pt x="4841" y="5"/>
                    <a:pt x="4840" y="5"/>
                  </a:cubicBezTo>
                  <a:lnTo>
                    <a:pt x="4835" y="5"/>
                  </a:lnTo>
                  <a:cubicBezTo>
                    <a:pt x="4833" y="5"/>
                    <a:pt x="4832" y="4"/>
                    <a:pt x="4832" y="3"/>
                  </a:cubicBezTo>
                  <a:cubicBezTo>
                    <a:pt x="4832" y="1"/>
                    <a:pt x="4833" y="0"/>
                    <a:pt x="4835" y="0"/>
                  </a:cubicBezTo>
                  <a:close/>
                  <a:moveTo>
                    <a:pt x="4851" y="0"/>
                  </a:moveTo>
                  <a:lnTo>
                    <a:pt x="4856" y="0"/>
                  </a:lnTo>
                  <a:cubicBezTo>
                    <a:pt x="4857" y="0"/>
                    <a:pt x="4859" y="1"/>
                    <a:pt x="4859" y="3"/>
                  </a:cubicBezTo>
                  <a:cubicBezTo>
                    <a:pt x="4859" y="4"/>
                    <a:pt x="4857" y="5"/>
                    <a:pt x="4856" y="5"/>
                  </a:cubicBezTo>
                  <a:lnTo>
                    <a:pt x="4851" y="5"/>
                  </a:lnTo>
                  <a:cubicBezTo>
                    <a:pt x="4849" y="5"/>
                    <a:pt x="4848" y="4"/>
                    <a:pt x="4848" y="3"/>
                  </a:cubicBezTo>
                  <a:cubicBezTo>
                    <a:pt x="4848" y="1"/>
                    <a:pt x="4849" y="0"/>
                    <a:pt x="4851" y="0"/>
                  </a:cubicBezTo>
                  <a:close/>
                  <a:moveTo>
                    <a:pt x="4867" y="0"/>
                  </a:moveTo>
                  <a:lnTo>
                    <a:pt x="4872" y="0"/>
                  </a:lnTo>
                  <a:cubicBezTo>
                    <a:pt x="4873" y="0"/>
                    <a:pt x="4875" y="1"/>
                    <a:pt x="4875" y="3"/>
                  </a:cubicBezTo>
                  <a:cubicBezTo>
                    <a:pt x="4875" y="4"/>
                    <a:pt x="4873" y="5"/>
                    <a:pt x="4872" y="5"/>
                  </a:cubicBezTo>
                  <a:lnTo>
                    <a:pt x="4867" y="5"/>
                  </a:lnTo>
                  <a:cubicBezTo>
                    <a:pt x="4865" y="5"/>
                    <a:pt x="4864" y="4"/>
                    <a:pt x="4864" y="3"/>
                  </a:cubicBezTo>
                  <a:cubicBezTo>
                    <a:pt x="4864" y="1"/>
                    <a:pt x="4865" y="0"/>
                    <a:pt x="4867" y="0"/>
                  </a:cubicBezTo>
                  <a:close/>
                  <a:moveTo>
                    <a:pt x="4883" y="0"/>
                  </a:moveTo>
                  <a:lnTo>
                    <a:pt x="4888" y="0"/>
                  </a:lnTo>
                  <a:cubicBezTo>
                    <a:pt x="4889" y="0"/>
                    <a:pt x="4891" y="1"/>
                    <a:pt x="4891" y="3"/>
                  </a:cubicBezTo>
                  <a:cubicBezTo>
                    <a:pt x="4891" y="4"/>
                    <a:pt x="4889" y="5"/>
                    <a:pt x="4888" y="5"/>
                  </a:cubicBezTo>
                  <a:lnTo>
                    <a:pt x="4883" y="5"/>
                  </a:lnTo>
                  <a:cubicBezTo>
                    <a:pt x="4881" y="5"/>
                    <a:pt x="4880" y="4"/>
                    <a:pt x="4880" y="3"/>
                  </a:cubicBezTo>
                  <a:cubicBezTo>
                    <a:pt x="4880" y="1"/>
                    <a:pt x="4881" y="0"/>
                    <a:pt x="4883" y="0"/>
                  </a:cubicBezTo>
                  <a:close/>
                  <a:moveTo>
                    <a:pt x="4899" y="0"/>
                  </a:moveTo>
                  <a:lnTo>
                    <a:pt x="4904" y="0"/>
                  </a:lnTo>
                  <a:cubicBezTo>
                    <a:pt x="4905" y="0"/>
                    <a:pt x="4907" y="1"/>
                    <a:pt x="4907" y="3"/>
                  </a:cubicBezTo>
                  <a:cubicBezTo>
                    <a:pt x="4907" y="4"/>
                    <a:pt x="4905" y="5"/>
                    <a:pt x="4904" y="5"/>
                  </a:cubicBezTo>
                  <a:lnTo>
                    <a:pt x="4899" y="5"/>
                  </a:lnTo>
                  <a:cubicBezTo>
                    <a:pt x="4897" y="5"/>
                    <a:pt x="4896" y="4"/>
                    <a:pt x="4896" y="3"/>
                  </a:cubicBezTo>
                  <a:cubicBezTo>
                    <a:pt x="4896" y="1"/>
                    <a:pt x="4897" y="0"/>
                    <a:pt x="4899" y="0"/>
                  </a:cubicBezTo>
                  <a:close/>
                  <a:moveTo>
                    <a:pt x="4915" y="0"/>
                  </a:moveTo>
                  <a:lnTo>
                    <a:pt x="4920" y="0"/>
                  </a:lnTo>
                  <a:cubicBezTo>
                    <a:pt x="4921" y="0"/>
                    <a:pt x="4923" y="1"/>
                    <a:pt x="4923" y="3"/>
                  </a:cubicBezTo>
                  <a:cubicBezTo>
                    <a:pt x="4923" y="4"/>
                    <a:pt x="4921" y="5"/>
                    <a:pt x="4920" y="5"/>
                  </a:cubicBezTo>
                  <a:lnTo>
                    <a:pt x="4915" y="5"/>
                  </a:lnTo>
                  <a:cubicBezTo>
                    <a:pt x="4913" y="5"/>
                    <a:pt x="4912" y="4"/>
                    <a:pt x="4912" y="3"/>
                  </a:cubicBezTo>
                  <a:cubicBezTo>
                    <a:pt x="4912" y="1"/>
                    <a:pt x="4913" y="0"/>
                    <a:pt x="4915" y="0"/>
                  </a:cubicBezTo>
                  <a:close/>
                  <a:moveTo>
                    <a:pt x="4931" y="0"/>
                  </a:moveTo>
                  <a:lnTo>
                    <a:pt x="4936" y="0"/>
                  </a:lnTo>
                  <a:cubicBezTo>
                    <a:pt x="4937" y="0"/>
                    <a:pt x="4939" y="1"/>
                    <a:pt x="4939" y="3"/>
                  </a:cubicBezTo>
                  <a:cubicBezTo>
                    <a:pt x="4939" y="4"/>
                    <a:pt x="4937" y="5"/>
                    <a:pt x="4936" y="5"/>
                  </a:cubicBezTo>
                  <a:lnTo>
                    <a:pt x="4931" y="5"/>
                  </a:lnTo>
                  <a:cubicBezTo>
                    <a:pt x="4929" y="5"/>
                    <a:pt x="4928" y="4"/>
                    <a:pt x="4928" y="3"/>
                  </a:cubicBezTo>
                  <a:cubicBezTo>
                    <a:pt x="4928" y="1"/>
                    <a:pt x="4929" y="0"/>
                    <a:pt x="4931" y="0"/>
                  </a:cubicBezTo>
                  <a:close/>
                  <a:moveTo>
                    <a:pt x="4947" y="0"/>
                  </a:moveTo>
                  <a:lnTo>
                    <a:pt x="4952" y="0"/>
                  </a:lnTo>
                  <a:cubicBezTo>
                    <a:pt x="4953" y="0"/>
                    <a:pt x="4955" y="1"/>
                    <a:pt x="4955" y="3"/>
                  </a:cubicBezTo>
                  <a:cubicBezTo>
                    <a:pt x="4955" y="4"/>
                    <a:pt x="4953" y="5"/>
                    <a:pt x="4952" y="5"/>
                  </a:cubicBezTo>
                  <a:lnTo>
                    <a:pt x="4947" y="5"/>
                  </a:lnTo>
                  <a:cubicBezTo>
                    <a:pt x="4945" y="5"/>
                    <a:pt x="4944" y="4"/>
                    <a:pt x="4944" y="3"/>
                  </a:cubicBezTo>
                  <a:cubicBezTo>
                    <a:pt x="4944" y="1"/>
                    <a:pt x="4945" y="0"/>
                    <a:pt x="4947" y="0"/>
                  </a:cubicBezTo>
                  <a:close/>
                  <a:moveTo>
                    <a:pt x="4963" y="0"/>
                  </a:moveTo>
                  <a:lnTo>
                    <a:pt x="4968" y="0"/>
                  </a:lnTo>
                  <a:cubicBezTo>
                    <a:pt x="4969" y="0"/>
                    <a:pt x="4971" y="1"/>
                    <a:pt x="4971" y="3"/>
                  </a:cubicBezTo>
                  <a:cubicBezTo>
                    <a:pt x="4971" y="4"/>
                    <a:pt x="4969" y="5"/>
                    <a:pt x="4968" y="5"/>
                  </a:cubicBezTo>
                  <a:lnTo>
                    <a:pt x="4963" y="5"/>
                  </a:lnTo>
                  <a:cubicBezTo>
                    <a:pt x="4961" y="5"/>
                    <a:pt x="4960" y="4"/>
                    <a:pt x="4960" y="3"/>
                  </a:cubicBezTo>
                  <a:cubicBezTo>
                    <a:pt x="4960" y="1"/>
                    <a:pt x="4961" y="0"/>
                    <a:pt x="4963" y="0"/>
                  </a:cubicBezTo>
                  <a:close/>
                  <a:moveTo>
                    <a:pt x="4979" y="0"/>
                  </a:moveTo>
                  <a:lnTo>
                    <a:pt x="4984" y="0"/>
                  </a:lnTo>
                  <a:cubicBezTo>
                    <a:pt x="4985" y="0"/>
                    <a:pt x="4987" y="1"/>
                    <a:pt x="4987" y="3"/>
                  </a:cubicBezTo>
                  <a:cubicBezTo>
                    <a:pt x="4987" y="4"/>
                    <a:pt x="4985" y="5"/>
                    <a:pt x="4984" y="5"/>
                  </a:cubicBezTo>
                  <a:lnTo>
                    <a:pt x="4979" y="5"/>
                  </a:lnTo>
                  <a:cubicBezTo>
                    <a:pt x="4977" y="5"/>
                    <a:pt x="4976" y="4"/>
                    <a:pt x="4976" y="3"/>
                  </a:cubicBezTo>
                  <a:cubicBezTo>
                    <a:pt x="4976" y="1"/>
                    <a:pt x="4977" y="0"/>
                    <a:pt x="4979" y="0"/>
                  </a:cubicBezTo>
                  <a:close/>
                  <a:moveTo>
                    <a:pt x="4995" y="0"/>
                  </a:moveTo>
                  <a:lnTo>
                    <a:pt x="5000" y="0"/>
                  </a:lnTo>
                  <a:cubicBezTo>
                    <a:pt x="5001" y="0"/>
                    <a:pt x="5003" y="1"/>
                    <a:pt x="5003" y="3"/>
                  </a:cubicBezTo>
                  <a:cubicBezTo>
                    <a:pt x="5003" y="4"/>
                    <a:pt x="5001" y="5"/>
                    <a:pt x="5000" y="5"/>
                  </a:cubicBezTo>
                  <a:lnTo>
                    <a:pt x="4995" y="5"/>
                  </a:lnTo>
                  <a:cubicBezTo>
                    <a:pt x="4993" y="5"/>
                    <a:pt x="4992" y="4"/>
                    <a:pt x="4992" y="3"/>
                  </a:cubicBezTo>
                  <a:cubicBezTo>
                    <a:pt x="4992" y="1"/>
                    <a:pt x="4993" y="0"/>
                    <a:pt x="4995" y="0"/>
                  </a:cubicBezTo>
                  <a:close/>
                  <a:moveTo>
                    <a:pt x="5011" y="0"/>
                  </a:moveTo>
                  <a:lnTo>
                    <a:pt x="5016" y="0"/>
                  </a:lnTo>
                  <a:cubicBezTo>
                    <a:pt x="5017" y="0"/>
                    <a:pt x="5019" y="1"/>
                    <a:pt x="5019" y="3"/>
                  </a:cubicBezTo>
                  <a:cubicBezTo>
                    <a:pt x="5019" y="4"/>
                    <a:pt x="5017" y="5"/>
                    <a:pt x="5016" y="5"/>
                  </a:cubicBezTo>
                  <a:lnTo>
                    <a:pt x="5011" y="5"/>
                  </a:lnTo>
                  <a:cubicBezTo>
                    <a:pt x="5009" y="5"/>
                    <a:pt x="5008" y="4"/>
                    <a:pt x="5008" y="3"/>
                  </a:cubicBezTo>
                  <a:cubicBezTo>
                    <a:pt x="5008" y="1"/>
                    <a:pt x="5009" y="0"/>
                    <a:pt x="5011" y="0"/>
                  </a:cubicBezTo>
                  <a:close/>
                  <a:moveTo>
                    <a:pt x="5027" y="0"/>
                  </a:moveTo>
                  <a:lnTo>
                    <a:pt x="5032" y="0"/>
                  </a:lnTo>
                  <a:cubicBezTo>
                    <a:pt x="5033" y="0"/>
                    <a:pt x="5035" y="1"/>
                    <a:pt x="5035" y="3"/>
                  </a:cubicBezTo>
                  <a:cubicBezTo>
                    <a:pt x="5035" y="4"/>
                    <a:pt x="5033" y="5"/>
                    <a:pt x="5032" y="5"/>
                  </a:cubicBezTo>
                  <a:lnTo>
                    <a:pt x="5027" y="5"/>
                  </a:lnTo>
                  <a:cubicBezTo>
                    <a:pt x="5025" y="5"/>
                    <a:pt x="5024" y="4"/>
                    <a:pt x="5024" y="3"/>
                  </a:cubicBezTo>
                  <a:cubicBezTo>
                    <a:pt x="5024" y="1"/>
                    <a:pt x="5025" y="0"/>
                    <a:pt x="5027" y="0"/>
                  </a:cubicBezTo>
                  <a:close/>
                  <a:moveTo>
                    <a:pt x="5043" y="0"/>
                  </a:moveTo>
                  <a:lnTo>
                    <a:pt x="5048" y="0"/>
                  </a:lnTo>
                  <a:cubicBezTo>
                    <a:pt x="5049" y="0"/>
                    <a:pt x="5051" y="1"/>
                    <a:pt x="5051" y="3"/>
                  </a:cubicBezTo>
                  <a:cubicBezTo>
                    <a:pt x="5051" y="4"/>
                    <a:pt x="5049" y="5"/>
                    <a:pt x="5048" y="5"/>
                  </a:cubicBezTo>
                  <a:lnTo>
                    <a:pt x="5043" y="5"/>
                  </a:lnTo>
                  <a:cubicBezTo>
                    <a:pt x="5041" y="5"/>
                    <a:pt x="5040" y="4"/>
                    <a:pt x="5040" y="3"/>
                  </a:cubicBezTo>
                  <a:cubicBezTo>
                    <a:pt x="5040" y="1"/>
                    <a:pt x="5041" y="0"/>
                    <a:pt x="5043" y="0"/>
                  </a:cubicBezTo>
                  <a:close/>
                  <a:moveTo>
                    <a:pt x="5059" y="0"/>
                  </a:moveTo>
                  <a:lnTo>
                    <a:pt x="5064" y="0"/>
                  </a:lnTo>
                  <a:cubicBezTo>
                    <a:pt x="5065" y="0"/>
                    <a:pt x="5067" y="1"/>
                    <a:pt x="5067" y="3"/>
                  </a:cubicBezTo>
                  <a:cubicBezTo>
                    <a:pt x="5067" y="4"/>
                    <a:pt x="5065" y="5"/>
                    <a:pt x="5064" y="5"/>
                  </a:cubicBezTo>
                  <a:lnTo>
                    <a:pt x="5059" y="5"/>
                  </a:lnTo>
                  <a:cubicBezTo>
                    <a:pt x="5057" y="5"/>
                    <a:pt x="5056" y="4"/>
                    <a:pt x="5056" y="3"/>
                  </a:cubicBezTo>
                  <a:cubicBezTo>
                    <a:pt x="5056" y="1"/>
                    <a:pt x="5057" y="0"/>
                    <a:pt x="5059" y="0"/>
                  </a:cubicBezTo>
                  <a:close/>
                  <a:moveTo>
                    <a:pt x="5075" y="0"/>
                  </a:moveTo>
                  <a:lnTo>
                    <a:pt x="5080" y="0"/>
                  </a:lnTo>
                  <a:cubicBezTo>
                    <a:pt x="5081" y="0"/>
                    <a:pt x="5083" y="1"/>
                    <a:pt x="5083" y="3"/>
                  </a:cubicBezTo>
                  <a:cubicBezTo>
                    <a:pt x="5083" y="4"/>
                    <a:pt x="5081" y="5"/>
                    <a:pt x="5080" y="5"/>
                  </a:cubicBezTo>
                  <a:lnTo>
                    <a:pt x="5075" y="5"/>
                  </a:lnTo>
                  <a:cubicBezTo>
                    <a:pt x="5073" y="5"/>
                    <a:pt x="5072" y="4"/>
                    <a:pt x="5072" y="3"/>
                  </a:cubicBezTo>
                  <a:cubicBezTo>
                    <a:pt x="5072" y="1"/>
                    <a:pt x="5073" y="0"/>
                    <a:pt x="5075" y="0"/>
                  </a:cubicBezTo>
                  <a:close/>
                  <a:moveTo>
                    <a:pt x="5091" y="0"/>
                  </a:moveTo>
                  <a:lnTo>
                    <a:pt x="5096" y="0"/>
                  </a:lnTo>
                  <a:cubicBezTo>
                    <a:pt x="5097" y="0"/>
                    <a:pt x="5099" y="1"/>
                    <a:pt x="5099" y="3"/>
                  </a:cubicBezTo>
                  <a:cubicBezTo>
                    <a:pt x="5099" y="4"/>
                    <a:pt x="5097" y="5"/>
                    <a:pt x="5096" y="5"/>
                  </a:cubicBezTo>
                  <a:lnTo>
                    <a:pt x="5091" y="5"/>
                  </a:lnTo>
                  <a:cubicBezTo>
                    <a:pt x="5089" y="5"/>
                    <a:pt x="5088" y="4"/>
                    <a:pt x="5088" y="3"/>
                  </a:cubicBezTo>
                  <a:cubicBezTo>
                    <a:pt x="5088" y="1"/>
                    <a:pt x="5089" y="0"/>
                    <a:pt x="5091" y="0"/>
                  </a:cubicBezTo>
                  <a:close/>
                  <a:moveTo>
                    <a:pt x="5107" y="0"/>
                  </a:moveTo>
                  <a:lnTo>
                    <a:pt x="5112" y="0"/>
                  </a:lnTo>
                  <a:cubicBezTo>
                    <a:pt x="5113" y="0"/>
                    <a:pt x="5115" y="1"/>
                    <a:pt x="5115" y="3"/>
                  </a:cubicBezTo>
                  <a:cubicBezTo>
                    <a:pt x="5115" y="4"/>
                    <a:pt x="5113" y="5"/>
                    <a:pt x="5112" y="5"/>
                  </a:cubicBezTo>
                  <a:lnTo>
                    <a:pt x="5107" y="5"/>
                  </a:lnTo>
                  <a:cubicBezTo>
                    <a:pt x="5105" y="5"/>
                    <a:pt x="5104" y="4"/>
                    <a:pt x="5104" y="3"/>
                  </a:cubicBezTo>
                  <a:cubicBezTo>
                    <a:pt x="5104" y="1"/>
                    <a:pt x="5105" y="0"/>
                    <a:pt x="5107" y="0"/>
                  </a:cubicBezTo>
                  <a:close/>
                  <a:moveTo>
                    <a:pt x="5123" y="0"/>
                  </a:moveTo>
                  <a:lnTo>
                    <a:pt x="5128" y="0"/>
                  </a:lnTo>
                  <a:cubicBezTo>
                    <a:pt x="5129" y="0"/>
                    <a:pt x="5131" y="1"/>
                    <a:pt x="5131" y="3"/>
                  </a:cubicBezTo>
                  <a:cubicBezTo>
                    <a:pt x="5131" y="4"/>
                    <a:pt x="5129" y="5"/>
                    <a:pt x="5128" y="5"/>
                  </a:cubicBezTo>
                  <a:lnTo>
                    <a:pt x="5123" y="5"/>
                  </a:lnTo>
                  <a:cubicBezTo>
                    <a:pt x="5121" y="5"/>
                    <a:pt x="5120" y="4"/>
                    <a:pt x="5120" y="3"/>
                  </a:cubicBezTo>
                  <a:cubicBezTo>
                    <a:pt x="5120" y="1"/>
                    <a:pt x="5121" y="0"/>
                    <a:pt x="5123" y="0"/>
                  </a:cubicBezTo>
                  <a:close/>
                  <a:moveTo>
                    <a:pt x="5139" y="0"/>
                  </a:moveTo>
                  <a:lnTo>
                    <a:pt x="5144" y="0"/>
                  </a:lnTo>
                  <a:cubicBezTo>
                    <a:pt x="5145" y="0"/>
                    <a:pt x="5147" y="1"/>
                    <a:pt x="5147" y="3"/>
                  </a:cubicBezTo>
                  <a:cubicBezTo>
                    <a:pt x="5147" y="4"/>
                    <a:pt x="5145" y="5"/>
                    <a:pt x="5144" y="5"/>
                  </a:cubicBezTo>
                  <a:lnTo>
                    <a:pt x="5139" y="5"/>
                  </a:lnTo>
                  <a:cubicBezTo>
                    <a:pt x="5137" y="5"/>
                    <a:pt x="5136" y="4"/>
                    <a:pt x="5136" y="3"/>
                  </a:cubicBezTo>
                  <a:cubicBezTo>
                    <a:pt x="5136" y="1"/>
                    <a:pt x="5137" y="0"/>
                    <a:pt x="5139" y="0"/>
                  </a:cubicBezTo>
                  <a:close/>
                  <a:moveTo>
                    <a:pt x="5155" y="0"/>
                  </a:moveTo>
                  <a:lnTo>
                    <a:pt x="5160" y="0"/>
                  </a:lnTo>
                  <a:cubicBezTo>
                    <a:pt x="5161" y="0"/>
                    <a:pt x="5163" y="1"/>
                    <a:pt x="5163" y="3"/>
                  </a:cubicBezTo>
                  <a:cubicBezTo>
                    <a:pt x="5163" y="4"/>
                    <a:pt x="5161" y="5"/>
                    <a:pt x="5160" y="5"/>
                  </a:cubicBezTo>
                  <a:lnTo>
                    <a:pt x="5155" y="5"/>
                  </a:lnTo>
                  <a:cubicBezTo>
                    <a:pt x="5153" y="5"/>
                    <a:pt x="5152" y="4"/>
                    <a:pt x="5152" y="3"/>
                  </a:cubicBezTo>
                  <a:cubicBezTo>
                    <a:pt x="5152" y="1"/>
                    <a:pt x="5153" y="0"/>
                    <a:pt x="5155" y="0"/>
                  </a:cubicBezTo>
                  <a:close/>
                  <a:moveTo>
                    <a:pt x="5171" y="0"/>
                  </a:moveTo>
                  <a:lnTo>
                    <a:pt x="5176" y="0"/>
                  </a:lnTo>
                  <a:cubicBezTo>
                    <a:pt x="5177" y="0"/>
                    <a:pt x="5179" y="1"/>
                    <a:pt x="5179" y="3"/>
                  </a:cubicBezTo>
                  <a:cubicBezTo>
                    <a:pt x="5179" y="4"/>
                    <a:pt x="5177" y="5"/>
                    <a:pt x="5176" y="5"/>
                  </a:cubicBezTo>
                  <a:lnTo>
                    <a:pt x="5171" y="5"/>
                  </a:lnTo>
                  <a:cubicBezTo>
                    <a:pt x="5169" y="5"/>
                    <a:pt x="5168" y="4"/>
                    <a:pt x="5168" y="3"/>
                  </a:cubicBezTo>
                  <a:cubicBezTo>
                    <a:pt x="5168" y="1"/>
                    <a:pt x="5169" y="0"/>
                    <a:pt x="5171" y="0"/>
                  </a:cubicBezTo>
                  <a:close/>
                  <a:moveTo>
                    <a:pt x="5187" y="0"/>
                  </a:moveTo>
                  <a:lnTo>
                    <a:pt x="5192" y="0"/>
                  </a:lnTo>
                  <a:cubicBezTo>
                    <a:pt x="5193" y="0"/>
                    <a:pt x="5195" y="1"/>
                    <a:pt x="5195" y="3"/>
                  </a:cubicBezTo>
                  <a:cubicBezTo>
                    <a:pt x="5195" y="4"/>
                    <a:pt x="5193" y="5"/>
                    <a:pt x="5192" y="5"/>
                  </a:cubicBezTo>
                  <a:lnTo>
                    <a:pt x="5187" y="5"/>
                  </a:lnTo>
                  <a:cubicBezTo>
                    <a:pt x="5185" y="5"/>
                    <a:pt x="5184" y="4"/>
                    <a:pt x="5184" y="3"/>
                  </a:cubicBezTo>
                  <a:cubicBezTo>
                    <a:pt x="5184" y="1"/>
                    <a:pt x="5185" y="0"/>
                    <a:pt x="5187" y="0"/>
                  </a:cubicBezTo>
                  <a:close/>
                  <a:moveTo>
                    <a:pt x="5203" y="0"/>
                  </a:moveTo>
                  <a:lnTo>
                    <a:pt x="5208" y="0"/>
                  </a:lnTo>
                  <a:cubicBezTo>
                    <a:pt x="5209" y="0"/>
                    <a:pt x="5211" y="1"/>
                    <a:pt x="5211" y="3"/>
                  </a:cubicBezTo>
                  <a:cubicBezTo>
                    <a:pt x="5211" y="4"/>
                    <a:pt x="5209" y="5"/>
                    <a:pt x="5208" y="5"/>
                  </a:cubicBezTo>
                  <a:lnTo>
                    <a:pt x="5203" y="5"/>
                  </a:lnTo>
                  <a:cubicBezTo>
                    <a:pt x="5201" y="5"/>
                    <a:pt x="5200" y="4"/>
                    <a:pt x="5200" y="3"/>
                  </a:cubicBezTo>
                  <a:cubicBezTo>
                    <a:pt x="5200" y="1"/>
                    <a:pt x="5201" y="0"/>
                    <a:pt x="5203" y="0"/>
                  </a:cubicBezTo>
                  <a:close/>
                  <a:moveTo>
                    <a:pt x="5219" y="0"/>
                  </a:moveTo>
                  <a:lnTo>
                    <a:pt x="5224" y="0"/>
                  </a:lnTo>
                  <a:cubicBezTo>
                    <a:pt x="5225" y="0"/>
                    <a:pt x="5227" y="1"/>
                    <a:pt x="5227" y="3"/>
                  </a:cubicBezTo>
                  <a:cubicBezTo>
                    <a:pt x="5227" y="4"/>
                    <a:pt x="5225" y="5"/>
                    <a:pt x="5224" y="5"/>
                  </a:cubicBezTo>
                  <a:lnTo>
                    <a:pt x="5219" y="5"/>
                  </a:lnTo>
                  <a:cubicBezTo>
                    <a:pt x="5217" y="5"/>
                    <a:pt x="5216" y="4"/>
                    <a:pt x="5216" y="3"/>
                  </a:cubicBezTo>
                  <a:cubicBezTo>
                    <a:pt x="5216" y="1"/>
                    <a:pt x="5217" y="0"/>
                    <a:pt x="5219" y="0"/>
                  </a:cubicBezTo>
                  <a:close/>
                  <a:moveTo>
                    <a:pt x="5235" y="0"/>
                  </a:moveTo>
                  <a:lnTo>
                    <a:pt x="5240" y="0"/>
                  </a:lnTo>
                  <a:cubicBezTo>
                    <a:pt x="5241" y="0"/>
                    <a:pt x="5243" y="1"/>
                    <a:pt x="5243" y="3"/>
                  </a:cubicBezTo>
                  <a:cubicBezTo>
                    <a:pt x="5243" y="4"/>
                    <a:pt x="5241" y="5"/>
                    <a:pt x="5240" y="5"/>
                  </a:cubicBezTo>
                  <a:lnTo>
                    <a:pt x="5235" y="5"/>
                  </a:lnTo>
                  <a:cubicBezTo>
                    <a:pt x="5233" y="5"/>
                    <a:pt x="5232" y="4"/>
                    <a:pt x="5232" y="3"/>
                  </a:cubicBezTo>
                  <a:cubicBezTo>
                    <a:pt x="5232" y="1"/>
                    <a:pt x="5233" y="0"/>
                    <a:pt x="5235" y="0"/>
                  </a:cubicBezTo>
                  <a:close/>
                  <a:moveTo>
                    <a:pt x="5251" y="0"/>
                  </a:moveTo>
                  <a:lnTo>
                    <a:pt x="5256" y="0"/>
                  </a:lnTo>
                  <a:cubicBezTo>
                    <a:pt x="5257" y="0"/>
                    <a:pt x="5259" y="1"/>
                    <a:pt x="5259" y="3"/>
                  </a:cubicBezTo>
                  <a:cubicBezTo>
                    <a:pt x="5259" y="4"/>
                    <a:pt x="5257" y="5"/>
                    <a:pt x="5256" y="5"/>
                  </a:cubicBezTo>
                  <a:lnTo>
                    <a:pt x="5251" y="5"/>
                  </a:lnTo>
                  <a:cubicBezTo>
                    <a:pt x="5249" y="5"/>
                    <a:pt x="5248" y="4"/>
                    <a:pt x="5248" y="3"/>
                  </a:cubicBezTo>
                  <a:cubicBezTo>
                    <a:pt x="5248" y="1"/>
                    <a:pt x="5249" y="0"/>
                    <a:pt x="5251" y="0"/>
                  </a:cubicBezTo>
                  <a:close/>
                  <a:moveTo>
                    <a:pt x="5267" y="0"/>
                  </a:moveTo>
                  <a:lnTo>
                    <a:pt x="5272" y="0"/>
                  </a:lnTo>
                  <a:cubicBezTo>
                    <a:pt x="5273" y="0"/>
                    <a:pt x="5275" y="1"/>
                    <a:pt x="5275" y="3"/>
                  </a:cubicBezTo>
                  <a:cubicBezTo>
                    <a:pt x="5275" y="4"/>
                    <a:pt x="5273" y="5"/>
                    <a:pt x="5272" y="5"/>
                  </a:cubicBezTo>
                  <a:lnTo>
                    <a:pt x="5267" y="5"/>
                  </a:lnTo>
                  <a:cubicBezTo>
                    <a:pt x="5265" y="5"/>
                    <a:pt x="5264" y="4"/>
                    <a:pt x="5264" y="3"/>
                  </a:cubicBezTo>
                  <a:cubicBezTo>
                    <a:pt x="5264" y="1"/>
                    <a:pt x="5265" y="0"/>
                    <a:pt x="5267" y="0"/>
                  </a:cubicBezTo>
                  <a:close/>
                  <a:moveTo>
                    <a:pt x="5283" y="0"/>
                  </a:moveTo>
                  <a:lnTo>
                    <a:pt x="5288" y="0"/>
                  </a:lnTo>
                  <a:cubicBezTo>
                    <a:pt x="5289" y="0"/>
                    <a:pt x="5291" y="1"/>
                    <a:pt x="5291" y="3"/>
                  </a:cubicBezTo>
                  <a:cubicBezTo>
                    <a:pt x="5291" y="4"/>
                    <a:pt x="5289" y="5"/>
                    <a:pt x="5288" y="5"/>
                  </a:cubicBezTo>
                  <a:lnTo>
                    <a:pt x="5283" y="5"/>
                  </a:lnTo>
                  <a:cubicBezTo>
                    <a:pt x="5281" y="5"/>
                    <a:pt x="5280" y="4"/>
                    <a:pt x="5280" y="3"/>
                  </a:cubicBezTo>
                  <a:cubicBezTo>
                    <a:pt x="5280" y="1"/>
                    <a:pt x="5281" y="0"/>
                    <a:pt x="5283" y="0"/>
                  </a:cubicBezTo>
                  <a:close/>
                  <a:moveTo>
                    <a:pt x="5299" y="0"/>
                  </a:moveTo>
                  <a:lnTo>
                    <a:pt x="5304" y="0"/>
                  </a:lnTo>
                  <a:cubicBezTo>
                    <a:pt x="5305" y="0"/>
                    <a:pt x="5307" y="1"/>
                    <a:pt x="5307" y="3"/>
                  </a:cubicBezTo>
                  <a:cubicBezTo>
                    <a:pt x="5307" y="4"/>
                    <a:pt x="5305" y="5"/>
                    <a:pt x="5304" y="5"/>
                  </a:cubicBezTo>
                  <a:lnTo>
                    <a:pt x="5299" y="5"/>
                  </a:lnTo>
                  <a:cubicBezTo>
                    <a:pt x="5297" y="5"/>
                    <a:pt x="5296" y="4"/>
                    <a:pt x="5296" y="3"/>
                  </a:cubicBezTo>
                  <a:cubicBezTo>
                    <a:pt x="5296" y="1"/>
                    <a:pt x="5297" y="0"/>
                    <a:pt x="5299" y="0"/>
                  </a:cubicBezTo>
                  <a:close/>
                  <a:moveTo>
                    <a:pt x="5315" y="0"/>
                  </a:moveTo>
                  <a:lnTo>
                    <a:pt x="5320" y="0"/>
                  </a:lnTo>
                  <a:cubicBezTo>
                    <a:pt x="5321" y="0"/>
                    <a:pt x="5323" y="1"/>
                    <a:pt x="5323" y="3"/>
                  </a:cubicBezTo>
                  <a:cubicBezTo>
                    <a:pt x="5323" y="4"/>
                    <a:pt x="5321" y="5"/>
                    <a:pt x="5320" y="5"/>
                  </a:cubicBezTo>
                  <a:lnTo>
                    <a:pt x="5315" y="5"/>
                  </a:lnTo>
                  <a:cubicBezTo>
                    <a:pt x="5313" y="5"/>
                    <a:pt x="5312" y="4"/>
                    <a:pt x="5312" y="3"/>
                  </a:cubicBezTo>
                  <a:cubicBezTo>
                    <a:pt x="5312" y="1"/>
                    <a:pt x="5313" y="0"/>
                    <a:pt x="5315" y="0"/>
                  </a:cubicBezTo>
                  <a:close/>
                  <a:moveTo>
                    <a:pt x="5331" y="0"/>
                  </a:moveTo>
                  <a:lnTo>
                    <a:pt x="5336" y="0"/>
                  </a:lnTo>
                  <a:cubicBezTo>
                    <a:pt x="5337" y="0"/>
                    <a:pt x="5339" y="1"/>
                    <a:pt x="5339" y="3"/>
                  </a:cubicBezTo>
                  <a:cubicBezTo>
                    <a:pt x="5339" y="4"/>
                    <a:pt x="5337" y="5"/>
                    <a:pt x="5336" y="5"/>
                  </a:cubicBezTo>
                  <a:lnTo>
                    <a:pt x="5331" y="5"/>
                  </a:lnTo>
                  <a:cubicBezTo>
                    <a:pt x="5329" y="5"/>
                    <a:pt x="5328" y="4"/>
                    <a:pt x="5328" y="3"/>
                  </a:cubicBezTo>
                  <a:cubicBezTo>
                    <a:pt x="5328" y="1"/>
                    <a:pt x="5329" y="0"/>
                    <a:pt x="5331" y="0"/>
                  </a:cubicBezTo>
                  <a:close/>
                  <a:moveTo>
                    <a:pt x="5347" y="0"/>
                  </a:moveTo>
                  <a:lnTo>
                    <a:pt x="5352" y="0"/>
                  </a:lnTo>
                  <a:cubicBezTo>
                    <a:pt x="5353" y="0"/>
                    <a:pt x="5355" y="1"/>
                    <a:pt x="5355" y="3"/>
                  </a:cubicBezTo>
                  <a:cubicBezTo>
                    <a:pt x="5355" y="4"/>
                    <a:pt x="5353" y="5"/>
                    <a:pt x="5352" y="5"/>
                  </a:cubicBezTo>
                  <a:lnTo>
                    <a:pt x="5347" y="5"/>
                  </a:lnTo>
                  <a:cubicBezTo>
                    <a:pt x="5345" y="5"/>
                    <a:pt x="5344" y="4"/>
                    <a:pt x="5344" y="3"/>
                  </a:cubicBezTo>
                  <a:cubicBezTo>
                    <a:pt x="5344" y="1"/>
                    <a:pt x="5345" y="0"/>
                    <a:pt x="5347" y="0"/>
                  </a:cubicBezTo>
                  <a:close/>
                  <a:moveTo>
                    <a:pt x="5363" y="0"/>
                  </a:moveTo>
                  <a:lnTo>
                    <a:pt x="5368" y="0"/>
                  </a:lnTo>
                  <a:cubicBezTo>
                    <a:pt x="5369" y="0"/>
                    <a:pt x="5371" y="1"/>
                    <a:pt x="5371" y="3"/>
                  </a:cubicBezTo>
                  <a:cubicBezTo>
                    <a:pt x="5371" y="4"/>
                    <a:pt x="5369" y="5"/>
                    <a:pt x="5368" y="5"/>
                  </a:cubicBezTo>
                  <a:lnTo>
                    <a:pt x="5363" y="5"/>
                  </a:lnTo>
                  <a:cubicBezTo>
                    <a:pt x="5361" y="5"/>
                    <a:pt x="5360" y="4"/>
                    <a:pt x="5360" y="3"/>
                  </a:cubicBezTo>
                  <a:cubicBezTo>
                    <a:pt x="5360" y="1"/>
                    <a:pt x="5361" y="0"/>
                    <a:pt x="5363" y="0"/>
                  </a:cubicBezTo>
                  <a:close/>
                  <a:moveTo>
                    <a:pt x="5379" y="0"/>
                  </a:moveTo>
                  <a:lnTo>
                    <a:pt x="5384" y="0"/>
                  </a:lnTo>
                  <a:cubicBezTo>
                    <a:pt x="5385" y="0"/>
                    <a:pt x="5387" y="1"/>
                    <a:pt x="5387" y="3"/>
                  </a:cubicBezTo>
                  <a:cubicBezTo>
                    <a:pt x="5387" y="4"/>
                    <a:pt x="5385" y="5"/>
                    <a:pt x="5384" y="5"/>
                  </a:cubicBezTo>
                  <a:lnTo>
                    <a:pt x="5379" y="5"/>
                  </a:lnTo>
                  <a:cubicBezTo>
                    <a:pt x="5377" y="5"/>
                    <a:pt x="5376" y="4"/>
                    <a:pt x="5376" y="3"/>
                  </a:cubicBezTo>
                  <a:cubicBezTo>
                    <a:pt x="5376" y="1"/>
                    <a:pt x="5377" y="0"/>
                    <a:pt x="5379" y="0"/>
                  </a:cubicBezTo>
                  <a:close/>
                  <a:moveTo>
                    <a:pt x="5395" y="0"/>
                  </a:moveTo>
                  <a:lnTo>
                    <a:pt x="5400" y="0"/>
                  </a:lnTo>
                  <a:cubicBezTo>
                    <a:pt x="5401" y="0"/>
                    <a:pt x="5403" y="1"/>
                    <a:pt x="5403" y="3"/>
                  </a:cubicBezTo>
                  <a:cubicBezTo>
                    <a:pt x="5403" y="4"/>
                    <a:pt x="5401" y="5"/>
                    <a:pt x="5400" y="5"/>
                  </a:cubicBezTo>
                  <a:lnTo>
                    <a:pt x="5395" y="5"/>
                  </a:lnTo>
                  <a:cubicBezTo>
                    <a:pt x="5393" y="5"/>
                    <a:pt x="5392" y="4"/>
                    <a:pt x="5392" y="3"/>
                  </a:cubicBezTo>
                  <a:cubicBezTo>
                    <a:pt x="5392" y="1"/>
                    <a:pt x="5393" y="0"/>
                    <a:pt x="5395" y="0"/>
                  </a:cubicBezTo>
                  <a:close/>
                  <a:moveTo>
                    <a:pt x="5411" y="0"/>
                  </a:moveTo>
                  <a:lnTo>
                    <a:pt x="5416" y="0"/>
                  </a:lnTo>
                  <a:cubicBezTo>
                    <a:pt x="5417" y="0"/>
                    <a:pt x="5419" y="1"/>
                    <a:pt x="5419" y="3"/>
                  </a:cubicBezTo>
                  <a:cubicBezTo>
                    <a:pt x="5419" y="4"/>
                    <a:pt x="5417" y="5"/>
                    <a:pt x="5416" y="5"/>
                  </a:cubicBezTo>
                  <a:lnTo>
                    <a:pt x="5411" y="5"/>
                  </a:lnTo>
                  <a:cubicBezTo>
                    <a:pt x="5409" y="5"/>
                    <a:pt x="5408" y="4"/>
                    <a:pt x="5408" y="3"/>
                  </a:cubicBezTo>
                  <a:cubicBezTo>
                    <a:pt x="5408" y="1"/>
                    <a:pt x="5409" y="0"/>
                    <a:pt x="5411" y="0"/>
                  </a:cubicBezTo>
                  <a:close/>
                  <a:moveTo>
                    <a:pt x="5427" y="0"/>
                  </a:moveTo>
                  <a:lnTo>
                    <a:pt x="5432" y="0"/>
                  </a:lnTo>
                  <a:cubicBezTo>
                    <a:pt x="5433" y="0"/>
                    <a:pt x="5435" y="1"/>
                    <a:pt x="5435" y="3"/>
                  </a:cubicBezTo>
                  <a:cubicBezTo>
                    <a:pt x="5435" y="4"/>
                    <a:pt x="5433" y="5"/>
                    <a:pt x="5432" y="5"/>
                  </a:cubicBezTo>
                  <a:lnTo>
                    <a:pt x="5427" y="5"/>
                  </a:lnTo>
                  <a:cubicBezTo>
                    <a:pt x="5425" y="5"/>
                    <a:pt x="5424" y="4"/>
                    <a:pt x="5424" y="3"/>
                  </a:cubicBezTo>
                  <a:cubicBezTo>
                    <a:pt x="5424" y="1"/>
                    <a:pt x="5425" y="0"/>
                    <a:pt x="5427" y="0"/>
                  </a:cubicBezTo>
                  <a:close/>
                  <a:moveTo>
                    <a:pt x="5443" y="0"/>
                  </a:moveTo>
                  <a:lnTo>
                    <a:pt x="5448" y="0"/>
                  </a:lnTo>
                  <a:cubicBezTo>
                    <a:pt x="5449" y="0"/>
                    <a:pt x="5451" y="1"/>
                    <a:pt x="5451" y="3"/>
                  </a:cubicBezTo>
                  <a:cubicBezTo>
                    <a:pt x="5451" y="4"/>
                    <a:pt x="5449" y="5"/>
                    <a:pt x="5448" y="5"/>
                  </a:cubicBezTo>
                  <a:lnTo>
                    <a:pt x="5443" y="5"/>
                  </a:lnTo>
                  <a:cubicBezTo>
                    <a:pt x="5441" y="5"/>
                    <a:pt x="5440" y="4"/>
                    <a:pt x="5440" y="3"/>
                  </a:cubicBezTo>
                  <a:cubicBezTo>
                    <a:pt x="5440" y="1"/>
                    <a:pt x="5441" y="0"/>
                    <a:pt x="5443" y="0"/>
                  </a:cubicBezTo>
                  <a:close/>
                  <a:moveTo>
                    <a:pt x="5459" y="0"/>
                  </a:moveTo>
                  <a:lnTo>
                    <a:pt x="5464" y="0"/>
                  </a:lnTo>
                  <a:cubicBezTo>
                    <a:pt x="5465" y="0"/>
                    <a:pt x="5467" y="1"/>
                    <a:pt x="5467" y="3"/>
                  </a:cubicBezTo>
                  <a:cubicBezTo>
                    <a:pt x="5467" y="4"/>
                    <a:pt x="5465" y="5"/>
                    <a:pt x="5464" y="5"/>
                  </a:cubicBezTo>
                  <a:lnTo>
                    <a:pt x="5459" y="5"/>
                  </a:lnTo>
                  <a:cubicBezTo>
                    <a:pt x="5457" y="5"/>
                    <a:pt x="5456" y="4"/>
                    <a:pt x="5456" y="3"/>
                  </a:cubicBezTo>
                  <a:cubicBezTo>
                    <a:pt x="5456" y="1"/>
                    <a:pt x="5457" y="0"/>
                    <a:pt x="5459" y="0"/>
                  </a:cubicBezTo>
                  <a:close/>
                  <a:moveTo>
                    <a:pt x="5475" y="0"/>
                  </a:moveTo>
                  <a:lnTo>
                    <a:pt x="5480" y="0"/>
                  </a:lnTo>
                  <a:cubicBezTo>
                    <a:pt x="5481" y="0"/>
                    <a:pt x="5483" y="1"/>
                    <a:pt x="5483" y="3"/>
                  </a:cubicBezTo>
                  <a:cubicBezTo>
                    <a:pt x="5483" y="4"/>
                    <a:pt x="5481" y="5"/>
                    <a:pt x="5480" y="5"/>
                  </a:cubicBezTo>
                  <a:lnTo>
                    <a:pt x="5475" y="5"/>
                  </a:lnTo>
                  <a:cubicBezTo>
                    <a:pt x="5473" y="5"/>
                    <a:pt x="5472" y="4"/>
                    <a:pt x="5472" y="3"/>
                  </a:cubicBezTo>
                  <a:cubicBezTo>
                    <a:pt x="5472" y="1"/>
                    <a:pt x="5473" y="0"/>
                    <a:pt x="5475" y="0"/>
                  </a:cubicBezTo>
                  <a:close/>
                  <a:moveTo>
                    <a:pt x="5491" y="0"/>
                  </a:moveTo>
                  <a:lnTo>
                    <a:pt x="5496" y="0"/>
                  </a:lnTo>
                  <a:cubicBezTo>
                    <a:pt x="5497" y="0"/>
                    <a:pt x="5499" y="1"/>
                    <a:pt x="5499" y="3"/>
                  </a:cubicBezTo>
                  <a:cubicBezTo>
                    <a:pt x="5499" y="4"/>
                    <a:pt x="5497" y="5"/>
                    <a:pt x="5496" y="5"/>
                  </a:cubicBezTo>
                  <a:lnTo>
                    <a:pt x="5491" y="5"/>
                  </a:lnTo>
                  <a:cubicBezTo>
                    <a:pt x="5489" y="5"/>
                    <a:pt x="5488" y="4"/>
                    <a:pt x="5488" y="3"/>
                  </a:cubicBezTo>
                  <a:cubicBezTo>
                    <a:pt x="5488" y="1"/>
                    <a:pt x="5489" y="0"/>
                    <a:pt x="5491" y="0"/>
                  </a:cubicBezTo>
                  <a:close/>
                  <a:moveTo>
                    <a:pt x="5507" y="0"/>
                  </a:moveTo>
                  <a:lnTo>
                    <a:pt x="5512" y="0"/>
                  </a:lnTo>
                  <a:cubicBezTo>
                    <a:pt x="5513" y="0"/>
                    <a:pt x="5515" y="1"/>
                    <a:pt x="5515" y="3"/>
                  </a:cubicBezTo>
                  <a:cubicBezTo>
                    <a:pt x="5515" y="4"/>
                    <a:pt x="5513" y="5"/>
                    <a:pt x="5512" y="5"/>
                  </a:cubicBezTo>
                  <a:lnTo>
                    <a:pt x="5507" y="5"/>
                  </a:lnTo>
                  <a:cubicBezTo>
                    <a:pt x="5505" y="5"/>
                    <a:pt x="5504" y="4"/>
                    <a:pt x="5504" y="3"/>
                  </a:cubicBezTo>
                  <a:cubicBezTo>
                    <a:pt x="5504" y="1"/>
                    <a:pt x="5505" y="0"/>
                    <a:pt x="5507" y="0"/>
                  </a:cubicBezTo>
                  <a:close/>
                  <a:moveTo>
                    <a:pt x="5523" y="0"/>
                  </a:moveTo>
                  <a:lnTo>
                    <a:pt x="5528" y="0"/>
                  </a:lnTo>
                  <a:cubicBezTo>
                    <a:pt x="5529" y="0"/>
                    <a:pt x="5531" y="1"/>
                    <a:pt x="5531" y="3"/>
                  </a:cubicBezTo>
                  <a:cubicBezTo>
                    <a:pt x="5531" y="4"/>
                    <a:pt x="5529" y="5"/>
                    <a:pt x="5528" y="5"/>
                  </a:cubicBezTo>
                  <a:lnTo>
                    <a:pt x="5523" y="5"/>
                  </a:lnTo>
                  <a:cubicBezTo>
                    <a:pt x="5521" y="5"/>
                    <a:pt x="5520" y="4"/>
                    <a:pt x="5520" y="3"/>
                  </a:cubicBezTo>
                  <a:cubicBezTo>
                    <a:pt x="5520" y="1"/>
                    <a:pt x="5521" y="0"/>
                    <a:pt x="5523" y="0"/>
                  </a:cubicBezTo>
                  <a:close/>
                  <a:moveTo>
                    <a:pt x="5539" y="0"/>
                  </a:moveTo>
                  <a:lnTo>
                    <a:pt x="5544" y="0"/>
                  </a:lnTo>
                  <a:cubicBezTo>
                    <a:pt x="5545" y="0"/>
                    <a:pt x="5547" y="1"/>
                    <a:pt x="5547" y="3"/>
                  </a:cubicBezTo>
                  <a:cubicBezTo>
                    <a:pt x="5547" y="4"/>
                    <a:pt x="5545" y="5"/>
                    <a:pt x="5544" y="5"/>
                  </a:cubicBezTo>
                  <a:lnTo>
                    <a:pt x="5539" y="5"/>
                  </a:lnTo>
                  <a:cubicBezTo>
                    <a:pt x="5537" y="5"/>
                    <a:pt x="5536" y="4"/>
                    <a:pt x="5536" y="3"/>
                  </a:cubicBezTo>
                  <a:cubicBezTo>
                    <a:pt x="5536" y="1"/>
                    <a:pt x="5537" y="0"/>
                    <a:pt x="5539" y="0"/>
                  </a:cubicBezTo>
                  <a:close/>
                  <a:moveTo>
                    <a:pt x="5555" y="0"/>
                  </a:moveTo>
                  <a:lnTo>
                    <a:pt x="5560" y="0"/>
                  </a:lnTo>
                  <a:cubicBezTo>
                    <a:pt x="5561" y="0"/>
                    <a:pt x="5563" y="1"/>
                    <a:pt x="5563" y="3"/>
                  </a:cubicBezTo>
                  <a:cubicBezTo>
                    <a:pt x="5563" y="4"/>
                    <a:pt x="5561" y="5"/>
                    <a:pt x="5560" y="5"/>
                  </a:cubicBezTo>
                  <a:lnTo>
                    <a:pt x="5555" y="5"/>
                  </a:lnTo>
                  <a:cubicBezTo>
                    <a:pt x="5553" y="5"/>
                    <a:pt x="5552" y="4"/>
                    <a:pt x="5552" y="3"/>
                  </a:cubicBezTo>
                  <a:cubicBezTo>
                    <a:pt x="5552" y="1"/>
                    <a:pt x="5553" y="0"/>
                    <a:pt x="5555" y="0"/>
                  </a:cubicBezTo>
                  <a:close/>
                  <a:moveTo>
                    <a:pt x="5571" y="0"/>
                  </a:moveTo>
                  <a:lnTo>
                    <a:pt x="5576" y="0"/>
                  </a:lnTo>
                  <a:cubicBezTo>
                    <a:pt x="5577" y="0"/>
                    <a:pt x="5579" y="1"/>
                    <a:pt x="5579" y="3"/>
                  </a:cubicBezTo>
                  <a:cubicBezTo>
                    <a:pt x="5579" y="4"/>
                    <a:pt x="5577" y="5"/>
                    <a:pt x="5576" y="5"/>
                  </a:cubicBezTo>
                  <a:lnTo>
                    <a:pt x="5571" y="5"/>
                  </a:lnTo>
                  <a:cubicBezTo>
                    <a:pt x="5569" y="5"/>
                    <a:pt x="5568" y="4"/>
                    <a:pt x="5568" y="3"/>
                  </a:cubicBezTo>
                  <a:cubicBezTo>
                    <a:pt x="5568" y="1"/>
                    <a:pt x="5569" y="0"/>
                    <a:pt x="5571" y="0"/>
                  </a:cubicBezTo>
                  <a:close/>
                  <a:moveTo>
                    <a:pt x="5587" y="0"/>
                  </a:moveTo>
                  <a:lnTo>
                    <a:pt x="5592" y="0"/>
                  </a:lnTo>
                  <a:cubicBezTo>
                    <a:pt x="5593" y="0"/>
                    <a:pt x="5595" y="1"/>
                    <a:pt x="5595" y="3"/>
                  </a:cubicBezTo>
                  <a:cubicBezTo>
                    <a:pt x="5595" y="4"/>
                    <a:pt x="5593" y="5"/>
                    <a:pt x="5592" y="5"/>
                  </a:cubicBezTo>
                  <a:lnTo>
                    <a:pt x="5587" y="5"/>
                  </a:lnTo>
                  <a:cubicBezTo>
                    <a:pt x="5585" y="5"/>
                    <a:pt x="5584" y="4"/>
                    <a:pt x="5584" y="3"/>
                  </a:cubicBezTo>
                  <a:cubicBezTo>
                    <a:pt x="5584" y="1"/>
                    <a:pt x="5585" y="0"/>
                    <a:pt x="5587" y="0"/>
                  </a:cubicBezTo>
                  <a:close/>
                  <a:moveTo>
                    <a:pt x="5603" y="0"/>
                  </a:moveTo>
                  <a:lnTo>
                    <a:pt x="5608" y="0"/>
                  </a:lnTo>
                  <a:cubicBezTo>
                    <a:pt x="5609" y="0"/>
                    <a:pt x="5611" y="1"/>
                    <a:pt x="5611" y="3"/>
                  </a:cubicBezTo>
                  <a:cubicBezTo>
                    <a:pt x="5611" y="4"/>
                    <a:pt x="5609" y="5"/>
                    <a:pt x="5608" y="5"/>
                  </a:cubicBezTo>
                  <a:lnTo>
                    <a:pt x="5603" y="5"/>
                  </a:lnTo>
                  <a:cubicBezTo>
                    <a:pt x="5601" y="5"/>
                    <a:pt x="5600" y="4"/>
                    <a:pt x="5600" y="3"/>
                  </a:cubicBezTo>
                  <a:cubicBezTo>
                    <a:pt x="5600" y="1"/>
                    <a:pt x="5601" y="0"/>
                    <a:pt x="5603" y="0"/>
                  </a:cubicBezTo>
                  <a:close/>
                  <a:moveTo>
                    <a:pt x="5619" y="0"/>
                  </a:moveTo>
                  <a:lnTo>
                    <a:pt x="5624" y="0"/>
                  </a:lnTo>
                  <a:cubicBezTo>
                    <a:pt x="5625" y="0"/>
                    <a:pt x="5627" y="1"/>
                    <a:pt x="5627" y="3"/>
                  </a:cubicBezTo>
                  <a:cubicBezTo>
                    <a:pt x="5627" y="4"/>
                    <a:pt x="5625" y="5"/>
                    <a:pt x="5624" y="5"/>
                  </a:cubicBezTo>
                  <a:lnTo>
                    <a:pt x="5619" y="5"/>
                  </a:lnTo>
                  <a:cubicBezTo>
                    <a:pt x="5617" y="5"/>
                    <a:pt x="5616" y="4"/>
                    <a:pt x="5616" y="3"/>
                  </a:cubicBezTo>
                  <a:cubicBezTo>
                    <a:pt x="5616" y="1"/>
                    <a:pt x="5617" y="0"/>
                    <a:pt x="5619" y="0"/>
                  </a:cubicBezTo>
                  <a:close/>
                  <a:moveTo>
                    <a:pt x="5635" y="0"/>
                  </a:moveTo>
                  <a:lnTo>
                    <a:pt x="5640" y="0"/>
                  </a:lnTo>
                  <a:cubicBezTo>
                    <a:pt x="5641" y="0"/>
                    <a:pt x="5643" y="1"/>
                    <a:pt x="5643" y="3"/>
                  </a:cubicBezTo>
                  <a:cubicBezTo>
                    <a:pt x="5643" y="4"/>
                    <a:pt x="5641" y="5"/>
                    <a:pt x="5640" y="5"/>
                  </a:cubicBezTo>
                  <a:lnTo>
                    <a:pt x="5635" y="5"/>
                  </a:lnTo>
                  <a:cubicBezTo>
                    <a:pt x="5633" y="5"/>
                    <a:pt x="5632" y="4"/>
                    <a:pt x="5632" y="3"/>
                  </a:cubicBezTo>
                  <a:cubicBezTo>
                    <a:pt x="5632" y="1"/>
                    <a:pt x="5633" y="0"/>
                    <a:pt x="5635" y="0"/>
                  </a:cubicBezTo>
                  <a:close/>
                  <a:moveTo>
                    <a:pt x="5651" y="0"/>
                  </a:moveTo>
                  <a:lnTo>
                    <a:pt x="5656" y="0"/>
                  </a:lnTo>
                  <a:cubicBezTo>
                    <a:pt x="5657" y="0"/>
                    <a:pt x="5659" y="1"/>
                    <a:pt x="5659" y="3"/>
                  </a:cubicBezTo>
                  <a:cubicBezTo>
                    <a:pt x="5659" y="4"/>
                    <a:pt x="5657" y="5"/>
                    <a:pt x="5656" y="5"/>
                  </a:cubicBezTo>
                  <a:lnTo>
                    <a:pt x="5651" y="5"/>
                  </a:lnTo>
                  <a:cubicBezTo>
                    <a:pt x="5649" y="5"/>
                    <a:pt x="5648" y="4"/>
                    <a:pt x="5648" y="3"/>
                  </a:cubicBezTo>
                  <a:cubicBezTo>
                    <a:pt x="5648" y="1"/>
                    <a:pt x="5649" y="0"/>
                    <a:pt x="5651" y="0"/>
                  </a:cubicBezTo>
                  <a:close/>
                  <a:moveTo>
                    <a:pt x="5667" y="0"/>
                  </a:moveTo>
                  <a:lnTo>
                    <a:pt x="5672" y="0"/>
                  </a:lnTo>
                  <a:cubicBezTo>
                    <a:pt x="5673" y="0"/>
                    <a:pt x="5675" y="1"/>
                    <a:pt x="5675" y="3"/>
                  </a:cubicBezTo>
                  <a:cubicBezTo>
                    <a:pt x="5675" y="4"/>
                    <a:pt x="5673" y="5"/>
                    <a:pt x="5672" y="5"/>
                  </a:cubicBezTo>
                  <a:lnTo>
                    <a:pt x="5667" y="5"/>
                  </a:lnTo>
                  <a:cubicBezTo>
                    <a:pt x="5665" y="5"/>
                    <a:pt x="5664" y="4"/>
                    <a:pt x="5664" y="3"/>
                  </a:cubicBezTo>
                  <a:cubicBezTo>
                    <a:pt x="5664" y="1"/>
                    <a:pt x="5665" y="0"/>
                    <a:pt x="5667" y="0"/>
                  </a:cubicBezTo>
                  <a:close/>
                  <a:moveTo>
                    <a:pt x="5683" y="0"/>
                  </a:moveTo>
                  <a:lnTo>
                    <a:pt x="5688" y="0"/>
                  </a:lnTo>
                  <a:cubicBezTo>
                    <a:pt x="5689" y="0"/>
                    <a:pt x="5691" y="1"/>
                    <a:pt x="5691" y="3"/>
                  </a:cubicBezTo>
                  <a:cubicBezTo>
                    <a:pt x="5691" y="4"/>
                    <a:pt x="5689" y="5"/>
                    <a:pt x="5688" y="5"/>
                  </a:cubicBezTo>
                  <a:lnTo>
                    <a:pt x="5683" y="5"/>
                  </a:lnTo>
                  <a:cubicBezTo>
                    <a:pt x="5681" y="5"/>
                    <a:pt x="5680" y="4"/>
                    <a:pt x="5680" y="3"/>
                  </a:cubicBezTo>
                  <a:cubicBezTo>
                    <a:pt x="5680" y="1"/>
                    <a:pt x="5681" y="0"/>
                    <a:pt x="5683" y="0"/>
                  </a:cubicBezTo>
                  <a:close/>
                  <a:moveTo>
                    <a:pt x="5699" y="0"/>
                  </a:moveTo>
                  <a:lnTo>
                    <a:pt x="5704" y="0"/>
                  </a:lnTo>
                  <a:cubicBezTo>
                    <a:pt x="5705" y="0"/>
                    <a:pt x="5707" y="1"/>
                    <a:pt x="5707" y="3"/>
                  </a:cubicBezTo>
                  <a:cubicBezTo>
                    <a:pt x="5707" y="4"/>
                    <a:pt x="5705" y="5"/>
                    <a:pt x="5704" y="5"/>
                  </a:cubicBezTo>
                  <a:lnTo>
                    <a:pt x="5699" y="5"/>
                  </a:lnTo>
                  <a:cubicBezTo>
                    <a:pt x="5697" y="5"/>
                    <a:pt x="5696" y="4"/>
                    <a:pt x="5696" y="3"/>
                  </a:cubicBezTo>
                  <a:cubicBezTo>
                    <a:pt x="5696" y="1"/>
                    <a:pt x="5697" y="0"/>
                    <a:pt x="5699" y="0"/>
                  </a:cubicBezTo>
                  <a:close/>
                  <a:moveTo>
                    <a:pt x="5715" y="0"/>
                  </a:moveTo>
                  <a:lnTo>
                    <a:pt x="5720" y="0"/>
                  </a:lnTo>
                  <a:cubicBezTo>
                    <a:pt x="5721" y="0"/>
                    <a:pt x="5723" y="1"/>
                    <a:pt x="5723" y="3"/>
                  </a:cubicBezTo>
                  <a:cubicBezTo>
                    <a:pt x="5723" y="4"/>
                    <a:pt x="5721" y="5"/>
                    <a:pt x="5720" y="5"/>
                  </a:cubicBezTo>
                  <a:lnTo>
                    <a:pt x="5715" y="5"/>
                  </a:lnTo>
                  <a:cubicBezTo>
                    <a:pt x="5713" y="5"/>
                    <a:pt x="5712" y="4"/>
                    <a:pt x="5712" y="3"/>
                  </a:cubicBezTo>
                  <a:cubicBezTo>
                    <a:pt x="5712" y="1"/>
                    <a:pt x="5713" y="0"/>
                    <a:pt x="5715" y="0"/>
                  </a:cubicBezTo>
                  <a:close/>
                  <a:moveTo>
                    <a:pt x="5731" y="0"/>
                  </a:moveTo>
                  <a:lnTo>
                    <a:pt x="5736" y="0"/>
                  </a:lnTo>
                  <a:cubicBezTo>
                    <a:pt x="5737" y="0"/>
                    <a:pt x="5739" y="1"/>
                    <a:pt x="5739" y="3"/>
                  </a:cubicBezTo>
                  <a:cubicBezTo>
                    <a:pt x="5739" y="4"/>
                    <a:pt x="5737" y="5"/>
                    <a:pt x="5736" y="5"/>
                  </a:cubicBezTo>
                  <a:lnTo>
                    <a:pt x="5731" y="5"/>
                  </a:lnTo>
                  <a:cubicBezTo>
                    <a:pt x="5729" y="5"/>
                    <a:pt x="5728" y="4"/>
                    <a:pt x="5728" y="3"/>
                  </a:cubicBezTo>
                  <a:cubicBezTo>
                    <a:pt x="5728" y="1"/>
                    <a:pt x="5729" y="0"/>
                    <a:pt x="5731" y="0"/>
                  </a:cubicBezTo>
                  <a:close/>
                  <a:moveTo>
                    <a:pt x="5747" y="0"/>
                  </a:moveTo>
                  <a:lnTo>
                    <a:pt x="5752" y="0"/>
                  </a:lnTo>
                  <a:cubicBezTo>
                    <a:pt x="5753" y="0"/>
                    <a:pt x="5755" y="1"/>
                    <a:pt x="5755" y="3"/>
                  </a:cubicBezTo>
                  <a:cubicBezTo>
                    <a:pt x="5755" y="4"/>
                    <a:pt x="5753" y="5"/>
                    <a:pt x="5752" y="5"/>
                  </a:cubicBezTo>
                  <a:lnTo>
                    <a:pt x="5747" y="5"/>
                  </a:lnTo>
                  <a:cubicBezTo>
                    <a:pt x="5745" y="5"/>
                    <a:pt x="5744" y="4"/>
                    <a:pt x="5744" y="3"/>
                  </a:cubicBezTo>
                  <a:cubicBezTo>
                    <a:pt x="5744" y="1"/>
                    <a:pt x="5745" y="0"/>
                    <a:pt x="5747" y="0"/>
                  </a:cubicBezTo>
                  <a:close/>
                  <a:moveTo>
                    <a:pt x="5763" y="0"/>
                  </a:moveTo>
                  <a:lnTo>
                    <a:pt x="5768" y="0"/>
                  </a:lnTo>
                  <a:cubicBezTo>
                    <a:pt x="5769" y="0"/>
                    <a:pt x="5771" y="1"/>
                    <a:pt x="5771" y="3"/>
                  </a:cubicBezTo>
                  <a:cubicBezTo>
                    <a:pt x="5771" y="4"/>
                    <a:pt x="5769" y="5"/>
                    <a:pt x="5768" y="5"/>
                  </a:cubicBezTo>
                  <a:lnTo>
                    <a:pt x="5763" y="5"/>
                  </a:lnTo>
                  <a:cubicBezTo>
                    <a:pt x="5761" y="5"/>
                    <a:pt x="5760" y="4"/>
                    <a:pt x="5760" y="3"/>
                  </a:cubicBezTo>
                  <a:cubicBezTo>
                    <a:pt x="5760" y="1"/>
                    <a:pt x="5761" y="0"/>
                    <a:pt x="5763" y="0"/>
                  </a:cubicBezTo>
                  <a:close/>
                  <a:moveTo>
                    <a:pt x="5779" y="0"/>
                  </a:moveTo>
                  <a:lnTo>
                    <a:pt x="5784" y="0"/>
                  </a:lnTo>
                  <a:cubicBezTo>
                    <a:pt x="5785" y="0"/>
                    <a:pt x="5787" y="1"/>
                    <a:pt x="5787" y="3"/>
                  </a:cubicBezTo>
                  <a:cubicBezTo>
                    <a:pt x="5787" y="4"/>
                    <a:pt x="5785" y="5"/>
                    <a:pt x="5784" y="5"/>
                  </a:cubicBezTo>
                  <a:lnTo>
                    <a:pt x="5779" y="5"/>
                  </a:lnTo>
                  <a:cubicBezTo>
                    <a:pt x="5777" y="5"/>
                    <a:pt x="5776" y="4"/>
                    <a:pt x="5776" y="3"/>
                  </a:cubicBezTo>
                  <a:cubicBezTo>
                    <a:pt x="5776" y="1"/>
                    <a:pt x="5777" y="0"/>
                    <a:pt x="5779" y="0"/>
                  </a:cubicBezTo>
                  <a:close/>
                  <a:moveTo>
                    <a:pt x="5795" y="0"/>
                  </a:moveTo>
                  <a:lnTo>
                    <a:pt x="5800" y="0"/>
                  </a:lnTo>
                  <a:cubicBezTo>
                    <a:pt x="5801" y="0"/>
                    <a:pt x="5803" y="1"/>
                    <a:pt x="5803" y="3"/>
                  </a:cubicBezTo>
                  <a:cubicBezTo>
                    <a:pt x="5803" y="4"/>
                    <a:pt x="5801" y="5"/>
                    <a:pt x="5800" y="5"/>
                  </a:cubicBezTo>
                  <a:lnTo>
                    <a:pt x="5795" y="5"/>
                  </a:lnTo>
                  <a:cubicBezTo>
                    <a:pt x="5793" y="5"/>
                    <a:pt x="5792" y="4"/>
                    <a:pt x="5792" y="3"/>
                  </a:cubicBezTo>
                  <a:cubicBezTo>
                    <a:pt x="5792" y="1"/>
                    <a:pt x="5793" y="0"/>
                    <a:pt x="5795" y="0"/>
                  </a:cubicBezTo>
                  <a:close/>
                  <a:moveTo>
                    <a:pt x="5811" y="0"/>
                  </a:moveTo>
                  <a:lnTo>
                    <a:pt x="5816" y="0"/>
                  </a:lnTo>
                  <a:cubicBezTo>
                    <a:pt x="5817" y="0"/>
                    <a:pt x="5819" y="1"/>
                    <a:pt x="5819" y="3"/>
                  </a:cubicBezTo>
                  <a:cubicBezTo>
                    <a:pt x="5819" y="4"/>
                    <a:pt x="5817" y="5"/>
                    <a:pt x="5816" y="5"/>
                  </a:cubicBezTo>
                  <a:lnTo>
                    <a:pt x="5811" y="5"/>
                  </a:lnTo>
                  <a:cubicBezTo>
                    <a:pt x="5809" y="5"/>
                    <a:pt x="5808" y="4"/>
                    <a:pt x="5808" y="3"/>
                  </a:cubicBezTo>
                  <a:cubicBezTo>
                    <a:pt x="5808" y="1"/>
                    <a:pt x="5809" y="0"/>
                    <a:pt x="5811" y="0"/>
                  </a:cubicBezTo>
                  <a:close/>
                  <a:moveTo>
                    <a:pt x="5827" y="0"/>
                  </a:moveTo>
                  <a:lnTo>
                    <a:pt x="5832" y="0"/>
                  </a:lnTo>
                  <a:cubicBezTo>
                    <a:pt x="5833" y="0"/>
                    <a:pt x="5835" y="1"/>
                    <a:pt x="5835" y="3"/>
                  </a:cubicBezTo>
                  <a:cubicBezTo>
                    <a:pt x="5835" y="4"/>
                    <a:pt x="5833" y="5"/>
                    <a:pt x="5832" y="5"/>
                  </a:cubicBezTo>
                  <a:lnTo>
                    <a:pt x="5827" y="5"/>
                  </a:lnTo>
                  <a:cubicBezTo>
                    <a:pt x="5825" y="5"/>
                    <a:pt x="5824" y="4"/>
                    <a:pt x="5824" y="3"/>
                  </a:cubicBezTo>
                  <a:cubicBezTo>
                    <a:pt x="5824" y="1"/>
                    <a:pt x="5825" y="0"/>
                    <a:pt x="5827" y="0"/>
                  </a:cubicBezTo>
                  <a:close/>
                  <a:moveTo>
                    <a:pt x="5843" y="0"/>
                  </a:moveTo>
                  <a:lnTo>
                    <a:pt x="5848" y="0"/>
                  </a:lnTo>
                  <a:cubicBezTo>
                    <a:pt x="5849" y="0"/>
                    <a:pt x="5851" y="1"/>
                    <a:pt x="5851" y="3"/>
                  </a:cubicBezTo>
                  <a:cubicBezTo>
                    <a:pt x="5851" y="4"/>
                    <a:pt x="5849" y="5"/>
                    <a:pt x="5848" y="5"/>
                  </a:cubicBezTo>
                  <a:lnTo>
                    <a:pt x="5843" y="5"/>
                  </a:lnTo>
                  <a:cubicBezTo>
                    <a:pt x="5841" y="5"/>
                    <a:pt x="5840" y="4"/>
                    <a:pt x="5840" y="3"/>
                  </a:cubicBezTo>
                  <a:cubicBezTo>
                    <a:pt x="5840" y="1"/>
                    <a:pt x="5841" y="0"/>
                    <a:pt x="5843" y="0"/>
                  </a:cubicBezTo>
                  <a:close/>
                  <a:moveTo>
                    <a:pt x="5859" y="0"/>
                  </a:moveTo>
                  <a:lnTo>
                    <a:pt x="5864" y="0"/>
                  </a:lnTo>
                  <a:cubicBezTo>
                    <a:pt x="5865" y="0"/>
                    <a:pt x="5867" y="1"/>
                    <a:pt x="5867" y="3"/>
                  </a:cubicBezTo>
                  <a:cubicBezTo>
                    <a:pt x="5867" y="4"/>
                    <a:pt x="5865" y="5"/>
                    <a:pt x="5864" y="5"/>
                  </a:cubicBezTo>
                  <a:lnTo>
                    <a:pt x="5859" y="5"/>
                  </a:lnTo>
                  <a:cubicBezTo>
                    <a:pt x="5857" y="5"/>
                    <a:pt x="5856" y="4"/>
                    <a:pt x="5856" y="3"/>
                  </a:cubicBezTo>
                  <a:cubicBezTo>
                    <a:pt x="5856" y="1"/>
                    <a:pt x="5857" y="0"/>
                    <a:pt x="5859" y="0"/>
                  </a:cubicBezTo>
                  <a:close/>
                  <a:moveTo>
                    <a:pt x="5875" y="0"/>
                  </a:moveTo>
                  <a:lnTo>
                    <a:pt x="5880" y="0"/>
                  </a:lnTo>
                  <a:cubicBezTo>
                    <a:pt x="5881" y="0"/>
                    <a:pt x="5883" y="1"/>
                    <a:pt x="5883" y="3"/>
                  </a:cubicBezTo>
                  <a:cubicBezTo>
                    <a:pt x="5883" y="4"/>
                    <a:pt x="5881" y="5"/>
                    <a:pt x="5880" y="5"/>
                  </a:cubicBezTo>
                  <a:lnTo>
                    <a:pt x="5875" y="5"/>
                  </a:lnTo>
                  <a:cubicBezTo>
                    <a:pt x="5873" y="5"/>
                    <a:pt x="5872" y="4"/>
                    <a:pt x="5872" y="3"/>
                  </a:cubicBezTo>
                  <a:cubicBezTo>
                    <a:pt x="5872" y="1"/>
                    <a:pt x="5873" y="0"/>
                    <a:pt x="5875" y="0"/>
                  </a:cubicBezTo>
                  <a:close/>
                  <a:moveTo>
                    <a:pt x="5891" y="0"/>
                  </a:moveTo>
                  <a:lnTo>
                    <a:pt x="5896" y="0"/>
                  </a:lnTo>
                  <a:cubicBezTo>
                    <a:pt x="5897" y="0"/>
                    <a:pt x="5899" y="1"/>
                    <a:pt x="5899" y="3"/>
                  </a:cubicBezTo>
                  <a:cubicBezTo>
                    <a:pt x="5899" y="4"/>
                    <a:pt x="5897" y="5"/>
                    <a:pt x="5896" y="5"/>
                  </a:cubicBezTo>
                  <a:lnTo>
                    <a:pt x="5891" y="5"/>
                  </a:lnTo>
                  <a:cubicBezTo>
                    <a:pt x="5889" y="5"/>
                    <a:pt x="5888" y="4"/>
                    <a:pt x="5888" y="3"/>
                  </a:cubicBezTo>
                  <a:cubicBezTo>
                    <a:pt x="5888" y="1"/>
                    <a:pt x="5889" y="0"/>
                    <a:pt x="5891" y="0"/>
                  </a:cubicBezTo>
                  <a:close/>
                  <a:moveTo>
                    <a:pt x="5907" y="0"/>
                  </a:moveTo>
                  <a:lnTo>
                    <a:pt x="5912" y="0"/>
                  </a:lnTo>
                  <a:cubicBezTo>
                    <a:pt x="5913" y="0"/>
                    <a:pt x="5915" y="1"/>
                    <a:pt x="5915" y="3"/>
                  </a:cubicBezTo>
                  <a:cubicBezTo>
                    <a:pt x="5915" y="4"/>
                    <a:pt x="5913" y="5"/>
                    <a:pt x="5912" y="5"/>
                  </a:cubicBezTo>
                  <a:lnTo>
                    <a:pt x="5907" y="5"/>
                  </a:lnTo>
                  <a:cubicBezTo>
                    <a:pt x="5905" y="5"/>
                    <a:pt x="5904" y="4"/>
                    <a:pt x="5904" y="3"/>
                  </a:cubicBezTo>
                  <a:cubicBezTo>
                    <a:pt x="5904" y="1"/>
                    <a:pt x="5905" y="0"/>
                    <a:pt x="5907" y="0"/>
                  </a:cubicBezTo>
                  <a:close/>
                  <a:moveTo>
                    <a:pt x="5923" y="0"/>
                  </a:moveTo>
                  <a:lnTo>
                    <a:pt x="5928" y="0"/>
                  </a:lnTo>
                  <a:cubicBezTo>
                    <a:pt x="5929" y="0"/>
                    <a:pt x="5931" y="1"/>
                    <a:pt x="5931" y="3"/>
                  </a:cubicBezTo>
                  <a:cubicBezTo>
                    <a:pt x="5931" y="4"/>
                    <a:pt x="5929" y="5"/>
                    <a:pt x="5928" y="5"/>
                  </a:cubicBezTo>
                  <a:lnTo>
                    <a:pt x="5923" y="5"/>
                  </a:lnTo>
                  <a:cubicBezTo>
                    <a:pt x="5921" y="5"/>
                    <a:pt x="5920" y="4"/>
                    <a:pt x="5920" y="3"/>
                  </a:cubicBezTo>
                  <a:cubicBezTo>
                    <a:pt x="5920" y="1"/>
                    <a:pt x="5921" y="0"/>
                    <a:pt x="5923" y="0"/>
                  </a:cubicBezTo>
                  <a:close/>
                  <a:moveTo>
                    <a:pt x="5939" y="0"/>
                  </a:moveTo>
                  <a:lnTo>
                    <a:pt x="5944" y="0"/>
                  </a:lnTo>
                  <a:cubicBezTo>
                    <a:pt x="5945" y="0"/>
                    <a:pt x="5947" y="1"/>
                    <a:pt x="5947" y="3"/>
                  </a:cubicBezTo>
                  <a:cubicBezTo>
                    <a:pt x="5947" y="4"/>
                    <a:pt x="5945" y="5"/>
                    <a:pt x="5944" y="5"/>
                  </a:cubicBezTo>
                  <a:lnTo>
                    <a:pt x="5939" y="5"/>
                  </a:lnTo>
                  <a:cubicBezTo>
                    <a:pt x="5937" y="5"/>
                    <a:pt x="5936" y="4"/>
                    <a:pt x="5936" y="3"/>
                  </a:cubicBezTo>
                  <a:cubicBezTo>
                    <a:pt x="5936" y="1"/>
                    <a:pt x="5937" y="0"/>
                    <a:pt x="5939" y="0"/>
                  </a:cubicBezTo>
                  <a:close/>
                  <a:moveTo>
                    <a:pt x="5955" y="0"/>
                  </a:moveTo>
                  <a:lnTo>
                    <a:pt x="5960" y="0"/>
                  </a:lnTo>
                  <a:cubicBezTo>
                    <a:pt x="5961" y="0"/>
                    <a:pt x="5963" y="1"/>
                    <a:pt x="5963" y="3"/>
                  </a:cubicBezTo>
                  <a:cubicBezTo>
                    <a:pt x="5963" y="4"/>
                    <a:pt x="5961" y="5"/>
                    <a:pt x="5960" y="5"/>
                  </a:cubicBezTo>
                  <a:lnTo>
                    <a:pt x="5955" y="5"/>
                  </a:lnTo>
                  <a:cubicBezTo>
                    <a:pt x="5953" y="5"/>
                    <a:pt x="5952" y="4"/>
                    <a:pt x="5952" y="3"/>
                  </a:cubicBezTo>
                  <a:cubicBezTo>
                    <a:pt x="5952" y="1"/>
                    <a:pt x="5953" y="0"/>
                    <a:pt x="5955" y="0"/>
                  </a:cubicBezTo>
                  <a:close/>
                  <a:moveTo>
                    <a:pt x="5971" y="0"/>
                  </a:moveTo>
                  <a:lnTo>
                    <a:pt x="5976" y="0"/>
                  </a:lnTo>
                  <a:cubicBezTo>
                    <a:pt x="5977" y="0"/>
                    <a:pt x="5979" y="1"/>
                    <a:pt x="5979" y="3"/>
                  </a:cubicBezTo>
                  <a:cubicBezTo>
                    <a:pt x="5979" y="4"/>
                    <a:pt x="5977" y="5"/>
                    <a:pt x="5976" y="5"/>
                  </a:cubicBezTo>
                  <a:lnTo>
                    <a:pt x="5971" y="5"/>
                  </a:lnTo>
                  <a:cubicBezTo>
                    <a:pt x="5969" y="5"/>
                    <a:pt x="5968" y="4"/>
                    <a:pt x="5968" y="3"/>
                  </a:cubicBezTo>
                  <a:cubicBezTo>
                    <a:pt x="5968" y="1"/>
                    <a:pt x="5969" y="0"/>
                    <a:pt x="5971" y="0"/>
                  </a:cubicBezTo>
                  <a:close/>
                  <a:moveTo>
                    <a:pt x="5987" y="0"/>
                  </a:moveTo>
                  <a:lnTo>
                    <a:pt x="5992" y="0"/>
                  </a:lnTo>
                  <a:cubicBezTo>
                    <a:pt x="5993" y="0"/>
                    <a:pt x="5995" y="1"/>
                    <a:pt x="5995" y="3"/>
                  </a:cubicBezTo>
                  <a:cubicBezTo>
                    <a:pt x="5995" y="4"/>
                    <a:pt x="5993" y="5"/>
                    <a:pt x="5992" y="5"/>
                  </a:cubicBezTo>
                  <a:lnTo>
                    <a:pt x="5987" y="5"/>
                  </a:lnTo>
                  <a:cubicBezTo>
                    <a:pt x="5985" y="5"/>
                    <a:pt x="5984" y="4"/>
                    <a:pt x="5984" y="3"/>
                  </a:cubicBezTo>
                  <a:cubicBezTo>
                    <a:pt x="5984" y="1"/>
                    <a:pt x="5985" y="0"/>
                    <a:pt x="5987" y="0"/>
                  </a:cubicBezTo>
                  <a:close/>
                  <a:moveTo>
                    <a:pt x="6003" y="0"/>
                  </a:moveTo>
                  <a:lnTo>
                    <a:pt x="6008" y="0"/>
                  </a:lnTo>
                  <a:cubicBezTo>
                    <a:pt x="6009" y="0"/>
                    <a:pt x="6011" y="1"/>
                    <a:pt x="6011" y="3"/>
                  </a:cubicBezTo>
                  <a:cubicBezTo>
                    <a:pt x="6011" y="4"/>
                    <a:pt x="6009" y="5"/>
                    <a:pt x="6008" y="5"/>
                  </a:cubicBezTo>
                  <a:lnTo>
                    <a:pt x="6003" y="5"/>
                  </a:lnTo>
                  <a:cubicBezTo>
                    <a:pt x="6001" y="5"/>
                    <a:pt x="6000" y="4"/>
                    <a:pt x="6000" y="3"/>
                  </a:cubicBezTo>
                  <a:cubicBezTo>
                    <a:pt x="6000" y="1"/>
                    <a:pt x="6001" y="0"/>
                    <a:pt x="600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62">
              <a:extLst>
                <a:ext uri="{FF2B5EF4-FFF2-40B4-BE49-F238E27FC236}">
                  <a16:creationId xmlns:a16="http://schemas.microsoft.com/office/drawing/2014/main" id="{1B5FDF74-C991-4F00-BC5D-4BA21B8E2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88" y="4270376"/>
              <a:ext cx="44926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Lifecycle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7" name="Rectangle 63">
              <a:extLst>
                <a:ext uri="{FF2B5EF4-FFF2-40B4-BE49-F238E27FC236}">
                  <a16:creationId xmlns:a16="http://schemas.microsoft.com/office/drawing/2014/main" id="{176C09FE-D566-4250-B979-B31F79889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3" y="4457701"/>
              <a:ext cx="519113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Attributes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71" name="Rectangle 67">
            <a:extLst>
              <a:ext uri="{FF2B5EF4-FFF2-40B4-BE49-F238E27FC236}">
                <a16:creationId xmlns:a16="http://schemas.microsoft.com/office/drawing/2014/main" id="{003D34A9-50F8-460C-9D24-11F1BDE71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3113" y="4062413"/>
            <a:ext cx="84138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19926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uiExpand="1" build="allAtOnce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DE" dirty="0"/>
              <a:t>O</a:t>
            </a:r>
            <a:r>
              <a:rPr lang="en-US" dirty="0"/>
              <a:t>b</a:t>
            </a:r>
            <a:r>
              <a:rPr lang="en-DE" dirty="0"/>
              <a:t>j</a:t>
            </a:r>
            <a:r>
              <a:rPr lang="en-US" dirty="0"/>
              <a:t>e</a:t>
            </a:r>
            <a:r>
              <a:rPr lang="en-DE" dirty="0"/>
              <a:t>c</a:t>
            </a:r>
            <a:r>
              <a:rPr lang="en-US" dirty="0"/>
              <a:t>t</a:t>
            </a:r>
            <a:r>
              <a:rPr lang="en-DE" dirty="0"/>
              <a:t> </a:t>
            </a:r>
            <a:r>
              <a:rPr lang="en-US" dirty="0"/>
              <a:t>I</a:t>
            </a:r>
            <a:r>
              <a:rPr lang="en-DE" dirty="0"/>
              <a:t>n</a:t>
            </a:r>
            <a:r>
              <a:rPr lang="en-US" dirty="0"/>
              <a:t>s</a:t>
            </a:r>
            <a:r>
              <a:rPr lang="en-DE" dirty="0"/>
              <a:t>t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c</a:t>
            </a:r>
            <a:r>
              <a:rPr lang="en-DE" dirty="0"/>
              <a:t>e </a:t>
            </a:r>
            <a:r>
              <a:rPr lang="en-US" dirty="0"/>
              <a:t>L</a:t>
            </a:r>
            <a:r>
              <a:rPr lang="en-DE" dirty="0"/>
              <a:t>e</a:t>
            </a:r>
            <a:r>
              <a:rPr lang="en-US" dirty="0"/>
              <a:t>v</a:t>
            </a:r>
            <a:r>
              <a:rPr lang="en-DE" dirty="0"/>
              <a:t>e</a:t>
            </a:r>
            <a:r>
              <a:rPr lang="en-US" dirty="0"/>
              <a:t>l</a:t>
            </a:r>
            <a:r>
              <a:rPr lang="en-DE" dirty="0"/>
              <a:t> </a:t>
            </a:r>
            <a:r>
              <a:rPr lang="en-US" dirty="0"/>
              <a:t>C</a:t>
            </a:r>
            <a:r>
              <a:rPr lang="en-DE" dirty="0"/>
              <a:t>h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g</a:t>
            </a:r>
            <a:r>
              <a:rPr lang="en-DE" dirty="0"/>
              <a:t>e</a:t>
            </a:r>
            <a:r>
              <a:rPr lang="en-US" dirty="0"/>
              <a:t>s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DB4216D7-780F-423C-B487-3791A0D4C64A}"/>
              </a:ext>
            </a:extLst>
          </p:cNvPr>
          <p:cNvSpPr txBox="1"/>
          <p:nvPr/>
        </p:nvSpPr>
        <p:spPr>
          <a:xfrm>
            <a:off x="2876860" y="1571625"/>
            <a:ext cx="3390275" cy="375487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US" sz="1400" dirty="0"/>
              <a:t>+Object (“Transfer”)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+Attribute (“Amount”, Integer)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+Attribute (“Date”, Date)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+Attribute (“Approved”, Bool)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+State (“Initialized”)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+Step (Amount, Initialized)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+Step (Date, Initialized)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+Transition (Amount, Date)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+State “</a:t>
            </a:r>
            <a:r>
              <a:rPr lang="en-US" sz="1400" dirty="0" err="1"/>
              <a:t>DecisionPending</a:t>
            </a:r>
            <a:r>
              <a:rPr lang="en-US" sz="1400" dirty="0"/>
              <a:t>”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+Step (Approved, </a:t>
            </a:r>
            <a:r>
              <a:rPr lang="en-US" sz="1400" dirty="0" err="1"/>
              <a:t>DecisionPending</a:t>
            </a:r>
            <a:r>
              <a:rPr lang="en-US" sz="1400" dirty="0"/>
              <a:t>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+Predicate (Approved, Approved=T)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+Predicate (Approved, Approved=F)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+Transition (Date, Approved)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+State (“Approved”)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+State (“Rejected”)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+Transition (Approved=T, Approved)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+Transition (Approved=F, Rejected)</a:t>
            </a:r>
          </a:p>
        </p:txBody>
      </p:sp>
      <p:sp>
        <p:nvSpPr>
          <p:cNvPr id="90" name="Rechteck 89">
            <a:extLst>
              <a:ext uri="{FF2B5EF4-FFF2-40B4-BE49-F238E27FC236}">
                <a16:creationId xmlns:a16="http://schemas.microsoft.com/office/drawing/2014/main" id="{9CA37AC0-5187-4693-AE9B-0E4DFE68D5DD}"/>
              </a:ext>
            </a:extLst>
          </p:cNvPr>
          <p:cNvSpPr/>
          <p:nvPr/>
        </p:nvSpPr>
        <p:spPr>
          <a:xfrm>
            <a:off x="2868526" y="5211777"/>
            <a:ext cx="4572000" cy="116955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+Attribute (“Comment”, String)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-Transition (Date, Approved)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+Step (Comment, </a:t>
            </a:r>
            <a:r>
              <a:rPr lang="en-US" sz="1400" dirty="0" err="1">
                <a:solidFill>
                  <a:srgbClr val="FF0000"/>
                </a:solidFill>
              </a:rPr>
              <a:t>DecisionPending</a:t>
            </a:r>
            <a:r>
              <a:rPr lang="en-US" sz="1400" dirty="0">
                <a:solidFill>
                  <a:srgbClr val="FF0000"/>
                </a:solidFill>
              </a:rPr>
              <a:t>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+Transition (Date, Comment)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+Transition (Comment, Approved)</a:t>
            </a:r>
          </a:p>
        </p:txBody>
      </p:sp>
      <p:sp>
        <p:nvSpPr>
          <p:cNvPr id="91" name="Textfeld 90">
            <a:extLst>
              <a:ext uri="{FF2B5EF4-FFF2-40B4-BE49-F238E27FC236}">
                <a16:creationId xmlns:a16="http://schemas.microsoft.com/office/drawing/2014/main" id="{6C832EEF-4562-448B-888D-5418AC601482}"/>
              </a:ext>
            </a:extLst>
          </p:cNvPr>
          <p:cNvSpPr txBox="1"/>
          <p:nvPr/>
        </p:nvSpPr>
        <p:spPr>
          <a:xfrm>
            <a:off x="467544" y="5473386"/>
            <a:ext cx="21596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</a:rPr>
              <a:t>Insert new Attribute</a:t>
            </a:r>
          </a:p>
          <a:p>
            <a:pPr algn="ctr"/>
            <a:r>
              <a:rPr lang="en-US" sz="1800" dirty="0">
                <a:solidFill>
                  <a:srgbClr val="FF0000"/>
                </a:solidFill>
              </a:rPr>
              <a:t>“Comment”</a:t>
            </a:r>
          </a:p>
        </p:txBody>
      </p:sp>
      <p:sp>
        <p:nvSpPr>
          <p:cNvPr id="3" name="Rechteck 2">
            <a:extLst>
              <a:ext uri="{FF2B5EF4-FFF2-40B4-BE49-F238E27FC236}">
                <a16:creationId xmlns:a16="http://schemas.microsoft.com/office/drawing/2014/main" id="{CE325285-2A67-41F4-9DE1-86FC5A362CF2}"/>
              </a:ext>
            </a:extLst>
          </p:cNvPr>
          <p:cNvSpPr/>
          <p:nvPr/>
        </p:nvSpPr>
        <p:spPr bwMode="auto">
          <a:xfrm>
            <a:off x="2801594" y="5241846"/>
            <a:ext cx="5658837" cy="1139482"/>
          </a:xfrm>
          <a:prstGeom prst="rect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B6158DC2-5309-46C8-8599-6403B3CD79B5}"/>
              </a:ext>
            </a:extLst>
          </p:cNvPr>
          <p:cNvSpPr txBox="1"/>
          <p:nvPr/>
        </p:nvSpPr>
        <p:spPr>
          <a:xfrm>
            <a:off x="6372200" y="5517232"/>
            <a:ext cx="182614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</a:rPr>
              <a:t>Ad-Hoc Change</a:t>
            </a:r>
          </a:p>
          <a:p>
            <a:pPr algn="ctr"/>
            <a:r>
              <a:rPr lang="en-US" sz="1800" dirty="0">
                <a:solidFill>
                  <a:srgbClr val="FF0000"/>
                </a:solidFill>
              </a:rPr>
              <a:t>Delta</a:t>
            </a:r>
          </a:p>
        </p:txBody>
      </p:sp>
    </p:spTree>
    <p:extLst>
      <p:ext uri="{BB962C8B-B14F-4D97-AF65-F5344CB8AC3E}">
        <p14:creationId xmlns:p14="http://schemas.microsoft.com/office/powerpoint/2010/main" val="20528890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uiExpand="1" build="allAtOnce"/>
      <p:bldP spid="91" grpId="0"/>
      <p:bldP spid="3" grpId="0" animBg="1"/>
      <p:bldP spid="9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E8E5A37-BD71-4A95-AFE4-11FD1107B0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9625" y="914400"/>
            <a:ext cx="7800975" cy="657225"/>
          </a:xfrm>
        </p:spPr>
        <p:txBody>
          <a:bodyPr/>
          <a:lstStyle/>
          <a:p>
            <a:r>
              <a:rPr lang="en-US"/>
              <a:t>What are Ad-Hoc Changes?</a:t>
            </a:r>
          </a:p>
        </p:txBody>
      </p:sp>
      <p:sp>
        <p:nvSpPr>
          <p:cNvPr id="116" name="DTA">
            <a:extLst>
              <a:ext uri="{FF2B5EF4-FFF2-40B4-BE49-F238E27FC236}">
                <a16:creationId xmlns:a16="http://schemas.microsoft.com/office/drawing/2014/main" id="{1FB97B32-9C24-409F-8434-67514005251A}"/>
              </a:ext>
            </a:extLst>
          </p:cNvPr>
          <p:cNvSpPr/>
          <p:nvPr/>
        </p:nvSpPr>
        <p:spPr bwMode="auto">
          <a:xfrm>
            <a:off x="2068838" y="3789040"/>
            <a:ext cx="1008112" cy="75273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headEnd type="none" w="med" len="med"/>
            <a:tailEnd type="none" w="med" len="med"/>
          </a:ln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ＭＳ Ｐゴシック" charset="0"/>
              </a:rPr>
              <a:t>Determine Transfer Amount</a:t>
            </a:r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62B4CA73-CE54-41A3-B264-565AE11533E9}"/>
              </a:ext>
            </a:extLst>
          </p:cNvPr>
          <p:cNvGrpSpPr/>
          <p:nvPr/>
        </p:nvGrpSpPr>
        <p:grpSpPr>
          <a:xfrm>
            <a:off x="3715372" y="3937260"/>
            <a:ext cx="434230" cy="456289"/>
            <a:chOff x="3715372" y="3937260"/>
            <a:chExt cx="434230" cy="456289"/>
          </a:xfrm>
        </p:grpSpPr>
        <p:sp>
          <p:nvSpPr>
            <p:cNvPr id="117" name="Raute 116">
              <a:extLst>
                <a:ext uri="{FF2B5EF4-FFF2-40B4-BE49-F238E27FC236}">
                  <a16:creationId xmlns:a16="http://schemas.microsoft.com/office/drawing/2014/main" id="{46390889-5104-4D83-A812-C017B4F62F3F}"/>
                </a:ext>
              </a:extLst>
            </p:cNvPr>
            <p:cNvSpPr/>
            <p:nvPr/>
          </p:nvSpPr>
          <p:spPr bwMode="auto">
            <a:xfrm>
              <a:off x="3715372" y="3937260"/>
              <a:ext cx="434230" cy="456289"/>
            </a:xfrm>
            <a:prstGeom prst="diamond">
              <a:avLst/>
            </a:prstGeom>
            <a:solidFill>
              <a:schemeClr val="bg1">
                <a:lumMod val="95000"/>
              </a:schemeClr>
            </a:solidFill>
            <a:ln>
              <a:headEnd type="none" w="med" len="med"/>
              <a:tailEnd type="none" w="med" len="med"/>
            </a:ln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19" name="Gruppieren 118">
              <a:extLst>
                <a:ext uri="{FF2B5EF4-FFF2-40B4-BE49-F238E27FC236}">
                  <a16:creationId xmlns:a16="http://schemas.microsoft.com/office/drawing/2014/main" id="{9DA408ED-757A-4415-AFF0-5A5057FAAD45}"/>
                </a:ext>
              </a:extLst>
            </p:cNvPr>
            <p:cNvGrpSpPr/>
            <p:nvPr/>
          </p:nvGrpSpPr>
          <p:grpSpPr>
            <a:xfrm>
              <a:off x="3861049" y="4079679"/>
              <a:ext cx="142875" cy="171450"/>
              <a:chOff x="4139952" y="3087893"/>
              <a:chExt cx="142875" cy="171450"/>
            </a:xfrm>
          </p:grpSpPr>
          <p:sp>
            <p:nvSpPr>
              <p:cNvPr id="8" name="Freihandform: Form 7">
                <a:extLst>
                  <a:ext uri="{FF2B5EF4-FFF2-40B4-BE49-F238E27FC236}">
                    <a16:creationId xmlns:a16="http://schemas.microsoft.com/office/drawing/2014/main" id="{9DB51DD8-E3AA-4685-A041-79F627980B1B}"/>
                  </a:ext>
                </a:extLst>
              </p:cNvPr>
              <p:cNvSpPr/>
              <p:nvPr/>
            </p:nvSpPr>
            <p:spPr>
              <a:xfrm>
                <a:off x="4139952" y="3087893"/>
                <a:ext cx="142875" cy="171450"/>
              </a:xfrm>
              <a:custGeom>
                <a:avLst/>
                <a:gdLst>
                  <a:gd name="connsiteX0" fmla="*/ 7144 w 142875"/>
                  <a:gd name="connsiteY0" fmla="*/ 7144 h 171450"/>
                  <a:gd name="connsiteX1" fmla="*/ 45244 w 142875"/>
                  <a:gd name="connsiteY1" fmla="*/ 7144 h 171450"/>
                  <a:gd name="connsiteX2" fmla="*/ 144304 w 142875"/>
                  <a:gd name="connsiteY2" fmla="*/ 168116 h 171450"/>
                  <a:gd name="connsiteX3" fmla="*/ 107156 w 142875"/>
                  <a:gd name="connsiteY3" fmla="*/ 168116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71450">
                    <a:moveTo>
                      <a:pt x="7144" y="7144"/>
                    </a:moveTo>
                    <a:lnTo>
                      <a:pt x="45244" y="7144"/>
                    </a:lnTo>
                    <a:lnTo>
                      <a:pt x="144304" y="168116"/>
                    </a:lnTo>
                    <a:lnTo>
                      <a:pt x="107156" y="168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ihandform: Form 8">
                <a:extLst>
                  <a:ext uri="{FF2B5EF4-FFF2-40B4-BE49-F238E27FC236}">
                    <a16:creationId xmlns:a16="http://schemas.microsoft.com/office/drawing/2014/main" id="{AD112EDF-E240-4790-8DF1-50DCA5D2F8C0}"/>
                  </a:ext>
                </a:extLst>
              </p:cNvPr>
              <p:cNvSpPr/>
              <p:nvPr/>
            </p:nvSpPr>
            <p:spPr>
              <a:xfrm>
                <a:off x="4139952" y="3087893"/>
                <a:ext cx="142875" cy="171450"/>
              </a:xfrm>
              <a:custGeom>
                <a:avLst/>
                <a:gdLst>
                  <a:gd name="connsiteX0" fmla="*/ 7144 w 142875"/>
                  <a:gd name="connsiteY0" fmla="*/ 168116 h 171450"/>
                  <a:gd name="connsiteX1" fmla="*/ 107156 w 142875"/>
                  <a:gd name="connsiteY1" fmla="*/ 7144 h 171450"/>
                  <a:gd name="connsiteX2" fmla="*/ 144304 w 142875"/>
                  <a:gd name="connsiteY2" fmla="*/ 7144 h 171450"/>
                  <a:gd name="connsiteX3" fmla="*/ 45244 w 142875"/>
                  <a:gd name="connsiteY3" fmla="*/ 168116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71450">
                    <a:moveTo>
                      <a:pt x="7144" y="168116"/>
                    </a:moveTo>
                    <a:lnTo>
                      <a:pt x="107156" y="7144"/>
                    </a:lnTo>
                    <a:lnTo>
                      <a:pt x="144304" y="7144"/>
                    </a:lnTo>
                    <a:lnTo>
                      <a:pt x="45244" y="168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cxnSp>
        <p:nvCxnSpPr>
          <p:cNvPr id="122" name="DTAXORS">
            <a:extLst>
              <a:ext uri="{FF2B5EF4-FFF2-40B4-BE49-F238E27FC236}">
                <a16:creationId xmlns:a16="http://schemas.microsoft.com/office/drawing/2014/main" id="{92E026B7-E211-4C52-B090-33A70B03B876}"/>
              </a:ext>
            </a:extLst>
          </p:cNvPr>
          <p:cNvCxnSpPr>
            <a:stCxn id="116" idx="3"/>
            <a:endCxn id="117" idx="1"/>
          </p:cNvCxnSpPr>
          <p:nvPr/>
        </p:nvCxnSpPr>
        <p:spPr bwMode="auto">
          <a:xfrm>
            <a:off x="3076950" y="4165405"/>
            <a:ext cx="638422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24" name="CMA">
            <a:extLst>
              <a:ext uri="{FF2B5EF4-FFF2-40B4-BE49-F238E27FC236}">
                <a16:creationId xmlns:a16="http://schemas.microsoft.com/office/drawing/2014/main" id="{BE4593D6-E8D2-4166-942B-1CB08F35EC59}"/>
              </a:ext>
            </a:extLst>
          </p:cNvPr>
          <p:cNvSpPr/>
          <p:nvPr/>
        </p:nvSpPr>
        <p:spPr bwMode="auto">
          <a:xfrm>
            <a:off x="4211960" y="2534914"/>
            <a:ext cx="1008112" cy="75273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headEnd type="none" w="med" len="med"/>
            <a:tailEnd type="none" w="med" len="med"/>
          </a:ln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ＭＳ Ｐゴシック" charset="0"/>
              </a:rPr>
              <a:t>Clerk Must Approve Transfer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A715EFD6-967F-4727-8C5D-268896C61E92}"/>
              </a:ext>
            </a:extLst>
          </p:cNvPr>
          <p:cNvGrpSpPr/>
          <p:nvPr/>
        </p:nvGrpSpPr>
        <p:grpSpPr>
          <a:xfrm>
            <a:off x="6436864" y="3930910"/>
            <a:ext cx="434230" cy="456289"/>
            <a:chOff x="6436864" y="3930910"/>
            <a:chExt cx="434230" cy="456289"/>
          </a:xfrm>
        </p:grpSpPr>
        <p:sp>
          <p:nvSpPr>
            <p:cNvPr id="126" name="Raute 125">
              <a:extLst>
                <a:ext uri="{FF2B5EF4-FFF2-40B4-BE49-F238E27FC236}">
                  <a16:creationId xmlns:a16="http://schemas.microsoft.com/office/drawing/2014/main" id="{3B7504AA-90DB-4896-B1DF-C1A948B0E2F3}"/>
                </a:ext>
              </a:extLst>
            </p:cNvPr>
            <p:cNvSpPr/>
            <p:nvPr/>
          </p:nvSpPr>
          <p:spPr bwMode="auto">
            <a:xfrm>
              <a:off x="6436864" y="3930910"/>
              <a:ext cx="434230" cy="456289"/>
            </a:xfrm>
            <a:prstGeom prst="diamond">
              <a:avLst/>
            </a:prstGeom>
            <a:solidFill>
              <a:schemeClr val="bg1">
                <a:lumMod val="95000"/>
              </a:schemeClr>
            </a:solidFill>
            <a:ln>
              <a:headEnd type="none" w="med" len="med"/>
              <a:tailEnd type="none" w="med" len="med"/>
            </a:ln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uppieren 126">
              <a:extLst>
                <a:ext uri="{FF2B5EF4-FFF2-40B4-BE49-F238E27FC236}">
                  <a16:creationId xmlns:a16="http://schemas.microsoft.com/office/drawing/2014/main" id="{1C85BD1B-3BCF-4365-942A-D495A1BD4766}"/>
                </a:ext>
              </a:extLst>
            </p:cNvPr>
            <p:cNvGrpSpPr/>
            <p:nvPr/>
          </p:nvGrpSpPr>
          <p:grpSpPr>
            <a:xfrm>
              <a:off x="6582541" y="4071545"/>
              <a:ext cx="142875" cy="171450"/>
              <a:chOff x="4139952" y="3087893"/>
              <a:chExt cx="142875" cy="171450"/>
            </a:xfrm>
          </p:grpSpPr>
          <p:sp>
            <p:nvSpPr>
              <p:cNvPr id="128" name="Freihandform: Form 127">
                <a:extLst>
                  <a:ext uri="{FF2B5EF4-FFF2-40B4-BE49-F238E27FC236}">
                    <a16:creationId xmlns:a16="http://schemas.microsoft.com/office/drawing/2014/main" id="{8F987E0A-E7D3-48DD-87E8-339455FB766C}"/>
                  </a:ext>
                </a:extLst>
              </p:cNvPr>
              <p:cNvSpPr/>
              <p:nvPr/>
            </p:nvSpPr>
            <p:spPr>
              <a:xfrm>
                <a:off x="4139952" y="3087893"/>
                <a:ext cx="142875" cy="171450"/>
              </a:xfrm>
              <a:custGeom>
                <a:avLst/>
                <a:gdLst>
                  <a:gd name="connsiteX0" fmla="*/ 7144 w 142875"/>
                  <a:gd name="connsiteY0" fmla="*/ 7144 h 171450"/>
                  <a:gd name="connsiteX1" fmla="*/ 45244 w 142875"/>
                  <a:gd name="connsiteY1" fmla="*/ 7144 h 171450"/>
                  <a:gd name="connsiteX2" fmla="*/ 144304 w 142875"/>
                  <a:gd name="connsiteY2" fmla="*/ 168116 h 171450"/>
                  <a:gd name="connsiteX3" fmla="*/ 107156 w 142875"/>
                  <a:gd name="connsiteY3" fmla="*/ 168116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71450">
                    <a:moveTo>
                      <a:pt x="7144" y="7144"/>
                    </a:moveTo>
                    <a:lnTo>
                      <a:pt x="45244" y="7144"/>
                    </a:lnTo>
                    <a:lnTo>
                      <a:pt x="144304" y="168116"/>
                    </a:lnTo>
                    <a:lnTo>
                      <a:pt x="107156" y="168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ihandform: Form 128">
                <a:extLst>
                  <a:ext uri="{FF2B5EF4-FFF2-40B4-BE49-F238E27FC236}">
                    <a16:creationId xmlns:a16="http://schemas.microsoft.com/office/drawing/2014/main" id="{34042B08-BFEB-4F57-871B-831B6EEF1ED2}"/>
                  </a:ext>
                </a:extLst>
              </p:cNvPr>
              <p:cNvSpPr/>
              <p:nvPr/>
            </p:nvSpPr>
            <p:spPr>
              <a:xfrm>
                <a:off x="4139952" y="3087893"/>
                <a:ext cx="142875" cy="171450"/>
              </a:xfrm>
              <a:custGeom>
                <a:avLst/>
                <a:gdLst>
                  <a:gd name="connsiteX0" fmla="*/ 7144 w 142875"/>
                  <a:gd name="connsiteY0" fmla="*/ 168116 h 171450"/>
                  <a:gd name="connsiteX1" fmla="*/ 107156 w 142875"/>
                  <a:gd name="connsiteY1" fmla="*/ 7144 h 171450"/>
                  <a:gd name="connsiteX2" fmla="*/ 144304 w 142875"/>
                  <a:gd name="connsiteY2" fmla="*/ 7144 h 171450"/>
                  <a:gd name="connsiteX3" fmla="*/ 45244 w 142875"/>
                  <a:gd name="connsiteY3" fmla="*/ 168116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875" h="171450">
                    <a:moveTo>
                      <a:pt x="7144" y="168116"/>
                    </a:moveTo>
                    <a:lnTo>
                      <a:pt x="107156" y="7144"/>
                    </a:lnTo>
                    <a:lnTo>
                      <a:pt x="144304" y="7144"/>
                    </a:lnTo>
                    <a:lnTo>
                      <a:pt x="45244" y="168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cxnSp>
        <p:nvCxnSpPr>
          <p:cNvPr id="135" name="XORSCMA">
            <a:extLst>
              <a:ext uri="{FF2B5EF4-FFF2-40B4-BE49-F238E27FC236}">
                <a16:creationId xmlns:a16="http://schemas.microsoft.com/office/drawing/2014/main" id="{986C1700-545C-4A02-83D0-ABC16A8C6E67}"/>
              </a:ext>
            </a:extLst>
          </p:cNvPr>
          <p:cNvCxnSpPr>
            <a:cxnSpLocks/>
            <a:stCxn id="117" idx="0"/>
            <a:endCxn id="124" idx="1"/>
          </p:cNvCxnSpPr>
          <p:nvPr/>
        </p:nvCxnSpPr>
        <p:spPr bwMode="auto">
          <a:xfrm rot="5400000" flipH="1" flipV="1">
            <a:off x="3559233" y="3284534"/>
            <a:ext cx="1025981" cy="279473"/>
          </a:xfrm>
          <a:prstGeom prst="bentConnector2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41" name="XORJO">
            <a:extLst>
              <a:ext uri="{FF2B5EF4-FFF2-40B4-BE49-F238E27FC236}">
                <a16:creationId xmlns:a16="http://schemas.microsoft.com/office/drawing/2014/main" id="{BFCA8D47-2AE0-4F26-BD4E-D50B281CD295}"/>
              </a:ext>
            </a:extLst>
          </p:cNvPr>
          <p:cNvCxnSpPr>
            <a:cxnSpLocks/>
            <a:stCxn id="126" idx="3"/>
          </p:cNvCxnSpPr>
          <p:nvPr/>
        </p:nvCxnSpPr>
        <p:spPr bwMode="auto">
          <a:xfrm>
            <a:off x="6871094" y="4159055"/>
            <a:ext cx="660702" cy="6349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44" name="IXORS">
            <a:extLst>
              <a:ext uri="{FF2B5EF4-FFF2-40B4-BE49-F238E27FC236}">
                <a16:creationId xmlns:a16="http://schemas.microsoft.com/office/drawing/2014/main" id="{BEF34302-C52E-4838-AE4D-7B4581B4D067}"/>
              </a:ext>
            </a:extLst>
          </p:cNvPr>
          <p:cNvCxnSpPr>
            <a:cxnSpLocks/>
            <a:endCxn id="116" idx="1"/>
          </p:cNvCxnSpPr>
          <p:nvPr/>
        </p:nvCxnSpPr>
        <p:spPr bwMode="auto">
          <a:xfrm>
            <a:off x="1339108" y="4165405"/>
            <a:ext cx="72973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47" name="Textfeld 146">
            <a:extLst>
              <a:ext uri="{FF2B5EF4-FFF2-40B4-BE49-F238E27FC236}">
                <a16:creationId xmlns:a16="http://schemas.microsoft.com/office/drawing/2014/main" id="{45C904C9-0634-4ADE-9A0E-D7AC7444BAD4}"/>
              </a:ext>
            </a:extLst>
          </p:cNvPr>
          <p:cNvSpPr txBox="1"/>
          <p:nvPr/>
        </p:nvSpPr>
        <p:spPr>
          <a:xfrm>
            <a:off x="3676383" y="3142180"/>
            <a:ext cx="369332" cy="606897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200"/>
              <a:t>&gt;10000</a:t>
            </a:r>
          </a:p>
        </p:txBody>
      </p:sp>
      <p:sp>
        <p:nvSpPr>
          <p:cNvPr id="148" name="Textfeld 147">
            <a:extLst>
              <a:ext uri="{FF2B5EF4-FFF2-40B4-BE49-F238E27FC236}">
                <a16:creationId xmlns:a16="http://schemas.microsoft.com/office/drawing/2014/main" id="{093148EE-FAA1-441E-83CE-5FE13D82FE6D}"/>
              </a:ext>
            </a:extLst>
          </p:cNvPr>
          <p:cNvSpPr txBox="1"/>
          <p:nvPr/>
        </p:nvSpPr>
        <p:spPr>
          <a:xfrm>
            <a:off x="4069856" y="4159054"/>
            <a:ext cx="694421" cy="276999"/>
          </a:xfrm>
          <a:prstGeom prst="rect">
            <a:avLst/>
          </a:prstGeom>
          <a:noFill/>
        </p:spPr>
        <p:txBody>
          <a:bodyPr vert="horz" wrap="none" rtlCol="0">
            <a:spAutoFit/>
          </a:bodyPr>
          <a:lstStyle/>
          <a:p>
            <a:r>
              <a:rPr lang="en-US" sz="1200"/>
              <a:t>≤10000</a:t>
            </a:r>
          </a:p>
        </p:txBody>
      </p:sp>
      <p:cxnSp>
        <p:nvCxnSpPr>
          <p:cNvPr id="162" name="XORSXORJ">
            <a:extLst>
              <a:ext uri="{FF2B5EF4-FFF2-40B4-BE49-F238E27FC236}">
                <a16:creationId xmlns:a16="http://schemas.microsoft.com/office/drawing/2014/main" id="{354B5DCA-696E-433E-95C3-8EFB49FA37D0}"/>
              </a:ext>
            </a:extLst>
          </p:cNvPr>
          <p:cNvCxnSpPr>
            <a:stCxn id="117" idx="3"/>
            <a:endCxn id="126" idx="1"/>
          </p:cNvCxnSpPr>
          <p:nvPr/>
        </p:nvCxnSpPr>
        <p:spPr bwMode="auto">
          <a:xfrm flipV="1">
            <a:off x="4149602" y="4159055"/>
            <a:ext cx="2287262" cy="635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3" name="CMAXORJ">
            <a:extLst>
              <a:ext uri="{FF2B5EF4-FFF2-40B4-BE49-F238E27FC236}">
                <a16:creationId xmlns:a16="http://schemas.microsoft.com/office/drawing/2014/main" id="{983682A7-1C34-41EA-AB09-6D10265EA900}"/>
              </a:ext>
            </a:extLst>
          </p:cNvPr>
          <p:cNvCxnSpPr>
            <a:cxnSpLocks/>
            <a:stCxn id="124" idx="3"/>
            <a:endCxn id="126" idx="0"/>
          </p:cNvCxnSpPr>
          <p:nvPr/>
        </p:nvCxnSpPr>
        <p:spPr bwMode="auto">
          <a:xfrm>
            <a:off x="5220072" y="2911279"/>
            <a:ext cx="1433907" cy="1019631"/>
          </a:xfrm>
          <a:prstGeom prst="bentConnector2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5" name="CMA">
            <a:extLst>
              <a:ext uri="{FF2B5EF4-FFF2-40B4-BE49-F238E27FC236}">
                <a16:creationId xmlns:a16="http://schemas.microsoft.com/office/drawing/2014/main" id="{9ABB7384-92BF-4CF0-AE54-6AA30773A2B9}"/>
              </a:ext>
            </a:extLst>
          </p:cNvPr>
          <p:cNvSpPr/>
          <p:nvPr/>
        </p:nvSpPr>
        <p:spPr bwMode="auto">
          <a:xfrm>
            <a:off x="5432969" y="2534914"/>
            <a:ext cx="1008112" cy="75273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headEnd type="none" w="med" len="med"/>
            <a:tailEnd type="none" w="med" len="med"/>
          </a:ln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2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Arial" charset="0"/>
                <a:ea typeface="ＭＳ Ｐゴシック" charset="0"/>
              </a:rPr>
              <a:t>Manager Must Approve Transfer</a:t>
            </a:r>
          </a:p>
        </p:txBody>
      </p:sp>
    </p:spTree>
    <p:extLst>
      <p:ext uri="{BB962C8B-B14F-4D97-AF65-F5344CB8AC3E}">
        <p14:creationId xmlns:p14="http://schemas.microsoft.com/office/powerpoint/2010/main" val="36418387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DE" dirty="0"/>
              <a:t>O</a:t>
            </a:r>
            <a:r>
              <a:rPr lang="en-US" dirty="0"/>
              <a:t>b</a:t>
            </a:r>
            <a:r>
              <a:rPr lang="en-DE" dirty="0"/>
              <a:t>j</a:t>
            </a:r>
            <a:r>
              <a:rPr lang="en-US" dirty="0"/>
              <a:t>e</a:t>
            </a:r>
            <a:r>
              <a:rPr lang="en-DE" dirty="0"/>
              <a:t>c</a:t>
            </a:r>
            <a:r>
              <a:rPr lang="en-US" dirty="0"/>
              <a:t>t</a:t>
            </a:r>
            <a:r>
              <a:rPr lang="en-DE" dirty="0"/>
              <a:t> </a:t>
            </a:r>
            <a:r>
              <a:rPr lang="en-US" dirty="0"/>
              <a:t>I</a:t>
            </a:r>
            <a:r>
              <a:rPr lang="en-DE" dirty="0"/>
              <a:t>n</a:t>
            </a:r>
            <a:r>
              <a:rPr lang="en-US" dirty="0"/>
              <a:t>s</a:t>
            </a:r>
            <a:r>
              <a:rPr lang="en-DE" dirty="0"/>
              <a:t>t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c</a:t>
            </a:r>
            <a:r>
              <a:rPr lang="en-DE" dirty="0"/>
              <a:t>e </a:t>
            </a:r>
            <a:r>
              <a:rPr lang="en-US" dirty="0"/>
              <a:t>L</a:t>
            </a:r>
            <a:r>
              <a:rPr lang="en-DE" dirty="0"/>
              <a:t>e</a:t>
            </a:r>
            <a:r>
              <a:rPr lang="en-US" dirty="0"/>
              <a:t>v</a:t>
            </a:r>
            <a:r>
              <a:rPr lang="en-DE" dirty="0"/>
              <a:t>e</a:t>
            </a:r>
            <a:r>
              <a:rPr lang="en-US" dirty="0"/>
              <a:t>l</a:t>
            </a:r>
            <a:r>
              <a:rPr lang="en-DE" dirty="0"/>
              <a:t> </a:t>
            </a:r>
            <a:r>
              <a:rPr lang="en-US" dirty="0"/>
              <a:t>C</a:t>
            </a:r>
            <a:r>
              <a:rPr lang="en-DE" dirty="0"/>
              <a:t>h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g</a:t>
            </a:r>
            <a:r>
              <a:rPr lang="en-DE" dirty="0"/>
              <a:t>e</a:t>
            </a:r>
            <a:r>
              <a:rPr lang="en-US" dirty="0"/>
              <a:t>s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F0FB009B-CD1D-4AE8-B728-9E40DEC09A68}"/>
              </a:ext>
            </a:extLst>
          </p:cNvPr>
          <p:cNvGrpSpPr/>
          <p:nvPr/>
        </p:nvGrpSpPr>
        <p:grpSpPr>
          <a:xfrm>
            <a:off x="2483768" y="5374883"/>
            <a:ext cx="1038225" cy="298450"/>
            <a:chOff x="977900" y="4479926"/>
            <a:chExt cx="1038225" cy="298450"/>
          </a:xfrm>
        </p:grpSpPr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A4538CF-C010-458F-9136-52812CB35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4481513"/>
              <a:ext cx="1035050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E3241609-D9B1-4E7D-9132-F0D7810318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900" y="4479926"/>
              <a:ext cx="1038225" cy="298450"/>
            </a:xfrm>
            <a:custGeom>
              <a:avLst/>
              <a:gdLst>
                <a:gd name="T0" fmla="*/ 2 w 1183"/>
                <a:gd name="T1" fmla="*/ 5 h 340"/>
                <a:gd name="T2" fmla="*/ 0 w 1183"/>
                <a:gd name="T3" fmla="*/ 69 h 340"/>
                <a:gd name="T4" fmla="*/ 0 w 1183"/>
                <a:gd name="T5" fmla="*/ 166 h 340"/>
                <a:gd name="T6" fmla="*/ 2 w 1183"/>
                <a:gd name="T7" fmla="*/ 230 h 340"/>
                <a:gd name="T8" fmla="*/ 5 w 1183"/>
                <a:gd name="T9" fmla="*/ 289 h 340"/>
                <a:gd name="T10" fmla="*/ 5 w 1183"/>
                <a:gd name="T11" fmla="*/ 315 h 340"/>
                <a:gd name="T12" fmla="*/ 2 w 1183"/>
                <a:gd name="T13" fmla="*/ 340 h 340"/>
                <a:gd name="T14" fmla="*/ 77 w 1183"/>
                <a:gd name="T15" fmla="*/ 335 h 340"/>
                <a:gd name="T16" fmla="*/ 103 w 1183"/>
                <a:gd name="T17" fmla="*/ 335 h 340"/>
                <a:gd name="T18" fmla="*/ 103 w 1183"/>
                <a:gd name="T19" fmla="*/ 335 h 340"/>
                <a:gd name="T20" fmla="*/ 162 w 1183"/>
                <a:gd name="T21" fmla="*/ 337 h 340"/>
                <a:gd name="T22" fmla="*/ 226 w 1183"/>
                <a:gd name="T23" fmla="*/ 340 h 340"/>
                <a:gd name="T24" fmla="*/ 323 w 1183"/>
                <a:gd name="T25" fmla="*/ 340 h 340"/>
                <a:gd name="T26" fmla="*/ 387 w 1183"/>
                <a:gd name="T27" fmla="*/ 337 h 340"/>
                <a:gd name="T28" fmla="*/ 446 w 1183"/>
                <a:gd name="T29" fmla="*/ 335 h 340"/>
                <a:gd name="T30" fmla="*/ 471 w 1183"/>
                <a:gd name="T31" fmla="*/ 335 h 340"/>
                <a:gd name="T32" fmla="*/ 471 w 1183"/>
                <a:gd name="T33" fmla="*/ 335 h 340"/>
                <a:gd name="T34" fmla="*/ 530 w 1183"/>
                <a:gd name="T35" fmla="*/ 337 h 340"/>
                <a:gd name="T36" fmla="*/ 594 w 1183"/>
                <a:gd name="T37" fmla="*/ 340 h 340"/>
                <a:gd name="T38" fmla="*/ 692 w 1183"/>
                <a:gd name="T39" fmla="*/ 340 h 340"/>
                <a:gd name="T40" fmla="*/ 756 w 1183"/>
                <a:gd name="T41" fmla="*/ 337 h 340"/>
                <a:gd name="T42" fmla="*/ 815 w 1183"/>
                <a:gd name="T43" fmla="*/ 335 h 340"/>
                <a:gd name="T44" fmla="*/ 840 w 1183"/>
                <a:gd name="T45" fmla="*/ 335 h 340"/>
                <a:gd name="T46" fmla="*/ 840 w 1183"/>
                <a:gd name="T47" fmla="*/ 335 h 340"/>
                <a:gd name="T48" fmla="*/ 899 w 1183"/>
                <a:gd name="T49" fmla="*/ 337 h 340"/>
                <a:gd name="T50" fmla="*/ 963 w 1183"/>
                <a:gd name="T51" fmla="*/ 340 h 340"/>
                <a:gd name="T52" fmla="*/ 1060 w 1183"/>
                <a:gd name="T53" fmla="*/ 340 h 340"/>
                <a:gd name="T54" fmla="*/ 1124 w 1183"/>
                <a:gd name="T55" fmla="*/ 337 h 340"/>
                <a:gd name="T56" fmla="*/ 1180 w 1183"/>
                <a:gd name="T57" fmla="*/ 335 h 340"/>
                <a:gd name="T58" fmla="*/ 1180 w 1183"/>
                <a:gd name="T59" fmla="*/ 340 h 340"/>
                <a:gd name="T60" fmla="*/ 1180 w 1183"/>
                <a:gd name="T61" fmla="*/ 270 h 340"/>
                <a:gd name="T62" fmla="*/ 1177 w 1183"/>
                <a:gd name="T63" fmla="*/ 211 h 340"/>
                <a:gd name="T64" fmla="*/ 1177 w 1183"/>
                <a:gd name="T65" fmla="*/ 185 h 340"/>
                <a:gd name="T66" fmla="*/ 1177 w 1183"/>
                <a:gd name="T67" fmla="*/ 185 h 340"/>
                <a:gd name="T68" fmla="*/ 1180 w 1183"/>
                <a:gd name="T69" fmla="*/ 127 h 340"/>
                <a:gd name="T70" fmla="*/ 1183 w 1183"/>
                <a:gd name="T71" fmla="*/ 63 h 340"/>
                <a:gd name="T72" fmla="*/ 1143 w 1183"/>
                <a:gd name="T73" fmla="*/ 0 h 340"/>
                <a:gd name="T74" fmla="*/ 1079 w 1183"/>
                <a:gd name="T75" fmla="*/ 2 h 340"/>
                <a:gd name="T76" fmla="*/ 1020 w 1183"/>
                <a:gd name="T77" fmla="*/ 5 h 340"/>
                <a:gd name="T78" fmla="*/ 994 w 1183"/>
                <a:gd name="T79" fmla="*/ 5 h 340"/>
                <a:gd name="T80" fmla="*/ 994 w 1183"/>
                <a:gd name="T81" fmla="*/ 5 h 340"/>
                <a:gd name="T82" fmla="*/ 936 w 1183"/>
                <a:gd name="T83" fmla="*/ 2 h 340"/>
                <a:gd name="T84" fmla="*/ 872 w 1183"/>
                <a:gd name="T85" fmla="*/ 0 h 340"/>
                <a:gd name="T86" fmla="*/ 774 w 1183"/>
                <a:gd name="T87" fmla="*/ 0 h 340"/>
                <a:gd name="T88" fmla="*/ 710 w 1183"/>
                <a:gd name="T89" fmla="*/ 2 h 340"/>
                <a:gd name="T90" fmla="*/ 651 w 1183"/>
                <a:gd name="T91" fmla="*/ 5 h 340"/>
                <a:gd name="T92" fmla="*/ 626 w 1183"/>
                <a:gd name="T93" fmla="*/ 5 h 340"/>
                <a:gd name="T94" fmla="*/ 626 w 1183"/>
                <a:gd name="T95" fmla="*/ 5 h 340"/>
                <a:gd name="T96" fmla="*/ 567 w 1183"/>
                <a:gd name="T97" fmla="*/ 2 h 340"/>
                <a:gd name="T98" fmla="*/ 503 w 1183"/>
                <a:gd name="T99" fmla="*/ 0 h 340"/>
                <a:gd name="T100" fmla="*/ 406 w 1183"/>
                <a:gd name="T101" fmla="*/ 0 h 340"/>
                <a:gd name="T102" fmla="*/ 342 w 1183"/>
                <a:gd name="T103" fmla="*/ 2 h 340"/>
                <a:gd name="T104" fmla="*/ 283 w 1183"/>
                <a:gd name="T105" fmla="*/ 5 h 340"/>
                <a:gd name="T106" fmla="*/ 257 w 1183"/>
                <a:gd name="T107" fmla="*/ 5 h 340"/>
                <a:gd name="T108" fmla="*/ 257 w 1183"/>
                <a:gd name="T109" fmla="*/ 5 h 340"/>
                <a:gd name="T110" fmla="*/ 198 w 1183"/>
                <a:gd name="T111" fmla="*/ 2 h 340"/>
                <a:gd name="T112" fmla="*/ 134 w 1183"/>
                <a:gd name="T113" fmla="*/ 0 h 340"/>
                <a:gd name="T114" fmla="*/ 37 w 1183"/>
                <a:gd name="T115" fmla="*/ 0 h 340"/>
                <a:gd name="T116" fmla="*/ 0 w 1183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3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2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2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2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2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2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2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2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2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2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2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6" y="336"/>
                    <a:pt x="326" y="337"/>
                  </a:cubicBezTo>
                  <a:cubicBezTo>
                    <a:pt x="326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9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7" y="339"/>
                    <a:pt x="407" y="337"/>
                  </a:cubicBezTo>
                  <a:cubicBezTo>
                    <a:pt x="407" y="336"/>
                    <a:pt x="409" y="335"/>
                    <a:pt x="410" y="335"/>
                  </a:cubicBezTo>
                  <a:close/>
                  <a:moveTo>
                    <a:pt x="471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1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1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0" y="339"/>
                    <a:pt x="530" y="337"/>
                  </a:cubicBezTo>
                  <a:cubicBezTo>
                    <a:pt x="530" y="336"/>
                    <a:pt x="532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7" y="335"/>
                    <a:pt x="879" y="336"/>
                    <a:pt x="879" y="337"/>
                  </a:cubicBezTo>
                  <a:cubicBezTo>
                    <a:pt x="879" y="339"/>
                    <a:pt x="877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7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7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0" y="335"/>
                    <a:pt x="1001" y="336"/>
                    <a:pt x="1001" y="337"/>
                  </a:cubicBezTo>
                  <a:cubicBezTo>
                    <a:pt x="1001" y="339"/>
                    <a:pt x="1000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0" y="339"/>
                    <a:pt x="960" y="337"/>
                  </a:cubicBezTo>
                  <a:cubicBezTo>
                    <a:pt x="960" y="336"/>
                    <a:pt x="962" y="335"/>
                    <a:pt x="963" y="335"/>
                  </a:cubicBezTo>
                  <a:close/>
                  <a:moveTo>
                    <a:pt x="1024" y="335"/>
                  </a:moveTo>
                  <a:lnTo>
                    <a:pt x="1060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0" y="340"/>
                  </a:cubicBezTo>
                  <a:lnTo>
                    <a:pt x="1024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4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4" y="336"/>
                    <a:pt x="1124" y="337"/>
                  </a:cubicBezTo>
                  <a:cubicBezTo>
                    <a:pt x="1124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4" y="340"/>
                    <a:pt x="1083" y="339"/>
                    <a:pt x="1083" y="337"/>
                  </a:cubicBezTo>
                  <a:cubicBezTo>
                    <a:pt x="1083" y="336"/>
                    <a:pt x="1084" y="335"/>
                    <a:pt x="1086" y="335"/>
                  </a:cubicBezTo>
                  <a:close/>
                  <a:moveTo>
                    <a:pt x="1147" y="335"/>
                  </a:moveTo>
                  <a:lnTo>
                    <a:pt x="1180" y="335"/>
                  </a:lnTo>
                  <a:lnTo>
                    <a:pt x="1177" y="337"/>
                  </a:lnTo>
                  <a:lnTo>
                    <a:pt x="1177" y="334"/>
                  </a:lnTo>
                  <a:cubicBezTo>
                    <a:pt x="1177" y="332"/>
                    <a:pt x="1179" y="331"/>
                    <a:pt x="1180" y="331"/>
                  </a:cubicBezTo>
                  <a:cubicBezTo>
                    <a:pt x="1181" y="331"/>
                    <a:pt x="1183" y="332"/>
                    <a:pt x="1183" y="334"/>
                  </a:cubicBezTo>
                  <a:lnTo>
                    <a:pt x="1183" y="337"/>
                  </a:lnTo>
                  <a:cubicBezTo>
                    <a:pt x="1183" y="339"/>
                    <a:pt x="1181" y="340"/>
                    <a:pt x="1180" y="340"/>
                  </a:cubicBezTo>
                  <a:lnTo>
                    <a:pt x="1147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7" y="335"/>
                  </a:cubicBezTo>
                  <a:close/>
                  <a:moveTo>
                    <a:pt x="1177" y="308"/>
                  </a:moveTo>
                  <a:lnTo>
                    <a:pt x="1177" y="272"/>
                  </a:lnTo>
                  <a:cubicBezTo>
                    <a:pt x="1177" y="271"/>
                    <a:pt x="1179" y="270"/>
                    <a:pt x="1180" y="270"/>
                  </a:cubicBezTo>
                  <a:cubicBezTo>
                    <a:pt x="1181" y="270"/>
                    <a:pt x="1183" y="271"/>
                    <a:pt x="1183" y="272"/>
                  </a:cubicBezTo>
                  <a:lnTo>
                    <a:pt x="1183" y="308"/>
                  </a:lnTo>
                  <a:cubicBezTo>
                    <a:pt x="1183" y="310"/>
                    <a:pt x="1181" y="311"/>
                    <a:pt x="1180" y="311"/>
                  </a:cubicBezTo>
                  <a:cubicBezTo>
                    <a:pt x="1179" y="311"/>
                    <a:pt x="1177" y="310"/>
                    <a:pt x="1177" y="308"/>
                  </a:cubicBezTo>
                  <a:close/>
                  <a:moveTo>
                    <a:pt x="1177" y="247"/>
                  </a:moveTo>
                  <a:lnTo>
                    <a:pt x="1177" y="211"/>
                  </a:lnTo>
                  <a:cubicBezTo>
                    <a:pt x="1177" y="210"/>
                    <a:pt x="1179" y="208"/>
                    <a:pt x="1180" y="208"/>
                  </a:cubicBezTo>
                  <a:cubicBezTo>
                    <a:pt x="1181" y="208"/>
                    <a:pt x="1183" y="210"/>
                    <a:pt x="1183" y="211"/>
                  </a:cubicBezTo>
                  <a:lnTo>
                    <a:pt x="1183" y="247"/>
                  </a:lnTo>
                  <a:cubicBezTo>
                    <a:pt x="1183" y="248"/>
                    <a:pt x="1181" y="249"/>
                    <a:pt x="1180" y="249"/>
                  </a:cubicBezTo>
                  <a:cubicBezTo>
                    <a:pt x="1179" y="249"/>
                    <a:pt x="1177" y="248"/>
                    <a:pt x="1177" y="247"/>
                  </a:cubicBezTo>
                  <a:close/>
                  <a:moveTo>
                    <a:pt x="1177" y="185"/>
                  </a:moveTo>
                  <a:lnTo>
                    <a:pt x="1177" y="150"/>
                  </a:lnTo>
                  <a:cubicBezTo>
                    <a:pt x="1177" y="148"/>
                    <a:pt x="1179" y="147"/>
                    <a:pt x="1180" y="147"/>
                  </a:cubicBezTo>
                  <a:cubicBezTo>
                    <a:pt x="1181" y="147"/>
                    <a:pt x="1183" y="148"/>
                    <a:pt x="1183" y="150"/>
                  </a:cubicBezTo>
                  <a:lnTo>
                    <a:pt x="1183" y="185"/>
                  </a:lnTo>
                  <a:cubicBezTo>
                    <a:pt x="1183" y="187"/>
                    <a:pt x="1181" y="188"/>
                    <a:pt x="1180" y="188"/>
                  </a:cubicBezTo>
                  <a:cubicBezTo>
                    <a:pt x="1179" y="188"/>
                    <a:pt x="1177" y="187"/>
                    <a:pt x="1177" y="185"/>
                  </a:cubicBezTo>
                  <a:close/>
                  <a:moveTo>
                    <a:pt x="1177" y="124"/>
                  </a:moveTo>
                  <a:lnTo>
                    <a:pt x="1177" y="88"/>
                  </a:lnTo>
                  <a:cubicBezTo>
                    <a:pt x="1177" y="87"/>
                    <a:pt x="1179" y="86"/>
                    <a:pt x="1180" y="86"/>
                  </a:cubicBezTo>
                  <a:cubicBezTo>
                    <a:pt x="1181" y="86"/>
                    <a:pt x="1183" y="87"/>
                    <a:pt x="1183" y="88"/>
                  </a:cubicBezTo>
                  <a:lnTo>
                    <a:pt x="1183" y="124"/>
                  </a:lnTo>
                  <a:cubicBezTo>
                    <a:pt x="1183" y="125"/>
                    <a:pt x="1181" y="127"/>
                    <a:pt x="1180" y="127"/>
                  </a:cubicBezTo>
                  <a:cubicBezTo>
                    <a:pt x="1179" y="127"/>
                    <a:pt x="1177" y="125"/>
                    <a:pt x="1177" y="124"/>
                  </a:cubicBezTo>
                  <a:close/>
                  <a:moveTo>
                    <a:pt x="1177" y="63"/>
                  </a:moveTo>
                  <a:lnTo>
                    <a:pt x="1177" y="27"/>
                  </a:lnTo>
                  <a:cubicBezTo>
                    <a:pt x="1177" y="25"/>
                    <a:pt x="1179" y="24"/>
                    <a:pt x="1180" y="24"/>
                  </a:cubicBezTo>
                  <a:cubicBezTo>
                    <a:pt x="1181" y="24"/>
                    <a:pt x="1183" y="25"/>
                    <a:pt x="1183" y="27"/>
                  </a:cubicBezTo>
                  <a:lnTo>
                    <a:pt x="1183" y="63"/>
                  </a:lnTo>
                  <a:cubicBezTo>
                    <a:pt x="1183" y="64"/>
                    <a:pt x="1181" y="65"/>
                    <a:pt x="1180" y="65"/>
                  </a:cubicBezTo>
                  <a:cubicBezTo>
                    <a:pt x="1179" y="65"/>
                    <a:pt x="1177" y="64"/>
                    <a:pt x="1177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2" y="5"/>
                    <a:pt x="1140" y="4"/>
                    <a:pt x="1140" y="2"/>
                  </a:cubicBezTo>
                  <a:cubicBezTo>
                    <a:pt x="1140" y="1"/>
                    <a:pt x="1142" y="0"/>
                    <a:pt x="1143" y="0"/>
                  </a:cubicBezTo>
                  <a:lnTo>
                    <a:pt x="1179" y="0"/>
                  </a:lnTo>
                  <a:cubicBezTo>
                    <a:pt x="1180" y="0"/>
                    <a:pt x="1181" y="1"/>
                    <a:pt x="1181" y="2"/>
                  </a:cubicBezTo>
                  <a:cubicBezTo>
                    <a:pt x="1181" y="4"/>
                    <a:pt x="1180" y="5"/>
                    <a:pt x="1179" y="5"/>
                  </a:cubicBezTo>
                  <a:close/>
                  <a:moveTo>
                    <a:pt x="1117" y="5"/>
                  </a:moveTo>
                  <a:lnTo>
                    <a:pt x="1081" y="5"/>
                  </a:lnTo>
                  <a:cubicBezTo>
                    <a:pt x="1080" y="5"/>
                    <a:pt x="1079" y="4"/>
                    <a:pt x="1079" y="2"/>
                  </a:cubicBezTo>
                  <a:cubicBezTo>
                    <a:pt x="1079" y="1"/>
                    <a:pt x="1080" y="0"/>
                    <a:pt x="1081" y="0"/>
                  </a:cubicBezTo>
                  <a:lnTo>
                    <a:pt x="1117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7" y="5"/>
                  </a:cubicBezTo>
                  <a:close/>
                  <a:moveTo>
                    <a:pt x="1056" y="5"/>
                  </a:moveTo>
                  <a:lnTo>
                    <a:pt x="1020" y="5"/>
                  </a:lnTo>
                  <a:cubicBezTo>
                    <a:pt x="1019" y="5"/>
                    <a:pt x="1017" y="4"/>
                    <a:pt x="1017" y="2"/>
                  </a:cubicBezTo>
                  <a:cubicBezTo>
                    <a:pt x="1017" y="1"/>
                    <a:pt x="1019" y="0"/>
                    <a:pt x="1020" y="0"/>
                  </a:cubicBezTo>
                  <a:lnTo>
                    <a:pt x="1056" y="0"/>
                  </a:lnTo>
                  <a:cubicBezTo>
                    <a:pt x="1057" y="0"/>
                    <a:pt x="1058" y="1"/>
                    <a:pt x="1058" y="2"/>
                  </a:cubicBezTo>
                  <a:cubicBezTo>
                    <a:pt x="1058" y="4"/>
                    <a:pt x="1057" y="5"/>
                    <a:pt x="1056" y="5"/>
                  </a:cubicBezTo>
                  <a:close/>
                  <a:moveTo>
                    <a:pt x="994" y="5"/>
                  </a:moveTo>
                  <a:lnTo>
                    <a:pt x="959" y="5"/>
                  </a:lnTo>
                  <a:cubicBezTo>
                    <a:pt x="957" y="5"/>
                    <a:pt x="956" y="4"/>
                    <a:pt x="956" y="2"/>
                  </a:cubicBezTo>
                  <a:cubicBezTo>
                    <a:pt x="956" y="1"/>
                    <a:pt x="957" y="0"/>
                    <a:pt x="959" y="0"/>
                  </a:cubicBezTo>
                  <a:lnTo>
                    <a:pt x="994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4" y="5"/>
                  </a:cubicBezTo>
                  <a:close/>
                  <a:moveTo>
                    <a:pt x="933" y="5"/>
                  </a:moveTo>
                  <a:lnTo>
                    <a:pt x="897" y="5"/>
                  </a:lnTo>
                  <a:cubicBezTo>
                    <a:pt x="896" y="5"/>
                    <a:pt x="895" y="4"/>
                    <a:pt x="895" y="2"/>
                  </a:cubicBezTo>
                  <a:cubicBezTo>
                    <a:pt x="895" y="1"/>
                    <a:pt x="896" y="0"/>
                    <a:pt x="897" y="0"/>
                  </a:cubicBezTo>
                  <a:lnTo>
                    <a:pt x="933" y="0"/>
                  </a:lnTo>
                  <a:cubicBezTo>
                    <a:pt x="934" y="0"/>
                    <a:pt x="936" y="1"/>
                    <a:pt x="936" y="2"/>
                  </a:cubicBezTo>
                  <a:cubicBezTo>
                    <a:pt x="936" y="4"/>
                    <a:pt x="934" y="5"/>
                    <a:pt x="933" y="5"/>
                  </a:cubicBezTo>
                  <a:close/>
                  <a:moveTo>
                    <a:pt x="872" y="5"/>
                  </a:moveTo>
                  <a:lnTo>
                    <a:pt x="836" y="5"/>
                  </a:lnTo>
                  <a:cubicBezTo>
                    <a:pt x="834" y="5"/>
                    <a:pt x="833" y="4"/>
                    <a:pt x="833" y="2"/>
                  </a:cubicBezTo>
                  <a:cubicBezTo>
                    <a:pt x="833" y="1"/>
                    <a:pt x="834" y="0"/>
                    <a:pt x="836" y="0"/>
                  </a:cubicBezTo>
                  <a:lnTo>
                    <a:pt x="872" y="0"/>
                  </a:lnTo>
                  <a:cubicBezTo>
                    <a:pt x="873" y="0"/>
                    <a:pt x="874" y="1"/>
                    <a:pt x="874" y="2"/>
                  </a:cubicBezTo>
                  <a:cubicBezTo>
                    <a:pt x="874" y="4"/>
                    <a:pt x="873" y="5"/>
                    <a:pt x="872" y="5"/>
                  </a:cubicBezTo>
                  <a:close/>
                  <a:moveTo>
                    <a:pt x="810" y="5"/>
                  </a:moveTo>
                  <a:lnTo>
                    <a:pt x="774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4" y="0"/>
                  </a:cubicBezTo>
                  <a:lnTo>
                    <a:pt x="810" y="0"/>
                  </a:lnTo>
                  <a:cubicBezTo>
                    <a:pt x="812" y="0"/>
                    <a:pt x="813" y="1"/>
                    <a:pt x="813" y="2"/>
                  </a:cubicBezTo>
                  <a:cubicBezTo>
                    <a:pt x="813" y="4"/>
                    <a:pt x="812" y="5"/>
                    <a:pt x="810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1" y="5"/>
                    <a:pt x="710" y="4"/>
                    <a:pt x="710" y="2"/>
                  </a:cubicBezTo>
                  <a:cubicBezTo>
                    <a:pt x="710" y="1"/>
                    <a:pt x="711" y="0"/>
                    <a:pt x="713" y="0"/>
                  </a:cubicBezTo>
                  <a:lnTo>
                    <a:pt x="749" y="0"/>
                  </a:lnTo>
                  <a:cubicBezTo>
                    <a:pt x="750" y="0"/>
                    <a:pt x="751" y="1"/>
                    <a:pt x="751" y="2"/>
                  </a:cubicBezTo>
                  <a:cubicBezTo>
                    <a:pt x="751" y="4"/>
                    <a:pt x="750" y="5"/>
                    <a:pt x="749" y="5"/>
                  </a:cubicBezTo>
                  <a:close/>
                  <a:moveTo>
                    <a:pt x="687" y="5"/>
                  </a:moveTo>
                  <a:lnTo>
                    <a:pt x="651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1" y="0"/>
                  </a:cubicBezTo>
                  <a:lnTo>
                    <a:pt x="687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7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9" y="5"/>
                    <a:pt x="587" y="4"/>
                    <a:pt x="587" y="2"/>
                  </a:cubicBezTo>
                  <a:cubicBezTo>
                    <a:pt x="587" y="1"/>
                    <a:pt x="589" y="0"/>
                    <a:pt x="590" y="0"/>
                  </a:cubicBezTo>
                  <a:lnTo>
                    <a:pt x="626" y="0"/>
                  </a:lnTo>
                  <a:cubicBezTo>
                    <a:pt x="627" y="0"/>
                    <a:pt x="628" y="1"/>
                    <a:pt x="628" y="2"/>
                  </a:cubicBezTo>
                  <a:cubicBezTo>
                    <a:pt x="628" y="4"/>
                    <a:pt x="627" y="5"/>
                    <a:pt x="626" y="5"/>
                  </a:cubicBezTo>
                  <a:close/>
                  <a:moveTo>
                    <a:pt x="564" y="5"/>
                  </a:moveTo>
                  <a:lnTo>
                    <a:pt x="529" y="5"/>
                  </a:lnTo>
                  <a:cubicBezTo>
                    <a:pt x="527" y="5"/>
                    <a:pt x="526" y="4"/>
                    <a:pt x="526" y="2"/>
                  </a:cubicBezTo>
                  <a:cubicBezTo>
                    <a:pt x="526" y="1"/>
                    <a:pt x="527" y="0"/>
                    <a:pt x="529" y="0"/>
                  </a:cubicBezTo>
                  <a:lnTo>
                    <a:pt x="564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4" y="5"/>
                  </a:cubicBezTo>
                  <a:close/>
                  <a:moveTo>
                    <a:pt x="503" y="5"/>
                  </a:moveTo>
                  <a:lnTo>
                    <a:pt x="467" y="5"/>
                  </a:lnTo>
                  <a:cubicBezTo>
                    <a:pt x="466" y="5"/>
                    <a:pt x="465" y="4"/>
                    <a:pt x="465" y="2"/>
                  </a:cubicBezTo>
                  <a:cubicBezTo>
                    <a:pt x="465" y="1"/>
                    <a:pt x="466" y="0"/>
                    <a:pt x="467" y="0"/>
                  </a:cubicBezTo>
                  <a:lnTo>
                    <a:pt x="503" y="0"/>
                  </a:lnTo>
                  <a:cubicBezTo>
                    <a:pt x="504" y="0"/>
                    <a:pt x="505" y="1"/>
                    <a:pt x="505" y="2"/>
                  </a:cubicBezTo>
                  <a:cubicBezTo>
                    <a:pt x="505" y="4"/>
                    <a:pt x="504" y="5"/>
                    <a:pt x="503" y="5"/>
                  </a:cubicBezTo>
                  <a:close/>
                  <a:moveTo>
                    <a:pt x="441" y="5"/>
                  </a:moveTo>
                  <a:lnTo>
                    <a:pt x="406" y="5"/>
                  </a:lnTo>
                  <a:cubicBezTo>
                    <a:pt x="404" y="5"/>
                    <a:pt x="403" y="4"/>
                    <a:pt x="403" y="2"/>
                  </a:cubicBezTo>
                  <a:cubicBezTo>
                    <a:pt x="403" y="1"/>
                    <a:pt x="404" y="0"/>
                    <a:pt x="406" y="0"/>
                  </a:cubicBezTo>
                  <a:lnTo>
                    <a:pt x="441" y="0"/>
                  </a:lnTo>
                  <a:cubicBezTo>
                    <a:pt x="443" y="0"/>
                    <a:pt x="444" y="1"/>
                    <a:pt x="444" y="2"/>
                  </a:cubicBezTo>
                  <a:cubicBezTo>
                    <a:pt x="444" y="4"/>
                    <a:pt x="443" y="5"/>
                    <a:pt x="441" y="5"/>
                  </a:cubicBezTo>
                  <a:close/>
                  <a:moveTo>
                    <a:pt x="380" y="5"/>
                  </a:moveTo>
                  <a:lnTo>
                    <a:pt x="344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lnTo>
                    <a:pt x="380" y="0"/>
                  </a:lnTo>
                  <a:cubicBezTo>
                    <a:pt x="381" y="0"/>
                    <a:pt x="383" y="1"/>
                    <a:pt x="383" y="2"/>
                  </a:cubicBezTo>
                  <a:cubicBezTo>
                    <a:pt x="383" y="4"/>
                    <a:pt x="381" y="5"/>
                    <a:pt x="380" y="5"/>
                  </a:cubicBezTo>
                  <a:close/>
                  <a:moveTo>
                    <a:pt x="319" y="5"/>
                  </a:moveTo>
                  <a:lnTo>
                    <a:pt x="283" y="5"/>
                  </a:lnTo>
                  <a:cubicBezTo>
                    <a:pt x="281" y="5"/>
                    <a:pt x="280" y="4"/>
                    <a:pt x="280" y="2"/>
                  </a:cubicBezTo>
                  <a:cubicBezTo>
                    <a:pt x="280" y="1"/>
                    <a:pt x="281" y="0"/>
                    <a:pt x="283" y="0"/>
                  </a:cubicBezTo>
                  <a:lnTo>
                    <a:pt x="319" y="0"/>
                  </a:lnTo>
                  <a:cubicBezTo>
                    <a:pt x="320" y="0"/>
                    <a:pt x="321" y="1"/>
                    <a:pt x="321" y="2"/>
                  </a:cubicBezTo>
                  <a:cubicBezTo>
                    <a:pt x="321" y="4"/>
                    <a:pt x="320" y="5"/>
                    <a:pt x="319" y="5"/>
                  </a:cubicBezTo>
                  <a:close/>
                  <a:moveTo>
                    <a:pt x="257" y="5"/>
                  </a:moveTo>
                  <a:lnTo>
                    <a:pt x="221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lnTo>
                    <a:pt x="257" y="0"/>
                  </a:lnTo>
                  <a:cubicBezTo>
                    <a:pt x="259" y="0"/>
                    <a:pt x="260" y="1"/>
                    <a:pt x="260" y="2"/>
                  </a:cubicBezTo>
                  <a:cubicBezTo>
                    <a:pt x="260" y="4"/>
                    <a:pt x="259" y="5"/>
                    <a:pt x="257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8" y="5"/>
                    <a:pt x="157" y="4"/>
                    <a:pt x="157" y="2"/>
                  </a:cubicBezTo>
                  <a:cubicBezTo>
                    <a:pt x="157" y="1"/>
                    <a:pt x="158" y="0"/>
                    <a:pt x="160" y="0"/>
                  </a:cubicBezTo>
                  <a:lnTo>
                    <a:pt x="196" y="0"/>
                  </a:lnTo>
                  <a:cubicBezTo>
                    <a:pt x="197" y="0"/>
                    <a:pt x="198" y="1"/>
                    <a:pt x="198" y="2"/>
                  </a:cubicBezTo>
                  <a:cubicBezTo>
                    <a:pt x="198" y="4"/>
                    <a:pt x="197" y="5"/>
                    <a:pt x="196" y="5"/>
                  </a:cubicBezTo>
                  <a:close/>
                  <a:moveTo>
                    <a:pt x="134" y="5"/>
                  </a:moveTo>
                  <a:lnTo>
                    <a:pt x="98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8" y="0"/>
                  </a:cubicBezTo>
                  <a:lnTo>
                    <a:pt x="134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4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6" y="5"/>
                    <a:pt x="34" y="4"/>
                    <a:pt x="34" y="2"/>
                  </a:cubicBezTo>
                  <a:cubicBezTo>
                    <a:pt x="34" y="1"/>
                    <a:pt x="36" y="0"/>
                    <a:pt x="37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cubicBezTo>
                    <a:pt x="75" y="4"/>
                    <a:pt x="74" y="5"/>
                    <a:pt x="73" y="5"/>
                  </a:cubicBezTo>
                  <a:close/>
                  <a:moveTo>
                    <a:pt x="11" y="5"/>
                  </a:moveTo>
                  <a:lnTo>
                    <a:pt x="2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11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8">
              <a:extLst>
                <a:ext uri="{FF2B5EF4-FFF2-40B4-BE49-F238E27FC236}">
                  <a16:creationId xmlns:a16="http://schemas.microsoft.com/office/drawing/2014/main" id="{63223CA2-5D44-477C-A9C6-5C9078CD5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038" y="4554538"/>
              <a:ext cx="420688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" name="Rectangle 9">
              <a:extLst>
                <a:ext uri="{FF2B5EF4-FFF2-40B4-BE49-F238E27FC236}">
                  <a16:creationId xmlns:a16="http://schemas.microsoft.com/office/drawing/2014/main" id="{A7B9B875-8255-42C8-AE0D-3F85518CB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925" y="4554538"/>
              <a:ext cx="1127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" name="Rectangle 10">
              <a:extLst>
                <a:ext uri="{FF2B5EF4-FFF2-40B4-BE49-F238E27FC236}">
                  <a16:creationId xmlns:a16="http://schemas.microsoft.com/office/drawing/2014/main" id="{36DD9B94-7FBF-4DDD-A361-797FF2EF1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88" y="4554538"/>
              <a:ext cx="379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Integer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0ECCAE73-A5FB-4696-BD1F-2713355381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975" y="4525963"/>
              <a:ext cx="155575" cy="207963"/>
            </a:xfrm>
            <a:custGeom>
              <a:avLst/>
              <a:gdLst>
                <a:gd name="T0" fmla="*/ 55 w 98"/>
                <a:gd name="T1" fmla="*/ 0 h 131"/>
                <a:gd name="T2" fmla="*/ 98 w 98"/>
                <a:gd name="T3" fmla="*/ 43 h 131"/>
                <a:gd name="T4" fmla="*/ 98 w 98"/>
                <a:gd name="T5" fmla="*/ 131 h 131"/>
                <a:gd name="T6" fmla="*/ 0 w 98"/>
                <a:gd name="T7" fmla="*/ 131 h 131"/>
                <a:gd name="T8" fmla="*/ 0 w 98"/>
                <a:gd name="T9" fmla="*/ 0 h 131"/>
                <a:gd name="T10" fmla="*/ 55 w 98"/>
                <a:gd name="T11" fmla="*/ 0 h 131"/>
                <a:gd name="T12" fmla="*/ 9 w 98"/>
                <a:gd name="T13" fmla="*/ 122 h 131"/>
                <a:gd name="T14" fmla="*/ 90 w 98"/>
                <a:gd name="T15" fmla="*/ 122 h 131"/>
                <a:gd name="T16" fmla="*/ 90 w 98"/>
                <a:gd name="T17" fmla="*/ 48 h 131"/>
                <a:gd name="T18" fmla="*/ 49 w 98"/>
                <a:gd name="T19" fmla="*/ 48 h 131"/>
                <a:gd name="T20" fmla="*/ 49 w 98"/>
                <a:gd name="T21" fmla="*/ 7 h 131"/>
                <a:gd name="T22" fmla="*/ 9 w 98"/>
                <a:gd name="T23" fmla="*/ 7 h 131"/>
                <a:gd name="T24" fmla="*/ 9 w 98"/>
                <a:gd name="T25" fmla="*/ 122 h 131"/>
                <a:gd name="T26" fmla="*/ 58 w 98"/>
                <a:gd name="T27" fmla="*/ 13 h 131"/>
                <a:gd name="T28" fmla="*/ 58 w 98"/>
                <a:gd name="T29" fmla="*/ 40 h 131"/>
                <a:gd name="T30" fmla="*/ 84 w 98"/>
                <a:gd name="T31" fmla="*/ 40 h 131"/>
                <a:gd name="T32" fmla="*/ 58 w 9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1">
                  <a:moveTo>
                    <a:pt x="55" y="0"/>
                  </a:moveTo>
                  <a:lnTo>
                    <a:pt x="98" y="43"/>
                  </a:lnTo>
                  <a:lnTo>
                    <a:pt x="9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5" y="0"/>
                  </a:lnTo>
                  <a:close/>
                  <a:moveTo>
                    <a:pt x="9" y="122"/>
                  </a:moveTo>
                  <a:lnTo>
                    <a:pt x="90" y="122"/>
                  </a:lnTo>
                  <a:lnTo>
                    <a:pt x="90" y="48"/>
                  </a:lnTo>
                  <a:lnTo>
                    <a:pt x="49" y="48"/>
                  </a:lnTo>
                  <a:lnTo>
                    <a:pt x="49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58" y="13"/>
                  </a:moveTo>
                  <a:lnTo>
                    <a:pt x="58" y="40"/>
                  </a:lnTo>
                  <a:lnTo>
                    <a:pt x="84" y="40"/>
                  </a:lnTo>
                  <a:lnTo>
                    <a:pt x="58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BD27736E-E021-483D-B1FB-02CB134AEBE3}"/>
              </a:ext>
            </a:extLst>
          </p:cNvPr>
          <p:cNvGrpSpPr/>
          <p:nvPr/>
        </p:nvGrpSpPr>
        <p:grpSpPr>
          <a:xfrm>
            <a:off x="3595018" y="5374883"/>
            <a:ext cx="768350" cy="298450"/>
            <a:chOff x="2089150" y="4479926"/>
            <a:chExt cx="768350" cy="298450"/>
          </a:xfrm>
        </p:grpSpPr>
        <p:sp>
          <p:nvSpPr>
            <p:cNvPr id="16" name="Rectangle 12">
              <a:extLst>
                <a:ext uri="{FF2B5EF4-FFF2-40B4-BE49-F238E27FC236}">
                  <a16:creationId xmlns:a16="http://schemas.microsoft.com/office/drawing/2014/main" id="{44A90822-B1A8-44F3-932E-195660603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5" y="4481513"/>
              <a:ext cx="762000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DBC537D4-1D49-4A57-8D40-4A30A7AA6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9150" y="4479926"/>
              <a:ext cx="768350" cy="298450"/>
            </a:xfrm>
            <a:custGeom>
              <a:avLst/>
              <a:gdLst>
                <a:gd name="T0" fmla="*/ 0 w 874"/>
                <a:gd name="T1" fmla="*/ 7 h 340"/>
                <a:gd name="T2" fmla="*/ 3 w 874"/>
                <a:gd name="T3" fmla="*/ 107 h 340"/>
                <a:gd name="T4" fmla="*/ 5 w 874"/>
                <a:gd name="T5" fmla="*/ 130 h 340"/>
                <a:gd name="T6" fmla="*/ 3 w 874"/>
                <a:gd name="T7" fmla="*/ 128 h 340"/>
                <a:gd name="T8" fmla="*/ 0 w 874"/>
                <a:gd name="T9" fmla="*/ 228 h 340"/>
                <a:gd name="T10" fmla="*/ 5 w 874"/>
                <a:gd name="T11" fmla="*/ 289 h 340"/>
                <a:gd name="T12" fmla="*/ 5 w 874"/>
                <a:gd name="T13" fmla="*/ 253 h 340"/>
                <a:gd name="T14" fmla="*/ 18 w 874"/>
                <a:gd name="T15" fmla="*/ 337 h 340"/>
                <a:gd name="T16" fmla="*/ 3 w 874"/>
                <a:gd name="T17" fmla="*/ 312 h 340"/>
                <a:gd name="T18" fmla="*/ 77 w 874"/>
                <a:gd name="T19" fmla="*/ 340 h 340"/>
                <a:gd name="T20" fmla="*/ 139 w 874"/>
                <a:gd name="T21" fmla="*/ 335 h 340"/>
                <a:gd name="T22" fmla="*/ 103 w 874"/>
                <a:gd name="T23" fmla="*/ 335 h 340"/>
                <a:gd name="T24" fmla="*/ 164 w 874"/>
                <a:gd name="T25" fmla="*/ 340 h 340"/>
                <a:gd name="T26" fmla="*/ 264 w 874"/>
                <a:gd name="T27" fmla="*/ 337 h 340"/>
                <a:gd name="T28" fmla="*/ 287 w 874"/>
                <a:gd name="T29" fmla="*/ 335 h 340"/>
                <a:gd name="T30" fmla="*/ 285 w 874"/>
                <a:gd name="T31" fmla="*/ 337 h 340"/>
                <a:gd name="T32" fmla="*/ 384 w 874"/>
                <a:gd name="T33" fmla="*/ 340 h 340"/>
                <a:gd name="T34" fmla="*/ 446 w 874"/>
                <a:gd name="T35" fmla="*/ 335 h 340"/>
                <a:gd name="T36" fmla="*/ 410 w 874"/>
                <a:gd name="T37" fmla="*/ 335 h 340"/>
                <a:gd name="T38" fmla="*/ 472 w 874"/>
                <a:gd name="T39" fmla="*/ 340 h 340"/>
                <a:gd name="T40" fmla="*/ 571 w 874"/>
                <a:gd name="T41" fmla="*/ 337 h 340"/>
                <a:gd name="T42" fmla="*/ 594 w 874"/>
                <a:gd name="T43" fmla="*/ 335 h 340"/>
                <a:gd name="T44" fmla="*/ 592 w 874"/>
                <a:gd name="T45" fmla="*/ 337 h 340"/>
                <a:gd name="T46" fmla="*/ 692 w 874"/>
                <a:gd name="T47" fmla="*/ 340 h 340"/>
                <a:gd name="T48" fmla="*/ 753 w 874"/>
                <a:gd name="T49" fmla="*/ 335 h 340"/>
                <a:gd name="T50" fmla="*/ 717 w 874"/>
                <a:gd name="T51" fmla="*/ 335 h 340"/>
                <a:gd name="T52" fmla="*/ 779 w 874"/>
                <a:gd name="T53" fmla="*/ 340 h 340"/>
                <a:gd name="T54" fmla="*/ 869 w 874"/>
                <a:gd name="T55" fmla="*/ 337 h 340"/>
                <a:gd name="T56" fmla="*/ 871 w 874"/>
                <a:gd name="T57" fmla="*/ 340 h 340"/>
                <a:gd name="T58" fmla="*/ 869 w 874"/>
                <a:gd name="T59" fmla="*/ 271 h 340"/>
                <a:gd name="T60" fmla="*/ 869 w 874"/>
                <a:gd name="T61" fmla="*/ 307 h 340"/>
                <a:gd name="T62" fmla="*/ 874 w 874"/>
                <a:gd name="T63" fmla="*/ 245 h 340"/>
                <a:gd name="T64" fmla="*/ 871 w 874"/>
                <a:gd name="T65" fmla="*/ 145 h 340"/>
                <a:gd name="T66" fmla="*/ 869 w 874"/>
                <a:gd name="T67" fmla="*/ 122 h 340"/>
                <a:gd name="T68" fmla="*/ 871 w 874"/>
                <a:gd name="T69" fmla="*/ 125 h 340"/>
                <a:gd name="T70" fmla="*/ 874 w 874"/>
                <a:gd name="T71" fmla="*/ 25 h 340"/>
                <a:gd name="T72" fmla="*/ 832 w 874"/>
                <a:gd name="T73" fmla="*/ 5 h 340"/>
                <a:gd name="T74" fmla="*/ 868 w 874"/>
                <a:gd name="T75" fmla="*/ 5 h 340"/>
                <a:gd name="T76" fmla="*/ 807 w 874"/>
                <a:gd name="T77" fmla="*/ 0 h 340"/>
                <a:gd name="T78" fmla="*/ 707 w 874"/>
                <a:gd name="T79" fmla="*/ 2 h 340"/>
                <a:gd name="T80" fmla="*/ 684 w 874"/>
                <a:gd name="T81" fmla="*/ 5 h 340"/>
                <a:gd name="T82" fmla="*/ 687 w 874"/>
                <a:gd name="T83" fmla="*/ 2 h 340"/>
                <a:gd name="T84" fmla="*/ 587 w 874"/>
                <a:gd name="T85" fmla="*/ 0 h 340"/>
                <a:gd name="T86" fmla="*/ 525 w 874"/>
                <a:gd name="T87" fmla="*/ 5 h 340"/>
                <a:gd name="T88" fmla="*/ 561 w 874"/>
                <a:gd name="T89" fmla="*/ 5 h 340"/>
                <a:gd name="T90" fmla="*/ 500 w 874"/>
                <a:gd name="T91" fmla="*/ 0 h 340"/>
                <a:gd name="T92" fmla="*/ 400 w 874"/>
                <a:gd name="T93" fmla="*/ 2 h 340"/>
                <a:gd name="T94" fmla="*/ 377 w 874"/>
                <a:gd name="T95" fmla="*/ 5 h 340"/>
                <a:gd name="T96" fmla="*/ 379 w 874"/>
                <a:gd name="T97" fmla="*/ 2 h 340"/>
                <a:gd name="T98" fmla="*/ 280 w 874"/>
                <a:gd name="T99" fmla="*/ 0 h 340"/>
                <a:gd name="T100" fmla="*/ 218 w 874"/>
                <a:gd name="T101" fmla="*/ 5 h 340"/>
                <a:gd name="T102" fmla="*/ 254 w 874"/>
                <a:gd name="T103" fmla="*/ 5 h 340"/>
                <a:gd name="T104" fmla="*/ 192 w 874"/>
                <a:gd name="T105" fmla="*/ 0 h 340"/>
                <a:gd name="T106" fmla="*/ 93 w 874"/>
                <a:gd name="T107" fmla="*/ 2 h 340"/>
                <a:gd name="T108" fmla="*/ 70 w 874"/>
                <a:gd name="T109" fmla="*/ 5 h 340"/>
                <a:gd name="T110" fmla="*/ 72 w 874"/>
                <a:gd name="T111" fmla="*/ 2 h 340"/>
                <a:gd name="T112" fmla="*/ 3 w 874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4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6" y="336"/>
                    <a:pt x="326" y="337"/>
                  </a:cubicBezTo>
                  <a:cubicBezTo>
                    <a:pt x="326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9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0" y="339"/>
                    <a:pt x="530" y="337"/>
                  </a:cubicBezTo>
                  <a:cubicBezTo>
                    <a:pt x="530" y="336"/>
                    <a:pt x="532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1" y="335"/>
                  </a:lnTo>
                  <a:lnTo>
                    <a:pt x="869" y="337"/>
                  </a:lnTo>
                  <a:lnTo>
                    <a:pt x="869" y="332"/>
                  </a:lnTo>
                  <a:cubicBezTo>
                    <a:pt x="869" y="331"/>
                    <a:pt x="870" y="330"/>
                    <a:pt x="871" y="330"/>
                  </a:cubicBezTo>
                  <a:cubicBezTo>
                    <a:pt x="873" y="330"/>
                    <a:pt x="874" y="331"/>
                    <a:pt x="874" y="332"/>
                  </a:cubicBezTo>
                  <a:lnTo>
                    <a:pt x="874" y="337"/>
                  </a:lnTo>
                  <a:cubicBezTo>
                    <a:pt x="874" y="339"/>
                    <a:pt x="873" y="340"/>
                    <a:pt x="871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869" y="307"/>
                  </a:moveTo>
                  <a:lnTo>
                    <a:pt x="869" y="271"/>
                  </a:lnTo>
                  <a:cubicBezTo>
                    <a:pt x="869" y="269"/>
                    <a:pt x="870" y="268"/>
                    <a:pt x="871" y="268"/>
                  </a:cubicBezTo>
                  <a:cubicBezTo>
                    <a:pt x="873" y="268"/>
                    <a:pt x="874" y="269"/>
                    <a:pt x="874" y="271"/>
                  </a:cubicBezTo>
                  <a:lnTo>
                    <a:pt x="874" y="307"/>
                  </a:lnTo>
                  <a:cubicBezTo>
                    <a:pt x="874" y="308"/>
                    <a:pt x="873" y="309"/>
                    <a:pt x="871" y="309"/>
                  </a:cubicBezTo>
                  <a:cubicBezTo>
                    <a:pt x="870" y="309"/>
                    <a:pt x="869" y="308"/>
                    <a:pt x="869" y="307"/>
                  </a:cubicBezTo>
                  <a:close/>
                  <a:moveTo>
                    <a:pt x="869" y="245"/>
                  </a:moveTo>
                  <a:lnTo>
                    <a:pt x="869" y="209"/>
                  </a:lnTo>
                  <a:cubicBezTo>
                    <a:pt x="869" y="208"/>
                    <a:pt x="870" y="207"/>
                    <a:pt x="871" y="207"/>
                  </a:cubicBezTo>
                  <a:cubicBezTo>
                    <a:pt x="873" y="207"/>
                    <a:pt x="874" y="208"/>
                    <a:pt x="874" y="209"/>
                  </a:cubicBezTo>
                  <a:lnTo>
                    <a:pt x="874" y="245"/>
                  </a:lnTo>
                  <a:cubicBezTo>
                    <a:pt x="874" y="247"/>
                    <a:pt x="873" y="248"/>
                    <a:pt x="871" y="248"/>
                  </a:cubicBezTo>
                  <a:cubicBezTo>
                    <a:pt x="870" y="248"/>
                    <a:pt x="869" y="247"/>
                    <a:pt x="869" y="245"/>
                  </a:cubicBezTo>
                  <a:close/>
                  <a:moveTo>
                    <a:pt x="869" y="184"/>
                  </a:moveTo>
                  <a:lnTo>
                    <a:pt x="869" y="148"/>
                  </a:lnTo>
                  <a:cubicBezTo>
                    <a:pt x="869" y="147"/>
                    <a:pt x="870" y="145"/>
                    <a:pt x="871" y="145"/>
                  </a:cubicBezTo>
                  <a:cubicBezTo>
                    <a:pt x="873" y="145"/>
                    <a:pt x="874" y="147"/>
                    <a:pt x="874" y="148"/>
                  </a:cubicBezTo>
                  <a:lnTo>
                    <a:pt x="874" y="184"/>
                  </a:lnTo>
                  <a:cubicBezTo>
                    <a:pt x="874" y="185"/>
                    <a:pt x="873" y="186"/>
                    <a:pt x="871" y="186"/>
                  </a:cubicBezTo>
                  <a:cubicBezTo>
                    <a:pt x="870" y="186"/>
                    <a:pt x="869" y="185"/>
                    <a:pt x="869" y="184"/>
                  </a:cubicBezTo>
                  <a:close/>
                  <a:moveTo>
                    <a:pt x="869" y="122"/>
                  </a:moveTo>
                  <a:lnTo>
                    <a:pt x="869" y="86"/>
                  </a:lnTo>
                  <a:cubicBezTo>
                    <a:pt x="869" y="85"/>
                    <a:pt x="870" y="84"/>
                    <a:pt x="871" y="84"/>
                  </a:cubicBezTo>
                  <a:cubicBezTo>
                    <a:pt x="873" y="84"/>
                    <a:pt x="874" y="85"/>
                    <a:pt x="874" y="86"/>
                  </a:cubicBezTo>
                  <a:lnTo>
                    <a:pt x="874" y="122"/>
                  </a:lnTo>
                  <a:cubicBezTo>
                    <a:pt x="874" y="124"/>
                    <a:pt x="873" y="125"/>
                    <a:pt x="871" y="125"/>
                  </a:cubicBezTo>
                  <a:cubicBezTo>
                    <a:pt x="870" y="125"/>
                    <a:pt x="869" y="124"/>
                    <a:pt x="869" y="122"/>
                  </a:cubicBezTo>
                  <a:close/>
                  <a:moveTo>
                    <a:pt x="869" y="61"/>
                  </a:moveTo>
                  <a:lnTo>
                    <a:pt x="869" y="25"/>
                  </a:lnTo>
                  <a:cubicBezTo>
                    <a:pt x="869" y="24"/>
                    <a:pt x="870" y="22"/>
                    <a:pt x="871" y="22"/>
                  </a:cubicBezTo>
                  <a:cubicBezTo>
                    <a:pt x="873" y="22"/>
                    <a:pt x="874" y="24"/>
                    <a:pt x="874" y="25"/>
                  </a:cubicBezTo>
                  <a:lnTo>
                    <a:pt x="874" y="61"/>
                  </a:lnTo>
                  <a:cubicBezTo>
                    <a:pt x="874" y="62"/>
                    <a:pt x="873" y="63"/>
                    <a:pt x="871" y="63"/>
                  </a:cubicBezTo>
                  <a:cubicBezTo>
                    <a:pt x="870" y="63"/>
                    <a:pt x="869" y="62"/>
                    <a:pt x="869" y="61"/>
                  </a:cubicBezTo>
                  <a:close/>
                  <a:moveTo>
                    <a:pt x="868" y="5"/>
                  </a:moveTo>
                  <a:lnTo>
                    <a:pt x="832" y="5"/>
                  </a:lnTo>
                  <a:cubicBezTo>
                    <a:pt x="831" y="5"/>
                    <a:pt x="830" y="4"/>
                    <a:pt x="830" y="2"/>
                  </a:cubicBezTo>
                  <a:cubicBezTo>
                    <a:pt x="830" y="1"/>
                    <a:pt x="831" y="0"/>
                    <a:pt x="832" y="0"/>
                  </a:cubicBezTo>
                  <a:lnTo>
                    <a:pt x="868" y="0"/>
                  </a:lnTo>
                  <a:cubicBezTo>
                    <a:pt x="870" y="0"/>
                    <a:pt x="871" y="1"/>
                    <a:pt x="871" y="2"/>
                  </a:cubicBezTo>
                  <a:cubicBezTo>
                    <a:pt x="871" y="4"/>
                    <a:pt x="870" y="5"/>
                    <a:pt x="868" y="5"/>
                  </a:cubicBezTo>
                  <a:close/>
                  <a:moveTo>
                    <a:pt x="807" y="5"/>
                  </a:moveTo>
                  <a:lnTo>
                    <a:pt x="771" y="5"/>
                  </a:lnTo>
                  <a:cubicBezTo>
                    <a:pt x="770" y="5"/>
                    <a:pt x="768" y="4"/>
                    <a:pt x="768" y="2"/>
                  </a:cubicBezTo>
                  <a:cubicBezTo>
                    <a:pt x="768" y="1"/>
                    <a:pt x="770" y="0"/>
                    <a:pt x="771" y="0"/>
                  </a:cubicBezTo>
                  <a:lnTo>
                    <a:pt x="807" y="0"/>
                  </a:lnTo>
                  <a:cubicBezTo>
                    <a:pt x="808" y="0"/>
                    <a:pt x="809" y="1"/>
                    <a:pt x="809" y="2"/>
                  </a:cubicBezTo>
                  <a:cubicBezTo>
                    <a:pt x="809" y="4"/>
                    <a:pt x="808" y="5"/>
                    <a:pt x="807" y="5"/>
                  </a:cubicBezTo>
                  <a:close/>
                  <a:moveTo>
                    <a:pt x="745" y="5"/>
                  </a:moveTo>
                  <a:lnTo>
                    <a:pt x="710" y="5"/>
                  </a:lnTo>
                  <a:cubicBezTo>
                    <a:pt x="708" y="5"/>
                    <a:pt x="707" y="4"/>
                    <a:pt x="707" y="2"/>
                  </a:cubicBezTo>
                  <a:cubicBezTo>
                    <a:pt x="707" y="1"/>
                    <a:pt x="708" y="0"/>
                    <a:pt x="710" y="0"/>
                  </a:cubicBezTo>
                  <a:lnTo>
                    <a:pt x="745" y="0"/>
                  </a:lnTo>
                  <a:cubicBezTo>
                    <a:pt x="747" y="0"/>
                    <a:pt x="748" y="1"/>
                    <a:pt x="748" y="2"/>
                  </a:cubicBezTo>
                  <a:cubicBezTo>
                    <a:pt x="748" y="4"/>
                    <a:pt x="747" y="5"/>
                    <a:pt x="745" y="5"/>
                  </a:cubicBezTo>
                  <a:close/>
                  <a:moveTo>
                    <a:pt x="684" y="5"/>
                  </a:moveTo>
                  <a:lnTo>
                    <a:pt x="648" y="5"/>
                  </a:lnTo>
                  <a:cubicBezTo>
                    <a:pt x="647" y="5"/>
                    <a:pt x="646" y="4"/>
                    <a:pt x="646" y="2"/>
                  </a:cubicBezTo>
                  <a:cubicBezTo>
                    <a:pt x="646" y="1"/>
                    <a:pt x="647" y="0"/>
                    <a:pt x="648" y="0"/>
                  </a:cubicBezTo>
                  <a:lnTo>
                    <a:pt x="684" y="0"/>
                  </a:lnTo>
                  <a:cubicBezTo>
                    <a:pt x="685" y="0"/>
                    <a:pt x="687" y="1"/>
                    <a:pt x="687" y="2"/>
                  </a:cubicBezTo>
                  <a:cubicBezTo>
                    <a:pt x="687" y="4"/>
                    <a:pt x="685" y="5"/>
                    <a:pt x="684" y="5"/>
                  </a:cubicBezTo>
                  <a:close/>
                  <a:moveTo>
                    <a:pt x="623" y="5"/>
                  </a:moveTo>
                  <a:lnTo>
                    <a:pt x="587" y="5"/>
                  </a:lnTo>
                  <a:cubicBezTo>
                    <a:pt x="585" y="5"/>
                    <a:pt x="584" y="4"/>
                    <a:pt x="584" y="2"/>
                  </a:cubicBezTo>
                  <a:cubicBezTo>
                    <a:pt x="584" y="1"/>
                    <a:pt x="585" y="0"/>
                    <a:pt x="587" y="0"/>
                  </a:cubicBezTo>
                  <a:lnTo>
                    <a:pt x="623" y="0"/>
                  </a:lnTo>
                  <a:cubicBezTo>
                    <a:pt x="624" y="0"/>
                    <a:pt x="625" y="1"/>
                    <a:pt x="625" y="2"/>
                  </a:cubicBezTo>
                  <a:cubicBezTo>
                    <a:pt x="625" y="4"/>
                    <a:pt x="624" y="5"/>
                    <a:pt x="623" y="5"/>
                  </a:cubicBezTo>
                  <a:close/>
                  <a:moveTo>
                    <a:pt x="561" y="5"/>
                  </a:moveTo>
                  <a:lnTo>
                    <a:pt x="525" y="5"/>
                  </a:lnTo>
                  <a:cubicBezTo>
                    <a:pt x="524" y="5"/>
                    <a:pt x="523" y="4"/>
                    <a:pt x="523" y="2"/>
                  </a:cubicBezTo>
                  <a:cubicBezTo>
                    <a:pt x="523" y="1"/>
                    <a:pt x="524" y="0"/>
                    <a:pt x="525" y="0"/>
                  </a:cubicBezTo>
                  <a:lnTo>
                    <a:pt x="561" y="0"/>
                  </a:lnTo>
                  <a:cubicBezTo>
                    <a:pt x="563" y="0"/>
                    <a:pt x="564" y="1"/>
                    <a:pt x="564" y="2"/>
                  </a:cubicBezTo>
                  <a:cubicBezTo>
                    <a:pt x="564" y="4"/>
                    <a:pt x="563" y="5"/>
                    <a:pt x="561" y="5"/>
                  </a:cubicBezTo>
                  <a:close/>
                  <a:moveTo>
                    <a:pt x="500" y="5"/>
                  </a:moveTo>
                  <a:lnTo>
                    <a:pt x="464" y="5"/>
                  </a:lnTo>
                  <a:cubicBezTo>
                    <a:pt x="462" y="5"/>
                    <a:pt x="461" y="4"/>
                    <a:pt x="461" y="2"/>
                  </a:cubicBezTo>
                  <a:cubicBezTo>
                    <a:pt x="461" y="1"/>
                    <a:pt x="462" y="0"/>
                    <a:pt x="464" y="0"/>
                  </a:cubicBezTo>
                  <a:lnTo>
                    <a:pt x="500" y="0"/>
                  </a:lnTo>
                  <a:cubicBezTo>
                    <a:pt x="501" y="0"/>
                    <a:pt x="502" y="1"/>
                    <a:pt x="502" y="2"/>
                  </a:cubicBezTo>
                  <a:cubicBezTo>
                    <a:pt x="502" y="4"/>
                    <a:pt x="501" y="5"/>
                    <a:pt x="500" y="5"/>
                  </a:cubicBezTo>
                  <a:close/>
                  <a:moveTo>
                    <a:pt x="438" y="5"/>
                  </a:moveTo>
                  <a:lnTo>
                    <a:pt x="402" y="5"/>
                  </a:lnTo>
                  <a:cubicBezTo>
                    <a:pt x="401" y="5"/>
                    <a:pt x="400" y="4"/>
                    <a:pt x="400" y="2"/>
                  </a:cubicBezTo>
                  <a:cubicBezTo>
                    <a:pt x="400" y="1"/>
                    <a:pt x="401" y="0"/>
                    <a:pt x="402" y="0"/>
                  </a:cubicBezTo>
                  <a:lnTo>
                    <a:pt x="438" y="0"/>
                  </a:lnTo>
                  <a:cubicBezTo>
                    <a:pt x="440" y="0"/>
                    <a:pt x="441" y="1"/>
                    <a:pt x="441" y="2"/>
                  </a:cubicBezTo>
                  <a:cubicBezTo>
                    <a:pt x="441" y="4"/>
                    <a:pt x="440" y="5"/>
                    <a:pt x="438" y="5"/>
                  </a:cubicBezTo>
                  <a:close/>
                  <a:moveTo>
                    <a:pt x="377" y="5"/>
                  </a:moveTo>
                  <a:lnTo>
                    <a:pt x="341" y="5"/>
                  </a:lnTo>
                  <a:cubicBezTo>
                    <a:pt x="340" y="5"/>
                    <a:pt x="338" y="4"/>
                    <a:pt x="338" y="2"/>
                  </a:cubicBezTo>
                  <a:cubicBezTo>
                    <a:pt x="338" y="1"/>
                    <a:pt x="340" y="0"/>
                    <a:pt x="341" y="0"/>
                  </a:cubicBezTo>
                  <a:lnTo>
                    <a:pt x="377" y="0"/>
                  </a:lnTo>
                  <a:cubicBezTo>
                    <a:pt x="378" y="0"/>
                    <a:pt x="379" y="1"/>
                    <a:pt x="379" y="2"/>
                  </a:cubicBezTo>
                  <a:cubicBezTo>
                    <a:pt x="379" y="4"/>
                    <a:pt x="378" y="5"/>
                    <a:pt x="377" y="5"/>
                  </a:cubicBezTo>
                  <a:close/>
                  <a:moveTo>
                    <a:pt x="315" y="5"/>
                  </a:moveTo>
                  <a:lnTo>
                    <a:pt x="280" y="5"/>
                  </a:lnTo>
                  <a:cubicBezTo>
                    <a:pt x="278" y="5"/>
                    <a:pt x="277" y="4"/>
                    <a:pt x="277" y="2"/>
                  </a:cubicBezTo>
                  <a:cubicBezTo>
                    <a:pt x="277" y="1"/>
                    <a:pt x="278" y="0"/>
                    <a:pt x="280" y="0"/>
                  </a:cubicBezTo>
                  <a:lnTo>
                    <a:pt x="315" y="0"/>
                  </a:lnTo>
                  <a:cubicBezTo>
                    <a:pt x="317" y="0"/>
                    <a:pt x="318" y="1"/>
                    <a:pt x="318" y="2"/>
                  </a:cubicBezTo>
                  <a:cubicBezTo>
                    <a:pt x="318" y="4"/>
                    <a:pt x="317" y="5"/>
                    <a:pt x="315" y="5"/>
                  </a:cubicBezTo>
                  <a:close/>
                  <a:moveTo>
                    <a:pt x="254" y="5"/>
                  </a:moveTo>
                  <a:lnTo>
                    <a:pt x="218" y="5"/>
                  </a:lnTo>
                  <a:cubicBezTo>
                    <a:pt x="217" y="5"/>
                    <a:pt x="216" y="4"/>
                    <a:pt x="216" y="2"/>
                  </a:cubicBezTo>
                  <a:cubicBezTo>
                    <a:pt x="216" y="1"/>
                    <a:pt x="217" y="0"/>
                    <a:pt x="218" y="0"/>
                  </a:cubicBezTo>
                  <a:lnTo>
                    <a:pt x="254" y="0"/>
                  </a:lnTo>
                  <a:cubicBezTo>
                    <a:pt x="255" y="0"/>
                    <a:pt x="256" y="1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lose/>
                  <a:moveTo>
                    <a:pt x="192" y="5"/>
                  </a:moveTo>
                  <a:lnTo>
                    <a:pt x="157" y="5"/>
                  </a:lnTo>
                  <a:cubicBezTo>
                    <a:pt x="155" y="5"/>
                    <a:pt x="154" y="4"/>
                    <a:pt x="154" y="2"/>
                  </a:cubicBezTo>
                  <a:cubicBezTo>
                    <a:pt x="154" y="1"/>
                    <a:pt x="155" y="0"/>
                    <a:pt x="157" y="0"/>
                  </a:cubicBezTo>
                  <a:lnTo>
                    <a:pt x="192" y="0"/>
                  </a:lnTo>
                  <a:cubicBezTo>
                    <a:pt x="194" y="0"/>
                    <a:pt x="195" y="1"/>
                    <a:pt x="195" y="2"/>
                  </a:cubicBezTo>
                  <a:cubicBezTo>
                    <a:pt x="195" y="4"/>
                    <a:pt x="194" y="5"/>
                    <a:pt x="192" y="5"/>
                  </a:cubicBezTo>
                  <a:close/>
                  <a:moveTo>
                    <a:pt x="131" y="5"/>
                  </a:moveTo>
                  <a:lnTo>
                    <a:pt x="95" y="5"/>
                  </a:lnTo>
                  <a:cubicBezTo>
                    <a:pt x="94" y="5"/>
                    <a:pt x="93" y="4"/>
                    <a:pt x="93" y="2"/>
                  </a:cubicBezTo>
                  <a:cubicBezTo>
                    <a:pt x="93" y="1"/>
                    <a:pt x="94" y="0"/>
                    <a:pt x="95" y="0"/>
                  </a:cubicBezTo>
                  <a:lnTo>
                    <a:pt x="131" y="0"/>
                  </a:lnTo>
                  <a:cubicBezTo>
                    <a:pt x="132" y="0"/>
                    <a:pt x="134" y="1"/>
                    <a:pt x="134" y="2"/>
                  </a:cubicBezTo>
                  <a:cubicBezTo>
                    <a:pt x="134" y="4"/>
                    <a:pt x="132" y="5"/>
                    <a:pt x="131" y="5"/>
                  </a:cubicBezTo>
                  <a:close/>
                  <a:moveTo>
                    <a:pt x="70" y="5"/>
                  </a:moveTo>
                  <a:lnTo>
                    <a:pt x="34" y="5"/>
                  </a:lnTo>
                  <a:cubicBezTo>
                    <a:pt x="32" y="5"/>
                    <a:pt x="31" y="4"/>
                    <a:pt x="31" y="2"/>
                  </a:cubicBezTo>
                  <a:cubicBezTo>
                    <a:pt x="31" y="1"/>
                    <a:pt x="32" y="0"/>
                    <a:pt x="34" y="0"/>
                  </a:cubicBezTo>
                  <a:lnTo>
                    <a:pt x="70" y="0"/>
                  </a:lnTo>
                  <a:cubicBezTo>
                    <a:pt x="71" y="0"/>
                    <a:pt x="72" y="1"/>
                    <a:pt x="72" y="2"/>
                  </a:cubicBezTo>
                  <a:cubicBezTo>
                    <a:pt x="72" y="4"/>
                    <a:pt x="71" y="5"/>
                    <a:pt x="70" y="5"/>
                  </a:cubicBezTo>
                  <a:close/>
                  <a:moveTo>
                    <a:pt x="8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8" y="0"/>
                  </a:lnTo>
                  <a:cubicBezTo>
                    <a:pt x="10" y="0"/>
                    <a:pt x="11" y="1"/>
                    <a:pt x="11" y="2"/>
                  </a:cubicBezTo>
                  <a:cubicBezTo>
                    <a:pt x="11" y="4"/>
                    <a:pt x="10" y="5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4">
              <a:extLst>
                <a:ext uri="{FF2B5EF4-FFF2-40B4-BE49-F238E27FC236}">
                  <a16:creationId xmlns:a16="http://schemas.microsoft.com/office/drawing/2014/main" id="{2CB9DC6F-2613-4762-B56F-9E40E5242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88" y="4554538"/>
              <a:ext cx="26670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" name="Rectangle 15">
              <a:extLst>
                <a:ext uri="{FF2B5EF4-FFF2-40B4-BE49-F238E27FC236}">
                  <a16:creationId xmlns:a16="http://schemas.microsoft.com/office/drawing/2014/main" id="{DB81820C-9EF1-4B08-9670-9F1309255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188" y="4554538"/>
              <a:ext cx="32385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26A281C6-5235-464A-B8AA-58B6F982C6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5413" y="4525963"/>
              <a:ext cx="171450" cy="207963"/>
            </a:xfrm>
            <a:custGeom>
              <a:avLst/>
              <a:gdLst>
                <a:gd name="T0" fmla="*/ 60 w 108"/>
                <a:gd name="T1" fmla="*/ 0 h 131"/>
                <a:gd name="T2" fmla="*/ 108 w 108"/>
                <a:gd name="T3" fmla="*/ 43 h 131"/>
                <a:gd name="T4" fmla="*/ 108 w 108"/>
                <a:gd name="T5" fmla="*/ 131 h 131"/>
                <a:gd name="T6" fmla="*/ 0 w 108"/>
                <a:gd name="T7" fmla="*/ 131 h 131"/>
                <a:gd name="T8" fmla="*/ 0 w 108"/>
                <a:gd name="T9" fmla="*/ 0 h 131"/>
                <a:gd name="T10" fmla="*/ 60 w 108"/>
                <a:gd name="T11" fmla="*/ 0 h 131"/>
                <a:gd name="T12" fmla="*/ 9 w 108"/>
                <a:gd name="T13" fmla="*/ 122 h 131"/>
                <a:gd name="T14" fmla="*/ 99 w 108"/>
                <a:gd name="T15" fmla="*/ 122 h 131"/>
                <a:gd name="T16" fmla="*/ 99 w 108"/>
                <a:gd name="T17" fmla="*/ 48 h 131"/>
                <a:gd name="T18" fmla="*/ 54 w 108"/>
                <a:gd name="T19" fmla="*/ 48 h 131"/>
                <a:gd name="T20" fmla="*/ 54 w 108"/>
                <a:gd name="T21" fmla="*/ 7 h 131"/>
                <a:gd name="T22" fmla="*/ 9 w 108"/>
                <a:gd name="T23" fmla="*/ 7 h 131"/>
                <a:gd name="T24" fmla="*/ 9 w 108"/>
                <a:gd name="T25" fmla="*/ 122 h 131"/>
                <a:gd name="T26" fmla="*/ 63 w 108"/>
                <a:gd name="T27" fmla="*/ 13 h 131"/>
                <a:gd name="T28" fmla="*/ 63 w 108"/>
                <a:gd name="T29" fmla="*/ 40 h 131"/>
                <a:gd name="T30" fmla="*/ 92 w 108"/>
                <a:gd name="T31" fmla="*/ 40 h 131"/>
                <a:gd name="T32" fmla="*/ 63 w 10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131">
                  <a:moveTo>
                    <a:pt x="60" y="0"/>
                  </a:moveTo>
                  <a:lnTo>
                    <a:pt x="108" y="43"/>
                  </a:lnTo>
                  <a:lnTo>
                    <a:pt x="10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9" y="122"/>
                  </a:moveTo>
                  <a:lnTo>
                    <a:pt x="99" y="122"/>
                  </a:lnTo>
                  <a:lnTo>
                    <a:pt x="99" y="48"/>
                  </a:lnTo>
                  <a:lnTo>
                    <a:pt x="54" y="48"/>
                  </a:lnTo>
                  <a:lnTo>
                    <a:pt x="54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3" y="13"/>
                  </a:moveTo>
                  <a:lnTo>
                    <a:pt x="63" y="40"/>
                  </a:lnTo>
                  <a:lnTo>
                    <a:pt x="92" y="40"/>
                  </a:lnTo>
                  <a:lnTo>
                    <a:pt x="6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9443DD2A-41C9-45E6-932D-4786BFFC03CD}"/>
              </a:ext>
            </a:extLst>
          </p:cNvPr>
          <p:cNvGrpSpPr/>
          <p:nvPr/>
        </p:nvGrpSpPr>
        <p:grpSpPr>
          <a:xfrm>
            <a:off x="4457031" y="5374883"/>
            <a:ext cx="1038225" cy="298450"/>
            <a:chOff x="2951163" y="4479926"/>
            <a:chExt cx="1038225" cy="298450"/>
          </a:xfrm>
        </p:grpSpPr>
        <p:sp>
          <p:nvSpPr>
            <p:cNvPr id="22" name="Rectangle 17">
              <a:extLst>
                <a:ext uri="{FF2B5EF4-FFF2-40B4-BE49-F238E27FC236}">
                  <a16:creationId xmlns:a16="http://schemas.microsoft.com/office/drawing/2014/main" id="{2F9003E9-BB7D-4915-8953-95716E145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38" y="4481513"/>
              <a:ext cx="1033463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0DAEEFFD-4F52-4BF2-9050-D4D58A9906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1163" y="4479926"/>
              <a:ext cx="1038225" cy="298450"/>
            </a:xfrm>
            <a:custGeom>
              <a:avLst/>
              <a:gdLst>
                <a:gd name="T0" fmla="*/ 2 w 1182"/>
                <a:gd name="T1" fmla="*/ 5 h 340"/>
                <a:gd name="T2" fmla="*/ 0 w 1182"/>
                <a:gd name="T3" fmla="*/ 69 h 340"/>
                <a:gd name="T4" fmla="*/ 0 w 1182"/>
                <a:gd name="T5" fmla="*/ 166 h 340"/>
                <a:gd name="T6" fmla="*/ 2 w 1182"/>
                <a:gd name="T7" fmla="*/ 230 h 340"/>
                <a:gd name="T8" fmla="*/ 5 w 1182"/>
                <a:gd name="T9" fmla="*/ 289 h 340"/>
                <a:gd name="T10" fmla="*/ 5 w 1182"/>
                <a:gd name="T11" fmla="*/ 315 h 340"/>
                <a:gd name="T12" fmla="*/ 2 w 1182"/>
                <a:gd name="T13" fmla="*/ 340 h 340"/>
                <a:gd name="T14" fmla="*/ 77 w 1182"/>
                <a:gd name="T15" fmla="*/ 335 h 340"/>
                <a:gd name="T16" fmla="*/ 103 w 1182"/>
                <a:gd name="T17" fmla="*/ 335 h 340"/>
                <a:gd name="T18" fmla="*/ 103 w 1182"/>
                <a:gd name="T19" fmla="*/ 335 h 340"/>
                <a:gd name="T20" fmla="*/ 162 w 1182"/>
                <a:gd name="T21" fmla="*/ 337 h 340"/>
                <a:gd name="T22" fmla="*/ 226 w 1182"/>
                <a:gd name="T23" fmla="*/ 340 h 340"/>
                <a:gd name="T24" fmla="*/ 323 w 1182"/>
                <a:gd name="T25" fmla="*/ 340 h 340"/>
                <a:gd name="T26" fmla="*/ 387 w 1182"/>
                <a:gd name="T27" fmla="*/ 337 h 340"/>
                <a:gd name="T28" fmla="*/ 446 w 1182"/>
                <a:gd name="T29" fmla="*/ 335 h 340"/>
                <a:gd name="T30" fmla="*/ 471 w 1182"/>
                <a:gd name="T31" fmla="*/ 335 h 340"/>
                <a:gd name="T32" fmla="*/ 471 w 1182"/>
                <a:gd name="T33" fmla="*/ 335 h 340"/>
                <a:gd name="T34" fmla="*/ 530 w 1182"/>
                <a:gd name="T35" fmla="*/ 337 h 340"/>
                <a:gd name="T36" fmla="*/ 594 w 1182"/>
                <a:gd name="T37" fmla="*/ 340 h 340"/>
                <a:gd name="T38" fmla="*/ 692 w 1182"/>
                <a:gd name="T39" fmla="*/ 340 h 340"/>
                <a:gd name="T40" fmla="*/ 756 w 1182"/>
                <a:gd name="T41" fmla="*/ 337 h 340"/>
                <a:gd name="T42" fmla="*/ 814 w 1182"/>
                <a:gd name="T43" fmla="*/ 335 h 340"/>
                <a:gd name="T44" fmla="*/ 840 w 1182"/>
                <a:gd name="T45" fmla="*/ 335 h 340"/>
                <a:gd name="T46" fmla="*/ 840 w 1182"/>
                <a:gd name="T47" fmla="*/ 335 h 340"/>
                <a:gd name="T48" fmla="*/ 899 w 1182"/>
                <a:gd name="T49" fmla="*/ 337 h 340"/>
                <a:gd name="T50" fmla="*/ 963 w 1182"/>
                <a:gd name="T51" fmla="*/ 340 h 340"/>
                <a:gd name="T52" fmla="*/ 1060 w 1182"/>
                <a:gd name="T53" fmla="*/ 340 h 340"/>
                <a:gd name="T54" fmla="*/ 1124 w 1182"/>
                <a:gd name="T55" fmla="*/ 337 h 340"/>
                <a:gd name="T56" fmla="*/ 1180 w 1182"/>
                <a:gd name="T57" fmla="*/ 335 h 340"/>
                <a:gd name="T58" fmla="*/ 1180 w 1182"/>
                <a:gd name="T59" fmla="*/ 340 h 340"/>
                <a:gd name="T60" fmla="*/ 1180 w 1182"/>
                <a:gd name="T61" fmla="*/ 270 h 340"/>
                <a:gd name="T62" fmla="*/ 1177 w 1182"/>
                <a:gd name="T63" fmla="*/ 211 h 340"/>
                <a:gd name="T64" fmla="*/ 1177 w 1182"/>
                <a:gd name="T65" fmla="*/ 185 h 340"/>
                <a:gd name="T66" fmla="*/ 1177 w 1182"/>
                <a:gd name="T67" fmla="*/ 185 h 340"/>
                <a:gd name="T68" fmla="*/ 1180 w 1182"/>
                <a:gd name="T69" fmla="*/ 127 h 340"/>
                <a:gd name="T70" fmla="*/ 1182 w 1182"/>
                <a:gd name="T71" fmla="*/ 63 h 340"/>
                <a:gd name="T72" fmla="*/ 1143 w 1182"/>
                <a:gd name="T73" fmla="*/ 0 h 340"/>
                <a:gd name="T74" fmla="*/ 1079 w 1182"/>
                <a:gd name="T75" fmla="*/ 2 h 340"/>
                <a:gd name="T76" fmla="*/ 1020 w 1182"/>
                <a:gd name="T77" fmla="*/ 5 h 340"/>
                <a:gd name="T78" fmla="*/ 994 w 1182"/>
                <a:gd name="T79" fmla="*/ 5 h 340"/>
                <a:gd name="T80" fmla="*/ 994 w 1182"/>
                <a:gd name="T81" fmla="*/ 5 h 340"/>
                <a:gd name="T82" fmla="*/ 935 w 1182"/>
                <a:gd name="T83" fmla="*/ 2 h 340"/>
                <a:gd name="T84" fmla="*/ 871 w 1182"/>
                <a:gd name="T85" fmla="*/ 0 h 340"/>
                <a:gd name="T86" fmla="*/ 774 w 1182"/>
                <a:gd name="T87" fmla="*/ 0 h 340"/>
                <a:gd name="T88" fmla="*/ 710 w 1182"/>
                <a:gd name="T89" fmla="*/ 2 h 340"/>
                <a:gd name="T90" fmla="*/ 651 w 1182"/>
                <a:gd name="T91" fmla="*/ 5 h 340"/>
                <a:gd name="T92" fmla="*/ 626 w 1182"/>
                <a:gd name="T93" fmla="*/ 5 h 340"/>
                <a:gd name="T94" fmla="*/ 626 w 1182"/>
                <a:gd name="T95" fmla="*/ 5 h 340"/>
                <a:gd name="T96" fmla="*/ 567 w 1182"/>
                <a:gd name="T97" fmla="*/ 2 h 340"/>
                <a:gd name="T98" fmla="*/ 503 w 1182"/>
                <a:gd name="T99" fmla="*/ 0 h 340"/>
                <a:gd name="T100" fmla="*/ 406 w 1182"/>
                <a:gd name="T101" fmla="*/ 0 h 340"/>
                <a:gd name="T102" fmla="*/ 342 w 1182"/>
                <a:gd name="T103" fmla="*/ 2 h 340"/>
                <a:gd name="T104" fmla="*/ 283 w 1182"/>
                <a:gd name="T105" fmla="*/ 5 h 340"/>
                <a:gd name="T106" fmla="*/ 257 w 1182"/>
                <a:gd name="T107" fmla="*/ 5 h 340"/>
                <a:gd name="T108" fmla="*/ 257 w 1182"/>
                <a:gd name="T109" fmla="*/ 5 h 340"/>
                <a:gd name="T110" fmla="*/ 198 w 1182"/>
                <a:gd name="T111" fmla="*/ 2 h 340"/>
                <a:gd name="T112" fmla="*/ 134 w 1182"/>
                <a:gd name="T113" fmla="*/ 0 h 340"/>
                <a:gd name="T114" fmla="*/ 37 w 1182"/>
                <a:gd name="T115" fmla="*/ 0 h 340"/>
                <a:gd name="T116" fmla="*/ 0 w 1182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2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2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2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2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2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2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2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2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2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2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2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1" y="335"/>
                    <a:pt x="203" y="336"/>
                    <a:pt x="203" y="337"/>
                  </a:cubicBezTo>
                  <a:cubicBezTo>
                    <a:pt x="203" y="339"/>
                    <a:pt x="201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1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1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5" y="336"/>
                    <a:pt x="325" y="337"/>
                  </a:cubicBezTo>
                  <a:cubicBezTo>
                    <a:pt x="325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4" y="339"/>
                    <a:pt x="284" y="337"/>
                  </a:cubicBezTo>
                  <a:cubicBezTo>
                    <a:pt x="284" y="336"/>
                    <a:pt x="286" y="335"/>
                    <a:pt x="287" y="335"/>
                  </a:cubicBezTo>
                  <a:close/>
                  <a:moveTo>
                    <a:pt x="348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8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8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8" y="340"/>
                    <a:pt x="407" y="339"/>
                    <a:pt x="407" y="337"/>
                  </a:cubicBezTo>
                  <a:cubicBezTo>
                    <a:pt x="407" y="336"/>
                    <a:pt x="408" y="335"/>
                    <a:pt x="410" y="335"/>
                  </a:cubicBezTo>
                  <a:close/>
                  <a:moveTo>
                    <a:pt x="471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1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1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1" y="340"/>
                    <a:pt x="530" y="339"/>
                    <a:pt x="530" y="337"/>
                  </a:cubicBezTo>
                  <a:cubicBezTo>
                    <a:pt x="530" y="336"/>
                    <a:pt x="531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1" y="335"/>
                    <a:pt x="633" y="336"/>
                    <a:pt x="633" y="337"/>
                  </a:cubicBezTo>
                  <a:cubicBezTo>
                    <a:pt x="633" y="339"/>
                    <a:pt x="631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4" y="335"/>
                    <a:pt x="756" y="336"/>
                    <a:pt x="756" y="337"/>
                  </a:cubicBezTo>
                  <a:cubicBezTo>
                    <a:pt x="756" y="339"/>
                    <a:pt x="754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4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4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7" y="335"/>
                    <a:pt x="878" y="336"/>
                    <a:pt x="878" y="337"/>
                  </a:cubicBezTo>
                  <a:cubicBezTo>
                    <a:pt x="878" y="339"/>
                    <a:pt x="877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7" y="339"/>
                    <a:pt x="837" y="337"/>
                  </a:cubicBezTo>
                  <a:cubicBezTo>
                    <a:pt x="837" y="336"/>
                    <a:pt x="839" y="335"/>
                    <a:pt x="840" y="335"/>
                  </a:cubicBezTo>
                  <a:close/>
                  <a:moveTo>
                    <a:pt x="901" y="335"/>
                  </a:moveTo>
                  <a:lnTo>
                    <a:pt x="937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7" y="340"/>
                  </a:cubicBezTo>
                  <a:lnTo>
                    <a:pt x="901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1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0" y="335"/>
                    <a:pt x="1001" y="336"/>
                    <a:pt x="1001" y="337"/>
                  </a:cubicBezTo>
                  <a:cubicBezTo>
                    <a:pt x="1001" y="339"/>
                    <a:pt x="1000" y="340"/>
                    <a:pt x="999" y="340"/>
                  </a:cubicBezTo>
                  <a:lnTo>
                    <a:pt x="963" y="340"/>
                  </a:lnTo>
                  <a:cubicBezTo>
                    <a:pt x="961" y="340"/>
                    <a:pt x="960" y="339"/>
                    <a:pt x="960" y="337"/>
                  </a:cubicBezTo>
                  <a:cubicBezTo>
                    <a:pt x="960" y="336"/>
                    <a:pt x="961" y="335"/>
                    <a:pt x="963" y="335"/>
                  </a:cubicBezTo>
                  <a:close/>
                  <a:moveTo>
                    <a:pt x="1024" y="335"/>
                  </a:moveTo>
                  <a:lnTo>
                    <a:pt x="1060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0" y="340"/>
                  </a:cubicBezTo>
                  <a:lnTo>
                    <a:pt x="1024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4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4" y="336"/>
                    <a:pt x="1124" y="337"/>
                  </a:cubicBezTo>
                  <a:cubicBezTo>
                    <a:pt x="1124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4" y="340"/>
                    <a:pt x="1083" y="339"/>
                    <a:pt x="1083" y="337"/>
                  </a:cubicBezTo>
                  <a:cubicBezTo>
                    <a:pt x="1083" y="336"/>
                    <a:pt x="1084" y="335"/>
                    <a:pt x="1086" y="335"/>
                  </a:cubicBezTo>
                  <a:close/>
                  <a:moveTo>
                    <a:pt x="1147" y="335"/>
                  </a:moveTo>
                  <a:lnTo>
                    <a:pt x="1180" y="335"/>
                  </a:lnTo>
                  <a:lnTo>
                    <a:pt x="1177" y="337"/>
                  </a:lnTo>
                  <a:lnTo>
                    <a:pt x="1177" y="334"/>
                  </a:lnTo>
                  <a:cubicBezTo>
                    <a:pt x="1177" y="332"/>
                    <a:pt x="1178" y="331"/>
                    <a:pt x="1180" y="331"/>
                  </a:cubicBezTo>
                  <a:cubicBezTo>
                    <a:pt x="1181" y="331"/>
                    <a:pt x="1182" y="332"/>
                    <a:pt x="1182" y="334"/>
                  </a:cubicBezTo>
                  <a:lnTo>
                    <a:pt x="1182" y="337"/>
                  </a:lnTo>
                  <a:cubicBezTo>
                    <a:pt x="1182" y="339"/>
                    <a:pt x="1181" y="340"/>
                    <a:pt x="1180" y="340"/>
                  </a:cubicBezTo>
                  <a:lnTo>
                    <a:pt x="1147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7" y="335"/>
                  </a:cubicBezTo>
                  <a:close/>
                  <a:moveTo>
                    <a:pt x="1177" y="308"/>
                  </a:moveTo>
                  <a:lnTo>
                    <a:pt x="1177" y="272"/>
                  </a:lnTo>
                  <a:cubicBezTo>
                    <a:pt x="1177" y="271"/>
                    <a:pt x="1178" y="270"/>
                    <a:pt x="1180" y="270"/>
                  </a:cubicBezTo>
                  <a:cubicBezTo>
                    <a:pt x="1181" y="270"/>
                    <a:pt x="1182" y="271"/>
                    <a:pt x="1182" y="272"/>
                  </a:cubicBezTo>
                  <a:lnTo>
                    <a:pt x="1182" y="308"/>
                  </a:lnTo>
                  <a:cubicBezTo>
                    <a:pt x="1182" y="310"/>
                    <a:pt x="1181" y="311"/>
                    <a:pt x="1180" y="311"/>
                  </a:cubicBezTo>
                  <a:cubicBezTo>
                    <a:pt x="1178" y="311"/>
                    <a:pt x="1177" y="310"/>
                    <a:pt x="1177" y="308"/>
                  </a:cubicBezTo>
                  <a:close/>
                  <a:moveTo>
                    <a:pt x="1177" y="247"/>
                  </a:moveTo>
                  <a:lnTo>
                    <a:pt x="1177" y="211"/>
                  </a:lnTo>
                  <a:cubicBezTo>
                    <a:pt x="1177" y="210"/>
                    <a:pt x="1178" y="208"/>
                    <a:pt x="1180" y="208"/>
                  </a:cubicBezTo>
                  <a:cubicBezTo>
                    <a:pt x="1181" y="208"/>
                    <a:pt x="1182" y="210"/>
                    <a:pt x="1182" y="211"/>
                  </a:cubicBezTo>
                  <a:lnTo>
                    <a:pt x="1182" y="247"/>
                  </a:lnTo>
                  <a:cubicBezTo>
                    <a:pt x="1182" y="248"/>
                    <a:pt x="1181" y="249"/>
                    <a:pt x="1180" y="249"/>
                  </a:cubicBezTo>
                  <a:cubicBezTo>
                    <a:pt x="1178" y="249"/>
                    <a:pt x="1177" y="248"/>
                    <a:pt x="1177" y="247"/>
                  </a:cubicBezTo>
                  <a:close/>
                  <a:moveTo>
                    <a:pt x="1177" y="185"/>
                  </a:moveTo>
                  <a:lnTo>
                    <a:pt x="1177" y="150"/>
                  </a:lnTo>
                  <a:cubicBezTo>
                    <a:pt x="1177" y="148"/>
                    <a:pt x="1178" y="147"/>
                    <a:pt x="1180" y="147"/>
                  </a:cubicBezTo>
                  <a:cubicBezTo>
                    <a:pt x="1181" y="147"/>
                    <a:pt x="1182" y="148"/>
                    <a:pt x="1182" y="150"/>
                  </a:cubicBezTo>
                  <a:lnTo>
                    <a:pt x="1182" y="185"/>
                  </a:lnTo>
                  <a:cubicBezTo>
                    <a:pt x="1182" y="187"/>
                    <a:pt x="1181" y="188"/>
                    <a:pt x="1180" y="188"/>
                  </a:cubicBezTo>
                  <a:cubicBezTo>
                    <a:pt x="1178" y="188"/>
                    <a:pt x="1177" y="187"/>
                    <a:pt x="1177" y="185"/>
                  </a:cubicBezTo>
                  <a:close/>
                  <a:moveTo>
                    <a:pt x="1177" y="124"/>
                  </a:moveTo>
                  <a:lnTo>
                    <a:pt x="1177" y="88"/>
                  </a:lnTo>
                  <a:cubicBezTo>
                    <a:pt x="1177" y="87"/>
                    <a:pt x="1178" y="86"/>
                    <a:pt x="1180" y="86"/>
                  </a:cubicBezTo>
                  <a:cubicBezTo>
                    <a:pt x="1181" y="86"/>
                    <a:pt x="1182" y="87"/>
                    <a:pt x="1182" y="88"/>
                  </a:cubicBezTo>
                  <a:lnTo>
                    <a:pt x="1182" y="124"/>
                  </a:lnTo>
                  <a:cubicBezTo>
                    <a:pt x="1182" y="125"/>
                    <a:pt x="1181" y="127"/>
                    <a:pt x="1180" y="127"/>
                  </a:cubicBezTo>
                  <a:cubicBezTo>
                    <a:pt x="1178" y="127"/>
                    <a:pt x="1177" y="125"/>
                    <a:pt x="1177" y="124"/>
                  </a:cubicBezTo>
                  <a:close/>
                  <a:moveTo>
                    <a:pt x="1177" y="63"/>
                  </a:moveTo>
                  <a:lnTo>
                    <a:pt x="1177" y="27"/>
                  </a:lnTo>
                  <a:cubicBezTo>
                    <a:pt x="1177" y="25"/>
                    <a:pt x="1178" y="24"/>
                    <a:pt x="1180" y="24"/>
                  </a:cubicBezTo>
                  <a:cubicBezTo>
                    <a:pt x="1181" y="24"/>
                    <a:pt x="1182" y="25"/>
                    <a:pt x="1182" y="27"/>
                  </a:cubicBezTo>
                  <a:lnTo>
                    <a:pt x="1182" y="63"/>
                  </a:lnTo>
                  <a:cubicBezTo>
                    <a:pt x="1182" y="64"/>
                    <a:pt x="1181" y="65"/>
                    <a:pt x="1180" y="65"/>
                  </a:cubicBezTo>
                  <a:cubicBezTo>
                    <a:pt x="1178" y="65"/>
                    <a:pt x="1177" y="64"/>
                    <a:pt x="1177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1" y="5"/>
                    <a:pt x="1140" y="4"/>
                    <a:pt x="1140" y="2"/>
                  </a:cubicBezTo>
                  <a:cubicBezTo>
                    <a:pt x="1140" y="1"/>
                    <a:pt x="1141" y="0"/>
                    <a:pt x="1143" y="0"/>
                  </a:cubicBezTo>
                  <a:lnTo>
                    <a:pt x="1179" y="0"/>
                  </a:lnTo>
                  <a:cubicBezTo>
                    <a:pt x="1180" y="0"/>
                    <a:pt x="1181" y="1"/>
                    <a:pt x="1181" y="2"/>
                  </a:cubicBezTo>
                  <a:cubicBezTo>
                    <a:pt x="1181" y="4"/>
                    <a:pt x="1180" y="5"/>
                    <a:pt x="1179" y="5"/>
                  </a:cubicBezTo>
                  <a:close/>
                  <a:moveTo>
                    <a:pt x="1117" y="5"/>
                  </a:moveTo>
                  <a:lnTo>
                    <a:pt x="1081" y="5"/>
                  </a:lnTo>
                  <a:cubicBezTo>
                    <a:pt x="1080" y="5"/>
                    <a:pt x="1079" y="4"/>
                    <a:pt x="1079" y="2"/>
                  </a:cubicBezTo>
                  <a:cubicBezTo>
                    <a:pt x="1079" y="1"/>
                    <a:pt x="1080" y="0"/>
                    <a:pt x="1081" y="0"/>
                  </a:cubicBezTo>
                  <a:lnTo>
                    <a:pt x="1117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7" y="5"/>
                  </a:cubicBezTo>
                  <a:close/>
                  <a:moveTo>
                    <a:pt x="1056" y="5"/>
                  </a:moveTo>
                  <a:lnTo>
                    <a:pt x="1020" y="5"/>
                  </a:lnTo>
                  <a:cubicBezTo>
                    <a:pt x="1018" y="5"/>
                    <a:pt x="1017" y="4"/>
                    <a:pt x="1017" y="2"/>
                  </a:cubicBezTo>
                  <a:cubicBezTo>
                    <a:pt x="1017" y="1"/>
                    <a:pt x="1018" y="0"/>
                    <a:pt x="1020" y="0"/>
                  </a:cubicBezTo>
                  <a:lnTo>
                    <a:pt x="1056" y="0"/>
                  </a:lnTo>
                  <a:cubicBezTo>
                    <a:pt x="1057" y="0"/>
                    <a:pt x="1058" y="1"/>
                    <a:pt x="1058" y="2"/>
                  </a:cubicBezTo>
                  <a:cubicBezTo>
                    <a:pt x="1058" y="4"/>
                    <a:pt x="1057" y="5"/>
                    <a:pt x="1056" y="5"/>
                  </a:cubicBezTo>
                  <a:close/>
                  <a:moveTo>
                    <a:pt x="994" y="5"/>
                  </a:moveTo>
                  <a:lnTo>
                    <a:pt x="958" y="5"/>
                  </a:lnTo>
                  <a:cubicBezTo>
                    <a:pt x="957" y="5"/>
                    <a:pt x="956" y="4"/>
                    <a:pt x="956" y="2"/>
                  </a:cubicBezTo>
                  <a:cubicBezTo>
                    <a:pt x="956" y="1"/>
                    <a:pt x="957" y="0"/>
                    <a:pt x="958" y="0"/>
                  </a:cubicBezTo>
                  <a:lnTo>
                    <a:pt x="994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4" y="5"/>
                  </a:cubicBezTo>
                  <a:close/>
                  <a:moveTo>
                    <a:pt x="933" y="5"/>
                  </a:moveTo>
                  <a:lnTo>
                    <a:pt x="897" y="5"/>
                  </a:lnTo>
                  <a:cubicBezTo>
                    <a:pt x="896" y="5"/>
                    <a:pt x="894" y="4"/>
                    <a:pt x="894" y="2"/>
                  </a:cubicBezTo>
                  <a:cubicBezTo>
                    <a:pt x="894" y="1"/>
                    <a:pt x="896" y="0"/>
                    <a:pt x="897" y="0"/>
                  </a:cubicBezTo>
                  <a:lnTo>
                    <a:pt x="933" y="0"/>
                  </a:lnTo>
                  <a:cubicBezTo>
                    <a:pt x="934" y="0"/>
                    <a:pt x="935" y="1"/>
                    <a:pt x="935" y="2"/>
                  </a:cubicBezTo>
                  <a:cubicBezTo>
                    <a:pt x="935" y="4"/>
                    <a:pt x="934" y="5"/>
                    <a:pt x="933" y="5"/>
                  </a:cubicBezTo>
                  <a:close/>
                  <a:moveTo>
                    <a:pt x="871" y="5"/>
                  </a:moveTo>
                  <a:lnTo>
                    <a:pt x="836" y="5"/>
                  </a:lnTo>
                  <a:cubicBezTo>
                    <a:pt x="834" y="5"/>
                    <a:pt x="833" y="4"/>
                    <a:pt x="833" y="2"/>
                  </a:cubicBezTo>
                  <a:cubicBezTo>
                    <a:pt x="833" y="1"/>
                    <a:pt x="834" y="0"/>
                    <a:pt x="836" y="0"/>
                  </a:cubicBezTo>
                  <a:lnTo>
                    <a:pt x="871" y="0"/>
                  </a:lnTo>
                  <a:cubicBezTo>
                    <a:pt x="873" y="0"/>
                    <a:pt x="874" y="1"/>
                    <a:pt x="874" y="2"/>
                  </a:cubicBezTo>
                  <a:cubicBezTo>
                    <a:pt x="874" y="4"/>
                    <a:pt x="873" y="5"/>
                    <a:pt x="871" y="5"/>
                  </a:cubicBezTo>
                  <a:close/>
                  <a:moveTo>
                    <a:pt x="810" y="5"/>
                  </a:moveTo>
                  <a:lnTo>
                    <a:pt x="774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4" y="0"/>
                  </a:cubicBezTo>
                  <a:lnTo>
                    <a:pt x="810" y="0"/>
                  </a:lnTo>
                  <a:cubicBezTo>
                    <a:pt x="811" y="0"/>
                    <a:pt x="813" y="1"/>
                    <a:pt x="813" y="2"/>
                  </a:cubicBezTo>
                  <a:cubicBezTo>
                    <a:pt x="813" y="4"/>
                    <a:pt x="811" y="5"/>
                    <a:pt x="810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1" y="5"/>
                    <a:pt x="710" y="4"/>
                    <a:pt x="710" y="2"/>
                  </a:cubicBezTo>
                  <a:cubicBezTo>
                    <a:pt x="710" y="1"/>
                    <a:pt x="711" y="0"/>
                    <a:pt x="713" y="0"/>
                  </a:cubicBezTo>
                  <a:lnTo>
                    <a:pt x="749" y="0"/>
                  </a:lnTo>
                  <a:cubicBezTo>
                    <a:pt x="750" y="0"/>
                    <a:pt x="751" y="1"/>
                    <a:pt x="751" y="2"/>
                  </a:cubicBezTo>
                  <a:cubicBezTo>
                    <a:pt x="751" y="4"/>
                    <a:pt x="750" y="5"/>
                    <a:pt x="749" y="5"/>
                  </a:cubicBezTo>
                  <a:close/>
                  <a:moveTo>
                    <a:pt x="687" y="5"/>
                  </a:moveTo>
                  <a:lnTo>
                    <a:pt x="651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1" y="0"/>
                  </a:cubicBezTo>
                  <a:lnTo>
                    <a:pt x="687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7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8" y="5"/>
                    <a:pt x="587" y="4"/>
                    <a:pt x="587" y="2"/>
                  </a:cubicBezTo>
                  <a:cubicBezTo>
                    <a:pt x="587" y="1"/>
                    <a:pt x="588" y="0"/>
                    <a:pt x="590" y="0"/>
                  </a:cubicBezTo>
                  <a:lnTo>
                    <a:pt x="626" y="0"/>
                  </a:lnTo>
                  <a:cubicBezTo>
                    <a:pt x="627" y="0"/>
                    <a:pt x="628" y="1"/>
                    <a:pt x="628" y="2"/>
                  </a:cubicBezTo>
                  <a:cubicBezTo>
                    <a:pt x="628" y="4"/>
                    <a:pt x="627" y="5"/>
                    <a:pt x="626" y="5"/>
                  </a:cubicBezTo>
                  <a:close/>
                  <a:moveTo>
                    <a:pt x="564" y="5"/>
                  </a:moveTo>
                  <a:lnTo>
                    <a:pt x="528" y="5"/>
                  </a:lnTo>
                  <a:cubicBezTo>
                    <a:pt x="527" y="5"/>
                    <a:pt x="526" y="4"/>
                    <a:pt x="526" y="2"/>
                  </a:cubicBezTo>
                  <a:cubicBezTo>
                    <a:pt x="526" y="1"/>
                    <a:pt x="527" y="0"/>
                    <a:pt x="528" y="0"/>
                  </a:cubicBezTo>
                  <a:lnTo>
                    <a:pt x="564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4" y="5"/>
                  </a:cubicBezTo>
                  <a:close/>
                  <a:moveTo>
                    <a:pt x="503" y="5"/>
                  </a:moveTo>
                  <a:lnTo>
                    <a:pt x="467" y="5"/>
                  </a:lnTo>
                  <a:cubicBezTo>
                    <a:pt x="466" y="5"/>
                    <a:pt x="464" y="4"/>
                    <a:pt x="464" y="2"/>
                  </a:cubicBezTo>
                  <a:cubicBezTo>
                    <a:pt x="464" y="1"/>
                    <a:pt x="466" y="0"/>
                    <a:pt x="467" y="0"/>
                  </a:cubicBezTo>
                  <a:lnTo>
                    <a:pt x="503" y="0"/>
                  </a:lnTo>
                  <a:cubicBezTo>
                    <a:pt x="504" y="0"/>
                    <a:pt x="505" y="1"/>
                    <a:pt x="505" y="2"/>
                  </a:cubicBezTo>
                  <a:cubicBezTo>
                    <a:pt x="505" y="4"/>
                    <a:pt x="504" y="5"/>
                    <a:pt x="503" y="5"/>
                  </a:cubicBezTo>
                  <a:close/>
                  <a:moveTo>
                    <a:pt x="441" y="5"/>
                  </a:moveTo>
                  <a:lnTo>
                    <a:pt x="406" y="5"/>
                  </a:lnTo>
                  <a:cubicBezTo>
                    <a:pt x="404" y="5"/>
                    <a:pt x="403" y="4"/>
                    <a:pt x="403" y="2"/>
                  </a:cubicBezTo>
                  <a:cubicBezTo>
                    <a:pt x="403" y="1"/>
                    <a:pt x="404" y="0"/>
                    <a:pt x="406" y="0"/>
                  </a:cubicBezTo>
                  <a:lnTo>
                    <a:pt x="441" y="0"/>
                  </a:lnTo>
                  <a:cubicBezTo>
                    <a:pt x="443" y="0"/>
                    <a:pt x="444" y="1"/>
                    <a:pt x="444" y="2"/>
                  </a:cubicBezTo>
                  <a:cubicBezTo>
                    <a:pt x="444" y="4"/>
                    <a:pt x="443" y="5"/>
                    <a:pt x="441" y="5"/>
                  </a:cubicBezTo>
                  <a:close/>
                  <a:moveTo>
                    <a:pt x="380" y="5"/>
                  </a:moveTo>
                  <a:lnTo>
                    <a:pt x="344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lnTo>
                    <a:pt x="380" y="0"/>
                  </a:lnTo>
                  <a:cubicBezTo>
                    <a:pt x="381" y="0"/>
                    <a:pt x="382" y="1"/>
                    <a:pt x="382" y="2"/>
                  </a:cubicBezTo>
                  <a:cubicBezTo>
                    <a:pt x="382" y="4"/>
                    <a:pt x="381" y="5"/>
                    <a:pt x="380" y="5"/>
                  </a:cubicBezTo>
                  <a:close/>
                  <a:moveTo>
                    <a:pt x="318" y="5"/>
                  </a:moveTo>
                  <a:lnTo>
                    <a:pt x="283" y="5"/>
                  </a:lnTo>
                  <a:cubicBezTo>
                    <a:pt x="281" y="5"/>
                    <a:pt x="280" y="4"/>
                    <a:pt x="280" y="2"/>
                  </a:cubicBezTo>
                  <a:cubicBezTo>
                    <a:pt x="280" y="1"/>
                    <a:pt x="281" y="0"/>
                    <a:pt x="283" y="0"/>
                  </a:cubicBezTo>
                  <a:lnTo>
                    <a:pt x="318" y="0"/>
                  </a:lnTo>
                  <a:cubicBezTo>
                    <a:pt x="320" y="0"/>
                    <a:pt x="321" y="1"/>
                    <a:pt x="321" y="2"/>
                  </a:cubicBezTo>
                  <a:cubicBezTo>
                    <a:pt x="321" y="4"/>
                    <a:pt x="320" y="5"/>
                    <a:pt x="318" y="5"/>
                  </a:cubicBezTo>
                  <a:close/>
                  <a:moveTo>
                    <a:pt x="257" y="5"/>
                  </a:moveTo>
                  <a:lnTo>
                    <a:pt x="221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lnTo>
                    <a:pt x="257" y="0"/>
                  </a:lnTo>
                  <a:cubicBezTo>
                    <a:pt x="258" y="0"/>
                    <a:pt x="260" y="1"/>
                    <a:pt x="260" y="2"/>
                  </a:cubicBezTo>
                  <a:cubicBezTo>
                    <a:pt x="260" y="4"/>
                    <a:pt x="258" y="5"/>
                    <a:pt x="257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8" y="5"/>
                    <a:pt x="157" y="4"/>
                    <a:pt x="157" y="2"/>
                  </a:cubicBezTo>
                  <a:cubicBezTo>
                    <a:pt x="157" y="1"/>
                    <a:pt x="158" y="0"/>
                    <a:pt x="160" y="0"/>
                  </a:cubicBezTo>
                  <a:lnTo>
                    <a:pt x="196" y="0"/>
                  </a:lnTo>
                  <a:cubicBezTo>
                    <a:pt x="197" y="0"/>
                    <a:pt x="198" y="1"/>
                    <a:pt x="198" y="2"/>
                  </a:cubicBezTo>
                  <a:cubicBezTo>
                    <a:pt x="198" y="4"/>
                    <a:pt x="197" y="5"/>
                    <a:pt x="196" y="5"/>
                  </a:cubicBezTo>
                  <a:close/>
                  <a:moveTo>
                    <a:pt x="134" y="5"/>
                  </a:moveTo>
                  <a:lnTo>
                    <a:pt x="98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8" y="0"/>
                  </a:cubicBezTo>
                  <a:lnTo>
                    <a:pt x="134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4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5" y="5"/>
                    <a:pt x="34" y="4"/>
                    <a:pt x="34" y="2"/>
                  </a:cubicBezTo>
                  <a:cubicBezTo>
                    <a:pt x="34" y="1"/>
                    <a:pt x="35" y="0"/>
                    <a:pt x="37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cubicBezTo>
                    <a:pt x="75" y="4"/>
                    <a:pt x="74" y="5"/>
                    <a:pt x="73" y="5"/>
                  </a:cubicBezTo>
                  <a:close/>
                  <a:moveTo>
                    <a:pt x="11" y="5"/>
                  </a:moveTo>
                  <a:lnTo>
                    <a:pt x="2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11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19">
              <a:extLst>
                <a:ext uri="{FF2B5EF4-FFF2-40B4-BE49-F238E27FC236}">
                  <a16:creationId xmlns:a16="http://schemas.microsoft.com/office/drawing/2014/main" id="{D981F043-C41C-4807-A6B8-0F4FC373D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4554538"/>
              <a:ext cx="758825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Approved: Bool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4038562B-B578-400B-A8B3-5E6DC43B22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825" y="4525963"/>
              <a:ext cx="155575" cy="207963"/>
            </a:xfrm>
            <a:custGeom>
              <a:avLst/>
              <a:gdLst>
                <a:gd name="T0" fmla="*/ 54 w 98"/>
                <a:gd name="T1" fmla="*/ 0 h 131"/>
                <a:gd name="T2" fmla="*/ 98 w 98"/>
                <a:gd name="T3" fmla="*/ 43 h 131"/>
                <a:gd name="T4" fmla="*/ 98 w 98"/>
                <a:gd name="T5" fmla="*/ 131 h 131"/>
                <a:gd name="T6" fmla="*/ 0 w 98"/>
                <a:gd name="T7" fmla="*/ 131 h 131"/>
                <a:gd name="T8" fmla="*/ 0 w 98"/>
                <a:gd name="T9" fmla="*/ 0 h 131"/>
                <a:gd name="T10" fmla="*/ 54 w 98"/>
                <a:gd name="T11" fmla="*/ 0 h 131"/>
                <a:gd name="T12" fmla="*/ 8 w 98"/>
                <a:gd name="T13" fmla="*/ 122 h 131"/>
                <a:gd name="T14" fmla="*/ 89 w 98"/>
                <a:gd name="T15" fmla="*/ 122 h 131"/>
                <a:gd name="T16" fmla="*/ 89 w 98"/>
                <a:gd name="T17" fmla="*/ 48 h 131"/>
                <a:gd name="T18" fmla="*/ 49 w 98"/>
                <a:gd name="T19" fmla="*/ 48 h 131"/>
                <a:gd name="T20" fmla="*/ 49 w 98"/>
                <a:gd name="T21" fmla="*/ 7 h 131"/>
                <a:gd name="T22" fmla="*/ 8 w 98"/>
                <a:gd name="T23" fmla="*/ 7 h 131"/>
                <a:gd name="T24" fmla="*/ 8 w 98"/>
                <a:gd name="T25" fmla="*/ 122 h 131"/>
                <a:gd name="T26" fmla="*/ 57 w 98"/>
                <a:gd name="T27" fmla="*/ 13 h 131"/>
                <a:gd name="T28" fmla="*/ 57 w 98"/>
                <a:gd name="T29" fmla="*/ 40 h 131"/>
                <a:gd name="T30" fmla="*/ 84 w 98"/>
                <a:gd name="T31" fmla="*/ 40 h 131"/>
                <a:gd name="T32" fmla="*/ 57 w 9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1">
                  <a:moveTo>
                    <a:pt x="54" y="0"/>
                  </a:moveTo>
                  <a:lnTo>
                    <a:pt x="98" y="43"/>
                  </a:lnTo>
                  <a:lnTo>
                    <a:pt x="9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4" y="0"/>
                  </a:lnTo>
                  <a:close/>
                  <a:moveTo>
                    <a:pt x="8" y="122"/>
                  </a:moveTo>
                  <a:lnTo>
                    <a:pt x="89" y="122"/>
                  </a:lnTo>
                  <a:lnTo>
                    <a:pt x="89" y="48"/>
                  </a:lnTo>
                  <a:lnTo>
                    <a:pt x="49" y="48"/>
                  </a:lnTo>
                  <a:lnTo>
                    <a:pt x="49" y="7"/>
                  </a:lnTo>
                  <a:lnTo>
                    <a:pt x="8" y="7"/>
                  </a:lnTo>
                  <a:lnTo>
                    <a:pt x="8" y="122"/>
                  </a:lnTo>
                  <a:close/>
                  <a:moveTo>
                    <a:pt x="57" y="13"/>
                  </a:moveTo>
                  <a:lnTo>
                    <a:pt x="57" y="40"/>
                  </a:lnTo>
                  <a:lnTo>
                    <a:pt x="84" y="40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71349F22-098A-4711-96A2-4F9954457507}"/>
              </a:ext>
            </a:extLst>
          </p:cNvPr>
          <p:cNvGrpSpPr/>
          <p:nvPr/>
        </p:nvGrpSpPr>
        <p:grpSpPr>
          <a:xfrm>
            <a:off x="1993231" y="3933433"/>
            <a:ext cx="1541463" cy="1184275"/>
            <a:chOff x="487363" y="3038476"/>
            <a:chExt cx="1541463" cy="1184275"/>
          </a:xfrm>
        </p:grpSpPr>
        <p:sp>
          <p:nvSpPr>
            <p:cNvPr id="27" name="Rectangle 21">
              <a:extLst>
                <a:ext uri="{FF2B5EF4-FFF2-40B4-BE49-F238E27FC236}">
                  <a16:creationId xmlns:a16="http://schemas.microsoft.com/office/drawing/2014/main" id="{E1D97562-D6DF-4071-AD23-4C47BED45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363" y="3038476"/>
              <a:ext cx="1541463" cy="118427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2">
              <a:extLst>
                <a:ext uri="{FF2B5EF4-FFF2-40B4-BE49-F238E27FC236}">
                  <a16:creationId xmlns:a16="http://schemas.microsoft.com/office/drawing/2014/main" id="{D19446B9-1969-433F-B4F6-9566B4A77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363" y="3038476"/>
              <a:ext cx="1541463" cy="1184275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3">
              <a:extLst>
                <a:ext uri="{FF2B5EF4-FFF2-40B4-BE49-F238E27FC236}">
                  <a16:creationId xmlns:a16="http://schemas.microsoft.com/office/drawing/2014/main" id="{2083E9BC-C43C-430F-B873-C23A0557A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575" y="3109913"/>
              <a:ext cx="490538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Initialized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117ED148-0FB3-4BB2-8611-62C2046E791C}"/>
              </a:ext>
            </a:extLst>
          </p:cNvPr>
          <p:cNvGrpSpPr/>
          <p:nvPr/>
        </p:nvGrpSpPr>
        <p:grpSpPr>
          <a:xfrm>
            <a:off x="3745831" y="3936608"/>
            <a:ext cx="1965325" cy="1184275"/>
            <a:chOff x="2239963" y="3041651"/>
            <a:chExt cx="1965325" cy="1184275"/>
          </a:xfrm>
        </p:grpSpPr>
        <p:sp>
          <p:nvSpPr>
            <p:cNvPr id="31" name="Rectangle 24">
              <a:extLst>
                <a:ext uri="{FF2B5EF4-FFF2-40B4-BE49-F238E27FC236}">
                  <a16:creationId xmlns:a16="http://schemas.microsoft.com/office/drawing/2014/main" id="{CEB560FD-C681-457F-AE72-C5853E5DE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3041651"/>
              <a:ext cx="1965325" cy="118427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5">
              <a:extLst>
                <a:ext uri="{FF2B5EF4-FFF2-40B4-BE49-F238E27FC236}">
                  <a16:creationId xmlns:a16="http://schemas.microsoft.com/office/drawing/2014/main" id="{BCF37526-1E00-46AC-BBE7-CEC7E499F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3041651"/>
              <a:ext cx="1965325" cy="1184275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26">
              <a:extLst>
                <a:ext uri="{FF2B5EF4-FFF2-40B4-BE49-F238E27FC236}">
                  <a16:creationId xmlns:a16="http://schemas.microsoft.com/office/drawing/2014/main" id="{B120913A-0FB8-4FA5-A04D-360B368F3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450" y="3113088"/>
              <a:ext cx="8286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Decision Pending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001BB24A-0FB4-4B02-A5E9-5A23626B96DC}"/>
              </a:ext>
            </a:extLst>
          </p:cNvPr>
          <p:cNvGrpSpPr/>
          <p:nvPr/>
        </p:nvGrpSpPr>
        <p:grpSpPr>
          <a:xfrm>
            <a:off x="2058318" y="4295383"/>
            <a:ext cx="636588" cy="533400"/>
            <a:chOff x="552450" y="3400426"/>
            <a:chExt cx="636588" cy="533400"/>
          </a:xfrm>
        </p:grpSpPr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2F8E4C47-4E50-4411-AE0E-49552E2AE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3AD12BAC-1FC0-435E-A02A-6C8A4851F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35">
              <a:extLst>
                <a:ext uri="{FF2B5EF4-FFF2-40B4-BE49-F238E27FC236}">
                  <a16:creationId xmlns:a16="http://schemas.microsoft.com/office/drawing/2014/main" id="{84EE698B-A678-47BE-9314-8D3167926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150" y="3471863"/>
              <a:ext cx="4222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7A29D0DD-B0A9-4601-B4C0-CE1C9967F492}"/>
              </a:ext>
            </a:extLst>
          </p:cNvPr>
          <p:cNvGrpSpPr/>
          <p:nvPr/>
        </p:nvGrpSpPr>
        <p:grpSpPr>
          <a:xfrm>
            <a:off x="2833018" y="4295383"/>
            <a:ext cx="636588" cy="533400"/>
            <a:chOff x="1327150" y="3400426"/>
            <a:chExt cx="636588" cy="533400"/>
          </a:xfrm>
        </p:grpSpPr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B5B520BB-960B-45AA-94F4-32C7B2A9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C95000B4-C618-4E88-8115-AA8333E1E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8">
              <a:extLst>
                <a:ext uri="{FF2B5EF4-FFF2-40B4-BE49-F238E27FC236}">
                  <a16:creationId xmlns:a16="http://schemas.microsoft.com/office/drawing/2014/main" id="{12E0F3D8-0A5B-43E7-A640-3936616F9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638" y="3471863"/>
              <a:ext cx="266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2" name="Gruppieren 41">
            <a:extLst>
              <a:ext uri="{FF2B5EF4-FFF2-40B4-BE49-F238E27FC236}">
                <a16:creationId xmlns:a16="http://schemas.microsoft.com/office/drawing/2014/main" id="{FD971AC2-D275-418E-8F0A-2A2491A63423}"/>
              </a:ext>
            </a:extLst>
          </p:cNvPr>
          <p:cNvGrpSpPr/>
          <p:nvPr/>
        </p:nvGrpSpPr>
        <p:grpSpPr>
          <a:xfrm>
            <a:off x="4230018" y="4193783"/>
            <a:ext cx="1327150" cy="736600"/>
            <a:chOff x="2724150" y="3298826"/>
            <a:chExt cx="1327150" cy="736600"/>
          </a:xfrm>
        </p:grpSpPr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0DEC6E35-49AA-4DD3-84FF-F49938447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0" y="3298826"/>
              <a:ext cx="1327150" cy="736600"/>
            </a:xfrm>
            <a:custGeom>
              <a:avLst/>
              <a:gdLst>
                <a:gd name="T0" fmla="*/ 151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1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1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1" y="83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8DC56E25-E67F-408B-BDB5-F3BFCF65E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0" y="3298826"/>
              <a:ext cx="1327150" cy="736600"/>
            </a:xfrm>
            <a:custGeom>
              <a:avLst/>
              <a:gdLst>
                <a:gd name="T0" fmla="*/ 151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1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1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1" y="837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41">
              <a:extLst>
                <a:ext uri="{FF2B5EF4-FFF2-40B4-BE49-F238E27FC236}">
                  <a16:creationId xmlns:a16="http://schemas.microsoft.com/office/drawing/2014/main" id="{05E201C6-F200-410C-AA0B-669F334C3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238" y="3368676"/>
              <a:ext cx="506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FAFE67F5-2675-4903-82E5-F6B5CD5AFA87}"/>
              </a:ext>
            </a:extLst>
          </p:cNvPr>
          <p:cNvGrpSpPr/>
          <p:nvPr/>
        </p:nvGrpSpPr>
        <p:grpSpPr>
          <a:xfrm>
            <a:off x="4349081" y="4412858"/>
            <a:ext cx="1089025" cy="198438"/>
            <a:chOff x="2843213" y="3517901"/>
            <a:chExt cx="1089025" cy="198438"/>
          </a:xfrm>
        </p:grpSpPr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A5839A08-1662-43A5-8A66-6F44F6012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517901"/>
              <a:ext cx="1089025" cy="198438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050FC4BE-B840-4CFA-9D4E-7F9AEB624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517901"/>
              <a:ext cx="1089025" cy="198438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44">
              <a:extLst>
                <a:ext uri="{FF2B5EF4-FFF2-40B4-BE49-F238E27FC236}">
                  <a16:creationId xmlns:a16="http://schemas.microsoft.com/office/drawing/2014/main" id="{28DF689A-2B9F-44A0-9F5A-65621C845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438" y="3544888"/>
              <a:ext cx="85725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true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8F60EBE4-A13A-4498-943E-040DE33AD5EB}"/>
              </a:ext>
            </a:extLst>
          </p:cNvPr>
          <p:cNvGrpSpPr/>
          <p:nvPr/>
        </p:nvGrpSpPr>
        <p:grpSpPr>
          <a:xfrm>
            <a:off x="4349081" y="4658920"/>
            <a:ext cx="1089025" cy="200025"/>
            <a:chOff x="2843213" y="3763963"/>
            <a:chExt cx="1089025" cy="200025"/>
          </a:xfrm>
        </p:grpSpPr>
        <p:sp>
          <p:nvSpPr>
            <p:cNvPr id="51" name="Freeform 45">
              <a:extLst>
                <a:ext uri="{FF2B5EF4-FFF2-40B4-BE49-F238E27FC236}">
                  <a16:creationId xmlns:a16="http://schemas.microsoft.com/office/drawing/2014/main" id="{EF73D974-963C-4EDE-BB3A-895D6664C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763963"/>
              <a:ext cx="1089025" cy="2000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6">
              <a:extLst>
                <a:ext uri="{FF2B5EF4-FFF2-40B4-BE49-F238E27FC236}">
                  <a16:creationId xmlns:a16="http://schemas.microsoft.com/office/drawing/2014/main" id="{C176F699-7453-497C-8BC7-CB3F2943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763963"/>
              <a:ext cx="1089025" cy="2000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47">
              <a:extLst>
                <a:ext uri="{FF2B5EF4-FFF2-40B4-BE49-F238E27FC236}">
                  <a16:creationId xmlns:a16="http://schemas.microsoft.com/office/drawing/2014/main" id="{E3CA2346-DDCB-45EA-A4FF-245A11CF0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5" y="3792538"/>
              <a:ext cx="8858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false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54" name="Gruppieren 53">
            <a:extLst>
              <a:ext uri="{FF2B5EF4-FFF2-40B4-BE49-F238E27FC236}">
                <a16:creationId xmlns:a16="http://schemas.microsoft.com/office/drawing/2014/main" id="{8F06DA20-82B7-4FC8-A431-CDBDE46C8B47}"/>
              </a:ext>
            </a:extLst>
          </p:cNvPr>
          <p:cNvGrpSpPr/>
          <p:nvPr/>
        </p:nvGrpSpPr>
        <p:grpSpPr>
          <a:xfrm>
            <a:off x="5988968" y="3663558"/>
            <a:ext cx="849313" cy="747713"/>
            <a:chOff x="4483100" y="2768601"/>
            <a:chExt cx="849313" cy="747713"/>
          </a:xfrm>
        </p:grpSpPr>
        <p:sp>
          <p:nvSpPr>
            <p:cNvPr id="55" name="Rectangle 27">
              <a:extLst>
                <a:ext uri="{FF2B5EF4-FFF2-40B4-BE49-F238E27FC236}">
                  <a16:creationId xmlns:a16="http://schemas.microsoft.com/office/drawing/2014/main" id="{1C908849-DB5E-457D-B168-8E1B95403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100" y="2768601"/>
              <a:ext cx="849313" cy="7477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28">
              <a:extLst>
                <a:ext uri="{FF2B5EF4-FFF2-40B4-BE49-F238E27FC236}">
                  <a16:creationId xmlns:a16="http://schemas.microsoft.com/office/drawing/2014/main" id="{1DE519BE-10C8-4FB0-9D05-E4407C7F2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100" y="2768601"/>
              <a:ext cx="849313" cy="747713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29">
              <a:extLst>
                <a:ext uri="{FF2B5EF4-FFF2-40B4-BE49-F238E27FC236}">
                  <a16:creationId xmlns:a16="http://schemas.microsoft.com/office/drawing/2014/main" id="{C8549937-46A5-429B-AA49-36F410E4F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063" y="2840038"/>
              <a:ext cx="506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01BFEA2D-7A99-4B17-9698-B88ABB0F8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035301"/>
              <a:ext cx="425450" cy="373063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0C383D5E-704A-4D68-959E-95C1DA91D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035301"/>
              <a:ext cx="425450" cy="373063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" name="Gruppieren 59">
            <a:extLst>
              <a:ext uri="{FF2B5EF4-FFF2-40B4-BE49-F238E27FC236}">
                <a16:creationId xmlns:a16="http://schemas.microsoft.com/office/drawing/2014/main" id="{B4931E9C-DF77-45BA-949B-D9017E4007B3}"/>
              </a:ext>
            </a:extLst>
          </p:cNvPr>
          <p:cNvGrpSpPr/>
          <p:nvPr/>
        </p:nvGrpSpPr>
        <p:grpSpPr>
          <a:xfrm>
            <a:off x="5984206" y="4530333"/>
            <a:ext cx="849313" cy="747713"/>
            <a:chOff x="4478338" y="3635376"/>
            <a:chExt cx="849313" cy="747713"/>
          </a:xfrm>
        </p:grpSpPr>
        <p:sp>
          <p:nvSpPr>
            <p:cNvPr id="61" name="Rectangle 30">
              <a:extLst>
                <a:ext uri="{FF2B5EF4-FFF2-40B4-BE49-F238E27FC236}">
                  <a16:creationId xmlns:a16="http://schemas.microsoft.com/office/drawing/2014/main" id="{CB99B323-D7E7-44A8-B82A-594F6DBDA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635376"/>
              <a:ext cx="849313" cy="7477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31">
              <a:extLst>
                <a:ext uri="{FF2B5EF4-FFF2-40B4-BE49-F238E27FC236}">
                  <a16:creationId xmlns:a16="http://schemas.microsoft.com/office/drawing/2014/main" id="{C8A22492-6AC0-4F01-82BA-EE496C0DB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635376"/>
              <a:ext cx="849313" cy="747713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32">
              <a:extLst>
                <a:ext uri="{FF2B5EF4-FFF2-40B4-BE49-F238E27FC236}">
                  <a16:creationId xmlns:a16="http://schemas.microsoft.com/office/drawing/2014/main" id="{4CC7811F-48BD-4116-A8DB-DA401375A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113" y="3706813"/>
              <a:ext cx="449263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Rejected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" name="Freeform 50">
              <a:extLst>
                <a:ext uri="{FF2B5EF4-FFF2-40B4-BE49-F238E27FC236}">
                  <a16:creationId xmlns:a16="http://schemas.microsoft.com/office/drawing/2014/main" id="{32B02757-C3B2-4565-9990-52762C120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933826"/>
              <a:ext cx="425450" cy="373063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1">
              <a:extLst>
                <a:ext uri="{FF2B5EF4-FFF2-40B4-BE49-F238E27FC236}">
                  <a16:creationId xmlns:a16="http://schemas.microsoft.com/office/drawing/2014/main" id="{1D3068D5-8749-47FE-8F81-476E5B89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933826"/>
              <a:ext cx="425450" cy="373063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" name="Gruppieren 65">
            <a:extLst>
              <a:ext uri="{FF2B5EF4-FFF2-40B4-BE49-F238E27FC236}">
                <a16:creationId xmlns:a16="http://schemas.microsoft.com/office/drawing/2014/main" id="{34446E07-984E-4472-B311-655E69E7AD6C}"/>
              </a:ext>
            </a:extLst>
          </p:cNvPr>
          <p:cNvGrpSpPr/>
          <p:nvPr/>
        </p:nvGrpSpPr>
        <p:grpSpPr>
          <a:xfrm>
            <a:off x="2694906" y="4525570"/>
            <a:ext cx="138112" cy="73025"/>
            <a:chOff x="1189038" y="3630613"/>
            <a:chExt cx="138112" cy="73025"/>
          </a:xfrm>
        </p:grpSpPr>
        <p:sp>
          <p:nvSpPr>
            <p:cNvPr id="67" name="Line 52">
              <a:extLst>
                <a:ext uri="{FF2B5EF4-FFF2-40B4-BE49-F238E27FC236}">
                  <a16:creationId xmlns:a16="http://schemas.microsoft.com/office/drawing/2014/main" id="{12AA53DE-46D0-4195-85C5-20F3CF203A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038" y="3667126"/>
              <a:ext cx="74613" cy="0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3">
              <a:extLst>
                <a:ext uri="{FF2B5EF4-FFF2-40B4-BE49-F238E27FC236}">
                  <a16:creationId xmlns:a16="http://schemas.microsoft.com/office/drawing/2014/main" id="{0A9DBF4E-E336-4CCC-981E-5CE286A0C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3630613"/>
              <a:ext cx="73025" cy="7302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" name="Gruppieren 68">
            <a:extLst>
              <a:ext uri="{FF2B5EF4-FFF2-40B4-BE49-F238E27FC236}">
                <a16:creationId xmlns:a16="http://schemas.microsoft.com/office/drawing/2014/main" id="{D5A2FBD3-0A06-4ADF-B479-BD8335E9FE77}"/>
              </a:ext>
            </a:extLst>
          </p:cNvPr>
          <p:cNvGrpSpPr/>
          <p:nvPr/>
        </p:nvGrpSpPr>
        <p:grpSpPr>
          <a:xfrm>
            <a:off x="3464843" y="4525570"/>
            <a:ext cx="765175" cy="73025"/>
            <a:chOff x="1958975" y="3630613"/>
            <a:chExt cx="765175" cy="73025"/>
          </a:xfrm>
        </p:grpSpPr>
        <p:sp>
          <p:nvSpPr>
            <p:cNvPr id="70" name="Freeform 54">
              <a:extLst>
                <a:ext uri="{FF2B5EF4-FFF2-40B4-BE49-F238E27FC236}">
                  <a16:creationId xmlns:a16="http://schemas.microsoft.com/office/drawing/2014/main" id="{87DDDCE0-2FBB-4527-AAD7-C8B00D8E0E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8975" y="3662363"/>
              <a:ext cx="706438" cy="9525"/>
            </a:xfrm>
            <a:custGeom>
              <a:avLst/>
              <a:gdLst>
                <a:gd name="T0" fmla="*/ 5 w 803"/>
                <a:gd name="T1" fmla="*/ 0 h 11"/>
                <a:gd name="T2" fmla="*/ 80 w 803"/>
                <a:gd name="T3" fmla="*/ 0 h 11"/>
                <a:gd name="T4" fmla="*/ 85 w 803"/>
                <a:gd name="T5" fmla="*/ 5 h 11"/>
                <a:gd name="T6" fmla="*/ 80 w 803"/>
                <a:gd name="T7" fmla="*/ 11 h 11"/>
                <a:gd name="T8" fmla="*/ 5 w 803"/>
                <a:gd name="T9" fmla="*/ 11 h 11"/>
                <a:gd name="T10" fmla="*/ 0 w 803"/>
                <a:gd name="T11" fmla="*/ 5 h 11"/>
                <a:gd name="T12" fmla="*/ 5 w 803"/>
                <a:gd name="T13" fmla="*/ 0 h 11"/>
                <a:gd name="T14" fmla="*/ 133 w 803"/>
                <a:gd name="T15" fmla="*/ 0 h 11"/>
                <a:gd name="T16" fmla="*/ 208 w 803"/>
                <a:gd name="T17" fmla="*/ 0 h 11"/>
                <a:gd name="T18" fmla="*/ 213 w 803"/>
                <a:gd name="T19" fmla="*/ 5 h 11"/>
                <a:gd name="T20" fmla="*/ 208 w 803"/>
                <a:gd name="T21" fmla="*/ 11 h 11"/>
                <a:gd name="T22" fmla="*/ 133 w 803"/>
                <a:gd name="T23" fmla="*/ 11 h 11"/>
                <a:gd name="T24" fmla="*/ 128 w 803"/>
                <a:gd name="T25" fmla="*/ 5 h 11"/>
                <a:gd name="T26" fmla="*/ 133 w 803"/>
                <a:gd name="T27" fmla="*/ 0 h 11"/>
                <a:gd name="T28" fmla="*/ 261 w 803"/>
                <a:gd name="T29" fmla="*/ 0 h 11"/>
                <a:gd name="T30" fmla="*/ 336 w 803"/>
                <a:gd name="T31" fmla="*/ 0 h 11"/>
                <a:gd name="T32" fmla="*/ 341 w 803"/>
                <a:gd name="T33" fmla="*/ 5 h 11"/>
                <a:gd name="T34" fmla="*/ 336 w 803"/>
                <a:gd name="T35" fmla="*/ 11 h 11"/>
                <a:gd name="T36" fmla="*/ 261 w 803"/>
                <a:gd name="T37" fmla="*/ 11 h 11"/>
                <a:gd name="T38" fmla="*/ 256 w 803"/>
                <a:gd name="T39" fmla="*/ 5 h 11"/>
                <a:gd name="T40" fmla="*/ 261 w 803"/>
                <a:gd name="T41" fmla="*/ 0 h 11"/>
                <a:gd name="T42" fmla="*/ 389 w 803"/>
                <a:gd name="T43" fmla="*/ 0 h 11"/>
                <a:gd name="T44" fmla="*/ 464 w 803"/>
                <a:gd name="T45" fmla="*/ 0 h 11"/>
                <a:gd name="T46" fmla="*/ 469 w 803"/>
                <a:gd name="T47" fmla="*/ 5 h 11"/>
                <a:gd name="T48" fmla="*/ 464 w 803"/>
                <a:gd name="T49" fmla="*/ 11 h 11"/>
                <a:gd name="T50" fmla="*/ 389 w 803"/>
                <a:gd name="T51" fmla="*/ 11 h 11"/>
                <a:gd name="T52" fmla="*/ 384 w 803"/>
                <a:gd name="T53" fmla="*/ 5 h 11"/>
                <a:gd name="T54" fmla="*/ 389 w 803"/>
                <a:gd name="T55" fmla="*/ 0 h 11"/>
                <a:gd name="T56" fmla="*/ 517 w 803"/>
                <a:gd name="T57" fmla="*/ 0 h 11"/>
                <a:gd name="T58" fmla="*/ 592 w 803"/>
                <a:gd name="T59" fmla="*/ 0 h 11"/>
                <a:gd name="T60" fmla="*/ 597 w 803"/>
                <a:gd name="T61" fmla="*/ 5 h 11"/>
                <a:gd name="T62" fmla="*/ 592 w 803"/>
                <a:gd name="T63" fmla="*/ 11 h 11"/>
                <a:gd name="T64" fmla="*/ 517 w 803"/>
                <a:gd name="T65" fmla="*/ 11 h 11"/>
                <a:gd name="T66" fmla="*/ 512 w 803"/>
                <a:gd name="T67" fmla="*/ 5 h 11"/>
                <a:gd name="T68" fmla="*/ 517 w 803"/>
                <a:gd name="T69" fmla="*/ 0 h 11"/>
                <a:gd name="T70" fmla="*/ 645 w 803"/>
                <a:gd name="T71" fmla="*/ 0 h 11"/>
                <a:gd name="T72" fmla="*/ 720 w 803"/>
                <a:gd name="T73" fmla="*/ 0 h 11"/>
                <a:gd name="T74" fmla="*/ 725 w 803"/>
                <a:gd name="T75" fmla="*/ 5 h 11"/>
                <a:gd name="T76" fmla="*/ 720 w 803"/>
                <a:gd name="T77" fmla="*/ 11 h 11"/>
                <a:gd name="T78" fmla="*/ 645 w 803"/>
                <a:gd name="T79" fmla="*/ 11 h 11"/>
                <a:gd name="T80" fmla="*/ 640 w 803"/>
                <a:gd name="T81" fmla="*/ 5 h 11"/>
                <a:gd name="T82" fmla="*/ 645 w 803"/>
                <a:gd name="T83" fmla="*/ 0 h 11"/>
                <a:gd name="T84" fmla="*/ 773 w 803"/>
                <a:gd name="T85" fmla="*/ 0 h 11"/>
                <a:gd name="T86" fmla="*/ 798 w 803"/>
                <a:gd name="T87" fmla="*/ 0 h 11"/>
                <a:gd name="T88" fmla="*/ 803 w 803"/>
                <a:gd name="T89" fmla="*/ 5 h 11"/>
                <a:gd name="T90" fmla="*/ 798 w 803"/>
                <a:gd name="T91" fmla="*/ 11 h 11"/>
                <a:gd name="T92" fmla="*/ 773 w 803"/>
                <a:gd name="T93" fmla="*/ 11 h 11"/>
                <a:gd name="T94" fmla="*/ 768 w 803"/>
                <a:gd name="T95" fmla="*/ 5 h 11"/>
                <a:gd name="T96" fmla="*/ 773 w 803"/>
                <a:gd name="T9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3" h="11">
                  <a:moveTo>
                    <a:pt x="5" y="0"/>
                  </a:moveTo>
                  <a:lnTo>
                    <a:pt x="80" y="0"/>
                  </a:lnTo>
                  <a:cubicBezTo>
                    <a:pt x="83" y="0"/>
                    <a:pt x="85" y="2"/>
                    <a:pt x="85" y="5"/>
                  </a:cubicBezTo>
                  <a:cubicBezTo>
                    <a:pt x="85" y="8"/>
                    <a:pt x="83" y="11"/>
                    <a:pt x="80" y="11"/>
                  </a:cubicBezTo>
                  <a:lnTo>
                    <a:pt x="5" y="11"/>
                  </a:ln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  <a:moveTo>
                    <a:pt x="133" y="0"/>
                  </a:moveTo>
                  <a:lnTo>
                    <a:pt x="208" y="0"/>
                  </a:lnTo>
                  <a:cubicBezTo>
                    <a:pt x="211" y="0"/>
                    <a:pt x="213" y="2"/>
                    <a:pt x="213" y="5"/>
                  </a:cubicBezTo>
                  <a:cubicBezTo>
                    <a:pt x="213" y="8"/>
                    <a:pt x="211" y="11"/>
                    <a:pt x="208" y="11"/>
                  </a:cubicBezTo>
                  <a:lnTo>
                    <a:pt x="133" y="11"/>
                  </a:lnTo>
                  <a:cubicBezTo>
                    <a:pt x="130" y="11"/>
                    <a:pt x="128" y="8"/>
                    <a:pt x="128" y="5"/>
                  </a:cubicBezTo>
                  <a:cubicBezTo>
                    <a:pt x="128" y="2"/>
                    <a:pt x="130" y="0"/>
                    <a:pt x="133" y="0"/>
                  </a:cubicBezTo>
                  <a:close/>
                  <a:moveTo>
                    <a:pt x="261" y="0"/>
                  </a:moveTo>
                  <a:lnTo>
                    <a:pt x="336" y="0"/>
                  </a:lnTo>
                  <a:cubicBezTo>
                    <a:pt x="339" y="0"/>
                    <a:pt x="341" y="2"/>
                    <a:pt x="341" y="5"/>
                  </a:cubicBezTo>
                  <a:cubicBezTo>
                    <a:pt x="341" y="8"/>
                    <a:pt x="339" y="11"/>
                    <a:pt x="336" y="11"/>
                  </a:cubicBezTo>
                  <a:lnTo>
                    <a:pt x="261" y="11"/>
                  </a:lnTo>
                  <a:cubicBezTo>
                    <a:pt x="258" y="11"/>
                    <a:pt x="256" y="8"/>
                    <a:pt x="256" y="5"/>
                  </a:cubicBezTo>
                  <a:cubicBezTo>
                    <a:pt x="256" y="2"/>
                    <a:pt x="258" y="0"/>
                    <a:pt x="261" y="0"/>
                  </a:cubicBezTo>
                  <a:close/>
                  <a:moveTo>
                    <a:pt x="389" y="0"/>
                  </a:moveTo>
                  <a:lnTo>
                    <a:pt x="464" y="0"/>
                  </a:lnTo>
                  <a:cubicBezTo>
                    <a:pt x="467" y="0"/>
                    <a:pt x="469" y="2"/>
                    <a:pt x="469" y="5"/>
                  </a:cubicBezTo>
                  <a:cubicBezTo>
                    <a:pt x="469" y="8"/>
                    <a:pt x="467" y="11"/>
                    <a:pt x="464" y="11"/>
                  </a:cubicBezTo>
                  <a:lnTo>
                    <a:pt x="389" y="11"/>
                  </a:lnTo>
                  <a:cubicBezTo>
                    <a:pt x="386" y="11"/>
                    <a:pt x="384" y="8"/>
                    <a:pt x="384" y="5"/>
                  </a:cubicBezTo>
                  <a:cubicBezTo>
                    <a:pt x="384" y="2"/>
                    <a:pt x="386" y="0"/>
                    <a:pt x="389" y="0"/>
                  </a:cubicBezTo>
                  <a:close/>
                  <a:moveTo>
                    <a:pt x="517" y="0"/>
                  </a:moveTo>
                  <a:lnTo>
                    <a:pt x="592" y="0"/>
                  </a:lnTo>
                  <a:cubicBezTo>
                    <a:pt x="595" y="0"/>
                    <a:pt x="597" y="2"/>
                    <a:pt x="597" y="5"/>
                  </a:cubicBezTo>
                  <a:cubicBezTo>
                    <a:pt x="597" y="8"/>
                    <a:pt x="595" y="11"/>
                    <a:pt x="592" y="11"/>
                  </a:cubicBezTo>
                  <a:lnTo>
                    <a:pt x="517" y="11"/>
                  </a:lnTo>
                  <a:cubicBezTo>
                    <a:pt x="514" y="11"/>
                    <a:pt x="512" y="8"/>
                    <a:pt x="512" y="5"/>
                  </a:cubicBezTo>
                  <a:cubicBezTo>
                    <a:pt x="512" y="2"/>
                    <a:pt x="514" y="0"/>
                    <a:pt x="517" y="0"/>
                  </a:cubicBezTo>
                  <a:close/>
                  <a:moveTo>
                    <a:pt x="645" y="0"/>
                  </a:moveTo>
                  <a:lnTo>
                    <a:pt x="720" y="0"/>
                  </a:lnTo>
                  <a:cubicBezTo>
                    <a:pt x="723" y="0"/>
                    <a:pt x="725" y="2"/>
                    <a:pt x="725" y="5"/>
                  </a:cubicBezTo>
                  <a:cubicBezTo>
                    <a:pt x="725" y="8"/>
                    <a:pt x="723" y="11"/>
                    <a:pt x="720" y="11"/>
                  </a:cubicBezTo>
                  <a:lnTo>
                    <a:pt x="645" y="11"/>
                  </a:lnTo>
                  <a:cubicBezTo>
                    <a:pt x="642" y="11"/>
                    <a:pt x="640" y="8"/>
                    <a:pt x="640" y="5"/>
                  </a:cubicBezTo>
                  <a:cubicBezTo>
                    <a:pt x="640" y="2"/>
                    <a:pt x="642" y="0"/>
                    <a:pt x="645" y="0"/>
                  </a:cubicBezTo>
                  <a:close/>
                  <a:moveTo>
                    <a:pt x="773" y="0"/>
                  </a:moveTo>
                  <a:lnTo>
                    <a:pt x="798" y="0"/>
                  </a:lnTo>
                  <a:cubicBezTo>
                    <a:pt x="801" y="0"/>
                    <a:pt x="803" y="2"/>
                    <a:pt x="803" y="5"/>
                  </a:cubicBezTo>
                  <a:cubicBezTo>
                    <a:pt x="803" y="8"/>
                    <a:pt x="801" y="11"/>
                    <a:pt x="798" y="11"/>
                  </a:cubicBezTo>
                  <a:lnTo>
                    <a:pt x="773" y="11"/>
                  </a:lnTo>
                  <a:cubicBezTo>
                    <a:pt x="770" y="11"/>
                    <a:pt x="768" y="8"/>
                    <a:pt x="768" y="5"/>
                  </a:cubicBezTo>
                  <a:cubicBezTo>
                    <a:pt x="768" y="2"/>
                    <a:pt x="770" y="0"/>
                    <a:pt x="77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5">
              <a:extLst>
                <a:ext uri="{FF2B5EF4-FFF2-40B4-BE49-F238E27FC236}">
                  <a16:creationId xmlns:a16="http://schemas.microsoft.com/office/drawing/2014/main" id="{E13767BD-7CC7-4ABB-95C2-66F5E09E9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25" y="3630613"/>
              <a:ext cx="73025" cy="7302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uppieren 71">
            <a:extLst>
              <a:ext uri="{FF2B5EF4-FFF2-40B4-BE49-F238E27FC236}">
                <a16:creationId xmlns:a16="http://schemas.microsoft.com/office/drawing/2014/main" id="{FB80F368-8470-4061-9609-18FA15197B50}"/>
              </a:ext>
            </a:extLst>
          </p:cNvPr>
          <p:cNvGrpSpPr/>
          <p:nvPr/>
        </p:nvGrpSpPr>
        <p:grpSpPr>
          <a:xfrm>
            <a:off x="5431756" y="4115995"/>
            <a:ext cx="769938" cy="401638"/>
            <a:chOff x="3925888" y="3221038"/>
            <a:chExt cx="769938" cy="401638"/>
          </a:xfrm>
        </p:grpSpPr>
        <p:sp>
          <p:nvSpPr>
            <p:cNvPr id="73" name="Freeform 56">
              <a:extLst>
                <a:ext uri="{FF2B5EF4-FFF2-40B4-BE49-F238E27FC236}">
                  <a16:creationId xmlns:a16="http://schemas.microsoft.com/office/drawing/2014/main" id="{0B10D827-44F9-4BF9-9F72-CB3FDBDC8F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5888" y="3246438"/>
              <a:ext cx="719138" cy="376238"/>
            </a:xfrm>
            <a:custGeom>
              <a:avLst/>
              <a:gdLst>
                <a:gd name="T0" fmla="*/ 3 w 818"/>
                <a:gd name="T1" fmla="*/ 417 h 427"/>
                <a:gd name="T2" fmla="*/ 70 w 818"/>
                <a:gd name="T3" fmla="*/ 382 h 427"/>
                <a:gd name="T4" fmla="*/ 77 w 818"/>
                <a:gd name="T5" fmla="*/ 385 h 427"/>
                <a:gd name="T6" fmla="*/ 75 w 818"/>
                <a:gd name="T7" fmla="*/ 392 h 427"/>
                <a:gd name="T8" fmla="*/ 8 w 818"/>
                <a:gd name="T9" fmla="*/ 426 h 427"/>
                <a:gd name="T10" fmla="*/ 1 w 818"/>
                <a:gd name="T11" fmla="*/ 424 h 427"/>
                <a:gd name="T12" fmla="*/ 3 w 818"/>
                <a:gd name="T13" fmla="*/ 417 h 427"/>
                <a:gd name="T14" fmla="*/ 117 w 818"/>
                <a:gd name="T15" fmla="*/ 358 h 427"/>
                <a:gd name="T16" fmla="*/ 184 w 818"/>
                <a:gd name="T17" fmla="*/ 324 h 427"/>
                <a:gd name="T18" fmla="*/ 191 w 818"/>
                <a:gd name="T19" fmla="*/ 326 h 427"/>
                <a:gd name="T20" fmla="*/ 188 w 818"/>
                <a:gd name="T21" fmla="*/ 333 h 427"/>
                <a:gd name="T22" fmla="*/ 122 w 818"/>
                <a:gd name="T23" fmla="*/ 367 h 427"/>
                <a:gd name="T24" fmla="*/ 115 w 818"/>
                <a:gd name="T25" fmla="*/ 365 h 427"/>
                <a:gd name="T26" fmla="*/ 117 w 818"/>
                <a:gd name="T27" fmla="*/ 358 h 427"/>
                <a:gd name="T28" fmla="*/ 231 w 818"/>
                <a:gd name="T29" fmla="*/ 299 h 427"/>
                <a:gd name="T30" fmla="*/ 297 w 818"/>
                <a:gd name="T31" fmla="*/ 265 h 427"/>
                <a:gd name="T32" fmla="*/ 304 w 818"/>
                <a:gd name="T33" fmla="*/ 267 h 427"/>
                <a:gd name="T34" fmla="*/ 302 w 818"/>
                <a:gd name="T35" fmla="*/ 274 h 427"/>
                <a:gd name="T36" fmla="*/ 236 w 818"/>
                <a:gd name="T37" fmla="*/ 309 h 427"/>
                <a:gd name="T38" fmla="*/ 229 w 818"/>
                <a:gd name="T39" fmla="*/ 306 h 427"/>
                <a:gd name="T40" fmla="*/ 231 w 818"/>
                <a:gd name="T41" fmla="*/ 299 h 427"/>
                <a:gd name="T42" fmla="*/ 345 w 818"/>
                <a:gd name="T43" fmla="*/ 240 h 427"/>
                <a:gd name="T44" fmla="*/ 411 w 818"/>
                <a:gd name="T45" fmla="*/ 206 h 427"/>
                <a:gd name="T46" fmla="*/ 418 w 818"/>
                <a:gd name="T47" fmla="*/ 209 h 427"/>
                <a:gd name="T48" fmla="*/ 416 w 818"/>
                <a:gd name="T49" fmla="*/ 216 h 427"/>
                <a:gd name="T50" fmla="*/ 350 w 818"/>
                <a:gd name="T51" fmla="*/ 250 h 427"/>
                <a:gd name="T52" fmla="*/ 342 w 818"/>
                <a:gd name="T53" fmla="*/ 248 h 427"/>
                <a:gd name="T54" fmla="*/ 345 w 818"/>
                <a:gd name="T55" fmla="*/ 240 h 427"/>
                <a:gd name="T56" fmla="*/ 458 w 818"/>
                <a:gd name="T57" fmla="*/ 182 h 427"/>
                <a:gd name="T58" fmla="*/ 525 w 818"/>
                <a:gd name="T59" fmla="*/ 148 h 427"/>
                <a:gd name="T60" fmla="*/ 532 w 818"/>
                <a:gd name="T61" fmla="*/ 150 h 427"/>
                <a:gd name="T62" fmla="*/ 530 w 818"/>
                <a:gd name="T63" fmla="*/ 157 h 427"/>
                <a:gd name="T64" fmla="*/ 463 w 818"/>
                <a:gd name="T65" fmla="*/ 191 h 427"/>
                <a:gd name="T66" fmla="*/ 456 w 818"/>
                <a:gd name="T67" fmla="*/ 189 h 427"/>
                <a:gd name="T68" fmla="*/ 458 w 818"/>
                <a:gd name="T69" fmla="*/ 182 h 427"/>
                <a:gd name="T70" fmla="*/ 572 w 818"/>
                <a:gd name="T71" fmla="*/ 123 h 427"/>
                <a:gd name="T72" fmla="*/ 639 w 818"/>
                <a:gd name="T73" fmla="*/ 89 h 427"/>
                <a:gd name="T74" fmla="*/ 646 w 818"/>
                <a:gd name="T75" fmla="*/ 91 h 427"/>
                <a:gd name="T76" fmla="*/ 643 w 818"/>
                <a:gd name="T77" fmla="*/ 98 h 427"/>
                <a:gd name="T78" fmla="*/ 577 w 818"/>
                <a:gd name="T79" fmla="*/ 133 h 427"/>
                <a:gd name="T80" fmla="*/ 570 w 818"/>
                <a:gd name="T81" fmla="*/ 130 h 427"/>
                <a:gd name="T82" fmla="*/ 572 w 818"/>
                <a:gd name="T83" fmla="*/ 123 h 427"/>
                <a:gd name="T84" fmla="*/ 686 w 818"/>
                <a:gd name="T85" fmla="*/ 64 h 427"/>
                <a:gd name="T86" fmla="*/ 752 w 818"/>
                <a:gd name="T87" fmla="*/ 30 h 427"/>
                <a:gd name="T88" fmla="*/ 760 w 818"/>
                <a:gd name="T89" fmla="*/ 32 h 427"/>
                <a:gd name="T90" fmla="*/ 757 w 818"/>
                <a:gd name="T91" fmla="*/ 40 h 427"/>
                <a:gd name="T92" fmla="*/ 691 w 818"/>
                <a:gd name="T93" fmla="*/ 74 h 427"/>
                <a:gd name="T94" fmla="*/ 684 w 818"/>
                <a:gd name="T95" fmla="*/ 72 h 427"/>
                <a:gd name="T96" fmla="*/ 686 w 818"/>
                <a:gd name="T97" fmla="*/ 64 h 427"/>
                <a:gd name="T98" fmla="*/ 800 w 818"/>
                <a:gd name="T99" fmla="*/ 6 h 427"/>
                <a:gd name="T100" fmla="*/ 809 w 818"/>
                <a:gd name="T101" fmla="*/ 1 h 427"/>
                <a:gd name="T102" fmla="*/ 816 w 818"/>
                <a:gd name="T103" fmla="*/ 3 h 427"/>
                <a:gd name="T104" fmla="*/ 814 w 818"/>
                <a:gd name="T105" fmla="*/ 10 h 427"/>
                <a:gd name="T106" fmla="*/ 805 w 818"/>
                <a:gd name="T107" fmla="*/ 15 h 427"/>
                <a:gd name="T108" fmla="*/ 797 w 818"/>
                <a:gd name="T109" fmla="*/ 13 h 427"/>
                <a:gd name="T110" fmla="*/ 800 w 818"/>
                <a:gd name="T111" fmla="*/ 6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8" h="427">
                  <a:moveTo>
                    <a:pt x="3" y="417"/>
                  </a:moveTo>
                  <a:lnTo>
                    <a:pt x="70" y="382"/>
                  </a:lnTo>
                  <a:cubicBezTo>
                    <a:pt x="72" y="381"/>
                    <a:pt x="76" y="382"/>
                    <a:pt x="77" y="385"/>
                  </a:cubicBezTo>
                  <a:cubicBezTo>
                    <a:pt x="78" y="387"/>
                    <a:pt x="77" y="390"/>
                    <a:pt x="75" y="392"/>
                  </a:cubicBezTo>
                  <a:lnTo>
                    <a:pt x="8" y="426"/>
                  </a:lnTo>
                  <a:cubicBezTo>
                    <a:pt x="6" y="427"/>
                    <a:pt x="2" y="426"/>
                    <a:pt x="1" y="424"/>
                  </a:cubicBezTo>
                  <a:cubicBezTo>
                    <a:pt x="0" y="421"/>
                    <a:pt x="1" y="418"/>
                    <a:pt x="3" y="417"/>
                  </a:cubicBezTo>
                  <a:close/>
                  <a:moveTo>
                    <a:pt x="117" y="358"/>
                  </a:moveTo>
                  <a:lnTo>
                    <a:pt x="184" y="324"/>
                  </a:lnTo>
                  <a:cubicBezTo>
                    <a:pt x="186" y="322"/>
                    <a:pt x="189" y="323"/>
                    <a:pt x="191" y="326"/>
                  </a:cubicBezTo>
                  <a:cubicBezTo>
                    <a:pt x="192" y="329"/>
                    <a:pt x="191" y="332"/>
                    <a:pt x="188" y="333"/>
                  </a:cubicBezTo>
                  <a:lnTo>
                    <a:pt x="122" y="367"/>
                  </a:lnTo>
                  <a:cubicBezTo>
                    <a:pt x="119" y="369"/>
                    <a:pt x="116" y="368"/>
                    <a:pt x="115" y="365"/>
                  </a:cubicBezTo>
                  <a:cubicBezTo>
                    <a:pt x="114" y="362"/>
                    <a:pt x="115" y="359"/>
                    <a:pt x="117" y="358"/>
                  </a:cubicBezTo>
                  <a:close/>
                  <a:moveTo>
                    <a:pt x="231" y="299"/>
                  </a:moveTo>
                  <a:lnTo>
                    <a:pt x="297" y="265"/>
                  </a:lnTo>
                  <a:cubicBezTo>
                    <a:pt x="300" y="264"/>
                    <a:pt x="303" y="265"/>
                    <a:pt x="304" y="267"/>
                  </a:cubicBezTo>
                  <a:cubicBezTo>
                    <a:pt x="306" y="270"/>
                    <a:pt x="305" y="273"/>
                    <a:pt x="302" y="274"/>
                  </a:cubicBezTo>
                  <a:lnTo>
                    <a:pt x="236" y="309"/>
                  </a:lnTo>
                  <a:cubicBezTo>
                    <a:pt x="233" y="310"/>
                    <a:pt x="230" y="309"/>
                    <a:pt x="229" y="306"/>
                  </a:cubicBezTo>
                  <a:cubicBezTo>
                    <a:pt x="227" y="304"/>
                    <a:pt x="228" y="301"/>
                    <a:pt x="231" y="299"/>
                  </a:cubicBezTo>
                  <a:close/>
                  <a:moveTo>
                    <a:pt x="345" y="240"/>
                  </a:moveTo>
                  <a:lnTo>
                    <a:pt x="411" y="206"/>
                  </a:lnTo>
                  <a:cubicBezTo>
                    <a:pt x="414" y="205"/>
                    <a:pt x="417" y="206"/>
                    <a:pt x="418" y="209"/>
                  </a:cubicBezTo>
                  <a:cubicBezTo>
                    <a:pt x="420" y="211"/>
                    <a:pt x="419" y="214"/>
                    <a:pt x="416" y="216"/>
                  </a:cubicBezTo>
                  <a:lnTo>
                    <a:pt x="350" y="250"/>
                  </a:lnTo>
                  <a:cubicBezTo>
                    <a:pt x="347" y="251"/>
                    <a:pt x="344" y="250"/>
                    <a:pt x="342" y="248"/>
                  </a:cubicBezTo>
                  <a:cubicBezTo>
                    <a:pt x="341" y="245"/>
                    <a:pt x="342" y="242"/>
                    <a:pt x="345" y="240"/>
                  </a:cubicBezTo>
                  <a:close/>
                  <a:moveTo>
                    <a:pt x="458" y="182"/>
                  </a:moveTo>
                  <a:lnTo>
                    <a:pt x="525" y="148"/>
                  </a:lnTo>
                  <a:cubicBezTo>
                    <a:pt x="527" y="146"/>
                    <a:pt x="531" y="147"/>
                    <a:pt x="532" y="150"/>
                  </a:cubicBezTo>
                  <a:cubicBezTo>
                    <a:pt x="533" y="152"/>
                    <a:pt x="532" y="156"/>
                    <a:pt x="530" y="157"/>
                  </a:cubicBezTo>
                  <a:lnTo>
                    <a:pt x="463" y="191"/>
                  </a:lnTo>
                  <a:cubicBezTo>
                    <a:pt x="461" y="193"/>
                    <a:pt x="458" y="192"/>
                    <a:pt x="456" y="189"/>
                  </a:cubicBezTo>
                  <a:cubicBezTo>
                    <a:pt x="455" y="186"/>
                    <a:pt x="456" y="183"/>
                    <a:pt x="458" y="182"/>
                  </a:cubicBezTo>
                  <a:close/>
                  <a:moveTo>
                    <a:pt x="572" y="123"/>
                  </a:moveTo>
                  <a:lnTo>
                    <a:pt x="639" y="89"/>
                  </a:lnTo>
                  <a:cubicBezTo>
                    <a:pt x="641" y="88"/>
                    <a:pt x="644" y="89"/>
                    <a:pt x="646" y="91"/>
                  </a:cubicBezTo>
                  <a:cubicBezTo>
                    <a:pt x="647" y="94"/>
                    <a:pt x="646" y="97"/>
                    <a:pt x="643" y="98"/>
                  </a:cubicBezTo>
                  <a:lnTo>
                    <a:pt x="577" y="133"/>
                  </a:lnTo>
                  <a:cubicBezTo>
                    <a:pt x="574" y="134"/>
                    <a:pt x="571" y="133"/>
                    <a:pt x="570" y="130"/>
                  </a:cubicBezTo>
                  <a:cubicBezTo>
                    <a:pt x="569" y="128"/>
                    <a:pt x="570" y="124"/>
                    <a:pt x="572" y="123"/>
                  </a:cubicBezTo>
                  <a:close/>
                  <a:moveTo>
                    <a:pt x="686" y="64"/>
                  </a:moveTo>
                  <a:lnTo>
                    <a:pt x="752" y="30"/>
                  </a:lnTo>
                  <a:cubicBezTo>
                    <a:pt x="755" y="29"/>
                    <a:pt x="758" y="30"/>
                    <a:pt x="760" y="32"/>
                  </a:cubicBezTo>
                  <a:cubicBezTo>
                    <a:pt x="761" y="35"/>
                    <a:pt x="760" y="38"/>
                    <a:pt x="757" y="40"/>
                  </a:cubicBezTo>
                  <a:lnTo>
                    <a:pt x="691" y="74"/>
                  </a:lnTo>
                  <a:cubicBezTo>
                    <a:pt x="688" y="75"/>
                    <a:pt x="685" y="74"/>
                    <a:pt x="684" y="72"/>
                  </a:cubicBezTo>
                  <a:cubicBezTo>
                    <a:pt x="682" y="69"/>
                    <a:pt x="683" y="66"/>
                    <a:pt x="686" y="64"/>
                  </a:cubicBezTo>
                  <a:close/>
                  <a:moveTo>
                    <a:pt x="800" y="6"/>
                  </a:moveTo>
                  <a:lnTo>
                    <a:pt x="809" y="1"/>
                  </a:lnTo>
                  <a:cubicBezTo>
                    <a:pt x="812" y="0"/>
                    <a:pt x="815" y="1"/>
                    <a:pt x="816" y="3"/>
                  </a:cubicBezTo>
                  <a:cubicBezTo>
                    <a:pt x="818" y="6"/>
                    <a:pt x="817" y="9"/>
                    <a:pt x="814" y="10"/>
                  </a:cubicBezTo>
                  <a:lnTo>
                    <a:pt x="805" y="15"/>
                  </a:lnTo>
                  <a:cubicBezTo>
                    <a:pt x="802" y="17"/>
                    <a:pt x="799" y="16"/>
                    <a:pt x="797" y="13"/>
                  </a:cubicBezTo>
                  <a:cubicBezTo>
                    <a:pt x="796" y="10"/>
                    <a:pt x="797" y="7"/>
                    <a:pt x="800" y="6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7">
              <a:extLst>
                <a:ext uri="{FF2B5EF4-FFF2-40B4-BE49-F238E27FC236}">
                  <a16:creationId xmlns:a16="http://schemas.microsoft.com/office/drawing/2014/main" id="{A3472F71-95B0-487D-8839-8FE2852A4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3221038"/>
              <a:ext cx="80963" cy="66675"/>
            </a:xfrm>
            <a:custGeom>
              <a:avLst/>
              <a:gdLst>
                <a:gd name="T0" fmla="*/ 0 w 51"/>
                <a:gd name="T1" fmla="*/ 1 h 42"/>
                <a:gd name="T2" fmla="*/ 51 w 51"/>
                <a:gd name="T3" fmla="*/ 0 h 42"/>
                <a:gd name="T4" fmla="*/ 20 w 51"/>
                <a:gd name="T5" fmla="*/ 42 h 42"/>
                <a:gd name="T6" fmla="*/ 0 w 51"/>
                <a:gd name="T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0" y="1"/>
                  </a:moveTo>
                  <a:lnTo>
                    <a:pt x="51" y="0"/>
                  </a:lnTo>
                  <a:lnTo>
                    <a:pt x="20" y="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uppieren 74">
            <a:extLst>
              <a:ext uri="{FF2B5EF4-FFF2-40B4-BE49-F238E27FC236}">
                <a16:creationId xmlns:a16="http://schemas.microsoft.com/office/drawing/2014/main" id="{75A8FBF0-A84C-441C-B800-E2A352D73BF8}"/>
              </a:ext>
            </a:extLst>
          </p:cNvPr>
          <p:cNvGrpSpPr/>
          <p:nvPr/>
        </p:nvGrpSpPr>
        <p:grpSpPr>
          <a:xfrm>
            <a:off x="5431756" y="4754170"/>
            <a:ext cx="769938" cy="273051"/>
            <a:chOff x="3925888" y="3859213"/>
            <a:chExt cx="769938" cy="273051"/>
          </a:xfrm>
        </p:grpSpPr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6A95E1BD-EC66-4C19-AD64-97487F341E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5888" y="3859213"/>
              <a:ext cx="712788" cy="246063"/>
            </a:xfrm>
            <a:custGeom>
              <a:avLst/>
              <a:gdLst>
                <a:gd name="T0" fmla="*/ 8 w 811"/>
                <a:gd name="T1" fmla="*/ 1 h 279"/>
                <a:gd name="T2" fmla="*/ 78 w 811"/>
                <a:gd name="T3" fmla="*/ 25 h 279"/>
                <a:gd name="T4" fmla="*/ 82 w 811"/>
                <a:gd name="T5" fmla="*/ 32 h 279"/>
                <a:gd name="T6" fmla="*/ 75 w 811"/>
                <a:gd name="T7" fmla="*/ 35 h 279"/>
                <a:gd name="T8" fmla="*/ 4 w 811"/>
                <a:gd name="T9" fmla="*/ 11 h 279"/>
                <a:gd name="T10" fmla="*/ 1 w 811"/>
                <a:gd name="T11" fmla="*/ 5 h 279"/>
                <a:gd name="T12" fmla="*/ 8 w 811"/>
                <a:gd name="T13" fmla="*/ 1 h 279"/>
                <a:gd name="T14" fmla="*/ 129 w 811"/>
                <a:gd name="T15" fmla="*/ 42 h 279"/>
                <a:gd name="T16" fmla="*/ 200 w 811"/>
                <a:gd name="T17" fmla="*/ 65 h 279"/>
                <a:gd name="T18" fmla="*/ 203 w 811"/>
                <a:gd name="T19" fmla="*/ 72 h 279"/>
                <a:gd name="T20" fmla="*/ 196 w 811"/>
                <a:gd name="T21" fmla="*/ 76 h 279"/>
                <a:gd name="T22" fmla="*/ 126 w 811"/>
                <a:gd name="T23" fmla="*/ 52 h 279"/>
                <a:gd name="T24" fmla="*/ 122 w 811"/>
                <a:gd name="T25" fmla="*/ 45 h 279"/>
                <a:gd name="T26" fmla="*/ 129 w 811"/>
                <a:gd name="T27" fmla="*/ 42 h 279"/>
                <a:gd name="T28" fmla="*/ 250 w 811"/>
                <a:gd name="T29" fmla="*/ 82 h 279"/>
                <a:gd name="T30" fmla="*/ 321 w 811"/>
                <a:gd name="T31" fmla="*/ 106 h 279"/>
                <a:gd name="T32" fmla="*/ 325 w 811"/>
                <a:gd name="T33" fmla="*/ 113 h 279"/>
                <a:gd name="T34" fmla="*/ 318 w 811"/>
                <a:gd name="T35" fmla="*/ 116 h 279"/>
                <a:gd name="T36" fmla="*/ 247 w 811"/>
                <a:gd name="T37" fmla="*/ 92 h 279"/>
                <a:gd name="T38" fmla="*/ 244 w 811"/>
                <a:gd name="T39" fmla="*/ 86 h 279"/>
                <a:gd name="T40" fmla="*/ 250 w 811"/>
                <a:gd name="T41" fmla="*/ 82 h 279"/>
                <a:gd name="T42" fmla="*/ 372 w 811"/>
                <a:gd name="T43" fmla="*/ 123 h 279"/>
                <a:gd name="T44" fmla="*/ 443 w 811"/>
                <a:gd name="T45" fmla="*/ 147 h 279"/>
                <a:gd name="T46" fmla="*/ 446 w 811"/>
                <a:gd name="T47" fmla="*/ 153 h 279"/>
                <a:gd name="T48" fmla="*/ 439 w 811"/>
                <a:gd name="T49" fmla="*/ 157 h 279"/>
                <a:gd name="T50" fmla="*/ 368 w 811"/>
                <a:gd name="T51" fmla="*/ 133 h 279"/>
                <a:gd name="T52" fmla="*/ 365 w 811"/>
                <a:gd name="T53" fmla="*/ 126 h 279"/>
                <a:gd name="T54" fmla="*/ 372 w 811"/>
                <a:gd name="T55" fmla="*/ 123 h 279"/>
                <a:gd name="T56" fmla="*/ 493 w 811"/>
                <a:gd name="T57" fmla="*/ 163 h 279"/>
                <a:gd name="T58" fmla="*/ 564 w 811"/>
                <a:gd name="T59" fmla="*/ 187 h 279"/>
                <a:gd name="T60" fmla="*/ 567 w 811"/>
                <a:gd name="T61" fmla="*/ 194 h 279"/>
                <a:gd name="T62" fmla="*/ 561 w 811"/>
                <a:gd name="T63" fmla="*/ 197 h 279"/>
                <a:gd name="T64" fmla="*/ 490 w 811"/>
                <a:gd name="T65" fmla="*/ 174 h 279"/>
                <a:gd name="T66" fmla="*/ 486 w 811"/>
                <a:gd name="T67" fmla="*/ 167 h 279"/>
                <a:gd name="T68" fmla="*/ 493 w 811"/>
                <a:gd name="T69" fmla="*/ 163 h 279"/>
                <a:gd name="T70" fmla="*/ 615 w 811"/>
                <a:gd name="T71" fmla="*/ 204 h 279"/>
                <a:gd name="T72" fmla="*/ 685 w 811"/>
                <a:gd name="T73" fmla="*/ 228 h 279"/>
                <a:gd name="T74" fmla="*/ 689 w 811"/>
                <a:gd name="T75" fmla="*/ 234 h 279"/>
                <a:gd name="T76" fmla="*/ 682 w 811"/>
                <a:gd name="T77" fmla="*/ 238 h 279"/>
                <a:gd name="T78" fmla="*/ 611 w 811"/>
                <a:gd name="T79" fmla="*/ 214 h 279"/>
                <a:gd name="T80" fmla="*/ 608 w 811"/>
                <a:gd name="T81" fmla="*/ 207 h 279"/>
                <a:gd name="T82" fmla="*/ 615 w 811"/>
                <a:gd name="T83" fmla="*/ 204 h 279"/>
                <a:gd name="T84" fmla="*/ 736 w 811"/>
                <a:gd name="T85" fmla="*/ 245 h 279"/>
                <a:gd name="T86" fmla="*/ 807 w 811"/>
                <a:gd name="T87" fmla="*/ 268 h 279"/>
                <a:gd name="T88" fmla="*/ 810 w 811"/>
                <a:gd name="T89" fmla="*/ 275 h 279"/>
                <a:gd name="T90" fmla="*/ 803 w 811"/>
                <a:gd name="T91" fmla="*/ 278 h 279"/>
                <a:gd name="T92" fmla="*/ 733 w 811"/>
                <a:gd name="T93" fmla="*/ 255 h 279"/>
                <a:gd name="T94" fmla="*/ 729 w 811"/>
                <a:gd name="T95" fmla="*/ 248 h 279"/>
                <a:gd name="T96" fmla="*/ 736 w 811"/>
                <a:gd name="T97" fmla="*/ 24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1" h="279">
                  <a:moveTo>
                    <a:pt x="8" y="1"/>
                  </a:moveTo>
                  <a:lnTo>
                    <a:pt x="78" y="25"/>
                  </a:lnTo>
                  <a:cubicBezTo>
                    <a:pt x="81" y="26"/>
                    <a:pt x="83" y="29"/>
                    <a:pt x="82" y="32"/>
                  </a:cubicBezTo>
                  <a:cubicBezTo>
                    <a:pt x="81" y="34"/>
                    <a:pt x="78" y="36"/>
                    <a:pt x="75" y="35"/>
                  </a:cubicBezTo>
                  <a:lnTo>
                    <a:pt x="4" y="11"/>
                  </a:lnTo>
                  <a:cubicBezTo>
                    <a:pt x="1" y="10"/>
                    <a:pt x="0" y="7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lose/>
                  <a:moveTo>
                    <a:pt x="129" y="42"/>
                  </a:moveTo>
                  <a:lnTo>
                    <a:pt x="200" y="65"/>
                  </a:lnTo>
                  <a:cubicBezTo>
                    <a:pt x="203" y="66"/>
                    <a:pt x="204" y="69"/>
                    <a:pt x="203" y="72"/>
                  </a:cubicBezTo>
                  <a:cubicBezTo>
                    <a:pt x="202" y="75"/>
                    <a:pt x="199" y="77"/>
                    <a:pt x="196" y="76"/>
                  </a:cubicBezTo>
                  <a:lnTo>
                    <a:pt x="126" y="52"/>
                  </a:lnTo>
                  <a:cubicBezTo>
                    <a:pt x="123" y="51"/>
                    <a:pt x="121" y="48"/>
                    <a:pt x="122" y="45"/>
                  </a:cubicBezTo>
                  <a:cubicBezTo>
                    <a:pt x="123" y="42"/>
                    <a:pt x="126" y="41"/>
                    <a:pt x="129" y="42"/>
                  </a:cubicBezTo>
                  <a:close/>
                  <a:moveTo>
                    <a:pt x="250" y="82"/>
                  </a:moveTo>
                  <a:lnTo>
                    <a:pt x="321" y="106"/>
                  </a:lnTo>
                  <a:cubicBezTo>
                    <a:pt x="324" y="107"/>
                    <a:pt x="326" y="110"/>
                    <a:pt x="325" y="113"/>
                  </a:cubicBezTo>
                  <a:cubicBezTo>
                    <a:pt x="324" y="116"/>
                    <a:pt x="321" y="117"/>
                    <a:pt x="318" y="116"/>
                  </a:cubicBezTo>
                  <a:lnTo>
                    <a:pt x="247" y="92"/>
                  </a:lnTo>
                  <a:cubicBezTo>
                    <a:pt x="244" y="92"/>
                    <a:pt x="243" y="89"/>
                    <a:pt x="244" y="86"/>
                  </a:cubicBezTo>
                  <a:cubicBezTo>
                    <a:pt x="245" y="83"/>
                    <a:pt x="248" y="81"/>
                    <a:pt x="250" y="82"/>
                  </a:cubicBezTo>
                  <a:close/>
                  <a:moveTo>
                    <a:pt x="372" y="123"/>
                  </a:moveTo>
                  <a:lnTo>
                    <a:pt x="443" y="147"/>
                  </a:lnTo>
                  <a:cubicBezTo>
                    <a:pt x="445" y="148"/>
                    <a:pt x="447" y="151"/>
                    <a:pt x="446" y="153"/>
                  </a:cubicBezTo>
                  <a:cubicBezTo>
                    <a:pt x="445" y="156"/>
                    <a:pt x="442" y="158"/>
                    <a:pt x="439" y="157"/>
                  </a:cubicBezTo>
                  <a:lnTo>
                    <a:pt x="368" y="133"/>
                  </a:lnTo>
                  <a:cubicBezTo>
                    <a:pt x="366" y="132"/>
                    <a:pt x="364" y="129"/>
                    <a:pt x="365" y="126"/>
                  </a:cubicBezTo>
                  <a:cubicBezTo>
                    <a:pt x="366" y="123"/>
                    <a:pt x="369" y="122"/>
                    <a:pt x="372" y="123"/>
                  </a:cubicBezTo>
                  <a:close/>
                  <a:moveTo>
                    <a:pt x="493" y="163"/>
                  </a:moveTo>
                  <a:lnTo>
                    <a:pt x="564" y="187"/>
                  </a:lnTo>
                  <a:cubicBezTo>
                    <a:pt x="567" y="188"/>
                    <a:pt x="568" y="191"/>
                    <a:pt x="567" y="194"/>
                  </a:cubicBezTo>
                  <a:cubicBezTo>
                    <a:pt x="566" y="197"/>
                    <a:pt x="563" y="198"/>
                    <a:pt x="561" y="197"/>
                  </a:cubicBezTo>
                  <a:lnTo>
                    <a:pt x="490" y="174"/>
                  </a:lnTo>
                  <a:cubicBezTo>
                    <a:pt x="487" y="173"/>
                    <a:pt x="486" y="170"/>
                    <a:pt x="486" y="167"/>
                  </a:cubicBezTo>
                  <a:cubicBezTo>
                    <a:pt x="487" y="164"/>
                    <a:pt x="490" y="163"/>
                    <a:pt x="493" y="163"/>
                  </a:cubicBezTo>
                  <a:close/>
                  <a:moveTo>
                    <a:pt x="615" y="204"/>
                  </a:moveTo>
                  <a:lnTo>
                    <a:pt x="685" y="228"/>
                  </a:lnTo>
                  <a:cubicBezTo>
                    <a:pt x="688" y="229"/>
                    <a:pt x="690" y="232"/>
                    <a:pt x="689" y="234"/>
                  </a:cubicBezTo>
                  <a:cubicBezTo>
                    <a:pt x="688" y="237"/>
                    <a:pt x="685" y="239"/>
                    <a:pt x="682" y="238"/>
                  </a:cubicBezTo>
                  <a:lnTo>
                    <a:pt x="611" y="214"/>
                  </a:lnTo>
                  <a:cubicBezTo>
                    <a:pt x="608" y="213"/>
                    <a:pt x="607" y="210"/>
                    <a:pt x="608" y="207"/>
                  </a:cubicBezTo>
                  <a:cubicBezTo>
                    <a:pt x="609" y="205"/>
                    <a:pt x="612" y="203"/>
                    <a:pt x="615" y="204"/>
                  </a:cubicBezTo>
                  <a:close/>
                  <a:moveTo>
                    <a:pt x="736" y="245"/>
                  </a:moveTo>
                  <a:lnTo>
                    <a:pt x="807" y="268"/>
                  </a:lnTo>
                  <a:cubicBezTo>
                    <a:pt x="810" y="269"/>
                    <a:pt x="811" y="272"/>
                    <a:pt x="810" y="275"/>
                  </a:cubicBezTo>
                  <a:cubicBezTo>
                    <a:pt x="809" y="278"/>
                    <a:pt x="806" y="279"/>
                    <a:pt x="803" y="278"/>
                  </a:cubicBezTo>
                  <a:lnTo>
                    <a:pt x="733" y="255"/>
                  </a:lnTo>
                  <a:cubicBezTo>
                    <a:pt x="730" y="254"/>
                    <a:pt x="728" y="251"/>
                    <a:pt x="729" y="248"/>
                  </a:cubicBezTo>
                  <a:cubicBezTo>
                    <a:pt x="730" y="245"/>
                    <a:pt x="733" y="244"/>
                    <a:pt x="736" y="24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5DBC01DA-BB38-4DF0-AC89-6D7754960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4064001"/>
              <a:ext cx="80963" cy="68263"/>
            </a:xfrm>
            <a:custGeom>
              <a:avLst/>
              <a:gdLst>
                <a:gd name="T0" fmla="*/ 15 w 51"/>
                <a:gd name="T1" fmla="*/ 0 h 43"/>
                <a:gd name="T2" fmla="*/ 51 w 51"/>
                <a:gd name="T3" fmla="*/ 36 h 43"/>
                <a:gd name="T4" fmla="*/ 0 w 51"/>
                <a:gd name="T5" fmla="*/ 43 h 43"/>
                <a:gd name="T6" fmla="*/ 15 w 5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3">
                  <a:moveTo>
                    <a:pt x="15" y="0"/>
                  </a:moveTo>
                  <a:lnTo>
                    <a:pt x="51" y="36"/>
                  </a:lnTo>
                  <a:lnTo>
                    <a:pt x="0" y="4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10EE8BF8-C627-4B6E-8A67-AFD354F5EA02}"/>
              </a:ext>
            </a:extLst>
          </p:cNvPr>
          <p:cNvGrpSpPr/>
          <p:nvPr/>
        </p:nvGrpSpPr>
        <p:grpSpPr>
          <a:xfrm>
            <a:off x="1569368" y="3344470"/>
            <a:ext cx="5629275" cy="2381250"/>
            <a:chOff x="63500" y="2449513"/>
            <a:chExt cx="5629275" cy="2381250"/>
          </a:xfrm>
        </p:grpSpPr>
        <p:sp>
          <p:nvSpPr>
            <p:cNvPr id="79" name="Freeform 5">
              <a:extLst>
                <a:ext uri="{FF2B5EF4-FFF2-40B4-BE49-F238E27FC236}">
                  <a16:creationId xmlns:a16="http://schemas.microsoft.com/office/drawing/2014/main" id="{DF44F390-7AA9-44D0-8387-809FDCC3C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449513"/>
              <a:ext cx="5629275" cy="2381250"/>
            </a:xfrm>
            <a:custGeom>
              <a:avLst/>
              <a:gdLst>
                <a:gd name="T0" fmla="*/ 354 w 3546"/>
                <a:gd name="T1" fmla="*/ 1500 h 1500"/>
                <a:gd name="T2" fmla="*/ 3191 w 3546"/>
                <a:gd name="T3" fmla="*/ 1500 h 1500"/>
                <a:gd name="T4" fmla="*/ 3546 w 3546"/>
                <a:gd name="T5" fmla="*/ 1144 h 1500"/>
                <a:gd name="T6" fmla="*/ 3546 w 3546"/>
                <a:gd name="T7" fmla="*/ 356 h 1500"/>
                <a:gd name="T8" fmla="*/ 3191 w 3546"/>
                <a:gd name="T9" fmla="*/ 0 h 1500"/>
                <a:gd name="T10" fmla="*/ 354 w 3546"/>
                <a:gd name="T11" fmla="*/ 0 h 1500"/>
                <a:gd name="T12" fmla="*/ 0 w 3546"/>
                <a:gd name="T13" fmla="*/ 356 h 1500"/>
                <a:gd name="T14" fmla="*/ 0 w 3546"/>
                <a:gd name="T15" fmla="*/ 1144 h 1500"/>
                <a:gd name="T16" fmla="*/ 354 w 3546"/>
                <a:gd name="T17" fmla="*/ 150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6" h="1500">
                  <a:moveTo>
                    <a:pt x="354" y="1500"/>
                  </a:moveTo>
                  <a:lnTo>
                    <a:pt x="3191" y="1500"/>
                  </a:lnTo>
                  <a:lnTo>
                    <a:pt x="3546" y="1144"/>
                  </a:lnTo>
                  <a:lnTo>
                    <a:pt x="3546" y="356"/>
                  </a:lnTo>
                  <a:lnTo>
                    <a:pt x="3191" y="0"/>
                  </a:lnTo>
                  <a:lnTo>
                    <a:pt x="354" y="0"/>
                  </a:lnTo>
                  <a:lnTo>
                    <a:pt x="0" y="356"/>
                  </a:lnTo>
                  <a:lnTo>
                    <a:pt x="0" y="1144"/>
                  </a:lnTo>
                  <a:lnTo>
                    <a:pt x="354" y="1500"/>
                  </a:lnTo>
                  <a:close/>
                </a:path>
              </a:pathLst>
            </a:custGeom>
            <a:noFill/>
            <a:ln w="285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60">
              <a:extLst>
                <a:ext uri="{FF2B5EF4-FFF2-40B4-BE49-F238E27FC236}">
                  <a16:creationId xmlns:a16="http://schemas.microsoft.com/office/drawing/2014/main" id="{7D71B161-4118-4B4F-9E17-0C68BAA94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2524126"/>
              <a:ext cx="6604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Transfer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" name="Freeform 61">
              <a:extLst>
                <a:ext uri="{FF2B5EF4-FFF2-40B4-BE49-F238E27FC236}">
                  <a16:creationId xmlns:a16="http://schemas.microsoft.com/office/drawing/2014/main" id="{8DFC143E-B68E-470D-8317-EB9499D8E8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950" y="4437063"/>
              <a:ext cx="5278438" cy="4763"/>
            </a:xfrm>
            <a:custGeom>
              <a:avLst/>
              <a:gdLst>
                <a:gd name="T0" fmla="*/ 83 w 6011"/>
                <a:gd name="T1" fmla="*/ 0 h 5"/>
                <a:gd name="T2" fmla="*/ 179 w 6011"/>
                <a:gd name="T3" fmla="*/ 0 h 5"/>
                <a:gd name="T4" fmla="*/ 275 w 6011"/>
                <a:gd name="T5" fmla="*/ 0 h 5"/>
                <a:gd name="T6" fmla="*/ 371 w 6011"/>
                <a:gd name="T7" fmla="*/ 0 h 5"/>
                <a:gd name="T8" fmla="*/ 467 w 6011"/>
                <a:gd name="T9" fmla="*/ 0 h 5"/>
                <a:gd name="T10" fmla="*/ 563 w 6011"/>
                <a:gd name="T11" fmla="*/ 0 h 5"/>
                <a:gd name="T12" fmla="*/ 659 w 6011"/>
                <a:gd name="T13" fmla="*/ 0 h 5"/>
                <a:gd name="T14" fmla="*/ 755 w 6011"/>
                <a:gd name="T15" fmla="*/ 0 h 5"/>
                <a:gd name="T16" fmla="*/ 851 w 6011"/>
                <a:gd name="T17" fmla="*/ 0 h 5"/>
                <a:gd name="T18" fmla="*/ 947 w 6011"/>
                <a:gd name="T19" fmla="*/ 0 h 5"/>
                <a:gd name="T20" fmla="*/ 1043 w 6011"/>
                <a:gd name="T21" fmla="*/ 0 h 5"/>
                <a:gd name="T22" fmla="*/ 1139 w 6011"/>
                <a:gd name="T23" fmla="*/ 0 h 5"/>
                <a:gd name="T24" fmla="*/ 1235 w 6011"/>
                <a:gd name="T25" fmla="*/ 0 h 5"/>
                <a:gd name="T26" fmla="*/ 1331 w 6011"/>
                <a:gd name="T27" fmla="*/ 0 h 5"/>
                <a:gd name="T28" fmla="*/ 1427 w 6011"/>
                <a:gd name="T29" fmla="*/ 0 h 5"/>
                <a:gd name="T30" fmla="*/ 1523 w 6011"/>
                <a:gd name="T31" fmla="*/ 0 h 5"/>
                <a:gd name="T32" fmla="*/ 1619 w 6011"/>
                <a:gd name="T33" fmla="*/ 0 h 5"/>
                <a:gd name="T34" fmla="*/ 1715 w 6011"/>
                <a:gd name="T35" fmla="*/ 0 h 5"/>
                <a:gd name="T36" fmla="*/ 1811 w 6011"/>
                <a:gd name="T37" fmla="*/ 0 h 5"/>
                <a:gd name="T38" fmla="*/ 1907 w 6011"/>
                <a:gd name="T39" fmla="*/ 0 h 5"/>
                <a:gd name="T40" fmla="*/ 2003 w 6011"/>
                <a:gd name="T41" fmla="*/ 0 h 5"/>
                <a:gd name="T42" fmla="*/ 2099 w 6011"/>
                <a:gd name="T43" fmla="*/ 0 h 5"/>
                <a:gd name="T44" fmla="*/ 2195 w 6011"/>
                <a:gd name="T45" fmla="*/ 0 h 5"/>
                <a:gd name="T46" fmla="*/ 2291 w 6011"/>
                <a:gd name="T47" fmla="*/ 0 h 5"/>
                <a:gd name="T48" fmla="*/ 2387 w 6011"/>
                <a:gd name="T49" fmla="*/ 0 h 5"/>
                <a:gd name="T50" fmla="*/ 2483 w 6011"/>
                <a:gd name="T51" fmla="*/ 0 h 5"/>
                <a:gd name="T52" fmla="*/ 2579 w 6011"/>
                <a:gd name="T53" fmla="*/ 0 h 5"/>
                <a:gd name="T54" fmla="*/ 2675 w 6011"/>
                <a:gd name="T55" fmla="*/ 0 h 5"/>
                <a:gd name="T56" fmla="*/ 2771 w 6011"/>
                <a:gd name="T57" fmla="*/ 0 h 5"/>
                <a:gd name="T58" fmla="*/ 2867 w 6011"/>
                <a:gd name="T59" fmla="*/ 0 h 5"/>
                <a:gd name="T60" fmla="*/ 2963 w 6011"/>
                <a:gd name="T61" fmla="*/ 0 h 5"/>
                <a:gd name="T62" fmla="*/ 3059 w 6011"/>
                <a:gd name="T63" fmla="*/ 0 h 5"/>
                <a:gd name="T64" fmla="*/ 3155 w 6011"/>
                <a:gd name="T65" fmla="*/ 0 h 5"/>
                <a:gd name="T66" fmla="*/ 3251 w 6011"/>
                <a:gd name="T67" fmla="*/ 0 h 5"/>
                <a:gd name="T68" fmla="*/ 3347 w 6011"/>
                <a:gd name="T69" fmla="*/ 0 h 5"/>
                <a:gd name="T70" fmla="*/ 3443 w 6011"/>
                <a:gd name="T71" fmla="*/ 0 h 5"/>
                <a:gd name="T72" fmla="*/ 3539 w 6011"/>
                <a:gd name="T73" fmla="*/ 0 h 5"/>
                <a:gd name="T74" fmla="*/ 3635 w 6011"/>
                <a:gd name="T75" fmla="*/ 0 h 5"/>
                <a:gd name="T76" fmla="*/ 3731 w 6011"/>
                <a:gd name="T77" fmla="*/ 0 h 5"/>
                <a:gd name="T78" fmla="*/ 3827 w 6011"/>
                <a:gd name="T79" fmla="*/ 0 h 5"/>
                <a:gd name="T80" fmla="*/ 3923 w 6011"/>
                <a:gd name="T81" fmla="*/ 0 h 5"/>
                <a:gd name="T82" fmla="*/ 4019 w 6011"/>
                <a:gd name="T83" fmla="*/ 0 h 5"/>
                <a:gd name="T84" fmla="*/ 4115 w 6011"/>
                <a:gd name="T85" fmla="*/ 0 h 5"/>
                <a:gd name="T86" fmla="*/ 4211 w 6011"/>
                <a:gd name="T87" fmla="*/ 0 h 5"/>
                <a:gd name="T88" fmla="*/ 4307 w 6011"/>
                <a:gd name="T89" fmla="*/ 0 h 5"/>
                <a:gd name="T90" fmla="*/ 4403 w 6011"/>
                <a:gd name="T91" fmla="*/ 0 h 5"/>
                <a:gd name="T92" fmla="*/ 4499 w 6011"/>
                <a:gd name="T93" fmla="*/ 0 h 5"/>
                <a:gd name="T94" fmla="*/ 4595 w 6011"/>
                <a:gd name="T95" fmla="*/ 0 h 5"/>
                <a:gd name="T96" fmla="*/ 4691 w 6011"/>
                <a:gd name="T97" fmla="*/ 0 h 5"/>
                <a:gd name="T98" fmla="*/ 4787 w 6011"/>
                <a:gd name="T99" fmla="*/ 0 h 5"/>
                <a:gd name="T100" fmla="*/ 4883 w 6011"/>
                <a:gd name="T101" fmla="*/ 0 h 5"/>
                <a:gd name="T102" fmla="*/ 4979 w 6011"/>
                <a:gd name="T103" fmla="*/ 0 h 5"/>
                <a:gd name="T104" fmla="*/ 5075 w 6011"/>
                <a:gd name="T105" fmla="*/ 0 h 5"/>
                <a:gd name="T106" fmla="*/ 5171 w 6011"/>
                <a:gd name="T107" fmla="*/ 0 h 5"/>
                <a:gd name="T108" fmla="*/ 5267 w 6011"/>
                <a:gd name="T109" fmla="*/ 0 h 5"/>
                <a:gd name="T110" fmla="*/ 5363 w 6011"/>
                <a:gd name="T111" fmla="*/ 0 h 5"/>
                <a:gd name="T112" fmla="*/ 5459 w 6011"/>
                <a:gd name="T113" fmla="*/ 0 h 5"/>
                <a:gd name="T114" fmla="*/ 5555 w 6011"/>
                <a:gd name="T115" fmla="*/ 0 h 5"/>
                <a:gd name="T116" fmla="*/ 5651 w 6011"/>
                <a:gd name="T117" fmla="*/ 0 h 5"/>
                <a:gd name="T118" fmla="*/ 5747 w 6011"/>
                <a:gd name="T119" fmla="*/ 0 h 5"/>
                <a:gd name="T120" fmla="*/ 5843 w 6011"/>
                <a:gd name="T121" fmla="*/ 0 h 5"/>
                <a:gd name="T122" fmla="*/ 5939 w 6011"/>
                <a:gd name="T1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11" h="5">
                  <a:moveTo>
                    <a:pt x="3" y="0"/>
                  </a:moveTo>
                  <a:lnTo>
                    <a:pt x="8" y="0"/>
                  </a:lnTo>
                  <a:cubicBezTo>
                    <a:pt x="9" y="0"/>
                    <a:pt x="11" y="1"/>
                    <a:pt x="11" y="3"/>
                  </a:cubicBezTo>
                  <a:cubicBezTo>
                    <a:pt x="11" y="4"/>
                    <a:pt x="9" y="5"/>
                    <a:pt x="8" y="5"/>
                  </a:cubicBezTo>
                  <a:lnTo>
                    <a:pt x="3" y="5"/>
                  </a:ln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  <a:moveTo>
                    <a:pt x="19" y="0"/>
                  </a:moveTo>
                  <a:lnTo>
                    <a:pt x="24" y="0"/>
                  </a:lnTo>
                  <a:cubicBezTo>
                    <a:pt x="25" y="0"/>
                    <a:pt x="27" y="1"/>
                    <a:pt x="27" y="3"/>
                  </a:cubicBezTo>
                  <a:cubicBezTo>
                    <a:pt x="27" y="4"/>
                    <a:pt x="25" y="5"/>
                    <a:pt x="24" y="5"/>
                  </a:cubicBezTo>
                  <a:lnTo>
                    <a:pt x="19" y="5"/>
                  </a:lnTo>
                  <a:cubicBezTo>
                    <a:pt x="17" y="5"/>
                    <a:pt x="16" y="4"/>
                    <a:pt x="16" y="3"/>
                  </a:cubicBezTo>
                  <a:cubicBezTo>
                    <a:pt x="16" y="1"/>
                    <a:pt x="17" y="0"/>
                    <a:pt x="19" y="0"/>
                  </a:cubicBezTo>
                  <a:close/>
                  <a:moveTo>
                    <a:pt x="35" y="0"/>
                  </a:moveTo>
                  <a:lnTo>
                    <a:pt x="40" y="0"/>
                  </a:lnTo>
                  <a:cubicBezTo>
                    <a:pt x="41" y="0"/>
                    <a:pt x="43" y="1"/>
                    <a:pt x="43" y="3"/>
                  </a:cubicBezTo>
                  <a:cubicBezTo>
                    <a:pt x="43" y="4"/>
                    <a:pt x="41" y="5"/>
                    <a:pt x="40" y="5"/>
                  </a:cubicBezTo>
                  <a:lnTo>
                    <a:pt x="35" y="5"/>
                  </a:lnTo>
                  <a:cubicBezTo>
                    <a:pt x="33" y="5"/>
                    <a:pt x="32" y="4"/>
                    <a:pt x="32" y="3"/>
                  </a:cubicBezTo>
                  <a:cubicBezTo>
                    <a:pt x="32" y="1"/>
                    <a:pt x="33" y="0"/>
                    <a:pt x="35" y="0"/>
                  </a:cubicBezTo>
                  <a:close/>
                  <a:moveTo>
                    <a:pt x="51" y="0"/>
                  </a:moveTo>
                  <a:lnTo>
                    <a:pt x="56" y="0"/>
                  </a:lnTo>
                  <a:cubicBezTo>
                    <a:pt x="57" y="0"/>
                    <a:pt x="59" y="1"/>
                    <a:pt x="59" y="3"/>
                  </a:cubicBezTo>
                  <a:cubicBezTo>
                    <a:pt x="59" y="4"/>
                    <a:pt x="57" y="5"/>
                    <a:pt x="56" y="5"/>
                  </a:cubicBezTo>
                  <a:lnTo>
                    <a:pt x="51" y="5"/>
                  </a:lnTo>
                  <a:cubicBezTo>
                    <a:pt x="49" y="5"/>
                    <a:pt x="48" y="4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lose/>
                  <a:moveTo>
                    <a:pt x="67" y="0"/>
                  </a:moveTo>
                  <a:lnTo>
                    <a:pt x="72" y="0"/>
                  </a:lnTo>
                  <a:cubicBezTo>
                    <a:pt x="73" y="0"/>
                    <a:pt x="75" y="1"/>
                    <a:pt x="75" y="3"/>
                  </a:cubicBezTo>
                  <a:cubicBezTo>
                    <a:pt x="75" y="4"/>
                    <a:pt x="73" y="5"/>
                    <a:pt x="72" y="5"/>
                  </a:cubicBezTo>
                  <a:lnTo>
                    <a:pt x="67" y="5"/>
                  </a:lnTo>
                  <a:cubicBezTo>
                    <a:pt x="65" y="5"/>
                    <a:pt x="64" y="4"/>
                    <a:pt x="64" y="3"/>
                  </a:cubicBezTo>
                  <a:cubicBezTo>
                    <a:pt x="64" y="1"/>
                    <a:pt x="65" y="0"/>
                    <a:pt x="67" y="0"/>
                  </a:cubicBezTo>
                  <a:close/>
                  <a:moveTo>
                    <a:pt x="83" y="0"/>
                  </a:moveTo>
                  <a:lnTo>
                    <a:pt x="88" y="0"/>
                  </a:lnTo>
                  <a:cubicBezTo>
                    <a:pt x="89" y="0"/>
                    <a:pt x="91" y="1"/>
                    <a:pt x="91" y="3"/>
                  </a:cubicBezTo>
                  <a:cubicBezTo>
                    <a:pt x="91" y="4"/>
                    <a:pt x="89" y="5"/>
                    <a:pt x="88" y="5"/>
                  </a:cubicBezTo>
                  <a:lnTo>
                    <a:pt x="83" y="5"/>
                  </a:lnTo>
                  <a:cubicBezTo>
                    <a:pt x="81" y="5"/>
                    <a:pt x="80" y="4"/>
                    <a:pt x="80" y="3"/>
                  </a:cubicBezTo>
                  <a:cubicBezTo>
                    <a:pt x="80" y="1"/>
                    <a:pt x="81" y="0"/>
                    <a:pt x="83" y="0"/>
                  </a:cubicBezTo>
                  <a:close/>
                  <a:moveTo>
                    <a:pt x="99" y="0"/>
                  </a:moveTo>
                  <a:lnTo>
                    <a:pt x="104" y="0"/>
                  </a:lnTo>
                  <a:cubicBezTo>
                    <a:pt x="105" y="0"/>
                    <a:pt x="107" y="1"/>
                    <a:pt x="107" y="3"/>
                  </a:cubicBezTo>
                  <a:cubicBezTo>
                    <a:pt x="107" y="4"/>
                    <a:pt x="105" y="5"/>
                    <a:pt x="104" y="5"/>
                  </a:cubicBezTo>
                  <a:lnTo>
                    <a:pt x="99" y="5"/>
                  </a:lnTo>
                  <a:cubicBezTo>
                    <a:pt x="97" y="5"/>
                    <a:pt x="96" y="4"/>
                    <a:pt x="96" y="3"/>
                  </a:cubicBezTo>
                  <a:cubicBezTo>
                    <a:pt x="96" y="1"/>
                    <a:pt x="97" y="0"/>
                    <a:pt x="99" y="0"/>
                  </a:cubicBezTo>
                  <a:close/>
                  <a:moveTo>
                    <a:pt x="115" y="0"/>
                  </a:moveTo>
                  <a:lnTo>
                    <a:pt x="120" y="0"/>
                  </a:lnTo>
                  <a:cubicBezTo>
                    <a:pt x="121" y="0"/>
                    <a:pt x="123" y="1"/>
                    <a:pt x="123" y="3"/>
                  </a:cubicBezTo>
                  <a:cubicBezTo>
                    <a:pt x="123" y="4"/>
                    <a:pt x="121" y="5"/>
                    <a:pt x="120" y="5"/>
                  </a:cubicBezTo>
                  <a:lnTo>
                    <a:pt x="115" y="5"/>
                  </a:lnTo>
                  <a:cubicBezTo>
                    <a:pt x="113" y="5"/>
                    <a:pt x="112" y="4"/>
                    <a:pt x="112" y="3"/>
                  </a:cubicBezTo>
                  <a:cubicBezTo>
                    <a:pt x="112" y="1"/>
                    <a:pt x="113" y="0"/>
                    <a:pt x="115" y="0"/>
                  </a:cubicBezTo>
                  <a:close/>
                  <a:moveTo>
                    <a:pt x="131" y="0"/>
                  </a:moveTo>
                  <a:lnTo>
                    <a:pt x="136" y="0"/>
                  </a:lnTo>
                  <a:cubicBezTo>
                    <a:pt x="137" y="0"/>
                    <a:pt x="139" y="1"/>
                    <a:pt x="139" y="3"/>
                  </a:cubicBezTo>
                  <a:cubicBezTo>
                    <a:pt x="139" y="4"/>
                    <a:pt x="137" y="5"/>
                    <a:pt x="136" y="5"/>
                  </a:cubicBezTo>
                  <a:lnTo>
                    <a:pt x="131" y="5"/>
                  </a:lnTo>
                  <a:cubicBezTo>
                    <a:pt x="129" y="5"/>
                    <a:pt x="128" y="4"/>
                    <a:pt x="128" y="3"/>
                  </a:cubicBezTo>
                  <a:cubicBezTo>
                    <a:pt x="128" y="1"/>
                    <a:pt x="129" y="0"/>
                    <a:pt x="131" y="0"/>
                  </a:cubicBezTo>
                  <a:close/>
                  <a:moveTo>
                    <a:pt x="147" y="0"/>
                  </a:moveTo>
                  <a:lnTo>
                    <a:pt x="152" y="0"/>
                  </a:lnTo>
                  <a:cubicBezTo>
                    <a:pt x="153" y="0"/>
                    <a:pt x="155" y="1"/>
                    <a:pt x="155" y="3"/>
                  </a:cubicBezTo>
                  <a:cubicBezTo>
                    <a:pt x="155" y="4"/>
                    <a:pt x="153" y="5"/>
                    <a:pt x="152" y="5"/>
                  </a:cubicBezTo>
                  <a:lnTo>
                    <a:pt x="147" y="5"/>
                  </a:lnTo>
                  <a:cubicBezTo>
                    <a:pt x="145" y="5"/>
                    <a:pt x="144" y="4"/>
                    <a:pt x="144" y="3"/>
                  </a:cubicBezTo>
                  <a:cubicBezTo>
                    <a:pt x="144" y="1"/>
                    <a:pt x="145" y="0"/>
                    <a:pt x="147" y="0"/>
                  </a:cubicBezTo>
                  <a:close/>
                  <a:moveTo>
                    <a:pt x="163" y="0"/>
                  </a:moveTo>
                  <a:lnTo>
                    <a:pt x="168" y="0"/>
                  </a:lnTo>
                  <a:cubicBezTo>
                    <a:pt x="169" y="0"/>
                    <a:pt x="171" y="1"/>
                    <a:pt x="171" y="3"/>
                  </a:cubicBezTo>
                  <a:cubicBezTo>
                    <a:pt x="171" y="4"/>
                    <a:pt x="169" y="5"/>
                    <a:pt x="168" y="5"/>
                  </a:cubicBezTo>
                  <a:lnTo>
                    <a:pt x="163" y="5"/>
                  </a:lnTo>
                  <a:cubicBezTo>
                    <a:pt x="161" y="5"/>
                    <a:pt x="160" y="4"/>
                    <a:pt x="160" y="3"/>
                  </a:cubicBezTo>
                  <a:cubicBezTo>
                    <a:pt x="160" y="1"/>
                    <a:pt x="161" y="0"/>
                    <a:pt x="163" y="0"/>
                  </a:cubicBezTo>
                  <a:close/>
                  <a:moveTo>
                    <a:pt x="179" y="0"/>
                  </a:moveTo>
                  <a:lnTo>
                    <a:pt x="184" y="0"/>
                  </a:lnTo>
                  <a:cubicBezTo>
                    <a:pt x="185" y="0"/>
                    <a:pt x="187" y="1"/>
                    <a:pt x="187" y="3"/>
                  </a:cubicBezTo>
                  <a:cubicBezTo>
                    <a:pt x="187" y="4"/>
                    <a:pt x="185" y="5"/>
                    <a:pt x="184" y="5"/>
                  </a:cubicBezTo>
                  <a:lnTo>
                    <a:pt x="179" y="5"/>
                  </a:lnTo>
                  <a:cubicBezTo>
                    <a:pt x="177" y="5"/>
                    <a:pt x="176" y="4"/>
                    <a:pt x="176" y="3"/>
                  </a:cubicBezTo>
                  <a:cubicBezTo>
                    <a:pt x="176" y="1"/>
                    <a:pt x="177" y="0"/>
                    <a:pt x="179" y="0"/>
                  </a:cubicBezTo>
                  <a:close/>
                  <a:moveTo>
                    <a:pt x="195" y="0"/>
                  </a:moveTo>
                  <a:lnTo>
                    <a:pt x="200" y="0"/>
                  </a:lnTo>
                  <a:cubicBezTo>
                    <a:pt x="201" y="0"/>
                    <a:pt x="203" y="1"/>
                    <a:pt x="203" y="3"/>
                  </a:cubicBezTo>
                  <a:cubicBezTo>
                    <a:pt x="203" y="4"/>
                    <a:pt x="201" y="5"/>
                    <a:pt x="200" y="5"/>
                  </a:cubicBezTo>
                  <a:lnTo>
                    <a:pt x="195" y="5"/>
                  </a:lnTo>
                  <a:cubicBezTo>
                    <a:pt x="193" y="5"/>
                    <a:pt x="192" y="4"/>
                    <a:pt x="192" y="3"/>
                  </a:cubicBezTo>
                  <a:cubicBezTo>
                    <a:pt x="192" y="1"/>
                    <a:pt x="193" y="0"/>
                    <a:pt x="195" y="0"/>
                  </a:cubicBezTo>
                  <a:close/>
                  <a:moveTo>
                    <a:pt x="211" y="0"/>
                  </a:moveTo>
                  <a:lnTo>
                    <a:pt x="216" y="0"/>
                  </a:lnTo>
                  <a:cubicBezTo>
                    <a:pt x="217" y="0"/>
                    <a:pt x="219" y="1"/>
                    <a:pt x="219" y="3"/>
                  </a:cubicBezTo>
                  <a:cubicBezTo>
                    <a:pt x="219" y="4"/>
                    <a:pt x="217" y="5"/>
                    <a:pt x="216" y="5"/>
                  </a:cubicBezTo>
                  <a:lnTo>
                    <a:pt x="211" y="5"/>
                  </a:lnTo>
                  <a:cubicBezTo>
                    <a:pt x="209" y="5"/>
                    <a:pt x="208" y="4"/>
                    <a:pt x="208" y="3"/>
                  </a:cubicBezTo>
                  <a:cubicBezTo>
                    <a:pt x="208" y="1"/>
                    <a:pt x="209" y="0"/>
                    <a:pt x="211" y="0"/>
                  </a:cubicBezTo>
                  <a:close/>
                  <a:moveTo>
                    <a:pt x="227" y="0"/>
                  </a:moveTo>
                  <a:lnTo>
                    <a:pt x="232" y="0"/>
                  </a:lnTo>
                  <a:cubicBezTo>
                    <a:pt x="233" y="0"/>
                    <a:pt x="235" y="1"/>
                    <a:pt x="235" y="3"/>
                  </a:cubicBezTo>
                  <a:cubicBezTo>
                    <a:pt x="235" y="4"/>
                    <a:pt x="233" y="5"/>
                    <a:pt x="232" y="5"/>
                  </a:cubicBezTo>
                  <a:lnTo>
                    <a:pt x="227" y="5"/>
                  </a:lnTo>
                  <a:cubicBezTo>
                    <a:pt x="225" y="5"/>
                    <a:pt x="224" y="4"/>
                    <a:pt x="224" y="3"/>
                  </a:cubicBezTo>
                  <a:cubicBezTo>
                    <a:pt x="224" y="1"/>
                    <a:pt x="225" y="0"/>
                    <a:pt x="227" y="0"/>
                  </a:cubicBezTo>
                  <a:close/>
                  <a:moveTo>
                    <a:pt x="243" y="0"/>
                  </a:moveTo>
                  <a:lnTo>
                    <a:pt x="248" y="0"/>
                  </a:lnTo>
                  <a:cubicBezTo>
                    <a:pt x="249" y="0"/>
                    <a:pt x="251" y="1"/>
                    <a:pt x="251" y="3"/>
                  </a:cubicBezTo>
                  <a:cubicBezTo>
                    <a:pt x="251" y="4"/>
                    <a:pt x="249" y="5"/>
                    <a:pt x="248" y="5"/>
                  </a:cubicBezTo>
                  <a:lnTo>
                    <a:pt x="243" y="5"/>
                  </a:lnTo>
                  <a:cubicBezTo>
                    <a:pt x="241" y="5"/>
                    <a:pt x="240" y="4"/>
                    <a:pt x="240" y="3"/>
                  </a:cubicBezTo>
                  <a:cubicBezTo>
                    <a:pt x="240" y="1"/>
                    <a:pt x="241" y="0"/>
                    <a:pt x="243" y="0"/>
                  </a:cubicBezTo>
                  <a:close/>
                  <a:moveTo>
                    <a:pt x="259" y="0"/>
                  </a:moveTo>
                  <a:lnTo>
                    <a:pt x="264" y="0"/>
                  </a:lnTo>
                  <a:cubicBezTo>
                    <a:pt x="265" y="0"/>
                    <a:pt x="267" y="1"/>
                    <a:pt x="267" y="3"/>
                  </a:cubicBezTo>
                  <a:cubicBezTo>
                    <a:pt x="267" y="4"/>
                    <a:pt x="265" y="5"/>
                    <a:pt x="264" y="5"/>
                  </a:cubicBezTo>
                  <a:lnTo>
                    <a:pt x="259" y="5"/>
                  </a:lnTo>
                  <a:cubicBezTo>
                    <a:pt x="257" y="5"/>
                    <a:pt x="256" y="4"/>
                    <a:pt x="256" y="3"/>
                  </a:cubicBezTo>
                  <a:cubicBezTo>
                    <a:pt x="256" y="1"/>
                    <a:pt x="257" y="0"/>
                    <a:pt x="259" y="0"/>
                  </a:cubicBezTo>
                  <a:close/>
                  <a:moveTo>
                    <a:pt x="275" y="0"/>
                  </a:moveTo>
                  <a:lnTo>
                    <a:pt x="280" y="0"/>
                  </a:lnTo>
                  <a:cubicBezTo>
                    <a:pt x="281" y="0"/>
                    <a:pt x="283" y="1"/>
                    <a:pt x="283" y="3"/>
                  </a:cubicBezTo>
                  <a:cubicBezTo>
                    <a:pt x="283" y="4"/>
                    <a:pt x="281" y="5"/>
                    <a:pt x="280" y="5"/>
                  </a:cubicBezTo>
                  <a:lnTo>
                    <a:pt x="275" y="5"/>
                  </a:lnTo>
                  <a:cubicBezTo>
                    <a:pt x="273" y="5"/>
                    <a:pt x="272" y="4"/>
                    <a:pt x="272" y="3"/>
                  </a:cubicBezTo>
                  <a:cubicBezTo>
                    <a:pt x="272" y="1"/>
                    <a:pt x="273" y="0"/>
                    <a:pt x="275" y="0"/>
                  </a:cubicBezTo>
                  <a:close/>
                  <a:moveTo>
                    <a:pt x="291" y="0"/>
                  </a:moveTo>
                  <a:lnTo>
                    <a:pt x="296" y="0"/>
                  </a:lnTo>
                  <a:cubicBezTo>
                    <a:pt x="297" y="0"/>
                    <a:pt x="299" y="1"/>
                    <a:pt x="299" y="3"/>
                  </a:cubicBezTo>
                  <a:cubicBezTo>
                    <a:pt x="299" y="4"/>
                    <a:pt x="297" y="5"/>
                    <a:pt x="296" y="5"/>
                  </a:cubicBezTo>
                  <a:lnTo>
                    <a:pt x="291" y="5"/>
                  </a:lnTo>
                  <a:cubicBezTo>
                    <a:pt x="289" y="5"/>
                    <a:pt x="288" y="4"/>
                    <a:pt x="288" y="3"/>
                  </a:cubicBezTo>
                  <a:cubicBezTo>
                    <a:pt x="288" y="1"/>
                    <a:pt x="289" y="0"/>
                    <a:pt x="291" y="0"/>
                  </a:cubicBezTo>
                  <a:close/>
                  <a:moveTo>
                    <a:pt x="307" y="0"/>
                  </a:moveTo>
                  <a:lnTo>
                    <a:pt x="312" y="0"/>
                  </a:lnTo>
                  <a:cubicBezTo>
                    <a:pt x="313" y="0"/>
                    <a:pt x="315" y="1"/>
                    <a:pt x="315" y="3"/>
                  </a:cubicBezTo>
                  <a:cubicBezTo>
                    <a:pt x="315" y="4"/>
                    <a:pt x="313" y="5"/>
                    <a:pt x="312" y="5"/>
                  </a:cubicBezTo>
                  <a:lnTo>
                    <a:pt x="307" y="5"/>
                  </a:lnTo>
                  <a:cubicBezTo>
                    <a:pt x="305" y="5"/>
                    <a:pt x="304" y="4"/>
                    <a:pt x="304" y="3"/>
                  </a:cubicBezTo>
                  <a:cubicBezTo>
                    <a:pt x="304" y="1"/>
                    <a:pt x="305" y="0"/>
                    <a:pt x="307" y="0"/>
                  </a:cubicBezTo>
                  <a:close/>
                  <a:moveTo>
                    <a:pt x="323" y="0"/>
                  </a:moveTo>
                  <a:lnTo>
                    <a:pt x="328" y="0"/>
                  </a:lnTo>
                  <a:cubicBezTo>
                    <a:pt x="329" y="0"/>
                    <a:pt x="331" y="1"/>
                    <a:pt x="331" y="3"/>
                  </a:cubicBezTo>
                  <a:cubicBezTo>
                    <a:pt x="331" y="4"/>
                    <a:pt x="329" y="5"/>
                    <a:pt x="328" y="5"/>
                  </a:cubicBezTo>
                  <a:lnTo>
                    <a:pt x="323" y="5"/>
                  </a:lnTo>
                  <a:cubicBezTo>
                    <a:pt x="321" y="5"/>
                    <a:pt x="320" y="4"/>
                    <a:pt x="320" y="3"/>
                  </a:cubicBezTo>
                  <a:cubicBezTo>
                    <a:pt x="320" y="1"/>
                    <a:pt x="321" y="0"/>
                    <a:pt x="323" y="0"/>
                  </a:cubicBezTo>
                  <a:close/>
                  <a:moveTo>
                    <a:pt x="339" y="0"/>
                  </a:moveTo>
                  <a:lnTo>
                    <a:pt x="344" y="0"/>
                  </a:lnTo>
                  <a:cubicBezTo>
                    <a:pt x="345" y="0"/>
                    <a:pt x="347" y="1"/>
                    <a:pt x="347" y="3"/>
                  </a:cubicBezTo>
                  <a:cubicBezTo>
                    <a:pt x="347" y="4"/>
                    <a:pt x="345" y="5"/>
                    <a:pt x="344" y="5"/>
                  </a:cubicBezTo>
                  <a:lnTo>
                    <a:pt x="339" y="5"/>
                  </a:lnTo>
                  <a:cubicBezTo>
                    <a:pt x="337" y="5"/>
                    <a:pt x="336" y="4"/>
                    <a:pt x="336" y="3"/>
                  </a:cubicBezTo>
                  <a:cubicBezTo>
                    <a:pt x="336" y="1"/>
                    <a:pt x="337" y="0"/>
                    <a:pt x="339" y="0"/>
                  </a:cubicBezTo>
                  <a:close/>
                  <a:moveTo>
                    <a:pt x="355" y="0"/>
                  </a:moveTo>
                  <a:lnTo>
                    <a:pt x="360" y="0"/>
                  </a:lnTo>
                  <a:cubicBezTo>
                    <a:pt x="361" y="0"/>
                    <a:pt x="363" y="1"/>
                    <a:pt x="363" y="3"/>
                  </a:cubicBezTo>
                  <a:cubicBezTo>
                    <a:pt x="363" y="4"/>
                    <a:pt x="361" y="5"/>
                    <a:pt x="360" y="5"/>
                  </a:cubicBezTo>
                  <a:lnTo>
                    <a:pt x="355" y="5"/>
                  </a:lnTo>
                  <a:cubicBezTo>
                    <a:pt x="353" y="5"/>
                    <a:pt x="352" y="4"/>
                    <a:pt x="352" y="3"/>
                  </a:cubicBezTo>
                  <a:cubicBezTo>
                    <a:pt x="352" y="1"/>
                    <a:pt x="353" y="0"/>
                    <a:pt x="355" y="0"/>
                  </a:cubicBezTo>
                  <a:close/>
                  <a:moveTo>
                    <a:pt x="371" y="0"/>
                  </a:moveTo>
                  <a:lnTo>
                    <a:pt x="376" y="0"/>
                  </a:lnTo>
                  <a:cubicBezTo>
                    <a:pt x="377" y="0"/>
                    <a:pt x="379" y="1"/>
                    <a:pt x="379" y="3"/>
                  </a:cubicBezTo>
                  <a:cubicBezTo>
                    <a:pt x="379" y="4"/>
                    <a:pt x="377" y="5"/>
                    <a:pt x="376" y="5"/>
                  </a:cubicBezTo>
                  <a:lnTo>
                    <a:pt x="371" y="5"/>
                  </a:lnTo>
                  <a:cubicBezTo>
                    <a:pt x="369" y="5"/>
                    <a:pt x="368" y="4"/>
                    <a:pt x="368" y="3"/>
                  </a:cubicBezTo>
                  <a:cubicBezTo>
                    <a:pt x="368" y="1"/>
                    <a:pt x="369" y="0"/>
                    <a:pt x="371" y="0"/>
                  </a:cubicBezTo>
                  <a:close/>
                  <a:moveTo>
                    <a:pt x="387" y="0"/>
                  </a:moveTo>
                  <a:lnTo>
                    <a:pt x="392" y="0"/>
                  </a:lnTo>
                  <a:cubicBezTo>
                    <a:pt x="393" y="0"/>
                    <a:pt x="395" y="1"/>
                    <a:pt x="395" y="3"/>
                  </a:cubicBezTo>
                  <a:cubicBezTo>
                    <a:pt x="395" y="4"/>
                    <a:pt x="393" y="5"/>
                    <a:pt x="392" y="5"/>
                  </a:cubicBezTo>
                  <a:lnTo>
                    <a:pt x="387" y="5"/>
                  </a:lnTo>
                  <a:cubicBezTo>
                    <a:pt x="385" y="5"/>
                    <a:pt x="384" y="4"/>
                    <a:pt x="384" y="3"/>
                  </a:cubicBezTo>
                  <a:cubicBezTo>
                    <a:pt x="384" y="1"/>
                    <a:pt x="385" y="0"/>
                    <a:pt x="387" y="0"/>
                  </a:cubicBezTo>
                  <a:close/>
                  <a:moveTo>
                    <a:pt x="403" y="0"/>
                  </a:moveTo>
                  <a:lnTo>
                    <a:pt x="408" y="0"/>
                  </a:lnTo>
                  <a:cubicBezTo>
                    <a:pt x="409" y="0"/>
                    <a:pt x="411" y="1"/>
                    <a:pt x="411" y="3"/>
                  </a:cubicBezTo>
                  <a:cubicBezTo>
                    <a:pt x="411" y="4"/>
                    <a:pt x="409" y="5"/>
                    <a:pt x="408" y="5"/>
                  </a:cubicBezTo>
                  <a:lnTo>
                    <a:pt x="403" y="5"/>
                  </a:lnTo>
                  <a:cubicBezTo>
                    <a:pt x="401" y="5"/>
                    <a:pt x="400" y="4"/>
                    <a:pt x="400" y="3"/>
                  </a:cubicBezTo>
                  <a:cubicBezTo>
                    <a:pt x="400" y="1"/>
                    <a:pt x="401" y="0"/>
                    <a:pt x="403" y="0"/>
                  </a:cubicBezTo>
                  <a:close/>
                  <a:moveTo>
                    <a:pt x="419" y="0"/>
                  </a:moveTo>
                  <a:lnTo>
                    <a:pt x="424" y="0"/>
                  </a:lnTo>
                  <a:cubicBezTo>
                    <a:pt x="425" y="0"/>
                    <a:pt x="427" y="1"/>
                    <a:pt x="427" y="3"/>
                  </a:cubicBezTo>
                  <a:cubicBezTo>
                    <a:pt x="427" y="4"/>
                    <a:pt x="425" y="5"/>
                    <a:pt x="424" y="5"/>
                  </a:cubicBezTo>
                  <a:lnTo>
                    <a:pt x="419" y="5"/>
                  </a:lnTo>
                  <a:cubicBezTo>
                    <a:pt x="417" y="5"/>
                    <a:pt x="416" y="4"/>
                    <a:pt x="416" y="3"/>
                  </a:cubicBezTo>
                  <a:cubicBezTo>
                    <a:pt x="416" y="1"/>
                    <a:pt x="417" y="0"/>
                    <a:pt x="419" y="0"/>
                  </a:cubicBezTo>
                  <a:close/>
                  <a:moveTo>
                    <a:pt x="435" y="0"/>
                  </a:moveTo>
                  <a:lnTo>
                    <a:pt x="440" y="0"/>
                  </a:lnTo>
                  <a:cubicBezTo>
                    <a:pt x="441" y="0"/>
                    <a:pt x="443" y="1"/>
                    <a:pt x="443" y="3"/>
                  </a:cubicBezTo>
                  <a:cubicBezTo>
                    <a:pt x="443" y="4"/>
                    <a:pt x="441" y="5"/>
                    <a:pt x="440" y="5"/>
                  </a:cubicBezTo>
                  <a:lnTo>
                    <a:pt x="435" y="5"/>
                  </a:lnTo>
                  <a:cubicBezTo>
                    <a:pt x="433" y="5"/>
                    <a:pt x="432" y="4"/>
                    <a:pt x="432" y="3"/>
                  </a:cubicBezTo>
                  <a:cubicBezTo>
                    <a:pt x="432" y="1"/>
                    <a:pt x="433" y="0"/>
                    <a:pt x="435" y="0"/>
                  </a:cubicBezTo>
                  <a:close/>
                  <a:moveTo>
                    <a:pt x="451" y="0"/>
                  </a:moveTo>
                  <a:lnTo>
                    <a:pt x="456" y="0"/>
                  </a:lnTo>
                  <a:cubicBezTo>
                    <a:pt x="457" y="0"/>
                    <a:pt x="459" y="1"/>
                    <a:pt x="459" y="3"/>
                  </a:cubicBezTo>
                  <a:cubicBezTo>
                    <a:pt x="459" y="4"/>
                    <a:pt x="457" y="5"/>
                    <a:pt x="456" y="5"/>
                  </a:cubicBezTo>
                  <a:lnTo>
                    <a:pt x="451" y="5"/>
                  </a:lnTo>
                  <a:cubicBezTo>
                    <a:pt x="449" y="5"/>
                    <a:pt x="448" y="4"/>
                    <a:pt x="448" y="3"/>
                  </a:cubicBezTo>
                  <a:cubicBezTo>
                    <a:pt x="448" y="1"/>
                    <a:pt x="449" y="0"/>
                    <a:pt x="451" y="0"/>
                  </a:cubicBezTo>
                  <a:close/>
                  <a:moveTo>
                    <a:pt x="467" y="0"/>
                  </a:moveTo>
                  <a:lnTo>
                    <a:pt x="472" y="0"/>
                  </a:lnTo>
                  <a:cubicBezTo>
                    <a:pt x="473" y="0"/>
                    <a:pt x="475" y="1"/>
                    <a:pt x="475" y="3"/>
                  </a:cubicBezTo>
                  <a:cubicBezTo>
                    <a:pt x="475" y="4"/>
                    <a:pt x="473" y="5"/>
                    <a:pt x="472" y="5"/>
                  </a:cubicBezTo>
                  <a:lnTo>
                    <a:pt x="467" y="5"/>
                  </a:lnTo>
                  <a:cubicBezTo>
                    <a:pt x="465" y="5"/>
                    <a:pt x="464" y="4"/>
                    <a:pt x="464" y="3"/>
                  </a:cubicBezTo>
                  <a:cubicBezTo>
                    <a:pt x="464" y="1"/>
                    <a:pt x="465" y="0"/>
                    <a:pt x="467" y="0"/>
                  </a:cubicBezTo>
                  <a:close/>
                  <a:moveTo>
                    <a:pt x="483" y="0"/>
                  </a:moveTo>
                  <a:lnTo>
                    <a:pt x="488" y="0"/>
                  </a:lnTo>
                  <a:cubicBezTo>
                    <a:pt x="489" y="0"/>
                    <a:pt x="491" y="1"/>
                    <a:pt x="491" y="3"/>
                  </a:cubicBezTo>
                  <a:cubicBezTo>
                    <a:pt x="491" y="4"/>
                    <a:pt x="489" y="5"/>
                    <a:pt x="488" y="5"/>
                  </a:cubicBezTo>
                  <a:lnTo>
                    <a:pt x="483" y="5"/>
                  </a:lnTo>
                  <a:cubicBezTo>
                    <a:pt x="481" y="5"/>
                    <a:pt x="480" y="4"/>
                    <a:pt x="480" y="3"/>
                  </a:cubicBezTo>
                  <a:cubicBezTo>
                    <a:pt x="480" y="1"/>
                    <a:pt x="481" y="0"/>
                    <a:pt x="483" y="0"/>
                  </a:cubicBezTo>
                  <a:close/>
                  <a:moveTo>
                    <a:pt x="499" y="0"/>
                  </a:moveTo>
                  <a:lnTo>
                    <a:pt x="504" y="0"/>
                  </a:lnTo>
                  <a:cubicBezTo>
                    <a:pt x="505" y="0"/>
                    <a:pt x="507" y="1"/>
                    <a:pt x="507" y="3"/>
                  </a:cubicBezTo>
                  <a:cubicBezTo>
                    <a:pt x="507" y="4"/>
                    <a:pt x="505" y="5"/>
                    <a:pt x="504" y="5"/>
                  </a:cubicBezTo>
                  <a:lnTo>
                    <a:pt x="499" y="5"/>
                  </a:lnTo>
                  <a:cubicBezTo>
                    <a:pt x="497" y="5"/>
                    <a:pt x="496" y="4"/>
                    <a:pt x="496" y="3"/>
                  </a:cubicBezTo>
                  <a:cubicBezTo>
                    <a:pt x="496" y="1"/>
                    <a:pt x="497" y="0"/>
                    <a:pt x="499" y="0"/>
                  </a:cubicBezTo>
                  <a:close/>
                  <a:moveTo>
                    <a:pt x="515" y="0"/>
                  </a:moveTo>
                  <a:lnTo>
                    <a:pt x="520" y="0"/>
                  </a:lnTo>
                  <a:cubicBezTo>
                    <a:pt x="521" y="0"/>
                    <a:pt x="523" y="1"/>
                    <a:pt x="523" y="3"/>
                  </a:cubicBezTo>
                  <a:cubicBezTo>
                    <a:pt x="523" y="4"/>
                    <a:pt x="521" y="5"/>
                    <a:pt x="520" y="5"/>
                  </a:cubicBezTo>
                  <a:lnTo>
                    <a:pt x="515" y="5"/>
                  </a:lnTo>
                  <a:cubicBezTo>
                    <a:pt x="513" y="5"/>
                    <a:pt x="512" y="4"/>
                    <a:pt x="512" y="3"/>
                  </a:cubicBezTo>
                  <a:cubicBezTo>
                    <a:pt x="512" y="1"/>
                    <a:pt x="513" y="0"/>
                    <a:pt x="515" y="0"/>
                  </a:cubicBezTo>
                  <a:close/>
                  <a:moveTo>
                    <a:pt x="531" y="0"/>
                  </a:moveTo>
                  <a:lnTo>
                    <a:pt x="536" y="0"/>
                  </a:lnTo>
                  <a:cubicBezTo>
                    <a:pt x="537" y="0"/>
                    <a:pt x="539" y="1"/>
                    <a:pt x="539" y="3"/>
                  </a:cubicBezTo>
                  <a:cubicBezTo>
                    <a:pt x="539" y="4"/>
                    <a:pt x="537" y="5"/>
                    <a:pt x="536" y="5"/>
                  </a:cubicBezTo>
                  <a:lnTo>
                    <a:pt x="531" y="5"/>
                  </a:lnTo>
                  <a:cubicBezTo>
                    <a:pt x="529" y="5"/>
                    <a:pt x="528" y="4"/>
                    <a:pt x="528" y="3"/>
                  </a:cubicBezTo>
                  <a:cubicBezTo>
                    <a:pt x="528" y="1"/>
                    <a:pt x="529" y="0"/>
                    <a:pt x="531" y="0"/>
                  </a:cubicBezTo>
                  <a:close/>
                  <a:moveTo>
                    <a:pt x="547" y="0"/>
                  </a:moveTo>
                  <a:lnTo>
                    <a:pt x="552" y="0"/>
                  </a:lnTo>
                  <a:cubicBezTo>
                    <a:pt x="553" y="0"/>
                    <a:pt x="555" y="1"/>
                    <a:pt x="555" y="3"/>
                  </a:cubicBezTo>
                  <a:cubicBezTo>
                    <a:pt x="555" y="4"/>
                    <a:pt x="553" y="5"/>
                    <a:pt x="552" y="5"/>
                  </a:cubicBezTo>
                  <a:lnTo>
                    <a:pt x="547" y="5"/>
                  </a:lnTo>
                  <a:cubicBezTo>
                    <a:pt x="545" y="5"/>
                    <a:pt x="544" y="4"/>
                    <a:pt x="544" y="3"/>
                  </a:cubicBezTo>
                  <a:cubicBezTo>
                    <a:pt x="544" y="1"/>
                    <a:pt x="545" y="0"/>
                    <a:pt x="547" y="0"/>
                  </a:cubicBezTo>
                  <a:close/>
                  <a:moveTo>
                    <a:pt x="563" y="0"/>
                  </a:moveTo>
                  <a:lnTo>
                    <a:pt x="568" y="0"/>
                  </a:lnTo>
                  <a:cubicBezTo>
                    <a:pt x="569" y="0"/>
                    <a:pt x="571" y="1"/>
                    <a:pt x="571" y="3"/>
                  </a:cubicBezTo>
                  <a:cubicBezTo>
                    <a:pt x="571" y="4"/>
                    <a:pt x="569" y="5"/>
                    <a:pt x="568" y="5"/>
                  </a:cubicBezTo>
                  <a:lnTo>
                    <a:pt x="563" y="5"/>
                  </a:lnTo>
                  <a:cubicBezTo>
                    <a:pt x="561" y="5"/>
                    <a:pt x="560" y="4"/>
                    <a:pt x="560" y="3"/>
                  </a:cubicBezTo>
                  <a:cubicBezTo>
                    <a:pt x="560" y="1"/>
                    <a:pt x="561" y="0"/>
                    <a:pt x="563" y="0"/>
                  </a:cubicBezTo>
                  <a:close/>
                  <a:moveTo>
                    <a:pt x="579" y="0"/>
                  </a:moveTo>
                  <a:lnTo>
                    <a:pt x="584" y="0"/>
                  </a:lnTo>
                  <a:cubicBezTo>
                    <a:pt x="585" y="0"/>
                    <a:pt x="587" y="1"/>
                    <a:pt x="587" y="3"/>
                  </a:cubicBezTo>
                  <a:cubicBezTo>
                    <a:pt x="587" y="4"/>
                    <a:pt x="585" y="5"/>
                    <a:pt x="584" y="5"/>
                  </a:cubicBezTo>
                  <a:lnTo>
                    <a:pt x="579" y="5"/>
                  </a:lnTo>
                  <a:cubicBezTo>
                    <a:pt x="577" y="5"/>
                    <a:pt x="576" y="4"/>
                    <a:pt x="576" y="3"/>
                  </a:cubicBezTo>
                  <a:cubicBezTo>
                    <a:pt x="576" y="1"/>
                    <a:pt x="577" y="0"/>
                    <a:pt x="579" y="0"/>
                  </a:cubicBezTo>
                  <a:close/>
                  <a:moveTo>
                    <a:pt x="595" y="0"/>
                  </a:moveTo>
                  <a:lnTo>
                    <a:pt x="600" y="0"/>
                  </a:lnTo>
                  <a:cubicBezTo>
                    <a:pt x="601" y="0"/>
                    <a:pt x="603" y="1"/>
                    <a:pt x="603" y="3"/>
                  </a:cubicBezTo>
                  <a:cubicBezTo>
                    <a:pt x="603" y="4"/>
                    <a:pt x="601" y="5"/>
                    <a:pt x="600" y="5"/>
                  </a:cubicBezTo>
                  <a:lnTo>
                    <a:pt x="595" y="5"/>
                  </a:lnTo>
                  <a:cubicBezTo>
                    <a:pt x="593" y="5"/>
                    <a:pt x="592" y="4"/>
                    <a:pt x="592" y="3"/>
                  </a:cubicBezTo>
                  <a:cubicBezTo>
                    <a:pt x="592" y="1"/>
                    <a:pt x="593" y="0"/>
                    <a:pt x="595" y="0"/>
                  </a:cubicBezTo>
                  <a:close/>
                  <a:moveTo>
                    <a:pt x="611" y="0"/>
                  </a:moveTo>
                  <a:lnTo>
                    <a:pt x="616" y="0"/>
                  </a:lnTo>
                  <a:cubicBezTo>
                    <a:pt x="617" y="0"/>
                    <a:pt x="619" y="1"/>
                    <a:pt x="619" y="3"/>
                  </a:cubicBezTo>
                  <a:cubicBezTo>
                    <a:pt x="619" y="4"/>
                    <a:pt x="617" y="5"/>
                    <a:pt x="616" y="5"/>
                  </a:cubicBezTo>
                  <a:lnTo>
                    <a:pt x="611" y="5"/>
                  </a:lnTo>
                  <a:cubicBezTo>
                    <a:pt x="609" y="5"/>
                    <a:pt x="608" y="4"/>
                    <a:pt x="608" y="3"/>
                  </a:cubicBezTo>
                  <a:cubicBezTo>
                    <a:pt x="608" y="1"/>
                    <a:pt x="609" y="0"/>
                    <a:pt x="611" y="0"/>
                  </a:cubicBezTo>
                  <a:close/>
                  <a:moveTo>
                    <a:pt x="627" y="0"/>
                  </a:moveTo>
                  <a:lnTo>
                    <a:pt x="632" y="0"/>
                  </a:lnTo>
                  <a:cubicBezTo>
                    <a:pt x="633" y="0"/>
                    <a:pt x="635" y="1"/>
                    <a:pt x="635" y="3"/>
                  </a:cubicBezTo>
                  <a:cubicBezTo>
                    <a:pt x="635" y="4"/>
                    <a:pt x="633" y="5"/>
                    <a:pt x="632" y="5"/>
                  </a:cubicBezTo>
                  <a:lnTo>
                    <a:pt x="627" y="5"/>
                  </a:lnTo>
                  <a:cubicBezTo>
                    <a:pt x="625" y="5"/>
                    <a:pt x="624" y="4"/>
                    <a:pt x="624" y="3"/>
                  </a:cubicBezTo>
                  <a:cubicBezTo>
                    <a:pt x="624" y="1"/>
                    <a:pt x="625" y="0"/>
                    <a:pt x="627" y="0"/>
                  </a:cubicBezTo>
                  <a:close/>
                  <a:moveTo>
                    <a:pt x="643" y="0"/>
                  </a:moveTo>
                  <a:lnTo>
                    <a:pt x="648" y="0"/>
                  </a:lnTo>
                  <a:cubicBezTo>
                    <a:pt x="649" y="0"/>
                    <a:pt x="651" y="1"/>
                    <a:pt x="651" y="3"/>
                  </a:cubicBezTo>
                  <a:cubicBezTo>
                    <a:pt x="651" y="4"/>
                    <a:pt x="649" y="5"/>
                    <a:pt x="648" y="5"/>
                  </a:cubicBezTo>
                  <a:lnTo>
                    <a:pt x="643" y="5"/>
                  </a:lnTo>
                  <a:cubicBezTo>
                    <a:pt x="641" y="5"/>
                    <a:pt x="640" y="4"/>
                    <a:pt x="640" y="3"/>
                  </a:cubicBezTo>
                  <a:cubicBezTo>
                    <a:pt x="640" y="1"/>
                    <a:pt x="641" y="0"/>
                    <a:pt x="643" y="0"/>
                  </a:cubicBezTo>
                  <a:close/>
                  <a:moveTo>
                    <a:pt x="659" y="0"/>
                  </a:moveTo>
                  <a:lnTo>
                    <a:pt x="664" y="0"/>
                  </a:lnTo>
                  <a:cubicBezTo>
                    <a:pt x="665" y="0"/>
                    <a:pt x="667" y="1"/>
                    <a:pt x="667" y="3"/>
                  </a:cubicBezTo>
                  <a:cubicBezTo>
                    <a:pt x="667" y="4"/>
                    <a:pt x="665" y="5"/>
                    <a:pt x="664" y="5"/>
                  </a:cubicBezTo>
                  <a:lnTo>
                    <a:pt x="659" y="5"/>
                  </a:lnTo>
                  <a:cubicBezTo>
                    <a:pt x="657" y="5"/>
                    <a:pt x="656" y="4"/>
                    <a:pt x="656" y="3"/>
                  </a:cubicBezTo>
                  <a:cubicBezTo>
                    <a:pt x="656" y="1"/>
                    <a:pt x="657" y="0"/>
                    <a:pt x="659" y="0"/>
                  </a:cubicBezTo>
                  <a:close/>
                  <a:moveTo>
                    <a:pt x="675" y="0"/>
                  </a:moveTo>
                  <a:lnTo>
                    <a:pt x="680" y="0"/>
                  </a:lnTo>
                  <a:cubicBezTo>
                    <a:pt x="681" y="0"/>
                    <a:pt x="683" y="1"/>
                    <a:pt x="683" y="3"/>
                  </a:cubicBezTo>
                  <a:cubicBezTo>
                    <a:pt x="683" y="4"/>
                    <a:pt x="681" y="5"/>
                    <a:pt x="680" y="5"/>
                  </a:cubicBezTo>
                  <a:lnTo>
                    <a:pt x="675" y="5"/>
                  </a:lnTo>
                  <a:cubicBezTo>
                    <a:pt x="673" y="5"/>
                    <a:pt x="672" y="4"/>
                    <a:pt x="672" y="3"/>
                  </a:cubicBezTo>
                  <a:cubicBezTo>
                    <a:pt x="672" y="1"/>
                    <a:pt x="673" y="0"/>
                    <a:pt x="675" y="0"/>
                  </a:cubicBezTo>
                  <a:close/>
                  <a:moveTo>
                    <a:pt x="691" y="0"/>
                  </a:moveTo>
                  <a:lnTo>
                    <a:pt x="696" y="0"/>
                  </a:lnTo>
                  <a:cubicBezTo>
                    <a:pt x="697" y="0"/>
                    <a:pt x="699" y="1"/>
                    <a:pt x="699" y="3"/>
                  </a:cubicBezTo>
                  <a:cubicBezTo>
                    <a:pt x="699" y="4"/>
                    <a:pt x="697" y="5"/>
                    <a:pt x="696" y="5"/>
                  </a:cubicBezTo>
                  <a:lnTo>
                    <a:pt x="691" y="5"/>
                  </a:lnTo>
                  <a:cubicBezTo>
                    <a:pt x="689" y="5"/>
                    <a:pt x="688" y="4"/>
                    <a:pt x="688" y="3"/>
                  </a:cubicBezTo>
                  <a:cubicBezTo>
                    <a:pt x="688" y="1"/>
                    <a:pt x="689" y="0"/>
                    <a:pt x="691" y="0"/>
                  </a:cubicBezTo>
                  <a:close/>
                  <a:moveTo>
                    <a:pt x="707" y="0"/>
                  </a:moveTo>
                  <a:lnTo>
                    <a:pt x="712" y="0"/>
                  </a:lnTo>
                  <a:cubicBezTo>
                    <a:pt x="713" y="0"/>
                    <a:pt x="715" y="1"/>
                    <a:pt x="715" y="3"/>
                  </a:cubicBezTo>
                  <a:cubicBezTo>
                    <a:pt x="715" y="4"/>
                    <a:pt x="713" y="5"/>
                    <a:pt x="712" y="5"/>
                  </a:cubicBezTo>
                  <a:lnTo>
                    <a:pt x="707" y="5"/>
                  </a:lnTo>
                  <a:cubicBezTo>
                    <a:pt x="705" y="5"/>
                    <a:pt x="704" y="4"/>
                    <a:pt x="704" y="3"/>
                  </a:cubicBezTo>
                  <a:cubicBezTo>
                    <a:pt x="704" y="1"/>
                    <a:pt x="705" y="0"/>
                    <a:pt x="707" y="0"/>
                  </a:cubicBezTo>
                  <a:close/>
                  <a:moveTo>
                    <a:pt x="723" y="0"/>
                  </a:moveTo>
                  <a:lnTo>
                    <a:pt x="728" y="0"/>
                  </a:lnTo>
                  <a:cubicBezTo>
                    <a:pt x="729" y="0"/>
                    <a:pt x="731" y="1"/>
                    <a:pt x="731" y="3"/>
                  </a:cubicBezTo>
                  <a:cubicBezTo>
                    <a:pt x="731" y="4"/>
                    <a:pt x="729" y="5"/>
                    <a:pt x="728" y="5"/>
                  </a:cubicBezTo>
                  <a:lnTo>
                    <a:pt x="723" y="5"/>
                  </a:lnTo>
                  <a:cubicBezTo>
                    <a:pt x="721" y="5"/>
                    <a:pt x="720" y="4"/>
                    <a:pt x="720" y="3"/>
                  </a:cubicBezTo>
                  <a:cubicBezTo>
                    <a:pt x="720" y="1"/>
                    <a:pt x="721" y="0"/>
                    <a:pt x="723" y="0"/>
                  </a:cubicBezTo>
                  <a:close/>
                  <a:moveTo>
                    <a:pt x="739" y="0"/>
                  </a:moveTo>
                  <a:lnTo>
                    <a:pt x="744" y="0"/>
                  </a:lnTo>
                  <a:cubicBezTo>
                    <a:pt x="745" y="0"/>
                    <a:pt x="747" y="1"/>
                    <a:pt x="747" y="3"/>
                  </a:cubicBezTo>
                  <a:cubicBezTo>
                    <a:pt x="747" y="4"/>
                    <a:pt x="745" y="5"/>
                    <a:pt x="744" y="5"/>
                  </a:cubicBezTo>
                  <a:lnTo>
                    <a:pt x="739" y="5"/>
                  </a:lnTo>
                  <a:cubicBezTo>
                    <a:pt x="737" y="5"/>
                    <a:pt x="736" y="4"/>
                    <a:pt x="736" y="3"/>
                  </a:cubicBezTo>
                  <a:cubicBezTo>
                    <a:pt x="736" y="1"/>
                    <a:pt x="737" y="0"/>
                    <a:pt x="739" y="0"/>
                  </a:cubicBezTo>
                  <a:close/>
                  <a:moveTo>
                    <a:pt x="755" y="0"/>
                  </a:moveTo>
                  <a:lnTo>
                    <a:pt x="760" y="0"/>
                  </a:lnTo>
                  <a:cubicBezTo>
                    <a:pt x="761" y="0"/>
                    <a:pt x="763" y="1"/>
                    <a:pt x="763" y="3"/>
                  </a:cubicBezTo>
                  <a:cubicBezTo>
                    <a:pt x="763" y="4"/>
                    <a:pt x="761" y="5"/>
                    <a:pt x="760" y="5"/>
                  </a:cubicBezTo>
                  <a:lnTo>
                    <a:pt x="755" y="5"/>
                  </a:lnTo>
                  <a:cubicBezTo>
                    <a:pt x="753" y="5"/>
                    <a:pt x="752" y="4"/>
                    <a:pt x="752" y="3"/>
                  </a:cubicBezTo>
                  <a:cubicBezTo>
                    <a:pt x="752" y="1"/>
                    <a:pt x="753" y="0"/>
                    <a:pt x="755" y="0"/>
                  </a:cubicBezTo>
                  <a:close/>
                  <a:moveTo>
                    <a:pt x="771" y="0"/>
                  </a:moveTo>
                  <a:lnTo>
                    <a:pt x="776" y="0"/>
                  </a:lnTo>
                  <a:cubicBezTo>
                    <a:pt x="777" y="0"/>
                    <a:pt x="779" y="1"/>
                    <a:pt x="779" y="3"/>
                  </a:cubicBezTo>
                  <a:cubicBezTo>
                    <a:pt x="779" y="4"/>
                    <a:pt x="777" y="5"/>
                    <a:pt x="776" y="5"/>
                  </a:cubicBezTo>
                  <a:lnTo>
                    <a:pt x="771" y="5"/>
                  </a:lnTo>
                  <a:cubicBezTo>
                    <a:pt x="769" y="5"/>
                    <a:pt x="768" y="4"/>
                    <a:pt x="768" y="3"/>
                  </a:cubicBezTo>
                  <a:cubicBezTo>
                    <a:pt x="768" y="1"/>
                    <a:pt x="769" y="0"/>
                    <a:pt x="771" y="0"/>
                  </a:cubicBezTo>
                  <a:close/>
                  <a:moveTo>
                    <a:pt x="787" y="0"/>
                  </a:moveTo>
                  <a:lnTo>
                    <a:pt x="792" y="0"/>
                  </a:lnTo>
                  <a:cubicBezTo>
                    <a:pt x="793" y="0"/>
                    <a:pt x="795" y="1"/>
                    <a:pt x="795" y="3"/>
                  </a:cubicBezTo>
                  <a:cubicBezTo>
                    <a:pt x="795" y="4"/>
                    <a:pt x="793" y="5"/>
                    <a:pt x="792" y="5"/>
                  </a:cubicBezTo>
                  <a:lnTo>
                    <a:pt x="787" y="5"/>
                  </a:lnTo>
                  <a:cubicBezTo>
                    <a:pt x="785" y="5"/>
                    <a:pt x="784" y="4"/>
                    <a:pt x="784" y="3"/>
                  </a:cubicBezTo>
                  <a:cubicBezTo>
                    <a:pt x="784" y="1"/>
                    <a:pt x="785" y="0"/>
                    <a:pt x="787" y="0"/>
                  </a:cubicBezTo>
                  <a:close/>
                  <a:moveTo>
                    <a:pt x="803" y="0"/>
                  </a:moveTo>
                  <a:lnTo>
                    <a:pt x="808" y="0"/>
                  </a:lnTo>
                  <a:cubicBezTo>
                    <a:pt x="809" y="0"/>
                    <a:pt x="811" y="1"/>
                    <a:pt x="811" y="3"/>
                  </a:cubicBezTo>
                  <a:cubicBezTo>
                    <a:pt x="811" y="4"/>
                    <a:pt x="809" y="5"/>
                    <a:pt x="808" y="5"/>
                  </a:cubicBezTo>
                  <a:lnTo>
                    <a:pt x="803" y="5"/>
                  </a:lnTo>
                  <a:cubicBezTo>
                    <a:pt x="801" y="5"/>
                    <a:pt x="800" y="4"/>
                    <a:pt x="800" y="3"/>
                  </a:cubicBezTo>
                  <a:cubicBezTo>
                    <a:pt x="800" y="1"/>
                    <a:pt x="801" y="0"/>
                    <a:pt x="803" y="0"/>
                  </a:cubicBezTo>
                  <a:close/>
                  <a:moveTo>
                    <a:pt x="819" y="0"/>
                  </a:moveTo>
                  <a:lnTo>
                    <a:pt x="824" y="0"/>
                  </a:lnTo>
                  <a:cubicBezTo>
                    <a:pt x="825" y="0"/>
                    <a:pt x="827" y="1"/>
                    <a:pt x="827" y="3"/>
                  </a:cubicBezTo>
                  <a:cubicBezTo>
                    <a:pt x="827" y="4"/>
                    <a:pt x="825" y="5"/>
                    <a:pt x="824" y="5"/>
                  </a:cubicBezTo>
                  <a:lnTo>
                    <a:pt x="819" y="5"/>
                  </a:lnTo>
                  <a:cubicBezTo>
                    <a:pt x="817" y="5"/>
                    <a:pt x="816" y="4"/>
                    <a:pt x="816" y="3"/>
                  </a:cubicBezTo>
                  <a:cubicBezTo>
                    <a:pt x="816" y="1"/>
                    <a:pt x="817" y="0"/>
                    <a:pt x="819" y="0"/>
                  </a:cubicBezTo>
                  <a:close/>
                  <a:moveTo>
                    <a:pt x="835" y="0"/>
                  </a:moveTo>
                  <a:lnTo>
                    <a:pt x="840" y="0"/>
                  </a:lnTo>
                  <a:cubicBezTo>
                    <a:pt x="841" y="0"/>
                    <a:pt x="843" y="1"/>
                    <a:pt x="843" y="3"/>
                  </a:cubicBezTo>
                  <a:cubicBezTo>
                    <a:pt x="843" y="4"/>
                    <a:pt x="841" y="5"/>
                    <a:pt x="840" y="5"/>
                  </a:cubicBezTo>
                  <a:lnTo>
                    <a:pt x="835" y="5"/>
                  </a:lnTo>
                  <a:cubicBezTo>
                    <a:pt x="833" y="5"/>
                    <a:pt x="832" y="4"/>
                    <a:pt x="832" y="3"/>
                  </a:cubicBezTo>
                  <a:cubicBezTo>
                    <a:pt x="832" y="1"/>
                    <a:pt x="833" y="0"/>
                    <a:pt x="835" y="0"/>
                  </a:cubicBezTo>
                  <a:close/>
                  <a:moveTo>
                    <a:pt x="851" y="0"/>
                  </a:moveTo>
                  <a:lnTo>
                    <a:pt x="856" y="0"/>
                  </a:lnTo>
                  <a:cubicBezTo>
                    <a:pt x="857" y="0"/>
                    <a:pt x="859" y="1"/>
                    <a:pt x="859" y="3"/>
                  </a:cubicBezTo>
                  <a:cubicBezTo>
                    <a:pt x="859" y="4"/>
                    <a:pt x="857" y="5"/>
                    <a:pt x="856" y="5"/>
                  </a:cubicBezTo>
                  <a:lnTo>
                    <a:pt x="851" y="5"/>
                  </a:lnTo>
                  <a:cubicBezTo>
                    <a:pt x="849" y="5"/>
                    <a:pt x="848" y="4"/>
                    <a:pt x="848" y="3"/>
                  </a:cubicBezTo>
                  <a:cubicBezTo>
                    <a:pt x="848" y="1"/>
                    <a:pt x="849" y="0"/>
                    <a:pt x="851" y="0"/>
                  </a:cubicBezTo>
                  <a:close/>
                  <a:moveTo>
                    <a:pt x="867" y="0"/>
                  </a:moveTo>
                  <a:lnTo>
                    <a:pt x="872" y="0"/>
                  </a:lnTo>
                  <a:cubicBezTo>
                    <a:pt x="873" y="0"/>
                    <a:pt x="875" y="1"/>
                    <a:pt x="875" y="3"/>
                  </a:cubicBezTo>
                  <a:cubicBezTo>
                    <a:pt x="875" y="4"/>
                    <a:pt x="873" y="5"/>
                    <a:pt x="872" y="5"/>
                  </a:cubicBezTo>
                  <a:lnTo>
                    <a:pt x="867" y="5"/>
                  </a:lnTo>
                  <a:cubicBezTo>
                    <a:pt x="865" y="5"/>
                    <a:pt x="864" y="4"/>
                    <a:pt x="864" y="3"/>
                  </a:cubicBezTo>
                  <a:cubicBezTo>
                    <a:pt x="864" y="1"/>
                    <a:pt x="865" y="0"/>
                    <a:pt x="867" y="0"/>
                  </a:cubicBezTo>
                  <a:close/>
                  <a:moveTo>
                    <a:pt x="883" y="0"/>
                  </a:moveTo>
                  <a:lnTo>
                    <a:pt x="888" y="0"/>
                  </a:lnTo>
                  <a:cubicBezTo>
                    <a:pt x="889" y="0"/>
                    <a:pt x="891" y="1"/>
                    <a:pt x="891" y="3"/>
                  </a:cubicBezTo>
                  <a:cubicBezTo>
                    <a:pt x="891" y="4"/>
                    <a:pt x="889" y="5"/>
                    <a:pt x="888" y="5"/>
                  </a:cubicBezTo>
                  <a:lnTo>
                    <a:pt x="883" y="5"/>
                  </a:lnTo>
                  <a:cubicBezTo>
                    <a:pt x="881" y="5"/>
                    <a:pt x="880" y="4"/>
                    <a:pt x="880" y="3"/>
                  </a:cubicBezTo>
                  <a:cubicBezTo>
                    <a:pt x="880" y="1"/>
                    <a:pt x="881" y="0"/>
                    <a:pt x="883" y="0"/>
                  </a:cubicBezTo>
                  <a:close/>
                  <a:moveTo>
                    <a:pt x="899" y="0"/>
                  </a:moveTo>
                  <a:lnTo>
                    <a:pt x="904" y="0"/>
                  </a:lnTo>
                  <a:cubicBezTo>
                    <a:pt x="905" y="0"/>
                    <a:pt x="907" y="1"/>
                    <a:pt x="907" y="3"/>
                  </a:cubicBezTo>
                  <a:cubicBezTo>
                    <a:pt x="907" y="4"/>
                    <a:pt x="905" y="5"/>
                    <a:pt x="904" y="5"/>
                  </a:cubicBezTo>
                  <a:lnTo>
                    <a:pt x="899" y="5"/>
                  </a:lnTo>
                  <a:cubicBezTo>
                    <a:pt x="897" y="5"/>
                    <a:pt x="896" y="4"/>
                    <a:pt x="896" y="3"/>
                  </a:cubicBezTo>
                  <a:cubicBezTo>
                    <a:pt x="896" y="1"/>
                    <a:pt x="897" y="0"/>
                    <a:pt x="899" y="0"/>
                  </a:cubicBezTo>
                  <a:close/>
                  <a:moveTo>
                    <a:pt x="915" y="0"/>
                  </a:moveTo>
                  <a:lnTo>
                    <a:pt x="920" y="0"/>
                  </a:lnTo>
                  <a:cubicBezTo>
                    <a:pt x="921" y="0"/>
                    <a:pt x="923" y="1"/>
                    <a:pt x="923" y="3"/>
                  </a:cubicBezTo>
                  <a:cubicBezTo>
                    <a:pt x="923" y="4"/>
                    <a:pt x="921" y="5"/>
                    <a:pt x="920" y="5"/>
                  </a:cubicBezTo>
                  <a:lnTo>
                    <a:pt x="915" y="5"/>
                  </a:lnTo>
                  <a:cubicBezTo>
                    <a:pt x="913" y="5"/>
                    <a:pt x="912" y="4"/>
                    <a:pt x="912" y="3"/>
                  </a:cubicBezTo>
                  <a:cubicBezTo>
                    <a:pt x="912" y="1"/>
                    <a:pt x="913" y="0"/>
                    <a:pt x="915" y="0"/>
                  </a:cubicBezTo>
                  <a:close/>
                  <a:moveTo>
                    <a:pt x="931" y="0"/>
                  </a:moveTo>
                  <a:lnTo>
                    <a:pt x="936" y="0"/>
                  </a:lnTo>
                  <a:cubicBezTo>
                    <a:pt x="937" y="0"/>
                    <a:pt x="939" y="1"/>
                    <a:pt x="939" y="3"/>
                  </a:cubicBezTo>
                  <a:cubicBezTo>
                    <a:pt x="939" y="4"/>
                    <a:pt x="937" y="5"/>
                    <a:pt x="936" y="5"/>
                  </a:cubicBezTo>
                  <a:lnTo>
                    <a:pt x="931" y="5"/>
                  </a:lnTo>
                  <a:cubicBezTo>
                    <a:pt x="929" y="5"/>
                    <a:pt x="928" y="4"/>
                    <a:pt x="928" y="3"/>
                  </a:cubicBezTo>
                  <a:cubicBezTo>
                    <a:pt x="928" y="1"/>
                    <a:pt x="929" y="0"/>
                    <a:pt x="931" y="0"/>
                  </a:cubicBezTo>
                  <a:close/>
                  <a:moveTo>
                    <a:pt x="947" y="0"/>
                  </a:moveTo>
                  <a:lnTo>
                    <a:pt x="952" y="0"/>
                  </a:lnTo>
                  <a:cubicBezTo>
                    <a:pt x="953" y="0"/>
                    <a:pt x="955" y="1"/>
                    <a:pt x="955" y="3"/>
                  </a:cubicBezTo>
                  <a:cubicBezTo>
                    <a:pt x="955" y="4"/>
                    <a:pt x="953" y="5"/>
                    <a:pt x="952" y="5"/>
                  </a:cubicBezTo>
                  <a:lnTo>
                    <a:pt x="947" y="5"/>
                  </a:lnTo>
                  <a:cubicBezTo>
                    <a:pt x="945" y="5"/>
                    <a:pt x="944" y="4"/>
                    <a:pt x="944" y="3"/>
                  </a:cubicBezTo>
                  <a:cubicBezTo>
                    <a:pt x="944" y="1"/>
                    <a:pt x="945" y="0"/>
                    <a:pt x="947" y="0"/>
                  </a:cubicBezTo>
                  <a:close/>
                  <a:moveTo>
                    <a:pt x="963" y="0"/>
                  </a:moveTo>
                  <a:lnTo>
                    <a:pt x="968" y="0"/>
                  </a:lnTo>
                  <a:cubicBezTo>
                    <a:pt x="969" y="0"/>
                    <a:pt x="971" y="1"/>
                    <a:pt x="971" y="3"/>
                  </a:cubicBezTo>
                  <a:cubicBezTo>
                    <a:pt x="971" y="4"/>
                    <a:pt x="969" y="5"/>
                    <a:pt x="968" y="5"/>
                  </a:cubicBezTo>
                  <a:lnTo>
                    <a:pt x="963" y="5"/>
                  </a:lnTo>
                  <a:cubicBezTo>
                    <a:pt x="961" y="5"/>
                    <a:pt x="960" y="4"/>
                    <a:pt x="960" y="3"/>
                  </a:cubicBezTo>
                  <a:cubicBezTo>
                    <a:pt x="960" y="1"/>
                    <a:pt x="961" y="0"/>
                    <a:pt x="963" y="0"/>
                  </a:cubicBezTo>
                  <a:close/>
                  <a:moveTo>
                    <a:pt x="979" y="0"/>
                  </a:moveTo>
                  <a:lnTo>
                    <a:pt x="984" y="0"/>
                  </a:lnTo>
                  <a:cubicBezTo>
                    <a:pt x="985" y="0"/>
                    <a:pt x="987" y="1"/>
                    <a:pt x="987" y="3"/>
                  </a:cubicBezTo>
                  <a:cubicBezTo>
                    <a:pt x="987" y="4"/>
                    <a:pt x="985" y="5"/>
                    <a:pt x="984" y="5"/>
                  </a:cubicBezTo>
                  <a:lnTo>
                    <a:pt x="979" y="5"/>
                  </a:lnTo>
                  <a:cubicBezTo>
                    <a:pt x="977" y="5"/>
                    <a:pt x="976" y="4"/>
                    <a:pt x="976" y="3"/>
                  </a:cubicBezTo>
                  <a:cubicBezTo>
                    <a:pt x="976" y="1"/>
                    <a:pt x="977" y="0"/>
                    <a:pt x="979" y="0"/>
                  </a:cubicBezTo>
                  <a:close/>
                  <a:moveTo>
                    <a:pt x="995" y="0"/>
                  </a:moveTo>
                  <a:lnTo>
                    <a:pt x="1000" y="0"/>
                  </a:lnTo>
                  <a:cubicBezTo>
                    <a:pt x="1001" y="0"/>
                    <a:pt x="1003" y="1"/>
                    <a:pt x="1003" y="3"/>
                  </a:cubicBezTo>
                  <a:cubicBezTo>
                    <a:pt x="1003" y="4"/>
                    <a:pt x="1001" y="5"/>
                    <a:pt x="1000" y="5"/>
                  </a:cubicBezTo>
                  <a:lnTo>
                    <a:pt x="995" y="5"/>
                  </a:lnTo>
                  <a:cubicBezTo>
                    <a:pt x="993" y="5"/>
                    <a:pt x="992" y="4"/>
                    <a:pt x="992" y="3"/>
                  </a:cubicBezTo>
                  <a:cubicBezTo>
                    <a:pt x="992" y="1"/>
                    <a:pt x="993" y="0"/>
                    <a:pt x="995" y="0"/>
                  </a:cubicBezTo>
                  <a:close/>
                  <a:moveTo>
                    <a:pt x="1011" y="0"/>
                  </a:moveTo>
                  <a:lnTo>
                    <a:pt x="1016" y="0"/>
                  </a:lnTo>
                  <a:cubicBezTo>
                    <a:pt x="1017" y="0"/>
                    <a:pt x="1019" y="1"/>
                    <a:pt x="1019" y="3"/>
                  </a:cubicBezTo>
                  <a:cubicBezTo>
                    <a:pt x="1019" y="4"/>
                    <a:pt x="1017" y="5"/>
                    <a:pt x="1016" y="5"/>
                  </a:cubicBezTo>
                  <a:lnTo>
                    <a:pt x="1011" y="5"/>
                  </a:lnTo>
                  <a:cubicBezTo>
                    <a:pt x="1009" y="5"/>
                    <a:pt x="1008" y="4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lose/>
                  <a:moveTo>
                    <a:pt x="1027" y="0"/>
                  </a:moveTo>
                  <a:lnTo>
                    <a:pt x="1032" y="0"/>
                  </a:lnTo>
                  <a:cubicBezTo>
                    <a:pt x="1033" y="0"/>
                    <a:pt x="1035" y="1"/>
                    <a:pt x="1035" y="3"/>
                  </a:cubicBezTo>
                  <a:cubicBezTo>
                    <a:pt x="1035" y="4"/>
                    <a:pt x="1033" y="5"/>
                    <a:pt x="1032" y="5"/>
                  </a:cubicBezTo>
                  <a:lnTo>
                    <a:pt x="1027" y="5"/>
                  </a:lnTo>
                  <a:cubicBezTo>
                    <a:pt x="1025" y="5"/>
                    <a:pt x="1024" y="4"/>
                    <a:pt x="1024" y="3"/>
                  </a:cubicBezTo>
                  <a:cubicBezTo>
                    <a:pt x="1024" y="1"/>
                    <a:pt x="1025" y="0"/>
                    <a:pt x="1027" y="0"/>
                  </a:cubicBezTo>
                  <a:close/>
                  <a:moveTo>
                    <a:pt x="1043" y="0"/>
                  </a:moveTo>
                  <a:lnTo>
                    <a:pt x="1048" y="0"/>
                  </a:lnTo>
                  <a:cubicBezTo>
                    <a:pt x="1049" y="0"/>
                    <a:pt x="1051" y="1"/>
                    <a:pt x="1051" y="3"/>
                  </a:cubicBezTo>
                  <a:cubicBezTo>
                    <a:pt x="1051" y="4"/>
                    <a:pt x="1049" y="5"/>
                    <a:pt x="1048" y="5"/>
                  </a:cubicBezTo>
                  <a:lnTo>
                    <a:pt x="1043" y="5"/>
                  </a:lnTo>
                  <a:cubicBezTo>
                    <a:pt x="1041" y="5"/>
                    <a:pt x="1040" y="4"/>
                    <a:pt x="1040" y="3"/>
                  </a:cubicBezTo>
                  <a:cubicBezTo>
                    <a:pt x="1040" y="1"/>
                    <a:pt x="1041" y="0"/>
                    <a:pt x="1043" y="0"/>
                  </a:cubicBezTo>
                  <a:close/>
                  <a:moveTo>
                    <a:pt x="1059" y="0"/>
                  </a:moveTo>
                  <a:lnTo>
                    <a:pt x="1064" y="0"/>
                  </a:lnTo>
                  <a:cubicBezTo>
                    <a:pt x="1065" y="0"/>
                    <a:pt x="1067" y="1"/>
                    <a:pt x="1067" y="3"/>
                  </a:cubicBezTo>
                  <a:cubicBezTo>
                    <a:pt x="1067" y="4"/>
                    <a:pt x="1065" y="5"/>
                    <a:pt x="1064" y="5"/>
                  </a:cubicBezTo>
                  <a:lnTo>
                    <a:pt x="1059" y="5"/>
                  </a:lnTo>
                  <a:cubicBezTo>
                    <a:pt x="1057" y="5"/>
                    <a:pt x="1056" y="4"/>
                    <a:pt x="1056" y="3"/>
                  </a:cubicBezTo>
                  <a:cubicBezTo>
                    <a:pt x="1056" y="1"/>
                    <a:pt x="1057" y="0"/>
                    <a:pt x="1059" y="0"/>
                  </a:cubicBezTo>
                  <a:close/>
                  <a:moveTo>
                    <a:pt x="1075" y="0"/>
                  </a:moveTo>
                  <a:lnTo>
                    <a:pt x="1080" y="0"/>
                  </a:lnTo>
                  <a:cubicBezTo>
                    <a:pt x="1081" y="0"/>
                    <a:pt x="1083" y="1"/>
                    <a:pt x="1083" y="3"/>
                  </a:cubicBezTo>
                  <a:cubicBezTo>
                    <a:pt x="1083" y="4"/>
                    <a:pt x="1081" y="5"/>
                    <a:pt x="1080" y="5"/>
                  </a:cubicBezTo>
                  <a:lnTo>
                    <a:pt x="1075" y="5"/>
                  </a:lnTo>
                  <a:cubicBezTo>
                    <a:pt x="1073" y="5"/>
                    <a:pt x="1072" y="4"/>
                    <a:pt x="1072" y="3"/>
                  </a:cubicBezTo>
                  <a:cubicBezTo>
                    <a:pt x="1072" y="1"/>
                    <a:pt x="1073" y="0"/>
                    <a:pt x="1075" y="0"/>
                  </a:cubicBezTo>
                  <a:close/>
                  <a:moveTo>
                    <a:pt x="1091" y="0"/>
                  </a:moveTo>
                  <a:lnTo>
                    <a:pt x="1096" y="0"/>
                  </a:lnTo>
                  <a:cubicBezTo>
                    <a:pt x="1097" y="0"/>
                    <a:pt x="1099" y="1"/>
                    <a:pt x="1099" y="3"/>
                  </a:cubicBezTo>
                  <a:cubicBezTo>
                    <a:pt x="1099" y="4"/>
                    <a:pt x="1097" y="5"/>
                    <a:pt x="1096" y="5"/>
                  </a:cubicBezTo>
                  <a:lnTo>
                    <a:pt x="1091" y="5"/>
                  </a:lnTo>
                  <a:cubicBezTo>
                    <a:pt x="1089" y="5"/>
                    <a:pt x="1088" y="4"/>
                    <a:pt x="1088" y="3"/>
                  </a:cubicBezTo>
                  <a:cubicBezTo>
                    <a:pt x="1088" y="1"/>
                    <a:pt x="1089" y="0"/>
                    <a:pt x="1091" y="0"/>
                  </a:cubicBezTo>
                  <a:close/>
                  <a:moveTo>
                    <a:pt x="1107" y="0"/>
                  </a:moveTo>
                  <a:lnTo>
                    <a:pt x="1112" y="0"/>
                  </a:lnTo>
                  <a:cubicBezTo>
                    <a:pt x="1113" y="0"/>
                    <a:pt x="1115" y="1"/>
                    <a:pt x="1115" y="3"/>
                  </a:cubicBezTo>
                  <a:cubicBezTo>
                    <a:pt x="1115" y="4"/>
                    <a:pt x="1113" y="5"/>
                    <a:pt x="1112" y="5"/>
                  </a:cubicBezTo>
                  <a:lnTo>
                    <a:pt x="1107" y="5"/>
                  </a:lnTo>
                  <a:cubicBezTo>
                    <a:pt x="1105" y="5"/>
                    <a:pt x="1104" y="4"/>
                    <a:pt x="1104" y="3"/>
                  </a:cubicBezTo>
                  <a:cubicBezTo>
                    <a:pt x="1104" y="1"/>
                    <a:pt x="1105" y="0"/>
                    <a:pt x="1107" y="0"/>
                  </a:cubicBezTo>
                  <a:close/>
                  <a:moveTo>
                    <a:pt x="1123" y="0"/>
                  </a:moveTo>
                  <a:lnTo>
                    <a:pt x="1128" y="0"/>
                  </a:lnTo>
                  <a:cubicBezTo>
                    <a:pt x="1129" y="0"/>
                    <a:pt x="1131" y="1"/>
                    <a:pt x="1131" y="3"/>
                  </a:cubicBezTo>
                  <a:cubicBezTo>
                    <a:pt x="1131" y="4"/>
                    <a:pt x="1129" y="5"/>
                    <a:pt x="1128" y="5"/>
                  </a:cubicBezTo>
                  <a:lnTo>
                    <a:pt x="1123" y="5"/>
                  </a:lnTo>
                  <a:cubicBezTo>
                    <a:pt x="1121" y="5"/>
                    <a:pt x="1120" y="4"/>
                    <a:pt x="1120" y="3"/>
                  </a:cubicBezTo>
                  <a:cubicBezTo>
                    <a:pt x="1120" y="1"/>
                    <a:pt x="1121" y="0"/>
                    <a:pt x="1123" y="0"/>
                  </a:cubicBezTo>
                  <a:close/>
                  <a:moveTo>
                    <a:pt x="1139" y="0"/>
                  </a:moveTo>
                  <a:lnTo>
                    <a:pt x="1144" y="0"/>
                  </a:lnTo>
                  <a:cubicBezTo>
                    <a:pt x="1145" y="0"/>
                    <a:pt x="1147" y="1"/>
                    <a:pt x="1147" y="3"/>
                  </a:cubicBezTo>
                  <a:cubicBezTo>
                    <a:pt x="1147" y="4"/>
                    <a:pt x="1145" y="5"/>
                    <a:pt x="1144" y="5"/>
                  </a:cubicBezTo>
                  <a:lnTo>
                    <a:pt x="1139" y="5"/>
                  </a:lnTo>
                  <a:cubicBezTo>
                    <a:pt x="1137" y="5"/>
                    <a:pt x="1136" y="4"/>
                    <a:pt x="1136" y="3"/>
                  </a:cubicBezTo>
                  <a:cubicBezTo>
                    <a:pt x="1136" y="1"/>
                    <a:pt x="1137" y="0"/>
                    <a:pt x="1139" y="0"/>
                  </a:cubicBezTo>
                  <a:close/>
                  <a:moveTo>
                    <a:pt x="1155" y="0"/>
                  </a:moveTo>
                  <a:lnTo>
                    <a:pt x="1160" y="0"/>
                  </a:lnTo>
                  <a:cubicBezTo>
                    <a:pt x="1161" y="0"/>
                    <a:pt x="1163" y="1"/>
                    <a:pt x="1163" y="3"/>
                  </a:cubicBezTo>
                  <a:cubicBezTo>
                    <a:pt x="1163" y="4"/>
                    <a:pt x="1161" y="5"/>
                    <a:pt x="1160" y="5"/>
                  </a:cubicBezTo>
                  <a:lnTo>
                    <a:pt x="1155" y="5"/>
                  </a:lnTo>
                  <a:cubicBezTo>
                    <a:pt x="1153" y="5"/>
                    <a:pt x="1152" y="4"/>
                    <a:pt x="1152" y="3"/>
                  </a:cubicBezTo>
                  <a:cubicBezTo>
                    <a:pt x="1152" y="1"/>
                    <a:pt x="1153" y="0"/>
                    <a:pt x="1155" y="0"/>
                  </a:cubicBezTo>
                  <a:close/>
                  <a:moveTo>
                    <a:pt x="1171" y="0"/>
                  </a:moveTo>
                  <a:lnTo>
                    <a:pt x="1176" y="0"/>
                  </a:lnTo>
                  <a:cubicBezTo>
                    <a:pt x="1177" y="0"/>
                    <a:pt x="1179" y="1"/>
                    <a:pt x="1179" y="3"/>
                  </a:cubicBezTo>
                  <a:cubicBezTo>
                    <a:pt x="1179" y="4"/>
                    <a:pt x="1177" y="5"/>
                    <a:pt x="1176" y="5"/>
                  </a:cubicBezTo>
                  <a:lnTo>
                    <a:pt x="1171" y="5"/>
                  </a:lnTo>
                  <a:cubicBezTo>
                    <a:pt x="1169" y="5"/>
                    <a:pt x="1168" y="4"/>
                    <a:pt x="1168" y="3"/>
                  </a:cubicBezTo>
                  <a:cubicBezTo>
                    <a:pt x="1168" y="1"/>
                    <a:pt x="1169" y="0"/>
                    <a:pt x="1171" y="0"/>
                  </a:cubicBezTo>
                  <a:close/>
                  <a:moveTo>
                    <a:pt x="1187" y="0"/>
                  </a:moveTo>
                  <a:lnTo>
                    <a:pt x="1192" y="0"/>
                  </a:lnTo>
                  <a:cubicBezTo>
                    <a:pt x="1193" y="0"/>
                    <a:pt x="1195" y="1"/>
                    <a:pt x="1195" y="3"/>
                  </a:cubicBezTo>
                  <a:cubicBezTo>
                    <a:pt x="1195" y="4"/>
                    <a:pt x="1193" y="5"/>
                    <a:pt x="1192" y="5"/>
                  </a:cubicBezTo>
                  <a:lnTo>
                    <a:pt x="1187" y="5"/>
                  </a:lnTo>
                  <a:cubicBezTo>
                    <a:pt x="1185" y="5"/>
                    <a:pt x="1184" y="4"/>
                    <a:pt x="1184" y="3"/>
                  </a:cubicBezTo>
                  <a:cubicBezTo>
                    <a:pt x="1184" y="1"/>
                    <a:pt x="1185" y="0"/>
                    <a:pt x="1187" y="0"/>
                  </a:cubicBezTo>
                  <a:close/>
                  <a:moveTo>
                    <a:pt x="1203" y="0"/>
                  </a:moveTo>
                  <a:lnTo>
                    <a:pt x="1208" y="0"/>
                  </a:lnTo>
                  <a:cubicBezTo>
                    <a:pt x="1209" y="0"/>
                    <a:pt x="1211" y="1"/>
                    <a:pt x="1211" y="3"/>
                  </a:cubicBezTo>
                  <a:cubicBezTo>
                    <a:pt x="1211" y="4"/>
                    <a:pt x="1209" y="5"/>
                    <a:pt x="1208" y="5"/>
                  </a:cubicBezTo>
                  <a:lnTo>
                    <a:pt x="1203" y="5"/>
                  </a:lnTo>
                  <a:cubicBezTo>
                    <a:pt x="1201" y="5"/>
                    <a:pt x="1200" y="4"/>
                    <a:pt x="1200" y="3"/>
                  </a:cubicBezTo>
                  <a:cubicBezTo>
                    <a:pt x="1200" y="1"/>
                    <a:pt x="1201" y="0"/>
                    <a:pt x="1203" y="0"/>
                  </a:cubicBezTo>
                  <a:close/>
                  <a:moveTo>
                    <a:pt x="1219" y="0"/>
                  </a:moveTo>
                  <a:lnTo>
                    <a:pt x="1224" y="0"/>
                  </a:lnTo>
                  <a:cubicBezTo>
                    <a:pt x="1225" y="0"/>
                    <a:pt x="1227" y="1"/>
                    <a:pt x="1227" y="3"/>
                  </a:cubicBezTo>
                  <a:cubicBezTo>
                    <a:pt x="1227" y="4"/>
                    <a:pt x="1225" y="5"/>
                    <a:pt x="1224" y="5"/>
                  </a:cubicBezTo>
                  <a:lnTo>
                    <a:pt x="1219" y="5"/>
                  </a:lnTo>
                  <a:cubicBezTo>
                    <a:pt x="1217" y="5"/>
                    <a:pt x="1216" y="4"/>
                    <a:pt x="1216" y="3"/>
                  </a:cubicBezTo>
                  <a:cubicBezTo>
                    <a:pt x="1216" y="1"/>
                    <a:pt x="1217" y="0"/>
                    <a:pt x="1219" y="0"/>
                  </a:cubicBezTo>
                  <a:close/>
                  <a:moveTo>
                    <a:pt x="1235" y="0"/>
                  </a:moveTo>
                  <a:lnTo>
                    <a:pt x="1240" y="0"/>
                  </a:lnTo>
                  <a:cubicBezTo>
                    <a:pt x="1241" y="0"/>
                    <a:pt x="1243" y="1"/>
                    <a:pt x="1243" y="3"/>
                  </a:cubicBezTo>
                  <a:cubicBezTo>
                    <a:pt x="1243" y="4"/>
                    <a:pt x="1241" y="5"/>
                    <a:pt x="1240" y="5"/>
                  </a:cubicBezTo>
                  <a:lnTo>
                    <a:pt x="1235" y="5"/>
                  </a:lnTo>
                  <a:cubicBezTo>
                    <a:pt x="1233" y="5"/>
                    <a:pt x="1232" y="4"/>
                    <a:pt x="1232" y="3"/>
                  </a:cubicBezTo>
                  <a:cubicBezTo>
                    <a:pt x="1232" y="1"/>
                    <a:pt x="1233" y="0"/>
                    <a:pt x="1235" y="0"/>
                  </a:cubicBezTo>
                  <a:close/>
                  <a:moveTo>
                    <a:pt x="1251" y="0"/>
                  </a:moveTo>
                  <a:lnTo>
                    <a:pt x="1256" y="0"/>
                  </a:lnTo>
                  <a:cubicBezTo>
                    <a:pt x="1257" y="0"/>
                    <a:pt x="1259" y="1"/>
                    <a:pt x="1259" y="3"/>
                  </a:cubicBezTo>
                  <a:cubicBezTo>
                    <a:pt x="1259" y="4"/>
                    <a:pt x="1257" y="5"/>
                    <a:pt x="1256" y="5"/>
                  </a:cubicBezTo>
                  <a:lnTo>
                    <a:pt x="1251" y="5"/>
                  </a:lnTo>
                  <a:cubicBezTo>
                    <a:pt x="1249" y="5"/>
                    <a:pt x="1248" y="4"/>
                    <a:pt x="1248" y="3"/>
                  </a:cubicBezTo>
                  <a:cubicBezTo>
                    <a:pt x="1248" y="1"/>
                    <a:pt x="1249" y="0"/>
                    <a:pt x="1251" y="0"/>
                  </a:cubicBezTo>
                  <a:close/>
                  <a:moveTo>
                    <a:pt x="1267" y="0"/>
                  </a:moveTo>
                  <a:lnTo>
                    <a:pt x="1272" y="0"/>
                  </a:lnTo>
                  <a:cubicBezTo>
                    <a:pt x="1273" y="0"/>
                    <a:pt x="1275" y="1"/>
                    <a:pt x="1275" y="3"/>
                  </a:cubicBezTo>
                  <a:cubicBezTo>
                    <a:pt x="1275" y="4"/>
                    <a:pt x="1273" y="5"/>
                    <a:pt x="1272" y="5"/>
                  </a:cubicBezTo>
                  <a:lnTo>
                    <a:pt x="1267" y="5"/>
                  </a:lnTo>
                  <a:cubicBezTo>
                    <a:pt x="1265" y="5"/>
                    <a:pt x="1264" y="4"/>
                    <a:pt x="1264" y="3"/>
                  </a:cubicBezTo>
                  <a:cubicBezTo>
                    <a:pt x="1264" y="1"/>
                    <a:pt x="1265" y="0"/>
                    <a:pt x="1267" y="0"/>
                  </a:cubicBezTo>
                  <a:close/>
                  <a:moveTo>
                    <a:pt x="1283" y="0"/>
                  </a:moveTo>
                  <a:lnTo>
                    <a:pt x="1288" y="0"/>
                  </a:lnTo>
                  <a:cubicBezTo>
                    <a:pt x="1289" y="0"/>
                    <a:pt x="1291" y="1"/>
                    <a:pt x="1291" y="3"/>
                  </a:cubicBezTo>
                  <a:cubicBezTo>
                    <a:pt x="1291" y="4"/>
                    <a:pt x="1289" y="5"/>
                    <a:pt x="1288" y="5"/>
                  </a:cubicBezTo>
                  <a:lnTo>
                    <a:pt x="1283" y="5"/>
                  </a:lnTo>
                  <a:cubicBezTo>
                    <a:pt x="1281" y="5"/>
                    <a:pt x="1280" y="4"/>
                    <a:pt x="1280" y="3"/>
                  </a:cubicBezTo>
                  <a:cubicBezTo>
                    <a:pt x="1280" y="1"/>
                    <a:pt x="1281" y="0"/>
                    <a:pt x="1283" y="0"/>
                  </a:cubicBezTo>
                  <a:close/>
                  <a:moveTo>
                    <a:pt x="1299" y="0"/>
                  </a:moveTo>
                  <a:lnTo>
                    <a:pt x="1304" y="0"/>
                  </a:lnTo>
                  <a:cubicBezTo>
                    <a:pt x="1305" y="0"/>
                    <a:pt x="1307" y="1"/>
                    <a:pt x="1307" y="3"/>
                  </a:cubicBezTo>
                  <a:cubicBezTo>
                    <a:pt x="1307" y="4"/>
                    <a:pt x="1305" y="5"/>
                    <a:pt x="1304" y="5"/>
                  </a:cubicBezTo>
                  <a:lnTo>
                    <a:pt x="1299" y="5"/>
                  </a:lnTo>
                  <a:cubicBezTo>
                    <a:pt x="1297" y="5"/>
                    <a:pt x="1296" y="4"/>
                    <a:pt x="1296" y="3"/>
                  </a:cubicBezTo>
                  <a:cubicBezTo>
                    <a:pt x="1296" y="1"/>
                    <a:pt x="1297" y="0"/>
                    <a:pt x="1299" y="0"/>
                  </a:cubicBezTo>
                  <a:close/>
                  <a:moveTo>
                    <a:pt x="1315" y="0"/>
                  </a:moveTo>
                  <a:lnTo>
                    <a:pt x="1320" y="0"/>
                  </a:lnTo>
                  <a:cubicBezTo>
                    <a:pt x="1321" y="0"/>
                    <a:pt x="1323" y="1"/>
                    <a:pt x="1323" y="3"/>
                  </a:cubicBezTo>
                  <a:cubicBezTo>
                    <a:pt x="1323" y="4"/>
                    <a:pt x="1321" y="5"/>
                    <a:pt x="1320" y="5"/>
                  </a:cubicBezTo>
                  <a:lnTo>
                    <a:pt x="1315" y="5"/>
                  </a:lnTo>
                  <a:cubicBezTo>
                    <a:pt x="1313" y="5"/>
                    <a:pt x="1312" y="4"/>
                    <a:pt x="1312" y="3"/>
                  </a:cubicBezTo>
                  <a:cubicBezTo>
                    <a:pt x="1312" y="1"/>
                    <a:pt x="1313" y="0"/>
                    <a:pt x="1315" y="0"/>
                  </a:cubicBezTo>
                  <a:close/>
                  <a:moveTo>
                    <a:pt x="1331" y="0"/>
                  </a:moveTo>
                  <a:lnTo>
                    <a:pt x="1336" y="0"/>
                  </a:lnTo>
                  <a:cubicBezTo>
                    <a:pt x="1337" y="0"/>
                    <a:pt x="1339" y="1"/>
                    <a:pt x="1339" y="3"/>
                  </a:cubicBezTo>
                  <a:cubicBezTo>
                    <a:pt x="1339" y="4"/>
                    <a:pt x="1337" y="5"/>
                    <a:pt x="1336" y="5"/>
                  </a:cubicBezTo>
                  <a:lnTo>
                    <a:pt x="1331" y="5"/>
                  </a:lnTo>
                  <a:cubicBezTo>
                    <a:pt x="1329" y="5"/>
                    <a:pt x="1328" y="4"/>
                    <a:pt x="1328" y="3"/>
                  </a:cubicBezTo>
                  <a:cubicBezTo>
                    <a:pt x="1328" y="1"/>
                    <a:pt x="1329" y="0"/>
                    <a:pt x="1331" y="0"/>
                  </a:cubicBezTo>
                  <a:close/>
                  <a:moveTo>
                    <a:pt x="1347" y="0"/>
                  </a:moveTo>
                  <a:lnTo>
                    <a:pt x="1352" y="0"/>
                  </a:lnTo>
                  <a:cubicBezTo>
                    <a:pt x="1353" y="0"/>
                    <a:pt x="1355" y="1"/>
                    <a:pt x="1355" y="3"/>
                  </a:cubicBezTo>
                  <a:cubicBezTo>
                    <a:pt x="1355" y="4"/>
                    <a:pt x="1353" y="5"/>
                    <a:pt x="1352" y="5"/>
                  </a:cubicBezTo>
                  <a:lnTo>
                    <a:pt x="1347" y="5"/>
                  </a:lnTo>
                  <a:cubicBezTo>
                    <a:pt x="1345" y="5"/>
                    <a:pt x="1344" y="4"/>
                    <a:pt x="1344" y="3"/>
                  </a:cubicBezTo>
                  <a:cubicBezTo>
                    <a:pt x="1344" y="1"/>
                    <a:pt x="1345" y="0"/>
                    <a:pt x="1347" y="0"/>
                  </a:cubicBezTo>
                  <a:close/>
                  <a:moveTo>
                    <a:pt x="1363" y="0"/>
                  </a:moveTo>
                  <a:lnTo>
                    <a:pt x="1368" y="0"/>
                  </a:lnTo>
                  <a:cubicBezTo>
                    <a:pt x="1369" y="0"/>
                    <a:pt x="1371" y="1"/>
                    <a:pt x="1371" y="3"/>
                  </a:cubicBezTo>
                  <a:cubicBezTo>
                    <a:pt x="1371" y="4"/>
                    <a:pt x="1369" y="5"/>
                    <a:pt x="1368" y="5"/>
                  </a:cubicBezTo>
                  <a:lnTo>
                    <a:pt x="1363" y="5"/>
                  </a:lnTo>
                  <a:cubicBezTo>
                    <a:pt x="1361" y="5"/>
                    <a:pt x="1360" y="4"/>
                    <a:pt x="1360" y="3"/>
                  </a:cubicBezTo>
                  <a:cubicBezTo>
                    <a:pt x="1360" y="1"/>
                    <a:pt x="1361" y="0"/>
                    <a:pt x="1363" y="0"/>
                  </a:cubicBezTo>
                  <a:close/>
                  <a:moveTo>
                    <a:pt x="1379" y="0"/>
                  </a:moveTo>
                  <a:lnTo>
                    <a:pt x="1384" y="0"/>
                  </a:lnTo>
                  <a:cubicBezTo>
                    <a:pt x="1385" y="0"/>
                    <a:pt x="1387" y="1"/>
                    <a:pt x="1387" y="3"/>
                  </a:cubicBezTo>
                  <a:cubicBezTo>
                    <a:pt x="1387" y="4"/>
                    <a:pt x="1385" y="5"/>
                    <a:pt x="1384" y="5"/>
                  </a:cubicBezTo>
                  <a:lnTo>
                    <a:pt x="1379" y="5"/>
                  </a:lnTo>
                  <a:cubicBezTo>
                    <a:pt x="1377" y="5"/>
                    <a:pt x="1376" y="4"/>
                    <a:pt x="1376" y="3"/>
                  </a:cubicBezTo>
                  <a:cubicBezTo>
                    <a:pt x="1376" y="1"/>
                    <a:pt x="1377" y="0"/>
                    <a:pt x="1379" y="0"/>
                  </a:cubicBezTo>
                  <a:close/>
                  <a:moveTo>
                    <a:pt x="1395" y="0"/>
                  </a:moveTo>
                  <a:lnTo>
                    <a:pt x="1400" y="0"/>
                  </a:lnTo>
                  <a:cubicBezTo>
                    <a:pt x="1401" y="0"/>
                    <a:pt x="1403" y="1"/>
                    <a:pt x="1403" y="3"/>
                  </a:cubicBezTo>
                  <a:cubicBezTo>
                    <a:pt x="1403" y="4"/>
                    <a:pt x="1401" y="5"/>
                    <a:pt x="1400" y="5"/>
                  </a:cubicBezTo>
                  <a:lnTo>
                    <a:pt x="1395" y="5"/>
                  </a:lnTo>
                  <a:cubicBezTo>
                    <a:pt x="1393" y="5"/>
                    <a:pt x="1392" y="4"/>
                    <a:pt x="1392" y="3"/>
                  </a:cubicBezTo>
                  <a:cubicBezTo>
                    <a:pt x="1392" y="1"/>
                    <a:pt x="1393" y="0"/>
                    <a:pt x="1395" y="0"/>
                  </a:cubicBezTo>
                  <a:close/>
                  <a:moveTo>
                    <a:pt x="1411" y="0"/>
                  </a:moveTo>
                  <a:lnTo>
                    <a:pt x="1416" y="0"/>
                  </a:lnTo>
                  <a:cubicBezTo>
                    <a:pt x="1417" y="0"/>
                    <a:pt x="1419" y="1"/>
                    <a:pt x="1419" y="3"/>
                  </a:cubicBezTo>
                  <a:cubicBezTo>
                    <a:pt x="1419" y="4"/>
                    <a:pt x="1417" y="5"/>
                    <a:pt x="1416" y="5"/>
                  </a:cubicBezTo>
                  <a:lnTo>
                    <a:pt x="1411" y="5"/>
                  </a:lnTo>
                  <a:cubicBezTo>
                    <a:pt x="1409" y="5"/>
                    <a:pt x="1408" y="4"/>
                    <a:pt x="1408" y="3"/>
                  </a:cubicBezTo>
                  <a:cubicBezTo>
                    <a:pt x="1408" y="1"/>
                    <a:pt x="1409" y="0"/>
                    <a:pt x="1411" y="0"/>
                  </a:cubicBezTo>
                  <a:close/>
                  <a:moveTo>
                    <a:pt x="1427" y="0"/>
                  </a:moveTo>
                  <a:lnTo>
                    <a:pt x="1432" y="0"/>
                  </a:lnTo>
                  <a:cubicBezTo>
                    <a:pt x="1433" y="0"/>
                    <a:pt x="1435" y="1"/>
                    <a:pt x="1435" y="3"/>
                  </a:cubicBezTo>
                  <a:cubicBezTo>
                    <a:pt x="1435" y="4"/>
                    <a:pt x="1433" y="5"/>
                    <a:pt x="1432" y="5"/>
                  </a:cubicBezTo>
                  <a:lnTo>
                    <a:pt x="1427" y="5"/>
                  </a:lnTo>
                  <a:cubicBezTo>
                    <a:pt x="1425" y="5"/>
                    <a:pt x="1424" y="4"/>
                    <a:pt x="1424" y="3"/>
                  </a:cubicBezTo>
                  <a:cubicBezTo>
                    <a:pt x="1424" y="1"/>
                    <a:pt x="1425" y="0"/>
                    <a:pt x="1427" y="0"/>
                  </a:cubicBezTo>
                  <a:close/>
                  <a:moveTo>
                    <a:pt x="1443" y="0"/>
                  </a:moveTo>
                  <a:lnTo>
                    <a:pt x="1448" y="0"/>
                  </a:lnTo>
                  <a:cubicBezTo>
                    <a:pt x="1449" y="0"/>
                    <a:pt x="1451" y="1"/>
                    <a:pt x="1451" y="3"/>
                  </a:cubicBezTo>
                  <a:cubicBezTo>
                    <a:pt x="1451" y="4"/>
                    <a:pt x="1449" y="5"/>
                    <a:pt x="1448" y="5"/>
                  </a:cubicBezTo>
                  <a:lnTo>
                    <a:pt x="1443" y="5"/>
                  </a:lnTo>
                  <a:cubicBezTo>
                    <a:pt x="1441" y="5"/>
                    <a:pt x="1440" y="4"/>
                    <a:pt x="1440" y="3"/>
                  </a:cubicBezTo>
                  <a:cubicBezTo>
                    <a:pt x="1440" y="1"/>
                    <a:pt x="1441" y="0"/>
                    <a:pt x="1443" y="0"/>
                  </a:cubicBezTo>
                  <a:close/>
                  <a:moveTo>
                    <a:pt x="1459" y="0"/>
                  </a:moveTo>
                  <a:lnTo>
                    <a:pt x="1464" y="0"/>
                  </a:lnTo>
                  <a:cubicBezTo>
                    <a:pt x="1465" y="0"/>
                    <a:pt x="1467" y="1"/>
                    <a:pt x="1467" y="3"/>
                  </a:cubicBezTo>
                  <a:cubicBezTo>
                    <a:pt x="1467" y="4"/>
                    <a:pt x="1465" y="5"/>
                    <a:pt x="1464" y="5"/>
                  </a:cubicBezTo>
                  <a:lnTo>
                    <a:pt x="1459" y="5"/>
                  </a:lnTo>
                  <a:cubicBezTo>
                    <a:pt x="1457" y="5"/>
                    <a:pt x="1456" y="4"/>
                    <a:pt x="1456" y="3"/>
                  </a:cubicBezTo>
                  <a:cubicBezTo>
                    <a:pt x="1456" y="1"/>
                    <a:pt x="1457" y="0"/>
                    <a:pt x="1459" y="0"/>
                  </a:cubicBezTo>
                  <a:close/>
                  <a:moveTo>
                    <a:pt x="1475" y="0"/>
                  </a:moveTo>
                  <a:lnTo>
                    <a:pt x="1480" y="0"/>
                  </a:lnTo>
                  <a:cubicBezTo>
                    <a:pt x="1481" y="0"/>
                    <a:pt x="1483" y="1"/>
                    <a:pt x="1483" y="3"/>
                  </a:cubicBezTo>
                  <a:cubicBezTo>
                    <a:pt x="1483" y="4"/>
                    <a:pt x="1481" y="5"/>
                    <a:pt x="1480" y="5"/>
                  </a:cubicBezTo>
                  <a:lnTo>
                    <a:pt x="1475" y="5"/>
                  </a:lnTo>
                  <a:cubicBezTo>
                    <a:pt x="1473" y="5"/>
                    <a:pt x="1472" y="4"/>
                    <a:pt x="1472" y="3"/>
                  </a:cubicBezTo>
                  <a:cubicBezTo>
                    <a:pt x="1472" y="1"/>
                    <a:pt x="1473" y="0"/>
                    <a:pt x="1475" y="0"/>
                  </a:cubicBezTo>
                  <a:close/>
                  <a:moveTo>
                    <a:pt x="1491" y="0"/>
                  </a:moveTo>
                  <a:lnTo>
                    <a:pt x="1496" y="0"/>
                  </a:lnTo>
                  <a:cubicBezTo>
                    <a:pt x="1497" y="0"/>
                    <a:pt x="1499" y="1"/>
                    <a:pt x="1499" y="3"/>
                  </a:cubicBezTo>
                  <a:cubicBezTo>
                    <a:pt x="1499" y="4"/>
                    <a:pt x="1497" y="5"/>
                    <a:pt x="1496" y="5"/>
                  </a:cubicBezTo>
                  <a:lnTo>
                    <a:pt x="1491" y="5"/>
                  </a:lnTo>
                  <a:cubicBezTo>
                    <a:pt x="1489" y="5"/>
                    <a:pt x="1488" y="4"/>
                    <a:pt x="1488" y="3"/>
                  </a:cubicBezTo>
                  <a:cubicBezTo>
                    <a:pt x="1488" y="1"/>
                    <a:pt x="1489" y="0"/>
                    <a:pt x="1491" y="0"/>
                  </a:cubicBezTo>
                  <a:close/>
                  <a:moveTo>
                    <a:pt x="1507" y="0"/>
                  </a:moveTo>
                  <a:lnTo>
                    <a:pt x="1512" y="0"/>
                  </a:lnTo>
                  <a:cubicBezTo>
                    <a:pt x="1513" y="0"/>
                    <a:pt x="1515" y="1"/>
                    <a:pt x="1515" y="3"/>
                  </a:cubicBezTo>
                  <a:cubicBezTo>
                    <a:pt x="1515" y="4"/>
                    <a:pt x="1513" y="5"/>
                    <a:pt x="1512" y="5"/>
                  </a:cubicBezTo>
                  <a:lnTo>
                    <a:pt x="1507" y="5"/>
                  </a:lnTo>
                  <a:cubicBezTo>
                    <a:pt x="1505" y="5"/>
                    <a:pt x="1504" y="4"/>
                    <a:pt x="1504" y="3"/>
                  </a:cubicBezTo>
                  <a:cubicBezTo>
                    <a:pt x="1504" y="1"/>
                    <a:pt x="1505" y="0"/>
                    <a:pt x="1507" y="0"/>
                  </a:cubicBezTo>
                  <a:close/>
                  <a:moveTo>
                    <a:pt x="1523" y="0"/>
                  </a:moveTo>
                  <a:lnTo>
                    <a:pt x="1528" y="0"/>
                  </a:lnTo>
                  <a:cubicBezTo>
                    <a:pt x="1529" y="0"/>
                    <a:pt x="1531" y="1"/>
                    <a:pt x="1531" y="3"/>
                  </a:cubicBezTo>
                  <a:cubicBezTo>
                    <a:pt x="1531" y="4"/>
                    <a:pt x="1529" y="5"/>
                    <a:pt x="1528" y="5"/>
                  </a:cubicBezTo>
                  <a:lnTo>
                    <a:pt x="1523" y="5"/>
                  </a:lnTo>
                  <a:cubicBezTo>
                    <a:pt x="1521" y="5"/>
                    <a:pt x="1520" y="4"/>
                    <a:pt x="1520" y="3"/>
                  </a:cubicBezTo>
                  <a:cubicBezTo>
                    <a:pt x="1520" y="1"/>
                    <a:pt x="1521" y="0"/>
                    <a:pt x="1523" y="0"/>
                  </a:cubicBezTo>
                  <a:close/>
                  <a:moveTo>
                    <a:pt x="1539" y="0"/>
                  </a:moveTo>
                  <a:lnTo>
                    <a:pt x="1544" y="0"/>
                  </a:lnTo>
                  <a:cubicBezTo>
                    <a:pt x="1545" y="0"/>
                    <a:pt x="1547" y="1"/>
                    <a:pt x="1547" y="3"/>
                  </a:cubicBezTo>
                  <a:cubicBezTo>
                    <a:pt x="1547" y="4"/>
                    <a:pt x="1545" y="5"/>
                    <a:pt x="1544" y="5"/>
                  </a:cubicBezTo>
                  <a:lnTo>
                    <a:pt x="1539" y="5"/>
                  </a:lnTo>
                  <a:cubicBezTo>
                    <a:pt x="1537" y="5"/>
                    <a:pt x="1536" y="4"/>
                    <a:pt x="1536" y="3"/>
                  </a:cubicBezTo>
                  <a:cubicBezTo>
                    <a:pt x="1536" y="1"/>
                    <a:pt x="1537" y="0"/>
                    <a:pt x="1539" y="0"/>
                  </a:cubicBezTo>
                  <a:close/>
                  <a:moveTo>
                    <a:pt x="1555" y="0"/>
                  </a:moveTo>
                  <a:lnTo>
                    <a:pt x="1560" y="0"/>
                  </a:lnTo>
                  <a:cubicBezTo>
                    <a:pt x="1561" y="0"/>
                    <a:pt x="1563" y="1"/>
                    <a:pt x="1563" y="3"/>
                  </a:cubicBezTo>
                  <a:cubicBezTo>
                    <a:pt x="1563" y="4"/>
                    <a:pt x="1561" y="5"/>
                    <a:pt x="1560" y="5"/>
                  </a:cubicBezTo>
                  <a:lnTo>
                    <a:pt x="1555" y="5"/>
                  </a:lnTo>
                  <a:cubicBezTo>
                    <a:pt x="1553" y="5"/>
                    <a:pt x="1552" y="4"/>
                    <a:pt x="1552" y="3"/>
                  </a:cubicBezTo>
                  <a:cubicBezTo>
                    <a:pt x="1552" y="1"/>
                    <a:pt x="1553" y="0"/>
                    <a:pt x="1555" y="0"/>
                  </a:cubicBezTo>
                  <a:close/>
                  <a:moveTo>
                    <a:pt x="1571" y="0"/>
                  </a:moveTo>
                  <a:lnTo>
                    <a:pt x="1576" y="0"/>
                  </a:lnTo>
                  <a:cubicBezTo>
                    <a:pt x="1577" y="0"/>
                    <a:pt x="1579" y="1"/>
                    <a:pt x="1579" y="3"/>
                  </a:cubicBezTo>
                  <a:cubicBezTo>
                    <a:pt x="1579" y="4"/>
                    <a:pt x="1577" y="5"/>
                    <a:pt x="1576" y="5"/>
                  </a:cubicBezTo>
                  <a:lnTo>
                    <a:pt x="1571" y="5"/>
                  </a:lnTo>
                  <a:cubicBezTo>
                    <a:pt x="1569" y="5"/>
                    <a:pt x="1568" y="4"/>
                    <a:pt x="1568" y="3"/>
                  </a:cubicBezTo>
                  <a:cubicBezTo>
                    <a:pt x="1568" y="1"/>
                    <a:pt x="1569" y="0"/>
                    <a:pt x="1571" y="0"/>
                  </a:cubicBezTo>
                  <a:close/>
                  <a:moveTo>
                    <a:pt x="1587" y="0"/>
                  </a:moveTo>
                  <a:lnTo>
                    <a:pt x="1592" y="0"/>
                  </a:lnTo>
                  <a:cubicBezTo>
                    <a:pt x="1593" y="0"/>
                    <a:pt x="1595" y="1"/>
                    <a:pt x="1595" y="3"/>
                  </a:cubicBezTo>
                  <a:cubicBezTo>
                    <a:pt x="1595" y="4"/>
                    <a:pt x="1593" y="5"/>
                    <a:pt x="1592" y="5"/>
                  </a:cubicBezTo>
                  <a:lnTo>
                    <a:pt x="1587" y="5"/>
                  </a:lnTo>
                  <a:cubicBezTo>
                    <a:pt x="1585" y="5"/>
                    <a:pt x="1584" y="4"/>
                    <a:pt x="1584" y="3"/>
                  </a:cubicBezTo>
                  <a:cubicBezTo>
                    <a:pt x="1584" y="1"/>
                    <a:pt x="1585" y="0"/>
                    <a:pt x="1587" y="0"/>
                  </a:cubicBezTo>
                  <a:close/>
                  <a:moveTo>
                    <a:pt x="1603" y="0"/>
                  </a:moveTo>
                  <a:lnTo>
                    <a:pt x="1608" y="0"/>
                  </a:lnTo>
                  <a:cubicBezTo>
                    <a:pt x="1609" y="0"/>
                    <a:pt x="1611" y="1"/>
                    <a:pt x="1611" y="3"/>
                  </a:cubicBezTo>
                  <a:cubicBezTo>
                    <a:pt x="1611" y="4"/>
                    <a:pt x="1609" y="5"/>
                    <a:pt x="1608" y="5"/>
                  </a:cubicBezTo>
                  <a:lnTo>
                    <a:pt x="1603" y="5"/>
                  </a:lnTo>
                  <a:cubicBezTo>
                    <a:pt x="1601" y="5"/>
                    <a:pt x="1600" y="4"/>
                    <a:pt x="1600" y="3"/>
                  </a:cubicBezTo>
                  <a:cubicBezTo>
                    <a:pt x="1600" y="1"/>
                    <a:pt x="1601" y="0"/>
                    <a:pt x="1603" y="0"/>
                  </a:cubicBezTo>
                  <a:close/>
                  <a:moveTo>
                    <a:pt x="1619" y="0"/>
                  </a:moveTo>
                  <a:lnTo>
                    <a:pt x="1624" y="0"/>
                  </a:lnTo>
                  <a:cubicBezTo>
                    <a:pt x="1625" y="0"/>
                    <a:pt x="1627" y="1"/>
                    <a:pt x="1627" y="3"/>
                  </a:cubicBezTo>
                  <a:cubicBezTo>
                    <a:pt x="1627" y="4"/>
                    <a:pt x="1625" y="5"/>
                    <a:pt x="1624" y="5"/>
                  </a:cubicBezTo>
                  <a:lnTo>
                    <a:pt x="1619" y="5"/>
                  </a:lnTo>
                  <a:cubicBezTo>
                    <a:pt x="1617" y="5"/>
                    <a:pt x="1616" y="4"/>
                    <a:pt x="1616" y="3"/>
                  </a:cubicBezTo>
                  <a:cubicBezTo>
                    <a:pt x="1616" y="1"/>
                    <a:pt x="1617" y="0"/>
                    <a:pt x="1619" y="0"/>
                  </a:cubicBezTo>
                  <a:close/>
                  <a:moveTo>
                    <a:pt x="1635" y="0"/>
                  </a:moveTo>
                  <a:lnTo>
                    <a:pt x="1640" y="0"/>
                  </a:lnTo>
                  <a:cubicBezTo>
                    <a:pt x="1641" y="0"/>
                    <a:pt x="1643" y="1"/>
                    <a:pt x="1643" y="3"/>
                  </a:cubicBezTo>
                  <a:cubicBezTo>
                    <a:pt x="1643" y="4"/>
                    <a:pt x="1641" y="5"/>
                    <a:pt x="1640" y="5"/>
                  </a:cubicBezTo>
                  <a:lnTo>
                    <a:pt x="1635" y="5"/>
                  </a:lnTo>
                  <a:cubicBezTo>
                    <a:pt x="1633" y="5"/>
                    <a:pt x="1632" y="4"/>
                    <a:pt x="1632" y="3"/>
                  </a:cubicBezTo>
                  <a:cubicBezTo>
                    <a:pt x="1632" y="1"/>
                    <a:pt x="1633" y="0"/>
                    <a:pt x="1635" y="0"/>
                  </a:cubicBezTo>
                  <a:close/>
                  <a:moveTo>
                    <a:pt x="1651" y="0"/>
                  </a:moveTo>
                  <a:lnTo>
                    <a:pt x="1656" y="0"/>
                  </a:lnTo>
                  <a:cubicBezTo>
                    <a:pt x="1657" y="0"/>
                    <a:pt x="1659" y="1"/>
                    <a:pt x="1659" y="3"/>
                  </a:cubicBezTo>
                  <a:cubicBezTo>
                    <a:pt x="1659" y="4"/>
                    <a:pt x="1657" y="5"/>
                    <a:pt x="1656" y="5"/>
                  </a:cubicBezTo>
                  <a:lnTo>
                    <a:pt x="1651" y="5"/>
                  </a:lnTo>
                  <a:cubicBezTo>
                    <a:pt x="1649" y="5"/>
                    <a:pt x="1648" y="4"/>
                    <a:pt x="1648" y="3"/>
                  </a:cubicBezTo>
                  <a:cubicBezTo>
                    <a:pt x="1648" y="1"/>
                    <a:pt x="1649" y="0"/>
                    <a:pt x="1651" y="0"/>
                  </a:cubicBezTo>
                  <a:close/>
                  <a:moveTo>
                    <a:pt x="1667" y="0"/>
                  </a:moveTo>
                  <a:lnTo>
                    <a:pt x="1672" y="0"/>
                  </a:lnTo>
                  <a:cubicBezTo>
                    <a:pt x="1673" y="0"/>
                    <a:pt x="1675" y="1"/>
                    <a:pt x="1675" y="3"/>
                  </a:cubicBezTo>
                  <a:cubicBezTo>
                    <a:pt x="1675" y="4"/>
                    <a:pt x="1673" y="5"/>
                    <a:pt x="1672" y="5"/>
                  </a:cubicBezTo>
                  <a:lnTo>
                    <a:pt x="1667" y="5"/>
                  </a:lnTo>
                  <a:cubicBezTo>
                    <a:pt x="1665" y="5"/>
                    <a:pt x="1664" y="4"/>
                    <a:pt x="1664" y="3"/>
                  </a:cubicBezTo>
                  <a:cubicBezTo>
                    <a:pt x="1664" y="1"/>
                    <a:pt x="1665" y="0"/>
                    <a:pt x="1667" y="0"/>
                  </a:cubicBezTo>
                  <a:close/>
                  <a:moveTo>
                    <a:pt x="1683" y="0"/>
                  </a:moveTo>
                  <a:lnTo>
                    <a:pt x="1688" y="0"/>
                  </a:lnTo>
                  <a:cubicBezTo>
                    <a:pt x="1689" y="0"/>
                    <a:pt x="1691" y="1"/>
                    <a:pt x="1691" y="3"/>
                  </a:cubicBezTo>
                  <a:cubicBezTo>
                    <a:pt x="1691" y="4"/>
                    <a:pt x="1689" y="5"/>
                    <a:pt x="1688" y="5"/>
                  </a:cubicBezTo>
                  <a:lnTo>
                    <a:pt x="1683" y="5"/>
                  </a:lnTo>
                  <a:cubicBezTo>
                    <a:pt x="1681" y="5"/>
                    <a:pt x="1680" y="4"/>
                    <a:pt x="1680" y="3"/>
                  </a:cubicBezTo>
                  <a:cubicBezTo>
                    <a:pt x="1680" y="1"/>
                    <a:pt x="1681" y="0"/>
                    <a:pt x="1683" y="0"/>
                  </a:cubicBezTo>
                  <a:close/>
                  <a:moveTo>
                    <a:pt x="1699" y="0"/>
                  </a:moveTo>
                  <a:lnTo>
                    <a:pt x="1704" y="0"/>
                  </a:lnTo>
                  <a:cubicBezTo>
                    <a:pt x="1705" y="0"/>
                    <a:pt x="1707" y="1"/>
                    <a:pt x="1707" y="3"/>
                  </a:cubicBezTo>
                  <a:cubicBezTo>
                    <a:pt x="1707" y="4"/>
                    <a:pt x="1705" y="5"/>
                    <a:pt x="1704" y="5"/>
                  </a:cubicBezTo>
                  <a:lnTo>
                    <a:pt x="1699" y="5"/>
                  </a:lnTo>
                  <a:cubicBezTo>
                    <a:pt x="1697" y="5"/>
                    <a:pt x="1696" y="4"/>
                    <a:pt x="1696" y="3"/>
                  </a:cubicBezTo>
                  <a:cubicBezTo>
                    <a:pt x="1696" y="1"/>
                    <a:pt x="1697" y="0"/>
                    <a:pt x="1699" y="0"/>
                  </a:cubicBezTo>
                  <a:close/>
                  <a:moveTo>
                    <a:pt x="1715" y="0"/>
                  </a:moveTo>
                  <a:lnTo>
                    <a:pt x="1720" y="0"/>
                  </a:lnTo>
                  <a:cubicBezTo>
                    <a:pt x="1721" y="0"/>
                    <a:pt x="1723" y="1"/>
                    <a:pt x="1723" y="3"/>
                  </a:cubicBezTo>
                  <a:cubicBezTo>
                    <a:pt x="1723" y="4"/>
                    <a:pt x="1721" y="5"/>
                    <a:pt x="1720" y="5"/>
                  </a:cubicBezTo>
                  <a:lnTo>
                    <a:pt x="1715" y="5"/>
                  </a:lnTo>
                  <a:cubicBezTo>
                    <a:pt x="1713" y="5"/>
                    <a:pt x="1712" y="4"/>
                    <a:pt x="1712" y="3"/>
                  </a:cubicBezTo>
                  <a:cubicBezTo>
                    <a:pt x="1712" y="1"/>
                    <a:pt x="1713" y="0"/>
                    <a:pt x="1715" y="0"/>
                  </a:cubicBezTo>
                  <a:close/>
                  <a:moveTo>
                    <a:pt x="1731" y="0"/>
                  </a:moveTo>
                  <a:lnTo>
                    <a:pt x="1736" y="0"/>
                  </a:lnTo>
                  <a:cubicBezTo>
                    <a:pt x="1737" y="0"/>
                    <a:pt x="1739" y="1"/>
                    <a:pt x="1739" y="3"/>
                  </a:cubicBezTo>
                  <a:cubicBezTo>
                    <a:pt x="1739" y="4"/>
                    <a:pt x="1737" y="5"/>
                    <a:pt x="1736" y="5"/>
                  </a:cubicBezTo>
                  <a:lnTo>
                    <a:pt x="1731" y="5"/>
                  </a:lnTo>
                  <a:cubicBezTo>
                    <a:pt x="1729" y="5"/>
                    <a:pt x="1728" y="4"/>
                    <a:pt x="1728" y="3"/>
                  </a:cubicBezTo>
                  <a:cubicBezTo>
                    <a:pt x="1728" y="1"/>
                    <a:pt x="1729" y="0"/>
                    <a:pt x="1731" y="0"/>
                  </a:cubicBezTo>
                  <a:close/>
                  <a:moveTo>
                    <a:pt x="1747" y="0"/>
                  </a:moveTo>
                  <a:lnTo>
                    <a:pt x="1752" y="0"/>
                  </a:lnTo>
                  <a:cubicBezTo>
                    <a:pt x="1753" y="0"/>
                    <a:pt x="1755" y="1"/>
                    <a:pt x="1755" y="3"/>
                  </a:cubicBezTo>
                  <a:cubicBezTo>
                    <a:pt x="1755" y="4"/>
                    <a:pt x="1753" y="5"/>
                    <a:pt x="1752" y="5"/>
                  </a:cubicBezTo>
                  <a:lnTo>
                    <a:pt x="1747" y="5"/>
                  </a:lnTo>
                  <a:cubicBezTo>
                    <a:pt x="1745" y="5"/>
                    <a:pt x="1744" y="4"/>
                    <a:pt x="1744" y="3"/>
                  </a:cubicBezTo>
                  <a:cubicBezTo>
                    <a:pt x="1744" y="1"/>
                    <a:pt x="1745" y="0"/>
                    <a:pt x="1747" y="0"/>
                  </a:cubicBezTo>
                  <a:close/>
                  <a:moveTo>
                    <a:pt x="1763" y="0"/>
                  </a:moveTo>
                  <a:lnTo>
                    <a:pt x="1768" y="0"/>
                  </a:lnTo>
                  <a:cubicBezTo>
                    <a:pt x="1769" y="0"/>
                    <a:pt x="1771" y="1"/>
                    <a:pt x="1771" y="3"/>
                  </a:cubicBezTo>
                  <a:cubicBezTo>
                    <a:pt x="1771" y="4"/>
                    <a:pt x="1769" y="5"/>
                    <a:pt x="1768" y="5"/>
                  </a:cubicBezTo>
                  <a:lnTo>
                    <a:pt x="1763" y="5"/>
                  </a:lnTo>
                  <a:cubicBezTo>
                    <a:pt x="1761" y="5"/>
                    <a:pt x="1760" y="4"/>
                    <a:pt x="1760" y="3"/>
                  </a:cubicBezTo>
                  <a:cubicBezTo>
                    <a:pt x="1760" y="1"/>
                    <a:pt x="1761" y="0"/>
                    <a:pt x="1763" y="0"/>
                  </a:cubicBezTo>
                  <a:close/>
                  <a:moveTo>
                    <a:pt x="1779" y="0"/>
                  </a:moveTo>
                  <a:lnTo>
                    <a:pt x="1784" y="0"/>
                  </a:lnTo>
                  <a:cubicBezTo>
                    <a:pt x="1785" y="0"/>
                    <a:pt x="1787" y="1"/>
                    <a:pt x="1787" y="3"/>
                  </a:cubicBezTo>
                  <a:cubicBezTo>
                    <a:pt x="1787" y="4"/>
                    <a:pt x="1785" y="5"/>
                    <a:pt x="1784" y="5"/>
                  </a:cubicBezTo>
                  <a:lnTo>
                    <a:pt x="1779" y="5"/>
                  </a:lnTo>
                  <a:cubicBezTo>
                    <a:pt x="1777" y="5"/>
                    <a:pt x="1776" y="4"/>
                    <a:pt x="1776" y="3"/>
                  </a:cubicBezTo>
                  <a:cubicBezTo>
                    <a:pt x="1776" y="1"/>
                    <a:pt x="1777" y="0"/>
                    <a:pt x="1779" y="0"/>
                  </a:cubicBezTo>
                  <a:close/>
                  <a:moveTo>
                    <a:pt x="1795" y="0"/>
                  </a:moveTo>
                  <a:lnTo>
                    <a:pt x="1800" y="0"/>
                  </a:lnTo>
                  <a:cubicBezTo>
                    <a:pt x="1801" y="0"/>
                    <a:pt x="1803" y="1"/>
                    <a:pt x="1803" y="3"/>
                  </a:cubicBezTo>
                  <a:cubicBezTo>
                    <a:pt x="1803" y="4"/>
                    <a:pt x="1801" y="5"/>
                    <a:pt x="1800" y="5"/>
                  </a:cubicBezTo>
                  <a:lnTo>
                    <a:pt x="1795" y="5"/>
                  </a:lnTo>
                  <a:cubicBezTo>
                    <a:pt x="1793" y="5"/>
                    <a:pt x="1792" y="4"/>
                    <a:pt x="1792" y="3"/>
                  </a:cubicBezTo>
                  <a:cubicBezTo>
                    <a:pt x="1792" y="1"/>
                    <a:pt x="1793" y="0"/>
                    <a:pt x="1795" y="0"/>
                  </a:cubicBezTo>
                  <a:close/>
                  <a:moveTo>
                    <a:pt x="1811" y="0"/>
                  </a:moveTo>
                  <a:lnTo>
                    <a:pt x="1816" y="0"/>
                  </a:lnTo>
                  <a:cubicBezTo>
                    <a:pt x="1817" y="0"/>
                    <a:pt x="1819" y="1"/>
                    <a:pt x="1819" y="3"/>
                  </a:cubicBezTo>
                  <a:cubicBezTo>
                    <a:pt x="1819" y="4"/>
                    <a:pt x="1817" y="5"/>
                    <a:pt x="1816" y="5"/>
                  </a:cubicBezTo>
                  <a:lnTo>
                    <a:pt x="1811" y="5"/>
                  </a:lnTo>
                  <a:cubicBezTo>
                    <a:pt x="1809" y="5"/>
                    <a:pt x="1808" y="4"/>
                    <a:pt x="1808" y="3"/>
                  </a:cubicBezTo>
                  <a:cubicBezTo>
                    <a:pt x="1808" y="1"/>
                    <a:pt x="1809" y="0"/>
                    <a:pt x="1811" y="0"/>
                  </a:cubicBezTo>
                  <a:close/>
                  <a:moveTo>
                    <a:pt x="1827" y="0"/>
                  </a:moveTo>
                  <a:lnTo>
                    <a:pt x="1832" y="0"/>
                  </a:lnTo>
                  <a:cubicBezTo>
                    <a:pt x="1833" y="0"/>
                    <a:pt x="1835" y="1"/>
                    <a:pt x="1835" y="3"/>
                  </a:cubicBezTo>
                  <a:cubicBezTo>
                    <a:pt x="1835" y="4"/>
                    <a:pt x="1833" y="5"/>
                    <a:pt x="1832" y="5"/>
                  </a:cubicBezTo>
                  <a:lnTo>
                    <a:pt x="1827" y="5"/>
                  </a:lnTo>
                  <a:cubicBezTo>
                    <a:pt x="1825" y="5"/>
                    <a:pt x="1824" y="4"/>
                    <a:pt x="1824" y="3"/>
                  </a:cubicBezTo>
                  <a:cubicBezTo>
                    <a:pt x="1824" y="1"/>
                    <a:pt x="1825" y="0"/>
                    <a:pt x="1827" y="0"/>
                  </a:cubicBezTo>
                  <a:close/>
                  <a:moveTo>
                    <a:pt x="1843" y="0"/>
                  </a:moveTo>
                  <a:lnTo>
                    <a:pt x="1848" y="0"/>
                  </a:lnTo>
                  <a:cubicBezTo>
                    <a:pt x="1849" y="0"/>
                    <a:pt x="1851" y="1"/>
                    <a:pt x="1851" y="3"/>
                  </a:cubicBezTo>
                  <a:cubicBezTo>
                    <a:pt x="1851" y="4"/>
                    <a:pt x="1849" y="5"/>
                    <a:pt x="1848" y="5"/>
                  </a:cubicBezTo>
                  <a:lnTo>
                    <a:pt x="1843" y="5"/>
                  </a:lnTo>
                  <a:cubicBezTo>
                    <a:pt x="1841" y="5"/>
                    <a:pt x="1840" y="4"/>
                    <a:pt x="1840" y="3"/>
                  </a:cubicBezTo>
                  <a:cubicBezTo>
                    <a:pt x="1840" y="1"/>
                    <a:pt x="1841" y="0"/>
                    <a:pt x="1843" y="0"/>
                  </a:cubicBezTo>
                  <a:close/>
                  <a:moveTo>
                    <a:pt x="1859" y="0"/>
                  </a:moveTo>
                  <a:lnTo>
                    <a:pt x="1864" y="0"/>
                  </a:lnTo>
                  <a:cubicBezTo>
                    <a:pt x="1865" y="0"/>
                    <a:pt x="1867" y="1"/>
                    <a:pt x="1867" y="3"/>
                  </a:cubicBezTo>
                  <a:cubicBezTo>
                    <a:pt x="1867" y="4"/>
                    <a:pt x="1865" y="5"/>
                    <a:pt x="1864" y="5"/>
                  </a:cubicBezTo>
                  <a:lnTo>
                    <a:pt x="1859" y="5"/>
                  </a:lnTo>
                  <a:cubicBezTo>
                    <a:pt x="1857" y="5"/>
                    <a:pt x="1856" y="4"/>
                    <a:pt x="1856" y="3"/>
                  </a:cubicBezTo>
                  <a:cubicBezTo>
                    <a:pt x="1856" y="1"/>
                    <a:pt x="1857" y="0"/>
                    <a:pt x="1859" y="0"/>
                  </a:cubicBezTo>
                  <a:close/>
                  <a:moveTo>
                    <a:pt x="1875" y="0"/>
                  </a:moveTo>
                  <a:lnTo>
                    <a:pt x="1880" y="0"/>
                  </a:lnTo>
                  <a:cubicBezTo>
                    <a:pt x="1881" y="0"/>
                    <a:pt x="1883" y="1"/>
                    <a:pt x="1883" y="3"/>
                  </a:cubicBezTo>
                  <a:cubicBezTo>
                    <a:pt x="1883" y="4"/>
                    <a:pt x="1881" y="5"/>
                    <a:pt x="1880" y="5"/>
                  </a:cubicBezTo>
                  <a:lnTo>
                    <a:pt x="1875" y="5"/>
                  </a:lnTo>
                  <a:cubicBezTo>
                    <a:pt x="1873" y="5"/>
                    <a:pt x="1872" y="4"/>
                    <a:pt x="1872" y="3"/>
                  </a:cubicBezTo>
                  <a:cubicBezTo>
                    <a:pt x="1872" y="1"/>
                    <a:pt x="1873" y="0"/>
                    <a:pt x="1875" y="0"/>
                  </a:cubicBezTo>
                  <a:close/>
                  <a:moveTo>
                    <a:pt x="1891" y="0"/>
                  </a:moveTo>
                  <a:lnTo>
                    <a:pt x="1896" y="0"/>
                  </a:lnTo>
                  <a:cubicBezTo>
                    <a:pt x="1897" y="0"/>
                    <a:pt x="1899" y="1"/>
                    <a:pt x="1899" y="3"/>
                  </a:cubicBezTo>
                  <a:cubicBezTo>
                    <a:pt x="1899" y="4"/>
                    <a:pt x="1897" y="5"/>
                    <a:pt x="1896" y="5"/>
                  </a:cubicBezTo>
                  <a:lnTo>
                    <a:pt x="1891" y="5"/>
                  </a:lnTo>
                  <a:cubicBezTo>
                    <a:pt x="1889" y="5"/>
                    <a:pt x="1888" y="4"/>
                    <a:pt x="1888" y="3"/>
                  </a:cubicBezTo>
                  <a:cubicBezTo>
                    <a:pt x="1888" y="1"/>
                    <a:pt x="1889" y="0"/>
                    <a:pt x="1891" y="0"/>
                  </a:cubicBezTo>
                  <a:close/>
                  <a:moveTo>
                    <a:pt x="1907" y="0"/>
                  </a:moveTo>
                  <a:lnTo>
                    <a:pt x="1912" y="0"/>
                  </a:lnTo>
                  <a:cubicBezTo>
                    <a:pt x="1913" y="0"/>
                    <a:pt x="1915" y="1"/>
                    <a:pt x="1915" y="3"/>
                  </a:cubicBezTo>
                  <a:cubicBezTo>
                    <a:pt x="1915" y="4"/>
                    <a:pt x="1913" y="5"/>
                    <a:pt x="1912" y="5"/>
                  </a:cubicBezTo>
                  <a:lnTo>
                    <a:pt x="1907" y="5"/>
                  </a:lnTo>
                  <a:cubicBezTo>
                    <a:pt x="1905" y="5"/>
                    <a:pt x="1904" y="4"/>
                    <a:pt x="1904" y="3"/>
                  </a:cubicBezTo>
                  <a:cubicBezTo>
                    <a:pt x="1904" y="1"/>
                    <a:pt x="1905" y="0"/>
                    <a:pt x="1907" y="0"/>
                  </a:cubicBezTo>
                  <a:close/>
                  <a:moveTo>
                    <a:pt x="1923" y="0"/>
                  </a:moveTo>
                  <a:lnTo>
                    <a:pt x="1928" y="0"/>
                  </a:lnTo>
                  <a:cubicBezTo>
                    <a:pt x="1929" y="0"/>
                    <a:pt x="1931" y="1"/>
                    <a:pt x="1931" y="3"/>
                  </a:cubicBezTo>
                  <a:cubicBezTo>
                    <a:pt x="1931" y="4"/>
                    <a:pt x="1929" y="5"/>
                    <a:pt x="1928" y="5"/>
                  </a:cubicBezTo>
                  <a:lnTo>
                    <a:pt x="1923" y="5"/>
                  </a:lnTo>
                  <a:cubicBezTo>
                    <a:pt x="1921" y="5"/>
                    <a:pt x="1920" y="4"/>
                    <a:pt x="1920" y="3"/>
                  </a:cubicBezTo>
                  <a:cubicBezTo>
                    <a:pt x="1920" y="1"/>
                    <a:pt x="1921" y="0"/>
                    <a:pt x="1923" y="0"/>
                  </a:cubicBezTo>
                  <a:close/>
                  <a:moveTo>
                    <a:pt x="1939" y="0"/>
                  </a:moveTo>
                  <a:lnTo>
                    <a:pt x="1944" y="0"/>
                  </a:lnTo>
                  <a:cubicBezTo>
                    <a:pt x="1945" y="0"/>
                    <a:pt x="1947" y="1"/>
                    <a:pt x="1947" y="3"/>
                  </a:cubicBezTo>
                  <a:cubicBezTo>
                    <a:pt x="1947" y="4"/>
                    <a:pt x="1945" y="5"/>
                    <a:pt x="1944" y="5"/>
                  </a:cubicBezTo>
                  <a:lnTo>
                    <a:pt x="1939" y="5"/>
                  </a:lnTo>
                  <a:cubicBezTo>
                    <a:pt x="1937" y="5"/>
                    <a:pt x="1936" y="4"/>
                    <a:pt x="1936" y="3"/>
                  </a:cubicBezTo>
                  <a:cubicBezTo>
                    <a:pt x="1936" y="1"/>
                    <a:pt x="1937" y="0"/>
                    <a:pt x="1939" y="0"/>
                  </a:cubicBezTo>
                  <a:close/>
                  <a:moveTo>
                    <a:pt x="1955" y="0"/>
                  </a:moveTo>
                  <a:lnTo>
                    <a:pt x="1960" y="0"/>
                  </a:lnTo>
                  <a:cubicBezTo>
                    <a:pt x="1961" y="0"/>
                    <a:pt x="1963" y="1"/>
                    <a:pt x="1963" y="3"/>
                  </a:cubicBezTo>
                  <a:cubicBezTo>
                    <a:pt x="1963" y="4"/>
                    <a:pt x="1961" y="5"/>
                    <a:pt x="1960" y="5"/>
                  </a:cubicBezTo>
                  <a:lnTo>
                    <a:pt x="1955" y="5"/>
                  </a:lnTo>
                  <a:cubicBezTo>
                    <a:pt x="1953" y="5"/>
                    <a:pt x="1952" y="4"/>
                    <a:pt x="1952" y="3"/>
                  </a:cubicBezTo>
                  <a:cubicBezTo>
                    <a:pt x="1952" y="1"/>
                    <a:pt x="1953" y="0"/>
                    <a:pt x="1955" y="0"/>
                  </a:cubicBezTo>
                  <a:close/>
                  <a:moveTo>
                    <a:pt x="1971" y="0"/>
                  </a:moveTo>
                  <a:lnTo>
                    <a:pt x="1976" y="0"/>
                  </a:lnTo>
                  <a:cubicBezTo>
                    <a:pt x="1977" y="0"/>
                    <a:pt x="1979" y="1"/>
                    <a:pt x="1979" y="3"/>
                  </a:cubicBezTo>
                  <a:cubicBezTo>
                    <a:pt x="1979" y="4"/>
                    <a:pt x="1977" y="5"/>
                    <a:pt x="1976" y="5"/>
                  </a:cubicBezTo>
                  <a:lnTo>
                    <a:pt x="1971" y="5"/>
                  </a:lnTo>
                  <a:cubicBezTo>
                    <a:pt x="1969" y="5"/>
                    <a:pt x="1968" y="4"/>
                    <a:pt x="1968" y="3"/>
                  </a:cubicBezTo>
                  <a:cubicBezTo>
                    <a:pt x="1968" y="1"/>
                    <a:pt x="1969" y="0"/>
                    <a:pt x="1971" y="0"/>
                  </a:cubicBezTo>
                  <a:close/>
                  <a:moveTo>
                    <a:pt x="1987" y="0"/>
                  </a:moveTo>
                  <a:lnTo>
                    <a:pt x="1992" y="0"/>
                  </a:lnTo>
                  <a:cubicBezTo>
                    <a:pt x="1993" y="0"/>
                    <a:pt x="1995" y="1"/>
                    <a:pt x="1995" y="3"/>
                  </a:cubicBezTo>
                  <a:cubicBezTo>
                    <a:pt x="1995" y="4"/>
                    <a:pt x="1993" y="5"/>
                    <a:pt x="1992" y="5"/>
                  </a:cubicBezTo>
                  <a:lnTo>
                    <a:pt x="1987" y="5"/>
                  </a:lnTo>
                  <a:cubicBezTo>
                    <a:pt x="1985" y="5"/>
                    <a:pt x="1984" y="4"/>
                    <a:pt x="1984" y="3"/>
                  </a:cubicBezTo>
                  <a:cubicBezTo>
                    <a:pt x="1984" y="1"/>
                    <a:pt x="1985" y="0"/>
                    <a:pt x="1987" y="0"/>
                  </a:cubicBezTo>
                  <a:close/>
                  <a:moveTo>
                    <a:pt x="2003" y="0"/>
                  </a:moveTo>
                  <a:lnTo>
                    <a:pt x="2008" y="0"/>
                  </a:lnTo>
                  <a:cubicBezTo>
                    <a:pt x="2009" y="0"/>
                    <a:pt x="2011" y="1"/>
                    <a:pt x="2011" y="3"/>
                  </a:cubicBezTo>
                  <a:cubicBezTo>
                    <a:pt x="2011" y="4"/>
                    <a:pt x="2009" y="5"/>
                    <a:pt x="2008" y="5"/>
                  </a:cubicBezTo>
                  <a:lnTo>
                    <a:pt x="2003" y="5"/>
                  </a:lnTo>
                  <a:cubicBezTo>
                    <a:pt x="2001" y="5"/>
                    <a:pt x="2000" y="4"/>
                    <a:pt x="2000" y="3"/>
                  </a:cubicBezTo>
                  <a:cubicBezTo>
                    <a:pt x="2000" y="1"/>
                    <a:pt x="2001" y="0"/>
                    <a:pt x="2003" y="0"/>
                  </a:cubicBezTo>
                  <a:close/>
                  <a:moveTo>
                    <a:pt x="2019" y="0"/>
                  </a:moveTo>
                  <a:lnTo>
                    <a:pt x="2024" y="0"/>
                  </a:lnTo>
                  <a:cubicBezTo>
                    <a:pt x="2025" y="0"/>
                    <a:pt x="2027" y="1"/>
                    <a:pt x="2027" y="3"/>
                  </a:cubicBezTo>
                  <a:cubicBezTo>
                    <a:pt x="2027" y="4"/>
                    <a:pt x="2025" y="5"/>
                    <a:pt x="2024" y="5"/>
                  </a:cubicBezTo>
                  <a:lnTo>
                    <a:pt x="2019" y="5"/>
                  </a:lnTo>
                  <a:cubicBezTo>
                    <a:pt x="2017" y="5"/>
                    <a:pt x="2016" y="4"/>
                    <a:pt x="2016" y="3"/>
                  </a:cubicBezTo>
                  <a:cubicBezTo>
                    <a:pt x="2016" y="1"/>
                    <a:pt x="2017" y="0"/>
                    <a:pt x="2019" y="0"/>
                  </a:cubicBezTo>
                  <a:close/>
                  <a:moveTo>
                    <a:pt x="2035" y="0"/>
                  </a:moveTo>
                  <a:lnTo>
                    <a:pt x="2040" y="0"/>
                  </a:lnTo>
                  <a:cubicBezTo>
                    <a:pt x="2041" y="0"/>
                    <a:pt x="2043" y="1"/>
                    <a:pt x="2043" y="3"/>
                  </a:cubicBezTo>
                  <a:cubicBezTo>
                    <a:pt x="2043" y="4"/>
                    <a:pt x="2041" y="5"/>
                    <a:pt x="2040" y="5"/>
                  </a:cubicBezTo>
                  <a:lnTo>
                    <a:pt x="2035" y="5"/>
                  </a:lnTo>
                  <a:cubicBezTo>
                    <a:pt x="2033" y="5"/>
                    <a:pt x="2032" y="4"/>
                    <a:pt x="2032" y="3"/>
                  </a:cubicBezTo>
                  <a:cubicBezTo>
                    <a:pt x="2032" y="1"/>
                    <a:pt x="2033" y="0"/>
                    <a:pt x="2035" y="0"/>
                  </a:cubicBezTo>
                  <a:close/>
                  <a:moveTo>
                    <a:pt x="2051" y="0"/>
                  </a:moveTo>
                  <a:lnTo>
                    <a:pt x="2056" y="0"/>
                  </a:lnTo>
                  <a:cubicBezTo>
                    <a:pt x="2057" y="0"/>
                    <a:pt x="2059" y="1"/>
                    <a:pt x="2059" y="3"/>
                  </a:cubicBezTo>
                  <a:cubicBezTo>
                    <a:pt x="2059" y="4"/>
                    <a:pt x="2057" y="5"/>
                    <a:pt x="2056" y="5"/>
                  </a:cubicBezTo>
                  <a:lnTo>
                    <a:pt x="2051" y="5"/>
                  </a:lnTo>
                  <a:cubicBezTo>
                    <a:pt x="2049" y="5"/>
                    <a:pt x="2048" y="4"/>
                    <a:pt x="2048" y="3"/>
                  </a:cubicBezTo>
                  <a:cubicBezTo>
                    <a:pt x="2048" y="1"/>
                    <a:pt x="2049" y="0"/>
                    <a:pt x="2051" y="0"/>
                  </a:cubicBezTo>
                  <a:close/>
                  <a:moveTo>
                    <a:pt x="2067" y="0"/>
                  </a:moveTo>
                  <a:lnTo>
                    <a:pt x="2072" y="0"/>
                  </a:lnTo>
                  <a:cubicBezTo>
                    <a:pt x="2073" y="0"/>
                    <a:pt x="2075" y="1"/>
                    <a:pt x="2075" y="3"/>
                  </a:cubicBezTo>
                  <a:cubicBezTo>
                    <a:pt x="2075" y="4"/>
                    <a:pt x="2073" y="5"/>
                    <a:pt x="2072" y="5"/>
                  </a:cubicBezTo>
                  <a:lnTo>
                    <a:pt x="2067" y="5"/>
                  </a:lnTo>
                  <a:cubicBezTo>
                    <a:pt x="2065" y="5"/>
                    <a:pt x="2064" y="4"/>
                    <a:pt x="2064" y="3"/>
                  </a:cubicBezTo>
                  <a:cubicBezTo>
                    <a:pt x="2064" y="1"/>
                    <a:pt x="2065" y="0"/>
                    <a:pt x="2067" y="0"/>
                  </a:cubicBezTo>
                  <a:close/>
                  <a:moveTo>
                    <a:pt x="2083" y="0"/>
                  </a:moveTo>
                  <a:lnTo>
                    <a:pt x="2088" y="0"/>
                  </a:lnTo>
                  <a:cubicBezTo>
                    <a:pt x="2089" y="0"/>
                    <a:pt x="2091" y="1"/>
                    <a:pt x="2091" y="3"/>
                  </a:cubicBezTo>
                  <a:cubicBezTo>
                    <a:pt x="2091" y="4"/>
                    <a:pt x="2089" y="5"/>
                    <a:pt x="2088" y="5"/>
                  </a:cubicBezTo>
                  <a:lnTo>
                    <a:pt x="2083" y="5"/>
                  </a:lnTo>
                  <a:cubicBezTo>
                    <a:pt x="2081" y="5"/>
                    <a:pt x="2080" y="4"/>
                    <a:pt x="2080" y="3"/>
                  </a:cubicBezTo>
                  <a:cubicBezTo>
                    <a:pt x="2080" y="1"/>
                    <a:pt x="2081" y="0"/>
                    <a:pt x="2083" y="0"/>
                  </a:cubicBezTo>
                  <a:close/>
                  <a:moveTo>
                    <a:pt x="2099" y="0"/>
                  </a:moveTo>
                  <a:lnTo>
                    <a:pt x="2104" y="0"/>
                  </a:lnTo>
                  <a:cubicBezTo>
                    <a:pt x="2105" y="0"/>
                    <a:pt x="2107" y="1"/>
                    <a:pt x="2107" y="3"/>
                  </a:cubicBezTo>
                  <a:cubicBezTo>
                    <a:pt x="2107" y="4"/>
                    <a:pt x="2105" y="5"/>
                    <a:pt x="2104" y="5"/>
                  </a:cubicBezTo>
                  <a:lnTo>
                    <a:pt x="2099" y="5"/>
                  </a:lnTo>
                  <a:cubicBezTo>
                    <a:pt x="2097" y="5"/>
                    <a:pt x="2096" y="4"/>
                    <a:pt x="2096" y="3"/>
                  </a:cubicBezTo>
                  <a:cubicBezTo>
                    <a:pt x="2096" y="1"/>
                    <a:pt x="2097" y="0"/>
                    <a:pt x="2099" y="0"/>
                  </a:cubicBezTo>
                  <a:close/>
                  <a:moveTo>
                    <a:pt x="2115" y="0"/>
                  </a:moveTo>
                  <a:lnTo>
                    <a:pt x="2120" y="0"/>
                  </a:lnTo>
                  <a:cubicBezTo>
                    <a:pt x="2121" y="0"/>
                    <a:pt x="2123" y="1"/>
                    <a:pt x="2123" y="3"/>
                  </a:cubicBezTo>
                  <a:cubicBezTo>
                    <a:pt x="2123" y="4"/>
                    <a:pt x="2121" y="5"/>
                    <a:pt x="2120" y="5"/>
                  </a:cubicBezTo>
                  <a:lnTo>
                    <a:pt x="2115" y="5"/>
                  </a:lnTo>
                  <a:cubicBezTo>
                    <a:pt x="2113" y="5"/>
                    <a:pt x="2112" y="4"/>
                    <a:pt x="2112" y="3"/>
                  </a:cubicBezTo>
                  <a:cubicBezTo>
                    <a:pt x="2112" y="1"/>
                    <a:pt x="2113" y="0"/>
                    <a:pt x="2115" y="0"/>
                  </a:cubicBezTo>
                  <a:close/>
                  <a:moveTo>
                    <a:pt x="2131" y="0"/>
                  </a:moveTo>
                  <a:lnTo>
                    <a:pt x="2136" y="0"/>
                  </a:lnTo>
                  <a:cubicBezTo>
                    <a:pt x="2137" y="0"/>
                    <a:pt x="2139" y="1"/>
                    <a:pt x="2139" y="3"/>
                  </a:cubicBezTo>
                  <a:cubicBezTo>
                    <a:pt x="2139" y="4"/>
                    <a:pt x="2137" y="5"/>
                    <a:pt x="2136" y="5"/>
                  </a:cubicBezTo>
                  <a:lnTo>
                    <a:pt x="2131" y="5"/>
                  </a:lnTo>
                  <a:cubicBezTo>
                    <a:pt x="2129" y="5"/>
                    <a:pt x="2128" y="4"/>
                    <a:pt x="2128" y="3"/>
                  </a:cubicBezTo>
                  <a:cubicBezTo>
                    <a:pt x="2128" y="1"/>
                    <a:pt x="2129" y="0"/>
                    <a:pt x="2131" y="0"/>
                  </a:cubicBezTo>
                  <a:close/>
                  <a:moveTo>
                    <a:pt x="2147" y="0"/>
                  </a:moveTo>
                  <a:lnTo>
                    <a:pt x="2152" y="0"/>
                  </a:lnTo>
                  <a:cubicBezTo>
                    <a:pt x="2153" y="0"/>
                    <a:pt x="2155" y="1"/>
                    <a:pt x="2155" y="3"/>
                  </a:cubicBezTo>
                  <a:cubicBezTo>
                    <a:pt x="2155" y="4"/>
                    <a:pt x="2153" y="5"/>
                    <a:pt x="2152" y="5"/>
                  </a:cubicBezTo>
                  <a:lnTo>
                    <a:pt x="2147" y="5"/>
                  </a:lnTo>
                  <a:cubicBezTo>
                    <a:pt x="2145" y="5"/>
                    <a:pt x="2144" y="4"/>
                    <a:pt x="2144" y="3"/>
                  </a:cubicBezTo>
                  <a:cubicBezTo>
                    <a:pt x="2144" y="1"/>
                    <a:pt x="2145" y="0"/>
                    <a:pt x="2147" y="0"/>
                  </a:cubicBezTo>
                  <a:close/>
                  <a:moveTo>
                    <a:pt x="2163" y="0"/>
                  </a:moveTo>
                  <a:lnTo>
                    <a:pt x="2168" y="0"/>
                  </a:lnTo>
                  <a:cubicBezTo>
                    <a:pt x="2169" y="0"/>
                    <a:pt x="2171" y="1"/>
                    <a:pt x="2171" y="3"/>
                  </a:cubicBezTo>
                  <a:cubicBezTo>
                    <a:pt x="2171" y="4"/>
                    <a:pt x="2169" y="5"/>
                    <a:pt x="2168" y="5"/>
                  </a:cubicBezTo>
                  <a:lnTo>
                    <a:pt x="2163" y="5"/>
                  </a:lnTo>
                  <a:cubicBezTo>
                    <a:pt x="2161" y="5"/>
                    <a:pt x="2160" y="4"/>
                    <a:pt x="2160" y="3"/>
                  </a:cubicBezTo>
                  <a:cubicBezTo>
                    <a:pt x="2160" y="1"/>
                    <a:pt x="2161" y="0"/>
                    <a:pt x="2163" y="0"/>
                  </a:cubicBezTo>
                  <a:close/>
                  <a:moveTo>
                    <a:pt x="2179" y="0"/>
                  </a:moveTo>
                  <a:lnTo>
                    <a:pt x="2184" y="0"/>
                  </a:lnTo>
                  <a:cubicBezTo>
                    <a:pt x="2185" y="0"/>
                    <a:pt x="2187" y="1"/>
                    <a:pt x="2187" y="3"/>
                  </a:cubicBezTo>
                  <a:cubicBezTo>
                    <a:pt x="2187" y="4"/>
                    <a:pt x="2185" y="5"/>
                    <a:pt x="2184" y="5"/>
                  </a:cubicBezTo>
                  <a:lnTo>
                    <a:pt x="2179" y="5"/>
                  </a:lnTo>
                  <a:cubicBezTo>
                    <a:pt x="2177" y="5"/>
                    <a:pt x="2176" y="4"/>
                    <a:pt x="2176" y="3"/>
                  </a:cubicBezTo>
                  <a:cubicBezTo>
                    <a:pt x="2176" y="1"/>
                    <a:pt x="2177" y="0"/>
                    <a:pt x="2179" y="0"/>
                  </a:cubicBezTo>
                  <a:close/>
                  <a:moveTo>
                    <a:pt x="2195" y="0"/>
                  </a:moveTo>
                  <a:lnTo>
                    <a:pt x="2200" y="0"/>
                  </a:lnTo>
                  <a:cubicBezTo>
                    <a:pt x="2201" y="0"/>
                    <a:pt x="2203" y="1"/>
                    <a:pt x="2203" y="3"/>
                  </a:cubicBezTo>
                  <a:cubicBezTo>
                    <a:pt x="2203" y="4"/>
                    <a:pt x="2201" y="5"/>
                    <a:pt x="2200" y="5"/>
                  </a:cubicBezTo>
                  <a:lnTo>
                    <a:pt x="2195" y="5"/>
                  </a:lnTo>
                  <a:cubicBezTo>
                    <a:pt x="2193" y="5"/>
                    <a:pt x="2192" y="4"/>
                    <a:pt x="2192" y="3"/>
                  </a:cubicBezTo>
                  <a:cubicBezTo>
                    <a:pt x="2192" y="1"/>
                    <a:pt x="2193" y="0"/>
                    <a:pt x="2195" y="0"/>
                  </a:cubicBezTo>
                  <a:close/>
                  <a:moveTo>
                    <a:pt x="2211" y="0"/>
                  </a:moveTo>
                  <a:lnTo>
                    <a:pt x="2216" y="0"/>
                  </a:lnTo>
                  <a:cubicBezTo>
                    <a:pt x="2217" y="0"/>
                    <a:pt x="2219" y="1"/>
                    <a:pt x="2219" y="3"/>
                  </a:cubicBezTo>
                  <a:cubicBezTo>
                    <a:pt x="2219" y="4"/>
                    <a:pt x="2217" y="5"/>
                    <a:pt x="2216" y="5"/>
                  </a:cubicBezTo>
                  <a:lnTo>
                    <a:pt x="2211" y="5"/>
                  </a:lnTo>
                  <a:cubicBezTo>
                    <a:pt x="2209" y="5"/>
                    <a:pt x="2208" y="4"/>
                    <a:pt x="2208" y="3"/>
                  </a:cubicBezTo>
                  <a:cubicBezTo>
                    <a:pt x="2208" y="1"/>
                    <a:pt x="2209" y="0"/>
                    <a:pt x="2211" y="0"/>
                  </a:cubicBezTo>
                  <a:close/>
                  <a:moveTo>
                    <a:pt x="2227" y="0"/>
                  </a:moveTo>
                  <a:lnTo>
                    <a:pt x="2232" y="0"/>
                  </a:lnTo>
                  <a:cubicBezTo>
                    <a:pt x="2233" y="0"/>
                    <a:pt x="2235" y="1"/>
                    <a:pt x="2235" y="3"/>
                  </a:cubicBezTo>
                  <a:cubicBezTo>
                    <a:pt x="2235" y="4"/>
                    <a:pt x="2233" y="5"/>
                    <a:pt x="2232" y="5"/>
                  </a:cubicBezTo>
                  <a:lnTo>
                    <a:pt x="2227" y="5"/>
                  </a:lnTo>
                  <a:cubicBezTo>
                    <a:pt x="2225" y="5"/>
                    <a:pt x="2224" y="4"/>
                    <a:pt x="2224" y="3"/>
                  </a:cubicBezTo>
                  <a:cubicBezTo>
                    <a:pt x="2224" y="1"/>
                    <a:pt x="2225" y="0"/>
                    <a:pt x="2227" y="0"/>
                  </a:cubicBezTo>
                  <a:close/>
                  <a:moveTo>
                    <a:pt x="2243" y="0"/>
                  </a:moveTo>
                  <a:lnTo>
                    <a:pt x="2248" y="0"/>
                  </a:lnTo>
                  <a:cubicBezTo>
                    <a:pt x="2249" y="0"/>
                    <a:pt x="2251" y="1"/>
                    <a:pt x="2251" y="3"/>
                  </a:cubicBezTo>
                  <a:cubicBezTo>
                    <a:pt x="2251" y="4"/>
                    <a:pt x="2249" y="5"/>
                    <a:pt x="2248" y="5"/>
                  </a:cubicBezTo>
                  <a:lnTo>
                    <a:pt x="2243" y="5"/>
                  </a:lnTo>
                  <a:cubicBezTo>
                    <a:pt x="2241" y="5"/>
                    <a:pt x="2240" y="4"/>
                    <a:pt x="2240" y="3"/>
                  </a:cubicBezTo>
                  <a:cubicBezTo>
                    <a:pt x="2240" y="1"/>
                    <a:pt x="2241" y="0"/>
                    <a:pt x="2243" y="0"/>
                  </a:cubicBezTo>
                  <a:close/>
                  <a:moveTo>
                    <a:pt x="2259" y="0"/>
                  </a:moveTo>
                  <a:lnTo>
                    <a:pt x="2264" y="0"/>
                  </a:lnTo>
                  <a:cubicBezTo>
                    <a:pt x="2265" y="0"/>
                    <a:pt x="2267" y="1"/>
                    <a:pt x="2267" y="3"/>
                  </a:cubicBezTo>
                  <a:cubicBezTo>
                    <a:pt x="2267" y="4"/>
                    <a:pt x="2265" y="5"/>
                    <a:pt x="2264" y="5"/>
                  </a:cubicBezTo>
                  <a:lnTo>
                    <a:pt x="2259" y="5"/>
                  </a:lnTo>
                  <a:cubicBezTo>
                    <a:pt x="2257" y="5"/>
                    <a:pt x="2256" y="4"/>
                    <a:pt x="2256" y="3"/>
                  </a:cubicBezTo>
                  <a:cubicBezTo>
                    <a:pt x="2256" y="1"/>
                    <a:pt x="2257" y="0"/>
                    <a:pt x="2259" y="0"/>
                  </a:cubicBezTo>
                  <a:close/>
                  <a:moveTo>
                    <a:pt x="2275" y="0"/>
                  </a:moveTo>
                  <a:lnTo>
                    <a:pt x="2280" y="0"/>
                  </a:lnTo>
                  <a:cubicBezTo>
                    <a:pt x="2281" y="0"/>
                    <a:pt x="2283" y="1"/>
                    <a:pt x="2283" y="3"/>
                  </a:cubicBezTo>
                  <a:cubicBezTo>
                    <a:pt x="2283" y="4"/>
                    <a:pt x="2281" y="5"/>
                    <a:pt x="2280" y="5"/>
                  </a:cubicBezTo>
                  <a:lnTo>
                    <a:pt x="2275" y="5"/>
                  </a:lnTo>
                  <a:cubicBezTo>
                    <a:pt x="2273" y="5"/>
                    <a:pt x="2272" y="4"/>
                    <a:pt x="2272" y="3"/>
                  </a:cubicBezTo>
                  <a:cubicBezTo>
                    <a:pt x="2272" y="1"/>
                    <a:pt x="2273" y="0"/>
                    <a:pt x="2275" y="0"/>
                  </a:cubicBezTo>
                  <a:close/>
                  <a:moveTo>
                    <a:pt x="2291" y="0"/>
                  </a:moveTo>
                  <a:lnTo>
                    <a:pt x="2296" y="0"/>
                  </a:lnTo>
                  <a:cubicBezTo>
                    <a:pt x="2297" y="0"/>
                    <a:pt x="2299" y="1"/>
                    <a:pt x="2299" y="3"/>
                  </a:cubicBezTo>
                  <a:cubicBezTo>
                    <a:pt x="2299" y="4"/>
                    <a:pt x="2297" y="5"/>
                    <a:pt x="2296" y="5"/>
                  </a:cubicBezTo>
                  <a:lnTo>
                    <a:pt x="2291" y="5"/>
                  </a:lnTo>
                  <a:cubicBezTo>
                    <a:pt x="2289" y="5"/>
                    <a:pt x="2288" y="4"/>
                    <a:pt x="2288" y="3"/>
                  </a:cubicBezTo>
                  <a:cubicBezTo>
                    <a:pt x="2288" y="1"/>
                    <a:pt x="2289" y="0"/>
                    <a:pt x="2291" y="0"/>
                  </a:cubicBezTo>
                  <a:close/>
                  <a:moveTo>
                    <a:pt x="2307" y="0"/>
                  </a:moveTo>
                  <a:lnTo>
                    <a:pt x="2312" y="0"/>
                  </a:lnTo>
                  <a:cubicBezTo>
                    <a:pt x="2313" y="0"/>
                    <a:pt x="2315" y="1"/>
                    <a:pt x="2315" y="3"/>
                  </a:cubicBezTo>
                  <a:cubicBezTo>
                    <a:pt x="2315" y="4"/>
                    <a:pt x="2313" y="5"/>
                    <a:pt x="2312" y="5"/>
                  </a:cubicBezTo>
                  <a:lnTo>
                    <a:pt x="2307" y="5"/>
                  </a:lnTo>
                  <a:cubicBezTo>
                    <a:pt x="2305" y="5"/>
                    <a:pt x="2304" y="4"/>
                    <a:pt x="2304" y="3"/>
                  </a:cubicBezTo>
                  <a:cubicBezTo>
                    <a:pt x="2304" y="1"/>
                    <a:pt x="2305" y="0"/>
                    <a:pt x="2307" y="0"/>
                  </a:cubicBezTo>
                  <a:close/>
                  <a:moveTo>
                    <a:pt x="2323" y="0"/>
                  </a:moveTo>
                  <a:lnTo>
                    <a:pt x="2328" y="0"/>
                  </a:lnTo>
                  <a:cubicBezTo>
                    <a:pt x="2329" y="0"/>
                    <a:pt x="2331" y="1"/>
                    <a:pt x="2331" y="3"/>
                  </a:cubicBezTo>
                  <a:cubicBezTo>
                    <a:pt x="2331" y="4"/>
                    <a:pt x="2329" y="5"/>
                    <a:pt x="2328" y="5"/>
                  </a:cubicBezTo>
                  <a:lnTo>
                    <a:pt x="2323" y="5"/>
                  </a:lnTo>
                  <a:cubicBezTo>
                    <a:pt x="2321" y="5"/>
                    <a:pt x="2320" y="4"/>
                    <a:pt x="2320" y="3"/>
                  </a:cubicBezTo>
                  <a:cubicBezTo>
                    <a:pt x="2320" y="1"/>
                    <a:pt x="2321" y="0"/>
                    <a:pt x="2323" y="0"/>
                  </a:cubicBezTo>
                  <a:close/>
                  <a:moveTo>
                    <a:pt x="2339" y="0"/>
                  </a:moveTo>
                  <a:lnTo>
                    <a:pt x="2344" y="0"/>
                  </a:lnTo>
                  <a:cubicBezTo>
                    <a:pt x="2345" y="0"/>
                    <a:pt x="2347" y="1"/>
                    <a:pt x="2347" y="3"/>
                  </a:cubicBezTo>
                  <a:cubicBezTo>
                    <a:pt x="2347" y="4"/>
                    <a:pt x="2345" y="5"/>
                    <a:pt x="2344" y="5"/>
                  </a:cubicBezTo>
                  <a:lnTo>
                    <a:pt x="2339" y="5"/>
                  </a:lnTo>
                  <a:cubicBezTo>
                    <a:pt x="2337" y="5"/>
                    <a:pt x="2336" y="4"/>
                    <a:pt x="2336" y="3"/>
                  </a:cubicBezTo>
                  <a:cubicBezTo>
                    <a:pt x="2336" y="1"/>
                    <a:pt x="2337" y="0"/>
                    <a:pt x="2339" y="0"/>
                  </a:cubicBezTo>
                  <a:close/>
                  <a:moveTo>
                    <a:pt x="2355" y="0"/>
                  </a:moveTo>
                  <a:lnTo>
                    <a:pt x="2360" y="0"/>
                  </a:lnTo>
                  <a:cubicBezTo>
                    <a:pt x="2361" y="0"/>
                    <a:pt x="2363" y="1"/>
                    <a:pt x="2363" y="3"/>
                  </a:cubicBezTo>
                  <a:cubicBezTo>
                    <a:pt x="2363" y="4"/>
                    <a:pt x="2361" y="5"/>
                    <a:pt x="2360" y="5"/>
                  </a:cubicBezTo>
                  <a:lnTo>
                    <a:pt x="2355" y="5"/>
                  </a:lnTo>
                  <a:cubicBezTo>
                    <a:pt x="2353" y="5"/>
                    <a:pt x="2352" y="4"/>
                    <a:pt x="2352" y="3"/>
                  </a:cubicBezTo>
                  <a:cubicBezTo>
                    <a:pt x="2352" y="1"/>
                    <a:pt x="2353" y="0"/>
                    <a:pt x="2355" y="0"/>
                  </a:cubicBezTo>
                  <a:close/>
                  <a:moveTo>
                    <a:pt x="2371" y="0"/>
                  </a:moveTo>
                  <a:lnTo>
                    <a:pt x="2376" y="0"/>
                  </a:lnTo>
                  <a:cubicBezTo>
                    <a:pt x="2377" y="0"/>
                    <a:pt x="2379" y="1"/>
                    <a:pt x="2379" y="3"/>
                  </a:cubicBezTo>
                  <a:cubicBezTo>
                    <a:pt x="2379" y="4"/>
                    <a:pt x="2377" y="5"/>
                    <a:pt x="2376" y="5"/>
                  </a:cubicBezTo>
                  <a:lnTo>
                    <a:pt x="2371" y="5"/>
                  </a:lnTo>
                  <a:cubicBezTo>
                    <a:pt x="2369" y="5"/>
                    <a:pt x="2368" y="4"/>
                    <a:pt x="2368" y="3"/>
                  </a:cubicBezTo>
                  <a:cubicBezTo>
                    <a:pt x="2368" y="1"/>
                    <a:pt x="2369" y="0"/>
                    <a:pt x="2371" y="0"/>
                  </a:cubicBezTo>
                  <a:close/>
                  <a:moveTo>
                    <a:pt x="2387" y="0"/>
                  </a:moveTo>
                  <a:lnTo>
                    <a:pt x="2392" y="0"/>
                  </a:lnTo>
                  <a:cubicBezTo>
                    <a:pt x="2393" y="0"/>
                    <a:pt x="2395" y="1"/>
                    <a:pt x="2395" y="3"/>
                  </a:cubicBezTo>
                  <a:cubicBezTo>
                    <a:pt x="2395" y="4"/>
                    <a:pt x="2393" y="5"/>
                    <a:pt x="2392" y="5"/>
                  </a:cubicBezTo>
                  <a:lnTo>
                    <a:pt x="2387" y="5"/>
                  </a:lnTo>
                  <a:cubicBezTo>
                    <a:pt x="2385" y="5"/>
                    <a:pt x="2384" y="4"/>
                    <a:pt x="2384" y="3"/>
                  </a:cubicBezTo>
                  <a:cubicBezTo>
                    <a:pt x="2384" y="1"/>
                    <a:pt x="2385" y="0"/>
                    <a:pt x="2387" y="0"/>
                  </a:cubicBezTo>
                  <a:close/>
                  <a:moveTo>
                    <a:pt x="2403" y="0"/>
                  </a:moveTo>
                  <a:lnTo>
                    <a:pt x="2408" y="0"/>
                  </a:lnTo>
                  <a:cubicBezTo>
                    <a:pt x="2409" y="0"/>
                    <a:pt x="2411" y="1"/>
                    <a:pt x="2411" y="3"/>
                  </a:cubicBezTo>
                  <a:cubicBezTo>
                    <a:pt x="2411" y="4"/>
                    <a:pt x="2409" y="5"/>
                    <a:pt x="2408" y="5"/>
                  </a:cubicBezTo>
                  <a:lnTo>
                    <a:pt x="2403" y="5"/>
                  </a:lnTo>
                  <a:cubicBezTo>
                    <a:pt x="2401" y="5"/>
                    <a:pt x="2400" y="4"/>
                    <a:pt x="2400" y="3"/>
                  </a:cubicBezTo>
                  <a:cubicBezTo>
                    <a:pt x="2400" y="1"/>
                    <a:pt x="2401" y="0"/>
                    <a:pt x="2403" y="0"/>
                  </a:cubicBezTo>
                  <a:close/>
                  <a:moveTo>
                    <a:pt x="2419" y="0"/>
                  </a:moveTo>
                  <a:lnTo>
                    <a:pt x="2424" y="0"/>
                  </a:lnTo>
                  <a:cubicBezTo>
                    <a:pt x="2425" y="0"/>
                    <a:pt x="2427" y="1"/>
                    <a:pt x="2427" y="3"/>
                  </a:cubicBezTo>
                  <a:cubicBezTo>
                    <a:pt x="2427" y="4"/>
                    <a:pt x="2425" y="5"/>
                    <a:pt x="2424" y="5"/>
                  </a:cubicBezTo>
                  <a:lnTo>
                    <a:pt x="2419" y="5"/>
                  </a:lnTo>
                  <a:cubicBezTo>
                    <a:pt x="2417" y="5"/>
                    <a:pt x="2416" y="4"/>
                    <a:pt x="2416" y="3"/>
                  </a:cubicBezTo>
                  <a:cubicBezTo>
                    <a:pt x="2416" y="1"/>
                    <a:pt x="2417" y="0"/>
                    <a:pt x="2419" y="0"/>
                  </a:cubicBezTo>
                  <a:close/>
                  <a:moveTo>
                    <a:pt x="2435" y="0"/>
                  </a:moveTo>
                  <a:lnTo>
                    <a:pt x="2440" y="0"/>
                  </a:lnTo>
                  <a:cubicBezTo>
                    <a:pt x="2441" y="0"/>
                    <a:pt x="2443" y="1"/>
                    <a:pt x="2443" y="3"/>
                  </a:cubicBezTo>
                  <a:cubicBezTo>
                    <a:pt x="2443" y="4"/>
                    <a:pt x="2441" y="5"/>
                    <a:pt x="2440" y="5"/>
                  </a:cubicBezTo>
                  <a:lnTo>
                    <a:pt x="2435" y="5"/>
                  </a:lnTo>
                  <a:cubicBezTo>
                    <a:pt x="2433" y="5"/>
                    <a:pt x="2432" y="4"/>
                    <a:pt x="2432" y="3"/>
                  </a:cubicBezTo>
                  <a:cubicBezTo>
                    <a:pt x="2432" y="1"/>
                    <a:pt x="2433" y="0"/>
                    <a:pt x="2435" y="0"/>
                  </a:cubicBezTo>
                  <a:close/>
                  <a:moveTo>
                    <a:pt x="2451" y="0"/>
                  </a:moveTo>
                  <a:lnTo>
                    <a:pt x="2456" y="0"/>
                  </a:lnTo>
                  <a:cubicBezTo>
                    <a:pt x="2457" y="0"/>
                    <a:pt x="2459" y="1"/>
                    <a:pt x="2459" y="3"/>
                  </a:cubicBezTo>
                  <a:cubicBezTo>
                    <a:pt x="2459" y="4"/>
                    <a:pt x="2457" y="5"/>
                    <a:pt x="2456" y="5"/>
                  </a:cubicBezTo>
                  <a:lnTo>
                    <a:pt x="2451" y="5"/>
                  </a:lnTo>
                  <a:cubicBezTo>
                    <a:pt x="2449" y="5"/>
                    <a:pt x="2448" y="4"/>
                    <a:pt x="2448" y="3"/>
                  </a:cubicBezTo>
                  <a:cubicBezTo>
                    <a:pt x="2448" y="1"/>
                    <a:pt x="2449" y="0"/>
                    <a:pt x="2451" y="0"/>
                  </a:cubicBezTo>
                  <a:close/>
                  <a:moveTo>
                    <a:pt x="2467" y="0"/>
                  </a:moveTo>
                  <a:lnTo>
                    <a:pt x="2472" y="0"/>
                  </a:lnTo>
                  <a:cubicBezTo>
                    <a:pt x="2473" y="0"/>
                    <a:pt x="2475" y="1"/>
                    <a:pt x="2475" y="3"/>
                  </a:cubicBezTo>
                  <a:cubicBezTo>
                    <a:pt x="2475" y="4"/>
                    <a:pt x="2473" y="5"/>
                    <a:pt x="2472" y="5"/>
                  </a:cubicBezTo>
                  <a:lnTo>
                    <a:pt x="2467" y="5"/>
                  </a:lnTo>
                  <a:cubicBezTo>
                    <a:pt x="2465" y="5"/>
                    <a:pt x="2464" y="4"/>
                    <a:pt x="2464" y="3"/>
                  </a:cubicBezTo>
                  <a:cubicBezTo>
                    <a:pt x="2464" y="1"/>
                    <a:pt x="2465" y="0"/>
                    <a:pt x="2467" y="0"/>
                  </a:cubicBezTo>
                  <a:close/>
                  <a:moveTo>
                    <a:pt x="2483" y="0"/>
                  </a:moveTo>
                  <a:lnTo>
                    <a:pt x="2488" y="0"/>
                  </a:lnTo>
                  <a:cubicBezTo>
                    <a:pt x="2489" y="0"/>
                    <a:pt x="2491" y="1"/>
                    <a:pt x="2491" y="3"/>
                  </a:cubicBezTo>
                  <a:cubicBezTo>
                    <a:pt x="2491" y="4"/>
                    <a:pt x="2489" y="5"/>
                    <a:pt x="2488" y="5"/>
                  </a:cubicBezTo>
                  <a:lnTo>
                    <a:pt x="2483" y="5"/>
                  </a:lnTo>
                  <a:cubicBezTo>
                    <a:pt x="2481" y="5"/>
                    <a:pt x="2480" y="4"/>
                    <a:pt x="2480" y="3"/>
                  </a:cubicBezTo>
                  <a:cubicBezTo>
                    <a:pt x="2480" y="1"/>
                    <a:pt x="2481" y="0"/>
                    <a:pt x="2483" y="0"/>
                  </a:cubicBezTo>
                  <a:close/>
                  <a:moveTo>
                    <a:pt x="2499" y="0"/>
                  </a:moveTo>
                  <a:lnTo>
                    <a:pt x="2504" y="0"/>
                  </a:lnTo>
                  <a:cubicBezTo>
                    <a:pt x="2505" y="0"/>
                    <a:pt x="2507" y="1"/>
                    <a:pt x="2507" y="3"/>
                  </a:cubicBezTo>
                  <a:cubicBezTo>
                    <a:pt x="2507" y="4"/>
                    <a:pt x="2505" y="5"/>
                    <a:pt x="2504" y="5"/>
                  </a:cubicBezTo>
                  <a:lnTo>
                    <a:pt x="2499" y="5"/>
                  </a:lnTo>
                  <a:cubicBezTo>
                    <a:pt x="2497" y="5"/>
                    <a:pt x="2496" y="4"/>
                    <a:pt x="2496" y="3"/>
                  </a:cubicBezTo>
                  <a:cubicBezTo>
                    <a:pt x="2496" y="1"/>
                    <a:pt x="2497" y="0"/>
                    <a:pt x="2499" y="0"/>
                  </a:cubicBezTo>
                  <a:close/>
                  <a:moveTo>
                    <a:pt x="2515" y="0"/>
                  </a:moveTo>
                  <a:lnTo>
                    <a:pt x="2520" y="0"/>
                  </a:lnTo>
                  <a:cubicBezTo>
                    <a:pt x="2521" y="0"/>
                    <a:pt x="2523" y="1"/>
                    <a:pt x="2523" y="3"/>
                  </a:cubicBezTo>
                  <a:cubicBezTo>
                    <a:pt x="2523" y="4"/>
                    <a:pt x="2521" y="5"/>
                    <a:pt x="2520" y="5"/>
                  </a:cubicBezTo>
                  <a:lnTo>
                    <a:pt x="2515" y="5"/>
                  </a:lnTo>
                  <a:cubicBezTo>
                    <a:pt x="2513" y="5"/>
                    <a:pt x="2512" y="4"/>
                    <a:pt x="2512" y="3"/>
                  </a:cubicBezTo>
                  <a:cubicBezTo>
                    <a:pt x="2512" y="1"/>
                    <a:pt x="2513" y="0"/>
                    <a:pt x="2515" y="0"/>
                  </a:cubicBezTo>
                  <a:close/>
                  <a:moveTo>
                    <a:pt x="2531" y="0"/>
                  </a:moveTo>
                  <a:lnTo>
                    <a:pt x="2536" y="0"/>
                  </a:lnTo>
                  <a:cubicBezTo>
                    <a:pt x="2537" y="0"/>
                    <a:pt x="2539" y="1"/>
                    <a:pt x="2539" y="3"/>
                  </a:cubicBezTo>
                  <a:cubicBezTo>
                    <a:pt x="2539" y="4"/>
                    <a:pt x="2537" y="5"/>
                    <a:pt x="2536" y="5"/>
                  </a:cubicBezTo>
                  <a:lnTo>
                    <a:pt x="2531" y="5"/>
                  </a:lnTo>
                  <a:cubicBezTo>
                    <a:pt x="2529" y="5"/>
                    <a:pt x="2528" y="4"/>
                    <a:pt x="2528" y="3"/>
                  </a:cubicBezTo>
                  <a:cubicBezTo>
                    <a:pt x="2528" y="1"/>
                    <a:pt x="2529" y="0"/>
                    <a:pt x="2531" y="0"/>
                  </a:cubicBezTo>
                  <a:close/>
                  <a:moveTo>
                    <a:pt x="2547" y="0"/>
                  </a:moveTo>
                  <a:lnTo>
                    <a:pt x="2552" y="0"/>
                  </a:lnTo>
                  <a:cubicBezTo>
                    <a:pt x="2553" y="0"/>
                    <a:pt x="2555" y="1"/>
                    <a:pt x="2555" y="3"/>
                  </a:cubicBezTo>
                  <a:cubicBezTo>
                    <a:pt x="2555" y="4"/>
                    <a:pt x="2553" y="5"/>
                    <a:pt x="2552" y="5"/>
                  </a:cubicBezTo>
                  <a:lnTo>
                    <a:pt x="2547" y="5"/>
                  </a:lnTo>
                  <a:cubicBezTo>
                    <a:pt x="2545" y="5"/>
                    <a:pt x="2544" y="4"/>
                    <a:pt x="2544" y="3"/>
                  </a:cubicBezTo>
                  <a:cubicBezTo>
                    <a:pt x="2544" y="1"/>
                    <a:pt x="2545" y="0"/>
                    <a:pt x="2547" y="0"/>
                  </a:cubicBezTo>
                  <a:close/>
                  <a:moveTo>
                    <a:pt x="2563" y="0"/>
                  </a:moveTo>
                  <a:lnTo>
                    <a:pt x="2568" y="0"/>
                  </a:lnTo>
                  <a:cubicBezTo>
                    <a:pt x="2569" y="0"/>
                    <a:pt x="2571" y="1"/>
                    <a:pt x="2571" y="3"/>
                  </a:cubicBezTo>
                  <a:cubicBezTo>
                    <a:pt x="2571" y="4"/>
                    <a:pt x="2569" y="5"/>
                    <a:pt x="2568" y="5"/>
                  </a:cubicBezTo>
                  <a:lnTo>
                    <a:pt x="2563" y="5"/>
                  </a:lnTo>
                  <a:cubicBezTo>
                    <a:pt x="2561" y="5"/>
                    <a:pt x="2560" y="4"/>
                    <a:pt x="2560" y="3"/>
                  </a:cubicBezTo>
                  <a:cubicBezTo>
                    <a:pt x="2560" y="1"/>
                    <a:pt x="2561" y="0"/>
                    <a:pt x="2563" y="0"/>
                  </a:cubicBezTo>
                  <a:close/>
                  <a:moveTo>
                    <a:pt x="2579" y="0"/>
                  </a:moveTo>
                  <a:lnTo>
                    <a:pt x="2584" y="0"/>
                  </a:lnTo>
                  <a:cubicBezTo>
                    <a:pt x="2585" y="0"/>
                    <a:pt x="2587" y="1"/>
                    <a:pt x="2587" y="3"/>
                  </a:cubicBezTo>
                  <a:cubicBezTo>
                    <a:pt x="2587" y="4"/>
                    <a:pt x="2585" y="5"/>
                    <a:pt x="2584" y="5"/>
                  </a:cubicBezTo>
                  <a:lnTo>
                    <a:pt x="2579" y="5"/>
                  </a:lnTo>
                  <a:cubicBezTo>
                    <a:pt x="2577" y="5"/>
                    <a:pt x="2576" y="4"/>
                    <a:pt x="2576" y="3"/>
                  </a:cubicBezTo>
                  <a:cubicBezTo>
                    <a:pt x="2576" y="1"/>
                    <a:pt x="2577" y="0"/>
                    <a:pt x="2579" y="0"/>
                  </a:cubicBezTo>
                  <a:close/>
                  <a:moveTo>
                    <a:pt x="2595" y="0"/>
                  </a:moveTo>
                  <a:lnTo>
                    <a:pt x="2600" y="0"/>
                  </a:lnTo>
                  <a:cubicBezTo>
                    <a:pt x="2601" y="0"/>
                    <a:pt x="2603" y="1"/>
                    <a:pt x="2603" y="3"/>
                  </a:cubicBezTo>
                  <a:cubicBezTo>
                    <a:pt x="2603" y="4"/>
                    <a:pt x="2601" y="5"/>
                    <a:pt x="2600" y="5"/>
                  </a:cubicBezTo>
                  <a:lnTo>
                    <a:pt x="2595" y="5"/>
                  </a:lnTo>
                  <a:cubicBezTo>
                    <a:pt x="2593" y="5"/>
                    <a:pt x="2592" y="4"/>
                    <a:pt x="2592" y="3"/>
                  </a:cubicBezTo>
                  <a:cubicBezTo>
                    <a:pt x="2592" y="1"/>
                    <a:pt x="2593" y="0"/>
                    <a:pt x="2595" y="0"/>
                  </a:cubicBezTo>
                  <a:close/>
                  <a:moveTo>
                    <a:pt x="2611" y="0"/>
                  </a:moveTo>
                  <a:lnTo>
                    <a:pt x="2616" y="0"/>
                  </a:lnTo>
                  <a:cubicBezTo>
                    <a:pt x="2617" y="0"/>
                    <a:pt x="2619" y="1"/>
                    <a:pt x="2619" y="3"/>
                  </a:cubicBezTo>
                  <a:cubicBezTo>
                    <a:pt x="2619" y="4"/>
                    <a:pt x="2617" y="5"/>
                    <a:pt x="2616" y="5"/>
                  </a:cubicBezTo>
                  <a:lnTo>
                    <a:pt x="2611" y="5"/>
                  </a:lnTo>
                  <a:cubicBezTo>
                    <a:pt x="2609" y="5"/>
                    <a:pt x="2608" y="4"/>
                    <a:pt x="2608" y="3"/>
                  </a:cubicBezTo>
                  <a:cubicBezTo>
                    <a:pt x="2608" y="1"/>
                    <a:pt x="2609" y="0"/>
                    <a:pt x="2611" y="0"/>
                  </a:cubicBezTo>
                  <a:close/>
                  <a:moveTo>
                    <a:pt x="2627" y="0"/>
                  </a:moveTo>
                  <a:lnTo>
                    <a:pt x="2632" y="0"/>
                  </a:lnTo>
                  <a:cubicBezTo>
                    <a:pt x="2633" y="0"/>
                    <a:pt x="2635" y="1"/>
                    <a:pt x="2635" y="3"/>
                  </a:cubicBezTo>
                  <a:cubicBezTo>
                    <a:pt x="2635" y="4"/>
                    <a:pt x="2633" y="5"/>
                    <a:pt x="2632" y="5"/>
                  </a:cubicBezTo>
                  <a:lnTo>
                    <a:pt x="2627" y="5"/>
                  </a:lnTo>
                  <a:cubicBezTo>
                    <a:pt x="2625" y="5"/>
                    <a:pt x="2624" y="4"/>
                    <a:pt x="2624" y="3"/>
                  </a:cubicBezTo>
                  <a:cubicBezTo>
                    <a:pt x="2624" y="1"/>
                    <a:pt x="2625" y="0"/>
                    <a:pt x="2627" y="0"/>
                  </a:cubicBezTo>
                  <a:close/>
                  <a:moveTo>
                    <a:pt x="2643" y="0"/>
                  </a:moveTo>
                  <a:lnTo>
                    <a:pt x="2648" y="0"/>
                  </a:lnTo>
                  <a:cubicBezTo>
                    <a:pt x="2649" y="0"/>
                    <a:pt x="2651" y="1"/>
                    <a:pt x="2651" y="3"/>
                  </a:cubicBezTo>
                  <a:cubicBezTo>
                    <a:pt x="2651" y="4"/>
                    <a:pt x="2649" y="5"/>
                    <a:pt x="2648" y="5"/>
                  </a:cubicBezTo>
                  <a:lnTo>
                    <a:pt x="2643" y="5"/>
                  </a:lnTo>
                  <a:cubicBezTo>
                    <a:pt x="2641" y="5"/>
                    <a:pt x="2640" y="4"/>
                    <a:pt x="2640" y="3"/>
                  </a:cubicBezTo>
                  <a:cubicBezTo>
                    <a:pt x="2640" y="1"/>
                    <a:pt x="2641" y="0"/>
                    <a:pt x="2643" y="0"/>
                  </a:cubicBezTo>
                  <a:close/>
                  <a:moveTo>
                    <a:pt x="2659" y="0"/>
                  </a:moveTo>
                  <a:lnTo>
                    <a:pt x="2664" y="0"/>
                  </a:lnTo>
                  <a:cubicBezTo>
                    <a:pt x="2665" y="0"/>
                    <a:pt x="2667" y="1"/>
                    <a:pt x="2667" y="3"/>
                  </a:cubicBezTo>
                  <a:cubicBezTo>
                    <a:pt x="2667" y="4"/>
                    <a:pt x="2665" y="5"/>
                    <a:pt x="2664" y="5"/>
                  </a:cubicBezTo>
                  <a:lnTo>
                    <a:pt x="2659" y="5"/>
                  </a:lnTo>
                  <a:cubicBezTo>
                    <a:pt x="2657" y="5"/>
                    <a:pt x="2656" y="4"/>
                    <a:pt x="2656" y="3"/>
                  </a:cubicBezTo>
                  <a:cubicBezTo>
                    <a:pt x="2656" y="1"/>
                    <a:pt x="2657" y="0"/>
                    <a:pt x="2659" y="0"/>
                  </a:cubicBezTo>
                  <a:close/>
                  <a:moveTo>
                    <a:pt x="2675" y="0"/>
                  </a:moveTo>
                  <a:lnTo>
                    <a:pt x="2680" y="0"/>
                  </a:lnTo>
                  <a:cubicBezTo>
                    <a:pt x="2681" y="0"/>
                    <a:pt x="2683" y="1"/>
                    <a:pt x="2683" y="3"/>
                  </a:cubicBezTo>
                  <a:cubicBezTo>
                    <a:pt x="2683" y="4"/>
                    <a:pt x="2681" y="5"/>
                    <a:pt x="2680" y="5"/>
                  </a:cubicBezTo>
                  <a:lnTo>
                    <a:pt x="2675" y="5"/>
                  </a:lnTo>
                  <a:cubicBezTo>
                    <a:pt x="2673" y="5"/>
                    <a:pt x="2672" y="4"/>
                    <a:pt x="2672" y="3"/>
                  </a:cubicBezTo>
                  <a:cubicBezTo>
                    <a:pt x="2672" y="1"/>
                    <a:pt x="2673" y="0"/>
                    <a:pt x="2675" y="0"/>
                  </a:cubicBezTo>
                  <a:close/>
                  <a:moveTo>
                    <a:pt x="2691" y="0"/>
                  </a:moveTo>
                  <a:lnTo>
                    <a:pt x="2696" y="0"/>
                  </a:lnTo>
                  <a:cubicBezTo>
                    <a:pt x="2697" y="0"/>
                    <a:pt x="2699" y="1"/>
                    <a:pt x="2699" y="3"/>
                  </a:cubicBezTo>
                  <a:cubicBezTo>
                    <a:pt x="2699" y="4"/>
                    <a:pt x="2697" y="5"/>
                    <a:pt x="2696" y="5"/>
                  </a:cubicBezTo>
                  <a:lnTo>
                    <a:pt x="2691" y="5"/>
                  </a:lnTo>
                  <a:cubicBezTo>
                    <a:pt x="2689" y="5"/>
                    <a:pt x="2688" y="4"/>
                    <a:pt x="2688" y="3"/>
                  </a:cubicBezTo>
                  <a:cubicBezTo>
                    <a:pt x="2688" y="1"/>
                    <a:pt x="2689" y="0"/>
                    <a:pt x="2691" y="0"/>
                  </a:cubicBezTo>
                  <a:close/>
                  <a:moveTo>
                    <a:pt x="2707" y="0"/>
                  </a:moveTo>
                  <a:lnTo>
                    <a:pt x="2712" y="0"/>
                  </a:lnTo>
                  <a:cubicBezTo>
                    <a:pt x="2713" y="0"/>
                    <a:pt x="2715" y="1"/>
                    <a:pt x="2715" y="3"/>
                  </a:cubicBezTo>
                  <a:cubicBezTo>
                    <a:pt x="2715" y="4"/>
                    <a:pt x="2713" y="5"/>
                    <a:pt x="2712" y="5"/>
                  </a:cubicBezTo>
                  <a:lnTo>
                    <a:pt x="2707" y="5"/>
                  </a:lnTo>
                  <a:cubicBezTo>
                    <a:pt x="2705" y="5"/>
                    <a:pt x="2704" y="4"/>
                    <a:pt x="2704" y="3"/>
                  </a:cubicBezTo>
                  <a:cubicBezTo>
                    <a:pt x="2704" y="1"/>
                    <a:pt x="2705" y="0"/>
                    <a:pt x="2707" y="0"/>
                  </a:cubicBezTo>
                  <a:close/>
                  <a:moveTo>
                    <a:pt x="2723" y="0"/>
                  </a:moveTo>
                  <a:lnTo>
                    <a:pt x="2728" y="0"/>
                  </a:lnTo>
                  <a:cubicBezTo>
                    <a:pt x="2729" y="0"/>
                    <a:pt x="2731" y="1"/>
                    <a:pt x="2731" y="3"/>
                  </a:cubicBezTo>
                  <a:cubicBezTo>
                    <a:pt x="2731" y="4"/>
                    <a:pt x="2729" y="5"/>
                    <a:pt x="2728" y="5"/>
                  </a:cubicBezTo>
                  <a:lnTo>
                    <a:pt x="2723" y="5"/>
                  </a:lnTo>
                  <a:cubicBezTo>
                    <a:pt x="2721" y="5"/>
                    <a:pt x="2720" y="4"/>
                    <a:pt x="2720" y="3"/>
                  </a:cubicBezTo>
                  <a:cubicBezTo>
                    <a:pt x="2720" y="1"/>
                    <a:pt x="2721" y="0"/>
                    <a:pt x="2723" y="0"/>
                  </a:cubicBezTo>
                  <a:close/>
                  <a:moveTo>
                    <a:pt x="2739" y="0"/>
                  </a:moveTo>
                  <a:lnTo>
                    <a:pt x="2744" y="0"/>
                  </a:lnTo>
                  <a:cubicBezTo>
                    <a:pt x="2745" y="0"/>
                    <a:pt x="2747" y="1"/>
                    <a:pt x="2747" y="3"/>
                  </a:cubicBezTo>
                  <a:cubicBezTo>
                    <a:pt x="2747" y="4"/>
                    <a:pt x="2745" y="5"/>
                    <a:pt x="2744" y="5"/>
                  </a:cubicBezTo>
                  <a:lnTo>
                    <a:pt x="2739" y="5"/>
                  </a:lnTo>
                  <a:cubicBezTo>
                    <a:pt x="2737" y="5"/>
                    <a:pt x="2736" y="4"/>
                    <a:pt x="2736" y="3"/>
                  </a:cubicBezTo>
                  <a:cubicBezTo>
                    <a:pt x="2736" y="1"/>
                    <a:pt x="2737" y="0"/>
                    <a:pt x="2739" y="0"/>
                  </a:cubicBezTo>
                  <a:close/>
                  <a:moveTo>
                    <a:pt x="2755" y="0"/>
                  </a:moveTo>
                  <a:lnTo>
                    <a:pt x="2760" y="0"/>
                  </a:lnTo>
                  <a:cubicBezTo>
                    <a:pt x="2761" y="0"/>
                    <a:pt x="2763" y="1"/>
                    <a:pt x="2763" y="3"/>
                  </a:cubicBezTo>
                  <a:cubicBezTo>
                    <a:pt x="2763" y="4"/>
                    <a:pt x="2761" y="5"/>
                    <a:pt x="2760" y="5"/>
                  </a:cubicBezTo>
                  <a:lnTo>
                    <a:pt x="2755" y="5"/>
                  </a:lnTo>
                  <a:cubicBezTo>
                    <a:pt x="2753" y="5"/>
                    <a:pt x="2752" y="4"/>
                    <a:pt x="2752" y="3"/>
                  </a:cubicBezTo>
                  <a:cubicBezTo>
                    <a:pt x="2752" y="1"/>
                    <a:pt x="2753" y="0"/>
                    <a:pt x="2755" y="0"/>
                  </a:cubicBezTo>
                  <a:close/>
                  <a:moveTo>
                    <a:pt x="2771" y="0"/>
                  </a:moveTo>
                  <a:lnTo>
                    <a:pt x="2776" y="0"/>
                  </a:lnTo>
                  <a:cubicBezTo>
                    <a:pt x="2777" y="0"/>
                    <a:pt x="2779" y="1"/>
                    <a:pt x="2779" y="3"/>
                  </a:cubicBezTo>
                  <a:cubicBezTo>
                    <a:pt x="2779" y="4"/>
                    <a:pt x="2777" y="5"/>
                    <a:pt x="2776" y="5"/>
                  </a:cubicBezTo>
                  <a:lnTo>
                    <a:pt x="2771" y="5"/>
                  </a:lnTo>
                  <a:cubicBezTo>
                    <a:pt x="2769" y="5"/>
                    <a:pt x="2768" y="4"/>
                    <a:pt x="2768" y="3"/>
                  </a:cubicBezTo>
                  <a:cubicBezTo>
                    <a:pt x="2768" y="1"/>
                    <a:pt x="2769" y="0"/>
                    <a:pt x="2771" y="0"/>
                  </a:cubicBezTo>
                  <a:close/>
                  <a:moveTo>
                    <a:pt x="2787" y="0"/>
                  </a:moveTo>
                  <a:lnTo>
                    <a:pt x="2792" y="0"/>
                  </a:lnTo>
                  <a:cubicBezTo>
                    <a:pt x="2793" y="0"/>
                    <a:pt x="2795" y="1"/>
                    <a:pt x="2795" y="3"/>
                  </a:cubicBezTo>
                  <a:cubicBezTo>
                    <a:pt x="2795" y="4"/>
                    <a:pt x="2793" y="5"/>
                    <a:pt x="2792" y="5"/>
                  </a:cubicBezTo>
                  <a:lnTo>
                    <a:pt x="2787" y="5"/>
                  </a:lnTo>
                  <a:cubicBezTo>
                    <a:pt x="2785" y="5"/>
                    <a:pt x="2784" y="4"/>
                    <a:pt x="2784" y="3"/>
                  </a:cubicBezTo>
                  <a:cubicBezTo>
                    <a:pt x="2784" y="1"/>
                    <a:pt x="2785" y="0"/>
                    <a:pt x="2787" y="0"/>
                  </a:cubicBezTo>
                  <a:close/>
                  <a:moveTo>
                    <a:pt x="2803" y="0"/>
                  </a:moveTo>
                  <a:lnTo>
                    <a:pt x="2808" y="0"/>
                  </a:lnTo>
                  <a:cubicBezTo>
                    <a:pt x="2809" y="0"/>
                    <a:pt x="2811" y="1"/>
                    <a:pt x="2811" y="3"/>
                  </a:cubicBezTo>
                  <a:cubicBezTo>
                    <a:pt x="2811" y="4"/>
                    <a:pt x="2809" y="5"/>
                    <a:pt x="2808" y="5"/>
                  </a:cubicBezTo>
                  <a:lnTo>
                    <a:pt x="2803" y="5"/>
                  </a:lnTo>
                  <a:cubicBezTo>
                    <a:pt x="2801" y="5"/>
                    <a:pt x="2800" y="4"/>
                    <a:pt x="2800" y="3"/>
                  </a:cubicBezTo>
                  <a:cubicBezTo>
                    <a:pt x="2800" y="1"/>
                    <a:pt x="2801" y="0"/>
                    <a:pt x="2803" y="0"/>
                  </a:cubicBezTo>
                  <a:close/>
                  <a:moveTo>
                    <a:pt x="2819" y="0"/>
                  </a:moveTo>
                  <a:lnTo>
                    <a:pt x="2824" y="0"/>
                  </a:lnTo>
                  <a:cubicBezTo>
                    <a:pt x="2825" y="0"/>
                    <a:pt x="2827" y="1"/>
                    <a:pt x="2827" y="3"/>
                  </a:cubicBezTo>
                  <a:cubicBezTo>
                    <a:pt x="2827" y="4"/>
                    <a:pt x="2825" y="5"/>
                    <a:pt x="2824" y="5"/>
                  </a:cubicBezTo>
                  <a:lnTo>
                    <a:pt x="2819" y="5"/>
                  </a:lnTo>
                  <a:cubicBezTo>
                    <a:pt x="2817" y="5"/>
                    <a:pt x="2816" y="4"/>
                    <a:pt x="2816" y="3"/>
                  </a:cubicBezTo>
                  <a:cubicBezTo>
                    <a:pt x="2816" y="1"/>
                    <a:pt x="2817" y="0"/>
                    <a:pt x="2819" y="0"/>
                  </a:cubicBezTo>
                  <a:close/>
                  <a:moveTo>
                    <a:pt x="2835" y="0"/>
                  </a:moveTo>
                  <a:lnTo>
                    <a:pt x="2840" y="0"/>
                  </a:lnTo>
                  <a:cubicBezTo>
                    <a:pt x="2841" y="0"/>
                    <a:pt x="2843" y="1"/>
                    <a:pt x="2843" y="3"/>
                  </a:cubicBezTo>
                  <a:cubicBezTo>
                    <a:pt x="2843" y="4"/>
                    <a:pt x="2841" y="5"/>
                    <a:pt x="2840" y="5"/>
                  </a:cubicBezTo>
                  <a:lnTo>
                    <a:pt x="2835" y="5"/>
                  </a:lnTo>
                  <a:cubicBezTo>
                    <a:pt x="2833" y="5"/>
                    <a:pt x="2832" y="4"/>
                    <a:pt x="2832" y="3"/>
                  </a:cubicBezTo>
                  <a:cubicBezTo>
                    <a:pt x="2832" y="1"/>
                    <a:pt x="2833" y="0"/>
                    <a:pt x="2835" y="0"/>
                  </a:cubicBezTo>
                  <a:close/>
                  <a:moveTo>
                    <a:pt x="2851" y="0"/>
                  </a:moveTo>
                  <a:lnTo>
                    <a:pt x="2856" y="0"/>
                  </a:lnTo>
                  <a:cubicBezTo>
                    <a:pt x="2857" y="0"/>
                    <a:pt x="2859" y="1"/>
                    <a:pt x="2859" y="3"/>
                  </a:cubicBezTo>
                  <a:cubicBezTo>
                    <a:pt x="2859" y="4"/>
                    <a:pt x="2857" y="5"/>
                    <a:pt x="2856" y="5"/>
                  </a:cubicBezTo>
                  <a:lnTo>
                    <a:pt x="2851" y="5"/>
                  </a:lnTo>
                  <a:cubicBezTo>
                    <a:pt x="2849" y="5"/>
                    <a:pt x="2848" y="4"/>
                    <a:pt x="2848" y="3"/>
                  </a:cubicBezTo>
                  <a:cubicBezTo>
                    <a:pt x="2848" y="1"/>
                    <a:pt x="2849" y="0"/>
                    <a:pt x="2851" y="0"/>
                  </a:cubicBezTo>
                  <a:close/>
                  <a:moveTo>
                    <a:pt x="2867" y="0"/>
                  </a:moveTo>
                  <a:lnTo>
                    <a:pt x="2872" y="0"/>
                  </a:lnTo>
                  <a:cubicBezTo>
                    <a:pt x="2873" y="0"/>
                    <a:pt x="2875" y="1"/>
                    <a:pt x="2875" y="3"/>
                  </a:cubicBezTo>
                  <a:cubicBezTo>
                    <a:pt x="2875" y="4"/>
                    <a:pt x="2873" y="5"/>
                    <a:pt x="2872" y="5"/>
                  </a:cubicBezTo>
                  <a:lnTo>
                    <a:pt x="2867" y="5"/>
                  </a:lnTo>
                  <a:cubicBezTo>
                    <a:pt x="2865" y="5"/>
                    <a:pt x="2864" y="4"/>
                    <a:pt x="2864" y="3"/>
                  </a:cubicBezTo>
                  <a:cubicBezTo>
                    <a:pt x="2864" y="1"/>
                    <a:pt x="2865" y="0"/>
                    <a:pt x="2867" y="0"/>
                  </a:cubicBezTo>
                  <a:close/>
                  <a:moveTo>
                    <a:pt x="2883" y="0"/>
                  </a:moveTo>
                  <a:lnTo>
                    <a:pt x="2888" y="0"/>
                  </a:lnTo>
                  <a:cubicBezTo>
                    <a:pt x="2889" y="0"/>
                    <a:pt x="2891" y="1"/>
                    <a:pt x="2891" y="3"/>
                  </a:cubicBezTo>
                  <a:cubicBezTo>
                    <a:pt x="2891" y="4"/>
                    <a:pt x="2889" y="5"/>
                    <a:pt x="2888" y="5"/>
                  </a:cubicBezTo>
                  <a:lnTo>
                    <a:pt x="2883" y="5"/>
                  </a:lnTo>
                  <a:cubicBezTo>
                    <a:pt x="2881" y="5"/>
                    <a:pt x="2880" y="4"/>
                    <a:pt x="2880" y="3"/>
                  </a:cubicBezTo>
                  <a:cubicBezTo>
                    <a:pt x="2880" y="1"/>
                    <a:pt x="2881" y="0"/>
                    <a:pt x="2883" y="0"/>
                  </a:cubicBezTo>
                  <a:close/>
                  <a:moveTo>
                    <a:pt x="2899" y="0"/>
                  </a:moveTo>
                  <a:lnTo>
                    <a:pt x="2904" y="0"/>
                  </a:lnTo>
                  <a:cubicBezTo>
                    <a:pt x="2905" y="0"/>
                    <a:pt x="2907" y="1"/>
                    <a:pt x="2907" y="3"/>
                  </a:cubicBezTo>
                  <a:cubicBezTo>
                    <a:pt x="2907" y="4"/>
                    <a:pt x="2905" y="5"/>
                    <a:pt x="2904" y="5"/>
                  </a:cubicBezTo>
                  <a:lnTo>
                    <a:pt x="2899" y="5"/>
                  </a:lnTo>
                  <a:cubicBezTo>
                    <a:pt x="2897" y="5"/>
                    <a:pt x="2896" y="4"/>
                    <a:pt x="2896" y="3"/>
                  </a:cubicBezTo>
                  <a:cubicBezTo>
                    <a:pt x="2896" y="1"/>
                    <a:pt x="2897" y="0"/>
                    <a:pt x="2899" y="0"/>
                  </a:cubicBezTo>
                  <a:close/>
                  <a:moveTo>
                    <a:pt x="2915" y="0"/>
                  </a:moveTo>
                  <a:lnTo>
                    <a:pt x="2920" y="0"/>
                  </a:lnTo>
                  <a:cubicBezTo>
                    <a:pt x="2921" y="0"/>
                    <a:pt x="2923" y="1"/>
                    <a:pt x="2923" y="3"/>
                  </a:cubicBezTo>
                  <a:cubicBezTo>
                    <a:pt x="2923" y="4"/>
                    <a:pt x="2921" y="5"/>
                    <a:pt x="2920" y="5"/>
                  </a:cubicBezTo>
                  <a:lnTo>
                    <a:pt x="2915" y="5"/>
                  </a:lnTo>
                  <a:cubicBezTo>
                    <a:pt x="2913" y="5"/>
                    <a:pt x="2912" y="4"/>
                    <a:pt x="2912" y="3"/>
                  </a:cubicBezTo>
                  <a:cubicBezTo>
                    <a:pt x="2912" y="1"/>
                    <a:pt x="2913" y="0"/>
                    <a:pt x="2915" y="0"/>
                  </a:cubicBezTo>
                  <a:close/>
                  <a:moveTo>
                    <a:pt x="2931" y="0"/>
                  </a:moveTo>
                  <a:lnTo>
                    <a:pt x="2936" y="0"/>
                  </a:lnTo>
                  <a:cubicBezTo>
                    <a:pt x="2937" y="0"/>
                    <a:pt x="2939" y="1"/>
                    <a:pt x="2939" y="3"/>
                  </a:cubicBezTo>
                  <a:cubicBezTo>
                    <a:pt x="2939" y="4"/>
                    <a:pt x="2937" y="5"/>
                    <a:pt x="2936" y="5"/>
                  </a:cubicBezTo>
                  <a:lnTo>
                    <a:pt x="2931" y="5"/>
                  </a:lnTo>
                  <a:cubicBezTo>
                    <a:pt x="2929" y="5"/>
                    <a:pt x="2928" y="4"/>
                    <a:pt x="2928" y="3"/>
                  </a:cubicBezTo>
                  <a:cubicBezTo>
                    <a:pt x="2928" y="1"/>
                    <a:pt x="2929" y="0"/>
                    <a:pt x="2931" y="0"/>
                  </a:cubicBezTo>
                  <a:close/>
                  <a:moveTo>
                    <a:pt x="2947" y="0"/>
                  </a:moveTo>
                  <a:lnTo>
                    <a:pt x="2952" y="0"/>
                  </a:lnTo>
                  <a:cubicBezTo>
                    <a:pt x="2953" y="0"/>
                    <a:pt x="2955" y="1"/>
                    <a:pt x="2955" y="3"/>
                  </a:cubicBezTo>
                  <a:cubicBezTo>
                    <a:pt x="2955" y="4"/>
                    <a:pt x="2953" y="5"/>
                    <a:pt x="2952" y="5"/>
                  </a:cubicBezTo>
                  <a:lnTo>
                    <a:pt x="2947" y="5"/>
                  </a:lnTo>
                  <a:cubicBezTo>
                    <a:pt x="2945" y="5"/>
                    <a:pt x="2944" y="4"/>
                    <a:pt x="2944" y="3"/>
                  </a:cubicBezTo>
                  <a:cubicBezTo>
                    <a:pt x="2944" y="1"/>
                    <a:pt x="2945" y="0"/>
                    <a:pt x="2947" y="0"/>
                  </a:cubicBezTo>
                  <a:close/>
                  <a:moveTo>
                    <a:pt x="2963" y="0"/>
                  </a:moveTo>
                  <a:lnTo>
                    <a:pt x="2968" y="0"/>
                  </a:lnTo>
                  <a:cubicBezTo>
                    <a:pt x="2969" y="0"/>
                    <a:pt x="2971" y="1"/>
                    <a:pt x="2971" y="3"/>
                  </a:cubicBezTo>
                  <a:cubicBezTo>
                    <a:pt x="2971" y="4"/>
                    <a:pt x="2969" y="5"/>
                    <a:pt x="2968" y="5"/>
                  </a:cubicBezTo>
                  <a:lnTo>
                    <a:pt x="2963" y="5"/>
                  </a:lnTo>
                  <a:cubicBezTo>
                    <a:pt x="2961" y="5"/>
                    <a:pt x="2960" y="4"/>
                    <a:pt x="2960" y="3"/>
                  </a:cubicBezTo>
                  <a:cubicBezTo>
                    <a:pt x="2960" y="1"/>
                    <a:pt x="2961" y="0"/>
                    <a:pt x="2963" y="0"/>
                  </a:cubicBezTo>
                  <a:close/>
                  <a:moveTo>
                    <a:pt x="2979" y="0"/>
                  </a:moveTo>
                  <a:lnTo>
                    <a:pt x="2984" y="0"/>
                  </a:lnTo>
                  <a:cubicBezTo>
                    <a:pt x="2985" y="0"/>
                    <a:pt x="2987" y="1"/>
                    <a:pt x="2987" y="3"/>
                  </a:cubicBezTo>
                  <a:cubicBezTo>
                    <a:pt x="2987" y="4"/>
                    <a:pt x="2985" y="5"/>
                    <a:pt x="2984" y="5"/>
                  </a:cubicBezTo>
                  <a:lnTo>
                    <a:pt x="2979" y="5"/>
                  </a:lnTo>
                  <a:cubicBezTo>
                    <a:pt x="2977" y="5"/>
                    <a:pt x="2976" y="4"/>
                    <a:pt x="2976" y="3"/>
                  </a:cubicBezTo>
                  <a:cubicBezTo>
                    <a:pt x="2976" y="1"/>
                    <a:pt x="2977" y="0"/>
                    <a:pt x="2979" y="0"/>
                  </a:cubicBezTo>
                  <a:close/>
                  <a:moveTo>
                    <a:pt x="2995" y="0"/>
                  </a:moveTo>
                  <a:lnTo>
                    <a:pt x="3000" y="0"/>
                  </a:lnTo>
                  <a:cubicBezTo>
                    <a:pt x="3001" y="0"/>
                    <a:pt x="3003" y="1"/>
                    <a:pt x="3003" y="3"/>
                  </a:cubicBezTo>
                  <a:cubicBezTo>
                    <a:pt x="3003" y="4"/>
                    <a:pt x="3001" y="5"/>
                    <a:pt x="3000" y="5"/>
                  </a:cubicBezTo>
                  <a:lnTo>
                    <a:pt x="2995" y="5"/>
                  </a:lnTo>
                  <a:cubicBezTo>
                    <a:pt x="2993" y="5"/>
                    <a:pt x="2992" y="4"/>
                    <a:pt x="2992" y="3"/>
                  </a:cubicBezTo>
                  <a:cubicBezTo>
                    <a:pt x="2992" y="1"/>
                    <a:pt x="2993" y="0"/>
                    <a:pt x="2995" y="0"/>
                  </a:cubicBezTo>
                  <a:close/>
                  <a:moveTo>
                    <a:pt x="3011" y="0"/>
                  </a:moveTo>
                  <a:lnTo>
                    <a:pt x="3016" y="0"/>
                  </a:lnTo>
                  <a:cubicBezTo>
                    <a:pt x="3017" y="0"/>
                    <a:pt x="3019" y="1"/>
                    <a:pt x="3019" y="3"/>
                  </a:cubicBezTo>
                  <a:cubicBezTo>
                    <a:pt x="3019" y="4"/>
                    <a:pt x="3017" y="5"/>
                    <a:pt x="3016" y="5"/>
                  </a:cubicBezTo>
                  <a:lnTo>
                    <a:pt x="3011" y="5"/>
                  </a:lnTo>
                  <a:cubicBezTo>
                    <a:pt x="3009" y="5"/>
                    <a:pt x="3008" y="4"/>
                    <a:pt x="3008" y="3"/>
                  </a:cubicBezTo>
                  <a:cubicBezTo>
                    <a:pt x="3008" y="1"/>
                    <a:pt x="3009" y="0"/>
                    <a:pt x="3011" y="0"/>
                  </a:cubicBezTo>
                  <a:close/>
                  <a:moveTo>
                    <a:pt x="3027" y="0"/>
                  </a:moveTo>
                  <a:lnTo>
                    <a:pt x="3032" y="0"/>
                  </a:lnTo>
                  <a:cubicBezTo>
                    <a:pt x="3033" y="0"/>
                    <a:pt x="3035" y="1"/>
                    <a:pt x="3035" y="3"/>
                  </a:cubicBezTo>
                  <a:cubicBezTo>
                    <a:pt x="3035" y="4"/>
                    <a:pt x="3033" y="5"/>
                    <a:pt x="3032" y="5"/>
                  </a:cubicBezTo>
                  <a:lnTo>
                    <a:pt x="3027" y="5"/>
                  </a:lnTo>
                  <a:cubicBezTo>
                    <a:pt x="3025" y="5"/>
                    <a:pt x="3024" y="4"/>
                    <a:pt x="3024" y="3"/>
                  </a:cubicBezTo>
                  <a:cubicBezTo>
                    <a:pt x="3024" y="1"/>
                    <a:pt x="3025" y="0"/>
                    <a:pt x="3027" y="0"/>
                  </a:cubicBezTo>
                  <a:close/>
                  <a:moveTo>
                    <a:pt x="3043" y="0"/>
                  </a:moveTo>
                  <a:lnTo>
                    <a:pt x="3048" y="0"/>
                  </a:lnTo>
                  <a:cubicBezTo>
                    <a:pt x="3049" y="0"/>
                    <a:pt x="3051" y="1"/>
                    <a:pt x="3051" y="3"/>
                  </a:cubicBezTo>
                  <a:cubicBezTo>
                    <a:pt x="3051" y="4"/>
                    <a:pt x="3049" y="5"/>
                    <a:pt x="3048" y="5"/>
                  </a:cubicBezTo>
                  <a:lnTo>
                    <a:pt x="3043" y="5"/>
                  </a:lnTo>
                  <a:cubicBezTo>
                    <a:pt x="3041" y="5"/>
                    <a:pt x="3040" y="4"/>
                    <a:pt x="3040" y="3"/>
                  </a:cubicBezTo>
                  <a:cubicBezTo>
                    <a:pt x="3040" y="1"/>
                    <a:pt x="3041" y="0"/>
                    <a:pt x="3043" y="0"/>
                  </a:cubicBezTo>
                  <a:close/>
                  <a:moveTo>
                    <a:pt x="3059" y="0"/>
                  </a:moveTo>
                  <a:lnTo>
                    <a:pt x="3064" y="0"/>
                  </a:lnTo>
                  <a:cubicBezTo>
                    <a:pt x="3065" y="0"/>
                    <a:pt x="3067" y="1"/>
                    <a:pt x="3067" y="3"/>
                  </a:cubicBezTo>
                  <a:cubicBezTo>
                    <a:pt x="3067" y="4"/>
                    <a:pt x="3065" y="5"/>
                    <a:pt x="3064" y="5"/>
                  </a:cubicBezTo>
                  <a:lnTo>
                    <a:pt x="3059" y="5"/>
                  </a:lnTo>
                  <a:cubicBezTo>
                    <a:pt x="3057" y="5"/>
                    <a:pt x="3056" y="4"/>
                    <a:pt x="3056" y="3"/>
                  </a:cubicBezTo>
                  <a:cubicBezTo>
                    <a:pt x="3056" y="1"/>
                    <a:pt x="3057" y="0"/>
                    <a:pt x="3059" y="0"/>
                  </a:cubicBezTo>
                  <a:close/>
                  <a:moveTo>
                    <a:pt x="3075" y="0"/>
                  </a:moveTo>
                  <a:lnTo>
                    <a:pt x="3080" y="0"/>
                  </a:lnTo>
                  <a:cubicBezTo>
                    <a:pt x="3081" y="0"/>
                    <a:pt x="3083" y="1"/>
                    <a:pt x="3083" y="3"/>
                  </a:cubicBezTo>
                  <a:cubicBezTo>
                    <a:pt x="3083" y="4"/>
                    <a:pt x="3081" y="5"/>
                    <a:pt x="3080" y="5"/>
                  </a:cubicBezTo>
                  <a:lnTo>
                    <a:pt x="3075" y="5"/>
                  </a:lnTo>
                  <a:cubicBezTo>
                    <a:pt x="3073" y="5"/>
                    <a:pt x="3072" y="4"/>
                    <a:pt x="3072" y="3"/>
                  </a:cubicBezTo>
                  <a:cubicBezTo>
                    <a:pt x="3072" y="1"/>
                    <a:pt x="3073" y="0"/>
                    <a:pt x="3075" y="0"/>
                  </a:cubicBezTo>
                  <a:close/>
                  <a:moveTo>
                    <a:pt x="3091" y="0"/>
                  </a:moveTo>
                  <a:lnTo>
                    <a:pt x="3096" y="0"/>
                  </a:lnTo>
                  <a:cubicBezTo>
                    <a:pt x="3097" y="0"/>
                    <a:pt x="3099" y="1"/>
                    <a:pt x="3099" y="3"/>
                  </a:cubicBezTo>
                  <a:cubicBezTo>
                    <a:pt x="3099" y="4"/>
                    <a:pt x="3097" y="5"/>
                    <a:pt x="3096" y="5"/>
                  </a:cubicBezTo>
                  <a:lnTo>
                    <a:pt x="3091" y="5"/>
                  </a:lnTo>
                  <a:cubicBezTo>
                    <a:pt x="3089" y="5"/>
                    <a:pt x="3088" y="4"/>
                    <a:pt x="3088" y="3"/>
                  </a:cubicBezTo>
                  <a:cubicBezTo>
                    <a:pt x="3088" y="1"/>
                    <a:pt x="3089" y="0"/>
                    <a:pt x="3091" y="0"/>
                  </a:cubicBezTo>
                  <a:close/>
                  <a:moveTo>
                    <a:pt x="3107" y="0"/>
                  </a:moveTo>
                  <a:lnTo>
                    <a:pt x="3112" y="0"/>
                  </a:lnTo>
                  <a:cubicBezTo>
                    <a:pt x="3113" y="0"/>
                    <a:pt x="3115" y="1"/>
                    <a:pt x="3115" y="3"/>
                  </a:cubicBezTo>
                  <a:cubicBezTo>
                    <a:pt x="3115" y="4"/>
                    <a:pt x="3113" y="5"/>
                    <a:pt x="3112" y="5"/>
                  </a:cubicBezTo>
                  <a:lnTo>
                    <a:pt x="3107" y="5"/>
                  </a:lnTo>
                  <a:cubicBezTo>
                    <a:pt x="3105" y="5"/>
                    <a:pt x="3104" y="4"/>
                    <a:pt x="3104" y="3"/>
                  </a:cubicBezTo>
                  <a:cubicBezTo>
                    <a:pt x="3104" y="1"/>
                    <a:pt x="3105" y="0"/>
                    <a:pt x="3107" y="0"/>
                  </a:cubicBezTo>
                  <a:close/>
                  <a:moveTo>
                    <a:pt x="3123" y="0"/>
                  </a:moveTo>
                  <a:lnTo>
                    <a:pt x="3128" y="0"/>
                  </a:lnTo>
                  <a:cubicBezTo>
                    <a:pt x="3129" y="0"/>
                    <a:pt x="3131" y="1"/>
                    <a:pt x="3131" y="3"/>
                  </a:cubicBezTo>
                  <a:cubicBezTo>
                    <a:pt x="3131" y="4"/>
                    <a:pt x="3129" y="5"/>
                    <a:pt x="3128" y="5"/>
                  </a:cubicBezTo>
                  <a:lnTo>
                    <a:pt x="3123" y="5"/>
                  </a:lnTo>
                  <a:cubicBezTo>
                    <a:pt x="3121" y="5"/>
                    <a:pt x="3120" y="4"/>
                    <a:pt x="3120" y="3"/>
                  </a:cubicBezTo>
                  <a:cubicBezTo>
                    <a:pt x="3120" y="1"/>
                    <a:pt x="3121" y="0"/>
                    <a:pt x="3123" y="0"/>
                  </a:cubicBezTo>
                  <a:close/>
                  <a:moveTo>
                    <a:pt x="3139" y="0"/>
                  </a:moveTo>
                  <a:lnTo>
                    <a:pt x="3144" y="0"/>
                  </a:lnTo>
                  <a:cubicBezTo>
                    <a:pt x="3145" y="0"/>
                    <a:pt x="3147" y="1"/>
                    <a:pt x="3147" y="3"/>
                  </a:cubicBezTo>
                  <a:cubicBezTo>
                    <a:pt x="3147" y="4"/>
                    <a:pt x="3145" y="5"/>
                    <a:pt x="3144" y="5"/>
                  </a:cubicBezTo>
                  <a:lnTo>
                    <a:pt x="3139" y="5"/>
                  </a:lnTo>
                  <a:cubicBezTo>
                    <a:pt x="3137" y="5"/>
                    <a:pt x="3136" y="4"/>
                    <a:pt x="3136" y="3"/>
                  </a:cubicBezTo>
                  <a:cubicBezTo>
                    <a:pt x="3136" y="1"/>
                    <a:pt x="3137" y="0"/>
                    <a:pt x="3139" y="0"/>
                  </a:cubicBezTo>
                  <a:close/>
                  <a:moveTo>
                    <a:pt x="3155" y="0"/>
                  </a:moveTo>
                  <a:lnTo>
                    <a:pt x="3160" y="0"/>
                  </a:lnTo>
                  <a:cubicBezTo>
                    <a:pt x="3161" y="0"/>
                    <a:pt x="3163" y="1"/>
                    <a:pt x="3163" y="3"/>
                  </a:cubicBezTo>
                  <a:cubicBezTo>
                    <a:pt x="3163" y="4"/>
                    <a:pt x="3161" y="5"/>
                    <a:pt x="3160" y="5"/>
                  </a:cubicBezTo>
                  <a:lnTo>
                    <a:pt x="3155" y="5"/>
                  </a:lnTo>
                  <a:cubicBezTo>
                    <a:pt x="3153" y="5"/>
                    <a:pt x="3152" y="4"/>
                    <a:pt x="3152" y="3"/>
                  </a:cubicBezTo>
                  <a:cubicBezTo>
                    <a:pt x="3152" y="1"/>
                    <a:pt x="3153" y="0"/>
                    <a:pt x="3155" y="0"/>
                  </a:cubicBezTo>
                  <a:close/>
                  <a:moveTo>
                    <a:pt x="3171" y="0"/>
                  </a:moveTo>
                  <a:lnTo>
                    <a:pt x="3176" y="0"/>
                  </a:lnTo>
                  <a:cubicBezTo>
                    <a:pt x="3177" y="0"/>
                    <a:pt x="3179" y="1"/>
                    <a:pt x="3179" y="3"/>
                  </a:cubicBezTo>
                  <a:cubicBezTo>
                    <a:pt x="3179" y="4"/>
                    <a:pt x="3177" y="5"/>
                    <a:pt x="3176" y="5"/>
                  </a:cubicBezTo>
                  <a:lnTo>
                    <a:pt x="3171" y="5"/>
                  </a:lnTo>
                  <a:cubicBezTo>
                    <a:pt x="3169" y="5"/>
                    <a:pt x="3168" y="4"/>
                    <a:pt x="3168" y="3"/>
                  </a:cubicBezTo>
                  <a:cubicBezTo>
                    <a:pt x="3168" y="1"/>
                    <a:pt x="3169" y="0"/>
                    <a:pt x="3171" y="0"/>
                  </a:cubicBezTo>
                  <a:close/>
                  <a:moveTo>
                    <a:pt x="3187" y="0"/>
                  </a:moveTo>
                  <a:lnTo>
                    <a:pt x="3192" y="0"/>
                  </a:lnTo>
                  <a:cubicBezTo>
                    <a:pt x="3193" y="0"/>
                    <a:pt x="3195" y="1"/>
                    <a:pt x="3195" y="3"/>
                  </a:cubicBezTo>
                  <a:cubicBezTo>
                    <a:pt x="3195" y="4"/>
                    <a:pt x="3193" y="5"/>
                    <a:pt x="3192" y="5"/>
                  </a:cubicBezTo>
                  <a:lnTo>
                    <a:pt x="3187" y="5"/>
                  </a:lnTo>
                  <a:cubicBezTo>
                    <a:pt x="3185" y="5"/>
                    <a:pt x="3184" y="4"/>
                    <a:pt x="3184" y="3"/>
                  </a:cubicBezTo>
                  <a:cubicBezTo>
                    <a:pt x="3184" y="1"/>
                    <a:pt x="3185" y="0"/>
                    <a:pt x="3187" y="0"/>
                  </a:cubicBezTo>
                  <a:close/>
                  <a:moveTo>
                    <a:pt x="3203" y="0"/>
                  </a:moveTo>
                  <a:lnTo>
                    <a:pt x="3208" y="0"/>
                  </a:lnTo>
                  <a:cubicBezTo>
                    <a:pt x="3209" y="0"/>
                    <a:pt x="3211" y="1"/>
                    <a:pt x="3211" y="3"/>
                  </a:cubicBezTo>
                  <a:cubicBezTo>
                    <a:pt x="3211" y="4"/>
                    <a:pt x="3209" y="5"/>
                    <a:pt x="3208" y="5"/>
                  </a:cubicBezTo>
                  <a:lnTo>
                    <a:pt x="3203" y="5"/>
                  </a:lnTo>
                  <a:cubicBezTo>
                    <a:pt x="3201" y="5"/>
                    <a:pt x="3200" y="4"/>
                    <a:pt x="3200" y="3"/>
                  </a:cubicBezTo>
                  <a:cubicBezTo>
                    <a:pt x="3200" y="1"/>
                    <a:pt x="3201" y="0"/>
                    <a:pt x="3203" y="0"/>
                  </a:cubicBezTo>
                  <a:close/>
                  <a:moveTo>
                    <a:pt x="3219" y="0"/>
                  </a:moveTo>
                  <a:lnTo>
                    <a:pt x="3224" y="0"/>
                  </a:lnTo>
                  <a:cubicBezTo>
                    <a:pt x="3225" y="0"/>
                    <a:pt x="3227" y="1"/>
                    <a:pt x="3227" y="3"/>
                  </a:cubicBezTo>
                  <a:cubicBezTo>
                    <a:pt x="3227" y="4"/>
                    <a:pt x="3225" y="5"/>
                    <a:pt x="3224" y="5"/>
                  </a:cubicBezTo>
                  <a:lnTo>
                    <a:pt x="3219" y="5"/>
                  </a:lnTo>
                  <a:cubicBezTo>
                    <a:pt x="3217" y="5"/>
                    <a:pt x="3216" y="4"/>
                    <a:pt x="3216" y="3"/>
                  </a:cubicBezTo>
                  <a:cubicBezTo>
                    <a:pt x="3216" y="1"/>
                    <a:pt x="3217" y="0"/>
                    <a:pt x="3219" y="0"/>
                  </a:cubicBezTo>
                  <a:close/>
                  <a:moveTo>
                    <a:pt x="3235" y="0"/>
                  </a:moveTo>
                  <a:lnTo>
                    <a:pt x="3240" y="0"/>
                  </a:lnTo>
                  <a:cubicBezTo>
                    <a:pt x="3241" y="0"/>
                    <a:pt x="3243" y="1"/>
                    <a:pt x="3243" y="3"/>
                  </a:cubicBezTo>
                  <a:cubicBezTo>
                    <a:pt x="3243" y="4"/>
                    <a:pt x="3241" y="5"/>
                    <a:pt x="3240" y="5"/>
                  </a:cubicBezTo>
                  <a:lnTo>
                    <a:pt x="3235" y="5"/>
                  </a:lnTo>
                  <a:cubicBezTo>
                    <a:pt x="3233" y="5"/>
                    <a:pt x="3232" y="4"/>
                    <a:pt x="3232" y="3"/>
                  </a:cubicBezTo>
                  <a:cubicBezTo>
                    <a:pt x="3232" y="1"/>
                    <a:pt x="3233" y="0"/>
                    <a:pt x="3235" y="0"/>
                  </a:cubicBezTo>
                  <a:close/>
                  <a:moveTo>
                    <a:pt x="3251" y="0"/>
                  </a:moveTo>
                  <a:lnTo>
                    <a:pt x="3256" y="0"/>
                  </a:lnTo>
                  <a:cubicBezTo>
                    <a:pt x="3257" y="0"/>
                    <a:pt x="3259" y="1"/>
                    <a:pt x="3259" y="3"/>
                  </a:cubicBezTo>
                  <a:cubicBezTo>
                    <a:pt x="3259" y="4"/>
                    <a:pt x="3257" y="5"/>
                    <a:pt x="3256" y="5"/>
                  </a:cubicBezTo>
                  <a:lnTo>
                    <a:pt x="3251" y="5"/>
                  </a:lnTo>
                  <a:cubicBezTo>
                    <a:pt x="3249" y="5"/>
                    <a:pt x="3248" y="4"/>
                    <a:pt x="3248" y="3"/>
                  </a:cubicBezTo>
                  <a:cubicBezTo>
                    <a:pt x="3248" y="1"/>
                    <a:pt x="3249" y="0"/>
                    <a:pt x="3251" y="0"/>
                  </a:cubicBezTo>
                  <a:close/>
                  <a:moveTo>
                    <a:pt x="3267" y="0"/>
                  </a:moveTo>
                  <a:lnTo>
                    <a:pt x="3272" y="0"/>
                  </a:lnTo>
                  <a:cubicBezTo>
                    <a:pt x="3273" y="0"/>
                    <a:pt x="3275" y="1"/>
                    <a:pt x="3275" y="3"/>
                  </a:cubicBezTo>
                  <a:cubicBezTo>
                    <a:pt x="3275" y="4"/>
                    <a:pt x="3273" y="5"/>
                    <a:pt x="3272" y="5"/>
                  </a:cubicBezTo>
                  <a:lnTo>
                    <a:pt x="3267" y="5"/>
                  </a:lnTo>
                  <a:cubicBezTo>
                    <a:pt x="3265" y="5"/>
                    <a:pt x="3264" y="4"/>
                    <a:pt x="3264" y="3"/>
                  </a:cubicBezTo>
                  <a:cubicBezTo>
                    <a:pt x="3264" y="1"/>
                    <a:pt x="3265" y="0"/>
                    <a:pt x="3267" y="0"/>
                  </a:cubicBezTo>
                  <a:close/>
                  <a:moveTo>
                    <a:pt x="3283" y="0"/>
                  </a:moveTo>
                  <a:lnTo>
                    <a:pt x="3288" y="0"/>
                  </a:lnTo>
                  <a:cubicBezTo>
                    <a:pt x="3289" y="0"/>
                    <a:pt x="3291" y="1"/>
                    <a:pt x="3291" y="3"/>
                  </a:cubicBezTo>
                  <a:cubicBezTo>
                    <a:pt x="3291" y="4"/>
                    <a:pt x="3289" y="5"/>
                    <a:pt x="3288" y="5"/>
                  </a:cubicBezTo>
                  <a:lnTo>
                    <a:pt x="3283" y="5"/>
                  </a:lnTo>
                  <a:cubicBezTo>
                    <a:pt x="3281" y="5"/>
                    <a:pt x="3280" y="4"/>
                    <a:pt x="3280" y="3"/>
                  </a:cubicBezTo>
                  <a:cubicBezTo>
                    <a:pt x="3280" y="1"/>
                    <a:pt x="3281" y="0"/>
                    <a:pt x="3283" y="0"/>
                  </a:cubicBezTo>
                  <a:close/>
                  <a:moveTo>
                    <a:pt x="3299" y="0"/>
                  </a:moveTo>
                  <a:lnTo>
                    <a:pt x="3304" y="0"/>
                  </a:lnTo>
                  <a:cubicBezTo>
                    <a:pt x="3305" y="0"/>
                    <a:pt x="3307" y="1"/>
                    <a:pt x="3307" y="3"/>
                  </a:cubicBezTo>
                  <a:cubicBezTo>
                    <a:pt x="3307" y="4"/>
                    <a:pt x="3305" y="5"/>
                    <a:pt x="3304" y="5"/>
                  </a:cubicBezTo>
                  <a:lnTo>
                    <a:pt x="3299" y="5"/>
                  </a:lnTo>
                  <a:cubicBezTo>
                    <a:pt x="3297" y="5"/>
                    <a:pt x="3296" y="4"/>
                    <a:pt x="3296" y="3"/>
                  </a:cubicBezTo>
                  <a:cubicBezTo>
                    <a:pt x="3296" y="1"/>
                    <a:pt x="3297" y="0"/>
                    <a:pt x="3299" y="0"/>
                  </a:cubicBezTo>
                  <a:close/>
                  <a:moveTo>
                    <a:pt x="3315" y="0"/>
                  </a:moveTo>
                  <a:lnTo>
                    <a:pt x="3320" y="0"/>
                  </a:lnTo>
                  <a:cubicBezTo>
                    <a:pt x="3321" y="0"/>
                    <a:pt x="3323" y="1"/>
                    <a:pt x="3323" y="3"/>
                  </a:cubicBezTo>
                  <a:cubicBezTo>
                    <a:pt x="3323" y="4"/>
                    <a:pt x="3321" y="5"/>
                    <a:pt x="3320" y="5"/>
                  </a:cubicBezTo>
                  <a:lnTo>
                    <a:pt x="3315" y="5"/>
                  </a:lnTo>
                  <a:cubicBezTo>
                    <a:pt x="3313" y="5"/>
                    <a:pt x="3312" y="4"/>
                    <a:pt x="3312" y="3"/>
                  </a:cubicBezTo>
                  <a:cubicBezTo>
                    <a:pt x="3312" y="1"/>
                    <a:pt x="3313" y="0"/>
                    <a:pt x="3315" y="0"/>
                  </a:cubicBezTo>
                  <a:close/>
                  <a:moveTo>
                    <a:pt x="3331" y="0"/>
                  </a:moveTo>
                  <a:lnTo>
                    <a:pt x="3336" y="0"/>
                  </a:lnTo>
                  <a:cubicBezTo>
                    <a:pt x="3337" y="0"/>
                    <a:pt x="3339" y="1"/>
                    <a:pt x="3339" y="3"/>
                  </a:cubicBezTo>
                  <a:cubicBezTo>
                    <a:pt x="3339" y="4"/>
                    <a:pt x="3337" y="5"/>
                    <a:pt x="3336" y="5"/>
                  </a:cubicBezTo>
                  <a:lnTo>
                    <a:pt x="3331" y="5"/>
                  </a:lnTo>
                  <a:cubicBezTo>
                    <a:pt x="3329" y="5"/>
                    <a:pt x="3328" y="4"/>
                    <a:pt x="3328" y="3"/>
                  </a:cubicBezTo>
                  <a:cubicBezTo>
                    <a:pt x="3328" y="1"/>
                    <a:pt x="3329" y="0"/>
                    <a:pt x="3331" y="0"/>
                  </a:cubicBezTo>
                  <a:close/>
                  <a:moveTo>
                    <a:pt x="3347" y="0"/>
                  </a:moveTo>
                  <a:lnTo>
                    <a:pt x="3352" y="0"/>
                  </a:lnTo>
                  <a:cubicBezTo>
                    <a:pt x="3353" y="0"/>
                    <a:pt x="3355" y="1"/>
                    <a:pt x="3355" y="3"/>
                  </a:cubicBezTo>
                  <a:cubicBezTo>
                    <a:pt x="3355" y="4"/>
                    <a:pt x="3353" y="5"/>
                    <a:pt x="3352" y="5"/>
                  </a:cubicBezTo>
                  <a:lnTo>
                    <a:pt x="3347" y="5"/>
                  </a:lnTo>
                  <a:cubicBezTo>
                    <a:pt x="3345" y="5"/>
                    <a:pt x="3344" y="4"/>
                    <a:pt x="3344" y="3"/>
                  </a:cubicBezTo>
                  <a:cubicBezTo>
                    <a:pt x="3344" y="1"/>
                    <a:pt x="3345" y="0"/>
                    <a:pt x="3347" y="0"/>
                  </a:cubicBezTo>
                  <a:close/>
                  <a:moveTo>
                    <a:pt x="3363" y="0"/>
                  </a:moveTo>
                  <a:lnTo>
                    <a:pt x="3368" y="0"/>
                  </a:lnTo>
                  <a:cubicBezTo>
                    <a:pt x="3369" y="0"/>
                    <a:pt x="3371" y="1"/>
                    <a:pt x="3371" y="3"/>
                  </a:cubicBezTo>
                  <a:cubicBezTo>
                    <a:pt x="3371" y="4"/>
                    <a:pt x="3369" y="5"/>
                    <a:pt x="3368" y="5"/>
                  </a:cubicBezTo>
                  <a:lnTo>
                    <a:pt x="3363" y="5"/>
                  </a:lnTo>
                  <a:cubicBezTo>
                    <a:pt x="3361" y="5"/>
                    <a:pt x="3360" y="4"/>
                    <a:pt x="3360" y="3"/>
                  </a:cubicBezTo>
                  <a:cubicBezTo>
                    <a:pt x="3360" y="1"/>
                    <a:pt x="3361" y="0"/>
                    <a:pt x="3363" y="0"/>
                  </a:cubicBezTo>
                  <a:close/>
                  <a:moveTo>
                    <a:pt x="3379" y="0"/>
                  </a:moveTo>
                  <a:lnTo>
                    <a:pt x="3384" y="0"/>
                  </a:lnTo>
                  <a:cubicBezTo>
                    <a:pt x="3385" y="0"/>
                    <a:pt x="3387" y="1"/>
                    <a:pt x="3387" y="3"/>
                  </a:cubicBezTo>
                  <a:cubicBezTo>
                    <a:pt x="3387" y="4"/>
                    <a:pt x="3385" y="5"/>
                    <a:pt x="3384" y="5"/>
                  </a:cubicBezTo>
                  <a:lnTo>
                    <a:pt x="3379" y="5"/>
                  </a:lnTo>
                  <a:cubicBezTo>
                    <a:pt x="3377" y="5"/>
                    <a:pt x="3376" y="4"/>
                    <a:pt x="3376" y="3"/>
                  </a:cubicBezTo>
                  <a:cubicBezTo>
                    <a:pt x="3376" y="1"/>
                    <a:pt x="3377" y="0"/>
                    <a:pt x="3379" y="0"/>
                  </a:cubicBezTo>
                  <a:close/>
                  <a:moveTo>
                    <a:pt x="3395" y="0"/>
                  </a:moveTo>
                  <a:lnTo>
                    <a:pt x="3400" y="0"/>
                  </a:lnTo>
                  <a:cubicBezTo>
                    <a:pt x="3401" y="0"/>
                    <a:pt x="3403" y="1"/>
                    <a:pt x="3403" y="3"/>
                  </a:cubicBezTo>
                  <a:cubicBezTo>
                    <a:pt x="3403" y="4"/>
                    <a:pt x="3401" y="5"/>
                    <a:pt x="3400" y="5"/>
                  </a:cubicBezTo>
                  <a:lnTo>
                    <a:pt x="3395" y="5"/>
                  </a:lnTo>
                  <a:cubicBezTo>
                    <a:pt x="3393" y="5"/>
                    <a:pt x="3392" y="4"/>
                    <a:pt x="3392" y="3"/>
                  </a:cubicBezTo>
                  <a:cubicBezTo>
                    <a:pt x="3392" y="1"/>
                    <a:pt x="3393" y="0"/>
                    <a:pt x="3395" y="0"/>
                  </a:cubicBezTo>
                  <a:close/>
                  <a:moveTo>
                    <a:pt x="3411" y="0"/>
                  </a:moveTo>
                  <a:lnTo>
                    <a:pt x="3416" y="0"/>
                  </a:lnTo>
                  <a:cubicBezTo>
                    <a:pt x="3417" y="0"/>
                    <a:pt x="3419" y="1"/>
                    <a:pt x="3419" y="3"/>
                  </a:cubicBezTo>
                  <a:cubicBezTo>
                    <a:pt x="3419" y="4"/>
                    <a:pt x="3417" y="5"/>
                    <a:pt x="3416" y="5"/>
                  </a:cubicBezTo>
                  <a:lnTo>
                    <a:pt x="3411" y="5"/>
                  </a:lnTo>
                  <a:cubicBezTo>
                    <a:pt x="3409" y="5"/>
                    <a:pt x="3408" y="4"/>
                    <a:pt x="3408" y="3"/>
                  </a:cubicBezTo>
                  <a:cubicBezTo>
                    <a:pt x="3408" y="1"/>
                    <a:pt x="3409" y="0"/>
                    <a:pt x="3411" y="0"/>
                  </a:cubicBezTo>
                  <a:close/>
                  <a:moveTo>
                    <a:pt x="3427" y="0"/>
                  </a:moveTo>
                  <a:lnTo>
                    <a:pt x="3432" y="0"/>
                  </a:lnTo>
                  <a:cubicBezTo>
                    <a:pt x="3433" y="0"/>
                    <a:pt x="3435" y="1"/>
                    <a:pt x="3435" y="3"/>
                  </a:cubicBezTo>
                  <a:cubicBezTo>
                    <a:pt x="3435" y="4"/>
                    <a:pt x="3433" y="5"/>
                    <a:pt x="3432" y="5"/>
                  </a:cubicBezTo>
                  <a:lnTo>
                    <a:pt x="3427" y="5"/>
                  </a:lnTo>
                  <a:cubicBezTo>
                    <a:pt x="3425" y="5"/>
                    <a:pt x="3424" y="4"/>
                    <a:pt x="3424" y="3"/>
                  </a:cubicBezTo>
                  <a:cubicBezTo>
                    <a:pt x="3424" y="1"/>
                    <a:pt x="3425" y="0"/>
                    <a:pt x="3427" y="0"/>
                  </a:cubicBezTo>
                  <a:close/>
                  <a:moveTo>
                    <a:pt x="3443" y="0"/>
                  </a:moveTo>
                  <a:lnTo>
                    <a:pt x="3448" y="0"/>
                  </a:lnTo>
                  <a:cubicBezTo>
                    <a:pt x="3449" y="0"/>
                    <a:pt x="3451" y="1"/>
                    <a:pt x="3451" y="3"/>
                  </a:cubicBezTo>
                  <a:cubicBezTo>
                    <a:pt x="3451" y="4"/>
                    <a:pt x="3449" y="5"/>
                    <a:pt x="3448" y="5"/>
                  </a:cubicBezTo>
                  <a:lnTo>
                    <a:pt x="3443" y="5"/>
                  </a:lnTo>
                  <a:cubicBezTo>
                    <a:pt x="3441" y="5"/>
                    <a:pt x="3440" y="4"/>
                    <a:pt x="3440" y="3"/>
                  </a:cubicBezTo>
                  <a:cubicBezTo>
                    <a:pt x="3440" y="1"/>
                    <a:pt x="3441" y="0"/>
                    <a:pt x="3443" y="0"/>
                  </a:cubicBezTo>
                  <a:close/>
                  <a:moveTo>
                    <a:pt x="3459" y="0"/>
                  </a:moveTo>
                  <a:lnTo>
                    <a:pt x="3464" y="0"/>
                  </a:lnTo>
                  <a:cubicBezTo>
                    <a:pt x="3465" y="0"/>
                    <a:pt x="3467" y="1"/>
                    <a:pt x="3467" y="3"/>
                  </a:cubicBezTo>
                  <a:cubicBezTo>
                    <a:pt x="3467" y="4"/>
                    <a:pt x="3465" y="5"/>
                    <a:pt x="3464" y="5"/>
                  </a:cubicBezTo>
                  <a:lnTo>
                    <a:pt x="3459" y="5"/>
                  </a:lnTo>
                  <a:cubicBezTo>
                    <a:pt x="3457" y="5"/>
                    <a:pt x="3456" y="4"/>
                    <a:pt x="3456" y="3"/>
                  </a:cubicBezTo>
                  <a:cubicBezTo>
                    <a:pt x="3456" y="1"/>
                    <a:pt x="3457" y="0"/>
                    <a:pt x="3459" y="0"/>
                  </a:cubicBezTo>
                  <a:close/>
                  <a:moveTo>
                    <a:pt x="3475" y="0"/>
                  </a:moveTo>
                  <a:lnTo>
                    <a:pt x="3480" y="0"/>
                  </a:lnTo>
                  <a:cubicBezTo>
                    <a:pt x="3481" y="0"/>
                    <a:pt x="3483" y="1"/>
                    <a:pt x="3483" y="3"/>
                  </a:cubicBezTo>
                  <a:cubicBezTo>
                    <a:pt x="3483" y="4"/>
                    <a:pt x="3481" y="5"/>
                    <a:pt x="3480" y="5"/>
                  </a:cubicBezTo>
                  <a:lnTo>
                    <a:pt x="3475" y="5"/>
                  </a:lnTo>
                  <a:cubicBezTo>
                    <a:pt x="3473" y="5"/>
                    <a:pt x="3472" y="4"/>
                    <a:pt x="3472" y="3"/>
                  </a:cubicBezTo>
                  <a:cubicBezTo>
                    <a:pt x="3472" y="1"/>
                    <a:pt x="3473" y="0"/>
                    <a:pt x="3475" y="0"/>
                  </a:cubicBezTo>
                  <a:close/>
                  <a:moveTo>
                    <a:pt x="3491" y="0"/>
                  </a:moveTo>
                  <a:lnTo>
                    <a:pt x="3496" y="0"/>
                  </a:lnTo>
                  <a:cubicBezTo>
                    <a:pt x="3497" y="0"/>
                    <a:pt x="3499" y="1"/>
                    <a:pt x="3499" y="3"/>
                  </a:cubicBezTo>
                  <a:cubicBezTo>
                    <a:pt x="3499" y="4"/>
                    <a:pt x="3497" y="5"/>
                    <a:pt x="3496" y="5"/>
                  </a:cubicBezTo>
                  <a:lnTo>
                    <a:pt x="3491" y="5"/>
                  </a:lnTo>
                  <a:cubicBezTo>
                    <a:pt x="3489" y="5"/>
                    <a:pt x="3488" y="4"/>
                    <a:pt x="3488" y="3"/>
                  </a:cubicBezTo>
                  <a:cubicBezTo>
                    <a:pt x="3488" y="1"/>
                    <a:pt x="3489" y="0"/>
                    <a:pt x="3491" y="0"/>
                  </a:cubicBezTo>
                  <a:close/>
                  <a:moveTo>
                    <a:pt x="3507" y="0"/>
                  </a:moveTo>
                  <a:lnTo>
                    <a:pt x="3512" y="0"/>
                  </a:lnTo>
                  <a:cubicBezTo>
                    <a:pt x="3513" y="0"/>
                    <a:pt x="3515" y="1"/>
                    <a:pt x="3515" y="3"/>
                  </a:cubicBezTo>
                  <a:cubicBezTo>
                    <a:pt x="3515" y="4"/>
                    <a:pt x="3513" y="5"/>
                    <a:pt x="3512" y="5"/>
                  </a:cubicBezTo>
                  <a:lnTo>
                    <a:pt x="3507" y="5"/>
                  </a:lnTo>
                  <a:cubicBezTo>
                    <a:pt x="3505" y="5"/>
                    <a:pt x="3504" y="4"/>
                    <a:pt x="3504" y="3"/>
                  </a:cubicBezTo>
                  <a:cubicBezTo>
                    <a:pt x="3504" y="1"/>
                    <a:pt x="3505" y="0"/>
                    <a:pt x="3507" y="0"/>
                  </a:cubicBezTo>
                  <a:close/>
                  <a:moveTo>
                    <a:pt x="3523" y="0"/>
                  </a:moveTo>
                  <a:lnTo>
                    <a:pt x="3528" y="0"/>
                  </a:lnTo>
                  <a:cubicBezTo>
                    <a:pt x="3529" y="0"/>
                    <a:pt x="3531" y="1"/>
                    <a:pt x="3531" y="3"/>
                  </a:cubicBezTo>
                  <a:cubicBezTo>
                    <a:pt x="3531" y="4"/>
                    <a:pt x="3529" y="5"/>
                    <a:pt x="3528" y="5"/>
                  </a:cubicBezTo>
                  <a:lnTo>
                    <a:pt x="3523" y="5"/>
                  </a:lnTo>
                  <a:cubicBezTo>
                    <a:pt x="3521" y="5"/>
                    <a:pt x="3520" y="4"/>
                    <a:pt x="3520" y="3"/>
                  </a:cubicBezTo>
                  <a:cubicBezTo>
                    <a:pt x="3520" y="1"/>
                    <a:pt x="3521" y="0"/>
                    <a:pt x="3523" y="0"/>
                  </a:cubicBezTo>
                  <a:close/>
                  <a:moveTo>
                    <a:pt x="3539" y="0"/>
                  </a:moveTo>
                  <a:lnTo>
                    <a:pt x="3544" y="0"/>
                  </a:lnTo>
                  <a:cubicBezTo>
                    <a:pt x="3545" y="0"/>
                    <a:pt x="3547" y="1"/>
                    <a:pt x="3547" y="3"/>
                  </a:cubicBezTo>
                  <a:cubicBezTo>
                    <a:pt x="3547" y="4"/>
                    <a:pt x="3545" y="5"/>
                    <a:pt x="3544" y="5"/>
                  </a:cubicBezTo>
                  <a:lnTo>
                    <a:pt x="3539" y="5"/>
                  </a:lnTo>
                  <a:cubicBezTo>
                    <a:pt x="3537" y="5"/>
                    <a:pt x="3536" y="4"/>
                    <a:pt x="3536" y="3"/>
                  </a:cubicBezTo>
                  <a:cubicBezTo>
                    <a:pt x="3536" y="1"/>
                    <a:pt x="3537" y="0"/>
                    <a:pt x="3539" y="0"/>
                  </a:cubicBezTo>
                  <a:close/>
                  <a:moveTo>
                    <a:pt x="3555" y="0"/>
                  </a:moveTo>
                  <a:lnTo>
                    <a:pt x="3560" y="0"/>
                  </a:lnTo>
                  <a:cubicBezTo>
                    <a:pt x="3561" y="0"/>
                    <a:pt x="3563" y="1"/>
                    <a:pt x="3563" y="3"/>
                  </a:cubicBezTo>
                  <a:cubicBezTo>
                    <a:pt x="3563" y="4"/>
                    <a:pt x="3561" y="5"/>
                    <a:pt x="3560" y="5"/>
                  </a:cubicBezTo>
                  <a:lnTo>
                    <a:pt x="3555" y="5"/>
                  </a:lnTo>
                  <a:cubicBezTo>
                    <a:pt x="3553" y="5"/>
                    <a:pt x="3552" y="4"/>
                    <a:pt x="3552" y="3"/>
                  </a:cubicBezTo>
                  <a:cubicBezTo>
                    <a:pt x="3552" y="1"/>
                    <a:pt x="3553" y="0"/>
                    <a:pt x="3555" y="0"/>
                  </a:cubicBezTo>
                  <a:close/>
                  <a:moveTo>
                    <a:pt x="3571" y="0"/>
                  </a:moveTo>
                  <a:lnTo>
                    <a:pt x="3576" y="0"/>
                  </a:lnTo>
                  <a:cubicBezTo>
                    <a:pt x="3577" y="0"/>
                    <a:pt x="3579" y="1"/>
                    <a:pt x="3579" y="3"/>
                  </a:cubicBezTo>
                  <a:cubicBezTo>
                    <a:pt x="3579" y="4"/>
                    <a:pt x="3577" y="5"/>
                    <a:pt x="3576" y="5"/>
                  </a:cubicBezTo>
                  <a:lnTo>
                    <a:pt x="3571" y="5"/>
                  </a:lnTo>
                  <a:cubicBezTo>
                    <a:pt x="3569" y="5"/>
                    <a:pt x="3568" y="4"/>
                    <a:pt x="3568" y="3"/>
                  </a:cubicBezTo>
                  <a:cubicBezTo>
                    <a:pt x="3568" y="1"/>
                    <a:pt x="3569" y="0"/>
                    <a:pt x="3571" y="0"/>
                  </a:cubicBezTo>
                  <a:close/>
                  <a:moveTo>
                    <a:pt x="3587" y="0"/>
                  </a:moveTo>
                  <a:lnTo>
                    <a:pt x="3592" y="0"/>
                  </a:lnTo>
                  <a:cubicBezTo>
                    <a:pt x="3593" y="0"/>
                    <a:pt x="3595" y="1"/>
                    <a:pt x="3595" y="3"/>
                  </a:cubicBezTo>
                  <a:cubicBezTo>
                    <a:pt x="3595" y="4"/>
                    <a:pt x="3593" y="5"/>
                    <a:pt x="3592" y="5"/>
                  </a:cubicBezTo>
                  <a:lnTo>
                    <a:pt x="3587" y="5"/>
                  </a:lnTo>
                  <a:cubicBezTo>
                    <a:pt x="3585" y="5"/>
                    <a:pt x="3584" y="4"/>
                    <a:pt x="3584" y="3"/>
                  </a:cubicBezTo>
                  <a:cubicBezTo>
                    <a:pt x="3584" y="1"/>
                    <a:pt x="3585" y="0"/>
                    <a:pt x="3587" y="0"/>
                  </a:cubicBezTo>
                  <a:close/>
                  <a:moveTo>
                    <a:pt x="3603" y="0"/>
                  </a:moveTo>
                  <a:lnTo>
                    <a:pt x="3608" y="0"/>
                  </a:lnTo>
                  <a:cubicBezTo>
                    <a:pt x="3609" y="0"/>
                    <a:pt x="3611" y="1"/>
                    <a:pt x="3611" y="3"/>
                  </a:cubicBezTo>
                  <a:cubicBezTo>
                    <a:pt x="3611" y="4"/>
                    <a:pt x="3609" y="5"/>
                    <a:pt x="3608" y="5"/>
                  </a:cubicBezTo>
                  <a:lnTo>
                    <a:pt x="3603" y="5"/>
                  </a:lnTo>
                  <a:cubicBezTo>
                    <a:pt x="3601" y="5"/>
                    <a:pt x="3600" y="4"/>
                    <a:pt x="3600" y="3"/>
                  </a:cubicBezTo>
                  <a:cubicBezTo>
                    <a:pt x="3600" y="1"/>
                    <a:pt x="3601" y="0"/>
                    <a:pt x="3603" y="0"/>
                  </a:cubicBezTo>
                  <a:close/>
                  <a:moveTo>
                    <a:pt x="3619" y="0"/>
                  </a:moveTo>
                  <a:lnTo>
                    <a:pt x="3624" y="0"/>
                  </a:lnTo>
                  <a:cubicBezTo>
                    <a:pt x="3625" y="0"/>
                    <a:pt x="3627" y="1"/>
                    <a:pt x="3627" y="3"/>
                  </a:cubicBezTo>
                  <a:cubicBezTo>
                    <a:pt x="3627" y="4"/>
                    <a:pt x="3625" y="5"/>
                    <a:pt x="3624" y="5"/>
                  </a:cubicBezTo>
                  <a:lnTo>
                    <a:pt x="3619" y="5"/>
                  </a:lnTo>
                  <a:cubicBezTo>
                    <a:pt x="3617" y="5"/>
                    <a:pt x="3616" y="4"/>
                    <a:pt x="3616" y="3"/>
                  </a:cubicBezTo>
                  <a:cubicBezTo>
                    <a:pt x="3616" y="1"/>
                    <a:pt x="3617" y="0"/>
                    <a:pt x="3619" y="0"/>
                  </a:cubicBezTo>
                  <a:close/>
                  <a:moveTo>
                    <a:pt x="3635" y="0"/>
                  </a:moveTo>
                  <a:lnTo>
                    <a:pt x="3640" y="0"/>
                  </a:lnTo>
                  <a:cubicBezTo>
                    <a:pt x="3641" y="0"/>
                    <a:pt x="3643" y="1"/>
                    <a:pt x="3643" y="3"/>
                  </a:cubicBezTo>
                  <a:cubicBezTo>
                    <a:pt x="3643" y="4"/>
                    <a:pt x="3641" y="5"/>
                    <a:pt x="3640" y="5"/>
                  </a:cubicBezTo>
                  <a:lnTo>
                    <a:pt x="3635" y="5"/>
                  </a:lnTo>
                  <a:cubicBezTo>
                    <a:pt x="3633" y="5"/>
                    <a:pt x="3632" y="4"/>
                    <a:pt x="3632" y="3"/>
                  </a:cubicBezTo>
                  <a:cubicBezTo>
                    <a:pt x="3632" y="1"/>
                    <a:pt x="3633" y="0"/>
                    <a:pt x="3635" y="0"/>
                  </a:cubicBezTo>
                  <a:close/>
                  <a:moveTo>
                    <a:pt x="3651" y="0"/>
                  </a:moveTo>
                  <a:lnTo>
                    <a:pt x="3656" y="0"/>
                  </a:lnTo>
                  <a:cubicBezTo>
                    <a:pt x="3657" y="0"/>
                    <a:pt x="3659" y="1"/>
                    <a:pt x="3659" y="3"/>
                  </a:cubicBezTo>
                  <a:cubicBezTo>
                    <a:pt x="3659" y="4"/>
                    <a:pt x="3657" y="5"/>
                    <a:pt x="3656" y="5"/>
                  </a:cubicBezTo>
                  <a:lnTo>
                    <a:pt x="3651" y="5"/>
                  </a:lnTo>
                  <a:cubicBezTo>
                    <a:pt x="3649" y="5"/>
                    <a:pt x="3648" y="4"/>
                    <a:pt x="3648" y="3"/>
                  </a:cubicBezTo>
                  <a:cubicBezTo>
                    <a:pt x="3648" y="1"/>
                    <a:pt x="3649" y="0"/>
                    <a:pt x="3651" y="0"/>
                  </a:cubicBezTo>
                  <a:close/>
                  <a:moveTo>
                    <a:pt x="3667" y="0"/>
                  </a:moveTo>
                  <a:lnTo>
                    <a:pt x="3672" y="0"/>
                  </a:lnTo>
                  <a:cubicBezTo>
                    <a:pt x="3673" y="0"/>
                    <a:pt x="3675" y="1"/>
                    <a:pt x="3675" y="3"/>
                  </a:cubicBezTo>
                  <a:cubicBezTo>
                    <a:pt x="3675" y="4"/>
                    <a:pt x="3673" y="5"/>
                    <a:pt x="3672" y="5"/>
                  </a:cubicBezTo>
                  <a:lnTo>
                    <a:pt x="3667" y="5"/>
                  </a:lnTo>
                  <a:cubicBezTo>
                    <a:pt x="3665" y="5"/>
                    <a:pt x="3664" y="4"/>
                    <a:pt x="3664" y="3"/>
                  </a:cubicBezTo>
                  <a:cubicBezTo>
                    <a:pt x="3664" y="1"/>
                    <a:pt x="3665" y="0"/>
                    <a:pt x="3667" y="0"/>
                  </a:cubicBezTo>
                  <a:close/>
                  <a:moveTo>
                    <a:pt x="3683" y="0"/>
                  </a:moveTo>
                  <a:lnTo>
                    <a:pt x="3688" y="0"/>
                  </a:lnTo>
                  <a:cubicBezTo>
                    <a:pt x="3689" y="0"/>
                    <a:pt x="3691" y="1"/>
                    <a:pt x="3691" y="3"/>
                  </a:cubicBezTo>
                  <a:cubicBezTo>
                    <a:pt x="3691" y="4"/>
                    <a:pt x="3689" y="5"/>
                    <a:pt x="3688" y="5"/>
                  </a:cubicBezTo>
                  <a:lnTo>
                    <a:pt x="3683" y="5"/>
                  </a:lnTo>
                  <a:cubicBezTo>
                    <a:pt x="3681" y="5"/>
                    <a:pt x="3680" y="4"/>
                    <a:pt x="3680" y="3"/>
                  </a:cubicBezTo>
                  <a:cubicBezTo>
                    <a:pt x="3680" y="1"/>
                    <a:pt x="3681" y="0"/>
                    <a:pt x="3683" y="0"/>
                  </a:cubicBezTo>
                  <a:close/>
                  <a:moveTo>
                    <a:pt x="3699" y="0"/>
                  </a:moveTo>
                  <a:lnTo>
                    <a:pt x="3704" y="0"/>
                  </a:lnTo>
                  <a:cubicBezTo>
                    <a:pt x="3705" y="0"/>
                    <a:pt x="3707" y="1"/>
                    <a:pt x="3707" y="3"/>
                  </a:cubicBezTo>
                  <a:cubicBezTo>
                    <a:pt x="3707" y="4"/>
                    <a:pt x="3705" y="5"/>
                    <a:pt x="3704" y="5"/>
                  </a:cubicBezTo>
                  <a:lnTo>
                    <a:pt x="3699" y="5"/>
                  </a:lnTo>
                  <a:cubicBezTo>
                    <a:pt x="3697" y="5"/>
                    <a:pt x="3696" y="4"/>
                    <a:pt x="3696" y="3"/>
                  </a:cubicBezTo>
                  <a:cubicBezTo>
                    <a:pt x="3696" y="1"/>
                    <a:pt x="3697" y="0"/>
                    <a:pt x="3699" y="0"/>
                  </a:cubicBezTo>
                  <a:close/>
                  <a:moveTo>
                    <a:pt x="3715" y="0"/>
                  </a:moveTo>
                  <a:lnTo>
                    <a:pt x="3720" y="0"/>
                  </a:lnTo>
                  <a:cubicBezTo>
                    <a:pt x="3721" y="0"/>
                    <a:pt x="3723" y="1"/>
                    <a:pt x="3723" y="3"/>
                  </a:cubicBezTo>
                  <a:cubicBezTo>
                    <a:pt x="3723" y="4"/>
                    <a:pt x="3721" y="5"/>
                    <a:pt x="3720" y="5"/>
                  </a:cubicBezTo>
                  <a:lnTo>
                    <a:pt x="3715" y="5"/>
                  </a:lnTo>
                  <a:cubicBezTo>
                    <a:pt x="3713" y="5"/>
                    <a:pt x="3712" y="4"/>
                    <a:pt x="3712" y="3"/>
                  </a:cubicBezTo>
                  <a:cubicBezTo>
                    <a:pt x="3712" y="1"/>
                    <a:pt x="3713" y="0"/>
                    <a:pt x="3715" y="0"/>
                  </a:cubicBezTo>
                  <a:close/>
                  <a:moveTo>
                    <a:pt x="3731" y="0"/>
                  </a:moveTo>
                  <a:lnTo>
                    <a:pt x="3736" y="0"/>
                  </a:lnTo>
                  <a:cubicBezTo>
                    <a:pt x="3737" y="0"/>
                    <a:pt x="3739" y="1"/>
                    <a:pt x="3739" y="3"/>
                  </a:cubicBezTo>
                  <a:cubicBezTo>
                    <a:pt x="3739" y="4"/>
                    <a:pt x="3737" y="5"/>
                    <a:pt x="3736" y="5"/>
                  </a:cubicBezTo>
                  <a:lnTo>
                    <a:pt x="3731" y="5"/>
                  </a:lnTo>
                  <a:cubicBezTo>
                    <a:pt x="3729" y="5"/>
                    <a:pt x="3728" y="4"/>
                    <a:pt x="3728" y="3"/>
                  </a:cubicBezTo>
                  <a:cubicBezTo>
                    <a:pt x="3728" y="1"/>
                    <a:pt x="3729" y="0"/>
                    <a:pt x="3731" y="0"/>
                  </a:cubicBezTo>
                  <a:close/>
                  <a:moveTo>
                    <a:pt x="3747" y="0"/>
                  </a:moveTo>
                  <a:lnTo>
                    <a:pt x="3752" y="0"/>
                  </a:lnTo>
                  <a:cubicBezTo>
                    <a:pt x="3753" y="0"/>
                    <a:pt x="3755" y="1"/>
                    <a:pt x="3755" y="3"/>
                  </a:cubicBezTo>
                  <a:cubicBezTo>
                    <a:pt x="3755" y="4"/>
                    <a:pt x="3753" y="5"/>
                    <a:pt x="3752" y="5"/>
                  </a:cubicBezTo>
                  <a:lnTo>
                    <a:pt x="3747" y="5"/>
                  </a:lnTo>
                  <a:cubicBezTo>
                    <a:pt x="3745" y="5"/>
                    <a:pt x="3744" y="4"/>
                    <a:pt x="3744" y="3"/>
                  </a:cubicBezTo>
                  <a:cubicBezTo>
                    <a:pt x="3744" y="1"/>
                    <a:pt x="3745" y="0"/>
                    <a:pt x="3747" y="0"/>
                  </a:cubicBezTo>
                  <a:close/>
                  <a:moveTo>
                    <a:pt x="3763" y="0"/>
                  </a:moveTo>
                  <a:lnTo>
                    <a:pt x="3768" y="0"/>
                  </a:lnTo>
                  <a:cubicBezTo>
                    <a:pt x="3769" y="0"/>
                    <a:pt x="3771" y="1"/>
                    <a:pt x="3771" y="3"/>
                  </a:cubicBezTo>
                  <a:cubicBezTo>
                    <a:pt x="3771" y="4"/>
                    <a:pt x="3769" y="5"/>
                    <a:pt x="3768" y="5"/>
                  </a:cubicBezTo>
                  <a:lnTo>
                    <a:pt x="3763" y="5"/>
                  </a:lnTo>
                  <a:cubicBezTo>
                    <a:pt x="3761" y="5"/>
                    <a:pt x="3760" y="4"/>
                    <a:pt x="3760" y="3"/>
                  </a:cubicBezTo>
                  <a:cubicBezTo>
                    <a:pt x="3760" y="1"/>
                    <a:pt x="3761" y="0"/>
                    <a:pt x="3763" y="0"/>
                  </a:cubicBezTo>
                  <a:close/>
                  <a:moveTo>
                    <a:pt x="3779" y="0"/>
                  </a:moveTo>
                  <a:lnTo>
                    <a:pt x="3784" y="0"/>
                  </a:lnTo>
                  <a:cubicBezTo>
                    <a:pt x="3785" y="0"/>
                    <a:pt x="3787" y="1"/>
                    <a:pt x="3787" y="3"/>
                  </a:cubicBezTo>
                  <a:cubicBezTo>
                    <a:pt x="3787" y="4"/>
                    <a:pt x="3785" y="5"/>
                    <a:pt x="3784" y="5"/>
                  </a:cubicBezTo>
                  <a:lnTo>
                    <a:pt x="3779" y="5"/>
                  </a:lnTo>
                  <a:cubicBezTo>
                    <a:pt x="3777" y="5"/>
                    <a:pt x="3776" y="4"/>
                    <a:pt x="3776" y="3"/>
                  </a:cubicBezTo>
                  <a:cubicBezTo>
                    <a:pt x="3776" y="1"/>
                    <a:pt x="3777" y="0"/>
                    <a:pt x="3779" y="0"/>
                  </a:cubicBezTo>
                  <a:close/>
                  <a:moveTo>
                    <a:pt x="3795" y="0"/>
                  </a:moveTo>
                  <a:lnTo>
                    <a:pt x="3800" y="0"/>
                  </a:lnTo>
                  <a:cubicBezTo>
                    <a:pt x="3801" y="0"/>
                    <a:pt x="3803" y="1"/>
                    <a:pt x="3803" y="3"/>
                  </a:cubicBezTo>
                  <a:cubicBezTo>
                    <a:pt x="3803" y="4"/>
                    <a:pt x="3801" y="5"/>
                    <a:pt x="3800" y="5"/>
                  </a:cubicBezTo>
                  <a:lnTo>
                    <a:pt x="3795" y="5"/>
                  </a:lnTo>
                  <a:cubicBezTo>
                    <a:pt x="3793" y="5"/>
                    <a:pt x="3792" y="4"/>
                    <a:pt x="3792" y="3"/>
                  </a:cubicBezTo>
                  <a:cubicBezTo>
                    <a:pt x="3792" y="1"/>
                    <a:pt x="3793" y="0"/>
                    <a:pt x="3795" y="0"/>
                  </a:cubicBezTo>
                  <a:close/>
                  <a:moveTo>
                    <a:pt x="3811" y="0"/>
                  </a:moveTo>
                  <a:lnTo>
                    <a:pt x="3816" y="0"/>
                  </a:lnTo>
                  <a:cubicBezTo>
                    <a:pt x="3817" y="0"/>
                    <a:pt x="3819" y="1"/>
                    <a:pt x="3819" y="3"/>
                  </a:cubicBezTo>
                  <a:cubicBezTo>
                    <a:pt x="3819" y="4"/>
                    <a:pt x="3817" y="5"/>
                    <a:pt x="3816" y="5"/>
                  </a:cubicBezTo>
                  <a:lnTo>
                    <a:pt x="3811" y="5"/>
                  </a:lnTo>
                  <a:cubicBezTo>
                    <a:pt x="3809" y="5"/>
                    <a:pt x="3808" y="4"/>
                    <a:pt x="3808" y="3"/>
                  </a:cubicBezTo>
                  <a:cubicBezTo>
                    <a:pt x="3808" y="1"/>
                    <a:pt x="3809" y="0"/>
                    <a:pt x="3811" y="0"/>
                  </a:cubicBezTo>
                  <a:close/>
                  <a:moveTo>
                    <a:pt x="3827" y="0"/>
                  </a:moveTo>
                  <a:lnTo>
                    <a:pt x="3832" y="0"/>
                  </a:lnTo>
                  <a:cubicBezTo>
                    <a:pt x="3833" y="0"/>
                    <a:pt x="3835" y="1"/>
                    <a:pt x="3835" y="3"/>
                  </a:cubicBezTo>
                  <a:cubicBezTo>
                    <a:pt x="3835" y="4"/>
                    <a:pt x="3833" y="5"/>
                    <a:pt x="3832" y="5"/>
                  </a:cubicBezTo>
                  <a:lnTo>
                    <a:pt x="3827" y="5"/>
                  </a:lnTo>
                  <a:cubicBezTo>
                    <a:pt x="3825" y="5"/>
                    <a:pt x="3824" y="4"/>
                    <a:pt x="3824" y="3"/>
                  </a:cubicBezTo>
                  <a:cubicBezTo>
                    <a:pt x="3824" y="1"/>
                    <a:pt x="3825" y="0"/>
                    <a:pt x="3827" y="0"/>
                  </a:cubicBezTo>
                  <a:close/>
                  <a:moveTo>
                    <a:pt x="3843" y="0"/>
                  </a:moveTo>
                  <a:lnTo>
                    <a:pt x="3848" y="0"/>
                  </a:lnTo>
                  <a:cubicBezTo>
                    <a:pt x="3849" y="0"/>
                    <a:pt x="3851" y="1"/>
                    <a:pt x="3851" y="3"/>
                  </a:cubicBezTo>
                  <a:cubicBezTo>
                    <a:pt x="3851" y="4"/>
                    <a:pt x="3849" y="5"/>
                    <a:pt x="3848" y="5"/>
                  </a:cubicBezTo>
                  <a:lnTo>
                    <a:pt x="3843" y="5"/>
                  </a:lnTo>
                  <a:cubicBezTo>
                    <a:pt x="3841" y="5"/>
                    <a:pt x="3840" y="4"/>
                    <a:pt x="3840" y="3"/>
                  </a:cubicBezTo>
                  <a:cubicBezTo>
                    <a:pt x="3840" y="1"/>
                    <a:pt x="3841" y="0"/>
                    <a:pt x="3843" y="0"/>
                  </a:cubicBezTo>
                  <a:close/>
                  <a:moveTo>
                    <a:pt x="3859" y="0"/>
                  </a:moveTo>
                  <a:lnTo>
                    <a:pt x="3864" y="0"/>
                  </a:lnTo>
                  <a:cubicBezTo>
                    <a:pt x="3865" y="0"/>
                    <a:pt x="3867" y="1"/>
                    <a:pt x="3867" y="3"/>
                  </a:cubicBezTo>
                  <a:cubicBezTo>
                    <a:pt x="3867" y="4"/>
                    <a:pt x="3865" y="5"/>
                    <a:pt x="3864" y="5"/>
                  </a:cubicBezTo>
                  <a:lnTo>
                    <a:pt x="3859" y="5"/>
                  </a:lnTo>
                  <a:cubicBezTo>
                    <a:pt x="3857" y="5"/>
                    <a:pt x="3856" y="4"/>
                    <a:pt x="3856" y="3"/>
                  </a:cubicBezTo>
                  <a:cubicBezTo>
                    <a:pt x="3856" y="1"/>
                    <a:pt x="3857" y="0"/>
                    <a:pt x="3859" y="0"/>
                  </a:cubicBezTo>
                  <a:close/>
                  <a:moveTo>
                    <a:pt x="3875" y="0"/>
                  </a:moveTo>
                  <a:lnTo>
                    <a:pt x="3880" y="0"/>
                  </a:lnTo>
                  <a:cubicBezTo>
                    <a:pt x="3881" y="0"/>
                    <a:pt x="3883" y="1"/>
                    <a:pt x="3883" y="3"/>
                  </a:cubicBezTo>
                  <a:cubicBezTo>
                    <a:pt x="3883" y="4"/>
                    <a:pt x="3881" y="5"/>
                    <a:pt x="3880" y="5"/>
                  </a:cubicBezTo>
                  <a:lnTo>
                    <a:pt x="3875" y="5"/>
                  </a:lnTo>
                  <a:cubicBezTo>
                    <a:pt x="3873" y="5"/>
                    <a:pt x="3872" y="4"/>
                    <a:pt x="3872" y="3"/>
                  </a:cubicBezTo>
                  <a:cubicBezTo>
                    <a:pt x="3872" y="1"/>
                    <a:pt x="3873" y="0"/>
                    <a:pt x="3875" y="0"/>
                  </a:cubicBezTo>
                  <a:close/>
                  <a:moveTo>
                    <a:pt x="3891" y="0"/>
                  </a:moveTo>
                  <a:lnTo>
                    <a:pt x="3896" y="0"/>
                  </a:lnTo>
                  <a:cubicBezTo>
                    <a:pt x="3897" y="0"/>
                    <a:pt x="3899" y="1"/>
                    <a:pt x="3899" y="3"/>
                  </a:cubicBezTo>
                  <a:cubicBezTo>
                    <a:pt x="3899" y="4"/>
                    <a:pt x="3897" y="5"/>
                    <a:pt x="3896" y="5"/>
                  </a:cubicBezTo>
                  <a:lnTo>
                    <a:pt x="3891" y="5"/>
                  </a:lnTo>
                  <a:cubicBezTo>
                    <a:pt x="3889" y="5"/>
                    <a:pt x="3888" y="4"/>
                    <a:pt x="3888" y="3"/>
                  </a:cubicBezTo>
                  <a:cubicBezTo>
                    <a:pt x="3888" y="1"/>
                    <a:pt x="3889" y="0"/>
                    <a:pt x="3891" y="0"/>
                  </a:cubicBezTo>
                  <a:close/>
                  <a:moveTo>
                    <a:pt x="3907" y="0"/>
                  </a:moveTo>
                  <a:lnTo>
                    <a:pt x="3912" y="0"/>
                  </a:lnTo>
                  <a:cubicBezTo>
                    <a:pt x="3913" y="0"/>
                    <a:pt x="3915" y="1"/>
                    <a:pt x="3915" y="3"/>
                  </a:cubicBezTo>
                  <a:cubicBezTo>
                    <a:pt x="3915" y="4"/>
                    <a:pt x="3913" y="5"/>
                    <a:pt x="3912" y="5"/>
                  </a:cubicBezTo>
                  <a:lnTo>
                    <a:pt x="3907" y="5"/>
                  </a:lnTo>
                  <a:cubicBezTo>
                    <a:pt x="3905" y="5"/>
                    <a:pt x="3904" y="4"/>
                    <a:pt x="3904" y="3"/>
                  </a:cubicBezTo>
                  <a:cubicBezTo>
                    <a:pt x="3904" y="1"/>
                    <a:pt x="3905" y="0"/>
                    <a:pt x="3907" y="0"/>
                  </a:cubicBezTo>
                  <a:close/>
                  <a:moveTo>
                    <a:pt x="3923" y="0"/>
                  </a:moveTo>
                  <a:lnTo>
                    <a:pt x="3928" y="0"/>
                  </a:lnTo>
                  <a:cubicBezTo>
                    <a:pt x="3929" y="0"/>
                    <a:pt x="3931" y="1"/>
                    <a:pt x="3931" y="3"/>
                  </a:cubicBezTo>
                  <a:cubicBezTo>
                    <a:pt x="3931" y="4"/>
                    <a:pt x="3929" y="5"/>
                    <a:pt x="3928" y="5"/>
                  </a:cubicBezTo>
                  <a:lnTo>
                    <a:pt x="3923" y="5"/>
                  </a:lnTo>
                  <a:cubicBezTo>
                    <a:pt x="3921" y="5"/>
                    <a:pt x="3920" y="4"/>
                    <a:pt x="3920" y="3"/>
                  </a:cubicBezTo>
                  <a:cubicBezTo>
                    <a:pt x="3920" y="1"/>
                    <a:pt x="3921" y="0"/>
                    <a:pt x="3923" y="0"/>
                  </a:cubicBezTo>
                  <a:close/>
                  <a:moveTo>
                    <a:pt x="3939" y="0"/>
                  </a:moveTo>
                  <a:lnTo>
                    <a:pt x="3944" y="0"/>
                  </a:lnTo>
                  <a:cubicBezTo>
                    <a:pt x="3945" y="0"/>
                    <a:pt x="3947" y="1"/>
                    <a:pt x="3947" y="3"/>
                  </a:cubicBezTo>
                  <a:cubicBezTo>
                    <a:pt x="3947" y="4"/>
                    <a:pt x="3945" y="5"/>
                    <a:pt x="3944" y="5"/>
                  </a:cubicBezTo>
                  <a:lnTo>
                    <a:pt x="3939" y="5"/>
                  </a:lnTo>
                  <a:cubicBezTo>
                    <a:pt x="3937" y="5"/>
                    <a:pt x="3936" y="4"/>
                    <a:pt x="3936" y="3"/>
                  </a:cubicBezTo>
                  <a:cubicBezTo>
                    <a:pt x="3936" y="1"/>
                    <a:pt x="3937" y="0"/>
                    <a:pt x="3939" y="0"/>
                  </a:cubicBezTo>
                  <a:close/>
                  <a:moveTo>
                    <a:pt x="3955" y="0"/>
                  </a:moveTo>
                  <a:lnTo>
                    <a:pt x="3960" y="0"/>
                  </a:lnTo>
                  <a:cubicBezTo>
                    <a:pt x="3961" y="0"/>
                    <a:pt x="3963" y="1"/>
                    <a:pt x="3963" y="3"/>
                  </a:cubicBezTo>
                  <a:cubicBezTo>
                    <a:pt x="3963" y="4"/>
                    <a:pt x="3961" y="5"/>
                    <a:pt x="3960" y="5"/>
                  </a:cubicBezTo>
                  <a:lnTo>
                    <a:pt x="3955" y="5"/>
                  </a:lnTo>
                  <a:cubicBezTo>
                    <a:pt x="3953" y="5"/>
                    <a:pt x="3952" y="4"/>
                    <a:pt x="3952" y="3"/>
                  </a:cubicBezTo>
                  <a:cubicBezTo>
                    <a:pt x="3952" y="1"/>
                    <a:pt x="3953" y="0"/>
                    <a:pt x="3955" y="0"/>
                  </a:cubicBezTo>
                  <a:close/>
                  <a:moveTo>
                    <a:pt x="3971" y="0"/>
                  </a:moveTo>
                  <a:lnTo>
                    <a:pt x="3976" y="0"/>
                  </a:lnTo>
                  <a:cubicBezTo>
                    <a:pt x="3977" y="0"/>
                    <a:pt x="3979" y="1"/>
                    <a:pt x="3979" y="3"/>
                  </a:cubicBezTo>
                  <a:cubicBezTo>
                    <a:pt x="3979" y="4"/>
                    <a:pt x="3977" y="5"/>
                    <a:pt x="3976" y="5"/>
                  </a:cubicBezTo>
                  <a:lnTo>
                    <a:pt x="3971" y="5"/>
                  </a:lnTo>
                  <a:cubicBezTo>
                    <a:pt x="3969" y="5"/>
                    <a:pt x="3968" y="4"/>
                    <a:pt x="3968" y="3"/>
                  </a:cubicBezTo>
                  <a:cubicBezTo>
                    <a:pt x="3968" y="1"/>
                    <a:pt x="3969" y="0"/>
                    <a:pt x="3971" y="0"/>
                  </a:cubicBezTo>
                  <a:close/>
                  <a:moveTo>
                    <a:pt x="3987" y="0"/>
                  </a:moveTo>
                  <a:lnTo>
                    <a:pt x="3992" y="0"/>
                  </a:lnTo>
                  <a:cubicBezTo>
                    <a:pt x="3993" y="0"/>
                    <a:pt x="3995" y="1"/>
                    <a:pt x="3995" y="3"/>
                  </a:cubicBezTo>
                  <a:cubicBezTo>
                    <a:pt x="3995" y="4"/>
                    <a:pt x="3993" y="5"/>
                    <a:pt x="3992" y="5"/>
                  </a:cubicBezTo>
                  <a:lnTo>
                    <a:pt x="3987" y="5"/>
                  </a:lnTo>
                  <a:cubicBezTo>
                    <a:pt x="3985" y="5"/>
                    <a:pt x="3984" y="4"/>
                    <a:pt x="3984" y="3"/>
                  </a:cubicBezTo>
                  <a:cubicBezTo>
                    <a:pt x="3984" y="1"/>
                    <a:pt x="3985" y="0"/>
                    <a:pt x="3987" y="0"/>
                  </a:cubicBezTo>
                  <a:close/>
                  <a:moveTo>
                    <a:pt x="4003" y="0"/>
                  </a:moveTo>
                  <a:lnTo>
                    <a:pt x="4008" y="0"/>
                  </a:lnTo>
                  <a:cubicBezTo>
                    <a:pt x="4009" y="0"/>
                    <a:pt x="4011" y="1"/>
                    <a:pt x="4011" y="3"/>
                  </a:cubicBezTo>
                  <a:cubicBezTo>
                    <a:pt x="4011" y="4"/>
                    <a:pt x="4009" y="5"/>
                    <a:pt x="4008" y="5"/>
                  </a:cubicBezTo>
                  <a:lnTo>
                    <a:pt x="4003" y="5"/>
                  </a:lnTo>
                  <a:cubicBezTo>
                    <a:pt x="4001" y="5"/>
                    <a:pt x="4000" y="4"/>
                    <a:pt x="4000" y="3"/>
                  </a:cubicBezTo>
                  <a:cubicBezTo>
                    <a:pt x="4000" y="1"/>
                    <a:pt x="4001" y="0"/>
                    <a:pt x="4003" y="0"/>
                  </a:cubicBezTo>
                  <a:close/>
                  <a:moveTo>
                    <a:pt x="4019" y="0"/>
                  </a:moveTo>
                  <a:lnTo>
                    <a:pt x="4024" y="0"/>
                  </a:lnTo>
                  <a:cubicBezTo>
                    <a:pt x="4025" y="0"/>
                    <a:pt x="4027" y="1"/>
                    <a:pt x="4027" y="3"/>
                  </a:cubicBezTo>
                  <a:cubicBezTo>
                    <a:pt x="4027" y="4"/>
                    <a:pt x="4025" y="5"/>
                    <a:pt x="4024" y="5"/>
                  </a:cubicBezTo>
                  <a:lnTo>
                    <a:pt x="4019" y="5"/>
                  </a:lnTo>
                  <a:cubicBezTo>
                    <a:pt x="4017" y="5"/>
                    <a:pt x="4016" y="4"/>
                    <a:pt x="4016" y="3"/>
                  </a:cubicBezTo>
                  <a:cubicBezTo>
                    <a:pt x="4016" y="1"/>
                    <a:pt x="4017" y="0"/>
                    <a:pt x="4019" y="0"/>
                  </a:cubicBezTo>
                  <a:close/>
                  <a:moveTo>
                    <a:pt x="4035" y="0"/>
                  </a:moveTo>
                  <a:lnTo>
                    <a:pt x="4040" y="0"/>
                  </a:lnTo>
                  <a:cubicBezTo>
                    <a:pt x="4041" y="0"/>
                    <a:pt x="4043" y="1"/>
                    <a:pt x="4043" y="3"/>
                  </a:cubicBezTo>
                  <a:cubicBezTo>
                    <a:pt x="4043" y="4"/>
                    <a:pt x="4041" y="5"/>
                    <a:pt x="4040" y="5"/>
                  </a:cubicBezTo>
                  <a:lnTo>
                    <a:pt x="4035" y="5"/>
                  </a:lnTo>
                  <a:cubicBezTo>
                    <a:pt x="4033" y="5"/>
                    <a:pt x="4032" y="4"/>
                    <a:pt x="4032" y="3"/>
                  </a:cubicBezTo>
                  <a:cubicBezTo>
                    <a:pt x="4032" y="1"/>
                    <a:pt x="4033" y="0"/>
                    <a:pt x="4035" y="0"/>
                  </a:cubicBezTo>
                  <a:close/>
                  <a:moveTo>
                    <a:pt x="4051" y="0"/>
                  </a:moveTo>
                  <a:lnTo>
                    <a:pt x="4056" y="0"/>
                  </a:lnTo>
                  <a:cubicBezTo>
                    <a:pt x="4057" y="0"/>
                    <a:pt x="4059" y="1"/>
                    <a:pt x="4059" y="3"/>
                  </a:cubicBezTo>
                  <a:cubicBezTo>
                    <a:pt x="4059" y="4"/>
                    <a:pt x="4057" y="5"/>
                    <a:pt x="4056" y="5"/>
                  </a:cubicBezTo>
                  <a:lnTo>
                    <a:pt x="4051" y="5"/>
                  </a:lnTo>
                  <a:cubicBezTo>
                    <a:pt x="4049" y="5"/>
                    <a:pt x="4048" y="4"/>
                    <a:pt x="4048" y="3"/>
                  </a:cubicBezTo>
                  <a:cubicBezTo>
                    <a:pt x="4048" y="1"/>
                    <a:pt x="4049" y="0"/>
                    <a:pt x="4051" y="0"/>
                  </a:cubicBezTo>
                  <a:close/>
                  <a:moveTo>
                    <a:pt x="4067" y="0"/>
                  </a:moveTo>
                  <a:lnTo>
                    <a:pt x="4072" y="0"/>
                  </a:lnTo>
                  <a:cubicBezTo>
                    <a:pt x="4073" y="0"/>
                    <a:pt x="4075" y="1"/>
                    <a:pt x="4075" y="3"/>
                  </a:cubicBezTo>
                  <a:cubicBezTo>
                    <a:pt x="4075" y="4"/>
                    <a:pt x="4073" y="5"/>
                    <a:pt x="4072" y="5"/>
                  </a:cubicBezTo>
                  <a:lnTo>
                    <a:pt x="4067" y="5"/>
                  </a:lnTo>
                  <a:cubicBezTo>
                    <a:pt x="4065" y="5"/>
                    <a:pt x="4064" y="4"/>
                    <a:pt x="4064" y="3"/>
                  </a:cubicBezTo>
                  <a:cubicBezTo>
                    <a:pt x="4064" y="1"/>
                    <a:pt x="4065" y="0"/>
                    <a:pt x="4067" y="0"/>
                  </a:cubicBezTo>
                  <a:close/>
                  <a:moveTo>
                    <a:pt x="4083" y="0"/>
                  </a:moveTo>
                  <a:lnTo>
                    <a:pt x="4088" y="0"/>
                  </a:lnTo>
                  <a:cubicBezTo>
                    <a:pt x="4089" y="0"/>
                    <a:pt x="4091" y="1"/>
                    <a:pt x="4091" y="3"/>
                  </a:cubicBezTo>
                  <a:cubicBezTo>
                    <a:pt x="4091" y="4"/>
                    <a:pt x="4089" y="5"/>
                    <a:pt x="4088" y="5"/>
                  </a:cubicBezTo>
                  <a:lnTo>
                    <a:pt x="4083" y="5"/>
                  </a:lnTo>
                  <a:cubicBezTo>
                    <a:pt x="4081" y="5"/>
                    <a:pt x="4080" y="4"/>
                    <a:pt x="4080" y="3"/>
                  </a:cubicBezTo>
                  <a:cubicBezTo>
                    <a:pt x="4080" y="1"/>
                    <a:pt x="4081" y="0"/>
                    <a:pt x="4083" y="0"/>
                  </a:cubicBezTo>
                  <a:close/>
                  <a:moveTo>
                    <a:pt x="4099" y="0"/>
                  </a:moveTo>
                  <a:lnTo>
                    <a:pt x="4104" y="0"/>
                  </a:lnTo>
                  <a:cubicBezTo>
                    <a:pt x="4105" y="0"/>
                    <a:pt x="4107" y="1"/>
                    <a:pt x="4107" y="3"/>
                  </a:cubicBezTo>
                  <a:cubicBezTo>
                    <a:pt x="4107" y="4"/>
                    <a:pt x="4105" y="5"/>
                    <a:pt x="4104" y="5"/>
                  </a:cubicBezTo>
                  <a:lnTo>
                    <a:pt x="4099" y="5"/>
                  </a:lnTo>
                  <a:cubicBezTo>
                    <a:pt x="4097" y="5"/>
                    <a:pt x="4096" y="4"/>
                    <a:pt x="4096" y="3"/>
                  </a:cubicBezTo>
                  <a:cubicBezTo>
                    <a:pt x="4096" y="1"/>
                    <a:pt x="4097" y="0"/>
                    <a:pt x="4099" y="0"/>
                  </a:cubicBezTo>
                  <a:close/>
                  <a:moveTo>
                    <a:pt x="4115" y="0"/>
                  </a:moveTo>
                  <a:lnTo>
                    <a:pt x="4120" y="0"/>
                  </a:lnTo>
                  <a:cubicBezTo>
                    <a:pt x="4121" y="0"/>
                    <a:pt x="4123" y="1"/>
                    <a:pt x="4123" y="3"/>
                  </a:cubicBezTo>
                  <a:cubicBezTo>
                    <a:pt x="4123" y="4"/>
                    <a:pt x="4121" y="5"/>
                    <a:pt x="4120" y="5"/>
                  </a:cubicBezTo>
                  <a:lnTo>
                    <a:pt x="4115" y="5"/>
                  </a:lnTo>
                  <a:cubicBezTo>
                    <a:pt x="4113" y="5"/>
                    <a:pt x="4112" y="4"/>
                    <a:pt x="4112" y="3"/>
                  </a:cubicBezTo>
                  <a:cubicBezTo>
                    <a:pt x="4112" y="1"/>
                    <a:pt x="4113" y="0"/>
                    <a:pt x="4115" y="0"/>
                  </a:cubicBezTo>
                  <a:close/>
                  <a:moveTo>
                    <a:pt x="4131" y="0"/>
                  </a:moveTo>
                  <a:lnTo>
                    <a:pt x="4136" y="0"/>
                  </a:lnTo>
                  <a:cubicBezTo>
                    <a:pt x="4137" y="0"/>
                    <a:pt x="4139" y="1"/>
                    <a:pt x="4139" y="3"/>
                  </a:cubicBezTo>
                  <a:cubicBezTo>
                    <a:pt x="4139" y="4"/>
                    <a:pt x="4137" y="5"/>
                    <a:pt x="4136" y="5"/>
                  </a:cubicBezTo>
                  <a:lnTo>
                    <a:pt x="4131" y="5"/>
                  </a:lnTo>
                  <a:cubicBezTo>
                    <a:pt x="4129" y="5"/>
                    <a:pt x="4128" y="4"/>
                    <a:pt x="4128" y="3"/>
                  </a:cubicBezTo>
                  <a:cubicBezTo>
                    <a:pt x="4128" y="1"/>
                    <a:pt x="4129" y="0"/>
                    <a:pt x="4131" y="0"/>
                  </a:cubicBezTo>
                  <a:close/>
                  <a:moveTo>
                    <a:pt x="4147" y="0"/>
                  </a:moveTo>
                  <a:lnTo>
                    <a:pt x="4152" y="0"/>
                  </a:lnTo>
                  <a:cubicBezTo>
                    <a:pt x="4153" y="0"/>
                    <a:pt x="4155" y="1"/>
                    <a:pt x="4155" y="3"/>
                  </a:cubicBezTo>
                  <a:cubicBezTo>
                    <a:pt x="4155" y="4"/>
                    <a:pt x="4153" y="5"/>
                    <a:pt x="4152" y="5"/>
                  </a:cubicBezTo>
                  <a:lnTo>
                    <a:pt x="4147" y="5"/>
                  </a:lnTo>
                  <a:cubicBezTo>
                    <a:pt x="4145" y="5"/>
                    <a:pt x="4144" y="4"/>
                    <a:pt x="4144" y="3"/>
                  </a:cubicBezTo>
                  <a:cubicBezTo>
                    <a:pt x="4144" y="1"/>
                    <a:pt x="4145" y="0"/>
                    <a:pt x="4147" y="0"/>
                  </a:cubicBezTo>
                  <a:close/>
                  <a:moveTo>
                    <a:pt x="4163" y="0"/>
                  </a:moveTo>
                  <a:lnTo>
                    <a:pt x="4168" y="0"/>
                  </a:lnTo>
                  <a:cubicBezTo>
                    <a:pt x="4169" y="0"/>
                    <a:pt x="4171" y="1"/>
                    <a:pt x="4171" y="3"/>
                  </a:cubicBezTo>
                  <a:cubicBezTo>
                    <a:pt x="4171" y="4"/>
                    <a:pt x="4169" y="5"/>
                    <a:pt x="4168" y="5"/>
                  </a:cubicBezTo>
                  <a:lnTo>
                    <a:pt x="4163" y="5"/>
                  </a:lnTo>
                  <a:cubicBezTo>
                    <a:pt x="4161" y="5"/>
                    <a:pt x="4160" y="4"/>
                    <a:pt x="4160" y="3"/>
                  </a:cubicBezTo>
                  <a:cubicBezTo>
                    <a:pt x="4160" y="1"/>
                    <a:pt x="4161" y="0"/>
                    <a:pt x="4163" y="0"/>
                  </a:cubicBezTo>
                  <a:close/>
                  <a:moveTo>
                    <a:pt x="4179" y="0"/>
                  </a:moveTo>
                  <a:lnTo>
                    <a:pt x="4184" y="0"/>
                  </a:lnTo>
                  <a:cubicBezTo>
                    <a:pt x="4185" y="0"/>
                    <a:pt x="4187" y="1"/>
                    <a:pt x="4187" y="3"/>
                  </a:cubicBezTo>
                  <a:cubicBezTo>
                    <a:pt x="4187" y="4"/>
                    <a:pt x="4185" y="5"/>
                    <a:pt x="4184" y="5"/>
                  </a:cubicBezTo>
                  <a:lnTo>
                    <a:pt x="4179" y="5"/>
                  </a:lnTo>
                  <a:cubicBezTo>
                    <a:pt x="4177" y="5"/>
                    <a:pt x="4176" y="4"/>
                    <a:pt x="4176" y="3"/>
                  </a:cubicBezTo>
                  <a:cubicBezTo>
                    <a:pt x="4176" y="1"/>
                    <a:pt x="4177" y="0"/>
                    <a:pt x="4179" y="0"/>
                  </a:cubicBezTo>
                  <a:close/>
                  <a:moveTo>
                    <a:pt x="4195" y="0"/>
                  </a:moveTo>
                  <a:lnTo>
                    <a:pt x="4200" y="0"/>
                  </a:lnTo>
                  <a:cubicBezTo>
                    <a:pt x="4201" y="0"/>
                    <a:pt x="4203" y="1"/>
                    <a:pt x="4203" y="3"/>
                  </a:cubicBezTo>
                  <a:cubicBezTo>
                    <a:pt x="4203" y="4"/>
                    <a:pt x="4201" y="5"/>
                    <a:pt x="4200" y="5"/>
                  </a:cubicBezTo>
                  <a:lnTo>
                    <a:pt x="4195" y="5"/>
                  </a:lnTo>
                  <a:cubicBezTo>
                    <a:pt x="4193" y="5"/>
                    <a:pt x="4192" y="4"/>
                    <a:pt x="4192" y="3"/>
                  </a:cubicBezTo>
                  <a:cubicBezTo>
                    <a:pt x="4192" y="1"/>
                    <a:pt x="4193" y="0"/>
                    <a:pt x="4195" y="0"/>
                  </a:cubicBezTo>
                  <a:close/>
                  <a:moveTo>
                    <a:pt x="4211" y="0"/>
                  </a:moveTo>
                  <a:lnTo>
                    <a:pt x="4216" y="0"/>
                  </a:lnTo>
                  <a:cubicBezTo>
                    <a:pt x="4217" y="0"/>
                    <a:pt x="4219" y="1"/>
                    <a:pt x="4219" y="3"/>
                  </a:cubicBezTo>
                  <a:cubicBezTo>
                    <a:pt x="4219" y="4"/>
                    <a:pt x="4217" y="5"/>
                    <a:pt x="4216" y="5"/>
                  </a:cubicBezTo>
                  <a:lnTo>
                    <a:pt x="4211" y="5"/>
                  </a:lnTo>
                  <a:cubicBezTo>
                    <a:pt x="4209" y="5"/>
                    <a:pt x="4208" y="4"/>
                    <a:pt x="4208" y="3"/>
                  </a:cubicBezTo>
                  <a:cubicBezTo>
                    <a:pt x="4208" y="1"/>
                    <a:pt x="4209" y="0"/>
                    <a:pt x="4211" y="0"/>
                  </a:cubicBezTo>
                  <a:close/>
                  <a:moveTo>
                    <a:pt x="4227" y="0"/>
                  </a:moveTo>
                  <a:lnTo>
                    <a:pt x="4232" y="0"/>
                  </a:lnTo>
                  <a:cubicBezTo>
                    <a:pt x="4233" y="0"/>
                    <a:pt x="4235" y="1"/>
                    <a:pt x="4235" y="3"/>
                  </a:cubicBezTo>
                  <a:cubicBezTo>
                    <a:pt x="4235" y="4"/>
                    <a:pt x="4233" y="5"/>
                    <a:pt x="4232" y="5"/>
                  </a:cubicBezTo>
                  <a:lnTo>
                    <a:pt x="4227" y="5"/>
                  </a:lnTo>
                  <a:cubicBezTo>
                    <a:pt x="4225" y="5"/>
                    <a:pt x="4224" y="4"/>
                    <a:pt x="4224" y="3"/>
                  </a:cubicBezTo>
                  <a:cubicBezTo>
                    <a:pt x="4224" y="1"/>
                    <a:pt x="4225" y="0"/>
                    <a:pt x="4227" y="0"/>
                  </a:cubicBezTo>
                  <a:close/>
                  <a:moveTo>
                    <a:pt x="4243" y="0"/>
                  </a:moveTo>
                  <a:lnTo>
                    <a:pt x="4248" y="0"/>
                  </a:lnTo>
                  <a:cubicBezTo>
                    <a:pt x="4249" y="0"/>
                    <a:pt x="4251" y="1"/>
                    <a:pt x="4251" y="3"/>
                  </a:cubicBezTo>
                  <a:cubicBezTo>
                    <a:pt x="4251" y="4"/>
                    <a:pt x="4249" y="5"/>
                    <a:pt x="4248" y="5"/>
                  </a:cubicBezTo>
                  <a:lnTo>
                    <a:pt x="4243" y="5"/>
                  </a:lnTo>
                  <a:cubicBezTo>
                    <a:pt x="4241" y="5"/>
                    <a:pt x="4240" y="4"/>
                    <a:pt x="4240" y="3"/>
                  </a:cubicBezTo>
                  <a:cubicBezTo>
                    <a:pt x="4240" y="1"/>
                    <a:pt x="4241" y="0"/>
                    <a:pt x="4243" y="0"/>
                  </a:cubicBezTo>
                  <a:close/>
                  <a:moveTo>
                    <a:pt x="4259" y="0"/>
                  </a:moveTo>
                  <a:lnTo>
                    <a:pt x="4264" y="0"/>
                  </a:lnTo>
                  <a:cubicBezTo>
                    <a:pt x="4265" y="0"/>
                    <a:pt x="4267" y="1"/>
                    <a:pt x="4267" y="3"/>
                  </a:cubicBezTo>
                  <a:cubicBezTo>
                    <a:pt x="4267" y="4"/>
                    <a:pt x="4265" y="5"/>
                    <a:pt x="4264" y="5"/>
                  </a:cubicBezTo>
                  <a:lnTo>
                    <a:pt x="4259" y="5"/>
                  </a:lnTo>
                  <a:cubicBezTo>
                    <a:pt x="4257" y="5"/>
                    <a:pt x="4256" y="4"/>
                    <a:pt x="4256" y="3"/>
                  </a:cubicBezTo>
                  <a:cubicBezTo>
                    <a:pt x="4256" y="1"/>
                    <a:pt x="4257" y="0"/>
                    <a:pt x="4259" y="0"/>
                  </a:cubicBezTo>
                  <a:close/>
                  <a:moveTo>
                    <a:pt x="4275" y="0"/>
                  </a:moveTo>
                  <a:lnTo>
                    <a:pt x="4280" y="0"/>
                  </a:lnTo>
                  <a:cubicBezTo>
                    <a:pt x="4281" y="0"/>
                    <a:pt x="4283" y="1"/>
                    <a:pt x="4283" y="3"/>
                  </a:cubicBezTo>
                  <a:cubicBezTo>
                    <a:pt x="4283" y="4"/>
                    <a:pt x="4281" y="5"/>
                    <a:pt x="4280" y="5"/>
                  </a:cubicBezTo>
                  <a:lnTo>
                    <a:pt x="4275" y="5"/>
                  </a:lnTo>
                  <a:cubicBezTo>
                    <a:pt x="4273" y="5"/>
                    <a:pt x="4272" y="4"/>
                    <a:pt x="4272" y="3"/>
                  </a:cubicBezTo>
                  <a:cubicBezTo>
                    <a:pt x="4272" y="1"/>
                    <a:pt x="4273" y="0"/>
                    <a:pt x="4275" y="0"/>
                  </a:cubicBezTo>
                  <a:close/>
                  <a:moveTo>
                    <a:pt x="4291" y="0"/>
                  </a:moveTo>
                  <a:lnTo>
                    <a:pt x="4296" y="0"/>
                  </a:lnTo>
                  <a:cubicBezTo>
                    <a:pt x="4297" y="0"/>
                    <a:pt x="4299" y="1"/>
                    <a:pt x="4299" y="3"/>
                  </a:cubicBezTo>
                  <a:cubicBezTo>
                    <a:pt x="4299" y="4"/>
                    <a:pt x="4297" y="5"/>
                    <a:pt x="4296" y="5"/>
                  </a:cubicBezTo>
                  <a:lnTo>
                    <a:pt x="4291" y="5"/>
                  </a:lnTo>
                  <a:cubicBezTo>
                    <a:pt x="4289" y="5"/>
                    <a:pt x="4288" y="4"/>
                    <a:pt x="4288" y="3"/>
                  </a:cubicBezTo>
                  <a:cubicBezTo>
                    <a:pt x="4288" y="1"/>
                    <a:pt x="4289" y="0"/>
                    <a:pt x="4291" y="0"/>
                  </a:cubicBezTo>
                  <a:close/>
                  <a:moveTo>
                    <a:pt x="4307" y="0"/>
                  </a:moveTo>
                  <a:lnTo>
                    <a:pt x="4312" y="0"/>
                  </a:lnTo>
                  <a:cubicBezTo>
                    <a:pt x="4313" y="0"/>
                    <a:pt x="4315" y="1"/>
                    <a:pt x="4315" y="3"/>
                  </a:cubicBezTo>
                  <a:cubicBezTo>
                    <a:pt x="4315" y="4"/>
                    <a:pt x="4313" y="5"/>
                    <a:pt x="4312" y="5"/>
                  </a:cubicBezTo>
                  <a:lnTo>
                    <a:pt x="4307" y="5"/>
                  </a:lnTo>
                  <a:cubicBezTo>
                    <a:pt x="4305" y="5"/>
                    <a:pt x="4304" y="4"/>
                    <a:pt x="4304" y="3"/>
                  </a:cubicBezTo>
                  <a:cubicBezTo>
                    <a:pt x="4304" y="1"/>
                    <a:pt x="4305" y="0"/>
                    <a:pt x="4307" y="0"/>
                  </a:cubicBezTo>
                  <a:close/>
                  <a:moveTo>
                    <a:pt x="4323" y="0"/>
                  </a:moveTo>
                  <a:lnTo>
                    <a:pt x="4328" y="0"/>
                  </a:lnTo>
                  <a:cubicBezTo>
                    <a:pt x="4329" y="0"/>
                    <a:pt x="4331" y="1"/>
                    <a:pt x="4331" y="3"/>
                  </a:cubicBezTo>
                  <a:cubicBezTo>
                    <a:pt x="4331" y="4"/>
                    <a:pt x="4329" y="5"/>
                    <a:pt x="4328" y="5"/>
                  </a:cubicBezTo>
                  <a:lnTo>
                    <a:pt x="4323" y="5"/>
                  </a:lnTo>
                  <a:cubicBezTo>
                    <a:pt x="4321" y="5"/>
                    <a:pt x="4320" y="4"/>
                    <a:pt x="4320" y="3"/>
                  </a:cubicBezTo>
                  <a:cubicBezTo>
                    <a:pt x="4320" y="1"/>
                    <a:pt x="4321" y="0"/>
                    <a:pt x="4323" y="0"/>
                  </a:cubicBezTo>
                  <a:close/>
                  <a:moveTo>
                    <a:pt x="4339" y="0"/>
                  </a:moveTo>
                  <a:lnTo>
                    <a:pt x="4344" y="0"/>
                  </a:lnTo>
                  <a:cubicBezTo>
                    <a:pt x="4345" y="0"/>
                    <a:pt x="4347" y="1"/>
                    <a:pt x="4347" y="3"/>
                  </a:cubicBezTo>
                  <a:cubicBezTo>
                    <a:pt x="4347" y="4"/>
                    <a:pt x="4345" y="5"/>
                    <a:pt x="4344" y="5"/>
                  </a:cubicBezTo>
                  <a:lnTo>
                    <a:pt x="4339" y="5"/>
                  </a:lnTo>
                  <a:cubicBezTo>
                    <a:pt x="4337" y="5"/>
                    <a:pt x="4336" y="4"/>
                    <a:pt x="4336" y="3"/>
                  </a:cubicBezTo>
                  <a:cubicBezTo>
                    <a:pt x="4336" y="1"/>
                    <a:pt x="4337" y="0"/>
                    <a:pt x="4339" y="0"/>
                  </a:cubicBezTo>
                  <a:close/>
                  <a:moveTo>
                    <a:pt x="4355" y="0"/>
                  </a:moveTo>
                  <a:lnTo>
                    <a:pt x="4360" y="0"/>
                  </a:lnTo>
                  <a:cubicBezTo>
                    <a:pt x="4361" y="0"/>
                    <a:pt x="4363" y="1"/>
                    <a:pt x="4363" y="3"/>
                  </a:cubicBezTo>
                  <a:cubicBezTo>
                    <a:pt x="4363" y="4"/>
                    <a:pt x="4361" y="5"/>
                    <a:pt x="4360" y="5"/>
                  </a:cubicBezTo>
                  <a:lnTo>
                    <a:pt x="4355" y="5"/>
                  </a:lnTo>
                  <a:cubicBezTo>
                    <a:pt x="4353" y="5"/>
                    <a:pt x="4352" y="4"/>
                    <a:pt x="4352" y="3"/>
                  </a:cubicBezTo>
                  <a:cubicBezTo>
                    <a:pt x="4352" y="1"/>
                    <a:pt x="4353" y="0"/>
                    <a:pt x="4355" y="0"/>
                  </a:cubicBezTo>
                  <a:close/>
                  <a:moveTo>
                    <a:pt x="4371" y="0"/>
                  </a:moveTo>
                  <a:lnTo>
                    <a:pt x="4376" y="0"/>
                  </a:lnTo>
                  <a:cubicBezTo>
                    <a:pt x="4377" y="0"/>
                    <a:pt x="4379" y="1"/>
                    <a:pt x="4379" y="3"/>
                  </a:cubicBezTo>
                  <a:cubicBezTo>
                    <a:pt x="4379" y="4"/>
                    <a:pt x="4377" y="5"/>
                    <a:pt x="4376" y="5"/>
                  </a:cubicBezTo>
                  <a:lnTo>
                    <a:pt x="4371" y="5"/>
                  </a:lnTo>
                  <a:cubicBezTo>
                    <a:pt x="4369" y="5"/>
                    <a:pt x="4368" y="4"/>
                    <a:pt x="4368" y="3"/>
                  </a:cubicBezTo>
                  <a:cubicBezTo>
                    <a:pt x="4368" y="1"/>
                    <a:pt x="4369" y="0"/>
                    <a:pt x="4371" y="0"/>
                  </a:cubicBezTo>
                  <a:close/>
                  <a:moveTo>
                    <a:pt x="4387" y="0"/>
                  </a:moveTo>
                  <a:lnTo>
                    <a:pt x="4392" y="0"/>
                  </a:lnTo>
                  <a:cubicBezTo>
                    <a:pt x="4393" y="0"/>
                    <a:pt x="4395" y="1"/>
                    <a:pt x="4395" y="3"/>
                  </a:cubicBezTo>
                  <a:cubicBezTo>
                    <a:pt x="4395" y="4"/>
                    <a:pt x="4393" y="5"/>
                    <a:pt x="4392" y="5"/>
                  </a:cubicBezTo>
                  <a:lnTo>
                    <a:pt x="4387" y="5"/>
                  </a:lnTo>
                  <a:cubicBezTo>
                    <a:pt x="4385" y="5"/>
                    <a:pt x="4384" y="4"/>
                    <a:pt x="4384" y="3"/>
                  </a:cubicBezTo>
                  <a:cubicBezTo>
                    <a:pt x="4384" y="1"/>
                    <a:pt x="4385" y="0"/>
                    <a:pt x="4387" y="0"/>
                  </a:cubicBezTo>
                  <a:close/>
                  <a:moveTo>
                    <a:pt x="4403" y="0"/>
                  </a:moveTo>
                  <a:lnTo>
                    <a:pt x="4408" y="0"/>
                  </a:lnTo>
                  <a:cubicBezTo>
                    <a:pt x="4409" y="0"/>
                    <a:pt x="4411" y="1"/>
                    <a:pt x="4411" y="3"/>
                  </a:cubicBezTo>
                  <a:cubicBezTo>
                    <a:pt x="4411" y="4"/>
                    <a:pt x="4409" y="5"/>
                    <a:pt x="4408" y="5"/>
                  </a:cubicBezTo>
                  <a:lnTo>
                    <a:pt x="4403" y="5"/>
                  </a:lnTo>
                  <a:cubicBezTo>
                    <a:pt x="4401" y="5"/>
                    <a:pt x="4400" y="4"/>
                    <a:pt x="4400" y="3"/>
                  </a:cubicBezTo>
                  <a:cubicBezTo>
                    <a:pt x="4400" y="1"/>
                    <a:pt x="4401" y="0"/>
                    <a:pt x="4403" y="0"/>
                  </a:cubicBezTo>
                  <a:close/>
                  <a:moveTo>
                    <a:pt x="4419" y="0"/>
                  </a:moveTo>
                  <a:lnTo>
                    <a:pt x="4424" y="0"/>
                  </a:lnTo>
                  <a:cubicBezTo>
                    <a:pt x="4425" y="0"/>
                    <a:pt x="4427" y="1"/>
                    <a:pt x="4427" y="3"/>
                  </a:cubicBezTo>
                  <a:cubicBezTo>
                    <a:pt x="4427" y="4"/>
                    <a:pt x="4425" y="5"/>
                    <a:pt x="4424" y="5"/>
                  </a:cubicBezTo>
                  <a:lnTo>
                    <a:pt x="4419" y="5"/>
                  </a:lnTo>
                  <a:cubicBezTo>
                    <a:pt x="4417" y="5"/>
                    <a:pt x="4416" y="4"/>
                    <a:pt x="4416" y="3"/>
                  </a:cubicBezTo>
                  <a:cubicBezTo>
                    <a:pt x="4416" y="1"/>
                    <a:pt x="4417" y="0"/>
                    <a:pt x="4419" y="0"/>
                  </a:cubicBezTo>
                  <a:close/>
                  <a:moveTo>
                    <a:pt x="4435" y="0"/>
                  </a:moveTo>
                  <a:lnTo>
                    <a:pt x="4440" y="0"/>
                  </a:lnTo>
                  <a:cubicBezTo>
                    <a:pt x="4441" y="0"/>
                    <a:pt x="4443" y="1"/>
                    <a:pt x="4443" y="3"/>
                  </a:cubicBezTo>
                  <a:cubicBezTo>
                    <a:pt x="4443" y="4"/>
                    <a:pt x="4441" y="5"/>
                    <a:pt x="4440" y="5"/>
                  </a:cubicBezTo>
                  <a:lnTo>
                    <a:pt x="4435" y="5"/>
                  </a:lnTo>
                  <a:cubicBezTo>
                    <a:pt x="4433" y="5"/>
                    <a:pt x="4432" y="4"/>
                    <a:pt x="4432" y="3"/>
                  </a:cubicBezTo>
                  <a:cubicBezTo>
                    <a:pt x="4432" y="1"/>
                    <a:pt x="4433" y="0"/>
                    <a:pt x="4435" y="0"/>
                  </a:cubicBezTo>
                  <a:close/>
                  <a:moveTo>
                    <a:pt x="4451" y="0"/>
                  </a:moveTo>
                  <a:lnTo>
                    <a:pt x="4456" y="0"/>
                  </a:lnTo>
                  <a:cubicBezTo>
                    <a:pt x="4457" y="0"/>
                    <a:pt x="4459" y="1"/>
                    <a:pt x="4459" y="3"/>
                  </a:cubicBezTo>
                  <a:cubicBezTo>
                    <a:pt x="4459" y="4"/>
                    <a:pt x="4457" y="5"/>
                    <a:pt x="4456" y="5"/>
                  </a:cubicBezTo>
                  <a:lnTo>
                    <a:pt x="4451" y="5"/>
                  </a:lnTo>
                  <a:cubicBezTo>
                    <a:pt x="4449" y="5"/>
                    <a:pt x="4448" y="4"/>
                    <a:pt x="4448" y="3"/>
                  </a:cubicBezTo>
                  <a:cubicBezTo>
                    <a:pt x="4448" y="1"/>
                    <a:pt x="4449" y="0"/>
                    <a:pt x="4451" y="0"/>
                  </a:cubicBezTo>
                  <a:close/>
                  <a:moveTo>
                    <a:pt x="4467" y="0"/>
                  </a:moveTo>
                  <a:lnTo>
                    <a:pt x="4472" y="0"/>
                  </a:lnTo>
                  <a:cubicBezTo>
                    <a:pt x="4473" y="0"/>
                    <a:pt x="4475" y="1"/>
                    <a:pt x="4475" y="3"/>
                  </a:cubicBezTo>
                  <a:cubicBezTo>
                    <a:pt x="4475" y="4"/>
                    <a:pt x="4473" y="5"/>
                    <a:pt x="4472" y="5"/>
                  </a:cubicBezTo>
                  <a:lnTo>
                    <a:pt x="4467" y="5"/>
                  </a:lnTo>
                  <a:cubicBezTo>
                    <a:pt x="4465" y="5"/>
                    <a:pt x="4464" y="4"/>
                    <a:pt x="4464" y="3"/>
                  </a:cubicBezTo>
                  <a:cubicBezTo>
                    <a:pt x="4464" y="1"/>
                    <a:pt x="4465" y="0"/>
                    <a:pt x="4467" y="0"/>
                  </a:cubicBezTo>
                  <a:close/>
                  <a:moveTo>
                    <a:pt x="4483" y="0"/>
                  </a:moveTo>
                  <a:lnTo>
                    <a:pt x="4488" y="0"/>
                  </a:lnTo>
                  <a:cubicBezTo>
                    <a:pt x="4489" y="0"/>
                    <a:pt x="4491" y="1"/>
                    <a:pt x="4491" y="3"/>
                  </a:cubicBezTo>
                  <a:cubicBezTo>
                    <a:pt x="4491" y="4"/>
                    <a:pt x="4489" y="5"/>
                    <a:pt x="4488" y="5"/>
                  </a:cubicBezTo>
                  <a:lnTo>
                    <a:pt x="4483" y="5"/>
                  </a:lnTo>
                  <a:cubicBezTo>
                    <a:pt x="4481" y="5"/>
                    <a:pt x="4480" y="4"/>
                    <a:pt x="4480" y="3"/>
                  </a:cubicBezTo>
                  <a:cubicBezTo>
                    <a:pt x="4480" y="1"/>
                    <a:pt x="4481" y="0"/>
                    <a:pt x="4483" y="0"/>
                  </a:cubicBezTo>
                  <a:close/>
                  <a:moveTo>
                    <a:pt x="4499" y="0"/>
                  </a:moveTo>
                  <a:lnTo>
                    <a:pt x="4504" y="0"/>
                  </a:lnTo>
                  <a:cubicBezTo>
                    <a:pt x="4505" y="0"/>
                    <a:pt x="4507" y="1"/>
                    <a:pt x="4507" y="3"/>
                  </a:cubicBezTo>
                  <a:cubicBezTo>
                    <a:pt x="4507" y="4"/>
                    <a:pt x="4505" y="5"/>
                    <a:pt x="4504" y="5"/>
                  </a:cubicBezTo>
                  <a:lnTo>
                    <a:pt x="4499" y="5"/>
                  </a:lnTo>
                  <a:cubicBezTo>
                    <a:pt x="4497" y="5"/>
                    <a:pt x="4496" y="4"/>
                    <a:pt x="4496" y="3"/>
                  </a:cubicBezTo>
                  <a:cubicBezTo>
                    <a:pt x="4496" y="1"/>
                    <a:pt x="4497" y="0"/>
                    <a:pt x="4499" y="0"/>
                  </a:cubicBezTo>
                  <a:close/>
                  <a:moveTo>
                    <a:pt x="4515" y="0"/>
                  </a:moveTo>
                  <a:lnTo>
                    <a:pt x="4520" y="0"/>
                  </a:lnTo>
                  <a:cubicBezTo>
                    <a:pt x="4521" y="0"/>
                    <a:pt x="4523" y="1"/>
                    <a:pt x="4523" y="3"/>
                  </a:cubicBezTo>
                  <a:cubicBezTo>
                    <a:pt x="4523" y="4"/>
                    <a:pt x="4521" y="5"/>
                    <a:pt x="4520" y="5"/>
                  </a:cubicBezTo>
                  <a:lnTo>
                    <a:pt x="4515" y="5"/>
                  </a:lnTo>
                  <a:cubicBezTo>
                    <a:pt x="4513" y="5"/>
                    <a:pt x="4512" y="4"/>
                    <a:pt x="4512" y="3"/>
                  </a:cubicBezTo>
                  <a:cubicBezTo>
                    <a:pt x="4512" y="1"/>
                    <a:pt x="4513" y="0"/>
                    <a:pt x="4515" y="0"/>
                  </a:cubicBezTo>
                  <a:close/>
                  <a:moveTo>
                    <a:pt x="4531" y="0"/>
                  </a:moveTo>
                  <a:lnTo>
                    <a:pt x="4536" y="0"/>
                  </a:lnTo>
                  <a:cubicBezTo>
                    <a:pt x="4537" y="0"/>
                    <a:pt x="4539" y="1"/>
                    <a:pt x="4539" y="3"/>
                  </a:cubicBezTo>
                  <a:cubicBezTo>
                    <a:pt x="4539" y="4"/>
                    <a:pt x="4537" y="5"/>
                    <a:pt x="4536" y="5"/>
                  </a:cubicBezTo>
                  <a:lnTo>
                    <a:pt x="4531" y="5"/>
                  </a:lnTo>
                  <a:cubicBezTo>
                    <a:pt x="4529" y="5"/>
                    <a:pt x="4528" y="4"/>
                    <a:pt x="4528" y="3"/>
                  </a:cubicBezTo>
                  <a:cubicBezTo>
                    <a:pt x="4528" y="1"/>
                    <a:pt x="4529" y="0"/>
                    <a:pt x="4531" y="0"/>
                  </a:cubicBezTo>
                  <a:close/>
                  <a:moveTo>
                    <a:pt x="4547" y="0"/>
                  </a:moveTo>
                  <a:lnTo>
                    <a:pt x="4552" y="0"/>
                  </a:lnTo>
                  <a:cubicBezTo>
                    <a:pt x="4553" y="0"/>
                    <a:pt x="4555" y="1"/>
                    <a:pt x="4555" y="3"/>
                  </a:cubicBezTo>
                  <a:cubicBezTo>
                    <a:pt x="4555" y="4"/>
                    <a:pt x="4553" y="5"/>
                    <a:pt x="4552" y="5"/>
                  </a:cubicBezTo>
                  <a:lnTo>
                    <a:pt x="4547" y="5"/>
                  </a:lnTo>
                  <a:cubicBezTo>
                    <a:pt x="4545" y="5"/>
                    <a:pt x="4544" y="4"/>
                    <a:pt x="4544" y="3"/>
                  </a:cubicBezTo>
                  <a:cubicBezTo>
                    <a:pt x="4544" y="1"/>
                    <a:pt x="4545" y="0"/>
                    <a:pt x="4547" y="0"/>
                  </a:cubicBezTo>
                  <a:close/>
                  <a:moveTo>
                    <a:pt x="4563" y="0"/>
                  </a:moveTo>
                  <a:lnTo>
                    <a:pt x="4568" y="0"/>
                  </a:lnTo>
                  <a:cubicBezTo>
                    <a:pt x="4569" y="0"/>
                    <a:pt x="4571" y="1"/>
                    <a:pt x="4571" y="3"/>
                  </a:cubicBezTo>
                  <a:cubicBezTo>
                    <a:pt x="4571" y="4"/>
                    <a:pt x="4569" y="5"/>
                    <a:pt x="4568" y="5"/>
                  </a:cubicBezTo>
                  <a:lnTo>
                    <a:pt x="4563" y="5"/>
                  </a:lnTo>
                  <a:cubicBezTo>
                    <a:pt x="4561" y="5"/>
                    <a:pt x="4560" y="4"/>
                    <a:pt x="4560" y="3"/>
                  </a:cubicBezTo>
                  <a:cubicBezTo>
                    <a:pt x="4560" y="1"/>
                    <a:pt x="4561" y="0"/>
                    <a:pt x="4563" y="0"/>
                  </a:cubicBezTo>
                  <a:close/>
                  <a:moveTo>
                    <a:pt x="4579" y="0"/>
                  </a:moveTo>
                  <a:lnTo>
                    <a:pt x="4584" y="0"/>
                  </a:lnTo>
                  <a:cubicBezTo>
                    <a:pt x="4585" y="0"/>
                    <a:pt x="4587" y="1"/>
                    <a:pt x="4587" y="3"/>
                  </a:cubicBezTo>
                  <a:cubicBezTo>
                    <a:pt x="4587" y="4"/>
                    <a:pt x="4585" y="5"/>
                    <a:pt x="4584" y="5"/>
                  </a:cubicBezTo>
                  <a:lnTo>
                    <a:pt x="4579" y="5"/>
                  </a:lnTo>
                  <a:cubicBezTo>
                    <a:pt x="4577" y="5"/>
                    <a:pt x="4576" y="4"/>
                    <a:pt x="4576" y="3"/>
                  </a:cubicBezTo>
                  <a:cubicBezTo>
                    <a:pt x="4576" y="1"/>
                    <a:pt x="4577" y="0"/>
                    <a:pt x="4579" y="0"/>
                  </a:cubicBezTo>
                  <a:close/>
                  <a:moveTo>
                    <a:pt x="4595" y="0"/>
                  </a:moveTo>
                  <a:lnTo>
                    <a:pt x="4600" y="0"/>
                  </a:lnTo>
                  <a:cubicBezTo>
                    <a:pt x="4601" y="0"/>
                    <a:pt x="4603" y="1"/>
                    <a:pt x="4603" y="3"/>
                  </a:cubicBezTo>
                  <a:cubicBezTo>
                    <a:pt x="4603" y="4"/>
                    <a:pt x="4601" y="5"/>
                    <a:pt x="4600" y="5"/>
                  </a:cubicBezTo>
                  <a:lnTo>
                    <a:pt x="4595" y="5"/>
                  </a:lnTo>
                  <a:cubicBezTo>
                    <a:pt x="4593" y="5"/>
                    <a:pt x="4592" y="4"/>
                    <a:pt x="4592" y="3"/>
                  </a:cubicBezTo>
                  <a:cubicBezTo>
                    <a:pt x="4592" y="1"/>
                    <a:pt x="4593" y="0"/>
                    <a:pt x="4595" y="0"/>
                  </a:cubicBezTo>
                  <a:close/>
                  <a:moveTo>
                    <a:pt x="4611" y="0"/>
                  </a:moveTo>
                  <a:lnTo>
                    <a:pt x="4616" y="0"/>
                  </a:lnTo>
                  <a:cubicBezTo>
                    <a:pt x="4617" y="0"/>
                    <a:pt x="4619" y="1"/>
                    <a:pt x="4619" y="3"/>
                  </a:cubicBezTo>
                  <a:cubicBezTo>
                    <a:pt x="4619" y="4"/>
                    <a:pt x="4617" y="5"/>
                    <a:pt x="4616" y="5"/>
                  </a:cubicBezTo>
                  <a:lnTo>
                    <a:pt x="4611" y="5"/>
                  </a:lnTo>
                  <a:cubicBezTo>
                    <a:pt x="4609" y="5"/>
                    <a:pt x="4608" y="4"/>
                    <a:pt x="4608" y="3"/>
                  </a:cubicBezTo>
                  <a:cubicBezTo>
                    <a:pt x="4608" y="1"/>
                    <a:pt x="4609" y="0"/>
                    <a:pt x="4611" y="0"/>
                  </a:cubicBezTo>
                  <a:close/>
                  <a:moveTo>
                    <a:pt x="4627" y="0"/>
                  </a:moveTo>
                  <a:lnTo>
                    <a:pt x="4632" y="0"/>
                  </a:lnTo>
                  <a:cubicBezTo>
                    <a:pt x="4633" y="0"/>
                    <a:pt x="4635" y="1"/>
                    <a:pt x="4635" y="3"/>
                  </a:cubicBezTo>
                  <a:cubicBezTo>
                    <a:pt x="4635" y="4"/>
                    <a:pt x="4633" y="5"/>
                    <a:pt x="4632" y="5"/>
                  </a:cubicBezTo>
                  <a:lnTo>
                    <a:pt x="4627" y="5"/>
                  </a:lnTo>
                  <a:cubicBezTo>
                    <a:pt x="4625" y="5"/>
                    <a:pt x="4624" y="4"/>
                    <a:pt x="4624" y="3"/>
                  </a:cubicBezTo>
                  <a:cubicBezTo>
                    <a:pt x="4624" y="1"/>
                    <a:pt x="4625" y="0"/>
                    <a:pt x="4627" y="0"/>
                  </a:cubicBezTo>
                  <a:close/>
                  <a:moveTo>
                    <a:pt x="4643" y="0"/>
                  </a:moveTo>
                  <a:lnTo>
                    <a:pt x="4648" y="0"/>
                  </a:lnTo>
                  <a:cubicBezTo>
                    <a:pt x="4649" y="0"/>
                    <a:pt x="4651" y="1"/>
                    <a:pt x="4651" y="3"/>
                  </a:cubicBezTo>
                  <a:cubicBezTo>
                    <a:pt x="4651" y="4"/>
                    <a:pt x="4649" y="5"/>
                    <a:pt x="4648" y="5"/>
                  </a:cubicBezTo>
                  <a:lnTo>
                    <a:pt x="4643" y="5"/>
                  </a:lnTo>
                  <a:cubicBezTo>
                    <a:pt x="4641" y="5"/>
                    <a:pt x="4640" y="4"/>
                    <a:pt x="4640" y="3"/>
                  </a:cubicBezTo>
                  <a:cubicBezTo>
                    <a:pt x="4640" y="1"/>
                    <a:pt x="4641" y="0"/>
                    <a:pt x="4643" y="0"/>
                  </a:cubicBezTo>
                  <a:close/>
                  <a:moveTo>
                    <a:pt x="4659" y="0"/>
                  </a:moveTo>
                  <a:lnTo>
                    <a:pt x="4664" y="0"/>
                  </a:lnTo>
                  <a:cubicBezTo>
                    <a:pt x="4665" y="0"/>
                    <a:pt x="4667" y="1"/>
                    <a:pt x="4667" y="3"/>
                  </a:cubicBezTo>
                  <a:cubicBezTo>
                    <a:pt x="4667" y="4"/>
                    <a:pt x="4665" y="5"/>
                    <a:pt x="4664" y="5"/>
                  </a:cubicBezTo>
                  <a:lnTo>
                    <a:pt x="4659" y="5"/>
                  </a:lnTo>
                  <a:cubicBezTo>
                    <a:pt x="4657" y="5"/>
                    <a:pt x="4656" y="4"/>
                    <a:pt x="4656" y="3"/>
                  </a:cubicBezTo>
                  <a:cubicBezTo>
                    <a:pt x="4656" y="1"/>
                    <a:pt x="4657" y="0"/>
                    <a:pt x="4659" y="0"/>
                  </a:cubicBezTo>
                  <a:close/>
                  <a:moveTo>
                    <a:pt x="4675" y="0"/>
                  </a:moveTo>
                  <a:lnTo>
                    <a:pt x="4680" y="0"/>
                  </a:lnTo>
                  <a:cubicBezTo>
                    <a:pt x="4681" y="0"/>
                    <a:pt x="4683" y="1"/>
                    <a:pt x="4683" y="3"/>
                  </a:cubicBezTo>
                  <a:cubicBezTo>
                    <a:pt x="4683" y="4"/>
                    <a:pt x="4681" y="5"/>
                    <a:pt x="4680" y="5"/>
                  </a:cubicBezTo>
                  <a:lnTo>
                    <a:pt x="4675" y="5"/>
                  </a:lnTo>
                  <a:cubicBezTo>
                    <a:pt x="4673" y="5"/>
                    <a:pt x="4672" y="4"/>
                    <a:pt x="4672" y="3"/>
                  </a:cubicBezTo>
                  <a:cubicBezTo>
                    <a:pt x="4672" y="1"/>
                    <a:pt x="4673" y="0"/>
                    <a:pt x="4675" y="0"/>
                  </a:cubicBezTo>
                  <a:close/>
                  <a:moveTo>
                    <a:pt x="4691" y="0"/>
                  </a:moveTo>
                  <a:lnTo>
                    <a:pt x="4696" y="0"/>
                  </a:lnTo>
                  <a:cubicBezTo>
                    <a:pt x="4697" y="0"/>
                    <a:pt x="4699" y="1"/>
                    <a:pt x="4699" y="3"/>
                  </a:cubicBezTo>
                  <a:cubicBezTo>
                    <a:pt x="4699" y="4"/>
                    <a:pt x="4697" y="5"/>
                    <a:pt x="4696" y="5"/>
                  </a:cubicBezTo>
                  <a:lnTo>
                    <a:pt x="4691" y="5"/>
                  </a:lnTo>
                  <a:cubicBezTo>
                    <a:pt x="4689" y="5"/>
                    <a:pt x="4688" y="4"/>
                    <a:pt x="4688" y="3"/>
                  </a:cubicBezTo>
                  <a:cubicBezTo>
                    <a:pt x="4688" y="1"/>
                    <a:pt x="4689" y="0"/>
                    <a:pt x="4691" y="0"/>
                  </a:cubicBezTo>
                  <a:close/>
                  <a:moveTo>
                    <a:pt x="4707" y="0"/>
                  </a:moveTo>
                  <a:lnTo>
                    <a:pt x="4712" y="0"/>
                  </a:lnTo>
                  <a:cubicBezTo>
                    <a:pt x="4713" y="0"/>
                    <a:pt x="4715" y="1"/>
                    <a:pt x="4715" y="3"/>
                  </a:cubicBezTo>
                  <a:cubicBezTo>
                    <a:pt x="4715" y="4"/>
                    <a:pt x="4713" y="5"/>
                    <a:pt x="4712" y="5"/>
                  </a:cubicBezTo>
                  <a:lnTo>
                    <a:pt x="4707" y="5"/>
                  </a:lnTo>
                  <a:cubicBezTo>
                    <a:pt x="4705" y="5"/>
                    <a:pt x="4704" y="4"/>
                    <a:pt x="4704" y="3"/>
                  </a:cubicBezTo>
                  <a:cubicBezTo>
                    <a:pt x="4704" y="1"/>
                    <a:pt x="4705" y="0"/>
                    <a:pt x="4707" y="0"/>
                  </a:cubicBezTo>
                  <a:close/>
                  <a:moveTo>
                    <a:pt x="4723" y="0"/>
                  </a:moveTo>
                  <a:lnTo>
                    <a:pt x="4728" y="0"/>
                  </a:lnTo>
                  <a:cubicBezTo>
                    <a:pt x="4729" y="0"/>
                    <a:pt x="4731" y="1"/>
                    <a:pt x="4731" y="3"/>
                  </a:cubicBezTo>
                  <a:cubicBezTo>
                    <a:pt x="4731" y="4"/>
                    <a:pt x="4729" y="5"/>
                    <a:pt x="4728" y="5"/>
                  </a:cubicBezTo>
                  <a:lnTo>
                    <a:pt x="4723" y="5"/>
                  </a:lnTo>
                  <a:cubicBezTo>
                    <a:pt x="4721" y="5"/>
                    <a:pt x="4720" y="4"/>
                    <a:pt x="4720" y="3"/>
                  </a:cubicBezTo>
                  <a:cubicBezTo>
                    <a:pt x="4720" y="1"/>
                    <a:pt x="4721" y="0"/>
                    <a:pt x="4723" y="0"/>
                  </a:cubicBezTo>
                  <a:close/>
                  <a:moveTo>
                    <a:pt x="4739" y="0"/>
                  </a:moveTo>
                  <a:lnTo>
                    <a:pt x="4744" y="0"/>
                  </a:lnTo>
                  <a:cubicBezTo>
                    <a:pt x="4745" y="0"/>
                    <a:pt x="4747" y="1"/>
                    <a:pt x="4747" y="3"/>
                  </a:cubicBezTo>
                  <a:cubicBezTo>
                    <a:pt x="4747" y="4"/>
                    <a:pt x="4745" y="5"/>
                    <a:pt x="4744" y="5"/>
                  </a:cubicBezTo>
                  <a:lnTo>
                    <a:pt x="4739" y="5"/>
                  </a:lnTo>
                  <a:cubicBezTo>
                    <a:pt x="4737" y="5"/>
                    <a:pt x="4736" y="4"/>
                    <a:pt x="4736" y="3"/>
                  </a:cubicBezTo>
                  <a:cubicBezTo>
                    <a:pt x="4736" y="1"/>
                    <a:pt x="4737" y="0"/>
                    <a:pt x="4739" y="0"/>
                  </a:cubicBezTo>
                  <a:close/>
                  <a:moveTo>
                    <a:pt x="4755" y="0"/>
                  </a:moveTo>
                  <a:lnTo>
                    <a:pt x="4760" y="0"/>
                  </a:lnTo>
                  <a:cubicBezTo>
                    <a:pt x="4761" y="0"/>
                    <a:pt x="4763" y="1"/>
                    <a:pt x="4763" y="3"/>
                  </a:cubicBezTo>
                  <a:cubicBezTo>
                    <a:pt x="4763" y="4"/>
                    <a:pt x="4761" y="5"/>
                    <a:pt x="4760" y="5"/>
                  </a:cubicBezTo>
                  <a:lnTo>
                    <a:pt x="4755" y="5"/>
                  </a:lnTo>
                  <a:cubicBezTo>
                    <a:pt x="4753" y="5"/>
                    <a:pt x="4752" y="4"/>
                    <a:pt x="4752" y="3"/>
                  </a:cubicBezTo>
                  <a:cubicBezTo>
                    <a:pt x="4752" y="1"/>
                    <a:pt x="4753" y="0"/>
                    <a:pt x="4755" y="0"/>
                  </a:cubicBezTo>
                  <a:close/>
                  <a:moveTo>
                    <a:pt x="4771" y="0"/>
                  </a:moveTo>
                  <a:lnTo>
                    <a:pt x="4776" y="0"/>
                  </a:lnTo>
                  <a:cubicBezTo>
                    <a:pt x="4777" y="0"/>
                    <a:pt x="4779" y="1"/>
                    <a:pt x="4779" y="3"/>
                  </a:cubicBezTo>
                  <a:cubicBezTo>
                    <a:pt x="4779" y="4"/>
                    <a:pt x="4777" y="5"/>
                    <a:pt x="4776" y="5"/>
                  </a:cubicBezTo>
                  <a:lnTo>
                    <a:pt x="4771" y="5"/>
                  </a:lnTo>
                  <a:cubicBezTo>
                    <a:pt x="4769" y="5"/>
                    <a:pt x="4768" y="4"/>
                    <a:pt x="4768" y="3"/>
                  </a:cubicBezTo>
                  <a:cubicBezTo>
                    <a:pt x="4768" y="1"/>
                    <a:pt x="4769" y="0"/>
                    <a:pt x="4771" y="0"/>
                  </a:cubicBezTo>
                  <a:close/>
                  <a:moveTo>
                    <a:pt x="4787" y="0"/>
                  </a:moveTo>
                  <a:lnTo>
                    <a:pt x="4792" y="0"/>
                  </a:lnTo>
                  <a:cubicBezTo>
                    <a:pt x="4793" y="0"/>
                    <a:pt x="4795" y="1"/>
                    <a:pt x="4795" y="3"/>
                  </a:cubicBezTo>
                  <a:cubicBezTo>
                    <a:pt x="4795" y="4"/>
                    <a:pt x="4793" y="5"/>
                    <a:pt x="4792" y="5"/>
                  </a:cubicBezTo>
                  <a:lnTo>
                    <a:pt x="4787" y="5"/>
                  </a:lnTo>
                  <a:cubicBezTo>
                    <a:pt x="4785" y="5"/>
                    <a:pt x="4784" y="4"/>
                    <a:pt x="4784" y="3"/>
                  </a:cubicBezTo>
                  <a:cubicBezTo>
                    <a:pt x="4784" y="1"/>
                    <a:pt x="4785" y="0"/>
                    <a:pt x="4787" y="0"/>
                  </a:cubicBezTo>
                  <a:close/>
                  <a:moveTo>
                    <a:pt x="4803" y="0"/>
                  </a:moveTo>
                  <a:lnTo>
                    <a:pt x="4808" y="0"/>
                  </a:lnTo>
                  <a:cubicBezTo>
                    <a:pt x="4809" y="0"/>
                    <a:pt x="4811" y="1"/>
                    <a:pt x="4811" y="3"/>
                  </a:cubicBezTo>
                  <a:cubicBezTo>
                    <a:pt x="4811" y="4"/>
                    <a:pt x="4809" y="5"/>
                    <a:pt x="4808" y="5"/>
                  </a:cubicBezTo>
                  <a:lnTo>
                    <a:pt x="4803" y="5"/>
                  </a:lnTo>
                  <a:cubicBezTo>
                    <a:pt x="4801" y="5"/>
                    <a:pt x="4800" y="4"/>
                    <a:pt x="4800" y="3"/>
                  </a:cubicBezTo>
                  <a:cubicBezTo>
                    <a:pt x="4800" y="1"/>
                    <a:pt x="4801" y="0"/>
                    <a:pt x="4803" y="0"/>
                  </a:cubicBezTo>
                  <a:close/>
                  <a:moveTo>
                    <a:pt x="4819" y="0"/>
                  </a:moveTo>
                  <a:lnTo>
                    <a:pt x="4824" y="0"/>
                  </a:lnTo>
                  <a:cubicBezTo>
                    <a:pt x="4825" y="0"/>
                    <a:pt x="4827" y="1"/>
                    <a:pt x="4827" y="3"/>
                  </a:cubicBezTo>
                  <a:cubicBezTo>
                    <a:pt x="4827" y="4"/>
                    <a:pt x="4825" y="5"/>
                    <a:pt x="4824" y="5"/>
                  </a:cubicBezTo>
                  <a:lnTo>
                    <a:pt x="4819" y="5"/>
                  </a:lnTo>
                  <a:cubicBezTo>
                    <a:pt x="4817" y="5"/>
                    <a:pt x="4816" y="4"/>
                    <a:pt x="4816" y="3"/>
                  </a:cubicBezTo>
                  <a:cubicBezTo>
                    <a:pt x="4816" y="1"/>
                    <a:pt x="4817" y="0"/>
                    <a:pt x="4819" y="0"/>
                  </a:cubicBezTo>
                  <a:close/>
                  <a:moveTo>
                    <a:pt x="4835" y="0"/>
                  </a:moveTo>
                  <a:lnTo>
                    <a:pt x="4840" y="0"/>
                  </a:lnTo>
                  <a:cubicBezTo>
                    <a:pt x="4841" y="0"/>
                    <a:pt x="4843" y="1"/>
                    <a:pt x="4843" y="3"/>
                  </a:cubicBezTo>
                  <a:cubicBezTo>
                    <a:pt x="4843" y="4"/>
                    <a:pt x="4841" y="5"/>
                    <a:pt x="4840" y="5"/>
                  </a:cubicBezTo>
                  <a:lnTo>
                    <a:pt x="4835" y="5"/>
                  </a:lnTo>
                  <a:cubicBezTo>
                    <a:pt x="4833" y="5"/>
                    <a:pt x="4832" y="4"/>
                    <a:pt x="4832" y="3"/>
                  </a:cubicBezTo>
                  <a:cubicBezTo>
                    <a:pt x="4832" y="1"/>
                    <a:pt x="4833" y="0"/>
                    <a:pt x="4835" y="0"/>
                  </a:cubicBezTo>
                  <a:close/>
                  <a:moveTo>
                    <a:pt x="4851" y="0"/>
                  </a:moveTo>
                  <a:lnTo>
                    <a:pt x="4856" y="0"/>
                  </a:lnTo>
                  <a:cubicBezTo>
                    <a:pt x="4857" y="0"/>
                    <a:pt x="4859" y="1"/>
                    <a:pt x="4859" y="3"/>
                  </a:cubicBezTo>
                  <a:cubicBezTo>
                    <a:pt x="4859" y="4"/>
                    <a:pt x="4857" y="5"/>
                    <a:pt x="4856" y="5"/>
                  </a:cubicBezTo>
                  <a:lnTo>
                    <a:pt x="4851" y="5"/>
                  </a:lnTo>
                  <a:cubicBezTo>
                    <a:pt x="4849" y="5"/>
                    <a:pt x="4848" y="4"/>
                    <a:pt x="4848" y="3"/>
                  </a:cubicBezTo>
                  <a:cubicBezTo>
                    <a:pt x="4848" y="1"/>
                    <a:pt x="4849" y="0"/>
                    <a:pt x="4851" y="0"/>
                  </a:cubicBezTo>
                  <a:close/>
                  <a:moveTo>
                    <a:pt x="4867" y="0"/>
                  </a:moveTo>
                  <a:lnTo>
                    <a:pt x="4872" y="0"/>
                  </a:lnTo>
                  <a:cubicBezTo>
                    <a:pt x="4873" y="0"/>
                    <a:pt x="4875" y="1"/>
                    <a:pt x="4875" y="3"/>
                  </a:cubicBezTo>
                  <a:cubicBezTo>
                    <a:pt x="4875" y="4"/>
                    <a:pt x="4873" y="5"/>
                    <a:pt x="4872" y="5"/>
                  </a:cubicBezTo>
                  <a:lnTo>
                    <a:pt x="4867" y="5"/>
                  </a:lnTo>
                  <a:cubicBezTo>
                    <a:pt x="4865" y="5"/>
                    <a:pt x="4864" y="4"/>
                    <a:pt x="4864" y="3"/>
                  </a:cubicBezTo>
                  <a:cubicBezTo>
                    <a:pt x="4864" y="1"/>
                    <a:pt x="4865" y="0"/>
                    <a:pt x="4867" y="0"/>
                  </a:cubicBezTo>
                  <a:close/>
                  <a:moveTo>
                    <a:pt x="4883" y="0"/>
                  </a:moveTo>
                  <a:lnTo>
                    <a:pt x="4888" y="0"/>
                  </a:lnTo>
                  <a:cubicBezTo>
                    <a:pt x="4889" y="0"/>
                    <a:pt x="4891" y="1"/>
                    <a:pt x="4891" y="3"/>
                  </a:cubicBezTo>
                  <a:cubicBezTo>
                    <a:pt x="4891" y="4"/>
                    <a:pt x="4889" y="5"/>
                    <a:pt x="4888" y="5"/>
                  </a:cubicBezTo>
                  <a:lnTo>
                    <a:pt x="4883" y="5"/>
                  </a:lnTo>
                  <a:cubicBezTo>
                    <a:pt x="4881" y="5"/>
                    <a:pt x="4880" y="4"/>
                    <a:pt x="4880" y="3"/>
                  </a:cubicBezTo>
                  <a:cubicBezTo>
                    <a:pt x="4880" y="1"/>
                    <a:pt x="4881" y="0"/>
                    <a:pt x="4883" y="0"/>
                  </a:cubicBezTo>
                  <a:close/>
                  <a:moveTo>
                    <a:pt x="4899" y="0"/>
                  </a:moveTo>
                  <a:lnTo>
                    <a:pt x="4904" y="0"/>
                  </a:lnTo>
                  <a:cubicBezTo>
                    <a:pt x="4905" y="0"/>
                    <a:pt x="4907" y="1"/>
                    <a:pt x="4907" y="3"/>
                  </a:cubicBezTo>
                  <a:cubicBezTo>
                    <a:pt x="4907" y="4"/>
                    <a:pt x="4905" y="5"/>
                    <a:pt x="4904" y="5"/>
                  </a:cubicBezTo>
                  <a:lnTo>
                    <a:pt x="4899" y="5"/>
                  </a:lnTo>
                  <a:cubicBezTo>
                    <a:pt x="4897" y="5"/>
                    <a:pt x="4896" y="4"/>
                    <a:pt x="4896" y="3"/>
                  </a:cubicBezTo>
                  <a:cubicBezTo>
                    <a:pt x="4896" y="1"/>
                    <a:pt x="4897" y="0"/>
                    <a:pt x="4899" y="0"/>
                  </a:cubicBezTo>
                  <a:close/>
                  <a:moveTo>
                    <a:pt x="4915" y="0"/>
                  </a:moveTo>
                  <a:lnTo>
                    <a:pt x="4920" y="0"/>
                  </a:lnTo>
                  <a:cubicBezTo>
                    <a:pt x="4921" y="0"/>
                    <a:pt x="4923" y="1"/>
                    <a:pt x="4923" y="3"/>
                  </a:cubicBezTo>
                  <a:cubicBezTo>
                    <a:pt x="4923" y="4"/>
                    <a:pt x="4921" y="5"/>
                    <a:pt x="4920" y="5"/>
                  </a:cubicBezTo>
                  <a:lnTo>
                    <a:pt x="4915" y="5"/>
                  </a:lnTo>
                  <a:cubicBezTo>
                    <a:pt x="4913" y="5"/>
                    <a:pt x="4912" y="4"/>
                    <a:pt x="4912" y="3"/>
                  </a:cubicBezTo>
                  <a:cubicBezTo>
                    <a:pt x="4912" y="1"/>
                    <a:pt x="4913" y="0"/>
                    <a:pt x="4915" y="0"/>
                  </a:cubicBezTo>
                  <a:close/>
                  <a:moveTo>
                    <a:pt x="4931" y="0"/>
                  </a:moveTo>
                  <a:lnTo>
                    <a:pt x="4936" y="0"/>
                  </a:lnTo>
                  <a:cubicBezTo>
                    <a:pt x="4937" y="0"/>
                    <a:pt x="4939" y="1"/>
                    <a:pt x="4939" y="3"/>
                  </a:cubicBezTo>
                  <a:cubicBezTo>
                    <a:pt x="4939" y="4"/>
                    <a:pt x="4937" y="5"/>
                    <a:pt x="4936" y="5"/>
                  </a:cubicBezTo>
                  <a:lnTo>
                    <a:pt x="4931" y="5"/>
                  </a:lnTo>
                  <a:cubicBezTo>
                    <a:pt x="4929" y="5"/>
                    <a:pt x="4928" y="4"/>
                    <a:pt x="4928" y="3"/>
                  </a:cubicBezTo>
                  <a:cubicBezTo>
                    <a:pt x="4928" y="1"/>
                    <a:pt x="4929" y="0"/>
                    <a:pt x="4931" y="0"/>
                  </a:cubicBezTo>
                  <a:close/>
                  <a:moveTo>
                    <a:pt x="4947" y="0"/>
                  </a:moveTo>
                  <a:lnTo>
                    <a:pt x="4952" y="0"/>
                  </a:lnTo>
                  <a:cubicBezTo>
                    <a:pt x="4953" y="0"/>
                    <a:pt x="4955" y="1"/>
                    <a:pt x="4955" y="3"/>
                  </a:cubicBezTo>
                  <a:cubicBezTo>
                    <a:pt x="4955" y="4"/>
                    <a:pt x="4953" y="5"/>
                    <a:pt x="4952" y="5"/>
                  </a:cubicBezTo>
                  <a:lnTo>
                    <a:pt x="4947" y="5"/>
                  </a:lnTo>
                  <a:cubicBezTo>
                    <a:pt x="4945" y="5"/>
                    <a:pt x="4944" y="4"/>
                    <a:pt x="4944" y="3"/>
                  </a:cubicBezTo>
                  <a:cubicBezTo>
                    <a:pt x="4944" y="1"/>
                    <a:pt x="4945" y="0"/>
                    <a:pt x="4947" y="0"/>
                  </a:cubicBezTo>
                  <a:close/>
                  <a:moveTo>
                    <a:pt x="4963" y="0"/>
                  </a:moveTo>
                  <a:lnTo>
                    <a:pt x="4968" y="0"/>
                  </a:lnTo>
                  <a:cubicBezTo>
                    <a:pt x="4969" y="0"/>
                    <a:pt x="4971" y="1"/>
                    <a:pt x="4971" y="3"/>
                  </a:cubicBezTo>
                  <a:cubicBezTo>
                    <a:pt x="4971" y="4"/>
                    <a:pt x="4969" y="5"/>
                    <a:pt x="4968" y="5"/>
                  </a:cubicBezTo>
                  <a:lnTo>
                    <a:pt x="4963" y="5"/>
                  </a:lnTo>
                  <a:cubicBezTo>
                    <a:pt x="4961" y="5"/>
                    <a:pt x="4960" y="4"/>
                    <a:pt x="4960" y="3"/>
                  </a:cubicBezTo>
                  <a:cubicBezTo>
                    <a:pt x="4960" y="1"/>
                    <a:pt x="4961" y="0"/>
                    <a:pt x="4963" y="0"/>
                  </a:cubicBezTo>
                  <a:close/>
                  <a:moveTo>
                    <a:pt x="4979" y="0"/>
                  </a:moveTo>
                  <a:lnTo>
                    <a:pt x="4984" y="0"/>
                  </a:lnTo>
                  <a:cubicBezTo>
                    <a:pt x="4985" y="0"/>
                    <a:pt x="4987" y="1"/>
                    <a:pt x="4987" y="3"/>
                  </a:cubicBezTo>
                  <a:cubicBezTo>
                    <a:pt x="4987" y="4"/>
                    <a:pt x="4985" y="5"/>
                    <a:pt x="4984" y="5"/>
                  </a:cubicBezTo>
                  <a:lnTo>
                    <a:pt x="4979" y="5"/>
                  </a:lnTo>
                  <a:cubicBezTo>
                    <a:pt x="4977" y="5"/>
                    <a:pt x="4976" y="4"/>
                    <a:pt x="4976" y="3"/>
                  </a:cubicBezTo>
                  <a:cubicBezTo>
                    <a:pt x="4976" y="1"/>
                    <a:pt x="4977" y="0"/>
                    <a:pt x="4979" y="0"/>
                  </a:cubicBezTo>
                  <a:close/>
                  <a:moveTo>
                    <a:pt x="4995" y="0"/>
                  </a:moveTo>
                  <a:lnTo>
                    <a:pt x="5000" y="0"/>
                  </a:lnTo>
                  <a:cubicBezTo>
                    <a:pt x="5001" y="0"/>
                    <a:pt x="5003" y="1"/>
                    <a:pt x="5003" y="3"/>
                  </a:cubicBezTo>
                  <a:cubicBezTo>
                    <a:pt x="5003" y="4"/>
                    <a:pt x="5001" y="5"/>
                    <a:pt x="5000" y="5"/>
                  </a:cubicBezTo>
                  <a:lnTo>
                    <a:pt x="4995" y="5"/>
                  </a:lnTo>
                  <a:cubicBezTo>
                    <a:pt x="4993" y="5"/>
                    <a:pt x="4992" y="4"/>
                    <a:pt x="4992" y="3"/>
                  </a:cubicBezTo>
                  <a:cubicBezTo>
                    <a:pt x="4992" y="1"/>
                    <a:pt x="4993" y="0"/>
                    <a:pt x="4995" y="0"/>
                  </a:cubicBezTo>
                  <a:close/>
                  <a:moveTo>
                    <a:pt x="5011" y="0"/>
                  </a:moveTo>
                  <a:lnTo>
                    <a:pt x="5016" y="0"/>
                  </a:lnTo>
                  <a:cubicBezTo>
                    <a:pt x="5017" y="0"/>
                    <a:pt x="5019" y="1"/>
                    <a:pt x="5019" y="3"/>
                  </a:cubicBezTo>
                  <a:cubicBezTo>
                    <a:pt x="5019" y="4"/>
                    <a:pt x="5017" y="5"/>
                    <a:pt x="5016" y="5"/>
                  </a:cubicBezTo>
                  <a:lnTo>
                    <a:pt x="5011" y="5"/>
                  </a:lnTo>
                  <a:cubicBezTo>
                    <a:pt x="5009" y="5"/>
                    <a:pt x="5008" y="4"/>
                    <a:pt x="5008" y="3"/>
                  </a:cubicBezTo>
                  <a:cubicBezTo>
                    <a:pt x="5008" y="1"/>
                    <a:pt x="5009" y="0"/>
                    <a:pt x="5011" y="0"/>
                  </a:cubicBezTo>
                  <a:close/>
                  <a:moveTo>
                    <a:pt x="5027" y="0"/>
                  </a:moveTo>
                  <a:lnTo>
                    <a:pt x="5032" y="0"/>
                  </a:lnTo>
                  <a:cubicBezTo>
                    <a:pt x="5033" y="0"/>
                    <a:pt x="5035" y="1"/>
                    <a:pt x="5035" y="3"/>
                  </a:cubicBezTo>
                  <a:cubicBezTo>
                    <a:pt x="5035" y="4"/>
                    <a:pt x="5033" y="5"/>
                    <a:pt x="5032" y="5"/>
                  </a:cubicBezTo>
                  <a:lnTo>
                    <a:pt x="5027" y="5"/>
                  </a:lnTo>
                  <a:cubicBezTo>
                    <a:pt x="5025" y="5"/>
                    <a:pt x="5024" y="4"/>
                    <a:pt x="5024" y="3"/>
                  </a:cubicBezTo>
                  <a:cubicBezTo>
                    <a:pt x="5024" y="1"/>
                    <a:pt x="5025" y="0"/>
                    <a:pt x="5027" y="0"/>
                  </a:cubicBezTo>
                  <a:close/>
                  <a:moveTo>
                    <a:pt x="5043" y="0"/>
                  </a:moveTo>
                  <a:lnTo>
                    <a:pt x="5048" y="0"/>
                  </a:lnTo>
                  <a:cubicBezTo>
                    <a:pt x="5049" y="0"/>
                    <a:pt x="5051" y="1"/>
                    <a:pt x="5051" y="3"/>
                  </a:cubicBezTo>
                  <a:cubicBezTo>
                    <a:pt x="5051" y="4"/>
                    <a:pt x="5049" y="5"/>
                    <a:pt x="5048" y="5"/>
                  </a:cubicBezTo>
                  <a:lnTo>
                    <a:pt x="5043" y="5"/>
                  </a:lnTo>
                  <a:cubicBezTo>
                    <a:pt x="5041" y="5"/>
                    <a:pt x="5040" y="4"/>
                    <a:pt x="5040" y="3"/>
                  </a:cubicBezTo>
                  <a:cubicBezTo>
                    <a:pt x="5040" y="1"/>
                    <a:pt x="5041" y="0"/>
                    <a:pt x="5043" y="0"/>
                  </a:cubicBezTo>
                  <a:close/>
                  <a:moveTo>
                    <a:pt x="5059" y="0"/>
                  </a:moveTo>
                  <a:lnTo>
                    <a:pt x="5064" y="0"/>
                  </a:lnTo>
                  <a:cubicBezTo>
                    <a:pt x="5065" y="0"/>
                    <a:pt x="5067" y="1"/>
                    <a:pt x="5067" y="3"/>
                  </a:cubicBezTo>
                  <a:cubicBezTo>
                    <a:pt x="5067" y="4"/>
                    <a:pt x="5065" y="5"/>
                    <a:pt x="5064" y="5"/>
                  </a:cubicBezTo>
                  <a:lnTo>
                    <a:pt x="5059" y="5"/>
                  </a:lnTo>
                  <a:cubicBezTo>
                    <a:pt x="5057" y="5"/>
                    <a:pt x="5056" y="4"/>
                    <a:pt x="5056" y="3"/>
                  </a:cubicBezTo>
                  <a:cubicBezTo>
                    <a:pt x="5056" y="1"/>
                    <a:pt x="5057" y="0"/>
                    <a:pt x="5059" y="0"/>
                  </a:cubicBezTo>
                  <a:close/>
                  <a:moveTo>
                    <a:pt x="5075" y="0"/>
                  </a:moveTo>
                  <a:lnTo>
                    <a:pt x="5080" y="0"/>
                  </a:lnTo>
                  <a:cubicBezTo>
                    <a:pt x="5081" y="0"/>
                    <a:pt x="5083" y="1"/>
                    <a:pt x="5083" y="3"/>
                  </a:cubicBezTo>
                  <a:cubicBezTo>
                    <a:pt x="5083" y="4"/>
                    <a:pt x="5081" y="5"/>
                    <a:pt x="5080" y="5"/>
                  </a:cubicBezTo>
                  <a:lnTo>
                    <a:pt x="5075" y="5"/>
                  </a:lnTo>
                  <a:cubicBezTo>
                    <a:pt x="5073" y="5"/>
                    <a:pt x="5072" y="4"/>
                    <a:pt x="5072" y="3"/>
                  </a:cubicBezTo>
                  <a:cubicBezTo>
                    <a:pt x="5072" y="1"/>
                    <a:pt x="5073" y="0"/>
                    <a:pt x="5075" y="0"/>
                  </a:cubicBezTo>
                  <a:close/>
                  <a:moveTo>
                    <a:pt x="5091" y="0"/>
                  </a:moveTo>
                  <a:lnTo>
                    <a:pt x="5096" y="0"/>
                  </a:lnTo>
                  <a:cubicBezTo>
                    <a:pt x="5097" y="0"/>
                    <a:pt x="5099" y="1"/>
                    <a:pt x="5099" y="3"/>
                  </a:cubicBezTo>
                  <a:cubicBezTo>
                    <a:pt x="5099" y="4"/>
                    <a:pt x="5097" y="5"/>
                    <a:pt x="5096" y="5"/>
                  </a:cubicBezTo>
                  <a:lnTo>
                    <a:pt x="5091" y="5"/>
                  </a:lnTo>
                  <a:cubicBezTo>
                    <a:pt x="5089" y="5"/>
                    <a:pt x="5088" y="4"/>
                    <a:pt x="5088" y="3"/>
                  </a:cubicBezTo>
                  <a:cubicBezTo>
                    <a:pt x="5088" y="1"/>
                    <a:pt x="5089" y="0"/>
                    <a:pt x="5091" y="0"/>
                  </a:cubicBezTo>
                  <a:close/>
                  <a:moveTo>
                    <a:pt x="5107" y="0"/>
                  </a:moveTo>
                  <a:lnTo>
                    <a:pt x="5112" y="0"/>
                  </a:lnTo>
                  <a:cubicBezTo>
                    <a:pt x="5113" y="0"/>
                    <a:pt x="5115" y="1"/>
                    <a:pt x="5115" y="3"/>
                  </a:cubicBezTo>
                  <a:cubicBezTo>
                    <a:pt x="5115" y="4"/>
                    <a:pt x="5113" y="5"/>
                    <a:pt x="5112" y="5"/>
                  </a:cubicBezTo>
                  <a:lnTo>
                    <a:pt x="5107" y="5"/>
                  </a:lnTo>
                  <a:cubicBezTo>
                    <a:pt x="5105" y="5"/>
                    <a:pt x="5104" y="4"/>
                    <a:pt x="5104" y="3"/>
                  </a:cubicBezTo>
                  <a:cubicBezTo>
                    <a:pt x="5104" y="1"/>
                    <a:pt x="5105" y="0"/>
                    <a:pt x="5107" y="0"/>
                  </a:cubicBezTo>
                  <a:close/>
                  <a:moveTo>
                    <a:pt x="5123" y="0"/>
                  </a:moveTo>
                  <a:lnTo>
                    <a:pt x="5128" y="0"/>
                  </a:lnTo>
                  <a:cubicBezTo>
                    <a:pt x="5129" y="0"/>
                    <a:pt x="5131" y="1"/>
                    <a:pt x="5131" y="3"/>
                  </a:cubicBezTo>
                  <a:cubicBezTo>
                    <a:pt x="5131" y="4"/>
                    <a:pt x="5129" y="5"/>
                    <a:pt x="5128" y="5"/>
                  </a:cubicBezTo>
                  <a:lnTo>
                    <a:pt x="5123" y="5"/>
                  </a:lnTo>
                  <a:cubicBezTo>
                    <a:pt x="5121" y="5"/>
                    <a:pt x="5120" y="4"/>
                    <a:pt x="5120" y="3"/>
                  </a:cubicBezTo>
                  <a:cubicBezTo>
                    <a:pt x="5120" y="1"/>
                    <a:pt x="5121" y="0"/>
                    <a:pt x="5123" y="0"/>
                  </a:cubicBezTo>
                  <a:close/>
                  <a:moveTo>
                    <a:pt x="5139" y="0"/>
                  </a:moveTo>
                  <a:lnTo>
                    <a:pt x="5144" y="0"/>
                  </a:lnTo>
                  <a:cubicBezTo>
                    <a:pt x="5145" y="0"/>
                    <a:pt x="5147" y="1"/>
                    <a:pt x="5147" y="3"/>
                  </a:cubicBezTo>
                  <a:cubicBezTo>
                    <a:pt x="5147" y="4"/>
                    <a:pt x="5145" y="5"/>
                    <a:pt x="5144" y="5"/>
                  </a:cubicBezTo>
                  <a:lnTo>
                    <a:pt x="5139" y="5"/>
                  </a:lnTo>
                  <a:cubicBezTo>
                    <a:pt x="5137" y="5"/>
                    <a:pt x="5136" y="4"/>
                    <a:pt x="5136" y="3"/>
                  </a:cubicBezTo>
                  <a:cubicBezTo>
                    <a:pt x="5136" y="1"/>
                    <a:pt x="5137" y="0"/>
                    <a:pt x="5139" y="0"/>
                  </a:cubicBezTo>
                  <a:close/>
                  <a:moveTo>
                    <a:pt x="5155" y="0"/>
                  </a:moveTo>
                  <a:lnTo>
                    <a:pt x="5160" y="0"/>
                  </a:lnTo>
                  <a:cubicBezTo>
                    <a:pt x="5161" y="0"/>
                    <a:pt x="5163" y="1"/>
                    <a:pt x="5163" y="3"/>
                  </a:cubicBezTo>
                  <a:cubicBezTo>
                    <a:pt x="5163" y="4"/>
                    <a:pt x="5161" y="5"/>
                    <a:pt x="5160" y="5"/>
                  </a:cubicBezTo>
                  <a:lnTo>
                    <a:pt x="5155" y="5"/>
                  </a:lnTo>
                  <a:cubicBezTo>
                    <a:pt x="5153" y="5"/>
                    <a:pt x="5152" y="4"/>
                    <a:pt x="5152" y="3"/>
                  </a:cubicBezTo>
                  <a:cubicBezTo>
                    <a:pt x="5152" y="1"/>
                    <a:pt x="5153" y="0"/>
                    <a:pt x="5155" y="0"/>
                  </a:cubicBezTo>
                  <a:close/>
                  <a:moveTo>
                    <a:pt x="5171" y="0"/>
                  </a:moveTo>
                  <a:lnTo>
                    <a:pt x="5176" y="0"/>
                  </a:lnTo>
                  <a:cubicBezTo>
                    <a:pt x="5177" y="0"/>
                    <a:pt x="5179" y="1"/>
                    <a:pt x="5179" y="3"/>
                  </a:cubicBezTo>
                  <a:cubicBezTo>
                    <a:pt x="5179" y="4"/>
                    <a:pt x="5177" y="5"/>
                    <a:pt x="5176" y="5"/>
                  </a:cubicBezTo>
                  <a:lnTo>
                    <a:pt x="5171" y="5"/>
                  </a:lnTo>
                  <a:cubicBezTo>
                    <a:pt x="5169" y="5"/>
                    <a:pt x="5168" y="4"/>
                    <a:pt x="5168" y="3"/>
                  </a:cubicBezTo>
                  <a:cubicBezTo>
                    <a:pt x="5168" y="1"/>
                    <a:pt x="5169" y="0"/>
                    <a:pt x="5171" y="0"/>
                  </a:cubicBezTo>
                  <a:close/>
                  <a:moveTo>
                    <a:pt x="5187" y="0"/>
                  </a:moveTo>
                  <a:lnTo>
                    <a:pt x="5192" y="0"/>
                  </a:lnTo>
                  <a:cubicBezTo>
                    <a:pt x="5193" y="0"/>
                    <a:pt x="5195" y="1"/>
                    <a:pt x="5195" y="3"/>
                  </a:cubicBezTo>
                  <a:cubicBezTo>
                    <a:pt x="5195" y="4"/>
                    <a:pt x="5193" y="5"/>
                    <a:pt x="5192" y="5"/>
                  </a:cubicBezTo>
                  <a:lnTo>
                    <a:pt x="5187" y="5"/>
                  </a:lnTo>
                  <a:cubicBezTo>
                    <a:pt x="5185" y="5"/>
                    <a:pt x="5184" y="4"/>
                    <a:pt x="5184" y="3"/>
                  </a:cubicBezTo>
                  <a:cubicBezTo>
                    <a:pt x="5184" y="1"/>
                    <a:pt x="5185" y="0"/>
                    <a:pt x="5187" y="0"/>
                  </a:cubicBezTo>
                  <a:close/>
                  <a:moveTo>
                    <a:pt x="5203" y="0"/>
                  </a:moveTo>
                  <a:lnTo>
                    <a:pt x="5208" y="0"/>
                  </a:lnTo>
                  <a:cubicBezTo>
                    <a:pt x="5209" y="0"/>
                    <a:pt x="5211" y="1"/>
                    <a:pt x="5211" y="3"/>
                  </a:cubicBezTo>
                  <a:cubicBezTo>
                    <a:pt x="5211" y="4"/>
                    <a:pt x="5209" y="5"/>
                    <a:pt x="5208" y="5"/>
                  </a:cubicBezTo>
                  <a:lnTo>
                    <a:pt x="5203" y="5"/>
                  </a:lnTo>
                  <a:cubicBezTo>
                    <a:pt x="5201" y="5"/>
                    <a:pt x="5200" y="4"/>
                    <a:pt x="5200" y="3"/>
                  </a:cubicBezTo>
                  <a:cubicBezTo>
                    <a:pt x="5200" y="1"/>
                    <a:pt x="5201" y="0"/>
                    <a:pt x="5203" y="0"/>
                  </a:cubicBezTo>
                  <a:close/>
                  <a:moveTo>
                    <a:pt x="5219" y="0"/>
                  </a:moveTo>
                  <a:lnTo>
                    <a:pt x="5224" y="0"/>
                  </a:lnTo>
                  <a:cubicBezTo>
                    <a:pt x="5225" y="0"/>
                    <a:pt x="5227" y="1"/>
                    <a:pt x="5227" y="3"/>
                  </a:cubicBezTo>
                  <a:cubicBezTo>
                    <a:pt x="5227" y="4"/>
                    <a:pt x="5225" y="5"/>
                    <a:pt x="5224" y="5"/>
                  </a:cubicBezTo>
                  <a:lnTo>
                    <a:pt x="5219" y="5"/>
                  </a:lnTo>
                  <a:cubicBezTo>
                    <a:pt x="5217" y="5"/>
                    <a:pt x="5216" y="4"/>
                    <a:pt x="5216" y="3"/>
                  </a:cubicBezTo>
                  <a:cubicBezTo>
                    <a:pt x="5216" y="1"/>
                    <a:pt x="5217" y="0"/>
                    <a:pt x="5219" y="0"/>
                  </a:cubicBezTo>
                  <a:close/>
                  <a:moveTo>
                    <a:pt x="5235" y="0"/>
                  </a:moveTo>
                  <a:lnTo>
                    <a:pt x="5240" y="0"/>
                  </a:lnTo>
                  <a:cubicBezTo>
                    <a:pt x="5241" y="0"/>
                    <a:pt x="5243" y="1"/>
                    <a:pt x="5243" y="3"/>
                  </a:cubicBezTo>
                  <a:cubicBezTo>
                    <a:pt x="5243" y="4"/>
                    <a:pt x="5241" y="5"/>
                    <a:pt x="5240" y="5"/>
                  </a:cubicBezTo>
                  <a:lnTo>
                    <a:pt x="5235" y="5"/>
                  </a:lnTo>
                  <a:cubicBezTo>
                    <a:pt x="5233" y="5"/>
                    <a:pt x="5232" y="4"/>
                    <a:pt x="5232" y="3"/>
                  </a:cubicBezTo>
                  <a:cubicBezTo>
                    <a:pt x="5232" y="1"/>
                    <a:pt x="5233" y="0"/>
                    <a:pt x="5235" y="0"/>
                  </a:cubicBezTo>
                  <a:close/>
                  <a:moveTo>
                    <a:pt x="5251" y="0"/>
                  </a:moveTo>
                  <a:lnTo>
                    <a:pt x="5256" y="0"/>
                  </a:lnTo>
                  <a:cubicBezTo>
                    <a:pt x="5257" y="0"/>
                    <a:pt x="5259" y="1"/>
                    <a:pt x="5259" y="3"/>
                  </a:cubicBezTo>
                  <a:cubicBezTo>
                    <a:pt x="5259" y="4"/>
                    <a:pt x="5257" y="5"/>
                    <a:pt x="5256" y="5"/>
                  </a:cubicBezTo>
                  <a:lnTo>
                    <a:pt x="5251" y="5"/>
                  </a:lnTo>
                  <a:cubicBezTo>
                    <a:pt x="5249" y="5"/>
                    <a:pt x="5248" y="4"/>
                    <a:pt x="5248" y="3"/>
                  </a:cubicBezTo>
                  <a:cubicBezTo>
                    <a:pt x="5248" y="1"/>
                    <a:pt x="5249" y="0"/>
                    <a:pt x="5251" y="0"/>
                  </a:cubicBezTo>
                  <a:close/>
                  <a:moveTo>
                    <a:pt x="5267" y="0"/>
                  </a:moveTo>
                  <a:lnTo>
                    <a:pt x="5272" y="0"/>
                  </a:lnTo>
                  <a:cubicBezTo>
                    <a:pt x="5273" y="0"/>
                    <a:pt x="5275" y="1"/>
                    <a:pt x="5275" y="3"/>
                  </a:cubicBezTo>
                  <a:cubicBezTo>
                    <a:pt x="5275" y="4"/>
                    <a:pt x="5273" y="5"/>
                    <a:pt x="5272" y="5"/>
                  </a:cubicBezTo>
                  <a:lnTo>
                    <a:pt x="5267" y="5"/>
                  </a:lnTo>
                  <a:cubicBezTo>
                    <a:pt x="5265" y="5"/>
                    <a:pt x="5264" y="4"/>
                    <a:pt x="5264" y="3"/>
                  </a:cubicBezTo>
                  <a:cubicBezTo>
                    <a:pt x="5264" y="1"/>
                    <a:pt x="5265" y="0"/>
                    <a:pt x="5267" y="0"/>
                  </a:cubicBezTo>
                  <a:close/>
                  <a:moveTo>
                    <a:pt x="5283" y="0"/>
                  </a:moveTo>
                  <a:lnTo>
                    <a:pt x="5288" y="0"/>
                  </a:lnTo>
                  <a:cubicBezTo>
                    <a:pt x="5289" y="0"/>
                    <a:pt x="5291" y="1"/>
                    <a:pt x="5291" y="3"/>
                  </a:cubicBezTo>
                  <a:cubicBezTo>
                    <a:pt x="5291" y="4"/>
                    <a:pt x="5289" y="5"/>
                    <a:pt x="5288" y="5"/>
                  </a:cubicBezTo>
                  <a:lnTo>
                    <a:pt x="5283" y="5"/>
                  </a:lnTo>
                  <a:cubicBezTo>
                    <a:pt x="5281" y="5"/>
                    <a:pt x="5280" y="4"/>
                    <a:pt x="5280" y="3"/>
                  </a:cubicBezTo>
                  <a:cubicBezTo>
                    <a:pt x="5280" y="1"/>
                    <a:pt x="5281" y="0"/>
                    <a:pt x="5283" y="0"/>
                  </a:cubicBezTo>
                  <a:close/>
                  <a:moveTo>
                    <a:pt x="5299" y="0"/>
                  </a:moveTo>
                  <a:lnTo>
                    <a:pt x="5304" y="0"/>
                  </a:lnTo>
                  <a:cubicBezTo>
                    <a:pt x="5305" y="0"/>
                    <a:pt x="5307" y="1"/>
                    <a:pt x="5307" y="3"/>
                  </a:cubicBezTo>
                  <a:cubicBezTo>
                    <a:pt x="5307" y="4"/>
                    <a:pt x="5305" y="5"/>
                    <a:pt x="5304" y="5"/>
                  </a:cubicBezTo>
                  <a:lnTo>
                    <a:pt x="5299" y="5"/>
                  </a:lnTo>
                  <a:cubicBezTo>
                    <a:pt x="5297" y="5"/>
                    <a:pt x="5296" y="4"/>
                    <a:pt x="5296" y="3"/>
                  </a:cubicBezTo>
                  <a:cubicBezTo>
                    <a:pt x="5296" y="1"/>
                    <a:pt x="5297" y="0"/>
                    <a:pt x="5299" y="0"/>
                  </a:cubicBezTo>
                  <a:close/>
                  <a:moveTo>
                    <a:pt x="5315" y="0"/>
                  </a:moveTo>
                  <a:lnTo>
                    <a:pt x="5320" y="0"/>
                  </a:lnTo>
                  <a:cubicBezTo>
                    <a:pt x="5321" y="0"/>
                    <a:pt x="5323" y="1"/>
                    <a:pt x="5323" y="3"/>
                  </a:cubicBezTo>
                  <a:cubicBezTo>
                    <a:pt x="5323" y="4"/>
                    <a:pt x="5321" y="5"/>
                    <a:pt x="5320" y="5"/>
                  </a:cubicBezTo>
                  <a:lnTo>
                    <a:pt x="5315" y="5"/>
                  </a:lnTo>
                  <a:cubicBezTo>
                    <a:pt x="5313" y="5"/>
                    <a:pt x="5312" y="4"/>
                    <a:pt x="5312" y="3"/>
                  </a:cubicBezTo>
                  <a:cubicBezTo>
                    <a:pt x="5312" y="1"/>
                    <a:pt x="5313" y="0"/>
                    <a:pt x="5315" y="0"/>
                  </a:cubicBezTo>
                  <a:close/>
                  <a:moveTo>
                    <a:pt x="5331" y="0"/>
                  </a:moveTo>
                  <a:lnTo>
                    <a:pt x="5336" y="0"/>
                  </a:lnTo>
                  <a:cubicBezTo>
                    <a:pt x="5337" y="0"/>
                    <a:pt x="5339" y="1"/>
                    <a:pt x="5339" y="3"/>
                  </a:cubicBezTo>
                  <a:cubicBezTo>
                    <a:pt x="5339" y="4"/>
                    <a:pt x="5337" y="5"/>
                    <a:pt x="5336" y="5"/>
                  </a:cubicBezTo>
                  <a:lnTo>
                    <a:pt x="5331" y="5"/>
                  </a:lnTo>
                  <a:cubicBezTo>
                    <a:pt x="5329" y="5"/>
                    <a:pt x="5328" y="4"/>
                    <a:pt x="5328" y="3"/>
                  </a:cubicBezTo>
                  <a:cubicBezTo>
                    <a:pt x="5328" y="1"/>
                    <a:pt x="5329" y="0"/>
                    <a:pt x="5331" y="0"/>
                  </a:cubicBezTo>
                  <a:close/>
                  <a:moveTo>
                    <a:pt x="5347" y="0"/>
                  </a:moveTo>
                  <a:lnTo>
                    <a:pt x="5352" y="0"/>
                  </a:lnTo>
                  <a:cubicBezTo>
                    <a:pt x="5353" y="0"/>
                    <a:pt x="5355" y="1"/>
                    <a:pt x="5355" y="3"/>
                  </a:cubicBezTo>
                  <a:cubicBezTo>
                    <a:pt x="5355" y="4"/>
                    <a:pt x="5353" y="5"/>
                    <a:pt x="5352" y="5"/>
                  </a:cubicBezTo>
                  <a:lnTo>
                    <a:pt x="5347" y="5"/>
                  </a:lnTo>
                  <a:cubicBezTo>
                    <a:pt x="5345" y="5"/>
                    <a:pt x="5344" y="4"/>
                    <a:pt x="5344" y="3"/>
                  </a:cubicBezTo>
                  <a:cubicBezTo>
                    <a:pt x="5344" y="1"/>
                    <a:pt x="5345" y="0"/>
                    <a:pt x="5347" y="0"/>
                  </a:cubicBezTo>
                  <a:close/>
                  <a:moveTo>
                    <a:pt x="5363" y="0"/>
                  </a:moveTo>
                  <a:lnTo>
                    <a:pt x="5368" y="0"/>
                  </a:lnTo>
                  <a:cubicBezTo>
                    <a:pt x="5369" y="0"/>
                    <a:pt x="5371" y="1"/>
                    <a:pt x="5371" y="3"/>
                  </a:cubicBezTo>
                  <a:cubicBezTo>
                    <a:pt x="5371" y="4"/>
                    <a:pt x="5369" y="5"/>
                    <a:pt x="5368" y="5"/>
                  </a:cubicBezTo>
                  <a:lnTo>
                    <a:pt x="5363" y="5"/>
                  </a:lnTo>
                  <a:cubicBezTo>
                    <a:pt x="5361" y="5"/>
                    <a:pt x="5360" y="4"/>
                    <a:pt x="5360" y="3"/>
                  </a:cubicBezTo>
                  <a:cubicBezTo>
                    <a:pt x="5360" y="1"/>
                    <a:pt x="5361" y="0"/>
                    <a:pt x="5363" y="0"/>
                  </a:cubicBezTo>
                  <a:close/>
                  <a:moveTo>
                    <a:pt x="5379" y="0"/>
                  </a:moveTo>
                  <a:lnTo>
                    <a:pt x="5384" y="0"/>
                  </a:lnTo>
                  <a:cubicBezTo>
                    <a:pt x="5385" y="0"/>
                    <a:pt x="5387" y="1"/>
                    <a:pt x="5387" y="3"/>
                  </a:cubicBezTo>
                  <a:cubicBezTo>
                    <a:pt x="5387" y="4"/>
                    <a:pt x="5385" y="5"/>
                    <a:pt x="5384" y="5"/>
                  </a:cubicBezTo>
                  <a:lnTo>
                    <a:pt x="5379" y="5"/>
                  </a:lnTo>
                  <a:cubicBezTo>
                    <a:pt x="5377" y="5"/>
                    <a:pt x="5376" y="4"/>
                    <a:pt x="5376" y="3"/>
                  </a:cubicBezTo>
                  <a:cubicBezTo>
                    <a:pt x="5376" y="1"/>
                    <a:pt x="5377" y="0"/>
                    <a:pt x="5379" y="0"/>
                  </a:cubicBezTo>
                  <a:close/>
                  <a:moveTo>
                    <a:pt x="5395" y="0"/>
                  </a:moveTo>
                  <a:lnTo>
                    <a:pt x="5400" y="0"/>
                  </a:lnTo>
                  <a:cubicBezTo>
                    <a:pt x="5401" y="0"/>
                    <a:pt x="5403" y="1"/>
                    <a:pt x="5403" y="3"/>
                  </a:cubicBezTo>
                  <a:cubicBezTo>
                    <a:pt x="5403" y="4"/>
                    <a:pt x="5401" y="5"/>
                    <a:pt x="5400" y="5"/>
                  </a:cubicBezTo>
                  <a:lnTo>
                    <a:pt x="5395" y="5"/>
                  </a:lnTo>
                  <a:cubicBezTo>
                    <a:pt x="5393" y="5"/>
                    <a:pt x="5392" y="4"/>
                    <a:pt x="5392" y="3"/>
                  </a:cubicBezTo>
                  <a:cubicBezTo>
                    <a:pt x="5392" y="1"/>
                    <a:pt x="5393" y="0"/>
                    <a:pt x="5395" y="0"/>
                  </a:cubicBezTo>
                  <a:close/>
                  <a:moveTo>
                    <a:pt x="5411" y="0"/>
                  </a:moveTo>
                  <a:lnTo>
                    <a:pt x="5416" y="0"/>
                  </a:lnTo>
                  <a:cubicBezTo>
                    <a:pt x="5417" y="0"/>
                    <a:pt x="5419" y="1"/>
                    <a:pt x="5419" y="3"/>
                  </a:cubicBezTo>
                  <a:cubicBezTo>
                    <a:pt x="5419" y="4"/>
                    <a:pt x="5417" y="5"/>
                    <a:pt x="5416" y="5"/>
                  </a:cubicBezTo>
                  <a:lnTo>
                    <a:pt x="5411" y="5"/>
                  </a:lnTo>
                  <a:cubicBezTo>
                    <a:pt x="5409" y="5"/>
                    <a:pt x="5408" y="4"/>
                    <a:pt x="5408" y="3"/>
                  </a:cubicBezTo>
                  <a:cubicBezTo>
                    <a:pt x="5408" y="1"/>
                    <a:pt x="5409" y="0"/>
                    <a:pt x="5411" y="0"/>
                  </a:cubicBezTo>
                  <a:close/>
                  <a:moveTo>
                    <a:pt x="5427" y="0"/>
                  </a:moveTo>
                  <a:lnTo>
                    <a:pt x="5432" y="0"/>
                  </a:lnTo>
                  <a:cubicBezTo>
                    <a:pt x="5433" y="0"/>
                    <a:pt x="5435" y="1"/>
                    <a:pt x="5435" y="3"/>
                  </a:cubicBezTo>
                  <a:cubicBezTo>
                    <a:pt x="5435" y="4"/>
                    <a:pt x="5433" y="5"/>
                    <a:pt x="5432" y="5"/>
                  </a:cubicBezTo>
                  <a:lnTo>
                    <a:pt x="5427" y="5"/>
                  </a:lnTo>
                  <a:cubicBezTo>
                    <a:pt x="5425" y="5"/>
                    <a:pt x="5424" y="4"/>
                    <a:pt x="5424" y="3"/>
                  </a:cubicBezTo>
                  <a:cubicBezTo>
                    <a:pt x="5424" y="1"/>
                    <a:pt x="5425" y="0"/>
                    <a:pt x="5427" y="0"/>
                  </a:cubicBezTo>
                  <a:close/>
                  <a:moveTo>
                    <a:pt x="5443" y="0"/>
                  </a:moveTo>
                  <a:lnTo>
                    <a:pt x="5448" y="0"/>
                  </a:lnTo>
                  <a:cubicBezTo>
                    <a:pt x="5449" y="0"/>
                    <a:pt x="5451" y="1"/>
                    <a:pt x="5451" y="3"/>
                  </a:cubicBezTo>
                  <a:cubicBezTo>
                    <a:pt x="5451" y="4"/>
                    <a:pt x="5449" y="5"/>
                    <a:pt x="5448" y="5"/>
                  </a:cubicBezTo>
                  <a:lnTo>
                    <a:pt x="5443" y="5"/>
                  </a:lnTo>
                  <a:cubicBezTo>
                    <a:pt x="5441" y="5"/>
                    <a:pt x="5440" y="4"/>
                    <a:pt x="5440" y="3"/>
                  </a:cubicBezTo>
                  <a:cubicBezTo>
                    <a:pt x="5440" y="1"/>
                    <a:pt x="5441" y="0"/>
                    <a:pt x="5443" y="0"/>
                  </a:cubicBezTo>
                  <a:close/>
                  <a:moveTo>
                    <a:pt x="5459" y="0"/>
                  </a:moveTo>
                  <a:lnTo>
                    <a:pt x="5464" y="0"/>
                  </a:lnTo>
                  <a:cubicBezTo>
                    <a:pt x="5465" y="0"/>
                    <a:pt x="5467" y="1"/>
                    <a:pt x="5467" y="3"/>
                  </a:cubicBezTo>
                  <a:cubicBezTo>
                    <a:pt x="5467" y="4"/>
                    <a:pt x="5465" y="5"/>
                    <a:pt x="5464" y="5"/>
                  </a:cubicBezTo>
                  <a:lnTo>
                    <a:pt x="5459" y="5"/>
                  </a:lnTo>
                  <a:cubicBezTo>
                    <a:pt x="5457" y="5"/>
                    <a:pt x="5456" y="4"/>
                    <a:pt x="5456" y="3"/>
                  </a:cubicBezTo>
                  <a:cubicBezTo>
                    <a:pt x="5456" y="1"/>
                    <a:pt x="5457" y="0"/>
                    <a:pt x="5459" y="0"/>
                  </a:cubicBezTo>
                  <a:close/>
                  <a:moveTo>
                    <a:pt x="5475" y="0"/>
                  </a:moveTo>
                  <a:lnTo>
                    <a:pt x="5480" y="0"/>
                  </a:lnTo>
                  <a:cubicBezTo>
                    <a:pt x="5481" y="0"/>
                    <a:pt x="5483" y="1"/>
                    <a:pt x="5483" y="3"/>
                  </a:cubicBezTo>
                  <a:cubicBezTo>
                    <a:pt x="5483" y="4"/>
                    <a:pt x="5481" y="5"/>
                    <a:pt x="5480" y="5"/>
                  </a:cubicBezTo>
                  <a:lnTo>
                    <a:pt x="5475" y="5"/>
                  </a:lnTo>
                  <a:cubicBezTo>
                    <a:pt x="5473" y="5"/>
                    <a:pt x="5472" y="4"/>
                    <a:pt x="5472" y="3"/>
                  </a:cubicBezTo>
                  <a:cubicBezTo>
                    <a:pt x="5472" y="1"/>
                    <a:pt x="5473" y="0"/>
                    <a:pt x="5475" y="0"/>
                  </a:cubicBezTo>
                  <a:close/>
                  <a:moveTo>
                    <a:pt x="5491" y="0"/>
                  </a:moveTo>
                  <a:lnTo>
                    <a:pt x="5496" y="0"/>
                  </a:lnTo>
                  <a:cubicBezTo>
                    <a:pt x="5497" y="0"/>
                    <a:pt x="5499" y="1"/>
                    <a:pt x="5499" y="3"/>
                  </a:cubicBezTo>
                  <a:cubicBezTo>
                    <a:pt x="5499" y="4"/>
                    <a:pt x="5497" y="5"/>
                    <a:pt x="5496" y="5"/>
                  </a:cubicBezTo>
                  <a:lnTo>
                    <a:pt x="5491" y="5"/>
                  </a:lnTo>
                  <a:cubicBezTo>
                    <a:pt x="5489" y="5"/>
                    <a:pt x="5488" y="4"/>
                    <a:pt x="5488" y="3"/>
                  </a:cubicBezTo>
                  <a:cubicBezTo>
                    <a:pt x="5488" y="1"/>
                    <a:pt x="5489" y="0"/>
                    <a:pt x="5491" y="0"/>
                  </a:cubicBezTo>
                  <a:close/>
                  <a:moveTo>
                    <a:pt x="5507" y="0"/>
                  </a:moveTo>
                  <a:lnTo>
                    <a:pt x="5512" y="0"/>
                  </a:lnTo>
                  <a:cubicBezTo>
                    <a:pt x="5513" y="0"/>
                    <a:pt x="5515" y="1"/>
                    <a:pt x="5515" y="3"/>
                  </a:cubicBezTo>
                  <a:cubicBezTo>
                    <a:pt x="5515" y="4"/>
                    <a:pt x="5513" y="5"/>
                    <a:pt x="5512" y="5"/>
                  </a:cubicBezTo>
                  <a:lnTo>
                    <a:pt x="5507" y="5"/>
                  </a:lnTo>
                  <a:cubicBezTo>
                    <a:pt x="5505" y="5"/>
                    <a:pt x="5504" y="4"/>
                    <a:pt x="5504" y="3"/>
                  </a:cubicBezTo>
                  <a:cubicBezTo>
                    <a:pt x="5504" y="1"/>
                    <a:pt x="5505" y="0"/>
                    <a:pt x="5507" y="0"/>
                  </a:cubicBezTo>
                  <a:close/>
                  <a:moveTo>
                    <a:pt x="5523" y="0"/>
                  </a:moveTo>
                  <a:lnTo>
                    <a:pt x="5528" y="0"/>
                  </a:lnTo>
                  <a:cubicBezTo>
                    <a:pt x="5529" y="0"/>
                    <a:pt x="5531" y="1"/>
                    <a:pt x="5531" y="3"/>
                  </a:cubicBezTo>
                  <a:cubicBezTo>
                    <a:pt x="5531" y="4"/>
                    <a:pt x="5529" y="5"/>
                    <a:pt x="5528" y="5"/>
                  </a:cubicBezTo>
                  <a:lnTo>
                    <a:pt x="5523" y="5"/>
                  </a:lnTo>
                  <a:cubicBezTo>
                    <a:pt x="5521" y="5"/>
                    <a:pt x="5520" y="4"/>
                    <a:pt x="5520" y="3"/>
                  </a:cubicBezTo>
                  <a:cubicBezTo>
                    <a:pt x="5520" y="1"/>
                    <a:pt x="5521" y="0"/>
                    <a:pt x="5523" y="0"/>
                  </a:cubicBezTo>
                  <a:close/>
                  <a:moveTo>
                    <a:pt x="5539" y="0"/>
                  </a:moveTo>
                  <a:lnTo>
                    <a:pt x="5544" y="0"/>
                  </a:lnTo>
                  <a:cubicBezTo>
                    <a:pt x="5545" y="0"/>
                    <a:pt x="5547" y="1"/>
                    <a:pt x="5547" y="3"/>
                  </a:cubicBezTo>
                  <a:cubicBezTo>
                    <a:pt x="5547" y="4"/>
                    <a:pt x="5545" y="5"/>
                    <a:pt x="5544" y="5"/>
                  </a:cubicBezTo>
                  <a:lnTo>
                    <a:pt x="5539" y="5"/>
                  </a:lnTo>
                  <a:cubicBezTo>
                    <a:pt x="5537" y="5"/>
                    <a:pt x="5536" y="4"/>
                    <a:pt x="5536" y="3"/>
                  </a:cubicBezTo>
                  <a:cubicBezTo>
                    <a:pt x="5536" y="1"/>
                    <a:pt x="5537" y="0"/>
                    <a:pt x="5539" y="0"/>
                  </a:cubicBezTo>
                  <a:close/>
                  <a:moveTo>
                    <a:pt x="5555" y="0"/>
                  </a:moveTo>
                  <a:lnTo>
                    <a:pt x="5560" y="0"/>
                  </a:lnTo>
                  <a:cubicBezTo>
                    <a:pt x="5561" y="0"/>
                    <a:pt x="5563" y="1"/>
                    <a:pt x="5563" y="3"/>
                  </a:cubicBezTo>
                  <a:cubicBezTo>
                    <a:pt x="5563" y="4"/>
                    <a:pt x="5561" y="5"/>
                    <a:pt x="5560" y="5"/>
                  </a:cubicBezTo>
                  <a:lnTo>
                    <a:pt x="5555" y="5"/>
                  </a:lnTo>
                  <a:cubicBezTo>
                    <a:pt x="5553" y="5"/>
                    <a:pt x="5552" y="4"/>
                    <a:pt x="5552" y="3"/>
                  </a:cubicBezTo>
                  <a:cubicBezTo>
                    <a:pt x="5552" y="1"/>
                    <a:pt x="5553" y="0"/>
                    <a:pt x="5555" y="0"/>
                  </a:cubicBezTo>
                  <a:close/>
                  <a:moveTo>
                    <a:pt x="5571" y="0"/>
                  </a:moveTo>
                  <a:lnTo>
                    <a:pt x="5576" y="0"/>
                  </a:lnTo>
                  <a:cubicBezTo>
                    <a:pt x="5577" y="0"/>
                    <a:pt x="5579" y="1"/>
                    <a:pt x="5579" y="3"/>
                  </a:cubicBezTo>
                  <a:cubicBezTo>
                    <a:pt x="5579" y="4"/>
                    <a:pt x="5577" y="5"/>
                    <a:pt x="5576" y="5"/>
                  </a:cubicBezTo>
                  <a:lnTo>
                    <a:pt x="5571" y="5"/>
                  </a:lnTo>
                  <a:cubicBezTo>
                    <a:pt x="5569" y="5"/>
                    <a:pt x="5568" y="4"/>
                    <a:pt x="5568" y="3"/>
                  </a:cubicBezTo>
                  <a:cubicBezTo>
                    <a:pt x="5568" y="1"/>
                    <a:pt x="5569" y="0"/>
                    <a:pt x="5571" y="0"/>
                  </a:cubicBezTo>
                  <a:close/>
                  <a:moveTo>
                    <a:pt x="5587" y="0"/>
                  </a:moveTo>
                  <a:lnTo>
                    <a:pt x="5592" y="0"/>
                  </a:lnTo>
                  <a:cubicBezTo>
                    <a:pt x="5593" y="0"/>
                    <a:pt x="5595" y="1"/>
                    <a:pt x="5595" y="3"/>
                  </a:cubicBezTo>
                  <a:cubicBezTo>
                    <a:pt x="5595" y="4"/>
                    <a:pt x="5593" y="5"/>
                    <a:pt x="5592" y="5"/>
                  </a:cubicBezTo>
                  <a:lnTo>
                    <a:pt x="5587" y="5"/>
                  </a:lnTo>
                  <a:cubicBezTo>
                    <a:pt x="5585" y="5"/>
                    <a:pt x="5584" y="4"/>
                    <a:pt x="5584" y="3"/>
                  </a:cubicBezTo>
                  <a:cubicBezTo>
                    <a:pt x="5584" y="1"/>
                    <a:pt x="5585" y="0"/>
                    <a:pt x="5587" y="0"/>
                  </a:cubicBezTo>
                  <a:close/>
                  <a:moveTo>
                    <a:pt x="5603" y="0"/>
                  </a:moveTo>
                  <a:lnTo>
                    <a:pt x="5608" y="0"/>
                  </a:lnTo>
                  <a:cubicBezTo>
                    <a:pt x="5609" y="0"/>
                    <a:pt x="5611" y="1"/>
                    <a:pt x="5611" y="3"/>
                  </a:cubicBezTo>
                  <a:cubicBezTo>
                    <a:pt x="5611" y="4"/>
                    <a:pt x="5609" y="5"/>
                    <a:pt x="5608" y="5"/>
                  </a:cubicBezTo>
                  <a:lnTo>
                    <a:pt x="5603" y="5"/>
                  </a:lnTo>
                  <a:cubicBezTo>
                    <a:pt x="5601" y="5"/>
                    <a:pt x="5600" y="4"/>
                    <a:pt x="5600" y="3"/>
                  </a:cubicBezTo>
                  <a:cubicBezTo>
                    <a:pt x="5600" y="1"/>
                    <a:pt x="5601" y="0"/>
                    <a:pt x="5603" y="0"/>
                  </a:cubicBezTo>
                  <a:close/>
                  <a:moveTo>
                    <a:pt x="5619" y="0"/>
                  </a:moveTo>
                  <a:lnTo>
                    <a:pt x="5624" y="0"/>
                  </a:lnTo>
                  <a:cubicBezTo>
                    <a:pt x="5625" y="0"/>
                    <a:pt x="5627" y="1"/>
                    <a:pt x="5627" y="3"/>
                  </a:cubicBezTo>
                  <a:cubicBezTo>
                    <a:pt x="5627" y="4"/>
                    <a:pt x="5625" y="5"/>
                    <a:pt x="5624" y="5"/>
                  </a:cubicBezTo>
                  <a:lnTo>
                    <a:pt x="5619" y="5"/>
                  </a:lnTo>
                  <a:cubicBezTo>
                    <a:pt x="5617" y="5"/>
                    <a:pt x="5616" y="4"/>
                    <a:pt x="5616" y="3"/>
                  </a:cubicBezTo>
                  <a:cubicBezTo>
                    <a:pt x="5616" y="1"/>
                    <a:pt x="5617" y="0"/>
                    <a:pt x="5619" y="0"/>
                  </a:cubicBezTo>
                  <a:close/>
                  <a:moveTo>
                    <a:pt x="5635" y="0"/>
                  </a:moveTo>
                  <a:lnTo>
                    <a:pt x="5640" y="0"/>
                  </a:lnTo>
                  <a:cubicBezTo>
                    <a:pt x="5641" y="0"/>
                    <a:pt x="5643" y="1"/>
                    <a:pt x="5643" y="3"/>
                  </a:cubicBezTo>
                  <a:cubicBezTo>
                    <a:pt x="5643" y="4"/>
                    <a:pt x="5641" y="5"/>
                    <a:pt x="5640" y="5"/>
                  </a:cubicBezTo>
                  <a:lnTo>
                    <a:pt x="5635" y="5"/>
                  </a:lnTo>
                  <a:cubicBezTo>
                    <a:pt x="5633" y="5"/>
                    <a:pt x="5632" y="4"/>
                    <a:pt x="5632" y="3"/>
                  </a:cubicBezTo>
                  <a:cubicBezTo>
                    <a:pt x="5632" y="1"/>
                    <a:pt x="5633" y="0"/>
                    <a:pt x="5635" y="0"/>
                  </a:cubicBezTo>
                  <a:close/>
                  <a:moveTo>
                    <a:pt x="5651" y="0"/>
                  </a:moveTo>
                  <a:lnTo>
                    <a:pt x="5656" y="0"/>
                  </a:lnTo>
                  <a:cubicBezTo>
                    <a:pt x="5657" y="0"/>
                    <a:pt x="5659" y="1"/>
                    <a:pt x="5659" y="3"/>
                  </a:cubicBezTo>
                  <a:cubicBezTo>
                    <a:pt x="5659" y="4"/>
                    <a:pt x="5657" y="5"/>
                    <a:pt x="5656" y="5"/>
                  </a:cubicBezTo>
                  <a:lnTo>
                    <a:pt x="5651" y="5"/>
                  </a:lnTo>
                  <a:cubicBezTo>
                    <a:pt x="5649" y="5"/>
                    <a:pt x="5648" y="4"/>
                    <a:pt x="5648" y="3"/>
                  </a:cubicBezTo>
                  <a:cubicBezTo>
                    <a:pt x="5648" y="1"/>
                    <a:pt x="5649" y="0"/>
                    <a:pt x="5651" y="0"/>
                  </a:cubicBezTo>
                  <a:close/>
                  <a:moveTo>
                    <a:pt x="5667" y="0"/>
                  </a:moveTo>
                  <a:lnTo>
                    <a:pt x="5672" y="0"/>
                  </a:lnTo>
                  <a:cubicBezTo>
                    <a:pt x="5673" y="0"/>
                    <a:pt x="5675" y="1"/>
                    <a:pt x="5675" y="3"/>
                  </a:cubicBezTo>
                  <a:cubicBezTo>
                    <a:pt x="5675" y="4"/>
                    <a:pt x="5673" y="5"/>
                    <a:pt x="5672" y="5"/>
                  </a:cubicBezTo>
                  <a:lnTo>
                    <a:pt x="5667" y="5"/>
                  </a:lnTo>
                  <a:cubicBezTo>
                    <a:pt x="5665" y="5"/>
                    <a:pt x="5664" y="4"/>
                    <a:pt x="5664" y="3"/>
                  </a:cubicBezTo>
                  <a:cubicBezTo>
                    <a:pt x="5664" y="1"/>
                    <a:pt x="5665" y="0"/>
                    <a:pt x="5667" y="0"/>
                  </a:cubicBezTo>
                  <a:close/>
                  <a:moveTo>
                    <a:pt x="5683" y="0"/>
                  </a:moveTo>
                  <a:lnTo>
                    <a:pt x="5688" y="0"/>
                  </a:lnTo>
                  <a:cubicBezTo>
                    <a:pt x="5689" y="0"/>
                    <a:pt x="5691" y="1"/>
                    <a:pt x="5691" y="3"/>
                  </a:cubicBezTo>
                  <a:cubicBezTo>
                    <a:pt x="5691" y="4"/>
                    <a:pt x="5689" y="5"/>
                    <a:pt x="5688" y="5"/>
                  </a:cubicBezTo>
                  <a:lnTo>
                    <a:pt x="5683" y="5"/>
                  </a:lnTo>
                  <a:cubicBezTo>
                    <a:pt x="5681" y="5"/>
                    <a:pt x="5680" y="4"/>
                    <a:pt x="5680" y="3"/>
                  </a:cubicBezTo>
                  <a:cubicBezTo>
                    <a:pt x="5680" y="1"/>
                    <a:pt x="5681" y="0"/>
                    <a:pt x="5683" y="0"/>
                  </a:cubicBezTo>
                  <a:close/>
                  <a:moveTo>
                    <a:pt x="5699" y="0"/>
                  </a:moveTo>
                  <a:lnTo>
                    <a:pt x="5704" y="0"/>
                  </a:lnTo>
                  <a:cubicBezTo>
                    <a:pt x="5705" y="0"/>
                    <a:pt x="5707" y="1"/>
                    <a:pt x="5707" y="3"/>
                  </a:cubicBezTo>
                  <a:cubicBezTo>
                    <a:pt x="5707" y="4"/>
                    <a:pt x="5705" y="5"/>
                    <a:pt x="5704" y="5"/>
                  </a:cubicBezTo>
                  <a:lnTo>
                    <a:pt x="5699" y="5"/>
                  </a:lnTo>
                  <a:cubicBezTo>
                    <a:pt x="5697" y="5"/>
                    <a:pt x="5696" y="4"/>
                    <a:pt x="5696" y="3"/>
                  </a:cubicBezTo>
                  <a:cubicBezTo>
                    <a:pt x="5696" y="1"/>
                    <a:pt x="5697" y="0"/>
                    <a:pt x="5699" y="0"/>
                  </a:cubicBezTo>
                  <a:close/>
                  <a:moveTo>
                    <a:pt x="5715" y="0"/>
                  </a:moveTo>
                  <a:lnTo>
                    <a:pt x="5720" y="0"/>
                  </a:lnTo>
                  <a:cubicBezTo>
                    <a:pt x="5721" y="0"/>
                    <a:pt x="5723" y="1"/>
                    <a:pt x="5723" y="3"/>
                  </a:cubicBezTo>
                  <a:cubicBezTo>
                    <a:pt x="5723" y="4"/>
                    <a:pt x="5721" y="5"/>
                    <a:pt x="5720" y="5"/>
                  </a:cubicBezTo>
                  <a:lnTo>
                    <a:pt x="5715" y="5"/>
                  </a:lnTo>
                  <a:cubicBezTo>
                    <a:pt x="5713" y="5"/>
                    <a:pt x="5712" y="4"/>
                    <a:pt x="5712" y="3"/>
                  </a:cubicBezTo>
                  <a:cubicBezTo>
                    <a:pt x="5712" y="1"/>
                    <a:pt x="5713" y="0"/>
                    <a:pt x="5715" y="0"/>
                  </a:cubicBezTo>
                  <a:close/>
                  <a:moveTo>
                    <a:pt x="5731" y="0"/>
                  </a:moveTo>
                  <a:lnTo>
                    <a:pt x="5736" y="0"/>
                  </a:lnTo>
                  <a:cubicBezTo>
                    <a:pt x="5737" y="0"/>
                    <a:pt x="5739" y="1"/>
                    <a:pt x="5739" y="3"/>
                  </a:cubicBezTo>
                  <a:cubicBezTo>
                    <a:pt x="5739" y="4"/>
                    <a:pt x="5737" y="5"/>
                    <a:pt x="5736" y="5"/>
                  </a:cubicBezTo>
                  <a:lnTo>
                    <a:pt x="5731" y="5"/>
                  </a:lnTo>
                  <a:cubicBezTo>
                    <a:pt x="5729" y="5"/>
                    <a:pt x="5728" y="4"/>
                    <a:pt x="5728" y="3"/>
                  </a:cubicBezTo>
                  <a:cubicBezTo>
                    <a:pt x="5728" y="1"/>
                    <a:pt x="5729" y="0"/>
                    <a:pt x="5731" y="0"/>
                  </a:cubicBezTo>
                  <a:close/>
                  <a:moveTo>
                    <a:pt x="5747" y="0"/>
                  </a:moveTo>
                  <a:lnTo>
                    <a:pt x="5752" y="0"/>
                  </a:lnTo>
                  <a:cubicBezTo>
                    <a:pt x="5753" y="0"/>
                    <a:pt x="5755" y="1"/>
                    <a:pt x="5755" y="3"/>
                  </a:cubicBezTo>
                  <a:cubicBezTo>
                    <a:pt x="5755" y="4"/>
                    <a:pt x="5753" y="5"/>
                    <a:pt x="5752" y="5"/>
                  </a:cubicBezTo>
                  <a:lnTo>
                    <a:pt x="5747" y="5"/>
                  </a:lnTo>
                  <a:cubicBezTo>
                    <a:pt x="5745" y="5"/>
                    <a:pt x="5744" y="4"/>
                    <a:pt x="5744" y="3"/>
                  </a:cubicBezTo>
                  <a:cubicBezTo>
                    <a:pt x="5744" y="1"/>
                    <a:pt x="5745" y="0"/>
                    <a:pt x="5747" y="0"/>
                  </a:cubicBezTo>
                  <a:close/>
                  <a:moveTo>
                    <a:pt x="5763" y="0"/>
                  </a:moveTo>
                  <a:lnTo>
                    <a:pt x="5768" y="0"/>
                  </a:lnTo>
                  <a:cubicBezTo>
                    <a:pt x="5769" y="0"/>
                    <a:pt x="5771" y="1"/>
                    <a:pt x="5771" y="3"/>
                  </a:cubicBezTo>
                  <a:cubicBezTo>
                    <a:pt x="5771" y="4"/>
                    <a:pt x="5769" y="5"/>
                    <a:pt x="5768" y="5"/>
                  </a:cubicBezTo>
                  <a:lnTo>
                    <a:pt x="5763" y="5"/>
                  </a:lnTo>
                  <a:cubicBezTo>
                    <a:pt x="5761" y="5"/>
                    <a:pt x="5760" y="4"/>
                    <a:pt x="5760" y="3"/>
                  </a:cubicBezTo>
                  <a:cubicBezTo>
                    <a:pt x="5760" y="1"/>
                    <a:pt x="5761" y="0"/>
                    <a:pt x="5763" y="0"/>
                  </a:cubicBezTo>
                  <a:close/>
                  <a:moveTo>
                    <a:pt x="5779" y="0"/>
                  </a:moveTo>
                  <a:lnTo>
                    <a:pt x="5784" y="0"/>
                  </a:lnTo>
                  <a:cubicBezTo>
                    <a:pt x="5785" y="0"/>
                    <a:pt x="5787" y="1"/>
                    <a:pt x="5787" y="3"/>
                  </a:cubicBezTo>
                  <a:cubicBezTo>
                    <a:pt x="5787" y="4"/>
                    <a:pt x="5785" y="5"/>
                    <a:pt x="5784" y="5"/>
                  </a:cubicBezTo>
                  <a:lnTo>
                    <a:pt x="5779" y="5"/>
                  </a:lnTo>
                  <a:cubicBezTo>
                    <a:pt x="5777" y="5"/>
                    <a:pt x="5776" y="4"/>
                    <a:pt x="5776" y="3"/>
                  </a:cubicBezTo>
                  <a:cubicBezTo>
                    <a:pt x="5776" y="1"/>
                    <a:pt x="5777" y="0"/>
                    <a:pt x="5779" y="0"/>
                  </a:cubicBezTo>
                  <a:close/>
                  <a:moveTo>
                    <a:pt x="5795" y="0"/>
                  </a:moveTo>
                  <a:lnTo>
                    <a:pt x="5800" y="0"/>
                  </a:lnTo>
                  <a:cubicBezTo>
                    <a:pt x="5801" y="0"/>
                    <a:pt x="5803" y="1"/>
                    <a:pt x="5803" y="3"/>
                  </a:cubicBezTo>
                  <a:cubicBezTo>
                    <a:pt x="5803" y="4"/>
                    <a:pt x="5801" y="5"/>
                    <a:pt x="5800" y="5"/>
                  </a:cubicBezTo>
                  <a:lnTo>
                    <a:pt x="5795" y="5"/>
                  </a:lnTo>
                  <a:cubicBezTo>
                    <a:pt x="5793" y="5"/>
                    <a:pt x="5792" y="4"/>
                    <a:pt x="5792" y="3"/>
                  </a:cubicBezTo>
                  <a:cubicBezTo>
                    <a:pt x="5792" y="1"/>
                    <a:pt x="5793" y="0"/>
                    <a:pt x="5795" y="0"/>
                  </a:cubicBezTo>
                  <a:close/>
                  <a:moveTo>
                    <a:pt x="5811" y="0"/>
                  </a:moveTo>
                  <a:lnTo>
                    <a:pt x="5816" y="0"/>
                  </a:lnTo>
                  <a:cubicBezTo>
                    <a:pt x="5817" y="0"/>
                    <a:pt x="5819" y="1"/>
                    <a:pt x="5819" y="3"/>
                  </a:cubicBezTo>
                  <a:cubicBezTo>
                    <a:pt x="5819" y="4"/>
                    <a:pt x="5817" y="5"/>
                    <a:pt x="5816" y="5"/>
                  </a:cubicBezTo>
                  <a:lnTo>
                    <a:pt x="5811" y="5"/>
                  </a:lnTo>
                  <a:cubicBezTo>
                    <a:pt x="5809" y="5"/>
                    <a:pt x="5808" y="4"/>
                    <a:pt x="5808" y="3"/>
                  </a:cubicBezTo>
                  <a:cubicBezTo>
                    <a:pt x="5808" y="1"/>
                    <a:pt x="5809" y="0"/>
                    <a:pt x="5811" y="0"/>
                  </a:cubicBezTo>
                  <a:close/>
                  <a:moveTo>
                    <a:pt x="5827" y="0"/>
                  </a:moveTo>
                  <a:lnTo>
                    <a:pt x="5832" y="0"/>
                  </a:lnTo>
                  <a:cubicBezTo>
                    <a:pt x="5833" y="0"/>
                    <a:pt x="5835" y="1"/>
                    <a:pt x="5835" y="3"/>
                  </a:cubicBezTo>
                  <a:cubicBezTo>
                    <a:pt x="5835" y="4"/>
                    <a:pt x="5833" y="5"/>
                    <a:pt x="5832" y="5"/>
                  </a:cubicBezTo>
                  <a:lnTo>
                    <a:pt x="5827" y="5"/>
                  </a:lnTo>
                  <a:cubicBezTo>
                    <a:pt x="5825" y="5"/>
                    <a:pt x="5824" y="4"/>
                    <a:pt x="5824" y="3"/>
                  </a:cubicBezTo>
                  <a:cubicBezTo>
                    <a:pt x="5824" y="1"/>
                    <a:pt x="5825" y="0"/>
                    <a:pt x="5827" y="0"/>
                  </a:cubicBezTo>
                  <a:close/>
                  <a:moveTo>
                    <a:pt x="5843" y="0"/>
                  </a:moveTo>
                  <a:lnTo>
                    <a:pt x="5848" y="0"/>
                  </a:lnTo>
                  <a:cubicBezTo>
                    <a:pt x="5849" y="0"/>
                    <a:pt x="5851" y="1"/>
                    <a:pt x="5851" y="3"/>
                  </a:cubicBezTo>
                  <a:cubicBezTo>
                    <a:pt x="5851" y="4"/>
                    <a:pt x="5849" y="5"/>
                    <a:pt x="5848" y="5"/>
                  </a:cubicBezTo>
                  <a:lnTo>
                    <a:pt x="5843" y="5"/>
                  </a:lnTo>
                  <a:cubicBezTo>
                    <a:pt x="5841" y="5"/>
                    <a:pt x="5840" y="4"/>
                    <a:pt x="5840" y="3"/>
                  </a:cubicBezTo>
                  <a:cubicBezTo>
                    <a:pt x="5840" y="1"/>
                    <a:pt x="5841" y="0"/>
                    <a:pt x="5843" y="0"/>
                  </a:cubicBezTo>
                  <a:close/>
                  <a:moveTo>
                    <a:pt x="5859" y="0"/>
                  </a:moveTo>
                  <a:lnTo>
                    <a:pt x="5864" y="0"/>
                  </a:lnTo>
                  <a:cubicBezTo>
                    <a:pt x="5865" y="0"/>
                    <a:pt x="5867" y="1"/>
                    <a:pt x="5867" y="3"/>
                  </a:cubicBezTo>
                  <a:cubicBezTo>
                    <a:pt x="5867" y="4"/>
                    <a:pt x="5865" y="5"/>
                    <a:pt x="5864" y="5"/>
                  </a:cubicBezTo>
                  <a:lnTo>
                    <a:pt x="5859" y="5"/>
                  </a:lnTo>
                  <a:cubicBezTo>
                    <a:pt x="5857" y="5"/>
                    <a:pt x="5856" y="4"/>
                    <a:pt x="5856" y="3"/>
                  </a:cubicBezTo>
                  <a:cubicBezTo>
                    <a:pt x="5856" y="1"/>
                    <a:pt x="5857" y="0"/>
                    <a:pt x="5859" y="0"/>
                  </a:cubicBezTo>
                  <a:close/>
                  <a:moveTo>
                    <a:pt x="5875" y="0"/>
                  </a:moveTo>
                  <a:lnTo>
                    <a:pt x="5880" y="0"/>
                  </a:lnTo>
                  <a:cubicBezTo>
                    <a:pt x="5881" y="0"/>
                    <a:pt x="5883" y="1"/>
                    <a:pt x="5883" y="3"/>
                  </a:cubicBezTo>
                  <a:cubicBezTo>
                    <a:pt x="5883" y="4"/>
                    <a:pt x="5881" y="5"/>
                    <a:pt x="5880" y="5"/>
                  </a:cubicBezTo>
                  <a:lnTo>
                    <a:pt x="5875" y="5"/>
                  </a:lnTo>
                  <a:cubicBezTo>
                    <a:pt x="5873" y="5"/>
                    <a:pt x="5872" y="4"/>
                    <a:pt x="5872" y="3"/>
                  </a:cubicBezTo>
                  <a:cubicBezTo>
                    <a:pt x="5872" y="1"/>
                    <a:pt x="5873" y="0"/>
                    <a:pt x="5875" y="0"/>
                  </a:cubicBezTo>
                  <a:close/>
                  <a:moveTo>
                    <a:pt x="5891" y="0"/>
                  </a:moveTo>
                  <a:lnTo>
                    <a:pt x="5896" y="0"/>
                  </a:lnTo>
                  <a:cubicBezTo>
                    <a:pt x="5897" y="0"/>
                    <a:pt x="5899" y="1"/>
                    <a:pt x="5899" y="3"/>
                  </a:cubicBezTo>
                  <a:cubicBezTo>
                    <a:pt x="5899" y="4"/>
                    <a:pt x="5897" y="5"/>
                    <a:pt x="5896" y="5"/>
                  </a:cubicBezTo>
                  <a:lnTo>
                    <a:pt x="5891" y="5"/>
                  </a:lnTo>
                  <a:cubicBezTo>
                    <a:pt x="5889" y="5"/>
                    <a:pt x="5888" y="4"/>
                    <a:pt x="5888" y="3"/>
                  </a:cubicBezTo>
                  <a:cubicBezTo>
                    <a:pt x="5888" y="1"/>
                    <a:pt x="5889" y="0"/>
                    <a:pt x="5891" y="0"/>
                  </a:cubicBezTo>
                  <a:close/>
                  <a:moveTo>
                    <a:pt x="5907" y="0"/>
                  </a:moveTo>
                  <a:lnTo>
                    <a:pt x="5912" y="0"/>
                  </a:lnTo>
                  <a:cubicBezTo>
                    <a:pt x="5913" y="0"/>
                    <a:pt x="5915" y="1"/>
                    <a:pt x="5915" y="3"/>
                  </a:cubicBezTo>
                  <a:cubicBezTo>
                    <a:pt x="5915" y="4"/>
                    <a:pt x="5913" y="5"/>
                    <a:pt x="5912" y="5"/>
                  </a:cubicBezTo>
                  <a:lnTo>
                    <a:pt x="5907" y="5"/>
                  </a:lnTo>
                  <a:cubicBezTo>
                    <a:pt x="5905" y="5"/>
                    <a:pt x="5904" y="4"/>
                    <a:pt x="5904" y="3"/>
                  </a:cubicBezTo>
                  <a:cubicBezTo>
                    <a:pt x="5904" y="1"/>
                    <a:pt x="5905" y="0"/>
                    <a:pt x="5907" y="0"/>
                  </a:cubicBezTo>
                  <a:close/>
                  <a:moveTo>
                    <a:pt x="5923" y="0"/>
                  </a:moveTo>
                  <a:lnTo>
                    <a:pt x="5928" y="0"/>
                  </a:lnTo>
                  <a:cubicBezTo>
                    <a:pt x="5929" y="0"/>
                    <a:pt x="5931" y="1"/>
                    <a:pt x="5931" y="3"/>
                  </a:cubicBezTo>
                  <a:cubicBezTo>
                    <a:pt x="5931" y="4"/>
                    <a:pt x="5929" y="5"/>
                    <a:pt x="5928" y="5"/>
                  </a:cubicBezTo>
                  <a:lnTo>
                    <a:pt x="5923" y="5"/>
                  </a:lnTo>
                  <a:cubicBezTo>
                    <a:pt x="5921" y="5"/>
                    <a:pt x="5920" y="4"/>
                    <a:pt x="5920" y="3"/>
                  </a:cubicBezTo>
                  <a:cubicBezTo>
                    <a:pt x="5920" y="1"/>
                    <a:pt x="5921" y="0"/>
                    <a:pt x="5923" y="0"/>
                  </a:cubicBezTo>
                  <a:close/>
                  <a:moveTo>
                    <a:pt x="5939" y="0"/>
                  </a:moveTo>
                  <a:lnTo>
                    <a:pt x="5944" y="0"/>
                  </a:lnTo>
                  <a:cubicBezTo>
                    <a:pt x="5945" y="0"/>
                    <a:pt x="5947" y="1"/>
                    <a:pt x="5947" y="3"/>
                  </a:cubicBezTo>
                  <a:cubicBezTo>
                    <a:pt x="5947" y="4"/>
                    <a:pt x="5945" y="5"/>
                    <a:pt x="5944" y="5"/>
                  </a:cubicBezTo>
                  <a:lnTo>
                    <a:pt x="5939" y="5"/>
                  </a:lnTo>
                  <a:cubicBezTo>
                    <a:pt x="5937" y="5"/>
                    <a:pt x="5936" y="4"/>
                    <a:pt x="5936" y="3"/>
                  </a:cubicBezTo>
                  <a:cubicBezTo>
                    <a:pt x="5936" y="1"/>
                    <a:pt x="5937" y="0"/>
                    <a:pt x="5939" y="0"/>
                  </a:cubicBezTo>
                  <a:close/>
                  <a:moveTo>
                    <a:pt x="5955" y="0"/>
                  </a:moveTo>
                  <a:lnTo>
                    <a:pt x="5960" y="0"/>
                  </a:lnTo>
                  <a:cubicBezTo>
                    <a:pt x="5961" y="0"/>
                    <a:pt x="5963" y="1"/>
                    <a:pt x="5963" y="3"/>
                  </a:cubicBezTo>
                  <a:cubicBezTo>
                    <a:pt x="5963" y="4"/>
                    <a:pt x="5961" y="5"/>
                    <a:pt x="5960" y="5"/>
                  </a:cubicBezTo>
                  <a:lnTo>
                    <a:pt x="5955" y="5"/>
                  </a:lnTo>
                  <a:cubicBezTo>
                    <a:pt x="5953" y="5"/>
                    <a:pt x="5952" y="4"/>
                    <a:pt x="5952" y="3"/>
                  </a:cubicBezTo>
                  <a:cubicBezTo>
                    <a:pt x="5952" y="1"/>
                    <a:pt x="5953" y="0"/>
                    <a:pt x="5955" y="0"/>
                  </a:cubicBezTo>
                  <a:close/>
                  <a:moveTo>
                    <a:pt x="5971" y="0"/>
                  </a:moveTo>
                  <a:lnTo>
                    <a:pt x="5976" y="0"/>
                  </a:lnTo>
                  <a:cubicBezTo>
                    <a:pt x="5977" y="0"/>
                    <a:pt x="5979" y="1"/>
                    <a:pt x="5979" y="3"/>
                  </a:cubicBezTo>
                  <a:cubicBezTo>
                    <a:pt x="5979" y="4"/>
                    <a:pt x="5977" y="5"/>
                    <a:pt x="5976" y="5"/>
                  </a:cubicBezTo>
                  <a:lnTo>
                    <a:pt x="5971" y="5"/>
                  </a:lnTo>
                  <a:cubicBezTo>
                    <a:pt x="5969" y="5"/>
                    <a:pt x="5968" y="4"/>
                    <a:pt x="5968" y="3"/>
                  </a:cubicBezTo>
                  <a:cubicBezTo>
                    <a:pt x="5968" y="1"/>
                    <a:pt x="5969" y="0"/>
                    <a:pt x="5971" y="0"/>
                  </a:cubicBezTo>
                  <a:close/>
                  <a:moveTo>
                    <a:pt x="5987" y="0"/>
                  </a:moveTo>
                  <a:lnTo>
                    <a:pt x="5992" y="0"/>
                  </a:lnTo>
                  <a:cubicBezTo>
                    <a:pt x="5993" y="0"/>
                    <a:pt x="5995" y="1"/>
                    <a:pt x="5995" y="3"/>
                  </a:cubicBezTo>
                  <a:cubicBezTo>
                    <a:pt x="5995" y="4"/>
                    <a:pt x="5993" y="5"/>
                    <a:pt x="5992" y="5"/>
                  </a:cubicBezTo>
                  <a:lnTo>
                    <a:pt x="5987" y="5"/>
                  </a:lnTo>
                  <a:cubicBezTo>
                    <a:pt x="5985" y="5"/>
                    <a:pt x="5984" y="4"/>
                    <a:pt x="5984" y="3"/>
                  </a:cubicBezTo>
                  <a:cubicBezTo>
                    <a:pt x="5984" y="1"/>
                    <a:pt x="5985" y="0"/>
                    <a:pt x="5987" y="0"/>
                  </a:cubicBezTo>
                  <a:close/>
                  <a:moveTo>
                    <a:pt x="6003" y="0"/>
                  </a:moveTo>
                  <a:lnTo>
                    <a:pt x="6008" y="0"/>
                  </a:lnTo>
                  <a:cubicBezTo>
                    <a:pt x="6009" y="0"/>
                    <a:pt x="6011" y="1"/>
                    <a:pt x="6011" y="3"/>
                  </a:cubicBezTo>
                  <a:cubicBezTo>
                    <a:pt x="6011" y="4"/>
                    <a:pt x="6009" y="5"/>
                    <a:pt x="6008" y="5"/>
                  </a:cubicBezTo>
                  <a:lnTo>
                    <a:pt x="6003" y="5"/>
                  </a:lnTo>
                  <a:cubicBezTo>
                    <a:pt x="6001" y="5"/>
                    <a:pt x="6000" y="4"/>
                    <a:pt x="6000" y="3"/>
                  </a:cubicBezTo>
                  <a:cubicBezTo>
                    <a:pt x="6000" y="1"/>
                    <a:pt x="6001" y="0"/>
                    <a:pt x="600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62">
              <a:extLst>
                <a:ext uri="{FF2B5EF4-FFF2-40B4-BE49-F238E27FC236}">
                  <a16:creationId xmlns:a16="http://schemas.microsoft.com/office/drawing/2014/main" id="{380C4683-A052-439D-9D25-3E6295E46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88" y="4270376"/>
              <a:ext cx="44926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Lifecycle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" name="Rectangle 63">
              <a:extLst>
                <a:ext uri="{FF2B5EF4-FFF2-40B4-BE49-F238E27FC236}">
                  <a16:creationId xmlns:a16="http://schemas.microsoft.com/office/drawing/2014/main" id="{2FB25C5D-BBCD-4512-BBF4-01C65FB16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3" y="4457701"/>
              <a:ext cx="519113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Attributes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84" name="Rectangle 67">
            <a:extLst>
              <a:ext uri="{FF2B5EF4-FFF2-40B4-BE49-F238E27FC236}">
                <a16:creationId xmlns:a16="http://schemas.microsoft.com/office/drawing/2014/main" id="{8EFFCE0E-D54D-4997-ACB4-B2A64D864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8981" y="4957370"/>
            <a:ext cx="84138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" name="Pfeil: nach unten 3">
            <a:extLst>
              <a:ext uri="{FF2B5EF4-FFF2-40B4-BE49-F238E27FC236}">
                <a16:creationId xmlns:a16="http://schemas.microsoft.com/office/drawing/2014/main" id="{652910B6-3401-43A0-8187-94CD5294FB8E}"/>
              </a:ext>
            </a:extLst>
          </p:cNvPr>
          <p:cNvSpPr/>
          <p:nvPr/>
        </p:nvSpPr>
        <p:spPr bwMode="auto">
          <a:xfrm>
            <a:off x="3945856" y="2826176"/>
            <a:ext cx="411162" cy="389934"/>
          </a:xfrm>
          <a:prstGeom prst="down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86" name="Textfeld 85">
            <a:extLst>
              <a:ext uri="{FF2B5EF4-FFF2-40B4-BE49-F238E27FC236}">
                <a16:creationId xmlns:a16="http://schemas.microsoft.com/office/drawing/2014/main" id="{A2C61961-BA1C-4B49-8BA0-602126D36449}"/>
              </a:ext>
            </a:extLst>
          </p:cNvPr>
          <p:cNvSpPr txBox="1"/>
          <p:nvPr/>
        </p:nvSpPr>
        <p:spPr>
          <a:xfrm>
            <a:off x="4457031" y="2813214"/>
            <a:ext cx="1749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</a:rPr>
              <a:t>Apply to Object</a:t>
            </a:r>
          </a:p>
        </p:txBody>
      </p: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BD509D67-9059-4D4D-9A01-5E9EE2A13BE1}"/>
              </a:ext>
            </a:extLst>
          </p:cNvPr>
          <p:cNvGrpSpPr/>
          <p:nvPr/>
        </p:nvGrpSpPr>
        <p:grpSpPr>
          <a:xfrm>
            <a:off x="5568032" y="5374685"/>
            <a:ext cx="1092200" cy="298450"/>
            <a:chOff x="5534943" y="5374685"/>
            <a:chExt cx="1092200" cy="298450"/>
          </a:xfrm>
        </p:grpSpPr>
        <p:sp>
          <p:nvSpPr>
            <p:cNvPr id="88" name="Rectangle 46">
              <a:extLst>
                <a:ext uri="{FF2B5EF4-FFF2-40B4-BE49-F238E27FC236}">
                  <a16:creationId xmlns:a16="http://schemas.microsoft.com/office/drawing/2014/main" id="{4C9FCC8A-8059-4470-AD43-CFE8C7A37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118" y="5376272"/>
              <a:ext cx="1087438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47">
              <a:extLst>
                <a:ext uri="{FF2B5EF4-FFF2-40B4-BE49-F238E27FC236}">
                  <a16:creationId xmlns:a16="http://schemas.microsoft.com/office/drawing/2014/main" id="{3972B5FF-B346-44B3-9071-D275A44E1B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943" y="5374685"/>
              <a:ext cx="1092200" cy="298450"/>
            </a:xfrm>
            <a:custGeom>
              <a:avLst/>
              <a:gdLst>
                <a:gd name="T0" fmla="*/ 3 w 1245"/>
                <a:gd name="T1" fmla="*/ 5 h 340"/>
                <a:gd name="T2" fmla="*/ 0 w 1245"/>
                <a:gd name="T3" fmla="*/ 69 h 340"/>
                <a:gd name="T4" fmla="*/ 0 w 1245"/>
                <a:gd name="T5" fmla="*/ 166 h 340"/>
                <a:gd name="T6" fmla="*/ 3 w 1245"/>
                <a:gd name="T7" fmla="*/ 230 h 340"/>
                <a:gd name="T8" fmla="*/ 5 w 1245"/>
                <a:gd name="T9" fmla="*/ 289 h 340"/>
                <a:gd name="T10" fmla="*/ 5 w 1245"/>
                <a:gd name="T11" fmla="*/ 315 h 340"/>
                <a:gd name="T12" fmla="*/ 3 w 1245"/>
                <a:gd name="T13" fmla="*/ 340 h 340"/>
                <a:gd name="T14" fmla="*/ 78 w 1245"/>
                <a:gd name="T15" fmla="*/ 335 h 340"/>
                <a:gd name="T16" fmla="*/ 103 w 1245"/>
                <a:gd name="T17" fmla="*/ 335 h 340"/>
                <a:gd name="T18" fmla="*/ 103 w 1245"/>
                <a:gd name="T19" fmla="*/ 335 h 340"/>
                <a:gd name="T20" fmla="*/ 162 w 1245"/>
                <a:gd name="T21" fmla="*/ 337 h 340"/>
                <a:gd name="T22" fmla="*/ 226 w 1245"/>
                <a:gd name="T23" fmla="*/ 340 h 340"/>
                <a:gd name="T24" fmla="*/ 323 w 1245"/>
                <a:gd name="T25" fmla="*/ 340 h 340"/>
                <a:gd name="T26" fmla="*/ 387 w 1245"/>
                <a:gd name="T27" fmla="*/ 337 h 340"/>
                <a:gd name="T28" fmla="*/ 446 w 1245"/>
                <a:gd name="T29" fmla="*/ 335 h 340"/>
                <a:gd name="T30" fmla="*/ 472 w 1245"/>
                <a:gd name="T31" fmla="*/ 335 h 340"/>
                <a:gd name="T32" fmla="*/ 472 w 1245"/>
                <a:gd name="T33" fmla="*/ 335 h 340"/>
                <a:gd name="T34" fmla="*/ 531 w 1245"/>
                <a:gd name="T35" fmla="*/ 337 h 340"/>
                <a:gd name="T36" fmla="*/ 595 w 1245"/>
                <a:gd name="T37" fmla="*/ 340 h 340"/>
                <a:gd name="T38" fmla="*/ 692 w 1245"/>
                <a:gd name="T39" fmla="*/ 340 h 340"/>
                <a:gd name="T40" fmla="*/ 756 w 1245"/>
                <a:gd name="T41" fmla="*/ 337 h 340"/>
                <a:gd name="T42" fmla="*/ 815 w 1245"/>
                <a:gd name="T43" fmla="*/ 335 h 340"/>
                <a:gd name="T44" fmla="*/ 840 w 1245"/>
                <a:gd name="T45" fmla="*/ 335 h 340"/>
                <a:gd name="T46" fmla="*/ 840 w 1245"/>
                <a:gd name="T47" fmla="*/ 335 h 340"/>
                <a:gd name="T48" fmla="*/ 899 w 1245"/>
                <a:gd name="T49" fmla="*/ 337 h 340"/>
                <a:gd name="T50" fmla="*/ 963 w 1245"/>
                <a:gd name="T51" fmla="*/ 340 h 340"/>
                <a:gd name="T52" fmla="*/ 1061 w 1245"/>
                <a:gd name="T53" fmla="*/ 340 h 340"/>
                <a:gd name="T54" fmla="*/ 1125 w 1245"/>
                <a:gd name="T55" fmla="*/ 337 h 340"/>
                <a:gd name="T56" fmla="*/ 1183 w 1245"/>
                <a:gd name="T57" fmla="*/ 335 h 340"/>
                <a:gd name="T58" fmla="*/ 1209 w 1245"/>
                <a:gd name="T59" fmla="*/ 335 h 340"/>
                <a:gd name="T60" fmla="*/ 1245 w 1245"/>
                <a:gd name="T61" fmla="*/ 337 h 340"/>
                <a:gd name="T62" fmla="*/ 1240 w 1245"/>
                <a:gd name="T63" fmla="*/ 273 h 340"/>
                <a:gd name="T64" fmla="*/ 1240 w 1245"/>
                <a:gd name="T65" fmla="*/ 248 h 340"/>
                <a:gd name="T66" fmla="*/ 1240 w 1245"/>
                <a:gd name="T67" fmla="*/ 248 h 340"/>
                <a:gd name="T68" fmla="*/ 1242 w 1245"/>
                <a:gd name="T69" fmla="*/ 189 h 340"/>
                <a:gd name="T70" fmla="*/ 1245 w 1245"/>
                <a:gd name="T71" fmla="*/ 125 h 340"/>
                <a:gd name="T72" fmla="*/ 1245 w 1245"/>
                <a:gd name="T73" fmla="*/ 27 h 340"/>
                <a:gd name="T74" fmla="*/ 1204 w 1245"/>
                <a:gd name="T75" fmla="*/ 2 h 340"/>
                <a:gd name="T76" fmla="*/ 1145 w 1245"/>
                <a:gd name="T77" fmla="*/ 5 h 340"/>
                <a:gd name="T78" fmla="*/ 1119 w 1245"/>
                <a:gd name="T79" fmla="*/ 5 h 340"/>
                <a:gd name="T80" fmla="*/ 1119 w 1245"/>
                <a:gd name="T81" fmla="*/ 5 h 340"/>
                <a:gd name="T82" fmla="*/ 1060 w 1245"/>
                <a:gd name="T83" fmla="*/ 2 h 340"/>
                <a:gd name="T84" fmla="*/ 996 w 1245"/>
                <a:gd name="T85" fmla="*/ 0 h 340"/>
                <a:gd name="T86" fmla="*/ 899 w 1245"/>
                <a:gd name="T87" fmla="*/ 0 h 340"/>
                <a:gd name="T88" fmla="*/ 835 w 1245"/>
                <a:gd name="T89" fmla="*/ 2 h 340"/>
                <a:gd name="T90" fmla="*/ 776 w 1245"/>
                <a:gd name="T91" fmla="*/ 5 h 340"/>
                <a:gd name="T92" fmla="*/ 751 w 1245"/>
                <a:gd name="T93" fmla="*/ 5 h 340"/>
                <a:gd name="T94" fmla="*/ 751 w 1245"/>
                <a:gd name="T95" fmla="*/ 5 h 340"/>
                <a:gd name="T96" fmla="*/ 692 w 1245"/>
                <a:gd name="T97" fmla="*/ 2 h 340"/>
                <a:gd name="T98" fmla="*/ 628 w 1245"/>
                <a:gd name="T99" fmla="*/ 0 h 340"/>
                <a:gd name="T100" fmla="*/ 530 w 1245"/>
                <a:gd name="T101" fmla="*/ 0 h 340"/>
                <a:gd name="T102" fmla="*/ 466 w 1245"/>
                <a:gd name="T103" fmla="*/ 2 h 340"/>
                <a:gd name="T104" fmla="*/ 407 w 1245"/>
                <a:gd name="T105" fmla="*/ 5 h 340"/>
                <a:gd name="T106" fmla="*/ 382 w 1245"/>
                <a:gd name="T107" fmla="*/ 5 h 340"/>
                <a:gd name="T108" fmla="*/ 382 w 1245"/>
                <a:gd name="T109" fmla="*/ 5 h 340"/>
                <a:gd name="T110" fmla="*/ 323 w 1245"/>
                <a:gd name="T111" fmla="*/ 2 h 340"/>
                <a:gd name="T112" fmla="*/ 259 w 1245"/>
                <a:gd name="T113" fmla="*/ 0 h 340"/>
                <a:gd name="T114" fmla="*/ 162 w 1245"/>
                <a:gd name="T115" fmla="*/ 0 h 340"/>
                <a:gd name="T116" fmla="*/ 98 w 1245"/>
                <a:gd name="T117" fmla="*/ 2 h 340"/>
                <a:gd name="T118" fmla="*/ 39 w 1245"/>
                <a:gd name="T119" fmla="*/ 5 h 340"/>
                <a:gd name="T120" fmla="*/ 13 w 1245"/>
                <a:gd name="T121" fmla="*/ 5 h 340"/>
                <a:gd name="T122" fmla="*/ 13 w 1245"/>
                <a:gd name="T123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5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8" y="335"/>
                    <a:pt x="19" y="336"/>
                    <a:pt x="19" y="337"/>
                  </a:cubicBezTo>
                  <a:cubicBezTo>
                    <a:pt x="19" y="339"/>
                    <a:pt x="18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2" y="335"/>
                  </a:moveTo>
                  <a:lnTo>
                    <a:pt x="78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8" y="340"/>
                  </a:cubicBezTo>
                  <a:lnTo>
                    <a:pt x="42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2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2" y="336"/>
                    <a:pt x="142" y="337"/>
                  </a:cubicBezTo>
                  <a:cubicBezTo>
                    <a:pt x="142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2" y="340"/>
                    <a:pt x="101" y="339"/>
                    <a:pt x="101" y="337"/>
                  </a:cubicBezTo>
                  <a:cubicBezTo>
                    <a:pt x="101" y="336"/>
                    <a:pt x="102" y="335"/>
                    <a:pt x="103" y="335"/>
                  </a:cubicBezTo>
                  <a:close/>
                  <a:moveTo>
                    <a:pt x="165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5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5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5" y="340"/>
                    <a:pt x="223" y="339"/>
                    <a:pt x="223" y="337"/>
                  </a:cubicBezTo>
                  <a:cubicBezTo>
                    <a:pt x="223" y="336"/>
                    <a:pt x="225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5" y="335"/>
                    <a:pt x="326" y="336"/>
                    <a:pt x="326" y="337"/>
                  </a:cubicBezTo>
                  <a:cubicBezTo>
                    <a:pt x="326" y="339"/>
                    <a:pt x="325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5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5" y="340"/>
                  </a:cubicBezTo>
                  <a:lnTo>
                    <a:pt x="349" y="340"/>
                  </a:lnTo>
                  <a:cubicBezTo>
                    <a:pt x="348" y="340"/>
                    <a:pt x="346" y="339"/>
                    <a:pt x="346" y="337"/>
                  </a:cubicBezTo>
                  <a:cubicBezTo>
                    <a:pt x="346" y="336"/>
                    <a:pt x="348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8" y="335"/>
                    <a:pt x="449" y="336"/>
                    <a:pt x="449" y="337"/>
                  </a:cubicBezTo>
                  <a:cubicBezTo>
                    <a:pt x="449" y="339"/>
                    <a:pt x="448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8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8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2" y="336"/>
                    <a:pt x="572" y="337"/>
                  </a:cubicBezTo>
                  <a:cubicBezTo>
                    <a:pt x="572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1" y="339"/>
                    <a:pt x="531" y="337"/>
                  </a:cubicBezTo>
                  <a:cubicBezTo>
                    <a:pt x="531" y="336"/>
                    <a:pt x="532" y="335"/>
                    <a:pt x="533" y="335"/>
                  </a:cubicBezTo>
                  <a:close/>
                  <a:moveTo>
                    <a:pt x="595" y="335"/>
                  </a:moveTo>
                  <a:lnTo>
                    <a:pt x="631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1" y="340"/>
                  </a:cubicBezTo>
                  <a:lnTo>
                    <a:pt x="595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5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5" y="336"/>
                    <a:pt x="695" y="337"/>
                  </a:cubicBezTo>
                  <a:cubicBezTo>
                    <a:pt x="695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5" y="340"/>
                    <a:pt x="654" y="339"/>
                    <a:pt x="654" y="337"/>
                  </a:cubicBezTo>
                  <a:cubicBezTo>
                    <a:pt x="654" y="336"/>
                    <a:pt x="655" y="335"/>
                    <a:pt x="656" y="335"/>
                  </a:cubicBezTo>
                  <a:close/>
                  <a:moveTo>
                    <a:pt x="718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8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8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8" y="340"/>
                    <a:pt x="776" y="339"/>
                    <a:pt x="776" y="337"/>
                  </a:cubicBezTo>
                  <a:cubicBezTo>
                    <a:pt x="776" y="336"/>
                    <a:pt x="778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8" y="335"/>
                    <a:pt x="879" y="336"/>
                    <a:pt x="879" y="337"/>
                  </a:cubicBezTo>
                  <a:cubicBezTo>
                    <a:pt x="879" y="339"/>
                    <a:pt x="878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8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8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1" y="335"/>
                    <a:pt x="1002" y="336"/>
                    <a:pt x="1002" y="337"/>
                  </a:cubicBezTo>
                  <a:cubicBezTo>
                    <a:pt x="1002" y="339"/>
                    <a:pt x="1001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1" y="339"/>
                    <a:pt x="961" y="337"/>
                  </a:cubicBezTo>
                  <a:cubicBezTo>
                    <a:pt x="961" y="336"/>
                    <a:pt x="962" y="335"/>
                    <a:pt x="963" y="335"/>
                  </a:cubicBezTo>
                  <a:close/>
                  <a:moveTo>
                    <a:pt x="1025" y="335"/>
                  </a:moveTo>
                  <a:lnTo>
                    <a:pt x="1061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1" y="340"/>
                  </a:cubicBezTo>
                  <a:lnTo>
                    <a:pt x="1025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5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5" y="336"/>
                    <a:pt x="1125" y="337"/>
                  </a:cubicBezTo>
                  <a:cubicBezTo>
                    <a:pt x="1125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5" y="340"/>
                    <a:pt x="1084" y="339"/>
                    <a:pt x="1084" y="337"/>
                  </a:cubicBezTo>
                  <a:cubicBezTo>
                    <a:pt x="1084" y="336"/>
                    <a:pt x="1085" y="335"/>
                    <a:pt x="1086" y="335"/>
                  </a:cubicBezTo>
                  <a:close/>
                  <a:moveTo>
                    <a:pt x="1148" y="335"/>
                  </a:moveTo>
                  <a:lnTo>
                    <a:pt x="1183" y="335"/>
                  </a:lnTo>
                  <a:cubicBezTo>
                    <a:pt x="1185" y="335"/>
                    <a:pt x="1186" y="336"/>
                    <a:pt x="1186" y="337"/>
                  </a:cubicBezTo>
                  <a:cubicBezTo>
                    <a:pt x="1186" y="339"/>
                    <a:pt x="1185" y="340"/>
                    <a:pt x="1183" y="340"/>
                  </a:cubicBezTo>
                  <a:lnTo>
                    <a:pt x="1148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8" y="335"/>
                  </a:cubicBezTo>
                  <a:close/>
                  <a:moveTo>
                    <a:pt x="1209" y="335"/>
                  </a:moveTo>
                  <a:lnTo>
                    <a:pt x="1242" y="335"/>
                  </a:lnTo>
                  <a:lnTo>
                    <a:pt x="1240" y="337"/>
                  </a:lnTo>
                  <a:lnTo>
                    <a:pt x="1240" y="335"/>
                  </a:lnTo>
                  <a:cubicBezTo>
                    <a:pt x="1240" y="333"/>
                    <a:pt x="1241" y="332"/>
                    <a:pt x="1242" y="332"/>
                  </a:cubicBezTo>
                  <a:cubicBezTo>
                    <a:pt x="1244" y="332"/>
                    <a:pt x="1245" y="333"/>
                    <a:pt x="1245" y="335"/>
                  </a:cubicBezTo>
                  <a:lnTo>
                    <a:pt x="1245" y="337"/>
                  </a:lnTo>
                  <a:cubicBezTo>
                    <a:pt x="1245" y="339"/>
                    <a:pt x="1244" y="340"/>
                    <a:pt x="1242" y="340"/>
                  </a:cubicBezTo>
                  <a:lnTo>
                    <a:pt x="1209" y="340"/>
                  </a:lnTo>
                  <a:cubicBezTo>
                    <a:pt x="1208" y="340"/>
                    <a:pt x="1207" y="339"/>
                    <a:pt x="1207" y="337"/>
                  </a:cubicBezTo>
                  <a:cubicBezTo>
                    <a:pt x="1207" y="336"/>
                    <a:pt x="1208" y="335"/>
                    <a:pt x="1209" y="335"/>
                  </a:cubicBezTo>
                  <a:close/>
                  <a:moveTo>
                    <a:pt x="1240" y="309"/>
                  </a:moveTo>
                  <a:lnTo>
                    <a:pt x="1240" y="273"/>
                  </a:lnTo>
                  <a:cubicBezTo>
                    <a:pt x="1240" y="272"/>
                    <a:pt x="1241" y="271"/>
                    <a:pt x="1242" y="271"/>
                  </a:cubicBezTo>
                  <a:cubicBezTo>
                    <a:pt x="1244" y="271"/>
                    <a:pt x="1245" y="272"/>
                    <a:pt x="1245" y="273"/>
                  </a:cubicBezTo>
                  <a:lnTo>
                    <a:pt x="1245" y="309"/>
                  </a:lnTo>
                  <a:cubicBezTo>
                    <a:pt x="1245" y="310"/>
                    <a:pt x="1244" y="312"/>
                    <a:pt x="1242" y="312"/>
                  </a:cubicBezTo>
                  <a:cubicBezTo>
                    <a:pt x="1241" y="312"/>
                    <a:pt x="1240" y="310"/>
                    <a:pt x="1240" y="309"/>
                  </a:cubicBezTo>
                  <a:close/>
                  <a:moveTo>
                    <a:pt x="1240" y="248"/>
                  </a:moveTo>
                  <a:lnTo>
                    <a:pt x="1240" y="212"/>
                  </a:lnTo>
                  <a:cubicBezTo>
                    <a:pt x="1240" y="210"/>
                    <a:pt x="1241" y="209"/>
                    <a:pt x="1242" y="209"/>
                  </a:cubicBezTo>
                  <a:cubicBezTo>
                    <a:pt x="1244" y="209"/>
                    <a:pt x="1245" y="210"/>
                    <a:pt x="1245" y="212"/>
                  </a:cubicBezTo>
                  <a:lnTo>
                    <a:pt x="1245" y="248"/>
                  </a:lnTo>
                  <a:cubicBezTo>
                    <a:pt x="1245" y="249"/>
                    <a:pt x="1244" y="250"/>
                    <a:pt x="1242" y="250"/>
                  </a:cubicBezTo>
                  <a:cubicBezTo>
                    <a:pt x="1241" y="250"/>
                    <a:pt x="1240" y="249"/>
                    <a:pt x="1240" y="248"/>
                  </a:cubicBezTo>
                  <a:close/>
                  <a:moveTo>
                    <a:pt x="1240" y="186"/>
                  </a:moveTo>
                  <a:lnTo>
                    <a:pt x="1240" y="150"/>
                  </a:lnTo>
                  <a:cubicBezTo>
                    <a:pt x="1240" y="149"/>
                    <a:pt x="1241" y="148"/>
                    <a:pt x="1242" y="148"/>
                  </a:cubicBezTo>
                  <a:cubicBezTo>
                    <a:pt x="1244" y="148"/>
                    <a:pt x="1245" y="149"/>
                    <a:pt x="1245" y="150"/>
                  </a:cubicBezTo>
                  <a:lnTo>
                    <a:pt x="1245" y="186"/>
                  </a:lnTo>
                  <a:cubicBezTo>
                    <a:pt x="1245" y="188"/>
                    <a:pt x="1244" y="189"/>
                    <a:pt x="1242" y="189"/>
                  </a:cubicBezTo>
                  <a:cubicBezTo>
                    <a:pt x="1241" y="189"/>
                    <a:pt x="1240" y="188"/>
                    <a:pt x="1240" y="186"/>
                  </a:cubicBezTo>
                  <a:close/>
                  <a:moveTo>
                    <a:pt x="1240" y="125"/>
                  </a:moveTo>
                  <a:lnTo>
                    <a:pt x="1240" y="89"/>
                  </a:lnTo>
                  <a:cubicBezTo>
                    <a:pt x="1240" y="87"/>
                    <a:pt x="1241" y="86"/>
                    <a:pt x="1242" y="86"/>
                  </a:cubicBezTo>
                  <a:cubicBezTo>
                    <a:pt x="1244" y="86"/>
                    <a:pt x="1245" y="87"/>
                    <a:pt x="1245" y="89"/>
                  </a:cubicBezTo>
                  <a:lnTo>
                    <a:pt x="1245" y="125"/>
                  </a:lnTo>
                  <a:cubicBezTo>
                    <a:pt x="1245" y="126"/>
                    <a:pt x="1244" y="127"/>
                    <a:pt x="1242" y="127"/>
                  </a:cubicBezTo>
                  <a:cubicBezTo>
                    <a:pt x="1241" y="127"/>
                    <a:pt x="1240" y="126"/>
                    <a:pt x="1240" y="125"/>
                  </a:cubicBezTo>
                  <a:close/>
                  <a:moveTo>
                    <a:pt x="1240" y="63"/>
                  </a:moveTo>
                  <a:lnTo>
                    <a:pt x="1240" y="27"/>
                  </a:lnTo>
                  <a:cubicBezTo>
                    <a:pt x="1240" y="26"/>
                    <a:pt x="1241" y="25"/>
                    <a:pt x="1242" y="25"/>
                  </a:cubicBezTo>
                  <a:cubicBezTo>
                    <a:pt x="1244" y="25"/>
                    <a:pt x="1245" y="26"/>
                    <a:pt x="1245" y="27"/>
                  </a:cubicBezTo>
                  <a:lnTo>
                    <a:pt x="1245" y="63"/>
                  </a:lnTo>
                  <a:cubicBezTo>
                    <a:pt x="1245" y="65"/>
                    <a:pt x="1244" y="66"/>
                    <a:pt x="1242" y="66"/>
                  </a:cubicBezTo>
                  <a:cubicBezTo>
                    <a:pt x="1241" y="66"/>
                    <a:pt x="1240" y="65"/>
                    <a:pt x="1240" y="63"/>
                  </a:cubicBezTo>
                  <a:close/>
                  <a:moveTo>
                    <a:pt x="1242" y="5"/>
                  </a:moveTo>
                  <a:lnTo>
                    <a:pt x="1206" y="5"/>
                  </a:lnTo>
                  <a:cubicBezTo>
                    <a:pt x="1205" y="5"/>
                    <a:pt x="1204" y="4"/>
                    <a:pt x="1204" y="2"/>
                  </a:cubicBezTo>
                  <a:cubicBezTo>
                    <a:pt x="1204" y="1"/>
                    <a:pt x="1205" y="0"/>
                    <a:pt x="1206" y="0"/>
                  </a:cubicBezTo>
                  <a:lnTo>
                    <a:pt x="1242" y="0"/>
                  </a:lnTo>
                  <a:cubicBezTo>
                    <a:pt x="1243" y="0"/>
                    <a:pt x="1245" y="1"/>
                    <a:pt x="1245" y="2"/>
                  </a:cubicBezTo>
                  <a:cubicBezTo>
                    <a:pt x="1245" y="4"/>
                    <a:pt x="1243" y="5"/>
                    <a:pt x="1242" y="5"/>
                  </a:cubicBezTo>
                  <a:close/>
                  <a:moveTo>
                    <a:pt x="1181" y="5"/>
                  </a:moveTo>
                  <a:lnTo>
                    <a:pt x="1145" y="5"/>
                  </a:lnTo>
                  <a:cubicBezTo>
                    <a:pt x="1143" y="5"/>
                    <a:pt x="1142" y="4"/>
                    <a:pt x="1142" y="2"/>
                  </a:cubicBezTo>
                  <a:cubicBezTo>
                    <a:pt x="1142" y="1"/>
                    <a:pt x="1143" y="0"/>
                    <a:pt x="1145" y="0"/>
                  </a:cubicBezTo>
                  <a:lnTo>
                    <a:pt x="1181" y="0"/>
                  </a:lnTo>
                  <a:cubicBezTo>
                    <a:pt x="1182" y="0"/>
                    <a:pt x="1183" y="1"/>
                    <a:pt x="1183" y="2"/>
                  </a:cubicBezTo>
                  <a:cubicBezTo>
                    <a:pt x="1183" y="4"/>
                    <a:pt x="1182" y="5"/>
                    <a:pt x="1181" y="5"/>
                  </a:cubicBezTo>
                  <a:close/>
                  <a:moveTo>
                    <a:pt x="1119" y="5"/>
                  </a:moveTo>
                  <a:lnTo>
                    <a:pt x="1083" y="5"/>
                  </a:lnTo>
                  <a:cubicBezTo>
                    <a:pt x="1082" y="5"/>
                    <a:pt x="1081" y="4"/>
                    <a:pt x="1081" y="2"/>
                  </a:cubicBezTo>
                  <a:cubicBezTo>
                    <a:pt x="1081" y="1"/>
                    <a:pt x="1082" y="0"/>
                    <a:pt x="1083" y="0"/>
                  </a:cubicBezTo>
                  <a:lnTo>
                    <a:pt x="1119" y="0"/>
                  </a:lnTo>
                  <a:cubicBezTo>
                    <a:pt x="1121" y="0"/>
                    <a:pt x="1122" y="1"/>
                    <a:pt x="1122" y="2"/>
                  </a:cubicBezTo>
                  <a:cubicBezTo>
                    <a:pt x="1122" y="4"/>
                    <a:pt x="1121" y="5"/>
                    <a:pt x="1119" y="5"/>
                  </a:cubicBezTo>
                  <a:close/>
                  <a:moveTo>
                    <a:pt x="1058" y="5"/>
                  </a:moveTo>
                  <a:lnTo>
                    <a:pt x="1022" y="5"/>
                  </a:lnTo>
                  <a:cubicBezTo>
                    <a:pt x="1020" y="5"/>
                    <a:pt x="1019" y="4"/>
                    <a:pt x="1019" y="2"/>
                  </a:cubicBezTo>
                  <a:cubicBezTo>
                    <a:pt x="1019" y="1"/>
                    <a:pt x="1020" y="0"/>
                    <a:pt x="1022" y="0"/>
                  </a:cubicBezTo>
                  <a:lnTo>
                    <a:pt x="1058" y="0"/>
                  </a:lnTo>
                  <a:cubicBezTo>
                    <a:pt x="1059" y="0"/>
                    <a:pt x="1060" y="1"/>
                    <a:pt x="1060" y="2"/>
                  </a:cubicBezTo>
                  <a:cubicBezTo>
                    <a:pt x="1060" y="4"/>
                    <a:pt x="1059" y="5"/>
                    <a:pt x="1058" y="5"/>
                  </a:cubicBezTo>
                  <a:close/>
                  <a:moveTo>
                    <a:pt x="996" y="5"/>
                  </a:moveTo>
                  <a:lnTo>
                    <a:pt x="960" y="5"/>
                  </a:lnTo>
                  <a:cubicBezTo>
                    <a:pt x="959" y="5"/>
                    <a:pt x="958" y="4"/>
                    <a:pt x="958" y="2"/>
                  </a:cubicBezTo>
                  <a:cubicBezTo>
                    <a:pt x="958" y="1"/>
                    <a:pt x="959" y="0"/>
                    <a:pt x="960" y="0"/>
                  </a:cubicBezTo>
                  <a:lnTo>
                    <a:pt x="996" y="0"/>
                  </a:lnTo>
                  <a:cubicBezTo>
                    <a:pt x="998" y="0"/>
                    <a:pt x="999" y="1"/>
                    <a:pt x="999" y="2"/>
                  </a:cubicBezTo>
                  <a:cubicBezTo>
                    <a:pt x="999" y="4"/>
                    <a:pt x="998" y="5"/>
                    <a:pt x="996" y="5"/>
                  </a:cubicBezTo>
                  <a:close/>
                  <a:moveTo>
                    <a:pt x="935" y="5"/>
                  </a:moveTo>
                  <a:lnTo>
                    <a:pt x="899" y="5"/>
                  </a:lnTo>
                  <a:cubicBezTo>
                    <a:pt x="898" y="5"/>
                    <a:pt x="896" y="4"/>
                    <a:pt x="896" y="2"/>
                  </a:cubicBezTo>
                  <a:cubicBezTo>
                    <a:pt x="896" y="1"/>
                    <a:pt x="898" y="0"/>
                    <a:pt x="899" y="0"/>
                  </a:cubicBezTo>
                  <a:lnTo>
                    <a:pt x="935" y="0"/>
                  </a:lnTo>
                  <a:cubicBezTo>
                    <a:pt x="936" y="0"/>
                    <a:pt x="937" y="1"/>
                    <a:pt x="937" y="2"/>
                  </a:cubicBezTo>
                  <a:cubicBezTo>
                    <a:pt x="937" y="4"/>
                    <a:pt x="936" y="5"/>
                    <a:pt x="935" y="5"/>
                  </a:cubicBezTo>
                  <a:close/>
                  <a:moveTo>
                    <a:pt x="873" y="5"/>
                  </a:moveTo>
                  <a:lnTo>
                    <a:pt x="838" y="5"/>
                  </a:lnTo>
                  <a:cubicBezTo>
                    <a:pt x="836" y="5"/>
                    <a:pt x="835" y="4"/>
                    <a:pt x="835" y="2"/>
                  </a:cubicBezTo>
                  <a:cubicBezTo>
                    <a:pt x="835" y="1"/>
                    <a:pt x="836" y="0"/>
                    <a:pt x="838" y="0"/>
                  </a:cubicBezTo>
                  <a:lnTo>
                    <a:pt x="873" y="0"/>
                  </a:lnTo>
                  <a:cubicBezTo>
                    <a:pt x="875" y="0"/>
                    <a:pt x="876" y="1"/>
                    <a:pt x="876" y="2"/>
                  </a:cubicBezTo>
                  <a:cubicBezTo>
                    <a:pt x="876" y="4"/>
                    <a:pt x="875" y="5"/>
                    <a:pt x="873" y="5"/>
                  </a:cubicBezTo>
                  <a:close/>
                  <a:moveTo>
                    <a:pt x="812" y="5"/>
                  </a:moveTo>
                  <a:lnTo>
                    <a:pt x="776" y="5"/>
                  </a:lnTo>
                  <a:cubicBezTo>
                    <a:pt x="775" y="5"/>
                    <a:pt x="774" y="4"/>
                    <a:pt x="774" y="2"/>
                  </a:cubicBezTo>
                  <a:cubicBezTo>
                    <a:pt x="774" y="1"/>
                    <a:pt x="775" y="0"/>
                    <a:pt x="776" y="0"/>
                  </a:cubicBezTo>
                  <a:lnTo>
                    <a:pt x="812" y="0"/>
                  </a:lnTo>
                  <a:cubicBezTo>
                    <a:pt x="813" y="0"/>
                    <a:pt x="815" y="1"/>
                    <a:pt x="815" y="2"/>
                  </a:cubicBezTo>
                  <a:cubicBezTo>
                    <a:pt x="815" y="4"/>
                    <a:pt x="813" y="5"/>
                    <a:pt x="812" y="5"/>
                  </a:cubicBezTo>
                  <a:close/>
                  <a:moveTo>
                    <a:pt x="751" y="5"/>
                  </a:moveTo>
                  <a:lnTo>
                    <a:pt x="715" y="5"/>
                  </a:lnTo>
                  <a:cubicBezTo>
                    <a:pt x="713" y="5"/>
                    <a:pt x="712" y="4"/>
                    <a:pt x="712" y="2"/>
                  </a:cubicBezTo>
                  <a:cubicBezTo>
                    <a:pt x="712" y="1"/>
                    <a:pt x="713" y="0"/>
                    <a:pt x="715" y="0"/>
                  </a:cubicBezTo>
                  <a:lnTo>
                    <a:pt x="751" y="0"/>
                  </a:lnTo>
                  <a:cubicBezTo>
                    <a:pt x="752" y="0"/>
                    <a:pt x="753" y="1"/>
                    <a:pt x="753" y="2"/>
                  </a:cubicBezTo>
                  <a:cubicBezTo>
                    <a:pt x="753" y="4"/>
                    <a:pt x="752" y="5"/>
                    <a:pt x="751" y="5"/>
                  </a:cubicBezTo>
                  <a:close/>
                  <a:moveTo>
                    <a:pt x="689" y="5"/>
                  </a:moveTo>
                  <a:lnTo>
                    <a:pt x="653" y="5"/>
                  </a:lnTo>
                  <a:cubicBezTo>
                    <a:pt x="652" y="5"/>
                    <a:pt x="651" y="4"/>
                    <a:pt x="651" y="2"/>
                  </a:cubicBezTo>
                  <a:cubicBezTo>
                    <a:pt x="651" y="1"/>
                    <a:pt x="652" y="0"/>
                    <a:pt x="653" y="0"/>
                  </a:cubicBezTo>
                  <a:lnTo>
                    <a:pt x="689" y="0"/>
                  </a:lnTo>
                  <a:cubicBezTo>
                    <a:pt x="690" y="0"/>
                    <a:pt x="692" y="1"/>
                    <a:pt x="692" y="2"/>
                  </a:cubicBezTo>
                  <a:cubicBezTo>
                    <a:pt x="692" y="4"/>
                    <a:pt x="690" y="5"/>
                    <a:pt x="689" y="5"/>
                  </a:cubicBezTo>
                  <a:close/>
                  <a:moveTo>
                    <a:pt x="628" y="5"/>
                  </a:moveTo>
                  <a:lnTo>
                    <a:pt x="592" y="5"/>
                  </a:lnTo>
                  <a:cubicBezTo>
                    <a:pt x="590" y="5"/>
                    <a:pt x="589" y="4"/>
                    <a:pt x="589" y="2"/>
                  </a:cubicBezTo>
                  <a:cubicBezTo>
                    <a:pt x="589" y="1"/>
                    <a:pt x="590" y="0"/>
                    <a:pt x="592" y="0"/>
                  </a:cubicBezTo>
                  <a:lnTo>
                    <a:pt x="628" y="0"/>
                  </a:lnTo>
                  <a:cubicBezTo>
                    <a:pt x="629" y="0"/>
                    <a:pt x="630" y="1"/>
                    <a:pt x="630" y="2"/>
                  </a:cubicBezTo>
                  <a:cubicBezTo>
                    <a:pt x="630" y="4"/>
                    <a:pt x="629" y="5"/>
                    <a:pt x="628" y="5"/>
                  </a:cubicBezTo>
                  <a:close/>
                  <a:moveTo>
                    <a:pt x="566" y="5"/>
                  </a:moveTo>
                  <a:lnTo>
                    <a:pt x="530" y="5"/>
                  </a:lnTo>
                  <a:cubicBezTo>
                    <a:pt x="529" y="5"/>
                    <a:pt x="528" y="4"/>
                    <a:pt x="528" y="2"/>
                  </a:cubicBezTo>
                  <a:cubicBezTo>
                    <a:pt x="528" y="1"/>
                    <a:pt x="529" y="0"/>
                    <a:pt x="530" y="0"/>
                  </a:cubicBezTo>
                  <a:lnTo>
                    <a:pt x="566" y="0"/>
                  </a:lnTo>
                  <a:cubicBezTo>
                    <a:pt x="568" y="0"/>
                    <a:pt x="569" y="1"/>
                    <a:pt x="569" y="2"/>
                  </a:cubicBezTo>
                  <a:cubicBezTo>
                    <a:pt x="569" y="4"/>
                    <a:pt x="568" y="5"/>
                    <a:pt x="566" y="5"/>
                  </a:cubicBezTo>
                  <a:close/>
                  <a:moveTo>
                    <a:pt x="505" y="5"/>
                  </a:moveTo>
                  <a:lnTo>
                    <a:pt x="469" y="5"/>
                  </a:lnTo>
                  <a:cubicBezTo>
                    <a:pt x="468" y="5"/>
                    <a:pt x="466" y="4"/>
                    <a:pt x="466" y="2"/>
                  </a:cubicBezTo>
                  <a:cubicBezTo>
                    <a:pt x="466" y="1"/>
                    <a:pt x="468" y="0"/>
                    <a:pt x="469" y="0"/>
                  </a:cubicBezTo>
                  <a:lnTo>
                    <a:pt x="505" y="0"/>
                  </a:lnTo>
                  <a:cubicBezTo>
                    <a:pt x="506" y="0"/>
                    <a:pt x="507" y="1"/>
                    <a:pt x="507" y="2"/>
                  </a:cubicBezTo>
                  <a:cubicBezTo>
                    <a:pt x="507" y="4"/>
                    <a:pt x="506" y="5"/>
                    <a:pt x="505" y="5"/>
                  </a:cubicBezTo>
                  <a:close/>
                  <a:moveTo>
                    <a:pt x="443" y="5"/>
                  </a:moveTo>
                  <a:lnTo>
                    <a:pt x="407" y="5"/>
                  </a:lnTo>
                  <a:cubicBezTo>
                    <a:pt x="406" y="5"/>
                    <a:pt x="405" y="4"/>
                    <a:pt x="405" y="2"/>
                  </a:cubicBezTo>
                  <a:cubicBezTo>
                    <a:pt x="405" y="1"/>
                    <a:pt x="406" y="0"/>
                    <a:pt x="407" y="0"/>
                  </a:cubicBezTo>
                  <a:lnTo>
                    <a:pt x="443" y="0"/>
                  </a:lnTo>
                  <a:cubicBezTo>
                    <a:pt x="445" y="0"/>
                    <a:pt x="446" y="1"/>
                    <a:pt x="446" y="2"/>
                  </a:cubicBezTo>
                  <a:cubicBezTo>
                    <a:pt x="446" y="4"/>
                    <a:pt x="445" y="5"/>
                    <a:pt x="443" y="5"/>
                  </a:cubicBezTo>
                  <a:close/>
                  <a:moveTo>
                    <a:pt x="382" y="5"/>
                  </a:moveTo>
                  <a:lnTo>
                    <a:pt x="346" y="5"/>
                  </a:lnTo>
                  <a:cubicBezTo>
                    <a:pt x="345" y="5"/>
                    <a:pt x="343" y="4"/>
                    <a:pt x="343" y="2"/>
                  </a:cubicBezTo>
                  <a:cubicBezTo>
                    <a:pt x="343" y="1"/>
                    <a:pt x="345" y="0"/>
                    <a:pt x="346" y="0"/>
                  </a:cubicBezTo>
                  <a:lnTo>
                    <a:pt x="382" y="0"/>
                  </a:lnTo>
                  <a:cubicBezTo>
                    <a:pt x="383" y="0"/>
                    <a:pt x="384" y="1"/>
                    <a:pt x="384" y="2"/>
                  </a:cubicBezTo>
                  <a:cubicBezTo>
                    <a:pt x="384" y="4"/>
                    <a:pt x="383" y="5"/>
                    <a:pt x="382" y="5"/>
                  </a:cubicBezTo>
                  <a:close/>
                  <a:moveTo>
                    <a:pt x="320" y="5"/>
                  </a:moveTo>
                  <a:lnTo>
                    <a:pt x="285" y="5"/>
                  </a:lnTo>
                  <a:cubicBezTo>
                    <a:pt x="283" y="5"/>
                    <a:pt x="282" y="4"/>
                    <a:pt x="282" y="2"/>
                  </a:cubicBezTo>
                  <a:cubicBezTo>
                    <a:pt x="282" y="1"/>
                    <a:pt x="283" y="0"/>
                    <a:pt x="285" y="0"/>
                  </a:cubicBezTo>
                  <a:lnTo>
                    <a:pt x="320" y="0"/>
                  </a:lnTo>
                  <a:cubicBezTo>
                    <a:pt x="322" y="0"/>
                    <a:pt x="323" y="1"/>
                    <a:pt x="323" y="2"/>
                  </a:cubicBezTo>
                  <a:cubicBezTo>
                    <a:pt x="323" y="4"/>
                    <a:pt x="322" y="5"/>
                    <a:pt x="320" y="5"/>
                  </a:cubicBezTo>
                  <a:close/>
                  <a:moveTo>
                    <a:pt x="259" y="5"/>
                  </a:moveTo>
                  <a:lnTo>
                    <a:pt x="223" y="5"/>
                  </a:lnTo>
                  <a:cubicBezTo>
                    <a:pt x="222" y="5"/>
                    <a:pt x="221" y="4"/>
                    <a:pt x="221" y="2"/>
                  </a:cubicBezTo>
                  <a:cubicBezTo>
                    <a:pt x="221" y="1"/>
                    <a:pt x="222" y="0"/>
                    <a:pt x="223" y="0"/>
                  </a:cubicBezTo>
                  <a:lnTo>
                    <a:pt x="259" y="0"/>
                  </a:lnTo>
                  <a:cubicBezTo>
                    <a:pt x="260" y="0"/>
                    <a:pt x="262" y="1"/>
                    <a:pt x="262" y="2"/>
                  </a:cubicBezTo>
                  <a:cubicBezTo>
                    <a:pt x="262" y="4"/>
                    <a:pt x="260" y="5"/>
                    <a:pt x="259" y="5"/>
                  </a:cubicBezTo>
                  <a:close/>
                  <a:moveTo>
                    <a:pt x="198" y="5"/>
                  </a:moveTo>
                  <a:lnTo>
                    <a:pt x="162" y="5"/>
                  </a:lnTo>
                  <a:cubicBezTo>
                    <a:pt x="160" y="5"/>
                    <a:pt x="159" y="4"/>
                    <a:pt x="159" y="2"/>
                  </a:cubicBezTo>
                  <a:cubicBezTo>
                    <a:pt x="159" y="1"/>
                    <a:pt x="160" y="0"/>
                    <a:pt x="162" y="0"/>
                  </a:cubicBezTo>
                  <a:lnTo>
                    <a:pt x="198" y="0"/>
                  </a:ln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5"/>
                    <a:pt x="198" y="5"/>
                  </a:cubicBezTo>
                  <a:close/>
                  <a:moveTo>
                    <a:pt x="136" y="5"/>
                  </a:moveTo>
                  <a:lnTo>
                    <a:pt x="100" y="5"/>
                  </a:lnTo>
                  <a:cubicBezTo>
                    <a:pt x="99" y="5"/>
                    <a:pt x="98" y="4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lnTo>
                    <a:pt x="136" y="0"/>
                  </a:lnTo>
                  <a:cubicBezTo>
                    <a:pt x="138" y="0"/>
                    <a:pt x="139" y="1"/>
                    <a:pt x="139" y="2"/>
                  </a:cubicBezTo>
                  <a:cubicBezTo>
                    <a:pt x="139" y="4"/>
                    <a:pt x="138" y="5"/>
                    <a:pt x="136" y="5"/>
                  </a:cubicBezTo>
                  <a:close/>
                  <a:moveTo>
                    <a:pt x="75" y="5"/>
                  </a:moveTo>
                  <a:lnTo>
                    <a:pt x="39" y="5"/>
                  </a:lnTo>
                  <a:cubicBezTo>
                    <a:pt x="37" y="5"/>
                    <a:pt x="36" y="4"/>
                    <a:pt x="36" y="2"/>
                  </a:cubicBezTo>
                  <a:cubicBezTo>
                    <a:pt x="36" y="1"/>
                    <a:pt x="37" y="0"/>
                    <a:pt x="39" y="0"/>
                  </a:cubicBezTo>
                  <a:lnTo>
                    <a:pt x="75" y="0"/>
                  </a:lnTo>
                  <a:cubicBezTo>
                    <a:pt x="76" y="0"/>
                    <a:pt x="77" y="1"/>
                    <a:pt x="77" y="2"/>
                  </a:cubicBezTo>
                  <a:cubicBezTo>
                    <a:pt x="77" y="4"/>
                    <a:pt x="76" y="5"/>
                    <a:pt x="75" y="5"/>
                  </a:cubicBezTo>
                  <a:close/>
                  <a:moveTo>
                    <a:pt x="13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13" y="0"/>
                  </a:lnTo>
                  <a:cubicBezTo>
                    <a:pt x="15" y="0"/>
                    <a:pt x="16" y="1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48">
              <a:extLst>
                <a:ext uri="{FF2B5EF4-FFF2-40B4-BE49-F238E27FC236}">
                  <a16:creationId xmlns:a16="http://schemas.microsoft.com/office/drawing/2014/main" id="{BFEB5126-9B0C-487C-BAD3-CF34A625E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081" y="5449297"/>
              <a:ext cx="561975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Comment: 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" name="Rectangle 50">
              <a:extLst>
                <a:ext uri="{FF2B5EF4-FFF2-40B4-BE49-F238E27FC236}">
                  <a16:creationId xmlns:a16="http://schemas.microsoft.com/office/drawing/2014/main" id="{0F6FBFD3-DA8F-4830-9D7F-31ADD317E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934" y="5447516"/>
              <a:ext cx="274114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String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Freeform 52">
              <a:extLst>
                <a:ext uri="{FF2B5EF4-FFF2-40B4-BE49-F238E27FC236}">
                  <a16:creationId xmlns:a16="http://schemas.microsoft.com/office/drawing/2014/main" id="{7880AD3B-A46C-4905-9D79-F8DB6B50E5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6643" y="5420722"/>
              <a:ext cx="161925" cy="207963"/>
            </a:xfrm>
            <a:custGeom>
              <a:avLst/>
              <a:gdLst>
                <a:gd name="T0" fmla="*/ 57 w 102"/>
                <a:gd name="T1" fmla="*/ 0 h 131"/>
                <a:gd name="T2" fmla="*/ 102 w 102"/>
                <a:gd name="T3" fmla="*/ 43 h 131"/>
                <a:gd name="T4" fmla="*/ 102 w 102"/>
                <a:gd name="T5" fmla="*/ 131 h 131"/>
                <a:gd name="T6" fmla="*/ 0 w 102"/>
                <a:gd name="T7" fmla="*/ 131 h 131"/>
                <a:gd name="T8" fmla="*/ 0 w 102"/>
                <a:gd name="T9" fmla="*/ 0 h 131"/>
                <a:gd name="T10" fmla="*/ 57 w 102"/>
                <a:gd name="T11" fmla="*/ 0 h 131"/>
                <a:gd name="T12" fmla="*/ 9 w 102"/>
                <a:gd name="T13" fmla="*/ 122 h 131"/>
                <a:gd name="T14" fmla="*/ 93 w 102"/>
                <a:gd name="T15" fmla="*/ 122 h 131"/>
                <a:gd name="T16" fmla="*/ 93 w 102"/>
                <a:gd name="T17" fmla="*/ 48 h 131"/>
                <a:gd name="T18" fmla="*/ 51 w 102"/>
                <a:gd name="T19" fmla="*/ 48 h 131"/>
                <a:gd name="T20" fmla="*/ 51 w 102"/>
                <a:gd name="T21" fmla="*/ 7 h 131"/>
                <a:gd name="T22" fmla="*/ 9 w 102"/>
                <a:gd name="T23" fmla="*/ 7 h 131"/>
                <a:gd name="T24" fmla="*/ 9 w 102"/>
                <a:gd name="T25" fmla="*/ 122 h 131"/>
                <a:gd name="T26" fmla="*/ 60 w 102"/>
                <a:gd name="T27" fmla="*/ 13 h 131"/>
                <a:gd name="T28" fmla="*/ 60 w 102"/>
                <a:gd name="T29" fmla="*/ 40 h 131"/>
                <a:gd name="T30" fmla="*/ 87 w 102"/>
                <a:gd name="T31" fmla="*/ 40 h 131"/>
                <a:gd name="T32" fmla="*/ 60 w 102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31">
                  <a:moveTo>
                    <a:pt x="57" y="0"/>
                  </a:moveTo>
                  <a:lnTo>
                    <a:pt x="102" y="43"/>
                  </a:lnTo>
                  <a:lnTo>
                    <a:pt x="102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7" y="0"/>
                  </a:lnTo>
                  <a:close/>
                  <a:moveTo>
                    <a:pt x="9" y="122"/>
                  </a:moveTo>
                  <a:lnTo>
                    <a:pt x="93" y="122"/>
                  </a:lnTo>
                  <a:lnTo>
                    <a:pt x="93" y="48"/>
                  </a:lnTo>
                  <a:lnTo>
                    <a:pt x="51" y="48"/>
                  </a:lnTo>
                  <a:lnTo>
                    <a:pt x="51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0" y="13"/>
                  </a:moveTo>
                  <a:lnTo>
                    <a:pt x="60" y="40"/>
                  </a:lnTo>
                  <a:lnTo>
                    <a:pt x="87" y="40"/>
                  </a:lnTo>
                  <a:lnTo>
                    <a:pt x="6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8" name="Rechteck 97">
            <a:extLst>
              <a:ext uri="{FF2B5EF4-FFF2-40B4-BE49-F238E27FC236}">
                <a16:creationId xmlns:a16="http://schemas.microsoft.com/office/drawing/2014/main" id="{4DBBBF75-61BF-4ACC-A51A-F361C2DFECD0}"/>
              </a:ext>
            </a:extLst>
          </p:cNvPr>
          <p:cNvSpPr/>
          <p:nvPr/>
        </p:nvSpPr>
        <p:spPr>
          <a:xfrm>
            <a:off x="1686604" y="1541556"/>
            <a:ext cx="4572000" cy="116955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+Attribute (“Comment”, String)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-Transition (Date, Approved)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+Step (Comment, </a:t>
            </a:r>
            <a:r>
              <a:rPr lang="en-US" sz="1400" dirty="0" err="1">
                <a:solidFill>
                  <a:srgbClr val="FF0000"/>
                </a:solidFill>
              </a:rPr>
              <a:t>DecisionPending</a:t>
            </a:r>
            <a:r>
              <a:rPr lang="en-US" sz="1400" dirty="0">
                <a:solidFill>
                  <a:srgbClr val="FF0000"/>
                </a:solidFill>
              </a:rPr>
              <a:t>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+Transition (Date, Comment)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+Transition (Comment, Approved)</a:t>
            </a:r>
          </a:p>
        </p:txBody>
      </p:sp>
      <p:sp>
        <p:nvSpPr>
          <p:cNvPr id="99" name="Rechteck 98">
            <a:extLst>
              <a:ext uri="{FF2B5EF4-FFF2-40B4-BE49-F238E27FC236}">
                <a16:creationId xmlns:a16="http://schemas.microsoft.com/office/drawing/2014/main" id="{802E81AA-9F9E-4FEB-9CF9-7CCBD93917E5}"/>
              </a:ext>
            </a:extLst>
          </p:cNvPr>
          <p:cNvSpPr/>
          <p:nvPr/>
        </p:nvSpPr>
        <p:spPr bwMode="auto">
          <a:xfrm>
            <a:off x="1619672" y="1571625"/>
            <a:ext cx="5658837" cy="1139482"/>
          </a:xfrm>
          <a:prstGeom prst="rect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100" name="Textfeld 99">
            <a:extLst>
              <a:ext uri="{FF2B5EF4-FFF2-40B4-BE49-F238E27FC236}">
                <a16:creationId xmlns:a16="http://schemas.microsoft.com/office/drawing/2014/main" id="{32D21049-90B8-435D-B196-FDECBA2C63F6}"/>
              </a:ext>
            </a:extLst>
          </p:cNvPr>
          <p:cNvSpPr txBox="1"/>
          <p:nvPr/>
        </p:nvSpPr>
        <p:spPr>
          <a:xfrm>
            <a:off x="5190278" y="1847011"/>
            <a:ext cx="182614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</a:rPr>
              <a:t>Ad-Hoc Change</a:t>
            </a:r>
          </a:p>
          <a:p>
            <a:pPr algn="ctr"/>
            <a:r>
              <a:rPr lang="en-US" sz="1800" dirty="0">
                <a:solidFill>
                  <a:srgbClr val="FF0000"/>
                </a:solidFill>
              </a:rPr>
              <a:t>Delta</a:t>
            </a:r>
          </a:p>
        </p:txBody>
      </p:sp>
    </p:spTree>
    <p:extLst>
      <p:ext uri="{BB962C8B-B14F-4D97-AF65-F5344CB8AC3E}">
        <p14:creationId xmlns:p14="http://schemas.microsoft.com/office/powerpoint/2010/main" val="33849559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4" grpId="0" animBg="1"/>
      <p:bldP spid="8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DE" dirty="0"/>
              <a:t>O</a:t>
            </a:r>
            <a:r>
              <a:rPr lang="en-US" dirty="0"/>
              <a:t>b</a:t>
            </a:r>
            <a:r>
              <a:rPr lang="en-DE" dirty="0"/>
              <a:t>j</a:t>
            </a:r>
            <a:r>
              <a:rPr lang="en-US" dirty="0"/>
              <a:t>e</a:t>
            </a:r>
            <a:r>
              <a:rPr lang="en-DE" dirty="0"/>
              <a:t>c</a:t>
            </a:r>
            <a:r>
              <a:rPr lang="en-US" dirty="0"/>
              <a:t>t</a:t>
            </a:r>
            <a:r>
              <a:rPr lang="en-DE" dirty="0"/>
              <a:t> </a:t>
            </a:r>
            <a:r>
              <a:rPr lang="en-US" dirty="0"/>
              <a:t>I</a:t>
            </a:r>
            <a:r>
              <a:rPr lang="en-DE" dirty="0"/>
              <a:t>n</a:t>
            </a:r>
            <a:r>
              <a:rPr lang="en-US" dirty="0"/>
              <a:t>s</a:t>
            </a:r>
            <a:r>
              <a:rPr lang="en-DE" dirty="0"/>
              <a:t>t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c</a:t>
            </a:r>
            <a:r>
              <a:rPr lang="en-DE" dirty="0"/>
              <a:t>e </a:t>
            </a:r>
            <a:r>
              <a:rPr lang="en-US" dirty="0"/>
              <a:t>L</a:t>
            </a:r>
            <a:r>
              <a:rPr lang="en-DE" dirty="0"/>
              <a:t>e</a:t>
            </a:r>
            <a:r>
              <a:rPr lang="en-US" dirty="0"/>
              <a:t>v</a:t>
            </a:r>
            <a:r>
              <a:rPr lang="en-DE" dirty="0"/>
              <a:t>e</a:t>
            </a:r>
            <a:r>
              <a:rPr lang="en-US" dirty="0"/>
              <a:t>l</a:t>
            </a:r>
            <a:r>
              <a:rPr lang="en-DE" dirty="0"/>
              <a:t> </a:t>
            </a:r>
            <a:r>
              <a:rPr lang="en-US" dirty="0"/>
              <a:t>C</a:t>
            </a:r>
            <a:r>
              <a:rPr lang="en-DE" dirty="0"/>
              <a:t>h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g</a:t>
            </a:r>
            <a:r>
              <a:rPr lang="en-DE" dirty="0"/>
              <a:t>e</a:t>
            </a:r>
            <a:r>
              <a:rPr lang="en-US" dirty="0"/>
              <a:t>s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F0FB009B-CD1D-4AE8-B728-9E40DEC09A68}"/>
              </a:ext>
            </a:extLst>
          </p:cNvPr>
          <p:cNvGrpSpPr/>
          <p:nvPr/>
        </p:nvGrpSpPr>
        <p:grpSpPr>
          <a:xfrm>
            <a:off x="2483768" y="5374883"/>
            <a:ext cx="1038225" cy="298450"/>
            <a:chOff x="977900" y="4479926"/>
            <a:chExt cx="1038225" cy="298450"/>
          </a:xfrm>
        </p:grpSpPr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A4538CF-C010-458F-9136-52812CB35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488" y="4481513"/>
              <a:ext cx="1035050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E3241609-D9B1-4E7D-9132-F0D7810318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900" y="4479926"/>
              <a:ext cx="1038225" cy="298450"/>
            </a:xfrm>
            <a:custGeom>
              <a:avLst/>
              <a:gdLst>
                <a:gd name="T0" fmla="*/ 2 w 1183"/>
                <a:gd name="T1" fmla="*/ 5 h 340"/>
                <a:gd name="T2" fmla="*/ 0 w 1183"/>
                <a:gd name="T3" fmla="*/ 69 h 340"/>
                <a:gd name="T4" fmla="*/ 0 w 1183"/>
                <a:gd name="T5" fmla="*/ 166 h 340"/>
                <a:gd name="T6" fmla="*/ 2 w 1183"/>
                <a:gd name="T7" fmla="*/ 230 h 340"/>
                <a:gd name="T8" fmla="*/ 5 w 1183"/>
                <a:gd name="T9" fmla="*/ 289 h 340"/>
                <a:gd name="T10" fmla="*/ 5 w 1183"/>
                <a:gd name="T11" fmla="*/ 315 h 340"/>
                <a:gd name="T12" fmla="*/ 2 w 1183"/>
                <a:gd name="T13" fmla="*/ 340 h 340"/>
                <a:gd name="T14" fmla="*/ 77 w 1183"/>
                <a:gd name="T15" fmla="*/ 335 h 340"/>
                <a:gd name="T16" fmla="*/ 103 w 1183"/>
                <a:gd name="T17" fmla="*/ 335 h 340"/>
                <a:gd name="T18" fmla="*/ 103 w 1183"/>
                <a:gd name="T19" fmla="*/ 335 h 340"/>
                <a:gd name="T20" fmla="*/ 162 w 1183"/>
                <a:gd name="T21" fmla="*/ 337 h 340"/>
                <a:gd name="T22" fmla="*/ 226 w 1183"/>
                <a:gd name="T23" fmla="*/ 340 h 340"/>
                <a:gd name="T24" fmla="*/ 323 w 1183"/>
                <a:gd name="T25" fmla="*/ 340 h 340"/>
                <a:gd name="T26" fmla="*/ 387 w 1183"/>
                <a:gd name="T27" fmla="*/ 337 h 340"/>
                <a:gd name="T28" fmla="*/ 446 w 1183"/>
                <a:gd name="T29" fmla="*/ 335 h 340"/>
                <a:gd name="T30" fmla="*/ 471 w 1183"/>
                <a:gd name="T31" fmla="*/ 335 h 340"/>
                <a:gd name="T32" fmla="*/ 471 w 1183"/>
                <a:gd name="T33" fmla="*/ 335 h 340"/>
                <a:gd name="T34" fmla="*/ 530 w 1183"/>
                <a:gd name="T35" fmla="*/ 337 h 340"/>
                <a:gd name="T36" fmla="*/ 594 w 1183"/>
                <a:gd name="T37" fmla="*/ 340 h 340"/>
                <a:gd name="T38" fmla="*/ 692 w 1183"/>
                <a:gd name="T39" fmla="*/ 340 h 340"/>
                <a:gd name="T40" fmla="*/ 756 w 1183"/>
                <a:gd name="T41" fmla="*/ 337 h 340"/>
                <a:gd name="T42" fmla="*/ 815 w 1183"/>
                <a:gd name="T43" fmla="*/ 335 h 340"/>
                <a:gd name="T44" fmla="*/ 840 w 1183"/>
                <a:gd name="T45" fmla="*/ 335 h 340"/>
                <a:gd name="T46" fmla="*/ 840 w 1183"/>
                <a:gd name="T47" fmla="*/ 335 h 340"/>
                <a:gd name="T48" fmla="*/ 899 w 1183"/>
                <a:gd name="T49" fmla="*/ 337 h 340"/>
                <a:gd name="T50" fmla="*/ 963 w 1183"/>
                <a:gd name="T51" fmla="*/ 340 h 340"/>
                <a:gd name="T52" fmla="*/ 1060 w 1183"/>
                <a:gd name="T53" fmla="*/ 340 h 340"/>
                <a:gd name="T54" fmla="*/ 1124 w 1183"/>
                <a:gd name="T55" fmla="*/ 337 h 340"/>
                <a:gd name="T56" fmla="*/ 1180 w 1183"/>
                <a:gd name="T57" fmla="*/ 335 h 340"/>
                <a:gd name="T58" fmla="*/ 1180 w 1183"/>
                <a:gd name="T59" fmla="*/ 340 h 340"/>
                <a:gd name="T60" fmla="*/ 1180 w 1183"/>
                <a:gd name="T61" fmla="*/ 270 h 340"/>
                <a:gd name="T62" fmla="*/ 1177 w 1183"/>
                <a:gd name="T63" fmla="*/ 211 h 340"/>
                <a:gd name="T64" fmla="*/ 1177 w 1183"/>
                <a:gd name="T65" fmla="*/ 185 h 340"/>
                <a:gd name="T66" fmla="*/ 1177 w 1183"/>
                <a:gd name="T67" fmla="*/ 185 h 340"/>
                <a:gd name="T68" fmla="*/ 1180 w 1183"/>
                <a:gd name="T69" fmla="*/ 127 h 340"/>
                <a:gd name="T70" fmla="*/ 1183 w 1183"/>
                <a:gd name="T71" fmla="*/ 63 h 340"/>
                <a:gd name="T72" fmla="*/ 1143 w 1183"/>
                <a:gd name="T73" fmla="*/ 0 h 340"/>
                <a:gd name="T74" fmla="*/ 1079 w 1183"/>
                <a:gd name="T75" fmla="*/ 2 h 340"/>
                <a:gd name="T76" fmla="*/ 1020 w 1183"/>
                <a:gd name="T77" fmla="*/ 5 h 340"/>
                <a:gd name="T78" fmla="*/ 994 w 1183"/>
                <a:gd name="T79" fmla="*/ 5 h 340"/>
                <a:gd name="T80" fmla="*/ 994 w 1183"/>
                <a:gd name="T81" fmla="*/ 5 h 340"/>
                <a:gd name="T82" fmla="*/ 936 w 1183"/>
                <a:gd name="T83" fmla="*/ 2 h 340"/>
                <a:gd name="T84" fmla="*/ 872 w 1183"/>
                <a:gd name="T85" fmla="*/ 0 h 340"/>
                <a:gd name="T86" fmla="*/ 774 w 1183"/>
                <a:gd name="T87" fmla="*/ 0 h 340"/>
                <a:gd name="T88" fmla="*/ 710 w 1183"/>
                <a:gd name="T89" fmla="*/ 2 h 340"/>
                <a:gd name="T90" fmla="*/ 651 w 1183"/>
                <a:gd name="T91" fmla="*/ 5 h 340"/>
                <a:gd name="T92" fmla="*/ 626 w 1183"/>
                <a:gd name="T93" fmla="*/ 5 h 340"/>
                <a:gd name="T94" fmla="*/ 626 w 1183"/>
                <a:gd name="T95" fmla="*/ 5 h 340"/>
                <a:gd name="T96" fmla="*/ 567 w 1183"/>
                <a:gd name="T97" fmla="*/ 2 h 340"/>
                <a:gd name="T98" fmla="*/ 503 w 1183"/>
                <a:gd name="T99" fmla="*/ 0 h 340"/>
                <a:gd name="T100" fmla="*/ 406 w 1183"/>
                <a:gd name="T101" fmla="*/ 0 h 340"/>
                <a:gd name="T102" fmla="*/ 342 w 1183"/>
                <a:gd name="T103" fmla="*/ 2 h 340"/>
                <a:gd name="T104" fmla="*/ 283 w 1183"/>
                <a:gd name="T105" fmla="*/ 5 h 340"/>
                <a:gd name="T106" fmla="*/ 257 w 1183"/>
                <a:gd name="T107" fmla="*/ 5 h 340"/>
                <a:gd name="T108" fmla="*/ 257 w 1183"/>
                <a:gd name="T109" fmla="*/ 5 h 340"/>
                <a:gd name="T110" fmla="*/ 198 w 1183"/>
                <a:gd name="T111" fmla="*/ 2 h 340"/>
                <a:gd name="T112" fmla="*/ 134 w 1183"/>
                <a:gd name="T113" fmla="*/ 0 h 340"/>
                <a:gd name="T114" fmla="*/ 37 w 1183"/>
                <a:gd name="T115" fmla="*/ 0 h 340"/>
                <a:gd name="T116" fmla="*/ 0 w 1183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3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2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2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2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2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2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2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2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2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2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2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6" y="336"/>
                    <a:pt x="326" y="337"/>
                  </a:cubicBezTo>
                  <a:cubicBezTo>
                    <a:pt x="326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9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7" y="339"/>
                    <a:pt x="407" y="337"/>
                  </a:cubicBezTo>
                  <a:cubicBezTo>
                    <a:pt x="407" y="336"/>
                    <a:pt x="409" y="335"/>
                    <a:pt x="410" y="335"/>
                  </a:cubicBezTo>
                  <a:close/>
                  <a:moveTo>
                    <a:pt x="471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1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1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0" y="339"/>
                    <a:pt x="530" y="337"/>
                  </a:cubicBezTo>
                  <a:cubicBezTo>
                    <a:pt x="530" y="336"/>
                    <a:pt x="532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7" y="335"/>
                    <a:pt x="879" y="336"/>
                    <a:pt x="879" y="337"/>
                  </a:cubicBezTo>
                  <a:cubicBezTo>
                    <a:pt x="879" y="339"/>
                    <a:pt x="877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7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7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0" y="335"/>
                    <a:pt x="1001" y="336"/>
                    <a:pt x="1001" y="337"/>
                  </a:cubicBezTo>
                  <a:cubicBezTo>
                    <a:pt x="1001" y="339"/>
                    <a:pt x="1000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0" y="339"/>
                    <a:pt x="960" y="337"/>
                  </a:cubicBezTo>
                  <a:cubicBezTo>
                    <a:pt x="960" y="336"/>
                    <a:pt x="962" y="335"/>
                    <a:pt x="963" y="335"/>
                  </a:cubicBezTo>
                  <a:close/>
                  <a:moveTo>
                    <a:pt x="1024" y="335"/>
                  </a:moveTo>
                  <a:lnTo>
                    <a:pt x="1060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0" y="340"/>
                  </a:cubicBezTo>
                  <a:lnTo>
                    <a:pt x="1024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4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4" y="336"/>
                    <a:pt x="1124" y="337"/>
                  </a:cubicBezTo>
                  <a:cubicBezTo>
                    <a:pt x="1124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4" y="340"/>
                    <a:pt x="1083" y="339"/>
                    <a:pt x="1083" y="337"/>
                  </a:cubicBezTo>
                  <a:cubicBezTo>
                    <a:pt x="1083" y="336"/>
                    <a:pt x="1084" y="335"/>
                    <a:pt x="1086" y="335"/>
                  </a:cubicBezTo>
                  <a:close/>
                  <a:moveTo>
                    <a:pt x="1147" y="335"/>
                  </a:moveTo>
                  <a:lnTo>
                    <a:pt x="1180" y="335"/>
                  </a:lnTo>
                  <a:lnTo>
                    <a:pt x="1177" y="337"/>
                  </a:lnTo>
                  <a:lnTo>
                    <a:pt x="1177" y="334"/>
                  </a:lnTo>
                  <a:cubicBezTo>
                    <a:pt x="1177" y="332"/>
                    <a:pt x="1179" y="331"/>
                    <a:pt x="1180" y="331"/>
                  </a:cubicBezTo>
                  <a:cubicBezTo>
                    <a:pt x="1181" y="331"/>
                    <a:pt x="1183" y="332"/>
                    <a:pt x="1183" y="334"/>
                  </a:cubicBezTo>
                  <a:lnTo>
                    <a:pt x="1183" y="337"/>
                  </a:lnTo>
                  <a:cubicBezTo>
                    <a:pt x="1183" y="339"/>
                    <a:pt x="1181" y="340"/>
                    <a:pt x="1180" y="340"/>
                  </a:cubicBezTo>
                  <a:lnTo>
                    <a:pt x="1147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7" y="335"/>
                  </a:cubicBezTo>
                  <a:close/>
                  <a:moveTo>
                    <a:pt x="1177" y="308"/>
                  </a:moveTo>
                  <a:lnTo>
                    <a:pt x="1177" y="272"/>
                  </a:lnTo>
                  <a:cubicBezTo>
                    <a:pt x="1177" y="271"/>
                    <a:pt x="1179" y="270"/>
                    <a:pt x="1180" y="270"/>
                  </a:cubicBezTo>
                  <a:cubicBezTo>
                    <a:pt x="1181" y="270"/>
                    <a:pt x="1183" y="271"/>
                    <a:pt x="1183" y="272"/>
                  </a:cubicBezTo>
                  <a:lnTo>
                    <a:pt x="1183" y="308"/>
                  </a:lnTo>
                  <a:cubicBezTo>
                    <a:pt x="1183" y="310"/>
                    <a:pt x="1181" y="311"/>
                    <a:pt x="1180" y="311"/>
                  </a:cubicBezTo>
                  <a:cubicBezTo>
                    <a:pt x="1179" y="311"/>
                    <a:pt x="1177" y="310"/>
                    <a:pt x="1177" y="308"/>
                  </a:cubicBezTo>
                  <a:close/>
                  <a:moveTo>
                    <a:pt x="1177" y="247"/>
                  </a:moveTo>
                  <a:lnTo>
                    <a:pt x="1177" y="211"/>
                  </a:lnTo>
                  <a:cubicBezTo>
                    <a:pt x="1177" y="210"/>
                    <a:pt x="1179" y="208"/>
                    <a:pt x="1180" y="208"/>
                  </a:cubicBezTo>
                  <a:cubicBezTo>
                    <a:pt x="1181" y="208"/>
                    <a:pt x="1183" y="210"/>
                    <a:pt x="1183" y="211"/>
                  </a:cubicBezTo>
                  <a:lnTo>
                    <a:pt x="1183" y="247"/>
                  </a:lnTo>
                  <a:cubicBezTo>
                    <a:pt x="1183" y="248"/>
                    <a:pt x="1181" y="249"/>
                    <a:pt x="1180" y="249"/>
                  </a:cubicBezTo>
                  <a:cubicBezTo>
                    <a:pt x="1179" y="249"/>
                    <a:pt x="1177" y="248"/>
                    <a:pt x="1177" y="247"/>
                  </a:cubicBezTo>
                  <a:close/>
                  <a:moveTo>
                    <a:pt x="1177" y="185"/>
                  </a:moveTo>
                  <a:lnTo>
                    <a:pt x="1177" y="150"/>
                  </a:lnTo>
                  <a:cubicBezTo>
                    <a:pt x="1177" y="148"/>
                    <a:pt x="1179" y="147"/>
                    <a:pt x="1180" y="147"/>
                  </a:cubicBezTo>
                  <a:cubicBezTo>
                    <a:pt x="1181" y="147"/>
                    <a:pt x="1183" y="148"/>
                    <a:pt x="1183" y="150"/>
                  </a:cubicBezTo>
                  <a:lnTo>
                    <a:pt x="1183" y="185"/>
                  </a:lnTo>
                  <a:cubicBezTo>
                    <a:pt x="1183" y="187"/>
                    <a:pt x="1181" y="188"/>
                    <a:pt x="1180" y="188"/>
                  </a:cubicBezTo>
                  <a:cubicBezTo>
                    <a:pt x="1179" y="188"/>
                    <a:pt x="1177" y="187"/>
                    <a:pt x="1177" y="185"/>
                  </a:cubicBezTo>
                  <a:close/>
                  <a:moveTo>
                    <a:pt x="1177" y="124"/>
                  </a:moveTo>
                  <a:lnTo>
                    <a:pt x="1177" y="88"/>
                  </a:lnTo>
                  <a:cubicBezTo>
                    <a:pt x="1177" y="87"/>
                    <a:pt x="1179" y="86"/>
                    <a:pt x="1180" y="86"/>
                  </a:cubicBezTo>
                  <a:cubicBezTo>
                    <a:pt x="1181" y="86"/>
                    <a:pt x="1183" y="87"/>
                    <a:pt x="1183" y="88"/>
                  </a:cubicBezTo>
                  <a:lnTo>
                    <a:pt x="1183" y="124"/>
                  </a:lnTo>
                  <a:cubicBezTo>
                    <a:pt x="1183" y="125"/>
                    <a:pt x="1181" y="127"/>
                    <a:pt x="1180" y="127"/>
                  </a:cubicBezTo>
                  <a:cubicBezTo>
                    <a:pt x="1179" y="127"/>
                    <a:pt x="1177" y="125"/>
                    <a:pt x="1177" y="124"/>
                  </a:cubicBezTo>
                  <a:close/>
                  <a:moveTo>
                    <a:pt x="1177" y="63"/>
                  </a:moveTo>
                  <a:lnTo>
                    <a:pt x="1177" y="27"/>
                  </a:lnTo>
                  <a:cubicBezTo>
                    <a:pt x="1177" y="25"/>
                    <a:pt x="1179" y="24"/>
                    <a:pt x="1180" y="24"/>
                  </a:cubicBezTo>
                  <a:cubicBezTo>
                    <a:pt x="1181" y="24"/>
                    <a:pt x="1183" y="25"/>
                    <a:pt x="1183" y="27"/>
                  </a:cubicBezTo>
                  <a:lnTo>
                    <a:pt x="1183" y="63"/>
                  </a:lnTo>
                  <a:cubicBezTo>
                    <a:pt x="1183" y="64"/>
                    <a:pt x="1181" y="65"/>
                    <a:pt x="1180" y="65"/>
                  </a:cubicBezTo>
                  <a:cubicBezTo>
                    <a:pt x="1179" y="65"/>
                    <a:pt x="1177" y="64"/>
                    <a:pt x="1177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2" y="5"/>
                    <a:pt x="1140" y="4"/>
                    <a:pt x="1140" y="2"/>
                  </a:cubicBezTo>
                  <a:cubicBezTo>
                    <a:pt x="1140" y="1"/>
                    <a:pt x="1142" y="0"/>
                    <a:pt x="1143" y="0"/>
                  </a:cubicBezTo>
                  <a:lnTo>
                    <a:pt x="1179" y="0"/>
                  </a:lnTo>
                  <a:cubicBezTo>
                    <a:pt x="1180" y="0"/>
                    <a:pt x="1181" y="1"/>
                    <a:pt x="1181" y="2"/>
                  </a:cubicBezTo>
                  <a:cubicBezTo>
                    <a:pt x="1181" y="4"/>
                    <a:pt x="1180" y="5"/>
                    <a:pt x="1179" y="5"/>
                  </a:cubicBezTo>
                  <a:close/>
                  <a:moveTo>
                    <a:pt x="1117" y="5"/>
                  </a:moveTo>
                  <a:lnTo>
                    <a:pt x="1081" y="5"/>
                  </a:lnTo>
                  <a:cubicBezTo>
                    <a:pt x="1080" y="5"/>
                    <a:pt x="1079" y="4"/>
                    <a:pt x="1079" y="2"/>
                  </a:cubicBezTo>
                  <a:cubicBezTo>
                    <a:pt x="1079" y="1"/>
                    <a:pt x="1080" y="0"/>
                    <a:pt x="1081" y="0"/>
                  </a:cubicBezTo>
                  <a:lnTo>
                    <a:pt x="1117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7" y="5"/>
                  </a:cubicBezTo>
                  <a:close/>
                  <a:moveTo>
                    <a:pt x="1056" y="5"/>
                  </a:moveTo>
                  <a:lnTo>
                    <a:pt x="1020" y="5"/>
                  </a:lnTo>
                  <a:cubicBezTo>
                    <a:pt x="1019" y="5"/>
                    <a:pt x="1017" y="4"/>
                    <a:pt x="1017" y="2"/>
                  </a:cubicBezTo>
                  <a:cubicBezTo>
                    <a:pt x="1017" y="1"/>
                    <a:pt x="1019" y="0"/>
                    <a:pt x="1020" y="0"/>
                  </a:cubicBezTo>
                  <a:lnTo>
                    <a:pt x="1056" y="0"/>
                  </a:lnTo>
                  <a:cubicBezTo>
                    <a:pt x="1057" y="0"/>
                    <a:pt x="1058" y="1"/>
                    <a:pt x="1058" y="2"/>
                  </a:cubicBezTo>
                  <a:cubicBezTo>
                    <a:pt x="1058" y="4"/>
                    <a:pt x="1057" y="5"/>
                    <a:pt x="1056" y="5"/>
                  </a:cubicBezTo>
                  <a:close/>
                  <a:moveTo>
                    <a:pt x="994" y="5"/>
                  </a:moveTo>
                  <a:lnTo>
                    <a:pt x="959" y="5"/>
                  </a:lnTo>
                  <a:cubicBezTo>
                    <a:pt x="957" y="5"/>
                    <a:pt x="956" y="4"/>
                    <a:pt x="956" y="2"/>
                  </a:cubicBezTo>
                  <a:cubicBezTo>
                    <a:pt x="956" y="1"/>
                    <a:pt x="957" y="0"/>
                    <a:pt x="959" y="0"/>
                  </a:cubicBezTo>
                  <a:lnTo>
                    <a:pt x="994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4" y="5"/>
                  </a:cubicBezTo>
                  <a:close/>
                  <a:moveTo>
                    <a:pt x="933" y="5"/>
                  </a:moveTo>
                  <a:lnTo>
                    <a:pt x="897" y="5"/>
                  </a:lnTo>
                  <a:cubicBezTo>
                    <a:pt x="896" y="5"/>
                    <a:pt x="895" y="4"/>
                    <a:pt x="895" y="2"/>
                  </a:cubicBezTo>
                  <a:cubicBezTo>
                    <a:pt x="895" y="1"/>
                    <a:pt x="896" y="0"/>
                    <a:pt x="897" y="0"/>
                  </a:cubicBezTo>
                  <a:lnTo>
                    <a:pt x="933" y="0"/>
                  </a:lnTo>
                  <a:cubicBezTo>
                    <a:pt x="934" y="0"/>
                    <a:pt x="936" y="1"/>
                    <a:pt x="936" y="2"/>
                  </a:cubicBezTo>
                  <a:cubicBezTo>
                    <a:pt x="936" y="4"/>
                    <a:pt x="934" y="5"/>
                    <a:pt x="933" y="5"/>
                  </a:cubicBezTo>
                  <a:close/>
                  <a:moveTo>
                    <a:pt x="872" y="5"/>
                  </a:moveTo>
                  <a:lnTo>
                    <a:pt x="836" y="5"/>
                  </a:lnTo>
                  <a:cubicBezTo>
                    <a:pt x="834" y="5"/>
                    <a:pt x="833" y="4"/>
                    <a:pt x="833" y="2"/>
                  </a:cubicBezTo>
                  <a:cubicBezTo>
                    <a:pt x="833" y="1"/>
                    <a:pt x="834" y="0"/>
                    <a:pt x="836" y="0"/>
                  </a:cubicBezTo>
                  <a:lnTo>
                    <a:pt x="872" y="0"/>
                  </a:lnTo>
                  <a:cubicBezTo>
                    <a:pt x="873" y="0"/>
                    <a:pt x="874" y="1"/>
                    <a:pt x="874" y="2"/>
                  </a:cubicBezTo>
                  <a:cubicBezTo>
                    <a:pt x="874" y="4"/>
                    <a:pt x="873" y="5"/>
                    <a:pt x="872" y="5"/>
                  </a:cubicBezTo>
                  <a:close/>
                  <a:moveTo>
                    <a:pt x="810" y="5"/>
                  </a:moveTo>
                  <a:lnTo>
                    <a:pt x="774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4" y="0"/>
                  </a:cubicBezTo>
                  <a:lnTo>
                    <a:pt x="810" y="0"/>
                  </a:lnTo>
                  <a:cubicBezTo>
                    <a:pt x="812" y="0"/>
                    <a:pt x="813" y="1"/>
                    <a:pt x="813" y="2"/>
                  </a:cubicBezTo>
                  <a:cubicBezTo>
                    <a:pt x="813" y="4"/>
                    <a:pt x="812" y="5"/>
                    <a:pt x="810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1" y="5"/>
                    <a:pt x="710" y="4"/>
                    <a:pt x="710" y="2"/>
                  </a:cubicBezTo>
                  <a:cubicBezTo>
                    <a:pt x="710" y="1"/>
                    <a:pt x="711" y="0"/>
                    <a:pt x="713" y="0"/>
                  </a:cubicBezTo>
                  <a:lnTo>
                    <a:pt x="749" y="0"/>
                  </a:lnTo>
                  <a:cubicBezTo>
                    <a:pt x="750" y="0"/>
                    <a:pt x="751" y="1"/>
                    <a:pt x="751" y="2"/>
                  </a:cubicBezTo>
                  <a:cubicBezTo>
                    <a:pt x="751" y="4"/>
                    <a:pt x="750" y="5"/>
                    <a:pt x="749" y="5"/>
                  </a:cubicBezTo>
                  <a:close/>
                  <a:moveTo>
                    <a:pt x="687" y="5"/>
                  </a:moveTo>
                  <a:lnTo>
                    <a:pt x="651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1" y="0"/>
                  </a:cubicBezTo>
                  <a:lnTo>
                    <a:pt x="687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7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9" y="5"/>
                    <a:pt x="587" y="4"/>
                    <a:pt x="587" y="2"/>
                  </a:cubicBezTo>
                  <a:cubicBezTo>
                    <a:pt x="587" y="1"/>
                    <a:pt x="589" y="0"/>
                    <a:pt x="590" y="0"/>
                  </a:cubicBezTo>
                  <a:lnTo>
                    <a:pt x="626" y="0"/>
                  </a:lnTo>
                  <a:cubicBezTo>
                    <a:pt x="627" y="0"/>
                    <a:pt x="628" y="1"/>
                    <a:pt x="628" y="2"/>
                  </a:cubicBezTo>
                  <a:cubicBezTo>
                    <a:pt x="628" y="4"/>
                    <a:pt x="627" y="5"/>
                    <a:pt x="626" y="5"/>
                  </a:cubicBezTo>
                  <a:close/>
                  <a:moveTo>
                    <a:pt x="564" y="5"/>
                  </a:moveTo>
                  <a:lnTo>
                    <a:pt x="529" y="5"/>
                  </a:lnTo>
                  <a:cubicBezTo>
                    <a:pt x="527" y="5"/>
                    <a:pt x="526" y="4"/>
                    <a:pt x="526" y="2"/>
                  </a:cubicBezTo>
                  <a:cubicBezTo>
                    <a:pt x="526" y="1"/>
                    <a:pt x="527" y="0"/>
                    <a:pt x="529" y="0"/>
                  </a:cubicBezTo>
                  <a:lnTo>
                    <a:pt x="564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4" y="5"/>
                  </a:cubicBezTo>
                  <a:close/>
                  <a:moveTo>
                    <a:pt x="503" y="5"/>
                  </a:moveTo>
                  <a:lnTo>
                    <a:pt x="467" y="5"/>
                  </a:lnTo>
                  <a:cubicBezTo>
                    <a:pt x="466" y="5"/>
                    <a:pt x="465" y="4"/>
                    <a:pt x="465" y="2"/>
                  </a:cubicBezTo>
                  <a:cubicBezTo>
                    <a:pt x="465" y="1"/>
                    <a:pt x="466" y="0"/>
                    <a:pt x="467" y="0"/>
                  </a:cubicBezTo>
                  <a:lnTo>
                    <a:pt x="503" y="0"/>
                  </a:lnTo>
                  <a:cubicBezTo>
                    <a:pt x="504" y="0"/>
                    <a:pt x="505" y="1"/>
                    <a:pt x="505" y="2"/>
                  </a:cubicBezTo>
                  <a:cubicBezTo>
                    <a:pt x="505" y="4"/>
                    <a:pt x="504" y="5"/>
                    <a:pt x="503" y="5"/>
                  </a:cubicBezTo>
                  <a:close/>
                  <a:moveTo>
                    <a:pt x="441" y="5"/>
                  </a:moveTo>
                  <a:lnTo>
                    <a:pt x="406" y="5"/>
                  </a:lnTo>
                  <a:cubicBezTo>
                    <a:pt x="404" y="5"/>
                    <a:pt x="403" y="4"/>
                    <a:pt x="403" y="2"/>
                  </a:cubicBezTo>
                  <a:cubicBezTo>
                    <a:pt x="403" y="1"/>
                    <a:pt x="404" y="0"/>
                    <a:pt x="406" y="0"/>
                  </a:cubicBezTo>
                  <a:lnTo>
                    <a:pt x="441" y="0"/>
                  </a:lnTo>
                  <a:cubicBezTo>
                    <a:pt x="443" y="0"/>
                    <a:pt x="444" y="1"/>
                    <a:pt x="444" y="2"/>
                  </a:cubicBezTo>
                  <a:cubicBezTo>
                    <a:pt x="444" y="4"/>
                    <a:pt x="443" y="5"/>
                    <a:pt x="441" y="5"/>
                  </a:cubicBezTo>
                  <a:close/>
                  <a:moveTo>
                    <a:pt x="380" y="5"/>
                  </a:moveTo>
                  <a:lnTo>
                    <a:pt x="344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lnTo>
                    <a:pt x="380" y="0"/>
                  </a:lnTo>
                  <a:cubicBezTo>
                    <a:pt x="381" y="0"/>
                    <a:pt x="383" y="1"/>
                    <a:pt x="383" y="2"/>
                  </a:cubicBezTo>
                  <a:cubicBezTo>
                    <a:pt x="383" y="4"/>
                    <a:pt x="381" y="5"/>
                    <a:pt x="380" y="5"/>
                  </a:cubicBezTo>
                  <a:close/>
                  <a:moveTo>
                    <a:pt x="319" y="5"/>
                  </a:moveTo>
                  <a:lnTo>
                    <a:pt x="283" y="5"/>
                  </a:lnTo>
                  <a:cubicBezTo>
                    <a:pt x="281" y="5"/>
                    <a:pt x="280" y="4"/>
                    <a:pt x="280" y="2"/>
                  </a:cubicBezTo>
                  <a:cubicBezTo>
                    <a:pt x="280" y="1"/>
                    <a:pt x="281" y="0"/>
                    <a:pt x="283" y="0"/>
                  </a:cubicBezTo>
                  <a:lnTo>
                    <a:pt x="319" y="0"/>
                  </a:lnTo>
                  <a:cubicBezTo>
                    <a:pt x="320" y="0"/>
                    <a:pt x="321" y="1"/>
                    <a:pt x="321" y="2"/>
                  </a:cubicBezTo>
                  <a:cubicBezTo>
                    <a:pt x="321" y="4"/>
                    <a:pt x="320" y="5"/>
                    <a:pt x="319" y="5"/>
                  </a:cubicBezTo>
                  <a:close/>
                  <a:moveTo>
                    <a:pt x="257" y="5"/>
                  </a:moveTo>
                  <a:lnTo>
                    <a:pt x="221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lnTo>
                    <a:pt x="257" y="0"/>
                  </a:lnTo>
                  <a:cubicBezTo>
                    <a:pt x="259" y="0"/>
                    <a:pt x="260" y="1"/>
                    <a:pt x="260" y="2"/>
                  </a:cubicBezTo>
                  <a:cubicBezTo>
                    <a:pt x="260" y="4"/>
                    <a:pt x="259" y="5"/>
                    <a:pt x="257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8" y="5"/>
                    <a:pt x="157" y="4"/>
                    <a:pt x="157" y="2"/>
                  </a:cubicBezTo>
                  <a:cubicBezTo>
                    <a:pt x="157" y="1"/>
                    <a:pt x="158" y="0"/>
                    <a:pt x="160" y="0"/>
                  </a:cubicBezTo>
                  <a:lnTo>
                    <a:pt x="196" y="0"/>
                  </a:lnTo>
                  <a:cubicBezTo>
                    <a:pt x="197" y="0"/>
                    <a:pt x="198" y="1"/>
                    <a:pt x="198" y="2"/>
                  </a:cubicBezTo>
                  <a:cubicBezTo>
                    <a:pt x="198" y="4"/>
                    <a:pt x="197" y="5"/>
                    <a:pt x="196" y="5"/>
                  </a:cubicBezTo>
                  <a:close/>
                  <a:moveTo>
                    <a:pt x="134" y="5"/>
                  </a:moveTo>
                  <a:lnTo>
                    <a:pt x="98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8" y="0"/>
                  </a:cubicBezTo>
                  <a:lnTo>
                    <a:pt x="134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4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6" y="5"/>
                    <a:pt x="34" y="4"/>
                    <a:pt x="34" y="2"/>
                  </a:cubicBezTo>
                  <a:cubicBezTo>
                    <a:pt x="34" y="1"/>
                    <a:pt x="36" y="0"/>
                    <a:pt x="37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cubicBezTo>
                    <a:pt x="75" y="4"/>
                    <a:pt x="74" y="5"/>
                    <a:pt x="73" y="5"/>
                  </a:cubicBezTo>
                  <a:close/>
                  <a:moveTo>
                    <a:pt x="11" y="5"/>
                  </a:moveTo>
                  <a:lnTo>
                    <a:pt x="2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11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8">
              <a:extLst>
                <a:ext uri="{FF2B5EF4-FFF2-40B4-BE49-F238E27FC236}">
                  <a16:creationId xmlns:a16="http://schemas.microsoft.com/office/drawing/2014/main" id="{63223CA2-5D44-477C-A9C6-5C9078CD5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038" y="4554538"/>
              <a:ext cx="420688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" name="Rectangle 9">
              <a:extLst>
                <a:ext uri="{FF2B5EF4-FFF2-40B4-BE49-F238E27FC236}">
                  <a16:creationId xmlns:a16="http://schemas.microsoft.com/office/drawing/2014/main" id="{A7B9B875-8255-42C8-AE0D-3F85518CB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925" y="4554538"/>
              <a:ext cx="1127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" name="Rectangle 10">
              <a:extLst>
                <a:ext uri="{FF2B5EF4-FFF2-40B4-BE49-F238E27FC236}">
                  <a16:creationId xmlns:a16="http://schemas.microsoft.com/office/drawing/2014/main" id="{36DD9B94-7FBF-4DDD-A361-797FF2EF1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88" y="4554538"/>
              <a:ext cx="379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Integer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0ECCAE73-A5FB-4696-BD1F-2713355381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975" y="4525963"/>
              <a:ext cx="155575" cy="207963"/>
            </a:xfrm>
            <a:custGeom>
              <a:avLst/>
              <a:gdLst>
                <a:gd name="T0" fmla="*/ 55 w 98"/>
                <a:gd name="T1" fmla="*/ 0 h 131"/>
                <a:gd name="T2" fmla="*/ 98 w 98"/>
                <a:gd name="T3" fmla="*/ 43 h 131"/>
                <a:gd name="T4" fmla="*/ 98 w 98"/>
                <a:gd name="T5" fmla="*/ 131 h 131"/>
                <a:gd name="T6" fmla="*/ 0 w 98"/>
                <a:gd name="T7" fmla="*/ 131 h 131"/>
                <a:gd name="T8" fmla="*/ 0 w 98"/>
                <a:gd name="T9" fmla="*/ 0 h 131"/>
                <a:gd name="T10" fmla="*/ 55 w 98"/>
                <a:gd name="T11" fmla="*/ 0 h 131"/>
                <a:gd name="T12" fmla="*/ 9 w 98"/>
                <a:gd name="T13" fmla="*/ 122 h 131"/>
                <a:gd name="T14" fmla="*/ 90 w 98"/>
                <a:gd name="T15" fmla="*/ 122 h 131"/>
                <a:gd name="T16" fmla="*/ 90 w 98"/>
                <a:gd name="T17" fmla="*/ 48 h 131"/>
                <a:gd name="T18" fmla="*/ 49 w 98"/>
                <a:gd name="T19" fmla="*/ 48 h 131"/>
                <a:gd name="T20" fmla="*/ 49 w 98"/>
                <a:gd name="T21" fmla="*/ 7 h 131"/>
                <a:gd name="T22" fmla="*/ 9 w 98"/>
                <a:gd name="T23" fmla="*/ 7 h 131"/>
                <a:gd name="T24" fmla="*/ 9 w 98"/>
                <a:gd name="T25" fmla="*/ 122 h 131"/>
                <a:gd name="T26" fmla="*/ 58 w 98"/>
                <a:gd name="T27" fmla="*/ 13 h 131"/>
                <a:gd name="T28" fmla="*/ 58 w 98"/>
                <a:gd name="T29" fmla="*/ 40 h 131"/>
                <a:gd name="T30" fmla="*/ 84 w 98"/>
                <a:gd name="T31" fmla="*/ 40 h 131"/>
                <a:gd name="T32" fmla="*/ 58 w 9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1">
                  <a:moveTo>
                    <a:pt x="55" y="0"/>
                  </a:moveTo>
                  <a:lnTo>
                    <a:pt x="98" y="43"/>
                  </a:lnTo>
                  <a:lnTo>
                    <a:pt x="9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5" y="0"/>
                  </a:lnTo>
                  <a:close/>
                  <a:moveTo>
                    <a:pt x="9" y="122"/>
                  </a:moveTo>
                  <a:lnTo>
                    <a:pt x="90" y="122"/>
                  </a:lnTo>
                  <a:lnTo>
                    <a:pt x="90" y="48"/>
                  </a:lnTo>
                  <a:lnTo>
                    <a:pt x="49" y="48"/>
                  </a:lnTo>
                  <a:lnTo>
                    <a:pt x="49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58" y="13"/>
                  </a:moveTo>
                  <a:lnTo>
                    <a:pt x="58" y="40"/>
                  </a:lnTo>
                  <a:lnTo>
                    <a:pt x="84" y="40"/>
                  </a:lnTo>
                  <a:lnTo>
                    <a:pt x="58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BD27736E-E021-483D-B1FB-02CB134AEBE3}"/>
              </a:ext>
            </a:extLst>
          </p:cNvPr>
          <p:cNvGrpSpPr/>
          <p:nvPr/>
        </p:nvGrpSpPr>
        <p:grpSpPr>
          <a:xfrm>
            <a:off x="3595018" y="5374883"/>
            <a:ext cx="768350" cy="298450"/>
            <a:chOff x="2089150" y="4479926"/>
            <a:chExt cx="768350" cy="298450"/>
          </a:xfrm>
        </p:grpSpPr>
        <p:sp>
          <p:nvSpPr>
            <p:cNvPr id="16" name="Rectangle 12">
              <a:extLst>
                <a:ext uri="{FF2B5EF4-FFF2-40B4-BE49-F238E27FC236}">
                  <a16:creationId xmlns:a16="http://schemas.microsoft.com/office/drawing/2014/main" id="{44A90822-B1A8-44F3-932E-195660603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325" y="4481513"/>
              <a:ext cx="762000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DBC537D4-1D49-4A57-8D40-4A30A7AA6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9150" y="4479926"/>
              <a:ext cx="768350" cy="298450"/>
            </a:xfrm>
            <a:custGeom>
              <a:avLst/>
              <a:gdLst>
                <a:gd name="T0" fmla="*/ 0 w 874"/>
                <a:gd name="T1" fmla="*/ 7 h 340"/>
                <a:gd name="T2" fmla="*/ 3 w 874"/>
                <a:gd name="T3" fmla="*/ 107 h 340"/>
                <a:gd name="T4" fmla="*/ 5 w 874"/>
                <a:gd name="T5" fmla="*/ 130 h 340"/>
                <a:gd name="T6" fmla="*/ 3 w 874"/>
                <a:gd name="T7" fmla="*/ 128 h 340"/>
                <a:gd name="T8" fmla="*/ 0 w 874"/>
                <a:gd name="T9" fmla="*/ 228 h 340"/>
                <a:gd name="T10" fmla="*/ 5 w 874"/>
                <a:gd name="T11" fmla="*/ 289 h 340"/>
                <a:gd name="T12" fmla="*/ 5 w 874"/>
                <a:gd name="T13" fmla="*/ 253 h 340"/>
                <a:gd name="T14" fmla="*/ 18 w 874"/>
                <a:gd name="T15" fmla="*/ 337 h 340"/>
                <a:gd name="T16" fmla="*/ 3 w 874"/>
                <a:gd name="T17" fmla="*/ 312 h 340"/>
                <a:gd name="T18" fmla="*/ 77 w 874"/>
                <a:gd name="T19" fmla="*/ 340 h 340"/>
                <a:gd name="T20" fmla="*/ 139 w 874"/>
                <a:gd name="T21" fmla="*/ 335 h 340"/>
                <a:gd name="T22" fmla="*/ 103 w 874"/>
                <a:gd name="T23" fmla="*/ 335 h 340"/>
                <a:gd name="T24" fmla="*/ 164 w 874"/>
                <a:gd name="T25" fmla="*/ 340 h 340"/>
                <a:gd name="T26" fmla="*/ 264 w 874"/>
                <a:gd name="T27" fmla="*/ 337 h 340"/>
                <a:gd name="T28" fmla="*/ 287 w 874"/>
                <a:gd name="T29" fmla="*/ 335 h 340"/>
                <a:gd name="T30" fmla="*/ 285 w 874"/>
                <a:gd name="T31" fmla="*/ 337 h 340"/>
                <a:gd name="T32" fmla="*/ 384 w 874"/>
                <a:gd name="T33" fmla="*/ 340 h 340"/>
                <a:gd name="T34" fmla="*/ 446 w 874"/>
                <a:gd name="T35" fmla="*/ 335 h 340"/>
                <a:gd name="T36" fmla="*/ 410 w 874"/>
                <a:gd name="T37" fmla="*/ 335 h 340"/>
                <a:gd name="T38" fmla="*/ 472 w 874"/>
                <a:gd name="T39" fmla="*/ 340 h 340"/>
                <a:gd name="T40" fmla="*/ 571 w 874"/>
                <a:gd name="T41" fmla="*/ 337 h 340"/>
                <a:gd name="T42" fmla="*/ 594 w 874"/>
                <a:gd name="T43" fmla="*/ 335 h 340"/>
                <a:gd name="T44" fmla="*/ 592 w 874"/>
                <a:gd name="T45" fmla="*/ 337 h 340"/>
                <a:gd name="T46" fmla="*/ 692 w 874"/>
                <a:gd name="T47" fmla="*/ 340 h 340"/>
                <a:gd name="T48" fmla="*/ 753 w 874"/>
                <a:gd name="T49" fmla="*/ 335 h 340"/>
                <a:gd name="T50" fmla="*/ 717 w 874"/>
                <a:gd name="T51" fmla="*/ 335 h 340"/>
                <a:gd name="T52" fmla="*/ 779 w 874"/>
                <a:gd name="T53" fmla="*/ 340 h 340"/>
                <a:gd name="T54" fmla="*/ 869 w 874"/>
                <a:gd name="T55" fmla="*/ 337 h 340"/>
                <a:gd name="T56" fmla="*/ 871 w 874"/>
                <a:gd name="T57" fmla="*/ 340 h 340"/>
                <a:gd name="T58" fmla="*/ 869 w 874"/>
                <a:gd name="T59" fmla="*/ 271 h 340"/>
                <a:gd name="T60" fmla="*/ 869 w 874"/>
                <a:gd name="T61" fmla="*/ 307 h 340"/>
                <a:gd name="T62" fmla="*/ 874 w 874"/>
                <a:gd name="T63" fmla="*/ 245 h 340"/>
                <a:gd name="T64" fmla="*/ 871 w 874"/>
                <a:gd name="T65" fmla="*/ 145 h 340"/>
                <a:gd name="T66" fmla="*/ 869 w 874"/>
                <a:gd name="T67" fmla="*/ 122 h 340"/>
                <a:gd name="T68" fmla="*/ 871 w 874"/>
                <a:gd name="T69" fmla="*/ 125 h 340"/>
                <a:gd name="T70" fmla="*/ 874 w 874"/>
                <a:gd name="T71" fmla="*/ 25 h 340"/>
                <a:gd name="T72" fmla="*/ 832 w 874"/>
                <a:gd name="T73" fmla="*/ 5 h 340"/>
                <a:gd name="T74" fmla="*/ 868 w 874"/>
                <a:gd name="T75" fmla="*/ 5 h 340"/>
                <a:gd name="T76" fmla="*/ 807 w 874"/>
                <a:gd name="T77" fmla="*/ 0 h 340"/>
                <a:gd name="T78" fmla="*/ 707 w 874"/>
                <a:gd name="T79" fmla="*/ 2 h 340"/>
                <a:gd name="T80" fmla="*/ 684 w 874"/>
                <a:gd name="T81" fmla="*/ 5 h 340"/>
                <a:gd name="T82" fmla="*/ 687 w 874"/>
                <a:gd name="T83" fmla="*/ 2 h 340"/>
                <a:gd name="T84" fmla="*/ 587 w 874"/>
                <a:gd name="T85" fmla="*/ 0 h 340"/>
                <a:gd name="T86" fmla="*/ 525 w 874"/>
                <a:gd name="T87" fmla="*/ 5 h 340"/>
                <a:gd name="T88" fmla="*/ 561 w 874"/>
                <a:gd name="T89" fmla="*/ 5 h 340"/>
                <a:gd name="T90" fmla="*/ 500 w 874"/>
                <a:gd name="T91" fmla="*/ 0 h 340"/>
                <a:gd name="T92" fmla="*/ 400 w 874"/>
                <a:gd name="T93" fmla="*/ 2 h 340"/>
                <a:gd name="T94" fmla="*/ 377 w 874"/>
                <a:gd name="T95" fmla="*/ 5 h 340"/>
                <a:gd name="T96" fmla="*/ 379 w 874"/>
                <a:gd name="T97" fmla="*/ 2 h 340"/>
                <a:gd name="T98" fmla="*/ 280 w 874"/>
                <a:gd name="T99" fmla="*/ 0 h 340"/>
                <a:gd name="T100" fmla="*/ 218 w 874"/>
                <a:gd name="T101" fmla="*/ 5 h 340"/>
                <a:gd name="T102" fmla="*/ 254 w 874"/>
                <a:gd name="T103" fmla="*/ 5 h 340"/>
                <a:gd name="T104" fmla="*/ 192 w 874"/>
                <a:gd name="T105" fmla="*/ 0 h 340"/>
                <a:gd name="T106" fmla="*/ 93 w 874"/>
                <a:gd name="T107" fmla="*/ 2 h 340"/>
                <a:gd name="T108" fmla="*/ 70 w 874"/>
                <a:gd name="T109" fmla="*/ 5 h 340"/>
                <a:gd name="T110" fmla="*/ 72 w 874"/>
                <a:gd name="T111" fmla="*/ 2 h 340"/>
                <a:gd name="T112" fmla="*/ 3 w 874"/>
                <a:gd name="T11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4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6" y="336"/>
                    <a:pt x="326" y="337"/>
                  </a:cubicBezTo>
                  <a:cubicBezTo>
                    <a:pt x="326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9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0" y="339"/>
                    <a:pt x="530" y="337"/>
                  </a:cubicBezTo>
                  <a:cubicBezTo>
                    <a:pt x="530" y="336"/>
                    <a:pt x="532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1" y="335"/>
                  </a:lnTo>
                  <a:lnTo>
                    <a:pt x="869" y="337"/>
                  </a:lnTo>
                  <a:lnTo>
                    <a:pt x="869" y="332"/>
                  </a:lnTo>
                  <a:cubicBezTo>
                    <a:pt x="869" y="331"/>
                    <a:pt x="870" y="330"/>
                    <a:pt x="871" y="330"/>
                  </a:cubicBezTo>
                  <a:cubicBezTo>
                    <a:pt x="873" y="330"/>
                    <a:pt x="874" y="331"/>
                    <a:pt x="874" y="332"/>
                  </a:cubicBezTo>
                  <a:lnTo>
                    <a:pt x="874" y="337"/>
                  </a:lnTo>
                  <a:cubicBezTo>
                    <a:pt x="874" y="339"/>
                    <a:pt x="873" y="340"/>
                    <a:pt x="871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869" y="307"/>
                  </a:moveTo>
                  <a:lnTo>
                    <a:pt x="869" y="271"/>
                  </a:lnTo>
                  <a:cubicBezTo>
                    <a:pt x="869" y="269"/>
                    <a:pt x="870" y="268"/>
                    <a:pt x="871" y="268"/>
                  </a:cubicBezTo>
                  <a:cubicBezTo>
                    <a:pt x="873" y="268"/>
                    <a:pt x="874" y="269"/>
                    <a:pt x="874" y="271"/>
                  </a:cubicBezTo>
                  <a:lnTo>
                    <a:pt x="874" y="307"/>
                  </a:lnTo>
                  <a:cubicBezTo>
                    <a:pt x="874" y="308"/>
                    <a:pt x="873" y="309"/>
                    <a:pt x="871" y="309"/>
                  </a:cubicBezTo>
                  <a:cubicBezTo>
                    <a:pt x="870" y="309"/>
                    <a:pt x="869" y="308"/>
                    <a:pt x="869" y="307"/>
                  </a:cubicBezTo>
                  <a:close/>
                  <a:moveTo>
                    <a:pt x="869" y="245"/>
                  </a:moveTo>
                  <a:lnTo>
                    <a:pt x="869" y="209"/>
                  </a:lnTo>
                  <a:cubicBezTo>
                    <a:pt x="869" y="208"/>
                    <a:pt x="870" y="207"/>
                    <a:pt x="871" y="207"/>
                  </a:cubicBezTo>
                  <a:cubicBezTo>
                    <a:pt x="873" y="207"/>
                    <a:pt x="874" y="208"/>
                    <a:pt x="874" y="209"/>
                  </a:cubicBezTo>
                  <a:lnTo>
                    <a:pt x="874" y="245"/>
                  </a:lnTo>
                  <a:cubicBezTo>
                    <a:pt x="874" y="247"/>
                    <a:pt x="873" y="248"/>
                    <a:pt x="871" y="248"/>
                  </a:cubicBezTo>
                  <a:cubicBezTo>
                    <a:pt x="870" y="248"/>
                    <a:pt x="869" y="247"/>
                    <a:pt x="869" y="245"/>
                  </a:cubicBezTo>
                  <a:close/>
                  <a:moveTo>
                    <a:pt x="869" y="184"/>
                  </a:moveTo>
                  <a:lnTo>
                    <a:pt x="869" y="148"/>
                  </a:lnTo>
                  <a:cubicBezTo>
                    <a:pt x="869" y="147"/>
                    <a:pt x="870" y="145"/>
                    <a:pt x="871" y="145"/>
                  </a:cubicBezTo>
                  <a:cubicBezTo>
                    <a:pt x="873" y="145"/>
                    <a:pt x="874" y="147"/>
                    <a:pt x="874" y="148"/>
                  </a:cubicBezTo>
                  <a:lnTo>
                    <a:pt x="874" y="184"/>
                  </a:lnTo>
                  <a:cubicBezTo>
                    <a:pt x="874" y="185"/>
                    <a:pt x="873" y="186"/>
                    <a:pt x="871" y="186"/>
                  </a:cubicBezTo>
                  <a:cubicBezTo>
                    <a:pt x="870" y="186"/>
                    <a:pt x="869" y="185"/>
                    <a:pt x="869" y="184"/>
                  </a:cubicBezTo>
                  <a:close/>
                  <a:moveTo>
                    <a:pt x="869" y="122"/>
                  </a:moveTo>
                  <a:lnTo>
                    <a:pt x="869" y="86"/>
                  </a:lnTo>
                  <a:cubicBezTo>
                    <a:pt x="869" y="85"/>
                    <a:pt x="870" y="84"/>
                    <a:pt x="871" y="84"/>
                  </a:cubicBezTo>
                  <a:cubicBezTo>
                    <a:pt x="873" y="84"/>
                    <a:pt x="874" y="85"/>
                    <a:pt x="874" y="86"/>
                  </a:cubicBezTo>
                  <a:lnTo>
                    <a:pt x="874" y="122"/>
                  </a:lnTo>
                  <a:cubicBezTo>
                    <a:pt x="874" y="124"/>
                    <a:pt x="873" y="125"/>
                    <a:pt x="871" y="125"/>
                  </a:cubicBezTo>
                  <a:cubicBezTo>
                    <a:pt x="870" y="125"/>
                    <a:pt x="869" y="124"/>
                    <a:pt x="869" y="122"/>
                  </a:cubicBezTo>
                  <a:close/>
                  <a:moveTo>
                    <a:pt x="869" y="61"/>
                  </a:moveTo>
                  <a:lnTo>
                    <a:pt x="869" y="25"/>
                  </a:lnTo>
                  <a:cubicBezTo>
                    <a:pt x="869" y="24"/>
                    <a:pt x="870" y="22"/>
                    <a:pt x="871" y="22"/>
                  </a:cubicBezTo>
                  <a:cubicBezTo>
                    <a:pt x="873" y="22"/>
                    <a:pt x="874" y="24"/>
                    <a:pt x="874" y="25"/>
                  </a:cubicBezTo>
                  <a:lnTo>
                    <a:pt x="874" y="61"/>
                  </a:lnTo>
                  <a:cubicBezTo>
                    <a:pt x="874" y="62"/>
                    <a:pt x="873" y="63"/>
                    <a:pt x="871" y="63"/>
                  </a:cubicBezTo>
                  <a:cubicBezTo>
                    <a:pt x="870" y="63"/>
                    <a:pt x="869" y="62"/>
                    <a:pt x="869" y="61"/>
                  </a:cubicBezTo>
                  <a:close/>
                  <a:moveTo>
                    <a:pt x="868" y="5"/>
                  </a:moveTo>
                  <a:lnTo>
                    <a:pt x="832" y="5"/>
                  </a:lnTo>
                  <a:cubicBezTo>
                    <a:pt x="831" y="5"/>
                    <a:pt x="830" y="4"/>
                    <a:pt x="830" y="2"/>
                  </a:cubicBezTo>
                  <a:cubicBezTo>
                    <a:pt x="830" y="1"/>
                    <a:pt x="831" y="0"/>
                    <a:pt x="832" y="0"/>
                  </a:cubicBezTo>
                  <a:lnTo>
                    <a:pt x="868" y="0"/>
                  </a:lnTo>
                  <a:cubicBezTo>
                    <a:pt x="870" y="0"/>
                    <a:pt x="871" y="1"/>
                    <a:pt x="871" y="2"/>
                  </a:cubicBezTo>
                  <a:cubicBezTo>
                    <a:pt x="871" y="4"/>
                    <a:pt x="870" y="5"/>
                    <a:pt x="868" y="5"/>
                  </a:cubicBezTo>
                  <a:close/>
                  <a:moveTo>
                    <a:pt x="807" y="5"/>
                  </a:moveTo>
                  <a:lnTo>
                    <a:pt x="771" y="5"/>
                  </a:lnTo>
                  <a:cubicBezTo>
                    <a:pt x="770" y="5"/>
                    <a:pt x="768" y="4"/>
                    <a:pt x="768" y="2"/>
                  </a:cubicBezTo>
                  <a:cubicBezTo>
                    <a:pt x="768" y="1"/>
                    <a:pt x="770" y="0"/>
                    <a:pt x="771" y="0"/>
                  </a:cubicBezTo>
                  <a:lnTo>
                    <a:pt x="807" y="0"/>
                  </a:lnTo>
                  <a:cubicBezTo>
                    <a:pt x="808" y="0"/>
                    <a:pt x="809" y="1"/>
                    <a:pt x="809" y="2"/>
                  </a:cubicBezTo>
                  <a:cubicBezTo>
                    <a:pt x="809" y="4"/>
                    <a:pt x="808" y="5"/>
                    <a:pt x="807" y="5"/>
                  </a:cubicBezTo>
                  <a:close/>
                  <a:moveTo>
                    <a:pt x="745" y="5"/>
                  </a:moveTo>
                  <a:lnTo>
                    <a:pt x="710" y="5"/>
                  </a:lnTo>
                  <a:cubicBezTo>
                    <a:pt x="708" y="5"/>
                    <a:pt x="707" y="4"/>
                    <a:pt x="707" y="2"/>
                  </a:cubicBezTo>
                  <a:cubicBezTo>
                    <a:pt x="707" y="1"/>
                    <a:pt x="708" y="0"/>
                    <a:pt x="710" y="0"/>
                  </a:cubicBezTo>
                  <a:lnTo>
                    <a:pt x="745" y="0"/>
                  </a:lnTo>
                  <a:cubicBezTo>
                    <a:pt x="747" y="0"/>
                    <a:pt x="748" y="1"/>
                    <a:pt x="748" y="2"/>
                  </a:cubicBezTo>
                  <a:cubicBezTo>
                    <a:pt x="748" y="4"/>
                    <a:pt x="747" y="5"/>
                    <a:pt x="745" y="5"/>
                  </a:cubicBezTo>
                  <a:close/>
                  <a:moveTo>
                    <a:pt x="684" y="5"/>
                  </a:moveTo>
                  <a:lnTo>
                    <a:pt x="648" y="5"/>
                  </a:lnTo>
                  <a:cubicBezTo>
                    <a:pt x="647" y="5"/>
                    <a:pt x="646" y="4"/>
                    <a:pt x="646" y="2"/>
                  </a:cubicBezTo>
                  <a:cubicBezTo>
                    <a:pt x="646" y="1"/>
                    <a:pt x="647" y="0"/>
                    <a:pt x="648" y="0"/>
                  </a:cubicBezTo>
                  <a:lnTo>
                    <a:pt x="684" y="0"/>
                  </a:lnTo>
                  <a:cubicBezTo>
                    <a:pt x="685" y="0"/>
                    <a:pt x="687" y="1"/>
                    <a:pt x="687" y="2"/>
                  </a:cubicBezTo>
                  <a:cubicBezTo>
                    <a:pt x="687" y="4"/>
                    <a:pt x="685" y="5"/>
                    <a:pt x="684" y="5"/>
                  </a:cubicBezTo>
                  <a:close/>
                  <a:moveTo>
                    <a:pt x="623" y="5"/>
                  </a:moveTo>
                  <a:lnTo>
                    <a:pt x="587" y="5"/>
                  </a:lnTo>
                  <a:cubicBezTo>
                    <a:pt x="585" y="5"/>
                    <a:pt x="584" y="4"/>
                    <a:pt x="584" y="2"/>
                  </a:cubicBezTo>
                  <a:cubicBezTo>
                    <a:pt x="584" y="1"/>
                    <a:pt x="585" y="0"/>
                    <a:pt x="587" y="0"/>
                  </a:cubicBezTo>
                  <a:lnTo>
                    <a:pt x="623" y="0"/>
                  </a:lnTo>
                  <a:cubicBezTo>
                    <a:pt x="624" y="0"/>
                    <a:pt x="625" y="1"/>
                    <a:pt x="625" y="2"/>
                  </a:cubicBezTo>
                  <a:cubicBezTo>
                    <a:pt x="625" y="4"/>
                    <a:pt x="624" y="5"/>
                    <a:pt x="623" y="5"/>
                  </a:cubicBezTo>
                  <a:close/>
                  <a:moveTo>
                    <a:pt x="561" y="5"/>
                  </a:moveTo>
                  <a:lnTo>
                    <a:pt x="525" y="5"/>
                  </a:lnTo>
                  <a:cubicBezTo>
                    <a:pt x="524" y="5"/>
                    <a:pt x="523" y="4"/>
                    <a:pt x="523" y="2"/>
                  </a:cubicBezTo>
                  <a:cubicBezTo>
                    <a:pt x="523" y="1"/>
                    <a:pt x="524" y="0"/>
                    <a:pt x="525" y="0"/>
                  </a:cubicBezTo>
                  <a:lnTo>
                    <a:pt x="561" y="0"/>
                  </a:lnTo>
                  <a:cubicBezTo>
                    <a:pt x="563" y="0"/>
                    <a:pt x="564" y="1"/>
                    <a:pt x="564" y="2"/>
                  </a:cubicBezTo>
                  <a:cubicBezTo>
                    <a:pt x="564" y="4"/>
                    <a:pt x="563" y="5"/>
                    <a:pt x="561" y="5"/>
                  </a:cubicBezTo>
                  <a:close/>
                  <a:moveTo>
                    <a:pt x="500" y="5"/>
                  </a:moveTo>
                  <a:lnTo>
                    <a:pt x="464" y="5"/>
                  </a:lnTo>
                  <a:cubicBezTo>
                    <a:pt x="462" y="5"/>
                    <a:pt x="461" y="4"/>
                    <a:pt x="461" y="2"/>
                  </a:cubicBezTo>
                  <a:cubicBezTo>
                    <a:pt x="461" y="1"/>
                    <a:pt x="462" y="0"/>
                    <a:pt x="464" y="0"/>
                  </a:cubicBezTo>
                  <a:lnTo>
                    <a:pt x="500" y="0"/>
                  </a:lnTo>
                  <a:cubicBezTo>
                    <a:pt x="501" y="0"/>
                    <a:pt x="502" y="1"/>
                    <a:pt x="502" y="2"/>
                  </a:cubicBezTo>
                  <a:cubicBezTo>
                    <a:pt x="502" y="4"/>
                    <a:pt x="501" y="5"/>
                    <a:pt x="500" y="5"/>
                  </a:cubicBezTo>
                  <a:close/>
                  <a:moveTo>
                    <a:pt x="438" y="5"/>
                  </a:moveTo>
                  <a:lnTo>
                    <a:pt x="402" y="5"/>
                  </a:lnTo>
                  <a:cubicBezTo>
                    <a:pt x="401" y="5"/>
                    <a:pt x="400" y="4"/>
                    <a:pt x="400" y="2"/>
                  </a:cubicBezTo>
                  <a:cubicBezTo>
                    <a:pt x="400" y="1"/>
                    <a:pt x="401" y="0"/>
                    <a:pt x="402" y="0"/>
                  </a:cubicBezTo>
                  <a:lnTo>
                    <a:pt x="438" y="0"/>
                  </a:lnTo>
                  <a:cubicBezTo>
                    <a:pt x="440" y="0"/>
                    <a:pt x="441" y="1"/>
                    <a:pt x="441" y="2"/>
                  </a:cubicBezTo>
                  <a:cubicBezTo>
                    <a:pt x="441" y="4"/>
                    <a:pt x="440" y="5"/>
                    <a:pt x="438" y="5"/>
                  </a:cubicBezTo>
                  <a:close/>
                  <a:moveTo>
                    <a:pt x="377" y="5"/>
                  </a:moveTo>
                  <a:lnTo>
                    <a:pt x="341" y="5"/>
                  </a:lnTo>
                  <a:cubicBezTo>
                    <a:pt x="340" y="5"/>
                    <a:pt x="338" y="4"/>
                    <a:pt x="338" y="2"/>
                  </a:cubicBezTo>
                  <a:cubicBezTo>
                    <a:pt x="338" y="1"/>
                    <a:pt x="340" y="0"/>
                    <a:pt x="341" y="0"/>
                  </a:cubicBezTo>
                  <a:lnTo>
                    <a:pt x="377" y="0"/>
                  </a:lnTo>
                  <a:cubicBezTo>
                    <a:pt x="378" y="0"/>
                    <a:pt x="379" y="1"/>
                    <a:pt x="379" y="2"/>
                  </a:cubicBezTo>
                  <a:cubicBezTo>
                    <a:pt x="379" y="4"/>
                    <a:pt x="378" y="5"/>
                    <a:pt x="377" y="5"/>
                  </a:cubicBezTo>
                  <a:close/>
                  <a:moveTo>
                    <a:pt x="315" y="5"/>
                  </a:moveTo>
                  <a:lnTo>
                    <a:pt x="280" y="5"/>
                  </a:lnTo>
                  <a:cubicBezTo>
                    <a:pt x="278" y="5"/>
                    <a:pt x="277" y="4"/>
                    <a:pt x="277" y="2"/>
                  </a:cubicBezTo>
                  <a:cubicBezTo>
                    <a:pt x="277" y="1"/>
                    <a:pt x="278" y="0"/>
                    <a:pt x="280" y="0"/>
                  </a:cubicBezTo>
                  <a:lnTo>
                    <a:pt x="315" y="0"/>
                  </a:lnTo>
                  <a:cubicBezTo>
                    <a:pt x="317" y="0"/>
                    <a:pt x="318" y="1"/>
                    <a:pt x="318" y="2"/>
                  </a:cubicBezTo>
                  <a:cubicBezTo>
                    <a:pt x="318" y="4"/>
                    <a:pt x="317" y="5"/>
                    <a:pt x="315" y="5"/>
                  </a:cubicBezTo>
                  <a:close/>
                  <a:moveTo>
                    <a:pt x="254" y="5"/>
                  </a:moveTo>
                  <a:lnTo>
                    <a:pt x="218" y="5"/>
                  </a:lnTo>
                  <a:cubicBezTo>
                    <a:pt x="217" y="5"/>
                    <a:pt x="216" y="4"/>
                    <a:pt x="216" y="2"/>
                  </a:cubicBezTo>
                  <a:cubicBezTo>
                    <a:pt x="216" y="1"/>
                    <a:pt x="217" y="0"/>
                    <a:pt x="218" y="0"/>
                  </a:cubicBezTo>
                  <a:lnTo>
                    <a:pt x="254" y="0"/>
                  </a:lnTo>
                  <a:cubicBezTo>
                    <a:pt x="255" y="0"/>
                    <a:pt x="256" y="1"/>
                    <a:pt x="256" y="2"/>
                  </a:cubicBezTo>
                  <a:cubicBezTo>
                    <a:pt x="256" y="4"/>
                    <a:pt x="255" y="5"/>
                    <a:pt x="254" y="5"/>
                  </a:cubicBezTo>
                  <a:close/>
                  <a:moveTo>
                    <a:pt x="192" y="5"/>
                  </a:moveTo>
                  <a:lnTo>
                    <a:pt x="157" y="5"/>
                  </a:lnTo>
                  <a:cubicBezTo>
                    <a:pt x="155" y="5"/>
                    <a:pt x="154" y="4"/>
                    <a:pt x="154" y="2"/>
                  </a:cubicBezTo>
                  <a:cubicBezTo>
                    <a:pt x="154" y="1"/>
                    <a:pt x="155" y="0"/>
                    <a:pt x="157" y="0"/>
                  </a:cubicBezTo>
                  <a:lnTo>
                    <a:pt x="192" y="0"/>
                  </a:lnTo>
                  <a:cubicBezTo>
                    <a:pt x="194" y="0"/>
                    <a:pt x="195" y="1"/>
                    <a:pt x="195" y="2"/>
                  </a:cubicBezTo>
                  <a:cubicBezTo>
                    <a:pt x="195" y="4"/>
                    <a:pt x="194" y="5"/>
                    <a:pt x="192" y="5"/>
                  </a:cubicBezTo>
                  <a:close/>
                  <a:moveTo>
                    <a:pt x="131" y="5"/>
                  </a:moveTo>
                  <a:lnTo>
                    <a:pt x="95" y="5"/>
                  </a:lnTo>
                  <a:cubicBezTo>
                    <a:pt x="94" y="5"/>
                    <a:pt x="93" y="4"/>
                    <a:pt x="93" y="2"/>
                  </a:cubicBezTo>
                  <a:cubicBezTo>
                    <a:pt x="93" y="1"/>
                    <a:pt x="94" y="0"/>
                    <a:pt x="95" y="0"/>
                  </a:cubicBezTo>
                  <a:lnTo>
                    <a:pt x="131" y="0"/>
                  </a:lnTo>
                  <a:cubicBezTo>
                    <a:pt x="132" y="0"/>
                    <a:pt x="134" y="1"/>
                    <a:pt x="134" y="2"/>
                  </a:cubicBezTo>
                  <a:cubicBezTo>
                    <a:pt x="134" y="4"/>
                    <a:pt x="132" y="5"/>
                    <a:pt x="131" y="5"/>
                  </a:cubicBezTo>
                  <a:close/>
                  <a:moveTo>
                    <a:pt x="70" y="5"/>
                  </a:moveTo>
                  <a:lnTo>
                    <a:pt x="34" y="5"/>
                  </a:lnTo>
                  <a:cubicBezTo>
                    <a:pt x="32" y="5"/>
                    <a:pt x="31" y="4"/>
                    <a:pt x="31" y="2"/>
                  </a:cubicBezTo>
                  <a:cubicBezTo>
                    <a:pt x="31" y="1"/>
                    <a:pt x="32" y="0"/>
                    <a:pt x="34" y="0"/>
                  </a:cubicBezTo>
                  <a:lnTo>
                    <a:pt x="70" y="0"/>
                  </a:lnTo>
                  <a:cubicBezTo>
                    <a:pt x="71" y="0"/>
                    <a:pt x="72" y="1"/>
                    <a:pt x="72" y="2"/>
                  </a:cubicBezTo>
                  <a:cubicBezTo>
                    <a:pt x="72" y="4"/>
                    <a:pt x="71" y="5"/>
                    <a:pt x="70" y="5"/>
                  </a:cubicBezTo>
                  <a:close/>
                  <a:moveTo>
                    <a:pt x="8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8" y="0"/>
                  </a:lnTo>
                  <a:cubicBezTo>
                    <a:pt x="10" y="0"/>
                    <a:pt x="11" y="1"/>
                    <a:pt x="11" y="2"/>
                  </a:cubicBezTo>
                  <a:cubicBezTo>
                    <a:pt x="11" y="4"/>
                    <a:pt x="10" y="5"/>
                    <a:pt x="8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4">
              <a:extLst>
                <a:ext uri="{FF2B5EF4-FFF2-40B4-BE49-F238E27FC236}">
                  <a16:creationId xmlns:a16="http://schemas.microsoft.com/office/drawing/2014/main" id="{2CB9DC6F-2613-4762-B56F-9E40E5242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3288" y="4554538"/>
              <a:ext cx="26670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" name="Rectangle 15">
              <a:extLst>
                <a:ext uri="{FF2B5EF4-FFF2-40B4-BE49-F238E27FC236}">
                  <a16:creationId xmlns:a16="http://schemas.microsoft.com/office/drawing/2014/main" id="{DB81820C-9EF1-4B08-9670-9F1309255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9188" y="4554538"/>
              <a:ext cx="32385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: Date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26A281C6-5235-464A-B8AA-58B6F982C6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5413" y="4525963"/>
              <a:ext cx="171450" cy="207963"/>
            </a:xfrm>
            <a:custGeom>
              <a:avLst/>
              <a:gdLst>
                <a:gd name="T0" fmla="*/ 60 w 108"/>
                <a:gd name="T1" fmla="*/ 0 h 131"/>
                <a:gd name="T2" fmla="*/ 108 w 108"/>
                <a:gd name="T3" fmla="*/ 43 h 131"/>
                <a:gd name="T4" fmla="*/ 108 w 108"/>
                <a:gd name="T5" fmla="*/ 131 h 131"/>
                <a:gd name="T6" fmla="*/ 0 w 108"/>
                <a:gd name="T7" fmla="*/ 131 h 131"/>
                <a:gd name="T8" fmla="*/ 0 w 108"/>
                <a:gd name="T9" fmla="*/ 0 h 131"/>
                <a:gd name="T10" fmla="*/ 60 w 108"/>
                <a:gd name="T11" fmla="*/ 0 h 131"/>
                <a:gd name="T12" fmla="*/ 9 w 108"/>
                <a:gd name="T13" fmla="*/ 122 h 131"/>
                <a:gd name="T14" fmla="*/ 99 w 108"/>
                <a:gd name="T15" fmla="*/ 122 h 131"/>
                <a:gd name="T16" fmla="*/ 99 w 108"/>
                <a:gd name="T17" fmla="*/ 48 h 131"/>
                <a:gd name="T18" fmla="*/ 54 w 108"/>
                <a:gd name="T19" fmla="*/ 48 h 131"/>
                <a:gd name="T20" fmla="*/ 54 w 108"/>
                <a:gd name="T21" fmla="*/ 7 h 131"/>
                <a:gd name="T22" fmla="*/ 9 w 108"/>
                <a:gd name="T23" fmla="*/ 7 h 131"/>
                <a:gd name="T24" fmla="*/ 9 w 108"/>
                <a:gd name="T25" fmla="*/ 122 h 131"/>
                <a:gd name="T26" fmla="*/ 63 w 108"/>
                <a:gd name="T27" fmla="*/ 13 h 131"/>
                <a:gd name="T28" fmla="*/ 63 w 108"/>
                <a:gd name="T29" fmla="*/ 40 h 131"/>
                <a:gd name="T30" fmla="*/ 92 w 108"/>
                <a:gd name="T31" fmla="*/ 40 h 131"/>
                <a:gd name="T32" fmla="*/ 63 w 10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131">
                  <a:moveTo>
                    <a:pt x="60" y="0"/>
                  </a:moveTo>
                  <a:lnTo>
                    <a:pt x="108" y="43"/>
                  </a:lnTo>
                  <a:lnTo>
                    <a:pt x="10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9" y="122"/>
                  </a:moveTo>
                  <a:lnTo>
                    <a:pt x="99" y="122"/>
                  </a:lnTo>
                  <a:lnTo>
                    <a:pt x="99" y="48"/>
                  </a:lnTo>
                  <a:lnTo>
                    <a:pt x="54" y="48"/>
                  </a:lnTo>
                  <a:lnTo>
                    <a:pt x="54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3" y="13"/>
                  </a:moveTo>
                  <a:lnTo>
                    <a:pt x="63" y="40"/>
                  </a:lnTo>
                  <a:lnTo>
                    <a:pt x="92" y="40"/>
                  </a:lnTo>
                  <a:lnTo>
                    <a:pt x="6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9443DD2A-41C9-45E6-932D-4786BFFC03CD}"/>
              </a:ext>
            </a:extLst>
          </p:cNvPr>
          <p:cNvGrpSpPr/>
          <p:nvPr/>
        </p:nvGrpSpPr>
        <p:grpSpPr>
          <a:xfrm>
            <a:off x="4457031" y="5374883"/>
            <a:ext cx="1038225" cy="298450"/>
            <a:chOff x="2951163" y="4479926"/>
            <a:chExt cx="1038225" cy="298450"/>
          </a:xfrm>
        </p:grpSpPr>
        <p:sp>
          <p:nvSpPr>
            <p:cNvPr id="22" name="Rectangle 17">
              <a:extLst>
                <a:ext uri="{FF2B5EF4-FFF2-40B4-BE49-F238E27FC236}">
                  <a16:creationId xmlns:a16="http://schemas.microsoft.com/office/drawing/2014/main" id="{2F9003E9-BB7D-4915-8953-95716E145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338" y="4481513"/>
              <a:ext cx="1033463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0DAEEFFD-4F52-4BF2-9050-D4D58A9906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1163" y="4479926"/>
              <a:ext cx="1038225" cy="298450"/>
            </a:xfrm>
            <a:custGeom>
              <a:avLst/>
              <a:gdLst>
                <a:gd name="T0" fmla="*/ 2 w 1182"/>
                <a:gd name="T1" fmla="*/ 5 h 340"/>
                <a:gd name="T2" fmla="*/ 0 w 1182"/>
                <a:gd name="T3" fmla="*/ 69 h 340"/>
                <a:gd name="T4" fmla="*/ 0 w 1182"/>
                <a:gd name="T5" fmla="*/ 166 h 340"/>
                <a:gd name="T6" fmla="*/ 2 w 1182"/>
                <a:gd name="T7" fmla="*/ 230 h 340"/>
                <a:gd name="T8" fmla="*/ 5 w 1182"/>
                <a:gd name="T9" fmla="*/ 289 h 340"/>
                <a:gd name="T10" fmla="*/ 5 w 1182"/>
                <a:gd name="T11" fmla="*/ 315 h 340"/>
                <a:gd name="T12" fmla="*/ 2 w 1182"/>
                <a:gd name="T13" fmla="*/ 340 h 340"/>
                <a:gd name="T14" fmla="*/ 77 w 1182"/>
                <a:gd name="T15" fmla="*/ 335 h 340"/>
                <a:gd name="T16" fmla="*/ 103 w 1182"/>
                <a:gd name="T17" fmla="*/ 335 h 340"/>
                <a:gd name="T18" fmla="*/ 103 w 1182"/>
                <a:gd name="T19" fmla="*/ 335 h 340"/>
                <a:gd name="T20" fmla="*/ 162 w 1182"/>
                <a:gd name="T21" fmla="*/ 337 h 340"/>
                <a:gd name="T22" fmla="*/ 226 w 1182"/>
                <a:gd name="T23" fmla="*/ 340 h 340"/>
                <a:gd name="T24" fmla="*/ 323 w 1182"/>
                <a:gd name="T25" fmla="*/ 340 h 340"/>
                <a:gd name="T26" fmla="*/ 387 w 1182"/>
                <a:gd name="T27" fmla="*/ 337 h 340"/>
                <a:gd name="T28" fmla="*/ 446 w 1182"/>
                <a:gd name="T29" fmla="*/ 335 h 340"/>
                <a:gd name="T30" fmla="*/ 471 w 1182"/>
                <a:gd name="T31" fmla="*/ 335 h 340"/>
                <a:gd name="T32" fmla="*/ 471 w 1182"/>
                <a:gd name="T33" fmla="*/ 335 h 340"/>
                <a:gd name="T34" fmla="*/ 530 w 1182"/>
                <a:gd name="T35" fmla="*/ 337 h 340"/>
                <a:gd name="T36" fmla="*/ 594 w 1182"/>
                <a:gd name="T37" fmla="*/ 340 h 340"/>
                <a:gd name="T38" fmla="*/ 692 w 1182"/>
                <a:gd name="T39" fmla="*/ 340 h 340"/>
                <a:gd name="T40" fmla="*/ 756 w 1182"/>
                <a:gd name="T41" fmla="*/ 337 h 340"/>
                <a:gd name="T42" fmla="*/ 814 w 1182"/>
                <a:gd name="T43" fmla="*/ 335 h 340"/>
                <a:gd name="T44" fmla="*/ 840 w 1182"/>
                <a:gd name="T45" fmla="*/ 335 h 340"/>
                <a:gd name="T46" fmla="*/ 840 w 1182"/>
                <a:gd name="T47" fmla="*/ 335 h 340"/>
                <a:gd name="T48" fmla="*/ 899 w 1182"/>
                <a:gd name="T49" fmla="*/ 337 h 340"/>
                <a:gd name="T50" fmla="*/ 963 w 1182"/>
                <a:gd name="T51" fmla="*/ 340 h 340"/>
                <a:gd name="T52" fmla="*/ 1060 w 1182"/>
                <a:gd name="T53" fmla="*/ 340 h 340"/>
                <a:gd name="T54" fmla="*/ 1124 w 1182"/>
                <a:gd name="T55" fmla="*/ 337 h 340"/>
                <a:gd name="T56" fmla="*/ 1180 w 1182"/>
                <a:gd name="T57" fmla="*/ 335 h 340"/>
                <a:gd name="T58" fmla="*/ 1180 w 1182"/>
                <a:gd name="T59" fmla="*/ 340 h 340"/>
                <a:gd name="T60" fmla="*/ 1180 w 1182"/>
                <a:gd name="T61" fmla="*/ 270 h 340"/>
                <a:gd name="T62" fmla="*/ 1177 w 1182"/>
                <a:gd name="T63" fmla="*/ 211 h 340"/>
                <a:gd name="T64" fmla="*/ 1177 w 1182"/>
                <a:gd name="T65" fmla="*/ 185 h 340"/>
                <a:gd name="T66" fmla="*/ 1177 w 1182"/>
                <a:gd name="T67" fmla="*/ 185 h 340"/>
                <a:gd name="T68" fmla="*/ 1180 w 1182"/>
                <a:gd name="T69" fmla="*/ 127 h 340"/>
                <a:gd name="T70" fmla="*/ 1182 w 1182"/>
                <a:gd name="T71" fmla="*/ 63 h 340"/>
                <a:gd name="T72" fmla="*/ 1143 w 1182"/>
                <a:gd name="T73" fmla="*/ 0 h 340"/>
                <a:gd name="T74" fmla="*/ 1079 w 1182"/>
                <a:gd name="T75" fmla="*/ 2 h 340"/>
                <a:gd name="T76" fmla="*/ 1020 w 1182"/>
                <a:gd name="T77" fmla="*/ 5 h 340"/>
                <a:gd name="T78" fmla="*/ 994 w 1182"/>
                <a:gd name="T79" fmla="*/ 5 h 340"/>
                <a:gd name="T80" fmla="*/ 994 w 1182"/>
                <a:gd name="T81" fmla="*/ 5 h 340"/>
                <a:gd name="T82" fmla="*/ 935 w 1182"/>
                <a:gd name="T83" fmla="*/ 2 h 340"/>
                <a:gd name="T84" fmla="*/ 871 w 1182"/>
                <a:gd name="T85" fmla="*/ 0 h 340"/>
                <a:gd name="T86" fmla="*/ 774 w 1182"/>
                <a:gd name="T87" fmla="*/ 0 h 340"/>
                <a:gd name="T88" fmla="*/ 710 w 1182"/>
                <a:gd name="T89" fmla="*/ 2 h 340"/>
                <a:gd name="T90" fmla="*/ 651 w 1182"/>
                <a:gd name="T91" fmla="*/ 5 h 340"/>
                <a:gd name="T92" fmla="*/ 626 w 1182"/>
                <a:gd name="T93" fmla="*/ 5 h 340"/>
                <a:gd name="T94" fmla="*/ 626 w 1182"/>
                <a:gd name="T95" fmla="*/ 5 h 340"/>
                <a:gd name="T96" fmla="*/ 567 w 1182"/>
                <a:gd name="T97" fmla="*/ 2 h 340"/>
                <a:gd name="T98" fmla="*/ 503 w 1182"/>
                <a:gd name="T99" fmla="*/ 0 h 340"/>
                <a:gd name="T100" fmla="*/ 406 w 1182"/>
                <a:gd name="T101" fmla="*/ 0 h 340"/>
                <a:gd name="T102" fmla="*/ 342 w 1182"/>
                <a:gd name="T103" fmla="*/ 2 h 340"/>
                <a:gd name="T104" fmla="*/ 283 w 1182"/>
                <a:gd name="T105" fmla="*/ 5 h 340"/>
                <a:gd name="T106" fmla="*/ 257 w 1182"/>
                <a:gd name="T107" fmla="*/ 5 h 340"/>
                <a:gd name="T108" fmla="*/ 257 w 1182"/>
                <a:gd name="T109" fmla="*/ 5 h 340"/>
                <a:gd name="T110" fmla="*/ 198 w 1182"/>
                <a:gd name="T111" fmla="*/ 2 h 340"/>
                <a:gd name="T112" fmla="*/ 134 w 1182"/>
                <a:gd name="T113" fmla="*/ 0 h 340"/>
                <a:gd name="T114" fmla="*/ 37 w 1182"/>
                <a:gd name="T115" fmla="*/ 0 h 340"/>
                <a:gd name="T116" fmla="*/ 0 w 1182"/>
                <a:gd name="T117" fmla="*/ 2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2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2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2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2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2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2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2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2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2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2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2" y="335"/>
                  </a:lnTo>
                  <a:lnTo>
                    <a:pt x="16" y="335"/>
                  </a:lnTo>
                  <a:cubicBezTo>
                    <a:pt x="17" y="335"/>
                    <a:pt x="18" y="336"/>
                    <a:pt x="18" y="337"/>
                  </a:cubicBezTo>
                  <a:cubicBezTo>
                    <a:pt x="18" y="339"/>
                    <a:pt x="17" y="340"/>
                    <a:pt x="16" y="340"/>
                  </a:cubicBezTo>
                  <a:lnTo>
                    <a:pt x="2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2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1" y="335"/>
                  </a:moveTo>
                  <a:lnTo>
                    <a:pt x="77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7" y="340"/>
                  </a:cubicBezTo>
                  <a:lnTo>
                    <a:pt x="41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1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1" y="336"/>
                    <a:pt x="141" y="337"/>
                  </a:cubicBezTo>
                  <a:cubicBezTo>
                    <a:pt x="141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1" y="340"/>
                    <a:pt x="100" y="339"/>
                    <a:pt x="100" y="337"/>
                  </a:cubicBezTo>
                  <a:cubicBezTo>
                    <a:pt x="100" y="336"/>
                    <a:pt x="101" y="335"/>
                    <a:pt x="103" y="335"/>
                  </a:cubicBezTo>
                  <a:close/>
                  <a:moveTo>
                    <a:pt x="164" y="335"/>
                  </a:moveTo>
                  <a:lnTo>
                    <a:pt x="200" y="335"/>
                  </a:lnTo>
                  <a:cubicBezTo>
                    <a:pt x="201" y="335"/>
                    <a:pt x="203" y="336"/>
                    <a:pt x="203" y="337"/>
                  </a:cubicBezTo>
                  <a:cubicBezTo>
                    <a:pt x="203" y="339"/>
                    <a:pt x="201" y="340"/>
                    <a:pt x="200" y="340"/>
                  </a:cubicBezTo>
                  <a:lnTo>
                    <a:pt x="164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4" y="335"/>
                  </a:cubicBezTo>
                  <a:close/>
                  <a:moveTo>
                    <a:pt x="226" y="335"/>
                  </a:moveTo>
                  <a:lnTo>
                    <a:pt x="261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1" y="340"/>
                  </a:cubicBezTo>
                  <a:lnTo>
                    <a:pt x="226" y="340"/>
                  </a:lnTo>
                  <a:cubicBezTo>
                    <a:pt x="224" y="340"/>
                    <a:pt x="223" y="339"/>
                    <a:pt x="223" y="337"/>
                  </a:cubicBezTo>
                  <a:cubicBezTo>
                    <a:pt x="223" y="336"/>
                    <a:pt x="224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4" y="335"/>
                    <a:pt x="325" y="336"/>
                    <a:pt x="325" y="337"/>
                  </a:cubicBezTo>
                  <a:cubicBezTo>
                    <a:pt x="325" y="339"/>
                    <a:pt x="324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4" y="339"/>
                    <a:pt x="284" y="337"/>
                  </a:cubicBezTo>
                  <a:cubicBezTo>
                    <a:pt x="284" y="336"/>
                    <a:pt x="286" y="335"/>
                    <a:pt x="287" y="335"/>
                  </a:cubicBezTo>
                  <a:close/>
                  <a:moveTo>
                    <a:pt x="348" y="335"/>
                  </a:moveTo>
                  <a:lnTo>
                    <a:pt x="384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4" y="340"/>
                  </a:cubicBezTo>
                  <a:lnTo>
                    <a:pt x="348" y="340"/>
                  </a:lnTo>
                  <a:cubicBezTo>
                    <a:pt x="347" y="340"/>
                    <a:pt x="346" y="339"/>
                    <a:pt x="346" y="337"/>
                  </a:cubicBezTo>
                  <a:cubicBezTo>
                    <a:pt x="346" y="336"/>
                    <a:pt x="347" y="335"/>
                    <a:pt x="348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7" y="335"/>
                    <a:pt x="448" y="336"/>
                    <a:pt x="448" y="337"/>
                  </a:cubicBezTo>
                  <a:cubicBezTo>
                    <a:pt x="448" y="339"/>
                    <a:pt x="447" y="340"/>
                    <a:pt x="446" y="340"/>
                  </a:cubicBezTo>
                  <a:lnTo>
                    <a:pt x="410" y="340"/>
                  </a:lnTo>
                  <a:cubicBezTo>
                    <a:pt x="408" y="340"/>
                    <a:pt x="407" y="339"/>
                    <a:pt x="407" y="337"/>
                  </a:cubicBezTo>
                  <a:cubicBezTo>
                    <a:pt x="407" y="336"/>
                    <a:pt x="408" y="335"/>
                    <a:pt x="410" y="335"/>
                  </a:cubicBezTo>
                  <a:close/>
                  <a:moveTo>
                    <a:pt x="471" y="335"/>
                  </a:moveTo>
                  <a:lnTo>
                    <a:pt x="507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7" y="340"/>
                  </a:cubicBezTo>
                  <a:lnTo>
                    <a:pt x="471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1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1" y="336"/>
                    <a:pt x="571" y="337"/>
                  </a:cubicBezTo>
                  <a:cubicBezTo>
                    <a:pt x="571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1" y="340"/>
                    <a:pt x="530" y="339"/>
                    <a:pt x="530" y="337"/>
                  </a:cubicBezTo>
                  <a:cubicBezTo>
                    <a:pt x="530" y="336"/>
                    <a:pt x="531" y="335"/>
                    <a:pt x="533" y="335"/>
                  </a:cubicBezTo>
                  <a:close/>
                  <a:moveTo>
                    <a:pt x="594" y="335"/>
                  </a:moveTo>
                  <a:lnTo>
                    <a:pt x="630" y="335"/>
                  </a:lnTo>
                  <a:cubicBezTo>
                    <a:pt x="631" y="335"/>
                    <a:pt x="633" y="336"/>
                    <a:pt x="633" y="337"/>
                  </a:cubicBezTo>
                  <a:cubicBezTo>
                    <a:pt x="633" y="339"/>
                    <a:pt x="631" y="340"/>
                    <a:pt x="630" y="340"/>
                  </a:cubicBezTo>
                  <a:lnTo>
                    <a:pt x="594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4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4" y="336"/>
                    <a:pt x="694" y="337"/>
                  </a:cubicBezTo>
                  <a:cubicBezTo>
                    <a:pt x="694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4" y="340"/>
                    <a:pt x="653" y="339"/>
                    <a:pt x="653" y="337"/>
                  </a:cubicBezTo>
                  <a:cubicBezTo>
                    <a:pt x="653" y="336"/>
                    <a:pt x="654" y="335"/>
                    <a:pt x="656" y="335"/>
                  </a:cubicBezTo>
                  <a:close/>
                  <a:moveTo>
                    <a:pt x="717" y="335"/>
                  </a:moveTo>
                  <a:lnTo>
                    <a:pt x="753" y="335"/>
                  </a:lnTo>
                  <a:cubicBezTo>
                    <a:pt x="754" y="335"/>
                    <a:pt x="756" y="336"/>
                    <a:pt x="756" y="337"/>
                  </a:cubicBezTo>
                  <a:cubicBezTo>
                    <a:pt x="756" y="339"/>
                    <a:pt x="754" y="340"/>
                    <a:pt x="753" y="340"/>
                  </a:cubicBezTo>
                  <a:lnTo>
                    <a:pt x="717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7" y="335"/>
                  </a:cubicBezTo>
                  <a:close/>
                  <a:moveTo>
                    <a:pt x="779" y="335"/>
                  </a:moveTo>
                  <a:lnTo>
                    <a:pt x="814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4" y="340"/>
                  </a:cubicBezTo>
                  <a:lnTo>
                    <a:pt x="779" y="340"/>
                  </a:lnTo>
                  <a:cubicBezTo>
                    <a:pt x="777" y="340"/>
                    <a:pt x="776" y="339"/>
                    <a:pt x="776" y="337"/>
                  </a:cubicBezTo>
                  <a:cubicBezTo>
                    <a:pt x="776" y="336"/>
                    <a:pt x="777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7" y="335"/>
                    <a:pt x="878" y="336"/>
                    <a:pt x="878" y="337"/>
                  </a:cubicBezTo>
                  <a:cubicBezTo>
                    <a:pt x="878" y="339"/>
                    <a:pt x="877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7" y="339"/>
                    <a:pt x="837" y="337"/>
                  </a:cubicBezTo>
                  <a:cubicBezTo>
                    <a:pt x="837" y="336"/>
                    <a:pt x="839" y="335"/>
                    <a:pt x="840" y="335"/>
                  </a:cubicBezTo>
                  <a:close/>
                  <a:moveTo>
                    <a:pt x="901" y="335"/>
                  </a:moveTo>
                  <a:lnTo>
                    <a:pt x="937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7" y="340"/>
                  </a:cubicBezTo>
                  <a:lnTo>
                    <a:pt x="901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1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0" y="335"/>
                    <a:pt x="1001" y="336"/>
                    <a:pt x="1001" y="337"/>
                  </a:cubicBezTo>
                  <a:cubicBezTo>
                    <a:pt x="1001" y="339"/>
                    <a:pt x="1000" y="340"/>
                    <a:pt x="999" y="340"/>
                  </a:cubicBezTo>
                  <a:lnTo>
                    <a:pt x="963" y="340"/>
                  </a:lnTo>
                  <a:cubicBezTo>
                    <a:pt x="961" y="340"/>
                    <a:pt x="960" y="339"/>
                    <a:pt x="960" y="337"/>
                  </a:cubicBezTo>
                  <a:cubicBezTo>
                    <a:pt x="960" y="336"/>
                    <a:pt x="961" y="335"/>
                    <a:pt x="963" y="335"/>
                  </a:cubicBezTo>
                  <a:close/>
                  <a:moveTo>
                    <a:pt x="1024" y="335"/>
                  </a:moveTo>
                  <a:lnTo>
                    <a:pt x="1060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0" y="340"/>
                  </a:cubicBezTo>
                  <a:lnTo>
                    <a:pt x="1024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4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4" y="336"/>
                    <a:pt x="1124" y="337"/>
                  </a:cubicBezTo>
                  <a:cubicBezTo>
                    <a:pt x="1124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4" y="340"/>
                    <a:pt x="1083" y="339"/>
                    <a:pt x="1083" y="337"/>
                  </a:cubicBezTo>
                  <a:cubicBezTo>
                    <a:pt x="1083" y="336"/>
                    <a:pt x="1084" y="335"/>
                    <a:pt x="1086" y="335"/>
                  </a:cubicBezTo>
                  <a:close/>
                  <a:moveTo>
                    <a:pt x="1147" y="335"/>
                  </a:moveTo>
                  <a:lnTo>
                    <a:pt x="1180" y="335"/>
                  </a:lnTo>
                  <a:lnTo>
                    <a:pt x="1177" y="337"/>
                  </a:lnTo>
                  <a:lnTo>
                    <a:pt x="1177" y="334"/>
                  </a:lnTo>
                  <a:cubicBezTo>
                    <a:pt x="1177" y="332"/>
                    <a:pt x="1178" y="331"/>
                    <a:pt x="1180" y="331"/>
                  </a:cubicBezTo>
                  <a:cubicBezTo>
                    <a:pt x="1181" y="331"/>
                    <a:pt x="1182" y="332"/>
                    <a:pt x="1182" y="334"/>
                  </a:cubicBezTo>
                  <a:lnTo>
                    <a:pt x="1182" y="337"/>
                  </a:lnTo>
                  <a:cubicBezTo>
                    <a:pt x="1182" y="339"/>
                    <a:pt x="1181" y="340"/>
                    <a:pt x="1180" y="340"/>
                  </a:cubicBezTo>
                  <a:lnTo>
                    <a:pt x="1147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7" y="335"/>
                  </a:cubicBezTo>
                  <a:close/>
                  <a:moveTo>
                    <a:pt x="1177" y="308"/>
                  </a:moveTo>
                  <a:lnTo>
                    <a:pt x="1177" y="272"/>
                  </a:lnTo>
                  <a:cubicBezTo>
                    <a:pt x="1177" y="271"/>
                    <a:pt x="1178" y="270"/>
                    <a:pt x="1180" y="270"/>
                  </a:cubicBezTo>
                  <a:cubicBezTo>
                    <a:pt x="1181" y="270"/>
                    <a:pt x="1182" y="271"/>
                    <a:pt x="1182" y="272"/>
                  </a:cubicBezTo>
                  <a:lnTo>
                    <a:pt x="1182" y="308"/>
                  </a:lnTo>
                  <a:cubicBezTo>
                    <a:pt x="1182" y="310"/>
                    <a:pt x="1181" y="311"/>
                    <a:pt x="1180" y="311"/>
                  </a:cubicBezTo>
                  <a:cubicBezTo>
                    <a:pt x="1178" y="311"/>
                    <a:pt x="1177" y="310"/>
                    <a:pt x="1177" y="308"/>
                  </a:cubicBezTo>
                  <a:close/>
                  <a:moveTo>
                    <a:pt x="1177" y="247"/>
                  </a:moveTo>
                  <a:lnTo>
                    <a:pt x="1177" y="211"/>
                  </a:lnTo>
                  <a:cubicBezTo>
                    <a:pt x="1177" y="210"/>
                    <a:pt x="1178" y="208"/>
                    <a:pt x="1180" y="208"/>
                  </a:cubicBezTo>
                  <a:cubicBezTo>
                    <a:pt x="1181" y="208"/>
                    <a:pt x="1182" y="210"/>
                    <a:pt x="1182" y="211"/>
                  </a:cubicBezTo>
                  <a:lnTo>
                    <a:pt x="1182" y="247"/>
                  </a:lnTo>
                  <a:cubicBezTo>
                    <a:pt x="1182" y="248"/>
                    <a:pt x="1181" y="249"/>
                    <a:pt x="1180" y="249"/>
                  </a:cubicBezTo>
                  <a:cubicBezTo>
                    <a:pt x="1178" y="249"/>
                    <a:pt x="1177" y="248"/>
                    <a:pt x="1177" y="247"/>
                  </a:cubicBezTo>
                  <a:close/>
                  <a:moveTo>
                    <a:pt x="1177" y="185"/>
                  </a:moveTo>
                  <a:lnTo>
                    <a:pt x="1177" y="150"/>
                  </a:lnTo>
                  <a:cubicBezTo>
                    <a:pt x="1177" y="148"/>
                    <a:pt x="1178" y="147"/>
                    <a:pt x="1180" y="147"/>
                  </a:cubicBezTo>
                  <a:cubicBezTo>
                    <a:pt x="1181" y="147"/>
                    <a:pt x="1182" y="148"/>
                    <a:pt x="1182" y="150"/>
                  </a:cubicBezTo>
                  <a:lnTo>
                    <a:pt x="1182" y="185"/>
                  </a:lnTo>
                  <a:cubicBezTo>
                    <a:pt x="1182" y="187"/>
                    <a:pt x="1181" y="188"/>
                    <a:pt x="1180" y="188"/>
                  </a:cubicBezTo>
                  <a:cubicBezTo>
                    <a:pt x="1178" y="188"/>
                    <a:pt x="1177" y="187"/>
                    <a:pt x="1177" y="185"/>
                  </a:cubicBezTo>
                  <a:close/>
                  <a:moveTo>
                    <a:pt x="1177" y="124"/>
                  </a:moveTo>
                  <a:lnTo>
                    <a:pt x="1177" y="88"/>
                  </a:lnTo>
                  <a:cubicBezTo>
                    <a:pt x="1177" y="87"/>
                    <a:pt x="1178" y="86"/>
                    <a:pt x="1180" y="86"/>
                  </a:cubicBezTo>
                  <a:cubicBezTo>
                    <a:pt x="1181" y="86"/>
                    <a:pt x="1182" y="87"/>
                    <a:pt x="1182" y="88"/>
                  </a:cubicBezTo>
                  <a:lnTo>
                    <a:pt x="1182" y="124"/>
                  </a:lnTo>
                  <a:cubicBezTo>
                    <a:pt x="1182" y="125"/>
                    <a:pt x="1181" y="127"/>
                    <a:pt x="1180" y="127"/>
                  </a:cubicBezTo>
                  <a:cubicBezTo>
                    <a:pt x="1178" y="127"/>
                    <a:pt x="1177" y="125"/>
                    <a:pt x="1177" y="124"/>
                  </a:cubicBezTo>
                  <a:close/>
                  <a:moveTo>
                    <a:pt x="1177" y="63"/>
                  </a:moveTo>
                  <a:lnTo>
                    <a:pt x="1177" y="27"/>
                  </a:lnTo>
                  <a:cubicBezTo>
                    <a:pt x="1177" y="25"/>
                    <a:pt x="1178" y="24"/>
                    <a:pt x="1180" y="24"/>
                  </a:cubicBezTo>
                  <a:cubicBezTo>
                    <a:pt x="1181" y="24"/>
                    <a:pt x="1182" y="25"/>
                    <a:pt x="1182" y="27"/>
                  </a:cubicBezTo>
                  <a:lnTo>
                    <a:pt x="1182" y="63"/>
                  </a:lnTo>
                  <a:cubicBezTo>
                    <a:pt x="1182" y="64"/>
                    <a:pt x="1181" y="65"/>
                    <a:pt x="1180" y="65"/>
                  </a:cubicBezTo>
                  <a:cubicBezTo>
                    <a:pt x="1178" y="65"/>
                    <a:pt x="1177" y="64"/>
                    <a:pt x="1177" y="63"/>
                  </a:cubicBezTo>
                  <a:close/>
                  <a:moveTo>
                    <a:pt x="1179" y="5"/>
                  </a:moveTo>
                  <a:lnTo>
                    <a:pt x="1143" y="5"/>
                  </a:lnTo>
                  <a:cubicBezTo>
                    <a:pt x="1141" y="5"/>
                    <a:pt x="1140" y="4"/>
                    <a:pt x="1140" y="2"/>
                  </a:cubicBezTo>
                  <a:cubicBezTo>
                    <a:pt x="1140" y="1"/>
                    <a:pt x="1141" y="0"/>
                    <a:pt x="1143" y="0"/>
                  </a:cubicBezTo>
                  <a:lnTo>
                    <a:pt x="1179" y="0"/>
                  </a:lnTo>
                  <a:cubicBezTo>
                    <a:pt x="1180" y="0"/>
                    <a:pt x="1181" y="1"/>
                    <a:pt x="1181" y="2"/>
                  </a:cubicBezTo>
                  <a:cubicBezTo>
                    <a:pt x="1181" y="4"/>
                    <a:pt x="1180" y="5"/>
                    <a:pt x="1179" y="5"/>
                  </a:cubicBezTo>
                  <a:close/>
                  <a:moveTo>
                    <a:pt x="1117" y="5"/>
                  </a:moveTo>
                  <a:lnTo>
                    <a:pt x="1081" y="5"/>
                  </a:lnTo>
                  <a:cubicBezTo>
                    <a:pt x="1080" y="5"/>
                    <a:pt x="1079" y="4"/>
                    <a:pt x="1079" y="2"/>
                  </a:cubicBezTo>
                  <a:cubicBezTo>
                    <a:pt x="1079" y="1"/>
                    <a:pt x="1080" y="0"/>
                    <a:pt x="1081" y="0"/>
                  </a:cubicBezTo>
                  <a:lnTo>
                    <a:pt x="1117" y="0"/>
                  </a:lnTo>
                  <a:cubicBezTo>
                    <a:pt x="1119" y="0"/>
                    <a:pt x="1120" y="1"/>
                    <a:pt x="1120" y="2"/>
                  </a:cubicBezTo>
                  <a:cubicBezTo>
                    <a:pt x="1120" y="4"/>
                    <a:pt x="1119" y="5"/>
                    <a:pt x="1117" y="5"/>
                  </a:cubicBezTo>
                  <a:close/>
                  <a:moveTo>
                    <a:pt x="1056" y="5"/>
                  </a:moveTo>
                  <a:lnTo>
                    <a:pt x="1020" y="5"/>
                  </a:lnTo>
                  <a:cubicBezTo>
                    <a:pt x="1018" y="5"/>
                    <a:pt x="1017" y="4"/>
                    <a:pt x="1017" y="2"/>
                  </a:cubicBezTo>
                  <a:cubicBezTo>
                    <a:pt x="1017" y="1"/>
                    <a:pt x="1018" y="0"/>
                    <a:pt x="1020" y="0"/>
                  </a:cubicBezTo>
                  <a:lnTo>
                    <a:pt x="1056" y="0"/>
                  </a:lnTo>
                  <a:cubicBezTo>
                    <a:pt x="1057" y="0"/>
                    <a:pt x="1058" y="1"/>
                    <a:pt x="1058" y="2"/>
                  </a:cubicBezTo>
                  <a:cubicBezTo>
                    <a:pt x="1058" y="4"/>
                    <a:pt x="1057" y="5"/>
                    <a:pt x="1056" y="5"/>
                  </a:cubicBezTo>
                  <a:close/>
                  <a:moveTo>
                    <a:pt x="994" y="5"/>
                  </a:moveTo>
                  <a:lnTo>
                    <a:pt x="958" y="5"/>
                  </a:lnTo>
                  <a:cubicBezTo>
                    <a:pt x="957" y="5"/>
                    <a:pt x="956" y="4"/>
                    <a:pt x="956" y="2"/>
                  </a:cubicBezTo>
                  <a:cubicBezTo>
                    <a:pt x="956" y="1"/>
                    <a:pt x="957" y="0"/>
                    <a:pt x="958" y="0"/>
                  </a:cubicBezTo>
                  <a:lnTo>
                    <a:pt x="994" y="0"/>
                  </a:lnTo>
                  <a:cubicBezTo>
                    <a:pt x="996" y="0"/>
                    <a:pt x="997" y="1"/>
                    <a:pt x="997" y="2"/>
                  </a:cubicBezTo>
                  <a:cubicBezTo>
                    <a:pt x="997" y="4"/>
                    <a:pt x="996" y="5"/>
                    <a:pt x="994" y="5"/>
                  </a:cubicBezTo>
                  <a:close/>
                  <a:moveTo>
                    <a:pt x="933" y="5"/>
                  </a:moveTo>
                  <a:lnTo>
                    <a:pt x="897" y="5"/>
                  </a:lnTo>
                  <a:cubicBezTo>
                    <a:pt x="896" y="5"/>
                    <a:pt x="894" y="4"/>
                    <a:pt x="894" y="2"/>
                  </a:cubicBezTo>
                  <a:cubicBezTo>
                    <a:pt x="894" y="1"/>
                    <a:pt x="896" y="0"/>
                    <a:pt x="897" y="0"/>
                  </a:cubicBezTo>
                  <a:lnTo>
                    <a:pt x="933" y="0"/>
                  </a:lnTo>
                  <a:cubicBezTo>
                    <a:pt x="934" y="0"/>
                    <a:pt x="935" y="1"/>
                    <a:pt x="935" y="2"/>
                  </a:cubicBezTo>
                  <a:cubicBezTo>
                    <a:pt x="935" y="4"/>
                    <a:pt x="934" y="5"/>
                    <a:pt x="933" y="5"/>
                  </a:cubicBezTo>
                  <a:close/>
                  <a:moveTo>
                    <a:pt x="871" y="5"/>
                  </a:moveTo>
                  <a:lnTo>
                    <a:pt x="836" y="5"/>
                  </a:lnTo>
                  <a:cubicBezTo>
                    <a:pt x="834" y="5"/>
                    <a:pt x="833" y="4"/>
                    <a:pt x="833" y="2"/>
                  </a:cubicBezTo>
                  <a:cubicBezTo>
                    <a:pt x="833" y="1"/>
                    <a:pt x="834" y="0"/>
                    <a:pt x="836" y="0"/>
                  </a:cubicBezTo>
                  <a:lnTo>
                    <a:pt x="871" y="0"/>
                  </a:lnTo>
                  <a:cubicBezTo>
                    <a:pt x="873" y="0"/>
                    <a:pt x="874" y="1"/>
                    <a:pt x="874" y="2"/>
                  </a:cubicBezTo>
                  <a:cubicBezTo>
                    <a:pt x="874" y="4"/>
                    <a:pt x="873" y="5"/>
                    <a:pt x="871" y="5"/>
                  </a:cubicBezTo>
                  <a:close/>
                  <a:moveTo>
                    <a:pt x="810" y="5"/>
                  </a:moveTo>
                  <a:lnTo>
                    <a:pt x="774" y="5"/>
                  </a:lnTo>
                  <a:cubicBezTo>
                    <a:pt x="773" y="5"/>
                    <a:pt x="772" y="4"/>
                    <a:pt x="772" y="2"/>
                  </a:cubicBezTo>
                  <a:cubicBezTo>
                    <a:pt x="772" y="1"/>
                    <a:pt x="773" y="0"/>
                    <a:pt x="774" y="0"/>
                  </a:cubicBezTo>
                  <a:lnTo>
                    <a:pt x="810" y="0"/>
                  </a:lnTo>
                  <a:cubicBezTo>
                    <a:pt x="811" y="0"/>
                    <a:pt x="813" y="1"/>
                    <a:pt x="813" y="2"/>
                  </a:cubicBezTo>
                  <a:cubicBezTo>
                    <a:pt x="813" y="4"/>
                    <a:pt x="811" y="5"/>
                    <a:pt x="810" y="5"/>
                  </a:cubicBezTo>
                  <a:close/>
                  <a:moveTo>
                    <a:pt x="749" y="5"/>
                  </a:moveTo>
                  <a:lnTo>
                    <a:pt x="713" y="5"/>
                  </a:lnTo>
                  <a:cubicBezTo>
                    <a:pt x="711" y="5"/>
                    <a:pt x="710" y="4"/>
                    <a:pt x="710" y="2"/>
                  </a:cubicBezTo>
                  <a:cubicBezTo>
                    <a:pt x="710" y="1"/>
                    <a:pt x="711" y="0"/>
                    <a:pt x="713" y="0"/>
                  </a:cubicBezTo>
                  <a:lnTo>
                    <a:pt x="749" y="0"/>
                  </a:lnTo>
                  <a:cubicBezTo>
                    <a:pt x="750" y="0"/>
                    <a:pt x="751" y="1"/>
                    <a:pt x="751" y="2"/>
                  </a:cubicBezTo>
                  <a:cubicBezTo>
                    <a:pt x="751" y="4"/>
                    <a:pt x="750" y="5"/>
                    <a:pt x="749" y="5"/>
                  </a:cubicBezTo>
                  <a:close/>
                  <a:moveTo>
                    <a:pt x="687" y="5"/>
                  </a:moveTo>
                  <a:lnTo>
                    <a:pt x="651" y="5"/>
                  </a:lnTo>
                  <a:cubicBezTo>
                    <a:pt x="650" y="5"/>
                    <a:pt x="649" y="4"/>
                    <a:pt x="649" y="2"/>
                  </a:cubicBezTo>
                  <a:cubicBezTo>
                    <a:pt x="649" y="1"/>
                    <a:pt x="650" y="0"/>
                    <a:pt x="651" y="0"/>
                  </a:cubicBezTo>
                  <a:lnTo>
                    <a:pt x="687" y="0"/>
                  </a:lnTo>
                  <a:cubicBezTo>
                    <a:pt x="689" y="0"/>
                    <a:pt x="690" y="1"/>
                    <a:pt x="690" y="2"/>
                  </a:cubicBezTo>
                  <a:cubicBezTo>
                    <a:pt x="690" y="4"/>
                    <a:pt x="689" y="5"/>
                    <a:pt x="687" y="5"/>
                  </a:cubicBezTo>
                  <a:close/>
                  <a:moveTo>
                    <a:pt x="626" y="5"/>
                  </a:moveTo>
                  <a:lnTo>
                    <a:pt x="590" y="5"/>
                  </a:lnTo>
                  <a:cubicBezTo>
                    <a:pt x="588" y="5"/>
                    <a:pt x="587" y="4"/>
                    <a:pt x="587" y="2"/>
                  </a:cubicBezTo>
                  <a:cubicBezTo>
                    <a:pt x="587" y="1"/>
                    <a:pt x="588" y="0"/>
                    <a:pt x="590" y="0"/>
                  </a:cubicBezTo>
                  <a:lnTo>
                    <a:pt x="626" y="0"/>
                  </a:lnTo>
                  <a:cubicBezTo>
                    <a:pt x="627" y="0"/>
                    <a:pt x="628" y="1"/>
                    <a:pt x="628" y="2"/>
                  </a:cubicBezTo>
                  <a:cubicBezTo>
                    <a:pt x="628" y="4"/>
                    <a:pt x="627" y="5"/>
                    <a:pt x="626" y="5"/>
                  </a:cubicBezTo>
                  <a:close/>
                  <a:moveTo>
                    <a:pt x="564" y="5"/>
                  </a:moveTo>
                  <a:lnTo>
                    <a:pt x="528" y="5"/>
                  </a:lnTo>
                  <a:cubicBezTo>
                    <a:pt x="527" y="5"/>
                    <a:pt x="526" y="4"/>
                    <a:pt x="526" y="2"/>
                  </a:cubicBezTo>
                  <a:cubicBezTo>
                    <a:pt x="526" y="1"/>
                    <a:pt x="527" y="0"/>
                    <a:pt x="528" y="0"/>
                  </a:cubicBezTo>
                  <a:lnTo>
                    <a:pt x="564" y="0"/>
                  </a:lnTo>
                  <a:cubicBezTo>
                    <a:pt x="566" y="0"/>
                    <a:pt x="567" y="1"/>
                    <a:pt x="567" y="2"/>
                  </a:cubicBezTo>
                  <a:cubicBezTo>
                    <a:pt x="567" y="4"/>
                    <a:pt x="566" y="5"/>
                    <a:pt x="564" y="5"/>
                  </a:cubicBezTo>
                  <a:close/>
                  <a:moveTo>
                    <a:pt x="503" y="5"/>
                  </a:moveTo>
                  <a:lnTo>
                    <a:pt x="467" y="5"/>
                  </a:lnTo>
                  <a:cubicBezTo>
                    <a:pt x="466" y="5"/>
                    <a:pt x="464" y="4"/>
                    <a:pt x="464" y="2"/>
                  </a:cubicBezTo>
                  <a:cubicBezTo>
                    <a:pt x="464" y="1"/>
                    <a:pt x="466" y="0"/>
                    <a:pt x="467" y="0"/>
                  </a:cubicBezTo>
                  <a:lnTo>
                    <a:pt x="503" y="0"/>
                  </a:lnTo>
                  <a:cubicBezTo>
                    <a:pt x="504" y="0"/>
                    <a:pt x="505" y="1"/>
                    <a:pt x="505" y="2"/>
                  </a:cubicBezTo>
                  <a:cubicBezTo>
                    <a:pt x="505" y="4"/>
                    <a:pt x="504" y="5"/>
                    <a:pt x="503" y="5"/>
                  </a:cubicBezTo>
                  <a:close/>
                  <a:moveTo>
                    <a:pt x="441" y="5"/>
                  </a:moveTo>
                  <a:lnTo>
                    <a:pt x="406" y="5"/>
                  </a:lnTo>
                  <a:cubicBezTo>
                    <a:pt x="404" y="5"/>
                    <a:pt x="403" y="4"/>
                    <a:pt x="403" y="2"/>
                  </a:cubicBezTo>
                  <a:cubicBezTo>
                    <a:pt x="403" y="1"/>
                    <a:pt x="404" y="0"/>
                    <a:pt x="406" y="0"/>
                  </a:cubicBezTo>
                  <a:lnTo>
                    <a:pt x="441" y="0"/>
                  </a:lnTo>
                  <a:cubicBezTo>
                    <a:pt x="443" y="0"/>
                    <a:pt x="444" y="1"/>
                    <a:pt x="444" y="2"/>
                  </a:cubicBezTo>
                  <a:cubicBezTo>
                    <a:pt x="444" y="4"/>
                    <a:pt x="443" y="5"/>
                    <a:pt x="441" y="5"/>
                  </a:cubicBezTo>
                  <a:close/>
                  <a:moveTo>
                    <a:pt x="380" y="5"/>
                  </a:moveTo>
                  <a:lnTo>
                    <a:pt x="344" y="5"/>
                  </a:lnTo>
                  <a:cubicBezTo>
                    <a:pt x="343" y="5"/>
                    <a:pt x="342" y="4"/>
                    <a:pt x="342" y="2"/>
                  </a:cubicBezTo>
                  <a:cubicBezTo>
                    <a:pt x="342" y="1"/>
                    <a:pt x="343" y="0"/>
                    <a:pt x="344" y="0"/>
                  </a:cubicBezTo>
                  <a:lnTo>
                    <a:pt x="380" y="0"/>
                  </a:lnTo>
                  <a:cubicBezTo>
                    <a:pt x="381" y="0"/>
                    <a:pt x="382" y="1"/>
                    <a:pt x="382" y="2"/>
                  </a:cubicBezTo>
                  <a:cubicBezTo>
                    <a:pt x="382" y="4"/>
                    <a:pt x="381" y="5"/>
                    <a:pt x="380" y="5"/>
                  </a:cubicBezTo>
                  <a:close/>
                  <a:moveTo>
                    <a:pt x="318" y="5"/>
                  </a:moveTo>
                  <a:lnTo>
                    <a:pt x="283" y="5"/>
                  </a:lnTo>
                  <a:cubicBezTo>
                    <a:pt x="281" y="5"/>
                    <a:pt x="280" y="4"/>
                    <a:pt x="280" y="2"/>
                  </a:cubicBezTo>
                  <a:cubicBezTo>
                    <a:pt x="280" y="1"/>
                    <a:pt x="281" y="0"/>
                    <a:pt x="283" y="0"/>
                  </a:cubicBezTo>
                  <a:lnTo>
                    <a:pt x="318" y="0"/>
                  </a:lnTo>
                  <a:cubicBezTo>
                    <a:pt x="320" y="0"/>
                    <a:pt x="321" y="1"/>
                    <a:pt x="321" y="2"/>
                  </a:cubicBezTo>
                  <a:cubicBezTo>
                    <a:pt x="321" y="4"/>
                    <a:pt x="320" y="5"/>
                    <a:pt x="318" y="5"/>
                  </a:cubicBezTo>
                  <a:close/>
                  <a:moveTo>
                    <a:pt x="257" y="5"/>
                  </a:moveTo>
                  <a:lnTo>
                    <a:pt x="221" y="5"/>
                  </a:lnTo>
                  <a:cubicBezTo>
                    <a:pt x="220" y="5"/>
                    <a:pt x="219" y="4"/>
                    <a:pt x="219" y="2"/>
                  </a:cubicBezTo>
                  <a:cubicBezTo>
                    <a:pt x="219" y="1"/>
                    <a:pt x="220" y="0"/>
                    <a:pt x="221" y="0"/>
                  </a:cubicBezTo>
                  <a:lnTo>
                    <a:pt x="257" y="0"/>
                  </a:lnTo>
                  <a:cubicBezTo>
                    <a:pt x="258" y="0"/>
                    <a:pt x="260" y="1"/>
                    <a:pt x="260" y="2"/>
                  </a:cubicBezTo>
                  <a:cubicBezTo>
                    <a:pt x="260" y="4"/>
                    <a:pt x="258" y="5"/>
                    <a:pt x="257" y="5"/>
                  </a:cubicBezTo>
                  <a:close/>
                  <a:moveTo>
                    <a:pt x="196" y="5"/>
                  </a:moveTo>
                  <a:lnTo>
                    <a:pt x="160" y="5"/>
                  </a:lnTo>
                  <a:cubicBezTo>
                    <a:pt x="158" y="5"/>
                    <a:pt x="157" y="4"/>
                    <a:pt x="157" y="2"/>
                  </a:cubicBezTo>
                  <a:cubicBezTo>
                    <a:pt x="157" y="1"/>
                    <a:pt x="158" y="0"/>
                    <a:pt x="160" y="0"/>
                  </a:cubicBezTo>
                  <a:lnTo>
                    <a:pt x="196" y="0"/>
                  </a:lnTo>
                  <a:cubicBezTo>
                    <a:pt x="197" y="0"/>
                    <a:pt x="198" y="1"/>
                    <a:pt x="198" y="2"/>
                  </a:cubicBezTo>
                  <a:cubicBezTo>
                    <a:pt x="198" y="4"/>
                    <a:pt x="197" y="5"/>
                    <a:pt x="196" y="5"/>
                  </a:cubicBezTo>
                  <a:close/>
                  <a:moveTo>
                    <a:pt x="134" y="5"/>
                  </a:moveTo>
                  <a:lnTo>
                    <a:pt x="98" y="5"/>
                  </a:lnTo>
                  <a:cubicBezTo>
                    <a:pt x="97" y="5"/>
                    <a:pt x="96" y="4"/>
                    <a:pt x="96" y="2"/>
                  </a:cubicBezTo>
                  <a:cubicBezTo>
                    <a:pt x="96" y="1"/>
                    <a:pt x="97" y="0"/>
                    <a:pt x="98" y="0"/>
                  </a:cubicBezTo>
                  <a:lnTo>
                    <a:pt x="134" y="0"/>
                  </a:lnTo>
                  <a:cubicBezTo>
                    <a:pt x="136" y="0"/>
                    <a:pt x="137" y="1"/>
                    <a:pt x="137" y="2"/>
                  </a:cubicBezTo>
                  <a:cubicBezTo>
                    <a:pt x="137" y="4"/>
                    <a:pt x="136" y="5"/>
                    <a:pt x="134" y="5"/>
                  </a:cubicBezTo>
                  <a:close/>
                  <a:moveTo>
                    <a:pt x="73" y="5"/>
                  </a:moveTo>
                  <a:lnTo>
                    <a:pt x="37" y="5"/>
                  </a:lnTo>
                  <a:cubicBezTo>
                    <a:pt x="35" y="5"/>
                    <a:pt x="34" y="4"/>
                    <a:pt x="34" y="2"/>
                  </a:cubicBezTo>
                  <a:cubicBezTo>
                    <a:pt x="34" y="1"/>
                    <a:pt x="35" y="0"/>
                    <a:pt x="37" y="0"/>
                  </a:cubicBezTo>
                  <a:lnTo>
                    <a:pt x="73" y="0"/>
                  </a:lnTo>
                  <a:cubicBezTo>
                    <a:pt x="74" y="0"/>
                    <a:pt x="75" y="1"/>
                    <a:pt x="75" y="2"/>
                  </a:cubicBezTo>
                  <a:cubicBezTo>
                    <a:pt x="75" y="4"/>
                    <a:pt x="74" y="5"/>
                    <a:pt x="73" y="5"/>
                  </a:cubicBezTo>
                  <a:close/>
                  <a:moveTo>
                    <a:pt x="11" y="5"/>
                  </a:moveTo>
                  <a:lnTo>
                    <a:pt x="2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lnTo>
                    <a:pt x="11" y="0"/>
                  </a:lnTo>
                  <a:cubicBezTo>
                    <a:pt x="13" y="0"/>
                    <a:pt x="14" y="1"/>
                    <a:pt x="14" y="2"/>
                  </a:cubicBezTo>
                  <a:cubicBezTo>
                    <a:pt x="14" y="4"/>
                    <a:pt x="13" y="5"/>
                    <a:pt x="11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19">
              <a:extLst>
                <a:ext uri="{FF2B5EF4-FFF2-40B4-BE49-F238E27FC236}">
                  <a16:creationId xmlns:a16="http://schemas.microsoft.com/office/drawing/2014/main" id="{D981F043-C41C-4807-A6B8-0F4FC373D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4554538"/>
              <a:ext cx="758825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Approved: Bool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4038562B-B578-400B-A8B3-5E6DC43B22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825" y="4525963"/>
              <a:ext cx="155575" cy="207963"/>
            </a:xfrm>
            <a:custGeom>
              <a:avLst/>
              <a:gdLst>
                <a:gd name="T0" fmla="*/ 54 w 98"/>
                <a:gd name="T1" fmla="*/ 0 h 131"/>
                <a:gd name="T2" fmla="*/ 98 w 98"/>
                <a:gd name="T3" fmla="*/ 43 h 131"/>
                <a:gd name="T4" fmla="*/ 98 w 98"/>
                <a:gd name="T5" fmla="*/ 131 h 131"/>
                <a:gd name="T6" fmla="*/ 0 w 98"/>
                <a:gd name="T7" fmla="*/ 131 h 131"/>
                <a:gd name="T8" fmla="*/ 0 w 98"/>
                <a:gd name="T9" fmla="*/ 0 h 131"/>
                <a:gd name="T10" fmla="*/ 54 w 98"/>
                <a:gd name="T11" fmla="*/ 0 h 131"/>
                <a:gd name="T12" fmla="*/ 8 w 98"/>
                <a:gd name="T13" fmla="*/ 122 h 131"/>
                <a:gd name="T14" fmla="*/ 89 w 98"/>
                <a:gd name="T15" fmla="*/ 122 h 131"/>
                <a:gd name="T16" fmla="*/ 89 w 98"/>
                <a:gd name="T17" fmla="*/ 48 h 131"/>
                <a:gd name="T18" fmla="*/ 49 w 98"/>
                <a:gd name="T19" fmla="*/ 48 h 131"/>
                <a:gd name="T20" fmla="*/ 49 w 98"/>
                <a:gd name="T21" fmla="*/ 7 h 131"/>
                <a:gd name="T22" fmla="*/ 8 w 98"/>
                <a:gd name="T23" fmla="*/ 7 h 131"/>
                <a:gd name="T24" fmla="*/ 8 w 98"/>
                <a:gd name="T25" fmla="*/ 122 h 131"/>
                <a:gd name="T26" fmla="*/ 57 w 98"/>
                <a:gd name="T27" fmla="*/ 13 h 131"/>
                <a:gd name="T28" fmla="*/ 57 w 98"/>
                <a:gd name="T29" fmla="*/ 40 h 131"/>
                <a:gd name="T30" fmla="*/ 84 w 98"/>
                <a:gd name="T31" fmla="*/ 40 h 131"/>
                <a:gd name="T32" fmla="*/ 57 w 98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131">
                  <a:moveTo>
                    <a:pt x="54" y="0"/>
                  </a:moveTo>
                  <a:lnTo>
                    <a:pt x="98" y="43"/>
                  </a:lnTo>
                  <a:lnTo>
                    <a:pt x="98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4" y="0"/>
                  </a:lnTo>
                  <a:close/>
                  <a:moveTo>
                    <a:pt x="8" y="122"/>
                  </a:moveTo>
                  <a:lnTo>
                    <a:pt x="89" y="122"/>
                  </a:lnTo>
                  <a:lnTo>
                    <a:pt x="89" y="48"/>
                  </a:lnTo>
                  <a:lnTo>
                    <a:pt x="49" y="48"/>
                  </a:lnTo>
                  <a:lnTo>
                    <a:pt x="49" y="7"/>
                  </a:lnTo>
                  <a:lnTo>
                    <a:pt x="8" y="7"/>
                  </a:lnTo>
                  <a:lnTo>
                    <a:pt x="8" y="122"/>
                  </a:lnTo>
                  <a:close/>
                  <a:moveTo>
                    <a:pt x="57" y="13"/>
                  </a:moveTo>
                  <a:lnTo>
                    <a:pt x="57" y="40"/>
                  </a:lnTo>
                  <a:lnTo>
                    <a:pt x="84" y="40"/>
                  </a:lnTo>
                  <a:lnTo>
                    <a:pt x="5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71349F22-098A-4711-96A2-4F9954457507}"/>
              </a:ext>
            </a:extLst>
          </p:cNvPr>
          <p:cNvGrpSpPr/>
          <p:nvPr/>
        </p:nvGrpSpPr>
        <p:grpSpPr>
          <a:xfrm>
            <a:off x="1475656" y="3933433"/>
            <a:ext cx="1541463" cy="1184275"/>
            <a:chOff x="487363" y="3038476"/>
            <a:chExt cx="1541463" cy="1184275"/>
          </a:xfrm>
        </p:grpSpPr>
        <p:sp>
          <p:nvSpPr>
            <p:cNvPr id="27" name="Rectangle 21">
              <a:extLst>
                <a:ext uri="{FF2B5EF4-FFF2-40B4-BE49-F238E27FC236}">
                  <a16:creationId xmlns:a16="http://schemas.microsoft.com/office/drawing/2014/main" id="{E1D97562-D6DF-4071-AD23-4C47BED45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363" y="3038476"/>
              <a:ext cx="1541463" cy="118427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2">
              <a:extLst>
                <a:ext uri="{FF2B5EF4-FFF2-40B4-BE49-F238E27FC236}">
                  <a16:creationId xmlns:a16="http://schemas.microsoft.com/office/drawing/2014/main" id="{D19446B9-1969-433F-B4F6-9566B4A77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363" y="3038476"/>
              <a:ext cx="1541463" cy="1184275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3">
              <a:extLst>
                <a:ext uri="{FF2B5EF4-FFF2-40B4-BE49-F238E27FC236}">
                  <a16:creationId xmlns:a16="http://schemas.microsoft.com/office/drawing/2014/main" id="{2083E9BC-C43C-430F-B873-C23A0557A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575" y="3109913"/>
              <a:ext cx="490538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Initialized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117ED148-0FB3-4BB2-8611-62C2046E791C}"/>
              </a:ext>
            </a:extLst>
          </p:cNvPr>
          <p:cNvGrpSpPr/>
          <p:nvPr/>
        </p:nvGrpSpPr>
        <p:grpSpPr>
          <a:xfrm>
            <a:off x="3304457" y="3936608"/>
            <a:ext cx="2406700" cy="1184275"/>
            <a:chOff x="2239963" y="3041651"/>
            <a:chExt cx="1965325" cy="1184275"/>
          </a:xfrm>
        </p:grpSpPr>
        <p:sp>
          <p:nvSpPr>
            <p:cNvPr id="31" name="Rectangle 24">
              <a:extLst>
                <a:ext uri="{FF2B5EF4-FFF2-40B4-BE49-F238E27FC236}">
                  <a16:creationId xmlns:a16="http://schemas.microsoft.com/office/drawing/2014/main" id="{CEB560FD-C681-457F-AE72-C5853E5DE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3041651"/>
              <a:ext cx="1965325" cy="118427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5">
              <a:extLst>
                <a:ext uri="{FF2B5EF4-FFF2-40B4-BE49-F238E27FC236}">
                  <a16:creationId xmlns:a16="http://schemas.microsoft.com/office/drawing/2014/main" id="{BCF37526-1E00-46AC-BBE7-CEC7E499F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963" y="3041651"/>
              <a:ext cx="1965325" cy="1184275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26">
              <a:extLst>
                <a:ext uri="{FF2B5EF4-FFF2-40B4-BE49-F238E27FC236}">
                  <a16:creationId xmlns:a16="http://schemas.microsoft.com/office/drawing/2014/main" id="{B120913A-0FB8-4FA5-A04D-360B368F3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450" y="3113088"/>
              <a:ext cx="8286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Decision Pending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001BB24A-0FB4-4B02-A5E9-5A23626B96DC}"/>
              </a:ext>
            </a:extLst>
          </p:cNvPr>
          <p:cNvGrpSpPr/>
          <p:nvPr/>
        </p:nvGrpSpPr>
        <p:grpSpPr>
          <a:xfrm>
            <a:off x="1540743" y="4295383"/>
            <a:ext cx="636588" cy="533400"/>
            <a:chOff x="552450" y="3400426"/>
            <a:chExt cx="636588" cy="533400"/>
          </a:xfrm>
        </p:grpSpPr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2F8E4C47-4E50-4411-AE0E-49552E2AE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3AD12BAC-1FC0-435E-A02A-6C8A4851F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35">
              <a:extLst>
                <a:ext uri="{FF2B5EF4-FFF2-40B4-BE49-F238E27FC236}">
                  <a16:creationId xmlns:a16="http://schemas.microsoft.com/office/drawing/2014/main" id="{84EE698B-A678-47BE-9314-8D3167926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150" y="3471863"/>
              <a:ext cx="42227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Amount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2" name="Gruppieren 41">
            <a:extLst>
              <a:ext uri="{FF2B5EF4-FFF2-40B4-BE49-F238E27FC236}">
                <a16:creationId xmlns:a16="http://schemas.microsoft.com/office/drawing/2014/main" id="{FD971AC2-D275-418E-8F0A-2A2491A63423}"/>
              </a:ext>
            </a:extLst>
          </p:cNvPr>
          <p:cNvGrpSpPr/>
          <p:nvPr/>
        </p:nvGrpSpPr>
        <p:grpSpPr>
          <a:xfrm>
            <a:off x="4230018" y="4193783"/>
            <a:ext cx="1327150" cy="736600"/>
            <a:chOff x="2724150" y="3298826"/>
            <a:chExt cx="1327150" cy="736600"/>
          </a:xfrm>
        </p:grpSpPr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0DEC6E35-49AA-4DD3-84FF-F49938447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0" y="3298826"/>
              <a:ext cx="1327150" cy="736600"/>
            </a:xfrm>
            <a:custGeom>
              <a:avLst/>
              <a:gdLst>
                <a:gd name="T0" fmla="*/ 151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1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1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1" y="83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8DC56E25-E67F-408B-BDB5-F3BFCF65E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50" y="3298826"/>
              <a:ext cx="1327150" cy="736600"/>
            </a:xfrm>
            <a:custGeom>
              <a:avLst/>
              <a:gdLst>
                <a:gd name="T0" fmla="*/ 151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1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1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1" y="837"/>
                  </a:moveTo>
                  <a:lnTo>
                    <a:pt x="1361" y="837"/>
                  </a:lnTo>
                  <a:cubicBezTo>
                    <a:pt x="1444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4" y="0"/>
                    <a:pt x="1361" y="0"/>
                  </a:cubicBezTo>
                  <a:lnTo>
                    <a:pt x="151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1" y="837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41">
              <a:extLst>
                <a:ext uri="{FF2B5EF4-FFF2-40B4-BE49-F238E27FC236}">
                  <a16:creationId xmlns:a16="http://schemas.microsoft.com/office/drawing/2014/main" id="{05E201C6-F200-410C-AA0B-669F334C3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238" y="3368676"/>
              <a:ext cx="506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FAFE67F5-2675-4903-82E5-F6B5CD5AFA87}"/>
              </a:ext>
            </a:extLst>
          </p:cNvPr>
          <p:cNvGrpSpPr/>
          <p:nvPr/>
        </p:nvGrpSpPr>
        <p:grpSpPr>
          <a:xfrm>
            <a:off x="4349081" y="4412858"/>
            <a:ext cx="1089025" cy="198438"/>
            <a:chOff x="2843213" y="3517901"/>
            <a:chExt cx="1089025" cy="198438"/>
          </a:xfrm>
        </p:grpSpPr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A5839A08-1662-43A5-8A66-6F44F6012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517901"/>
              <a:ext cx="1089025" cy="198438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050FC4BE-B840-4CFA-9D4E-7F9AEB624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517901"/>
              <a:ext cx="1089025" cy="198438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44">
              <a:extLst>
                <a:ext uri="{FF2B5EF4-FFF2-40B4-BE49-F238E27FC236}">
                  <a16:creationId xmlns:a16="http://schemas.microsoft.com/office/drawing/2014/main" id="{28DF689A-2B9F-44A0-9F5A-65621C845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2438" y="3544888"/>
              <a:ext cx="857250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true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8F60EBE4-A13A-4498-943E-040DE33AD5EB}"/>
              </a:ext>
            </a:extLst>
          </p:cNvPr>
          <p:cNvGrpSpPr/>
          <p:nvPr/>
        </p:nvGrpSpPr>
        <p:grpSpPr>
          <a:xfrm>
            <a:off x="4349081" y="4658920"/>
            <a:ext cx="1089025" cy="200025"/>
            <a:chOff x="2843213" y="3763963"/>
            <a:chExt cx="1089025" cy="200025"/>
          </a:xfrm>
        </p:grpSpPr>
        <p:sp>
          <p:nvSpPr>
            <p:cNvPr id="51" name="Freeform 45">
              <a:extLst>
                <a:ext uri="{FF2B5EF4-FFF2-40B4-BE49-F238E27FC236}">
                  <a16:creationId xmlns:a16="http://schemas.microsoft.com/office/drawing/2014/main" id="{EF73D974-963C-4EDE-BB3A-895D6664C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763963"/>
              <a:ext cx="1089025" cy="2000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6">
              <a:extLst>
                <a:ext uri="{FF2B5EF4-FFF2-40B4-BE49-F238E27FC236}">
                  <a16:creationId xmlns:a16="http://schemas.microsoft.com/office/drawing/2014/main" id="{C176F699-7453-497C-8BC7-CB3F2943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213" y="3763963"/>
              <a:ext cx="1089025" cy="200025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89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89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952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47">
              <a:extLst>
                <a:ext uri="{FF2B5EF4-FFF2-40B4-BE49-F238E27FC236}">
                  <a16:creationId xmlns:a16="http://schemas.microsoft.com/office/drawing/2014/main" id="{E3CA2346-DDCB-45EA-A4FF-245A11CF0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1325" y="3792538"/>
              <a:ext cx="885825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false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54" name="Gruppieren 53">
            <a:extLst>
              <a:ext uri="{FF2B5EF4-FFF2-40B4-BE49-F238E27FC236}">
                <a16:creationId xmlns:a16="http://schemas.microsoft.com/office/drawing/2014/main" id="{8F06DA20-82B7-4FC8-A431-CDBDE46C8B47}"/>
              </a:ext>
            </a:extLst>
          </p:cNvPr>
          <p:cNvGrpSpPr/>
          <p:nvPr/>
        </p:nvGrpSpPr>
        <p:grpSpPr>
          <a:xfrm>
            <a:off x="5988968" y="3663558"/>
            <a:ext cx="849313" cy="747713"/>
            <a:chOff x="4483100" y="2768601"/>
            <a:chExt cx="849313" cy="747713"/>
          </a:xfrm>
        </p:grpSpPr>
        <p:sp>
          <p:nvSpPr>
            <p:cNvPr id="55" name="Rectangle 27">
              <a:extLst>
                <a:ext uri="{FF2B5EF4-FFF2-40B4-BE49-F238E27FC236}">
                  <a16:creationId xmlns:a16="http://schemas.microsoft.com/office/drawing/2014/main" id="{1C908849-DB5E-457D-B168-8E1B95403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100" y="2768601"/>
              <a:ext cx="849313" cy="7477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28">
              <a:extLst>
                <a:ext uri="{FF2B5EF4-FFF2-40B4-BE49-F238E27FC236}">
                  <a16:creationId xmlns:a16="http://schemas.microsoft.com/office/drawing/2014/main" id="{1DE519BE-10C8-4FB0-9D05-E4407C7F2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100" y="2768601"/>
              <a:ext cx="849313" cy="747713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29">
              <a:extLst>
                <a:ext uri="{FF2B5EF4-FFF2-40B4-BE49-F238E27FC236}">
                  <a16:creationId xmlns:a16="http://schemas.microsoft.com/office/drawing/2014/main" id="{C8549937-46A5-429B-AA49-36F410E4F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1063" y="2840038"/>
              <a:ext cx="50641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01BFEA2D-7A99-4B17-9698-B88ABB0F8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035301"/>
              <a:ext cx="425450" cy="373063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0C383D5E-704A-4D68-959E-95C1DA91D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035301"/>
              <a:ext cx="425450" cy="373063"/>
            </a:xfrm>
            <a:custGeom>
              <a:avLst/>
              <a:gdLst>
                <a:gd name="T0" fmla="*/ 48 w 484"/>
                <a:gd name="T1" fmla="*/ 423 h 423"/>
                <a:gd name="T2" fmla="*/ 435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5 w 484"/>
                <a:gd name="T9" fmla="*/ 0 h 423"/>
                <a:gd name="T10" fmla="*/ 48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8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8" y="423"/>
                  </a:moveTo>
                  <a:lnTo>
                    <a:pt x="435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8" y="423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" name="Gruppieren 59">
            <a:extLst>
              <a:ext uri="{FF2B5EF4-FFF2-40B4-BE49-F238E27FC236}">
                <a16:creationId xmlns:a16="http://schemas.microsoft.com/office/drawing/2014/main" id="{B4931E9C-DF77-45BA-949B-D9017E4007B3}"/>
              </a:ext>
            </a:extLst>
          </p:cNvPr>
          <p:cNvGrpSpPr/>
          <p:nvPr/>
        </p:nvGrpSpPr>
        <p:grpSpPr>
          <a:xfrm>
            <a:off x="5984206" y="4530333"/>
            <a:ext cx="849313" cy="747713"/>
            <a:chOff x="4478338" y="3635376"/>
            <a:chExt cx="849313" cy="747713"/>
          </a:xfrm>
        </p:grpSpPr>
        <p:sp>
          <p:nvSpPr>
            <p:cNvPr id="61" name="Rectangle 30">
              <a:extLst>
                <a:ext uri="{FF2B5EF4-FFF2-40B4-BE49-F238E27FC236}">
                  <a16:creationId xmlns:a16="http://schemas.microsoft.com/office/drawing/2014/main" id="{CB99B323-D7E7-44A8-B82A-594F6DBDA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635376"/>
              <a:ext cx="849313" cy="7477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31">
              <a:extLst>
                <a:ext uri="{FF2B5EF4-FFF2-40B4-BE49-F238E27FC236}">
                  <a16:creationId xmlns:a16="http://schemas.microsoft.com/office/drawing/2014/main" id="{C8A22492-6AC0-4F01-82BA-EE496C0DB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338" y="3635376"/>
              <a:ext cx="849313" cy="747713"/>
            </a:xfrm>
            <a:prstGeom prst="rect">
              <a:avLst/>
            </a:prstGeom>
            <a:noFill/>
            <a:ln w="2381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32">
              <a:extLst>
                <a:ext uri="{FF2B5EF4-FFF2-40B4-BE49-F238E27FC236}">
                  <a16:creationId xmlns:a16="http://schemas.microsoft.com/office/drawing/2014/main" id="{4CC7811F-48BD-4116-A8DB-DA401375A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113" y="3706813"/>
              <a:ext cx="449263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Rejected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4" name="Freeform 50">
              <a:extLst>
                <a:ext uri="{FF2B5EF4-FFF2-40B4-BE49-F238E27FC236}">
                  <a16:creationId xmlns:a16="http://schemas.microsoft.com/office/drawing/2014/main" id="{32B02757-C3B2-4565-9990-52762C120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933826"/>
              <a:ext cx="425450" cy="373063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1">
              <a:extLst>
                <a:ext uri="{FF2B5EF4-FFF2-40B4-BE49-F238E27FC236}">
                  <a16:creationId xmlns:a16="http://schemas.microsoft.com/office/drawing/2014/main" id="{1D3068D5-8749-47FE-8F81-476E5B89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933826"/>
              <a:ext cx="425450" cy="373063"/>
            </a:xfrm>
            <a:custGeom>
              <a:avLst/>
              <a:gdLst>
                <a:gd name="T0" fmla="*/ 48 w 484"/>
                <a:gd name="T1" fmla="*/ 424 h 424"/>
                <a:gd name="T2" fmla="*/ 435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5 w 484"/>
                <a:gd name="T9" fmla="*/ 0 h 424"/>
                <a:gd name="T10" fmla="*/ 48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8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8" y="424"/>
                  </a:moveTo>
                  <a:lnTo>
                    <a:pt x="435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5" y="0"/>
                  </a:cubicBezTo>
                  <a:lnTo>
                    <a:pt x="48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8" y="424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" name="Gruppieren 65">
            <a:extLst>
              <a:ext uri="{FF2B5EF4-FFF2-40B4-BE49-F238E27FC236}">
                <a16:creationId xmlns:a16="http://schemas.microsoft.com/office/drawing/2014/main" id="{34446E07-984E-4472-B311-655E69E7AD6C}"/>
              </a:ext>
            </a:extLst>
          </p:cNvPr>
          <p:cNvGrpSpPr/>
          <p:nvPr/>
        </p:nvGrpSpPr>
        <p:grpSpPr>
          <a:xfrm>
            <a:off x="2177331" y="4525570"/>
            <a:ext cx="138112" cy="73025"/>
            <a:chOff x="1189038" y="3630613"/>
            <a:chExt cx="138112" cy="73025"/>
          </a:xfrm>
        </p:grpSpPr>
        <p:sp>
          <p:nvSpPr>
            <p:cNvPr id="67" name="Line 52">
              <a:extLst>
                <a:ext uri="{FF2B5EF4-FFF2-40B4-BE49-F238E27FC236}">
                  <a16:creationId xmlns:a16="http://schemas.microsoft.com/office/drawing/2014/main" id="{12AA53DE-46D0-4195-85C5-20F3CF203A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9038" y="3667126"/>
              <a:ext cx="74613" cy="0"/>
            </a:xfrm>
            <a:prstGeom prst="line">
              <a:avLst/>
            </a:pr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3">
              <a:extLst>
                <a:ext uri="{FF2B5EF4-FFF2-40B4-BE49-F238E27FC236}">
                  <a16:creationId xmlns:a16="http://schemas.microsoft.com/office/drawing/2014/main" id="{0A9DBF4E-E336-4CCC-981E-5CE286A0C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3630613"/>
              <a:ext cx="73025" cy="7302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uppieren 71">
            <a:extLst>
              <a:ext uri="{FF2B5EF4-FFF2-40B4-BE49-F238E27FC236}">
                <a16:creationId xmlns:a16="http://schemas.microsoft.com/office/drawing/2014/main" id="{FB80F368-8470-4061-9609-18FA15197B50}"/>
              </a:ext>
            </a:extLst>
          </p:cNvPr>
          <p:cNvGrpSpPr/>
          <p:nvPr/>
        </p:nvGrpSpPr>
        <p:grpSpPr>
          <a:xfrm>
            <a:off x="5431756" y="4115995"/>
            <a:ext cx="769938" cy="401638"/>
            <a:chOff x="3925888" y="3221038"/>
            <a:chExt cx="769938" cy="401638"/>
          </a:xfrm>
        </p:grpSpPr>
        <p:sp>
          <p:nvSpPr>
            <p:cNvPr id="73" name="Freeform 56">
              <a:extLst>
                <a:ext uri="{FF2B5EF4-FFF2-40B4-BE49-F238E27FC236}">
                  <a16:creationId xmlns:a16="http://schemas.microsoft.com/office/drawing/2014/main" id="{0B10D827-44F9-4BF9-9F72-CB3FDBDC8F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5888" y="3246438"/>
              <a:ext cx="719138" cy="376238"/>
            </a:xfrm>
            <a:custGeom>
              <a:avLst/>
              <a:gdLst>
                <a:gd name="T0" fmla="*/ 3 w 818"/>
                <a:gd name="T1" fmla="*/ 417 h 427"/>
                <a:gd name="T2" fmla="*/ 70 w 818"/>
                <a:gd name="T3" fmla="*/ 382 h 427"/>
                <a:gd name="T4" fmla="*/ 77 w 818"/>
                <a:gd name="T5" fmla="*/ 385 h 427"/>
                <a:gd name="T6" fmla="*/ 75 w 818"/>
                <a:gd name="T7" fmla="*/ 392 h 427"/>
                <a:gd name="T8" fmla="*/ 8 w 818"/>
                <a:gd name="T9" fmla="*/ 426 h 427"/>
                <a:gd name="T10" fmla="*/ 1 w 818"/>
                <a:gd name="T11" fmla="*/ 424 h 427"/>
                <a:gd name="T12" fmla="*/ 3 w 818"/>
                <a:gd name="T13" fmla="*/ 417 h 427"/>
                <a:gd name="T14" fmla="*/ 117 w 818"/>
                <a:gd name="T15" fmla="*/ 358 h 427"/>
                <a:gd name="T16" fmla="*/ 184 w 818"/>
                <a:gd name="T17" fmla="*/ 324 h 427"/>
                <a:gd name="T18" fmla="*/ 191 w 818"/>
                <a:gd name="T19" fmla="*/ 326 h 427"/>
                <a:gd name="T20" fmla="*/ 188 w 818"/>
                <a:gd name="T21" fmla="*/ 333 h 427"/>
                <a:gd name="T22" fmla="*/ 122 w 818"/>
                <a:gd name="T23" fmla="*/ 367 h 427"/>
                <a:gd name="T24" fmla="*/ 115 w 818"/>
                <a:gd name="T25" fmla="*/ 365 h 427"/>
                <a:gd name="T26" fmla="*/ 117 w 818"/>
                <a:gd name="T27" fmla="*/ 358 h 427"/>
                <a:gd name="T28" fmla="*/ 231 w 818"/>
                <a:gd name="T29" fmla="*/ 299 h 427"/>
                <a:gd name="T30" fmla="*/ 297 w 818"/>
                <a:gd name="T31" fmla="*/ 265 h 427"/>
                <a:gd name="T32" fmla="*/ 304 w 818"/>
                <a:gd name="T33" fmla="*/ 267 h 427"/>
                <a:gd name="T34" fmla="*/ 302 w 818"/>
                <a:gd name="T35" fmla="*/ 274 h 427"/>
                <a:gd name="T36" fmla="*/ 236 w 818"/>
                <a:gd name="T37" fmla="*/ 309 h 427"/>
                <a:gd name="T38" fmla="*/ 229 w 818"/>
                <a:gd name="T39" fmla="*/ 306 h 427"/>
                <a:gd name="T40" fmla="*/ 231 w 818"/>
                <a:gd name="T41" fmla="*/ 299 h 427"/>
                <a:gd name="T42" fmla="*/ 345 w 818"/>
                <a:gd name="T43" fmla="*/ 240 h 427"/>
                <a:gd name="T44" fmla="*/ 411 w 818"/>
                <a:gd name="T45" fmla="*/ 206 h 427"/>
                <a:gd name="T46" fmla="*/ 418 w 818"/>
                <a:gd name="T47" fmla="*/ 209 h 427"/>
                <a:gd name="T48" fmla="*/ 416 w 818"/>
                <a:gd name="T49" fmla="*/ 216 h 427"/>
                <a:gd name="T50" fmla="*/ 350 w 818"/>
                <a:gd name="T51" fmla="*/ 250 h 427"/>
                <a:gd name="T52" fmla="*/ 342 w 818"/>
                <a:gd name="T53" fmla="*/ 248 h 427"/>
                <a:gd name="T54" fmla="*/ 345 w 818"/>
                <a:gd name="T55" fmla="*/ 240 h 427"/>
                <a:gd name="T56" fmla="*/ 458 w 818"/>
                <a:gd name="T57" fmla="*/ 182 h 427"/>
                <a:gd name="T58" fmla="*/ 525 w 818"/>
                <a:gd name="T59" fmla="*/ 148 h 427"/>
                <a:gd name="T60" fmla="*/ 532 w 818"/>
                <a:gd name="T61" fmla="*/ 150 h 427"/>
                <a:gd name="T62" fmla="*/ 530 w 818"/>
                <a:gd name="T63" fmla="*/ 157 h 427"/>
                <a:gd name="T64" fmla="*/ 463 w 818"/>
                <a:gd name="T65" fmla="*/ 191 h 427"/>
                <a:gd name="T66" fmla="*/ 456 w 818"/>
                <a:gd name="T67" fmla="*/ 189 h 427"/>
                <a:gd name="T68" fmla="*/ 458 w 818"/>
                <a:gd name="T69" fmla="*/ 182 h 427"/>
                <a:gd name="T70" fmla="*/ 572 w 818"/>
                <a:gd name="T71" fmla="*/ 123 h 427"/>
                <a:gd name="T72" fmla="*/ 639 w 818"/>
                <a:gd name="T73" fmla="*/ 89 h 427"/>
                <a:gd name="T74" fmla="*/ 646 w 818"/>
                <a:gd name="T75" fmla="*/ 91 h 427"/>
                <a:gd name="T76" fmla="*/ 643 w 818"/>
                <a:gd name="T77" fmla="*/ 98 h 427"/>
                <a:gd name="T78" fmla="*/ 577 w 818"/>
                <a:gd name="T79" fmla="*/ 133 h 427"/>
                <a:gd name="T80" fmla="*/ 570 w 818"/>
                <a:gd name="T81" fmla="*/ 130 h 427"/>
                <a:gd name="T82" fmla="*/ 572 w 818"/>
                <a:gd name="T83" fmla="*/ 123 h 427"/>
                <a:gd name="T84" fmla="*/ 686 w 818"/>
                <a:gd name="T85" fmla="*/ 64 h 427"/>
                <a:gd name="T86" fmla="*/ 752 w 818"/>
                <a:gd name="T87" fmla="*/ 30 h 427"/>
                <a:gd name="T88" fmla="*/ 760 w 818"/>
                <a:gd name="T89" fmla="*/ 32 h 427"/>
                <a:gd name="T90" fmla="*/ 757 w 818"/>
                <a:gd name="T91" fmla="*/ 40 h 427"/>
                <a:gd name="T92" fmla="*/ 691 w 818"/>
                <a:gd name="T93" fmla="*/ 74 h 427"/>
                <a:gd name="T94" fmla="*/ 684 w 818"/>
                <a:gd name="T95" fmla="*/ 72 h 427"/>
                <a:gd name="T96" fmla="*/ 686 w 818"/>
                <a:gd name="T97" fmla="*/ 64 h 427"/>
                <a:gd name="T98" fmla="*/ 800 w 818"/>
                <a:gd name="T99" fmla="*/ 6 h 427"/>
                <a:gd name="T100" fmla="*/ 809 w 818"/>
                <a:gd name="T101" fmla="*/ 1 h 427"/>
                <a:gd name="T102" fmla="*/ 816 w 818"/>
                <a:gd name="T103" fmla="*/ 3 h 427"/>
                <a:gd name="T104" fmla="*/ 814 w 818"/>
                <a:gd name="T105" fmla="*/ 10 h 427"/>
                <a:gd name="T106" fmla="*/ 805 w 818"/>
                <a:gd name="T107" fmla="*/ 15 h 427"/>
                <a:gd name="T108" fmla="*/ 797 w 818"/>
                <a:gd name="T109" fmla="*/ 13 h 427"/>
                <a:gd name="T110" fmla="*/ 800 w 818"/>
                <a:gd name="T111" fmla="*/ 6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18" h="427">
                  <a:moveTo>
                    <a:pt x="3" y="417"/>
                  </a:moveTo>
                  <a:lnTo>
                    <a:pt x="70" y="382"/>
                  </a:lnTo>
                  <a:cubicBezTo>
                    <a:pt x="72" y="381"/>
                    <a:pt x="76" y="382"/>
                    <a:pt x="77" y="385"/>
                  </a:cubicBezTo>
                  <a:cubicBezTo>
                    <a:pt x="78" y="387"/>
                    <a:pt x="77" y="390"/>
                    <a:pt x="75" y="392"/>
                  </a:cubicBezTo>
                  <a:lnTo>
                    <a:pt x="8" y="426"/>
                  </a:lnTo>
                  <a:cubicBezTo>
                    <a:pt x="6" y="427"/>
                    <a:pt x="2" y="426"/>
                    <a:pt x="1" y="424"/>
                  </a:cubicBezTo>
                  <a:cubicBezTo>
                    <a:pt x="0" y="421"/>
                    <a:pt x="1" y="418"/>
                    <a:pt x="3" y="417"/>
                  </a:cubicBezTo>
                  <a:close/>
                  <a:moveTo>
                    <a:pt x="117" y="358"/>
                  </a:moveTo>
                  <a:lnTo>
                    <a:pt x="184" y="324"/>
                  </a:lnTo>
                  <a:cubicBezTo>
                    <a:pt x="186" y="322"/>
                    <a:pt x="189" y="323"/>
                    <a:pt x="191" y="326"/>
                  </a:cubicBezTo>
                  <a:cubicBezTo>
                    <a:pt x="192" y="329"/>
                    <a:pt x="191" y="332"/>
                    <a:pt x="188" y="333"/>
                  </a:cubicBezTo>
                  <a:lnTo>
                    <a:pt x="122" y="367"/>
                  </a:lnTo>
                  <a:cubicBezTo>
                    <a:pt x="119" y="369"/>
                    <a:pt x="116" y="368"/>
                    <a:pt x="115" y="365"/>
                  </a:cubicBezTo>
                  <a:cubicBezTo>
                    <a:pt x="114" y="362"/>
                    <a:pt x="115" y="359"/>
                    <a:pt x="117" y="358"/>
                  </a:cubicBezTo>
                  <a:close/>
                  <a:moveTo>
                    <a:pt x="231" y="299"/>
                  </a:moveTo>
                  <a:lnTo>
                    <a:pt x="297" y="265"/>
                  </a:lnTo>
                  <a:cubicBezTo>
                    <a:pt x="300" y="264"/>
                    <a:pt x="303" y="265"/>
                    <a:pt x="304" y="267"/>
                  </a:cubicBezTo>
                  <a:cubicBezTo>
                    <a:pt x="306" y="270"/>
                    <a:pt x="305" y="273"/>
                    <a:pt x="302" y="274"/>
                  </a:cubicBezTo>
                  <a:lnTo>
                    <a:pt x="236" y="309"/>
                  </a:lnTo>
                  <a:cubicBezTo>
                    <a:pt x="233" y="310"/>
                    <a:pt x="230" y="309"/>
                    <a:pt x="229" y="306"/>
                  </a:cubicBezTo>
                  <a:cubicBezTo>
                    <a:pt x="227" y="304"/>
                    <a:pt x="228" y="301"/>
                    <a:pt x="231" y="299"/>
                  </a:cubicBezTo>
                  <a:close/>
                  <a:moveTo>
                    <a:pt x="345" y="240"/>
                  </a:moveTo>
                  <a:lnTo>
                    <a:pt x="411" y="206"/>
                  </a:lnTo>
                  <a:cubicBezTo>
                    <a:pt x="414" y="205"/>
                    <a:pt x="417" y="206"/>
                    <a:pt x="418" y="209"/>
                  </a:cubicBezTo>
                  <a:cubicBezTo>
                    <a:pt x="420" y="211"/>
                    <a:pt x="419" y="214"/>
                    <a:pt x="416" y="216"/>
                  </a:cubicBezTo>
                  <a:lnTo>
                    <a:pt x="350" y="250"/>
                  </a:lnTo>
                  <a:cubicBezTo>
                    <a:pt x="347" y="251"/>
                    <a:pt x="344" y="250"/>
                    <a:pt x="342" y="248"/>
                  </a:cubicBezTo>
                  <a:cubicBezTo>
                    <a:pt x="341" y="245"/>
                    <a:pt x="342" y="242"/>
                    <a:pt x="345" y="240"/>
                  </a:cubicBezTo>
                  <a:close/>
                  <a:moveTo>
                    <a:pt x="458" y="182"/>
                  </a:moveTo>
                  <a:lnTo>
                    <a:pt x="525" y="148"/>
                  </a:lnTo>
                  <a:cubicBezTo>
                    <a:pt x="527" y="146"/>
                    <a:pt x="531" y="147"/>
                    <a:pt x="532" y="150"/>
                  </a:cubicBezTo>
                  <a:cubicBezTo>
                    <a:pt x="533" y="152"/>
                    <a:pt x="532" y="156"/>
                    <a:pt x="530" y="157"/>
                  </a:cubicBezTo>
                  <a:lnTo>
                    <a:pt x="463" y="191"/>
                  </a:lnTo>
                  <a:cubicBezTo>
                    <a:pt x="461" y="193"/>
                    <a:pt x="458" y="192"/>
                    <a:pt x="456" y="189"/>
                  </a:cubicBezTo>
                  <a:cubicBezTo>
                    <a:pt x="455" y="186"/>
                    <a:pt x="456" y="183"/>
                    <a:pt x="458" y="182"/>
                  </a:cubicBezTo>
                  <a:close/>
                  <a:moveTo>
                    <a:pt x="572" y="123"/>
                  </a:moveTo>
                  <a:lnTo>
                    <a:pt x="639" y="89"/>
                  </a:lnTo>
                  <a:cubicBezTo>
                    <a:pt x="641" y="88"/>
                    <a:pt x="644" y="89"/>
                    <a:pt x="646" y="91"/>
                  </a:cubicBezTo>
                  <a:cubicBezTo>
                    <a:pt x="647" y="94"/>
                    <a:pt x="646" y="97"/>
                    <a:pt x="643" y="98"/>
                  </a:cubicBezTo>
                  <a:lnTo>
                    <a:pt x="577" y="133"/>
                  </a:lnTo>
                  <a:cubicBezTo>
                    <a:pt x="574" y="134"/>
                    <a:pt x="571" y="133"/>
                    <a:pt x="570" y="130"/>
                  </a:cubicBezTo>
                  <a:cubicBezTo>
                    <a:pt x="569" y="128"/>
                    <a:pt x="570" y="124"/>
                    <a:pt x="572" y="123"/>
                  </a:cubicBezTo>
                  <a:close/>
                  <a:moveTo>
                    <a:pt x="686" y="64"/>
                  </a:moveTo>
                  <a:lnTo>
                    <a:pt x="752" y="30"/>
                  </a:lnTo>
                  <a:cubicBezTo>
                    <a:pt x="755" y="29"/>
                    <a:pt x="758" y="30"/>
                    <a:pt x="760" y="32"/>
                  </a:cubicBezTo>
                  <a:cubicBezTo>
                    <a:pt x="761" y="35"/>
                    <a:pt x="760" y="38"/>
                    <a:pt x="757" y="40"/>
                  </a:cubicBezTo>
                  <a:lnTo>
                    <a:pt x="691" y="74"/>
                  </a:lnTo>
                  <a:cubicBezTo>
                    <a:pt x="688" y="75"/>
                    <a:pt x="685" y="74"/>
                    <a:pt x="684" y="72"/>
                  </a:cubicBezTo>
                  <a:cubicBezTo>
                    <a:pt x="682" y="69"/>
                    <a:pt x="683" y="66"/>
                    <a:pt x="686" y="64"/>
                  </a:cubicBezTo>
                  <a:close/>
                  <a:moveTo>
                    <a:pt x="800" y="6"/>
                  </a:moveTo>
                  <a:lnTo>
                    <a:pt x="809" y="1"/>
                  </a:lnTo>
                  <a:cubicBezTo>
                    <a:pt x="812" y="0"/>
                    <a:pt x="815" y="1"/>
                    <a:pt x="816" y="3"/>
                  </a:cubicBezTo>
                  <a:cubicBezTo>
                    <a:pt x="818" y="6"/>
                    <a:pt x="817" y="9"/>
                    <a:pt x="814" y="10"/>
                  </a:cubicBezTo>
                  <a:lnTo>
                    <a:pt x="805" y="15"/>
                  </a:lnTo>
                  <a:cubicBezTo>
                    <a:pt x="802" y="17"/>
                    <a:pt x="799" y="16"/>
                    <a:pt x="797" y="13"/>
                  </a:cubicBezTo>
                  <a:cubicBezTo>
                    <a:pt x="796" y="10"/>
                    <a:pt x="797" y="7"/>
                    <a:pt x="800" y="6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7">
              <a:extLst>
                <a:ext uri="{FF2B5EF4-FFF2-40B4-BE49-F238E27FC236}">
                  <a16:creationId xmlns:a16="http://schemas.microsoft.com/office/drawing/2014/main" id="{A3472F71-95B0-487D-8839-8FE2852A4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3221038"/>
              <a:ext cx="80963" cy="66675"/>
            </a:xfrm>
            <a:custGeom>
              <a:avLst/>
              <a:gdLst>
                <a:gd name="T0" fmla="*/ 0 w 51"/>
                <a:gd name="T1" fmla="*/ 1 h 42"/>
                <a:gd name="T2" fmla="*/ 51 w 51"/>
                <a:gd name="T3" fmla="*/ 0 h 42"/>
                <a:gd name="T4" fmla="*/ 20 w 51"/>
                <a:gd name="T5" fmla="*/ 42 h 42"/>
                <a:gd name="T6" fmla="*/ 0 w 51"/>
                <a:gd name="T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2">
                  <a:moveTo>
                    <a:pt x="0" y="1"/>
                  </a:moveTo>
                  <a:lnTo>
                    <a:pt x="51" y="0"/>
                  </a:lnTo>
                  <a:lnTo>
                    <a:pt x="20" y="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uppieren 74">
            <a:extLst>
              <a:ext uri="{FF2B5EF4-FFF2-40B4-BE49-F238E27FC236}">
                <a16:creationId xmlns:a16="http://schemas.microsoft.com/office/drawing/2014/main" id="{75A8FBF0-A84C-441C-B800-E2A352D73BF8}"/>
              </a:ext>
            </a:extLst>
          </p:cNvPr>
          <p:cNvGrpSpPr/>
          <p:nvPr/>
        </p:nvGrpSpPr>
        <p:grpSpPr>
          <a:xfrm>
            <a:off x="5431756" y="4754170"/>
            <a:ext cx="769938" cy="273051"/>
            <a:chOff x="3925888" y="3859213"/>
            <a:chExt cx="769938" cy="273051"/>
          </a:xfrm>
        </p:grpSpPr>
        <p:sp>
          <p:nvSpPr>
            <p:cNvPr id="76" name="Freeform 58">
              <a:extLst>
                <a:ext uri="{FF2B5EF4-FFF2-40B4-BE49-F238E27FC236}">
                  <a16:creationId xmlns:a16="http://schemas.microsoft.com/office/drawing/2014/main" id="{6A95E1BD-EC66-4C19-AD64-97487F341E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5888" y="3859213"/>
              <a:ext cx="712788" cy="246063"/>
            </a:xfrm>
            <a:custGeom>
              <a:avLst/>
              <a:gdLst>
                <a:gd name="T0" fmla="*/ 8 w 811"/>
                <a:gd name="T1" fmla="*/ 1 h 279"/>
                <a:gd name="T2" fmla="*/ 78 w 811"/>
                <a:gd name="T3" fmla="*/ 25 h 279"/>
                <a:gd name="T4" fmla="*/ 82 w 811"/>
                <a:gd name="T5" fmla="*/ 32 h 279"/>
                <a:gd name="T6" fmla="*/ 75 w 811"/>
                <a:gd name="T7" fmla="*/ 35 h 279"/>
                <a:gd name="T8" fmla="*/ 4 w 811"/>
                <a:gd name="T9" fmla="*/ 11 h 279"/>
                <a:gd name="T10" fmla="*/ 1 w 811"/>
                <a:gd name="T11" fmla="*/ 5 h 279"/>
                <a:gd name="T12" fmla="*/ 8 w 811"/>
                <a:gd name="T13" fmla="*/ 1 h 279"/>
                <a:gd name="T14" fmla="*/ 129 w 811"/>
                <a:gd name="T15" fmla="*/ 42 h 279"/>
                <a:gd name="T16" fmla="*/ 200 w 811"/>
                <a:gd name="T17" fmla="*/ 65 h 279"/>
                <a:gd name="T18" fmla="*/ 203 w 811"/>
                <a:gd name="T19" fmla="*/ 72 h 279"/>
                <a:gd name="T20" fmla="*/ 196 w 811"/>
                <a:gd name="T21" fmla="*/ 76 h 279"/>
                <a:gd name="T22" fmla="*/ 126 w 811"/>
                <a:gd name="T23" fmla="*/ 52 h 279"/>
                <a:gd name="T24" fmla="*/ 122 w 811"/>
                <a:gd name="T25" fmla="*/ 45 h 279"/>
                <a:gd name="T26" fmla="*/ 129 w 811"/>
                <a:gd name="T27" fmla="*/ 42 h 279"/>
                <a:gd name="T28" fmla="*/ 250 w 811"/>
                <a:gd name="T29" fmla="*/ 82 h 279"/>
                <a:gd name="T30" fmla="*/ 321 w 811"/>
                <a:gd name="T31" fmla="*/ 106 h 279"/>
                <a:gd name="T32" fmla="*/ 325 w 811"/>
                <a:gd name="T33" fmla="*/ 113 h 279"/>
                <a:gd name="T34" fmla="*/ 318 w 811"/>
                <a:gd name="T35" fmla="*/ 116 h 279"/>
                <a:gd name="T36" fmla="*/ 247 w 811"/>
                <a:gd name="T37" fmla="*/ 92 h 279"/>
                <a:gd name="T38" fmla="*/ 244 w 811"/>
                <a:gd name="T39" fmla="*/ 86 h 279"/>
                <a:gd name="T40" fmla="*/ 250 w 811"/>
                <a:gd name="T41" fmla="*/ 82 h 279"/>
                <a:gd name="T42" fmla="*/ 372 w 811"/>
                <a:gd name="T43" fmla="*/ 123 h 279"/>
                <a:gd name="T44" fmla="*/ 443 w 811"/>
                <a:gd name="T45" fmla="*/ 147 h 279"/>
                <a:gd name="T46" fmla="*/ 446 w 811"/>
                <a:gd name="T47" fmla="*/ 153 h 279"/>
                <a:gd name="T48" fmla="*/ 439 w 811"/>
                <a:gd name="T49" fmla="*/ 157 h 279"/>
                <a:gd name="T50" fmla="*/ 368 w 811"/>
                <a:gd name="T51" fmla="*/ 133 h 279"/>
                <a:gd name="T52" fmla="*/ 365 w 811"/>
                <a:gd name="T53" fmla="*/ 126 h 279"/>
                <a:gd name="T54" fmla="*/ 372 w 811"/>
                <a:gd name="T55" fmla="*/ 123 h 279"/>
                <a:gd name="T56" fmla="*/ 493 w 811"/>
                <a:gd name="T57" fmla="*/ 163 h 279"/>
                <a:gd name="T58" fmla="*/ 564 w 811"/>
                <a:gd name="T59" fmla="*/ 187 h 279"/>
                <a:gd name="T60" fmla="*/ 567 w 811"/>
                <a:gd name="T61" fmla="*/ 194 h 279"/>
                <a:gd name="T62" fmla="*/ 561 w 811"/>
                <a:gd name="T63" fmla="*/ 197 h 279"/>
                <a:gd name="T64" fmla="*/ 490 w 811"/>
                <a:gd name="T65" fmla="*/ 174 h 279"/>
                <a:gd name="T66" fmla="*/ 486 w 811"/>
                <a:gd name="T67" fmla="*/ 167 h 279"/>
                <a:gd name="T68" fmla="*/ 493 w 811"/>
                <a:gd name="T69" fmla="*/ 163 h 279"/>
                <a:gd name="T70" fmla="*/ 615 w 811"/>
                <a:gd name="T71" fmla="*/ 204 h 279"/>
                <a:gd name="T72" fmla="*/ 685 w 811"/>
                <a:gd name="T73" fmla="*/ 228 h 279"/>
                <a:gd name="T74" fmla="*/ 689 w 811"/>
                <a:gd name="T75" fmla="*/ 234 h 279"/>
                <a:gd name="T76" fmla="*/ 682 w 811"/>
                <a:gd name="T77" fmla="*/ 238 h 279"/>
                <a:gd name="T78" fmla="*/ 611 w 811"/>
                <a:gd name="T79" fmla="*/ 214 h 279"/>
                <a:gd name="T80" fmla="*/ 608 w 811"/>
                <a:gd name="T81" fmla="*/ 207 h 279"/>
                <a:gd name="T82" fmla="*/ 615 w 811"/>
                <a:gd name="T83" fmla="*/ 204 h 279"/>
                <a:gd name="T84" fmla="*/ 736 w 811"/>
                <a:gd name="T85" fmla="*/ 245 h 279"/>
                <a:gd name="T86" fmla="*/ 807 w 811"/>
                <a:gd name="T87" fmla="*/ 268 h 279"/>
                <a:gd name="T88" fmla="*/ 810 w 811"/>
                <a:gd name="T89" fmla="*/ 275 h 279"/>
                <a:gd name="T90" fmla="*/ 803 w 811"/>
                <a:gd name="T91" fmla="*/ 278 h 279"/>
                <a:gd name="T92" fmla="*/ 733 w 811"/>
                <a:gd name="T93" fmla="*/ 255 h 279"/>
                <a:gd name="T94" fmla="*/ 729 w 811"/>
                <a:gd name="T95" fmla="*/ 248 h 279"/>
                <a:gd name="T96" fmla="*/ 736 w 811"/>
                <a:gd name="T97" fmla="*/ 24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1" h="279">
                  <a:moveTo>
                    <a:pt x="8" y="1"/>
                  </a:moveTo>
                  <a:lnTo>
                    <a:pt x="78" y="25"/>
                  </a:lnTo>
                  <a:cubicBezTo>
                    <a:pt x="81" y="26"/>
                    <a:pt x="83" y="29"/>
                    <a:pt x="82" y="32"/>
                  </a:cubicBezTo>
                  <a:cubicBezTo>
                    <a:pt x="81" y="34"/>
                    <a:pt x="78" y="36"/>
                    <a:pt x="75" y="35"/>
                  </a:cubicBezTo>
                  <a:lnTo>
                    <a:pt x="4" y="11"/>
                  </a:lnTo>
                  <a:cubicBezTo>
                    <a:pt x="1" y="10"/>
                    <a:pt x="0" y="7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lose/>
                  <a:moveTo>
                    <a:pt x="129" y="42"/>
                  </a:moveTo>
                  <a:lnTo>
                    <a:pt x="200" y="65"/>
                  </a:lnTo>
                  <a:cubicBezTo>
                    <a:pt x="203" y="66"/>
                    <a:pt x="204" y="69"/>
                    <a:pt x="203" y="72"/>
                  </a:cubicBezTo>
                  <a:cubicBezTo>
                    <a:pt x="202" y="75"/>
                    <a:pt x="199" y="77"/>
                    <a:pt x="196" y="76"/>
                  </a:cubicBezTo>
                  <a:lnTo>
                    <a:pt x="126" y="52"/>
                  </a:lnTo>
                  <a:cubicBezTo>
                    <a:pt x="123" y="51"/>
                    <a:pt x="121" y="48"/>
                    <a:pt x="122" y="45"/>
                  </a:cubicBezTo>
                  <a:cubicBezTo>
                    <a:pt x="123" y="42"/>
                    <a:pt x="126" y="41"/>
                    <a:pt x="129" y="42"/>
                  </a:cubicBezTo>
                  <a:close/>
                  <a:moveTo>
                    <a:pt x="250" y="82"/>
                  </a:moveTo>
                  <a:lnTo>
                    <a:pt x="321" y="106"/>
                  </a:lnTo>
                  <a:cubicBezTo>
                    <a:pt x="324" y="107"/>
                    <a:pt x="326" y="110"/>
                    <a:pt x="325" y="113"/>
                  </a:cubicBezTo>
                  <a:cubicBezTo>
                    <a:pt x="324" y="116"/>
                    <a:pt x="321" y="117"/>
                    <a:pt x="318" y="116"/>
                  </a:cubicBezTo>
                  <a:lnTo>
                    <a:pt x="247" y="92"/>
                  </a:lnTo>
                  <a:cubicBezTo>
                    <a:pt x="244" y="92"/>
                    <a:pt x="243" y="89"/>
                    <a:pt x="244" y="86"/>
                  </a:cubicBezTo>
                  <a:cubicBezTo>
                    <a:pt x="245" y="83"/>
                    <a:pt x="248" y="81"/>
                    <a:pt x="250" y="82"/>
                  </a:cubicBezTo>
                  <a:close/>
                  <a:moveTo>
                    <a:pt x="372" y="123"/>
                  </a:moveTo>
                  <a:lnTo>
                    <a:pt x="443" y="147"/>
                  </a:lnTo>
                  <a:cubicBezTo>
                    <a:pt x="445" y="148"/>
                    <a:pt x="447" y="151"/>
                    <a:pt x="446" y="153"/>
                  </a:cubicBezTo>
                  <a:cubicBezTo>
                    <a:pt x="445" y="156"/>
                    <a:pt x="442" y="158"/>
                    <a:pt x="439" y="157"/>
                  </a:cubicBezTo>
                  <a:lnTo>
                    <a:pt x="368" y="133"/>
                  </a:lnTo>
                  <a:cubicBezTo>
                    <a:pt x="366" y="132"/>
                    <a:pt x="364" y="129"/>
                    <a:pt x="365" y="126"/>
                  </a:cubicBezTo>
                  <a:cubicBezTo>
                    <a:pt x="366" y="123"/>
                    <a:pt x="369" y="122"/>
                    <a:pt x="372" y="123"/>
                  </a:cubicBezTo>
                  <a:close/>
                  <a:moveTo>
                    <a:pt x="493" y="163"/>
                  </a:moveTo>
                  <a:lnTo>
                    <a:pt x="564" y="187"/>
                  </a:lnTo>
                  <a:cubicBezTo>
                    <a:pt x="567" y="188"/>
                    <a:pt x="568" y="191"/>
                    <a:pt x="567" y="194"/>
                  </a:cubicBezTo>
                  <a:cubicBezTo>
                    <a:pt x="566" y="197"/>
                    <a:pt x="563" y="198"/>
                    <a:pt x="561" y="197"/>
                  </a:cubicBezTo>
                  <a:lnTo>
                    <a:pt x="490" y="174"/>
                  </a:lnTo>
                  <a:cubicBezTo>
                    <a:pt x="487" y="173"/>
                    <a:pt x="486" y="170"/>
                    <a:pt x="486" y="167"/>
                  </a:cubicBezTo>
                  <a:cubicBezTo>
                    <a:pt x="487" y="164"/>
                    <a:pt x="490" y="163"/>
                    <a:pt x="493" y="163"/>
                  </a:cubicBezTo>
                  <a:close/>
                  <a:moveTo>
                    <a:pt x="615" y="204"/>
                  </a:moveTo>
                  <a:lnTo>
                    <a:pt x="685" y="228"/>
                  </a:lnTo>
                  <a:cubicBezTo>
                    <a:pt x="688" y="229"/>
                    <a:pt x="690" y="232"/>
                    <a:pt x="689" y="234"/>
                  </a:cubicBezTo>
                  <a:cubicBezTo>
                    <a:pt x="688" y="237"/>
                    <a:pt x="685" y="239"/>
                    <a:pt x="682" y="238"/>
                  </a:cubicBezTo>
                  <a:lnTo>
                    <a:pt x="611" y="214"/>
                  </a:lnTo>
                  <a:cubicBezTo>
                    <a:pt x="608" y="213"/>
                    <a:pt x="607" y="210"/>
                    <a:pt x="608" y="207"/>
                  </a:cubicBezTo>
                  <a:cubicBezTo>
                    <a:pt x="609" y="205"/>
                    <a:pt x="612" y="203"/>
                    <a:pt x="615" y="204"/>
                  </a:cubicBezTo>
                  <a:close/>
                  <a:moveTo>
                    <a:pt x="736" y="245"/>
                  </a:moveTo>
                  <a:lnTo>
                    <a:pt x="807" y="268"/>
                  </a:lnTo>
                  <a:cubicBezTo>
                    <a:pt x="810" y="269"/>
                    <a:pt x="811" y="272"/>
                    <a:pt x="810" y="275"/>
                  </a:cubicBezTo>
                  <a:cubicBezTo>
                    <a:pt x="809" y="278"/>
                    <a:pt x="806" y="279"/>
                    <a:pt x="803" y="278"/>
                  </a:cubicBezTo>
                  <a:lnTo>
                    <a:pt x="733" y="255"/>
                  </a:lnTo>
                  <a:cubicBezTo>
                    <a:pt x="730" y="254"/>
                    <a:pt x="728" y="251"/>
                    <a:pt x="729" y="248"/>
                  </a:cubicBezTo>
                  <a:cubicBezTo>
                    <a:pt x="730" y="245"/>
                    <a:pt x="733" y="244"/>
                    <a:pt x="736" y="24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9">
              <a:extLst>
                <a:ext uri="{FF2B5EF4-FFF2-40B4-BE49-F238E27FC236}">
                  <a16:creationId xmlns:a16="http://schemas.microsoft.com/office/drawing/2014/main" id="{5DBC01DA-BB38-4DF0-AC89-6D7754960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863" y="4064001"/>
              <a:ext cx="80963" cy="68263"/>
            </a:xfrm>
            <a:custGeom>
              <a:avLst/>
              <a:gdLst>
                <a:gd name="T0" fmla="*/ 15 w 51"/>
                <a:gd name="T1" fmla="*/ 0 h 43"/>
                <a:gd name="T2" fmla="*/ 51 w 51"/>
                <a:gd name="T3" fmla="*/ 36 h 43"/>
                <a:gd name="T4" fmla="*/ 0 w 51"/>
                <a:gd name="T5" fmla="*/ 43 h 43"/>
                <a:gd name="T6" fmla="*/ 15 w 51"/>
                <a:gd name="T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43">
                  <a:moveTo>
                    <a:pt x="15" y="0"/>
                  </a:moveTo>
                  <a:lnTo>
                    <a:pt x="51" y="36"/>
                  </a:lnTo>
                  <a:lnTo>
                    <a:pt x="0" y="4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10EE8BF8-C627-4B6E-8A67-AFD354F5EA02}"/>
              </a:ext>
            </a:extLst>
          </p:cNvPr>
          <p:cNvGrpSpPr/>
          <p:nvPr/>
        </p:nvGrpSpPr>
        <p:grpSpPr>
          <a:xfrm>
            <a:off x="1115616" y="3344470"/>
            <a:ext cx="6083027" cy="2381250"/>
            <a:chOff x="63500" y="2449513"/>
            <a:chExt cx="5629275" cy="2381250"/>
          </a:xfrm>
        </p:grpSpPr>
        <p:sp>
          <p:nvSpPr>
            <p:cNvPr id="79" name="Freeform 5">
              <a:extLst>
                <a:ext uri="{FF2B5EF4-FFF2-40B4-BE49-F238E27FC236}">
                  <a16:creationId xmlns:a16="http://schemas.microsoft.com/office/drawing/2014/main" id="{DF44F390-7AA9-44D0-8387-809FDCC3C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2449513"/>
              <a:ext cx="5629275" cy="2381250"/>
            </a:xfrm>
            <a:custGeom>
              <a:avLst/>
              <a:gdLst>
                <a:gd name="T0" fmla="*/ 354 w 3546"/>
                <a:gd name="T1" fmla="*/ 1500 h 1500"/>
                <a:gd name="T2" fmla="*/ 3191 w 3546"/>
                <a:gd name="T3" fmla="*/ 1500 h 1500"/>
                <a:gd name="T4" fmla="*/ 3546 w 3546"/>
                <a:gd name="T5" fmla="*/ 1144 h 1500"/>
                <a:gd name="T6" fmla="*/ 3546 w 3546"/>
                <a:gd name="T7" fmla="*/ 356 h 1500"/>
                <a:gd name="T8" fmla="*/ 3191 w 3546"/>
                <a:gd name="T9" fmla="*/ 0 h 1500"/>
                <a:gd name="T10" fmla="*/ 354 w 3546"/>
                <a:gd name="T11" fmla="*/ 0 h 1500"/>
                <a:gd name="T12" fmla="*/ 0 w 3546"/>
                <a:gd name="T13" fmla="*/ 356 h 1500"/>
                <a:gd name="T14" fmla="*/ 0 w 3546"/>
                <a:gd name="T15" fmla="*/ 1144 h 1500"/>
                <a:gd name="T16" fmla="*/ 354 w 3546"/>
                <a:gd name="T17" fmla="*/ 1500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6" h="1500">
                  <a:moveTo>
                    <a:pt x="354" y="1500"/>
                  </a:moveTo>
                  <a:lnTo>
                    <a:pt x="3191" y="1500"/>
                  </a:lnTo>
                  <a:lnTo>
                    <a:pt x="3546" y="1144"/>
                  </a:lnTo>
                  <a:lnTo>
                    <a:pt x="3546" y="356"/>
                  </a:lnTo>
                  <a:lnTo>
                    <a:pt x="3191" y="0"/>
                  </a:lnTo>
                  <a:lnTo>
                    <a:pt x="354" y="0"/>
                  </a:lnTo>
                  <a:lnTo>
                    <a:pt x="0" y="356"/>
                  </a:lnTo>
                  <a:lnTo>
                    <a:pt x="0" y="1144"/>
                  </a:lnTo>
                  <a:lnTo>
                    <a:pt x="354" y="1500"/>
                  </a:lnTo>
                  <a:close/>
                </a:path>
              </a:pathLst>
            </a:custGeom>
            <a:noFill/>
            <a:ln w="285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60">
              <a:extLst>
                <a:ext uri="{FF2B5EF4-FFF2-40B4-BE49-F238E27FC236}">
                  <a16:creationId xmlns:a16="http://schemas.microsoft.com/office/drawing/2014/main" id="{7D71B161-4118-4B4F-9E17-0C68BAA94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375" y="2524126"/>
              <a:ext cx="6604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Transfer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" name="Freeform 61">
              <a:extLst>
                <a:ext uri="{FF2B5EF4-FFF2-40B4-BE49-F238E27FC236}">
                  <a16:creationId xmlns:a16="http://schemas.microsoft.com/office/drawing/2014/main" id="{8DFC143E-B68E-470D-8317-EB9499D8E8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950" y="4437063"/>
              <a:ext cx="5278438" cy="4763"/>
            </a:xfrm>
            <a:custGeom>
              <a:avLst/>
              <a:gdLst>
                <a:gd name="T0" fmla="*/ 83 w 6011"/>
                <a:gd name="T1" fmla="*/ 0 h 5"/>
                <a:gd name="T2" fmla="*/ 179 w 6011"/>
                <a:gd name="T3" fmla="*/ 0 h 5"/>
                <a:gd name="T4" fmla="*/ 275 w 6011"/>
                <a:gd name="T5" fmla="*/ 0 h 5"/>
                <a:gd name="T6" fmla="*/ 371 w 6011"/>
                <a:gd name="T7" fmla="*/ 0 h 5"/>
                <a:gd name="T8" fmla="*/ 467 w 6011"/>
                <a:gd name="T9" fmla="*/ 0 h 5"/>
                <a:gd name="T10" fmla="*/ 563 w 6011"/>
                <a:gd name="T11" fmla="*/ 0 h 5"/>
                <a:gd name="T12" fmla="*/ 659 w 6011"/>
                <a:gd name="T13" fmla="*/ 0 h 5"/>
                <a:gd name="T14" fmla="*/ 755 w 6011"/>
                <a:gd name="T15" fmla="*/ 0 h 5"/>
                <a:gd name="T16" fmla="*/ 851 w 6011"/>
                <a:gd name="T17" fmla="*/ 0 h 5"/>
                <a:gd name="T18" fmla="*/ 947 w 6011"/>
                <a:gd name="T19" fmla="*/ 0 h 5"/>
                <a:gd name="T20" fmla="*/ 1043 w 6011"/>
                <a:gd name="T21" fmla="*/ 0 h 5"/>
                <a:gd name="T22" fmla="*/ 1139 w 6011"/>
                <a:gd name="T23" fmla="*/ 0 h 5"/>
                <a:gd name="T24" fmla="*/ 1235 w 6011"/>
                <a:gd name="T25" fmla="*/ 0 h 5"/>
                <a:gd name="T26" fmla="*/ 1331 w 6011"/>
                <a:gd name="T27" fmla="*/ 0 h 5"/>
                <a:gd name="T28" fmla="*/ 1427 w 6011"/>
                <a:gd name="T29" fmla="*/ 0 h 5"/>
                <a:gd name="T30" fmla="*/ 1523 w 6011"/>
                <a:gd name="T31" fmla="*/ 0 h 5"/>
                <a:gd name="T32" fmla="*/ 1619 w 6011"/>
                <a:gd name="T33" fmla="*/ 0 h 5"/>
                <a:gd name="T34" fmla="*/ 1715 w 6011"/>
                <a:gd name="T35" fmla="*/ 0 h 5"/>
                <a:gd name="T36" fmla="*/ 1811 w 6011"/>
                <a:gd name="T37" fmla="*/ 0 h 5"/>
                <a:gd name="T38" fmla="*/ 1907 w 6011"/>
                <a:gd name="T39" fmla="*/ 0 h 5"/>
                <a:gd name="T40" fmla="*/ 2003 w 6011"/>
                <a:gd name="T41" fmla="*/ 0 h 5"/>
                <a:gd name="T42" fmla="*/ 2099 w 6011"/>
                <a:gd name="T43" fmla="*/ 0 h 5"/>
                <a:gd name="T44" fmla="*/ 2195 w 6011"/>
                <a:gd name="T45" fmla="*/ 0 h 5"/>
                <a:gd name="T46" fmla="*/ 2291 w 6011"/>
                <a:gd name="T47" fmla="*/ 0 h 5"/>
                <a:gd name="T48" fmla="*/ 2387 w 6011"/>
                <a:gd name="T49" fmla="*/ 0 h 5"/>
                <a:gd name="T50" fmla="*/ 2483 w 6011"/>
                <a:gd name="T51" fmla="*/ 0 h 5"/>
                <a:gd name="T52" fmla="*/ 2579 w 6011"/>
                <a:gd name="T53" fmla="*/ 0 h 5"/>
                <a:gd name="T54" fmla="*/ 2675 w 6011"/>
                <a:gd name="T55" fmla="*/ 0 h 5"/>
                <a:gd name="T56" fmla="*/ 2771 w 6011"/>
                <a:gd name="T57" fmla="*/ 0 h 5"/>
                <a:gd name="T58" fmla="*/ 2867 w 6011"/>
                <a:gd name="T59" fmla="*/ 0 h 5"/>
                <a:gd name="T60" fmla="*/ 2963 w 6011"/>
                <a:gd name="T61" fmla="*/ 0 h 5"/>
                <a:gd name="T62" fmla="*/ 3059 w 6011"/>
                <a:gd name="T63" fmla="*/ 0 h 5"/>
                <a:gd name="T64" fmla="*/ 3155 w 6011"/>
                <a:gd name="T65" fmla="*/ 0 h 5"/>
                <a:gd name="T66" fmla="*/ 3251 w 6011"/>
                <a:gd name="T67" fmla="*/ 0 h 5"/>
                <a:gd name="T68" fmla="*/ 3347 w 6011"/>
                <a:gd name="T69" fmla="*/ 0 h 5"/>
                <a:gd name="T70" fmla="*/ 3443 w 6011"/>
                <a:gd name="T71" fmla="*/ 0 h 5"/>
                <a:gd name="T72" fmla="*/ 3539 w 6011"/>
                <a:gd name="T73" fmla="*/ 0 h 5"/>
                <a:gd name="T74" fmla="*/ 3635 w 6011"/>
                <a:gd name="T75" fmla="*/ 0 h 5"/>
                <a:gd name="T76" fmla="*/ 3731 w 6011"/>
                <a:gd name="T77" fmla="*/ 0 h 5"/>
                <a:gd name="T78" fmla="*/ 3827 w 6011"/>
                <a:gd name="T79" fmla="*/ 0 h 5"/>
                <a:gd name="T80" fmla="*/ 3923 w 6011"/>
                <a:gd name="T81" fmla="*/ 0 h 5"/>
                <a:gd name="T82" fmla="*/ 4019 w 6011"/>
                <a:gd name="T83" fmla="*/ 0 h 5"/>
                <a:gd name="T84" fmla="*/ 4115 w 6011"/>
                <a:gd name="T85" fmla="*/ 0 h 5"/>
                <a:gd name="T86" fmla="*/ 4211 w 6011"/>
                <a:gd name="T87" fmla="*/ 0 h 5"/>
                <a:gd name="T88" fmla="*/ 4307 w 6011"/>
                <a:gd name="T89" fmla="*/ 0 h 5"/>
                <a:gd name="T90" fmla="*/ 4403 w 6011"/>
                <a:gd name="T91" fmla="*/ 0 h 5"/>
                <a:gd name="T92" fmla="*/ 4499 w 6011"/>
                <a:gd name="T93" fmla="*/ 0 h 5"/>
                <a:gd name="T94" fmla="*/ 4595 w 6011"/>
                <a:gd name="T95" fmla="*/ 0 h 5"/>
                <a:gd name="T96" fmla="*/ 4691 w 6011"/>
                <a:gd name="T97" fmla="*/ 0 h 5"/>
                <a:gd name="T98" fmla="*/ 4787 w 6011"/>
                <a:gd name="T99" fmla="*/ 0 h 5"/>
                <a:gd name="T100" fmla="*/ 4883 w 6011"/>
                <a:gd name="T101" fmla="*/ 0 h 5"/>
                <a:gd name="T102" fmla="*/ 4979 w 6011"/>
                <a:gd name="T103" fmla="*/ 0 h 5"/>
                <a:gd name="T104" fmla="*/ 5075 w 6011"/>
                <a:gd name="T105" fmla="*/ 0 h 5"/>
                <a:gd name="T106" fmla="*/ 5171 w 6011"/>
                <a:gd name="T107" fmla="*/ 0 h 5"/>
                <a:gd name="T108" fmla="*/ 5267 w 6011"/>
                <a:gd name="T109" fmla="*/ 0 h 5"/>
                <a:gd name="T110" fmla="*/ 5363 w 6011"/>
                <a:gd name="T111" fmla="*/ 0 h 5"/>
                <a:gd name="T112" fmla="*/ 5459 w 6011"/>
                <a:gd name="T113" fmla="*/ 0 h 5"/>
                <a:gd name="T114" fmla="*/ 5555 w 6011"/>
                <a:gd name="T115" fmla="*/ 0 h 5"/>
                <a:gd name="T116" fmla="*/ 5651 w 6011"/>
                <a:gd name="T117" fmla="*/ 0 h 5"/>
                <a:gd name="T118" fmla="*/ 5747 w 6011"/>
                <a:gd name="T119" fmla="*/ 0 h 5"/>
                <a:gd name="T120" fmla="*/ 5843 w 6011"/>
                <a:gd name="T121" fmla="*/ 0 h 5"/>
                <a:gd name="T122" fmla="*/ 5939 w 6011"/>
                <a:gd name="T1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11" h="5">
                  <a:moveTo>
                    <a:pt x="3" y="0"/>
                  </a:moveTo>
                  <a:lnTo>
                    <a:pt x="8" y="0"/>
                  </a:lnTo>
                  <a:cubicBezTo>
                    <a:pt x="9" y="0"/>
                    <a:pt x="11" y="1"/>
                    <a:pt x="11" y="3"/>
                  </a:cubicBezTo>
                  <a:cubicBezTo>
                    <a:pt x="11" y="4"/>
                    <a:pt x="9" y="5"/>
                    <a:pt x="8" y="5"/>
                  </a:cubicBezTo>
                  <a:lnTo>
                    <a:pt x="3" y="5"/>
                  </a:ln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  <a:moveTo>
                    <a:pt x="19" y="0"/>
                  </a:moveTo>
                  <a:lnTo>
                    <a:pt x="24" y="0"/>
                  </a:lnTo>
                  <a:cubicBezTo>
                    <a:pt x="25" y="0"/>
                    <a:pt x="27" y="1"/>
                    <a:pt x="27" y="3"/>
                  </a:cubicBezTo>
                  <a:cubicBezTo>
                    <a:pt x="27" y="4"/>
                    <a:pt x="25" y="5"/>
                    <a:pt x="24" y="5"/>
                  </a:cubicBezTo>
                  <a:lnTo>
                    <a:pt x="19" y="5"/>
                  </a:lnTo>
                  <a:cubicBezTo>
                    <a:pt x="17" y="5"/>
                    <a:pt x="16" y="4"/>
                    <a:pt x="16" y="3"/>
                  </a:cubicBezTo>
                  <a:cubicBezTo>
                    <a:pt x="16" y="1"/>
                    <a:pt x="17" y="0"/>
                    <a:pt x="19" y="0"/>
                  </a:cubicBezTo>
                  <a:close/>
                  <a:moveTo>
                    <a:pt x="35" y="0"/>
                  </a:moveTo>
                  <a:lnTo>
                    <a:pt x="40" y="0"/>
                  </a:lnTo>
                  <a:cubicBezTo>
                    <a:pt x="41" y="0"/>
                    <a:pt x="43" y="1"/>
                    <a:pt x="43" y="3"/>
                  </a:cubicBezTo>
                  <a:cubicBezTo>
                    <a:pt x="43" y="4"/>
                    <a:pt x="41" y="5"/>
                    <a:pt x="40" y="5"/>
                  </a:cubicBezTo>
                  <a:lnTo>
                    <a:pt x="35" y="5"/>
                  </a:lnTo>
                  <a:cubicBezTo>
                    <a:pt x="33" y="5"/>
                    <a:pt x="32" y="4"/>
                    <a:pt x="32" y="3"/>
                  </a:cubicBezTo>
                  <a:cubicBezTo>
                    <a:pt x="32" y="1"/>
                    <a:pt x="33" y="0"/>
                    <a:pt x="35" y="0"/>
                  </a:cubicBezTo>
                  <a:close/>
                  <a:moveTo>
                    <a:pt x="51" y="0"/>
                  </a:moveTo>
                  <a:lnTo>
                    <a:pt x="56" y="0"/>
                  </a:lnTo>
                  <a:cubicBezTo>
                    <a:pt x="57" y="0"/>
                    <a:pt x="59" y="1"/>
                    <a:pt x="59" y="3"/>
                  </a:cubicBezTo>
                  <a:cubicBezTo>
                    <a:pt x="59" y="4"/>
                    <a:pt x="57" y="5"/>
                    <a:pt x="56" y="5"/>
                  </a:cubicBezTo>
                  <a:lnTo>
                    <a:pt x="51" y="5"/>
                  </a:lnTo>
                  <a:cubicBezTo>
                    <a:pt x="49" y="5"/>
                    <a:pt x="48" y="4"/>
                    <a:pt x="48" y="3"/>
                  </a:cubicBezTo>
                  <a:cubicBezTo>
                    <a:pt x="48" y="1"/>
                    <a:pt x="49" y="0"/>
                    <a:pt x="51" y="0"/>
                  </a:cubicBezTo>
                  <a:close/>
                  <a:moveTo>
                    <a:pt x="67" y="0"/>
                  </a:moveTo>
                  <a:lnTo>
                    <a:pt x="72" y="0"/>
                  </a:lnTo>
                  <a:cubicBezTo>
                    <a:pt x="73" y="0"/>
                    <a:pt x="75" y="1"/>
                    <a:pt x="75" y="3"/>
                  </a:cubicBezTo>
                  <a:cubicBezTo>
                    <a:pt x="75" y="4"/>
                    <a:pt x="73" y="5"/>
                    <a:pt x="72" y="5"/>
                  </a:cubicBezTo>
                  <a:lnTo>
                    <a:pt x="67" y="5"/>
                  </a:lnTo>
                  <a:cubicBezTo>
                    <a:pt x="65" y="5"/>
                    <a:pt x="64" y="4"/>
                    <a:pt x="64" y="3"/>
                  </a:cubicBezTo>
                  <a:cubicBezTo>
                    <a:pt x="64" y="1"/>
                    <a:pt x="65" y="0"/>
                    <a:pt x="67" y="0"/>
                  </a:cubicBezTo>
                  <a:close/>
                  <a:moveTo>
                    <a:pt x="83" y="0"/>
                  </a:moveTo>
                  <a:lnTo>
                    <a:pt x="88" y="0"/>
                  </a:lnTo>
                  <a:cubicBezTo>
                    <a:pt x="89" y="0"/>
                    <a:pt x="91" y="1"/>
                    <a:pt x="91" y="3"/>
                  </a:cubicBezTo>
                  <a:cubicBezTo>
                    <a:pt x="91" y="4"/>
                    <a:pt x="89" y="5"/>
                    <a:pt x="88" y="5"/>
                  </a:cubicBezTo>
                  <a:lnTo>
                    <a:pt x="83" y="5"/>
                  </a:lnTo>
                  <a:cubicBezTo>
                    <a:pt x="81" y="5"/>
                    <a:pt x="80" y="4"/>
                    <a:pt x="80" y="3"/>
                  </a:cubicBezTo>
                  <a:cubicBezTo>
                    <a:pt x="80" y="1"/>
                    <a:pt x="81" y="0"/>
                    <a:pt x="83" y="0"/>
                  </a:cubicBezTo>
                  <a:close/>
                  <a:moveTo>
                    <a:pt x="99" y="0"/>
                  </a:moveTo>
                  <a:lnTo>
                    <a:pt x="104" y="0"/>
                  </a:lnTo>
                  <a:cubicBezTo>
                    <a:pt x="105" y="0"/>
                    <a:pt x="107" y="1"/>
                    <a:pt x="107" y="3"/>
                  </a:cubicBezTo>
                  <a:cubicBezTo>
                    <a:pt x="107" y="4"/>
                    <a:pt x="105" y="5"/>
                    <a:pt x="104" y="5"/>
                  </a:cubicBezTo>
                  <a:lnTo>
                    <a:pt x="99" y="5"/>
                  </a:lnTo>
                  <a:cubicBezTo>
                    <a:pt x="97" y="5"/>
                    <a:pt x="96" y="4"/>
                    <a:pt x="96" y="3"/>
                  </a:cubicBezTo>
                  <a:cubicBezTo>
                    <a:pt x="96" y="1"/>
                    <a:pt x="97" y="0"/>
                    <a:pt x="99" y="0"/>
                  </a:cubicBezTo>
                  <a:close/>
                  <a:moveTo>
                    <a:pt x="115" y="0"/>
                  </a:moveTo>
                  <a:lnTo>
                    <a:pt x="120" y="0"/>
                  </a:lnTo>
                  <a:cubicBezTo>
                    <a:pt x="121" y="0"/>
                    <a:pt x="123" y="1"/>
                    <a:pt x="123" y="3"/>
                  </a:cubicBezTo>
                  <a:cubicBezTo>
                    <a:pt x="123" y="4"/>
                    <a:pt x="121" y="5"/>
                    <a:pt x="120" y="5"/>
                  </a:cubicBezTo>
                  <a:lnTo>
                    <a:pt x="115" y="5"/>
                  </a:lnTo>
                  <a:cubicBezTo>
                    <a:pt x="113" y="5"/>
                    <a:pt x="112" y="4"/>
                    <a:pt x="112" y="3"/>
                  </a:cubicBezTo>
                  <a:cubicBezTo>
                    <a:pt x="112" y="1"/>
                    <a:pt x="113" y="0"/>
                    <a:pt x="115" y="0"/>
                  </a:cubicBezTo>
                  <a:close/>
                  <a:moveTo>
                    <a:pt x="131" y="0"/>
                  </a:moveTo>
                  <a:lnTo>
                    <a:pt x="136" y="0"/>
                  </a:lnTo>
                  <a:cubicBezTo>
                    <a:pt x="137" y="0"/>
                    <a:pt x="139" y="1"/>
                    <a:pt x="139" y="3"/>
                  </a:cubicBezTo>
                  <a:cubicBezTo>
                    <a:pt x="139" y="4"/>
                    <a:pt x="137" y="5"/>
                    <a:pt x="136" y="5"/>
                  </a:cubicBezTo>
                  <a:lnTo>
                    <a:pt x="131" y="5"/>
                  </a:lnTo>
                  <a:cubicBezTo>
                    <a:pt x="129" y="5"/>
                    <a:pt x="128" y="4"/>
                    <a:pt x="128" y="3"/>
                  </a:cubicBezTo>
                  <a:cubicBezTo>
                    <a:pt x="128" y="1"/>
                    <a:pt x="129" y="0"/>
                    <a:pt x="131" y="0"/>
                  </a:cubicBezTo>
                  <a:close/>
                  <a:moveTo>
                    <a:pt x="147" y="0"/>
                  </a:moveTo>
                  <a:lnTo>
                    <a:pt x="152" y="0"/>
                  </a:lnTo>
                  <a:cubicBezTo>
                    <a:pt x="153" y="0"/>
                    <a:pt x="155" y="1"/>
                    <a:pt x="155" y="3"/>
                  </a:cubicBezTo>
                  <a:cubicBezTo>
                    <a:pt x="155" y="4"/>
                    <a:pt x="153" y="5"/>
                    <a:pt x="152" y="5"/>
                  </a:cubicBezTo>
                  <a:lnTo>
                    <a:pt x="147" y="5"/>
                  </a:lnTo>
                  <a:cubicBezTo>
                    <a:pt x="145" y="5"/>
                    <a:pt x="144" y="4"/>
                    <a:pt x="144" y="3"/>
                  </a:cubicBezTo>
                  <a:cubicBezTo>
                    <a:pt x="144" y="1"/>
                    <a:pt x="145" y="0"/>
                    <a:pt x="147" y="0"/>
                  </a:cubicBezTo>
                  <a:close/>
                  <a:moveTo>
                    <a:pt x="163" y="0"/>
                  </a:moveTo>
                  <a:lnTo>
                    <a:pt x="168" y="0"/>
                  </a:lnTo>
                  <a:cubicBezTo>
                    <a:pt x="169" y="0"/>
                    <a:pt x="171" y="1"/>
                    <a:pt x="171" y="3"/>
                  </a:cubicBezTo>
                  <a:cubicBezTo>
                    <a:pt x="171" y="4"/>
                    <a:pt x="169" y="5"/>
                    <a:pt x="168" y="5"/>
                  </a:cubicBezTo>
                  <a:lnTo>
                    <a:pt x="163" y="5"/>
                  </a:lnTo>
                  <a:cubicBezTo>
                    <a:pt x="161" y="5"/>
                    <a:pt x="160" y="4"/>
                    <a:pt x="160" y="3"/>
                  </a:cubicBezTo>
                  <a:cubicBezTo>
                    <a:pt x="160" y="1"/>
                    <a:pt x="161" y="0"/>
                    <a:pt x="163" y="0"/>
                  </a:cubicBezTo>
                  <a:close/>
                  <a:moveTo>
                    <a:pt x="179" y="0"/>
                  </a:moveTo>
                  <a:lnTo>
                    <a:pt x="184" y="0"/>
                  </a:lnTo>
                  <a:cubicBezTo>
                    <a:pt x="185" y="0"/>
                    <a:pt x="187" y="1"/>
                    <a:pt x="187" y="3"/>
                  </a:cubicBezTo>
                  <a:cubicBezTo>
                    <a:pt x="187" y="4"/>
                    <a:pt x="185" y="5"/>
                    <a:pt x="184" y="5"/>
                  </a:cubicBezTo>
                  <a:lnTo>
                    <a:pt x="179" y="5"/>
                  </a:lnTo>
                  <a:cubicBezTo>
                    <a:pt x="177" y="5"/>
                    <a:pt x="176" y="4"/>
                    <a:pt x="176" y="3"/>
                  </a:cubicBezTo>
                  <a:cubicBezTo>
                    <a:pt x="176" y="1"/>
                    <a:pt x="177" y="0"/>
                    <a:pt x="179" y="0"/>
                  </a:cubicBezTo>
                  <a:close/>
                  <a:moveTo>
                    <a:pt x="195" y="0"/>
                  </a:moveTo>
                  <a:lnTo>
                    <a:pt x="200" y="0"/>
                  </a:lnTo>
                  <a:cubicBezTo>
                    <a:pt x="201" y="0"/>
                    <a:pt x="203" y="1"/>
                    <a:pt x="203" y="3"/>
                  </a:cubicBezTo>
                  <a:cubicBezTo>
                    <a:pt x="203" y="4"/>
                    <a:pt x="201" y="5"/>
                    <a:pt x="200" y="5"/>
                  </a:cubicBezTo>
                  <a:lnTo>
                    <a:pt x="195" y="5"/>
                  </a:lnTo>
                  <a:cubicBezTo>
                    <a:pt x="193" y="5"/>
                    <a:pt x="192" y="4"/>
                    <a:pt x="192" y="3"/>
                  </a:cubicBezTo>
                  <a:cubicBezTo>
                    <a:pt x="192" y="1"/>
                    <a:pt x="193" y="0"/>
                    <a:pt x="195" y="0"/>
                  </a:cubicBezTo>
                  <a:close/>
                  <a:moveTo>
                    <a:pt x="211" y="0"/>
                  </a:moveTo>
                  <a:lnTo>
                    <a:pt x="216" y="0"/>
                  </a:lnTo>
                  <a:cubicBezTo>
                    <a:pt x="217" y="0"/>
                    <a:pt x="219" y="1"/>
                    <a:pt x="219" y="3"/>
                  </a:cubicBezTo>
                  <a:cubicBezTo>
                    <a:pt x="219" y="4"/>
                    <a:pt x="217" y="5"/>
                    <a:pt x="216" y="5"/>
                  </a:cubicBezTo>
                  <a:lnTo>
                    <a:pt x="211" y="5"/>
                  </a:lnTo>
                  <a:cubicBezTo>
                    <a:pt x="209" y="5"/>
                    <a:pt x="208" y="4"/>
                    <a:pt x="208" y="3"/>
                  </a:cubicBezTo>
                  <a:cubicBezTo>
                    <a:pt x="208" y="1"/>
                    <a:pt x="209" y="0"/>
                    <a:pt x="211" y="0"/>
                  </a:cubicBezTo>
                  <a:close/>
                  <a:moveTo>
                    <a:pt x="227" y="0"/>
                  </a:moveTo>
                  <a:lnTo>
                    <a:pt x="232" y="0"/>
                  </a:lnTo>
                  <a:cubicBezTo>
                    <a:pt x="233" y="0"/>
                    <a:pt x="235" y="1"/>
                    <a:pt x="235" y="3"/>
                  </a:cubicBezTo>
                  <a:cubicBezTo>
                    <a:pt x="235" y="4"/>
                    <a:pt x="233" y="5"/>
                    <a:pt x="232" y="5"/>
                  </a:cubicBezTo>
                  <a:lnTo>
                    <a:pt x="227" y="5"/>
                  </a:lnTo>
                  <a:cubicBezTo>
                    <a:pt x="225" y="5"/>
                    <a:pt x="224" y="4"/>
                    <a:pt x="224" y="3"/>
                  </a:cubicBezTo>
                  <a:cubicBezTo>
                    <a:pt x="224" y="1"/>
                    <a:pt x="225" y="0"/>
                    <a:pt x="227" y="0"/>
                  </a:cubicBezTo>
                  <a:close/>
                  <a:moveTo>
                    <a:pt x="243" y="0"/>
                  </a:moveTo>
                  <a:lnTo>
                    <a:pt x="248" y="0"/>
                  </a:lnTo>
                  <a:cubicBezTo>
                    <a:pt x="249" y="0"/>
                    <a:pt x="251" y="1"/>
                    <a:pt x="251" y="3"/>
                  </a:cubicBezTo>
                  <a:cubicBezTo>
                    <a:pt x="251" y="4"/>
                    <a:pt x="249" y="5"/>
                    <a:pt x="248" y="5"/>
                  </a:cubicBezTo>
                  <a:lnTo>
                    <a:pt x="243" y="5"/>
                  </a:lnTo>
                  <a:cubicBezTo>
                    <a:pt x="241" y="5"/>
                    <a:pt x="240" y="4"/>
                    <a:pt x="240" y="3"/>
                  </a:cubicBezTo>
                  <a:cubicBezTo>
                    <a:pt x="240" y="1"/>
                    <a:pt x="241" y="0"/>
                    <a:pt x="243" y="0"/>
                  </a:cubicBezTo>
                  <a:close/>
                  <a:moveTo>
                    <a:pt x="259" y="0"/>
                  </a:moveTo>
                  <a:lnTo>
                    <a:pt x="264" y="0"/>
                  </a:lnTo>
                  <a:cubicBezTo>
                    <a:pt x="265" y="0"/>
                    <a:pt x="267" y="1"/>
                    <a:pt x="267" y="3"/>
                  </a:cubicBezTo>
                  <a:cubicBezTo>
                    <a:pt x="267" y="4"/>
                    <a:pt x="265" y="5"/>
                    <a:pt x="264" y="5"/>
                  </a:cubicBezTo>
                  <a:lnTo>
                    <a:pt x="259" y="5"/>
                  </a:lnTo>
                  <a:cubicBezTo>
                    <a:pt x="257" y="5"/>
                    <a:pt x="256" y="4"/>
                    <a:pt x="256" y="3"/>
                  </a:cubicBezTo>
                  <a:cubicBezTo>
                    <a:pt x="256" y="1"/>
                    <a:pt x="257" y="0"/>
                    <a:pt x="259" y="0"/>
                  </a:cubicBezTo>
                  <a:close/>
                  <a:moveTo>
                    <a:pt x="275" y="0"/>
                  </a:moveTo>
                  <a:lnTo>
                    <a:pt x="280" y="0"/>
                  </a:lnTo>
                  <a:cubicBezTo>
                    <a:pt x="281" y="0"/>
                    <a:pt x="283" y="1"/>
                    <a:pt x="283" y="3"/>
                  </a:cubicBezTo>
                  <a:cubicBezTo>
                    <a:pt x="283" y="4"/>
                    <a:pt x="281" y="5"/>
                    <a:pt x="280" y="5"/>
                  </a:cubicBezTo>
                  <a:lnTo>
                    <a:pt x="275" y="5"/>
                  </a:lnTo>
                  <a:cubicBezTo>
                    <a:pt x="273" y="5"/>
                    <a:pt x="272" y="4"/>
                    <a:pt x="272" y="3"/>
                  </a:cubicBezTo>
                  <a:cubicBezTo>
                    <a:pt x="272" y="1"/>
                    <a:pt x="273" y="0"/>
                    <a:pt x="275" y="0"/>
                  </a:cubicBezTo>
                  <a:close/>
                  <a:moveTo>
                    <a:pt x="291" y="0"/>
                  </a:moveTo>
                  <a:lnTo>
                    <a:pt x="296" y="0"/>
                  </a:lnTo>
                  <a:cubicBezTo>
                    <a:pt x="297" y="0"/>
                    <a:pt x="299" y="1"/>
                    <a:pt x="299" y="3"/>
                  </a:cubicBezTo>
                  <a:cubicBezTo>
                    <a:pt x="299" y="4"/>
                    <a:pt x="297" y="5"/>
                    <a:pt x="296" y="5"/>
                  </a:cubicBezTo>
                  <a:lnTo>
                    <a:pt x="291" y="5"/>
                  </a:lnTo>
                  <a:cubicBezTo>
                    <a:pt x="289" y="5"/>
                    <a:pt x="288" y="4"/>
                    <a:pt x="288" y="3"/>
                  </a:cubicBezTo>
                  <a:cubicBezTo>
                    <a:pt x="288" y="1"/>
                    <a:pt x="289" y="0"/>
                    <a:pt x="291" y="0"/>
                  </a:cubicBezTo>
                  <a:close/>
                  <a:moveTo>
                    <a:pt x="307" y="0"/>
                  </a:moveTo>
                  <a:lnTo>
                    <a:pt x="312" y="0"/>
                  </a:lnTo>
                  <a:cubicBezTo>
                    <a:pt x="313" y="0"/>
                    <a:pt x="315" y="1"/>
                    <a:pt x="315" y="3"/>
                  </a:cubicBezTo>
                  <a:cubicBezTo>
                    <a:pt x="315" y="4"/>
                    <a:pt x="313" y="5"/>
                    <a:pt x="312" y="5"/>
                  </a:cubicBezTo>
                  <a:lnTo>
                    <a:pt x="307" y="5"/>
                  </a:lnTo>
                  <a:cubicBezTo>
                    <a:pt x="305" y="5"/>
                    <a:pt x="304" y="4"/>
                    <a:pt x="304" y="3"/>
                  </a:cubicBezTo>
                  <a:cubicBezTo>
                    <a:pt x="304" y="1"/>
                    <a:pt x="305" y="0"/>
                    <a:pt x="307" y="0"/>
                  </a:cubicBezTo>
                  <a:close/>
                  <a:moveTo>
                    <a:pt x="323" y="0"/>
                  </a:moveTo>
                  <a:lnTo>
                    <a:pt x="328" y="0"/>
                  </a:lnTo>
                  <a:cubicBezTo>
                    <a:pt x="329" y="0"/>
                    <a:pt x="331" y="1"/>
                    <a:pt x="331" y="3"/>
                  </a:cubicBezTo>
                  <a:cubicBezTo>
                    <a:pt x="331" y="4"/>
                    <a:pt x="329" y="5"/>
                    <a:pt x="328" y="5"/>
                  </a:cubicBezTo>
                  <a:lnTo>
                    <a:pt x="323" y="5"/>
                  </a:lnTo>
                  <a:cubicBezTo>
                    <a:pt x="321" y="5"/>
                    <a:pt x="320" y="4"/>
                    <a:pt x="320" y="3"/>
                  </a:cubicBezTo>
                  <a:cubicBezTo>
                    <a:pt x="320" y="1"/>
                    <a:pt x="321" y="0"/>
                    <a:pt x="323" y="0"/>
                  </a:cubicBezTo>
                  <a:close/>
                  <a:moveTo>
                    <a:pt x="339" y="0"/>
                  </a:moveTo>
                  <a:lnTo>
                    <a:pt x="344" y="0"/>
                  </a:lnTo>
                  <a:cubicBezTo>
                    <a:pt x="345" y="0"/>
                    <a:pt x="347" y="1"/>
                    <a:pt x="347" y="3"/>
                  </a:cubicBezTo>
                  <a:cubicBezTo>
                    <a:pt x="347" y="4"/>
                    <a:pt x="345" y="5"/>
                    <a:pt x="344" y="5"/>
                  </a:cubicBezTo>
                  <a:lnTo>
                    <a:pt x="339" y="5"/>
                  </a:lnTo>
                  <a:cubicBezTo>
                    <a:pt x="337" y="5"/>
                    <a:pt x="336" y="4"/>
                    <a:pt x="336" y="3"/>
                  </a:cubicBezTo>
                  <a:cubicBezTo>
                    <a:pt x="336" y="1"/>
                    <a:pt x="337" y="0"/>
                    <a:pt x="339" y="0"/>
                  </a:cubicBezTo>
                  <a:close/>
                  <a:moveTo>
                    <a:pt x="355" y="0"/>
                  </a:moveTo>
                  <a:lnTo>
                    <a:pt x="360" y="0"/>
                  </a:lnTo>
                  <a:cubicBezTo>
                    <a:pt x="361" y="0"/>
                    <a:pt x="363" y="1"/>
                    <a:pt x="363" y="3"/>
                  </a:cubicBezTo>
                  <a:cubicBezTo>
                    <a:pt x="363" y="4"/>
                    <a:pt x="361" y="5"/>
                    <a:pt x="360" y="5"/>
                  </a:cubicBezTo>
                  <a:lnTo>
                    <a:pt x="355" y="5"/>
                  </a:lnTo>
                  <a:cubicBezTo>
                    <a:pt x="353" y="5"/>
                    <a:pt x="352" y="4"/>
                    <a:pt x="352" y="3"/>
                  </a:cubicBezTo>
                  <a:cubicBezTo>
                    <a:pt x="352" y="1"/>
                    <a:pt x="353" y="0"/>
                    <a:pt x="355" y="0"/>
                  </a:cubicBezTo>
                  <a:close/>
                  <a:moveTo>
                    <a:pt x="371" y="0"/>
                  </a:moveTo>
                  <a:lnTo>
                    <a:pt x="376" y="0"/>
                  </a:lnTo>
                  <a:cubicBezTo>
                    <a:pt x="377" y="0"/>
                    <a:pt x="379" y="1"/>
                    <a:pt x="379" y="3"/>
                  </a:cubicBezTo>
                  <a:cubicBezTo>
                    <a:pt x="379" y="4"/>
                    <a:pt x="377" y="5"/>
                    <a:pt x="376" y="5"/>
                  </a:cubicBezTo>
                  <a:lnTo>
                    <a:pt x="371" y="5"/>
                  </a:lnTo>
                  <a:cubicBezTo>
                    <a:pt x="369" y="5"/>
                    <a:pt x="368" y="4"/>
                    <a:pt x="368" y="3"/>
                  </a:cubicBezTo>
                  <a:cubicBezTo>
                    <a:pt x="368" y="1"/>
                    <a:pt x="369" y="0"/>
                    <a:pt x="371" y="0"/>
                  </a:cubicBezTo>
                  <a:close/>
                  <a:moveTo>
                    <a:pt x="387" y="0"/>
                  </a:moveTo>
                  <a:lnTo>
                    <a:pt x="392" y="0"/>
                  </a:lnTo>
                  <a:cubicBezTo>
                    <a:pt x="393" y="0"/>
                    <a:pt x="395" y="1"/>
                    <a:pt x="395" y="3"/>
                  </a:cubicBezTo>
                  <a:cubicBezTo>
                    <a:pt x="395" y="4"/>
                    <a:pt x="393" y="5"/>
                    <a:pt x="392" y="5"/>
                  </a:cubicBezTo>
                  <a:lnTo>
                    <a:pt x="387" y="5"/>
                  </a:lnTo>
                  <a:cubicBezTo>
                    <a:pt x="385" y="5"/>
                    <a:pt x="384" y="4"/>
                    <a:pt x="384" y="3"/>
                  </a:cubicBezTo>
                  <a:cubicBezTo>
                    <a:pt x="384" y="1"/>
                    <a:pt x="385" y="0"/>
                    <a:pt x="387" y="0"/>
                  </a:cubicBezTo>
                  <a:close/>
                  <a:moveTo>
                    <a:pt x="403" y="0"/>
                  </a:moveTo>
                  <a:lnTo>
                    <a:pt x="408" y="0"/>
                  </a:lnTo>
                  <a:cubicBezTo>
                    <a:pt x="409" y="0"/>
                    <a:pt x="411" y="1"/>
                    <a:pt x="411" y="3"/>
                  </a:cubicBezTo>
                  <a:cubicBezTo>
                    <a:pt x="411" y="4"/>
                    <a:pt x="409" y="5"/>
                    <a:pt x="408" y="5"/>
                  </a:cubicBezTo>
                  <a:lnTo>
                    <a:pt x="403" y="5"/>
                  </a:lnTo>
                  <a:cubicBezTo>
                    <a:pt x="401" y="5"/>
                    <a:pt x="400" y="4"/>
                    <a:pt x="400" y="3"/>
                  </a:cubicBezTo>
                  <a:cubicBezTo>
                    <a:pt x="400" y="1"/>
                    <a:pt x="401" y="0"/>
                    <a:pt x="403" y="0"/>
                  </a:cubicBezTo>
                  <a:close/>
                  <a:moveTo>
                    <a:pt x="419" y="0"/>
                  </a:moveTo>
                  <a:lnTo>
                    <a:pt x="424" y="0"/>
                  </a:lnTo>
                  <a:cubicBezTo>
                    <a:pt x="425" y="0"/>
                    <a:pt x="427" y="1"/>
                    <a:pt x="427" y="3"/>
                  </a:cubicBezTo>
                  <a:cubicBezTo>
                    <a:pt x="427" y="4"/>
                    <a:pt x="425" y="5"/>
                    <a:pt x="424" y="5"/>
                  </a:cubicBezTo>
                  <a:lnTo>
                    <a:pt x="419" y="5"/>
                  </a:lnTo>
                  <a:cubicBezTo>
                    <a:pt x="417" y="5"/>
                    <a:pt x="416" y="4"/>
                    <a:pt x="416" y="3"/>
                  </a:cubicBezTo>
                  <a:cubicBezTo>
                    <a:pt x="416" y="1"/>
                    <a:pt x="417" y="0"/>
                    <a:pt x="419" y="0"/>
                  </a:cubicBezTo>
                  <a:close/>
                  <a:moveTo>
                    <a:pt x="435" y="0"/>
                  </a:moveTo>
                  <a:lnTo>
                    <a:pt x="440" y="0"/>
                  </a:lnTo>
                  <a:cubicBezTo>
                    <a:pt x="441" y="0"/>
                    <a:pt x="443" y="1"/>
                    <a:pt x="443" y="3"/>
                  </a:cubicBezTo>
                  <a:cubicBezTo>
                    <a:pt x="443" y="4"/>
                    <a:pt x="441" y="5"/>
                    <a:pt x="440" y="5"/>
                  </a:cubicBezTo>
                  <a:lnTo>
                    <a:pt x="435" y="5"/>
                  </a:lnTo>
                  <a:cubicBezTo>
                    <a:pt x="433" y="5"/>
                    <a:pt x="432" y="4"/>
                    <a:pt x="432" y="3"/>
                  </a:cubicBezTo>
                  <a:cubicBezTo>
                    <a:pt x="432" y="1"/>
                    <a:pt x="433" y="0"/>
                    <a:pt x="435" y="0"/>
                  </a:cubicBezTo>
                  <a:close/>
                  <a:moveTo>
                    <a:pt x="451" y="0"/>
                  </a:moveTo>
                  <a:lnTo>
                    <a:pt x="456" y="0"/>
                  </a:lnTo>
                  <a:cubicBezTo>
                    <a:pt x="457" y="0"/>
                    <a:pt x="459" y="1"/>
                    <a:pt x="459" y="3"/>
                  </a:cubicBezTo>
                  <a:cubicBezTo>
                    <a:pt x="459" y="4"/>
                    <a:pt x="457" y="5"/>
                    <a:pt x="456" y="5"/>
                  </a:cubicBezTo>
                  <a:lnTo>
                    <a:pt x="451" y="5"/>
                  </a:lnTo>
                  <a:cubicBezTo>
                    <a:pt x="449" y="5"/>
                    <a:pt x="448" y="4"/>
                    <a:pt x="448" y="3"/>
                  </a:cubicBezTo>
                  <a:cubicBezTo>
                    <a:pt x="448" y="1"/>
                    <a:pt x="449" y="0"/>
                    <a:pt x="451" y="0"/>
                  </a:cubicBezTo>
                  <a:close/>
                  <a:moveTo>
                    <a:pt x="467" y="0"/>
                  </a:moveTo>
                  <a:lnTo>
                    <a:pt x="472" y="0"/>
                  </a:lnTo>
                  <a:cubicBezTo>
                    <a:pt x="473" y="0"/>
                    <a:pt x="475" y="1"/>
                    <a:pt x="475" y="3"/>
                  </a:cubicBezTo>
                  <a:cubicBezTo>
                    <a:pt x="475" y="4"/>
                    <a:pt x="473" y="5"/>
                    <a:pt x="472" y="5"/>
                  </a:cubicBezTo>
                  <a:lnTo>
                    <a:pt x="467" y="5"/>
                  </a:lnTo>
                  <a:cubicBezTo>
                    <a:pt x="465" y="5"/>
                    <a:pt x="464" y="4"/>
                    <a:pt x="464" y="3"/>
                  </a:cubicBezTo>
                  <a:cubicBezTo>
                    <a:pt x="464" y="1"/>
                    <a:pt x="465" y="0"/>
                    <a:pt x="467" y="0"/>
                  </a:cubicBezTo>
                  <a:close/>
                  <a:moveTo>
                    <a:pt x="483" y="0"/>
                  </a:moveTo>
                  <a:lnTo>
                    <a:pt x="488" y="0"/>
                  </a:lnTo>
                  <a:cubicBezTo>
                    <a:pt x="489" y="0"/>
                    <a:pt x="491" y="1"/>
                    <a:pt x="491" y="3"/>
                  </a:cubicBezTo>
                  <a:cubicBezTo>
                    <a:pt x="491" y="4"/>
                    <a:pt x="489" y="5"/>
                    <a:pt x="488" y="5"/>
                  </a:cubicBezTo>
                  <a:lnTo>
                    <a:pt x="483" y="5"/>
                  </a:lnTo>
                  <a:cubicBezTo>
                    <a:pt x="481" y="5"/>
                    <a:pt x="480" y="4"/>
                    <a:pt x="480" y="3"/>
                  </a:cubicBezTo>
                  <a:cubicBezTo>
                    <a:pt x="480" y="1"/>
                    <a:pt x="481" y="0"/>
                    <a:pt x="483" y="0"/>
                  </a:cubicBezTo>
                  <a:close/>
                  <a:moveTo>
                    <a:pt x="499" y="0"/>
                  </a:moveTo>
                  <a:lnTo>
                    <a:pt x="504" y="0"/>
                  </a:lnTo>
                  <a:cubicBezTo>
                    <a:pt x="505" y="0"/>
                    <a:pt x="507" y="1"/>
                    <a:pt x="507" y="3"/>
                  </a:cubicBezTo>
                  <a:cubicBezTo>
                    <a:pt x="507" y="4"/>
                    <a:pt x="505" y="5"/>
                    <a:pt x="504" y="5"/>
                  </a:cubicBezTo>
                  <a:lnTo>
                    <a:pt x="499" y="5"/>
                  </a:lnTo>
                  <a:cubicBezTo>
                    <a:pt x="497" y="5"/>
                    <a:pt x="496" y="4"/>
                    <a:pt x="496" y="3"/>
                  </a:cubicBezTo>
                  <a:cubicBezTo>
                    <a:pt x="496" y="1"/>
                    <a:pt x="497" y="0"/>
                    <a:pt x="499" y="0"/>
                  </a:cubicBezTo>
                  <a:close/>
                  <a:moveTo>
                    <a:pt x="515" y="0"/>
                  </a:moveTo>
                  <a:lnTo>
                    <a:pt x="520" y="0"/>
                  </a:lnTo>
                  <a:cubicBezTo>
                    <a:pt x="521" y="0"/>
                    <a:pt x="523" y="1"/>
                    <a:pt x="523" y="3"/>
                  </a:cubicBezTo>
                  <a:cubicBezTo>
                    <a:pt x="523" y="4"/>
                    <a:pt x="521" y="5"/>
                    <a:pt x="520" y="5"/>
                  </a:cubicBezTo>
                  <a:lnTo>
                    <a:pt x="515" y="5"/>
                  </a:lnTo>
                  <a:cubicBezTo>
                    <a:pt x="513" y="5"/>
                    <a:pt x="512" y="4"/>
                    <a:pt x="512" y="3"/>
                  </a:cubicBezTo>
                  <a:cubicBezTo>
                    <a:pt x="512" y="1"/>
                    <a:pt x="513" y="0"/>
                    <a:pt x="515" y="0"/>
                  </a:cubicBezTo>
                  <a:close/>
                  <a:moveTo>
                    <a:pt x="531" y="0"/>
                  </a:moveTo>
                  <a:lnTo>
                    <a:pt x="536" y="0"/>
                  </a:lnTo>
                  <a:cubicBezTo>
                    <a:pt x="537" y="0"/>
                    <a:pt x="539" y="1"/>
                    <a:pt x="539" y="3"/>
                  </a:cubicBezTo>
                  <a:cubicBezTo>
                    <a:pt x="539" y="4"/>
                    <a:pt x="537" y="5"/>
                    <a:pt x="536" y="5"/>
                  </a:cubicBezTo>
                  <a:lnTo>
                    <a:pt x="531" y="5"/>
                  </a:lnTo>
                  <a:cubicBezTo>
                    <a:pt x="529" y="5"/>
                    <a:pt x="528" y="4"/>
                    <a:pt x="528" y="3"/>
                  </a:cubicBezTo>
                  <a:cubicBezTo>
                    <a:pt x="528" y="1"/>
                    <a:pt x="529" y="0"/>
                    <a:pt x="531" y="0"/>
                  </a:cubicBezTo>
                  <a:close/>
                  <a:moveTo>
                    <a:pt x="547" y="0"/>
                  </a:moveTo>
                  <a:lnTo>
                    <a:pt x="552" y="0"/>
                  </a:lnTo>
                  <a:cubicBezTo>
                    <a:pt x="553" y="0"/>
                    <a:pt x="555" y="1"/>
                    <a:pt x="555" y="3"/>
                  </a:cubicBezTo>
                  <a:cubicBezTo>
                    <a:pt x="555" y="4"/>
                    <a:pt x="553" y="5"/>
                    <a:pt x="552" y="5"/>
                  </a:cubicBezTo>
                  <a:lnTo>
                    <a:pt x="547" y="5"/>
                  </a:lnTo>
                  <a:cubicBezTo>
                    <a:pt x="545" y="5"/>
                    <a:pt x="544" y="4"/>
                    <a:pt x="544" y="3"/>
                  </a:cubicBezTo>
                  <a:cubicBezTo>
                    <a:pt x="544" y="1"/>
                    <a:pt x="545" y="0"/>
                    <a:pt x="547" y="0"/>
                  </a:cubicBezTo>
                  <a:close/>
                  <a:moveTo>
                    <a:pt x="563" y="0"/>
                  </a:moveTo>
                  <a:lnTo>
                    <a:pt x="568" y="0"/>
                  </a:lnTo>
                  <a:cubicBezTo>
                    <a:pt x="569" y="0"/>
                    <a:pt x="571" y="1"/>
                    <a:pt x="571" y="3"/>
                  </a:cubicBezTo>
                  <a:cubicBezTo>
                    <a:pt x="571" y="4"/>
                    <a:pt x="569" y="5"/>
                    <a:pt x="568" y="5"/>
                  </a:cubicBezTo>
                  <a:lnTo>
                    <a:pt x="563" y="5"/>
                  </a:lnTo>
                  <a:cubicBezTo>
                    <a:pt x="561" y="5"/>
                    <a:pt x="560" y="4"/>
                    <a:pt x="560" y="3"/>
                  </a:cubicBezTo>
                  <a:cubicBezTo>
                    <a:pt x="560" y="1"/>
                    <a:pt x="561" y="0"/>
                    <a:pt x="563" y="0"/>
                  </a:cubicBezTo>
                  <a:close/>
                  <a:moveTo>
                    <a:pt x="579" y="0"/>
                  </a:moveTo>
                  <a:lnTo>
                    <a:pt x="584" y="0"/>
                  </a:lnTo>
                  <a:cubicBezTo>
                    <a:pt x="585" y="0"/>
                    <a:pt x="587" y="1"/>
                    <a:pt x="587" y="3"/>
                  </a:cubicBezTo>
                  <a:cubicBezTo>
                    <a:pt x="587" y="4"/>
                    <a:pt x="585" y="5"/>
                    <a:pt x="584" y="5"/>
                  </a:cubicBezTo>
                  <a:lnTo>
                    <a:pt x="579" y="5"/>
                  </a:lnTo>
                  <a:cubicBezTo>
                    <a:pt x="577" y="5"/>
                    <a:pt x="576" y="4"/>
                    <a:pt x="576" y="3"/>
                  </a:cubicBezTo>
                  <a:cubicBezTo>
                    <a:pt x="576" y="1"/>
                    <a:pt x="577" y="0"/>
                    <a:pt x="579" y="0"/>
                  </a:cubicBezTo>
                  <a:close/>
                  <a:moveTo>
                    <a:pt x="595" y="0"/>
                  </a:moveTo>
                  <a:lnTo>
                    <a:pt x="600" y="0"/>
                  </a:lnTo>
                  <a:cubicBezTo>
                    <a:pt x="601" y="0"/>
                    <a:pt x="603" y="1"/>
                    <a:pt x="603" y="3"/>
                  </a:cubicBezTo>
                  <a:cubicBezTo>
                    <a:pt x="603" y="4"/>
                    <a:pt x="601" y="5"/>
                    <a:pt x="600" y="5"/>
                  </a:cubicBezTo>
                  <a:lnTo>
                    <a:pt x="595" y="5"/>
                  </a:lnTo>
                  <a:cubicBezTo>
                    <a:pt x="593" y="5"/>
                    <a:pt x="592" y="4"/>
                    <a:pt x="592" y="3"/>
                  </a:cubicBezTo>
                  <a:cubicBezTo>
                    <a:pt x="592" y="1"/>
                    <a:pt x="593" y="0"/>
                    <a:pt x="595" y="0"/>
                  </a:cubicBezTo>
                  <a:close/>
                  <a:moveTo>
                    <a:pt x="611" y="0"/>
                  </a:moveTo>
                  <a:lnTo>
                    <a:pt x="616" y="0"/>
                  </a:lnTo>
                  <a:cubicBezTo>
                    <a:pt x="617" y="0"/>
                    <a:pt x="619" y="1"/>
                    <a:pt x="619" y="3"/>
                  </a:cubicBezTo>
                  <a:cubicBezTo>
                    <a:pt x="619" y="4"/>
                    <a:pt x="617" y="5"/>
                    <a:pt x="616" y="5"/>
                  </a:cubicBezTo>
                  <a:lnTo>
                    <a:pt x="611" y="5"/>
                  </a:lnTo>
                  <a:cubicBezTo>
                    <a:pt x="609" y="5"/>
                    <a:pt x="608" y="4"/>
                    <a:pt x="608" y="3"/>
                  </a:cubicBezTo>
                  <a:cubicBezTo>
                    <a:pt x="608" y="1"/>
                    <a:pt x="609" y="0"/>
                    <a:pt x="611" y="0"/>
                  </a:cubicBezTo>
                  <a:close/>
                  <a:moveTo>
                    <a:pt x="627" y="0"/>
                  </a:moveTo>
                  <a:lnTo>
                    <a:pt x="632" y="0"/>
                  </a:lnTo>
                  <a:cubicBezTo>
                    <a:pt x="633" y="0"/>
                    <a:pt x="635" y="1"/>
                    <a:pt x="635" y="3"/>
                  </a:cubicBezTo>
                  <a:cubicBezTo>
                    <a:pt x="635" y="4"/>
                    <a:pt x="633" y="5"/>
                    <a:pt x="632" y="5"/>
                  </a:cubicBezTo>
                  <a:lnTo>
                    <a:pt x="627" y="5"/>
                  </a:lnTo>
                  <a:cubicBezTo>
                    <a:pt x="625" y="5"/>
                    <a:pt x="624" y="4"/>
                    <a:pt x="624" y="3"/>
                  </a:cubicBezTo>
                  <a:cubicBezTo>
                    <a:pt x="624" y="1"/>
                    <a:pt x="625" y="0"/>
                    <a:pt x="627" y="0"/>
                  </a:cubicBezTo>
                  <a:close/>
                  <a:moveTo>
                    <a:pt x="643" y="0"/>
                  </a:moveTo>
                  <a:lnTo>
                    <a:pt x="648" y="0"/>
                  </a:lnTo>
                  <a:cubicBezTo>
                    <a:pt x="649" y="0"/>
                    <a:pt x="651" y="1"/>
                    <a:pt x="651" y="3"/>
                  </a:cubicBezTo>
                  <a:cubicBezTo>
                    <a:pt x="651" y="4"/>
                    <a:pt x="649" y="5"/>
                    <a:pt x="648" y="5"/>
                  </a:cubicBezTo>
                  <a:lnTo>
                    <a:pt x="643" y="5"/>
                  </a:lnTo>
                  <a:cubicBezTo>
                    <a:pt x="641" y="5"/>
                    <a:pt x="640" y="4"/>
                    <a:pt x="640" y="3"/>
                  </a:cubicBezTo>
                  <a:cubicBezTo>
                    <a:pt x="640" y="1"/>
                    <a:pt x="641" y="0"/>
                    <a:pt x="643" y="0"/>
                  </a:cubicBezTo>
                  <a:close/>
                  <a:moveTo>
                    <a:pt x="659" y="0"/>
                  </a:moveTo>
                  <a:lnTo>
                    <a:pt x="664" y="0"/>
                  </a:lnTo>
                  <a:cubicBezTo>
                    <a:pt x="665" y="0"/>
                    <a:pt x="667" y="1"/>
                    <a:pt x="667" y="3"/>
                  </a:cubicBezTo>
                  <a:cubicBezTo>
                    <a:pt x="667" y="4"/>
                    <a:pt x="665" y="5"/>
                    <a:pt x="664" y="5"/>
                  </a:cubicBezTo>
                  <a:lnTo>
                    <a:pt x="659" y="5"/>
                  </a:lnTo>
                  <a:cubicBezTo>
                    <a:pt x="657" y="5"/>
                    <a:pt x="656" y="4"/>
                    <a:pt x="656" y="3"/>
                  </a:cubicBezTo>
                  <a:cubicBezTo>
                    <a:pt x="656" y="1"/>
                    <a:pt x="657" y="0"/>
                    <a:pt x="659" y="0"/>
                  </a:cubicBezTo>
                  <a:close/>
                  <a:moveTo>
                    <a:pt x="675" y="0"/>
                  </a:moveTo>
                  <a:lnTo>
                    <a:pt x="680" y="0"/>
                  </a:lnTo>
                  <a:cubicBezTo>
                    <a:pt x="681" y="0"/>
                    <a:pt x="683" y="1"/>
                    <a:pt x="683" y="3"/>
                  </a:cubicBezTo>
                  <a:cubicBezTo>
                    <a:pt x="683" y="4"/>
                    <a:pt x="681" y="5"/>
                    <a:pt x="680" y="5"/>
                  </a:cubicBezTo>
                  <a:lnTo>
                    <a:pt x="675" y="5"/>
                  </a:lnTo>
                  <a:cubicBezTo>
                    <a:pt x="673" y="5"/>
                    <a:pt x="672" y="4"/>
                    <a:pt x="672" y="3"/>
                  </a:cubicBezTo>
                  <a:cubicBezTo>
                    <a:pt x="672" y="1"/>
                    <a:pt x="673" y="0"/>
                    <a:pt x="675" y="0"/>
                  </a:cubicBezTo>
                  <a:close/>
                  <a:moveTo>
                    <a:pt x="691" y="0"/>
                  </a:moveTo>
                  <a:lnTo>
                    <a:pt x="696" y="0"/>
                  </a:lnTo>
                  <a:cubicBezTo>
                    <a:pt x="697" y="0"/>
                    <a:pt x="699" y="1"/>
                    <a:pt x="699" y="3"/>
                  </a:cubicBezTo>
                  <a:cubicBezTo>
                    <a:pt x="699" y="4"/>
                    <a:pt x="697" y="5"/>
                    <a:pt x="696" y="5"/>
                  </a:cubicBezTo>
                  <a:lnTo>
                    <a:pt x="691" y="5"/>
                  </a:lnTo>
                  <a:cubicBezTo>
                    <a:pt x="689" y="5"/>
                    <a:pt x="688" y="4"/>
                    <a:pt x="688" y="3"/>
                  </a:cubicBezTo>
                  <a:cubicBezTo>
                    <a:pt x="688" y="1"/>
                    <a:pt x="689" y="0"/>
                    <a:pt x="691" y="0"/>
                  </a:cubicBezTo>
                  <a:close/>
                  <a:moveTo>
                    <a:pt x="707" y="0"/>
                  </a:moveTo>
                  <a:lnTo>
                    <a:pt x="712" y="0"/>
                  </a:lnTo>
                  <a:cubicBezTo>
                    <a:pt x="713" y="0"/>
                    <a:pt x="715" y="1"/>
                    <a:pt x="715" y="3"/>
                  </a:cubicBezTo>
                  <a:cubicBezTo>
                    <a:pt x="715" y="4"/>
                    <a:pt x="713" y="5"/>
                    <a:pt x="712" y="5"/>
                  </a:cubicBezTo>
                  <a:lnTo>
                    <a:pt x="707" y="5"/>
                  </a:lnTo>
                  <a:cubicBezTo>
                    <a:pt x="705" y="5"/>
                    <a:pt x="704" y="4"/>
                    <a:pt x="704" y="3"/>
                  </a:cubicBezTo>
                  <a:cubicBezTo>
                    <a:pt x="704" y="1"/>
                    <a:pt x="705" y="0"/>
                    <a:pt x="707" y="0"/>
                  </a:cubicBezTo>
                  <a:close/>
                  <a:moveTo>
                    <a:pt x="723" y="0"/>
                  </a:moveTo>
                  <a:lnTo>
                    <a:pt x="728" y="0"/>
                  </a:lnTo>
                  <a:cubicBezTo>
                    <a:pt x="729" y="0"/>
                    <a:pt x="731" y="1"/>
                    <a:pt x="731" y="3"/>
                  </a:cubicBezTo>
                  <a:cubicBezTo>
                    <a:pt x="731" y="4"/>
                    <a:pt x="729" y="5"/>
                    <a:pt x="728" y="5"/>
                  </a:cubicBezTo>
                  <a:lnTo>
                    <a:pt x="723" y="5"/>
                  </a:lnTo>
                  <a:cubicBezTo>
                    <a:pt x="721" y="5"/>
                    <a:pt x="720" y="4"/>
                    <a:pt x="720" y="3"/>
                  </a:cubicBezTo>
                  <a:cubicBezTo>
                    <a:pt x="720" y="1"/>
                    <a:pt x="721" y="0"/>
                    <a:pt x="723" y="0"/>
                  </a:cubicBezTo>
                  <a:close/>
                  <a:moveTo>
                    <a:pt x="739" y="0"/>
                  </a:moveTo>
                  <a:lnTo>
                    <a:pt x="744" y="0"/>
                  </a:lnTo>
                  <a:cubicBezTo>
                    <a:pt x="745" y="0"/>
                    <a:pt x="747" y="1"/>
                    <a:pt x="747" y="3"/>
                  </a:cubicBezTo>
                  <a:cubicBezTo>
                    <a:pt x="747" y="4"/>
                    <a:pt x="745" y="5"/>
                    <a:pt x="744" y="5"/>
                  </a:cubicBezTo>
                  <a:lnTo>
                    <a:pt x="739" y="5"/>
                  </a:lnTo>
                  <a:cubicBezTo>
                    <a:pt x="737" y="5"/>
                    <a:pt x="736" y="4"/>
                    <a:pt x="736" y="3"/>
                  </a:cubicBezTo>
                  <a:cubicBezTo>
                    <a:pt x="736" y="1"/>
                    <a:pt x="737" y="0"/>
                    <a:pt x="739" y="0"/>
                  </a:cubicBezTo>
                  <a:close/>
                  <a:moveTo>
                    <a:pt x="755" y="0"/>
                  </a:moveTo>
                  <a:lnTo>
                    <a:pt x="760" y="0"/>
                  </a:lnTo>
                  <a:cubicBezTo>
                    <a:pt x="761" y="0"/>
                    <a:pt x="763" y="1"/>
                    <a:pt x="763" y="3"/>
                  </a:cubicBezTo>
                  <a:cubicBezTo>
                    <a:pt x="763" y="4"/>
                    <a:pt x="761" y="5"/>
                    <a:pt x="760" y="5"/>
                  </a:cubicBezTo>
                  <a:lnTo>
                    <a:pt x="755" y="5"/>
                  </a:lnTo>
                  <a:cubicBezTo>
                    <a:pt x="753" y="5"/>
                    <a:pt x="752" y="4"/>
                    <a:pt x="752" y="3"/>
                  </a:cubicBezTo>
                  <a:cubicBezTo>
                    <a:pt x="752" y="1"/>
                    <a:pt x="753" y="0"/>
                    <a:pt x="755" y="0"/>
                  </a:cubicBezTo>
                  <a:close/>
                  <a:moveTo>
                    <a:pt x="771" y="0"/>
                  </a:moveTo>
                  <a:lnTo>
                    <a:pt x="776" y="0"/>
                  </a:lnTo>
                  <a:cubicBezTo>
                    <a:pt x="777" y="0"/>
                    <a:pt x="779" y="1"/>
                    <a:pt x="779" y="3"/>
                  </a:cubicBezTo>
                  <a:cubicBezTo>
                    <a:pt x="779" y="4"/>
                    <a:pt x="777" y="5"/>
                    <a:pt x="776" y="5"/>
                  </a:cubicBezTo>
                  <a:lnTo>
                    <a:pt x="771" y="5"/>
                  </a:lnTo>
                  <a:cubicBezTo>
                    <a:pt x="769" y="5"/>
                    <a:pt x="768" y="4"/>
                    <a:pt x="768" y="3"/>
                  </a:cubicBezTo>
                  <a:cubicBezTo>
                    <a:pt x="768" y="1"/>
                    <a:pt x="769" y="0"/>
                    <a:pt x="771" y="0"/>
                  </a:cubicBezTo>
                  <a:close/>
                  <a:moveTo>
                    <a:pt x="787" y="0"/>
                  </a:moveTo>
                  <a:lnTo>
                    <a:pt x="792" y="0"/>
                  </a:lnTo>
                  <a:cubicBezTo>
                    <a:pt x="793" y="0"/>
                    <a:pt x="795" y="1"/>
                    <a:pt x="795" y="3"/>
                  </a:cubicBezTo>
                  <a:cubicBezTo>
                    <a:pt x="795" y="4"/>
                    <a:pt x="793" y="5"/>
                    <a:pt x="792" y="5"/>
                  </a:cubicBezTo>
                  <a:lnTo>
                    <a:pt x="787" y="5"/>
                  </a:lnTo>
                  <a:cubicBezTo>
                    <a:pt x="785" y="5"/>
                    <a:pt x="784" y="4"/>
                    <a:pt x="784" y="3"/>
                  </a:cubicBezTo>
                  <a:cubicBezTo>
                    <a:pt x="784" y="1"/>
                    <a:pt x="785" y="0"/>
                    <a:pt x="787" y="0"/>
                  </a:cubicBezTo>
                  <a:close/>
                  <a:moveTo>
                    <a:pt x="803" y="0"/>
                  </a:moveTo>
                  <a:lnTo>
                    <a:pt x="808" y="0"/>
                  </a:lnTo>
                  <a:cubicBezTo>
                    <a:pt x="809" y="0"/>
                    <a:pt x="811" y="1"/>
                    <a:pt x="811" y="3"/>
                  </a:cubicBezTo>
                  <a:cubicBezTo>
                    <a:pt x="811" y="4"/>
                    <a:pt x="809" y="5"/>
                    <a:pt x="808" y="5"/>
                  </a:cubicBezTo>
                  <a:lnTo>
                    <a:pt x="803" y="5"/>
                  </a:lnTo>
                  <a:cubicBezTo>
                    <a:pt x="801" y="5"/>
                    <a:pt x="800" y="4"/>
                    <a:pt x="800" y="3"/>
                  </a:cubicBezTo>
                  <a:cubicBezTo>
                    <a:pt x="800" y="1"/>
                    <a:pt x="801" y="0"/>
                    <a:pt x="803" y="0"/>
                  </a:cubicBezTo>
                  <a:close/>
                  <a:moveTo>
                    <a:pt x="819" y="0"/>
                  </a:moveTo>
                  <a:lnTo>
                    <a:pt x="824" y="0"/>
                  </a:lnTo>
                  <a:cubicBezTo>
                    <a:pt x="825" y="0"/>
                    <a:pt x="827" y="1"/>
                    <a:pt x="827" y="3"/>
                  </a:cubicBezTo>
                  <a:cubicBezTo>
                    <a:pt x="827" y="4"/>
                    <a:pt x="825" y="5"/>
                    <a:pt x="824" y="5"/>
                  </a:cubicBezTo>
                  <a:lnTo>
                    <a:pt x="819" y="5"/>
                  </a:lnTo>
                  <a:cubicBezTo>
                    <a:pt x="817" y="5"/>
                    <a:pt x="816" y="4"/>
                    <a:pt x="816" y="3"/>
                  </a:cubicBezTo>
                  <a:cubicBezTo>
                    <a:pt x="816" y="1"/>
                    <a:pt x="817" y="0"/>
                    <a:pt x="819" y="0"/>
                  </a:cubicBezTo>
                  <a:close/>
                  <a:moveTo>
                    <a:pt x="835" y="0"/>
                  </a:moveTo>
                  <a:lnTo>
                    <a:pt x="840" y="0"/>
                  </a:lnTo>
                  <a:cubicBezTo>
                    <a:pt x="841" y="0"/>
                    <a:pt x="843" y="1"/>
                    <a:pt x="843" y="3"/>
                  </a:cubicBezTo>
                  <a:cubicBezTo>
                    <a:pt x="843" y="4"/>
                    <a:pt x="841" y="5"/>
                    <a:pt x="840" y="5"/>
                  </a:cubicBezTo>
                  <a:lnTo>
                    <a:pt x="835" y="5"/>
                  </a:lnTo>
                  <a:cubicBezTo>
                    <a:pt x="833" y="5"/>
                    <a:pt x="832" y="4"/>
                    <a:pt x="832" y="3"/>
                  </a:cubicBezTo>
                  <a:cubicBezTo>
                    <a:pt x="832" y="1"/>
                    <a:pt x="833" y="0"/>
                    <a:pt x="835" y="0"/>
                  </a:cubicBezTo>
                  <a:close/>
                  <a:moveTo>
                    <a:pt x="851" y="0"/>
                  </a:moveTo>
                  <a:lnTo>
                    <a:pt x="856" y="0"/>
                  </a:lnTo>
                  <a:cubicBezTo>
                    <a:pt x="857" y="0"/>
                    <a:pt x="859" y="1"/>
                    <a:pt x="859" y="3"/>
                  </a:cubicBezTo>
                  <a:cubicBezTo>
                    <a:pt x="859" y="4"/>
                    <a:pt x="857" y="5"/>
                    <a:pt x="856" y="5"/>
                  </a:cubicBezTo>
                  <a:lnTo>
                    <a:pt x="851" y="5"/>
                  </a:lnTo>
                  <a:cubicBezTo>
                    <a:pt x="849" y="5"/>
                    <a:pt x="848" y="4"/>
                    <a:pt x="848" y="3"/>
                  </a:cubicBezTo>
                  <a:cubicBezTo>
                    <a:pt x="848" y="1"/>
                    <a:pt x="849" y="0"/>
                    <a:pt x="851" y="0"/>
                  </a:cubicBezTo>
                  <a:close/>
                  <a:moveTo>
                    <a:pt x="867" y="0"/>
                  </a:moveTo>
                  <a:lnTo>
                    <a:pt x="872" y="0"/>
                  </a:lnTo>
                  <a:cubicBezTo>
                    <a:pt x="873" y="0"/>
                    <a:pt x="875" y="1"/>
                    <a:pt x="875" y="3"/>
                  </a:cubicBezTo>
                  <a:cubicBezTo>
                    <a:pt x="875" y="4"/>
                    <a:pt x="873" y="5"/>
                    <a:pt x="872" y="5"/>
                  </a:cubicBezTo>
                  <a:lnTo>
                    <a:pt x="867" y="5"/>
                  </a:lnTo>
                  <a:cubicBezTo>
                    <a:pt x="865" y="5"/>
                    <a:pt x="864" y="4"/>
                    <a:pt x="864" y="3"/>
                  </a:cubicBezTo>
                  <a:cubicBezTo>
                    <a:pt x="864" y="1"/>
                    <a:pt x="865" y="0"/>
                    <a:pt x="867" y="0"/>
                  </a:cubicBezTo>
                  <a:close/>
                  <a:moveTo>
                    <a:pt x="883" y="0"/>
                  </a:moveTo>
                  <a:lnTo>
                    <a:pt x="888" y="0"/>
                  </a:lnTo>
                  <a:cubicBezTo>
                    <a:pt x="889" y="0"/>
                    <a:pt x="891" y="1"/>
                    <a:pt x="891" y="3"/>
                  </a:cubicBezTo>
                  <a:cubicBezTo>
                    <a:pt x="891" y="4"/>
                    <a:pt x="889" y="5"/>
                    <a:pt x="888" y="5"/>
                  </a:cubicBezTo>
                  <a:lnTo>
                    <a:pt x="883" y="5"/>
                  </a:lnTo>
                  <a:cubicBezTo>
                    <a:pt x="881" y="5"/>
                    <a:pt x="880" y="4"/>
                    <a:pt x="880" y="3"/>
                  </a:cubicBezTo>
                  <a:cubicBezTo>
                    <a:pt x="880" y="1"/>
                    <a:pt x="881" y="0"/>
                    <a:pt x="883" y="0"/>
                  </a:cubicBezTo>
                  <a:close/>
                  <a:moveTo>
                    <a:pt x="899" y="0"/>
                  </a:moveTo>
                  <a:lnTo>
                    <a:pt x="904" y="0"/>
                  </a:lnTo>
                  <a:cubicBezTo>
                    <a:pt x="905" y="0"/>
                    <a:pt x="907" y="1"/>
                    <a:pt x="907" y="3"/>
                  </a:cubicBezTo>
                  <a:cubicBezTo>
                    <a:pt x="907" y="4"/>
                    <a:pt x="905" y="5"/>
                    <a:pt x="904" y="5"/>
                  </a:cubicBezTo>
                  <a:lnTo>
                    <a:pt x="899" y="5"/>
                  </a:lnTo>
                  <a:cubicBezTo>
                    <a:pt x="897" y="5"/>
                    <a:pt x="896" y="4"/>
                    <a:pt x="896" y="3"/>
                  </a:cubicBezTo>
                  <a:cubicBezTo>
                    <a:pt x="896" y="1"/>
                    <a:pt x="897" y="0"/>
                    <a:pt x="899" y="0"/>
                  </a:cubicBezTo>
                  <a:close/>
                  <a:moveTo>
                    <a:pt x="915" y="0"/>
                  </a:moveTo>
                  <a:lnTo>
                    <a:pt x="920" y="0"/>
                  </a:lnTo>
                  <a:cubicBezTo>
                    <a:pt x="921" y="0"/>
                    <a:pt x="923" y="1"/>
                    <a:pt x="923" y="3"/>
                  </a:cubicBezTo>
                  <a:cubicBezTo>
                    <a:pt x="923" y="4"/>
                    <a:pt x="921" y="5"/>
                    <a:pt x="920" y="5"/>
                  </a:cubicBezTo>
                  <a:lnTo>
                    <a:pt x="915" y="5"/>
                  </a:lnTo>
                  <a:cubicBezTo>
                    <a:pt x="913" y="5"/>
                    <a:pt x="912" y="4"/>
                    <a:pt x="912" y="3"/>
                  </a:cubicBezTo>
                  <a:cubicBezTo>
                    <a:pt x="912" y="1"/>
                    <a:pt x="913" y="0"/>
                    <a:pt x="915" y="0"/>
                  </a:cubicBezTo>
                  <a:close/>
                  <a:moveTo>
                    <a:pt x="931" y="0"/>
                  </a:moveTo>
                  <a:lnTo>
                    <a:pt x="936" y="0"/>
                  </a:lnTo>
                  <a:cubicBezTo>
                    <a:pt x="937" y="0"/>
                    <a:pt x="939" y="1"/>
                    <a:pt x="939" y="3"/>
                  </a:cubicBezTo>
                  <a:cubicBezTo>
                    <a:pt x="939" y="4"/>
                    <a:pt x="937" y="5"/>
                    <a:pt x="936" y="5"/>
                  </a:cubicBezTo>
                  <a:lnTo>
                    <a:pt x="931" y="5"/>
                  </a:lnTo>
                  <a:cubicBezTo>
                    <a:pt x="929" y="5"/>
                    <a:pt x="928" y="4"/>
                    <a:pt x="928" y="3"/>
                  </a:cubicBezTo>
                  <a:cubicBezTo>
                    <a:pt x="928" y="1"/>
                    <a:pt x="929" y="0"/>
                    <a:pt x="931" y="0"/>
                  </a:cubicBezTo>
                  <a:close/>
                  <a:moveTo>
                    <a:pt x="947" y="0"/>
                  </a:moveTo>
                  <a:lnTo>
                    <a:pt x="952" y="0"/>
                  </a:lnTo>
                  <a:cubicBezTo>
                    <a:pt x="953" y="0"/>
                    <a:pt x="955" y="1"/>
                    <a:pt x="955" y="3"/>
                  </a:cubicBezTo>
                  <a:cubicBezTo>
                    <a:pt x="955" y="4"/>
                    <a:pt x="953" y="5"/>
                    <a:pt x="952" y="5"/>
                  </a:cubicBezTo>
                  <a:lnTo>
                    <a:pt x="947" y="5"/>
                  </a:lnTo>
                  <a:cubicBezTo>
                    <a:pt x="945" y="5"/>
                    <a:pt x="944" y="4"/>
                    <a:pt x="944" y="3"/>
                  </a:cubicBezTo>
                  <a:cubicBezTo>
                    <a:pt x="944" y="1"/>
                    <a:pt x="945" y="0"/>
                    <a:pt x="947" y="0"/>
                  </a:cubicBezTo>
                  <a:close/>
                  <a:moveTo>
                    <a:pt x="963" y="0"/>
                  </a:moveTo>
                  <a:lnTo>
                    <a:pt x="968" y="0"/>
                  </a:lnTo>
                  <a:cubicBezTo>
                    <a:pt x="969" y="0"/>
                    <a:pt x="971" y="1"/>
                    <a:pt x="971" y="3"/>
                  </a:cubicBezTo>
                  <a:cubicBezTo>
                    <a:pt x="971" y="4"/>
                    <a:pt x="969" y="5"/>
                    <a:pt x="968" y="5"/>
                  </a:cubicBezTo>
                  <a:lnTo>
                    <a:pt x="963" y="5"/>
                  </a:lnTo>
                  <a:cubicBezTo>
                    <a:pt x="961" y="5"/>
                    <a:pt x="960" y="4"/>
                    <a:pt x="960" y="3"/>
                  </a:cubicBezTo>
                  <a:cubicBezTo>
                    <a:pt x="960" y="1"/>
                    <a:pt x="961" y="0"/>
                    <a:pt x="963" y="0"/>
                  </a:cubicBezTo>
                  <a:close/>
                  <a:moveTo>
                    <a:pt x="979" y="0"/>
                  </a:moveTo>
                  <a:lnTo>
                    <a:pt x="984" y="0"/>
                  </a:lnTo>
                  <a:cubicBezTo>
                    <a:pt x="985" y="0"/>
                    <a:pt x="987" y="1"/>
                    <a:pt x="987" y="3"/>
                  </a:cubicBezTo>
                  <a:cubicBezTo>
                    <a:pt x="987" y="4"/>
                    <a:pt x="985" y="5"/>
                    <a:pt x="984" y="5"/>
                  </a:cubicBezTo>
                  <a:lnTo>
                    <a:pt x="979" y="5"/>
                  </a:lnTo>
                  <a:cubicBezTo>
                    <a:pt x="977" y="5"/>
                    <a:pt x="976" y="4"/>
                    <a:pt x="976" y="3"/>
                  </a:cubicBezTo>
                  <a:cubicBezTo>
                    <a:pt x="976" y="1"/>
                    <a:pt x="977" y="0"/>
                    <a:pt x="979" y="0"/>
                  </a:cubicBezTo>
                  <a:close/>
                  <a:moveTo>
                    <a:pt x="995" y="0"/>
                  </a:moveTo>
                  <a:lnTo>
                    <a:pt x="1000" y="0"/>
                  </a:lnTo>
                  <a:cubicBezTo>
                    <a:pt x="1001" y="0"/>
                    <a:pt x="1003" y="1"/>
                    <a:pt x="1003" y="3"/>
                  </a:cubicBezTo>
                  <a:cubicBezTo>
                    <a:pt x="1003" y="4"/>
                    <a:pt x="1001" y="5"/>
                    <a:pt x="1000" y="5"/>
                  </a:cubicBezTo>
                  <a:lnTo>
                    <a:pt x="995" y="5"/>
                  </a:lnTo>
                  <a:cubicBezTo>
                    <a:pt x="993" y="5"/>
                    <a:pt x="992" y="4"/>
                    <a:pt x="992" y="3"/>
                  </a:cubicBezTo>
                  <a:cubicBezTo>
                    <a:pt x="992" y="1"/>
                    <a:pt x="993" y="0"/>
                    <a:pt x="995" y="0"/>
                  </a:cubicBezTo>
                  <a:close/>
                  <a:moveTo>
                    <a:pt x="1011" y="0"/>
                  </a:moveTo>
                  <a:lnTo>
                    <a:pt x="1016" y="0"/>
                  </a:lnTo>
                  <a:cubicBezTo>
                    <a:pt x="1017" y="0"/>
                    <a:pt x="1019" y="1"/>
                    <a:pt x="1019" y="3"/>
                  </a:cubicBezTo>
                  <a:cubicBezTo>
                    <a:pt x="1019" y="4"/>
                    <a:pt x="1017" y="5"/>
                    <a:pt x="1016" y="5"/>
                  </a:cubicBezTo>
                  <a:lnTo>
                    <a:pt x="1011" y="5"/>
                  </a:lnTo>
                  <a:cubicBezTo>
                    <a:pt x="1009" y="5"/>
                    <a:pt x="1008" y="4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lose/>
                  <a:moveTo>
                    <a:pt x="1027" y="0"/>
                  </a:moveTo>
                  <a:lnTo>
                    <a:pt x="1032" y="0"/>
                  </a:lnTo>
                  <a:cubicBezTo>
                    <a:pt x="1033" y="0"/>
                    <a:pt x="1035" y="1"/>
                    <a:pt x="1035" y="3"/>
                  </a:cubicBezTo>
                  <a:cubicBezTo>
                    <a:pt x="1035" y="4"/>
                    <a:pt x="1033" y="5"/>
                    <a:pt x="1032" y="5"/>
                  </a:cubicBezTo>
                  <a:lnTo>
                    <a:pt x="1027" y="5"/>
                  </a:lnTo>
                  <a:cubicBezTo>
                    <a:pt x="1025" y="5"/>
                    <a:pt x="1024" y="4"/>
                    <a:pt x="1024" y="3"/>
                  </a:cubicBezTo>
                  <a:cubicBezTo>
                    <a:pt x="1024" y="1"/>
                    <a:pt x="1025" y="0"/>
                    <a:pt x="1027" y="0"/>
                  </a:cubicBezTo>
                  <a:close/>
                  <a:moveTo>
                    <a:pt x="1043" y="0"/>
                  </a:moveTo>
                  <a:lnTo>
                    <a:pt x="1048" y="0"/>
                  </a:lnTo>
                  <a:cubicBezTo>
                    <a:pt x="1049" y="0"/>
                    <a:pt x="1051" y="1"/>
                    <a:pt x="1051" y="3"/>
                  </a:cubicBezTo>
                  <a:cubicBezTo>
                    <a:pt x="1051" y="4"/>
                    <a:pt x="1049" y="5"/>
                    <a:pt x="1048" y="5"/>
                  </a:cubicBezTo>
                  <a:lnTo>
                    <a:pt x="1043" y="5"/>
                  </a:lnTo>
                  <a:cubicBezTo>
                    <a:pt x="1041" y="5"/>
                    <a:pt x="1040" y="4"/>
                    <a:pt x="1040" y="3"/>
                  </a:cubicBezTo>
                  <a:cubicBezTo>
                    <a:pt x="1040" y="1"/>
                    <a:pt x="1041" y="0"/>
                    <a:pt x="1043" y="0"/>
                  </a:cubicBezTo>
                  <a:close/>
                  <a:moveTo>
                    <a:pt x="1059" y="0"/>
                  </a:moveTo>
                  <a:lnTo>
                    <a:pt x="1064" y="0"/>
                  </a:lnTo>
                  <a:cubicBezTo>
                    <a:pt x="1065" y="0"/>
                    <a:pt x="1067" y="1"/>
                    <a:pt x="1067" y="3"/>
                  </a:cubicBezTo>
                  <a:cubicBezTo>
                    <a:pt x="1067" y="4"/>
                    <a:pt x="1065" y="5"/>
                    <a:pt x="1064" y="5"/>
                  </a:cubicBezTo>
                  <a:lnTo>
                    <a:pt x="1059" y="5"/>
                  </a:lnTo>
                  <a:cubicBezTo>
                    <a:pt x="1057" y="5"/>
                    <a:pt x="1056" y="4"/>
                    <a:pt x="1056" y="3"/>
                  </a:cubicBezTo>
                  <a:cubicBezTo>
                    <a:pt x="1056" y="1"/>
                    <a:pt x="1057" y="0"/>
                    <a:pt x="1059" y="0"/>
                  </a:cubicBezTo>
                  <a:close/>
                  <a:moveTo>
                    <a:pt x="1075" y="0"/>
                  </a:moveTo>
                  <a:lnTo>
                    <a:pt x="1080" y="0"/>
                  </a:lnTo>
                  <a:cubicBezTo>
                    <a:pt x="1081" y="0"/>
                    <a:pt x="1083" y="1"/>
                    <a:pt x="1083" y="3"/>
                  </a:cubicBezTo>
                  <a:cubicBezTo>
                    <a:pt x="1083" y="4"/>
                    <a:pt x="1081" y="5"/>
                    <a:pt x="1080" y="5"/>
                  </a:cubicBezTo>
                  <a:lnTo>
                    <a:pt x="1075" y="5"/>
                  </a:lnTo>
                  <a:cubicBezTo>
                    <a:pt x="1073" y="5"/>
                    <a:pt x="1072" y="4"/>
                    <a:pt x="1072" y="3"/>
                  </a:cubicBezTo>
                  <a:cubicBezTo>
                    <a:pt x="1072" y="1"/>
                    <a:pt x="1073" y="0"/>
                    <a:pt x="1075" y="0"/>
                  </a:cubicBezTo>
                  <a:close/>
                  <a:moveTo>
                    <a:pt x="1091" y="0"/>
                  </a:moveTo>
                  <a:lnTo>
                    <a:pt x="1096" y="0"/>
                  </a:lnTo>
                  <a:cubicBezTo>
                    <a:pt x="1097" y="0"/>
                    <a:pt x="1099" y="1"/>
                    <a:pt x="1099" y="3"/>
                  </a:cubicBezTo>
                  <a:cubicBezTo>
                    <a:pt x="1099" y="4"/>
                    <a:pt x="1097" y="5"/>
                    <a:pt x="1096" y="5"/>
                  </a:cubicBezTo>
                  <a:lnTo>
                    <a:pt x="1091" y="5"/>
                  </a:lnTo>
                  <a:cubicBezTo>
                    <a:pt x="1089" y="5"/>
                    <a:pt x="1088" y="4"/>
                    <a:pt x="1088" y="3"/>
                  </a:cubicBezTo>
                  <a:cubicBezTo>
                    <a:pt x="1088" y="1"/>
                    <a:pt x="1089" y="0"/>
                    <a:pt x="1091" y="0"/>
                  </a:cubicBezTo>
                  <a:close/>
                  <a:moveTo>
                    <a:pt x="1107" y="0"/>
                  </a:moveTo>
                  <a:lnTo>
                    <a:pt x="1112" y="0"/>
                  </a:lnTo>
                  <a:cubicBezTo>
                    <a:pt x="1113" y="0"/>
                    <a:pt x="1115" y="1"/>
                    <a:pt x="1115" y="3"/>
                  </a:cubicBezTo>
                  <a:cubicBezTo>
                    <a:pt x="1115" y="4"/>
                    <a:pt x="1113" y="5"/>
                    <a:pt x="1112" y="5"/>
                  </a:cubicBezTo>
                  <a:lnTo>
                    <a:pt x="1107" y="5"/>
                  </a:lnTo>
                  <a:cubicBezTo>
                    <a:pt x="1105" y="5"/>
                    <a:pt x="1104" y="4"/>
                    <a:pt x="1104" y="3"/>
                  </a:cubicBezTo>
                  <a:cubicBezTo>
                    <a:pt x="1104" y="1"/>
                    <a:pt x="1105" y="0"/>
                    <a:pt x="1107" y="0"/>
                  </a:cubicBezTo>
                  <a:close/>
                  <a:moveTo>
                    <a:pt x="1123" y="0"/>
                  </a:moveTo>
                  <a:lnTo>
                    <a:pt x="1128" y="0"/>
                  </a:lnTo>
                  <a:cubicBezTo>
                    <a:pt x="1129" y="0"/>
                    <a:pt x="1131" y="1"/>
                    <a:pt x="1131" y="3"/>
                  </a:cubicBezTo>
                  <a:cubicBezTo>
                    <a:pt x="1131" y="4"/>
                    <a:pt x="1129" y="5"/>
                    <a:pt x="1128" y="5"/>
                  </a:cubicBezTo>
                  <a:lnTo>
                    <a:pt x="1123" y="5"/>
                  </a:lnTo>
                  <a:cubicBezTo>
                    <a:pt x="1121" y="5"/>
                    <a:pt x="1120" y="4"/>
                    <a:pt x="1120" y="3"/>
                  </a:cubicBezTo>
                  <a:cubicBezTo>
                    <a:pt x="1120" y="1"/>
                    <a:pt x="1121" y="0"/>
                    <a:pt x="1123" y="0"/>
                  </a:cubicBezTo>
                  <a:close/>
                  <a:moveTo>
                    <a:pt x="1139" y="0"/>
                  </a:moveTo>
                  <a:lnTo>
                    <a:pt x="1144" y="0"/>
                  </a:lnTo>
                  <a:cubicBezTo>
                    <a:pt x="1145" y="0"/>
                    <a:pt x="1147" y="1"/>
                    <a:pt x="1147" y="3"/>
                  </a:cubicBezTo>
                  <a:cubicBezTo>
                    <a:pt x="1147" y="4"/>
                    <a:pt x="1145" y="5"/>
                    <a:pt x="1144" y="5"/>
                  </a:cubicBezTo>
                  <a:lnTo>
                    <a:pt x="1139" y="5"/>
                  </a:lnTo>
                  <a:cubicBezTo>
                    <a:pt x="1137" y="5"/>
                    <a:pt x="1136" y="4"/>
                    <a:pt x="1136" y="3"/>
                  </a:cubicBezTo>
                  <a:cubicBezTo>
                    <a:pt x="1136" y="1"/>
                    <a:pt x="1137" y="0"/>
                    <a:pt x="1139" y="0"/>
                  </a:cubicBezTo>
                  <a:close/>
                  <a:moveTo>
                    <a:pt x="1155" y="0"/>
                  </a:moveTo>
                  <a:lnTo>
                    <a:pt x="1160" y="0"/>
                  </a:lnTo>
                  <a:cubicBezTo>
                    <a:pt x="1161" y="0"/>
                    <a:pt x="1163" y="1"/>
                    <a:pt x="1163" y="3"/>
                  </a:cubicBezTo>
                  <a:cubicBezTo>
                    <a:pt x="1163" y="4"/>
                    <a:pt x="1161" y="5"/>
                    <a:pt x="1160" y="5"/>
                  </a:cubicBezTo>
                  <a:lnTo>
                    <a:pt x="1155" y="5"/>
                  </a:lnTo>
                  <a:cubicBezTo>
                    <a:pt x="1153" y="5"/>
                    <a:pt x="1152" y="4"/>
                    <a:pt x="1152" y="3"/>
                  </a:cubicBezTo>
                  <a:cubicBezTo>
                    <a:pt x="1152" y="1"/>
                    <a:pt x="1153" y="0"/>
                    <a:pt x="1155" y="0"/>
                  </a:cubicBezTo>
                  <a:close/>
                  <a:moveTo>
                    <a:pt x="1171" y="0"/>
                  </a:moveTo>
                  <a:lnTo>
                    <a:pt x="1176" y="0"/>
                  </a:lnTo>
                  <a:cubicBezTo>
                    <a:pt x="1177" y="0"/>
                    <a:pt x="1179" y="1"/>
                    <a:pt x="1179" y="3"/>
                  </a:cubicBezTo>
                  <a:cubicBezTo>
                    <a:pt x="1179" y="4"/>
                    <a:pt x="1177" y="5"/>
                    <a:pt x="1176" y="5"/>
                  </a:cubicBezTo>
                  <a:lnTo>
                    <a:pt x="1171" y="5"/>
                  </a:lnTo>
                  <a:cubicBezTo>
                    <a:pt x="1169" y="5"/>
                    <a:pt x="1168" y="4"/>
                    <a:pt x="1168" y="3"/>
                  </a:cubicBezTo>
                  <a:cubicBezTo>
                    <a:pt x="1168" y="1"/>
                    <a:pt x="1169" y="0"/>
                    <a:pt x="1171" y="0"/>
                  </a:cubicBezTo>
                  <a:close/>
                  <a:moveTo>
                    <a:pt x="1187" y="0"/>
                  </a:moveTo>
                  <a:lnTo>
                    <a:pt x="1192" y="0"/>
                  </a:lnTo>
                  <a:cubicBezTo>
                    <a:pt x="1193" y="0"/>
                    <a:pt x="1195" y="1"/>
                    <a:pt x="1195" y="3"/>
                  </a:cubicBezTo>
                  <a:cubicBezTo>
                    <a:pt x="1195" y="4"/>
                    <a:pt x="1193" y="5"/>
                    <a:pt x="1192" y="5"/>
                  </a:cubicBezTo>
                  <a:lnTo>
                    <a:pt x="1187" y="5"/>
                  </a:lnTo>
                  <a:cubicBezTo>
                    <a:pt x="1185" y="5"/>
                    <a:pt x="1184" y="4"/>
                    <a:pt x="1184" y="3"/>
                  </a:cubicBezTo>
                  <a:cubicBezTo>
                    <a:pt x="1184" y="1"/>
                    <a:pt x="1185" y="0"/>
                    <a:pt x="1187" y="0"/>
                  </a:cubicBezTo>
                  <a:close/>
                  <a:moveTo>
                    <a:pt x="1203" y="0"/>
                  </a:moveTo>
                  <a:lnTo>
                    <a:pt x="1208" y="0"/>
                  </a:lnTo>
                  <a:cubicBezTo>
                    <a:pt x="1209" y="0"/>
                    <a:pt x="1211" y="1"/>
                    <a:pt x="1211" y="3"/>
                  </a:cubicBezTo>
                  <a:cubicBezTo>
                    <a:pt x="1211" y="4"/>
                    <a:pt x="1209" y="5"/>
                    <a:pt x="1208" y="5"/>
                  </a:cubicBezTo>
                  <a:lnTo>
                    <a:pt x="1203" y="5"/>
                  </a:lnTo>
                  <a:cubicBezTo>
                    <a:pt x="1201" y="5"/>
                    <a:pt x="1200" y="4"/>
                    <a:pt x="1200" y="3"/>
                  </a:cubicBezTo>
                  <a:cubicBezTo>
                    <a:pt x="1200" y="1"/>
                    <a:pt x="1201" y="0"/>
                    <a:pt x="1203" y="0"/>
                  </a:cubicBezTo>
                  <a:close/>
                  <a:moveTo>
                    <a:pt x="1219" y="0"/>
                  </a:moveTo>
                  <a:lnTo>
                    <a:pt x="1224" y="0"/>
                  </a:lnTo>
                  <a:cubicBezTo>
                    <a:pt x="1225" y="0"/>
                    <a:pt x="1227" y="1"/>
                    <a:pt x="1227" y="3"/>
                  </a:cubicBezTo>
                  <a:cubicBezTo>
                    <a:pt x="1227" y="4"/>
                    <a:pt x="1225" y="5"/>
                    <a:pt x="1224" y="5"/>
                  </a:cubicBezTo>
                  <a:lnTo>
                    <a:pt x="1219" y="5"/>
                  </a:lnTo>
                  <a:cubicBezTo>
                    <a:pt x="1217" y="5"/>
                    <a:pt x="1216" y="4"/>
                    <a:pt x="1216" y="3"/>
                  </a:cubicBezTo>
                  <a:cubicBezTo>
                    <a:pt x="1216" y="1"/>
                    <a:pt x="1217" y="0"/>
                    <a:pt x="1219" y="0"/>
                  </a:cubicBezTo>
                  <a:close/>
                  <a:moveTo>
                    <a:pt x="1235" y="0"/>
                  </a:moveTo>
                  <a:lnTo>
                    <a:pt x="1240" y="0"/>
                  </a:lnTo>
                  <a:cubicBezTo>
                    <a:pt x="1241" y="0"/>
                    <a:pt x="1243" y="1"/>
                    <a:pt x="1243" y="3"/>
                  </a:cubicBezTo>
                  <a:cubicBezTo>
                    <a:pt x="1243" y="4"/>
                    <a:pt x="1241" y="5"/>
                    <a:pt x="1240" y="5"/>
                  </a:cubicBezTo>
                  <a:lnTo>
                    <a:pt x="1235" y="5"/>
                  </a:lnTo>
                  <a:cubicBezTo>
                    <a:pt x="1233" y="5"/>
                    <a:pt x="1232" y="4"/>
                    <a:pt x="1232" y="3"/>
                  </a:cubicBezTo>
                  <a:cubicBezTo>
                    <a:pt x="1232" y="1"/>
                    <a:pt x="1233" y="0"/>
                    <a:pt x="1235" y="0"/>
                  </a:cubicBezTo>
                  <a:close/>
                  <a:moveTo>
                    <a:pt x="1251" y="0"/>
                  </a:moveTo>
                  <a:lnTo>
                    <a:pt x="1256" y="0"/>
                  </a:lnTo>
                  <a:cubicBezTo>
                    <a:pt x="1257" y="0"/>
                    <a:pt x="1259" y="1"/>
                    <a:pt x="1259" y="3"/>
                  </a:cubicBezTo>
                  <a:cubicBezTo>
                    <a:pt x="1259" y="4"/>
                    <a:pt x="1257" y="5"/>
                    <a:pt x="1256" y="5"/>
                  </a:cubicBezTo>
                  <a:lnTo>
                    <a:pt x="1251" y="5"/>
                  </a:lnTo>
                  <a:cubicBezTo>
                    <a:pt x="1249" y="5"/>
                    <a:pt x="1248" y="4"/>
                    <a:pt x="1248" y="3"/>
                  </a:cubicBezTo>
                  <a:cubicBezTo>
                    <a:pt x="1248" y="1"/>
                    <a:pt x="1249" y="0"/>
                    <a:pt x="1251" y="0"/>
                  </a:cubicBezTo>
                  <a:close/>
                  <a:moveTo>
                    <a:pt x="1267" y="0"/>
                  </a:moveTo>
                  <a:lnTo>
                    <a:pt x="1272" y="0"/>
                  </a:lnTo>
                  <a:cubicBezTo>
                    <a:pt x="1273" y="0"/>
                    <a:pt x="1275" y="1"/>
                    <a:pt x="1275" y="3"/>
                  </a:cubicBezTo>
                  <a:cubicBezTo>
                    <a:pt x="1275" y="4"/>
                    <a:pt x="1273" y="5"/>
                    <a:pt x="1272" y="5"/>
                  </a:cubicBezTo>
                  <a:lnTo>
                    <a:pt x="1267" y="5"/>
                  </a:lnTo>
                  <a:cubicBezTo>
                    <a:pt x="1265" y="5"/>
                    <a:pt x="1264" y="4"/>
                    <a:pt x="1264" y="3"/>
                  </a:cubicBezTo>
                  <a:cubicBezTo>
                    <a:pt x="1264" y="1"/>
                    <a:pt x="1265" y="0"/>
                    <a:pt x="1267" y="0"/>
                  </a:cubicBezTo>
                  <a:close/>
                  <a:moveTo>
                    <a:pt x="1283" y="0"/>
                  </a:moveTo>
                  <a:lnTo>
                    <a:pt x="1288" y="0"/>
                  </a:lnTo>
                  <a:cubicBezTo>
                    <a:pt x="1289" y="0"/>
                    <a:pt x="1291" y="1"/>
                    <a:pt x="1291" y="3"/>
                  </a:cubicBezTo>
                  <a:cubicBezTo>
                    <a:pt x="1291" y="4"/>
                    <a:pt x="1289" y="5"/>
                    <a:pt x="1288" y="5"/>
                  </a:cubicBezTo>
                  <a:lnTo>
                    <a:pt x="1283" y="5"/>
                  </a:lnTo>
                  <a:cubicBezTo>
                    <a:pt x="1281" y="5"/>
                    <a:pt x="1280" y="4"/>
                    <a:pt x="1280" y="3"/>
                  </a:cubicBezTo>
                  <a:cubicBezTo>
                    <a:pt x="1280" y="1"/>
                    <a:pt x="1281" y="0"/>
                    <a:pt x="1283" y="0"/>
                  </a:cubicBezTo>
                  <a:close/>
                  <a:moveTo>
                    <a:pt x="1299" y="0"/>
                  </a:moveTo>
                  <a:lnTo>
                    <a:pt x="1304" y="0"/>
                  </a:lnTo>
                  <a:cubicBezTo>
                    <a:pt x="1305" y="0"/>
                    <a:pt x="1307" y="1"/>
                    <a:pt x="1307" y="3"/>
                  </a:cubicBezTo>
                  <a:cubicBezTo>
                    <a:pt x="1307" y="4"/>
                    <a:pt x="1305" y="5"/>
                    <a:pt x="1304" y="5"/>
                  </a:cubicBezTo>
                  <a:lnTo>
                    <a:pt x="1299" y="5"/>
                  </a:lnTo>
                  <a:cubicBezTo>
                    <a:pt x="1297" y="5"/>
                    <a:pt x="1296" y="4"/>
                    <a:pt x="1296" y="3"/>
                  </a:cubicBezTo>
                  <a:cubicBezTo>
                    <a:pt x="1296" y="1"/>
                    <a:pt x="1297" y="0"/>
                    <a:pt x="1299" y="0"/>
                  </a:cubicBezTo>
                  <a:close/>
                  <a:moveTo>
                    <a:pt x="1315" y="0"/>
                  </a:moveTo>
                  <a:lnTo>
                    <a:pt x="1320" y="0"/>
                  </a:lnTo>
                  <a:cubicBezTo>
                    <a:pt x="1321" y="0"/>
                    <a:pt x="1323" y="1"/>
                    <a:pt x="1323" y="3"/>
                  </a:cubicBezTo>
                  <a:cubicBezTo>
                    <a:pt x="1323" y="4"/>
                    <a:pt x="1321" y="5"/>
                    <a:pt x="1320" y="5"/>
                  </a:cubicBezTo>
                  <a:lnTo>
                    <a:pt x="1315" y="5"/>
                  </a:lnTo>
                  <a:cubicBezTo>
                    <a:pt x="1313" y="5"/>
                    <a:pt x="1312" y="4"/>
                    <a:pt x="1312" y="3"/>
                  </a:cubicBezTo>
                  <a:cubicBezTo>
                    <a:pt x="1312" y="1"/>
                    <a:pt x="1313" y="0"/>
                    <a:pt x="1315" y="0"/>
                  </a:cubicBezTo>
                  <a:close/>
                  <a:moveTo>
                    <a:pt x="1331" y="0"/>
                  </a:moveTo>
                  <a:lnTo>
                    <a:pt x="1336" y="0"/>
                  </a:lnTo>
                  <a:cubicBezTo>
                    <a:pt x="1337" y="0"/>
                    <a:pt x="1339" y="1"/>
                    <a:pt x="1339" y="3"/>
                  </a:cubicBezTo>
                  <a:cubicBezTo>
                    <a:pt x="1339" y="4"/>
                    <a:pt x="1337" y="5"/>
                    <a:pt x="1336" y="5"/>
                  </a:cubicBezTo>
                  <a:lnTo>
                    <a:pt x="1331" y="5"/>
                  </a:lnTo>
                  <a:cubicBezTo>
                    <a:pt x="1329" y="5"/>
                    <a:pt x="1328" y="4"/>
                    <a:pt x="1328" y="3"/>
                  </a:cubicBezTo>
                  <a:cubicBezTo>
                    <a:pt x="1328" y="1"/>
                    <a:pt x="1329" y="0"/>
                    <a:pt x="1331" y="0"/>
                  </a:cubicBezTo>
                  <a:close/>
                  <a:moveTo>
                    <a:pt x="1347" y="0"/>
                  </a:moveTo>
                  <a:lnTo>
                    <a:pt x="1352" y="0"/>
                  </a:lnTo>
                  <a:cubicBezTo>
                    <a:pt x="1353" y="0"/>
                    <a:pt x="1355" y="1"/>
                    <a:pt x="1355" y="3"/>
                  </a:cubicBezTo>
                  <a:cubicBezTo>
                    <a:pt x="1355" y="4"/>
                    <a:pt x="1353" y="5"/>
                    <a:pt x="1352" y="5"/>
                  </a:cubicBezTo>
                  <a:lnTo>
                    <a:pt x="1347" y="5"/>
                  </a:lnTo>
                  <a:cubicBezTo>
                    <a:pt x="1345" y="5"/>
                    <a:pt x="1344" y="4"/>
                    <a:pt x="1344" y="3"/>
                  </a:cubicBezTo>
                  <a:cubicBezTo>
                    <a:pt x="1344" y="1"/>
                    <a:pt x="1345" y="0"/>
                    <a:pt x="1347" y="0"/>
                  </a:cubicBezTo>
                  <a:close/>
                  <a:moveTo>
                    <a:pt x="1363" y="0"/>
                  </a:moveTo>
                  <a:lnTo>
                    <a:pt x="1368" y="0"/>
                  </a:lnTo>
                  <a:cubicBezTo>
                    <a:pt x="1369" y="0"/>
                    <a:pt x="1371" y="1"/>
                    <a:pt x="1371" y="3"/>
                  </a:cubicBezTo>
                  <a:cubicBezTo>
                    <a:pt x="1371" y="4"/>
                    <a:pt x="1369" y="5"/>
                    <a:pt x="1368" y="5"/>
                  </a:cubicBezTo>
                  <a:lnTo>
                    <a:pt x="1363" y="5"/>
                  </a:lnTo>
                  <a:cubicBezTo>
                    <a:pt x="1361" y="5"/>
                    <a:pt x="1360" y="4"/>
                    <a:pt x="1360" y="3"/>
                  </a:cubicBezTo>
                  <a:cubicBezTo>
                    <a:pt x="1360" y="1"/>
                    <a:pt x="1361" y="0"/>
                    <a:pt x="1363" y="0"/>
                  </a:cubicBezTo>
                  <a:close/>
                  <a:moveTo>
                    <a:pt x="1379" y="0"/>
                  </a:moveTo>
                  <a:lnTo>
                    <a:pt x="1384" y="0"/>
                  </a:lnTo>
                  <a:cubicBezTo>
                    <a:pt x="1385" y="0"/>
                    <a:pt x="1387" y="1"/>
                    <a:pt x="1387" y="3"/>
                  </a:cubicBezTo>
                  <a:cubicBezTo>
                    <a:pt x="1387" y="4"/>
                    <a:pt x="1385" y="5"/>
                    <a:pt x="1384" y="5"/>
                  </a:cubicBezTo>
                  <a:lnTo>
                    <a:pt x="1379" y="5"/>
                  </a:lnTo>
                  <a:cubicBezTo>
                    <a:pt x="1377" y="5"/>
                    <a:pt x="1376" y="4"/>
                    <a:pt x="1376" y="3"/>
                  </a:cubicBezTo>
                  <a:cubicBezTo>
                    <a:pt x="1376" y="1"/>
                    <a:pt x="1377" y="0"/>
                    <a:pt x="1379" y="0"/>
                  </a:cubicBezTo>
                  <a:close/>
                  <a:moveTo>
                    <a:pt x="1395" y="0"/>
                  </a:moveTo>
                  <a:lnTo>
                    <a:pt x="1400" y="0"/>
                  </a:lnTo>
                  <a:cubicBezTo>
                    <a:pt x="1401" y="0"/>
                    <a:pt x="1403" y="1"/>
                    <a:pt x="1403" y="3"/>
                  </a:cubicBezTo>
                  <a:cubicBezTo>
                    <a:pt x="1403" y="4"/>
                    <a:pt x="1401" y="5"/>
                    <a:pt x="1400" y="5"/>
                  </a:cubicBezTo>
                  <a:lnTo>
                    <a:pt x="1395" y="5"/>
                  </a:lnTo>
                  <a:cubicBezTo>
                    <a:pt x="1393" y="5"/>
                    <a:pt x="1392" y="4"/>
                    <a:pt x="1392" y="3"/>
                  </a:cubicBezTo>
                  <a:cubicBezTo>
                    <a:pt x="1392" y="1"/>
                    <a:pt x="1393" y="0"/>
                    <a:pt x="1395" y="0"/>
                  </a:cubicBezTo>
                  <a:close/>
                  <a:moveTo>
                    <a:pt x="1411" y="0"/>
                  </a:moveTo>
                  <a:lnTo>
                    <a:pt x="1416" y="0"/>
                  </a:lnTo>
                  <a:cubicBezTo>
                    <a:pt x="1417" y="0"/>
                    <a:pt x="1419" y="1"/>
                    <a:pt x="1419" y="3"/>
                  </a:cubicBezTo>
                  <a:cubicBezTo>
                    <a:pt x="1419" y="4"/>
                    <a:pt x="1417" y="5"/>
                    <a:pt x="1416" y="5"/>
                  </a:cubicBezTo>
                  <a:lnTo>
                    <a:pt x="1411" y="5"/>
                  </a:lnTo>
                  <a:cubicBezTo>
                    <a:pt x="1409" y="5"/>
                    <a:pt x="1408" y="4"/>
                    <a:pt x="1408" y="3"/>
                  </a:cubicBezTo>
                  <a:cubicBezTo>
                    <a:pt x="1408" y="1"/>
                    <a:pt x="1409" y="0"/>
                    <a:pt x="1411" y="0"/>
                  </a:cubicBezTo>
                  <a:close/>
                  <a:moveTo>
                    <a:pt x="1427" y="0"/>
                  </a:moveTo>
                  <a:lnTo>
                    <a:pt x="1432" y="0"/>
                  </a:lnTo>
                  <a:cubicBezTo>
                    <a:pt x="1433" y="0"/>
                    <a:pt x="1435" y="1"/>
                    <a:pt x="1435" y="3"/>
                  </a:cubicBezTo>
                  <a:cubicBezTo>
                    <a:pt x="1435" y="4"/>
                    <a:pt x="1433" y="5"/>
                    <a:pt x="1432" y="5"/>
                  </a:cubicBezTo>
                  <a:lnTo>
                    <a:pt x="1427" y="5"/>
                  </a:lnTo>
                  <a:cubicBezTo>
                    <a:pt x="1425" y="5"/>
                    <a:pt x="1424" y="4"/>
                    <a:pt x="1424" y="3"/>
                  </a:cubicBezTo>
                  <a:cubicBezTo>
                    <a:pt x="1424" y="1"/>
                    <a:pt x="1425" y="0"/>
                    <a:pt x="1427" y="0"/>
                  </a:cubicBezTo>
                  <a:close/>
                  <a:moveTo>
                    <a:pt x="1443" y="0"/>
                  </a:moveTo>
                  <a:lnTo>
                    <a:pt x="1448" y="0"/>
                  </a:lnTo>
                  <a:cubicBezTo>
                    <a:pt x="1449" y="0"/>
                    <a:pt x="1451" y="1"/>
                    <a:pt x="1451" y="3"/>
                  </a:cubicBezTo>
                  <a:cubicBezTo>
                    <a:pt x="1451" y="4"/>
                    <a:pt x="1449" y="5"/>
                    <a:pt x="1448" y="5"/>
                  </a:cubicBezTo>
                  <a:lnTo>
                    <a:pt x="1443" y="5"/>
                  </a:lnTo>
                  <a:cubicBezTo>
                    <a:pt x="1441" y="5"/>
                    <a:pt x="1440" y="4"/>
                    <a:pt x="1440" y="3"/>
                  </a:cubicBezTo>
                  <a:cubicBezTo>
                    <a:pt x="1440" y="1"/>
                    <a:pt x="1441" y="0"/>
                    <a:pt x="1443" y="0"/>
                  </a:cubicBezTo>
                  <a:close/>
                  <a:moveTo>
                    <a:pt x="1459" y="0"/>
                  </a:moveTo>
                  <a:lnTo>
                    <a:pt x="1464" y="0"/>
                  </a:lnTo>
                  <a:cubicBezTo>
                    <a:pt x="1465" y="0"/>
                    <a:pt x="1467" y="1"/>
                    <a:pt x="1467" y="3"/>
                  </a:cubicBezTo>
                  <a:cubicBezTo>
                    <a:pt x="1467" y="4"/>
                    <a:pt x="1465" y="5"/>
                    <a:pt x="1464" y="5"/>
                  </a:cubicBezTo>
                  <a:lnTo>
                    <a:pt x="1459" y="5"/>
                  </a:lnTo>
                  <a:cubicBezTo>
                    <a:pt x="1457" y="5"/>
                    <a:pt x="1456" y="4"/>
                    <a:pt x="1456" y="3"/>
                  </a:cubicBezTo>
                  <a:cubicBezTo>
                    <a:pt x="1456" y="1"/>
                    <a:pt x="1457" y="0"/>
                    <a:pt x="1459" y="0"/>
                  </a:cubicBezTo>
                  <a:close/>
                  <a:moveTo>
                    <a:pt x="1475" y="0"/>
                  </a:moveTo>
                  <a:lnTo>
                    <a:pt x="1480" y="0"/>
                  </a:lnTo>
                  <a:cubicBezTo>
                    <a:pt x="1481" y="0"/>
                    <a:pt x="1483" y="1"/>
                    <a:pt x="1483" y="3"/>
                  </a:cubicBezTo>
                  <a:cubicBezTo>
                    <a:pt x="1483" y="4"/>
                    <a:pt x="1481" y="5"/>
                    <a:pt x="1480" y="5"/>
                  </a:cubicBezTo>
                  <a:lnTo>
                    <a:pt x="1475" y="5"/>
                  </a:lnTo>
                  <a:cubicBezTo>
                    <a:pt x="1473" y="5"/>
                    <a:pt x="1472" y="4"/>
                    <a:pt x="1472" y="3"/>
                  </a:cubicBezTo>
                  <a:cubicBezTo>
                    <a:pt x="1472" y="1"/>
                    <a:pt x="1473" y="0"/>
                    <a:pt x="1475" y="0"/>
                  </a:cubicBezTo>
                  <a:close/>
                  <a:moveTo>
                    <a:pt x="1491" y="0"/>
                  </a:moveTo>
                  <a:lnTo>
                    <a:pt x="1496" y="0"/>
                  </a:lnTo>
                  <a:cubicBezTo>
                    <a:pt x="1497" y="0"/>
                    <a:pt x="1499" y="1"/>
                    <a:pt x="1499" y="3"/>
                  </a:cubicBezTo>
                  <a:cubicBezTo>
                    <a:pt x="1499" y="4"/>
                    <a:pt x="1497" y="5"/>
                    <a:pt x="1496" y="5"/>
                  </a:cubicBezTo>
                  <a:lnTo>
                    <a:pt x="1491" y="5"/>
                  </a:lnTo>
                  <a:cubicBezTo>
                    <a:pt x="1489" y="5"/>
                    <a:pt x="1488" y="4"/>
                    <a:pt x="1488" y="3"/>
                  </a:cubicBezTo>
                  <a:cubicBezTo>
                    <a:pt x="1488" y="1"/>
                    <a:pt x="1489" y="0"/>
                    <a:pt x="1491" y="0"/>
                  </a:cubicBezTo>
                  <a:close/>
                  <a:moveTo>
                    <a:pt x="1507" y="0"/>
                  </a:moveTo>
                  <a:lnTo>
                    <a:pt x="1512" y="0"/>
                  </a:lnTo>
                  <a:cubicBezTo>
                    <a:pt x="1513" y="0"/>
                    <a:pt x="1515" y="1"/>
                    <a:pt x="1515" y="3"/>
                  </a:cubicBezTo>
                  <a:cubicBezTo>
                    <a:pt x="1515" y="4"/>
                    <a:pt x="1513" y="5"/>
                    <a:pt x="1512" y="5"/>
                  </a:cubicBezTo>
                  <a:lnTo>
                    <a:pt x="1507" y="5"/>
                  </a:lnTo>
                  <a:cubicBezTo>
                    <a:pt x="1505" y="5"/>
                    <a:pt x="1504" y="4"/>
                    <a:pt x="1504" y="3"/>
                  </a:cubicBezTo>
                  <a:cubicBezTo>
                    <a:pt x="1504" y="1"/>
                    <a:pt x="1505" y="0"/>
                    <a:pt x="1507" y="0"/>
                  </a:cubicBezTo>
                  <a:close/>
                  <a:moveTo>
                    <a:pt x="1523" y="0"/>
                  </a:moveTo>
                  <a:lnTo>
                    <a:pt x="1528" y="0"/>
                  </a:lnTo>
                  <a:cubicBezTo>
                    <a:pt x="1529" y="0"/>
                    <a:pt x="1531" y="1"/>
                    <a:pt x="1531" y="3"/>
                  </a:cubicBezTo>
                  <a:cubicBezTo>
                    <a:pt x="1531" y="4"/>
                    <a:pt x="1529" y="5"/>
                    <a:pt x="1528" y="5"/>
                  </a:cubicBezTo>
                  <a:lnTo>
                    <a:pt x="1523" y="5"/>
                  </a:lnTo>
                  <a:cubicBezTo>
                    <a:pt x="1521" y="5"/>
                    <a:pt x="1520" y="4"/>
                    <a:pt x="1520" y="3"/>
                  </a:cubicBezTo>
                  <a:cubicBezTo>
                    <a:pt x="1520" y="1"/>
                    <a:pt x="1521" y="0"/>
                    <a:pt x="1523" y="0"/>
                  </a:cubicBezTo>
                  <a:close/>
                  <a:moveTo>
                    <a:pt x="1539" y="0"/>
                  </a:moveTo>
                  <a:lnTo>
                    <a:pt x="1544" y="0"/>
                  </a:lnTo>
                  <a:cubicBezTo>
                    <a:pt x="1545" y="0"/>
                    <a:pt x="1547" y="1"/>
                    <a:pt x="1547" y="3"/>
                  </a:cubicBezTo>
                  <a:cubicBezTo>
                    <a:pt x="1547" y="4"/>
                    <a:pt x="1545" y="5"/>
                    <a:pt x="1544" y="5"/>
                  </a:cubicBezTo>
                  <a:lnTo>
                    <a:pt x="1539" y="5"/>
                  </a:lnTo>
                  <a:cubicBezTo>
                    <a:pt x="1537" y="5"/>
                    <a:pt x="1536" y="4"/>
                    <a:pt x="1536" y="3"/>
                  </a:cubicBezTo>
                  <a:cubicBezTo>
                    <a:pt x="1536" y="1"/>
                    <a:pt x="1537" y="0"/>
                    <a:pt x="1539" y="0"/>
                  </a:cubicBezTo>
                  <a:close/>
                  <a:moveTo>
                    <a:pt x="1555" y="0"/>
                  </a:moveTo>
                  <a:lnTo>
                    <a:pt x="1560" y="0"/>
                  </a:lnTo>
                  <a:cubicBezTo>
                    <a:pt x="1561" y="0"/>
                    <a:pt x="1563" y="1"/>
                    <a:pt x="1563" y="3"/>
                  </a:cubicBezTo>
                  <a:cubicBezTo>
                    <a:pt x="1563" y="4"/>
                    <a:pt x="1561" y="5"/>
                    <a:pt x="1560" y="5"/>
                  </a:cubicBezTo>
                  <a:lnTo>
                    <a:pt x="1555" y="5"/>
                  </a:lnTo>
                  <a:cubicBezTo>
                    <a:pt x="1553" y="5"/>
                    <a:pt x="1552" y="4"/>
                    <a:pt x="1552" y="3"/>
                  </a:cubicBezTo>
                  <a:cubicBezTo>
                    <a:pt x="1552" y="1"/>
                    <a:pt x="1553" y="0"/>
                    <a:pt x="1555" y="0"/>
                  </a:cubicBezTo>
                  <a:close/>
                  <a:moveTo>
                    <a:pt x="1571" y="0"/>
                  </a:moveTo>
                  <a:lnTo>
                    <a:pt x="1576" y="0"/>
                  </a:lnTo>
                  <a:cubicBezTo>
                    <a:pt x="1577" y="0"/>
                    <a:pt x="1579" y="1"/>
                    <a:pt x="1579" y="3"/>
                  </a:cubicBezTo>
                  <a:cubicBezTo>
                    <a:pt x="1579" y="4"/>
                    <a:pt x="1577" y="5"/>
                    <a:pt x="1576" y="5"/>
                  </a:cubicBezTo>
                  <a:lnTo>
                    <a:pt x="1571" y="5"/>
                  </a:lnTo>
                  <a:cubicBezTo>
                    <a:pt x="1569" y="5"/>
                    <a:pt x="1568" y="4"/>
                    <a:pt x="1568" y="3"/>
                  </a:cubicBezTo>
                  <a:cubicBezTo>
                    <a:pt x="1568" y="1"/>
                    <a:pt x="1569" y="0"/>
                    <a:pt x="1571" y="0"/>
                  </a:cubicBezTo>
                  <a:close/>
                  <a:moveTo>
                    <a:pt x="1587" y="0"/>
                  </a:moveTo>
                  <a:lnTo>
                    <a:pt x="1592" y="0"/>
                  </a:lnTo>
                  <a:cubicBezTo>
                    <a:pt x="1593" y="0"/>
                    <a:pt x="1595" y="1"/>
                    <a:pt x="1595" y="3"/>
                  </a:cubicBezTo>
                  <a:cubicBezTo>
                    <a:pt x="1595" y="4"/>
                    <a:pt x="1593" y="5"/>
                    <a:pt x="1592" y="5"/>
                  </a:cubicBezTo>
                  <a:lnTo>
                    <a:pt x="1587" y="5"/>
                  </a:lnTo>
                  <a:cubicBezTo>
                    <a:pt x="1585" y="5"/>
                    <a:pt x="1584" y="4"/>
                    <a:pt x="1584" y="3"/>
                  </a:cubicBezTo>
                  <a:cubicBezTo>
                    <a:pt x="1584" y="1"/>
                    <a:pt x="1585" y="0"/>
                    <a:pt x="1587" y="0"/>
                  </a:cubicBezTo>
                  <a:close/>
                  <a:moveTo>
                    <a:pt x="1603" y="0"/>
                  </a:moveTo>
                  <a:lnTo>
                    <a:pt x="1608" y="0"/>
                  </a:lnTo>
                  <a:cubicBezTo>
                    <a:pt x="1609" y="0"/>
                    <a:pt x="1611" y="1"/>
                    <a:pt x="1611" y="3"/>
                  </a:cubicBezTo>
                  <a:cubicBezTo>
                    <a:pt x="1611" y="4"/>
                    <a:pt x="1609" y="5"/>
                    <a:pt x="1608" y="5"/>
                  </a:cubicBezTo>
                  <a:lnTo>
                    <a:pt x="1603" y="5"/>
                  </a:lnTo>
                  <a:cubicBezTo>
                    <a:pt x="1601" y="5"/>
                    <a:pt x="1600" y="4"/>
                    <a:pt x="1600" y="3"/>
                  </a:cubicBezTo>
                  <a:cubicBezTo>
                    <a:pt x="1600" y="1"/>
                    <a:pt x="1601" y="0"/>
                    <a:pt x="1603" y="0"/>
                  </a:cubicBezTo>
                  <a:close/>
                  <a:moveTo>
                    <a:pt x="1619" y="0"/>
                  </a:moveTo>
                  <a:lnTo>
                    <a:pt x="1624" y="0"/>
                  </a:lnTo>
                  <a:cubicBezTo>
                    <a:pt x="1625" y="0"/>
                    <a:pt x="1627" y="1"/>
                    <a:pt x="1627" y="3"/>
                  </a:cubicBezTo>
                  <a:cubicBezTo>
                    <a:pt x="1627" y="4"/>
                    <a:pt x="1625" y="5"/>
                    <a:pt x="1624" y="5"/>
                  </a:cubicBezTo>
                  <a:lnTo>
                    <a:pt x="1619" y="5"/>
                  </a:lnTo>
                  <a:cubicBezTo>
                    <a:pt x="1617" y="5"/>
                    <a:pt x="1616" y="4"/>
                    <a:pt x="1616" y="3"/>
                  </a:cubicBezTo>
                  <a:cubicBezTo>
                    <a:pt x="1616" y="1"/>
                    <a:pt x="1617" y="0"/>
                    <a:pt x="1619" y="0"/>
                  </a:cubicBezTo>
                  <a:close/>
                  <a:moveTo>
                    <a:pt x="1635" y="0"/>
                  </a:moveTo>
                  <a:lnTo>
                    <a:pt x="1640" y="0"/>
                  </a:lnTo>
                  <a:cubicBezTo>
                    <a:pt x="1641" y="0"/>
                    <a:pt x="1643" y="1"/>
                    <a:pt x="1643" y="3"/>
                  </a:cubicBezTo>
                  <a:cubicBezTo>
                    <a:pt x="1643" y="4"/>
                    <a:pt x="1641" y="5"/>
                    <a:pt x="1640" y="5"/>
                  </a:cubicBezTo>
                  <a:lnTo>
                    <a:pt x="1635" y="5"/>
                  </a:lnTo>
                  <a:cubicBezTo>
                    <a:pt x="1633" y="5"/>
                    <a:pt x="1632" y="4"/>
                    <a:pt x="1632" y="3"/>
                  </a:cubicBezTo>
                  <a:cubicBezTo>
                    <a:pt x="1632" y="1"/>
                    <a:pt x="1633" y="0"/>
                    <a:pt x="1635" y="0"/>
                  </a:cubicBezTo>
                  <a:close/>
                  <a:moveTo>
                    <a:pt x="1651" y="0"/>
                  </a:moveTo>
                  <a:lnTo>
                    <a:pt x="1656" y="0"/>
                  </a:lnTo>
                  <a:cubicBezTo>
                    <a:pt x="1657" y="0"/>
                    <a:pt x="1659" y="1"/>
                    <a:pt x="1659" y="3"/>
                  </a:cubicBezTo>
                  <a:cubicBezTo>
                    <a:pt x="1659" y="4"/>
                    <a:pt x="1657" y="5"/>
                    <a:pt x="1656" y="5"/>
                  </a:cubicBezTo>
                  <a:lnTo>
                    <a:pt x="1651" y="5"/>
                  </a:lnTo>
                  <a:cubicBezTo>
                    <a:pt x="1649" y="5"/>
                    <a:pt x="1648" y="4"/>
                    <a:pt x="1648" y="3"/>
                  </a:cubicBezTo>
                  <a:cubicBezTo>
                    <a:pt x="1648" y="1"/>
                    <a:pt x="1649" y="0"/>
                    <a:pt x="1651" y="0"/>
                  </a:cubicBezTo>
                  <a:close/>
                  <a:moveTo>
                    <a:pt x="1667" y="0"/>
                  </a:moveTo>
                  <a:lnTo>
                    <a:pt x="1672" y="0"/>
                  </a:lnTo>
                  <a:cubicBezTo>
                    <a:pt x="1673" y="0"/>
                    <a:pt x="1675" y="1"/>
                    <a:pt x="1675" y="3"/>
                  </a:cubicBezTo>
                  <a:cubicBezTo>
                    <a:pt x="1675" y="4"/>
                    <a:pt x="1673" y="5"/>
                    <a:pt x="1672" y="5"/>
                  </a:cubicBezTo>
                  <a:lnTo>
                    <a:pt x="1667" y="5"/>
                  </a:lnTo>
                  <a:cubicBezTo>
                    <a:pt x="1665" y="5"/>
                    <a:pt x="1664" y="4"/>
                    <a:pt x="1664" y="3"/>
                  </a:cubicBezTo>
                  <a:cubicBezTo>
                    <a:pt x="1664" y="1"/>
                    <a:pt x="1665" y="0"/>
                    <a:pt x="1667" y="0"/>
                  </a:cubicBezTo>
                  <a:close/>
                  <a:moveTo>
                    <a:pt x="1683" y="0"/>
                  </a:moveTo>
                  <a:lnTo>
                    <a:pt x="1688" y="0"/>
                  </a:lnTo>
                  <a:cubicBezTo>
                    <a:pt x="1689" y="0"/>
                    <a:pt x="1691" y="1"/>
                    <a:pt x="1691" y="3"/>
                  </a:cubicBezTo>
                  <a:cubicBezTo>
                    <a:pt x="1691" y="4"/>
                    <a:pt x="1689" y="5"/>
                    <a:pt x="1688" y="5"/>
                  </a:cubicBezTo>
                  <a:lnTo>
                    <a:pt x="1683" y="5"/>
                  </a:lnTo>
                  <a:cubicBezTo>
                    <a:pt x="1681" y="5"/>
                    <a:pt x="1680" y="4"/>
                    <a:pt x="1680" y="3"/>
                  </a:cubicBezTo>
                  <a:cubicBezTo>
                    <a:pt x="1680" y="1"/>
                    <a:pt x="1681" y="0"/>
                    <a:pt x="1683" y="0"/>
                  </a:cubicBezTo>
                  <a:close/>
                  <a:moveTo>
                    <a:pt x="1699" y="0"/>
                  </a:moveTo>
                  <a:lnTo>
                    <a:pt x="1704" y="0"/>
                  </a:lnTo>
                  <a:cubicBezTo>
                    <a:pt x="1705" y="0"/>
                    <a:pt x="1707" y="1"/>
                    <a:pt x="1707" y="3"/>
                  </a:cubicBezTo>
                  <a:cubicBezTo>
                    <a:pt x="1707" y="4"/>
                    <a:pt x="1705" y="5"/>
                    <a:pt x="1704" y="5"/>
                  </a:cubicBezTo>
                  <a:lnTo>
                    <a:pt x="1699" y="5"/>
                  </a:lnTo>
                  <a:cubicBezTo>
                    <a:pt x="1697" y="5"/>
                    <a:pt x="1696" y="4"/>
                    <a:pt x="1696" y="3"/>
                  </a:cubicBezTo>
                  <a:cubicBezTo>
                    <a:pt x="1696" y="1"/>
                    <a:pt x="1697" y="0"/>
                    <a:pt x="1699" y="0"/>
                  </a:cubicBezTo>
                  <a:close/>
                  <a:moveTo>
                    <a:pt x="1715" y="0"/>
                  </a:moveTo>
                  <a:lnTo>
                    <a:pt x="1720" y="0"/>
                  </a:lnTo>
                  <a:cubicBezTo>
                    <a:pt x="1721" y="0"/>
                    <a:pt x="1723" y="1"/>
                    <a:pt x="1723" y="3"/>
                  </a:cubicBezTo>
                  <a:cubicBezTo>
                    <a:pt x="1723" y="4"/>
                    <a:pt x="1721" y="5"/>
                    <a:pt x="1720" y="5"/>
                  </a:cubicBezTo>
                  <a:lnTo>
                    <a:pt x="1715" y="5"/>
                  </a:lnTo>
                  <a:cubicBezTo>
                    <a:pt x="1713" y="5"/>
                    <a:pt x="1712" y="4"/>
                    <a:pt x="1712" y="3"/>
                  </a:cubicBezTo>
                  <a:cubicBezTo>
                    <a:pt x="1712" y="1"/>
                    <a:pt x="1713" y="0"/>
                    <a:pt x="1715" y="0"/>
                  </a:cubicBezTo>
                  <a:close/>
                  <a:moveTo>
                    <a:pt x="1731" y="0"/>
                  </a:moveTo>
                  <a:lnTo>
                    <a:pt x="1736" y="0"/>
                  </a:lnTo>
                  <a:cubicBezTo>
                    <a:pt x="1737" y="0"/>
                    <a:pt x="1739" y="1"/>
                    <a:pt x="1739" y="3"/>
                  </a:cubicBezTo>
                  <a:cubicBezTo>
                    <a:pt x="1739" y="4"/>
                    <a:pt x="1737" y="5"/>
                    <a:pt x="1736" y="5"/>
                  </a:cubicBezTo>
                  <a:lnTo>
                    <a:pt x="1731" y="5"/>
                  </a:lnTo>
                  <a:cubicBezTo>
                    <a:pt x="1729" y="5"/>
                    <a:pt x="1728" y="4"/>
                    <a:pt x="1728" y="3"/>
                  </a:cubicBezTo>
                  <a:cubicBezTo>
                    <a:pt x="1728" y="1"/>
                    <a:pt x="1729" y="0"/>
                    <a:pt x="1731" y="0"/>
                  </a:cubicBezTo>
                  <a:close/>
                  <a:moveTo>
                    <a:pt x="1747" y="0"/>
                  </a:moveTo>
                  <a:lnTo>
                    <a:pt x="1752" y="0"/>
                  </a:lnTo>
                  <a:cubicBezTo>
                    <a:pt x="1753" y="0"/>
                    <a:pt x="1755" y="1"/>
                    <a:pt x="1755" y="3"/>
                  </a:cubicBezTo>
                  <a:cubicBezTo>
                    <a:pt x="1755" y="4"/>
                    <a:pt x="1753" y="5"/>
                    <a:pt x="1752" y="5"/>
                  </a:cubicBezTo>
                  <a:lnTo>
                    <a:pt x="1747" y="5"/>
                  </a:lnTo>
                  <a:cubicBezTo>
                    <a:pt x="1745" y="5"/>
                    <a:pt x="1744" y="4"/>
                    <a:pt x="1744" y="3"/>
                  </a:cubicBezTo>
                  <a:cubicBezTo>
                    <a:pt x="1744" y="1"/>
                    <a:pt x="1745" y="0"/>
                    <a:pt x="1747" y="0"/>
                  </a:cubicBezTo>
                  <a:close/>
                  <a:moveTo>
                    <a:pt x="1763" y="0"/>
                  </a:moveTo>
                  <a:lnTo>
                    <a:pt x="1768" y="0"/>
                  </a:lnTo>
                  <a:cubicBezTo>
                    <a:pt x="1769" y="0"/>
                    <a:pt x="1771" y="1"/>
                    <a:pt x="1771" y="3"/>
                  </a:cubicBezTo>
                  <a:cubicBezTo>
                    <a:pt x="1771" y="4"/>
                    <a:pt x="1769" y="5"/>
                    <a:pt x="1768" y="5"/>
                  </a:cubicBezTo>
                  <a:lnTo>
                    <a:pt x="1763" y="5"/>
                  </a:lnTo>
                  <a:cubicBezTo>
                    <a:pt x="1761" y="5"/>
                    <a:pt x="1760" y="4"/>
                    <a:pt x="1760" y="3"/>
                  </a:cubicBezTo>
                  <a:cubicBezTo>
                    <a:pt x="1760" y="1"/>
                    <a:pt x="1761" y="0"/>
                    <a:pt x="1763" y="0"/>
                  </a:cubicBezTo>
                  <a:close/>
                  <a:moveTo>
                    <a:pt x="1779" y="0"/>
                  </a:moveTo>
                  <a:lnTo>
                    <a:pt x="1784" y="0"/>
                  </a:lnTo>
                  <a:cubicBezTo>
                    <a:pt x="1785" y="0"/>
                    <a:pt x="1787" y="1"/>
                    <a:pt x="1787" y="3"/>
                  </a:cubicBezTo>
                  <a:cubicBezTo>
                    <a:pt x="1787" y="4"/>
                    <a:pt x="1785" y="5"/>
                    <a:pt x="1784" y="5"/>
                  </a:cubicBezTo>
                  <a:lnTo>
                    <a:pt x="1779" y="5"/>
                  </a:lnTo>
                  <a:cubicBezTo>
                    <a:pt x="1777" y="5"/>
                    <a:pt x="1776" y="4"/>
                    <a:pt x="1776" y="3"/>
                  </a:cubicBezTo>
                  <a:cubicBezTo>
                    <a:pt x="1776" y="1"/>
                    <a:pt x="1777" y="0"/>
                    <a:pt x="1779" y="0"/>
                  </a:cubicBezTo>
                  <a:close/>
                  <a:moveTo>
                    <a:pt x="1795" y="0"/>
                  </a:moveTo>
                  <a:lnTo>
                    <a:pt x="1800" y="0"/>
                  </a:lnTo>
                  <a:cubicBezTo>
                    <a:pt x="1801" y="0"/>
                    <a:pt x="1803" y="1"/>
                    <a:pt x="1803" y="3"/>
                  </a:cubicBezTo>
                  <a:cubicBezTo>
                    <a:pt x="1803" y="4"/>
                    <a:pt x="1801" y="5"/>
                    <a:pt x="1800" y="5"/>
                  </a:cubicBezTo>
                  <a:lnTo>
                    <a:pt x="1795" y="5"/>
                  </a:lnTo>
                  <a:cubicBezTo>
                    <a:pt x="1793" y="5"/>
                    <a:pt x="1792" y="4"/>
                    <a:pt x="1792" y="3"/>
                  </a:cubicBezTo>
                  <a:cubicBezTo>
                    <a:pt x="1792" y="1"/>
                    <a:pt x="1793" y="0"/>
                    <a:pt x="1795" y="0"/>
                  </a:cubicBezTo>
                  <a:close/>
                  <a:moveTo>
                    <a:pt x="1811" y="0"/>
                  </a:moveTo>
                  <a:lnTo>
                    <a:pt x="1816" y="0"/>
                  </a:lnTo>
                  <a:cubicBezTo>
                    <a:pt x="1817" y="0"/>
                    <a:pt x="1819" y="1"/>
                    <a:pt x="1819" y="3"/>
                  </a:cubicBezTo>
                  <a:cubicBezTo>
                    <a:pt x="1819" y="4"/>
                    <a:pt x="1817" y="5"/>
                    <a:pt x="1816" y="5"/>
                  </a:cubicBezTo>
                  <a:lnTo>
                    <a:pt x="1811" y="5"/>
                  </a:lnTo>
                  <a:cubicBezTo>
                    <a:pt x="1809" y="5"/>
                    <a:pt x="1808" y="4"/>
                    <a:pt x="1808" y="3"/>
                  </a:cubicBezTo>
                  <a:cubicBezTo>
                    <a:pt x="1808" y="1"/>
                    <a:pt x="1809" y="0"/>
                    <a:pt x="1811" y="0"/>
                  </a:cubicBezTo>
                  <a:close/>
                  <a:moveTo>
                    <a:pt x="1827" y="0"/>
                  </a:moveTo>
                  <a:lnTo>
                    <a:pt x="1832" y="0"/>
                  </a:lnTo>
                  <a:cubicBezTo>
                    <a:pt x="1833" y="0"/>
                    <a:pt x="1835" y="1"/>
                    <a:pt x="1835" y="3"/>
                  </a:cubicBezTo>
                  <a:cubicBezTo>
                    <a:pt x="1835" y="4"/>
                    <a:pt x="1833" y="5"/>
                    <a:pt x="1832" y="5"/>
                  </a:cubicBezTo>
                  <a:lnTo>
                    <a:pt x="1827" y="5"/>
                  </a:lnTo>
                  <a:cubicBezTo>
                    <a:pt x="1825" y="5"/>
                    <a:pt x="1824" y="4"/>
                    <a:pt x="1824" y="3"/>
                  </a:cubicBezTo>
                  <a:cubicBezTo>
                    <a:pt x="1824" y="1"/>
                    <a:pt x="1825" y="0"/>
                    <a:pt x="1827" y="0"/>
                  </a:cubicBezTo>
                  <a:close/>
                  <a:moveTo>
                    <a:pt x="1843" y="0"/>
                  </a:moveTo>
                  <a:lnTo>
                    <a:pt x="1848" y="0"/>
                  </a:lnTo>
                  <a:cubicBezTo>
                    <a:pt x="1849" y="0"/>
                    <a:pt x="1851" y="1"/>
                    <a:pt x="1851" y="3"/>
                  </a:cubicBezTo>
                  <a:cubicBezTo>
                    <a:pt x="1851" y="4"/>
                    <a:pt x="1849" y="5"/>
                    <a:pt x="1848" y="5"/>
                  </a:cubicBezTo>
                  <a:lnTo>
                    <a:pt x="1843" y="5"/>
                  </a:lnTo>
                  <a:cubicBezTo>
                    <a:pt x="1841" y="5"/>
                    <a:pt x="1840" y="4"/>
                    <a:pt x="1840" y="3"/>
                  </a:cubicBezTo>
                  <a:cubicBezTo>
                    <a:pt x="1840" y="1"/>
                    <a:pt x="1841" y="0"/>
                    <a:pt x="1843" y="0"/>
                  </a:cubicBezTo>
                  <a:close/>
                  <a:moveTo>
                    <a:pt x="1859" y="0"/>
                  </a:moveTo>
                  <a:lnTo>
                    <a:pt x="1864" y="0"/>
                  </a:lnTo>
                  <a:cubicBezTo>
                    <a:pt x="1865" y="0"/>
                    <a:pt x="1867" y="1"/>
                    <a:pt x="1867" y="3"/>
                  </a:cubicBezTo>
                  <a:cubicBezTo>
                    <a:pt x="1867" y="4"/>
                    <a:pt x="1865" y="5"/>
                    <a:pt x="1864" y="5"/>
                  </a:cubicBezTo>
                  <a:lnTo>
                    <a:pt x="1859" y="5"/>
                  </a:lnTo>
                  <a:cubicBezTo>
                    <a:pt x="1857" y="5"/>
                    <a:pt x="1856" y="4"/>
                    <a:pt x="1856" y="3"/>
                  </a:cubicBezTo>
                  <a:cubicBezTo>
                    <a:pt x="1856" y="1"/>
                    <a:pt x="1857" y="0"/>
                    <a:pt x="1859" y="0"/>
                  </a:cubicBezTo>
                  <a:close/>
                  <a:moveTo>
                    <a:pt x="1875" y="0"/>
                  </a:moveTo>
                  <a:lnTo>
                    <a:pt x="1880" y="0"/>
                  </a:lnTo>
                  <a:cubicBezTo>
                    <a:pt x="1881" y="0"/>
                    <a:pt x="1883" y="1"/>
                    <a:pt x="1883" y="3"/>
                  </a:cubicBezTo>
                  <a:cubicBezTo>
                    <a:pt x="1883" y="4"/>
                    <a:pt x="1881" y="5"/>
                    <a:pt x="1880" y="5"/>
                  </a:cubicBezTo>
                  <a:lnTo>
                    <a:pt x="1875" y="5"/>
                  </a:lnTo>
                  <a:cubicBezTo>
                    <a:pt x="1873" y="5"/>
                    <a:pt x="1872" y="4"/>
                    <a:pt x="1872" y="3"/>
                  </a:cubicBezTo>
                  <a:cubicBezTo>
                    <a:pt x="1872" y="1"/>
                    <a:pt x="1873" y="0"/>
                    <a:pt x="1875" y="0"/>
                  </a:cubicBezTo>
                  <a:close/>
                  <a:moveTo>
                    <a:pt x="1891" y="0"/>
                  </a:moveTo>
                  <a:lnTo>
                    <a:pt x="1896" y="0"/>
                  </a:lnTo>
                  <a:cubicBezTo>
                    <a:pt x="1897" y="0"/>
                    <a:pt x="1899" y="1"/>
                    <a:pt x="1899" y="3"/>
                  </a:cubicBezTo>
                  <a:cubicBezTo>
                    <a:pt x="1899" y="4"/>
                    <a:pt x="1897" y="5"/>
                    <a:pt x="1896" y="5"/>
                  </a:cubicBezTo>
                  <a:lnTo>
                    <a:pt x="1891" y="5"/>
                  </a:lnTo>
                  <a:cubicBezTo>
                    <a:pt x="1889" y="5"/>
                    <a:pt x="1888" y="4"/>
                    <a:pt x="1888" y="3"/>
                  </a:cubicBezTo>
                  <a:cubicBezTo>
                    <a:pt x="1888" y="1"/>
                    <a:pt x="1889" y="0"/>
                    <a:pt x="1891" y="0"/>
                  </a:cubicBezTo>
                  <a:close/>
                  <a:moveTo>
                    <a:pt x="1907" y="0"/>
                  </a:moveTo>
                  <a:lnTo>
                    <a:pt x="1912" y="0"/>
                  </a:lnTo>
                  <a:cubicBezTo>
                    <a:pt x="1913" y="0"/>
                    <a:pt x="1915" y="1"/>
                    <a:pt x="1915" y="3"/>
                  </a:cubicBezTo>
                  <a:cubicBezTo>
                    <a:pt x="1915" y="4"/>
                    <a:pt x="1913" y="5"/>
                    <a:pt x="1912" y="5"/>
                  </a:cubicBezTo>
                  <a:lnTo>
                    <a:pt x="1907" y="5"/>
                  </a:lnTo>
                  <a:cubicBezTo>
                    <a:pt x="1905" y="5"/>
                    <a:pt x="1904" y="4"/>
                    <a:pt x="1904" y="3"/>
                  </a:cubicBezTo>
                  <a:cubicBezTo>
                    <a:pt x="1904" y="1"/>
                    <a:pt x="1905" y="0"/>
                    <a:pt x="1907" y="0"/>
                  </a:cubicBezTo>
                  <a:close/>
                  <a:moveTo>
                    <a:pt x="1923" y="0"/>
                  </a:moveTo>
                  <a:lnTo>
                    <a:pt x="1928" y="0"/>
                  </a:lnTo>
                  <a:cubicBezTo>
                    <a:pt x="1929" y="0"/>
                    <a:pt x="1931" y="1"/>
                    <a:pt x="1931" y="3"/>
                  </a:cubicBezTo>
                  <a:cubicBezTo>
                    <a:pt x="1931" y="4"/>
                    <a:pt x="1929" y="5"/>
                    <a:pt x="1928" y="5"/>
                  </a:cubicBezTo>
                  <a:lnTo>
                    <a:pt x="1923" y="5"/>
                  </a:lnTo>
                  <a:cubicBezTo>
                    <a:pt x="1921" y="5"/>
                    <a:pt x="1920" y="4"/>
                    <a:pt x="1920" y="3"/>
                  </a:cubicBezTo>
                  <a:cubicBezTo>
                    <a:pt x="1920" y="1"/>
                    <a:pt x="1921" y="0"/>
                    <a:pt x="1923" y="0"/>
                  </a:cubicBezTo>
                  <a:close/>
                  <a:moveTo>
                    <a:pt x="1939" y="0"/>
                  </a:moveTo>
                  <a:lnTo>
                    <a:pt x="1944" y="0"/>
                  </a:lnTo>
                  <a:cubicBezTo>
                    <a:pt x="1945" y="0"/>
                    <a:pt x="1947" y="1"/>
                    <a:pt x="1947" y="3"/>
                  </a:cubicBezTo>
                  <a:cubicBezTo>
                    <a:pt x="1947" y="4"/>
                    <a:pt x="1945" y="5"/>
                    <a:pt x="1944" y="5"/>
                  </a:cubicBezTo>
                  <a:lnTo>
                    <a:pt x="1939" y="5"/>
                  </a:lnTo>
                  <a:cubicBezTo>
                    <a:pt x="1937" y="5"/>
                    <a:pt x="1936" y="4"/>
                    <a:pt x="1936" y="3"/>
                  </a:cubicBezTo>
                  <a:cubicBezTo>
                    <a:pt x="1936" y="1"/>
                    <a:pt x="1937" y="0"/>
                    <a:pt x="1939" y="0"/>
                  </a:cubicBezTo>
                  <a:close/>
                  <a:moveTo>
                    <a:pt x="1955" y="0"/>
                  </a:moveTo>
                  <a:lnTo>
                    <a:pt x="1960" y="0"/>
                  </a:lnTo>
                  <a:cubicBezTo>
                    <a:pt x="1961" y="0"/>
                    <a:pt x="1963" y="1"/>
                    <a:pt x="1963" y="3"/>
                  </a:cubicBezTo>
                  <a:cubicBezTo>
                    <a:pt x="1963" y="4"/>
                    <a:pt x="1961" y="5"/>
                    <a:pt x="1960" y="5"/>
                  </a:cubicBezTo>
                  <a:lnTo>
                    <a:pt x="1955" y="5"/>
                  </a:lnTo>
                  <a:cubicBezTo>
                    <a:pt x="1953" y="5"/>
                    <a:pt x="1952" y="4"/>
                    <a:pt x="1952" y="3"/>
                  </a:cubicBezTo>
                  <a:cubicBezTo>
                    <a:pt x="1952" y="1"/>
                    <a:pt x="1953" y="0"/>
                    <a:pt x="1955" y="0"/>
                  </a:cubicBezTo>
                  <a:close/>
                  <a:moveTo>
                    <a:pt x="1971" y="0"/>
                  </a:moveTo>
                  <a:lnTo>
                    <a:pt x="1976" y="0"/>
                  </a:lnTo>
                  <a:cubicBezTo>
                    <a:pt x="1977" y="0"/>
                    <a:pt x="1979" y="1"/>
                    <a:pt x="1979" y="3"/>
                  </a:cubicBezTo>
                  <a:cubicBezTo>
                    <a:pt x="1979" y="4"/>
                    <a:pt x="1977" y="5"/>
                    <a:pt x="1976" y="5"/>
                  </a:cubicBezTo>
                  <a:lnTo>
                    <a:pt x="1971" y="5"/>
                  </a:lnTo>
                  <a:cubicBezTo>
                    <a:pt x="1969" y="5"/>
                    <a:pt x="1968" y="4"/>
                    <a:pt x="1968" y="3"/>
                  </a:cubicBezTo>
                  <a:cubicBezTo>
                    <a:pt x="1968" y="1"/>
                    <a:pt x="1969" y="0"/>
                    <a:pt x="1971" y="0"/>
                  </a:cubicBezTo>
                  <a:close/>
                  <a:moveTo>
                    <a:pt x="1987" y="0"/>
                  </a:moveTo>
                  <a:lnTo>
                    <a:pt x="1992" y="0"/>
                  </a:lnTo>
                  <a:cubicBezTo>
                    <a:pt x="1993" y="0"/>
                    <a:pt x="1995" y="1"/>
                    <a:pt x="1995" y="3"/>
                  </a:cubicBezTo>
                  <a:cubicBezTo>
                    <a:pt x="1995" y="4"/>
                    <a:pt x="1993" y="5"/>
                    <a:pt x="1992" y="5"/>
                  </a:cubicBezTo>
                  <a:lnTo>
                    <a:pt x="1987" y="5"/>
                  </a:lnTo>
                  <a:cubicBezTo>
                    <a:pt x="1985" y="5"/>
                    <a:pt x="1984" y="4"/>
                    <a:pt x="1984" y="3"/>
                  </a:cubicBezTo>
                  <a:cubicBezTo>
                    <a:pt x="1984" y="1"/>
                    <a:pt x="1985" y="0"/>
                    <a:pt x="1987" y="0"/>
                  </a:cubicBezTo>
                  <a:close/>
                  <a:moveTo>
                    <a:pt x="2003" y="0"/>
                  </a:moveTo>
                  <a:lnTo>
                    <a:pt x="2008" y="0"/>
                  </a:lnTo>
                  <a:cubicBezTo>
                    <a:pt x="2009" y="0"/>
                    <a:pt x="2011" y="1"/>
                    <a:pt x="2011" y="3"/>
                  </a:cubicBezTo>
                  <a:cubicBezTo>
                    <a:pt x="2011" y="4"/>
                    <a:pt x="2009" y="5"/>
                    <a:pt x="2008" y="5"/>
                  </a:cubicBezTo>
                  <a:lnTo>
                    <a:pt x="2003" y="5"/>
                  </a:lnTo>
                  <a:cubicBezTo>
                    <a:pt x="2001" y="5"/>
                    <a:pt x="2000" y="4"/>
                    <a:pt x="2000" y="3"/>
                  </a:cubicBezTo>
                  <a:cubicBezTo>
                    <a:pt x="2000" y="1"/>
                    <a:pt x="2001" y="0"/>
                    <a:pt x="2003" y="0"/>
                  </a:cubicBezTo>
                  <a:close/>
                  <a:moveTo>
                    <a:pt x="2019" y="0"/>
                  </a:moveTo>
                  <a:lnTo>
                    <a:pt x="2024" y="0"/>
                  </a:lnTo>
                  <a:cubicBezTo>
                    <a:pt x="2025" y="0"/>
                    <a:pt x="2027" y="1"/>
                    <a:pt x="2027" y="3"/>
                  </a:cubicBezTo>
                  <a:cubicBezTo>
                    <a:pt x="2027" y="4"/>
                    <a:pt x="2025" y="5"/>
                    <a:pt x="2024" y="5"/>
                  </a:cubicBezTo>
                  <a:lnTo>
                    <a:pt x="2019" y="5"/>
                  </a:lnTo>
                  <a:cubicBezTo>
                    <a:pt x="2017" y="5"/>
                    <a:pt x="2016" y="4"/>
                    <a:pt x="2016" y="3"/>
                  </a:cubicBezTo>
                  <a:cubicBezTo>
                    <a:pt x="2016" y="1"/>
                    <a:pt x="2017" y="0"/>
                    <a:pt x="2019" y="0"/>
                  </a:cubicBezTo>
                  <a:close/>
                  <a:moveTo>
                    <a:pt x="2035" y="0"/>
                  </a:moveTo>
                  <a:lnTo>
                    <a:pt x="2040" y="0"/>
                  </a:lnTo>
                  <a:cubicBezTo>
                    <a:pt x="2041" y="0"/>
                    <a:pt x="2043" y="1"/>
                    <a:pt x="2043" y="3"/>
                  </a:cubicBezTo>
                  <a:cubicBezTo>
                    <a:pt x="2043" y="4"/>
                    <a:pt x="2041" y="5"/>
                    <a:pt x="2040" y="5"/>
                  </a:cubicBezTo>
                  <a:lnTo>
                    <a:pt x="2035" y="5"/>
                  </a:lnTo>
                  <a:cubicBezTo>
                    <a:pt x="2033" y="5"/>
                    <a:pt x="2032" y="4"/>
                    <a:pt x="2032" y="3"/>
                  </a:cubicBezTo>
                  <a:cubicBezTo>
                    <a:pt x="2032" y="1"/>
                    <a:pt x="2033" y="0"/>
                    <a:pt x="2035" y="0"/>
                  </a:cubicBezTo>
                  <a:close/>
                  <a:moveTo>
                    <a:pt x="2051" y="0"/>
                  </a:moveTo>
                  <a:lnTo>
                    <a:pt x="2056" y="0"/>
                  </a:lnTo>
                  <a:cubicBezTo>
                    <a:pt x="2057" y="0"/>
                    <a:pt x="2059" y="1"/>
                    <a:pt x="2059" y="3"/>
                  </a:cubicBezTo>
                  <a:cubicBezTo>
                    <a:pt x="2059" y="4"/>
                    <a:pt x="2057" y="5"/>
                    <a:pt x="2056" y="5"/>
                  </a:cubicBezTo>
                  <a:lnTo>
                    <a:pt x="2051" y="5"/>
                  </a:lnTo>
                  <a:cubicBezTo>
                    <a:pt x="2049" y="5"/>
                    <a:pt x="2048" y="4"/>
                    <a:pt x="2048" y="3"/>
                  </a:cubicBezTo>
                  <a:cubicBezTo>
                    <a:pt x="2048" y="1"/>
                    <a:pt x="2049" y="0"/>
                    <a:pt x="2051" y="0"/>
                  </a:cubicBezTo>
                  <a:close/>
                  <a:moveTo>
                    <a:pt x="2067" y="0"/>
                  </a:moveTo>
                  <a:lnTo>
                    <a:pt x="2072" y="0"/>
                  </a:lnTo>
                  <a:cubicBezTo>
                    <a:pt x="2073" y="0"/>
                    <a:pt x="2075" y="1"/>
                    <a:pt x="2075" y="3"/>
                  </a:cubicBezTo>
                  <a:cubicBezTo>
                    <a:pt x="2075" y="4"/>
                    <a:pt x="2073" y="5"/>
                    <a:pt x="2072" y="5"/>
                  </a:cubicBezTo>
                  <a:lnTo>
                    <a:pt x="2067" y="5"/>
                  </a:lnTo>
                  <a:cubicBezTo>
                    <a:pt x="2065" y="5"/>
                    <a:pt x="2064" y="4"/>
                    <a:pt x="2064" y="3"/>
                  </a:cubicBezTo>
                  <a:cubicBezTo>
                    <a:pt x="2064" y="1"/>
                    <a:pt x="2065" y="0"/>
                    <a:pt x="2067" y="0"/>
                  </a:cubicBezTo>
                  <a:close/>
                  <a:moveTo>
                    <a:pt x="2083" y="0"/>
                  </a:moveTo>
                  <a:lnTo>
                    <a:pt x="2088" y="0"/>
                  </a:lnTo>
                  <a:cubicBezTo>
                    <a:pt x="2089" y="0"/>
                    <a:pt x="2091" y="1"/>
                    <a:pt x="2091" y="3"/>
                  </a:cubicBezTo>
                  <a:cubicBezTo>
                    <a:pt x="2091" y="4"/>
                    <a:pt x="2089" y="5"/>
                    <a:pt x="2088" y="5"/>
                  </a:cubicBezTo>
                  <a:lnTo>
                    <a:pt x="2083" y="5"/>
                  </a:lnTo>
                  <a:cubicBezTo>
                    <a:pt x="2081" y="5"/>
                    <a:pt x="2080" y="4"/>
                    <a:pt x="2080" y="3"/>
                  </a:cubicBezTo>
                  <a:cubicBezTo>
                    <a:pt x="2080" y="1"/>
                    <a:pt x="2081" y="0"/>
                    <a:pt x="2083" y="0"/>
                  </a:cubicBezTo>
                  <a:close/>
                  <a:moveTo>
                    <a:pt x="2099" y="0"/>
                  </a:moveTo>
                  <a:lnTo>
                    <a:pt x="2104" y="0"/>
                  </a:lnTo>
                  <a:cubicBezTo>
                    <a:pt x="2105" y="0"/>
                    <a:pt x="2107" y="1"/>
                    <a:pt x="2107" y="3"/>
                  </a:cubicBezTo>
                  <a:cubicBezTo>
                    <a:pt x="2107" y="4"/>
                    <a:pt x="2105" y="5"/>
                    <a:pt x="2104" y="5"/>
                  </a:cubicBezTo>
                  <a:lnTo>
                    <a:pt x="2099" y="5"/>
                  </a:lnTo>
                  <a:cubicBezTo>
                    <a:pt x="2097" y="5"/>
                    <a:pt x="2096" y="4"/>
                    <a:pt x="2096" y="3"/>
                  </a:cubicBezTo>
                  <a:cubicBezTo>
                    <a:pt x="2096" y="1"/>
                    <a:pt x="2097" y="0"/>
                    <a:pt x="2099" y="0"/>
                  </a:cubicBezTo>
                  <a:close/>
                  <a:moveTo>
                    <a:pt x="2115" y="0"/>
                  </a:moveTo>
                  <a:lnTo>
                    <a:pt x="2120" y="0"/>
                  </a:lnTo>
                  <a:cubicBezTo>
                    <a:pt x="2121" y="0"/>
                    <a:pt x="2123" y="1"/>
                    <a:pt x="2123" y="3"/>
                  </a:cubicBezTo>
                  <a:cubicBezTo>
                    <a:pt x="2123" y="4"/>
                    <a:pt x="2121" y="5"/>
                    <a:pt x="2120" y="5"/>
                  </a:cubicBezTo>
                  <a:lnTo>
                    <a:pt x="2115" y="5"/>
                  </a:lnTo>
                  <a:cubicBezTo>
                    <a:pt x="2113" y="5"/>
                    <a:pt x="2112" y="4"/>
                    <a:pt x="2112" y="3"/>
                  </a:cubicBezTo>
                  <a:cubicBezTo>
                    <a:pt x="2112" y="1"/>
                    <a:pt x="2113" y="0"/>
                    <a:pt x="2115" y="0"/>
                  </a:cubicBezTo>
                  <a:close/>
                  <a:moveTo>
                    <a:pt x="2131" y="0"/>
                  </a:moveTo>
                  <a:lnTo>
                    <a:pt x="2136" y="0"/>
                  </a:lnTo>
                  <a:cubicBezTo>
                    <a:pt x="2137" y="0"/>
                    <a:pt x="2139" y="1"/>
                    <a:pt x="2139" y="3"/>
                  </a:cubicBezTo>
                  <a:cubicBezTo>
                    <a:pt x="2139" y="4"/>
                    <a:pt x="2137" y="5"/>
                    <a:pt x="2136" y="5"/>
                  </a:cubicBezTo>
                  <a:lnTo>
                    <a:pt x="2131" y="5"/>
                  </a:lnTo>
                  <a:cubicBezTo>
                    <a:pt x="2129" y="5"/>
                    <a:pt x="2128" y="4"/>
                    <a:pt x="2128" y="3"/>
                  </a:cubicBezTo>
                  <a:cubicBezTo>
                    <a:pt x="2128" y="1"/>
                    <a:pt x="2129" y="0"/>
                    <a:pt x="2131" y="0"/>
                  </a:cubicBezTo>
                  <a:close/>
                  <a:moveTo>
                    <a:pt x="2147" y="0"/>
                  </a:moveTo>
                  <a:lnTo>
                    <a:pt x="2152" y="0"/>
                  </a:lnTo>
                  <a:cubicBezTo>
                    <a:pt x="2153" y="0"/>
                    <a:pt x="2155" y="1"/>
                    <a:pt x="2155" y="3"/>
                  </a:cubicBezTo>
                  <a:cubicBezTo>
                    <a:pt x="2155" y="4"/>
                    <a:pt x="2153" y="5"/>
                    <a:pt x="2152" y="5"/>
                  </a:cubicBezTo>
                  <a:lnTo>
                    <a:pt x="2147" y="5"/>
                  </a:lnTo>
                  <a:cubicBezTo>
                    <a:pt x="2145" y="5"/>
                    <a:pt x="2144" y="4"/>
                    <a:pt x="2144" y="3"/>
                  </a:cubicBezTo>
                  <a:cubicBezTo>
                    <a:pt x="2144" y="1"/>
                    <a:pt x="2145" y="0"/>
                    <a:pt x="2147" y="0"/>
                  </a:cubicBezTo>
                  <a:close/>
                  <a:moveTo>
                    <a:pt x="2163" y="0"/>
                  </a:moveTo>
                  <a:lnTo>
                    <a:pt x="2168" y="0"/>
                  </a:lnTo>
                  <a:cubicBezTo>
                    <a:pt x="2169" y="0"/>
                    <a:pt x="2171" y="1"/>
                    <a:pt x="2171" y="3"/>
                  </a:cubicBezTo>
                  <a:cubicBezTo>
                    <a:pt x="2171" y="4"/>
                    <a:pt x="2169" y="5"/>
                    <a:pt x="2168" y="5"/>
                  </a:cubicBezTo>
                  <a:lnTo>
                    <a:pt x="2163" y="5"/>
                  </a:lnTo>
                  <a:cubicBezTo>
                    <a:pt x="2161" y="5"/>
                    <a:pt x="2160" y="4"/>
                    <a:pt x="2160" y="3"/>
                  </a:cubicBezTo>
                  <a:cubicBezTo>
                    <a:pt x="2160" y="1"/>
                    <a:pt x="2161" y="0"/>
                    <a:pt x="2163" y="0"/>
                  </a:cubicBezTo>
                  <a:close/>
                  <a:moveTo>
                    <a:pt x="2179" y="0"/>
                  </a:moveTo>
                  <a:lnTo>
                    <a:pt x="2184" y="0"/>
                  </a:lnTo>
                  <a:cubicBezTo>
                    <a:pt x="2185" y="0"/>
                    <a:pt x="2187" y="1"/>
                    <a:pt x="2187" y="3"/>
                  </a:cubicBezTo>
                  <a:cubicBezTo>
                    <a:pt x="2187" y="4"/>
                    <a:pt x="2185" y="5"/>
                    <a:pt x="2184" y="5"/>
                  </a:cubicBezTo>
                  <a:lnTo>
                    <a:pt x="2179" y="5"/>
                  </a:lnTo>
                  <a:cubicBezTo>
                    <a:pt x="2177" y="5"/>
                    <a:pt x="2176" y="4"/>
                    <a:pt x="2176" y="3"/>
                  </a:cubicBezTo>
                  <a:cubicBezTo>
                    <a:pt x="2176" y="1"/>
                    <a:pt x="2177" y="0"/>
                    <a:pt x="2179" y="0"/>
                  </a:cubicBezTo>
                  <a:close/>
                  <a:moveTo>
                    <a:pt x="2195" y="0"/>
                  </a:moveTo>
                  <a:lnTo>
                    <a:pt x="2200" y="0"/>
                  </a:lnTo>
                  <a:cubicBezTo>
                    <a:pt x="2201" y="0"/>
                    <a:pt x="2203" y="1"/>
                    <a:pt x="2203" y="3"/>
                  </a:cubicBezTo>
                  <a:cubicBezTo>
                    <a:pt x="2203" y="4"/>
                    <a:pt x="2201" y="5"/>
                    <a:pt x="2200" y="5"/>
                  </a:cubicBezTo>
                  <a:lnTo>
                    <a:pt x="2195" y="5"/>
                  </a:lnTo>
                  <a:cubicBezTo>
                    <a:pt x="2193" y="5"/>
                    <a:pt x="2192" y="4"/>
                    <a:pt x="2192" y="3"/>
                  </a:cubicBezTo>
                  <a:cubicBezTo>
                    <a:pt x="2192" y="1"/>
                    <a:pt x="2193" y="0"/>
                    <a:pt x="2195" y="0"/>
                  </a:cubicBezTo>
                  <a:close/>
                  <a:moveTo>
                    <a:pt x="2211" y="0"/>
                  </a:moveTo>
                  <a:lnTo>
                    <a:pt x="2216" y="0"/>
                  </a:lnTo>
                  <a:cubicBezTo>
                    <a:pt x="2217" y="0"/>
                    <a:pt x="2219" y="1"/>
                    <a:pt x="2219" y="3"/>
                  </a:cubicBezTo>
                  <a:cubicBezTo>
                    <a:pt x="2219" y="4"/>
                    <a:pt x="2217" y="5"/>
                    <a:pt x="2216" y="5"/>
                  </a:cubicBezTo>
                  <a:lnTo>
                    <a:pt x="2211" y="5"/>
                  </a:lnTo>
                  <a:cubicBezTo>
                    <a:pt x="2209" y="5"/>
                    <a:pt x="2208" y="4"/>
                    <a:pt x="2208" y="3"/>
                  </a:cubicBezTo>
                  <a:cubicBezTo>
                    <a:pt x="2208" y="1"/>
                    <a:pt x="2209" y="0"/>
                    <a:pt x="2211" y="0"/>
                  </a:cubicBezTo>
                  <a:close/>
                  <a:moveTo>
                    <a:pt x="2227" y="0"/>
                  </a:moveTo>
                  <a:lnTo>
                    <a:pt x="2232" y="0"/>
                  </a:lnTo>
                  <a:cubicBezTo>
                    <a:pt x="2233" y="0"/>
                    <a:pt x="2235" y="1"/>
                    <a:pt x="2235" y="3"/>
                  </a:cubicBezTo>
                  <a:cubicBezTo>
                    <a:pt x="2235" y="4"/>
                    <a:pt x="2233" y="5"/>
                    <a:pt x="2232" y="5"/>
                  </a:cubicBezTo>
                  <a:lnTo>
                    <a:pt x="2227" y="5"/>
                  </a:lnTo>
                  <a:cubicBezTo>
                    <a:pt x="2225" y="5"/>
                    <a:pt x="2224" y="4"/>
                    <a:pt x="2224" y="3"/>
                  </a:cubicBezTo>
                  <a:cubicBezTo>
                    <a:pt x="2224" y="1"/>
                    <a:pt x="2225" y="0"/>
                    <a:pt x="2227" y="0"/>
                  </a:cubicBezTo>
                  <a:close/>
                  <a:moveTo>
                    <a:pt x="2243" y="0"/>
                  </a:moveTo>
                  <a:lnTo>
                    <a:pt x="2248" y="0"/>
                  </a:lnTo>
                  <a:cubicBezTo>
                    <a:pt x="2249" y="0"/>
                    <a:pt x="2251" y="1"/>
                    <a:pt x="2251" y="3"/>
                  </a:cubicBezTo>
                  <a:cubicBezTo>
                    <a:pt x="2251" y="4"/>
                    <a:pt x="2249" y="5"/>
                    <a:pt x="2248" y="5"/>
                  </a:cubicBezTo>
                  <a:lnTo>
                    <a:pt x="2243" y="5"/>
                  </a:lnTo>
                  <a:cubicBezTo>
                    <a:pt x="2241" y="5"/>
                    <a:pt x="2240" y="4"/>
                    <a:pt x="2240" y="3"/>
                  </a:cubicBezTo>
                  <a:cubicBezTo>
                    <a:pt x="2240" y="1"/>
                    <a:pt x="2241" y="0"/>
                    <a:pt x="2243" y="0"/>
                  </a:cubicBezTo>
                  <a:close/>
                  <a:moveTo>
                    <a:pt x="2259" y="0"/>
                  </a:moveTo>
                  <a:lnTo>
                    <a:pt x="2264" y="0"/>
                  </a:lnTo>
                  <a:cubicBezTo>
                    <a:pt x="2265" y="0"/>
                    <a:pt x="2267" y="1"/>
                    <a:pt x="2267" y="3"/>
                  </a:cubicBezTo>
                  <a:cubicBezTo>
                    <a:pt x="2267" y="4"/>
                    <a:pt x="2265" y="5"/>
                    <a:pt x="2264" y="5"/>
                  </a:cubicBezTo>
                  <a:lnTo>
                    <a:pt x="2259" y="5"/>
                  </a:lnTo>
                  <a:cubicBezTo>
                    <a:pt x="2257" y="5"/>
                    <a:pt x="2256" y="4"/>
                    <a:pt x="2256" y="3"/>
                  </a:cubicBezTo>
                  <a:cubicBezTo>
                    <a:pt x="2256" y="1"/>
                    <a:pt x="2257" y="0"/>
                    <a:pt x="2259" y="0"/>
                  </a:cubicBezTo>
                  <a:close/>
                  <a:moveTo>
                    <a:pt x="2275" y="0"/>
                  </a:moveTo>
                  <a:lnTo>
                    <a:pt x="2280" y="0"/>
                  </a:lnTo>
                  <a:cubicBezTo>
                    <a:pt x="2281" y="0"/>
                    <a:pt x="2283" y="1"/>
                    <a:pt x="2283" y="3"/>
                  </a:cubicBezTo>
                  <a:cubicBezTo>
                    <a:pt x="2283" y="4"/>
                    <a:pt x="2281" y="5"/>
                    <a:pt x="2280" y="5"/>
                  </a:cubicBezTo>
                  <a:lnTo>
                    <a:pt x="2275" y="5"/>
                  </a:lnTo>
                  <a:cubicBezTo>
                    <a:pt x="2273" y="5"/>
                    <a:pt x="2272" y="4"/>
                    <a:pt x="2272" y="3"/>
                  </a:cubicBezTo>
                  <a:cubicBezTo>
                    <a:pt x="2272" y="1"/>
                    <a:pt x="2273" y="0"/>
                    <a:pt x="2275" y="0"/>
                  </a:cubicBezTo>
                  <a:close/>
                  <a:moveTo>
                    <a:pt x="2291" y="0"/>
                  </a:moveTo>
                  <a:lnTo>
                    <a:pt x="2296" y="0"/>
                  </a:lnTo>
                  <a:cubicBezTo>
                    <a:pt x="2297" y="0"/>
                    <a:pt x="2299" y="1"/>
                    <a:pt x="2299" y="3"/>
                  </a:cubicBezTo>
                  <a:cubicBezTo>
                    <a:pt x="2299" y="4"/>
                    <a:pt x="2297" y="5"/>
                    <a:pt x="2296" y="5"/>
                  </a:cubicBezTo>
                  <a:lnTo>
                    <a:pt x="2291" y="5"/>
                  </a:lnTo>
                  <a:cubicBezTo>
                    <a:pt x="2289" y="5"/>
                    <a:pt x="2288" y="4"/>
                    <a:pt x="2288" y="3"/>
                  </a:cubicBezTo>
                  <a:cubicBezTo>
                    <a:pt x="2288" y="1"/>
                    <a:pt x="2289" y="0"/>
                    <a:pt x="2291" y="0"/>
                  </a:cubicBezTo>
                  <a:close/>
                  <a:moveTo>
                    <a:pt x="2307" y="0"/>
                  </a:moveTo>
                  <a:lnTo>
                    <a:pt x="2312" y="0"/>
                  </a:lnTo>
                  <a:cubicBezTo>
                    <a:pt x="2313" y="0"/>
                    <a:pt x="2315" y="1"/>
                    <a:pt x="2315" y="3"/>
                  </a:cubicBezTo>
                  <a:cubicBezTo>
                    <a:pt x="2315" y="4"/>
                    <a:pt x="2313" y="5"/>
                    <a:pt x="2312" y="5"/>
                  </a:cubicBezTo>
                  <a:lnTo>
                    <a:pt x="2307" y="5"/>
                  </a:lnTo>
                  <a:cubicBezTo>
                    <a:pt x="2305" y="5"/>
                    <a:pt x="2304" y="4"/>
                    <a:pt x="2304" y="3"/>
                  </a:cubicBezTo>
                  <a:cubicBezTo>
                    <a:pt x="2304" y="1"/>
                    <a:pt x="2305" y="0"/>
                    <a:pt x="2307" y="0"/>
                  </a:cubicBezTo>
                  <a:close/>
                  <a:moveTo>
                    <a:pt x="2323" y="0"/>
                  </a:moveTo>
                  <a:lnTo>
                    <a:pt x="2328" y="0"/>
                  </a:lnTo>
                  <a:cubicBezTo>
                    <a:pt x="2329" y="0"/>
                    <a:pt x="2331" y="1"/>
                    <a:pt x="2331" y="3"/>
                  </a:cubicBezTo>
                  <a:cubicBezTo>
                    <a:pt x="2331" y="4"/>
                    <a:pt x="2329" y="5"/>
                    <a:pt x="2328" y="5"/>
                  </a:cubicBezTo>
                  <a:lnTo>
                    <a:pt x="2323" y="5"/>
                  </a:lnTo>
                  <a:cubicBezTo>
                    <a:pt x="2321" y="5"/>
                    <a:pt x="2320" y="4"/>
                    <a:pt x="2320" y="3"/>
                  </a:cubicBezTo>
                  <a:cubicBezTo>
                    <a:pt x="2320" y="1"/>
                    <a:pt x="2321" y="0"/>
                    <a:pt x="2323" y="0"/>
                  </a:cubicBezTo>
                  <a:close/>
                  <a:moveTo>
                    <a:pt x="2339" y="0"/>
                  </a:moveTo>
                  <a:lnTo>
                    <a:pt x="2344" y="0"/>
                  </a:lnTo>
                  <a:cubicBezTo>
                    <a:pt x="2345" y="0"/>
                    <a:pt x="2347" y="1"/>
                    <a:pt x="2347" y="3"/>
                  </a:cubicBezTo>
                  <a:cubicBezTo>
                    <a:pt x="2347" y="4"/>
                    <a:pt x="2345" y="5"/>
                    <a:pt x="2344" y="5"/>
                  </a:cubicBezTo>
                  <a:lnTo>
                    <a:pt x="2339" y="5"/>
                  </a:lnTo>
                  <a:cubicBezTo>
                    <a:pt x="2337" y="5"/>
                    <a:pt x="2336" y="4"/>
                    <a:pt x="2336" y="3"/>
                  </a:cubicBezTo>
                  <a:cubicBezTo>
                    <a:pt x="2336" y="1"/>
                    <a:pt x="2337" y="0"/>
                    <a:pt x="2339" y="0"/>
                  </a:cubicBezTo>
                  <a:close/>
                  <a:moveTo>
                    <a:pt x="2355" y="0"/>
                  </a:moveTo>
                  <a:lnTo>
                    <a:pt x="2360" y="0"/>
                  </a:lnTo>
                  <a:cubicBezTo>
                    <a:pt x="2361" y="0"/>
                    <a:pt x="2363" y="1"/>
                    <a:pt x="2363" y="3"/>
                  </a:cubicBezTo>
                  <a:cubicBezTo>
                    <a:pt x="2363" y="4"/>
                    <a:pt x="2361" y="5"/>
                    <a:pt x="2360" y="5"/>
                  </a:cubicBezTo>
                  <a:lnTo>
                    <a:pt x="2355" y="5"/>
                  </a:lnTo>
                  <a:cubicBezTo>
                    <a:pt x="2353" y="5"/>
                    <a:pt x="2352" y="4"/>
                    <a:pt x="2352" y="3"/>
                  </a:cubicBezTo>
                  <a:cubicBezTo>
                    <a:pt x="2352" y="1"/>
                    <a:pt x="2353" y="0"/>
                    <a:pt x="2355" y="0"/>
                  </a:cubicBezTo>
                  <a:close/>
                  <a:moveTo>
                    <a:pt x="2371" y="0"/>
                  </a:moveTo>
                  <a:lnTo>
                    <a:pt x="2376" y="0"/>
                  </a:lnTo>
                  <a:cubicBezTo>
                    <a:pt x="2377" y="0"/>
                    <a:pt x="2379" y="1"/>
                    <a:pt x="2379" y="3"/>
                  </a:cubicBezTo>
                  <a:cubicBezTo>
                    <a:pt x="2379" y="4"/>
                    <a:pt x="2377" y="5"/>
                    <a:pt x="2376" y="5"/>
                  </a:cubicBezTo>
                  <a:lnTo>
                    <a:pt x="2371" y="5"/>
                  </a:lnTo>
                  <a:cubicBezTo>
                    <a:pt x="2369" y="5"/>
                    <a:pt x="2368" y="4"/>
                    <a:pt x="2368" y="3"/>
                  </a:cubicBezTo>
                  <a:cubicBezTo>
                    <a:pt x="2368" y="1"/>
                    <a:pt x="2369" y="0"/>
                    <a:pt x="2371" y="0"/>
                  </a:cubicBezTo>
                  <a:close/>
                  <a:moveTo>
                    <a:pt x="2387" y="0"/>
                  </a:moveTo>
                  <a:lnTo>
                    <a:pt x="2392" y="0"/>
                  </a:lnTo>
                  <a:cubicBezTo>
                    <a:pt x="2393" y="0"/>
                    <a:pt x="2395" y="1"/>
                    <a:pt x="2395" y="3"/>
                  </a:cubicBezTo>
                  <a:cubicBezTo>
                    <a:pt x="2395" y="4"/>
                    <a:pt x="2393" y="5"/>
                    <a:pt x="2392" y="5"/>
                  </a:cubicBezTo>
                  <a:lnTo>
                    <a:pt x="2387" y="5"/>
                  </a:lnTo>
                  <a:cubicBezTo>
                    <a:pt x="2385" y="5"/>
                    <a:pt x="2384" y="4"/>
                    <a:pt x="2384" y="3"/>
                  </a:cubicBezTo>
                  <a:cubicBezTo>
                    <a:pt x="2384" y="1"/>
                    <a:pt x="2385" y="0"/>
                    <a:pt x="2387" y="0"/>
                  </a:cubicBezTo>
                  <a:close/>
                  <a:moveTo>
                    <a:pt x="2403" y="0"/>
                  </a:moveTo>
                  <a:lnTo>
                    <a:pt x="2408" y="0"/>
                  </a:lnTo>
                  <a:cubicBezTo>
                    <a:pt x="2409" y="0"/>
                    <a:pt x="2411" y="1"/>
                    <a:pt x="2411" y="3"/>
                  </a:cubicBezTo>
                  <a:cubicBezTo>
                    <a:pt x="2411" y="4"/>
                    <a:pt x="2409" y="5"/>
                    <a:pt x="2408" y="5"/>
                  </a:cubicBezTo>
                  <a:lnTo>
                    <a:pt x="2403" y="5"/>
                  </a:lnTo>
                  <a:cubicBezTo>
                    <a:pt x="2401" y="5"/>
                    <a:pt x="2400" y="4"/>
                    <a:pt x="2400" y="3"/>
                  </a:cubicBezTo>
                  <a:cubicBezTo>
                    <a:pt x="2400" y="1"/>
                    <a:pt x="2401" y="0"/>
                    <a:pt x="2403" y="0"/>
                  </a:cubicBezTo>
                  <a:close/>
                  <a:moveTo>
                    <a:pt x="2419" y="0"/>
                  </a:moveTo>
                  <a:lnTo>
                    <a:pt x="2424" y="0"/>
                  </a:lnTo>
                  <a:cubicBezTo>
                    <a:pt x="2425" y="0"/>
                    <a:pt x="2427" y="1"/>
                    <a:pt x="2427" y="3"/>
                  </a:cubicBezTo>
                  <a:cubicBezTo>
                    <a:pt x="2427" y="4"/>
                    <a:pt x="2425" y="5"/>
                    <a:pt x="2424" y="5"/>
                  </a:cubicBezTo>
                  <a:lnTo>
                    <a:pt x="2419" y="5"/>
                  </a:lnTo>
                  <a:cubicBezTo>
                    <a:pt x="2417" y="5"/>
                    <a:pt x="2416" y="4"/>
                    <a:pt x="2416" y="3"/>
                  </a:cubicBezTo>
                  <a:cubicBezTo>
                    <a:pt x="2416" y="1"/>
                    <a:pt x="2417" y="0"/>
                    <a:pt x="2419" y="0"/>
                  </a:cubicBezTo>
                  <a:close/>
                  <a:moveTo>
                    <a:pt x="2435" y="0"/>
                  </a:moveTo>
                  <a:lnTo>
                    <a:pt x="2440" y="0"/>
                  </a:lnTo>
                  <a:cubicBezTo>
                    <a:pt x="2441" y="0"/>
                    <a:pt x="2443" y="1"/>
                    <a:pt x="2443" y="3"/>
                  </a:cubicBezTo>
                  <a:cubicBezTo>
                    <a:pt x="2443" y="4"/>
                    <a:pt x="2441" y="5"/>
                    <a:pt x="2440" y="5"/>
                  </a:cubicBezTo>
                  <a:lnTo>
                    <a:pt x="2435" y="5"/>
                  </a:lnTo>
                  <a:cubicBezTo>
                    <a:pt x="2433" y="5"/>
                    <a:pt x="2432" y="4"/>
                    <a:pt x="2432" y="3"/>
                  </a:cubicBezTo>
                  <a:cubicBezTo>
                    <a:pt x="2432" y="1"/>
                    <a:pt x="2433" y="0"/>
                    <a:pt x="2435" y="0"/>
                  </a:cubicBezTo>
                  <a:close/>
                  <a:moveTo>
                    <a:pt x="2451" y="0"/>
                  </a:moveTo>
                  <a:lnTo>
                    <a:pt x="2456" y="0"/>
                  </a:lnTo>
                  <a:cubicBezTo>
                    <a:pt x="2457" y="0"/>
                    <a:pt x="2459" y="1"/>
                    <a:pt x="2459" y="3"/>
                  </a:cubicBezTo>
                  <a:cubicBezTo>
                    <a:pt x="2459" y="4"/>
                    <a:pt x="2457" y="5"/>
                    <a:pt x="2456" y="5"/>
                  </a:cubicBezTo>
                  <a:lnTo>
                    <a:pt x="2451" y="5"/>
                  </a:lnTo>
                  <a:cubicBezTo>
                    <a:pt x="2449" y="5"/>
                    <a:pt x="2448" y="4"/>
                    <a:pt x="2448" y="3"/>
                  </a:cubicBezTo>
                  <a:cubicBezTo>
                    <a:pt x="2448" y="1"/>
                    <a:pt x="2449" y="0"/>
                    <a:pt x="2451" y="0"/>
                  </a:cubicBezTo>
                  <a:close/>
                  <a:moveTo>
                    <a:pt x="2467" y="0"/>
                  </a:moveTo>
                  <a:lnTo>
                    <a:pt x="2472" y="0"/>
                  </a:lnTo>
                  <a:cubicBezTo>
                    <a:pt x="2473" y="0"/>
                    <a:pt x="2475" y="1"/>
                    <a:pt x="2475" y="3"/>
                  </a:cubicBezTo>
                  <a:cubicBezTo>
                    <a:pt x="2475" y="4"/>
                    <a:pt x="2473" y="5"/>
                    <a:pt x="2472" y="5"/>
                  </a:cubicBezTo>
                  <a:lnTo>
                    <a:pt x="2467" y="5"/>
                  </a:lnTo>
                  <a:cubicBezTo>
                    <a:pt x="2465" y="5"/>
                    <a:pt x="2464" y="4"/>
                    <a:pt x="2464" y="3"/>
                  </a:cubicBezTo>
                  <a:cubicBezTo>
                    <a:pt x="2464" y="1"/>
                    <a:pt x="2465" y="0"/>
                    <a:pt x="2467" y="0"/>
                  </a:cubicBezTo>
                  <a:close/>
                  <a:moveTo>
                    <a:pt x="2483" y="0"/>
                  </a:moveTo>
                  <a:lnTo>
                    <a:pt x="2488" y="0"/>
                  </a:lnTo>
                  <a:cubicBezTo>
                    <a:pt x="2489" y="0"/>
                    <a:pt x="2491" y="1"/>
                    <a:pt x="2491" y="3"/>
                  </a:cubicBezTo>
                  <a:cubicBezTo>
                    <a:pt x="2491" y="4"/>
                    <a:pt x="2489" y="5"/>
                    <a:pt x="2488" y="5"/>
                  </a:cubicBezTo>
                  <a:lnTo>
                    <a:pt x="2483" y="5"/>
                  </a:lnTo>
                  <a:cubicBezTo>
                    <a:pt x="2481" y="5"/>
                    <a:pt x="2480" y="4"/>
                    <a:pt x="2480" y="3"/>
                  </a:cubicBezTo>
                  <a:cubicBezTo>
                    <a:pt x="2480" y="1"/>
                    <a:pt x="2481" y="0"/>
                    <a:pt x="2483" y="0"/>
                  </a:cubicBezTo>
                  <a:close/>
                  <a:moveTo>
                    <a:pt x="2499" y="0"/>
                  </a:moveTo>
                  <a:lnTo>
                    <a:pt x="2504" y="0"/>
                  </a:lnTo>
                  <a:cubicBezTo>
                    <a:pt x="2505" y="0"/>
                    <a:pt x="2507" y="1"/>
                    <a:pt x="2507" y="3"/>
                  </a:cubicBezTo>
                  <a:cubicBezTo>
                    <a:pt x="2507" y="4"/>
                    <a:pt x="2505" y="5"/>
                    <a:pt x="2504" y="5"/>
                  </a:cubicBezTo>
                  <a:lnTo>
                    <a:pt x="2499" y="5"/>
                  </a:lnTo>
                  <a:cubicBezTo>
                    <a:pt x="2497" y="5"/>
                    <a:pt x="2496" y="4"/>
                    <a:pt x="2496" y="3"/>
                  </a:cubicBezTo>
                  <a:cubicBezTo>
                    <a:pt x="2496" y="1"/>
                    <a:pt x="2497" y="0"/>
                    <a:pt x="2499" y="0"/>
                  </a:cubicBezTo>
                  <a:close/>
                  <a:moveTo>
                    <a:pt x="2515" y="0"/>
                  </a:moveTo>
                  <a:lnTo>
                    <a:pt x="2520" y="0"/>
                  </a:lnTo>
                  <a:cubicBezTo>
                    <a:pt x="2521" y="0"/>
                    <a:pt x="2523" y="1"/>
                    <a:pt x="2523" y="3"/>
                  </a:cubicBezTo>
                  <a:cubicBezTo>
                    <a:pt x="2523" y="4"/>
                    <a:pt x="2521" y="5"/>
                    <a:pt x="2520" y="5"/>
                  </a:cubicBezTo>
                  <a:lnTo>
                    <a:pt x="2515" y="5"/>
                  </a:lnTo>
                  <a:cubicBezTo>
                    <a:pt x="2513" y="5"/>
                    <a:pt x="2512" y="4"/>
                    <a:pt x="2512" y="3"/>
                  </a:cubicBezTo>
                  <a:cubicBezTo>
                    <a:pt x="2512" y="1"/>
                    <a:pt x="2513" y="0"/>
                    <a:pt x="2515" y="0"/>
                  </a:cubicBezTo>
                  <a:close/>
                  <a:moveTo>
                    <a:pt x="2531" y="0"/>
                  </a:moveTo>
                  <a:lnTo>
                    <a:pt x="2536" y="0"/>
                  </a:lnTo>
                  <a:cubicBezTo>
                    <a:pt x="2537" y="0"/>
                    <a:pt x="2539" y="1"/>
                    <a:pt x="2539" y="3"/>
                  </a:cubicBezTo>
                  <a:cubicBezTo>
                    <a:pt x="2539" y="4"/>
                    <a:pt x="2537" y="5"/>
                    <a:pt x="2536" y="5"/>
                  </a:cubicBezTo>
                  <a:lnTo>
                    <a:pt x="2531" y="5"/>
                  </a:lnTo>
                  <a:cubicBezTo>
                    <a:pt x="2529" y="5"/>
                    <a:pt x="2528" y="4"/>
                    <a:pt x="2528" y="3"/>
                  </a:cubicBezTo>
                  <a:cubicBezTo>
                    <a:pt x="2528" y="1"/>
                    <a:pt x="2529" y="0"/>
                    <a:pt x="2531" y="0"/>
                  </a:cubicBezTo>
                  <a:close/>
                  <a:moveTo>
                    <a:pt x="2547" y="0"/>
                  </a:moveTo>
                  <a:lnTo>
                    <a:pt x="2552" y="0"/>
                  </a:lnTo>
                  <a:cubicBezTo>
                    <a:pt x="2553" y="0"/>
                    <a:pt x="2555" y="1"/>
                    <a:pt x="2555" y="3"/>
                  </a:cubicBezTo>
                  <a:cubicBezTo>
                    <a:pt x="2555" y="4"/>
                    <a:pt x="2553" y="5"/>
                    <a:pt x="2552" y="5"/>
                  </a:cubicBezTo>
                  <a:lnTo>
                    <a:pt x="2547" y="5"/>
                  </a:lnTo>
                  <a:cubicBezTo>
                    <a:pt x="2545" y="5"/>
                    <a:pt x="2544" y="4"/>
                    <a:pt x="2544" y="3"/>
                  </a:cubicBezTo>
                  <a:cubicBezTo>
                    <a:pt x="2544" y="1"/>
                    <a:pt x="2545" y="0"/>
                    <a:pt x="2547" y="0"/>
                  </a:cubicBezTo>
                  <a:close/>
                  <a:moveTo>
                    <a:pt x="2563" y="0"/>
                  </a:moveTo>
                  <a:lnTo>
                    <a:pt x="2568" y="0"/>
                  </a:lnTo>
                  <a:cubicBezTo>
                    <a:pt x="2569" y="0"/>
                    <a:pt x="2571" y="1"/>
                    <a:pt x="2571" y="3"/>
                  </a:cubicBezTo>
                  <a:cubicBezTo>
                    <a:pt x="2571" y="4"/>
                    <a:pt x="2569" y="5"/>
                    <a:pt x="2568" y="5"/>
                  </a:cubicBezTo>
                  <a:lnTo>
                    <a:pt x="2563" y="5"/>
                  </a:lnTo>
                  <a:cubicBezTo>
                    <a:pt x="2561" y="5"/>
                    <a:pt x="2560" y="4"/>
                    <a:pt x="2560" y="3"/>
                  </a:cubicBezTo>
                  <a:cubicBezTo>
                    <a:pt x="2560" y="1"/>
                    <a:pt x="2561" y="0"/>
                    <a:pt x="2563" y="0"/>
                  </a:cubicBezTo>
                  <a:close/>
                  <a:moveTo>
                    <a:pt x="2579" y="0"/>
                  </a:moveTo>
                  <a:lnTo>
                    <a:pt x="2584" y="0"/>
                  </a:lnTo>
                  <a:cubicBezTo>
                    <a:pt x="2585" y="0"/>
                    <a:pt x="2587" y="1"/>
                    <a:pt x="2587" y="3"/>
                  </a:cubicBezTo>
                  <a:cubicBezTo>
                    <a:pt x="2587" y="4"/>
                    <a:pt x="2585" y="5"/>
                    <a:pt x="2584" y="5"/>
                  </a:cubicBezTo>
                  <a:lnTo>
                    <a:pt x="2579" y="5"/>
                  </a:lnTo>
                  <a:cubicBezTo>
                    <a:pt x="2577" y="5"/>
                    <a:pt x="2576" y="4"/>
                    <a:pt x="2576" y="3"/>
                  </a:cubicBezTo>
                  <a:cubicBezTo>
                    <a:pt x="2576" y="1"/>
                    <a:pt x="2577" y="0"/>
                    <a:pt x="2579" y="0"/>
                  </a:cubicBezTo>
                  <a:close/>
                  <a:moveTo>
                    <a:pt x="2595" y="0"/>
                  </a:moveTo>
                  <a:lnTo>
                    <a:pt x="2600" y="0"/>
                  </a:lnTo>
                  <a:cubicBezTo>
                    <a:pt x="2601" y="0"/>
                    <a:pt x="2603" y="1"/>
                    <a:pt x="2603" y="3"/>
                  </a:cubicBezTo>
                  <a:cubicBezTo>
                    <a:pt x="2603" y="4"/>
                    <a:pt x="2601" y="5"/>
                    <a:pt x="2600" y="5"/>
                  </a:cubicBezTo>
                  <a:lnTo>
                    <a:pt x="2595" y="5"/>
                  </a:lnTo>
                  <a:cubicBezTo>
                    <a:pt x="2593" y="5"/>
                    <a:pt x="2592" y="4"/>
                    <a:pt x="2592" y="3"/>
                  </a:cubicBezTo>
                  <a:cubicBezTo>
                    <a:pt x="2592" y="1"/>
                    <a:pt x="2593" y="0"/>
                    <a:pt x="2595" y="0"/>
                  </a:cubicBezTo>
                  <a:close/>
                  <a:moveTo>
                    <a:pt x="2611" y="0"/>
                  </a:moveTo>
                  <a:lnTo>
                    <a:pt x="2616" y="0"/>
                  </a:lnTo>
                  <a:cubicBezTo>
                    <a:pt x="2617" y="0"/>
                    <a:pt x="2619" y="1"/>
                    <a:pt x="2619" y="3"/>
                  </a:cubicBezTo>
                  <a:cubicBezTo>
                    <a:pt x="2619" y="4"/>
                    <a:pt x="2617" y="5"/>
                    <a:pt x="2616" y="5"/>
                  </a:cubicBezTo>
                  <a:lnTo>
                    <a:pt x="2611" y="5"/>
                  </a:lnTo>
                  <a:cubicBezTo>
                    <a:pt x="2609" y="5"/>
                    <a:pt x="2608" y="4"/>
                    <a:pt x="2608" y="3"/>
                  </a:cubicBezTo>
                  <a:cubicBezTo>
                    <a:pt x="2608" y="1"/>
                    <a:pt x="2609" y="0"/>
                    <a:pt x="2611" y="0"/>
                  </a:cubicBezTo>
                  <a:close/>
                  <a:moveTo>
                    <a:pt x="2627" y="0"/>
                  </a:moveTo>
                  <a:lnTo>
                    <a:pt x="2632" y="0"/>
                  </a:lnTo>
                  <a:cubicBezTo>
                    <a:pt x="2633" y="0"/>
                    <a:pt x="2635" y="1"/>
                    <a:pt x="2635" y="3"/>
                  </a:cubicBezTo>
                  <a:cubicBezTo>
                    <a:pt x="2635" y="4"/>
                    <a:pt x="2633" y="5"/>
                    <a:pt x="2632" y="5"/>
                  </a:cubicBezTo>
                  <a:lnTo>
                    <a:pt x="2627" y="5"/>
                  </a:lnTo>
                  <a:cubicBezTo>
                    <a:pt x="2625" y="5"/>
                    <a:pt x="2624" y="4"/>
                    <a:pt x="2624" y="3"/>
                  </a:cubicBezTo>
                  <a:cubicBezTo>
                    <a:pt x="2624" y="1"/>
                    <a:pt x="2625" y="0"/>
                    <a:pt x="2627" y="0"/>
                  </a:cubicBezTo>
                  <a:close/>
                  <a:moveTo>
                    <a:pt x="2643" y="0"/>
                  </a:moveTo>
                  <a:lnTo>
                    <a:pt x="2648" y="0"/>
                  </a:lnTo>
                  <a:cubicBezTo>
                    <a:pt x="2649" y="0"/>
                    <a:pt x="2651" y="1"/>
                    <a:pt x="2651" y="3"/>
                  </a:cubicBezTo>
                  <a:cubicBezTo>
                    <a:pt x="2651" y="4"/>
                    <a:pt x="2649" y="5"/>
                    <a:pt x="2648" y="5"/>
                  </a:cubicBezTo>
                  <a:lnTo>
                    <a:pt x="2643" y="5"/>
                  </a:lnTo>
                  <a:cubicBezTo>
                    <a:pt x="2641" y="5"/>
                    <a:pt x="2640" y="4"/>
                    <a:pt x="2640" y="3"/>
                  </a:cubicBezTo>
                  <a:cubicBezTo>
                    <a:pt x="2640" y="1"/>
                    <a:pt x="2641" y="0"/>
                    <a:pt x="2643" y="0"/>
                  </a:cubicBezTo>
                  <a:close/>
                  <a:moveTo>
                    <a:pt x="2659" y="0"/>
                  </a:moveTo>
                  <a:lnTo>
                    <a:pt x="2664" y="0"/>
                  </a:lnTo>
                  <a:cubicBezTo>
                    <a:pt x="2665" y="0"/>
                    <a:pt x="2667" y="1"/>
                    <a:pt x="2667" y="3"/>
                  </a:cubicBezTo>
                  <a:cubicBezTo>
                    <a:pt x="2667" y="4"/>
                    <a:pt x="2665" y="5"/>
                    <a:pt x="2664" y="5"/>
                  </a:cubicBezTo>
                  <a:lnTo>
                    <a:pt x="2659" y="5"/>
                  </a:lnTo>
                  <a:cubicBezTo>
                    <a:pt x="2657" y="5"/>
                    <a:pt x="2656" y="4"/>
                    <a:pt x="2656" y="3"/>
                  </a:cubicBezTo>
                  <a:cubicBezTo>
                    <a:pt x="2656" y="1"/>
                    <a:pt x="2657" y="0"/>
                    <a:pt x="2659" y="0"/>
                  </a:cubicBezTo>
                  <a:close/>
                  <a:moveTo>
                    <a:pt x="2675" y="0"/>
                  </a:moveTo>
                  <a:lnTo>
                    <a:pt x="2680" y="0"/>
                  </a:lnTo>
                  <a:cubicBezTo>
                    <a:pt x="2681" y="0"/>
                    <a:pt x="2683" y="1"/>
                    <a:pt x="2683" y="3"/>
                  </a:cubicBezTo>
                  <a:cubicBezTo>
                    <a:pt x="2683" y="4"/>
                    <a:pt x="2681" y="5"/>
                    <a:pt x="2680" y="5"/>
                  </a:cubicBezTo>
                  <a:lnTo>
                    <a:pt x="2675" y="5"/>
                  </a:lnTo>
                  <a:cubicBezTo>
                    <a:pt x="2673" y="5"/>
                    <a:pt x="2672" y="4"/>
                    <a:pt x="2672" y="3"/>
                  </a:cubicBezTo>
                  <a:cubicBezTo>
                    <a:pt x="2672" y="1"/>
                    <a:pt x="2673" y="0"/>
                    <a:pt x="2675" y="0"/>
                  </a:cubicBezTo>
                  <a:close/>
                  <a:moveTo>
                    <a:pt x="2691" y="0"/>
                  </a:moveTo>
                  <a:lnTo>
                    <a:pt x="2696" y="0"/>
                  </a:lnTo>
                  <a:cubicBezTo>
                    <a:pt x="2697" y="0"/>
                    <a:pt x="2699" y="1"/>
                    <a:pt x="2699" y="3"/>
                  </a:cubicBezTo>
                  <a:cubicBezTo>
                    <a:pt x="2699" y="4"/>
                    <a:pt x="2697" y="5"/>
                    <a:pt x="2696" y="5"/>
                  </a:cubicBezTo>
                  <a:lnTo>
                    <a:pt x="2691" y="5"/>
                  </a:lnTo>
                  <a:cubicBezTo>
                    <a:pt x="2689" y="5"/>
                    <a:pt x="2688" y="4"/>
                    <a:pt x="2688" y="3"/>
                  </a:cubicBezTo>
                  <a:cubicBezTo>
                    <a:pt x="2688" y="1"/>
                    <a:pt x="2689" y="0"/>
                    <a:pt x="2691" y="0"/>
                  </a:cubicBezTo>
                  <a:close/>
                  <a:moveTo>
                    <a:pt x="2707" y="0"/>
                  </a:moveTo>
                  <a:lnTo>
                    <a:pt x="2712" y="0"/>
                  </a:lnTo>
                  <a:cubicBezTo>
                    <a:pt x="2713" y="0"/>
                    <a:pt x="2715" y="1"/>
                    <a:pt x="2715" y="3"/>
                  </a:cubicBezTo>
                  <a:cubicBezTo>
                    <a:pt x="2715" y="4"/>
                    <a:pt x="2713" y="5"/>
                    <a:pt x="2712" y="5"/>
                  </a:cubicBezTo>
                  <a:lnTo>
                    <a:pt x="2707" y="5"/>
                  </a:lnTo>
                  <a:cubicBezTo>
                    <a:pt x="2705" y="5"/>
                    <a:pt x="2704" y="4"/>
                    <a:pt x="2704" y="3"/>
                  </a:cubicBezTo>
                  <a:cubicBezTo>
                    <a:pt x="2704" y="1"/>
                    <a:pt x="2705" y="0"/>
                    <a:pt x="2707" y="0"/>
                  </a:cubicBezTo>
                  <a:close/>
                  <a:moveTo>
                    <a:pt x="2723" y="0"/>
                  </a:moveTo>
                  <a:lnTo>
                    <a:pt x="2728" y="0"/>
                  </a:lnTo>
                  <a:cubicBezTo>
                    <a:pt x="2729" y="0"/>
                    <a:pt x="2731" y="1"/>
                    <a:pt x="2731" y="3"/>
                  </a:cubicBezTo>
                  <a:cubicBezTo>
                    <a:pt x="2731" y="4"/>
                    <a:pt x="2729" y="5"/>
                    <a:pt x="2728" y="5"/>
                  </a:cubicBezTo>
                  <a:lnTo>
                    <a:pt x="2723" y="5"/>
                  </a:lnTo>
                  <a:cubicBezTo>
                    <a:pt x="2721" y="5"/>
                    <a:pt x="2720" y="4"/>
                    <a:pt x="2720" y="3"/>
                  </a:cubicBezTo>
                  <a:cubicBezTo>
                    <a:pt x="2720" y="1"/>
                    <a:pt x="2721" y="0"/>
                    <a:pt x="2723" y="0"/>
                  </a:cubicBezTo>
                  <a:close/>
                  <a:moveTo>
                    <a:pt x="2739" y="0"/>
                  </a:moveTo>
                  <a:lnTo>
                    <a:pt x="2744" y="0"/>
                  </a:lnTo>
                  <a:cubicBezTo>
                    <a:pt x="2745" y="0"/>
                    <a:pt x="2747" y="1"/>
                    <a:pt x="2747" y="3"/>
                  </a:cubicBezTo>
                  <a:cubicBezTo>
                    <a:pt x="2747" y="4"/>
                    <a:pt x="2745" y="5"/>
                    <a:pt x="2744" y="5"/>
                  </a:cubicBezTo>
                  <a:lnTo>
                    <a:pt x="2739" y="5"/>
                  </a:lnTo>
                  <a:cubicBezTo>
                    <a:pt x="2737" y="5"/>
                    <a:pt x="2736" y="4"/>
                    <a:pt x="2736" y="3"/>
                  </a:cubicBezTo>
                  <a:cubicBezTo>
                    <a:pt x="2736" y="1"/>
                    <a:pt x="2737" y="0"/>
                    <a:pt x="2739" y="0"/>
                  </a:cubicBezTo>
                  <a:close/>
                  <a:moveTo>
                    <a:pt x="2755" y="0"/>
                  </a:moveTo>
                  <a:lnTo>
                    <a:pt x="2760" y="0"/>
                  </a:lnTo>
                  <a:cubicBezTo>
                    <a:pt x="2761" y="0"/>
                    <a:pt x="2763" y="1"/>
                    <a:pt x="2763" y="3"/>
                  </a:cubicBezTo>
                  <a:cubicBezTo>
                    <a:pt x="2763" y="4"/>
                    <a:pt x="2761" y="5"/>
                    <a:pt x="2760" y="5"/>
                  </a:cubicBezTo>
                  <a:lnTo>
                    <a:pt x="2755" y="5"/>
                  </a:lnTo>
                  <a:cubicBezTo>
                    <a:pt x="2753" y="5"/>
                    <a:pt x="2752" y="4"/>
                    <a:pt x="2752" y="3"/>
                  </a:cubicBezTo>
                  <a:cubicBezTo>
                    <a:pt x="2752" y="1"/>
                    <a:pt x="2753" y="0"/>
                    <a:pt x="2755" y="0"/>
                  </a:cubicBezTo>
                  <a:close/>
                  <a:moveTo>
                    <a:pt x="2771" y="0"/>
                  </a:moveTo>
                  <a:lnTo>
                    <a:pt x="2776" y="0"/>
                  </a:lnTo>
                  <a:cubicBezTo>
                    <a:pt x="2777" y="0"/>
                    <a:pt x="2779" y="1"/>
                    <a:pt x="2779" y="3"/>
                  </a:cubicBezTo>
                  <a:cubicBezTo>
                    <a:pt x="2779" y="4"/>
                    <a:pt x="2777" y="5"/>
                    <a:pt x="2776" y="5"/>
                  </a:cubicBezTo>
                  <a:lnTo>
                    <a:pt x="2771" y="5"/>
                  </a:lnTo>
                  <a:cubicBezTo>
                    <a:pt x="2769" y="5"/>
                    <a:pt x="2768" y="4"/>
                    <a:pt x="2768" y="3"/>
                  </a:cubicBezTo>
                  <a:cubicBezTo>
                    <a:pt x="2768" y="1"/>
                    <a:pt x="2769" y="0"/>
                    <a:pt x="2771" y="0"/>
                  </a:cubicBezTo>
                  <a:close/>
                  <a:moveTo>
                    <a:pt x="2787" y="0"/>
                  </a:moveTo>
                  <a:lnTo>
                    <a:pt x="2792" y="0"/>
                  </a:lnTo>
                  <a:cubicBezTo>
                    <a:pt x="2793" y="0"/>
                    <a:pt x="2795" y="1"/>
                    <a:pt x="2795" y="3"/>
                  </a:cubicBezTo>
                  <a:cubicBezTo>
                    <a:pt x="2795" y="4"/>
                    <a:pt x="2793" y="5"/>
                    <a:pt x="2792" y="5"/>
                  </a:cubicBezTo>
                  <a:lnTo>
                    <a:pt x="2787" y="5"/>
                  </a:lnTo>
                  <a:cubicBezTo>
                    <a:pt x="2785" y="5"/>
                    <a:pt x="2784" y="4"/>
                    <a:pt x="2784" y="3"/>
                  </a:cubicBezTo>
                  <a:cubicBezTo>
                    <a:pt x="2784" y="1"/>
                    <a:pt x="2785" y="0"/>
                    <a:pt x="2787" y="0"/>
                  </a:cubicBezTo>
                  <a:close/>
                  <a:moveTo>
                    <a:pt x="2803" y="0"/>
                  </a:moveTo>
                  <a:lnTo>
                    <a:pt x="2808" y="0"/>
                  </a:lnTo>
                  <a:cubicBezTo>
                    <a:pt x="2809" y="0"/>
                    <a:pt x="2811" y="1"/>
                    <a:pt x="2811" y="3"/>
                  </a:cubicBezTo>
                  <a:cubicBezTo>
                    <a:pt x="2811" y="4"/>
                    <a:pt x="2809" y="5"/>
                    <a:pt x="2808" y="5"/>
                  </a:cubicBezTo>
                  <a:lnTo>
                    <a:pt x="2803" y="5"/>
                  </a:lnTo>
                  <a:cubicBezTo>
                    <a:pt x="2801" y="5"/>
                    <a:pt x="2800" y="4"/>
                    <a:pt x="2800" y="3"/>
                  </a:cubicBezTo>
                  <a:cubicBezTo>
                    <a:pt x="2800" y="1"/>
                    <a:pt x="2801" y="0"/>
                    <a:pt x="2803" y="0"/>
                  </a:cubicBezTo>
                  <a:close/>
                  <a:moveTo>
                    <a:pt x="2819" y="0"/>
                  </a:moveTo>
                  <a:lnTo>
                    <a:pt x="2824" y="0"/>
                  </a:lnTo>
                  <a:cubicBezTo>
                    <a:pt x="2825" y="0"/>
                    <a:pt x="2827" y="1"/>
                    <a:pt x="2827" y="3"/>
                  </a:cubicBezTo>
                  <a:cubicBezTo>
                    <a:pt x="2827" y="4"/>
                    <a:pt x="2825" y="5"/>
                    <a:pt x="2824" y="5"/>
                  </a:cubicBezTo>
                  <a:lnTo>
                    <a:pt x="2819" y="5"/>
                  </a:lnTo>
                  <a:cubicBezTo>
                    <a:pt x="2817" y="5"/>
                    <a:pt x="2816" y="4"/>
                    <a:pt x="2816" y="3"/>
                  </a:cubicBezTo>
                  <a:cubicBezTo>
                    <a:pt x="2816" y="1"/>
                    <a:pt x="2817" y="0"/>
                    <a:pt x="2819" y="0"/>
                  </a:cubicBezTo>
                  <a:close/>
                  <a:moveTo>
                    <a:pt x="2835" y="0"/>
                  </a:moveTo>
                  <a:lnTo>
                    <a:pt x="2840" y="0"/>
                  </a:lnTo>
                  <a:cubicBezTo>
                    <a:pt x="2841" y="0"/>
                    <a:pt x="2843" y="1"/>
                    <a:pt x="2843" y="3"/>
                  </a:cubicBezTo>
                  <a:cubicBezTo>
                    <a:pt x="2843" y="4"/>
                    <a:pt x="2841" y="5"/>
                    <a:pt x="2840" y="5"/>
                  </a:cubicBezTo>
                  <a:lnTo>
                    <a:pt x="2835" y="5"/>
                  </a:lnTo>
                  <a:cubicBezTo>
                    <a:pt x="2833" y="5"/>
                    <a:pt x="2832" y="4"/>
                    <a:pt x="2832" y="3"/>
                  </a:cubicBezTo>
                  <a:cubicBezTo>
                    <a:pt x="2832" y="1"/>
                    <a:pt x="2833" y="0"/>
                    <a:pt x="2835" y="0"/>
                  </a:cubicBezTo>
                  <a:close/>
                  <a:moveTo>
                    <a:pt x="2851" y="0"/>
                  </a:moveTo>
                  <a:lnTo>
                    <a:pt x="2856" y="0"/>
                  </a:lnTo>
                  <a:cubicBezTo>
                    <a:pt x="2857" y="0"/>
                    <a:pt x="2859" y="1"/>
                    <a:pt x="2859" y="3"/>
                  </a:cubicBezTo>
                  <a:cubicBezTo>
                    <a:pt x="2859" y="4"/>
                    <a:pt x="2857" y="5"/>
                    <a:pt x="2856" y="5"/>
                  </a:cubicBezTo>
                  <a:lnTo>
                    <a:pt x="2851" y="5"/>
                  </a:lnTo>
                  <a:cubicBezTo>
                    <a:pt x="2849" y="5"/>
                    <a:pt x="2848" y="4"/>
                    <a:pt x="2848" y="3"/>
                  </a:cubicBezTo>
                  <a:cubicBezTo>
                    <a:pt x="2848" y="1"/>
                    <a:pt x="2849" y="0"/>
                    <a:pt x="2851" y="0"/>
                  </a:cubicBezTo>
                  <a:close/>
                  <a:moveTo>
                    <a:pt x="2867" y="0"/>
                  </a:moveTo>
                  <a:lnTo>
                    <a:pt x="2872" y="0"/>
                  </a:lnTo>
                  <a:cubicBezTo>
                    <a:pt x="2873" y="0"/>
                    <a:pt x="2875" y="1"/>
                    <a:pt x="2875" y="3"/>
                  </a:cubicBezTo>
                  <a:cubicBezTo>
                    <a:pt x="2875" y="4"/>
                    <a:pt x="2873" y="5"/>
                    <a:pt x="2872" y="5"/>
                  </a:cubicBezTo>
                  <a:lnTo>
                    <a:pt x="2867" y="5"/>
                  </a:lnTo>
                  <a:cubicBezTo>
                    <a:pt x="2865" y="5"/>
                    <a:pt x="2864" y="4"/>
                    <a:pt x="2864" y="3"/>
                  </a:cubicBezTo>
                  <a:cubicBezTo>
                    <a:pt x="2864" y="1"/>
                    <a:pt x="2865" y="0"/>
                    <a:pt x="2867" y="0"/>
                  </a:cubicBezTo>
                  <a:close/>
                  <a:moveTo>
                    <a:pt x="2883" y="0"/>
                  </a:moveTo>
                  <a:lnTo>
                    <a:pt x="2888" y="0"/>
                  </a:lnTo>
                  <a:cubicBezTo>
                    <a:pt x="2889" y="0"/>
                    <a:pt x="2891" y="1"/>
                    <a:pt x="2891" y="3"/>
                  </a:cubicBezTo>
                  <a:cubicBezTo>
                    <a:pt x="2891" y="4"/>
                    <a:pt x="2889" y="5"/>
                    <a:pt x="2888" y="5"/>
                  </a:cubicBezTo>
                  <a:lnTo>
                    <a:pt x="2883" y="5"/>
                  </a:lnTo>
                  <a:cubicBezTo>
                    <a:pt x="2881" y="5"/>
                    <a:pt x="2880" y="4"/>
                    <a:pt x="2880" y="3"/>
                  </a:cubicBezTo>
                  <a:cubicBezTo>
                    <a:pt x="2880" y="1"/>
                    <a:pt x="2881" y="0"/>
                    <a:pt x="2883" y="0"/>
                  </a:cubicBezTo>
                  <a:close/>
                  <a:moveTo>
                    <a:pt x="2899" y="0"/>
                  </a:moveTo>
                  <a:lnTo>
                    <a:pt x="2904" y="0"/>
                  </a:lnTo>
                  <a:cubicBezTo>
                    <a:pt x="2905" y="0"/>
                    <a:pt x="2907" y="1"/>
                    <a:pt x="2907" y="3"/>
                  </a:cubicBezTo>
                  <a:cubicBezTo>
                    <a:pt x="2907" y="4"/>
                    <a:pt x="2905" y="5"/>
                    <a:pt x="2904" y="5"/>
                  </a:cubicBezTo>
                  <a:lnTo>
                    <a:pt x="2899" y="5"/>
                  </a:lnTo>
                  <a:cubicBezTo>
                    <a:pt x="2897" y="5"/>
                    <a:pt x="2896" y="4"/>
                    <a:pt x="2896" y="3"/>
                  </a:cubicBezTo>
                  <a:cubicBezTo>
                    <a:pt x="2896" y="1"/>
                    <a:pt x="2897" y="0"/>
                    <a:pt x="2899" y="0"/>
                  </a:cubicBezTo>
                  <a:close/>
                  <a:moveTo>
                    <a:pt x="2915" y="0"/>
                  </a:moveTo>
                  <a:lnTo>
                    <a:pt x="2920" y="0"/>
                  </a:lnTo>
                  <a:cubicBezTo>
                    <a:pt x="2921" y="0"/>
                    <a:pt x="2923" y="1"/>
                    <a:pt x="2923" y="3"/>
                  </a:cubicBezTo>
                  <a:cubicBezTo>
                    <a:pt x="2923" y="4"/>
                    <a:pt x="2921" y="5"/>
                    <a:pt x="2920" y="5"/>
                  </a:cubicBezTo>
                  <a:lnTo>
                    <a:pt x="2915" y="5"/>
                  </a:lnTo>
                  <a:cubicBezTo>
                    <a:pt x="2913" y="5"/>
                    <a:pt x="2912" y="4"/>
                    <a:pt x="2912" y="3"/>
                  </a:cubicBezTo>
                  <a:cubicBezTo>
                    <a:pt x="2912" y="1"/>
                    <a:pt x="2913" y="0"/>
                    <a:pt x="2915" y="0"/>
                  </a:cubicBezTo>
                  <a:close/>
                  <a:moveTo>
                    <a:pt x="2931" y="0"/>
                  </a:moveTo>
                  <a:lnTo>
                    <a:pt x="2936" y="0"/>
                  </a:lnTo>
                  <a:cubicBezTo>
                    <a:pt x="2937" y="0"/>
                    <a:pt x="2939" y="1"/>
                    <a:pt x="2939" y="3"/>
                  </a:cubicBezTo>
                  <a:cubicBezTo>
                    <a:pt x="2939" y="4"/>
                    <a:pt x="2937" y="5"/>
                    <a:pt x="2936" y="5"/>
                  </a:cubicBezTo>
                  <a:lnTo>
                    <a:pt x="2931" y="5"/>
                  </a:lnTo>
                  <a:cubicBezTo>
                    <a:pt x="2929" y="5"/>
                    <a:pt x="2928" y="4"/>
                    <a:pt x="2928" y="3"/>
                  </a:cubicBezTo>
                  <a:cubicBezTo>
                    <a:pt x="2928" y="1"/>
                    <a:pt x="2929" y="0"/>
                    <a:pt x="2931" y="0"/>
                  </a:cubicBezTo>
                  <a:close/>
                  <a:moveTo>
                    <a:pt x="2947" y="0"/>
                  </a:moveTo>
                  <a:lnTo>
                    <a:pt x="2952" y="0"/>
                  </a:lnTo>
                  <a:cubicBezTo>
                    <a:pt x="2953" y="0"/>
                    <a:pt x="2955" y="1"/>
                    <a:pt x="2955" y="3"/>
                  </a:cubicBezTo>
                  <a:cubicBezTo>
                    <a:pt x="2955" y="4"/>
                    <a:pt x="2953" y="5"/>
                    <a:pt x="2952" y="5"/>
                  </a:cubicBezTo>
                  <a:lnTo>
                    <a:pt x="2947" y="5"/>
                  </a:lnTo>
                  <a:cubicBezTo>
                    <a:pt x="2945" y="5"/>
                    <a:pt x="2944" y="4"/>
                    <a:pt x="2944" y="3"/>
                  </a:cubicBezTo>
                  <a:cubicBezTo>
                    <a:pt x="2944" y="1"/>
                    <a:pt x="2945" y="0"/>
                    <a:pt x="2947" y="0"/>
                  </a:cubicBezTo>
                  <a:close/>
                  <a:moveTo>
                    <a:pt x="2963" y="0"/>
                  </a:moveTo>
                  <a:lnTo>
                    <a:pt x="2968" y="0"/>
                  </a:lnTo>
                  <a:cubicBezTo>
                    <a:pt x="2969" y="0"/>
                    <a:pt x="2971" y="1"/>
                    <a:pt x="2971" y="3"/>
                  </a:cubicBezTo>
                  <a:cubicBezTo>
                    <a:pt x="2971" y="4"/>
                    <a:pt x="2969" y="5"/>
                    <a:pt x="2968" y="5"/>
                  </a:cubicBezTo>
                  <a:lnTo>
                    <a:pt x="2963" y="5"/>
                  </a:lnTo>
                  <a:cubicBezTo>
                    <a:pt x="2961" y="5"/>
                    <a:pt x="2960" y="4"/>
                    <a:pt x="2960" y="3"/>
                  </a:cubicBezTo>
                  <a:cubicBezTo>
                    <a:pt x="2960" y="1"/>
                    <a:pt x="2961" y="0"/>
                    <a:pt x="2963" y="0"/>
                  </a:cubicBezTo>
                  <a:close/>
                  <a:moveTo>
                    <a:pt x="2979" y="0"/>
                  </a:moveTo>
                  <a:lnTo>
                    <a:pt x="2984" y="0"/>
                  </a:lnTo>
                  <a:cubicBezTo>
                    <a:pt x="2985" y="0"/>
                    <a:pt x="2987" y="1"/>
                    <a:pt x="2987" y="3"/>
                  </a:cubicBezTo>
                  <a:cubicBezTo>
                    <a:pt x="2987" y="4"/>
                    <a:pt x="2985" y="5"/>
                    <a:pt x="2984" y="5"/>
                  </a:cubicBezTo>
                  <a:lnTo>
                    <a:pt x="2979" y="5"/>
                  </a:lnTo>
                  <a:cubicBezTo>
                    <a:pt x="2977" y="5"/>
                    <a:pt x="2976" y="4"/>
                    <a:pt x="2976" y="3"/>
                  </a:cubicBezTo>
                  <a:cubicBezTo>
                    <a:pt x="2976" y="1"/>
                    <a:pt x="2977" y="0"/>
                    <a:pt x="2979" y="0"/>
                  </a:cubicBezTo>
                  <a:close/>
                  <a:moveTo>
                    <a:pt x="2995" y="0"/>
                  </a:moveTo>
                  <a:lnTo>
                    <a:pt x="3000" y="0"/>
                  </a:lnTo>
                  <a:cubicBezTo>
                    <a:pt x="3001" y="0"/>
                    <a:pt x="3003" y="1"/>
                    <a:pt x="3003" y="3"/>
                  </a:cubicBezTo>
                  <a:cubicBezTo>
                    <a:pt x="3003" y="4"/>
                    <a:pt x="3001" y="5"/>
                    <a:pt x="3000" y="5"/>
                  </a:cubicBezTo>
                  <a:lnTo>
                    <a:pt x="2995" y="5"/>
                  </a:lnTo>
                  <a:cubicBezTo>
                    <a:pt x="2993" y="5"/>
                    <a:pt x="2992" y="4"/>
                    <a:pt x="2992" y="3"/>
                  </a:cubicBezTo>
                  <a:cubicBezTo>
                    <a:pt x="2992" y="1"/>
                    <a:pt x="2993" y="0"/>
                    <a:pt x="2995" y="0"/>
                  </a:cubicBezTo>
                  <a:close/>
                  <a:moveTo>
                    <a:pt x="3011" y="0"/>
                  </a:moveTo>
                  <a:lnTo>
                    <a:pt x="3016" y="0"/>
                  </a:lnTo>
                  <a:cubicBezTo>
                    <a:pt x="3017" y="0"/>
                    <a:pt x="3019" y="1"/>
                    <a:pt x="3019" y="3"/>
                  </a:cubicBezTo>
                  <a:cubicBezTo>
                    <a:pt x="3019" y="4"/>
                    <a:pt x="3017" y="5"/>
                    <a:pt x="3016" y="5"/>
                  </a:cubicBezTo>
                  <a:lnTo>
                    <a:pt x="3011" y="5"/>
                  </a:lnTo>
                  <a:cubicBezTo>
                    <a:pt x="3009" y="5"/>
                    <a:pt x="3008" y="4"/>
                    <a:pt x="3008" y="3"/>
                  </a:cubicBezTo>
                  <a:cubicBezTo>
                    <a:pt x="3008" y="1"/>
                    <a:pt x="3009" y="0"/>
                    <a:pt x="3011" y="0"/>
                  </a:cubicBezTo>
                  <a:close/>
                  <a:moveTo>
                    <a:pt x="3027" y="0"/>
                  </a:moveTo>
                  <a:lnTo>
                    <a:pt x="3032" y="0"/>
                  </a:lnTo>
                  <a:cubicBezTo>
                    <a:pt x="3033" y="0"/>
                    <a:pt x="3035" y="1"/>
                    <a:pt x="3035" y="3"/>
                  </a:cubicBezTo>
                  <a:cubicBezTo>
                    <a:pt x="3035" y="4"/>
                    <a:pt x="3033" y="5"/>
                    <a:pt x="3032" y="5"/>
                  </a:cubicBezTo>
                  <a:lnTo>
                    <a:pt x="3027" y="5"/>
                  </a:lnTo>
                  <a:cubicBezTo>
                    <a:pt x="3025" y="5"/>
                    <a:pt x="3024" y="4"/>
                    <a:pt x="3024" y="3"/>
                  </a:cubicBezTo>
                  <a:cubicBezTo>
                    <a:pt x="3024" y="1"/>
                    <a:pt x="3025" y="0"/>
                    <a:pt x="3027" y="0"/>
                  </a:cubicBezTo>
                  <a:close/>
                  <a:moveTo>
                    <a:pt x="3043" y="0"/>
                  </a:moveTo>
                  <a:lnTo>
                    <a:pt x="3048" y="0"/>
                  </a:lnTo>
                  <a:cubicBezTo>
                    <a:pt x="3049" y="0"/>
                    <a:pt x="3051" y="1"/>
                    <a:pt x="3051" y="3"/>
                  </a:cubicBezTo>
                  <a:cubicBezTo>
                    <a:pt x="3051" y="4"/>
                    <a:pt x="3049" y="5"/>
                    <a:pt x="3048" y="5"/>
                  </a:cubicBezTo>
                  <a:lnTo>
                    <a:pt x="3043" y="5"/>
                  </a:lnTo>
                  <a:cubicBezTo>
                    <a:pt x="3041" y="5"/>
                    <a:pt x="3040" y="4"/>
                    <a:pt x="3040" y="3"/>
                  </a:cubicBezTo>
                  <a:cubicBezTo>
                    <a:pt x="3040" y="1"/>
                    <a:pt x="3041" y="0"/>
                    <a:pt x="3043" y="0"/>
                  </a:cubicBezTo>
                  <a:close/>
                  <a:moveTo>
                    <a:pt x="3059" y="0"/>
                  </a:moveTo>
                  <a:lnTo>
                    <a:pt x="3064" y="0"/>
                  </a:lnTo>
                  <a:cubicBezTo>
                    <a:pt x="3065" y="0"/>
                    <a:pt x="3067" y="1"/>
                    <a:pt x="3067" y="3"/>
                  </a:cubicBezTo>
                  <a:cubicBezTo>
                    <a:pt x="3067" y="4"/>
                    <a:pt x="3065" y="5"/>
                    <a:pt x="3064" y="5"/>
                  </a:cubicBezTo>
                  <a:lnTo>
                    <a:pt x="3059" y="5"/>
                  </a:lnTo>
                  <a:cubicBezTo>
                    <a:pt x="3057" y="5"/>
                    <a:pt x="3056" y="4"/>
                    <a:pt x="3056" y="3"/>
                  </a:cubicBezTo>
                  <a:cubicBezTo>
                    <a:pt x="3056" y="1"/>
                    <a:pt x="3057" y="0"/>
                    <a:pt x="3059" y="0"/>
                  </a:cubicBezTo>
                  <a:close/>
                  <a:moveTo>
                    <a:pt x="3075" y="0"/>
                  </a:moveTo>
                  <a:lnTo>
                    <a:pt x="3080" y="0"/>
                  </a:lnTo>
                  <a:cubicBezTo>
                    <a:pt x="3081" y="0"/>
                    <a:pt x="3083" y="1"/>
                    <a:pt x="3083" y="3"/>
                  </a:cubicBezTo>
                  <a:cubicBezTo>
                    <a:pt x="3083" y="4"/>
                    <a:pt x="3081" y="5"/>
                    <a:pt x="3080" y="5"/>
                  </a:cubicBezTo>
                  <a:lnTo>
                    <a:pt x="3075" y="5"/>
                  </a:lnTo>
                  <a:cubicBezTo>
                    <a:pt x="3073" y="5"/>
                    <a:pt x="3072" y="4"/>
                    <a:pt x="3072" y="3"/>
                  </a:cubicBezTo>
                  <a:cubicBezTo>
                    <a:pt x="3072" y="1"/>
                    <a:pt x="3073" y="0"/>
                    <a:pt x="3075" y="0"/>
                  </a:cubicBezTo>
                  <a:close/>
                  <a:moveTo>
                    <a:pt x="3091" y="0"/>
                  </a:moveTo>
                  <a:lnTo>
                    <a:pt x="3096" y="0"/>
                  </a:lnTo>
                  <a:cubicBezTo>
                    <a:pt x="3097" y="0"/>
                    <a:pt x="3099" y="1"/>
                    <a:pt x="3099" y="3"/>
                  </a:cubicBezTo>
                  <a:cubicBezTo>
                    <a:pt x="3099" y="4"/>
                    <a:pt x="3097" y="5"/>
                    <a:pt x="3096" y="5"/>
                  </a:cubicBezTo>
                  <a:lnTo>
                    <a:pt x="3091" y="5"/>
                  </a:lnTo>
                  <a:cubicBezTo>
                    <a:pt x="3089" y="5"/>
                    <a:pt x="3088" y="4"/>
                    <a:pt x="3088" y="3"/>
                  </a:cubicBezTo>
                  <a:cubicBezTo>
                    <a:pt x="3088" y="1"/>
                    <a:pt x="3089" y="0"/>
                    <a:pt x="3091" y="0"/>
                  </a:cubicBezTo>
                  <a:close/>
                  <a:moveTo>
                    <a:pt x="3107" y="0"/>
                  </a:moveTo>
                  <a:lnTo>
                    <a:pt x="3112" y="0"/>
                  </a:lnTo>
                  <a:cubicBezTo>
                    <a:pt x="3113" y="0"/>
                    <a:pt x="3115" y="1"/>
                    <a:pt x="3115" y="3"/>
                  </a:cubicBezTo>
                  <a:cubicBezTo>
                    <a:pt x="3115" y="4"/>
                    <a:pt x="3113" y="5"/>
                    <a:pt x="3112" y="5"/>
                  </a:cubicBezTo>
                  <a:lnTo>
                    <a:pt x="3107" y="5"/>
                  </a:lnTo>
                  <a:cubicBezTo>
                    <a:pt x="3105" y="5"/>
                    <a:pt x="3104" y="4"/>
                    <a:pt x="3104" y="3"/>
                  </a:cubicBezTo>
                  <a:cubicBezTo>
                    <a:pt x="3104" y="1"/>
                    <a:pt x="3105" y="0"/>
                    <a:pt x="3107" y="0"/>
                  </a:cubicBezTo>
                  <a:close/>
                  <a:moveTo>
                    <a:pt x="3123" y="0"/>
                  </a:moveTo>
                  <a:lnTo>
                    <a:pt x="3128" y="0"/>
                  </a:lnTo>
                  <a:cubicBezTo>
                    <a:pt x="3129" y="0"/>
                    <a:pt x="3131" y="1"/>
                    <a:pt x="3131" y="3"/>
                  </a:cubicBezTo>
                  <a:cubicBezTo>
                    <a:pt x="3131" y="4"/>
                    <a:pt x="3129" y="5"/>
                    <a:pt x="3128" y="5"/>
                  </a:cubicBezTo>
                  <a:lnTo>
                    <a:pt x="3123" y="5"/>
                  </a:lnTo>
                  <a:cubicBezTo>
                    <a:pt x="3121" y="5"/>
                    <a:pt x="3120" y="4"/>
                    <a:pt x="3120" y="3"/>
                  </a:cubicBezTo>
                  <a:cubicBezTo>
                    <a:pt x="3120" y="1"/>
                    <a:pt x="3121" y="0"/>
                    <a:pt x="3123" y="0"/>
                  </a:cubicBezTo>
                  <a:close/>
                  <a:moveTo>
                    <a:pt x="3139" y="0"/>
                  </a:moveTo>
                  <a:lnTo>
                    <a:pt x="3144" y="0"/>
                  </a:lnTo>
                  <a:cubicBezTo>
                    <a:pt x="3145" y="0"/>
                    <a:pt x="3147" y="1"/>
                    <a:pt x="3147" y="3"/>
                  </a:cubicBezTo>
                  <a:cubicBezTo>
                    <a:pt x="3147" y="4"/>
                    <a:pt x="3145" y="5"/>
                    <a:pt x="3144" y="5"/>
                  </a:cubicBezTo>
                  <a:lnTo>
                    <a:pt x="3139" y="5"/>
                  </a:lnTo>
                  <a:cubicBezTo>
                    <a:pt x="3137" y="5"/>
                    <a:pt x="3136" y="4"/>
                    <a:pt x="3136" y="3"/>
                  </a:cubicBezTo>
                  <a:cubicBezTo>
                    <a:pt x="3136" y="1"/>
                    <a:pt x="3137" y="0"/>
                    <a:pt x="3139" y="0"/>
                  </a:cubicBezTo>
                  <a:close/>
                  <a:moveTo>
                    <a:pt x="3155" y="0"/>
                  </a:moveTo>
                  <a:lnTo>
                    <a:pt x="3160" y="0"/>
                  </a:lnTo>
                  <a:cubicBezTo>
                    <a:pt x="3161" y="0"/>
                    <a:pt x="3163" y="1"/>
                    <a:pt x="3163" y="3"/>
                  </a:cubicBezTo>
                  <a:cubicBezTo>
                    <a:pt x="3163" y="4"/>
                    <a:pt x="3161" y="5"/>
                    <a:pt x="3160" y="5"/>
                  </a:cubicBezTo>
                  <a:lnTo>
                    <a:pt x="3155" y="5"/>
                  </a:lnTo>
                  <a:cubicBezTo>
                    <a:pt x="3153" y="5"/>
                    <a:pt x="3152" y="4"/>
                    <a:pt x="3152" y="3"/>
                  </a:cubicBezTo>
                  <a:cubicBezTo>
                    <a:pt x="3152" y="1"/>
                    <a:pt x="3153" y="0"/>
                    <a:pt x="3155" y="0"/>
                  </a:cubicBezTo>
                  <a:close/>
                  <a:moveTo>
                    <a:pt x="3171" y="0"/>
                  </a:moveTo>
                  <a:lnTo>
                    <a:pt x="3176" y="0"/>
                  </a:lnTo>
                  <a:cubicBezTo>
                    <a:pt x="3177" y="0"/>
                    <a:pt x="3179" y="1"/>
                    <a:pt x="3179" y="3"/>
                  </a:cubicBezTo>
                  <a:cubicBezTo>
                    <a:pt x="3179" y="4"/>
                    <a:pt x="3177" y="5"/>
                    <a:pt x="3176" y="5"/>
                  </a:cubicBezTo>
                  <a:lnTo>
                    <a:pt x="3171" y="5"/>
                  </a:lnTo>
                  <a:cubicBezTo>
                    <a:pt x="3169" y="5"/>
                    <a:pt x="3168" y="4"/>
                    <a:pt x="3168" y="3"/>
                  </a:cubicBezTo>
                  <a:cubicBezTo>
                    <a:pt x="3168" y="1"/>
                    <a:pt x="3169" y="0"/>
                    <a:pt x="3171" y="0"/>
                  </a:cubicBezTo>
                  <a:close/>
                  <a:moveTo>
                    <a:pt x="3187" y="0"/>
                  </a:moveTo>
                  <a:lnTo>
                    <a:pt x="3192" y="0"/>
                  </a:lnTo>
                  <a:cubicBezTo>
                    <a:pt x="3193" y="0"/>
                    <a:pt x="3195" y="1"/>
                    <a:pt x="3195" y="3"/>
                  </a:cubicBezTo>
                  <a:cubicBezTo>
                    <a:pt x="3195" y="4"/>
                    <a:pt x="3193" y="5"/>
                    <a:pt x="3192" y="5"/>
                  </a:cubicBezTo>
                  <a:lnTo>
                    <a:pt x="3187" y="5"/>
                  </a:lnTo>
                  <a:cubicBezTo>
                    <a:pt x="3185" y="5"/>
                    <a:pt x="3184" y="4"/>
                    <a:pt x="3184" y="3"/>
                  </a:cubicBezTo>
                  <a:cubicBezTo>
                    <a:pt x="3184" y="1"/>
                    <a:pt x="3185" y="0"/>
                    <a:pt x="3187" y="0"/>
                  </a:cubicBezTo>
                  <a:close/>
                  <a:moveTo>
                    <a:pt x="3203" y="0"/>
                  </a:moveTo>
                  <a:lnTo>
                    <a:pt x="3208" y="0"/>
                  </a:lnTo>
                  <a:cubicBezTo>
                    <a:pt x="3209" y="0"/>
                    <a:pt x="3211" y="1"/>
                    <a:pt x="3211" y="3"/>
                  </a:cubicBezTo>
                  <a:cubicBezTo>
                    <a:pt x="3211" y="4"/>
                    <a:pt x="3209" y="5"/>
                    <a:pt x="3208" y="5"/>
                  </a:cubicBezTo>
                  <a:lnTo>
                    <a:pt x="3203" y="5"/>
                  </a:lnTo>
                  <a:cubicBezTo>
                    <a:pt x="3201" y="5"/>
                    <a:pt x="3200" y="4"/>
                    <a:pt x="3200" y="3"/>
                  </a:cubicBezTo>
                  <a:cubicBezTo>
                    <a:pt x="3200" y="1"/>
                    <a:pt x="3201" y="0"/>
                    <a:pt x="3203" y="0"/>
                  </a:cubicBezTo>
                  <a:close/>
                  <a:moveTo>
                    <a:pt x="3219" y="0"/>
                  </a:moveTo>
                  <a:lnTo>
                    <a:pt x="3224" y="0"/>
                  </a:lnTo>
                  <a:cubicBezTo>
                    <a:pt x="3225" y="0"/>
                    <a:pt x="3227" y="1"/>
                    <a:pt x="3227" y="3"/>
                  </a:cubicBezTo>
                  <a:cubicBezTo>
                    <a:pt x="3227" y="4"/>
                    <a:pt x="3225" y="5"/>
                    <a:pt x="3224" y="5"/>
                  </a:cubicBezTo>
                  <a:lnTo>
                    <a:pt x="3219" y="5"/>
                  </a:lnTo>
                  <a:cubicBezTo>
                    <a:pt x="3217" y="5"/>
                    <a:pt x="3216" y="4"/>
                    <a:pt x="3216" y="3"/>
                  </a:cubicBezTo>
                  <a:cubicBezTo>
                    <a:pt x="3216" y="1"/>
                    <a:pt x="3217" y="0"/>
                    <a:pt x="3219" y="0"/>
                  </a:cubicBezTo>
                  <a:close/>
                  <a:moveTo>
                    <a:pt x="3235" y="0"/>
                  </a:moveTo>
                  <a:lnTo>
                    <a:pt x="3240" y="0"/>
                  </a:lnTo>
                  <a:cubicBezTo>
                    <a:pt x="3241" y="0"/>
                    <a:pt x="3243" y="1"/>
                    <a:pt x="3243" y="3"/>
                  </a:cubicBezTo>
                  <a:cubicBezTo>
                    <a:pt x="3243" y="4"/>
                    <a:pt x="3241" y="5"/>
                    <a:pt x="3240" y="5"/>
                  </a:cubicBezTo>
                  <a:lnTo>
                    <a:pt x="3235" y="5"/>
                  </a:lnTo>
                  <a:cubicBezTo>
                    <a:pt x="3233" y="5"/>
                    <a:pt x="3232" y="4"/>
                    <a:pt x="3232" y="3"/>
                  </a:cubicBezTo>
                  <a:cubicBezTo>
                    <a:pt x="3232" y="1"/>
                    <a:pt x="3233" y="0"/>
                    <a:pt x="3235" y="0"/>
                  </a:cubicBezTo>
                  <a:close/>
                  <a:moveTo>
                    <a:pt x="3251" y="0"/>
                  </a:moveTo>
                  <a:lnTo>
                    <a:pt x="3256" y="0"/>
                  </a:lnTo>
                  <a:cubicBezTo>
                    <a:pt x="3257" y="0"/>
                    <a:pt x="3259" y="1"/>
                    <a:pt x="3259" y="3"/>
                  </a:cubicBezTo>
                  <a:cubicBezTo>
                    <a:pt x="3259" y="4"/>
                    <a:pt x="3257" y="5"/>
                    <a:pt x="3256" y="5"/>
                  </a:cubicBezTo>
                  <a:lnTo>
                    <a:pt x="3251" y="5"/>
                  </a:lnTo>
                  <a:cubicBezTo>
                    <a:pt x="3249" y="5"/>
                    <a:pt x="3248" y="4"/>
                    <a:pt x="3248" y="3"/>
                  </a:cubicBezTo>
                  <a:cubicBezTo>
                    <a:pt x="3248" y="1"/>
                    <a:pt x="3249" y="0"/>
                    <a:pt x="3251" y="0"/>
                  </a:cubicBezTo>
                  <a:close/>
                  <a:moveTo>
                    <a:pt x="3267" y="0"/>
                  </a:moveTo>
                  <a:lnTo>
                    <a:pt x="3272" y="0"/>
                  </a:lnTo>
                  <a:cubicBezTo>
                    <a:pt x="3273" y="0"/>
                    <a:pt x="3275" y="1"/>
                    <a:pt x="3275" y="3"/>
                  </a:cubicBezTo>
                  <a:cubicBezTo>
                    <a:pt x="3275" y="4"/>
                    <a:pt x="3273" y="5"/>
                    <a:pt x="3272" y="5"/>
                  </a:cubicBezTo>
                  <a:lnTo>
                    <a:pt x="3267" y="5"/>
                  </a:lnTo>
                  <a:cubicBezTo>
                    <a:pt x="3265" y="5"/>
                    <a:pt x="3264" y="4"/>
                    <a:pt x="3264" y="3"/>
                  </a:cubicBezTo>
                  <a:cubicBezTo>
                    <a:pt x="3264" y="1"/>
                    <a:pt x="3265" y="0"/>
                    <a:pt x="3267" y="0"/>
                  </a:cubicBezTo>
                  <a:close/>
                  <a:moveTo>
                    <a:pt x="3283" y="0"/>
                  </a:moveTo>
                  <a:lnTo>
                    <a:pt x="3288" y="0"/>
                  </a:lnTo>
                  <a:cubicBezTo>
                    <a:pt x="3289" y="0"/>
                    <a:pt x="3291" y="1"/>
                    <a:pt x="3291" y="3"/>
                  </a:cubicBezTo>
                  <a:cubicBezTo>
                    <a:pt x="3291" y="4"/>
                    <a:pt x="3289" y="5"/>
                    <a:pt x="3288" y="5"/>
                  </a:cubicBezTo>
                  <a:lnTo>
                    <a:pt x="3283" y="5"/>
                  </a:lnTo>
                  <a:cubicBezTo>
                    <a:pt x="3281" y="5"/>
                    <a:pt x="3280" y="4"/>
                    <a:pt x="3280" y="3"/>
                  </a:cubicBezTo>
                  <a:cubicBezTo>
                    <a:pt x="3280" y="1"/>
                    <a:pt x="3281" y="0"/>
                    <a:pt x="3283" y="0"/>
                  </a:cubicBezTo>
                  <a:close/>
                  <a:moveTo>
                    <a:pt x="3299" y="0"/>
                  </a:moveTo>
                  <a:lnTo>
                    <a:pt x="3304" y="0"/>
                  </a:lnTo>
                  <a:cubicBezTo>
                    <a:pt x="3305" y="0"/>
                    <a:pt x="3307" y="1"/>
                    <a:pt x="3307" y="3"/>
                  </a:cubicBezTo>
                  <a:cubicBezTo>
                    <a:pt x="3307" y="4"/>
                    <a:pt x="3305" y="5"/>
                    <a:pt x="3304" y="5"/>
                  </a:cubicBezTo>
                  <a:lnTo>
                    <a:pt x="3299" y="5"/>
                  </a:lnTo>
                  <a:cubicBezTo>
                    <a:pt x="3297" y="5"/>
                    <a:pt x="3296" y="4"/>
                    <a:pt x="3296" y="3"/>
                  </a:cubicBezTo>
                  <a:cubicBezTo>
                    <a:pt x="3296" y="1"/>
                    <a:pt x="3297" y="0"/>
                    <a:pt x="3299" y="0"/>
                  </a:cubicBezTo>
                  <a:close/>
                  <a:moveTo>
                    <a:pt x="3315" y="0"/>
                  </a:moveTo>
                  <a:lnTo>
                    <a:pt x="3320" y="0"/>
                  </a:lnTo>
                  <a:cubicBezTo>
                    <a:pt x="3321" y="0"/>
                    <a:pt x="3323" y="1"/>
                    <a:pt x="3323" y="3"/>
                  </a:cubicBezTo>
                  <a:cubicBezTo>
                    <a:pt x="3323" y="4"/>
                    <a:pt x="3321" y="5"/>
                    <a:pt x="3320" y="5"/>
                  </a:cubicBezTo>
                  <a:lnTo>
                    <a:pt x="3315" y="5"/>
                  </a:lnTo>
                  <a:cubicBezTo>
                    <a:pt x="3313" y="5"/>
                    <a:pt x="3312" y="4"/>
                    <a:pt x="3312" y="3"/>
                  </a:cubicBezTo>
                  <a:cubicBezTo>
                    <a:pt x="3312" y="1"/>
                    <a:pt x="3313" y="0"/>
                    <a:pt x="3315" y="0"/>
                  </a:cubicBezTo>
                  <a:close/>
                  <a:moveTo>
                    <a:pt x="3331" y="0"/>
                  </a:moveTo>
                  <a:lnTo>
                    <a:pt x="3336" y="0"/>
                  </a:lnTo>
                  <a:cubicBezTo>
                    <a:pt x="3337" y="0"/>
                    <a:pt x="3339" y="1"/>
                    <a:pt x="3339" y="3"/>
                  </a:cubicBezTo>
                  <a:cubicBezTo>
                    <a:pt x="3339" y="4"/>
                    <a:pt x="3337" y="5"/>
                    <a:pt x="3336" y="5"/>
                  </a:cubicBezTo>
                  <a:lnTo>
                    <a:pt x="3331" y="5"/>
                  </a:lnTo>
                  <a:cubicBezTo>
                    <a:pt x="3329" y="5"/>
                    <a:pt x="3328" y="4"/>
                    <a:pt x="3328" y="3"/>
                  </a:cubicBezTo>
                  <a:cubicBezTo>
                    <a:pt x="3328" y="1"/>
                    <a:pt x="3329" y="0"/>
                    <a:pt x="3331" y="0"/>
                  </a:cubicBezTo>
                  <a:close/>
                  <a:moveTo>
                    <a:pt x="3347" y="0"/>
                  </a:moveTo>
                  <a:lnTo>
                    <a:pt x="3352" y="0"/>
                  </a:lnTo>
                  <a:cubicBezTo>
                    <a:pt x="3353" y="0"/>
                    <a:pt x="3355" y="1"/>
                    <a:pt x="3355" y="3"/>
                  </a:cubicBezTo>
                  <a:cubicBezTo>
                    <a:pt x="3355" y="4"/>
                    <a:pt x="3353" y="5"/>
                    <a:pt x="3352" y="5"/>
                  </a:cubicBezTo>
                  <a:lnTo>
                    <a:pt x="3347" y="5"/>
                  </a:lnTo>
                  <a:cubicBezTo>
                    <a:pt x="3345" y="5"/>
                    <a:pt x="3344" y="4"/>
                    <a:pt x="3344" y="3"/>
                  </a:cubicBezTo>
                  <a:cubicBezTo>
                    <a:pt x="3344" y="1"/>
                    <a:pt x="3345" y="0"/>
                    <a:pt x="3347" y="0"/>
                  </a:cubicBezTo>
                  <a:close/>
                  <a:moveTo>
                    <a:pt x="3363" y="0"/>
                  </a:moveTo>
                  <a:lnTo>
                    <a:pt x="3368" y="0"/>
                  </a:lnTo>
                  <a:cubicBezTo>
                    <a:pt x="3369" y="0"/>
                    <a:pt x="3371" y="1"/>
                    <a:pt x="3371" y="3"/>
                  </a:cubicBezTo>
                  <a:cubicBezTo>
                    <a:pt x="3371" y="4"/>
                    <a:pt x="3369" y="5"/>
                    <a:pt x="3368" y="5"/>
                  </a:cubicBezTo>
                  <a:lnTo>
                    <a:pt x="3363" y="5"/>
                  </a:lnTo>
                  <a:cubicBezTo>
                    <a:pt x="3361" y="5"/>
                    <a:pt x="3360" y="4"/>
                    <a:pt x="3360" y="3"/>
                  </a:cubicBezTo>
                  <a:cubicBezTo>
                    <a:pt x="3360" y="1"/>
                    <a:pt x="3361" y="0"/>
                    <a:pt x="3363" y="0"/>
                  </a:cubicBezTo>
                  <a:close/>
                  <a:moveTo>
                    <a:pt x="3379" y="0"/>
                  </a:moveTo>
                  <a:lnTo>
                    <a:pt x="3384" y="0"/>
                  </a:lnTo>
                  <a:cubicBezTo>
                    <a:pt x="3385" y="0"/>
                    <a:pt x="3387" y="1"/>
                    <a:pt x="3387" y="3"/>
                  </a:cubicBezTo>
                  <a:cubicBezTo>
                    <a:pt x="3387" y="4"/>
                    <a:pt x="3385" y="5"/>
                    <a:pt x="3384" y="5"/>
                  </a:cubicBezTo>
                  <a:lnTo>
                    <a:pt x="3379" y="5"/>
                  </a:lnTo>
                  <a:cubicBezTo>
                    <a:pt x="3377" y="5"/>
                    <a:pt x="3376" y="4"/>
                    <a:pt x="3376" y="3"/>
                  </a:cubicBezTo>
                  <a:cubicBezTo>
                    <a:pt x="3376" y="1"/>
                    <a:pt x="3377" y="0"/>
                    <a:pt x="3379" y="0"/>
                  </a:cubicBezTo>
                  <a:close/>
                  <a:moveTo>
                    <a:pt x="3395" y="0"/>
                  </a:moveTo>
                  <a:lnTo>
                    <a:pt x="3400" y="0"/>
                  </a:lnTo>
                  <a:cubicBezTo>
                    <a:pt x="3401" y="0"/>
                    <a:pt x="3403" y="1"/>
                    <a:pt x="3403" y="3"/>
                  </a:cubicBezTo>
                  <a:cubicBezTo>
                    <a:pt x="3403" y="4"/>
                    <a:pt x="3401" y="5"/>
                    <a:pt x="3400" y="5"/>
                  </a:cubicBezTo>
                  <a:lnTo>
                    <a:pt x="3395" y="5"/>
                  </a:lnTo>
                  <a:cubicBezTo>
                    <a:pt x="3393" y="5"/>
                    <a:pt x="3392" y="4"/>
                    <a:pt x="3392" y="3"/>
                  </a:cubicBezTo>
                  <a:cubicBezTo>
                    <a:pt x="3392" y="1"/>
                    <a:pt x="3393" y="0"/>
                    <a:pt x="3395" y="0"/>
                  </a:cubicBezTo>
                  <a:close/>
                  <a:moveTo>
                    <a:pt x="3411" y="0"/>
                  </a:moveTo>
                  <a:lnTo>
                    <a:pt x="3416" y="0"/>
                  </a:lnTo>
                  <a:cubicBezTo>
                    <a:pt x="3417" y="0"/>
                    <a:pt x="3419" y="1"/>
                    <a:pt x="3419" y="3"/>
                  </a:cubicBezTo>
                  <a:cubicBezTo>
                    <a:pt x="3419" y="4"/>
                    <a:pt x="3417" y="5"/>
                    <a:pt x="3416" y="5"/>
                  </a:cubicBezTo>
                  <a:lnTo>
                    <a:pt x="3411" y="5"/>
                  </a:lnTo>
                  <a:cubicBezTo>
                    <a:pt x="3409" y="5"/>
                    <a:pt x="3408" y="4"/>
                    <a:pt x="3408" y="3"/>
                  </a:cubicBezTo>
                  <a:cubicBezTo>
                    <a:pt x="3408" y="1"/>
                    <a:pt x="3409" y="0"/>
                    <a:pt x="3411" y="0"/>
                  </a:cubicBezTo>
                  <a:close/>
                  <a:moveTo>
                    <a:pt x="3427" y="0"/>
                  </a:moveTo>
                  <a:lnTo>
                    <a:pt x="3432" y="0"/>
                  </a:lnTo>
                  <a:cubicBezTo>
                    <a:pt x="3433" y="0"/>
                    <a:pt x="3435" y="1"/>
                    <a:pt x="3435" y="3"/>
                  </a:cubicBezTo>
                  <a:cubicBezTo>
                    <a:pt x="3435" y="4"/>
                    <a:pt x="3433" y="5"/>
                    <a:pt x="3432" y="5"/>
                  </a:cubicBezTo>
                  <a:lnTo>
                    <a:pt x="3427" y="5"/>
                  </a:lnTo>
                  <a:cubicBezTo>
                    <a:pt x="3425" y="5"/>
                    <a:pt x="3424" y="4"/>
                    <a:pt x="3424" y="3"/>
                  </a:cubicBezTo>
                  <a:cubicBezTo>
                    <a:pt x="3424" y="1"/>
                    <a:pt x="3425" y="0"/>
                    <a:pt x="3427" y="0"/>
                  </a:cubicBezTo>
                  <a:close/>
                  <a:moveTo>
                    <a:pt x="3443" y="0"/>
                  </a:moveTo>
                  <a:lnTo>
                    <a:pt x="3448" y="0"/>
                  </a:lnTo>
                  <a:cubicBezTo>
                    <a:pt x="3449" y="0"/>
                    <a:pt x="3451" y="1"/>
                    <a:pt x="3451" y="3"/>
                  </a:cubicBezTo>
                  <a:cubicBezTo>
                    <a:pt x="3451" y="4"/>
                    <a:pt x="3449" y="5"/>
                    <a:pt x="3448" y="5"/>
                  </a:cubicBezTo>
                  <a:lnTo>
                    <a:pt x="3443" y="5"/>
                  </a:lnTo>
                  <a:cubicBezTo>
                    <a:pt x="3441" y="5"/>
                    <a:pt x="3440" y="4"/>
                    <a:pt x="3440" y="3"/>
                  </a:cubicBezTo>
                  <a:cubicBezTo>
                    <a:pt x="3440" y="1"/>
                    <a:pt x="3441" y="0"/>
                    <a:pt x="3443" y="0"/>
                  </a:cubicBezTo>
                  <a:close/>
                  <a:moveTo>
                    <a:pt x="3459" y="0"/>
                  </a:moveTo>
                  <a:lnTo>
                    <a:pt x="3464" y="0"/>
                  </a:lnTo>
                  <a:cubicBezTo>
                    <a:pt x="3465" y="0"/>
                    <a:pt x="3467" y="1"/>
                    <a:pt x="3467" y="3"/>
                  </a:cubicBezTo>
                  <a:cubicBezTo>
                    <a:pt x="3467" y="4"/>
                    <a:pt x="3465" y="5"/>
                    <a:pt x="3464" y="5"/>
                  </a:cubicBezTo>
                  <a:lnTo>
                    <a:pt x="3459" y="5"/>
                  </a:lnTo>
                  <a:cubicBezTo>
                    <a:pt x="3457" y="5"/>
                    <a:pt x="3456" y="4"/>
                    <a:pt x="3456" y="3"/>
                  </a:cubicBezTo>
                  <a:cubicBezTo>
                    <a:pt x="3456" y="1"/>
                    <a:pt x="3457" y="0"/>
                    <a:pt x="3459" y="0"/>
                  </a:cubicBezTo>
                  <a:close/>
                  <a:moveTo>
                    <a:pt x="3475" y="0"/>
                  </a:moveTo>
                  <a:lnTo>
                    <a:pt x="3480" y="0"/>
                  </a:lnTo>
                  <a:cubicBezTo>
                    <a:pt x="3481" y="0"/>
                    <a:pt x="3483" y="1"/>
                    <a:pt x="3483" y="3"/>
                  </a:cubicBezTo>
                  <a:cubicBezTo>
                    <a:pt x="3483" y="4"/>
                    <a:pt x="3481" y="5"/>
                    <a:pt x="3480" y="5"/>
                  </a:cubicBezTo>
                  <a:lnTo>
                    <a:pt x="3475" y="5"/>
                  </a:lnTo>
                  <a:cubicBezTo>
                    <a:pt x="3473" y="5"/>
                    <a:pt x="3472" y="4"/>
                    <a:pt x="3472" y="3"/>
                  </a:cubicBezTo>
                  <a:cubicBezTo>
                    <a:pt x="3472" y="1"/>
                    <a:pt x="3473" y="0"/>
                    <a:pt x="3475" y="0"/>
                  </a:cubicBezTo>
                  <a:close/>
                  <a:moveTo>
                    <a:pt x="3491" y="0"/>
                  </a:moveTo>
                  <a:lnTo>
                    <a:pt x="3496" y="0"/>
                  </a:lnTo>
                  <a:cubicBezTo>
                    <a:pt x="3497" y="0"/>
                    <a:pt x="3499" y="1"/>
                    <a:pt x="3499" y="3"/>
                  </a:cubicBezTo>
                  <a:cubicBezTo>
                    <a:pt x="3499" y="4"/>
                    <a:pt x="3497" y="5"/>
                    <a:pt x="3496" y="5"/>
                  </a:cubicBezTo>
                  <a:lnTo>
                    <a:pt x="3491" y="5"/>
                  </a:lnTo>
                  <a:cubicBezTo>
                    <a:pt x="3489" y="5"/>
                    <a:pt x="3488" y="4"/>
                    <a:pt x="3488" y="3"/>
                  </a:cubicBezTo>
                  <a:cubicBezTo>
                    <a:pt x="3488" y="1"/>
                    <a:pt x="3489" y="0"/>
                    <a:pt x="3491" y="0"/>
                  </a:cubicBezTo>
                  <a:close/>
                  <a:moveTo>
                    <a:pt x="3507" y="0"/>
                  </a:moveTo>
                  <a:lnTo>
                    <a:pt x="3512" y="0"/>
                  </a:lnTo>
                  <a:cubicBezTo>
                    <a:pt x="3513" y="0"/>
                    <a:pt x="3515" y="1"/>
                    <a:pt x="3515" y="3"/>
                  </a:cubicBezTo>
                  <a:cubicBezTo>
                    <a:pt x="3515" y="4"/>
                    <a:pt x="3513" y="5"/>
                    <a:pt x="3512" y="5"/>
                  </a:cubicBezTo>
                  <a:lnTo>
                    <a:pt x="3507" y="5"/>
                  </a:lnTo>
                  <a:cubicBezTo>
                    <a:pt x="3505" y="5"/>
                    <a:pt x="3504" y="4"/>
                    <a:pt x="3504" y="3"/>
                  </a:cubicBezTo>
                  <a:cubicBezTo>
                    <a:pt x="3504" y="1"/>
                    <a:pt x="3505" y="0"/>
                    <a:pt x="3507" y="0"/>
                  </a:cubicBezTo>
                  <a:close/>
                  <a:moveTo>
                    <a:pt x="3523" y="0"/>
                  </a:moveTo>
                  <a:lnTo>
                    <a:pt x="3528" y="0"/>
                  </a:lnTo>
                  <a:cubicBezTo>
                    <a:pt x="3529" y="0"/>
                    <a:pt x="3531" y="1"/>
                    <a:pt x="3531" y="3"/>
                  </a:cubicBezTo>
                  <a:cubicBezTo>
                    <a:pt x="3531" y="4"/>
                    <a:pt x="3529" y="5"/>
                    <a:pt x="3528" y="5"/>
                  </a:cubicBezTo>
                  <a:lnTo>
                    <a:pt x="3523" y="5"/>
                  </a:lnTo>
                  <a:cubicBezTo>
                    <a:pt x="3521" y="5"/>
                    <a:pt x="3520" y="4"/>
                    <a:pt x="3520" y="3"/>
                  </a:cubicBezTo>
                  <a:cubicBezTo>
                    <a:pt x="3520" y="1"/>
                    <a:pt x="3521" y="0"/>
                    <a:pt x="3523" y="0"/>
                  </a:cubicBezTo>
                  <a:close/>
                  <a:moveTo>
                    <a:pt x="3539" y="0"/>
                  </a:moveTo>
                  <a:lnTo>
                    <a:pt x="3544" y="0"/>
                  </a:lnTo>
                  <a:cubicBezTo>
                    <a:pt x="3545" y="0"/>
                    <a:pt x="3547" y="1"/>
                    <a:pt x="3547" y="3"/>
                  </a:cubicBezTo>
                  <a:cubicBezTo>
                    <a:pt x="3547" y="4"/>
                    <a:pt x="3545" y="5"/>
                    <a:pt x="3544" y="5"/>
                  </a:cubicBezTo>
                  <a:lnTo>
                    <a:pt x="3539" y="5"/>
                  </a:lnTo>
                  <a:cubicBezTo>
                    <a:pt x="3537" y="5"/>
                    <a:pt x="3536" y="4"/>
                    <a:pt x="3536" y="3"/>
                  </a:cubicBezTo>
                  <a:cubicBezTo>
                    <a:pt x="3536" y="1"/>
                    <a:pt x="3537" y="0"/>
                    <a:pt x="3539" y="0"/>
                  </a:cubicBezTo>
                  <a:close/>
                  <a:moveTo>
                    <a:pt x="3555" y="0"/>
                  </a:moveTo>
                  <a:lnTo>
                    <a:pt x="3560" y="0"/>
                  </a:lnTo>
                  <a:cubicBezTo>
                    <a:pt x="3561" y="0"/>
                    <a:pt x="3563" y="1"/>
                    <a:pt x="3563" y="3"/>
                  </a:cubicBezTo>
                  <a:cubicBezTo>
                    <a:pt x="3563" y="4"/>
                    <a:pt x="3561" y="5"/>
                    <a:pt x="3560" y="5"/>
                  </a:cubicBezTo>
                  <a:lnTo>
                    <a:pt x="3555" y="5"/>
                  </a:lnTo>
                  <a:cubicBezTo>
                    <a:pt x="3553" y="5"/>
                    <a:pt x="3552" y="4"/>
                    <a:pt x="3552" y="3"/>
                  </a:cubicBezTo>
                  <a:cubicBezTo>
                    <a:pt x="3552" y="1"/>
                    <a:pt x="3553" y="0"/>
                    <a:pt x="3555" y="0"/>
                  </a:cubicBezTo>
                  <a:close/>
                  <a:moveTo>
                    <a:pt x="3571" y="0"/>
                  </a:moveTo>
                  <a:lnTo>
                    <a:pt x="3576" y="0"/>
                  </a:lnTo>
                  <a:cubicBezTo>
                    <a:pt x="3577" y="0"/>
                    <a:pt x="3579" y="1"/>
                    <a:pt x="3579" y="3"/>
                  </a:cubicBezTo>
                  <a:cubicBezTo>
                    <a:pt x="3579" y="4"/>
                    <a:pt x="3577" y="5"/>
                    <a:pt x="3576" y="5"/>
                  </a:cubicBezTo>
                  <a:lnTo>
                    <a:pt x="3571" y="5"/>
                  </a:lnTo>
                  <a:cubicBezTo>
                    <a:pt x="3569" y="5"/>
                    <a:pt x="3568" y="4"/>
                    <a:pt x="3568" y="3"/>
                  </a:cubicBezTo>
                  <a:cubicBezTo>
                    <a:pt x="3568" y="1"/>
                    <a:pt x="3569" y="0"/>
                    <a:pt x="3571" y="0"/>
                  </a:cubicBezTo>
                  <a:close/>
                  <a:moveTo>
                    <a:pt x="3587" y="0"/>
                  </a:moveTo>
                  <a:lnTo>
                    <a:pt x="3592" y="0"/>
                  </a:lnTo>
                  <a:cubicBezTo>
                    <a:pt x="3593" y="0"/>
                    <a:pt x="3595" y="1"/>
                    <a:pt x="3595" y="3"/>
                  </a:cubicBezTo>
                  <a:cubicBezTo>
                    <a:pt x="3595" y="4"/>
                    <a:pt x="3593" y="5"/>
                    <a:pt x="3592" y="5"/>
                  </a:cubicBezTo>
                  <a:lnTo>
                    <a:pt x="3587" y="5"/>
                  </a:lnTo>
                  <a:cubicBezTo>
                    <a:pt x="3585" y="5"/>
                    <a:pt x="3584" y="4"/>
                    <a:pt x="3584" y="3"/>
                  </a:cubicBezTo>
                  <a:cubicBezTo>
                    <a:pt x="3584" y="1"/>
                    <a:pt x="3585" y="0"/>
                    <a:pt x="3587" y="0"/>
                  </a:cubicBezTo>
                  <a:close/>
                  <a:moveTo>
                    <a:pt x="3603" y="0"/>
                  </a:moveTo>
                  <a:lnTo>
                    <a:pt x="3608" y="0"/>
                  </a:lnTo>
                  <a:cubicBezTo>
                    <a:pt x="3609" y="0"/>
                    <a:pt x="3611" y="1"/>
                    <a:pt x="3611" y="3"/>
                  </a:cubicBezTo>
                  <a:cubicBezTo>
                    <a:pt x="3611" y="4"/>
                    <a:pt x="3609" y="5"/>
                    <a:pt x="3608" y="5"/>
                  </a:cubicBezTo>
                  <a:lnTo>
                    <a:pt x="3603" y="5"/>
                  </a:lnTo>
                  <a:cubicBezTo>
                    <a:pt x="3601" y="5"/>
                    <a:pt x="3600" y="4"/>
                    <a:pt x="3600" y="3"/>
                  </a:cubicBezTo>
                  <a:cubicBezTo>
                    <a:pt x="3600" y="1"/>
                    <a:pt x="3601" y="0"/>
                    <a:pt x="3603" y="0"/>
                  </a:cubicBezTo>
                  <a:close/>
                  <a:moveTo>
                    <a:pt x="3619" y="0"/>
                  </a:moveTo>
                  <a:lnTo>
                    <a:pt x="3624" y="0"/>
                  </a:lnTo>
                  <a:cubicBezTo>
                    <a:pt x="3625" y="0"/>
                    <a:pt x="3627" y="1"/>
                    <a:pt x="3627" y="3"/>
                  </a:cubicBezTo>
                  <a:cubicBezTo>
                    <a:pt x="3627" y="4"/>
                    <a:pt x="3625" y="5"/>
                    <a:pt x="3624" y="5"/>
                  </a:cubicBezTo>
                  <a:lnTo>
                    <a:pt x="3619" y="5"/>
                  </a:lnTo>
                  <a:cubicBezTo>
                    <a:pt x="3617" y="5"/>
                    <a:pt x="3616" y="4"/>
                    <a:pt x="3616" y="3"/>
                  </a:cubicBezTo>
                  <a:cubicBezTo>
                    <a:pt x="3616" y="1"/>
                    <a:pt x="3617" y="0"/>
                    <a:pt x="3619" y="0"/>
                  </a:cubicBezTo>
                  <a:close/>
                  <a:moveTo>
                    <a:pt x="3635" y="0"/>
                  </a:moveTo>
                  <a:lnTo>
                    <a:pt x="3640" y="0"/>
                  </a:lnTo>
                  <a:cubicBezTo>
                    <a:pt x="3641" y="0"/>
                    <a:pt x="3643" y="1"/>
                    <a:pt x="3643" y="3"/>
                  </a:cubicBezTo>
                  <a:cubicBezTo>
                    <a:pt x="3643" y="4"/>
                    <a:pt x="3641" y="5"/>
                    <a:pt x="3640" y="5"/>
                  </a:cubicBezTo>
                  <a:lnTo>
                    <a:pt x="3635" y="5"/>
                  </a:lnTo>
                  <a:cubicBezTo>
                    <a:pt x="3633" y="5"/>
                    <a:pt x="3632" y="4"/>
                    <a:pt x="3632" y="3"/>
                  </a:cubicBezTo>
                  <a:cubicBezTo>
                    <a:pt x="3632" y="1"/>
                    <a:pt x="3633" y="0"/>
                    <a:pt x="3635" y="0"/>
                  </a:cubicBezTo>
                  <a:close/>
                  <a:moveTo>
                    <a:pt x="3651" y="0"/>
                  </a:moveTo>
                  <a:lnTo>
                    <a:pt x="3656" y="0"/>
                  </a:lnTo>
                  <a:cubicBezTo>
                    <a:pt x="3657" y="0"/>
                    <a:pt x="3659" y="1"/>
                    <a:pt x="3659" y="3"/>
                  </a:cubicBezTo>
                  <a:cubicBezTo>
                    <a:pt x="3659" y="4"/>
                    <a:pt x="3657" y="5"/>
                    <a:pt x="3656" y="5"/>
                  </a:cubicBezTo>
                  <a:lnTo>
                    <a:pt x="3651" y="5"/>
                  </a:lnTo>
                  <a:cubicBezTo>
                    <a:pt x="3649" y="5"/>
                    <a:pt x="3648" y="4"/>
                    <a:pt x="3648" y="3"/>
                  </a:cubicBezTo>
                  <a:cubicBezTo>
                    <a:pt x="3648" y="1"/>
                    <a:pt x="3649" y="0"/>
                    <a:pt x="3651" y="0"/>
                  </a:cubicBezTo>
                  <a:close/>
                  <a:moveTo>
                    <a:pt x="3667" y="0"/>
                  </a:moveTo>
                  <a:lnTo>
                    <a:pt x="3672" y="0"/>
                  </a:lnTo>
                  <a:cubicBezTo>
                    <a:pt x="3673" y="0"/>
                    <a:pt x="3675" y="1"/>
                    <a:pt x="3675" y="3"/>
                  </a:cubicBezTo>
                  <a:cubicBezTo>
                    <a:pt x="3675" y="4"/>
                    <a:pt x="3673" y="5"/>
                    <a:pt x="3672" y="5"/>
                  </a:cubicBezTo>
                  <a:lnTo>
                    <a:pt x="3667" y="5"/>
                  </a:lnTo>
                  <a:cubicBezTo>
                    <a:pt x="3665" y="5"/>
                    <a:pt x="3664" y="4"/>
                    <a:pt x="3664" y="3"/>
                  </a:cubicBezTo>
                  <a:cubicBezTo>
                    <a:pt x="3664" y="1"/>
                    <a:pt x="3665" y="0"/>
                    <a:pt x="3667" y="0"/>
                  </a:cubicBezTo>
                  <a:close/>
                  <a:moveTo>
                    <a:pt x="3683" y="0"/>
                  </a:moveTo>
                  <a:lnTo>
                    <a:pt x="3688" y="0"/>
                  </a:lnTo>
                  <a:cubicBezTo>
                    <a:pt x="3689" y="0"/>
                    <a:pt x="3691" y="1"/>
                    <a:pt x="3691" y="3"/>
                  </a:cubicBezTo>
                  <a:cubicBezTo>
                    <a:pt x="3691" y="4"/>
                    <a:pt x="3689" y="5"/>
                    <a:pt x="3688" y="5"/>
                  </a:cubicBezTo>
                  <a:lnTo>
                    <a:pt x="3683" y="5"/>
                  </a:lnTo>
                  <a:cubicBezTo>
                    <a:pt x="3681" y="5"/>
                    <a:pt x="3680" y="4"/>
                    <a:pt x="3680" y="3"/>
                  </a:cubicBezTo>
                  <a:cubicBezTo>
                    <a:pt x="3680" y="1"/>
                    <a:pt x="3681" y="0"/>
                    <a:pt x="3683" y="0"/>
                  </a:cubicBezTo>
                  <a:close/>
                  <a:moveTo>
                    <a:pt x="3699" y="0"/>
                  </a:moveTo>
                  <a:lnTo>
                    <a:pt x="3704" y="0"/>
                  </a:lnTo>
                  <a:cubicBezTo>
                    <a:pt x="3705" y="0"/>
                    <a:pt x="3707" y="1"/>
                    <a:pt x="3707" y="3"/>
                  </a:cubicBezTo>
                  <a:cubicBezTo>
                    <a:pt x="3707" y="4"/>
                    <a:pt x="3705" y="5"/>
                    <a:pt x="3704" y="5"/>
                  </a:cubicBezTo>
                  <a:lnTo>
                    <a:pt x="3699" y="5"/>
                  </a:lnTo>
                  <a:cubicBezTo>
                    <a:pt x="3697" y="5"/>
                    <a:pt x="3696" y="4"/>
                    <a:pt x="3696" y="3"/>
                  </a:cubicBezTo>
                  <a:cubicBezTo>
                    <a:pt x="3696" y="1"/>
                    <a:pt x="3697" y="0"/>
                    <a:pt x="3699" y="0"/>
                  </a:cubicBezTo>
                  <a:close/>
                  <a:moveTo>
                    <a:pt x="3715" y="0"/>
                  </a:moveTo>
                  <a:lnTo>
                    <a:pt x="3720" y="0"/>
                  </a:lnTo>
                  <a:cubicBezTo>
                    <a:pt x="3721" y="0"/>
                    <a:pt x="3723" y="1"/>
                    <a:pt x="3723" y="3"/>
                  </a:cubicBezTo>
                  <a:cubicBezTo>
                    <a:pt x="3723" y="4"/>
                    <a:pt x="3721" y="5"/>
                    <a:pt x="3720" y="5"/>
                  </a:cubicBezTo>
                  <a:lnTo>
                    <a:pt x="3715" y="5"/>
                  </a:lnTo>
                  <a:cubicBezTo>
                    <a:pt x="3713" y="5"/>
                    <a:pt x="3712" y="4"/>
                    <a:pt x="3712" y="3"/>
                  </a:cubicBezTo>
                  <a:cubicBezTo>
                    <a:pt x="3712" y="1"/>
                    <a:pt x="3713" y="0"/>
                    <a:pt x="3715" y="0"/>
                  </a:cubicBezTo>
                  <a:close/>
                  <a:moveTo>
                    <a:pt x="3731" y="0"/>
                  </a:moveTo>
                  <a:lnTo>
                    <a:pt x="3736" y="0"/>
                  </a:lnTo>
                  <a:cubicBezTo>
                    <a:pt x="3737" y="0"/>
                    <a:pt x="3739" y="1"/>
                    <a:pt x="3739" y="3"/>
                  </a:cubicBezTo>
                  <a:cubicBezTo>
                    <a:pt x="3739" y="4"/>
                    <a:pt x="3737" y="5"/>
                    <a:pt x="3736" y="5"/>
                  </a:cubicBezTo>
                  <a:lnTo>
                    <a:pt x="3731" y="5"/>
                  </a:lnTo>
                  <a:cubicBezTo>
                    <a:pt x="3729" y="5"/>
                    <a:pt x="3728" y="4"/>
                    <a:pt x="3728" y="3"/>
                  </a:cubicBezTo>
                  <a:cubicBezTo>
                    <a:pt x="3728" y="1"/>
                    <a:pt x="3729" y="0"/>
                    <a:pt x="3731" y="0"/>
                  </a:cubicBezTo>
                  <a:close/>
                  <a:moveTo>
                    <a:pt x="3747" y="0"/>
                  </a:moveTo>
                  <a:lnTo>
                    <a:pt x="3752" y="0"/>
                  </a:lnTo>
                  <a:cubicBezTo>
                    <a:pt x="3753" y="0"/>
                    <a:pt x="3755" y="1"/>
                    <a:pt x="3755" y="3"/>
                  </a:cubicBezTo>
                  <a:cubicBezTo>
                    <a:pt x="3755" y="4"/>
                    <a:pt x="3753" y="5"/>
                    <a:pt x="3752" y="5"/>
                  </a:cubicBezTo>
                  <a:lnTo>
                    <a:pt x="3747" y="5"/>
                  </a:lnTo>
                  <a:cubicBezTo>
                    <a:pt x="3745" y="5"/>
                    <a:pt x="3744" y="4"/>
                    <a:pt x="3744" y="3"/>
                  </a:cubicBezTo>
                  <a:cubicBezTo>
                    <a:pt x="3744" y="1"/>
                    <a:pt x="3745" y="0"/>
                    <a:pt x="3747" y="0"/>
                  </a:cubicBezTo>
                  <a:close/>
                  <a:moveTo>
                    <a:pt x="3763" y="0"/>
                  </a:moveTo>
                  <a:lnTo>
                    <a:pt x="3768" y="0"/>
                  </a:lnTo>
                  <a:cubicBezTo>
                    <a:pt x="3769" y="0"/>
                    <a:pt x="3771" y="1"/>
                    <a:pt x="3771" y="3"/>
                  </a:cubicBezTo>
                  <a:cubicBezTo>
                    <a:pt x="3771" y="4"/>
                    <a:pt x="3769" y="5"/>
                    <a:pt x="3768" y="5"/>
                  </a:cubicBezTo>
                  <a:lnTo>
                    <a:pt x="3763" y="5"/>
                  </a:lnTo>
                  <a:cubicBezTo>
                    <a:pt x="3761" y="5"/>
                    <a:pt x="3760" y="4"/>
                    <a:pt x="3760" y="3"/>
                  </a:cubicBezTo>
                  <a:cubicBezTo>
                    <a:pt x="3760" y="1"/>
                    <a:pt x="3761" y="0"/>
                    <a:pt x="3763" y="0"/>
                  </a:cubicBezTo>
                  <a:close/>
                  <a:moveTo>
                    <a:pt x="3779" y="0"/>
                  </a:moveTo>
                  <a:lnTo>
                    <a:pt x="3784" y="0"/>
                  </a:lnTo>
                  <a:cubicBezTo>
                    <a:pt x="3785" y="0"/>
                    <a:pt x="3787" y="1"/>
                    <a:pt x="3787" y="3"/>
                  </a:cubicBezTo>
                  <a:cubicBezTo>
                    <a:pt x="3787" y="4"/>
                    <a:pt x="3785" y="5"/>
                    <a:pt x="3784" y="5"/>
                  </a:cubicBezTo>
                  <a:lnTo>
                    <a:pt x="3779" y="5"/>
                  </a:lnTo>
                  <a:cubicBezTo>
                    <a:pt x="3777" y="5"/>
                    <a:pt x="3776" y="4"/>
                    <a:pt x="3776" y="3"/>
                  </a:cubicBezTo>
                  <a:cubicBezTo>
                    <a:pt x="3776" y="1"/>
                    <a:pt x="3777" y="0"/>
                    <a:pt x="3779" y="0"/>
                  </a:cubicBezTo>
                  <a:close/>
                  <a:moveTo>
                    <a:pt x="3795" y="0"/>
                  </a:moveTo>
                  <a:lnTo>
                    <a:pt x="3800" y="0"/>
                  </a:lnTo>
                  <a:cubicBezTo>
                    <a:pt x="3801" y="0"/>
                    <a:pt x="3803" y="1"/>
                    <a:pt x="3803" y="3"/>
                  </a:cubicBezTo>
                  <a:cubicBezTo>
                    <a:pt x="3803" y="4"/>
                    <a:pt x="3801" y="5"/>
                    <a:pt x="3800" y="5"/>
                  </a:cubicBezTo>
                  <a:lnTo>
                    <a:pt x="3795" y="5"/>
                  </a:lnTo>
                  <a:cubicBezTo>
                    <a:pt x="3793" y="5"/>
                    <a:pt x="3792" y="4"/>
                    <a:pt x="3792" y="3"/>
                  </a:cubicBezTo>
                  <a:cubicBezTo>
                    <a:pt x="3792" y="1"/>
                    <a:pt x="3793" y="0"/>
                    <a:pt x="3795" y="0"/>
                  </a:cubicBezTo>
                  <a:close/>
                  <a:moveTo>
                    <a:pt x="3811" y="0"/>
                  </a:moveTo>
                  <a:lnTo>
                    <a:pt x="3816" y="0"/>
                  </a:lnTo>
                  <a:cubicBezTo>
                    <a:pt x="3817" y="0"/>
                    <a:pt x="3819" y="1"/>
                    <a:pt x="3819" y="3"/>
                  </a:cubicBezTo>
                  <a:cubicBezTo>
                    <a:pt x="3819" y="4"/>
                    <a:pt x="3817" y="5"/>
                    <a:pt x="3816" y="5"/>
                  </a:cubicBezTo>
                  <a:lnTo>
                    <a:pt x="3811" y="5"/>
                  </a:lnTo>
                  <a:cubicBezTo>
                    <a:pt x="3809" y="5"/>
                    <a:pt x="3808" y="4"/>
                    <a:pt x="3808" y="3"/>
                  </a:cubicBezTo>
                  <a:cubicBezTo>
                    <a:pt x="3808" y="1"/>
                    <a:pt x="3809" y="0"/>
                    <a:pt x="3811" y="0"/>
                  </a:cubicBezTo>
                  <a:close/>
                  <a:moveTo>
                    <a:pt x="3827" y="0"/>
                  </a:moveTo>
                  <a:lnTo>
                    <a:pt x="3832" y="0"/>
                  </a:lnTo>
                  <a:cubicBezTo>
                    <a:pt x="3833" y="0"/>
                    <a:pt x="3835" y="1"/>
                    <a:pt x="3835" y="3"/>
                  </a:cubicBezTo>
                  <a:cubicBezTo>
                    <a:pt x="3835" y="4"/>
                    <a:pt x="3833" y="5"/>
                    <a:pt x="3832" y="5"/>
                  </a:cubicBezTo>
                  <a:lnTo>
                    <a:pt x="3827" y="5"/>
                  </a:lnTo>
                  <a:cubicBezTo>
                    <a:pt x="3825" y="5"/>
                    <a:pt x="3824" y="4"/>
                    <a:pt x="3824" y="3"/>
                  </a:cubicBezTo>
                  <a:cubicBezTo>
                    <a:pt x="3824" y="1"/>
                    <a:pt x="3825" y="0"/>
                    <a:pt x="3827" y="0"/>
                  </a:cubicBezTo>
                  <a:close/>
                  <a:moveTo>
                    <a:pt x="3843" y="0"/>
                  </a:moveTo>
                  <a:lnTo>
                    <a:pt x="3848" y="0"/>
                  </a:lnTo>
                  <a:cubicBezTo>
                    <a:pt x="3849" y="0"/>
                    <a:pt x="3851" y="1"/>
                    <a:pt x="3851" y="3"/>
                  </a:cubicBezTo>
                  <a:cubicBezTo>
                    <a:pt x="3851" y="4"/>
                    <a:pt x="3849" y="5"/>
                    <a:pt x="3848" y="5"/>
                  </a:cubicBezTo>
                  <a:lnTo>
                    <a:pt x="3843" y="5"/>
                  </a:lnTo>
                  <a:cubicBezTo>
                    <a:pt x="3841" y="5"/>
                    <a:pt x="3840" y="4"/>
                    <a:pt x="3840" y="3"/>
                  </a:cubicBezTo>
                  <a:cubicBezTo>
                    <a:pt x="3840" y="1"/>
                    <a:pt x="3841" y="0"/>
                    <a:pt x="3843" y="0"/>
                  </a:cubicBezTo>
                  <a:close/>
                  <a:moveTo>
                    <a:pt x="3859" y="0"/>
                  </a:moveTo>
                  <a:lnTo>
                    <a:pt x="3864" y="0"/>
                  </a:lnTo>
                  <a:cubicBezTo>
                    <a:pt x="3865" y="0"/>
                    <a:pt x="3867" y="1"/>
                    <a:pt x="3867" y="3"/>
                  </a:cubicBezTo>
                  <a:cubicBezTo>
                    <a:pt x="3867" y="4"/>
                    <a:pt x="3865" y="5"/>
                    <a:pt x="3864" y="5"/>
                  </a:cubicBezTo>
                  <a:lnTo>
                    <a:pt x="3859" y="5"/>
                  </a:lnTo>
                  <a:cubicBezTo>
                    <a:pt x="3857" y="5"/>
                    <a:pt x="3856" y="4"/>
                    <a:pt x="3856" y="3"/>
                  </a:cubicBezTo>
                  <a:cubicBezTo>
                    <a:pt x="3856" y="1"/>
                    <a:pt x="3857" y="0"/>
                    <a:pt x="3859" y="0"/>
                  </a:cubicBezTo>
                  <a:close/>
                  <a:moveTo>
                    <a:pt x="3875" y="0"/>
                  </a:moveTo>
                  <a:lnTo>
                    <a:pt x="3880" y="0"/>
                  </a:lnTo>
                  <a:cubicBezTo>
                    <a:pt x="3881" y="0"/>
                    <a:pt x="3883" y="1"/>
                    <a:pt x="3883" y="3"/>
                  </a:cubicBezTo>
                  <a:cubicBezTo>
                    <a:pt x="3883" y="4"/>
                    <a:pt x="3881" y="5"/>
                    <a:pt x="3880" y="5"/>
                  </a:cubicBezTo>
                  <a:lnTo>
                    <a:pt x="3875" y="5"/>
                  </a:lnTo>
                  <a:cubicBezTo>
                    <a:pt x="3873" y="5"/>
                    <a:pt x="3872" y="4"/>
                    <a:pt x="3872" y="3"/>
                  </a:cubicBezTo>
                  <a:cubicBezTo>
                    <a:pt x="3872" y="1"/>
                    <a:pt x="3873" y="0"/>
                    <a:pt x="3875" y="0"/>
                  </a:cubicBezTo>
                  <a:close/>
                  <a:moveTo>
                    <a:pt x="3891" y="0"/>
                  </a:moveTo>
                  <a:lnTo>
                    <a:pt x="3896" y="0"/>
                  </a:lnTo>
                  <a:cubicBezTo>
                    <a:pt x="3897" y="0"/>
                    <a:pt x="3899" y="1"/>
                    <a:pt x="3899" y="3"/>
                  </a:cubicBezTo>
                  <a:cubicBezTo>
                    <a:pt x="3899" y="4"/>
                    <a:pt x="3897" y="5"/>
                    <a:pt x="3896" y="5"/>
                  </a:cubicBezTo>
                  <a:lnTo>
                    <a:pt x="3891" y="5"/>
                  </a:lnTo>
                  <a:cubicBezTo>
                    <a:pt x="3889" y="5"/>
                    <a:pt x="3888" y="4"/>
                    <a:pt x="3888" y="3"/>
                  </a:cubicBezTo>
                  <a:cubicBezTo>
                    <a:pt x="3888" y="1"/>
                    <a:pt x="3889" y="0"/>
                    <a:pt x="3891" y="0"/>
                  </a:cubicBezTo>
                  <a:close/>
                  <a:moveTo>
                    <a:pt x="3907" y="0"/>
                  </a:moveTo>
                  <a:lnTo>
                    <a:pt x="3912" y="0"/>
                  </a:lnTo>
                  <a:cubicBezTo>
                    <a:pt x="3913" y="0"/>
                    <a:pt x="3915" y="1"/>
                    <a:pt x="3915" y="3"/>
                  </a:cubicBezTo>
                  <a:cubicBezTo>
                    <a:pt x="3915" y="4"/>
                    <a:pt x="3913" y="5"/>
                    <a:pt x="3912" y="5"/>
                  </a:cubicBezTo>
                  <a:lnTo>
                    <a:pt x="3907" y="5"/>
                  </a:lnTo>
                  <a:cubicBezTo>
                    <a:pt x="3905" y="5"/>
                    <a:pt x="3904" y="4"/>
                    <a:pt x="3904" y="3"/>
                  </a:cubicBezTo>
                  <a:cubicBezTo>
                    <a:pt x="3904" y="1"/>
                    <a:pt x="3905" y="0"/>
                    <a:pt x="3907" y="0"/>
                  </a:cubicBezTo>
                  <a:close/>
                  <a:moveTo>
                    <a:pt x="3923" y="0"/>
                  </a:moveTo>
                  <a:lnTo>
                    <a:pt x="3928" y="0"/>
                  </a:lnTo>
                  <a:cubicBezTo>
                    <a:pt x="3929" y="0"/>
                    <a:pt x="3931" y="1"/>
                    <a:pt x="3931" y="3"/>
                  </a:cubicBezTo>
                  <a:cubicBezTo>
                    <a:pt x="3931" y="4"/>
                    <a:pt x="3929" y="5"/>
                    <a:pt x="3928" y="5"/>
                  </a:cubicBezTo>
                  <a:lnTo>
                    <a:pt x="3923" y="5"/>
                  </a:lnTo>
                  <a:cubicBezTo>
                    <a:pt x="3921" y="5"/>
                    <a:pt x="3920" y="4"/>
                    <a:pt x="3920" y="3"/>
                  </a:cubicBezTo>
                  <a:cubicBezTo>
                    <a:pt x="3920" y="1"/>
                    <a:pt x="3921" y="0"/>
                    <a:pt x="3923" y="0"/>
                  </a:cubicBezTo>
                  <a:close/>
                  <a:moveTo>
                    <a:pt x="3939" y="0"/>
                  </a:moveTo>
                  <a:lnTo>
                    <a:pt x="3944" y="0"/>
                  </a:lnTo>
                  <a:cubicBezTo>
                    <a:pt x="3945" y="0"/>
                    <a:pt x="3947" y="1"/>
                    <a:pt x="3947" y="3"/>
                  </a:cubicBezTo>
                  <a:cubicBezTo>
                    <a:pt x="3947" y="4"/>
                    <a:pt x="3945" y="5"/>
                    <a:pt x="3944" y="5"/>
                  </a:cubicBezTo>
                  <a:lnTo>
                    <a:pt x="3939" y="5"/>
                  </a:lnTo>
                  <a:cubicBezTo>
                    <a:pt x="3937" y="5"/>
                    <a:pt x="3936" y="4"/>
                    <a:pt x="3936" y="3"/>
                  </a:cubicBezTo>
                  <a:cubicBezTo>
                    <a:pt x="3936" y="1"/>
                    <a:pt x="3937" y="0"/>
                    <a:pt x="3939" y="0"/>
                  </a:cubicBezTo>
                  <a:close/>
                  <a:moveTo>
                    <a:pt x="3955" y="0"/>
                  </a:moveTo>
                  <a:lnTo>
                    <a:pt x="3960" y="0"/>
                  </a:lnTo>
                  <a:cubicBezTo>
                    <a:pt x="3961" y="0"/>
                    <a:pt x="3963" y="1"/>
                    <a:pt x="3963" y="3"/>
                  </a:cubicBezTo>
                  <a:cubicBezTo>
                    <a:pt x="3963" y="4"/>
                    <a:pt x="3961" y="5"/>
                    <a:pt x="3960" y="5"/>
                  </a:cubicBezTo>
                  <a:lnTo>
                    <a:pt x="3955" y="5"/>
                  </a:lnTo>
                  <a:cubicBezTo>
                    <a:pt x="3953" y="5"/>
                    <a:pt x="3952" y="4"/>
                    <a:pt x="3952" y="3"/>
                  </a:cubicBezTo>
                  <a:cubicBezTo>
                    <a:pt x="3952" y="1"/>
                    <a:pt x="3953" y="0"/>
                    <a:pt x="3955" y="0"/>
                  </a:cubicBezTo>
                  <a:close/>
                  <a:moveTo>
                    <a:pt x="3971" y="0"/>
                  </a:moveTo>
                  <a:lnTo>
                    <a:pt x="3976" y="0"/>
                  </a:lnTo>
                  <a:cubicBezTo>
                    <a:pt x="3977" y="0"/>
                    <a:pt x="3979" y="1"/>
                    <a:pt x="3979" y="3"/>
                  </a:cubicBezTo>
                  <a:cubicBezTo>
                    <a:pt x="3979" y="4"/>
                    <a:pt x="3977" y="5"/>
                    <a:pt x="3976" y="5"/>
                  </a:cubicBezTo>
                  <a:lnTo>
                    <a:pt x="3971" y="5"/>
                  </a:lnTo>
                  <a:cubicBezTo>
                    <a:pt x="3969" y="5"/>
                    <a:pt x="3968" y="4"/>
                    <a:pt x="3968" y="3"/>
                  </a:cubicBezTo>
                  <a:cubicBezTo>
                    <a:pt x="3968" y="1"/>
                    <a:pt x="3969" y="0"/>
                    <a:pt x="3971" y="0"/>
                  </a:cubicBezTo>
                  <a:close/>
                  <a:moveTo>
                    <a:pt x="3987" y="0"/>
                  </a:moveTo>
                  <a:lnTo>
                    <a:pt x="3992" y="0"/>
                  </a:lnTo>
                  <a:cubicBezTo>
                    <a:pt x="3993" y="0"/>
                    <a:pt x="3995" y="1"/>
                    <a:pt x="3995" y="3"/>
                  </a:cubicBezTo>
                  <a:cubicBezTo>
                    <a:pt x="3995" y="4"/>
                    <a:pt x="3993" y="5"/>
                    <a:pt x="3992" y="5"/>
                  </a:cubicBezTo>
                  <a:lnTo>
                    <a:pt x="3987" y="5"/>
                  </a:lnTo>
                  <a:cubicBezTo>
                    <a:pt x="3985" y="5"/>
                    <a:pt x="3984" y="4"/>
                    <a:pt x="3984" y="3"/>
                  </a:cubicBezTo>
                  <a:cubicBezTo>
                    <a:pt x="3984" y="1"/>
                    <a:pt x="3985" y="0"/>
                    <a:pt x="3987" y="0"/>
                  </a:cubicBezTo>
                  <a:close/>
                  <a:moveTo>
                    <a:pt x="4003" y="0"/>
                  </a:moveTo>
                  <a:lnTo>
                    <a:pt x="4008" y="0"/>
                  </a:lnTo>
                  <a:cubicBezTo>
                    <a:pt x="4009" y="0"/>
                    <a:pt x="4011" y="1"/>
                    <a:pt x="4011" y="3"/>
                  </a:cubicBezTo>
                  <a:cubicBezTo>
                    <a:pt x="4011" y="4"/>
                    <a:pt x="4009" y="5"/>
                    <a:pt x="4008" y="5"/>
                  </a:cubicBezTo>
                  <a:lnTo>
                    <a:pt x="4003" y="5"/>
                  </a:lnTo>
                  <a:cubicBezTo>
                    <a:pt x="4001" y="5"/>
                    <a:pt x="4000" y="4"/>
                    <a:pt x="4000" y="3"/>
                  </a:cubicBezTo>
                  <a:cubicBezTo>
                    <a:pt x="4000" y="1"/>
                    <a:pt x="4001" y="0"/>
                    <a:pt x="4003" y="0"/>
                  </a:cubicBezTo>
                  <a:close/>
                  <a:moveTo>
                    <a:pt x="4019" y="0"/>
                  </a:moveTo>
                  <a:lnTo>
                    <a:pt x="4024" y="0"/>
                  </a:lnTo>
                  <a:cubicBezTo>
                    <a:pt x="4025" y="0"/>
                    <a:pt x="4027" y="1"/>
                    <a:pt x="4027" y="3"/>
                  </a:cubicBezTo>
                  <a:cubicBezTo>
                    <a:pt x="4027" y="4"/>
                    <a:pt x="4025" y="5"/>
                    <a:pt x="4024" y="5"/>
                  </a:cubicBezTo>
                  <a:lnTo>
                    <a:pt x="4019" y="5"/>
                  </a:lnTo>
                  <a:cubicBezTo>
                    <a:pt x="4017" y="5"/>
                    <a:pt x="4016" y="4"/>
                    <a:pt x="4016" y="3"/>
                  </a:cubicBezTo>
                  <a:cubicBezTo>
                    <a:pt x="4016" y="1"/>
                    <a:pt x="4017" y="0"/>
                    <a:pt x="4019" y="0"/>
                  </a:cubicBezTo>
                  <a:close/>
                  <a:moveTo>
                    <a:pt x="4035" y="0"/>
                  </a:moveTo>
                  <a:lnTo>
                    <a:pt x="4040" y="0"/>
                  </a:lnTo>
                  <a:cubicBezTo>
                    <a:pt x="4041" y="0"/>
                    <a:pt x="4043" y="1"/>
                    <a:pt x="4043" y="3"/>
                  </a:cubicBezTo>
                  <a:cubicBezTo>
                    <a:pt x="4043" y="4"/>
                    <a:pt x="4041" y="5"/>
                    <a:pt x="4040" y="5"/>
                  </a:cubicBezTo>
                  <a:lnTo>
                    <a:pt x="4035" y="5"/>
                  </a:lnTo>
                  <a:cubicBezTo>
                    <a:pt x="4033" y="5"/>
                    <a:pt x="4032" y="4"/>
                    <a:pt x="4032" y="3"/>
                  </a:cubicBezTo>
                  <a:cubicBezTo>
                    <a:pt x="4032" y="1"/>
                    <a:pt x="4033" y="0"/>
                    <a:pt x="4035" y="0"/>
                  </a:cubicBezTo>
                  <a:close/>
                  <a:moveTo>
                    <a:pt x="4051" y="0"/>
                  </a:moveTo>
                  <a:lnTo>
                    <a:pt x="4056" y="0"/>
                  </a:lnTo>
                  <a:cubicBezTo>
                    <a:pt x="4057" y="0"/>
                    <a:pt x="4059" y="1"/>
                    <a:pt x="4059" y="3"/>
                  </a:cubicBezTo>
                  <a:cubicBezTo>
                    <a:pt x="4059" y="4"/>
                    <a:pt x="4057" y="5"/>
                    <a:pt x="4056" y="5"/>
                  </a:cubicBezTo>
                  <a:lnTo>
                    <a:pt x="4051" y="5"/>
                  </a:lnTo>
                  <a:cubicBezTo>
                    <a:pt x="4049" y="5"/>
                    <a:pt x="4048" y="4"/>
                    <a:pt x="4048" y="3"/>
                  </a:cubicBezTo>
                  <a:cubicBezTo>
                    <a:pt x="4048" y="1"/>
                    <a:pt x="4049" y="0"/>
                    <a:pt x="4051" y="0"/>
                  </a:cubicBezTo>
                  <a:close/>
                  <a:moveTo>
                    <a:pt x="4067" y="0"/>
                  </a:moveTo>
                  <a:lnTo>
                    <a:pt x="4072" y="0"/>
                  </a:lnTo>
                  <a:cubicBezTo>
                    <a:pt x="4073" y="0"/>
                    <a:pt x="4075" y="1"/>
                    <a:pt x="4075" y="3"/>
                  </a:cubicBezTo>
                  <a:cubicBezTo>
                    <a:pt x="4075" y="4"/>
                    <a:pt x="4073" y="5"/>
                    <a:pt x="4072" y="5"/>
                  </a:cubicBezTo>
                  <a:lnTo>
                    <a:pt x="4067" y="5"/>
                  </a:lnTo>
                  <a:cubicBezTo>
                    <a:pt x="4065" y="5"/>
                    <a:pt x="4064" y="4"/>
                    <a:pt x="4064" y="3"/>
                  </a:cubicBezTo>
                  <a:cubicBezTo>
                    <a:pt x="4064" y="1"/>
                    <a:pt x="4065" y="0"/>
                    <a:pt x="4067" y="0"/>
                  </a:cubicBezTo>
                  <a:close/>
                  <a:moveTo>
                    <a:pt x="4083" y="0"/>
                  </a:moveTo>
                  <a:lnTo>
                    <a:pt x="4088" y="0"/>
                  </a:lnTo>
                  <a:cubicBezTo>
                    <a:pt x="4089" y="0"/>
                    <a:pt x="4091" y="1"/>
                    <a:pt x="4091" y="3"/>
                  </a:cubicBezTo>
                  <a:cubicBezTo>
                    <a:pt x="4091" y="4"/>
                    <a:pt x="4089" y="5"/>
                    <a:pt x="4088" y="5"/>
                  </a:cubicBezTo>
                  <a:lnTo>
                    <a:pt x="4083" y="5"/>
                  </a:lnTo>
                  <a:cubicBezTo>
                    <a:pt x="4081" y="5"/>
                    <a:pt x="4080" y="4"/>
                    <a:pt x="4080" y="3"/>
                  </a:cubicBezTo>
                  <a:cubicBezTo>
                    <a:pt x="4080" y="1"/>
                    <a:pt x="4081" y="0"/>
                    <a:pt x="4083" y="0"/>
                  </a:cubicBezTo>
                  <a:close/>
                  <a:moveTo>
                    <a:pt x="4099" y="0"/>
                  </a:moveTo>
                  <a:lnTo>
                    <a:pt x="4104" y="0"/>
                  </a:lnTo>
                  <a:cubicBezTo>
                    <a:pt x="4105" y="0"/>
                    <a:pt x="4107" y="1"/>
                    <a:pt x="4107" y="3"/>
                  </a:cubicBezTo>
                  <a:cubicBezTo>
                    <a:pt x="4107" y="4"/>
                    <a:pt x="4105" y="5"/>
                    <a:pt x="4104" y="5"/>
                  </a:cubicBezTo>
                  <a:lnTo>
                    <a:pt x="4099" y="5"/>
                  </a:lnTo>
                  <a:cubicBezTo>
                    <a:pt x="4097" y="5"/>
                    <a:pt x="4096" y="4"/>
                    <a:pt x="4096" y="3"/>
                  </a:cubicBezTo>
                  <a:cubicBezTo>
                    <a:pt x="4096" y="1"/>
                    <a:pt x="4097" y="0"/>
                    <a:pt x="4099" y="0"/>
                  </a:cubicBezTo>
                  <a:close/>
                  <a:moveTo>
                    <a:pt x="4115" y="0"/>
                  </a:moveTo>
                  <a:lnTo>
                    <a:pt x="4120" y="0"/>
                  </a:lnTo>
                  <a:cubicBezTo>
                    <a:pt x="4121" y="0"/>
                    <a:pt x="4123" y="1"/>
                    <a:pt x="4123" y="3"/>
                  </a:cubicBezTo>
                  <a:cubicBezTo>
                    <a:pt x="4123" y="4"/>
                    <a:pt x="4121" y="5"/>
                    <a:pt x="4120" y="5"/>
                  </a:cubicBezTo>
                  <a:lnTo>
                    <a:pt x="4115" y="5"/>
                  </a:lnTo>
                  <a:cubicBezTo>
                    <a:pt x="4113" y="5"/>
                    <a:pt x="4112" y="4"/>
                    <a:pt x="4112" y="3"/>
                  </a:cubicBezTo>
                  <a:cubicBezTo>
                    <a:pt x="4112" y="1"/>
                    <a:pt x="4113" y="0"/>
                    <a:pt x="4115" y="0"/>
                  </a:cubicBezTo>
                  <a:close/>
                  <a:moveTo>
                    <a:pt x="4131" y="0"/>
                  </a:moveTo>
                  <a:lnTo>
                    <a:pt x="4136" y="0"/>
                  </a:lnTo>
                  <a:cubicBezTo>
                    <a:pt x="4137" y="0"/>
                    <a:pt x="4139" y="1"/>
                    <a:pt x="4139" y="3"/>
                  </a:cubicBezTo>
                  <a:cubicBezTo>
                    <a:pt x="4139" y="4"/>
                    <a:pt x="4137" y="5"/>
                    <a:pt x="4136" y="5"/>
                  </a:cubicBezTo>
                  <a:lnTo>
                    <a:pt x="4131" y="5"/>
                  </a:lnTo>
                  <a:cubicBezTo>
                    <a:pt x="4129" y="5"/>
                    <a:pt x="4128" y="4"/>
                    <a:pt x="4128" y="3"/>
                  </a:cubicBezTo>
                  <a:cubicBezTo>
                    <a:pt x="4128" y="1"/>
                    <a:pt x="4129" y="0"/>
                    <a:pt x="4131" y="0"/>
                  </a:cubicBezTo>
                  <a:close/>
                  <a:moveTo>
                    <a:pt x="4147" y="0"/>
                  </a:moveTo>
                  <a:lnTo>
                    <a:pt x="4152" y="0"/>
                  </a:lnTo>
                  <a:cubicBezTo>
                    <a:pt x="4153" y="0"/>
                    <a:pt x="4155" y="1"/>
                    <a:pt x="4155" y="3"/>
                  </a:cubicBezTo>
                  <a:cubicBezTo>
                    <a:pt x="4155" y="4"/>
                    <a:pt x="4153" y="5"/>
                    <a:pt x="4152" y="5"/>
                  </a:cubicBezTo>
                  <a:lnTo>
                    <a:pt x="4147" y="5"/>
                  </a:lnTo>
                  <a:cubicBezTo>
                    <a:pt x="4145" y="5"/>
                    <a:pt x="4144" y="4"/>
                    <a:pt x="4144" y="3"/>
                  </a:cubicBezTo>
                  <a:cubicBezTo>
                    <a:pt x="4144" y="1"/>
                    <a:pt x="4145" y="0"/>
                    <a:pt x="4147" y="0"/>
                  </a:cubicBezTo>
                  <a:close/>
                  <a:moveTo>
                    <a:pt x="4163" y="0"/>
                  </a:moveTo>
                  <a:lnTo>
                    <a:pt x="4168" y="0"/>
                  </a:lnTo>
                  <a:cubicBezTo>
                    <a:pt x="4169" y="0"/>
                    <a:pt x="4171" y="1"/>
                    <a:pt x="4171" y="3"/>
                  </a:cubicBezTo>
                  <a:cubicBezTo>
                    <a:pt x="4171" y="4"/>
                    <a:pt x="4169" y="5"/>
                    <a:pt x="4168" y="5"/>
                  </a:cubicBezTo>
                  <a:lnTo>
                    <a:pt x="4163" y="5"/>
                  </a:lnTo>
                  <a:cubicBezTo>
                    <a:pt x="4161" y="5"/>
                    <a:pt x="4160" y="4"/>
                    <a:pt x="4160" y="3"/>
                  </a:cubicBezTo>
                  <a:cubicBezTo>
                    <a:pt x="4160" y="1"/>
                    <a:pt x="4161" y="0"/>
                    <a:pt x="4163" y="0"/>
                  </a:cubicBezTo>
                  <a:close/>
                  <a:moveTo>
                    <a:pt x="4179" y="0"/>
                  </a:moveTo>
                  <a:lnTo>
                    <a:pt x="4184" y="0"/>
                  </a:lnTo>
                  <a:cubicBezTo>
                    <a:pt x="4185" y="0"/>
                    <a:pt x="4187" y="1"/>
                    <a:pt x="4187" y="3"/>
                  </a:cubicBezTo>
                  <a:cubicBezTo>
                    <a:pt x="4187" y="4"/>
                    <a:pt x="4185" y="5"/>
                    <a:pt x="4184" y="5"/>
                  </a:cubicBezTo>
                  <a:lnTo>
                    <a:pt x="4179" y="5"/>
                  </a:lnTo>
                  <a:cubicBezTo>
                    <a:pt x="4177" y="5"/>
                    <a:pt x="4176" y="4"/>
                    <a:pt x="4176" y="3"/>
                  </a:cubicBezTo>
                  <a:cubicBezTo>
                    <a:pt x="4176" y="1"/>
                    <a:pt x="4177" y="0"/>
                    <a:pt x="4179" y="0"/>
                  </a:cubicBezTo>
                  <a:close/>
                  <a:moveTo>
                    <a:pt x="4195" y="0"/>
                  </a:moveTo>
                  <a:lnTo>
                    <a:pt x="4200" y="0"/>
                  </a:lnTo>
                  <a:cubicBezTo>
                    <a:pt x="4201" y="0"/>
                    <a:pt x="4203" y="1"/>
                    <a:pt x="4203" y="3"/>
                  </a:cubicBezTo>
                  <a:cubicBezTo>
                    <a:pt x="4203" y="4"/>
                    <a:pt x="4201" y="5"/>
                    <a:pt x="4200" y="5"/>
                  </a:cubicBezTo>
                  <a:lnTo>
                    <a:pt x="4195" y="5"/>
                  </a:lnTo>
                  <a:cubicBezTo>
                    <a:pt x="4193" y="5"/>
                    <a:pt x="4192" y="4"/>
                    <a:pt x="4192" y="3"/>
                  </a:cubicBezTo>
                  <a:cubicBezTo>
                    <a:pt x="4192" y="1"/>
                    <a:pt x="4193" y="0"/>
                    <a:pt x="4195" y="0"/>
                  </a:cubicBezTo>
                  <a:close/>
                  <a:moveTo>
                    <a:pt x="4211" y="0"/>
                  </a:moveTo>
                  <a:lnTo>
                    <a:pt x="4216" y="0"/>
                  </a:lnTo>
                  <a:cubicBezTo>
                    <a:pt x="4217" y="0"/>
                    <a:pt x="4219" y="1"/>
                    <a:pt x="4219" y="3"/>
                  </a:cubicBezTo>
                  <a:cubicBezTo>
                    <a:pt x="4219" y="4"/>
                    <a:pt x="4217" y="5"/>
                    <a:pt x="4216" y="5"/>
                  </a:cubicBezTo>
                  <a:lnTo>
                    <a:pt x="4211" y="5"/>
                  </a:lnTo>
                  <a:cubicBezTo>
                    <a:pt x="4209" y="5"/>
                    <a:pt x="4208" y="4"/>
                    <a:pt x="4208" y="3"/>
                  </a:cubicBezTo>
                  <a:cubicBezTo>
                    <a:pt x="4208" y="1"/>
                    <a:pt x="4209" y="0"/>
                    <a:pt x="4211" y="0"/>
                  </a:cubicBezTo>
                  <a:close/>
                  <a:moveTo>
                    <a:pt x="4227" y="0"/>
                  </a:moveTo>
                  <a:lnTo>
                    <a:pt x="4232" y="0"/>
                  </a:lnTo>
                  <a:cubicBezTo>
                    <a:pt x="4233" y="0"/>
                    <a:pt x="4235" y="1"/>
                    <a:pt x="4235" y="3"/>
                  </a:cubicBezTo>
                  <a:cubicBezTo>
                    <a:pt x="4235" y="4"/>
                    <a:pt x="4233" y="5"/>
                    <a:pt x="4232" y="5"/>
                  </a:cubicBezTo>
                  <a:lnTo>
                    <a:pt x="4227" y="5"/>
                  </a:lnTo>
                  <a:cubicBezTo>
                    <a:pt x="4225" y="5"/>
                    <a:pt x="4224" y="4"/>
                    <a:pt x="4224" y="3"/>
                  </a:cubicBezTo>
                  <a:cubicBezTo>
                    <a:pt x="4224" y="1"/>
                    <a:pt x="4225" y="0"/>
                    <a:pt x="4227" y="0"/>
                  </a:cubicBezTo>
                  <a:close/>
                  <a:moveTo>
                    <a:pt x="4243" y="0"/>
                  </a:moveTo>
                  <a:lnTo>
                    <a:pt x="4248" y="0"/>
                  </a:lnTo>
                  <a:cubicBezTo>
                    <a:pt x="4249" y="0"/>
                    <a:pt x="4251" y="1"/>
                    <a:pt x="4251" y="3"/>
                  </a:cubicBezTo>
                  <a:cubicBezTo>
                    <a:pt x="4251" y="4"/>
                    <a:pt x="4249" y="5"/>
                    <a:pt x="4248" y="5"/>
                  </a:cubicBezTo>
                  <a:lnTo>
                    <a:pt x="4243" y="5"/>
                  </a:lnTo>
                  <a:cubicBezTo>
                    <a:pt x="4241" y="5"/>
                    <a:pt x="4240" y="4"/>
                    <a:pt x="4240" y="3"/>
                  </a:cubicBezTo>
                  <a:cubicBezTo>
                    <a:pt x="4240" y="1"/>
                    <a:pt x="4241" y="0"/>
                    <a:pt x="4243" y="0"/>
                  </a:cubicBezTo>
                  <a:close/>
                  <a:moveTo>
                    <a:pt x="4259" y="0"/>
                  </a:moveTo>
                  <a:lnTo>
                    <a:pt x="4264" y="0"/>
                  </a:lnTo>
                  <a:cubicBezTo>
                    <a:pt x="4265" y="0"/>
                    <a:pt x="4267" y="1"/>
                    <a:pt x="4267" y="3"/>
                  </a:cubicBezTo>
                  <a:cubicBezTo>
                    <a:pt x="4267" y="4"/>
                    <a:pt x="4265" y="5"/>
                    <a:pt x="4264" y="5"/>
                  </a:cubicBezTo>
                  <a:lnTo>
                    <a:pt x="4259" y="5"/>
                  </a:lnTo>
                  <a:cubicBezTo>
                    <a:pt x="4257" y="5"/>
                    <a:pt x="4256" y="4"/>
                    <a:pt x="4256" y="3"/>
                  </a:cubicBezTo>
                  <a:cubicBezTo>
                    <a:pt x="4256" y="1"/>
                    <a:pt x="4257" y="0"/>
                    <a:pt x="4259" y="0"/>
                  </a:cubicBezTo>
                  <a:close/>
                  <a:moveTo>
                    <a:pt x="4275" y="0"/>
                  </a:moveTo>
                  <a:lnTo>
                    <a:pt x="4280" y="0"/>
                  </a:lnTo>
                  <a:cubicBezTo>
                    <a:pt x="4281" y="0"/>
                    <a:pt x="4283" y="1"/>
                    <a:pt x="4283" y="3"/>
                  </a:cubicBezTo>
                  <a:cubicBezTo>
                    <a:pt x="4283" y="4"/>
                    <a:pt x="4281" y="5"/>
                    <a:pt x="4280" y="5"/>
                  </a:cubicBezTo>
                  <a:lnTo>
                    <a:pt x="4275" y="5"/>
                  </a:lnTo>
                  <a:cubicBezTo>
                    <a:pt x="4273" y="5"/>
                    <a:pt x="4272" y="4"/>
                    <a:pt x="4272" y="3"/>
                  </a:cubicBezTo>
                  <a:cubicBezTo>
                    <a:pt x="4272" y="1"/>
                    <a:pt x="4273" y="0"/>
                    <a:pt x="4275" y="0"/>
                  </a:cubicBezTo>
                  <a:close/>
                  <a:moveTo>
                    <a:pt x="4291" y="0"/>
                  </a:moveTo>
                  <a:lnTo>
                    <a:pt x="4296" y="0"/>
                  </a:lnTo>
                  <a:cubicBezTo>
                    <a:pt x="4297" y="0"/>
                    <a:pt x="4299" y="1"/>
                    <a:pt x="4299" y="3"/>
                  </a:cubicBezTo>
                  <a:cubicBezTo>
                    <a:pt x="4299" y="4"/>
                    <a:pt x="4297" y="5"/>
                    <a:pt x="4296" y="5"/>
                  </a:cubicBezTo>
                  <a:lnTo>
                    <a:pt x="4291" y="5"/>
                  </a:lnTo>
                  <a:cubicBezTo>
                    <a:pt x="4289" y="5"/>
                    <a:pt x="4288" y="4"/>
                    <a:pt x="4288" y="3"/>
                  </a:cubicBezTo>
                  <a:cubicBezTo>
                    <a:pt x="4288" y="1"/>
                    <a:pt x="4289" y="0"/>
                    <a:pt x="4291" y="0"/>
                  </a:cubicBezTo>
                  <a:close/>
                  <a:moveTo>
                    <a:pt x="4307" y="0"/>
                  </a:moveTo>
                  <a:lnTo>
                    <a:pt x="4312" y="0"/>
                  </a:lnTo>
                  <a:cubicBezTo>
                    <a:pt x="4313" y="0"/>
                    <a:pt x="4315" y="1"/>
                    <a:pt x="4315" y="3"/>
                  </a:cubicBezTo>
                  <a:cubicBezTo>
                    <a:pt x="4315" y="4"/>
                    <a:pt x="4313" y="5"/>
                    <a:pt x="4312" y="5"/>
                  </a:cubicBezTo>
                  <a:lnTo>
                    <a:pt x="4307" y="5"/>
                  </a:lnTo>
                  <a:cubicBezTo>
                    <a:pt x="4305" y="5"/>
                    <a:pt x="4304" y="4"/>
                    <a:pt x="4304" y="3"/>
                  </a:cubicBezTo>
                  <a:cubicBezTo>
                    <a:pt x="4304" y="1"/>
                    <a:pt x="4305" y="0"/>
                    <a:pt x="4307" y="0"/>
                  </a:cubicBezTo>
                  <a:close/>
                  <a:moveTo>
                    <a:pt x="4323" y="0"/>
                  </a:moveTo>
                  <a:lnTo>
                    <a:pt x="4328" y="0"/>
                  </a:lnTo>
                  <a:cubicBezTo>
                    <a:pt x="4329" y="0"/>
                    <a:pt x="4331" y="1"/>
                    <a:pt x="4331" y="3"/>
                  </a:cubicBezTo>
                  <a:cubicBezTo>
                    <a:pt x="4331" y="4"/>
                    <a:pt x="4329" y="5"/>
                    <a:pt x="4328" y="5"/>
                  </a:cubicBezTo>
                  <a:lnTo>
                    <a:pt x="4323" y="5"/>
                  </a:lnTo>
                  <a:cubicBezTo>
                    <a:pt x="4321" y="5"/>
                    <a:pt x="4320" y="4"/>
                    <a:pt x="4320" y="3"/>
                  </a:cubicBezTo>
                  <a:cubicBezTo>
                    <a:pt x="4320" y="1"/>
                    <a:pt x="4321" y="0"/>
                    <a:pt x="4323" y="0"/>
                  </a:cubicBezTo>
                  <a:close/>
                  <a:moveTo>
                    <a:pt x="4339" y="0"/>
                  </a:moveTo>
                  <a:lnTo>
                    <a:pt x="4344" y="0"/>
                  </a:lnTo>
                  <a:cubicBezTo>
                    <a:pt x="4345" y="0"/>
                    <a:pt x="4347" y="1"/>
                    <a:pt x="4347" y="3"/>
                  </a:cubicBezTo>
                  <a:cubicBezTo>
                    <a:pt x="4347" y="4"/>
                    <a:pt x="4345" y="5"/>
                    <a:pt x="4344" y="5"/>
                  </a:cubicBezTo>
                  <a:lnTo>
                    <a:pt x="4339" y="5"/>
                  </a:lnTo>
                  <a:cubicBezTo>
                    <a:pt x="4337" y="5"/>
                    <a:pt x="4336" y="4"/>
                    <a:pt x="4336" y="3"/>
                  </a:cubicBezTo>
                  <a:cubicBezTo>
                    <a:pt x="4336" y="1"/>
                    <a:pt x="4337" y="0"/>
                    <a:pt x="4339" y="0"/>
                  </a:cubicBezTo>
                  <a:close/>
                  <a:moveTo>
                    <a:pt x="4355" y="0"/>
                  </a:moveTo>
                  <a:lnTo>
                    <a:pt x="4360" y="0"/>
                  </a:lnTo>
                  <a:cubicBezTo>
                    <a:pt x="4361" y="0"/>
                    <a:pt x="4363" y="1"/>
                    <a:pt x="4363" y="3"/>
                  </a:cubicBezTo>
                  <a:cubicBezTo>
                    <a:pt x="4363" y="4"/>
                    <a:pt x="4361" y="5"/>
                    <a:pt x="4360" y="5"/>
                  </a:cubicBezTo>
                  <a:lnTo>
                    <a:pt x="4355" y="5"/>
                  </a:lnTo>
                  <a:cubicBezTo>
                    <a:pt x="4353" y="5"/>
                    <a:pt x="4352" y="4"/>
                    <a:pt x="4352" y="3"/>
                  </a:cubicBezTo>
                  <a:cubicBezTo>
                    <a:pt x="4352" y="1"/>
                    <a:pt x="4353" y="0"/>
                    <a:pt x="4355" y="0"/>
                  </a:cubicBezTo>
                  <a:close/>
                  <a:moveTo>
                    <a:pt x="4371" y="0"/>
                  </a:moveTo>
                  <a:lnTo>
                    <a:pt x="4376" y="0"/>
                  </a:lnTo>
                  <a:cubicBezTo>
                    <a:pt x="4377" y="0"/>
                    <a:pt x="4379" y="1"/>
                    <a:pt x="4379" y="3"/>
                  </a:cubicBezTo>
                  <a:cubicBezTo>
                    <a:pt x="4379" y="4"/>
                    <a:pt x="4377" y="5"/>
                    <a:pt x="4376" y="5"/>
                  </a:cubicBezTo>
                  <a:lnTo>
                    <a:pt x="4371" y="5"/>
                  </a:lnTo>
                  <a:cubicBezTo>
                    <a:pt x="4369" y="5"/>
                    <a:pt x="4368" y="4"/>
                    <a:pt x="4368" y="3"/>
                  </a:cubicBezTo>
                  <a:cubicBezTo>
                    <a:pt x="4368" y="1"/>
                    <a:pt x="4369" y="0"/>
                    <a:pt x="4371" y="0"/>
                  </a:cubicBezTo>
                  <a:close/>
                  <a:moveTo>
                    <a:pt x="4387" y="0"/>
                  </a:moveTo>
                  <a:lnTo>
                    <a:pt x="4392" y="0"/>
                  </a:lnTo>
                  <a:cubicBezTo>
                    <a:pt x="4393" y="0"/>
                    <a:pt x="4395" y="1"/>
                    <a:pt x="4395" y="3"/>
                  </a:cubicBezTo>
                  <a:cubicBezTo>
                    <a:pt x="4395" y="4"/>
                    <a:pt x="4393" y="5"/>
                    <a:pt x="4392" y="5"/>
                  </a:cubicBezTo>
                  <a:lnTo>
                    <a:pt x="4387" y="5"/>
                  </a:lnTo>
                  <a:cubicBezTo>
                    <a:pt x="4385" y="5"/>
                    <a:pt x="4384" y="4"/>
                    <a:pt x="4384" y="3"/>
                  </a:cubicBezTo>
                  <a:cubicBezTo>
                    <a:pt x="4384" y="1"/>
                    <a:pt x="4385" y="0"/>
                    <a:pt x="4387" y="0"/>
                  </a:cubicBezTo>
                  <a:close/>
                  <a:moveTo>
                    <a:pt x="4403" y="0"/>
                  </a:moveTo>
                  <a:lnTo>
                    <a:pt x="4408" y="0"/>
                  </a:lnTo>
                  <a:cubicBezTo>
                    <a:pt x="4409" y="0"/>
                    <a:pt x="4411" y="1"/>
                    <a:pt x="4411" y="3"/>
                  </a:cubicBezTo>
                  <a:cubicBezTo>
                    <a:pt x="4411" y="4"/>
                    <a:pt x="4409" y="5"/>
                    <a:pt x="4408" y="5"/>
                  </a:cubicBezTo>
                  <a:lnTo>
                    <a:pt x="4403" y="5"/>
                  </a:lnTo>
                  <a:cubicBezTo>
                    <a:pt x="4401" y="5"/>
                    <a:pt x="4400" y="4"/>
                    <a:pt x="4400" y="3"/>
                  </a:cubicBezTo>
                  <a:cubicBezTo>
                    <a:pt x="4400" y="1"/>
                    <a:pt x="4401" y="0"/>
                    <a:pt x="4403" y="0"/>
                  </a:cubicBezTo>
                  <a:close/>
                  <a:moveTo>
                    <a:pt x="4419" y="0"/>
                  </a:moveTo>
                  <a:lnTo>
                    <a:pt x="4424" y="0"/>
                  </a:lnTo>
                  <a:cubicBezTo>
                    <a:pt x="4425" y="0"/>
                    <a:pt x="4427" y="1"/>
                    <a:pt x="4427" y="3"/>
                  </a:cubicBezTo>
                  <a:cubicBezTo>
                    <a:pt x="4427" y="4"/>
                    <a:pt x="4425" y="5"/>
                    <a:pt x="4424" y="5"/>
                  </a:cubicBezTo>
                  <a:lnTo>
                    <a:pt x="4419" y="5"/>
                  </a:lnTo>
                  <a:cubicBezTo>
                    <a:pt x="4417" y="5"/>
                    <a:pt x="4416" y="4"/>
                    <a:pt x="4416" y="3"/>
                  </a:cubicBezTo>
                  <a:cubicBezTo>
                    <a:pt x="4416" y="1"/>
                    <a:pt x="4417" y="0"/>
                    <a:pt x="4419" y="0"/>
                  </a:cubicBezTo>
                  <a:close/>
                  <a:moveTo>
                    <a:pt x="4435" y="0"/>
                  </a:moveTo>
                  <a:lnTo>
                    <a:pt x="4440" y="0"/>
                  </a:lnTo>
                  <a:cubicBezTo>
                    <a:pt x="4441" y="0"/>
                    <a:pt x="4443" y="1"/>
                    <a:pt x="4443" y="3"/>
                  </a:cubicBezTo>
                  <a:cubicBezTo>
                    <a:pt x="4443" y="4"/>
                    <a:pt x="4441" y="5"/>
                    <a:pt x="4440" y="5"/>
                  </a:cubicBezTo>
                  <a:lnTo>
                    <a:pt x="4435" y="5"/>
                  </a:lnTo>
                  <a:cubicBezTo>
                    <a:pt x="4433" y="5"/>
                    <a:pt x="4432" y="4"/>
                    <a:pt x="4432" y="3"/>
                  </a:cubicBezTo>
                  <a:cubicBezTo>
                    <a:pt x="4432" y="1"/>
                    <a:pt x="4433" y="0"/>
                    <a:pt x="4435" y="0"/>
                  </a:cubicBezTo>
                  <a:close/>
                  <a:moveTo>
                    <a:pt x="4451" y="0"/>
                  </a:moveTo>
                  <a:lnTo>
                    <a:pt x="4456" y="0"/>
                  </a:lnTo>
                  <a:cubicBezTo>
                    <a:pt x="4457" y="0"/>
                    <a:pt x="4459" y="1"/>
                    <a:pt x="4459" y="3"/>
                  </a:cubicBezTo>
                  <a:cubicBezTo>
                    <a:pt x="4459" y="4"/>
                    <a:pt x="4457" y="5"/>
                    <a:pt x="4456" y="5"/>
                  </a:cubicBezTo>
                  <a:lnTo>
                    <a:pt x="4451" y="5"/>
                  </a:lnTo>
                  <a:cubicBezTo>
                    <a:pt x="4449" y="5"/>
                    <a:pt x="4448" y="4"/>
                    <a:pt x="4448" y="3"/>
                  </a:cubicBezTo>
                  <a:cubicBezTo>
                    <a:pt x="4448" y="1"/>
                    <a:pt x="4449" y="0"/>
                    <a:pt x="4451" y="0"/>
                  </a:cubicBezTo>
                  <a:close/>
                  <a:moveTo>
                    <a:pt x="4467" y="0"/>
                  </a:moveTo>
                  <a:lnTo>
                    <a:pt x="4472" y="0"/>
                  </a:lnTo>
                  <a:cubicBezTo>
                    <a:pt x="4473" y="0"/>
                    <a:pt x="4475" y="1"/>
                    <a:pt x="4475" y="3"/>
                  </a:cubicBezTo>
                  <a:cubicBezTo>
                    <a:pt x="4475" y="4"/>
                    <a:pt x="4473" y="5"/>
                    <a:pt x="4472" y="5"/>
                  </a:cubicBezTo>
                  <a:lnTo>
                    <a:pt x="4467" y="5"/>
                  </a:lnTo>
                  <a:cubicBezTo>
                    <a:pt x="4465" y="5"/>
                    <a:pt x="4464" y="4"/>
                    <a:pt x="4464" y="3"/>
                  </a:cubicBezTo>
                  <a:cubicBezTo>
                    <a:pt x="4464" y="1"/>
                    <a:pt x="4465" y="0"/>
                    <a:pt x="4467" y="0"/>
                  </a:cubicBezTo>
                  <a:close/>
                  <a:moveTo>
                    <a:pt x="4483" y="0"/>
                  </a:moveTo>
                  <a:lnTo>
                    <a:pt x="4488" y="0"/>
                  </a:lnTo>
                  <a:cubicBezTo>
                    <a:pt x="4489" y="0"/>
                    <a:pt x="4491" y="1"/>
                    <a:pt x="4491" y="3"/>
                  </a:cubicBezTo>
                  <a:cubicBezTo>
                    <a:pt x="4491" y="4"/>
                    <a:pt x="4489" y="5"/>
                    <a:pt x="4488" y="5"/>
                  </a:cubicBezTo>
                  <a:lnTo>
                    <a:pt x="4483" y="5"/>
                  </a:lnTo>
                  <a:cubicBezTo>
                    <a:pt x="4481" y="5"/>
                    <a:pt x="4480" y="4"/>
                    <a:pt x="4480" y="3"/>
                  </a:cubicBezTo>
                  <a:cubicBezTo>
                    <a:pt x="4480" y="1"/>
                    <a:pt x="4481" y="0"/>
                    <a:pt x="4483" y="0"/>
                  </a:cubicBezTo>
                  <a:close/>
                  <a:moveTo>
                    <a:pt x="4499" y="0"/>
                  </a:moveTo>
                  <a:lnTo>
                    <a:pt x="4504" y="0"/>
                  </a:lnTo>
                  <a:cubicBezTo>
                    <a:pt x="4505" y="0"/>
                    <a:pt x="4507" y="1"/>
                    <a:pt x="4507" y="3"/>
                  </a:cubicBezTo>
                  <a:cubicBezTo>
                    <a:pt x="4507" y="4"/>
                    <a:pt x="4505" y="5"/>
                    <a:pt x="4504" y="5"/>
                  </a:cubicBezTo>
                  <a:lnTo>
                    <a:pt x="4499" y="5"/>
                  </a:lnTo>
                  <a:cubicBezTo>
                    <a:pt x="4497" y="5"/>
                    <a:pt x="4496" y="4"/>
                    <a:pt x="4496" y="3"/>
                  </a:cubicBezTo>
                  <a:cubicBezTo>
                    <a:pt x="4496" y="1"/>
                    <a:pt x="4497" y="0"/>
                    <a:pt x="4499" y="0"/>
                  </a:cubicBezTo>
                  <a:close/>
                  <a:moveTo>
                    <a:pt x="4515" y="0"/>
                  </a:moveTo>
                  <a:lnTo>
                    <a:pt x="4520" y="0"/>
                  </a:lnTo>
                  <a:cubicBezTo>
                    <a:pt x="4521" y="0"/>
                    <a:pt x="4523" y="1"/>
                    <a:pt x="4523" y="3"/>
                  </a:cubicBezTo>
                  <a:cubicBezTo>
                    <a:pt x="4523" y="4"/>
                    <a:pt x="4521" y="5"/>
                    <a:pt x="4520" y="5"/>
                  </a:cubicBezTo>
                  <a:lnTo>
                    <a:pt x="4515" y="5"/>
                  </a:lnTo>
                  <a:cubicBezTo>
                    <a:pt x="4513" y="5"/>
                    <a:pt x="4512" y="4"/>
                    <a:pt x="4512" y="3"/>
                  </a:cubicBezTo>
                  <a:cubicBezTo>
                    <a:pt x="4512" y="1"/>
                    <a:pt x="4513" y="0"/>
                    <a:pt x="4515" y="0"/>
                  </a:cubicBezTo>
                  <a:close/>
                  <a:moveTo>
                    <a:pt x="4531" y="0"/>
                  </a:moveTo>
                  <a:lnTo>
                    <a:pt x="4536" y="0"/>
                  </a:lnTo>
                  <a:cubicBezTo>
                    <a:pt x="4537" y="0"/>
                    <a:pt x="4539" y="1"/>
                    <a:pt x="4539" y="3"/>
                  </a:cubicBezTo>
                  <a:cubicBezTo>
                    <a:pt x="4539" y="4"/>
                    <a:pt x="4537" y="5"/>
                    <a:pt x="4536" y="5"/>
                  </a:cubicBezTo>
                  <a:lnTo>
                    <a:pt x="4531" y="5"/>
                  </a:lnTo>
                  <a:cubicBezTo>
                    <a:pt x="4529" y="5"/>
                    <a:pt x="4528" y="4"/>
                    <a:pt x="4528" y="3"/>
                  </a:cubicBezTo>
                  <a:cubicBezTo>
                    <a:pt x="4528" y="1"/>
                    <a:pt x="4529" y="0"/>
                    <a:pt x="4531" y="0"/>
                  </a:cubicBezTo>
                  <a:close/>
                  <a:moveTo>
                    <a:pt x="4547" y="0"/>
                  </a:moveTo>
                  <a:lnTo>
                    <a:pt x="4552" y="0"/>
                  </a:lnTo>
                  <a:cubicBezTo>
                    <a:pt x="4553" y="0"/>
                    <a:pt x="4555" y="1"/>
                    <a:pt x="4555" y="3"/>
                  </a:cubicBezTo>
                  <a:cubicBezTo>
                    <a:pt x="4555" y="4"/>
                    <a:pt x="4553" y="5"/>
                    <a:pt x="4552" y="5"/>
                  </a:cubicBezTo>
                  <a:lnTo>
                    <a:pt x="4547" y="5"/>
                  </a:lnTo>
                  <a:cubicBezTo>
                    <a:pt x="4545" y="5"/>
                    <a:pt x="4544" y="4"/>
                    <a:pt x="4544" y="3"/>
                  </a:cubicBezTo>
                  <a:cubicBezTo>
                    <a:pt x="4544" y="1"/>
                    <a:pt x="4545" y="0"/>
                    <a:pt x="4547" y="0"/>
                  </a:cubicBezTo>
                  <a:close/>
                  <a:moveTo>
                    <a:pt x="4563" y="0"/>
                  </a:moveTo>
                  <a:lnTo>
                    <a:pt x="4568" y="0"/>
                  </a:lnTo>
                  <a:cubicBezTo>
                    <a:pt x="4569" y="0"/>
                    <a:pt x="4571" y="1"/>
                    <a:pt x="4571" y="3"/>
                  </a:cubicBezTo>
                  <a:cubicBezTo>
                    <a:pt x="4571" y="4"/>
                    <a:pt x="4569" y="5"/>
                    <a:pt x="4568" y="5"/>
                  </a:cubicBezTo>
                  <a:lnTo>
                    <a:pt x="4563" y="5"/>
                  </a:lnTo>
                  <a:cubicBezTo>
                    <a:pt x="4561" y="5"/>
                    <a:pt x="4560" y="4"/>
                    <a:pt x="4560" y="3"/>
                  </a:cubicBezTo>
                  <a:cubicBezTo>
                    <a:pt x="4560" y="1"/>
                    <a:pt x="4561" y="0"/>
                    <a:pt x="4563" y="0"/>
                  </a:cubicBezTo>
                  <a:close/>
                  <a:moveTo>
                    <a:pt x="4579" y="0"/>
                  </a:moveTo>
                  <a:lnTo>
                    <a:pt x="4584" y="0"/>
                  </a:lnTo>
                  <a:cubicBezTo>
                    <a:pt x="4585" y="0"/>
                    <a:pt x="4587" y="1"/>
                    <a:pt x="4587" y="3"/>
                  </a:cubicBezTo>
                  <a:cubicBezTo>
                    <a:pt x="4587" y="4"/>
                    <a:pt x="4585" y="5"/>
                    <a:pt x="4584" y="5"/>
                  </a:cubicBezTo>
                  <a:lnTo>
                    <a:pt x="4579" y="5"/>
                  </a:lnTo>
                  <a:cubicBezTo>
                    <a:pt x="4577" y="5"/>
                    <a:pt x="4576" y="4"/>
                    <a:pt x="4576" y="3"/>
                  </a:cubicBezTo>
                  <a:cubicBezTo>
                    <a:pt x="4576" y="1"/>
                    <a:pt x="4577" y="0"/>
                    <a:pt x="4579" y="0"/>
                  </a:cubicBezTo>
                  <a:close/>
                  <a:moveTo>
                    <a:pt x="4595" y="0"/>
                  </a:moveTo>
                  <a:lnTo>
                    <a:pt x="4600" y="0"/>
                  </a:lnTo>
                  <a:cubicBezTo>
                    <a:pt x="4601" y="0"/>
                    <a:pt x="4603" y="1"/>
                    <a:pt x="4603" y="3"/>
                  </a:cubicBezTo>
                  <a:cubicBezTo>
                    <a:pt x="4603" y="4"/>
                    <a:pt x="4601" y="5"/>
                    <a:pt x="4600" y="5"/>
                  </a:cubicBezTo>
                  <a:lnTo>
                    <a:pt x="4595" y="5"/>
                  </a:lnTo>
                  <a:cubicBezTo>
                    <a:pt x="4593" y="5"/>
                    <a:pt x="4592" y="4"/>
                    <a:pt x="4592" y="3"/>
                  </a:cubicBezTo>
                  <a:cubicBezTo>
                    <a:pt x="4592" y="1"/>
                    <a:pt x="4593" y="0"/>
                    <a:pt x="4595" y="0"/>
                  </a:cubicBezTo>
                  <a:close/>
                  <a:moveTo>
                    <a:pt x="4611" y="0"/>
                  </a:moveTo>
                  <a:lnTo>
                    <a:pt x="4616" y="0"/>
                  </a:lnTo>
                  <a:cubicBezTo>
                    <a:pt x="4617" y="0"/>
                    <a:pt x="4619" y="1"/>
                    <a:pt x="4619" y="3"/>
                  </a:cubicBezTo>
                  <a:cubicBezTo>
                    <a:pt x="4619" y="4"/>
                    <a:pt x="4617" y="5"/>
                    <a:pt x="4616" y="5"/>
                  </a:cubicBezTo>
                  <a:lnTo>
                    <a:pt x="4611" y="5"/>
                  </a:lnTo>
                  <a:cubicBezTo>
                    <a:pt x="4609" y="5"/>
                    <a:pt x="4608" y="4"/>
                    <a:pt x="4608" y="3"/>
                  </a:cubicBezTo>
                  <a:cubicBezTo>
                    <a:pt x="4608" y="1"/>
                    <a:pt x="4609" y="0"/>
                    <a:pt x="4611" y="0"/>
                  </a:cubicBezTo>
                  <a:close/>
                  <a:moveTo>
                    <a:pt x="4627" y="0"/>
                  </a:moveTo>
                  <a:lnTo>
                    <a:pt x="4632" y="0"/>
                  </a:lnTo>
                  <a:cubicBezTo>
                    <a:pt x="4633" y="0"/>
                    <a:pt x="4635" y="1"/>
                    <a:pt x="4635" y="3"/>
                  </a:cubicBezTo>
                  <a:cubicBezTo>
                    <a:pt x="4635" y="4"/>
                    <a:pt x="4633" y="5"/>
                    <a:pt x="4632" y="5"/>
                  </a:cubicBezTo>
                  <a:lnTo>
                    <a:pt x="4627" y="5"/>
                  </a:lnTo>
                  <a:cubicBezTo>
                    <a:pt x="4625" y="5"/>
                    <a:pt x="4624" y="4"/>
                    <a:pt x="4624" y="3"/>
                  </a:cubicBezTo>
                  <a:cubicBezTo>
                    <a:pt x="4624" y="1"/>
                    <a:pt x="4625" y="0"/>
                    <a:pt x="4627" y="0"/>
                  </a:cubicBezTo>
                  <a:close/>
                  <a:moveTo>
                    <a:pt x="4643" y="0"/>
                  </a:moveTo>
                  <a:lnTo>
                    <a:pt x="4648" y="0"/>
                  </a:lnTo>
                  <a:cubicBezTo>
                    <a:pt x="4649" y="0"/>
                    <a:pt x="4651" y="1"/>
                    <a:pt x="4651" y="3"/>
                  </a:cubicBezTo>
                  <a:cubicBezTo>
                    <a:pt x="4651" y="4"/>
                    <a:pt x="4649" y="5"/>
                    <a:pt x="4648" y="5"/>
                  </a:cubicBezTo>
                  <a:lnTo>
                    <a:pt x="4643" y="5"/>
                  </a:lnTo>
                  <a:cubicBezTo>
                    <a:pt x="4641" y="5"/>
                    <a:pt x="4640" y="4"/>
                    <a:pt x="4640" y="3"/>
                  </a:cubicBezTo>
                  <a:cubicBezTo>
                    <a:pt x="4640" y="1"/>
                    <a:pt x="4641" y="0"/>
                    <a:pt x="4643" y="0"/>
                  </a:cubicBezTo>
                  <a:close/>
                  <a:moveTo>
                    <a:pt x="4659" y="0"/>
                  </a:moveTo>
                  <a:lnTo>
                    <a:pt x="4664" y="0"/>
                  </a:lnTo>
                  <a:cubicBezTo>
                    <a:pt x="4665" y="0"/>
                    <a:pt x="4667" y="1"/>
                    <a:pt x="4667" y="3"/>
                  </a:cubicBezTo>
                  <a:cubicBezTo>
                    <a:pt x="4667" y="4"/>
                    <a:pt x="4665" y="5"/>
                    <a:pt x="4664" y="5"/>
                  </a:cubicBezTo>
                  <a:lnTo>
                    <a:pt x="4659" y="5"/>
                  </a:lnTo>
                  <a:cubicBezTo>
                    <a:pt x="4657" y="5"/>
                    <a:pt x="4656" y="4"/>
                    <a:pt x="4656" y="3"/>
                  </a:cubicBezTo>
                  <a:cubicBezTo>
                    <a:pt x="4656" y="1"/>
                    <a:pt x="4657" y="0"/>
                    <a:pt x="4659" y="0"/>
                  </a:cubicBezTo>
                  <a:close/>
                  <a:moveTo>
                    <a:pt x="4675" y="0"/>
                  </a:moveTo>
                  <a:lnTo>
                    <a:pt x="4680" y="0"/>
                  </a:lnTo>
                  <a:cubicBezTo>
                    <a:pt x="4681" y="0"/>
                    <a:pt x="4683" y="1"/>
                    <a:pt x="4683" y="3"/>
                  </a:cubicBezTo>
                  <a:cubicBezTo>
                    <a:pt x="4683" y="4"/>
                    <a:pt x="4681" y="5"/>
                    <a:pt x="4680" y="5"/>
                  </a:cubicBezTo>
                  <a:lnTo>
                    <a:pt x="4675" y="5"/>
                  </a:lnTo>
                  <a:cubicBezTo>
                    <a:pt x="4673" y="5"/>
                    <a:pt x="4672" y="4"/>
                    <a:pt x="4672" y="3"/>
                  </a:cubicBezTo>
                  <a:cubicBezTo>
                    <a:pt x="4672" y="1"/>
                    <a:pt x="4673" y="0"/>
                    <a:pt x="4675" y="0"/>
                  </a:cubicBezTo>
                  <a:close/>
                  <a:moveTo>
                    <a:pt x="4691" y="0"/>
                  </a:moveTo>
                  <a:lnTo>
                    <a:pt x="4696" y="0"/>
                  </a:lnTo>
                  <a:cubicBezTo>
                    <a:pt x="4697" y="0"/>
                    <a:pt x="4699" y="1"/>
                    <a:pt x="4699" y="3"/>
                  </a:cubicBezTo>
                  <a:cubicBezTo>
                    <a:pt x="4699" y="4"/>
                    <a:pt x="4697" y="5"/>
                    <a:pt x="4696" y="5"/>
                  </a:cubicBezTo>
                  <a:lnTo>
                    <a:pt x="4691" y="5"/>
                  </a:lnTo>
                  <a:cubicBezTo>
                    <a:pt x="4689" y="5"/>
                    <a:pt x="4688" y="4"/>
                    <a:pt x="4688" y="3"/>
                  </a:cubicBezTo>
                  <a:cubicBezTo>
                    <a:pt x="4688" y="1"/>
                    <a:pt x="4689" y="0"/>
                    <a:pt x="4691" y="0"/>
                  </a:cubicBezTo>
                  <a:close/>
                  <a:moveTo>
                    <a:pt x="4707" y="0"/>
                  </a:moveTo>
                  <a:lnTo>
                    <a:pt x="4712" y="0"/>
                  </a:lnTo>
                  <a:cubicBezTo>
                    <a:pt x="4713" y="0"/>
                    <a:pt x="4715" y="1"/>
                    <a:pt x="4715" y="3"/>
                  </a:cubicBezTo>
                  <a:cubicBezTo>
                    <a:pt x="4715" y="4"/>
                    <a:pt x="4713" y="5"/>
                    <a:pt x="4712" y="5"/>
                  </a:cubicBezTo>
                  <a:lnTo>
                    <a:pt x="4707" y="5"/>
                  </a:lnTo>
                  <a:cubicBezTo>
                    <a:pt x="4705" y="5"/>
                    <a:pt x="4704" y="4"/>
                    <a:pt x="4704" y="3"/>
                  </a:cubicBezTo>
                  <a:cubicBezTo>
                    <a:pt x="4704" y="1"/>
                    <a:pt x="4705" y="0"/>
                    <a:pt x="4707" y="0"/>
                  </a:cubicBezTo>
                  <a:close/>
                  <a:moveTo>
                    <a:pt x="4723" y="0"/>
                  </a:moveTo>
                  <a:lnTo>
                    <a:pt x="4728" y="0"/>
                  </a:lnTo>
                  <a:cubicBezTo>
                    <a:pt x="4729" y="0"/>
                    <a:pt x="4731" y="1"/>
                    <a:pt x="4731" y="3"/>
                  </a:cubicBezTo>
                  <a:cubicBezTo>
                    <a:pt x="4731" y="4"/>
                    <a:pt x="4729" y="5"/>
                    <a:pt x="4728" y="5"/>
                  </a:cubicBezTo>
                  <a:lnTo>
                    <a:pt x="4723" y="5"/>
                  </a:lnTo>
                  <a:cubicBezTo>
                    <a:pt x="4721" y="5"/>
                    <a:pt x="4720" y="4"/>
                    <a:pt x="4720" y="3"/>
                  </a:cubicBezTo>
                  <a:cubicBezTo>
                    <a:pt x="4720" y="1"/>
                    <a:pt x="4721" y="0"/>
                    <a:pt x="4723" y="0"/>
                  </a:cubicBezTo>
                  <a:close/>
                  <a:moveTo>
                    <a:pt x="4739" y="0"/>
                  </a:moveTo>
                  <a:lnTo>
                    <a:pt x="4744" y="0"/>
                  </a:lnTo>
                  <a:cubicBezTo>
                    <a:pt x="4745" y="0"/>
                    <a:pt x="4747" y="1"/>
                    <a:pt x="4747" y="3"/>
                  </a:cubicBezTo>
                  <a:cubicBezTo>
                    <a:pt x="4747" y="4"/>
                    <a:pt x="4745" y="5"/>
                    <a:pt x="4744" y="5"/>
                  </a:cubicBezTo>
                  <a:lnTo>
                    <a:pt x="4739" y="5"/>
                  </a:lnTo>
                  <a:cubicBezTo>
                    <a:pt x="4737" y="5"/>
                    <a:pt x="4736" y="4"/>
                    <a:pt x="4736" y="3"/>
                  </a:cubicBezTo>
                  <a:cubicBezTo>
                    <a:pt x="4736" y="1"/>
                    <a:pt x="4737" y="0"/>
                    <a:pt x="4739" y="0"/>
                  </a:cubicBezTo>
                  <a:close/>
                  <a:moveTo>
                    <a:pt x="4755" y="0"/>
                  </a:moveTo>
                  <a:lnTo>
                    <a:pt x="4760" y="0"/>
                  </a:lnTo>
                  <a:cubicBezTo>
                    <a:pt x="4761" y="0"/>
                    <a:pt x="4763" y="1"/>
                    <a:pt x="4763" y="3"/>
                  </a:cubicBezTo>
                  <a:cubicBezTo>
                    <a:pt x="4763" y="4"/>
                    <a:pt x="4761" y="5"/>
                    <a:pt x="4760" y="5"/>
                  </a:cubicBezTo>
                  <a:lnTo>
                    <a:pt x="4755" y="5"/>
                  </a:lnTo>
                  <a:cubicBezTo>
                    <a:pt x="4753" y="5"/>
                    <a:pt x="4752" y="4"/>
                    <a:pt x="4752" y="3"/>
                  </a:cubicBezTo>
                  <a:cubicBezTo>
                    <a:pt x="4752" y="1"/>
                    <a:pt x="4753" y="0"/>
                    <a:pt x="4755" y="0"/>
                  </a:cubicBezTo>
                  <a:close/>
                  <a:moveTo>
                    <a:pt x="4771" y="0"/>
                  </a:moveTo>
                  <a:lnTo>
                    <a:pt x="4776" y="0"/>
                  </a:lnTo>
                  <a:cubicBezTo>
                    <a:pt x="4777" y="0"/>
                    <a:pt x="4779" y="1"/>
                    <a:pt x="4779" y="3"/>
                  </a:cubicBezTo>
                  <a:cubicBezTo>
                    <a:pt x="4779" y="4"/>
                    <a:pt x="4777" y="5"/>
                    <a:pt x="4776" y="5"/>
                  </a:cubicBezTo>
                  <a:lnTo>
                    <a:pt x="4771" y="5"/>
                  </a:lnTo>
                  <a:cubicBezTo>
                    <a:pt x="4769" y="5"/>
                    <a:pt x="4768" y="4"/>
                    <a:pt x="4768" y="3"/>
                  </a:cubicBezTo>
                  <a:cubicBezTo>
                    <a:pt x="4768" y="1"/>
                    <a:pt x="4769" y="0"/>
                    <a:pt x="4771" y="0"/>
                  </a:cubicBezTo>
                  <a:close/>
                  <a:moveTo>
                    <a:pt x="4787" y="0"/>
                  </a:moveTo>
                  <a:lnTo>
                    <a:pt x="4792" y="0"/>
                  </a:lnTo>
                  <a:cubicBezTo>
                    <a:pt x="4793" y="0"/>
                    <a:pt x="4795" y="1"/>
                    <a:pt x="4795" y="3"/>
                  </a:cubicBezTo>
                  <a:cubicBezTo>
                    <a:pt x="4795" y="4"/>
                    <a:pt x="4793" y="5"/>
                    <a:pt x="4792" y="5"/>
                  </a:cubicBezTo>
                  <a:lnTo>
                    <a:pt x="4787" y="5"/>
                  </a:lnTo>
                  <a:cubicBezTo>
                    <a:pt x="4785" y="5"/>
                    <a:pt x="4784" y="4"/>
                    <a:pt x="4784" y="3"/>
                  </a:cubicBezTo>
                  <a:cubicBezTo>
                    <a:pt x="4784" y="1"/>
                    <a:pt x="4785" y="0"/>
                    <a:pt x="4787" y="0"/>
                  </a:cubicBezTo>
                  <a:close/>
                  <a:moveTo>
                    <a:pt x="4803" y="0"/>
                  </a:moveTo>
                  <a:lnTo>
                    <a:pt x="4808" y="0"/>
                  </a:lnTo>
                  <a:cubicBezTo>
                    <a:pt x="4809" y="0"/>
                    <a:pt x="4811" y="1"/>
                    <a:pt x="4811" y="3"/>
                  </a:cubicBezTo>
                  <a:cubicBezTo>
                    <a:pt x="4811" y="4"/>
                    <a:pt x="4809" y="5"/>
                    <a:pt x="4808" y="5"/>
                  </a:cubicBezTo>
                  <a:lnTo>
                    <a:pt x="4803" y="5"/>
                  </a:lnTo>
                  <a:cubicBezTo>
                    <a:pt x="4801" y="5"/>
                    <a:pt x="4800" y="4"/>
                    <a:pt x="4800" y="3"/>
                  </a:cubicBezTo>
                  <a:cubicBezTo>
                    <a:pt x="4800" y="1"/>
                    <a:pt x="4801" y="0"/>
                    <a:pt x="4803" y="0"/>
                  </a:cubicBezTo>
                  <a:close/>
                  <a:moveTo>
                    <a:pt x="4819" y="0"/>
                  </a:moveTo>
                  <a:lnTo>
                    <a:pt x="4824" y="0"/>
                  </a:lnTo>
                  <a:cubicBezTo>
                    <a:pt x="4825" y="0"/>
                    <a:pt x="4827" y="1"/>
                    <a:pt x="4827" y="3"/>
                  </a:cubicBezTo>
                  <a:cubicBezTo>
                    <a:pt x="4827" y="4"/>
                    <a:pt x="4825" y="5"/>
                    <a:pt x="4824" y="5"/>
                  </a:cubicBezTo>
                  <a:lnTo>
                    <a:pt x="4819" y="5"/>
                  </a:lnTo>
                  <a:cubicBezTo>
                    <a:pt x="4817" y="5"/>
                    <a:pt x="4816" y="4"/>
                    <a:pt x="4816" y="3"/>
                  </a:cubicBezTo>
                  <a:cubicBezTo>
                    <a:pt x="4816" y="1"/>
                    <a:pt x="4817" y="0"/>
                    <a:pt x="4819" y="0"/>
                  </a:cubicBezTo>
                  <a:close/>
                  <a:moveTo>
                    <a:pt x="4835" y="0"/>
                  </a:moveTo>
                  <a:lnTo>
                    <a:pt x="4840" y="0"/>
                  </a:lnTo>
                  <a:cubicBezTo>
                    <a:pt x="4841" y="0"/>
                    <a:pt x="4843" y="1"/>
                    <a:pt x="4843" y="3"/>
                  </a:cubicBezTo>
                  <a:cubicBezTo>
                    <a:pt x="4843" y="4"/>
                    <a:pt x="4841" y="5"/>
                    <a:pt x="4840" y="5"/>
                  </a:cubicBezTo>
                  <a:lnTo>
                    <a:pt x="4835" y="5"/>
                  </a:lnTo>
                  <a:cubicBezTo>
                    <a:pt x="4833" y="5"/>
                    <a:pt x="4832" y="4"/>
                    <a:pt x="4832" y="3"/>
                  </a:cubicBezTo>
                  <a:cubicBezTo>
                    <a:pt x="4832" y="1"/>
                    <a:pt x="4833" y="0"/>
                    <a:pt x="4835" y="0"/>
                  </a:cubicBezTo>
                  <a:close/>
                  <a:moveTo>
                    <a:pt x="4851" y="0"/>
                  </a:moveTo>
                  <a:lnTo>
                    <a:pt x="4856" y="0"/>
                  </a:lnTo>
                  <a:cubicBezTo>
                    <a:pt x="4857" y="0"/>
                    <a:pt x="4859" y="1"/>
                    <a:pt x="4859" y="3"/>
                  </a:cubicBezTo>
                  <a:cubicBezTo>
                    <a:pt x="4859" y="4"/>
                    <a:pt x="4857" y="5"/>
                    <a:pt x="4856" y="5"/>
                  </a:cubicBezTo>
                  <a:lnTo>
                    <a:pt x="4851" y="5"/>
                  </a:lnTo>
                  <a:cubicBezTo>
                    <a:pt x="4849" y="5"/>
                    <a:pt x="4848" y="4"/>
                    <a:pt x="4848" y="3"/>
                  </a:cubicBezTo>
                  <a:cubicBezTo>
                    <a:pt x="4848" y="1"/>
                    <a:pt x="4849" y="0"/>
                    <a:pt x="4851" y="0"/>
                  </a:cubicBezTo>
                  <a:close/>
                  <a:moveTo>
                    <a:pt x="4867" y="0"/>
                  </a:moveTo>
                  <a:lnTo>
                    <a:pt x="4872" y="0"/>
                  </a:lnTo>
                  <a:cubicBezTo>
                    <a:pt x="4873" y="0"/>
                    <a:pt x="4875" y="1"/>
                    <a:pt x="4875" y="3"/>
                  </a:cubicBezTo>
                  <a:cubicBezTo>
                    <a:pt x="4875" y="4"/>
                    <a:pt x="4873" y="5"/>
                    <a:pt x="4872" y="5"/>
                  </a:cubicBezTo>
                  <a:lnTo>
                    <a:pt x="4867" y="5"/>
                  </a:lnTo>
                  <a:cubicBezTo>
                    <a:pt x="4865" y="5"/>
                    <a:pt x="4864" y="4"/>
                    <a:pt x="4864" y="3"/>
                  </a:cubicBezTo>
                  <a:cubicBezTo>
                    <a:pt x="4864" y="1"/>
                    <a:pt x="4865" y="0"/>
                    <a:pt x="4867" y="0"/>
                  </a:cubicBezTo>
                  <a:close/>
                  <a:moveTo>
                    <a:pt x="4883" y="0"/>
                  </a:moveTo>
                  <a:lnTo>
                    <a:pt x="4888" y="0"/>
                  </a:lnTo>
                  <a:cubicBezTo>
                    <a:pt x="4889" y="0"/>
                    <a:pt x="4891" y="1"/>
                    <a:pt x="4891" y="3"/>
                  </a:cubicBezTo>
                  <a:cubicBezTo>
                    <a:pt x="4891" y="4"/>
                    <a:pt x="4889" y="5"/>
                    <a:pt x="4888" y="5"/>
                  </a:cubicBezTo>
                  <a:lnTo>
                    <a:pt x="4883" y="5"/>
                  </a:lnTo>
                  <a:cubicBezTo>
                    <a:pt x="4881" y="5"/>
                    <a:pt x="4880" y="4"/>
                    <a:pt x="4880" y="3"/>
                  </a:cubicBezTo>
                  <a:cubicBezTo>
                    <a:pt x="4880" y="1"/>
                    <a:pt x="4881" y="0"/>
                    <a:pt x="4883" y="0"/>
                  </a:cubicBezTo>
                  <a:close/>
                  <a:moveTo>
                    <a:pt x="4899" y="0"/>
                  </a:moveTo>
                  <a:lnTo>
                    <a:pt x="4904" y="0"/>
                  </a:lnTo>
                  <a:cubicBezTo>
                    <a:pt x="4905" y="0"/>
                    <a:pt x="4907" y="1"/>
                    <a:pt x="4907" y="3"/>
                  </a:cubicBezTo>
                  <a:cubicBezTo>
                    <a:pt x="4907" y="4"/>
                    <a:pt x="4905" y="5"/>
                    <a:pt x="4904" y="5"/>
                  </a:cubicBezTo>
                  <a:lnTo>
                    <a:pt x="4899" y="5"/>
                  </a:lnTo>
                  <a:cubicBezTo>
                    <a:pt x="4897" y="5"/>
                    <a:pt x="4896" y="4"/>
                    <a:pt x="4896" y="3"/>
                  </a:cubicBezTo>
                  <a:cubicBezTo>
                    <a:pt x="4896" y="1"/>
                    <a:pt x="4897" y="0"/>
                    <a:pt x="4899" y="0"/>
                  </a:cubicBezTo>
                  <a:close/>
                  <a:moveTo>
                    <a:pt x="4915" y="0"/>
                  </a:moveTo>
                  <a:lnTo>
                    <a:pt x="4920" y="0"/>
                  </a:lnTo>
                  <a:cubicBezTo>
                    <a:pt x="4921" y="0"/>
                    <a:pt x="4923" y="1"/>
                    <a:pt x="4923" y="3"/>
                  </a:cubicBezTo>
                  <a:cubicBezTo>
                    <a:pt x="4923" y="4"/>
                    <a:pt x="4921" y="5"/>
                    <a:pt x="4920" y="5"/>
                  </a:cubicBezTo>
                  <a:lnTo>
                    <a:pt x="4915" y="5"/>
                  </a:lnTo>
                  <a:cubicBezTo>
                    <a:pt x="4913" y="5"/>
                    <a:pt x="4912" y="4"/>
                    <a:pt x="4912" y="3"/>
                  </a:cubicBezTo>
                  <a:cubicBezTo>
                    <a:pt x="4912" y="1"/>
                    <a:pt x="4913" y="0"/>
                    <a:pt x="4915" y="0"/>
                  </a:cubicBezTo>
                  <a:close/>
                  <a:moveTo>
                    <a:pt x="4931" y="0"/>
                  </a:moveTo>
                  <a:lnTo>
                    <a:pt x="4936" y="0"/>
                  </a:lnTo>
                  <a:cubicBezTo>
                    <a:pt x="4937" y="0"/>
                    <a:pt x="4939" y="1"/>
                    <a:pt x="4939" y="3"/>
                  </a:cubicBezTo>
                  <a:cubicBezTo>
                    <a:pt x="4939" y="4"/>
                    <a:pt x="4937" y="5"/>
                    <a:pt x="4936" y="5"/>
                  </a:cubicBezTo>
                  <a:lnTo>
                    <a:pt x="4931" y="5"/>
                  </a:lnTo>
                  <a:cubicBezTo>
                    <a:pt x="4929" y="5"/>
                    <a:pt x="4928" y="4"/>
                    <a:pt x="4928" y="3"/>
                  </a:cubicBezTo>
                  <a:cubicBezTo>
                    <a:pt x="4928" y="1"/>
                    <a:pt x="4929" y="0"/>
                    <a:pt x="4931" y="0"/>
                  </a:cubicBezTo>
                  <a:close/>
                  <a:moveTo>
                    <a:pt x="4947" y="0"/>
                  </a:moveTo>
                  <a:lnTo>
                    <a:pt x="4952" y="0"/>
                  </a:lnTo>
                  <a:cubicBezTo>
                    <a:pt x="4953" y="0"/>
                    <a:pt x="4955" y="1"/>
                    <a:pt x="4955" y="3"/>
                  </a:cubicBezTo>
                  <a:cubicBezTo>
                    <a:pt x="4955" y="4"/>
                    <a:pt x="4953" y="5"/>
                    <a:pt x="4952" y="5"/>
                  </a:cubicBezTo>
                  <a:lnTo>
                    <a:pt x="4947" y="5"/>
                  </a:lnTo>
                  <a:cubicBezTo>
                    <a:pt x="4945" y="5"/>
                    <a:pt x="4944" y="4"/>
                    <a:pt x="4944" y="3"/>
                  </a:cubicBezTo>
                  <a:cubicBezTo>
                    <a:pt x="4944" y="1"/>
                    <a:pt x="4945" y="0"/>
                    <a:pt x="4947" y="0"/>
                  </a:cubicBezTo>
                  <a:close/>
                  <a:moveTo>
                    <a:pt x="4963" y="0"/>
                  </a:moveTo>
                  <a:lnTo>
                    <a:pt x="4968" y="0"/>
                  </a:lnTo>
                  <a:cubicBezTo>
                    <a:pt x="4969" y="0"/>
                    <a:pt x="4971" y="1"/>
                    <a:pt x="4971" y="3"/>
                  </a:cubicBezTo>
                  <a:cubicBezTo>
                    <a:pt x="4971" y="4"/>
                    <a:pt x="4969" y="5"/>
                    <a:pt x="4968" y="5"/>
                  </a:cubicBezTo>
                  <a:lnTo>
                    <a:pt x="4963" y="5"/>
                  </a:lnTo>
                  <a:cubicBezTo>
                    <a:pt x="4961" y="5"/>
                    <a:pt x="4960" y="4"/>
                    <a:pt x="4960" y="3"/>
                  </a:cubicBezTo>
                  <a:cubicBezTo>
                    <a:pt x="4960" y="1"/>
                    <a:pt x="4961" y="0"/>
                    <a:pt x="4963" y="0"/>
                  </a:cubicBezTo>
                  <a:close/>
                  <a:moveTo>
                    <a:pt x="4979" y="0"/>
                  </a:moveTo>
                  <a:lnTo>
                    <a:pt x="4984" y="0"/>
                  </a:lnTo>
                  <a:cubicBezTo>
                    <a:pt x="4985" y="0"/>
                    <a:pt x="4987" y="1"/>
                    <a:pt x="4987" y="3"/>
                  </a:cubicBezTo>
                  <a:cubicBezTo>
                    <a:pt x="4987" y="4"/>
                    <a:pt x="4985" y="5"/>
                    <a:pt x="4984" y="5"/>
                  </a:cubicBezTo>
                  <a:lnTo>
                    <a:pt x="4979" y="5"/>
                  </a:lnTo>
                  <a:cubicBezTo>
                    <a:pt x="4977" y="5"/>
                    <a:pt x="4976" y="4"/>
                    <a:pt x="4976" y="3"/>
                  </a:cubicBezTo>
                  <a:cubicBezTo>
                    <a:pt x="4976" y="1"/>
                    <a:pt x="4977" y="0"/>
                    <a:pt x="4979" y="0"/>
                  </a:cubicBezTo>
                  <a:close/>
                  <a:moveTo>
                    <a:pt x="4995" y="0"/>
                  </a:moveTo>
                  <a:lnTo>
                    <a:pt x="5000" y="0"/>
                  </a:lnTo>
                  <a:cubicBezTo>
                    <a:pt x="5001" y="0"/>
                    <a:pt x="5003" y="1"/>
                    <a:pt x="5003" y="3"/>
                  </a:cubicBezTo>
                  <a:cubicBezTo>
                    <a:pt x="5003" y="4"/>
                    <a:pt x="5001" y="5"/>
                    <a:pt x="5000" y="5"/>
                  </a:cubicBezTo>
                  <a:lnTo>
                    <a:pt x="4995" y="5"/>
                  </a:lnTo>
                  <a:cubicBezTo>
                    <a:pt x="4993" y="5"/>
                    <a:pt x="4992" y="4"/>
                    <a:pt x="4992" y="3"/>
                  </a:cubicBezTo>
                  <a:cubicBezTo>
                    <a:pt x="4992" y="1"/>
                    <a:pt x="4993" y="0"/>
                    <a:pt x="4995" y="0"/>
                  </a:cubicBezTo>
                  <a:close/>
                  <a:moveTo>
                    <a:pt x="5011" y="0"/>
                  </a:moveTo>
                  <a:lnTo>
                    <a:pt x="5016" y="0"/>
                  </a:lnTo>
                  <a:cubicBezTo>
                    <a:pt x="5017" y="0"/>
                    <a:pt x="5019" y="1"/>
                    <a:pt x="5019" y="3"/>
                  </a:cubicBezTo>
                  <a:cubicBezTo>
                    <a:pt x="5019" y="4"/>
                    <a:pt x="5017" y="5"/>
                    <a:pt x="5016" y="5"/>
                  </a:cubicBezTo>
                  <a:lnTo>
                    <a:pt x="5011" y="5"/>
                  </a:lnTo>
                  <a:cubicBezTo>
                    <a:pt x="5009" y="5"/>
                    <a:pt x="5008" y="4"/>
                    <a:pt x="5008" y="3"/>
                  </a:cubicBezTo>
                  <a:cubicBezTo>
                    <a:pt x="5008" y="1"/>
                    <a:pt x="5009" y="0"/>
                    <a:pt x="5011" y="0"/>
                  </a:cubicBezTo>
                  <a:close/>
                  <a:moveTo>
                    <a:pt x="5027" y="0"/>
                  </a:moveTo>
                  <a:lnTo>
                    <a:pt x="5032" y="0"/>
                  </a:lnTo>
                  <a:cubicBezTo>
                    <a:pt x="5033" y="0"/>
                    <a:pt x="5035" y="1"/>
                    <a:pt x="5035" y="3"/>
                  </a:cubicBezTo>
                  <a:cubicBezTo>
                    <a:pt x="5035" y="4"/>
                    <a:pt x="5033" y="5"/>
                    <a:pt x="5032" y="5"/>
                  </a:cubicBezTo>
                  <a:lnTo>
                    <a:pt x="5027" y="5"/>
                  </a:lnTo>
                  <a:cubicBezTo>
                    <a:pt x="5025" y="5"/>
                    <a:pt x="5024" y="4"/>
                    <a:pt x="5024" y="3"/>
                  </a:cubicBezTo>
                  <a:cubicBezTo>
                    <a:pt x="5024" y="1"/>
                    <a:pt x="5025" y="0"/>
                    <a:pt x="5027" y="0"/>
                  </a:cubicBezTo>
                  <a:close/>
                  <a:moveTo>
                    <a:pt x="5043" y="0"/>
                  </a:moveTo>
                  <a:lnTo>
                    <a:pt x="5048" y="0"/>
                  </a:lnTo>
                  <a:cubicBezTo>
                    <a:pt x="5049" y="0"/>
                    <a:pt x="5051" y="1"/>
                    <a:pt x="5051" y="3"/>
                  </a:cubicBezTo>
                  <a:cubicBezTo>
                    <a:pt x="5051" y="4"/>
                    <a:pt x="5049" y="5"/>
                    <a:pt x="5048" y="5"/>
                  </a:cubicBezTo>
                  <a:lnTo>
                    <a:pt x="5043" y="5"/>
                  </a:lnTo>
                  <a:cubicBezTo>
                    <a:pt x="5041" y="5"/>
                    <a:pt x="5040" y="4"/>
                    <a:pt x="5040" y="3"/>
                  </a:cubicBezTo>
                  <a:cubicBezTo>
                    <a:pt x="5040" y="1"/>
                    <a:pt x="5041" y="0"/>
                    <a:pt x="5043" y="0"/>
                  </a:cubicBezTo>
                  <a:close/>
                  <a:moveTo>
                    <a:pt x="5059" y="0"/>
                  </a:moveTo>
                  <a:lnTo>
                    <a:pt x="5064" y="0"/>
                  </a:lnTo>
                  <a:cubicBezTo>
                    <a:pt x="5065" y="0"/>
                    <a:pt x="5067" y="1"/>
                    <a:pt x="5067" y="3"/>
                  </a:cubicBezTo>
                  <a:cubicBezTo>
                    <a:pt x="5067" y="4"/>
                    <a:pt x="5065" y="5"/>
                    <a:pt x="5064" y="5"/>
                  </a:cubicBezTo>
                  <a:lnTo>
                    <a:pt x="5059" y="5"/>
                  </a:lnTo>
                  <a:cubicBezTo>
                    <a:pt x="5057" y="5"/>
                    <a:pt x="5056" y="4"/>
                    <a:pt x="5056" y="3"/>
                  </a:cubicBezTo>
                  <a:cubicBezTo>
                    <a:pt x="5056" y="1"/>
                    <a:pt x="5057" y="0"/>
                    <a:pt x="5059" y="0"/>
                  </a:cubicBezTo>
                  <a:close/>
                  <a:moveTo>
                    <a:pt x="5075" y="0"/>
                  </a:moveTo>
                  <a:lnTo>
                    <a:pt x="5080" y="0"/>
                  </a:lnTo>
                  <a:cubicBezTo>
                    <a:pt x="5081" y="0"/>
                    <a:pt x="5083" y="1"/>
                    <a:pt x="5083" y="3"/>
                  </a:cubicBezTo>
                  <a:cubicBezTo>
                    <a:pt x="5083" y="4"/>
                    <a:pt x="5081" y="5"/>
                    <a:pt x="5080" y="5"/>
                  </a:cubicBezTo>
                  <a:lnTo>
                    <a:pt x="5075" y="5"/>
                  </a:lnTo>
                  <a:cubicBezTo>
                    <a:pt x="5073" y="5"/>
                    <a:pt x="5072" y="4"/>
                    <a:pt x="5072" y="3"/>
                  </a:cubicBezTo>
                  <a:cubicBezTo>
                    <a:pt x="5072" y="1"/>
                    <a:pt x="5073" y="0"/>
                    <a:pt x="5075" y="0"/>
                  </a:cubicBezTo>
                  <a:close/>
                  <a:moveTo>
                    <a:pt x="5091" y="0"/>
                  </a:moveTo>
                  <a:lnTo>
                    <a:pt x="5096" y="0"/>
                  </a:lnTo>
                  <a:cubicBezTo>
                    <a:pt x="5097" y="0"/>
                    <a:pt x="5099" y="1"/>
                    <a:pt x="5099" y="3"/>
                  </a:cubicBezTo>
                  <a:cubicBezTo>
                    <a:pt x="5099" y="4"/>
                    <a:pt x="5097" y="5"/>
                    <a:pt x="5096" y="5"/>
                  </a:cubicBezTo>
                  <a:lnTo>
                    <a:pt x="5091" y="5"/>
                  </a:lnTo>
                  <a:cubicBezTo>
                    <a:pt x="5089" y="5"/>
                    <a:pt x="5088" y="4"/>
                    <a:pt x="5088" y="3"/>
                  </a:cubicBezTo>
                  <a:cubicBezTo>
                    <a:pt x="5088" y="1"/>
                    <a:pt x="5089" y="0"/>
                    <a:pt x="5091" y="0"/>
                  </a:cubicBezTo>
                  <a:close/>
                  <a:moveTo>
                    <a:pt x="5107" y="0"/>
                  </a:moveTo>
                  <a:lnTo>
                    <a:pt x="5112" y="0"/>
                  </a:lnTo>
                  <a:cubicBezTo>
                    <a:pt x="5113" y="0"/>
                    <a:pt x="5115" y="1"/>
                    <a:pt x="5115" y="3"/>
                  </a:cubicBezTo>
                  <a:cubicBezTo>
                    <a:pt x="5115" y="4"/>
                    <a:pt x="5113" y="5"/>
                    <a:pt x="5112" y="5"/>
                  </a:cubicBezTo>
                  <a:lnTo>
                    <a:pt x="5107" y="5"/>
                  </a:lnTo>
                  <a:cubicBezTo>
                    <a:pt x="5105" y="5"/>
                    <a:pt x="5104" y="4"/>
                    <a:pt x="5104" y="3"/>
                  </a:cubicBezTo>
                  <a:cubicBezTo>
                    <a:pt x="5104" y="1"/>
                    <a:pt x="5105" y="0"/>
                    <a:pt x="5107" y="0"/>
                  </a:cubicBezTo>
                  <a:close/>
                  <a:moveTo>
                    <a:pt x="5123" y="0"/>
                  </a:moveTo>
                  <a:lnTo>
                    <a:pt x="5128" y="0"/>
                  </a:lnTo>
                  <a:cubicBezTo>
                    <a:pt x="5129" y="0"/>
                    <a:pt x="5131" y="1"/>
                    <a:pt x="5131" y="3"/>
                  </a:cubicBezTo>
                  <a:cubicBezTo>
                    <a:pt x="5131" y="4"/>
                    <a:pt x="5129" y="5"/>
                    <a:pt x="5128" y="5"/>
                  </a:cubicBezTo>
                  <a:lnTo>
                    <a:pt x="5123" y="5"/>
                  </a:lnTo>
                  <a:cubicBezTo>
                    <a:pt x="5121" y="5"/>
                    <a:pt x="5120" y="4"/>
                    <a:pt x="5120" y="3"/>
                  </a:cubicBezTo>
                  <a:cubicBezTo>
                    <a:pt x="5120" y="1"/>
                    <a:pt x="5121" y="0"/>
                    <a:pt x="5123" y="0"/>
                  </a:cubicBezTo>
                  <a:close/>
                  <a:moveTo>
                    <a:pt x="5139" y="0"/>
                  </a:moveTo>
                  <a:lnTo>
                    <a:pt x="5144" y="0"/>
                  </a:lnTo>
                  <a:cubicBezTo>
                    <a:pt x="5145" y="0"/>
                    <a:pt x="5147" y="1"/>
                    <a:pt x="5147" y="3"/>
                  </a:cubicBezTo>
                  <a:cubicBezTo>
                    <a:pt x="5147" y="4"/>
                    <a:pt x="5145" y="5"/>
                    <a:pt x="5144" y="5"/>
                  </a:cubicBezTo>
                  <a:lnTo>
                    <a:pt x="5139" y="5"/>
                  </a:lnTo>
                  <a:cubicBezTo>
                    <a:pt x="5137" y="5"/>
                    <a:pt x="5136" y="4"/>
                    <a:pt x="5136" y="3"/>
                  </a:cubicBezTo>
                  <a:cubicBezTo>
                    <a:pt x="5136" y="1"/>
                    <a:pt x="5137" y="0"/>
                    <a:pt x="5139" y="0"/>
                  </a:cubicBezTo>
                  <a:close/>
                  <a:moveTo>
                    <a:pt x="5155" y="0"/>
                  </a:moveTo>
                  <a:lnTo>
                    <a:pt x="5160" y="0"/>
                  </a:lnTo>
                  <a:cubicBezTo>
                    <a:pt x="5161" y="0"/>
                    <a:pt x="5163" y="1"/>
                    <a:pt x="5163" y="3"/>
                  </a:cubicBezTo>
                  <a:cubicBezTo>
                    <a:pt x="5163" y="4"/>
                    <a:pt x="5161" y="5"/>
                    <a:pt x="5160" y="5"/>
                  </a:cubicBezTo>
                  <a:lnTo>
                    <a:pt x="5155" y="5"/>
                  </a:lnTo>
                  <a:cubicBezTo>
                    <a:pt x="5153" y="5"/>
                    <a:pt x="5152" y="4"/>
                    <a:pt x="5152" y="3"/>
                  </a:cubicBezTo>
                  <a:cubicBezTo>
                    <a:pt x="5152" y="1"/>
                    <a:pt x="5153" y="0"/>
                    <a:pt x="5155" y="0"/>
                  </a:cubicBezTo>
                  <a:close/>
                  <a:moveTo>
                    <a:pt x="5171" y="0"/>
                  </a:moveTo>
                  <a:lnTo>
                    <a:pt x="5176" y="0"/>
                  </a:lnTo>
                  <a:cubicBezTo>
                    <a:pt x="5177" y="0"/>
                    <a:pt x="5179" y="1"/>
                    <a:pt x="5179" y="3"/>
                  </a:cubicBezTo>
                  <a:cubicBezTo>
                    <a:pt x="5179" y="4"/>
                    <a:pt x="5177" y="5"/>
                    <a:pt x="5176" y="5"/>
                  </a:cubicBezTo>
                  <a:lnTo>
                    <a:pt x="5171" y="5"/>
                  </a:lnTo>
                  <a:cubicBezTo>
                    <a:pt x="5169" y="5"/>
                    <a:pt x="5168" y="4"/>
                    <a:pt x="5168" y="3"/>
                  </a:cubicBezTo>
                  <a:cubicBezTo>
                    <a:pt x="5168" y="1"/>
                    <a:pt x="5169" y="0"/>
                    <a:pt x="5171" y="0"/>
                  </a:cubicBezTo>
                  <a:close/>
                  <a:moveTo>
                    <a:pt x="5187" y="0"/>
                  </a:moveTo>
                  <a:lnTo>
                    <a:pt x="5192" y="0"/>
                  </a:lnTo>
                  <a:cubicBezTo>
                    <a:pt x="5193" y="0"/>
                    <a:pt x="5195" y="1"/>
                    <a:pt x="5195" y="3"/>
                  </a:cubicBezTo>
                  <a:cubicBezTo>
                    <a:pt x="5195" y="4"/>
                    <a:pt x="5193" y="5"/>
                    <a:pt x="5192" y="5"/>
                  </a:cubicBezTo>
                  <a:lnTo>
                    <a:pt x="5187" y="5"/>
                  </a:lnTo>
                  <a:cubicBezTo>
                    <a:pt x="5185" y="5"/>
                    <a:pt x="5184" y="4"/>
                    <a:pt x="5184" y="3"/>
                  </a:cubicBezTo>
                  <a:cubicBezTo>
                    <a:pt x="5184" y="1"/>
                    <a:pt x="5185" y="0"/>
                    <a:pt x="5187" y="0"/>
                  </a:cubicBezTo>
                  <a:close/>
                  <a:moveTo>
                    <a:pt x="5203" y="0"/>
                  </a:moveTo>
                  <a:lnTo>
                    <a:pt x="5208" y="0"/>
                  </a:lnTo>
                  <a:cubicBezTo>
                    <a:pt x="5209" y="0"/>
                    <a:pt x="5211" y="1"/>
                    <a:pt x="5211" y="3"/>
                  </a:cubicBezTo>
                  <a:cubicBezTo>
                    <a:pt x="5211" y="4"/>
                    <a:pt x="5209" y="5"/>
                    <a:pt x="5208" y="5"/>
                  </a:cubicBezTo>
                  <a:lnTo>
                    <a:pt x="5203" y="5"/>
                  </a:lnTo>
                  <a:cubicBezTo>
                    <a:pt x="5201" y="5"/>
                    <a:pt x="5200" y="4"/>
                    <a:pt x="5200" y="3"/>
                  </a:cubicBezTo>
                  <a:cubicBezTo>
                    <a:pt x="5200" y="1"/>
                    <a:pt x="5201" y="0"/>
                    <a:pt x="5203" y="0"/>
                  </a:cubicBezTo>
                  <a:close/>
                  <a:moveTo>
                    <a:pt x="5219" y="0"/>
                  </a:moveTo>
                  <a:lnTo>
                    <a:pt x="5224" y="0"/>
                  </a:lnTo>
                  <a:cubicBezTo>
                    <a:pt x="5225" y="0"/>
                    <a:pt x="5227" y="1"/>
                    <a:pt x="5227" y="3"/>
                  </a:cubicBezTo>
                  <a:cubicBezTo>
                    <a:pt x="5227" y="4"/>
                    <a:pt x="5225" y="5"/>
                    <a:pt x="5224" y="5"/>
                  </a:cubicBezTo>
                  <a:lnTo>
                    <a:pt x="5219" y="5"/>
                  </a:lnTo>
                  <a:cubicBezTo>
                    <a:pt x="5217" y="5"/>
                    <a:pt x="5216" y="4"/>
                    <a:pt x="5216" y="3"/>
                  </a:cubicBezTo>
                  <a:cubicBezTo>
                    <a:pt x="5216" y="1"/>
                    <a:pt x="5217" y="0"/>
                    <a:pt x="5219" y="0"/>
                  </a:cubicBezTo>
                  <a:close/>
                  <a:moveTo>
                    <a:pt x="5235" y="0"/>
                  </a:moveTo>
                  <a:lnTo>
                    <a:pt x="5240" y="0"/>
                  </a:lnTo>
                  <a:cubicBezTo>
                    <a:pt x="5241" y="0"/>
                    <a:pt x="5243" y="1"/>
                    <a:pt x="5243" y="3"/>
                  </a:cubicBezTo>
                  <a:cubicBezTo>
                    <a:pt x="5243" y="4"/>
                    <a:pt x="5241" y="5"/>
                    <a:pt x="5240" y="5"/>
                  </a:cubicBezTo>
                  <a:lnTo>
                    <a:pt x="5235" y="5"/>
                  </a:lnTo>
                  <a:cubicBezTo>
                    <a:pt x="5233" y="5"/>
                    <a:pt x="5232" y="4"/>
                    <a:pt x="5232" y="3"/>
                  </a:cubicBezTo>
                  <a:cubicBezTo>
                    <a:pt x="5232" y="1"/>
                    <a:pt x="5233" y="0"/>
                    <a:pt x="5235" y="0"/>
                  </a:cubicBezTo>
                  <a:close/>
                  <a:moveTo>
                    <a:pt x="5251" y="0"/>
                  </a:moveTo>
                  <a:lnTo>
                    <a:pt x="5256" y="0"/>
                  </a:lnTo>
                  <a:cubicBezTo>
                    <a:pt x="5257" y="0"/>
                    <a:pt x="5259" y="1"/>
                    <a:pt x="5259" y="3"/>
                  </a:cubicBezTo>
                  <a:cubicBezTo>
                    <a:pt x="5259" y="4"/>
                    <a:pt x="5257" y="5"/>
                    <a:pt x="5256" y="5"/>
                  </a:cubicBezTo>
                  <a:lnTo>
                    <a:pt x="5251" y="5"/>
                  </a:lnTo>
                  <a:cubicBezTo>
                    <a:pt x="5249" y="5"/>
                    <a:pt x="5248" y="4"/>
                    <a:pt x="5248" y="3"/>
                  </a:cubicBezTo>
                  <a:cubicBezTo>
                    <a:pt x="5248" y="1"/>
                    <a:pt x="5249" y="0"/>
                    <a:pt x="5251" y="0"/>
                  </a:cubicBezTo>
                  <a:close/>
                  <a:moveTo>
                    <a:pt x="5267" y="0"/>
                  </a:moveTo>
                  <a:lnTo>
                    <a:pt x="5272" y="0"/>
                  </a:lnTo>
                  <a:cubicBezTo>
                    <a:pt x="5273" y="0"/>
                    <a:pt x="5275" y="1"/>
                    <a:pt x="5275" y="3"/>
                  </a:cubicBezTo>
                  <a:cubicBezTo>
                    <a:pt x="5275" y="4"/>
                    <a:pt x="5273" y="5"/>
                    <a:pt x="5272" y="5"/>
                  </a:cubicBezTo>
                  <a:lnTo>
                    <a:pt x="5267" y="5"/>
                  </a:lnTo>
                  <a:cubicBezTo>
                    <a:pt x="5265" y="5"/>
                    <a:pt x="5264" y="4"/>
                    <a:pt x="5264" y="3"/>
                  </a:cubicBezTo>
                  <a:cubicBezTo>
                    <a:pt x="5264" y="1"/>
                    <a:pt x="5265" y="0"/>
                    <a:pt x="5267" y="0"/>
                  </a:cubicBezTo>
                  <a:close/>
                  <a:moveTo>
                    <a:pt x="5283" y="0"/>
                  </a:moveTo>
                  <a:lnTo>
                    <a:pt x="5288" y="0"/>
                  </a:lnTo>
                  <a:cubicBezTo>
                    <a:pt x="5289" y="0"/>
                    <a:pt x="5291" y="1"/>
                    <a:pt x="5291" y="3"/>
                  </a:cubicBezTo>
                  <a:cubicBezTo>
                    <a:pt x="5291" y="4"/>
                    <a:pt x="5289" y="5"/>
                    <a:pt x="5288" y="5"/>
                  </a:cubicBezTo>
                  <a:lnTo>
                    <a:pt x="5283" y="5"/>
                  </a:lnTo>
                  <a:cubicBezTo>
                    <a:pt x="5281" y="5"/>
                    <a:pt x="5280" y="4"/>
                    <a:pt x="5280" y="3"/>
                  </a:cubicBezTo>
                  <a:cubicBezTo>
                    <a:pt x="5280" y="1"/>
                    <a:pt x="5281" y="0"/>
                    <a:pt x="5283" y="0"/>
                  </a:cubicBezTo>
                  <a:close/>
                  <a:moveTo>
                    <a:pt x="5299" y="0"/>
                  </a:moveTo>
                  <a:lnTo>
                    <a:pt x="5304" y="0"/>
                  </a:lnTo>
                  <a:cubicBezTo>
                    <a:pt x="5305" y="0"/>
                    <a:pt x="5307" y="1"/>
                    <a:pt x="5307" y="3"/>
                  </a:cubicBezTo>
                  <a:cubicBezTo>
                    <a:pt x="5307" y="4"/>
                    <a:pt x="5305" y="5"/>
                    <a:pt x="5304" y="5"/>
                  </a:cubicBezTo>
                  <a:lnTo>
                    <a:pt x="5299" y="5"/>
                  </a:lnTo>
                  <a:cubicBezTo>
                    <a:pt x="5297" y="5"/>
                    <a:pt x="5296" y="4"/>
                    <a:pt x="5296" y="3"/>
                  </a:cubicBezTo>
                  <a:cubicBezTo>
                    <a:pt x="5296" y="1"/>
                    <a:pt x="5297" y="0"/>
                    <a:pt x="5299" y="0"/>
                  </a:cubicBezTo>
                  <a:close/>
                  <a:moveTo>
                    <a:pt x="5315" y="0"/>
                  </a:moveTo>
                  <a:lnTo>
                    <a:pt x="5320" y="0"/>
                  </a:lnTo>
                  <a:cubicBezTo>
                    <a:pt x="5321" y="0"/>
                    <a:pt x="5323" y="1"/>
                    <a:pt x="5323" y="3"/>
                  </a:cubicBezTo>
                  <a:cubicBezTo>
                    <a:pt x="5323" y="4"/>
                    <a:pt x="5321" y="5"/>
                    <a:pt x="5320" y="5"/>
                  </a:cubicBezTo>
                  <a:lnTo>
                    <a:pt x="5315" y="5"/>
                  </a:lnTo>
                  <a:cubicBezTo>
                    <a:pt x="5313" y="5"/>
                    <a:pt x="5312" y="4"/>
                    <a:pt x="5312" y="3"/>
                  </a:cubicBezTo>
                  <a:cubicBezTo>
                    <a:pt x="5312" y="1"/>
                    <a:pt x="5313" y="0"/>
                    <a:pt x="5315" y="0"/>
                  </a:cubicBezTo>
                  <a:close/>
                  <a:moveTo>
                    <a:pt x="5331" y="0"/>
                  </a:moveTo>
                  <a:lnTo>
                    <a:pt x="5336" y="0"/>
                  </a:lnTo>
                  <a:cubicBezTo>
                    <a:pt x="5337" y="0"/>
                    <a:pt x="5339" y="1"/>
                    <a:pt x="5339" y="3"/>
                  </a:cubicBezTo>
                  <a:cubicBezTo>
                    <a:pt x="5339" y="4"/>
                    <a:pt x="5337" y="5"/>
                    <a:pt x="5336" y="5"/>
                  </a:cubicBezTo>
                  <a:lnTo>
                    <a:pt x="5331" y="5"/>
                  </a:lnTo>
                  <a:cubicBezTo>
                    <a:pt x="5329" y="5"/>
                    <a:pt x="5328" y="4"/>
                    <a:pt x="5328" y="3"/>
                  </a:cubicBezTo>
                  <a:cubicBezTo>
                    <a:pt x="5328" y="1"/>
                    <a:pt x="5329" y="0"/>
                    <a:pt x="5331" y="0"/>
                  </a:cubicBezTo>
                  <a:close/>
                  <a:moveTo>
                    <a:pt x="5347" y="0"/>
                  </a:moveTo>
                  <a:lnTo>
                    <a:pt x="5352" y="0"/>
                  </a:lnTo>
                  <a:cubicBezTo>
                    <a:pt x="5353" y="0"/>
                    <a:pt x="5355" y="1"/>
                    <a:pt x="5355" y="3"/>
                  </a:cubicBezTo>
                  <a:cubicBezTo>
                    <a:pt x="5355" y="4"/>
                    <a:pt x="5353" y="5"/>
                    <a:pt x="5352" y="5"/>
                  </a:cubicBezTo>
                  <a:lnTo>
                    <a:pt x="5347" y="5"/>
                  </a:lnTo>
                  <a:cubicBezTo>
                    <a:pt x="5345" y="5"/>
                    <a:pt x="5344" y="4"/>
                    <a:pt x="5344" y="3"/>
                  </a:cubicBezTo>
                  <a:cubicBezTo>
                    <a:pt x="5344" y="1"/>
                    <a:pt x="5345" y="0"/>
                    <a:pt x="5347" y="0"/>
                  </a:cubicBezTo>
                  <a:close/>
                  <a:moveTo>
                    <a:pt x="5363" y="0"/>
                  </a:moveTo>
                  <a:lnTo>
                    <a:pt x="5368" y="0"/>
                  </a:lnTo>
                  <a:cubicBezTo>
                    <a:pt x="5369" y="0"/>
                    <a:pt x="5371" y="1"/>
                    <a:pt x="5371" y="3"/>
                  </a:cubicBezTo>
                  <a:cubicBezTo>
                    <a:pt x="5371" y="4"/>
                    <a:pt x="5369" y="5"/>
                    <a:pt x="5368" y="5"/>
                  </a:cubicBezTo>
                  <a:lnTo>
                    <a:pt x="5363" y="5"/>
                  </a:lnTo>
                  <a:cubicBezTo>
                    <a:pt x="5361" y="5"/>
                    <a:pt x="5360" y="4"/>
                    <a:pt x="5360" y="3"/>
                  </a:cubicBezTo>
                  <a:cubicBezTo>
                    <a:pt x="5360" y="1"/>
                    <a:pt x="5361" y="0"/>
                    <a:pt x="5363" y="0"/>
                  </a:cubicBezTo>
                  <a:close/>
                  <a:moveTo>
                    <a:pt x="5379" y="0"/>
                  </a:moveTo>
                  <a:lnTo>
                    <a:pt x="5384" y="0"/>
                  </a:lnTo>
                  <a:cubicBezTo>
                    <a:pt x="5385" y="0"/>
                    <a:pt x="5387" y="1"/>
                    <a:pt x="5387" y="3"/>
                  </a:cubicBezTo>
                  <a:cubicBezTo>
                    <a:pt x="5387" y="4"/>
                    <a:pt x="5385" y="5"/>
                    <a:pt x="5384" y="5"/>
                  </a:cubicBezTo>
                  <a:lnTo>
                    <a:pt x="5379" y="5"/>
                  </a:lnTo>
                  <a:cubicBezTo>
                    <a:pt x="5377" y="5"/>
                    <a:pt x="5376" y="4"/>
                    <a:pt x="5376" y="3"/>
                  </a:cubicBezTo>
                  <a:cubicBezTo>
                    <a:pt x="5376" y="1"/>
                    <a:pt x="5377" y="0"/>
                    <a:pt x="5379" y="0"/>
                  </a:cubicBezTo>
                  <a:close/>
                  <a:moveTo>
                    <a:pt x="5395" y="0"/>
                  </a:moveTo>
                  <a:lnTo>
                    <a:pt x="5400" y="0"/>
                  </a:lnTo>
                  <a:cubicBezTo>
                    <a:pt x="5401" y="0"/>
                    <a:pt x="5403" y="1"/>
                    <a:pt x="5403" y="3"/>
                  </a:cubicBezTo>
                  <a:cubicBezTo>
                    <a:pt x="5403" y="4"/>
                    <a:pt x="5401" y="5"/>
                    <a:pt x="5400" y="5"/>
                  </a:cubicBezTo>
                  <a:lnTo>
                    <a:pt x="5395" y="5"/>
                  </a:lnTo>
                  <a:cubicBezTo>
                    <a:pt x="5393" y="5"/>
                    <a:pt x="5392" y="4"/>
                    <a:pt x="5392" y="3"/>
                  </a:cubicBezTo>
                  <a:cubicBezTo>
                    <a:pt x="5392" y="1"/>
                    <a:pt x="5393" y="0"/>
                    <a:pt x="5395" y="0"/>
                  </a:cubicBezTo>
                  <a:close/>
                  <a:moveTo>
                    <a:pt x="5411" y="0"/>
                  </a:moveTo>
                  <a:lnTo>
                    <a:pt x="5416" y="0"/>
                  </a:lnTo>
                  <a:cubicBezTo>
                    <a:pt x="5417" y="0"/>
                    <a:pt x="5419" y="1"/>
                    <a:pt x="5419" y="3"/>
                  </a:cubicBezTo>
                  <a:cubicBezTo>
                    <a:pt x="5419" y="4"/>
                    <a:pt x="5417" y="5"/>
                    <a:pt x="5416" y="5"/>
                  </a:cubicBezTo>
                  <a:lnTo>
                    <a:pt x="5411" y="5"/>
                  </a:lnTo>
                  <a:cubicBezTo>
                    <a:pt x="5409" y="5"/>
                    <a:pt x="5408" y="4"/>
                    <a:pt x="5408" y="3"/>
                  </a:cubicBezTo>
                  <a:cubicBezTo>
                    <a:pt x="5408" y="1"/>
                    <a:pt x="5409" y="0"/>
                    <a:pt x="5411" y="0"/>
                  </a:cubicBezTo>
                  <a:close/>
                  <a:moveTo>
                    <a:pt x="5427" y="0"/>
                  </a:moveTo>
                  <a:lnTo>
                    <a:pt x="5432" y="0"/>
                  </a:lnTo>
                  <a:cubicBezTo>
                    <a:pt x="5433" y="0"/>
                    <a:pt x="5435" y="1"/>
                    <a:pt x="5435" y="3"/>
                  </a:cubicBezTo>
                  <a:cubicBezTo>
                    <a:pt x="5435" y="4"/>
                    <a:pt x="5433" y="5"/>
                    <a:pt x="5432" y="5"/>
                  </a:cubicBezTo>
                  <a:lnTo>
                    <a:pt x="5427" y="5"/>
                  </a:lnTo>
                  <a:cubicBezTo>
                    <a:pt x="5425" y="5"/>
                    <a:pt x="5424" y="4"/>
                    <a:pt x="5424" y="3"/>
                  </a:cubicBezTo>
                  <a:cubicBezTo>
                    <a:pt x="5424" y="1"/>
                    <a:pt x="5425" y="0"/>
                    <a:pt x="5427" y="0"/>
                  </a:cubicBezTo>
                  <a:close/>
                  <a:moveTo>
                    <a:pt x="5443" y="0"/>
                  </a:moveTo>
                  <a:lnTo>
                    <a:pt x="5448" y="0"/>
                  </a:lnTo>
                  <a:cubicBezTo>
                    <a:pt x="5449" y="0"/>
                    <a:pt x="5451" y="1"/>
                    <a:pt x="5451" y="3"/>
                  </a:cubicBezTo>
                  <a:cubicBezTo>
                    <a:pt x="5451" y="4"/>
                    <a:pt x="5449" y="5"/>
                    <a:pt x="5448" y="5"/>
                  </a:cubicBezTo>
                  <a:lnTo>
                    <a:pt x="5443" y="5"/>
                  </a:lnTo>
                  <a:cubicBezTo>
                    <a:pt x="5441" y="5"/>
                    <a:pt x="5440" y="4"/>
                    <a:pt x="5440" y="3"/>
                  </a:cubicBezTo>
                  <a:cubicBezTo>
                    <a:pt x="5440" y="1"/>
                    <a:pt x="5441" y="0"/>
                    <a:pt x="5443" y="0"/>
                  </a:cubicBezTo>
                  <a:close/>
                  <a:moveTo>
                    <a:pt x="5459" y="0"/>
                  </a:moveTo>
                  <a:lnTo>
                    <a:pt x="5464" y="0"/>
                  </a:lnTo>
                  <a:cubicBezTo>
                    <a:pt x="5465" y="0"/>
                    <a:pt x="5467" y="1"/>
                    <a:pt x="5467" y="3"/>
                  </a:cubicBezTo>
                  <a:cubicBezTo>
                    <a:pt x="5467" y="4"/>
                    <a:pt x="5465" y="5"/>
                    <a:pt x="5464" y="5"/>
                  </a:cubicBezTo>
                  <a:lnTo>
                    <a:pt x="5459" y="5"/>
                  </a:lnTo>
                  <a:cubicBezTo>
                    <a:pt x="5457" y="5"/>
                    <a:pt x="5456" y="4"/>
                    <a:pt x="5456" y="3"/>
                  </a:cubicBezTo>
                  <a:cubicBezTo>
                    <a:pt x="5456" y="1"/>
                    <a:pt x="5457" y="0"/>
                    <a:pt x="5459" y="0"/>
                  </a:cubicBezTo>
                  <a:close/>
                  <a:moveTo>
                    <a:pt x="5475" y="0"/>
                  </a:moveTo>
                  <a:lnTo>
                    <a:pt x="5480" y="0"/>
                  </a:lnTo>
                  <a:cubicBezTo>
                    <a:pt x="5481" y="0"/>
                    <a:pt x="5483" y="1"/>
                    <a:pt x="5483" y="3"/>
                  </a:cubicBezTo>
                  <a:cubicBezTo>
                    <a:pt x="5483" y="4"/>
                    <a:pt x="5481" y="5"/>
                    <a:pt x="5480" y="5"/>
                  </a:cubicBezTo>
                  <a:lnTo>
                    <a:pt x="5475" y="5"/>
                  </a:lnTo>
                  <a:cubicBezTo>
                    <a:pt x="5473" y="5"/>
                    <a:pt x="5472" y="4"/>
                    <a:pt x="5472" y="3"/>
                  </a:cubicBezTo>
                  <a:cubicBezTo>
                    <a:pt x="5472" y="1"/>
                    <a:pt x="5473" y="0"/>
                    <a:pt x="5475" y="0"/>
                  </a:cubicBezTo>
                  <a:close/>
                  <a:moveTo>
                    <a:pt x="5491" y="0"/>
                  </a:moveTo>
                  <a:lnTo>
                    <a:pt x="5496" y="0"/>
                  </a:lnTo>
                  <a:cubicBezTo>
                    <a:pt x="5497" y="0"/>
                    <a:pt x="5499" y="1"/>
                    <a:pt x="5499" y="3"/>
                  </a:cubicBezTo>
                  <a:cubicBezTo>
                    <a:pt x="5499" y="4"/>
                    <a:pt x="5497" y="5"/>
                    <a:pt x="5496" y="5"/>
                  </a:cubicBezTo>
                  <a:lnTo>
                    <a:pt x="5491" y="5"/>
                  </a:lnTo>
                  <a:cubicBezTo>
                    <a:pt x="5489" y="5"/>
                    <a:pt x="5488" y="4"/>
                    <a:pt x="5488" y="3"/>
                  </a:cubicBezTo>
                  <a:cubicBezTo>
                    <a:pt x="5488" y="1"/>
                    <a:pt x="5489" y="0"/>
                    <a:pt x="5491" y="0"/>
                  </a:cubicBezTo>
                  <a:close/>
                  <a:moveTo>
                    <a:pt x="5507" y="0"/>
                  </a:moveTo>
                  <a:lnTo>
                    <a:pt x="5512" y="0"/>
                  </a:lnTo>
                  <a:cubicBezTo>
                    <a:pt x="5513" y="0"/>
                    <a:pt x="5515" y="1"/>
                    <a:pt x="5515" y="3"/>
                  </a:cubicBezTo>
                  <a:cubicBezTo>
                    <a:pt x="5515" y="4"/>
                    <a:pt x="5513" y="5"/>
                    <a:pt x="5512" y="5"/>
                  </a:cubicBezTo>
                  <a:lnTo>
                    <a:pt x="5507" y="5"/>
                  </a:lnTo>
                  <a:cubicBezTo>
                    <a:pt x="5505" y="5"/>
                    <a:pt x="5504" y="4"/>
                    <a:pt x="5504" y="3"/>
                  </a:cubicBezTo>
                  <a:cubicBezTo>
                    <a:pt x="5504" y="1"/>
                    <a:pt x="5505" y="0"/>
                    <a:pt x="5507" y="0"/>
                  </a:cubicBezTo>
                  <a:close/>
                  <a:moveTo>
                    <a:pt x="5523" y="0"/>
                  </a:moveTo>
                  <a:lnTo>
                    <a:pt x="5528" y="0"/>
                  </a:lnTo>
                  <a:cubicBezTo>
                    <a:pt x="5529" y="0"/>
                    <a:pt x="5531" y="1"/>
                    <a:pt x="5531" y="3"/>
                  </a:cubicBezTo>
                  <a:cubicBezTo>
                    <a:pt x="5531" y="4"/>
                    <a:pt x="5529" y="5"/>
                    <a:pt x="5528" y="5"/>
                  </a:cubicBezTo>
                  <a:lnTo>
                    <a:pt x="5523" y="5"/>
                  </a:lnTo>
                  <a:cubicBezTo>
                    <a:pt x="5521" y="5"/>
                    <a:pt x="5520" y="4"/>
                    <a:pt x="5520" y="3"/>
                  </a:cubicBezTo>
                  <a:cubicBezTo>
                    <a:pt x="5520" y="1"/>
                    <a:pt x="5521" y="0"/>
                    <a:pt x="5523" y="0"/>
                  </a:cubicBezTo>
                  <a:close/>
                  <a:moveTo>
                    <a:pt x="5539" y="0"/>
                  </a:moveTo>
                  <a:lnTo>
                    <a:pt x="5544" y="0"/>
                  </a:lnTo>
                  <a:cubicBezTo>
                    <a:pt x="5545" y="0"/>
                    <a:pt x="5547" y="1"/>
                    <a:pt x="5547" y="3"/>
                  </a:cubicBezTo>
                  <a:cubicBezTo>
                    <a:pt x="5547" y="4"/>
                    <a:pt x="5545" y="5"/>
                    <a:pt x="5544" y="5"/>
                  </a:cubicBezTo>
                  <a:lnTo>
                    <a:pt x="5539" y="5"/>
                  </a:lnTo>
                  <a:cubicBezTo>
                    <a:pt x="5537" y="5"/>
                    <a:pt x="5536" y="4"/>
                    <a:pt x="5536" y="3"/>
                  </a:cubicBezTo>
                  <a:cubicBezTo>
                    <a:pt x="5536" y="1"/>
                    <a:pt x="5537" y="0"/>
                    <a:pt x="5539" y="0"/>
                  </a:cubicBezTo>
                  <a:close/>
                  <a:moveTo>
                    <a:pt x="5555" y="0"/>
                  </a:moveTo>
                  <a:lnTo>
                    <a:pt x="5560" y="0"/>
                  </a:lnTo>
                  <a:cubicBezTo>
                    <a:pt x="5561" y="0"/>
                    <a:pt x="5563" y="1"/>
                    <a:pt x="5563" y="3"/>
                  </a:cubicBezTo>
                  <a:cubicBezTo>
                    <a:pt x="5563" y="4"/>
                    <a:pt x="5561" y="5"/>
                    <a:pt x="5560" y="5"/>
                  </a:cubicBezTo>
                  <a:lnTo>
                    <a:pt x="5555" y="5"/>
                  </a:lnTo>
                  <a:cubicBezTo>
                    <a:pt x="5553" y="5"/>
                    <a:pt x="5552" y="4"/>
                    <a:pt x="5552" y="3"/>
                  </a:cubicBezTo>
                  <a:cubicBezTo>
                    <a:pt x="5552" y="1"/>
                    <a:pt x="5553" y="0"/>
                    <a:pt x="5555" y="0"/>
                  </a:cubicBezTo>
                  <a:close/>
                  <a:moveTo>
                    <a:pt x="5571" y="0"/>
                  </a:moveTo>
                  <a:lnTo>
                    <a:pt x="5576" y="0"/>
                  </a:lnTo>
                  <a:cubicBezTo>
                    <a:pt x="5577" y="0"/>
                    <a:pt x="5579" y="1"/>
                    <a:pt x="5579" y="3"/>
                  </a:cubicBezTo>
                  <a:cubicBezTo>
                    <a:pt x="5579" y="4"/>
                    <a:pt x="5577" y="5"/>
                    <a:pt x="5576" y="5"/>
                  </a:cubicBezTo>
                  <a:lnTo>
                    <a:pt x="5571" y="5"/>
                  </a:lnTo>
                  <a:cubicBezTo>
                    <a:pt x="5569" y="5"/>
                    <a:pt x="5568" y="4"/>
                    <a:pt x="5568" y="3"/>
                  </a:cubicBezTo>
                  <a:cubicBezTo>
                    <a:pt x="5568" y="1"/>
                    <a:pt x="5569" y="0"/>
                    <a:pt x="5571" y="0"/>
                  </a:cubicBezTo>
                  <a:close/>
                  <a:moveTo>
                    <a:pt x="5587" y="0"/>
                  </a:moveTo>
                  <a:lnTo>
                    <a:pt x="5592" y="0"/>
                  </a:lnTo>
                  <a:cubicBezTo>
                    <a:pt x="5593" y="0"/>
                    <a:pt x="5595" y="1"/>
                    <a:pt x="5595" y="3"/>
                  </a:cubicBezTo>
                  <a:cubicBezTo>
                    <a:pt x="5595" y="4"/>
                    <a:pt x="5593" y="5"/>
                    <a:pt x="5592" y="5"/>
                  </a:cubicBezTo>
                  <a:lnTo>
                    <a:pt x="5587" y="5"/>
                  </a:lnTo>
                  <a:cubicBezTo>
                    <a:pt x="5585" y="5"/>
                    <a:pt x="5584" y="4"/>
                    <a:pt x="5584" y="3"/>
                  </a:cubicBezTo>
                  <a:cubicBezTo>
                    <a:pt x="5584" y="1"/>
                    <a:pt x="5585" y="0"/>
                    <a:pt x="5587" y="0"/>
                  </a:cubicBezTo>
                  <a:close/>
                  <a:moveTo>
                    <a:pt x="5603" y="0"/>
                  </a:moveTo>
                  <a:lnTo>
                    <a:pt x="5608" y="0"/>
                  </a:lnTo>
                  <a:cubicBezTo>
                    <a:pt x="5609" y="0"/>
                    <a:pt x="5611" y="1"/>
                    <a:pt x="5611" y="3"/>
                  </a:cubicBezTo>
                  <a:cubicBezTo>
                    <a:pt x="5611" y="4"/>
                    <a:pt x="5609" y="5"/>
                    <a:pt x="5608" y="5"/>
                  </a:cubicBezTo>
                  <a:lnTo>
                    <a:pt x="5603" y="5"/>
                  </a:lnTo>
                  <a:cubicBezTo>
                    <a:pt x="5601" y="5"/>
                    <a:pt x="5600" y="4"/>
                    <a:pt x="5600" y="3"/>
                  </a:cubicBezTo>
                  <a:cubicBezTo>
                    <a:pt x="5600" y="1"/>
                    <a:pt x="5601" y="0"/>
                    <a:pt x="5603" y="0"/>
                  </a:cubicBezTo>
                  <a:close/>
                  <a:moveTo>
                    <a:pt x="5619" y="0"/>
                  </a:moveTo>
                  <a:lnTo>
                    <a:pt x="5624" y="0"/>
                  </a:lnTo>
                  <a:cubicBezTo>
                    <a:pt x="5625" y="0"/>
                    <a:pt x="5627" y="1"/>
                    <a:pt x="5627" y="3"/>
                  </a:cubicBezTo>
                  <a:cubicBezTo>
                    <a:pt x="5627" y="4"/>
                    <a:pt x="5625" y="5"/>
                    <a:pt x="5624" y="5"/>
                  </a:cubicBezTo>
                  <a:lnTo>
                    <a:pt x="5619" y="5"/>
                  </a:lnTo>
                  <a:cubicBezTo>
                    <a:pt x="5617" y="5"/>
                    <a:pt x="5616" y="4"/>
                    <a:pt x="5616" y="3"/>
                  </a:cubicBezTo>
                  <a:cubicBezTo>
                    <a:pt x="5616" y="1"/>
                    <a:pt x="5617" y="0"/>
                    <a:pt x="5619" y="0"/>
                  </a:cubicBezTo>
                  <a:close/>
                  <a:moveTo>
                    <a:pt x="5635" y="0"/>
                  </a:moveTo>
                  <a:lnTo>
                    <a:pt x="5640" y="0"/>
                  </a:lnTo>
                  <a:cubicBezTo>
                    <a:pt x="5641" y="0"/>
                    <a:pt x="5643" y="1"/>
                    <a:pt x="5643" y="3"/>
                  </a:cubicBezTo>
                  <a:cubicBezTo>
                    <a:pt x="5643" y="4"/>
                    <a:pt x="5641" y="5"/>
                    <a:pt x="5640" y="5"/>
                  </a:cubicBezTo>
                  <a:lnTo>
                    <a:pt x="5635" y="5"/>
                  </a:lnTo>
                  <a:cubicBezTo>
                    <a:pt x="5633" y="5"/>
                    <a:pt x="5632" y="4"/>
                    <a:pt x="5632" y="3"/>
                  </a:cubicBezTo>
                  <a:cubicBezTo>
                    <a:pt x="5632" y="1"/>
                    <a:pt x="5633" y="0"/>
                    <a:pt x="5635" y="0"/>
                  </a:cubicBezTo>
                  <a:close/>
                  <a:moveTo>
                    <a:pt x="5651" y="0"/>
                  </a:moveTo>
                  <a:lnTo>
                    <a:pt x="5656" y="0"/>
                  </a:lnTo>
                  <a:cubicBezTo>
                    <a:pt x="5657" y="0"/>
                    <a:pt x="5659" y="1"/>
                    <a:pt x="5659" y="3"/>
                  </a:cubicBezTo>
                  <a:cubicBezTo>
                    <a:pt x="5659" y="4"/>
                    <a:pt x="5657" y="5"/>
                    <a:pt x="5656" y="5"/>
                  </a:cubicBezTo>
                  <a:lnTo>
                    <a:pt x="5651" y="5"/>
                  </a:lnTo>
                  <a:cubicBezTo>
                    <a:pt x="5649" y="5"/>
                    <a:pt x="5648" y="4"/>
                    <a:pt x="5648" y="3"/>
                  </a:cubicBezTo>
                  <a:cubicBezTo>
                    <a:pt x="5648" y="1"/>
                    <a:pt x="5649" y="0"/>
                    <a:pt x="5651" y="0"/>
                  </a:cubicBezTo>
                  <a:close/>
                  <a:moveTo>
                    <a:pt x="5667" y="0"/>
                  </a:moveTo>
                  <a:lnTo>
                    <a:pt x="5672" y="0"/>
                  </a:lnTo>
                  <a:cubicBezTo>
                    <a:pt x="5673" y="0"/>
                    <a:pt x="5675" y="1"/>
                    <a:pt x="5675" y="3"/>
                  </a:cubicBezTo>
                  <a:cubicBezTo>
                    <a:pt x="5675" y="4"/>
                    <a:pt x="5673" y="5"/>
                    <a:pt x="5672" y="5"/>
                  </a:cubicBezTo>
                  <a:lnTo>
                    <a:pt x="5667" y="5"/>
                  </a:lnTo>
                  <a:cubicBezTo>
                    <a:pt x="5665" y="5"/>
                    <a:pt x="5664" y="4"/>
                    <a:pt x="5664" y="3"/>
                  </a:cubicBezTo>
                  <a:cubicBezTo>
                    <a:pt x="5664" y="1"/>
                    <a:pt x="5665" y="0"/>
                    <a:pt x="5667" y="0"/>
                  </a:cubicBezTo>
                  <a:close/>
                  <a:moveTo>
                    <a:pt x="5683" y="0"/>
                  </a:moveTo>
                  <a:lnTo>
                    <a:pt x="5688" y="0"/>
                  </a:lnTo>
                  <a:cubicBezTo>
                    <a:pt x="5689" y="0"/>
                    <a:pt x="5691" y="1"/>
                    <a:pt x="5691" y="3"/>
                  </a:cubicBezTo>
                  <a:cubicBezTo>
                    <a:pt x="5691" y="4"/>
                    <a:pt x="5689" y="5"/>
                    <a:pt x="5688" y="5"/>
                  </a:cubicBezTo>
                  <a:lnTo>
                    <a:pt x="5683" y="5"/>
                  </a:lnTo>
                  <a:cubicBezTo>
                    <a:pt x="5681" y="5"/>
                    <a:pt x="5680" y="4"/>
                    <a:pt x="5680" y="3"/>
                  </a:cubicBezTo>
                  <a:cubicBezTo>
                    <a:pt x="5680" y="1"/>
                    <a:pt x="5681" y="0"/>
                    <a:pt x="5683" y="0"/>
                  </a:cubicBezTo>
                  <a:close/>
                  <a:moveTo>
                    <a:pt x="5699" y="0"/>
                  </a:moveTo>
                  <a:lnTo>
                    <a:pt x="5704" y="0"/>
                  </a:lnTo>
                  <a:cubicBezTo>
                    <a:pt x="5705" y="0"/>
                    <a:pt x="5707" y="1"/>
                    <a:pt x="5707" y="3"/>
                  </a:cubicBezTo>
                  <a:cubicBezTo>
                    <a:pt x="5707" y="4"/>
                    <a:pt x="5705" y="5"/>
                    <a:pt x="5704" y="5"/>
                  </a:cubicBezTo>
                  <a:lnTo>
                    <a:pt x="5699" y="5"/>
                  </a:lnTo>
                  <a:cubicBezTo>
                    <a:pt x="5697" y="5"/>
                    <a:pt x="5696" y="4"/>
                    <a:pt x="5696" y="3"/>
                  </a:cubicBezTo>
                  <a:cubicBezTo>
                    <a:pt x="5696" y="1"/>
                    <a:pt x="5697" y="0"/>
                    <a:pt x="5699" y="0"/>
                  </a:cubicBezTo>
                  <a:close/>
                  <a:moveTo>
                    <a:pt x="5715" y="0"/>
                  </a:moveTo>
                  <a:lnTo>
                    <a:pt x="5720" y="0"/>
                  </a:lnTo>
                  <a:cubicBezTo>
                    <a:pt x="5721" y="0"/>
                    <a:pt x="5723" y="1"/>
                    <a:pt x="5723" y="3"/>
                  </a:cubicBezTo>
                  <a:cubicBezTo>
                    <a:pt x="5723" y="4"/>
                    <a:pt x="5721" y="5"/>
                    <a:pt x="5720" y="5"/>
                  </a:cubicBezTo>
                  <a:lnTo>
                    <a:pt x="5715" y="5"/>
                  </a:lnTo>
                  <a:cubicBezTo>
                    <a:pt x="5713" y="5"/>
                    <a:pt x="5712" y="4"/>
                    <a:pt x="5712" y="3"/>
                  </a:cubicBezTo>
                  <a:cubicBezTo>
                    <a:pt x="5712" y="1"/>
                    <a:pt x="5713" y="0"/>
                    <a:pt x="5715" y="0"/>
                  </a:cubicBezTo>
                  <a:close/>
                  <a:moveTo>
                    <a:pt x="5731" y="0"/>
                  </a:moveTo>
                  <a:lnTo>
                    <a:pt x="5736" y="0"/>
                  </a:lnTo>
                  <a:cubicBezTo>
                    <a:pt x="5737" y="0"/>
                    <a:pt x="5739" y="1"/>
                    <a:pt x="5739" y="3"/>
                  </a:cubicBezTo>
                  <a:cubicBezTo>
                    <a:pt x="5739" y="4"/>
                    <a:pt x="5737" y="5"/>
                    <a:pt x="5736" y="5"/>
                  </a:cubicBezTo>
                  <a:lnTo>
                    <a:pt x="5731" y="5"/>
                  </a:lnTo>
                  <a:cubicBezTo>
                    <a:pt x="5729" y="5"/>
                    <a:pt x="5728" y="4"/>
                    <a:pt x="5728" y="3"/>
                  </a:cubicBezTo>
                  <a:cubicBezTo>
                    <a:pt x="5728" y="1"/>
                    <a:pt x="5729" y="0"/>
                    <a:pt x="5731" y="0"/>
                  </a:cubicBezTo>
                  <a:close/>
                  <a:moveTo>
                    <a:pt x="5747" y="0"/>
                  </a:moveTo>
                  <a:lnTo>
                    <a:pt x="5752" y="0"/>
                  </a:lnTo>
                  <a:cubicBezTo>
                    <a:pt x="5753" y="0"/>
                    <a:pt x="5755" y="1"/>
                    <a:pt x="5755" y="3"/>
                  </a:cubicBezTo>
                  <a:cubicBezTo>
                    <a:pt x="5755" y="4"/>
                    <a:pt x="5753" y="5"/>
                    <a:pt x="5752" y="5"/>
                  </a:cubicBezTo>
                  <a:lnTo>
                    <a:pt x="5747" y="5"/>
                  </a:lnTo>
                  <a:cubicBezTo>
                    <a:pt x="5745" y="5"/>
                    <a:pt x="5744" y="4"/>
                    <a:pt x="5744" y="3"/>
                  </a:cubicBezTo>
                  <a:cubicBezTo>
                    <a:pt x="5744" y="1"/>
                    <a:pt x="5745" y="0"/>
                    <a:pt x="5747" y="0"/>
                  </a:cubicBezTo>
                  <a:close/>
                  <a:moveTo>
                    <a:pt x="5763" y="0"/>
                  </a:moveTo>
                  <a:lnTo>
                    <a:pt x="5768" y="0"/>
                  </a:lnTo>
                  <a:cubicBezTo>
                    <a:pt x="5769" y="0"/>
                    <a:pt x="5771" y="1"/>
                    <a:pt x="5771" y="3"/>
                  </a:cubicBezTo>
                  <a:cubicBezTo>
                    <a:pt x="5771" y="4"/>
                    <a:pt x="5769" y="5"/>
                    <a:pt x="5768" y="5"/>
                  </a:cubicBezTo>
                  <a:lnTo>
                    <a:pt x="5763" y="5"/>
                  </a:lnTo>
                  <a:cubicBezTo>
                    <a:pt x="5761" y="5"/>
                    <a:pt x="5760" y="4"/>
                    <a:pt x="5760" y="3"/>
                  </a:cubicBezTo>
                  <a:cubicBezTo>
                    <a:pt x="5760" y="1"/>
                    <a:pt x="5761" y="0"/>
                    <a:pt x="5763" y="0"/>
                  </a:cubicBezTo>
                  <a:close/>
                  <a:moveTo>
                    <a:pt x="5779" y="0"/>
                  </a:moveTo>
                  <a:lnTo>
                    <a:pt x="5784" y="0"/>
                  </a:lnTo>
                  <a:cubicBezTo>
                    <a:pt x="5785" y="0"/>
                    <a:pt x="5787" y="1"/>
                    <a:pt x="5787" y="3"/>
                  </a:cubicBezTo>
                  <a:cubicBezTo>
                    <a:pt x="5787" y="4"/>
                    <a:pt x="5785" y="5"/>
                    <a:pt x="5784" y="5"/>
                  </a:cubicBezTo>
                  <a:lnTo>
                    <a:pt x="5779" y="5"/>
                  </a:lnTo>
                  <a:cubicBezTo>
                    <a:pt x="5777" y="5"/>
                    <a:pt x="5776" y="4"/>
                    <a:pt x="5776" y="3"/>
                  </a:cubicBezTo>
                  <a:cubicBezTo>
                    <a:pt x="5776" y="1"/>
                    <a:pt x="5777" y="0"/>
                    <a:pt x="5779" y="0"/>
                  </a:cubicBezTo>
                  <a:close/>
                  <a:moveTo>
                    <a:pt x="5795" y="0"/>
                  </a:moveTo>
                  <a:lnTo>
                    <a:pt x="5800" y="0"/>
                  </a:lnTo>
                  <a:cubicBezTo>
                    <a:pt x="5801" y="0"/>
                    <a:pt x="5803" y="1"/>
                    <a:pt x="5803" y="3"/>
                  </a:cubicBezTo>
                  <a:cubicBezTo>
                    <a:pt x="5803" y="4"/>
                    <a:pt x="5801" y="5"/>
                    <a:pt x="5800" y="5"/>
                  </a:cubicBezTo>
                  <a:lnTo>
                    <a:pt x="5795" y="5"/>
                  </a:lnTo>
                  <a:cubicBezTo>
                    <a:pt x="5793" y="5"/>
                    <a:pt x="5792" y="4"/>
                    <a:pt x="5792" y="3"/>
                  </a:cubicBezTo>
                  <a:cubicBezTo>
                    <a:pt x="5792" y="1"/>
                    <a:pt x="5793" y="0"/>
                    <a:pt x="5795" y="0"/>
                  </a:cubicBezTo>
                  <a:close/>
                  <a:moveTo>
                    <a:pt x="5811" y="0"/>
                  </a:moveTo>
                  <a:lnTo>
                    <a:pt x="5816" y="0"/>
                  </a:lnTo>
                  <a:cubicBezTo>
                    <a:pt x="5817" y="0"/>
                    <a:pt x="5819" y="1"/>
                    <a:pt x="5819" y="3"/>
                  </a:cubicBezTo>
                  <a:cubicBezTo>
                    <a:pt x="5819" y="4"/>
                    <a:pt x="5817" y="5"/>
                    <a:pt x="5816" y="5"/>
                  </a:cubicBezTo>
                  <a:lnTo>
                    <a:pt x="5811" y="5"/>
                  </a:lnTo>
                  <a:cubicBezTo>
                    <a:pt x="5809" y="5"/>
                    <a:pt x="5808" y="4"/>
                    <a:pt x="5808" y="3"/>
                  </a:cubicBezTo>
                  <a:cubicBezTo>
                    <a:pt x="5808" y="1"/>
                    <a:pt x="5809" y="0"/>
                    <a:pt x="5811" y="0"/>
                  </a:cubicBezTo>
                  <a:close/>
                  <a:moveTo>
                    <a:pt x="5827" y="0"/>
                  </a:moveTo>
                  <a:lnTo>
                    <a:pt x="5832" y="0"/>
                  </a:lnTo>
                  <a:cubicBezTo>
                    <a:pt x="5833" y="0"/>
                    <a:pt x="5835" y="1"/>
                    <a:pt x="5835" y="3"/>
                  </a:cubicBezTo>
                  <a:cubicBezTo>
                    <a:pt x="5835" y="4"/>
                    <a:pt x="5833" y="5"/>
                    <a:pt x="5832" y="5"/>
                  </a:cubicBezTo>
                  <a:lnTo>
                    <a:pt x="5827" y="5"/>
                  </a:lnTo>
                  <a:cubicBezTo>
                    <a:pt x="5825" y="5"/>
                    <a:pt x="5824" y="4"/>
                    <a:pt x="5824" y="3"/>
                  </a:cubicBezTo>
                  <a:cubicBezTo>
                    <a:pt x="5824" y="1"/>
                    <a:pt x="5825" y="0"/>
                    <a:pt x="5827" y="0"/>
                  </a:cubicBezTo>
                  <a:close/>
                  <a:moveTo>
                    <a:pt x="5843" y="0"/>
                  </a:moveTo>
                  <a:lnTo>
                    <a:pt x="5848" y="0"/>
                  </a:lnTo>
                  <a:cubicBezTo>
                    <a:pt x="5849" y="0"/>
                    <a:pt x="5851" y="1"/>
                    <a:pt x="5851" y="3"/>
                  </a:cubicBezTo>
                  <a:cubicBezTo>
                    <a:pt x="5851" y="4"/>
                    <a:pt x="5849" y="5"/>
                    <a:pt x="5848" y="5"/>
                  </a:cubicBezTo>
                  <a:lnTo>
                    <a:pt x="5843" y="5"/>
                  </a:lnTo>
                  <a:cubicBezTo>
                    <a:pt x="5841" y="5"/>
                    <a:pt x="5840" y="4"/>
                    <a:pt x="5840" y="3"/>
                  </a:cubicBezTo>
                  <a:cubicBezTo>
                    <a:pt x="5840" y="1"/>
                    <a:pt x="5841" y="0"/>
                    <a:pt x="5843" y="0"/>
                  </a:cubicBezTo>
                  <a:close/>
                  <a:moveTo>
                    <a:pt x="5859" y="0"/>
                  </a:moveTo>
                  <a:lnTo>
                    <a:pt x="5864" y="0"/>
                  </a:lnTo>
                  <a:cubicBezTo>
                    <a:pt x="5865" y="0"/>
                    <a:pt x="5867" y="1"/>
                    <a:pt x="5867" y="3"/>
                  </a:cubicBezTo>
                  <a:cubicBezTo>
                    <a:pt x="5867" y="4"/>
                    <a:pt x="5865" y="5"/>
                    <a:pt x="5864" y="5"/>
                  </a:cubicBezTo>
                  <a:lnTo>
                    <a:pt x="5859" y="5"/>
                  </a:lnTo>
                  <a:cubicBezTo>
                    <a:pt x="5857" y="5"/>
                    <a:pt x="5856" y="4"/>
                    <a:pt x="5856" y="3"/>
                  </a:cubicBezTo>
                  <a:cubicBezTo>
                    <a:pt x="5856" y="1"/>
                    <a:pt x="5857" y="0"/>
                    <a:pt x="5859" y="0"/>
                  </a:cubicBezTo>
                  <a:close/>
                  <a:moveTo>
                    <a:pt x="5875" y="0"/>
                  </a:moveTo>
                  <a:lnTo>
                    <a:pt x="5880" y="0"/>
                  </a:lnTo>
                  <a:cubicBezTo>
                    <a:pt x="5881" y="0"/>
                    <a:pt x="5883" y="1"/>
                    <a:pt x="5883" y="3"/>
                  </a:cubicBezTo>
                  <a:cubicBezTo>
                    <a:pt x="5883" y="4"/>
                    <a:pt x="5881" y="5"/>
                    <a:pt x="5880" y="5"/>
                  </a:cubicBezTo>
                  <a:lnTo>
                    <a:pt x="5875" y="5"/>
                  </a:lnTo>
                  <a:cubicBezTo>
                    <a:pt x="5873" y="5"/>
                    <a:pt x="5872" y="4"/>
                    <a:pt x="5872" y="3"/>
                  </a:cubicBezTo>
                  <a:cubicBezTo>
                    <a:pt x="5872" y="1"/>
                    <a:pt x="5873" y="0"/>
                    <a:pt x="5875" y="0"/>
                  </a:cubicBezTo>
                  <a:close/>
                  <a:moveTo>
                    <a:pt x="5891" y="0"/>
                  </a:moveTo>
                  <a:lnTo>
                    <a:pt x="5896" y="0"/>
                  </a:lnTo>
                  <a:cubicBezTo>
                    <a:pt x="5897" y="0"/>
                    <a:pt x="5899" y="1"/>
                    <a:pt x="5899" y="3"/>
                  </a:cubicBezTo>
                  <a:cubicBezTo>
                    <a:pt x="5899" y="4"/>
                    <a:pt x="5897" y="5"/>
                    <a:pt x="5896" y="5"/>
                  </a:cubicBezTo>
                  <a:lnTo>
                    <a:pt x="5891" y="5"/>
                  </a:lnTo>
                  <a:cubicBezTo>
                    <a:pt x="5889" y="5"/>
                    <a:pt x="5888" y="4"/>
                    <a:pt x="5888" y="3"/>
                  </a:cubicBezTo>
                  <a:cubicBezTo>
                    <a:pt x="5888" y="1"/>
                    <a:pt x="5889" y="0"/>
                    <a:pt x="5891" y="0"/>
                  </a:cubicBezTo>
                  <a:close/>
                  <a:moveTo>
                    <a:pt x="5907" y="0"/>
                  </a:moveTo>
                  <a:lnTo>
                    <a:pt x="5912" y="0"/>
                  </a:lnTo>
                  <a:cubicBezTo>
                    <a:pt x="5913" y="0"/>
                    <a:pt x="5915" y="1"/>
                    <a:pt x="5915" y="3"/>
                  </a:cubicBezTo>
                  <a:cubicBezTo>
                    <a:pt x="5915" y="4"/>
                    <a:pt x="5913" y="5"/>
                    <a:pt x="5912" y="5"/>
                  </a:cubicBezTo>
                  <a:lnTo>
                    <a:pt x="5907" y="5"/>
                  </a:lnTo>
                  <a:cubicBezTo>
                    <a:pt x="5905" y="5"/>
                    <a:pt x="5904" y="4"/>
                    <a:pt x="5904" y="3"/>
                  </a:cubicBezTo>
                  <a:cubicBezTo>
                    <a:pt x="5904" y="1"/>
                    <a:pt x="5905" y="0"/>
                    <a:pt x="5907" y="0"/>
                  </a:cubicBezTo>
                  <a:close/>
                  <a:moveTo>
                    <a:pt x="5923" y="0"/>
                  </a:moveTo>
                  <a:lnTo>
                    <a:pt x="5928" y="0"/>
                  </a:lnTo>
                  <a:cubicBezTo>
                    <a:pt x="5929" y="0"/>
                    <a:pt x="5931" y="1"/>
                    <a:pt x="5931" y="3"/>
                  </a:cubicBezTo>
                  <a:cubicBezTo>
                    <a:pt x="5931" y="4"/>
                    <a:pt x="5929" y="5"/>
                    <a:pt x="5928" y="5"/>
                  </a:cubicBezTo>
                  <a:lnTo>
                    <a:pt x="5923" y="5"/>
                  </a:lnTo>
                  <a:cubicBezTo>
                    <a:pt x="5921" y="5"/>
                    <a:pt x="5920" y="4"/>
                    <a:pt x="5920" y="3"/>
                  </a:cubicBezTo>
                  <a:cubicBezTo>
                    <a:pt x="5920" y="1"/>
                    <a:pt x="5921" y="0"/>
                    <a:pt x="5923" y="0"/>
                  </a:cubicBezTo>
                  <a:close/>
                  <a:moveTo>
                    <a:pt x="5939" y="0"/>
                  </a:moveTo>
                  <a:lnTo>
                    <a:pt x="5944" y="0"/>
                  </a:lnTo>
                  <a:cubicBezTo>
                    <a:pt x="5945" y="0"/>
                    <a:pt x="5947" y="1"/>
                    <a:pt x="5947" y="3"/>
                  </a:cubicBezTo>
                  <a:cubicBezTo>
                    <a:pt x="5947" y="4"/>
                    <a:pt x="5945" y="5"/>
                    <a:pt x="5944" y="5"/>
                  </a:cubicBezTo>
                  <a:lnTo>
                    <a:pt x="5939" y="5"/>
                  </a:lnTo>
                  <a:cubicBezTo>
                    <a:pt x="5937" y="5"/>
                    <a:pt x="5936" y="4"/>
                    <a:pt x="5936" y="3"/>
                  </a:cubicBezTo>
                  <a:cubicBezTo>
                    <a:pt x="5936" y="1"/>
                    <a:pt x="5937" y="0"/>
                    <a:pt x="5939" y="0"/>
                  </a:cubicBezTo>
                  <a:close/>
                  <a:moveTo>
                    <a:pt x="5955" y="0"/>
                  </a:moveTo>
                  <a:lnTo>
                    <a:pt x="5960" y="0"/>
                  </a:lnTo>
                  <a:cubicBezTo>
                    <a:pt x="5961" y="0"/>
                    <a:pt x="5963" y="1"/>
                    <a:pt x="5963" y="3"/>
                  </a:cubicBezTo>
                  <a:cubicBezTo>
                    <a:pt x="5963" y="4"/>
                    <a:pt x="5961" y="5"/>
                    <a:pt x="5960" y="5"/>
                  </a:cubicBezTo>
                  <a:lnTo>
                    <a:pt x="5955" y="5"/>
                  </a:lnTo>
                  <a:cubicBezTo>
                    <a:pt x="5953" y="5"/>
                    <a:pt x="5952" y="4"/>
                    <a:pt x="5952" y="3"/>
                  </a:cubicBezTo>
                  <a:cubicBezTo>
                    <a:pt x="5952" y="1"/>
                    <a:pt x="5953" y="0"/>
                    <a:pt x="5955" y="0"/>
                  </a:cubicBezTo>
                  <a:close/>
                  <a:moveTo>
                    <a:pt x="5971" y="0"/>
                  </a:moveTo>
                  <a:lnTo>
                    <a:pt x="5976" y="0"/>
                  </a:lnTo>
                  <a:cubicBezTo>
                    <a:pt x="5977" y="0"/>
                    <a:pt x="5979" y="1"/>
                    <a:pt x="5979" y="3"/>
                  </a:cubicBezTo>
                  <a:cubicBezTo>
                    <a:pt x="5979" y="4"/>
                    <a:pt x="5977" y="5"/>
                    <a:pt x="5976" y="5"/>
                  </a:cubicBezTo>
                  <a:lnTo>
                    <a:pt x="5971" y="5"/>
                  </a:lnTo>
                  <a:cubicBezTo>
                    <a:pt x="5969" y="5"/>
                    <a:pt x="5968" y="4"/>
                    <a:pt x="5968" y="3"/>
                  </a:cubicBezTo>
                  <a:cubicBezTo>
                    <a:pt x="5968" y="1"/>
                    <a:pt x="5969" y="0"/>
                    <a:pt x="5971" y="0"/>
                  </a:cubicBezTo>
                  <a:close/>
                  <a:moveTo>
                    <a:pt x="5987" y="0"/>
                  </a:moveTo>
                  <a:lnTo>
                    <a:pt x="5992" y="0"/>
                  </a:lnTo>
                  <a:cubicBezTo>
                    <a:pt x="5993" y="0"/>
                    <a:pt x="5995" y="1"/>
                    <a:pt x="5995" y="3"/>
                  </a:cubicBezTo>
                  <a:cubicBezTo>
                    <a:pt x="5995" y="4"/>
                    <a:pt x="5993" y="5"/>
                    <a:pt x="5992" y="5"/>
                  </a:cubicBezTo>
                  <a:lnTo>
                    <a:pt x="5987" y="5"/>
                  </a:lnTo>
                  <a:cubicBezTo>
                    <a:pt x="5985" y="5"/>
                    <a:pt x="5984" y="4"/>
                    <a:pt x="5984" y="3"/>
                  </a:cubicBezTo>
                  <a:cubicBezTo>
                    <a:pt x="5984" y="1"/>
                    <a:pt x="5985" y="0"/>
                    <a:pt x="5987" y="0"/>
                  </a:cubicBezTo>
                  <a:close/>
                  <a:moveTo>
                    <a:pt x="6003" y="0"/>
                  </a:moveTo>
                  <a:lnTo>
                    <a:pt x="6008" y="0"/>
                  </a:lnTo>
                  <a:cubicBezTo>
                    <a:pt x="6009" y="0"/>
                    <a:pt x="6011" y="1"/>
                    <a:pt x="6011" y="3"/>
                  </a:cubicBezTo>
                  <a:cubicBezTo>
                    <a:pt x="6011" y="4"/>
                    <a:pt x="6009" y="5"/>
                    <a:pt x="6008" y="5"/>
                  </a:cubicBezTo>
                  <a:lnTo>
                    <a:pt x="6003" y="5"/>
                  </a:lnTo>
                  <a:cubicBezTo>
                    <a:pt x="6001" y="5"/>
                    <a:pt x="6000" y="4"/>
                    <a:pt x="6000" y="3"/>
                  </a:cubicBezTo>
                  <a:cubicBezTo>
                    <a:pt x="6000" y="1"/>
                    <a:pt x="6001" y="0"/>
                    <a:pt x="600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62">
              <a:extLst>
                <a:ext uri="{FF2B5EF4-FFF2-40B4-BE49-F238E27FC236}">
                  <a16:creationId xmlns:a16="http://schemas.microsoft.com/office/drawing/2014/main" id="{380C4683-A052-439D-9D25-3E6295E46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88" y="4270376"/>
              <a:ext cx="449263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Lifecycle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" name="Rectangle 63">
              <a:extLst>
                <a:ext uri="{FF2B5EF4-FFF2-40B4-BE49-F238E27FC236}">
                  <a16:creationId xmlns:a16="http://schemas.microsoft.com/office/drawing/2014/main" id="{2FB25C5D-BBCD-4512-BBF4-01C65FB16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863" y="4457701"/>
              <a:ext cx="519113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Attributes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84" name="Rectangle 67">
            <a:extLst>
              <a:ext uri="{FF2B5EF4-FFF2-40B4-BE49-F238E27FC236}">
                <a16:creationId xmlns:a16="http://schemas.microsoft.com/office/drawing/2014/main" id="{8EFFCE0E-D54D-4997-ACB4-B2A64D864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8981" y="4957370"/>
            <a:ext cx="84138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4" name="Pfeil: nach unten 3">
            <a:extLst>
              <a:ext uri="{FF2B5EF4-FFF2-40B4-BE49-F238E27FC236}">
                <a16:creationId xmlns:a16="http://schemas.microsoft.com/office/drawing/2014/main" id="{652910B6-3401-43A0-8187-94CD5294FB8E}"/>
              </a:ext>
            </a:extLst>
          </p:cNvPr>
          <p:cNvSpPr/>
          <p:nvPr/>
        </p:nvSpPr>
        <p:spPr bwMode="auto">
          <a:xfrm>
            <a:off x="3945856" y="2826176"/>
            <a:ext cx="411162" cy="389934"/>
          </a:xfrm>
          <a:prstGeom prst="down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86" name="Textfeld 85">
            <a:extLst>
              <a:ext uri="{FF2B5EF4-FFF2-40B4-BE49-F238E27FC236}">
                <a16:creationId xmlns:a16="http://schemas.microsoft.com/office/drawing/2014/main" id="{A2C61961-BA1C-4B49-8BA0-602126D36449}"/>
              </a:ext>
            </a:extLst>
          </p:cNvPr>
          <p:cNvSpPr txBox="1"/>
          <p:nvPr/>
        </p:nvSpPr>
        <p:spPr>
          <a:xfrm>
            <a:off x="4457031" y="2813214"/>
            <a:ext cx="1749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</a:rPr>
              <a:t>Apply to Object</a:t>
            </a:r>
          </a:p>
        </p:txBody>
      </p: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BD509D67-9059-4D4D-9A01-5E9EE2A13BE1}"/>
              </a:ext>
            </a:extLst>
          </p:cNvPr>
          <p:cNvGrpSpPr/>
          <p:nvPr/>
        </p:nvGrpSpPr>
        <p:grpSpPr>
          <a:xfrm>
            <a:off x="5568032" y="5374685"/>
            <a:ext cx="1092200" cy="298450"/>
            <a:chOff x="5534943" y="5374685"/>
            <a:chExt cx="1092200" cy="298450"/>
          </a:xfrm>
        </p:grpSpPr>
        <p:sp>
          <p:nvSpPr>
            <p:cNvPr id="88" name="Rectangle 46">
              <a:extLst>
                <a:ext uri="{FF2B5EF4-FFF2-40B4-BE49-F238E27FC236}">
                  <a16:creationId xmlns:a16="http://schemas.microsoft.com/office/drawing/2014/main" id="{4C9FCC8A-8059-4470-AD43-CFE8C7A37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118" y="5376272"/>
              <a:ext cx="1087438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47">
              <a:extLst>
                <a:ext uri="{FF2B5EF4-FFF2-40B4-BE49-F238E27FC236}">
                  <a16:creationId xmlns:a16="http://schemas.microsoft.com/office/drawing/2014/main" id="{3972B5FF-B346-44B3-9071-D275A44E1B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943" y="5374685"/>
              <a:ext cx="1092200" cy="298450"/>
            </a:xfrm>
            <a:custGeom>
              <a:avLst/>
              <a:gdLst>
                <a:gd name="T0" fmla="*/ 3 w 1245"/>
                <a:gd name="T1" fmla="*/ 5 h 340"/>
                <a:gd name="T2" fmla="*/ 0 w 1245"/>
                <a:gd name="T3" fmla="*/ 69 h 340"/>
                <a:gd name="T4" fmla="*/ 0 w 1245"/>
                <a:gd name="T5" fmla="*/ 166 h 340"/>
                <a:gd name="T6" fmla="*/ 3 w 1245"/>
                <a:gd name="T7" fmla="*/ 230 h 340"/>
                <a:gd name="T8" fmla="*/ 5 w 1245"/>
                <a:gd name="T9" fmla="*/ 289 h 340"/>
                <a:gd name="T10" fmla="*/ 5 w 1245"/>
                <a:gd name="T11" fmla="*/ 315 h 340"/>
                <a:gd name="T12" fmla="*/ 3 w 1245"/>
                <a:gd name="T13" fmla="*/ 340 h 340"/>
                <a:gd name="T14" fmla="*/ 78 w 1245"/>
                <a:gd name="T15" fmla="*/ 335 h 340"/>
                <a:gd name="T16" fmla="*/ 103 w 1245"/>
                <a:gd name="T17" fmla="*/ 335 h 340"/>
                <a:gd name="T18" fmla="*/ 103 w 1245"/>
                <a:gd name="T19" fmla="*/ 335 h 340"/>
                <a:gd name="T20" fmla="*/ 162 w 1245"/>
                <a:gd name="T21" fmla="*/ 337 h 340"/>
                <a:gd name="T22" fmla="*/ 226 w 1245"/>
                <a:gd name="T23" fmla="*/ 340 h 340"/>
                <a:gd name="T24" fmla="*/ 323 w 1245"/>
                <a:gd name="T25" fmla="*/ 340 h 340"/>
                <a:gd name="T26" fmla="*/ 387 w 1245"/>
                <a:gd name="T27" fmla="*/ 337 h 340"/>
                <a:gd name="T28" fmla="*/ 446 w 1245"/>
                <a:gd name="T29" fmla="*/ 335 h 340"/>
                <a:gd name="T30" fmla="*/ 472 w 1245"/>
                <a:gd name="T31" fmla="*/ 335 h 340"/>
                <a:gd name="T32" fmla="*/ 472 w 1245"/>
                <a:gd name="T33" fmla="*/ 335 h 340"/>
                <a:gd name="T34" fmla="*/ 531 w 1245"/>
                <a:gd name="T35" fmla="*/ 337 h 340"/>
                <a:gd name="T36" fmla="*/ 595 w 1245"/>
                <a:gd name="T37" fmla="*/ 340 h 340"/>
                <a:gd name="T38" fmla="*/ 692 w 1245"/>
                <a:gd name="T39" fmla="*/ 340 h 340"/>
                <a:gd name="T40" fmla="*/ 756 w 1245"/>
                <a:gd name="T41" fmla="*/ 337 h 340"/>
                <a:gd name="T42" fmla="*/ 815 w 1245"/>
                <a:gd name="T43" fmla="*/ 335 h 340"/>
                <a:gd name="T44" fmla="*/ 840 w 1245"/>
                <a:gd name="T45" fmla="*/ 335 h 340"/>
                <a:gd name="T46" fmla="*/ 840 w 1245"/>
                <a:gd name="T47" fmla="*/ 335 h 340"/>
                <a:gd name="T48" fmla="*/ 899 w 1245"/>
                <a:gd name="T49" fmla="*/ 337 h 340"/>
                <a:gd name="T50" fmla="*/ 963 w 1245"/>
                <a:gd name="T51" fmla="*/ 340 h 340"/>
                <a:gd name="T52" fmla="*/ 1061 w 1245"/>
                <a:gd name="T53" fmla="*/ 340 h 340"/>
                <a:gd name="T54" fmla="*/ 1125 w 1245"/>
                <a:gd name="T55" fmla="*/ 337 h 340"/>
                <a:gd name="T56" fmla="*/ 1183 w 1245"/>
                <a:gd name="T57" fmla="*/ 335 h 340"/>
                <a:gd name="T58" fmla="*/ 1209 w 1245"/>
                <a:gd name="T59" fmla="*/ 335 h 340"/>
                <a:gd name="T60" fmla="*/ 1245 w 1245"/>
                <a:gd name="T61" fmla="*/ 337 h 340"/>
                <a:gd name="T62" fmla="*/ 1240 w 1245"/>
                <a:gd name="T63" fmla="*/ 273 h 340"/>
                <a:gd name="T64" fmla="*/ 1240 w 1245"/>
                <a:gd name="T65" fmla="*/ 248 h 340"/>
                <a:gd name="T66" fmla="*/ 1240 w 1245"/>
                <a:gd name="T67" fmla="*/ 248 h 340"/>
                <a:gd name="T68" fmla="*/ 1242 w 1245"/>
                <a:gd name="T69" fmla="*/ 189 h 340"/>
                <a:gd name="T70" fmla="*/ 1245 w 1245"/>
                <a:gd name="T71" fmla="*/ 125 h 340"/>
                <a:gd name="T72" fmla="*/ 1245 w 1245"/>
                <a:gd name="T73" fmla="*/ 27 h 340"/>
                <a:gd name="T74" fmla="*/ 1204 w 1245"/>
                <a:gd name="T75" fmla="*/ 2 h 340"/>
                <a:gd name="T76" fmla="*/ 1145 w 1245"/>
                <a:gd name="T77" fmla="*/ 5 h 340"/>
                <a:gd name="T78" fmla="*/ 1119 w 1245"/>
                <a:gd name="T79" fmla="*/ 5 h 340"/>
                <a:gd name="T80" fmla="*/ 1119 w 1245"/>
                <a:gd name="T81" fmla="*/ 5 h 340"/>
                <a:gd name="T82" fmla="*/ 1060 w 1245"/>
                <a:gd name="T83" fmla="*/ 2 h 340"/>
                <a:gd name="T84" fmla="*/ 996 w 1245"/>
                <a:gd name="T85" fmla="*/ 0 h 340"/>
                <a:gd name="T86" fmla="*/ 899 w 1245"/>
                <a:gd name="T87" fmla="*/ 0 h 340"/>
                <a:gd name="T88" fmla="*/ 835 w 1245"/>
                <a:gd name="T89" fmla="*/ 2 h 340"/>
                <a:gd name="T90" fmla="*/ 776 w 1245"/>
                <a:gd name="T91" fmla="*/ 5 h 340"/>
                <a:gd name="T92" fmla="*/ 751 w 1245"/>
                <a:gd name="T93" fmla="*/ 5 h 340"/>
                <a:gd name="T94" fmla="*/ 751 w 1245"/>
                <a:gd name="T95" fmla="*/ 5 h 340"/>
                <a:gd name="T96" fmla="*/ 692 w 1245"/>
                <a:gd name="T97" fmla="*/ 2 h 340"/>
                <a:gd name="T98" fmla="*/ 628 w 1245"/>
                <a:gd name="T99" fmla="*/ 0 h 340"/>
                <a:gd name="T100" fmla="*/ 530 w 1245"/>
                <a:gd name="T101" fmla="*/ 0 h 340"/>
                <a:gd name="T102" fmla="*/ 466 w 1245"/>
                <a:gd name="T103" fmla="*/ 2 h 340"/>
                <a:gd name="T104" fmla="*/ 407 w 1245"/>
                <a:gd name="T105" fmla="*/ 5 h 340"/>
                <a:gd name="T106" fmla="*/ 382 w 1245"/>
                <a:gd name="T107" fmla="*/ 5 h 340"/>
                <a:gd name="T108" fmla="*/ 382 w 1245"/>
                <a:gd name="T109" fmla="*/ 5 h 340"/>
                <a:gd name="T110" fmla="*/ 323 w 1245"/>
                <a:gd name="T111" fmla="*/ 2 h 340"/>
                <a:gd name="T112" fmla="*/ 259 w 1245"/>
                <a:gd name="T113" fmla="*/ 0 h 340"/>
                <a:gd name="T114" fmla="*/ 162 w 1245"/>
                <a:gd name="T115" fmla="*/ 0 h 340"/>
                <a:gd name="T116" fmla="*/ 98 w 1245"/>
                <a:gd name="T117" fmla="*/ 2 h 340"/>
                <a:gd name="T118" fmla="*/ 39 w 1245"/>
                <a:gd name="T119" fmla="*/ 5 h 340"/>
                <a:gd name="T120" fmla="*/ 13 w 1245"/>
                <a:gd name="T121" fmla="*/ 5 h 340"/>
                <a:gd name="T122" fmla="*/ 13 w 1245"/>
                <a:gd name="T123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5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8" y="335"/>
                    <a:pt x="19" y="336"/>
                    <a:pt x="19" y="337"/>
                  </a:cubicBezTo>
                  <a:cubicBezTo>
                    <a:pt x="19" y="339"/>
                    <a:pt x="18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2" y="335"/>
                  </a:moveTo>
                  <a:lnTo>
                    <a:pt x="78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8" y="340"/>
                  </a:cubicBezTo>
                  <a:lnTo>
                    <a:pt x="42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2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2" y="336"/>
                    <a:pt x="142" y="337"/>
                  </a:cubicBezTo>
                  <a:cubicBezTo>
                    <a:pt x="142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2" y="340"/>
                    <a:pt x="101" y="339"/>
                    <a:pt x="101" y="337"/>
                  </a:cubicBezTo>
                  <a:cubicBezTo>
                    <a:pt x="101" y="336"/>
                    <a:pt x="102" y="335"/>
                    <a:pt x="103" y="335"/>
                  </a:cubicBezTo>
                  <a:close/>
                  <a:moveTo>
                    <a:pt x="165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5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5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5" y="340"/>
                    <a:pt x="223" y="339"/>
                    <a:pt x="223" y="337"/>
                  </a:cubicBezTo>
                  <a:cubicBezTo>
                    <a:pt x="223" y="336"/>
                    <a:pt x="225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5" y="335"/>
                    <a:pt x="326" y="336"/>
                    <a:pt x="326" y="337"/>
                  </a:cubicBezTo>
                  <a:cubicBezTo>
                    <a:pt x="326" y="339"/>
                    <a:pt x="325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5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5" y="340"/>
                  </a:cubicBezTo>
                  <a:lnTo>
                    <a:pt x="349" y="340"/>
                  </a:lnTo>
                  <a:cubicBezTo>
                    <a:pt x="348" y="340"/>
                    <a:pt x="346" y="339"/>
                    <a:pt x="346" y="337"/>
                  </a:cubicBezTo>
                  <a:cubicBezTo>
                    <a:pt x="346" y="336"/>
                    <a:pt x="348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8" y="335"/>
                    <a:pt x="449" y="336"/>
                    <a:pt x="449" y="337"/>
                  </a:cubicBezTo>
                  <a:cubicBezTo>
                    <a:pt x="449" y="339"/>
                    <a:pt x="448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8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8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2" y="336"/>
                    <a:pt x="572" y="337"/>
                  </a:cubicBezTo>
                  <a:cubicBezTo>
                    <a:pt x="572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1" y="339"/>
                    <a:pt x="531" y="337"/>
                  </a:cubicBezTo>
                  <a:cubicBezTo>
                    <a:pt x="531" y="336"/>
                    <a:pt x="532" y="335"/>
                    <a:pt x="533" y="335"/>
                  </a:cubicBezTo>
                  <a:close/>
                  <a:moveTo>
                    <a:pt x="595" y="335"/>
                  </a:moveTo>
                  <a:lnTo>
                    <a:pt x="631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1" y="340"/>
                  </a:cubicBezTo>
                  <a:lnTo>
                    <a:pt x="595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5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5" y="336"/>
                    <a:pt x="695" y="337"/>
                  </a:cubicBezTo>
                  <a:cubicBezTo>
                    <a:pt x="695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5" y="340"/>
                    <a:pt x="654" y="339"/>
                    <a:pt x="654" y="337"/>
                  </a:cubicBezTo>
                  <a:cubicBezTo>
                    <a:pt x="654" y="336"/>
                    <a:pt x="655" y="335"/>
                    <a:pt x="656" y="335"/>
                  </a:cubicBezTo>
                  <a:close/>
                  <a:moveTo>
                    <a:pt x="718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8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8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8" y="340"/>
                    <a:pt x="776" y="339"/>
                    <a:pt x="776" y="337"/>
                  </a:cubicBezTo>
                  <a:cubicBezTo>
                    <a:pt x="776" y="336"/>
                    <a:pt x="778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8" y="335"/>
                    <a:pt x="879" y="336"/>
                    <a:pt x="879" y="337"/>
                  </a:cubicBezTo>
                  <a:cubicBezTo>
                    <a:pt x="879" y="339"/>
                    <a:pt x="878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8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8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1" y="335"/>
                    <a:pt x="1002" y="336"/>
                    <a:pt x="1002" y="337"/>
                  </a:cubicBezTo>
                  <a:cubicBezTo>
                    <a:pt x="1002" y="339"/>
                    <a:pt x="1001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1" y="339"/>
                    <a:pt x="961" y="337"/>
                  </a:cubicBezTo>
                  <a:cubicBezTo>
                    <a:pt x="961" y="336"/>
                    <a:pt x="962" y="335"/>
                    <a:pt x="963" y="335"/>
                  </a:cubicBezTo>
                  <a:close/>
                  <a:moveTo>
                    <a:pt x="1025" y="335"/>
                  </a:moveTo>
                  <a:lnTo>
                    <a:pt x="1061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1" y="340"/>
                  </a:cubicBezTo>
                  <a:lnTo>
                    <a:pt x="1025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5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5" y="336"/>
                    <a:pt x="1125" y="337"/>
                  </a:cubicBezTo>
                  <a:cubicBezTo>
                    <a:pt x="1125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5" y="340"/>
                    <a:pt x="1084" y="339"/>
                    <a:pt x="1084" y="337"/>
                  </a:cubicBezTo>
                  <a:cubicBezTo>
                    <a:pt x="1084" y="336"/>
                    <a:pt x="1085" y="335"/>
                    <a:pt x="1086" y="335"/>
                  </a:cubicBezTo>
                  <a:close/>
                  <a:moveTo>
                    <a:pt x="1148" y="335"/>
                  </a:moveTo>
                  <a:lnTo>
                    <a:pt x="1183" y="335"/>
                  </a:lnTo>
                  <a:cubicBezTo>
                    <a:pt x="1185" y="335"/>
                    <a:pt x="1186" y="336"/>
                    <a:pt x="1186" y="337"/>
                  </a:cubicBezTo>
                  <a:cubicBezTo>
                    <a:pt x="1186" y="339"/>
                    <a:pt x="1185" y="340"/>
                    <a:pt x="1183" y="340"/>
                  </a:cubicBezTo>
                  <a:lnTo>
                    <a:pt x="1148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8" y="335"/>
                  </a:cubicBezTo>
                  <a:close/>
                  <a:moveTo>
                    <a:pt x="1209" y="335"/>
                  </a:moveTo>
                  <a:lnTo>
                    <a:pt x="1242" y="335"/>
                  </a:lnTo>
                  <a:lnTo>
                    <a:pt x="1240" y="337"/>
                  </a:lnTo>
                  <a:lnTo>
                    <a:pt x="1240" y="335"/>
                  </a:lnTo>
                  <a:cubicBezTo>
                    <a:pt x="1240" y="333"/>
                    <a:pt x="1241" y="332"/>
                    <a:pt x="1242" y="332"/>
                  </a:cubicBezTo>
                  <a:cubicBezTo>
                    <a:pt x="1244" y="332"/>
                    <a:pt x="1245" y="333"/>
                    <a:pt x="1245" y="335"/>
                  </a:cubicBezTo>
                  <a:lnTo>
                    <a:pt x="1245" y="337"/>
                  </a:lnTo>
                  <a:cubicBezTo>
                    <a:pt x="1245" y="339"/>
                    <a:pt x="1244" y="340"/>
                    <a:pt x="1242" y="340"/>
                  </a:cubicBezTo>
                  <a:lnTo>
                    <a:pt x="1209" y="340"/>
                  </a:lnTo>
                  <a:cubicBezTo>
                    <a:pt x="1208" y="340"/>
                    <a:pt x="1207" y="339"/>
                    <a:pt x="1207" y="337"/>
                  </a:cubicBezTo>
                  <a:cubicBezTo>
                    <a:pt x="1207" y="336"/>
                    <a:pt x="1208" y="335"/>
                    <a:pt x="1209" y="335"/>
                  </a:cubicBezTo>
                  <a:close/>
                  <a:moveTo>
                    <a:pt x="1240" y="309"/>
                  </a:moveTo>
                  <a:lnTo>
                    <a:pt x="1240" y="273"/>
                  </a:lnTo>
                  <a:cubicBezTo>
                    <a:pt x="1240" y="272"/>
                    <a:pt x="1241" y="271"/>
                    <a:pt x="1242" y="271"/>
                  </a:cubicBezTo>
                  <a:cubicBezTo>
                    <a:pt x="1244" y="271"/>
                    <a:pt x="1245" y="272"/>
                    <a:pt x="1245" y="273"/>
                  </a:cubicBezTo>
                  <a:lnTo>
                    <a:pt x="1245" y="309"/>
                  </a:lnTo>
                  <a:cubicBezTo>
                    <a:pt x="1245" y="310"/>
                    <a:pt x="1244" y="312"/>
                    <a:pt x="1242" y="312"/>
                  </a:cubicBezTo>
                  <a:cubicBezTo>
                    <a:pt x="1241" y="312"/>
                    <a:pt x="1240" y="310"/>
                    <a:pt x="1240" y="309"/>
                  </a:cubicBezTo>
                  <a:close/>
                  <a:moveTo>
                    <a:pt x="1240" y="248"/>
                  </a:moveTo>
                  <a:lnTo>
                    <a:pt x="1240" y="212"/>
                  </a:lnTo>
                  <a:cubicBezTo>
                    <a:pt x="1240" y="210"/>
                    <a:pt x="1241" y="209"/>
                    <a:pt x="1242" y="209"/>
                  </a:cubicBezTo>
                  <a:cubicBezTo>
                    <a:pt x="1244" y="209"/>
                    <a:pt x="1245" y="210"/>
                    <a:pt x="1245" y="212"/>
                  </a:cubicBezTo>
                  <a:lnTo>
                    <a:pt x="1245" y="248"/>
                  </a:lnTo>
                  <a:cubicBezTo>
                    <a:pt x="1245" y="249"/>
                    <a:pt x="1244" y="250"/>
                    <a:pt x="1242" y="250"/>
                  </a:cubicBezTo>
                  <a:cubicBezTo>
                    <a:pt x="1241" y="250"/>
                    <a:pt x="1240" y="249"/>
                    <a:pt x="1240" y="248"/>
                  </a:cubicBezTo>
                  <a:close/>
                  <a:moveTo>
                    <a:pt x="1240" y="186"/>
                  </a:moveTo>
                  <a:lnTo>
                    <a:pt x="1240" y="150"/>
                  </a:lnTo>
                  <a:cubicBezTo>
                    <a:pt x="1240" y="149"/>
                    <a:pt x="1241" y="148"/>
                    <a:pt x="1242" y="148"/>
                  </a:cubicBezTo>
                  <a:cubicBezTo>
                    <a:pt x="1244" y="148"/>
                    <a:pt x="1245" y="149"/>
                    <a:pt x="1245" y="150"/>
                  </a:cubicBezTo>
                  <a:lnTo>
                    <a:pt x="1245" y="186"/>
                  </a:lnTo>
                  <a:cubicBezTo>
                    <a:pt x="1245" y="188"/>
                    <a:pt x="1244" y="189"/>
                    <a:pt x="1242" y="189"/>
                  </a:cubicBezTo>
                  <a:cubicBezTo>
                    <a:pt x="1241" y="189"/>
                    <a:pt x="1240" y="188"/>
                    <a:pt x="1240" y="186"/>
                  </a:cubicBezTo>
                  <a:close/>
                  <a:moveTo>
                    <a:pt x="1240" y="125"/>
                  </a:moveTo>
                  <a:lnTo>
                    <a:pt x="1240" y="89"/>
                  </a:lnTo>
                  <a:cubicBezTo>
                    <a:pt x="1240" y="87"/>
                    <a:pt x="1241" y="86"/>
                    <a:pt x="1242" y="86"/>
                  </a:cubicBezTo>
                  <a:cubicBezTo>
                    <a:pt x="1244" y="86"/>
                    <a:pt x="1245" y="87"/>
                    <a:pt x="1245" y="89"/>
                  </a:cubicBezTo>
                  <a:lnTo>
                    <a:pt x="1245" y="125"/>
                  </a:lnTo>
                  <a:cubicBezTo>
                    <a:pt x="1245" y="126"/>
                    <a:pt x="1244" y="127"/>
                    <a:pt x="1242" y="127"/>
                  </a:cubicBezTo>
                  <a:cubicBezTo>
                    <a:pt x="1241" y="127"/>
                    <a:pt x="1240" y="126"/>
                    <a:pt x="1240" y="125"/>
                  </a:cubicBezTo>
                  <a:close/>
                  <a:moveTo>
                    <a:pt x="1240" y="63"/>
                  </a:moveTo>
                  <a:lnTo>
                    <a:pt x="1240" y="27"/>
                  </a:lnTo>
                  <a:cubicBezTo>
                    <a:pt x="1240" y="26"/>
                    <a:pt x="1241" y="25"/>
                    <a:pt x="1242" y="25"/>
                  </a:cubicBezTo>
                  <a:cubicBezTo>
                    <a:pt x="1244" y="25"/>
                    <a:pt x="1245" y="26"/>
                    <a:pt x="1245" y="27"/>
                  </a:cubicBezTo>
                  <a:lnTo>
                    <a:pt x="1245" y="63"/>
                  </a:lnTo>
                  <a:cubicBezTo>
                    <a:pt x="1245" y="65"/>
                    <a:pt x="1244" y="66"/>
                    <a:pt x="1242" y="66"/>
                  </a:cubicBezTo>
                  <a:cubicBezTo>
                    <a:pt x="1241" y="66"/>
                    <a:pt x="1240" y="65"/>
                    <a:pt x="1240" y="63"/>
                  </a:cubicBezTo>
                  <a:close/>
                  <a:moveTo>
                    <a:pt x="1242" y="5"/>
                  </a:moveTo>
                  <a:lnTo>
                    <a:pt x="1206" y="5"/>
                  </a:lnTo>
                  <a:cubicBezTo>
                    <a:pt x="1205" y="5"/>
                    <a:pt x="1204" y="4"/>
                    <a:pt x="1204" y="2"/>
                  </a:cubicBezTo>
                  <a:cubicBezTo>
                    <a:pt x="1204" y="1"/>
                    <a:pt x="1205" y="0"/>
                    <a:pt x="1206" y="0"/>
                  </a:cubicBezTo>
                  <a:lnTo>
                    <a:pt x="1242" y="0"/>
                  </a:lnTo>
                  <a:cubicBezTo>
                    <a:pt x="1243" y="0"/>
                    <a:pt x="1245" y="1"/>
                    <a:pt x="1245" y="2"/>
                  </a:cubicBezTo>
                  <a:cubicBezTo>
                    <a:pt x="1245" y="4"/>
                    <a:pt x="1243" y="5"/>
                    <a:pt x="1242" y="5"/>
                  </a:cubicBezTo>
                  <a:close/>
                  <a:moveTo>
                    <a:pt x="1181" y="5"/>
                  </a:moveTo>
                  <a:lnTo>
                    <a:pt x="1145" y="5"/>
                  </a:lnTo>
                  <a:cubicBezTo>
                    <a:pt x="1143" y="5"/>
                    <a:pt x="1142" y="4"/>
                    <a:pt x="1142" y="2"/>
                  </a:cubicBezTo>
                  <a:cubicBezTo>
                    <a:pt x="1142" y="1"/>
                    <a:pt x="1143" y="0"/>
                    <a:pt x="1145" y="0"/>
                  </a:cubicBezTo>
                  <a:lnTo>
                    <a:pt x="1181" y="0"/>
                  </a:lnTo>
                  <a:cubicBezTo>
                    <a:pt x="1182" y="0"/>
                    <a:pt x="1183" y="1"/>
                    <a:pt x="1183" y="2"/>
                  </a:cubicBezTo>
                  <a:cubicBezTo>
                    <a:pt x="1183" y="4"/>
                    <a:pt x="1182" y="5"/>
                    <a:pt x="1181" y="5"/>
                  </a:cubicBezTo>
                  <a:close/>
                  <a:moveTo>
                    <a:pt x="1119" y="5"/>
                  </a:moveTo>
                  <a:lnTo>
                    <a:pt x="1083" y="5"/>
                  </a:lnTo>
                  <a:cubicBezTo>
                    <a:pt x="1082" y="5"/>
                    <a:pt x="1081" y="4"/>
                    <a:pt x="1081" y="2"/>
                  </a:cubicBezTo>
                  <a:cubicBezTo>
                    <a:pt x="1081" y="1"/>
                    <a:pt x="1082" y="0"/>
                    <a:pt x="1083" y="0"/>
                  </a:cubicBezTo>
                  <a:lnTo>
                    <a:pt x="1119" y="0"/>
                  </a:lnTo>
                  <a:cubicBezTo>
                    <a:pt x="1121" y="0"/>
                    <a:pt x="1122" y="1"/>
                    <a:pt x="1122" y="2"/>
                  </a:cubicBezTo>
                  <a:cubicBezTo>
                    <a:pt x="1122" y="4"/>
                    <a:pt x="1121" y="5"/>
                    <a:pt x="1119" y="5"/>
                  </a:cubicBezTo>
                  <a:close/>
                  <a:moveTo>
                    <a:pt x="1058" y="5"/>
                  </a:moveTo>
                  <a:lnTo>
                    <a:pt x="1022" y="5"/>
                  </a:lnTo>
                  <a:cubicBezTo>
                    <a:pt x="1020" y="5"/>
                    <a:pt x="1019" y="4"/>
                    <a:pt x="1019" y="2"/>
                  </a:cubicBezTo>
                  <a:cubicBezTo>
                    <a:pt x="1019" y="1"/>
                    <a:pt x="1020" y="0"/>
                    <a:pt x="1022" y="0"/>
                  </a:cubicBezTo>
                  <a:lnTo>
                    <a:pt x="1058" y="0"/>
                  </a:lnTo>
                  <a:cubicBezTo>
                    <a:pt x="1059" y="0"/>
                    <a:pt x="1060" y="1"/>
                    <a:pt x="1060" y="2"/>
                  </a:cubicBezTo>
                  <a:cubicBezTo>
                    <a:pt x="1060" y="4"/>
                    <a:pt x="1059" y="5"/>
                    <a:pt x="1058" y="5"/>
                  </a:cubicBezTo>
                  <a:close/>
                  <a:moveTo>
                    <a:pt x="996" y="5"/>
                  </a:moveTo>
                  <a:lnTo>
                    <a:pt x="960" y="5"/>
                  </a:lnTo>
                  <a:cubicBezTo>
                    <a:pt x="959" y="5"/>
                    <a:pt x="958" y="4"/>
                    <a:pt x="958" y="2"/>
                  </a:cubicBezTo>
                  <a:cubicBezTo>
                    <a:pt x="958" y="1"/>
                    <a:pt x="959" y="0"/>
                    <a:pt x="960" y="0"/>
                  </a:cubicBezTo>
                  <a:lnTo>
                    <a:pt x="996" y="0"/>
                  </a:lnTo>
                  <a:cubicBezTo>
                    <a:pt x="998" y="0"/>
                    <a:pt x="999" y="1"/>
                    <a:pt x="999" y="2"/>
                  </a:cubicBezTo>
                  <a:cubicBezTo>
                    <a:pt x="999" y="4"/>
                    <a:pt x="998" y="5"/>
                    <a:pt x="996" y="5"/>
                  </a:cubicBezTo>
                  <a:close/>
                  <a:moveTo>
                    <a:pt x="935" y="5"/>
                  </a:moveTo>
                  <a:lnTo>
                    <a:pt x="899" y="5"/>
                  </a:lnTo>
                  <a:cubicBezTo>
                    <a:pt x="898" y="5"/>
                    <a:pt x="896" y="4"/>
                    <a:pt x="896" y="2"/>
                  </a:cubicBezTo>
                  <a:cubicBezTo>
                    <a:pt x="896" y="1"/>
                    <a:pt x="898" y="0"/>
                    <a:pt x="899" y="0"/>
                  </a:cubicBezTo>
                  <a:lnTo>
                    <a:pt x="935" y="0"/>
                  </a:lnTo>
                  <a:cubicBezTo>
                    <a:pt x="936" y="0"/>
                    <a:pt x="937" y="1"/>
                    <a:pt x="937" y="2"/>
                  </a:cubicBezTo>
                  <a:cubicBezTo>
                    <a:pt x="937" y="4"/>
                    <a:pt x="936" y="5"/>
                    <a:pt x="935" y="5"/>
                  </a:cubicBezTo>
                  <a:close/>
                  <a:moveTo>
                    <a:pt x="873" y="5"/>
                  </a:moveTo>
                  <a:lnTo>
                    <a:pt x="838" y="5"/>
                  </a:lnTo>
                  <a:cubicBezTo>
                    <a:pt x="836" y="5"/>
                    <a:pt x="835" y="4"/>
                    <a:pt x="835" y="2"/>
                  </a:cubicBezTo>
                  <a:cubicBezTo>
                    <a:pt x="835" y="1"/>
                    <a:pt x="836" y="0"/>
                    <a:pt x="838" y="0"/>
                  </a:cubicBezTo>
                  <a:lnTo>
                    <a:pt x="873" y="0"/>
                  </a:lnTo>
                  <a:cubicBezTo>
                    <a:pt x="875" y="0"/>
                    <a:pt x="876" y="1"/>
                    <a:pt x="876" y="2"/>
                  </a:cubicBezTo>
                  <a:cubicBezTo>
                    <a:pt x="876" y="4"/>
                    <a:pt x="875" y="5"/>
                    <a:pt x="873" y="5"/>
                  </a:cubicBezTo>
                  <a:close/>
                  <a:moveTo>
                    <a:pt x="812" y="5"/>
                  </a:moveTo>
                  <a:lnTo>
                    <a:pt x="776" y="5"/>
                  </a:lnTo>
                  <a:cubicBezTo>
                    <a:pt x="775" y="5"/>
                    <a:pt x="774" y="4"/>
                    <a:pt x="774" y="2"/>
                  </a:cubicBezTo>
                  <a:cubicBezTo>
                    <a:pt x="774" y="1"/>
                    <a:pt x="775" y="0"/>
                    <a:pt x="776" y="0"/>
                  </a:cubicBezTo>
                  <a:lnTo>
                    <a:pt x="812" y="0"/>
                  </a:lnTo>
                  <a:cubicBezTo>
                    <a:pt x="813" y="0"/>
                    <a:pt x="815" y="1"/>
                    <a:pt x="815" y="2"/>
                  </a:cubicBezTo>
                  <a:cubicBezTo>
                    <a:pt x="815" y="4"/>
                    <a:pt x="813" y="5"/>
                    <a:pt x="812" y="5"/>
                  </a:cubicBezTo>
                  <a:close/>
                  <a:moveTo>
                    <a:pt x="751" y="5"/>
                  </a:moveTo>
                  <a:lnTo>
                    <a:pt x="715" y="5"/>
                  </a:lnTo>
                  <a:cubicBezTo>
                    <a:pt x="713" y="5"/>
                    <a:pt x="712" y="4"/>
                    <a:pt x="712" y="2"/>
                  </a:cubicBezTo>
                  <a:cubicBezTo>
                    <a:pt x="712" y="1"/>
                    <a:pt x="713" y="0"/>
                    <a:pt x="715" y="0"/>
                  </a:cubicBezTo>
                  <a:lnTo>
                    <a:pt x="751" y="0"/>
                  </a:lnTo>
                  <a:cubicBezTo>
                    <a:pt x="752" y="0"/>
                    <a:pt x="753" y="1"/>
                    <a:pt x="753" y="2"/>
                  </a:cubicBezTo>
                  <a:cubicBezTo>
                    <a:pt x="753" y="4"/>
                    <a:pt x="752" y="5"/>
                    <a:pt x="751" y="5"/>
                  </a:cubicBezTo>
                  <a:close/>
                  <a:moveTo>
                    <a:pt x="689" y="5"/>
                  </a:moveTo>
                  <a:lnTo>
                    <a:pt x="653" y="5"/>
                  </a:lnTo>
                  <a:cubicBezTo>
                    <a:pt x="652" y="5"/>
                    <a:pt x="651" y="4"/>
                    <a:pt x="651" y="2"/>
                  </a:cubicBezTo>
                  <a:cubicBezTo>
                    <a:pt x="651" y="1"/>
                    <a:pt x="652" y="0"/>
                    <a:pt x="653" y="0"/>
                  </a:cubicBezTo>
                  <a:lnTo>
                    <a:pt x="689" y="0"/>
                  </a:lnTo>
                  <a:cubicBezTo>
                    <a:pt x="690" y="0"/>
                    <a:pt x="692" y="1"/>
                    <a:pt x="692" y="2"/>
                  </a:cubicBezTo>
                  <a:cubicBezTo>
                    <a:pt x="692" y="4"/>
                    <a:pt x="690" y="5"/>
                    <a:pt x="689" y="5"/>
                  </a:cubicBezTo>
                  <a:close/>
                  <a:moveTo>
                    <a:pt x="628" y="5"/>
                  </a:moveTo>
                  <a:lnTo>
                    <a:pt x="592" y="5"/>
                  </a:lnTo>
                  <a:cubicBezTo>
                    <a:pt x="590" y="5"/>
                    <a:pt x="589" y="4"/>
                    <a:pt x="589" y="2"/>
                  </a:cubicBezTo>
                  <a:cubicBezTo>
                    <a:pt x="589" y="1"/>
                    <a:pt x="590" y="0"/>
                    <a:pt x="592" y="0"/>
                  </a:cubicBezTo>
                  <a:lnTo>
                    <a:pt x="628" y="0"/>
                  </a:lnTo>
                  <a:cubicBezTo>
                    <a:pt x="629" y="0"/>
                    <a:pt x="630" y="1"/>
                    <a:pt x="630" y="2"/>
                  </a:cubicBezTo>
                  <a:cubicBezTo>
                    <a:pt x="630" y="4"/>
                    <a:pt x="629" y="5"/>
                    <a:pt x="628" y="5"/>
                  </a:cubicBezTo>
                  <a:close/>
                  <a:moveTo>
                    <a:pt x="566" y="5"/>
                  </a:moveTo>
                  <a:lnTo>
                    <a:pt x="530" y="5"/>
                  </a:lnTo>
                  <a:cubicBezTo>
                    <a:pt x="529" y="5"/>
                    <a:pt x="528" y="4"/>
                    <a:pt x="528" y="2"/>
                  </a:cubicBezTo>
                  <a:cubicBezTo>
                    <a:pt x="528" y="1"/>
                    <a:pt x="529" y="0"/>
                    <a:pt x="530" y="0"/>
                  </a:cubicBezTo>
                  <a:lnTo>
                    <a:pt x="566" y="0"/>
                  </a:lnTo>
                  <a:cubicBezTo>
                    <a:pt x="568" y="0"/>
                    <a:pt x="569" y="1"/>
                    <a:pt x="569" y="2"/>
                  </a:cubicBezTo>
                  <a:cubicBezTo>
                    <a:pt x="569" y="4"/>
                    <a:pt x="568" y="5"/>
                    <a:pt x="566" y="5"/>
                  </a:cubicBezTo>
                  <a:close/>
                  <a:moveTo>
                    <a:pt x="505" y="5"/>
                  </a:moveTo>
                  <a:lnTo>
                    <a:pt x="469" y="5"/>
                  </a:lnTo>
                  <a:cubicBezTo>
                    <a:pt x="468" y="5"/>
                    <a:pt x="466" y="4"/>
                    <a:pt x="466" y="2"/>
                  </a:cubicBezTo>
                  <a:cubicBezTo>
                    <a:pt x="466" y="1"/>
                    <a:pt x="468" y="0"/>
                    <a:pt x="469" y="0"/>
                  </a:cubicBezTo>
                  <a:lnTo>
                    <a:pt x="505" y="0"/>
                  </a:lnTo>
                  <a:cubicBezTo>
                    <a:pt x="506" y="0"/>
                    <a:pt x="507" y="1"/>
                    <a:pt x="507" y="2"/>
                  </a:cubicBezTo>
                  <a:cubicBezTo>
                    <a:pt x="507" y="4"/>
                    <a:pt x="506" y="5"/>
                    <a:pt x="505" y="5"/>
                  </a:cubicBezTo>
                  <a:close/>
                  <a:moveTo>
                    <a:pt x="443" y="5"/>
                  </a:moveTo>
                  <a:lnTo>
                    <a:pt x="407" y="5"/>
                  </a:lnTo>
                  <a:cubicBezTo>
                    <a:pt x="406" y="5"/>
                    <a:pt x="405" y="4"/>
                    <a:pt x="405" y="2"/>
                  </a:cubicBezTo>
                  <a:cubicBezTo>
                    <a:pt x="405" y="1"/>
                    <a:pt x="406" y="0"/>
                    <a:pt x="407" y="0"/>
                  </a:cubicBezTo>
                  <a:lnTo>
                    <a:pt x="443" y="0"/>
                  </a:lnTo>
                  <a:cubicBezTo>
                    <a:pt x="445" y="0"/>
                    <a:pt x="446" y="1"/>
                    <a:pt x="446" y="2"/>
                  </a:cubicBezTo>
                  <a:cubicBezTo>
                    <a:pt x="446" y="4"/>
                    <a:pt x="445" y="5"/>
                    <a:pt x="443" y="5"/>
                  </a:cubicBezTo>
                  <a:close/>
                  <a:moveTo>
                    <a:pt x="382" y="5"/>
                  </a:moveTo>
                  <a:lnTo>
                    <a:pt x="346" y="5"/>
                  </a:lnTo>
                  <a:cubicBezTo>
                    <a:pt x="345" y="5"/>
                    <a:pt x="343" y="4"/>
                    <a:pt x="343" y="2"/>
                  </a:cubicBezTo>
                  <a:cubicBezTo>
                    <a:pt x="343" y="1"/>
                    <a:pt x="345" y="0"/>
                    <a:pt x="346" y="0"/>
                  </a:cubicBezTo>
                  <a:lnTo>
                    <a:pt x="382" y="0"/>
                  </a:lnTo>
                  <a:cubicBezTo>
                    <a:pt x="383" y="0"/>
                    <a:pt x="384" y="1"/>
                    <a:pt x="384" y="2"/>
                  </a:cubicBezTo>
                  <a:cubicBezTo>
                    <a:pt x="384" y="4"/>
                    <a:pt x="383" y="5"/>
                    <a:pt x="382" y="5"/>
                  </a:cubicBezTo>
                  <a:close/>
                  <a:moveTo>
                    <a:pt x="320" y="5"/>
                  </a:moveTo>
                  <a:lnTo>
                    <a:pt x="285" y="5"/>
                  </a:lnTo>
                  <a:cubicBezTo>
                    <a:pt x="283" y="5"/>
                    <a:pt x="282" y="4"/>
                    <a:pt x="282" y="2"/>
                  </a:cubicBezTo>
                  <a:cubicBezTo>
                    <a:pt x="282" y="1"/>
                    <a:pt x="283" y="0"/>
                    <a:pt x="285" y="0"/>
                  </a:cubicBezTo>
                  <a:lnTo>
                    <a:pt x="320" y="0"/>
                  </a:lnTo>
                  <a:cubicBezTo>
                    <a:pt x="322" y="0"/>
                    <a:pt x="323" y="1"/>
                    <a:pt x="323" y="2"/>
                  </a:cubicBezTo>
                  <a:cubicBezTo>
                    <a:pt x="323" y="4"/>
                    <a:pt x="322" y="5"/>
                    <a:pt x="320" y="5"/>
                  </a:cubicBezTo>
                  <a:close/>
                  <a:moveTo>
                    <a:pt x="259" y="5"/>
                  </a:moveTo>
                  <a:lnTo>
                    <a:pt x="223" y="5"/>
                  </a:lnTo>
                  <a:cubicBezTo>
                    <a:pt x="222" y="5"/>
                    <a:pt x="221" y="4"/>
                    <a:pt x="221" y="2"/>
                  </a:cubicBezTo>
                  <a:cubicBezTo>
                    <a:pt x="221" y="1"/>
                    <a:pt x="222" y="0"/>
                    <a:pt x="223" y="0"/>
                  </a:cubicBezTo>
                  <a:lnTo>
                    <a:pt x="259" y="0"/>
                  </a:lnTo>
                  <a:cubicBezTo>
                    <a:pt x="260" y="0"/>
                    <a:pt x="262" y="1"/>
                    <a:pt x="262" y="2"/>
                  </a:cubicBezTo>
                  <a:cubicBezTo>
                    <a:pt x="262" y="4"/>
                    <a:pt x="260" y="5"/>
                    <a:pt x="259" y="5"/>
                  </a:cubicBezTo>
                  <a:close/>
                  <a:moveTo>
                    <a:pt x="198" y="5"/>
                  </a:moveTo>
                  <a:lnTo>
                    <a:pt x="162" y="5"/>
                  </a:lnTo>
                  <a:cubicBezTo>
                    <a:pt x="160" y="5"/>
                    <a:pt x="159" y="4"/>
                    <a:pt x="159" y="2"/>
                  </a:cubicBezTo>
                  <a:cubicBezTo>
                    <a:pt x="159" y="1"/>
                    <a:pt x="160" y="0"/>
                    <a:pt x="162" y="0"/>
                  </a:cubicBezTo>
                  <a:lnTo>
                    <a:pt x="198" y="0"/>
                  </a:ln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5"/>
                    <a:pt x="198" y="5"/>
                  </a:cubicBezTo>
                  <a:close/>
                  <a:moveTo>
                    <a:pt x="136" y="5"/>
                  </a:moveTo>
                  <a:lnTo>
                    <a:pt x="100" y="5"/>
                  </a:lnTo>
                  <a:cubicBezTo>
                    <a:pt x="99" y="5"/>
                    <a:pt x="98" y="4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lnTo>
                    <a:pt x="136" y="0"/>
                  </a:lnTo>
                  <a:cubicBezTo>
                    <a:pt x="138" y="0"/>
                    <a:pt x="139" y="1"/>
                    <a:pt x="139" y="2"/>
                  </a:cubicBezTo>
                  <a:cubicBezTo>
                    <a:pt x="139" y="4"/>
                    <a:pt x="138" y="5"/>
                    <a:pt x="136" y="5"/>
                  </a:cubicBezTo>
                  <a:close/>
                  <a:moveTo>
                    <a:pt x="75" y="5"/>
                  </a:moveTo>
                  <a:lnTo>
                    <a:pt x="39" y="5"/>
                  </a:lnTo>
                  <a:cubicBezTo>
                    <a:pt x="37" y="5"/>
                    <a:pt x="36" y="4"/>
                    <a:pt x="36" y="2"/>
                  </a:cubicBezTo>
                  <a:cubicBezTo>
                    <a:pt x="36" y="1"/>
                    <a:pt x="37" y="0"/>
                    <a:pt x="39" y="0"/>
                  </a:cubicBezTo>
                  <a:lnTo>
                    <a:pt x="75" y="0"/>
                  </a:lnTo>
                  <a:cubicBezTo>
                    <a:pt x="76" y="0"/>
                    <a:pt x="77" y="1"/>
                    <a:pt x="77" y="2"/>
                  </a:cubicBezTo>
                  <a:cubicBezTo>
                    <a:pt x="77" y="4"/>
                    <a:pt x="76" y="5"/>
                    <a:pt x="75" y="5"/>
                  </a:cubicBezTo>
                  <a:close/>
                  <a:moveTo>
                    <a:pt x="13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13" y="0"/>
                  </a:lnTo>
                  <a:cubicBezTo>
                    <a:pt x="15" y="0"/>
                    <a:pt x="16" y="1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48">
              <a:extLst>
                <a:ext uri="{FF2B5EF4-FFF2-40B4-BE49-F238E27FC236}">
                  <a16:creationId xmlns:a16="http://schemas.microsoft.com/office/drawing/2014/main" id="{BFEB5126-9B0C-487C-BAD3-CF34A625E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081" y="5449297"/>
              <a:ext cx="561975" cy="169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Comment: 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" name="Rectangle 50">
              <a:extLst>
                <a:ext uri="{FF2B5EF4-FFF2-40B4-BE49-F238E27FC236}">
                  <a16:creationId xmlns:a16="http://schemas.microsoft.com/office/drawing/2014/main" id="{0F6FBFD3-DA8F-4830-9D7F-31ADD317E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934" y="5447516"/>
              <a:ext cx="274114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String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4" name="Freeform 52">
              <a:extLst>
                <a:ext uri="{FF2B5EF4-FFF2-40B4-BE49-F238E27FC236}">
                  <a16:creationId xmlns:a16="http://schemas.microsoft.com/office/drawing/2014/main" id="{7880AD3B-A46C-4905-9D79-F8DB6B50E5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6643" y="5420722"/>
              <a:ext cx="161925" cy="207963"/>
            </a:xfrm>
            <a:custGeom>
              <a:avLst/>
              <a:gdLst>
                <a:gd name="T0" fmla="*/ 57 w 102"/>
                <a:gd name="T1" fmla="*/ 0 h 131"/>
                <a:gd name="T2" fmla="*/ 102 w 102"/>
                <a:gd name="T3" fmla="*/ 43 h 131"/>
                <a:gd name="T4" fmla="*/ 102 w 102"/>
                <a:gd name="T5" fmla="*/ 131 h 131"/>
                <a:gd name="T6" fmla="*/ 0 w 102"/>
                <a:gd name="T7" fmla="*/ 131 h 131"/>
                <a:gd name="T8" fmla="*/ 0 w 102"/>
                <a:gd name="T9" fmla="*/ 0 h 131"/>
                <a:gd name="T10" fmla="*/ 57 w 102"/>
                <a:gd name="T11" fmla="*/ 0 h 131"/>
                <a:gd name="T12" fmla="*/ 9 w 102"/>
                <a:gd name="T13" fmla="*/ 122 h 131"/>
                <a:gd name="T14" fmla="*/ 93 w 102"/>
                <a:gd name="T15" fmla="*/ 122 h 131"/>
                <a:gd name="T16" fmla="*/ 93 w 102"/>
                <a:gd name="T17" fmla="*/ 48 h 131"/>
                <a:gd name="T18" fmla="*/ 51 w 102"/>
                <a:gd name="T19" fmla="*/ 48 h 131"/>
                <a:gd name="T20" fmla="*/ 51 w 102"/>
                <a:gd name="T21" fmla="*/ 7 h 131"/>
                <a:gd name="T22" fmla="*/ 9 w 102"/>
                <a:gd name="T23" fmla="*/ 7 h 131"/>
                <a:gd name="T24" fmla="*/ 9 w 102"/>
                <a:gd name="T25" fmla="*/ 122 h 131"/>
                <a:gd name="T26" fmla="*/ 60 w 102"/>
                <a:gd name="T27" fmla="*/ 13 h 131"/>
                <a:gd name="T28" fmla="*/ 60 w 102"/>
                <a:gd name="T29" fmla="*/ 40 h 131"/>
                <a:gd name="T30" fmla="*/ 87 w 102"/>
                <a:gd name="T31" fmla="*/ 40 h 131"/>
                <a:gd name="T32" fmla="*/ 60 w 102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31">
                  <a:moveTo>
                    <a:pt x="57" y="0"/>
                  </a:moveTo>
                  <a:lnTo>
                    <a:pt x="102" y="43"/>
                  </a:lnTo>
                  <a:lnTo>
                    <a:pt x="102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7" y="0"/>
                  </a:lnTo>
                  <a:close/>
                  <a:moveTo>
                    <a:pt x="9" y="122"/>
                  </a:moveTo>
                  <a:lnTo>
                    <a:pt x="93" y="122"/>
                  </a:lnTo>
                  <a:lnTo>
                    <a:pt x="93" y="48"/>
                  </a:lnTo>
                  <a:lnTo>
                    <a:pt x="51" y="48"/>
                  </a:lnTo>
                  <a:lnTo>
                    <a:pt x="51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0" y="13"/>
                  </a:moveTo>
                  <a:lnTo>
                    <a:pt x="60" y="40"/>
                  </a:lnTo>
                  <a:lnTo>
                    <a:pt x="87" y="40"/>
                  </a:lnTo>
                  <a:lnTo>
                    <a:pt x="6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B55C0A90-4D5A-4DF5-97B2-C2B64BA4C560}"/>
              </a:ext>
            </a:extLst>
          </p:cNvPr>
          <p:cNvGrpSpPr/>
          <p:nvPr/>
        </p:nvGrpSpPr>
        <p:grpSpPr>
          <a:xfrm>
            <a:off x="3453855" y="4295383"/>
            <a:ext cx="636588" cy="533400"/>
            <a:chOff x="1327150" y="3400426"/>
            <a:chExt cx="636588" cy="533400"/>
          </a:xfrm>
        </p:grpSpPr>
        <p:sp>
          <p:nvSpPr>
            <p:cNvPr id="96" name="Freeform 36">
              <a:extLst>
                <a:ext uri="{FF2B5EF4-FFF2-40B4-BE49-F238E27FC236}">
                  <a16:creationId xmlns:a16="http://schemas.microsoft.com/office/drawing/2014/main" id="{31B7FE5A-C89A-45B7-A7DD-BC00F8151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7">
              <a:extLst>
                <a:ext uri="{FF2B5EF4-FFF2-40B4-BE49-F238E27FC236}">
                  <a16:creationId xmlns:a16="http://schemas.microsoft.com/office/drawing/2014/main" id="{6CBBDD38-8621-4064-91F3-7CFB338FA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Rectangle 38">
              <a:extLst>
                <a:ext uri="{FF2B5EF4-FFF2-40B4-BE49-F238E27FC236}">
                  <a16:creationId xmlns:a16="http://schemas.microsoft.com/office/drawing/2014/main" id="{B14A34F7-5CBA-4212-8DAF-FF3EA3DBA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140" y="3471863"/>
              <a:ext cx="464871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99" name="Rechteck 98">
            <a:extLst>
              <a:ext uri="{FF2B5EF4-FFF2-40B4-BE49-F238E27FC236}">
                <a16:creationId xmlns:a16="http://schemas.microsoft.com/office/drawing/2014/main" id="{75B8B6BA-103E-4F21-B7C5-28309F7DC02D}"/>
              </a:ext>
            </a:extLst>
          </p:cNvPr>
          <p:cNvSpPr/>
          <p:nvPr/>
        </p:nvSpPr>
        <p:spPr>
          <a:xfrm>
            <a:off x="1686604" y="1541556"/>
            <a:ext cx="4572000" cy="116955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+Attribute (“Comment”, String)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-Transition (Date, Approved)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+Step (Comment, </a:t>
            </a:r>
            <a:r>
              <a:rPr lang="en-US" sz="1400" dirty="0" err="1">
                <a:solidFill>
                  <a:srgbClr val="FF0000"/>
                </a:solidFill>
              </a:rPr>
              <a:t>DecisionPending</a:t>
            </a:r>
            <a:r>
              <a:rPr lang="en-US" sz="1400" dirty="0">
                <a:solidFill>
                  <a:srgbClr val="FF0000"/>
                </a:solidFill>
              </a:rPr>
              <a:t>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+Transition (Date, Comment)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+Transition (Comment, Approved)</a:t>
            </a:r>
          </a:p>
        </p:txBody>
      </p:sp>
      <p:sp>
        <p:nvSpPr>
          <p:cNvPr id="100" name="Rechteck 99">
            <a:extLst>
              <a:ext uri="{FF2B5EF4-FFF2-40B4-BE49-F238E27FC236}">
                <a16:creationId xmlns:a16="http://schemas.microsoft.com/office/drawing/2014/main" id="{BB303020-2D36-43C4-9B74-F473128A6A05}"/>
              </a:ext>
            </a:extLst>
          </p:cNvPr>
          <p:cNvSpPr/>
          <p:nvPr/>
        </p:nvSpPr>
        <p:spPr bwMode="auto">
          <a:xfrm>
            <a:off x="1619672" y="1571625"/>
            <a:ext cx="5658837" cy="1139482"/>
          </a:xfrm>
          <a:prstGeom prst="rect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101" name="Textfeld 100">
            <a:extLst>
              <a:ext uri="{FF2B5EF4-FFF2-40B4-BE49-F238E27FC236}">
                <a16:creationId xmlns:a16="http://schemas.microsoft.com/office/drawing/2014/main" id="{687C4C6E-D631-4008-BCDE-421D177C707C}"/>
              </a:ext>
            </a:extLst>
          </p:cNvPr>
          <p:cNvSpPr txBox="1"/>
          <p:nvPr/>
        </p:nvSpPr>
        <p:spPr>
          <a:xfrm>
            <a:off x="5190278" y="1847011"/>
            <a:ext cx="182614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</a:rPr>
              <a:t>Ad-Hoc Change</a:t>
            </a:r>
          </a:p>
          <a:p>
            <a:pPr algn="ctr"/>
            <a:r>
              <a:rPr lang="en-US" sz="1800" dirty="0">
                <a:solidFill>
                  <a:srgbClr val="FF0000"/>
                </a:solidFill>
              </a:rPr>
              <a:t>Delta</a:t>
            </a:r>
          </a:p>
        </p:txBody>
      </p:sp>
      <p:grpSp>
        <p:nvGrpSpPr>
          <p:cNvPr id="102" name="Gruppieren 101">
            <a:extLst>
              <a:ext uri="{FF2B5EF4-FFF2-40B4-BE49-F238E27FC236}">
                <a16:creationId xmlns:a16="http://schemas.microsoft.com/office/drawing/2014/main" id="{B7B45906-BFD5-4F7F-AF12-5969F4690663}"/>
              </a:ext>
            </a:extLst>
          </p:cNvPr>
          <p:cNvGrpSpPr/>
          <p:nvPr/>
        </p:nvGrpSpPr>
        <p:grpSpPr>
          <a:xfrm>
            <a:off x="2698030" y="4518871"/>
            <a:ext cx="765175" cy="73025"/>
            <a:chOff x="1958975" y="3630613"/>
            <a:chExt cx="765175" cy="73025"/>
          </a:xfrm>
        </p:grpSpPr>
        <p:sp>
          <p:nvSpPr>
            <p:cNvPr id="103" name="Freeform 54">
              <a:extLst>
                <a:ext uri="{FF2B5EF4-FFF2-40B4-BE49-F238E27FC236}">
                  <a16:creationId xmlns:a16="http://schemas.microsoft.com/office/drawing/2014/main" id="{1AC29C85-C016-40EA-BCB8-4D2C6B2D28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58975" y="3662363"/>
              <a:ext cx="706438" cy="9525"/>
            </a:xfrm>
            <a:custGeom>
              <a:avLst/>
              <a:gdLst>
                <a:gd name="T0" fmla="*/ 5 w 803"/>
                <a:gd name="T1" fmla="*/ 0 h 11"/>
                <a:gd name="T2" fmla="*/ 80 w 803"/>
                <a:gd name="T3" fmla="*/ 0 h 11"/>
                <a:gd name="T4" fmla="*/ 85 w 803"/>
                <a:gd name="T5" fmla="*/ 5 h 11"/>
                <a:gd name="T6" fmla="*/ 80 w 803"/>
                <a:gd name="T7" fmla="*/ 11 h 11"/>
                <a:gd name="T8" fmla="*/ 5 w 803"/>
                <a:gd name="T9" fmla="*/ 11 h 11"/>
                <a:gd name="T10" fmla="*/ 0 w 803"/>
                <a:gd name="T11" fmla="*/ 5 h 11"/>
                <a:gd name="T12" fmla="*/ 5 w 803"/>
                <a:gd name="T13" fmla="*/ 0 h 11"/>
                <a:gd name="T14" fmla="*/ 133 w 803"/>
                <a:gd name="T15" fmla="*/ 0 h 11"/>
                <a:gd name="T16" fmla="*/ 208 w 803"/>
                <a:gd name="T17" fmla="*/ 0 h 11"/>
                <a:gd name="T18" fmla="*/ 213 w 803"/>
                <a:gd name="T19" fmla="*/ 5 h 11"/>
                <a:gd name="T20" fmla="*/ 208 w 803"/>
                <a:gd name="T21" fmla="*/ 11 h 11"/>
                <a:gd name="T22" fmla="*/ 133 w 803"/>
                <a:gd name="T23" fmla="*/ 11 h 11"/>
                <a:gd name="T24" fmla="*/ 128 w 803"/>
                <a:gd name="T25" fmla="*/ 5 h 11"/>
                <a:gd name="T26" fmla="*/ 133 w 803"/>
                <a:gd name="T27" fmla="*/ 0 h 11"/>
                <a:gd name="T28" fmla="*/ 261 w 803"/>
                <a:gd name="T29" fmla="*/ 0 h 11"/>
                <a:gd name="T30" fmla="*/ 336 w 803"/>
                <a:gd name="T31" fmla="*/ 0 h 11"/>
                <a:gd name="T32" fmla="*/ 341 w 803"/>
                <a:gd name="T33" fmla="*/ 5 h 11"/>
                <a:gd name="T34" fmla="*/ 336 w 803"/>
                <a:gd name="T35" fmla="*/ 11 h 11"/>
                <a:gd name="T36" fmla="*/ 261 w 803"/>
                <a:gd name="T37" fmla="*/ 11 h 11"/>
                <a:gd name="T38" fmla="*/ 256 w 803"/>
                <a:gd name="T39" fmla="*/ 5 h 11"/>
                <a:gd name="T40" fmla="*/ 261 w 803"/>
                <a:gd name="T41" fmla="*/ 0 h 11"/>
                <a:gd name="T42" fmla="*/ 389 w 803"/>
                <a:gd name="T43" fmla="*/ 0 h 11"/>
                <a:gd name="T44" fmla="*/ 464 w 803"/>
                <a:gd name="T45" fmla="*/ 0 h 11"/>
                <a:gd name="T46" fmla="*/ 469 w 803"/>
                <a:gd name="T47" fmla="*/ 5 h 11"/>
                <a:gd name="T48" fmla="*/ 464 w 803"/>
                <a:gd name="T49" fmla="*/ 11 h 11"/>
                <a:gd name="T50" fmla="*/ 389 w 803"/>
                <a:gd name="T51" fmla="*/ 11 h 11"/>
                <a:gd name="T52" fmla="*/ 384 w 803"/>
                <a:gd name="T53" fmla="*/ 5 h 11"/>
                <a:gd name="T54" fmla="*/ 389 w 803"/>
                <a:gd name="T55" fmla="*/ 0 h 11"/>
                <a:gd name="T56" fmla="*/ 517 w 803"/>
                <a:gd name="T57" fmla="*/ 0 h 11"/>
                <a:gd name="T58" fmla="*/ 592 w 803"/>
                <a:gd name="T59" fmla="*/ 0 h 11"/>
                <a:gd name="T60" fmla="*/ 597 w 803"/>
                <a:gd name="T61" fmla="*/ 5 h 11"/>
                <a:gd name="T62" fmla="*/ 592 w 803"/>
                <a:gd name="T63" fmla="*/ 11 h 11"/>
                <a:gd name="T64" fmla="*/ 517 w 803"/>
                <a:gd name="T65" fmla="*/ 11 h 11"/>
                <a:gd name="T66" fmla="*/ 512 w 803"/>
                <a:gd name="T67" fmla="*/ 5 h 11"/>
                <a:gd name="T68" fmla="*/ 517 w 803"/>
                <a:gd name="T69" fmla="*/ 0 h 11"/>
                <a:gd name="T70" fmla="*/ 645 w 803"/>
                <a:gd name="T71" fmla="*/ 0 h 11"/>
                <a:gd name="T72" fmla="*/ 720 w 803"/>
                <a:gd name="T73" fmla="*/ 0 h 11"/>
                <a:gd name="T74" fmla="*/ 725 w 803"/>
                <a:gd name="T75" fmla="*/ 5 h 11"/>
                <a:gd name="T76" fmla="*/ 720 w 803"/>
                <a:gd name="T77" fmla="*/ 11 h 11"/>
                <a:gd name="T78" fmla="*/ 645 w 803"/>
                <a:gd name="T79" fmla="*/ 11 h 11"/>
                <a:gd name="T80" fmla="*/ 640 w 803"/>
                <a:gd name="T81" fmla="*/ 5 h 11"/>
                <a:gd name="T82" fmla="*/ 645 w 803"/>
                <a:gd name="T83" fmla="*/ 0 h 11"/>
                <a:gd name="T84" fmla="*/ 773 w 803"/>
                <a:gd name="T85" fmla="*/ 0 h 11"/>
                <a:gd name="T86" fmla="*/ 798 w 803"/>
                <a:gd name="T87" fmla="*/ 0 h 11"/>
                <a:gd name="T88" fmla="*/ 803 w 803"/>
                <a:gd name="T89" fmla="*/ 5 h 11"/>
                <a:gd name="T90" fmla="*/ 798 w 803"/>
                <a:gd name="T91" fmla="*/ 11 h 11"/>
                <a:gd name="T92" fmla="*/ 773 w 803"/>
                <a:gd name="T93" fmla="*/ 11 h 11"/>
                <a:gd name="T94" fmla="*/ 768 w 803"/>
                <a:gd name="T95" fmla="*/ 5 h 11"/>
                <a:gd name="T96" fmla="*/ 773 w 803"/>
                <a:gd name="T9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03" h="11">
                  <a:moveTo>
                    <a:pt x="5" y="0"/>
                  </a:moveTo>
                  <a:lnTo>
                    <a:pt x="80" y="0"/>
                  </a:lnTo>
                  <a:cubicBezTo>
                    <a:pt x="83" y="0"/>
                    <a:pt x="85" y="2"/>
                    <a:pt x="85" y="5"/>
                  </a:cubicBezTo>
                  <a:cubicBezTo>
                    <a:pt x="85" y="8"/>
                    <a:pt x="83" y="11"/>
                    <a:pt x="80" y="11"/>
                  </a:cubicBezTo>
                  <a:lnTo>
                    <a:pt x="5" y="11"/>
                  </a:ln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  <a:moveTo>
                    <a:pt x="133" y="0"/>
                  </a:moveTo>
                  <a:lnTo>
                    <a:pt x="208" y="0"/>
                  </a:lnTo>
                  <a:cubicBezTo>
                    <a:pt x="211" y="0"/>
                    <a:pt x="213" y="2"/>
                    <a:pt x="213" y="5"/>
                  </a:cubicBezTo>
                  <a:cubicBezTo>
                    <a:pt x="213" y="8"/>
                    <a:pt x="211" y="11"/>
                    <a:pt x="208" y="11"/>
                  </a:cubicBezTo>
                  <a:lnTo>
                    <a:pt x="133" y="11"/>
                  </a:lnTo>
                  <a:cubicBezTo>
                    <a:pt x="130" y="11"/>
                    <a:pt x="128" y="8"/>
                    <a:pt x="128" y="5"/>
                  </a:cubicBezTo>
                  <a:cubicBezTo>
                    <a:pt x="128" y="2"/>
                    <a:pt x="130" y="0"/>
                    <a:pt x="133" y="0"/>
                  </a:cubicBezTo>
                  <a:close/>
                  <a:moveTo>
                    <a:pt x="261" y="0"/>
                  </a:moveTo>
                  <a:lnTo>
                    <a:pt x="336" y="0"/>
                  </a:lnTo>
                  <a:cubicBezTo>
                    <a:pt x="339" y="0"/>
                    <a:pt x="341" y="2"/>
                    <a:pt x="341" y="5"/>
                  </a:cubicBezTo>
                  <a:cubicBezTo>
                    <a:pt x="341" y="8"/>
                    <a:pt x="339" y="11"/>
                    <a:pt x="336" y="11"/>
                  </a:cubicBezTo>
                  <a:lnTo>
                    <a:pt x="261" y="11"/>
                  </a:lnTo>
                  <a:cubicBezTo>
                    <a:pt x="258" y="11"/>
                    <a:pt x="256" y="8"/>
                    <a:pt x="256" y="5"/>
                  </a:cubicBezTo>
                  <a:cubicBezTo>
                    <a:pt x="256" y="2"/>
                    <a:pt x="258" y="0"/>
                    <a:pt x="261" y="0"/>
                  </a:cubicBezTo>
                  <a:close/>
                  <a:moveTo>
                    <a:pt x="389" y="0"/>
                  </a:moveTo>
                  <a:lnTo>
                    <a:pt x="464" y="0"/>
                  </a:lnTo>
                  <a:cubicBezTo>
                    <a:pt x="467" y="0"/>
                    <a:pt x="469" y="2"/>
                    <a:pt x="469" y="5"/>
                  </a:cubicBezTo>
                  <a:cubicBezTo>
                    <a:pt x="469" y="8"/>
                    <a:pt x="467" y="11"/>
                    <a:pt x="464" y="11"/>
                  </a:cubicBezTo>
                  <a:lnTo>
                    <a:pt x="389" y="11"/>
                  </a:lnTo>
                  <a:cubicBezTo>
                    <a:pt x="386" y="11"/>
                    <a:pt x="384" y="8"/>
                    <a:pt x="384" y="5"/>
                  </a:cubicBezTo>
                  <a:cubicBezTo>
                    <a:pt x="384" y="2"/>
                    <a:pt x="386" y="0"/>
                    <a:pt x="389" y="0"/>
                  </a:cubicBezTo>
                  <a:close/>
                  <a:moveTo>
                    <a:pt x="517" y="0"/>
                  </a:moveTo>
                  <a:lnTo>
                    <a:pt x="592" y="0"/>
                  </a:lnTo>
                  <a:cubicBezTo>
                    <a:pt x="595" y="0"/>
                    <a:pt x="597" y="2"/>
                    <a:pt x="597" y="5"/>
                  </a:cubicBezTo>
                  <a:cubicBezTo>
                    <a:pt x="597" y="8"/>
                    <a:pt x="595" y="11"/>
                    <a:pt x="592" y="11"/>
                  </a:cubicBezTo>
                  <a:lnTo>
                    <a:pt x="517" y="11"/>
                  </a:lnTo>
                  <a:cubicBezTo>
                    <a:pt x="514" y="11"/>
                    <a:pt x="512" y="8"/>
                    <a:pt x="512" y="5"/>
                  </a:cubicBezTo>
                  <a:cubicBezTo>
                    <a:pt x="512" y="2"/>
                    <a:pt x="514" y="0"/>
                    <a:pt x="517" y="0"/>
                  </a:cubicBezTo>
                  <a:close/>
                  <a:moveTo>
                    <a:pt x="645" y="0"/>
                  </a:moveTo>
                  <a:lnTo>
                    <a:pt x="720" y="0"/>
                  </a:lnTo>
                  <a:cubicBezTo>
                    <a:pt x="723" y="0"/>
                    <a:pt x="725" y="2"/>
                    <a:pt x="725" y="5"/>
                  </a:cubicBezTo>
                  <a:cubicBezTo>
                    <a:pt x="725" y="8"/>
                    <a:pt x="723" y="11"/>
                    <a:pt x="720" y="11"/>
                  </a:cubicBezTo>
                  <a:lnTo>
                    <a:pt x="645" y="11"/>
                  </a:lnTo>
                  <a:cubicBezTo>
                    <a:pt x="642" y="11"/>
                    <a:pt x="640" y="8"/>
                    <a:pt x="640" y="5"/>
                  </a:cubicBezTo>
                  <a:cubicBezTo>
                    <a:pt x="640" y="2"/>
                    <a:pt x="642" y="0"/>
                    <a:pt x="645" y="0"/>
                  </a:cubicBezTo>
                  <a:close/>
                  <a:moveTo>
                    <a:pt x="773" y="0"/>
                  </a:moveTo>
                  <a:lnTo>
                    <a:pt x="798" y="0"/>
                  </a:lnTo>
                  <a:cubicBezTo>
                    <a:pt x="801" y="0"/>
                    <a:pt x="803" y="2"/>
                    <a:pt x="803" y="5"/>
                  </a:cubicBezTo>
                  <a:cubicBezTo>
                    <a:pt x="803" y="8"/>
                    <a:pt x="801" y="11"/>
                    <a:pt x="798" y="11"/>
                  </a:cubicBezTo>
                  <a:lnTo>
                    <a:pt x="773" y="11"/>
                  </a:lnTo>
                  <a:cubicBezTo>
                    <a:pt x="770" y="11"/>
                    <a:pt x="768" y="8"/>
                    <a:pt x="768" y="5"/>
                  </a:cubicBezTo>
                  <a:cubicBezTo>
                    <a:pt x="768" y="2"/>
                    <a:pt x="770" y="0"/>
                    <a:pt x="77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5">
              <a:extLst>
                <a:ext uri="{FF2B5EF4-FFF2-40B4-BE49-F238E27FC236}">
                  <a16:creationId xmlns:a16="http://schemas.microsoft.com/office/drawing/2014/main" id="{D221CC8F-3805-4FF9-87FB-DA7E47B07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25" y="3630613"/>
              <a:ext cx="73025" cy="73025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23 h 46"/>
                <a:gd name="T4" fmla="*/ 0 w 46"/>
                <a:gd name="T5" fmla="*/ 46 h 46"/>
                <a:gd name="T6" fmla="*/ 0 w 46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lnTo>
                    <a:pt x="46" y="23"/>
                  </a:lnTo>
                  <a:lnTo>
                    <a:pt x="0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7A29D0DD-B0A9-4601-B4C0-CE1C9967F492}"/>
              </a:ext>
            </a:extLst>
          </p:cNvPr>
          <p:cNvGrpSpPr/>
          <p:nvPr/>
        </p:nvGrpSpPr>
        <p:grpSpPr>
          <a:xfrm>
            <a:off x="2315443" y="4295383"/>
            <a:ext cx="636588" cy="533400"/>
            <a:chOff x="1327150" y="3400426"/>
            <a:chExt cx="636588" cy="533400"/>
          </a:xfrm>
        </p:grpSpPr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B5B520BB-960B-45AA-94F4-32C7B2A9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C95000B4-C618-4E88-8115-AA8333E1E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150" y="3400426"/>
              <a:ext cx="636588" cy="533400"/>
            </a:xfrm>
            <a:custGeom>
              <a:avLst/>
              <a:gdLst>
                <a:gd name="T0" fmla="*/ 72 w 725"/>
                <a:gd name="T1" fmla="*/ 605 h 605"/>
                <a:gd name="T2" fmla="*/ 653 w 725"/>
                <a:gd name="T3" fmla="*/ 605 h 605"/>
                <a:gd name="T4" fmla="*/ 725 w 725"/>
                <a:gd name="T5" fmla="*/ 532 h 605"/>
                <a:gd name="T6" fmla="*/ 725 w 725"/>
                <a:gd name="T7" fmla="*/ 73 h 605"/>
                <a:gd name="T8" fmla="*/ 653 w 725"/>
                <a:gd name="T9" fmla="*/ 0 h 605"/>
                <a:gd name="T10" fmla="*/ 72 w 725"/>
                <a:gd name="T11" fmla="*/ 0 h 605"/>
                <a:gd name="T12" fmla="*/ 0 w 725"/>
                <a:gd name="T13" fmla="*/ 73 h 605"/>
                <a:gd name="T14" fmla="*/ 0 w 725"/>
                <a:gd name="T15" fmla="*/ 532 h 605"/>
                <a:gd name="T16" fmla="*/ 72 w 725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605">
                  <a:moveTo>
                    <a:pt x="72" y="605"/>
                  </a:moveTo>
                  <a:lnTo>
                    <a:pt x="653" y="605"/>
                  </a:lnTo>
                  <a:cubicBezTo>
                    <a:pt x="693" y="605"/>
                    <a:pt x="725" y="572"/>
                    <a:pt x="725" y="532"/>
                  </a:cubicBezTo>
                  <a:lnTo>
                    <a:pt x="725" y="73"/>
                  </a:lnTo>
                  <a:cubicBezTo>
                    <a:pt x="725" y="32"/>
                    <a:pt x="693" y="0"/>
                    <a:pt x="653" y="0"/>
                  </a:cubicBezTo>
                  <a:lnTo>
                    <a:pt x="72" y="0"/>
                  </a:lnTo>
                  <a:cubicBezTo>
                    <a:pt x="32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2" y="605"/>
                    <a:pt x="72" y="605"/>
                  </a:cubicBezTo>
                  <a:close/>
                </a:path>
              </a:pathLst>
            </a:custGeom>
            <a:noFill/>
            <a:ln w="14288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8">
              <a:extLst>
                <a:ext uri="{FF2B5EF4-FFF2-40B4-BE49-F238E27FC236}">
                  <a16:creationId xmlns:a16="http://schemas.microsoft.com/office/drawing/2014/main" id="{12E0F3D8-0A5B-43E7-A640-3936616F9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638" y="3471863"/>
              <a:ext cx="266700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Date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cxnSp>
        <p:nvCxnSpPr>
          <p:cNvPr id="6" name="Gerade Verbindung mit Pfeil 5">
            <a:extLst>
              <a:ext uri="{FF2B5EF4-FFF2-40B4-BE49-F238E27FC236}">
                <a16:creationId xmlns:a16="http://schemas.microsoft.com/office/drawing/2014/main" id="{690AD22B-2A50-4E71-B576-07E7F3C66D1A}"/>
              </a:ext>
            </a:extLst>
          </p:cNvPr>
          <p:cNvCxnSpPr/>
          <p:nvPr/>
        </p:nvCxnSpPr>
        <p:spPr bwMode="auto">
          <a:xfrm>
            <a:off x="4090443" y="4550621"/>
            <a:ext cx="139575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5214229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</a:t>
            </a:r>
            <a:r>
              <a:rPr lang="en-DE" dirty="0"/>
              <a:t>a</a:t>
            </a:r>
            <a:r>
              <a:rPr lang="en-US" dirty="0"/>
              <a:t>t</a:t>
            </a:r>
            <a:r>
              <a:rPr lang="en-DE" dirty="0"/>
              <a:t>a </a:t>
            </a:r>
            <a:r>
              <a:rPr lang="en-US" dirty="0"/>
              <a:t>M</a:t>
            </a:r>
            <a:r>
              <a:rPr lang="en-DE" dirty="0"/>
              <a:t>o</a:t>
            </a:r>
            <a:r>
              <a:rPr lang="en-US" dirty="0"/>
              <a:t>d</a:t>
            </a:r>
            <a:r>
              <a:rPr lang="en-DE" dirty="0"/>
              <a:t>e</a:t>
            </a:r>
            <a:r>
              <a:rPr lang="en-US" dirty="0"/>
              <a:t>l</a:t>
            </a:r>
            <a:r>
              <a:rPr lang="en-DE" dirty="0"/>
              <a:t> </a:t>
            </a:r>
            <a:r>
              <a:rPr lang="en-US" dirty="0"/>
              <a:t>L</a:t>
            </a:r>
            <a:r>
              <a:rPr lang="en-DE" dirty="0"/>
              <a:t>e</a:t>
            </a:r>
            <a:r>
              <a:rPr lang="en-US" dirty="0"/>
              <a:t>v</a:t>
            </a:r>
            <a:r>
              <a:rPr lang="en-DE" dirty="0"/>
              <a:t>e</a:t>
            </a:r>
            <a:r>
              <a:rPr lang="en-US" dirty="0"/>
              <a:t>l</a:t>
            </a:r>
            <a:r>
              <a:rPr lang="en-DE" dirty="0"/>
              <a:t> </a:t>
            </a:r>
            <a:r>
              <a:rPr lang="en-US" dirty="0"/>
              <a:t>C</a:t>
            </a:r>
            <a:r>
              <a:rPr lang="en-DE" dirty="0"/>
              <a:t>h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g</a:t>
            </a:r>
            <a:r>
              <a:rPr lang="en-DE" dirty="0"/>
              <a:t>e</a:t>
            </a:r>
            <a:r>
              <a:rPr lang="en-US" dirty="0"/>
              <a:t>s</a:t>
            </a:r>
          </a:p>
        </p:txBody>
      </p:sp>
      <p:sp>
        <p:nvSpPr>
          <p:cNvPr id="4" name="Pfeil: nach unten 3">
            <a:extLst>
              <a:ext uri="{FF2B5EF4-FFF2-40B4-BE49-F238E27FC236}">
                <a16:creationId xmlns:a16="http://schemas.microsoft.com/office/drawing/2014/main" id="{652910B6-3401-43A0-8187-94CD5294FB8E}"/>
              </a:ext>
            </a:extLst>
          </p:cNvPr>
          <p:cNvSpPr/>
          <p:nvPr/>
        </p:nvSpPr>
        <p:spPr bwMode="auto">
          <a:xfrm>
            <a:off x="1861868" y="2628963"/>
            <a:ext cx="180000" cy="2196747"/>
          </a:xfrm>
          <a:prstGeom prst="down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86" name="Textfeld 85">
            <a:extLst>
              <a:ext uri="{FF2B5EF4-FFF2-40B4-BE49-F238E27FC236}">
                <a16:creationId xmlns:a16="http://schemas.microsoft.com/office/drawing/2014/main" id="{A2C61961-BA1C-4B49-8BA0-602126D36449}"/>
              </a:ext>
            </a:extLst>
          </p:cNvPr>
          <p:cNvSpPr txBox="1"/>
          <p:nvPr/>
        </p:nvSpPr>
        <p:spPr>
          <a:xfrm>
            <a:off x="3193306" y="2598242"/>
            <a:ext cx="10182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</a:rPr>
              <a:t>Apply to</a:t>
            </a:r>
          </a:p>
        </p:txBody>
      </p:sp>
      <p:sp>
        <p:nvSpPr>
          <p:cNvPr id="99" name="Rechteck 98">
            <a:extLst>
              <a:ext uri="{FF2B5EF4-FFF2-40B4-BE49-F238E27FC236}">
                <a16:creationId xmlns:a16="http://schemas.microsoft.com/office/drawing/2014/main" id="{75B8B6BA-103E-4F21-B7C5-28309F7DC02D}"/>
              </a:ext>
            </a:extLst>
          </p:cNvPr>
          <p:cNvSpPr/>
          <p:nvPr/>
        </p:nvSpPr>
        <p:spPr>
          <a:xfrm>
            <a:off x="1686604" y="1395353"/>
            <a:ext cx="4572000" cy="116955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+Attribute (“Comment”, String)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-Transition (Date, Approved)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+Step (Comment, </a:t>
            </a:r>
            <a:r>
              <a:rPr lang="en-US" sz="1400" dirty="0" err="1">
                <a:solidFill>
                  <a:srgbClr val="FF0000"/>
                </a:solidFill>
              </a:rPr>
              <a:t>DecisionPending</a:t>
            </a:r>
            <a:r>
              <a:rPr lang="en-US" sz="1400" dirty="0">
                <a:solidFill>
                  <a:srgbClr val="FF0000"/>
                </a:solidFill>
              </a:rPr>
              <a:t>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+Transition (Date, Comment)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+Transition (Comment, Approved)</a:t>
            </a:r>
          </a:p>
        </p:txBody>
      </p:sp>
      <p:sp>
        <p:nvSpPr>
          <p:cNvPr id="100" name="Rechteck 99">
            <a:extLst>
              <a:ext uri="{FF2B5EF4-FFF2-40B4-BE49-F238E27FC236}">
                <a16:creationId xmlns:a16="http://schemas.microsoft.com/office/drawing/2014/main" id="{BB303020-2D36-43C4-9B74-F473128A6A05}"/>
              </a:ext>
            </a:extLst>
          </p:cNvPr>
          <p:cNvSpPr/>
          <p:nvPr/>
        </p:nvSpPr>
        <p:spPr bwMode="auto">
          <a:xfrm>
            <a:off x="1619672" y="1425422"/>
            <a:ext cx="5658837" cy="1139482"/>
          </a:xfrm>
          <a:prstGeom prst="rect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101" name="Textfeld 100">
            <a:extLst>
              <a:ext uri="{FF2B5EF4-FFF2-40B4-BE49-F238E27FC236}">
                <a16:creationId xmlns:a16="http://schemas.microsoft.com/office/drawing/2014/main" id="{687C4C6E-D631-4008-BCDE-421D177C707C}"/>
              </a:ext>
            </a:extLst>
          </p:cNvPr>
          <p:cNvSpPr txBox="1"/>
          <p:nvPr/>
        </p:nvSpPr>
        <p:spPr>
          <a:xfrm>
            <a:off x="5190278" y="1700808"/>
            <a:ext cx="182614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</a:rPr>
              <a:t>Ad-Hoc Change</a:t>
            </a:r>
          </a:p>
          <a:p>
            <a:pPr algn="ctr"/>
            <a:r>
              <a:rPr lang="en-US" sz="1800" dirty="0">
                <a:solidFill>
                  <a:srgbClr val="FF0000"/>
                </a:solidFill>
              </a:rPr>
              <a:t>Delta</a:t>
            </a:r>
          </a:p>
        </p:txBody>
      </p:sp>
      <p:sp>
        <p:nvSpPr>
          <p:cNvPr id="105" name="Freeform 33">
            <a:extLst>
              <a:ext uri="{FF2B5EF4-FFF2-40B4-BE49-F238E27FC236}">
                <a16:creationId xmlns:a16="http://schemas.microsoft.com/office/drawing/2014/main" id="{9BDAFD67-E9FB-4DF7-9380-671A00D12D10}"/>
              </a:ext>
            </a:extLst>
          </p:cNvPr>
          <p:cNvSpPr>
            <a:spLocks/>
          </p:cNvSpPr>
          <p:nvPr/>
        </p:nvSpPr>
        <p:spPr bwMode="auto">
          <a:xfrm>
            <a:off x="310385" y="4998059"/>
            <a:ext cx="4098131" cy="1770472"/>
          </a:xfrm>
          <a:custGeom>
            <a:avLst/>
            <a:gdLst>
              <a:gd name="T0" fmla="*/ 93 w 927"/>
              <a:gd name="T1" fmla="*/ 604 h 604"/>
              <a:gd name="T2" fmla="*/ 834 w 927"/>
              <a:gd name="T3" fmla="*/ 604 h 604"/>
              <a:gd name="T4" fmla="*/ 927 w 927"/>
              <a:gd name="T5" fmla="*/ 511 h 604"/>
              <a:gd name="T6" fmla="*/ 927 w 927"/>
              <a:gd name="T7" fmla="*/ 93 h 604"/>
              <a:gd name="T8" fmla="*/ 834 w 927"/>
              <a:gd name="T9" fmla="*/ 0 h 604"/>
              <a:gd name="T10" fmla="*/ 93 w 927"/>
              <a:gd name="T11" fmla="*/ 0 h 604"/>
              <a:gd name="T12" fmla="*/ 0 w 927"/>
              <a:gd name="T13" fmla="*/ 93 h 604"/>
              <a:gd name="T14" fmla="*/ 0 w 927"/>
              <a:gd name="T15" fmla="*/ 511 h 604"/>
              <a:gd name="T16" fmla="*/ 93 w 927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7" h="604">
                <a:moveTo>
                  <a:pt x="93" y="604"/>
                </a:moveTo>
                <a:lnTo>
                  <a:pt x="834" y="604"/>
                </a:lnTo>
                <a:lnTo>
                  <a:pt x="927" y="511"/>
                </a:lnTo>
                <a:lnTo>
                  <a:pt x="927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34">
            <a:extLst>
              <a:ext uri="{FF2B5EF4-FFF2-40B4-BE49-F238E27FC236}">
                <a16:creationId xmlns:a16="http://schemas.microsoft.com/office/drawing/2014/main" id="{5D901A78-4273-46D0-9C88-02E40D1B7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78" y="5020179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7" name="Rectangle 35">
            <a:extLst>
              <a:ext uri="{FF2B5EF4-FFF2-40B4-BE49-F238E27FC236}">
                <a16:creationId xmlns:a16="http://schemas.microsoft.com/office/drawing/2014/main" id="{20E9F086-7ECD-425F-B1B9-F89A34084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0516" y="5020179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8" name="Rectangle 36">
            <a:extLst>
              <a:ext uri="{FF2B5EF4-FFF2-40B4-BE49-F238E27FC236}">
                <a16:creationId xmlns:a16="http://schemas.microsoft.com/office/drawing/2014/main" id="{2ADCCA33-341F-4CB3-8441-A46529F24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2229" y="5021766"/>
            <a:ext cx="2603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9" name="Freeform 37">
            <a:extLst>
              <a:ext uri="{FF2B5EF4-FFF2-40B4-BE49-F238E27FC236}">
                <a16:creationId xmlns:a16="http://schemas.microsoft.com/office/drawing/2014/main" id="{A0E6762C-417B-4589-9D27-8169FB955161}"/>
              </a:ext>
            </a:extLst>
          </p:cNvPr>
          <p:cNvSpPr>
            <a:spLocks/>
          </p:cNvSpPr>
          <p:nvPr/>
        </p:nvSpPr>
        <p:spPr bwMode="auto">
          <a:xfrm>
            <a:off x="2460290" y="2988800"/>
            <a:ext cx="4087465" cy="1887816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Rectangle 38">
            <a:extLst>
              <a:ext uri="{FF2B5EF4-FFF2-40B4-BE49-F238E27FC236}">
                <a16:creationId xmlns:a16="http://schemas.microsoft.com/office/drawing/2014/main" id="{7629D473-4DDD-4460-9B73-DF05FCE14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37" y="3003087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" name="Rectangle 39">
            <a:extLst>
              <a:ext uri="{FF2B5EF4-FFF2-40B4-BE49-F238E27FC236}">
                <a16:creationId xmlns:a16="http://schemas.microsoft.com/office/drawing/2014/main" id="{536C4901-8463-47CC-9B7B-2CB1B109D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87" y="3002551"/>
            <a:ext cx="1905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2" name="Rectangle 40">
            <a:extLst>
              <a:ext uri="{FF2B5EF4-FFF2-40B4-BE49-F238E27FC236}">
                <a16:creationId xmlns:a16="http://schemas.microsoft.com/office/drawing/2014/main" id="{03A03710-37E4-4C87-AE28-8698885AB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3650" y="3002551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3" name="Freeform 41">
            <a:extLst>
              <a:ext uri="{FF2B5EF4-FFF2-40B4-BE49-F238E27FC236}">
                <a16:creationId xmlns:a16="http://schemas.microsoft.com/office/drawing/2014/main" id="{DBAF55EC-AE47-4876-B9E8-96585A83D585}"/>
              </a:ext>
            </a:extLst>
          </p:cNvPr>
          <p:cNvSpPr>
            <a:spLocks/>
          </p:cNvSpPr>
          <p:nvPr/>
        </p:nvSpPr>
        <p:spPr bwMode="auto">
          <a:xfrm>
            <a:off x="4803024" y="4964367"/>
            <a:ext cx="4024407" cy="1804163"/>
          </a:xfrm>
          <a:custGeom>
            <a:avLst/>
            <a:gdLst>
              <a:gd name="T0" fmla="*/ 92 w 926"/>
              <a:gd name="T1" fmla="*/ 604 h 604"/>
              <a:gd name="T2" fmla="*/ 833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3 w 926"/>
              <a:gd name="T9" fmla="*/ 0 h 604"/>
              <a:gd name="T10" fmla="*/ 92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2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2" y="604"/>
                </a:moveTo>
                <a:lnTo>
                  <a:pt x="833" y="604"/>
                </a:lnTo>
                <a:lnTo>
                  <a:pt x="926" y="511"/>
                </a:lnTo>
                <a:lnTo>
                  <a:pt x="926" y="93"/>
                </a:lnTo>
                <a:lnTo>
                  <a:pt x="833" y="0"/>
                </a:lnTo>
                <a:lnTo>
                  <a:pt x="92" y="0"/>
                </a:lnTo>
                <a:lnTo>
                  <a:pt x="0" y="93"/>
                </a:lnTo>
                <a:lnTo>
                  <a:pt x="0" y="511"/>
                </a:lnTo>
                <a:lnTo>
                  <a:pt x="92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ectangle 42">
            <a:extLst>
              <a:ext uri="{FF2B5EF4-FFF2-40B4-BE49-F238E27FC236}">
                <a16:creationId xmlns:a16="http://schemas.microsoft.com/office/drawing/2014/main" id="{3BD42DBD-F9EA-4B3A-A49A-9B652A79D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1906" y="4974709"/>
            <a:ext cx="9858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5" name="Rectangle 43">
            <a:extLst>
              <a:ext uri="{FF2B5EF4-FFF2-40B4-BE49-F238E27FC236}">
                <a16:creationId xmlns:a16="http://schemas.microsoft.com/office/drawing/2014/main" id="{F3347656-1F59-4B30-8609-C9A86AF2E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5343" y="4974709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6" name="Rectangle 44">
            <a:extLst>
              <a:ext uri="{FF2B5EF4-FFF2-40B4-BE49-F238E27FC236}">
                <a16:creationId xmlns:a16="http://schemas.microsoft.com/office/drawing/2014/main" id="{ADAE72DF-351C-4721-A3FA-E9E1805E6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0906" y="4974709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140">
            <a:extLst>
              <a:ext uri="{FF2B5EF4-FFF2-40B4-BE49-F238E27FC236}">
                <a16:creationId xmlns:a16="http://schemas.microsoft.com/office/drawing/2014/main" id="{19EDE017-64B4-41B7-A9A6-3226F32FD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8304" y="4519708"/>
            <a:ext cx="7731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Freeform 141">
            <a:extLst>
              <a:ext uri="{FF2B5EF4-FFF2-40B4-BE49-F238E27FC236}">
                <a16:creationId xmlns:a16="http://schemas.microsoft.com/office/drawing/2014/main" id="{525B73A9-A680-49E7-9852-E50DB944106D}"/>
              </a:ext>
            </a:extLst>
          </p:cNvPr>
          <p:cNvSpPr>
            <a:spLocks noEditPoints="1"/>
          </p:cNvSpPr>
          <p:nvPr/>
        </p:nvSpPr>
        <p:spPr bwMode="auto">
          <a:xfrm>
            <a:off x="3066716" y="4518121"/>
            <a:ext cx="776288" cy="223837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Rectangle 142">
            <a:extLst>
              <a:ext uri="{FF2B5EF4-FFF2-40B4-BE49-F238E27FC236}">
                <a16:creationId xmlns:a16="http://schemas.microsoft.com/office/drawing/2014/main" id="{22F7CD30-1017-4A93-B467-8C90F13B3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0216" y="4576858"/>
            <a:ext cx="3143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0" name="Rectangle 143">
            <a:extLst>
              <a:ext uri="{FF2B5EF4-FFF2-40B4-BE49-F238E27FC236}">
                <a16:creationId xmlns:a16="http://schemas.microsoft.com/office/drawing/2014/main" id="{3DD19096-B8F5-47EE-8685-9FB94CF7C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441" y="4576858"/>
            <a:ext cx="84138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1" name="Rectangle 144">
            <a:extLst>
              <a:ext uri="{FF2B5EF4-FFF2-40B4-BE49-F238E27FC236}">
                <a16:creationId xmlns:a16="http://schemas.microsoft.com/office/drawing/2014/main" id="{536FB4C2-3E2A-476C-9144-938B0A3CE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7716" y="4576858"/>
            <a:ext cx="284163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2" name="Freeform 145">
            <a:extLst>
              <a:ext uri="{FF2B5EF4-FFF2-40B4-BE49-F238E27FC236}">
                <a16:creationId xmlns:a16="http://schemas.microsoft.com/office/drawing/2014/main" id="{337DDA77-FE1B-4290-A496-F90B35100D13}"/>
              </a:ext>
            </a:extLst>
          </p:cNvPr>
          <p:cNvSpPr>
            <a:spLocks noEditPoints="1"/>
          </p:cNvSpPr>
          <p:nvPr/>
        </p:nvSpPr>
        <p:spPr bwMode="auto">
          <a:xfrm>
            <a:off x="3706479" y="4553046"/>
            <a:ext cx="115888" cy="155575"/>
          </a:xfrm>
          <a:custGeom>
            <a:avLst/>
            <a:gdLst>
              <a:gd name="T0" fmla="*/ 40 w 73"/>
              <a:gd name="T1" fmla="*/ 0 h 98"/>
              <a:gd name="T2" fmla="*/ 73 w 73"/>
              <a:gd name="T3" fmla="*/ 32 h 98"/>
              <a:gd name="T4" fmla="*/ 73 w 73"/>
              <a:gd name="T5" fmla="*/ 98 h 98"/>
              <a:gd name="T6" fmla="*/ 0 w 73"/>
              <a:gd name="T7" fmla="*/ 98 h 98"/>
              <a:gd name="T8" fmla="*/ 0 w 73"/>
              <a:gd name="T9" fmla="*/ 0 h 98"/>
              <a:gd name="T10" fmla="*/ 40 w 73"/>
              <a:gd name="T11" fmla="*/ 0 h 98"/>
              <a:gd name="T12" fmla="*/ 6 w 73"/>
              <a:gd name="T13" fmla="*/ 91 h 98"/>
              <a:gd name="T14" fmla="*/ 67 w 73"/>
              <a:gd name="T15" fmla="*/ 91 h 98"/>
              <a:gd name="T16" fmla="*/ 67 w 73"/>
              <a:gd name="T17" fmla="*/ 36 h 98"/>
              <a:gd name="T18" fmla="*/ 36 w 73"/>
              <a:gd name="T19" fmla="*/ 36 h 98"/>
              <a:gd name="T20" fmla="*/ 36 w 73"/>
              <a:gd name="T21" fmla="*/ 5 h 98"/>
              <a:gd name="T22" fmla="*/ 6 w 73"/>
              <a:gd name="T23" fmla="*/ 5 h 98"/>
              <a:gd name="T24" fmla="*/ 6 w 73"/>
              <a:gd name="T25" fmla="*/ 91 h 98"/>
              <a:gd name="T26" fmla="*/ 43 w 73"/>
              <a:gd name="T27" fmla="*/ 10 h 98"/>
              <a:gd name="T28" fmla="*/ 43 w 73"/>
              <a:gd name="T29" fmla="*/ 30 h 98"/>
              <a:gd name="T30" fmla="*/ 62 w 73"/>
              <a:gd name="T31" fmla="*/ 30 h 98"/>
              <a:gd name="T32" fmla="*/ 43 w 73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98">
                <a:moveTo>
                  <a:pt x="40" y="0"/>
                </a:moveTo>
                <a:lnTo>
                  <a:pt x="73" y="32"/>
                </a:lnTo>
                <a:lnTo>
                  <a:pt x="73" y="98"/>
                </a:lnTo>
                <a:lnTo>
                  <a:pt x="0" y="98"/>
                </a:lnTo>
                <a:lnTo>
                  <a:pt x="0" y="0"/>
                </a:lnTo>
                <a:lnTo>
                  <a:pt x="40" y="0"/>
                </a:lnTo>
                <a:close/>
                <a:moveTo>
                  <a:pt x="6" y="91"/>
                </a:moveTo>
                <a:lnTo>
                  <a:pt x="67" y="91"/>
                </a:lnTo>
                <a:lnTo>
                  <a:pt x="67" y="36"/>
                </a:lnTo>
                <a:lnTo>
                  <a:pt x="36" y="36"/>
                </a:lnTo>
                <a:lnTo>
                  <a:pt x="36" y="5"/>
                </a:lnTo>
                <a:lnTo>
                  <a:pt x="6" y="5"/>
                </a:lnTo>
                <a:lnTo>
                  <a:pt x="6" y="91"/>
                </a:lnTo>
                <a:close/>
                <a:moveTo>
                  <a:pt x="43" y="10"/>
                </a:moveTo>
                <a:lnTo>
                  <a:pt x="43" y="30"/>
                </a:lnTo>
                <a:lnTo>
                  <a:pt x="62" y="30"/>
                </a:lnTo>
                <a:lnTo>
                  <a:pt x="4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146">
            <a:extLst>
              <a:ext uri="{FF2B5EF4-FFF2-40B4-BE49-F238E27FC236}">
                <a16:creationId xmlns:a16="http://schemas.microsoft.com/office/drawing/2014/main" id="{545B0A75-9E3E-4537-8EB9-73E764736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0154" y="4519708"/>
            <a:ext cx="5699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Freeform 147">
            <a:extLst>
              <a:ext uri="{FF2B5EF4-FFF2-40B4-BE49-F238E27FC236}">
                <a16:creationId xmlns:a16="http://schemas.microsoft.com/office/drawing/2014/main" id="{3E89C340-CDC4-429D-82CC-942E4BD5C80D}"/>
              </a:ext>
            </a:extLst>
          </p:cNvPr>
          <p:cNvSpPr>
            <a:spLocks noEditPoints="1"/>
          </p:cNvSpPr>
          <p:nvPr/>
        </p:nvSpPr>
        <p:spPr bwMode="auto">
          <a:xfrm>
            <a:off x="3898566" y="4518121"/>
            <a:ext cx="573088" cy="223837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Rectangle 148">
            <a:extLst>
              <a:ext uri="{FF2B5EF4-FFF2-40B4-BE49-F238E27FC236}">
                <a16:creationId xmlns:a16="http://schemas.microsoft.com/office/drawing/2014/main" id="{F96A868C-35E6-4DFA-8F6F-F19506370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0479" y="4576858"/>
            <a:ext cx="2000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6" name="Rectangle 149">
            <a:extLst>
              <a:ext uri="{FF2B5EF4-FFF2-40B4-BE49-F238E27FC236}">
                <a16:creationId xmlns:a16="http://schemas.microsoft.com/office/drawing/2014/main" id="{3801E534-9984-4131-A2DB-77F61970E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404" y="4576858"/>
            <a:ext cx="241300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7" name="Freeform 150">
            <a:extLst>
              <a:ext uri="{FF2B5EF4-FFF2-40B4-BE49-F238E27FC236}">
                <a16:creationId xmlns:a16="http://schemas.microsoft.com/office/drawing/2014/main" id="{D5AD57E1-52B9-4BDA-9E6B-03C04C0D5FE3}"/>
              </a:ext>
            </a:extLst>
          </p:cNvPr>
          <p:cNvSpPr>
            <a:spLocks noEditPoints="1"/>
          </p:cNvSpPr>
          <p:nvPr/>
        </p:nvSpPr>
        <p:spPr bwMode="auto">
          <a:xfrm>
            <a:off x="4328779" y="4553046"/>
            <a:ext cx="128588" cy="155575"/>
          </a:xfrm>
          <a:custGeom>
            <a:avLst/>
            <a:gdLst>
              <a:gd name="T0" fmla="*/ 45 w 81"/>
              <a:gd name="T1" fmla="*/ 0 h 98"/>
              <a:gd name="T2" fmla="*/ 81 w 81"/>
              <a:gd name="T3" fmla="*/ 32 h 98"/>
              <a:gd name="T4" fmla="*/ 81 w 81"/>
              <a:gd name="T5" fmla="*/ 98 h 98"/>
              <a:gd name="T6" fmla="*/ 0 w 81"/>
              <a:gd name="T7" fmla="*/ 98 h 98"/>
              <a:gd name="T8" fmla="*/ 0 w 81"/>
              <a:gd name="T9" fmla="*/ 0 h 98"/>
              <a:gd name="T10" fmla="*/ 45 w 81"/>
              <a:gd name="T11" fmla="*/ 0 h 98"/>
              <a:gd name="T12" fmla="*/ 7 w 81"/>
              <a:gd name="T13" fmla="*/ 91 h 98"/>
              <a:gd name="T14" fmla="*/ 74 w 81"/>
              <a:gd name="T15" fmla="*/ 91 h 98"/>
              <a:gd name="T16" fmla="*/ 74 w 81"/>
              <a:gd name="T17" fmla="*/ 36 h 98"/>
              <a:gd name="T18" fmla="*/ 40 w 81"/>
              <a:gd name="T19" fmla="*/ 36 h 98"/>
              <a:gd name="T20" fmla="*/ 40 w 81"/>
              <a:gd name="T21" fmla="*/ 5 h 98"/>
              <a:gd name="T22" fmla="*/ 7 w 81"/>
              <a:gd name="T23" fmla="*/ 5 h 98"/>
              <a:gd name="T24" fmla="*/ 7 w 81"/>
              <a:gd name="T25" fmla="*/ 91 h 98"/>
              <a:gd name="T26" fmla="*/ 47 w 81"/>
              <a:gd name="T27" fmla="*/ 10 h 98"/>
              <a:gd name="T28" fmla="*/ 47 w 81"/>
              <a:gd name="T29" fmla="*/ 30 h 98"/>
              <a:gd name="T30" fmla="*/ 69 w 81"/>
              <a:gd name="T31" fmla="*/ 30 h 98"/>
              <a:gd name="T32" fmla="*/ 47 w 81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" h="98">
                <a:moveTo>
                  <a:pt x="45" y="0"/>
                </a:moveTo>
                <a:lnTo>
                  <a:pt x="81" y="32"/>
                </a:lnTo>
                <a:lnTo>
                  <a:pt x="81" y="98"/>
                </a:lnTo>
                <a:lnTo>
                  <a:pt x="0" y="98"/>
                </a:lnTo>
                <a:lnTo>
                  <a:pt x="0" y="0"/>
                </a:lnTo>
                <a:lnTo>
                  <a:pt x="45" y="0"/>
                </a:lnTo>
                <a:close/>
                <a:moveTo>
                  <a:pt x="7" y="91"/>
                </a:moveTo>
                <a:lnTo>
                  <a:pt x="74" y="91"/>
                </a:lnTo>
                <a:lnTo>
                  <a:pt x="74" y="36"/>
                </a:lnTo>
                <a:lnTo>
                  <a:pt x="40" y="36"/>
                </a:lnTo>
                <a:lnTo>
                  <a:pt x="40" y="5"/>
                </a:lnTo>
                <a:lnTo>
                  <a:pt x="7" y="5"/>
                </a:lnTo>
                <a:lnTo>
                  <a:pt x="7" y="91"/>
                </a:lnTo>
                <a:close/>
                <a:moveTo>
                  <a:pt x="47" y="10"/>
                </a:moveTo>
                <a:lnTo>
                  <a:pt x="47" y="30"/>
                </a:lnTo>
                <a:lnTo>
                  <a:pt x="69" y="30"/>
                </a:lnTo>
                <a:lnTo>
                  <a:pt x="47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Rectangle 151">
            <a:extLst>
              <a:ext uri="{FF2B5EF4-FFF2-40B4-BE49-F238E27FC236}">
                <a16:creationId xmlns:a16="http://schemas.microsoft.com/office/drawing/2014/main" id="{0A7BA8F2-959E-46D9-9FB2-6E67ED72A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4679" y="4519708"/>
            <a:ext cx="7731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52">
            <a:extLst>
              <a:ext uri="{FF2B5EF4-FFF2-40B4-BE49-F238E27FC236}">
                <a16:creationId xmlns:a16="http://schemas.microsoft.com/office/drawing/2014/main" id="{64EFDBBE-9A17-48C0-A12B-1E555B65B206}"/>
              </a:ext>
            </a:extLst>
          </p:cNvPr>
          <p:cNvSpPr>
            <a:spLocks noEditPoints="1"/>
          </p:cNvSpPr>
          <p:nvPr/>
        </p:nvSpPr>
        <p:spPr bwMode="auto">
          <a:xfrm>
            <a:off x="4543091" y="4518121"/>
            <a:ext cx="776288" cy="223837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Rectangle 153">
            <a:extLst>
              <a:ext uri="{FF2B5EF4-FFF2-40B4-BE49-F238E27FC236}">
                <a16:creationId xmlns:a16="http://schemas.microsoft.com/office/drawing/2014/main" id="{0B0E5841-9FF3-4EF7-9AE9-F09376330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004" y="4576858"/>
            <a:ext cx="566738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1" name="Freeform 154">
            <a:extLst>
              <a:ext uri="{FF2B5EF4-FFF2-40B4-BE49-F238E27FC236}">
                <a16:creationId xmlns:a16="http://schemas.microsoft.com/office/drawing/2014/main" id="{CA4EE69A-785B-41EA-A330-EA9F6F575F2B}"/>
              </a:ext>
            </a:extLst>
          </p:cNvPr>
          <p:cNvSpPr>
            <a:spLocks noEditPoints="1"/>
          </p:cNvSpPr>
          <p:nvPr/>
        </p:nvSpPr>
        <p:spPr bwMode="auto">
          <a:xfrm>
            <a:off x="5181266" y="4553046"/>
            <a:ext cx="115888" cy="155575"/>
          </a:xfrm>
          <a:custGeom>
            <a:avLst/>
            <a:gdLst>
              <a:gd name="T0" fmla="*/ 41 w 73"/>
              <a:gd name="T1" fmla="*/ 0 h 98"/>
              <a:gd name="T2" fmla="*/ 73 w 73"/>
              <a:gd name="T3" fmla="*/ 32 h 98"/>
              <a:gd name="T4" fmla="*/ 73 w 73"/>
              <a:gd name="T5" fmla="*/ 98 h 98"/>
              <a:gd name="T6" fmla="*/ 0 w 73"/>
              <a:gd name="T7" fmla="*/ 98 h 98"/>
              <a:gd name="T8" fmla="*/ 0 w 73"/>
              <a:gd name="T9" fmla="*/ 0 h 98"/>
              <a:gd name="T10" fmla="*/ 41 w 73"/>
              <a:gd name="T11" fmla="*/ 0 h 98"/>
              <a:gd name="T12" fmla="*/ 6 w 73"/>
              <a:gd name="T13" fmla="*/ 91 h 98"/>
              <a:gd name="T14" fmla="*/ 67 w 73"/>
              <a:gd name="T15" fmla="*/ 91 h 98"/>
              <a:gd name="T16" fmla="*/ 67 w 73"/>
              <a:gd name="T17" fmla="*/ 36 h 98"/>
              <a:gd name="T18" fmla="*/ 37 w 73"/>
              <a:gd name="T19" fmla="*/ 36 h 98"/>
              <a:gd name="T20" fmla="*/ 37 w 73"/>
              <a:gd name="T21" fmla="*/ 5 h 98"/>
              <a:gd name="T22" fmla="*/ 6 w 73"/>
              <a:gd name="T23" fmla="*/ 5 h 98"/>
              <a:gd name="T24" fmla="*/ 6 w 73"/>
              <a:gd name="T25" fmla="*/ 91 h 98"/>
              <a:gd name="T26" fmla="*/ 43 w 73"/>
              <a:gd name="T27" fmla="*/ 10 h 98"/>
              <a:gd name="T28" fmla="*/ 43 w 73"/>
              <a:gd name="T29" fmla="*/ 30 h 98"/>
              <a:gd name="T30" fmla="*/ 63 w 73"/>
              <a:gd name="T31" fmla="*/ 30 h 98"/>
              <a:gd name="T32" fmla="*/ 43 w 73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98">
                <a:moveTo>
                  <a:pt x="41" y="0"/>
                </a:moveTo>
                <a:lnTo>
                  <a:pt x="73" y="32"/>
                </a:lnTo>
                <a:lnTo>
                  <a:pt x="73" y="98"/>
                </a:lnTo>
                <a:lnTo>
                  <a:pt x="0" y="98"/>
                </a:lnTo>
                <a:lnTo>
                  <a:pt x="0" y="0"/>
                </a:lnTo>
                <a:lnTo>
                  <a:pt x="41" y="0"/>
                </a:lnTo>
                <a:close/>
                <a:moveTo>
                  <a:pt x="6" y="91"/>
                </a:moveTo>
                <a:lnTo>
                  <a:pt x="67" y="91"/>
                </a:lnTo>
                <a:lnTo>
                  <a:pt x="67" y="36"/>
                </a:lnTo>
                <a:lnTo>
                  <a:pt x="37" y="36"/>
                </a:lnTo>
                <a:lnTo>
                  <a:pt x="37" y="5"/>
                </a:lnTo>
                <a:lnTo>
                  <a:pt x="6" y="5"/>
                </a:lnTo>
                <a:lnTo>
                  <a:pt x="6" y="91"/>
                </a:lnTo>
                <a:close/>
                <a:moveTo>
                  <a:pt x="43" y="10"/>
                </a:moveTo>
                <a:lnTo>
                  <a:pt x="43" y="30"/>
                </a:lnTo>
                <a:lnTo>
                  <a:pt x="63" y="30"/>
                </a:lnTo>
                <a:lnTo>
                  <a:pt x="4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Rectangle 155">
            <a:extLst>
              <a:ext uri="{FF2B5EF4-FFF2-40B4-BE49-F238E27FC236}">
                <a16:creationId xmlns:a16="http://schemas.microsoft.com/office/drawing/2014/main" id="{3937D8F2-F047-4439-B8A1-39F9E3C56C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004" y="3440208"/>
            <a:ext cx="1152525" cy="8858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Rectangle 156">
            <a:extLst>
              <a:ext uri="{FF2B5EF4-FFF2-40B4-BE49-F238E27FC236}">
                <a16:creationId xmlns:a16="http://schemas.microsoft.com/office/drawing/2014/main" id="{3E88EF61-7202-4A74-A1A4-3929F1033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0004" y="3440208"/>
            <a:ext cx="1152525" cy="885825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Rectangle 157">
            <a:extLst>
              <a:ext uri="{FF2B5EF4-FFF2-40B4-BE49-F238E27FC236}">
                <a16:creationId xmlns:a16="http://schemas.microsoft.com/office/drawing/2014/main" id="{4E01B00E-B078-46F3-990C-04BBED85C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5929" y="3494183"/>
            <a:ext cx="368300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5" name="Rectangle 158">
            <a:extLst>
              <a:ext uri="{FF2B5EF4-FFF2-40B4-BE49-F238E27FC236}">
                <a16:creationId xmlns:a16="http://schemas.microsoft.com/office/drawing/2014/main" id="{1B89B010-9185-4AE9-925C-310512225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1279" y="3441796"/>
            <a:ext cx="1468438" cy="88741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Rectangle 159">
            <a:extLst>
              <a:ext uri="{FF2B5EF4-FFF2-40B4-BE49-F238E27FC236}">
                <a16:creationId xmlns:a16="http://schemas.microsoft.com/office/drawing/2014/main" id="{BD9B68C2-A6A4-4F74-9D9C-B378F5E48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1279" y="3441796"/>
            <a:ext cx="1468438" cy="88741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Rectangle 160">
            <a:extLst>
              <a:ext uri="{FF2B5EF4-FFF2-40B4-BE49-F238E27FC236}">
                <a16:creationId xmlns:a16="http://schemas.microsoft.com/office/drawing/2014/main" id="{CDC8A087-0540-4A30-9E82-B3AC8BE39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8954" y="3495771"/>
            <a:ext cx="630238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8" name="Rectangle 161">
            <a:extLst>
              <a:ext uri="{FF2B5EF4-FFF2-40B4-BE49-F238E27FC236}">
                <a16:creationId xmlns:a16="http://schemas.microsoft.com/office/drawing/2014/main" id="{A4144D95-DD83-4E01-8583-225DF3BFA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7679" y="3238596"/>
            <a:ext cx="635000" cy="5588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162">
            <a:extLst>
              <a:ext uri="{FF2B5EF4-FFF2-40B4-BE49-F238E27FC236}">
                <a16:creationId xmlns:a16="http://schemas.microsoft.com/office/drawing/2014/main" id="{2943B4AC-E721-49AA-AA64-62D0C2FFE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7679" y="3238596"/>
            <a:ext cx="635000" cy="55880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Rectangle 163">
            <a:extLst>
              <a:ext uri="{FF2B5EF4-FFF2-40B4-BE49-F238E27FC236}">
                <a16:creationId xmlns:a16="http://schemas.microsoft.com/office/drawing/2014/main" id="{96E6D55A-8BF1-4515-BFBF-846D8FC15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3254" y="3292571"/>
            <a:ext cx="3778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1" name="Rectangle 164">
            <a:extLst>
              <a:ext uri="{FF2B5EF4-FFF2-40B4-BE49-F238E27FC236}">
                <a16:creationId xmlns:a16="http://schemas.microsoft.com/office/drawing/2014/main" id="{8F3F4C89-FDEE-4229-89ED-5D8319081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504" y="3886296"/>
            <a:ext cx="635000" cy="5588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Rectangle 165">
            <a:extLst>
              <a:ext uri="{FF2B5EF4-FFF2-40B4-BE49-F238E27FC236}">
                <a16:creationId xmlns:a16="http://schemas.microsoft.com/office/drawing/2014/main" id="{03664890-B08A-4C0E-B638-38DAC00EE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4504" y="3886296"/>
            <a:ext cx="635000" cy="55880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Rectangle 166">
            <a:extLst>
              <a:ext uri="{FF2B5EF4-FFF2-40B4-BE49-F238E27FC236}">
                <a16:creationId xmlns:a16="http://schemas.microsoft.com/office/drawing/2014/main" id="{19F4C8E3-2E79-4FB5-B072-FDAACC8D3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7541" y="3940271"/>
            <a:ext cx="33655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Freeform 167">
            <a:extLst>
              <a:ext uri="{FF2B5EF4-FFF2-40B4-BE49-F238E27FC236}">
                <a16:creationId xmlns:a16="http://schemas.microsoft.com/office/drawing/2014/main" id="{36193BBA-2D03-45AA-829B-0C3F5ABCF117}"/>
              </a:ext>
            </a:extLst>
          </p:cNvPr>
          <p:cNvSpPr>
            <a:spLocks/>
          </p:cNvSpPr>
          <p:nvPr/>
        </p:nvSpPr>
        <p:spPr bwMode="auto">
          <a:xfrm>
            <a:off x="2749216" y="3711671"/>
            <a:ext cx="474663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68">
            <a:extLst>
              <a:ext uri="{FF2B5EF4-FFF2-40B4-BE49-F238E27FC236}">
                <a16:creationId xmlns:a16="http://schemas.microsoft.com/office/drawing/2014/main" id="{0A508C93-F54F-48C2-ABC6-ADE5D0C8D337}"/>
              </a:ext>
            </a:extLst>
          </p:cNvPr>
          <p:cNvSpPr>
            <a:spLocks/>
          </p:cNvSpPr>
          <p:nvPr/>
        </p:nvSpPr>
        <p:spPr bwMode="auto">
          <a:xfrm>
            <a:off x="2749216" y="3711671"/>
            <a:ext cx="474663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Rectangle 169">
            <a:extLst>
              <a:ext uri="{FF2B5EF4-FFF2-40B4-BE49-F238E27FC236}">
                <a16:creationId xmlns:a16="http://schemas.microsoft.com/office/drawing/2014/main" id="{CD8FBBBF-FBF7-4549-971D-4188AFDC5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3991" y="3764058"/>
            <a:ext cx="3143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Freeform 170">
            <a:extLst>
              <a:ext uri="{FF2B5EF4-FFF2-40B4-BE49-F238E27FC236}">
                <a16:creationId xmlns:a16="http://schemas.microsoft.com/office/drawing/2014/main" id="{A54D2C05-C21A-4E64-B62B-4FBA6BB18535}"/>
              </a:ext>
            </a:extLst>
          </p:cNvPr>
          <p:cNvSpPr>
            <a:spLocks/>
          </p:cNvSpPr>
          <p:nvPr/>
        </p:nvSpPr>
        <p:spPr bwMode="auto">
          <a:xfrm>
            <a:off x="3328654" y="3711671"/>
            <a:ext cx="476250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71">
            <a:extLst>
              <a:ext uri="{FF2B5EF4-FFF2-40B4-BE49-F238E27FC236}">
                <a16:creationId xmlns:a16="http://schemas.microsoft.com/office/drawing/2014/main" id="{EE93F8C0-0C64-48CE-9C93-98FBE36EC590}"/>
              </a:ext>
            </a:extLst>
          </p:cNvPr>
          <p:cNvSpPr>
            <a:spLocks/>
          </p:cNvSpPr>
          <p:nvPr/>
        </p:nvSpPr>
        <p:spPr bwMode="auto">
          <a:xfrm>
            <a:off x="3328654" y="3711671"/>
            <a:ext cx="476250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Rectangle 172">
            <a:extLst>
              <a:ext uri="{FF2B5EF4-FFF2-40B4-BE49-F238E27FC236}">
                <a16:creationId xmlns:a16="http://schemas.microsoft.com/office/drawing/2014/main" id="{EB503FD5-46E1-4F59-A345-957F06183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0579" y="3764058"/>
            <a:ext cx="2000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0" name="Freeform 173">
            <a:extLst>
              <a:ext uri="{FF2B5EF4-FFF2-40B4-BE49-F238E27FC236}">
                <a16:creationId xmlns:a16="http://schemas.microsoft.com/office/drawing/2014/main" id="{19C80664-5D44-4BB8-BDD6-79719FE076F8}"/>
              </a:ext>
            </a:extLst>
          </p:cNvPr>
          <p:cNvSpPr>
            <a:spLocks/>
          </p:cNvSpPr>
          <p:nvPr/>
        </p:nvSpPr>
        <p:spPr bwMode="auto">
          <a:xfrm>
            <a:off x="4371641" y="3633883"/>
            <a:ext cx="993775" cy="55245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74">
            <a:extLst>
              <a:ext uri="{FF2B5EF4-FFF2-40B4-BE49-F238E27FC236}">
                <a16:creationId xmlns:a16="http://schemas.microsoft.com/office/drawing/2014/main" id="{5E72761E-9EA1-451A-9D18-B8E6F4FFD5AF}"/>
              </a:ext>
            </a:extLst>
          </p:cNvPr>
          <p:cNvSpPr>
            <a:spLocks/>
          </p:cNvSpPr>
          <p:nvPr/>
        </p:nvSpPr>
        <p:spPr bwMode="auto">
          <a:xfrm>
            <a:off x="4371641" y="3633883"/>
            <a:ext cx="993775" cy="55245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Rectangle 175">
            <a:extLst>
              <a:ext uri="{FF2B5EF4-FFF2-40B4-BE49-F238E27FC236}">
                <a16:creationId xmlns:a16="http://schemas.microsoft.com/office/drawing/2014/main" id="{F8013BDF-AD3D-4BCC-AFBA-FDBCEB5E6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604" y="3687858"/>
            <a:ext cx="3778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3" name="Freeform 176">
            <a:extLst>
              <a:ext uri="{FF2B5EF4-FFF2-40B4-BE49-F238E27FC236}">
                <a16:creationId xmlns:a16="http://schemas.microsoft.com/office/drawing/2014/main" id="{ADAA5EF5-4705-48B8-8A99-342B433889E0}"/>
              </a:ext>
            </a:extLst>
          </p:cNvPr>
          <p:cNvSpPr>
            <a:spLocks/>
          </p:cNvSpPr>
          <p:nvPr/>
        </p:nvSpPr>
        <p:spPr bwMode="auto">
          <a:xfrm>
            <a:off x="4462129" y="3798983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77">
            <a:extLst>
              <a:ext uri="{FF2B5EF4-FFF2-40B4-BE49-F238E27FC236}">
                <a16:creationId xmlns:a16="http://schemas.microsoft.com/office/drawing/2014/main" id="{634E0634-6F83-4BC9-909F-003860A019EB}"/>
              </a:ext>
            </a:extLst>
          </p:cNvPr>
          <p:cNvSpPr>
            <a:spLocks/>
          </p:cNvSpPr>
          <p:nvPr/>
        </p:nvSpPr>
        <p:spPr bwMode="auto">
          <a:xfrm>
            <a:off x="4462129" y="3798983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793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78">
            <a:extLst>
              <a:ext uri="{FF2B5EF4-FFF2-40B4-BE49-F238E27FC236}">
                <a16:creationId xmlns:a16="http://schemas.microsoft.com/office/drawing/2014/main" id="{BFB2FA52-3C4B-4AED-92E0-B522A9686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3254" y="3819621"/>
            <a:ext cx="64135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6" name="Freeform 179">
            <a:extLst>
              <a:ext uri="{FF2B5EF4-FFF2-40B4-BE49-F238E27FC236}">
                <a16:creationId xmlns:a16="http://schemas.microsoft.com/office/drawing/2014/main" id="{5F241CCD-AED8-4B4A-BBD7-814841549370}"/>
              </a:ext>
            </a:extLst>
          </p:cNvPr>
          <p:cNvSpPr>
            <a:spLocks/>
          </p:cNvSpPr>
          <p:nvPr/>
        </p:nvSpPr>
        <p:spPr bwMode="auto">
          <a:xfrm>
            <a:off x="4462129" y="3983133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80">
            <a:extLst>
              <a:ext uri="{FF2B5EF4-FFF2-40B4-BE49-F238E27FC236}">
                <a16:creationId xmlns:a16="http://schemas.microsoft.com/office/drawing/2014/main" id="{27440023-0D55-4E39-A873-A003C9727536}"/>
              </a:ext>
            </a:extLst>
          </p:cNvPr>
          <p:cNvSpPr>
            <a:spLocks/>
          </p:cNvSpPr>
          <p:nvPr/>
        </p:nvSpPr>
        <p:spPr bwMode="auto">
          <a:xfrm>
            <a:off x="4462129" y="3983133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793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8" name="Rectangle 181">
            <a:extLst>
              <a:ext uri="{FF2B5EF4-FFF2-40B4-BE49-F238E27FC236}">
                <a16:creationId xmlns:a16="http://schemas.microsoft.com/office/drawing/2014/main" id="{4D8AB2C7-8152-45D1-B564-D60B12D28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5316" y="4003771"/>
            <a:ext cx="65087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9" name="Freeform 182">
            <a:extLst>
              <a:ext uri="{FF2B5EF4-FFF2-40B4-BE49-F238E27FC236}">
                <a16:creationId xmlns:a16="http://schemas.microsoft.com/office/drawing/2014/main" id="{5FA4842D-A73E-40D2-A649-CFBE195003A2}"/>
              </a:ext>
            </a:extLst>
          </p:cNvPr>
          <p:cNvSpPr>
            <a:spLocks/>
          </p:cNvSpPr>
          <p:nvPr/>
        </p:nvSpPr>
        <p:spPr bwMode="auto">
          <a:xfrm>
            <a:off x="5846429" y="3438621"/>
            <a:ext cx="317500" cy="277812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0" name="Freeform 183">
            <a:extLst>
              <a:ext uri="{FF2B5EF4-FFF2-40B4-BE49-F238E27FC236}">
                <a16:creationId xmlns:a16="http://schemas.microsoft.com/office/drawing/2014/main" id="{F5943576-42B5-43EA-9501-7C6541029659}"/>
              </a:ext>
            </a:extLst>
          </p:cNvPr>
          <p:cNvSpPr>
            <a:spLocks/>
          </p:cNvSpPr>
          <p:nvPr/>
        </p:nvSpPr>
        <p:spPr bwMode="auto">
          <a:xfrm>
            <a:off x="5846429" y="3438621"/>
            <a:ext cx="317500" cy="277812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Freeform 184">
            <a:extLst>
              <a:ext uri="{FF2B5EF4-FFF2-40B4-BE49-F238E27FC236}">
                <a16:creationId xmlns:a16="http://schemas.microsoft.com/office/drawing/2014/main" id="{7B094A01-3CC4-41FA-B314-CC44F81AF166}"/>
              </a:ext>
            </a:extLst>
          </p:cNvPr>
          <p:cNvSpPr>
            <a:spLocks/>
          </p:cNvSpPr>
          <p:nvPr/>
        </p:nvSpPr>
        <p:spPr bwMode="auto">
          <a:xfrm>
            <a:off x="5846429" y="4110133"/>
            <a:ext cx="317500" cy="279400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Freeform 185">
            <a:extLst>
              <a:ext uri="{FF2B5EF4-FFF2-40B4-BE49-F238E27FC236}">
                <a16:creationId xmlns:a16="http://schemas.microsoft.com/office/drawing/2014/main" id="{6BC4BD45-ED5D-4276-94FA-32099B47EEF9}"/>
              </a:ext>
            </a:extLst>
          </p:cNvPr>
          <p:cNvSpPr>
            <a:spLocks/>
          </p:cNvSpPr>
          <p:nvPr/>
        </p:nvSpPr>
        <p:spPr bwMode="auto">
          <a:xfrm>
            <a:off x="5846429" y="4110133"/>
            <a:ext cx="317500" cy="279400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Line 186">
            <a:extLst>
              <a:ext uri="{FF2B5EF4-FFF2-40B4-BE49-F238E27FC236}">
                <a16:creationId xmlns:a16="http://schemas.microsoft.com/office/drawing/2014/main" id="{3D317B40-022C-49C0-BBBE-109BA9E27139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3879" y="3910108"/>
            <a:ext cx="57150" cy="0"/>
          </a:xfrm>
          <a:prstGeom prst="line">
            <a:avLst/>
          </a:prstGeom>
          <a:noFill/>
          <a:ln w="793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Freeform 187">
            <a:extLst>
              <a:ext uri="{FF2B5EF4-FFF2-40B4-BE49-F238E27FC236}">
                <a16:creationId xmlns:a16="http://schemas.microsoft.com/office/drawing/2014/main" id="{707AE8D6-E933-43EB-81C7-920D3E845E14}"/>
              </a:ext>
            </a:extLst>
          </p:cNvPr>
          <p:cNvSpPr>
            <a:spLocks/>
          </p:cNvSpPr>
          <p:nvPr/>
        </p:nvSpPr>
        <p:spPr bwMode="auto">
          <a:xfrm>
            <a:off x="3273091" y="3883121"/>
            <a:ext cx="55563" cy="53975"/>
          </a:xfrm>
          <a:custGeom>
            <a:avLst/>
            <a:gdLst>
              <a:gd name="T0" fmla="*/ 0 w 35"/>
              <a:gd name="T1" fmla="*/ 0 h 34"/>
              <a:gd name="T2" fmla="*/ 35 w 35"/>
              <a:gd name="T3" fmla="*/ 17 h 34"/>
              <a:gd name="T4" fmla="*/ 0 w 35"/>
              <a:gd name="T5" fmla="*/ 34 h 34"/>
              <a:gd name="T6" fmla="*/ 0 w 35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34">
                <a:moveTo>
                  <a:pt x="0" y="0"/>
                </a:moveTo>
                <a:lnTo>
                  <a:pt x="35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188">
            <a:extLst>
              <a:ext uri="{FF2B5EF4-FFF2-40B4-BE49-F238E27FC236}">
                <a16:creationId xmlns:a16="http://schemas.microsoft.com/office/drawing/2014/main" id="{2E5C0A24-E990-4CE0-95EE-BB11E9FFDC73}"/>
              </a:ext>
            </a:extLst>
          </p:cNvPr>
          <p:cNvSpPr>
            <a:spLocks noEditPoints="1"/>
          </p:cNvSpPr>
          <p:nvPr/>
        </p:nvSpPr>
        <p:spPr bwMode="auto">
          <a:xfrm>
            <a:off x="3801729" y="3906933"/>
            <a:ext cx="527050" cy="6350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Freeform 189">
            <a:extLst>
              <a:ext uri="{FF2B5EF4-FFF2-40B4-BE49-F238E27FC236}">
                <a16:creationId xmlns:a16="http://schemas.microsoft.com/office/drawing/2014/main" id="{0FCCF09E-E473-4F71-8B59-4F5C222077FD}"/>
              </a:ext>
            </a:extLst>
          </p:cNvPr>
          <p:cNvSpPr>
            <a:spLocks/>
          </p:cNvSpPr>
          <p:nvPr/>
        </p:nvSpPr>
        <p:spPr bwMode="auto">
          <a:xfrm>
            <a:off x="4317666" y="3883121"/>
            <a:ext cx="53975" cy="53975"/>
          </a:xfrm>
          <a:custGeom>
            <a:avLst/>
            <a:gdLst>
              <a:gd name="T0" fmla="*/ 0 w 34"/>
              <a:gd name="T1" fmla="*/ 0 h 34"/>
              <a:gd name="T2" fmla="*/ 34 w 34"/>
              <a:gd name="T3" fmla="*/ 17 h 34"/>
              <a:gd name="T4" fmla="*/ 0 w 34"/>
              <a:gd name="T5" fmla="*/ 34 h 34"/>
              <a:gd name="T6" fmla="*/ 0 w 34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34">
                <a:moveTo>
                  <a:pt x="0" y="0"/>
                </a:moveTo>
                <a:lnTo>
                  <a:pt x="34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7" name="Freeform 190">
            <a:extLst>
              <a:ext uri="{FF2B5EF4-FFF2-40B4-BE49-F238E27FC236}">
                <a16:creationId xmlns:a16="http://schemas.microsoft.com/office/drawing/2014/main" id="{66C7B067-66EF-4BD0-924B-3ABB2F92FB9E}"/>
              </a:ext>
            </a:extLst>
          </p:cNvPr>
          <p:cNvSpPr>
            <a:spLocks noEditPoints="1"/>
          </p:cNvSpPr>
          <p:nvPr/>
        </p:nvSpPr>
        <p:spPr bwMode="auto">
          <a:xfrm>
            <a:off x="5271754" y="3595783"/>
            <a:ext cx="536575" cy="280987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Freeform 191">
            <a:extLst>
              <a:ext uri="{FF2B5EF4-FFF2-40B4-BE49-F238E27FC236}">
                <a16:creationId xmlns:a16="http://schemas.microsoft.com/office/drawing/2014/main" id="{346A23DF-C971-410D-87DB-C998C5DBA76F}"/>
              </a:ext>
            </a:extLst>
          </p:cNvPr>
          <p:cNvSpPr>
            <a:spLocks/>
          </p:cNvSpPr>
          <p:nvPr/>
        </p:nvSpPr>
        <p:spPr bwMode="auto">
          <a:xfrm>
            <a:off x="5786104" y="3576733"/>
            <a:ext cx="60325" cy="49212"/>
          </a:xfrm>
          <a:custGeom>
            <a:avLst/>
            <a:gdLst>
              <a:gd name="T0" fmla="*/ 0 w 38"/>
              <a:gd name="T1" fmla="*/ 1 h 31"/>
              <a:gd name="T2" fmla="*/ 38 w 38"/>
              <a:gd name="T3" fmla="*/ 0 h 31"/>
              <a:gd name="T4" fmla="*/ 15 w 38"/>
              <a:gd name="T5" fmla="*/ 31 h 31"/>
              <a:gd name="T6" fmla="*/ 0 w 38"/>
              <a:gd name="T7" fmla="*/ 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8" h="31">
                <a:moveTo>
                  <a:pt x="0" y="1"/>
                </a:moveTo>
                <a:lnTo>
                  <a:pt x="38" y="0"/>
                </a:lnTo>
                <a:lnTo>
                  <a:pt x="15" y="3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192">
            <a:extLst>
              <a:ext uri="{FF2B5EF4-FFF2-40B4-BE49-F238E27FC236}">
                <a16:creationId xmlns:a16="http://schemas.microsoft.com/office/drawing/2014/main" id="{A2BF8788-43F4-4C07-8A05-1E59D0AC3D94}"/>
              </a:ext>
            </a:extLst>
          </p:cNvPr>
          <p:cNvSpPr>
            <a:spLocks noEditPoints="1"/>
          </p:cNvSpPr>
          <p:nvPr/>
        </p:nvSpPr>
        <p:spPr bwMode="auto">
          <a:xfrm>
            <a:off x="5271754" y="4054571"/>
            <a:ext cx="531813" cy="182562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Freeform 193">
            <a:extLst>
              <a:ext uri="{FF2B5EF4-FFF2-40B4-BE49-F238E27FC236}">
                <a16:creationId xmlns:a16="http://schemas.microsoft.com/office/drawing/2014/main" id="{CF0A4586-E003-4E29-B279-7FBC557F1DB4}"/>
              </a:ext>
            </a:extLst>
          </p:cNvPr>
          <p:cNvSpPr>
            <a:spLocks/>
          </p:cNvSpPr>
          <p:nvPr/>
        </p:nvSpPr>
        <p:spPr bwMode="auto">
          <a:xfrm>
            <a:off x="5786104" y="4206971"/>
            <a:ext cx="60325" cy="50800"/>
          </a:xfrm>
          <a:custGeom>
            <a:avLst/>
            <a:gdLst>
              <a:gd name="T0" fmla="*/ 11 w 38"/>
              <a:gd name="T1" fmla="*/ 0 h 32"/>
              <a:gd name="T2" fmla="*/ 38 w 38"/>
              <a:gd name="T3" fmla="*/ 27 h 32"/>
              <a:gd name="T4" fmla="*/ 0 w 38"/>
              <a:gd name="T5" fmla="*/ 32 h 32"/>
              <a:gd name="T6" fmla="*/ 11 w 38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8" h="32">
                <a:moveTo>
                  <a:pt x="11" y="0"/>
                </a:moveTo>
                <a:lnTo>
                  <a:pt x="38" y="27"/>
                </a:lnTo>
                <a:lnTo>
                  <a:pt x="0" y="3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Freeform 195">
            <a:extLst>
              <a:ext uri="{FF2B5EF4-FFF2-40B4-BE49-F238E27FC236}">
                <a16:creationId xmlns:a16="http://schemas.microsoft.com/office/drawing/2014/main" id="{951284C0-B761-4D04-9F41-FC2C20CE71F1}"/>
              </a:ext>
            </a:extLst>
          </p:cNvPr>
          <p:cNvSpPr>
            <a:spLocks noEditPoints="1"/>
          </p:cNvSpPr>
          <p:nvPr/>
        </p:nvSpPr>
        <p:spPr bwMode="auto">
          <a:xfrm>
            <a:off x="2511091" y="4486371"/>
            <a:ext cx="3946525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Rectangle 196">
            <a:extLst>
              <a:ext uri="{FF2B5EF4-FFF2-40B4-BE49-F238E27FC236}">
                <a16:creationId xmlns:a16="http://schemas.microsoft.com/office/drawing/2014/main" id="{4629ECDF-AC5C-47E4-AEFB-CE565F16E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9366" y="4362546"/>
            <a:ext cx="334963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3" name="Rectangle 197">
            <a:extLst>
              <a:ext uri="{FF2B5EF4-FFF2-40B4-BE49-F238E27FC236}">
                <a16:creationId xmlns:a16="http://schemas.microsoft.com/office/drawing/2014/main" id="{AA9EF7A1-0903-49D0-98B3-DBCEDF625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2379" y="4502246"/>
            <a:ext cx="388938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4" name="Rectangle 198">
            <a:extLst>
              <a:ext uri="{FF2B5EF4-FFF2-40B4-BE49-F238E27FC236}">
                <a16:creationId xmlns:a16="http://schemas.microsoft.com/office/drawing/2014/main" id="{2A10F43E-AB2F-4061-9326-D9027AA53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0029" y="4205383"/>
            <a:ext cx="4826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" name="Rectangle 199">
            <a:extLst>
              <a:ext uri="{FF2B5EF4-FFF2-40B4-BE49-F238E27FC236}">
                <a16:creationId xmlns:a16="http://schemas.microsoft.com/office/drawing/2014/main" id="{EA80AD4C-54CF-47D6-875B-5E96F14DC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9766" y="4205383"/>
            <a:ext cx="366713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6" name="Rectangle 200">
            <a:extLst>
              <a:ext uri="{FF2B5EF4-FFF2-40B4-BE49-F238E27FC236}">
                <a16:creationId xmlns:a16="http://schemas.microsoft.com/office/drawing/2014/main" id="{C2384A57-1976-44D8-BD39-327A414AD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8429" y="4205383"/>
            <a:ext cx="7874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" name="Rectangle 201">
            <a:extLst>
              <a:ext uri="{FF2B5EF4-FFF2-40B4-BE49-F238E27FC236}">
                <a16:creationId xmlns:a16="http://schemas.microsoft.com/office/drawing/2014/main" id="{434A355D-9392-484E-B514-4436CAF42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2966" y="4205383"/>
            <a:ext cx="635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8" name="Rectangle 202">
            <a:extLst>
              <a:ext uri="{FF2B5EF4-FFF2-40B4-BE49-F238E27FC236}">
                <a16:creationId xmlns:a16="http://schemas.microsoft.com/office/drawing/2014/main" id="{897DB703-06F9-4D3C-9F60-D1B666534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016" y="4205383"/>
            <a:ext cx="65087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Rectangle 207">
            <a:extLst>
              <a:ext uri="{FF2B5EF4-FFF2-40B4-BE49-F238E27FC236}">
                <a16:creationId xmlns:a16="http://schemas.microsoft.com/office/drawing/2014/main" id="{2CA9B92A-4E90-44D5-AECE-9E811627A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66" y="6413210"/>
            <a:ext cx="744537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Freeform 208">
            <a:extLst>
              <a:ext uri="{FF2B5EF4-FFF2-40B4-BE49-F238E27FC236}">
                <a16:creationId xmlns:a16="http://schemas.microsoft.com/office/drawing/2014/main" id="{CC24B53C-8FB7-4877-A758-FE8B796128D3}"/>
              </a:ext>
            </a:extLst>
          </p:cNvPr>
          <p:cNvSpPr>
            <a:spLocks noEditPoints="1"/>
          </p:cNvSpPr>
          <p:nvPr/>
        </p:nvSpPr>
        <p:spPr bwMode="auto">
          <a:xfrm>
            <a:off x="971579" y="6411623"/>
            <a:ext cx="747712" cy="215900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Rectangle 209">
            <a:extLst>
              <a:ext uri="{FF2B5EF4-FFF2-40B4-BE49-F238E27FC236}">
                <a16:creationId xmlns:a16="http://schemas.microsoft.com/office/drawing/2014/main" id="{55CA7803-FBC6-4AC1-A2E1-F7B4B43B7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904" y="6468773"/>
            <a:ext cx="344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2" name="Rectangle 210">
            <a:extLst>
              <a:ext uri="{FF2B5EF4-FFF2-40B4-BE49-F238E27FC236}">
                <a16:creationId xmlns:a16="http://schemas.microsoft.com/office/drawing/2014/main" id="{9EB6B490-BA70-402A-9C4D-2EB4D25E8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8604" y="6468773"/>
            <a:ext cx="90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3" name="Rectangle 211">
            <a:extLst>
              <a:ext uri="{FF2B5EF4-FFF2-40B4-BE49-F238E27FC236}">
                <a16:creationId xmlns:a16="http://schemas.microsoft.com/office/drawing/2014/main" id="{FDE53CE6-616F-4D63-B5B9-E63B95358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8291" y="6468773"/>
            <a:ext cx="3127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4" name="Freeform 212">
            <a:extLst>
              <a:ext uri="{FF2B5EF4-FFF2-40B4-BE49-F238E27FC236}">
                <a16:creationId xmlns:a16="http://schemas.microsoft.com/office/drawing/2014/main" id="{17D5895F-7EAA-45D1-906B-903D31BAD668}"/>
              </a:ext>
            </a:extLst>
          </p:cNvPr>
          <p:cNvSpPr>
            <a:spLocks noEditPoints="1"/>
          </p:cNvSpPr>
          <p:nvPr/>
        </p:nvSpPr>
        <p:spPr bwMode="auto">
          <a:xfrm>
            <a:off x="1587529" y="6444960"/>
            <a:ext cx="111125" cy="150812"/>
          </a:xfrm>
          <a:custGeom>
            <a:avLst/>
            <a:gdLst>
              <a:gd name="T0" fmla="*/ 39 w 70"/>
              <a:gd name="T1" fmla="*/ 0 h 95"/>
              <a:gd name="T2" fmla="*/ 70 w 70"/>
              <a:gd name="T3" fmla="*/ 31 h 95"/>
              <a:gd name="T4" fmla="*/ 70 w 70"/>
              <a:gd name="T5" fmla="*/ 95 h 95"/>
              <a:gd name="T6" fmla="*/ 0 w 70"/>
              <a:gd name="T7" fmla="*/ 95 h 95"/>
              <a:gd name="T8" fmla="*/ 0 w 70"/>
              <a:gd name="T9" fmla="*/ 0 h 95"/>
              <a:gd name="T10" fmla="*/ 39 w 70"/>
              <a:gd name="T11" fmla="*/ 0 h 95"/>
              <a:gd name="T12" fmla="*/ 5 w 70"/>
              <a:gd name="T13" fmla="*/ 89 h 95"/>
              <a:gd name="T14" fmla="*/ 64 w 70"/>
              <a:gd name="T15" fmla="*/ 89 h 95"/>
              <a:gd name="T16" fmla="*/ 64 w 70"/>
              <a:gd name="T17" fmla="*/ 35 h 95"/>
              <a:gd name="T18" fmla="*/ 35 w 70"/>
              <a:gd name="T19" fmla="*/ 35 h 95"/>
              <a:gd name="T20" fmla="*/ 35 w 70"/>
              <a:gd name="T21" fmla="*/ 6 h 95"/>
              <a:gd name="T22" fmla="*/ 5 w 70"/>
              <a:gd name="T23" fmla="*/ 6 h 95"/>
              <a:gd name="T24" fmla="*/ 5 w 70"/>
              <a:gd name="T25" fmla="*/ 89 h 95"/>
              <a:gd name="T26" fmla="*/ 41 w 70"/>
              <a:gd name="T27" fmla="*/ 10 h 95"/>
              <a:gd name="T28" fmla="*/ 41 w 70"/>
              <a:gd name="T29" fmla="*/ 29 h 95"/>
              <a:gd name="T30" fmla="*/ 60 w 70"/>
              <a:gd name="T31" fmla="*/ 29 h 95"/>
              <a:gd name="T32" fmla="*/ 41 w 70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5">
                <a:moveTo>
                  <a:pt x="39" y="0"/>
                </a:moveTo>
                <a:lnTo>
                  <a:pt x="70" y="31"/>
                </a:lnTo>
                <a:lnTo>
                  <a:pt x="70" y="95"/>
                </a:lnTo>
                <a:lnTo>
                  <a:pt x="0" y="95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5" y="89"/>
                </a:moveTo>
                <a:lnTo>
                  <a:pt x="64" y="89"/>
                </a:lnTo>
                <a:lnTo>
                  <a:pt x="64" y="35"/>
                </a:lnTo>
                <a:lnTo>
                  <a:pt x="35" y="35"/>
                </a:lnTo>
                <a:lnTo>
                  <a:pt x="35" y="6"/>
                </a:lnTo>
                <a:lnTo>
                  <a:pt x="5" y="6"/>
                </a:lnTo>
                <a:lnTo>
                  <a:pt x="5" y="89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Rectangle 213">
            <a:extLst>
              <a:ext uri="{FF2B5EF4-FFF2-40B4-BE49-F238E27FC236}">
                <a16:creationId xmlns:a16="http://schemas.microsoft.com/office/drawing/2014/main" id="{E99B56D6-7E5C-4A6D-8624-3A5FFBEDD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266" y="6413210"/>
            <a:ext cx="54927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Freeform 214">
            <a:extLst>
              <a:ext uri="{FF2B5EF4-FFF2-40B4-BE49-F238E27FC236}">
                <a16:creationId xmlns:a16="http://schemas.microsoft.com/office/drawing/2014/main" id="{96F1DBC1-9D1E-457E-B931-60659A4FE002}"/>
              </a:ext>
            </a:extLst>
          </p:cNvPr>
          <p:cNvSpPr>
            <a:spLocks noEditPoints="1"/>
          </p:cNvSpPr>
          <p:nvPr/>
        </p:nvSpPr>
        <p:spPr bwMode="auto">
          <a:xfrm>
            <a:off x="1771679" y="6411623"/>
            <a:ext cx="552450" cy="215900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Rectangle 215">
            <a:extLst>
              <a:ext uri="{FF2B5EF4-FFF2-40B4-BE49-F238E27FC236}">
                <a16:creationId xmlns:a16="http://schemas.microsoft.com/office/drawing/2014/main" id="{D2221632-3561-4B75-B915-06CABD4FB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2004" y="6468773"/>
            <a:ext cx="2222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8" name="Rectangle 216">
            <a:extLst>
              <a:ext uri="{FF2B5EF4-FFF2-40B4-BE49-F238E27FC236}">
                <a16:creationId xmlns:a16="http://schemas.microsoft.com/office/drawing/2014/main" id="{1B96D77D-E622-4D25-94FA-3F6F76E54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166" y="6468773"/>
            <a:ext cx="2730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9" name="Freeform 217">
            <a:extLst>
              <a:ext uri="{FF2B5EF4-FFF2-40B4-BE49-F238E27FC236}">
                <a16:creationId xmlns:a16="http://schemas.microsoft.com/office/drawing/2014/main" id="{EC91F30E-3F67-4A09-A334-8380E781A611}"/>
              </a:ext>
            </a:extLst>
          </p:cNvPr>
          <p:cNvSpPr>
            <a:spLocks noEditPoints="1"/>
          </p:cNvSpPr>
          <p:nvPr/>
        </p:nvSpPr>
        <p:spPr bwMode="auto">
          <a:xfrm>
            <a:off x="2187604" y="6444960"/>
            <a:ext cx="122237" cy="150812"/>
          </a:xfrm>
          <a:custGeom>
            <a:avLst/>
            <a:gdLst>
              <a:gd name="T0" fmla="*/ 43 w 77"/>
              <a:gd name="T1" fmla="*/ 0 h 95"/>
              <a:gd name="T2" fmla="*/ 77 w 77"/>
              <a:gd name="T3" fmla="*/ 31 h 95"/>
              <a:gd name="T4" fmla="*/ 77 w 77"/>
              <a:gd name="T5" fmla="*/ 95 h 95"/>
              <a:gd name="T6" fmla="*/ 0 w 77"/>
              <a:gd name="T7" fmla="*/ 95 h 95"/>
              <a:gd name="T8" fmla="*/ 0 w 77"/>
              <a:gd name="T9" fmla="*/ 0 h 95"/>
              <a:gd name="T10" fmla="*/ 43 w 77"/>
              <a:gd name="T11" fmla="*/ 0 h 95"/>
              <a:gd name="T12" fmla="*/ 6 w 77"/>
              <a:gd name="T13" fmla="*/ 89 h 95"/>
              <a:gd name="T14" fmla="*/ 71 w 77"/>
              <a:gd name="T15" fmla="*/ 89 h 95"/>
              <a:gd name="T16" fmla="*/ 71 w 77"/>
              <a:gd name="T17" fmla="*/ 35 h 95"/>
              <a:gd name="T18" fmla="*/ 38 w 77"/>
              <a:gd name="T19" fmla="*/ 35 h 95"/>
              <a:gd name="T20" fmla="*/ 38 w 77"/>
              <a:gd name="T21" fmla="*/ 6 h 95"/>
              <a:gd name="T22" fmla="*/ 6 w 77"/>
              <a:gd name="T23" fmla="*/ 6 h 95"/>
              <a:gd name="T24" fmla="*/ 6 w 77"/>
              <a:gd name="T25" fmla="*/ 89 h 95"/>
              <a:gd name="T26" fmla="*/ 45 w 77"/>
              <a:gd name="T27" fmla="*/ 10 h 95"/>
              <a:gd name="T28" fmla="*/ 45 w 77"/>
              <a:gd name="T29" fmla="*/ 29 h 95"/>
              <a:gd name="T30" fmla="*/ 66 w 77"/>
              <a:gd name="T31" fmla="*/ 29 h 95"/>
              <a:gd name="T32" fmla="*/ 45 w 77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7" h="95">
                <a:moveTo>
                  <a:pt x="43" y="0"/>
                </a:moveTo>
                <a:lnTo>
                  <a:pt x="77" y="31"/>
                </a:lnTo>
                <a:lnTo>
                  <a:pt x="77" y="95"/>
                </a:lnTo>
                <a:lnTo>
                  <a:pt x="0" y="95"/>
                </a:lnTo>
                <a:lnTo>
                  <a:pt x="0" y="0"/>
                </a:lnTo>
                <a:lnTo>
                  <a:pt x="43" y="0"/>
                </a:lnTo>
                <a:close/>
                <a:moveTo>
                  <a:pt x="6" y="89"/>
                </a:moveTo>
                <a:lnTo>
                  <a:pt x="71" y="89"/>
                </a:lnTo>
                <a:lnTo>
                  <a:pt x="71" y="35"/>
                </a:lnTo>
                <a:lnTo>
                  <a:pt x="38" y="35"/>
                </a:lnTo>
                <a:lnTo>
                  <a:pt x="38" y="6"/>
                </a:lnTo>
                <a:lnTo>
                  <a:pt x="6" y="6"/>
                </a:lnTo>
                <a:lnTo>
                  <a:pt x="6" y="89"/>
                </a:lnTo>
                <a:close/>
                <a:moveTo>
                  <a:pt x="45" y="10"/>
                </a:moveTo>
                <a:lnTo>
                  <a:pt x="45" y="29"/>
                </a:lnTo>
                <a:lnTo>
                  <a:pt x="66" y="29"/>
                </a:lnTo>
                <a:lnTo>
                  <a:pt x="45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218">
            <a:extLst>
              <a:ext uri="{FF2B5EF4-FFF2-40B4-BE49-F238E27FC236}">
                <a16:creationId xmlns:a16="http://schemas.microsoft.com/office/drawing/2014/main" id="{C9AFEC7B-70D1-47F9-A039-F6AA5DBEC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79" y="6413210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Freeform 219">
            <a:extLst>
              <a:ext uri="{FF2B5EF4-FFF2-40B4-BE49-F238E27FC236}">
                <a16:creationId xmlns:a16="http://schemas.microsoft.com/office/drawing/2014/main" id="{6FD3908C-2812-42C3-9C09-D56A7B0701C6}"/>
              </a:ext>
            </a:extLst>
          </p:cNvPr>
          <p:cNvSpPr>
            <a:spLocks noEditPoints="1"/>
          </p:cNvSpPr>
          <p:nvPr/>
        </p:nvSpPr>
        <p:spPr bwMode="auto">
          <a:xfrm>
            <a:off x="2392391" y="6411623"/>
            <a:ext cx="747712" cy="21590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Rectangle 220">
            <a:extLst>
              <a:ext uri="{FF2B5EF4-FFF2-40B4-BE49-F238E27FC236}">
                <a16:creationId xmlns:a16="http://schemas.microsoft.com/office/drawing/2014/main" id="{F6973FF1-FAD5-403F-85F4-35604E398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2716" y="6468773"/>
            <a:ext cx="6175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3" name="Freeform 221">
            <a:extLst>
              <a:ext uri="{FF2B5EF4-FFF2-40B4-BE49-F238E27FC236}">
                <a16:creationId xmlns:a16="http://schemas.microsoft.com/office/drawing/2014/main" id="{1A84832A-A359-40B7-8F40-AF8CB8BE8526}"/>
              </a:ext>
            </a:extLst>
          </p:cNvPr>
          <p:cNvSpPr>
            <a:spLocks noEditPoints="1"/>
          </p:cNvSpPr>
          <p:nvPr/>
        </p:nvSpPr>
        <p:spPr bwMode="auto">
          <a:xfrm>
            <a:off x="3008341" y="6444960"/>
            <a:ext cx="112712" cy="150812"/>
          </a:xfrm>
          <a:custGeom>
            <a:avLst/>
            <a:gdLst>
              <a:gd name="T0" fmla="*/ 40 w 71"/>
              <a:gd name="T1" fmla="*/ 0 h 95"/>
              <a:gd name="T2" fmla="*/ 71 w 71"/>
              <a:gd name="T3" fmla="*/ 31 h 95"/>
              <a:gd name="T4" fmla="*/ 71 w 71"/>
              <a:gd name="T5" fmla="*/ 95 h 95"/>
              <a:gd name="T6" fmla="*/ 0 w 71"/>
              <a:gd name="T7" fmla="*/ 95 h 95"/>
              <a:gd name="T8" fmla="*/ 0 w 71"/>
              <a:gd name="T9" fmla="*/ 0 h 95"/>
              <a:gd name="T10" fmla="*/ 40 w 71"/>
              <a:gd name="T11" fmla="*/ 0 h 95"/>
              <a:gd name="T12" fmla="*/ 6 w 71"/>
              <a:gd name="T13" fmla="*/ 89 h 95"/>
              <a:gd name="T14" fmla="*/ 65 w 71"/>
              <a:gd name="T15" fmla="*/ 89 h 95"/>
              <a:gd name="T16" fmla="*/ 65 w 71"/>
              <a:gd name="T17" fmla="*/ 35 h 95"/>
              <a:gd name="T18" fmla="*/ 36 w 71"/>
              <a:gd name="T19" fmla="*/ 35 h 95"/>
              <a:gd name="T20" fmla="*/ 36 w 71"/>
              <a:gd name="T21" fmla="*/ 6 h 95"/>
              <a:gd name="T22" fmla="*/ 6 w 71"/>
              <a:gd name="T23" fmla="*/ 6 h 95"/>
              <a:gd name="T24" fmla="*/ 6 w 71"/>
              <a:gd name="T25" fmla="*/ 89 h 95"/>
              <a:gd name="T26" fmla="*/ 42 w 71"/>
              <a:gd name="T27" fmla="*/ 10 h 95"/>
              <a:gd name="T28" fmla="*/ 42 w 71"/>
              <a:gd name="T29" fmla="*/ 29 h 95"/>
              <a:gd name="T30" fmla="*/ 61 w 71"/>
              <a:gd name="T31" fmla="*/ 29 h 95"/>
              <a:gd name="T32" fmla="*/ 42 w 71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1" h="95">
                <a:moveTo>
                  <a:pt x="40" y="0"/>
                </a:moveTo>
                <a:lnTo>
                  <a:pt x="71" y="31"/>
                </a:lnTo>
                <a:lnTo>
                  <a:pt x="71" y="95"/>
                </a:lnTo>
                <a:lnTo>
                  <a:pt x="0" y="95"/>
                </a:lnTo>
                <a:lnTo>
                  <a:pt x="0" y="0"/>
                </a:lnTo>
                <a:lnTo>
                  <a:pt x="40" y="0"/>
                </a:lnTo>
                <a:close/>
                <a:moveTo>
                  <a:pt x="6" y="89"/>
                </a:moveTo>
                <a:lnTo>
                  <a:pt x="65" y="89"/>
                </a:lnTo>
                <a:lnTo>
                  <a:pt x="65" y="35"/>
                </a:lnTo>
                <a:lnTo>
                  <a:pt x="36" y="35"/>
                </a:lnTo>
                <a:lnTo>
                  <a:pt x="36" y="6"/>
                </a:lnTo>
                <a:lnTo>
                  <a:pt x="6" y="6"/>
                </a:lnTo>
                <a:lnTo>
                  <a:pt x="6" y="89"/>
                </a:lnTo>
                <a:close/>
                <a:moveTo>
                  <a:pt x="42" y="10"/>
                </a:moveTo>
                <a:lnTo>
                  <a:pt x="42" y="29"/>
                </a:lnTo>
                <a:lnTo>
                  <a:pt x="61" y="29"/>
                </a:lnTo>
                <a:lnTo>
                  <a:pt x="42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Rectangle 222">
            <a:extLst>
              <a:ext uri="{FF2B5EF4-FFF2-40B4-BE49-F238E27FC236}">
                <a16:creationId xmlns:a16="http://schemas.microsoft.com/office/drawing/2014/main" id="{D54CEB0D-D5B2-4FAD-A3D4-8647F8416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54" y="5373398"/>
            <a:ext cx="1108075" cy="85407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ectangle 223">
            <a:extLst>
              <a:ext uri="{FF2B5EF4-FFF2-40B4-BE49-F238E27FC236}">
                <a16:creationId xmlns:a16="http://schemas.microsoft.com/office/drawing/2014/main" id="{60320C9E-6026-45CD-BBF8-0FB3A1D4B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154" y="5373398"/>
            <a:ext cx="1108075" cy="854075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Rectangle 224">
            <a:extLst>
              <a:ext uri="{FF2B5EF4-FFF2-40B4-BE49-F238E27FC236}">
                <a16:creationId xmlns:a16="http://schemas.microsoft.com/office/drawing/2014/main" id="{D71D8B41-2C02-4A16-9F88-DD67C0C95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204" y="5425785"/>
            <a:ext cx="40481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7" name="Rectangle 225">
            <a:extLst>
              <a:ext uri="{FF2B5EF4-FFF2-40B4-BE49-F238E27FC236}">
                <a16:creationId xmlns:a16="http://schemas.microsoft.com/office/drawing/2014/main" id="{CC56CEF3-83EF-4DA0-9240-7086887FF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1216" y="5376573"/>
            <a:ext cx="1414462" cy="852487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ectangle 226">
            <a:extLst>
              <a:ext uri="{FF2B5EF4-FFF2-40B4-BE49-F238E27FC236}">
                <a16:creationId xmlns:a16="http://schemas.microsoft.com/office/drawing/2014/main" id="{896FB6FF-A880-411F-A49D-685C189D7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1216" y="5376573"/>
            <a:ext cx="1414462" cy="852487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Rectangle 227">
            <a:extLst>
              <a:ext uri="{FF2B5EF4-FFF2-40B4-BE49-F238E27FC236}">
                <a16:creationId xmlns:a16="http://schemas.microsoft.com/office/drawing/2014/main" id="{746F6A0E-A5F9-45D1-9861-7C3D8A92E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1429" y="5427373"/>
            <a:ext cx="67786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0" name="Rectangle 228">
            <a:extLst>
              <a:ext uri="{FF2B5EF4-FFF2-40B4-BE49-F238E27FC236}">
                <a16:creationId xmlns:a16="http://schemas.microsoft.com/office/drawing/2014/main" id="{34CC75DD-4FAF-4557-8F10-68E8C1EB5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704" y="5179723"/>
            <a:ext cx="612775" cy="53816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Rectangle 229">
            <a:extLst>
              <a:ext uri="{FF2B5EF4-FFF2-40B4-BE49-F238E27FC236}">
                <a16:creationId xmlns:a16="http://schemas.microsoft.com/office/drawing/2014/main" id="{3AC409EE-4B2D-45A2-B9CD-995146F4D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704" y="5179723"/>
            <a:ext cx="612775" cy="53816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Rectangle 230">
            <a:extLst>
              <a:ext uri="{FF2B5EF4-FFF2-40B4-BE49-F238E27FC236}">
                <a16:creationId xmlns:a16="http://schemas.microsoft.com/office/drawing/2014/main" id="{EE3F7AAA-8ED1-45CB-89EB-F249A10BC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516" y="5228935"/>
            <a:ext cx="414337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3" name="Rectangle 231">
            <a:extLst>
              <a:ext uri="{FF2B5EF4-FFF2-40B4-BE49-F238E27FC236}">
                <a16:creationId xmlns:a16="http://schemas.microsoft.com/office/drawing/2014/main" id="{1C3DC981-DEB2-4FC7-AE4A-C85375F06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29" y="5803610"/>
            <a:ext cx="612775" cy="53816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Rectangle 232">
            <a:extLst>
              <a:ext uri="{FF2B5EF4-FFF2-40B4-BE49-F238E27FC236}">
                <a16:creationId xmlns:a16="http://schemas.microsoft.com/office/drawing/2014/main" id="{5DBE6AE4-908C-4C66-B4DF-5C9435463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29" y="5803610"/>
            <a:ext cx="612775" cy="53816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Rectangle 233">
            <a:extLst>
              <a:ext uri="{FF2B5EF4-FFF2-40B4-BE49-F238E27FC236}">
                <a16:creationId xmlns:a16="http://schemas.microsoft.com/office/drawing/2014/main" id="{26F0429F-FAFA-4A4A-800D-95AEA491D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9216" y="5855998"/>
            <a:ext cx="3746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6" name="Freeform 234">
            <a:extLst>
              <a:ext uri="{FF2B5EF4-FFF2-40B4-BE49-F238E27FC236}">
                <a16:creationId xmlns:a16="http://schemas.microsoft.com/office/drawing/2014/main" id="{1A229915-2081-480E-ADFE-115EF8F36DD1}"/>
              </a:ext>
            </a:extLst>
          </p:cNvPr>
          <p:cNvSpPr>
            <a:spLocks/>
          </p:cNvSpPr>
          <p:nvPr/>
        </p:nvSpPr>
        <p:spPr bwMode="auto">
          <a:xfrm>
            <a:off x="665191" y="5635335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235">
            <a:extLst>
              <a:ext uri="{FF2B5EF4-FFF2-40B4-BE49-F238E27FC236}">
                <a16:creationId xmlns:a16="http://schemas.microsoft.com/office/drawing/2014/main" id="{03420568-BF93-47CC-BA6A-ED6BDE370767}"/>
              </a:ext>
            </a:extLst>
          </p:cNvPr>
          <p:cNvSpPr>
            <a:spLocks/>
          </p:cNvSpPr>
          <p:nvPr/>
        </p:nvSpPr>
        <p:spPr bwMode="auto">
          <a:xfrm>
            <a:off x="665191" y="5635335"/>
            <a:ext cx="457200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Rectangle 236">
            <a:extLst>
              <a:ext uri="{FF2B5EF4-FFF2-40B4-BE49-F238E27FC236}">
                <a16:creationId xmlns:a16="http://schemas.microsoft.com/office/drawing/2014/main" id="{92398BD5-361F-4809-A797-68D93BE37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204" y="5686135"/>
            <a:ext cx="344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9" name="Freeform 237">
            <a:extLst>
              <a:ext uri="{FF2B5EF4-FFF2-40B4-BE49-F238E27FC236}">
                <a16:creationId xmlns:a16="http://schemas.microsoft.com/office/drawing/2014/main" id="{FE4A375A-0616-4424-AAF5-04BC9636EEE9}"/>
              </a:ext>
            </a:extLst>
          </p:cNvPr>
          <p:cNvSpPr>
            <a:spLocks/>
          </p:cNvSpPr>
          <p:nvPr/>
        </p:nvSpPr>
        <p:spPr bwMode="auto">
          <a:xfrm>
            <a:off x="1222404" y="5635335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238">
            <a:extLst>
              <a:ext uri="{FF2B5EF4-FFF2-40B4-BE49-F238E27FC236}">
                <a16:creationId xmlns:a16="http://schemas.microsoft.com/office/drawing/2014/main" id="{72F8BE86-7887-4FED-90E7-E3267EBF57DE}"/>
              </a:ext>
            </a:extLst>
          </p:cNvPr>
          <p:cNvSpPr>
            <a:spLocks/>
          </p:cNvSpPr>
          <p:nvPr/>
        </p:nvSpPr>
        <p:spPr bwMode="auto">
          <a:xfrm>
            <a:off x="1222404" y="5635335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Rectangle 239">
            <a:extLst>
              <a:ext uri="{FF2B5EF4-FFF2-40B4-BE49-F238E27FC236}">
                <a16:creationId xmlns:a16="http://schemas.microsoft.com/office/drawing/2014/main" id="{DC373A67-AE74-49AC-8A92-7749E233A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9566" y="5686135"/>
            <a:ext cx="2222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2" name="Freeform 240">
            <a:extLst>
              <a:ext uri="{FF2B5EF4-FFF2-40B4-BE49-F238E27FC236}">
                <a16:creationId xmlns:a16="http://schemas.microsoft.com/office/drawing/2014/main" id="{545DCBC2-4D4A-45A8-8C83-9DC89A28C471}"/>
              </a:ext>
            </a:extLst>
          </p:cNvPr>
          <p:cNvSpPr>
            <a:spLocks/>
          </p:cNvSpPr>
          <p:nvPr/>
        </p:nvSpPr>
        <p:spPr bwMode="auto">
          <a:xfrm>
            <a:off x="2228879" y="5560723"/>
            <a:ext cx="955675" cy="531812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eeform 241">
            <a:extLst>
              <a:ext uri="{FF2B5EF4-FFF2-40B4-BE49-F238E27FC236}">
                <a16:creationId xmlns:a16="http://schemas.microsoft.com/office/drawing/2014/main" id="{EC1ADAEE-3D00-47A7-A53C-19047FC65446}"/>
              </a:ext>
            </a:extLst>
          </p:cNvPr>
          <p:cNvSpPr>
            <a:spLocks/>
          </p:cNvSpPr>
          <p:nvPr/>
        </p:nvSpPr>
        <p:spPr bwMode="auto">
          <a:xfrm>
            <a:off x="2228879" y="5560723"/>
            <a:ext cx="955675" cy="531812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Rectangle 242">
            <a:extLst>
              <a:ext uri="{FF2B5EF4-FFF2-40B4-BE49-F238E27FC236}">
                <a16:creationId xmlns:a16="http://schemas.microsoft.com/office/drawing/2014/main" id="{D83EEB75-EAB8-4B4E-A062-AB5D03751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1141" y="5613110"/>
            <a:ext cx="4143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5" name="Freeform 243">
            <a:extLst>
              <a:ext uri="{FF2B5EF4-FFF2-40B4-BE49-F238E27FC236}">
                <a16:creationId xmlns:a16="http://schemas.microsoft.com/office/drawing/2014/main" id="{CC968E58-AA95-469F-8367-DF91E08A180A}"/>
              </a:ext>
            </a:extLst>
          </p:cNvPr>
          <p:cNvSpPr>
            <a:spLocks/>
          </p:cNvSpPr>
          <p:nvPr/>
        </p:nvSpPr>
        <p:spPr bwMode="auto">
          <a:xfrm>
            <a:off x="2314604" y="5719473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Freeform 244">
            <a:extLst>
              <a:ext uri="{FF2B5EF4-FFF2-40B4-BE49-F238E27FC236}">
                <a16:creationId xmlns:a16="http://schemas.microsoft.com/office/drawing/2014/main" id="{DC9AFDC5-C613-4222-A859-7ACC7AFC9120}"/>
              </a:ext>
            </a:extLst>
          </p:cNvPr>
          <p:cNvSpPr>
            <a:spLocks/>
          </p:cNvSpPr>
          <p:nvPr/>
        </p:nvSpPr>
        <p:spPr bwMode="auto">
          <a:xfrm>
            <a:off x="2314604" y="5719473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Rectangle 245">
            <a:extLst>
              <a:ext uri="{FF2B5EF4-FFF2-40B4-BE49-F238E27FC236}">
                <a16:creationId xmlns:a16="http://schemas.microsoft.com/office/drawing/2014/main" id="{2FB7918F-6D7D-4FA4-BF8D-72486734C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54" y="5740110"/>
            <a:ext cx="69850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8" name="Freeform 246">
            <a:extLst>
              <a:ext uri="{FF2B5EF4-FFF2-40B4-BE49-F238E27FC236}">
                <a16:creationId xmlns:a16="http://schemas.microsoft.com/office/drawing/2014/main" id="{C1B78B17-024B-48AD-92A6-68E6A9142A3E}"/>
              </a:ext>
            </a:extLst>
          </p:cNvPr>
          <p:cNvSpPr>
            <a:spLocks/>
          </p:cNvSpPr>
          <p:nvPr/>
        </p:nvSpPr>
        <p:spPr bwMode="auto">
          <a:xfrm>
            <a:off x="2314604" y="5897273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Freeform 247">
            <a:extLst>
              <a:ext uri="{FF2B5EF4-FFF2-40B4-BE49-F238E27FC236}">
                <a16:creationId xmlns:a16="http://schemas.microsoft.com/office/drawing/2014/main" id="{6AC80E06-9D10-488F-A3BE-CED3873EDF15}"/>
              </a:ext>
            </a:extLst>
          </p:cNvPr>
          <p:cNvSpPr>
            <a:spLocks/>
          </p:cNvSpPr>
          <p:nvPr/>
        </p:nvSpPr>
        <p:spPr bwMode="auto">
          <a:xfrm>
            <a:off x="2314604" y="5897273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Rectangle 248">
            <a:extLst>
              <a:ext uri="{FF2B5EF4-FFF2-40B4-BE49-F238E27FC236}">
                <a16:creationId xmlns:a16="http://schemas.microsoft.com/office/drawing/2014/main" id="{A0D3CEB1-DF7B-4414-A9F3-BB1FF7097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4616" y="5917910"/>
            <a:ext cx="7191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1" name="Freeform 249">
            <a:extLst>
              <a:ext uri="{FF2B5EF4-FFF2-40B4-BE49-F238E27FC236}">
                <a16:creationId xmlns:a16="http://schemas.microsoft.com/office/drawing/2014/main" id="{AD219160-9FA4-4AA4-8FFC-6FF75C4C37D9}"/>
              </a:ext>
            </a:extLst>
          </p:cNvPr>
          <p:cNvSpPr>
            <a:spLocks/>
          </p:cNvSpPr>
          <p:nvPr/>
        </p:nvSpPr>
        <p:spPr bwMode="auto">
          <a:xfrm>
            <a:off x="3649691" y="5371810"/>
            <a:ext cx="306387" cy="268287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Freeform 250">
            <a:extLst>
              <a:ext uri="{FF2B5EF4-FFF2-40B4-BE49-F238E27FC236}">
                <a16:creationId xmlns:a16="http://schemas.microsoft.com/office/drawing/2014/main" id="{AFEDE6D2-8CC0-4038-8975-B8667A327EDC}"/>
              </a:ext>
            </a:extLst>
          </p:cNvPr>
          <p:cNvSpPr>
            <a:spLocks/>
          </p:cNvSpPr>
          <p:nvPr/>
        </p:nvSpPr>
        <p:spPr bwMode="auto">
          <a:xfrm>
            <a:off x="3649691" y="5371810"/>
            <a:ext cx="304800" cy="268287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51">
            <a:extLst>
              <a:ext uri="{FF2B5EF4-FFF2-40B4-BE49-F238E27FC236}">
                <a16:creationId xmlns:a16="http://schemas.microsoft.com/office/drawing/2014/main" id="{2F545661-F736-4538-9FCF-ADE852DA01F5}"/>
              </a:ext>
            </a:extLst>
          </p:cNvPr>
          <p:cNvSpPr>
            <a:spLocks/>
          </p:cNvSpPr>
          <p:nvPr/>
        </p:nvSpPr>
        <p:spPr bwMode="auto">
          <a:xfrm>
            <a:off x="3649691" y="6019510"/>
            <a:ext cx="306387" cy="268287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Freeform 252">
            <a:extLst>
              <a:ext uri="{FF2B5EF4-FFF2-40B4-BE49-F238E27FC236}">
                <a16:creationId xmlns:a16="http://schemas.microsoft.com/office/drawing/2014/main" id="{5D2D250C-881A-4BBA-ACB2-DFB47784F08B}"/>
              </a:ext>
            </a:extLst>
          </p:cNvPr>
          <p:cNvSpPr>
            <a:spLocks/>
          </p:cNvSpPr>
          <p:nvPr/>
        </p:nvSpPr>
        <p:spPr bwMode="auto">
          <a:xfrm>
            <a:off x="3649691" y="6019510"/>
            <a:ext cx="304800" cy="268287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Line 253">
            <a:extLst>
              <a:ext uri="{FF2B5EF4-FFF2-40B4-BE49-F238E27FC236}">
                <a16:creationId xmlns:a16="http://schemas.microsoft.com/office/drawing/2014/main" id="{09EF8C98-A8F6-4A6F-821B-9EDA4A116A9D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2391" y="5825835"/>
            <a:ext cx="53975" cy="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Freeform 254">
            <a:extLst>
              <a:ext uri="{FF2B5EF4-FFF2-40B4-BE49-F238E27FC236}">
                <a16:creationId xmlns:a16="http://schemas.microsoft.com/office/drawing/2014/main" id="{CC2A3F00-257B-4D0B-B20D-5F801D71D004}"/>
              </a:ext>
            </a:extLst>
          </p:cNvPr>
          <p:cNvSpPr>
            <a:spLocks/>
          </p:cNvSpPr>
          <p:nvPr/>
        </p:nvSpPr>
        <p:spPr bwMode="auto">
          <a:xfrm>
            <a:off x="1170016" y="5800435"/>
            <a:ext cx="52387" cy="52387"/>
          </a:xfrm>
          <a:custGeom>
            <a:avLst/>
            <a:gdLst>
              <a:gd name="T0" fmla="*/ 0 w 33"/>
              <a:gd name="T1" fmla="*/ 0 h 33"/>
              <a:gd name="T2" fmla="*/ 33 w 33"/>
              <a:gd name="T3" fmla="*/ 16 h 33"/>
              <a:gd name="T4" fmla="*/ 0 w 33"/>
              <a:gd name="T5" fmla="*/ 33 h 33"/>
              <a:gd name="T6" fmla="*/ 0 w 33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3">
                <a:moveTo>
                  <a:pt x="0" y="0"/>
                </a:moveTo>
                <a:lnTo>
                  <a:pt x="33" y="16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Freeform 255">
            <a:extLst>
              <a:ext uri="{FF2B5EF4-FFF2-40B4-BE49-F238E27FC236}">
                <a16:creationId xmlns:a16="http://schemas.microsoft.com/office/drawing/2014/main" id="{137D069C-ADE6-464D-BAF6-33F6818F0B25}"/>
              </a:ext>
            </a:extLst>
          </p:cNvPr>
          <p:cNvSpPr>
            <a:spLocks noEditPoints="1"/>
          </p:cNvSpPr>
          <p:nvPr/>
        </p:nvSpPr>
        <p:spPr bwMode="auto">
          <a:xfrm>
            <a:off x="1678016" y="5822660"/>
            <a:ext cx="508000" cy="7937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Freeform 256">
            <a:extLst>
              <a:ext uri="{FF2B5EF4-FFF2-40B4-BE49-F238E27FC236}">
                <a16:creationId xmlns:a16="http://schemas.microsoft.com/office/drawing/2014/main" id="{27299616-AA7D-4371-8300-9C87018A482E}"/>
              </a:ext>
            </a:extLst>
          </p:cNvPr>
          <p:cNvSpPr>
            <a:spLocks/>
          </p:cNvSpPr>
          <p:nvPr/>
        </p:nvSpPr>
        <p:spPr bwMode="auto">
          <a:xfrm>
            <a:off x="2176491" y="5800435"/>
            <a:ext cx="52387" cy="52387"/>
          </a:xfrm>
          <a:custGeom>
            <a:avLst/>
            <a:gdLst>
              <a:gd name="T0" fmla="*/ 0 w 33"/>
              <a:gd name="T1" fmla="*/ 0 h 33"/>
              <a:gd name="T2" fmla="*/ 33 w 33"/>
              <a:gd name="T3" fmla="*/ 16 h 33"/>
              <a:gd name="T4" fmla="*/ 0 w 33"/>
              <a:gd name="T5" fmla="*/ 33 h 33"/>
              <a:gd name="T6" fmla="*/ 0 w 33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3">
                <a:moveTo>
                  <a:pt x="0" y="0"/>
                </a:moveTo>
                <a:lnTo>
                  <a:pt x="33" y="16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257">
            <a:extLst>
              <a:ext uri="{FF2B5EF4-FFF2-40B4-BE49-F238E27FC236}">
                <a16:creationId xmlns:a16="http://schemas.microsoft.com/office/drawing/2014/main" id="{5D3C5052-D049-42E5-9A1F-D02FC2EFB5D0}"/>
              </a:ext>
            </a:extLst>
          </p:cNvPr>
          <p:cNvSpPr>
            <a:spLocks noEditPoints="1"/>
          </p:cNvSpPr>
          <p:nvPr/>
        </p:nvSpPr>
        <p:spPr bwMode="auto">
          <a:xfrm>
            <a:off x="3095654" y="5524210"/>
            <a:ext cx="517525" cy="269875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Freeform 258">
            <a:extLst>
              <a:ext uri="{FF2B5EF4-FFF2-40B4-BE49-F238E27FC236}">
                <a16:creationId xmlns:a16="http://schemas.microsoft.com/office/drawing/2014/main" id="{88C19B4B-D0BF-475D-A4BE-2C45D6333B9B}"/>
              </a:ext>
            </a:extLst>
          </p:cNvPr>
          <p:cNvSpPr>
            <a:spLocks/>
          </p:cNvSpPr>
          <p:nvPr/>
        </p:nvSpPr>
        <p:spPr bwMode="auto">
          <a:xfrm>
            <a:off x="3590954" y="5505160"/>
            <a:ext cx="58737" cy="47625"/>
          </a:xfrm>
          <a:custGeom>
            <a:avLst/>
            <a:gdLst>
              <a:gd name="T0" fmla="*/ 0 w 37"/>
              <a:gd name="T1" fmla="*/ 1 h 30"/>
              <a:gd name="T2" fmla="*/ 37 w 37"/>
              <a:gd name="T3" fmla="*/ 0 h 30"/>
              <a:gd name="T4" fmla="*/ 15 w 37"/>
              <a:gd name="T5" fmla="*/ 30 h 30"/>
              <a:gd name="T6" fmla="*/ 0 w 37"/>
              <a:gd name="T7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30">
                <a:moveTo>
                  <a:pt x="0" y="1"/>
                </a:moveTo>
                <a:lnTo>
                  <a:pt x="37" y="0"/>
                </a:lnTo>
                <a:lnTo>
                  <a:pt x="15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Freeform 259">
            <a:extLst>
              <a:ext uri="{FF2B5EF4-FFF2-40B4-BE49-F238E27FC236}">
                <a16:creationId xmlns:a16="http://schemas.microsoft.com/office/drawing/2014/main" id="{269507B6-1A33-453D-BA10-C646BB2EF519}"/>
              </a:ext>
            </a:extLst>
          </p:cNvPr>
          <p:cNvSpPr>
            <a:spLocks noEditPoints="1"/>
          </p:cNvSpPr>
          <p:nvPr/>
        </p:nvSpPr>
        <p:spPr bwMode="auto">
          <a:xfrm>
            <a:off x="3095654" y="5965535"/>
            <a:ext cx="512762" cy="176212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Freeform 260">
            <a:extLst>
              <a:ext uri="{FF2B5EF4-FFF2-40B4-BE49-F238E27FC236}">
                <a16:creationId xmlns:a16="http://schemas.microsoft.com/office/drawing/2014/main" id="{7C3D8351-CA28-4AF6-9FA8-80C61A592348}"/>
              </a:ext>
            </a:extLst>
          </p:cNvPr>
          <p:cNvSpPr>
            <a:spLocks/>
          </p:cNvSpPr>
          <p:nvPr/>
        </p:nvSpPr>
        <p:spPr bwMode="auto">
          <a:xfrm>
            <a:off x="3590954" y="6111585"/>
            <a:ext cx="58737" cy="50800"/>
          </a:xfrm>
          <a:custGeom>
            <a:avLst/>
            <a:gdLst>
              <a:gd name="T0" fmla="*/ 11 w 37"/>
              <a:gd name="T1" fmla="*/ 0 h 32"/>
              <a:gd name="T2" fmla="*/ 37 w 37"/>
              <a:gd name="T3" fmla="*/ 26 h 32"/>
              <a:gd name="T4" fmla="*/ 0 w 37"/>
              <a:gd name="T5" fmla="*/ 32 h 32"/>
              <a:gd name="T6" fmla="*/ 11 w 37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32">
                <a:moveTo>
                  <a:pt x="11" y="0"/>
                </a:moveTo>
                <a:lnTo>
                  <a:pt x="37" y="26"/>
                </a:lnTo>
                <a:lnTo>
                  <a:pt x="0" y="3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Freeform 262">
            <a:extLst>
              <a:ext uri="{FF2B5EF4-FFF2-40B4-BE49-F238E27FC236}">
                <a16:creationId xmlns:a16="http://schemas.microsoft.com/office/drawing/2014/main" id="{117C5DEA-0702-4A9D-AA8E-08DD219EFE87}"/>
              </a:ext>
            </a:extLst>
          </p:cNvPr>
          <p:cNvSpPr>
            <a:spLocks noEditPoints="1"/>
          </p:cNvSpPr>
          <p:nvPr/>
        </p:nvSpPr>
        <p:spPr bwMode="auto">
          <a:xfrm>
            <a:off x="436591" y="6381460"/>
            <a:ext cx="3802062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Rectangle 263">
            <a:extLst>
              <a:ext uri="{FF2B5EF4-FFF2-40B4-BE49-F238E27FC236}">
                <a16:creationId xmlns:a16="http://schemas.microsoft.com/office/drawing/2014/main" id="{186684B6-E372-423F-AE68-6E404DD02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29" y="6262398"/>
            <a:ext cx="36512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5" name="Rectangle 264">
            <a:extLst>
              <a:ext uri="{FF2B5EF4-FFF2-40B4-BE49-F238E27FC236}">
                <a16:creationId xmlns:a16="http://schemas.microsoft.com/office/drawing/2014/main" id="{16D509EB-78B4-4010-A738-3A2AF6D6B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29" y="6397335"/>
            <a:ext cx="4254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6" name="Rectangle 265">
            <a:extLst>
              <a:ext uri="{FF2B5EF4-FFF2-40B4-BE49-F238E27FC236}">
                <a16:creationId xmlns:a16="http://schemas.microsoft.com/office/drawing/2014/main" id="{E99892ED-961D-4068-85A5-F38865824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41" y="6111585"/>
            <a:ext cx="5159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7" name="Rectangle 266">
            <a:extLst>
              <a:ext uri="{FF2B5EF4-FFF2-40B4-BE49-F238E27FC236}">
                <a16:creationId xmlns:a16="http://schemas.microsoft.com/office/drawing/2014/main" id="{78E80806-E3F8-4FB4-81EE-878058BBA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516" y="6111585"/>
            <a:ext cx="40481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8" name="Rectangle 267">
            <a:extLst>
              <a:ext uri="{FF2B5EF4-FFF2-40B4-BE49-F238E27FC236}">
                <a16:creationId xmlns:a16="http://schemas.microsoft.com/office/drawing/2014/main" id="{CC1C77C9-92EA-4463-BF50-B8DE5D5A1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5191" y="6111585"/>
            <a:ext cx="85090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9" name="Rectangle 268">
            <a:extLst>
              <a:ext uri="{FF2B5EF4-FFF2-40B4-BE49-F238E27FC236}">
                <a16:creationId xmlns:a16="http://schemas.microsoft.com/office/drawing/2014/main" id="{A0561C2B-FFAB-4A7F-A0B9-39F893850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2741" y="6111585"/>
            <a:ext cx="714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0" name="Rectangle 269">
            <a:extLst>
              <a:ext uri="{FF2B5EF4-FFF2-40B4-BE49-F238E27FC236}">
                <a16:creationId xmlns:a16="http://schemas.microsoft.com/office/drawing/2014/main" id="{9B26398B-0304-4FDF-8261-15CF3DEBF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91" y="6111585"/>
            <a:ext cx="70802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1" name="Rectangle 274">
            <a:extLst>
              <a:ext uri="{FF2B5EF4-FFF2-40B4-BE49-F238E27FC236}">
                <a16:creationId xmlns:a16="http://schemas.microsoft.com/office/drawing/2014/main" id="{47B3C9E2-5BB8-41CB-B353-3E6E70B23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3387" y="6385631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Freeform 275">
            <a:extLst>
              <a:ext uri="{FF2B5EF4-FFF2-40B4-BE49-F238E27FC236}">
                <a16:creationId xmlns:a16="http://schemas.microsoft.com/office/drawing/2014/main" id="{07D75A18-C7D4-4B7C-B45B-405B42CAC1F9}"/>
              </a:ext>
            </a:extLst>
          </p:cNvPr>
          <p:cNvSpPr>
            <a:spLocks noEditPoints="1"/>
          </p:cNvSpPr>
          <p:nvPr/>
        </p:nvSpPr>
        <p:spPr bwMode="auto">
          <a:xfrm>
            <a:off x="5421800" y="6384044"/>
            <a:ext cx="750888" cy="215900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Rectangle 276">
            <a:extLst>
              <a:ext uri="{FF2B5EF4-FFF2-40B4-BE49-F238E27FC236}">
                <a16:creationId xmlns:a16="http://schemas.microsoft.com/office/drawing/2014/main" id="{C753EC26-CBE9-4608-9278-52EF43E79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82125" y="6438019"/>
            <a:ext cx="34448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4" name="Rectangle 277">
            <a:extLst>
              <a:ext uri="{FF2B5EF4-FFF2-40B4-BE49-F238E27FC236}">
                <a16:creationId xmlns:a16="http://schemas.microsoft.com/office/drawing/2014/main" id="{39B06C7A-637B-4038-8544-0D0C9F9CB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8825" y="6438019"/>
            <a:ext cx="92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5" name="Rectangle 278">
            <a:extLst>
              <a:ext uri="{FF2B5EF4-FFF2-40B4-BE49-F238E27FC236}">
                <a16:creationId xmlns:a16="http://schemas.microsoft.com/office/drawing/2014/main" id="{B98DF39A-E4F1-4BAD-B9F0-45D2B3928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0100" y="6438019"/>
            <a:ext cx="3143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6" name="Freeform 279">
            <a:extLst>
              <a:ext uri="{FF2B5EF4-FFF2-40B4-BE49-F238E27FC236}">
                <a16:creationId xmlns:a16="http://schemas.microsoft.com/office/drawing/2014/main" id="{E0D72293-B4B7-4858-8778-574517D152C7}"/>
              </a:ext>
            </a:extLst>
          </p:cNvPr>
          <p:cNvSpPr>
            <a:spLocks noEditPoints="1"/>
          </p:cNvSpPr>
          <p:nvPr/>
        </p:nvSpPr>
        <p:spPr bwMode="auto">
          <a:xfrm>
            <a:off x="6039337" y="6417381"/>
            <a:ext cx="111125" cy="149225"/>
          </a:xfrm>
          <a:custGeom>
            <a:avLst/>
            <a:gdLst>
              <a:gd name="T0" fmla="*/ 39 w 70"/>
              <a:gd name="T1" fmla="*/ 0 h 94"/>
              <a:gd name="T2" fmla="*/ 70 w 70"/>
              <a:gd name="T3" fmla="*/ 31 h 94"/>
              <a:gd name="T4" fmla="*/ 70 w 70"/>
              <a:gd name="T5" fmla="*/ 94 h 94"/>
              <a:gd name="T6" fmla="*/ 0 w 70"/>
              <a:gd name="T7" fmla="*/ 94 h 94"/>
              <a:gd name="T8" fmla="*/ 0 w 70"/>
              <a:gd name="T9" fmla="*/ 0 h 94"/>
              <a:gd name="T10" fmla="*/ 39 w 70"/>
              <a:gd name="T11" fmla="*/ 0 h 94"/>
              <a:gd name="T12" fmla="*/ 6 w 70"/>
              <a:gd name="T13" fmla="*/ 88 h 94"/>
              <a:gd name="T14" fmla="*/ 65 w 70"/>
              <a:gd name="T15" fmla="*/ 88 h 94"/>
              <a:gd name="T16" fmla="*/ 65 w 70"/>
              <a:gd name="T17" fmla="*/ 35 h 94"/>
              <a:gd name="T18" fmla="*/ 35 w 70"/>
              <a:gd name="T19" fmla="*/ 35 h 94"/>
              <a:gd name="T20" fmla="*/ 35 w 70"/>
              <a:gd name="T21" fmla="*/ 5 h 94"/>
              <a:gd name="T22" fmla="*/ 6 w 70"/>
              <a:gd name="T23" fmla="*/ 5 h 94"/>
              <a:gd name="T24" fmla="*/ 6 w 70"/>
              <a:gd name="T25" fmla="*/ 88 h 94"/>
              <a:gd name="T26" fmla="*/ 41 w 70"/>
              <a:gd name="T27" fmla="*/ 10 h 94"/>
              <a:gd name="T28" fmla="*/ 41 w 70"/>
              <a:gd name="T29" fmla="*/ 29 h 94"/>
              <a:gd name="T30" fmla="*/ 60 w 70"/>
              <a:gd name="T31" fmla="*/ 29 h 94"/>
              <a:gd name="T32" fmla="*/ 41 w 70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4">
                <a:moveTo>
                  <a:pt x="39" y="0"/>
                </a:moveTo>
                <a:lnTo>
                  <a:pt x="70" y="31"/>
                </a:lnTo>
                <a:lnTo>
                  <a:pt x="70" y="94"/>
                </a:lnTo>
                <a:lnTo>
                  <a:pt x="0" y="94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6" y="88"/>
                </a:moveTo>
                <a:lnTo>
                  <a:pt x="65" y="88"/>
                </a:lnTo>
                <a:lnTo>
                  <a:pt x="65" y="35"/>
                </a:lnTo>
                <a:lnTo>
                  <a:pt x="35" y="35"/>
                </a:lnTo>
                <a:lnTo>
                  <a:pt x="35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Rectangle 280">
            <a:extLst>
              <a:ext uri="{FF2B5EF4-FFF2-40B4-BE49-F238E27FC236}">
                <a16:creationId xmlns:a16="http://schemas.microsoft.com/office/drawing/2014/main" id="{F4AD6F2B-0243-49BB-9ABE-21729070A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6662" y="6385631"/>
            <a:ext cx="550863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Freeform 281">
            <a:extLst>
              <a:ext uri="{FF2B5EF4-FFF2-40B4-BE49-F238E27FC236}">
                <a16:creationId xmlns:a16="http://schemas.microsoft.com/office/drawing/2014/main" id="{CB302941-1B3F-4AD4-8DF4-245D1D37FC58}"/>
              </a:ext>
            </a:extLst>
          </p:cNvPr>
          <p:cNvSpPr>
            <a:spLocks noEditPoints="1"/>
          </p:cNvSpPr>
          <p:nvPr/>
        </p:nvSpPr>
        <p:spPr bwMode="auto">
          <a:xfrm>
            <a:off x="6225075" y="6384044"/>
            <a:ext cx="554038" cy="215900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Rectangle 282">
            <a:extLst>
              <a:ext uri="{FF2B5EF4-FFF2-40B4-BE49-F238E27FC236}">
                <a16:creationId xmlns:a16="http://schemas.microsoft.com/office/drawing/2014/main" id="{E3852F7A-8C38-4DC4-BA29-0C4E92434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5400" y="6438019"/>
            <a:ext cx="2222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0" name="Rectangle 283">
            <a:extLst>
              <a:ext uri="{FF2B5EF4-FFF2-40B4-BE49-F238E27FC236}">
                <a16:creationId xmlns:a16="http://schemas.microsoft.com/office/drawing/2014/main" id="{236FCFA5-A1D1-4EE6-A652-2DC9E73AF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0975" y="6438019"/>
            <a:ext cx="27463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1" name="Freeform 284">
            <a:extLst>
              <a:ext uri="{FF2B5EF4-FFF2-40B4-BE49-F238E27FC236}">
                <a16:creationId xmlns:a16="http://schemas.microsoft.com/office/drawing/2014/main" id="{4A42E358-E138-4609-BEFA-00360A5C7084}"/>
              </a:ext>
            </a:extLst>
          </p:cNvPr>
          <p:cNvSpPr>
            <a:spLocks noEditPoints="1"/>
          </p:cNvSpPr>
          <p:nvPr/>
        </p:nvSpPr>
        <p:spPr bwMode="auto">
          <a:xfrm>
            <a:off x="6641000" y="6417381"/>
            <a:ext cx="123825" cy="149225"/>
          </a:xfrm>
          <a:custGeom>
            <a:avLst/>
            <a:gdLst>
              <a:gd name="T0" fmla="*/ 43 w 78"/>
              <a:gd name="T1" fmla="*/ 0 h 94"/>
              <a:gd name="T2" fmla="*/ 78 w 78"/>
              <a:gd name="T3" fmla="*/ 31 h 94"/>
              <a:gd name="T4" fmla="*/ 78 w 78"/>
              <a:gd name="T5" fmla="*/ 94 h 94"/>
              <a:gd name="T6" fmla="*/ 0 w 78"/>
              <a:gd name="T7" fmla="*/ 94 h 94"/>
              <a:gd name="T8" fmla="*/ 0 w 78"/>
              <a:gd name="T9" fmla="*/ 0 h 94"/>
              <a:gd name="T10" fmla="*/ 43 w 78"/>
              <a:gd name="T11" fmla="*/ 0 h 94"/>
              <a:gd name="T12" fmla="*/ 6 w 78"/>
              <a:gd name="T13" fmla="*/ 88 h 94"/>
              <a:gd name="T14" fmla="*/ 71 w 78"/>
              <a:gd name="T15" fmla="*/ 88 h 94"/>
              <a:gd name="T16" fmla="*/ 71 w 78"/>
              <a:gd name="T17" fmla="*/ 35 h 94"/>
              <a:gd name="T18" fmla="*/ 39 w 78"/>
              <a:gd name="T19" fmla="*/ 35 h 94"/>
              <a:gd name="T20" fmla="*/ 39 w 78"/>
              <a:gd name="T21" fmla="*/ 5 h 94"/>
              <a:gd name="T22" fmla="*/ 6 w 78"/>
              <a:gd name="T23" fmla="*/ 5 h 94"/>
              <a:gd name="T24" fmla="*/ 6 w 78"/>
              <a:gd name="T25" fmla="*/ 88 h 94"/>
              <a:gd name="T26" fmla="*/ 45 w 78"/>
              <a:gd name="T27" fmla="*/ 10 h 94"/>
              <a:gd name="T28" fmla="*/ 45 w 78"/>
              <a:gd name="T29" fmla="*/ 29 h 94"/>
              <a:gd name="T30" fmla="*/ 67 w 78"/>
              <a:gd name="T31" fmla="*/ 29 h 94"/>
              <a:gd name="T32" fmla="*/ 45 w 78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8" h="94">
                <a:moveTo>
                  <a:pt x="43" y="0"/>
                </a:moveTo>
                <a:lnTo>
                  <a:pt x="78" y="31"/>
                </a:lnTo>
                <a:lnTo>
                  <a:pt x="78" y="94"/>
                </a:lnTo>
                <a:lnTo>
                  <a:pt x="0" y="94"/>
                </a:lnTo>
                <a:lnTo>
                  <a:pt x="0" y="0"/>
                </a:lnTo>
                <a:lnTo>
                  <a:pt x="43" y="0"/>
                </a:lnTo>
                <a:close/>
                <a:moveTo>
                  <a:pt x="6" y="88"/>
                </a:moveTo>
                <a:lnTo>
                  <a:pt x="71" y="88"/>
                </a:lnTo>
                <a:lnTo>
                  <a:pt x="71" y="35"/>
                </a:lnTo>
                <a:lnTo>
                  <a:pt x="39" y="35"/>
                </a:lnTo>
                <a:lnTo>
                  <a:pt x="39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5" y="10"/>
                </a:moveTo>
                <a:lnTo>
                  <a:pt x="45" y="29"/>
                </a:lnTo>
                <a:lnTo>
                  <a:pt x="67" y="29"/>
                </a:lnTo>
                <a:lnTo>
                  <a:pt x="45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Rectangle 285">
            <a:extLst>
              <a:ext uri="{FF2B5EF4-FFF2-40B4-BE49-F238E27FC236}">
                <a16:creationId xmlns:a16="http://schemas.microsoft.com/office/drawing/2014/main" id="{7038F6F8-5332-4663-9FB4-7A1ACC3AE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962" y="6385631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286">
            <a:extLst>
              <a:ext uri="{FF2B5EF4-FFF2-40B4-BE49-F238E27FC236}">
                <a16:creationId xmlns:a16="http://schemas.microsoft.com/office/drawing/2014/main" id="{9154E4D7-DCB4-4951-B7EF-40CA404C147C}"/>
              </a:ext>
            </a:extLst>
          </p:cNvPr>
          <p:cNvSpPr>
            <a:spLocks noEditPoints="1"/>
          </p:cNvSpPr>
          <p:nvPr/>
        </p:nvSpPr>
        <p:spPr bwMode="auto">
          <a:xfrm>
            <a:off x="6847375" y="6384044"/>
            <a:ext cx="749300" cy="21590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Rectangle 287">
            <a:extLst>
              <a:ext uri="{FF2B5EF4-FFF2-40B4-BE49-F238E27FC236}">
                <a16:creationId xmlns:a16="http://schemas.microsoft.com/office/drawing/2014/main" id="{1E836C75-E0BF-4712-B68A-E63768907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7700" y="6438019"/>
            <a:ext cx="6191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5" name="Freeform 288">
            <a:extLst>
              <a:ext uri="{FF2B5EF4-FFF2-40B4-BE49-F238E27FC236}">
                <a16:creationId xmlns:a16="http://schemas.microsoft.com/office/drawing/2014/main" id="{AFA6BA9D-D3F1-4321-BD12-0DA93D355191}"/>
              </a:ext>
            </a:extLst>
          </p:cNvPr>
          <p:cNvSpPr>
            <a:spLocks noEditPoints="1"/>
          </p:cNvSpPr>
          <p:nvPr/>
        </p:nvSpPr>
        <p:spPr bwMode="auto">
          <a:xfrm>
            <a:off x="7464912" y="6417381"/>
            <a:ext cx="111125" cy="149225"/>
          </a:xfrm>
          <a:custGeom>
            <a:avLst/>
            <a:gdLst>
              <a:gd name="T0" fmla="*/ 39 w 70"/>
              <a:gd name="T1" fmla="*/ 0 h 94"/>
              <a:gd name="T2" fmla="*/ 70 w 70"/>
              <a:gd name="T3" fmla="*/ 31 h 94"/>
              <a:gd name="T4" fmla="*/ 70 w 70"/>
              <a:gd name="T5" fmla="*/ 94 h 94"/>
              <a:gd name="T6" fmla="*/ 0 w 70"/>
              <a:gd name="T7" fmla="*/ 94 h 94"/>
              <a:gd name="T8" fmla="*/ 0 w 70"/>
              <a:gd name="T9" fmla="*/ 0 h 94"/>
              <a:gd name="T10" fmla="*/ 39 w 70"/>
              <a:gd name="T11" fmla="*/ 0 h 94"/>
              <a:gd name="T12" fmla="*/ 6 w 70"/>
              <a:gd name="T13" fmla="*/ 88 h 94"/>
              <a:gd name="T14" fmla="*/ 64 w 70"/>
              <a:gd name="T15" fmla="*/ 88 h 94"/>
              <a:gd name="T16" fmla="*/ 64 w 70"/>
              <a:gd name="T17" fmla="*/ 35 h 94"/>
              <a:gd name="T18" fmla="*/ 35 w 70"/>
              <a:gd name="T19" fmla="*/ 35 h 94"/>
              <a:gd name="T20" fmla="*/ 35 w 70"/>
              <a:gd name="T21" fmla="*/ 5 h 94"/>
              <a:gd name="T22" fmla="*/ 6 w 70"/>
              <a:gd name="T23" fmla="*/ 5 h 94"/>
              <a:gd name="T24" fmla="*/ 6 w 70"/>
              <a:gd name="T25" fmla="*/ 88 h 94"/>
              <a:gd name="T26" fmla="*/ 41 w 70"/>
              <a:gd name="T27" fmla="*/ 10 h 94"/>
              <a:gd name="T28" fmla="*/ 41 w 70"/>
              <a:gd name="T29" fmla="*/ 29 h 94"/>
              <a:gd name="T30" fmla="*/ 60 w 70"/>
              <a:gd name="T31" fmla="*/ 29 h 94"/>
              <a:gd name="T32" fmla="*/ 41 w 70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4">
                <a:moveTo>
                  <a:pt x="39" y="0"/>
                </a:moveTo>
                <a:lnTo>
                  <a:pt x="70" y="31"/>
                </a:lnTo>
                <a:lnTo>
                  <a:pt x="70" y="94"/>
                </a:lnTo>
                <a:lnTo>
                  <a:pt x="0" y="94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6" y="88"/>
                </a:moveTo>
                <a:lnTo>
                  <a:pt x="64" y="88"/>
                </a:lnTo>
                <a:lnTo>
                  <a:pt x="64" y="35"/>
                </a:lnTo>
                <a:lnTo>
                  <a:pt x="35" y="35"/>
                </a:lnTo>
                <a:lnTo>
                  <a:pt x="35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Rectangle 289">
            <a:extLst>
              <a:ext uri="{FF2B5EF4-FFF2-40B4-BE49-F238E27FC236}">
                <a16:creationId xmlns:a16="http://schemas.microsoft.com/office/drawing/2014/main" id="{A8E473BA-7AE1-4E90-8606-ABFED9848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7787" y="5342644"/>
            <a:ext cx="1112838" cy="855663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Rectangle 290">
            <a:extLst>
              <a:ext uri="{FF2B5EF4-FFF2-40B4-BE49-F238E27FC236}">
                <a16:creationId xmlns:a16="http://schemas.microsoft.com/office/drawing/2014/main" id="{CEB4DBF6-69EE-4091-956C-5C709117A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7787" y="5342644"/>
            <a:ext cx="1112838" cy="855663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Rectangle 291">
            <a:extLst>
              <a:ext uri="{FF2B5EF4-FFF2-40B4-BE49-F238E27FC236}">
                <a16:creationId xmlns:a16="http://schemas.microsoft.com/office/drawing/2014/main" id="{E588A3A8-5583-44F0-9551-8884D31FF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9425" y="5395031"/>
            <a:ext cx="406400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9" name="Rectangle 292">
            <a:extLst>
              <a:ext uri="{FF2B5EF4-FFF2-40B4-BE49-F238E27FC236}">
                <a16:creationId xmlns:a16="http://schemas.microsoft.com/office/drawing/2014/main" id="{51FF1DF1-6E57-444D-B960-775FD9576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3025" y="5344231"/>
            <a:ext cx="1419225" cy="8572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Rectangle 293">
            <a:extLst>
              <a:ext uri="{FF2B5EF4-FFF2-40B4-BE49-F238E27FC236}">
                <a16:creationId xmlns:a16="http://schemas.microsoft.com/office/drawing/2014/main" id="{5F78B508-E767-4B9B-988C-C1FD1F3AB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3025" y="5344231"/>
            <a:ext cx="1419225" cy="8572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Rectangle 294">
            <a:extLst>
              <a:ext uri="{FF2B5EF4-FFF2-40B4-BE49-F238E27FC236}">
                <a16:creationId xmlns:a16="http://schemas.microsoft.com/office/drawing/2014/main" id="{76BB186B-6A8E-42FA-8A38-D3C33C7141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6412" y="5396619"/>
            <a:ext cx="6794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2" name="Rectangle 295">
            <a:extLst>
              <a:ext uri="{FF2B5EF4-FFF2-40B4-BE49-F238E27FC236}">
                <a16:creationId xmlns:a16="http://schemas.microsoft.com/office/drawing/2014/main" id="{AE7BA316-7CE8-48BC-A6AB-6BEF368B0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862" y="5147381"/>
            <a:ext cx="612775" cy="5397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Rectangle 296">
            <a:extLst>
              <a:ext uri="{FF2B5EF4-FFF2-40B4-BE49-F238E27FC236}">
                <a16:creationId xmlns:a16="http://schemas.microsoft.com/office/drawing/2014/main" id="{9CA983BF-3E07-4AE9-A789-4E334CFE2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862" y="5147381"/>
            <a:ext cx="612775" cy="5397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Rectangle 297">
            <a:extLst>
              <a:ext uri="{FF2B5EF4-FFF2-40B4-BE49-F238E27FC236}">
                <a16:creationId xmlns:a16="http://schemas.microsoft.com/office/drawing/2014/main" id="{701434EA-2A24-4FD7-8F31-B15F1314A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3087" y="5199769"/>
            <a:ext cx="4159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5" name="Rectangle 298">
            <a:extLst>
              <a:ext uri="{FF2B5EF4-FFF2-40B4-BE49-F238E27FC236}">
                <a16:creationId xmlns:a16="http://schemas.microsoft.com/office/drawing/2014/main" id="{76605491-E165-476D-8B7C-C0A70DB71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687" y="5774444"/>
            <a:ext cx="612775" cy="5397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Rectangle 299">
            <a:extLst>
              <a:ext uri="{FF2B5EF4-FFF2-40B4-BE49-F238E27FC236}">
                <a16:creationId xmlns:a16="http://schemas.microsoft.com/office/drawing/2014/main" id="{8750E5F3-41EC-43D1-A57E-E49D5F2AE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687" y="5774444"/>
            <a:ext cx="612775" cy="5397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Rectangle 300">
            <a:extLst>
              <a:ext uri="{FF2B5EF4-FFF2-40B4-BE49-F238E27FC236}">
                <a16:creationId xmlns:a16="http://schemas.microsoft.com/office/drawing/2014/main" id="{AE38F1E5-E7F3-4A41-A2E9-AC523877F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7375" y="5823656"/>
            <a:ext cx="3746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8" name="Freeform 301">
            <a:extLst>
              <a:ext uri="{FF2B5EF4-FFF2-40B4-BE49-F238E27FC236}">
                <a16:creationId xmlns:a16="http://schemas.microsoft.com/office/drawing/2014/main" id="{7EBB2A2B-4502-45AB-8725-6FBCC43FA925}"/>
              </a:ext>
            </a:extLst>
          </p:cNvPr>
          <p:cNvSpPr>
            <a:spLocks/>
          </p:cNvSpPr>
          <p:nvPr/>
        </p:nvSpPr>
        <p:spPr bwMode="auto">
          <a:xfrm>
            <a:off x="5113825" y="5604581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302">
            <a:extLst>
              <a:ext uri="{FF2B5EF4-FFF2-40B4-BE49-F238E27FC236}">
                <a16:creationId xmlns:a16="http://schemas.microsoft.com/office/drawing/2014/main" id="{21D2F10A-853A-4CEC-870B-C33B6A9588AA}"/>
              </a:ext>
            </a:extLst>
          </p:cNvPr>
          <p:cNvSpPr>
            <a:spLocks/>
          </p:cNvSpPr>
          <p:nvPr/>
        </p:nvSpPr>
        <p:spPr bwMode="auto">
          <a:xfrm>
            <a:off x="5113825" y="5604581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Rectangle 303">
            <a:extLst>
              <a:ext uri="{FF2B5EF4-FFF2-40B4-BE49-F238E27FC236}">
                <a16:creationId xmlns:a16="http://schemas.microsoft.com/office/drawing/2014/main" id="{7DD1E523-5C80-4A57-870F-2F7D3B0C9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5425" y="5653794"/>
            <a:ext cx="34448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1" name="Freeform 304">
            <a:extLst>
              <a:ext uri="{FF2B5EF4-FFF2-40B4-BE49-F238E27FC236}">
                <a16:creationId xmlns:a16="http://schemas.microsoft.com/office/drawing/2014/main" id="{2AB3D694-4374-4084-8629-640DFCF43661}"/>
              </a:ext>
            </a:extLst>
          </p:cNvPr>
          <p:cNvSpPr>
            <a:spLocks/>
          </p:cNvSpPr>
          <p:nvPr/>
        </p:nvSpPr>
        <p:spPr bwMode="auto">
          <a:xfrm>
            <a:off x="5674212" y="5604581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Freeform 305">
            <a:extLst>
              <a:ext uri="{FF2B5EF4-FFF2-40B4-BE49-F238E27FC236}">
                <a16:creationId xmlns:a16="http://schemas.microsoft.com/office/drawing/2014/main" id="{A8A96AB6-0C91-459A-9242-C5ACB8E16D7E}"/>
              </a:ext>
            </a:extLst>
          </p:cNvPr>
          <p:cNvSpPr>
            <a:spLocks/>
          </p:cNvSpPr>
          <p:nvPr/>
        </p:nvSpPr>
        <p:spPr bwMode="auto">
          <a:xfrm>
            <a:off x="5674212" y="5604581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Rectangle 306">
            <a:extLst>
              <a:ext uri="{FF2B5EF4-FFF2-40B4-BE49-F238E27FC236}">
                <a16:creationId xmlns:a16="http://schemas.microsoft.com/office/drawing/2014/main" id="{08D96228-A4E0-4CC2-9FC5-D3E3B3F1B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1375" y="5653794"/>
            <a:ext cx="2222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4" name="Freeform 307">
            <a:extLst>
              <a:ext uri="{FF2B5EF4-FFF2-40B4-BE49-F238E27FC236}">
                <a16:creationId xmlns:a16="http://schemas.microsoft.com/office/drawing/2014/main" id="{A9DFA44A-296F-4ABE-BD2C-EE0489D4C06E}"/>
              </a:ext>
            </a:extLst>
          </p:cNvPr>
          <p:cNvSpPr>
            <a:spLocks/>
          </p:cNvSpPr>
          <p:nvPr/>
        </p:nvSpPr>
        <p:spPr bwMode="auto">
          <a:xfrm>
            <a:off x="6682275" y="5529969"/>
            <a:ext cx="958850" cy="53340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Freeform 308">
            <a:extLst>
              <a:ext uri="{FF2B5EF4-FFF2-40B4-BE49-F238E27FC236}">
                <a16:creationId xmlns:a16="http://schemas.microsoft.com/office/drawing/2014/main" id="{069CA79F-22D6-4B56-B1A2-D487771E8564}"/>
              </a:ext>
            </a:extLst>
          </p:cNvPr>
          <p:cNvSpPr>
            <a:spLocks/>
          </p:cNvSpPr>
          <p:nvPr/>
        </p:nvSpPr>
        <p:spPr bwMode="auto">
          <a:xfrm>
            <a:off x="6682275" y="5529969"/>
            <a:ext cx="958850" cy="53340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Rectangle 309">
            <a:extLst>
              <a:ext uri="{FF2B5EF4-FFF2-40B4-BE49-F238E27FC236}">
                <a16:creationId xmlns:a16="http://schemas.microsoft.com/office/drawing/2014/main" id="{B83AC1A9-2EB0-44FE-8B30-7BED38BBA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6125" y="5582356"/>
            <a:ext cx="415925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" name="Freeform 310">
            <a:extLst>
              <a:ext uri="{FF2B5EF4-FFF2-40B4-BE49-F238E27FC236}">
                <a16:creationId xmlns:a16="http://schemas.microsoft.com/office/drawing/2014/main" id="{872F62E0-95B6-4252-9865-029D05809DAD}"/>
              </a:ext>
            </a:extLst>
          </p:cNvPr>
          <p:cNvSpPr>
            <a:spLocks/>
          </p:cNvSpPr>
          <p:nvPr/>
        </p:nvSpPr>
        <p:spPr bwMode="auto">
          <a:xfrm>
            <a:off x="6769587" y="5688719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Freeform 311">
            <a:extLst>
              <a:ext uri="{FF2B5EF4-FFF2-40B4-BE49-F238E27FC236}">
                <a16:creationId xmlns:a16="http://schemas.microsoft.com/office/drawing/2014/main" id="{2BA4A713-FC1C-48BC-A4D1-D685F477D623}"/>
              </a:ext>
            </a:extLst>
          </p:cNvPr>
          <p:cNvSpPr>
            <a:spLocks/>
          </p:cNvSpPr>
          <p:nvPr/>
        </p:nvSpPr>
        <p:spPr bwMode="auto">
          <a:xfrm>
            <a:off x="6769587" y="5688719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Rectangle 312">
            <a:extLst>
              <a:ext uri="{FF2B5EF4-FFF2-40B4-BE49-F238E27FC236}">
                <a16:creationId xmlns:a16="http://schemas.microsoft.com/office/drawing/2014/main" id="{6B8A7E3E-5526-4F2C-958E-291E88193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537" y="5709356"/>
            <a:ext cx="700088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" name="Freeform 313">
            <a:extLst>
              <a:ext uri="{FF2B5EF4-FFF2-40B4-BE49-F238E27FC236}">
                <a16:creationId xmlns:a16="http://schemas.microsoft.com/office/drawing/2014/main" id="{BBCCBD0F-C73B-404A-AFFA-32984D1B15D0}"/>
              </a:ext>
            </a:extLst>
          </p:cNvPr>
          <p:cNvSpPr>
            <a:spLocks/>
          </p:cNvSpPr>
          <p:nvPr/>
        </p:nvSpPr>
        <p:spPr bwMode="auto">
          <a:xfrm>
            <a:off x="6769587" y="5868106"/>
            <a:ext cx="785813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" name="Freeform 314">
            <a:extLst>
              <a:ext uri="{FF2B5EF4-FFF2-40B4-BE49-F238E27FC236}">
                <a16:creationId xmlns:a16="http://schemas.microsoft.com/office/drawing/2014/main" id="{F2812CB1-4A44-4FEF-B7D2-4D4B7E86C4B0}"/>
              </a:ext>
            </a:extLst>
          </p:cNvPr>
          <p:cNvSpPr>
            <a:spLocks/>
          </p:cNvSpPr>
          <p:nvPr/>
        </p:nvSpPr>
        <p:spPr bwMode="auto">
          <a:xfrm>
            <a:off x="6769587" y="5866519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Rectangle 315">
            <a:extLst>
              <a:ext uri="{FF2B5EF4-FFF2-40B4-BE49-F238E27FC236}">
                <a16:creationId xmlns:a16="http://schemas.microsoft.com/office/drawing/2014/main" id="{7004FF89-C509-4C63-8B34-FE18F5C8F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9600" y="5885569"/>
            <a:ext cx="7207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3" name="Freeform 316">
            <a:extLst>
              <a:ext uri="{FF2B5EF4-FFF2-40B4-BE49-F238E27FC236}">
                <a16:creationId xmlns:a16="http://schemas.microsoft.com/office/drawing/2014/main" id="{C725BBE8-2784-448B-9D50-9FCA434D74D4}"/>
              </a:ext>
            </a:extLst>
          </p:cNvPr>
          <p:cNvSpPr>
            <a:spLocks/>
          </p:cNvSpPr>
          <p:nvPr/>
        </p:nvSpPr>
        <p:spPr bwMode="auto">
          <a:xfrm>
            <a:off x="8106262" y="5341056"/>
            <a:ext cx="307975" cy="268288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" name="Freeform 317">
            <a:extLst>
              <a:ext uri="{FF2B5EF4-FFF2-40B4-BE49-F238E27FC236}">
                <a16:creationId xmlns:a16="http://schemas.microsoft.com/office/drawing/2014/main" id="{189B768C-163B-4427-B3DB-4E6921358C57}"/>
              </a:ext>
            </a:extLst>
          </p:cNvPr>
          <p:cNvSpPr>
            <a:spLocks/>
          </p:cNvSpPr>
          <p:nvPr/>
        </p:nvSpPr>
        <p:spPr bwMode="auto">
          <a:xfrm>
            <a:off x="8106262" y="5341056"/>
            <a:ext cx="307975" cy="268288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Freeform 318">
            <a:extLst>
              <a:ext uri="{FF2B5EF4-FFF2-40B4-BE49-F238E27FC236}">
                <a16:creationId xmlns:a16="http://schemas.microsoft.com/office/drawing/2014/main" id="{CCB958E7-FE24-4FB5-B359-03FB65BE1055}"/>
              </a:ext>
            </a:extLst>
          </p:cNvPr>
          <p:cNvSpPr>
            <a:spLocks/>
          </p:cNvSpPr>
          <p:nvPr/>
        </p:nvSpPr>
        <p:spPr bwMode="auto">
          <a:xfrm>
            <a:off x="8106262" y="5990344"/>
            <a:ext cx="307975" cy="269875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Freeform 319">
            <a:extLst>
              <a:ext uri="{FF2B5EF4-FFF2-40B4-BE49-F238E27FC236}">
                <a16:creationId xmlns:a16="http://schemas.microsoft.com/office/drawing/2014/main" id="{0196A7A4-5F23-4D16-86A4-AF7C319EC4CD}"/>
              </a:ext>
            </a:extLst>
          </p:cNvPr>
          <p:cNvSpPr>
            <a:spLocks/>
          </p:cNvSpPr>
          <p:nvPr/>
        </p:nvSpPr>
        <p:spPr bwMode="auto">
          <a:xfrm>
            <a:off x="8106262" y="5990344"/>
            <a:ext cx="307975" cy="269875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Line 320">
            <a:extLst>
              <a:ext uri="{FF2B5EF4-FFF2-40B4-BE49-F238E27FC236}">
                <a16:creationId xmlns:a16="http://schemas.microsoft.com/office/drawing/2014/main" id="{7831CFF0-1553-4FCE-A7B7-2AAB62A2F8F9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4200" y="5796669"/>
            <a:ext cx="53975" cy="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Freeform 321">
            <a:extLst>
              <a:ext uri="{FF2B5EF4-FFF2-40B4-BE49-F238E27FC236}">
                <a16:creationId xmlns:a16="http://schemas.microsoft.com/office/drawing/2014/main" id="{4FADAF22-761E-4979-96E4-513270862A14}"/>
              </a:ext>
            </a:extLst>
          </p:cNvPr>
          <p:cNvSpPr>
            <a:spLocks/>
          </p:cNvSpPr>
          <p:nvPr/>
        </p:nvSpPr>
        <p:spPr bwMode="auto">
          <a:xfrm>
            <a:off x="5621825" y="5769681"/>
            <a:ext cx="52388" cy="53975"/>
          </a:xfrm>
          <a:custGeom>
            <a:avLst/>
            <a:gdLst>
              <a:gd name="T0" fmla="*/ 0 w 33"/>
              <a:gd name="T1" fmla="*/ 0 h 34"/>
              <a:gd name="T2" fmla="*/ 33 w 33"/>
              <a:gd name="T3" fmla="*/ 17 h 34"/>
              <a:gd name="T4" fmla="*/ 0 w 33"/>
              <a:gd name="T5" fmla="*/ 34 h 34"/>
              <a:gd name="T6" fmla="*/ 0 w 33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4">
                <a:moveTo>
                  <a:pt x="0" y="0"/>
                </a:moveTo>
                <a:lnTo>
                  <a:pt x="33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Freeform 322">
            <a:extLst>
              <a:ext uri="{FF2B5EF4-FFF2-40B4-BE49-F238E27FC236}">
                <a16:creationId xmlns:a16="http://schemas.microsoft.com/office/drawing/2014/main" id="{AC5532A9-D270-445F-A1A7-52DB587FC0C4}"/>
              </a:ext>
            </a:extLst>
          </p:cNvPr>
          <p:cNvSpPr>
            <a:spLocks noEditPoints="1"/>
          </p:cNvSpPr>
          <p:nvPr/>
        </p:nvSpPr>
        <p:spPr bwMode="auto">
          <a:xfrm>
            <a:off x="6131412" y="5793494"/>
            <a:ext cx="508000" cy="6350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Freeform 323">
            <a:extLst>
              <a:ext uri="{FF2B5EF4-FFF2-40B4-BE49-F238E27FC236}">
                <a16:creationId xmlns:a16="http://schemas.microsoft.com/office/drawing/2014/main" id="{FE08089E-542A-4902-B400-04892BA435F6}"/>
              </a:ext>
            </a:extLst>
          </p:cNvPr>
          <p:cNvSpPr>
            <a:spLocks/>
          </p:cNvSpPr>
          <p:nvPr/>
        </p:nvSpPr>
        <p:spPr bwMode="auto">
          <a:xfrm>
            <a:off x="6629887" y="5769681"/>
            <a:ext cx="52388" cy="53975"/>
          </a:xfrm>
          <a:custGeom>
            <a:avLst/>
            <a:gdLst>
              <a:gd name="T0" fmla="*/ 0 w 33"/>
              <a:gd name="T1" fmla="*/ 0 h 34"/>
              <a:gd name="T2" fmla="*/ 33 w 33"/>
              <a:gd name="T3" fmla="*/ 17 h 34"/>
              <a:gd name="T4" fmla="*/ 0 w 33"/>
              <a:gd name="T5" fmla="*/ 34 h 34"/>
              <a:gd name="T6" fmla="*/ 0 w 33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4">
                <a:moveTo>
                  <a:pt x="0" y="0"/>
                </a:moveTo>
                <a:lnTo>
                  <a:pt x="33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Freeform 324">
            <a:extLst>
              <a:ext uri="{FF2B5EF4-FFF2-40B4-BE49-F238E27FC236}">
                <a16:creationId xmlns:a16="http://schemas.microsoft.com/office/drawing/2014/main" id="{A1C41FC8-1036-4136-9851-B5FBBF8AC11E}"/>
              </a:ext>
            </a:extLst>
          </p:cNvPr>
          <p:cNvSpPr>
            <a:spLocks noEditPoints="1"/>
          </p:cNvSpPr>
          <p:nvPr/>
        </p:nvSpPr>
        <p:spPr bwMode="auto">
          <a:xfrm>
            <a:off x="7550637" y="5493456"/>
            <a:ext cx="519113" cy="271463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325">
            <a:extLst>
              <a:ext uri="{FF2B5EF4-FFF2-40B4-BE49-F238E27FC236}">
                <a16:creationId xmlns:a16="http://schemas.microsoft.com/office/drawing/2014/main" id="{86C6BF24-A6E0-4AF3-ADB5-F38DDF4B967D}"/>
              </a:ext>
            </a:extLst>
          </p:cNvPr>
          <p:cNvSpPr>
            <a:spLocks/>
          </p:cNvSpPr>
          <p:nvPr/>
        </p:nvSpPr>
        <p:spPr bwMode="auto">
          <a:xfrm>
            <a:off x="8049112" y="5474406"/>
            <a:ext cx="57150" cy="47625"/>
          </a:xfrm>
          <a:custGeom>
            <a:avLst/>
            <a:gdLst>
              <a:gd name="T0" fmla="*/ 0 w 36"/>
              <a:gd name="T1" fmla="*/ 1 h 30"/>
              <a:gd name="T2" fmla="*/ 36 w 36"/>
              <a:gd name="T3" fmla="*/ 0 h 30"/>
              <a:gd name="T4" fmla="*/ 14 w 36"/>
              <a:gd name="T5" fmla="*/ 30 h 30"/>
              <a:gd name="T6" fmla="*/ 0 w 36"/>
              <a:gd name="T7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30">
                <a:moveTo>
                  <a:pt x="0" y="1"/>
                </a:moveTo>
                <a:lnTo>
                  <a:pt x="36" y="0"/>
                </a:lnTo>
                <a:lnTo>
                  <a:pt x="14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Freeform 326">
            <a:extLst>
              <a:ext uri="{FF2B5EF4-FFF2-40B4-BE49-F238E27FC236}">
                <a16:creationId xmlns:a16="http://schemas.microsoft.com/office/drawing/2014/main" id="{1F2584BB-B82F-4850-A23A-94BE9E4D78BC}"/>
              </a:ext>
            </a:extLst>
          </p:cNvPr>
          <p:cNvSpPr>
            <a:spLocks noEditPoints="1"/>
          </p:cNvSpPr>
          <p:nvPr/>
        </p:nvSpPr>
        <p:spPr bwMode="auto">
          <a:xfrm>
            <a:off x="7550637" y="5934781"/>
            <a:ext cx="514350" cy="177800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4" name="Freeform 327">
            <a:extLst>
              <a:ext uri="{FF2B5EF4-FFF2-40B4-BE49-F238E27FC236}">
                <a16:creationId xmlns:a16="http://schemas.microsoft.com/office/drawing/2014/main" id="{98CF4DCB-7CAE-4DEB-B9AD-B8B24BCD348C}"/>
              </a:ext>
            </a:extLst>
          </p:cNvPr>
          <p:cNvSpPr>
            <a:spLocks/>
          </p:cNvSpPr>
          <p:nvPr/>
        </p:nvSpPr>
        <p:spPr bwMode="auto">
          <a:xfrm>
            <a:off x="8049112" y="6082419"/>
            <a:ext cx="57150" cy="50800"/>
          </a:xfrm>
          <a:custGeom>
            <a:avLst/>
            <a:gdLst>
              <a:gd name="T0" fmla="*/ 10 w 36"/>
              <a:gd name="T1" fmla="*/ 0 h 32"/>
              <a:gd name="T2" fmla="*/ 36 w 36"/>
              <a:gd name="T3" fmla="*/ 27 h 32"/>
              <a:gd name="T4" fmla="*/ 0 w 36"/>
              <a:gd name="T5" fmla="*/ 32 h 32"/>
              <a:gd name="T6" fmla="*/ 10 w 36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32">
                <a:moveTo>
                  <a:pt x="10" y="0"/>
                </a:moveTo>
                <a:lnTo>
                  <a:pt x="36" y="27"/>
                </a:lnTo>
                <a:lnTo>
                  <a:pt x="0" y="32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5" name="Freeform 329">
            <a:extLst>
              <a:ext uri="{FF2B5EF4-FFF2-40B4-BE49-F238E27FC236}">
                <a16:creationId xmlns:a16="http://schemas.microsoft.com/office/drawing/2014/main" id="{E5AFA37E-7296-44D0-90DB-D09CB56B17AA}"/>
              </a:ext>
            </a:extLst>
          </p:cNvPr>
          <p:cNvSpPr>
            <a:spLocks noEditPoints="1"/>
          </p:cNvSpPr>
          <p:nvPr/>
        </p:nvSpPr>
        <p:spPr bwMode="auto">
          <a:xfrm>
            <a:off x="4885225" y="6353881"/>
            <a:ext cx="3811588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Rectangle 330">
            <a:extLst>
              <a:ext uri="{FF2B5EF4-FFF2-40B4-BE49-F238E27FC236}">
                <a16:creationId xmlns:a16="http://schemas.microsoft.com/office/drawing/2014/main" id="{48C65BB2-04E6-465C-B1DE-769D1E016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7150" y="6231644"/>
            <a:ext cx="3651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7" name="Rectangle 331">
            <a:extLst>
              <a:ext uri="{FF2B5EF4-FFF2-40B4-BE49-F238E27FC236}">
                <a16:creationId xmlns:a16="http://schemas.microsoft.com/office/drawing/2014/main" id="{A8F21DB5-0C90-44E6-8567-A6246E9FD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1750" y="6366581"/>
            <a:ext cx="4254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8" name="Rectangle 332">
            <a:extLst>
              <a:ext uri="{FF2B5EF4-FFF2-40B4-BE49-F238E27FC236}">
                <a16:creationId xmlns:a16="http://schemas.microsoft.com/office/drawing/2014/main" id="{02D4C294-90B1-4E2A-A464-8FA293BBD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1462" y="6082419"/>
            <a:ext cx="5270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9" name="Rectangle 333">
            <a:extLst>
              <a:ext uri="{FF2B5EF4-FFF2-40B4-BE49-F238E27FC236}">
                <a16:creationId xmlns:a16="http://schemas.microsoft.com/office/drawing/2014/main" id="{502176B0-BD19-4097-B178-0004D9C2E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5325" y="6082419"/>
            <a:ext cx="404813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0" name="Rectangle 334">
            <a:extLst>
              <a:ext uri="{FF2B5EF4-FFF2-40B4-BE49-F238E27FC236}">
                <a16:creationId xmlns:a16="http://schemas.microsoft.com/office/drawing/2014/main" id="{AB25CCA3-EF7B-491F-BF68-03A766834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8587" y="6082419"/>
            <a:ext cx="862013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1" name="Rectangle 335">
            <a:extLst>
              <a:ext uri="{FF2B5EF4-FFF2-40B4-BE49-F238E27FC236}">
                <a16:creationId xmlns:a16="http://schemas.microsoft.com/office/drawing/2014/main" id="{9C8FBBAE-FB6F-4594-B03F-68F9651BE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9312" y="6082419"/>
            <a:ext cx="698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2" name="Rectangle 336">
            <a:extLst>
              <a:ext uri="{FF2B5EF4-FFF2-40B4-BE49-F238E27FC236}">
                <a16:creationId xmlns:a16="http://schemas.microsoft.com/office/drawing/2014/main" id="{62B5CC86-72DF-4F76-BE56-9836A1F4C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6775" y="6082419"/>
            <a:ext cx="7207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303" name="Pfeil: nach unten 302">
            <a:extLst>
              <a:ext uri="{FF2B5EF4-FFF2-40B4-BE49-F238E27FC236}">
                <a16:creationId xmlns:a16="http://schemas.microsoft.com/office/drawing/2014/main" id="{8F833775-B679-4CF0-842D-B80F99825708}"/>
              </a:ext>
            </a:extLst>
          </p:cNvPr>
          <p:cNvSpPr/>
          <p:nvPr/>
        </p:nvSpPr>
        <p:spPr bwMode="auto">
          <a:xfrm>
            <a:off x="4283968" y="2628963"/>
            <a:ext cx="180000" cy="348725"/>
          </a:xfrm>
          <a:prstGeom prst="down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304" name="Pfeil: nach unten 303">
            <a:extLst>
              <a:ext uri="{FF2B5EF4-FFF2-40B4-BE49-F238E27FC236}">
                <a16:creationId xmlns:a16="http://schemas.microsoft.com/office/drawing/2014/main" id="{03426810-2A94-410C-93E4-78E13ACA6B30}"/>
              </a:ext>
            </a:extLst>
          </p:cNvPr>
          <p:cNvSpPr/>
          <p:nvPr/>
        </p:nvSpPr>
        <p:spPr bwMode="auto">
          <a:xfrm>
            <a:off x="6912280" y="2622355"/>
            <a:ext cx="180000" cy="2233291"/>
          </a:xfrm>
          <a:prstGeom prst="down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305" name="Textfeld 304">
            <a:extLst>
              <a:ext uri="{FF2B5EF4-FFF2-40B4-BE49-F238E27FC236}">
                <a16:creationId xmlns:a16="http://schemas.microsoft.com/office/drawing/2014/main" id="{BC40810C-F003-4019-B103-6EC7D2ECE72C}"/>
              </a:ext>
            </a:extLst>
          </p:cNvPr>
          <p:cNvSpPr txBox="1"/>
          <p:nvPr/>
        </p:nvSpPr>
        <p:spPr>
          <a:xfrm>
            <a:off x="4759554" y="2585080"/>
            <a:ext cx="18261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</a:rPr>
              <a:t>multiple Objects</a:t>
            </a:r>
          </a:p>
        </p:txBody>
      </p:sp>
    </p:spTree>
    <p:extLst>
      <p:ext uri="{BB962C8B-B14F-4D97-AF65-F5344CB8AC3E}">
        <p14:creationId xmlns:p14="http://schemas.microsoft.com/office/powerpoint/2010/main" val="6401313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0553E-C8E1-431B-B2DE-F0D71A306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</a:t>
            </a:r>
            <a:r>
              <a:rPr lang="en-DE" dirty="0"/>
              <a:t>a</a:t>
            </a:r>
            <a:r>
              <a:rPr lang="en-US" dirty="0"/>
              <a:t>t</a:t>
            </a:r>
            <a:r>
              <a:rPr lang="en-DE" dirty="0"/>
              <a:t>a </a:t>
            </a:r>
            <a:r>
              <a:rPr lang="en-US" dirty="0"/>
              <a:t>M</a:t>
            </a:r>
            <a:r>
              <a:rPr lang="en-DE" dirty="0"/>
              <a:t>o</a:t>
            </a:r>
            <a:r>
              <a:rPr lang="en-US" dirty="0"/>
              <a:t>d</a:t>
            </a:r>
            <a:r>
              <a:rPr lang="en-DE" dirty="0"/>
              <a:t>e</a:t>
            </a:r>
            <a:r>
              <a:rPr lang="en-US" dirty="0"/>
              <a:t>l</a:t>
            </a:r>
            <a:r>
              <a:rPr lang="en-DE" dirty="0"/>
              <a:t> </a:t>
            </a:r>
            <a:r>
              <a:rPr lang="en-US" dirty="0"/>
              <a:t>L</a:t>
            </a:r>
            <a:r>
              <a:rPr lang="en-DE" dirty="0"/>
              <a:t>e</a:t>
            </a:r>
            <a:r>
              <a:rPr lang="en-US" dirty="0"/>
              <a:t>v</a:t>
            </a:r>
            <a:r>
              <a:rPr lang="en-DE" dirty="0"/>
              <a:t>e</a:t>
            </a:r>
            <a:r>
              <a:rPr lang="en-US" dirty="0"/>
              <a:t>l</a:t>
            </a:r>
            <a:r>
              <a:rPr lang="en-DE" dirty="0"/>
              <a:t> </a:t>
            </a:r>
            <a:r>
              <a:rPr lang="en-US" dirty="0"/>
              <a:t>C</a:t>
            </a:r>
            <a:r>
              <a:rPr lang="en-DE" dirty="0"/>
              <a:t>h</a:t>
            </a:r>
            <a:r>
              <a:rPr lang="en-US" dirty="0"/>
              <a:t>a</a:t>
            </a:r>
            <a:r>
              <a:rPr lang="en-DE" dirty="0"/>
              <a:t>n</a:t>
            </a:r>
            <a:r>
              <a:rPr lang="en-US" dirty="0"/>
              <a:t>g</a:t>
            </a:r>
            <a:r>
              <a:rPr lang="en-DE" dirty="0"/>
              <a:t>e</a:t>
            </a:r>
            <a:r>
              <a:rPr lang="en-US" dirty="0"/>
              <a:t>s</a:t>
            </a:r>
          </a:p>
        </p:txBody>
      </p:sp>
      <p:sp>
        <p:nvSpPr>
          <p:cNvPr id="90" name="Freeform 33">
            <a:extLst>
              <a:ext uri="{FF2B5EF4-FFF2-40B4-BE49-F238E27FC236}">
                <a16:creationId xmlns:a16="http://schemas.microsoft.com/office/drawing/2014/main" id="{2DFD5507-C564-47E7-A62E-76A5138D4948}"/>
              </a:ext>
            </a:extLst>
          </p:cNvPr>
          <p:cNvSpPr>
            <a:spLocks/>
          </p:cNvSpPr>
          <p:nvPr/>
        </p:nvSpPr>
        <p:spPr bwMode="auto">
          <a:xfrm>
            <a:off x="83673" y="4961232"/>
            <a:ext cx="4388512" cy="1770472"/>
          </a:xfrm>
          <a:custGeom>
            <a:avLst/>
            <a:gdLst>
              <a:gd name="T0" fmla="*/ 93 w 927"/>
              <a:gd name="T1" fmla="*/ 604 h 604"/>
              <a:gd name="T2" fmla="*/ 834 w 927"/>
              <a:gd name="T3" fmla="*/ 604 h 604"/>
              <a:gd name="T4" fmla="*/ 927 w 927"/>
              <a:gd name="T5" fmla="*/ 511 h 604"/>
              <a:gd name="T6" fmla="*/ 927 w 927"/>
              <a:gd name="T7" fmla="*/ 93 h 604"/>
              <a:gd name="T8" fmla="*/ 834 w 927"/>
              <a:gd name="T9" fmla="*/ 0 h 604"/>
              <a:gd name="T10" fmla="*/ 93 w 927"/>
              <a:gd name="T11" fmla="*/ 0 h 604"/>
              <a:gd name="T12" fmla="*/ 0 w 927"/>
              <a:gd name="T13" fmla="*/ 93 h 604"/>
              <a:gd name="T14" fmla="*/ 0 w 927"/>
              <a:gd name="T15" fmla="*/ 511 h 604"/>
              <a:gd name="T16" fmla="*/ 93 w 927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7" h="604">
                <a:moveTo>
                  <a:pt x="93" y="604"/>
                </a:moveTo>
                <a:lnTo>
                  <a:pt x="834" y="604"/>
                </a:lnTo>
                <a:lnTo>
                  <a:pt x="927" y="511"/>
                </a:lnTo>
                <a:lnTo>
                  <a:pt x="927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Rectangle 34">
            <a:extLst>
              <a:ext uri="{FF2B5EF4-FFF2-40B4-BE49-F238E27FC236}">
                <a16:creationId xmlns:a16="http://schemas.microsoft.com/office/drawing/2014/main" id="{1D26E992-E838-4382-8F23-16F041E6A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0746" y="4983352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" name="Rectangle 35">
            <a:extLst>
              <a:ext uri="{FF2B5EF4-FFF2-40B4-BE49-F238E27FC236}">
                <a16:creationId xmlns:a16="http://schemas.microsoft.com/office/drawing/2014/main" id="{880D29E0-3202-4A96-B2B5-FAD6AD64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4184" y="4983352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3" name="Rectangle 36">
            <a:extLst>
              <a:ext uri="{FF2B5EF4-FFF2-40B4-BE49-F238E27FC236}">
                <a16:creationId xmlns:a16="http://schemas.microsoft.com/office/drawing/2014/main" id="{80A4498A-A68E-471B-83A0-76D70B2A6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5897" y="4984939"/>
            <a:ext cx="2603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4" name="Freeform 37">
            <a:extLst>
              <a:ext uri="{FF2B5EF4-FFF2-40B4-BE49-F238E27FC236}">
                <a16:creationId xmlns:a16="http://schemas.microsoft.com/office/drawing/2014/main" id="{B208C4D1-D139-4466-BFD9-F016D84E49CC}"/>
              </a:ext>
            </a:extLst>
          </p:cNvPr>
          <p:cNvSpPr>
            <a:spLocks/>
          </p:cNvSpPr>
          <p:nvPr/>
        </p:nvSpPr>
        <p:spPr bwMode="auto">
          <a:xfrm>
            <a:off x="2266681" y="2967469"/>
            <a:ext cx="4465559" cy="1887816"/>
          </a:xfrm>
          <a:custGeom>
            <a:avLst/>
            <a:gdLst>
              <a:gd name="T0" fmla="*/ 93 w 926"/>
              <a:gd name="T1" fmla="*/ 604 h 604"/>
              <a:gd name="T2" fmla="*/ 834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4 w 926"/>
              <a:gd name="T9" fmla="*/ 0 h 604"/>
              <a:gd name="T10" fmla="*/ 93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3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3" y="604"/>
                </a:moveTo>
                <a:lnTo>
                  <a:pt x="834" y="604"/>
                </a:lnTo>
                <a:lnTo>
                  <a:pt x="926" y="511"/>
                </a:lnTo>
                <a:lnTo>
                  <a:pt x="926" y="93"/>
                </a:lnTo>
                <a:lnTo>
                  <a:pt x="834" y="0"/>
                </a:lnTo>
                <a:lnTo>
                  <a:pt x="93" y="0"/>
                </a:lnTo>
                <a:lnTo>
                  <a:pt x="0" y="93"/>
                </a:lnTo>
                <a:lnTo>
                  <a:pt x="0" y="511"/>
                </a:lnTo>
                <a:lnTo>
                  <a:pt x="93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Rectangle 38">
            <a:extLst>
              <a:ext uri="{FF2B5EF4-FFF2-40B4-BE49-F238E27FC236}">
                <a16:creationId xmlns:a16="http://schemas.microsoft.com/office/drawing/2014/main" id="{224918AE-52C0-4650-AC6D-E7CEB1450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822" y="2981756"/>
            <a:ext cx="98425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Rectangle 39">
            <a:extLst>
              <a:ext uri="{FF2B5EF4-FFF2-40B4-BE49-F238E27FC236}">
                <a16:creationId xmlns:a16="http://schemas.microsoft.com/office/drawing/2014/main" id="{F75197CB-BAAB-49BF-8E4B-3FB0F9B73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2572" y="2981220"/>
            <a:ext cx="190500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Rectangle 40">
            <a:extLst>
              <a:ext uri="{FF2B5EF4-FFF2-40B4-BE49-F238E27FC236}">
                <a16:creationId xmlns:a16="http://schemas.microsoft.com/office/drawing/2014/main" id="{9110ECED-907E-4637-A21E-0DBE9BAB9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8135" y="2981220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1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Freeform 41">
            <a:extLst>
              <a:ext uri="{FF2B5EF4-FFF2-40B4-BE49-F238E27FC236}">
                <a16:creationId xmlns:a16="http://schemas.microsoft.com/office/drawing/2014/main" id="{4B89B616-2A60-48DA-A711-AAED0031A19F}"/>
              </a:ext>
            </a:extLst>
          </p:cNvPr>
          <p:cNvSpPr>
            <a:spLocks/>
          </p:cNvSpPr>
          <p:nvPr/>
        </p:nvSpPr>
        <p:spPr bwMode="auto">
          <a:xfrm>
            <a:off x="4633396" y="4968590"/>
            <a:ext cx="4388513" cy="1804163"/>
          </a:xfrm>
          <a:custGeom>
            <a:avLst/>
            <a:gdLst>
              <a:gd name="T0" fmla="*/ 92 w 926"/>
              <a:gd name="T1" fmla="*/ 604 h 604"/>
              <a:gd name="T2" fmla="*/ 833 w 926"/>
              <a:gd name="T3" fmla="*/ 604 h 604"/>
              <a:gd name="T4" fmla="*/ 926 w 926"/>
              <a:gd name="T5" fmla="*/ 511 h 604"/>
              <a:gd name="T6" fmla="*/ 926 w 926"/>
              <a:gd name="T7" fmla="*/ 93 h 604"/>
              <a:gd name="T8" fmla="*/ 833 w 926"/>
              <a:gd name="T9" fmla="*/ 0 h 604"/>
              <a:gd name="T10" fmla="*/ 92 w 926"/>
              <a:gd name="T11" fmla="*/ 0 h 604"/>
              <a:gd name="T12" fmla="*/ 0 w 926"/>
              <a:gd name="T13" fmla="*/ 93 h 604"/>
              <a:gd name="T14" fmla="*/ 0 w 926"/>
              <a:gd name="T15" fmla="*/ 511 h 604"/>
              <a:gd name="T16" fmla="*/ 92 w 9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6" h="604">
                <a:moveTo>
                  <a:pt x="92" y="604"/>
                </a:moveTo>
                <a:lnTo>
                  <a:pt x="833" y="604"/>
                </a:lnTo>
                <a:lnTo>
                  <a:pt x="926" y="511"/>
                </a:lnTo>
                <a:lnTo>
                  <a:pt x="926" y="93"/>
                </a:lnTo>
                <a:lnTo>
                  <a:pt x="833" y="0"/>
                </a:lnTo>
                <a:lnTo>
                  <a:pt x="92" y="0"/>
                </a:lnTo>
                <a:lnTo>
                  <a:pt x="0" y="93"/>
                </a:lnTo>
                <a:lnTo>
                  <a:pt x="0" y="511"/>
                </a:lnTo>
                <a:lnTo>
                  <a:pt x="92" y="604"/>
                </a:ln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42">
            <a:extLst>
              <a:ext uri="{FF2B5EF4-FFF2-40B4-BE49-F238E27FC236}">
                <a16:creationId xmlns:a16="http://schemas.microsoft.com/office/drawing/2014/main" id="{BD407561-14E9-4A25-A2D7-067A9C0B9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6384" y="4978932"/>
            <a:ext cx="9858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0" name="Rectangle 43">
            <a:extLst>
              <a:ext uri="{FF2B5EF4-FFF2-40B4-BE49-F238E27FC236}">
                <a16:creationId xmlns:a16="http://schemas.microsoft.com/office/drawing/2014/main" id="{95CF9DA0-391A-4917-AA8B-8C6BA95EB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9821" y="4978932"/>
            <a:ext cx="188913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1" name="Rectangle 44">
            <a:extLst>
              <a:ext uri="{FF2B5EF4-FFF2-40B4-BE49-F238E27FC236}">
                <a16:creationId xmlns:a16="http://schemas.microsoft.com/office/drawing/2014/main" id="{B3E13453-04BC-44D9-8720-C50EDC254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5384" y="4978932"/>
            <a:ext cx="261938" cy="374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2" name="Rectangle 140">
            <a:extLst>
              <a:ext uri="{FF2B5EF4-FFF2-40B4-BE49-F238E27FC236}">
                <a16:creationId xmlns:a16="http://schemas.microsoft.com/office/drawing/2014/main" id="{1B81109F-5371-4E64-ACCB-122295996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2789" y="4498377"/>
            <a:ext cx="7731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Freeform 141">
            <a:extLst>
              <a:ext uri="{FF2B5EF4-FFF2-40B4-BE49-F238E27FC236}">
                <a16:creationId xmlns:a16="http://schemas.microsoft.com/office/drawing/2014/main" id="{F43BAD86-5DB1-4278-8704-F6598B6E94FF}"/>
              </a:ext>
            </a:extLst>
          </p:cNvPr>
          <p:cNvSpPr>
            <a:spLocks noEditPoints="1"/>
          </p:cNvSpPr>
          <p:nvPr/>
        </p:nvSpPr>
        <p:spPr bwMode="auto">
          <a:xfrm>
            <a:off x="3251201" y="4496790"/>
            <a:ext cx="776288" cy="223837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" name="Rectangle 142">
            <a:extLst>
              <a:ext uri="{FF2B5EF4-FFF2-40B4-BE49-F238E27FC236}">
                <a16:creationId xmlns:a16="http://schemas.microsoft.com/office/drawing/2014/main" id="{A185CA87-A938-4060-AD1A-62776FD41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4701" y="4555527"/>
            <a:ext cx="3143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5" name="Rectangle 143">
            <a:extLst>
              <a:ext uri="{FF2B5EF4-FFF2-40B4-BE49-F238E27FC236}">
                <a16:creationId xmlns:a16="http://schemas.microsoft.com/office/drawing/2014/main" id="{90CCE37E-B118-4EF7-AEEB-9AA9E54D0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0926" y="4555527"/>
            <a:ext cx="84138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6" name="Rectangle 144">
            <a:extLst>
              <a:ext uri="{FF2B5EF4-FFF2-40B4-BE49-F238E27FC236}">
                <a16:creationId xmlns:a16="http://schemas.microsoft.com/office/drawing/2014/main" id="{A80B47FD-B356-4E4A-9419-F56014BED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2201" y="4555527"/>
            <a:ext cx="284163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7" name="Freeform 145">
            <a:extLst>
              <a:ext uri="{FF2B5EF4-FFF2-40B4-BE49-F238E27FC236}">
                <a16:creationId xmlns:a16="http://schemas.microsoft.com/office/drawing/2014/main" id="{C39B884B-FBD5-4D34-AF69-1BDFFF7F6DCE}"/>
              </a:ext>
            </a:extLst>
          </p:cNvPr>
          <p:cNvSpPr>
            <a:spLocks noEditPoints="1"/>
          </p:cNvSpPr>
          <p:nvPr/>
        </p:nvSpPr>
        <p:spPr bwMode="auto">
          <a:xfrm>
            <a:off x="3890964" y="4531715"/>
            <a:ext cx="115888" cy="155575"/>
          </a:xfrm>
          <a:custGeom>
            <a:avLst/>
            <a:gdLst>
              <a:gd name="T0" fmla="*/ 40 w 73"/>
              <a:gd name="T1" fmla="*/ 0 h 98"/>
              <a:gd name="T2" fmla="*/ 73 w 73"/>
              <a:gd name="T3" fmla="*/ 32 h 98"/>
              <a:gd name="T4" fmla="*/ 73 w 73"/>
              <a:gd name="T5" fmla="*/ 98 h 98"/>
              <a:gd name="T6" fmla="*/ 0 w 73"/>
              <a:gd name="T7" fmla="*/ 98 h 98"/>
              <a:gd name="T8" fmla="*/ 0 w 73"/>
              <a:gd name="T9" fmla="*/ 0 h 98"/>
              <a:gd name="T10" fmla="*/ 40 w 73"/>
              <a:gd name="T11" fmla="*/ 0 h 98"/>
              <a:gd name="T12" fmla="*/ 6 w 73"/>
              <a:gd name="T13" fmla="*/ 91 h 98"/>
              <a:gd name="T14" fmla="*/ 67 w 73"/>
              <a:gd name="T15" fmla="*/ 91 h 98"/>
              <a:gd name="T16" fmla="*/ 67 w 73"/>
              <a:gd name="T17" fmla="*/ 36 h 98"/>
              <a:gd name="T18" fmla="*/ 36 w 73"/>
              <a:gd name="T19" fmla="*/ 36 h 98"/>
              <a:gd name="T20" fmla="*/ 36 w 73"/>
              <a:gd name="T21" fmla="*/ 5 h 98"/>
              <a:gd name="T22" fmla="*/ 6 w 73"/>
              <a:gd name="T23" fmla="*/ 5 h 98"/>
              <a:gd name="T24" fmla="*/ 6 w 73"/>
              <a:gd name="T25" fmla="*/ 91 h 98"/>
              <a:gd name="T26" fmla="*/ 43 w 73"/>
              <a:gd name="T27" fmla="*/ 10 h 98"/>
              <a:gd name="T28" fmla="*/ 43 w 73"/>
              <a:gd name="T29" fmla="*/ 30 h 98"/>
              <a:gd name="T30" fmla="*/ 62 w 73"/>
              <a:gd name="T31" fmla="*/ 30 h 98"/>
              <a:gd name="T32" fmla="*/ 43 w 73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98">
                <a:moveTo>
                  <a:pt x="40" y="0"/>
                </a:moveTo>
                <a:lnTo>
                  <a:pt x="73" y="32"/>
                </a:lnTo>
                <a:lnTo>
                  <a:pt x="73" y="98"/>
                </a:lnTo>
                <a:lnTo>
                  <a:pt x="0" y="98"/>
                </a:lnTo>
                <a:lnTo>
                  <a:pt x="0" y="0"/>
                </a:lnTo>
                <a:lnTo>
                  <a:pt x="40" y="0"/>
                </a:lnTo>
                <a:close/>
                <a:moveTo>
                  <a:pt x="6" y="91"/>
                </a:moveTo>
                <a:lnTo>
                  <a:pt x="67" y="91"/>
                </a:lnTo>
                <a:lnTo>
                  <a:pt x="67" y="36"/>
                </a:lnTo>
                <a:lnTo>
                  <a:pt x="36" y="36"/>
                </a:lnTo>
                <a:lnTo>
                  <a:pt x="36" y="5"/>
                </a:lnTo>
                <a:lnTo>
                  <a:pt x="6" y="5"/>
                </a:lnTo>
                <a:lnTo>
                  <a:pt x="6" y="91"/>
                </a:lnTo>
                <a:close/>
                <a:moveTo>
                  <a:pt x="43" y="10"/>
                </a:moveTo>
                <a:lnTo>
                  <a:pt x="43" y="30"/>
                </a:lnTo>
                <a:lnTo>
                  <a:pt x="62" y="30"/>
                </a:lnTo>
                <a:lnTo>
                  <a:pt x="4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Rectangle 146">
            <a:extLst>
              <a:ext uri="{FF2B5EF4-FFF2-40B4-BE49-F238E27FC236}">
                <a16:creationId xmlns:a16="http://schemas.microsoft.com/office/drawing/2014/main" id="{EAFBBFF1-417E-4AE4-9376-A3C5DA533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4639" y="4498377"/>
            <a:ext cx="5699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Freeform 147">
            <a:extLst>
              <a:ext uri="{FF2B5EF4-FFF2-40B4-BE49-F238E27FC236}">
                <a16:creationId xmlns:a16="http://schemas.microsoft.com/office/drawing/2014/main" id="{439366AC-DAE2-4429-A065-E1502EEA97EB}"/>
              </a:ext>
            </a:extLst>
          </p:cNvPr>
          <p:cNvSpPr>
            <a:spLocks noEditPoints="1"/>
          </p:cNvSpPr>
          <p:nvPr/>
        </p:nvSpPr>
        <p:spPr bwMode="auto">
          <a:xfrm>
            <a:off x="4083051" y="4496790"/>
            <a:ext cx="573088" cy="223837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0" name="Rectangle 148">
            <a:extLst>
              <a:ext uri="{FF2B5EF4-FFF2-40B4-BE49-F238E27FC236}">
                <a16:creationId xmlns:a16="http://schemas.microsoft.com/office/drawing/2014/main" id="{7F3A3248-6EC1-4222-8550-D74491017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4964" y="4555527"/>
            <a:ext cx="2000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1" name="Rectangle 149">
            <a:extLst>
              <a:ext uri="{FF2B5EF4-FFF2-40B4-BE49-F238E27FC236}">
                <a16:creationId xmlns:a16="http://schemas.microsoft.com/office/drawing/2014/main" id="{62B8479B-4EB7-4759-A36E-18739BE0A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6889" y="4555527"/>
            <a:ext cx="241300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2" name="Freeform 150">
            <a:extLst>
              <a:ext uri="{FF2B5EF4-FFF2-40B4-BE49-F238E27FC236}">
                <a16:creationId xmlns:a16="http://schemas.microsoft.com/office/drawing/2014/main" id="{C68569C4-309C-4AAC-9B76-8438617BFBBF}"/>
              </a:ext>
            </a:extLst>
          </p:cNvPr>
          <p:cNvSpPr>
            <a:spLocks noEditPoints="1"/>
          </p:cNvSpPr>
          <p:nvPr/>
        </p:nvSpPr>
        <p:spPr bwMode="auto">
          <a:xfrm>
            <a:off x="4513264" y="4531715"/>
            <a:ext cx="128588" cy="155575"/>
          </a:xfrm>
          <a:custGeom>
            <a:avLst/>
            <a:gdLst>
              <a:gd name="T0" fmla="*/ 45 w 81"/>
              <a:gd name="T1" fmla="*/ 0 h 98"/>
              <a:gd name="T2" fmla="*/ 81 w 81"/>
              <a:gd name="T3" fmla="*/ 32 h 98"/>
              <a:gd name="T4" fmla="*/ 81 w 81"/>
              <a:gd name="T5" fmla="*/ 98 h 98"/>
              <a:gd name="T6" fmla="*/ 0 w 81"/>
              <a:gd name="T7" fmla="*/ 98 h 98"/>
              <a:gd name="T8" fmla="*/ 0 w 81"/>
              <a:gd name="T9" fmla="*/ 0 h 98"/>
              <a:gd name="T10" fmla="*/ 45 w 81"/>
              <a:gd name="T11" fmla="*/ 0 h 98"/>
              <a:gd name="T12" fmla="*/ 7 w 81"/>
              <a:gd name="T13" fmla="*/ 91 h 98"/>
              <a:gd name="T14" fmla="*/ 74 w 81"/>
              <a:gd name="T15" fmla="*/ 91 h 98"/>
              <a:gd name="T16" fmla="*/ 74 w 81"/>
              <a:gd name="T17" fmla="*/ 36 h 98"/>
              <a:gd name="T18" fmla="*/ 40 w 81"/>
              <a:gd name="T19" fmla="*/ 36 h 98"/>
              <a:gd name="T20" fmla="*/ 40 w 81"/>
              <a:gd name="T21" fmla="*/ 5 h 98"/>
              <a:gd name="T22" fmla="*/ 7 w 81"/>
              <a:gd name="T23" fmla="*/ 5 h 98"/>
              <a:gd name="T24" fmla="*/ 7 w 81"/>
              <a:gd name="T25" fmla="*/ 91 h 98"/>
              <a:gd name="T26" fmla="*/ 47 w 81"/>
              <a:gd name="T27" fmla="*/ 10 h 98"/>
              <a:gd name="T28" fmla="*/ 47 w 81"/>
              <a:gd name="T29" fmla="*/ 30 h 98"/>
              <a:gd name="T30" fmla="*/ 69 w 81"/>
              <a:gd name="T31" fmla="*/ 30 h 98"/>
              <a:gd name="T32" fmla="*/ 47 w 81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" h="98">
                <a:moveTo>
                  <a:pt x="45" y="0"/>
                </a:moveTo>
                <a:lnTo>
                  <a:pt x="81" y="32"/>
                </a:lnTo>
                <a:lnTo>
                  <a:pt x="81" y="98"/>
                </a:lnTo>
                <a:lnTo>
                  <a:pt x="0" y="98"/>
                </a:lnTo>
                <a:lnTo>
                  <a:pt x="0" y="0"/>
                </a:lnTo>
                <a:lnTo>
                  <a:pt x="45" y="0"/>
                </a:lnTo>
                <a:close/>
                <a:moveTo>
                  <a:pt x="7" y="91"/>
                </a:moveTo>
                <a:lnTo>
                  <a:pt x="74" y="91"/>
                </a:lnTo>
                <a:lnTo>
                  <a:pt x="74" y="36"/>
                </a:lnTo>
                <a:lnTo>
                  <a:pt x="40" y="36"/>
                </a:lnTo>
                <a:lnTo>
                  <a:pt x="40" y="5"/>
                </a:lnTo>
                <a:lnTo>
                  <a:pt x="7" y="5"/>
                </a:lnTo>
                <a:lnTo>
                  <a:pt x="7" y="91"/>
                </a:lnTo>
                <a:close/>
                <a:moveTo>
                  <a:pt x="47" y="10"/>
                </a:moveTo>
                <a:lnTo>
                  <a:pt x="47" y="30"/>
                </a:lnTo>
                <a:lnTo>
                  <a:pt x="69" y="30"/>
                </a:lnTo>
                <a:lnTo>
                  <a:pt x="47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Rectangle 151">
            <a:extLst>
              <a:ext uri="{FF2B5EF4-FFF2-40B4-BE49-F238E27FC236}">
                <a16:creationId xmlns:a16="http://schemas.microsoft.com/office/drawing/2014/main" id="{67B8C02D-548E-4032-B147-0A8479F69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9164" y="4498377"/>
            <a:ext cx="773113" cy="2206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52">
            <a:extLst>
              <a:ext uri="{FF2B5EF4-FFF2-40B4-BE49-F238E27FC236}">
                <a16:creationId xmlns:a16="http://schemas.microsoft.com/office/drawing/2014/main" id="{CC994E48-BAC1-4861-B5EB-C737FA4F9B23}"/>
              </a:ext>
            </a:extLst>
          </p:cNvPr>
          <p:cNvSpPr>
            <a:spLocks noEditPoints="1"/>
          </p:cNvSpPr>
          <p:nvPr/>
        </p:nvSpPr>
        <p:spPr bwMode="auto">
          <a:xfrm>
            <a:off x="4727576" y="4496790"/>
            <a:ext cx="776288" cy="223837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Rectangle 153">
            <a:extLst>
              <a:ext uri="{FF2B5EF4-FFF2-40B4-BE49-F238E27FC236}">
                <a16:creationId xmlns:a16="http://schemas.microsoft.com/office/drawing/2014/main" id="{69ADCA16-F3B1-4439-B710-292D780A0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9489" y="4555527"/>
            <a:ext cx="566738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6" name="Freeform 154">
            <a:extLst>
              <a:ext uri="{FF2B5EF4-FFF2-40B4-BE49-F238E27FC236}">
                <a16:creationId xmlns:a16="http://schemas.microsoft.com/office/drawing/2014/main" id="{350C3D01-A15D-4A92-988B-1A0545D74213}"/>
              </a:ext>
            </a:extLst>
          </p:cNvPr>
          <p:cNvSpPr>
            <a:spLocks noEditPoints="1"/>
          </p:cNvSpPr>
          <p:nvPr/>
        </p:nvSpPr>
        <p:spPr bwMode="auto">
          <a:xfrm>
            <a:off x="5365751" y="4531715"/>
            <a:ext cx="115888" cy="155575"/>
          </a:xfrm>
          <a:custGeom>
            <a:avLst/>
            <a:gdLst>
              <a:gd name="T0" fmla="*/ 41 w 73"/>
              <a:gd name="T1" fmla="*/ 0 h 98"/>
              <a:gd name="T2" fmla="*/ 73 w 73"/>
              <a:gd name="T3" fmla="*/ 32 h 98"/>
              <a:gd name="T4" fmla="*/ 73 w 73"/>
              <a:gd name="T5" fmla="*/ 98 h 98"/>
              <a:gd name="T6" fmla="*/ 0 w 73"/>
              <a:gd name="T7" fmla="*/ 98 h 98"/>
              <a:gd name="T8" fmla="*/ 0 w 73"/>
              <a:gd name="T9" fmla="*/ 0 h 98"/>
              <a:gd name="T10" fmla="*/ 41 w 73"/>
              <a:gd name="T11" fmla="*/ 0 h 98"/>
              <a:gd name="T12" fmla="*/ 6 w 73"/>
              <a:gd name="T13" fmla="*/ 91 h 98"/>
              <a:gd name="T14" fmla="*/ 67 w 73"/>
              <a:gd name="T15" fmla="*/ 91 h 98"/>
              <a:gd name="T16" fmla="*/ 67 w 73"/>
              <a:gd name="T17" fmla="*/ 36 h 98"/>
              <a:gd name="T18" fmla="*/ 37 w 73"/>
              <a:gd name="T19" fmla="*/ 36 h 98"/>
              <a:gd name="T20" fmla="*/ 37 w 73"/>
              <a:gd name="T21" fmla="*/ 5 h 98"/>
              <a:gd name="T22" fmla="*/ 6 w 73"/>
              <a:gd name="T23" fmla="*/ 5 h 98"/>
              <a:gd name="T24" fmla="*/ 6 w 73"/>
              <a:gd name="T25" fmla="*/ 91 h 98"/>
              <a:gd name="T26" fmla="*/ 43 w 73"/>
              <a:gd name="T27" fmla="*/ 10 h 98"/>
              <a:gd name="T28" fmla="*/ 43 w 73"/>
              <a:gd name="T29" fmla="*/ 30 h 98"/>
              <a:gd name="T30" fmla="*/ 63 w 73"/>
              <a:gd name="T31" fmla="*/ 30 h 98"/>
              <a:gd name="T32" fmla="*/ 43 w 73"/>
              <a:gd name="T33" fmla="*/ 1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98">
                <a:moveTo>
                  <a:pt x="41" y="0"/>
                </a:moveTo>
                <a:lnTo>
                  <a:pt x="73" y="32"/>
                </a:lnTo>
                <a:lnTo>
                  <a:pt x="73" y="98"/>
                </a:lnTo>
                <a:lnTo>
                  <a:pt x="0" y="98"/>
                </a:lnTo>
                <a:lnTo>
                  <a:pt x="0" y="0"/>
                </a:lnTo>
                <a:lnTo>
                  <a:pt x="41" y="0"/>
                </a:lnTo>
                <a:close/>
                <a:moveTo>
                  <a:pt x="6" y="91"/>
                </a:moveTo>
                <a:lnTo>
                  <a:pt x="67" y="91"/>
                </a:lnTo>
                <a:lnTo>
                  <a:pt x="67" y="36"/>
                </a:lnTo>
                <a:lnTo>
                  <a:pt x="37" y="36"/>
                </a:lnTo>
                <a:lnTo>
                  <a:pt x="37" y="5"/>
                </a:lnTo>
                <a:lnTo>
                  <a:pt x="6" y="5"/>
                </a:lnTo>
                <a:lnTo>
                  <a:pt x="6" y="91"/>
                </a:lnTo>
                <a:close/>
                <a:moveTo>
                  <a:pt x="43" y="10"/>
                </a:moveTo>
                <a:lnTo>
                  <a:pt x="43" y="30"/>
                </a:lnTo>
                <a:lnTo>
                  <a:pt x="63" y="30"/>
                </a:lnTo>
                <a:lnTo>
                  <a:pt x="4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Rectangle 155">
            <a:extLst>
              <a:ext uri="{FF2B5EF4-FFF2-40B4-BE49-F238E27FC236}">
                <a16:creationId xmlns:a16="http://schemas.microsoft.com/office/drawing/2014/main" id="{A66D00F9-E014-458F-966D-28B217932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2889" y="3418877"/>
            <a:ext cx="1152525" cy="8858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" name="Rectangle 156">
            <a:extLst>
              <a:ext uri="{FF2B5EF4-FFF2-40B4-BE49-F238E27FC236}">
                <a16:creationId xmlns:a16="http://schemas.microsoft.com/office/drawing/2014/main" id="{44B4C867-5B60-436C-8E2C-7A79D3067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2889" y="3418877"/>
            <a:ext cx="1152525" cy="885825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Rectangle 157">
            <a:extLst>
              <a:ext uri="{FF2B5EF4-FFF2-40B4-BE49-F238E27FC236}">
                <a16:creationId xmlns:a16="http://schemas.microsoft.com/office/drawing/2014/main" id="{29B091C7-F61A-4451-83E7-7DA5AF706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8814" y="3472852"/>
            <a:ext cx="368300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0" name="Rectangle 158">
            <a:extLst>
              <a:ext uri="{FF2B5EF4-FFF2-40B4-BE49-F238E27FC236}">
                <a16:creationId xmlns:a16="http://schemas.microsoft.com/office/drawing/2014/main" id="{A13AF801-2228-4A01-B1C2-7B25CE8D4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5856" y="3420465"/>
            <a:ext cx="1978346" cy="88741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Rectangle 159">
            <a:extLst>
              <a:ext uri="{FF2B5EF4-FFF2-40B4-BE49-F238E27FC236}">
                <a16:creationId xmlns:a16="http://schemas.microsoft.com/office/drawing/2014/main" id="{49C11EE0-F856-499F-95B2-D5C0534DE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9876" y="3420465"/>
            <a:ext cx="1984326" cy="88741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Rectangle 160">
            <a:extLst>
              <a:ext uri="{FF2B5EF4-FFF2-40B4-BE49-F238E27FC236}">
                <a16:creationId xmlns:a16="http://schemas.microsoft.com/office/drawing/2014/main" id="{F949AFC2-7706-4386-B132-472FF1D81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9" y="3474440"/>
            <a:ext cx="630238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3" name="Rectangle 161">
            <a:extLst>
              <a:ext uri="{FF2B5EF4-FFF2-40B4-BE49-F238E27FC236}">
                <a16:creationId xmlns:a16="http://schemas.microsoft.com/office/drawing/2014/main" id="{46754E2B-26FD-4B9B-A2D8-EC8FCF73D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4" y="3217265"/>
            <a:ext cx="635000" cy="5588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" name="Rectangle 162">
            <a:extLst>
              <a:ext uri="{FF2B5EF4-FFF2-40B4-BE49-F238E27FC236}">
                <a16:creationId xmlns:a16="http://schemas.microsoft.com/office/drawing/2014/main" id="{83D461CA-0CCF-4C0B-AC4C-529D3DE34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4" y="3217265"/>
            <a:ext cx="635000" cy="55880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Rectangle 163">
            <a:extLst>
              <a:ext uri="{FF2B5EF4-FFF2-40B4-BE49-F238E27FC236}">
                <a16:creationId xmlns:a16="http://schemas.microsoft.com/office/drawing/2014/main" id="{9D91AA48-E248-4C1B-A26C-C04532ECD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7739" y="3271240"/>
            <a:ext cx="377825" cy="12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6" name="Rectangle 164">
            <a:extLst>
              <a:ext uri="{FF2B5EF4-FFF2-40B4-BE49-F238E27FC236}">
                <a16:creationId xmlns:a16="http://schemas.microsoft.com/office/drawing/2014/main" id="{0C2A2A4F-2AD9-4E79-ACF8-C1B036333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8989" y="3864965"/>
            <a:ext cx="635000" cy="5588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" name="Rectangle 165">
            <a:extLst>
              <a:ext uri="{FF2B5EF4-FFF2-40B4-BE49-F238E27FC236}">
                <a16:creationId xmlns:a16="http://schemas.microsoft.com/office/drawing/2014/main" id="{5C06F48E-B419-4D51-A4E1-05B603A2E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8989" y="3864965"/>
            <a:ext cx="635000" cy="55880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Rectangle 166">
            <a:extLst>
              <a:ext uri="{FF2B5EF4-FFF2-40B4-BE49-F238E27FC236}">
                <a16:creationId xmlns:a16="http://schemas.microsoft.com/office/drawing/2014/main" id="{F3A809E9-1259-49E2-A77E-5DDDCE4B1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026" y="3918940"/>
            <a:ext cx="33655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9" name="Freeform 167">
            <a:extLst>
              <a:ext uri="{FF2B5EF4-FFF2-40B4-BE49-F238E27FC236}">
                <a16:creationId xmlns:a16="http://schemas.microsoft.com/office/drawing/2014/main" id="{7D130B6A-4945-4006-8790-CA2A72ACF1EE}"/>
              </a:ext>
            </a:extLst>
          </p:cNvPr>
          <p:cNvSpPr>
            <a:spLocks/>
          </p:cNvSpPr>
          <p:nvPr/>
        </p:nvSpPr>
        <p:spPr bwMode="auto">
          <a:xfrm>
            <a:off x="2432101" y="3690340"/>
            <a:ext cx="474663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68">
            <a:extLst>
              <a:ext uri="{FF2B5EF4-FFF2-40B4-BE49-F238E27FC236}">
                <a16:creationId xmlns:a16="http://schemas.microsoft.com/office/drawing/2014/main" id="{78EB8F1E-1DE3-4F16-B2EF-9889D16BDBC1}"/>
              </a:ext>
            </a:extLst>
          </p:cNvPr>
          <p:cNvSpPr>
            <a:spLocks/>
          </p:cNvSpPr>
          <p:nvPr/>
        </p:nvSpPr>
        <p:spPr bwMode="auto">
          <a:xfrm>
            <a:off x="2432101" y="3690340"/>
            <a:ext cx="474663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Rectangle 169">
            <a:extLst>
              <a:ext uri="{FF2B5EF4-FFF2-40B4-BE49-F238E27FC236}">
                <a16:creationId xmlns:a16="http://schemas.microsoft.com/office/drawing/2014/main" id="{E09F7088-FD90-4EB4-884C-2DC94A7F9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6876" y="3742727"/>
            <a:ext cx="3143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2" name="Freeform 171">
            <a:extLst>
              <a:ext uri="{FF2B5EF4-FFF2-40B4-BE49-F238E27FC236}">
                <a16:creationId xmlns:a16="http://schemas.microsoft.com/office/drawing/2014/main" id="{44C0B93F-6341-4310-9E60-1A08E0371D78}"/>
              </a:ext>
            </a:extLst>
          </p:cNvPr>
          <p:cNvSpPr>
            <a:spLocks/>
          </p:cNvSpPr>
          <p:nvPr/>
        </p:nvSpPr>
        <p:spPr bwMode="auto">
          <a:xfrm>
            <a:off x="3011539" y="3690340"/>
            <a:ext cx="476250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73">
            <a:extLst>
              <a:ext uri="{FF2B5EF4-FFF2-40B4-BE49-F238E27FC236}">
                <a16:creationId xmlns:a16="http://schemas.microsoft.com/office/drawing/2014/main" id="{82B496D7-FD10-4C3E-B832-6662394E0C2C}"/>
              </a:ext>
            </a:extLst>
          </p:cNvPr>
          <p:cNvSpPr>
            <a:spLocks/>
          </p:cNvSpPr>
          <p:nvPr/>
        </p:nvSpPr>
        <p:spPr bwMode="auto">
          <a:xfrm>
            <a:off x="4556126" y="3612552"/>
            <a:ext cx="993775" cy="55245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74">
            <a:extLst>
              <a:ext uri="{FF2B5EF4-FFF2-40B4-BE49-F238E27FC236}">
                <a16:creationId xmlns:a16="http://schemas.microsoft.com/office/drawing/2014/main" id="{1A722EE9-2E2B-49ED-8E3A-49C428CAE7E7}"/>
              </a:ext>
            </a:extLst>
          </p:cNvPr>
          <p:cNvSpPr>
            <a:spLocks/>
          </p:cNvSpPr>
          <p:nvPr/>
        </p:nvSpPr>
        <p:spPr bwMode="auto">
          <a:xfrm>
            <a:off x="4556126" y="3612552"/>
            <a:ext cx="993775" cy="55245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Rectangle 175">
            <a:extLst>
              <a:ext uri="{FF2B5EF4-FFF2-40B4-BE49-F238E27FC236}">
                <a16:creationId xmlns:a16="http://schemas.microsoft.com/office/drawing/2014/main" id="{2EA0D5C6-C98D-4D31-8714-4E996B239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1089" y="3666527"/>
            <a:ext cx="3778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6" name="Freeform 176">
            <a:extLst>
              <a:ext uri="{FF2B5EF4-FFF2-40B4-BE49-F238E27FC236}">
                <a16:creationId xmlns:a16="http://schemas.microsoft.com/office/drawing/2014/main" id="{823F0839-E8E7-4208-A239-D60956A45D45}"/>
              </a:ext>
            </a:extLst>
          </p:cNvPr>
          <p:cNvSpPr>
            <a:spLocks/>
          </p:cNvSpPr>
          <p:nvPr/>
        </p:nvSpPr>
        <p:spPr bwMode="auto">
          <a:xfrm>
            <a:off x="4646614" y="3777652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77">
            <a:extLst>
              <a:ext uri="{FF2B5EF4-FFF2-40B4-BE49-F238E27FC236}">
                <a16:creationId xmlns:a16="http://schemas.microsoft.com/office/drawing/2014/main" id="{3474A08E-F694-46EC-9F47-F6B8A06E7502}"/>
              </a:ext>
            </a:extLst>
          </p:cNvPr>
          <p:cNvSpPr>
            <a:spLocks/>
          </p:cNvSpPr>
          <p:nvPr/>
        </p:nvSpPr>
        <p:spPr bwMode="auto">
          <a:xfrm>
            <a:off x="4646614" y="3777652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793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Rectangle 178">
            <a:extLst>
              <a:ext uri="{FF2B5EF4-FFF2-40B4-BE49-F238E27FC236}">
                <a16:creationId xmlns:a16="http://schemas.microsoft.com/office/drawing/2014/main" id="{62F843A4-3062-44A9-A357-4B07E93B8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9" y="3798290"/>
            <a:ext cx="64135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9" name="Freeform 179">
            <a:extLst>
              <a:ext uri="{FF2B5EF4-FFF2-40B4-BE49-F238E27FC236}">
                <a16:creationId xmlns:a16="http://schemas.microsoft.com/office/drawing/2014/main" id="{DD51A8DE-E8B0-40AE-A7FA-704E64EE5FE5}"/>
              </a:ext>
            </a:extLst>
          </p:cNvPr>
          <p:cNvSpPr>
            <a:spLocks/>
          </p:cNvSpPr>
          <p:nvPr/>
        </p:nvSpPr>
        <p:spPr bwMode="auto">
          <a:xfrm>
            <a:off x="4646614" y="3961802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180">
            <a:extLst>
              <a:ext uri="{FF2B5EF4-FFF2-40B4-BE49-F238E27FC236}">
                <a16:creationId xmlns:a16="http://schemas.microsoft.com/office/drawing/2014/main" id="{941A074E-6625-4A45-8A9F-E90FE6CE55FE}"/>
              </a:ext>
            </a:extLst>
          </p:cNvPr>
          <p:cNvSpPr>
            <a:spLocks/>
          </p:cNvSpPr>
          <p:nvPr/>
        </p:nvSpPr>
        <p:spPr bwMode="auto">
          <a:xfrm>
            <a:off x="4646614" y="3961802"/>
            <a:ext cx="812800" cy="14922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793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Rectangle 181">
            <a:extLst>
              <a:ext uri="{FF2B5EF4-FFF2-40B4-BE49-F238E27FC236}">
                <a16:creationId xmlns:a16="http://schemas.microsoft.com/office/drawing/2014/main" id="{31869414-24FE-4673-A2FA-25E20E727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1" y="3982440"/>
            <a:ext cx="65087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Freeform 182">
            <a:extLst>
              <a:ext uri="{FF2B5EF4-FFF2-40B4-BE49-F238E27FC236}">
                <a16:creationId xmlns:a16="http://schemas.microsoft.com/office/drawing/2014/main" id="{20FCE9C6-52F3-4145-AF7C-FEFCE0C6AF3D}"/>
              </a:ext>
            </a:extLst>
          </p:cNvPr>
          <p:cNvSpPr>
            <a:spLocks/>
          </p:cNvSpPr>
          <p:nvPr/>
        </p:nvSpPr>
        <p:spPr bwMode="auto">
          <a:xfrm>
            <a:off x="6030914" y="3417290"/>
            <a:ext cx="317500" cy="277812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183">
            <a:extLst>
              <a:ext uri="{FF2B5EF4-FFF2-40B4-BE49-F238E27FC236}">
                <a16:creationId xmlns:a16="http://schemas.microsoft.com/office/drawing/2014/main" id="{75036155-CC7C-4405-ABD8-E2D4E2D05809}"/>
              </a:ext>
            </a:extLst>
          </p:cNvPr>
          <p:cNvSpPr>
            <a:spLocks/>
          </p:cNvSpPr>
          <p:nvPr/>
        </p:nvSpPr>
        <p:spPr bwMode="auto">
          <a:xfrm>
            <a:off x="6030914" y="3417290"/>
            <a:ext cx="317500" cy="277812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184">
            <a:extLst>
              <a:ext uri="{FF2B5EF4-FFF2-40B4-BE49-F238E27FC236}">
                <a16:creationId xmlns:a16="http://schemas.microsoft.com/office/drawing/2014/main" id="{5914CF1D-A2CF-459B-A1F9-2ECA25BF0767}"/>
              </a:ext>
            </a:extLst>
          </p:cNvPr>
          <p:cNvSpPr>
            <a:spLocks/>
          </p:cNvSpPr>
          <p:nvPr/>
        </p:nvSpPr>
        <p:spPr bwMode="auto">
          <a:xfrm>
            <a:off x="6030914" y="4088802"/>
            <a:ext cx="317500" cy="279400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185">
            <a:extLst>
              <a:ext uri="{FF2B5EF4-FFF2-40B4-BE49-F238E27FC236}">
                <a16:creationId xmlns:a16="http://schemas.microsoft.com/office/drawing/2014/main" id="{3EB8FA9D-B5E2-4C2F-B998-F5F745ADC42B}"/>
              </a:ext>
            </a:extLst>
          </p:cNvPr>
          <p:cNvSpPr>
            <a:spLocks/>
          </p:cNvSpPr>
          <p:nvPr/>
        </p:nvSpPr>
        <p:spPr bwMode="auto">
          <a:xfrm>
            <a:off x="6030914" y="4088802"/>
            <a:ext cx="317500" cy="279400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1111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6" name="Line 186">
            <a:extLst>
              <a:ext uri="{FF2B5EF4-FFF2-40B4-BE49-F238E27FC236}">
                <a16:creationId xmlns:a16="http://schemas.microsoft.com/office/drawing/2014/main" id="{BADC7F73-D226-4399-9599-1F111D8DAD2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06764" y="3888777"/>
            <a:ext cx="57150" cy="0"/>
          </a:xfrm>
          <a:prstGeom prst="line">
            <a:avLst/>
          </a:prstGeom>
          <a:noFill/>
          <a:ln w="7938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7" name="Freeform 187">
            <a:extLst>
              <a:ext uri="{FF2B5EF4-FFF2-40B4-BE49-F238E27FC236}">
                <a16:creationId xmlns:a16="http://schemas.microsoft.com/office/drawing/2014/main" id="{2DD48A1D-E1BB-4DBF-9BAE-2A8ACB00527A}"/>
              </a:ext>
            </a:extLst>
          </p:cNvPr>
          <p:cNvSpPr>
            <a:spLocks/>
          </p:cNvSpPr>
          <p:nvPr/>
        </p:nvSpPr>
        <p:spPr bwMode="auto">
          <a:xfrm>
            <a:off x="2955976" y="3861790"/>
            <a:ext cx="55563" cy="53975"/>
          </a:xfrm>
          <a:custGeom>
            <a:avLst/>
            <a:gdLst>
              <a:gd name="T0" fmla="*/ 0 w 35"/>
              <a:gd name="T1" fmla="*/ 0 h 34"/>
              <a:gd name="T2" fmla="*/ 35 w 35"/>
              <a:gd name="T3" fmla="*/ 17 h 34"/>
              <a:gd name="T4" fmla="*/ 0 w 35"/>
              <a:gd name="T5" fmla="*/ 34 h 34"/>
              <a:gd name="T6" fmla="*/ 0 w 35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34">
                <a:moveTo>
                  <a:pt x="0" y="0"/>
                </a:moveTo>
                <a:lnTo>
                  <a:pt x="35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88">
            <a:extLst>
              <a:ext uri="{FF2B5EF4-FFF2-40B4-BE49-F238E27FC236}">
                <a16:creationId xmlns:a16="http://schemas.microsoft.com/office/drawing/2014/main" id="{8D6EB4FC-F7B6-4B06-A201-A5F6D56A1BBB}"/>
              </a:ext>
            </a:extLst>
          </p:cNvPr>
          <p:cNvSpPr>
            <a:spLocks noEditPoints="1"/>
          </p:cNvSpPr>
          <p:nvPr/>
        </p:nvSpPr>
        <p:spPr bwMode="auto">
          <a:xfrm>
            <a:off x="3388570" y="3885258"/>
            <a:ext cx="527050" cy="6350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89">
            <a:extLst>
              <a:ext uri="{FF2B5EF4-FFF2-40B4-BE49-F238E27FC236}">
                <a16:creationId xmlns:a16="http://schemas.microsoft.com/office/drawing/2014/main" id="{7E5CDC9E-7E3C-4D83-8334-1A722D950AA6}"/>
              </a:ext>
            </a:extLst>
          </p:cNvPr>
          <p:cNvSpPr>
            <a:spLocks/>
          </p:cNvSpPr>
          <p:nvPr/>
        </p:nvSpPr>
        <p:spPr bwMode="auto">
          <a:xfrm>
            <a:off x="3835598" y="3861789"/>
            <a:ext cx="53975" cy="53975"/>
          </a:xfrm>
          <a:custGeom>
            <a:avLst/>
            <a:gdLst>
              <a:gd name="T0" fmla="*/ 0 w 34"/>
              <a:gd name="T1" fmla="*/ 0 h 34"/>
              <a:gd name="T2" fmla="*/ 34 w 34"/>
              <a:gd name="T3" fmla="*/ 17 h 34"/>
              <a:gd name="T4" fmla="*/ 0 w 34"/>
              <a:gd name="T5" fmla="*/ 34 h 34"/>
              <a:gd name="T6" fmla="*/ 0 w 34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" h="34">
                <a:moveTo>
                  <a:pt x="0" y="0"/>
                </a:moveTo>
                <a:lnTo>
                  <a:pt x="34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90">
            <a:extLst>
              <a:ext uri="{FF2B5EF4-FFF2-40B4-BE49-F238E27FC236}">
                <a16:creationId xmlns:a16="http://schemas.microsoft.com/office/drawing/2014/main" id="{E53D4979-0948-478D-9624-2A24A9955F75}"/>
              </a:ext>
            </a:extLst>
          </p:cNvPr>
          <p:cNvSpPr>
            <a:spLocks noEditPoints="1"/>
          </p:cNvSpPr>
          <p:nvPr/>
        </p:nvSpPr>
        <p:spPr bwMode="auto">
          <a:xfrm>
            <a:off x="5456239" y="3574452"/>
            <a:ext cx="536575" cy="280987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91">
            <a:extLst>
              <a:ext uri="{FF2B5EF4-FFF2-40B4-BE49-F238E27FC236}">
                <a16:creationId xmlns:a16="http://schemas.microsoft.com/office/drawing/2014/main" id="{8AE6AD95-8E8E-4691-8899-A15B72B3E465}"/>
              </a:ext>
            </a:extLst>
          </p:cNvPr>
          <p:cNvSpPr>
            <a:spLocks/>
          </p:cNvSpPr>
          <p:nvPr/>
        </p:nvSpPr>
        <p:spPr bwMode="auto">
          <a:xfrm>
            <a:off x="5970589" y="3555402"/>
            <a:ext cx="60325" cy="49212"/>
          </a:xfrm>
          <a:custGeom>
            <a:avLst/>
            <a:gdLst>
              <a:gd name="T0" fmla="*/ 0 w 38"/>
              <a:gd name="T1" fmla="*/ 1 h 31"/>
              <a:gd name="T2" fmla="*/ 38 w 38"/>
              <a:gd name="T3" fmla="*/ 0 h 31"/>
              <a:gd name="T4" fmla="*/ 15 w 38"/>
              <a:gd name="T5" fmla="*/ 31 h 31"/>
              <a:gd name="T6" fmla="*/ 0 w 38"/>
              <a:gd name="T7" fmla="*/ 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8" h="31">
                <a:moveTo>
                  <a:pt x="0" y="1"/>
                </a:moveTo>
                <a:lnTo>
                  <a:pt x="38" y="0"/>
                </a:lnTo>
                <a:lnTo>
                  <a:pt x="15" y="3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192">
            <a:extLst>
              <a:ext uri="{FF2B5EF4-FFF2-40B4-BE49-F238E27FC236}">
                <a16:creationId xmlns:a16="http://schemas.microsoft.com/office/drawing/2014/main" id="{BED9A7D2-21B3-4080-8D58-F49255604068}"/>
              </a:ext>
            </a:extLst>
          </p:cNvPr>
          <p:cNvSpPr>
            <a:spLocks noEditPoints="1"/>
          </p:cNvSpPr>
          <p:nvPr/>
        </p:nvSpPr>
        <p:spPr bwMode="auto">
          <a:xfrm>
            <a:off x="5456239" y="4033240"/>
            <a:ext cx="531813" cy="182562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193">
            <a:extLst>
              <a:ext uri="{FF2B5EF4-FFF2-40B4-BE49-F238E27FC236}">
                <a16:creationId xmlns:a16="http://schemas.microsoft.com/office/drawing/2014/main" id="{1EF83FE2-809D-49C1-86EB-CFFDB4D47805}"/>
              </a:ext>
            </a:extLst>
          </p:cNvPr>
          <p:cNvSpPr>
            <a:spLocks/>
          </p:cNvSpPr>
          <p:nvPr/>
        </p:nvSpPr>
        <p:spPr bwMode="auto">
          <a:xfrm>
            <a:off x="5970589" y="4185640"/>
            <a:ext cx="60325" cy="50800"/>
          </a:xfrm>
          <a:custGeom>
            <a:avLst/>
            <a:gdLst>
              <a:gd name="T0" fmla="*/ 11 w 38"/>
              <a:gd name="T1" fmla="*/ 0 h 32"/>
              <a:gd name="T2" fmla="*/ 38 w 38"/>
              <a:gd name="T3" fmla="*/ 27 h 32"/>
              <a:gd name="T4" fmla="*/ 0 w 38"/>
              <a:gd name="T5" fmla="*/ 32 h 32"/>
              <a:gd name="T6" fmla="*/ 11 w 38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8" h="32">
                <a:moveTo>
                  <a:pt x="11" y="0"/>
                </a:moveTo>
                <a:lnTo>
                  <a:pt x="38" y="27"/>
                </a:lnTo>
                <a:lnTo>
                  <a:pt x="0" y="3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95">
            <a:extLst>
              <a:ext uri="{FF2B5EF4-FFF2-40B4-BE49-F238E27FC236}">
                <a16:creationId xmlns:a16="http://schemas.microsoft.com/office/drawing/2014/main" id="{A18A1277-536D-4D59-A49A-C40D168F4E05}"/>
              </a:ext>
            </a:extLst>
          </p:cNvPr>
          <p:cNvSpPr>
            <a:spLocks noEditPoints="1"/>
          </p:cNvSpPr>
          <p:nvPr/>
        </p:nvSpPr>
        <p:spPr bwMode="auto">
          <a:xfrm>
            <a:off x="2695576" y="4465040"/>
            <a:ext cx="3946525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96">
            <a:extLst>
              <a:ext uri="{FF2B5EF4-FFF2-40B4-BE49-F238E27FC236}">
                <a16:creationId xmlns:a16="http://schemas.microsoft.com/office/drawing/2014/main" id="{0BBC4D5A-D6DD-4A1C-A84F-F5E6C3CCB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1" y="4341215"/>
            <a:ext cx="334963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6" name="Rectangle 197">
            <a:extLst>
              <a:ext uri="{FF2B5EF4-FFF2-40B4-BE49-F238E27FC236}">
                <a16:creationId xmlns:a16="http://schemas.microsoft.com/office/drawing/2014/main" id="{293110EB-2BE1-4D44-964C-7FF0D00BF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6864" y="4480915"/>
            <a:ext cx="388938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7" name="Rectangle 198">
            <a:extLst>
              <a:ext uri="{FF2B5EF4-FFF2-40B4-BE49-F238E27FC236}">
                <a16:creationId xmlns:a16="http://schemas.microsoft.com/office/drawing/2014/main" id="{455B8DD7-C2E8-4390-9BE8-69561D65D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2914" y="4184052"/>
            <a:ext cx="4826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8" name="Rectangle 199">
            <a:extLst>
              <a:ext uri="{FF2B5EF4-FFF2-40B4-BE49-F238E27FC236}">
                <a16:creationId xmlns:a16="http://schemas.microsoft.com/office/drawing/2014/main" id="{6B819BC0-CF31-4A00-BF5B-A556CE2DA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2651" y="4184052"/>
            <a:ext cx="366713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9" name="Rectangle 200">
            <a:extLst>
              <a:ext uri="{FF2B5EF4-FFF2-40B4-BE49-F238E27FC236}">
                <a16:creationId xmlns:a16="http://schemas.microsoft.com/office/drawing/2014/main" id="{12A55182-6336-4A61-B115-2610C3EE5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914" y="4184052"/>
            <a:ext cx="7874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0" name="Rectangle 201">
            <a:extLst>
              <a:ext uri="{FF2B5EF4-FFF2-40B4-BE49-F238E27FC236}">
                <a16:creationId xmlns:a16="http://schemas.microsoft.com/office/drawing/2014/main" id="{C0D78CFD-1A48-4230-97F9-B122C4CDC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7451" y="4184052"/>
            <a:ext cx="63500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1" name="Rectangle 202">
            <a:extLst>
              <a:ext uri="{FF2B5EF4-FFF2-40B4-BE49-F238E27FC236}">
                <a16:creationId xmlns:a16="http://schemas.microsoft.com/office/drawing/2014/main" id="{704C86F3-B2EF-4E04-8C24-D1868C9DB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1" y="4184052"/>
            <a:ext cx="65087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2" name="Rectangle 207">
            <a:extLst>
              <a:ext uri="{FF2B5EF4-FFF2-40B4-BE49-F238E27FC236}">
                <a16:creationId xmlns:a16="http://schemas.microsoft.com/office/drawing/2014/main" id="{CFA904AE-35AC-4AB0-AA54-BBCE85B2E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834" y="6376383"/>
            <a:ext cx="744537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Freeform 208">
            <a:extLst>
              <a:ext uri="{FF2B5EF4-FFF2-40B4-BE49-F238E27FC236}">
                <a16:creationId xmlns:a16="http://schemas.microsoft.com/office/drawing/2014/main" id="{5DEDB8AB-8FB4-4815-8465-7458D69BCC7F}"/>
              </a:ext>
            </a:extLst>
          </p:cNvPr>
          <p:cNvSpPr>
            <a:spLocks noEditPoints="1"/>
          </p:cNvSpPr>
          <p:nvPr/>
        </p:nvSpPr>
        <p:spPr bwMode="auto">
          <a:xfrm>
            <a:off x="1035247" y="6374796"/>
            <a:ext cx="747712" cy="215900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4" name="Rectangle 209">
            <a:extLst>
              <a:ext uri="{FF2B5EF4-FFF2-40B4-BE49-F238E27FC236}">
                <a16:creationId xmlns:a16="http://schemas.microsoft.com/office/drawing/2014/main" id="{84BBF8DF-E0E8-45AC-B39A-472033EE4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572" y="6431946"/>
            <a:ext cx="344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5" name="Rectangle 210">
            <a:extLst>
              <a:ext uri="{FF2B5EF4-FFF2-40B4-BE49-F238E27FC236}">
                <a16:creationId xmlns:a16="http://schemas.microsoft.com/office/drawing/2014/main" id="{092E2D78-C5A2-4A70-B3D2-D5948727C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2272" y="6431946"/>
            <a:ext cx="90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6" name="Rectangle 211">
            <a:extLst>
              <a:ext uri="{FF2B5EF4-FFF2-40B4-BE49-F238E27FC236}">
                <a16:creationId xmlns:a16="http://schemas.microsoft.com/office/drawing/2014/main" id="{66F316CC-113C-46F9-9F46-A308065BF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1959" y="6431946"/>
            <a:ext cx="3127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7" name="Freeform 212">
            <a:extLst>
              <a:ext uri="{FF2B5EF4-FFF2-40B4-BE49-F238E27FC236}">
                <a16:creationId xmlns:a16="http://schemas.microsoft.com/office/drawing/2014/main" id="{4C448036-9B12-4450-9744-FB19A31B6B94}"/>
              </a:ext>
            </a:extLst>
          </p:cNvPr>
          <p:cNvSpPr>
            <a:spLocks noEditPoints="1"/>
          </p:cNvSpPr>
          <p:nvPr/>
        </p:nvSpPr>
        <p:spPr bwMode="auto">
          <a:xfrm>
            <a:off x="1651197" y="6408133"/>
            <a:ext cx="111125" cy="150812"/>
          </a:xfrm>
          <a:custGeom>
            <a:avLst/>
            <a:gdLst>
              <a:gd name="T0" fmla="*/ 39 w 70"/>
              <a:gd name="T1" fmla="*/ 0 h 95"/>
              <a:gd name="T2" fmla="*/ 70 w 70"/>
              <a:gd name="T3" fmla="*/ 31 h 95"/>
              <a:gd name="T4" fmla="*/ 70 w 70"/>
              <a:gd name="T5" fmla="*/ 95 h 95"/>
              <a:gd name="T6" fmla="*/ 0 w 70"/>
              <a:gd name="T7" fmla="*/ 95 h 95"/>
              <a:gd name="T8" fmla="*/ 0 w 70"/>
              <a:gd name="T9" fmla="*/ 0 h 95"/>
              <a:gd name="T10" fmla="*/ 39 w 70"/>
              <a:gd name="T11" fmla="*/ 0 h 95"/>
              <a:gd name="T12" fmla="*/ 5 w 70"/>
              <a:gd name="T13" fmla="*/ 89 h 95"/>
              <a:gd name="T14" fmla="*/ 64 w 70"/>
              <a:gd name="T15" fmla="*/ 89 h 95"/>
              <a:gd name="T16" fmla="*/ 64 w 70"/>
              <a:gd name="T17" fmla="*/ 35 h 95"/>
              <a:gd name="T18" fmla="*/ 35 w 70"/>
              <a:gd name="T19" fmla="*/ 35 h 95"/>
              <a:gd name="T20" fmla="*/ 35 w 70"/>
              <a:gd name="T21" fmla="*/ 6 h 95"/>
              <a:gd name="T22" fmla="*/ 5 w 70"/>
              <a:gd name="T23" fmla="*/ 6 h 95"/>
              <a:gd name="T24" fmla="*/ 5 w 70"/>
              <a:gd name="T25" fmla="*/ 89 h 95"/>
              <a:gd name="T26" fmla="*/ 41 w 70"/>
              <a:gd name="T27" fmla="*/ 10 h 95"/>
              <a:gd name="T28" fmla="*/ 41 w 70"/>
              <a:gd name="T29" fmla="*/ 29 h 95"/>
              <a:gd name="T30" fmla="*/ 60 w 70"/>
              <a:gd name="T31" fmla="*/ 29 h 95"/>
              <a:gd name="T32" fmla="*/ 41 w 70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5">
                <a:moveTo>
                  <a:pt x="39" y="0"/>
                </a:moveTo>
                <a:lnTo>
                  <a:pt x="70" y="31"/>
                </a:lnTo>
                <a:lnTo>
                  <a:pt x="70" y="95"/>
                </a:lnTo>
                <a:lnTo>
                  <a:pt x="0" y="95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5" y="89"/>
                </a:moveTo>
                <a:lnTo>
                  <a:pt x="64" y="89"/>
                </a:lnTo>
                <a:lnTo>
                  <a:pt x="64" y="35"/>
                </a:lnTo>
                <a:lnTo>
                  <a:pt x="35" y="35"/>
                </a:lnTo>
                <a:lnTo>
                  <a:pt x="35" y="6"/>
                </a:lnTo>
                <a:lnTo>
                  <a:pt x="5" y="6"/>
                </a:lnTo>
                <a:lnTo>
                  <a:pt x="5" y="89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Rectangle 213">
            <a:extLst>
              <a:ext uri="{FF2B5EF4-FFF2-40B4-BE49-F238E27FC236}">
                <a16:creationId xmlns:a16="http://schemas.microsoft.com/office/drawing/2014/main" id="{9A448F2B-7B70-4E7D-9902-A35EAA51F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6934" y="6376383"/>
            <a:ext cx="54927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Freeform 214">
            <a:extLst>
              <a:ext uri="{FF2B5EF4-FFF2-40B4-BE49-F238E27FC236}">
                <a16:creationId xmlns:a16="http://schemas.microsoft.com/office/drawing/2014/main" id="{047D6D54-2FA7-461D-AB3E-FF911CE66A81}"/>
              </a:ext>
            </a:extLst>
          </p:cNvPr>
          <p:cNvSpPr>
            <a:spLocks noEditPoints="1"/>
          </p:cNvSpPr>
          <p:nvPr/>
        </p:nvSpPr>
        <p:spPr bwMode="auto">
          <a:xfrm>
            <a:off x="1835347" y="6374796"/>
            <a:ext cx="552450" cy="215900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0" name="Rectangle 215">
            <a:extLst>
              <a:ext uri="{FF2B5EF4-FFF2-40B4-BE49-F238E27FC236}">
                <a16:creationId xmlns:a16="http://schemas.microsoft.com/office/drawing/2014/main" id="{C878A3D5-DDA2-43D7-8982-8916CC3D6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5672" y="6431946"/>
            <a:ext cx="2222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1" name="Rectangle 216">
            <a:extLst>
              <a:ext uri="{FF2B5EF4-FFF2-40B4-BE49-F238E27FC236}">
                <a16:creationId xmlns:a16="http://schemas.microsoft.com/office/drawing/2014/main" id="{B3FA96C2-0066-4394-97A6-7999C2D65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2834" y="6431946"/>
            <a:ext cx="2730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2" name="Freeform 217">
            <a:extLst>
              <a:ext uri="{FF2B5EF4-FFF2-40B4-BE49-F238E27FC236}">
                <a16:creationId xmlns:a16="http://schemas.microsoft.com/office/drawing/2014/main" id="{4029A2D4-B652-4B98-94B1-6AE157CF0391}"/>
              </a:ext>
            </a:extLst>
          </p:cNvPr>
          <p:cNvSpPr>
            <a:spLocks noEditPoints="1"/>
          </p:cNvSpPr>
          <p:nvPr/>
        </p:nvSpPr>
        <p:spPr bwMode="auto">
          <a:xfrm>
            <a:off x="2251272" y="6408133"/>
            <a:ext cx="122237" cy="150812"/>
          </a:xfrm>
          <a:custGeom>
            <a:avLst/>
            <a:gdLst>
              <a:gd name="T0" fmla="*/ 43 w 77"/>
              <a:gd name="T1" fmla="*/ 0 h 95"/>
              <a:gd name="T2" fmla="*/ 77 w 77"/>
              <a:gd name="T3" fmla="*/ 31 h 95"/>
              <a:gd name="T4" fmla="*/ 77 w 77"/>
              <a:gd name="T5" fmla="*/ 95 h 95"/>
              <a:gd name="T6" fmla="*/ 0 w 77"/>
              <a:gd name="T7" fmla="*/ 95 h 95"/>
              <a:gd name="T8" fmla="*/ 0 w 77"/>
              <a:gd name="T9" fmla="*/ 0 h 95"/>
              <a:gd name="T10" fmla="*/ 43 w 77"/>
              <a:gd name="T11" fmla="*/ 0 h 95"/>
              <a:gd name="T12" fmla="*/ 6 w 77"/>
              <a:gd name="T13" fmla="*/ 89 h 95"/>
              <a:gd name="T14" fmla="*/ 71 w 77"/>
              <a:gd name="T15" fmla="*/ 89 h 95"/>
              <a:gd name="T16" fmla="*/ 71 w 77"/>
              <a:gd name="T17" fmla="*/ 35 h 95"/>
              <a:gd name="T18" fmla="*/ 38 w 77"/>
              <a:gd name="T19" fmla="*/ 35 h 95"/>
              <a:gd name="T20" fmla="*/ 38 w 77"/>
              <a:gd name="T21" fmla="*/ 6 h 95"/>
              <a:gd name="T22" fmla="*/ 6 w 77"/>
              <a:gd name="T23" fmla="*/ 6 h 95"/>
              <a:gd name="T24" fmla="*/ 6 w 77"/>
              <a:gd name="T25" fmla="*/ 89 h 95"/>
              <a:gd name="T26" fmla="*/ 45 w 77"/>
              <a:gd name="T27" fmla="*/ 10 h 95"/>
              <a:gd name="T28" fmla="*/ 45 w 77"/>
              <a:gd name="T29" fmla="*/ 29 h 95"/>
              <a:gd name="T30" fmla="*/ 66 w 77"/>
              <a:gd name="T31" fmla="*/ 29 h 95"/>
              <a:gd name="T32" fmla="*/ 45 w 77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7" h="95">
                <a:moveTo>
                  <a:pt x="43" y="0"/>
                </a:moveTo>
                <a:lnTo>
                  <a:pt x="77" y="31"/>
                </a:lnTo>
                <a:lnTo>
                  <a:pt x="77" y="95"/>
                </a:lnTo>
                <a:lnTo>
                  <a:pt x="0" y="95"/>
                </a:lnTo>
                <a:lnTo>
                  <a:pt x="0" y="0"/>
                </a:lnTo>
                <a:lnTo>
                  <a:pt x="43" y="0"/>
                </a:lnTo>
                <a:close/>
                <a:moveTo>
                  <a:pt x="6" y="89"/>
                </a:moveTo>
                <a:lnTo>
                  <a:pt x="71" y="89"/>
                </a:lnTo>
                <a:lnTo>
                  <a:pt x="71" y="35"/>
                </a:lnTo>
                <a:lnTo>
                  <a:pt x="38" y="35"/>
                </a:lnTo>
                <a:lnTo>
                  <a:pt x="38" y="6"/>
                </a:lnTo>
                <a:lnTo>
                  <a:pt x="6" y="6"/>
                </a:lnTo>
                <a:lnTo>
                  <a:pt x="6" y="89"/>
                </a:lnTo>
                <a:close/>
                <a:moveTo>
                  <a:pt x="45" y="10"/>
                </a:moveTo>
                <a:lnTo>
                  <a:pt x="45" y="29"/>
                </a:lnTo>
                <a:lnTo>
                  <a:pt x="66" y="29"/>
                </a:lnTo>
                <a:lnTo>
                  <a:pt x="45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3" name="Rectangle 218">
            <a:extLst>
              <a:ext uri="{FF2B5EF4-FFF2-40B4-BE49-F238E27FC236}">
                <a16:creationId xmlns:a16="http://schemas.microsoft.com/office/drawing/2014/main" id="{A09DFD96-7F9B-4C8B-A90D-0D06AB120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7647" y="6376383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4" name="Freeform 219">
            <a:extLst>
              <a:ext uri="{FF2B5EF4-FFF2-40B4-BE49-F238E27FC236}">
                <a16:creationId xmlns:a16="http://schemas.microsoft.com/office/drawing/2014/main" id="{60056D45-CCAC-4A9C-9A83-3D0F8B6E792F}"/>
              </a:ext>
            </a:extLst>
          </p:cNvPr>
          <p:cNvSpPr>
            <a:spLocks noEditPoints="1"/>
          </p:cNvSpPr>
          <p:nvPr/>
        </p:nvSpPr>
        <p:spPr bwMode="auto">
          <a:xfrm>
            <a:off x="2456059" y="6374796"/>
            <a:ext cx="747712" cy="21590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5" name="Rectangle 220">
            <a:extLst>
              <a:ext uri="{FF2B5EF4-FFF2-40B4-BE49-F238E27FC236}">
                <a16:creationId xmlns:a16="http://schemas.microsoft.com/office/drawing/2014/main" id="{421BA6BF-5075-44DF-BBBA-19E6934FA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384" y="6431946"/>
            <a:ext cx="6175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6" name="Freeform 221">
            <a:extLst>
              <a:ext uri="{FF2B5EF4-FFF2-40B4-BE49-F238E27FC236}">
                <a16:creationId xmlns:a16="http://schemas.microsoft.com/office/drawing/2014/main" id="{074B1872-8E98-4071-A161-C14E37DE5278}"/>
              </a:ext>
            </a:extLst>
          </p:cNvPr>
          <p:cNvSpPr>
            <a:spLocks noEditPoints="1"/>
          </p:cNvSpPr>
          <p:nvPr/>
        </p:nvSpPr>
        <p:spPr bwMode="auto">
          <a:xfrm>
            <a:off x="3072009" y="6408133"/>
            <a:ext cx="112712" cy="150812"/>
          </a:xfrm>
          <a:custGeom>
            <a:avLst/>
            <a:gdLst>
              <a:gd name="T0" fmla="*/ 40 w 71"/>
              <a:gd name="T1" fmla="*/ 0 h 95"/>
              <a:gd name="T2" fmla="*/ 71 w 71"/>
              <a:gd name="T3" fmla="*/ 31 h 95"/>
              <a:gd name="T4" fmla="*/ 71 w 71"/>
              <a:gd name="T5" fmla="*/ 95 h 95"/>
              <a:gd name="T6" fmla="*/ 0 w 71"/>
              <a:gd name="T7" fmla="*/ 95 h 95"/>
              <a:gd name="T8" fmla="*/ 0 w 71"/>
              <a:gd name="T9" fmla="*/ 0 h 95"/>
              <a:gd name="T10" fmla="*/ 40 w 71"/>
              <a:gd name="T11" fmla="*/ 0 h 95"/>
              <a:gd name="T12" fmla="*/ 6 w 71"/>
              <a:gd name="T13" fmla="*/ 89 h 95"/>
              <a:gd name="T14" fmla="*/ 65 w 71"/>
              <a:gd name="T15" fmla="*/ 89 h 95"/>
              <a:gd name="T16" fmla="*/ 65 w 71"/>
              <a:gd name="T17" fmla="*/ 35 h 95"/>
              <a:gd name="T18" fmla="*/ 36 w 71"/>
              <a:gd name="T19" fmla="*/ 35 h 95"/>
              <a:gd name="T20" fmla="*/ 36 w 71"/>
              <a:gd name="T21" fmla="*/ 6 h 95"/>
              <a:gd name="T22" fmla="*/ 6 w 71"/>
              <a:gd name="T23" fmla="*/ 6 h 95"/>
              <a:gd name="T24" fmla="*/ 6 w 71"/>
              <a:gd name="T25" fmla="*/ 89 h 95"/>
              <a:gd name="T26" fmla="*/ 42 w 71"/>
              <a:gd name="T27" fmla="*/ 10 h 95"/>
              <a:gd name="T28" fmla="*/ 42 w 71"/>
              <a:gd name="T29" fmla="*/ 29 h 95"/>
              <a:gd name="T30" fmla="*/ 61 w 71"/>
              <a:gd name="T31" fmla="*/ 29 h 95"/>
              <a:gd name="T32" fmla="*/ 42 w 71"/>
              <a:gd name="T33" fmla="*/ 1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1" h="95">
                <a:moveTo>
                  <a:pt x="40" y="0"/>
                </a:moveTo>
                <a:lnTo>
                  <a:pt x="71" y="31"/>
                </a:lnTo>
                <a:lnTo>
                  <a:pt x="71" y="95"/>
                </a:lnTo>
                <a:lnTo>
                  <a:pt x="0" y="95"/>
                </a:lnTo>
                <a:lnTo>
                  <a:pt x="0" y="0"/>
                </a:lnTo>
                <a:lnTo>
                  <a:pt x="40" y="0"/>
                </a:lnTo>
                <a:close/>
                <a:moveTo>
                  <a:pt x="6" y="89"/>
                </a:moveTo>
                <a:lnTo>
                  <a:pt x="65" y="89"/>
                </a:lnTo>
                <a:lnTo>
                  <a:pt x="65" y="35"/>
                </a:lnTo>
                <a:lnTo>
                  <a:pt x="36" y="35"/>
                </a:lnTo>
                <a:lnTo>
                  <a:pt x="36" y="6"/>
                </a:lnTo>
                <a:lnTo>
                  <a:pt x="6" y="6"/>
                </a:lnTo>
                <a:lnTo>
                  <a:pt x="6" y="89"/>
                </a:lnTo>
                <a:close/>
                <a:moveTo>
                  <a:pt x="42" y="10"/>
                </a:moveTo>
                <a:lnTo>
                  <a:pt x="42" y="29"/>
                </a:lnTo>
                <a:lnTo>
                  <a:pt x="61" y="29"/>
                </a:lnTo>
                <a:lnTo>
                  <a:pt x="42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Rectangle 222">
            <a:extLst>
              <a:ext uri="{FF2B5EF4-FFF2-40B4-BE49-F238E27FC236}">
                <a16:creationId xmlns:a16="http://schemas.microsoft.com/office/drawing/2014/main" id="{A8FBD934-0AC3-428D-9C64-4D8E38A6B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04" y="5336571"/>
            <a:ext cx="1108075" cy="85407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223">
            <a:extLst>
              <a:ext uri="{FF2B5EF4-FFF2-40B4-BE49-F238E27FC236}">
                <a16:creationId xmlns:a16="http://schemas.microsoft.com/office/drawing/2014/main" id="{EA9DA2D0-8797-4212-800C-BAB709312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704" y="5336571"/>
            <a:ext cx="1108075" cy="854075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Rectangle 224">
            <a:extLst>
              <a:ext uri="{FF2B5EF4-FFF2-40B4-BE49-F238E27FC236}">
                <a16:creationId xmlns:a16="http://schemas.microsoft.com/office/drawing/2014/main" id="{1E09C99B-B6F9-4E6E-AE35-961FA3957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754" y="5388958"/>
            <a:ext cx="40481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0" name="Rectangle 225">
            <a:extLst>
              <a:ext uri="{FF2B5EF4-FFF2-40B4-BE49-F238E27FC236}">
                <a16:creationId xmlns:a16="http://schemas.microsoft.com/office/drawing/2014/main" id="{DDA409FD-7DBB-4286-8CCA-02757262E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1703" y="5339746"/>
            <a:ext cx="1937643" cy="852487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Rectangle 226">
            <a:extLst>
              <a:ext uri="{FF2B5EF4-FFF2-40B4-BE49-F238E27FC236}">
                <a16:creationId xmlns:a16="http://schemas.microsoft.com/office/drawing/2014/main" id="{0C48DB69-DF23-4831-8E62-7C31AFF29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2178" y="5339746"/>
            <a:ext cx="1947168" cy="852487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227">
            <a:extLst>
              <a:ext uri="{FF2B5EF4-FFF2-40B4-BE49-F238E27FC236}">
                <a16:creationId xmlns:a16="http://schemas.microsoft.com/office/drawing/2014/main" id="{78D9B4D1-DDCB-4D55-BA8F-8A61CA38D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5097" y="5390546"/>
            <a:ext cx="67786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3" name="Rectangle 228">
            <a:extLst>
              <a:ext uri="{FF2B5EF4-FFF2-40B4-BE49-F238E27FC236}">
                <a16:creationId xmlns:a16="http://schemas.microsoft.com/office/drawing/2014/main" id="{80D20E8A-9111-4E7B-9DB7-E8FE3CB3F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9372" y="5142896"/>
            <a:ext cx="612775" cy="53816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Rectangle 229">
            <a:extLst>
              <a:ext uri="{FF2B5EF4-FFF2-40B4-BE49-F238E27FC236}">
                <a16:creationId xmlns:a16="http://schemas.microsoft.com/office/drawing/2014/main" id="{FA4A3F61-D9D8-479F-A496-AC9DF335B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9372" y="5142896"/>
            <a:ext cx="612775" cy="53816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Rectangle 230">
            <a:extLst>
              <a:ext uri="{FF2B5EF4-FFF2-40B4-BE49-F238E27FC236}">
                <a16:creationId xmlns:a16="http://schemas.microsoft.com/office/drawing/2014/main" id="{F0861533-8749-479E-B2CD-18C3A2F97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0184" y="5192108"/>
            <a:ext cx="414337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6" name="Rectangle 231">
            <a:extLst>
              <a:ext uri="{FF2B5EF4-FFF2-40B4-BE49-F238E27FC236}">
                <a16:creationId xmlns:a16="http://schemas.microsoft.com/office/drawing/2014/main" id="{48C27DF0-427E-4398-BB3B-BC0AA903B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197" y="5766783"/>
            <a:ext cx="612775" cy="538162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Rectangle 232">
            <a:extLst>
              <a:ext uri="{FF2B5EF4-FFF2-40B4-BE49-F238E27FC236}">
                <a16:creationId xmlns:a16="http://schemas.microsoft.com/office/drawing/2014/main" id="{D9883F6D-5D1B-4591-9110-A83197088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197" y="5766783"/>
            <a:ext cx="612775" cy="538162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Rectangle 233">
            <a:extLst>
              <a:ext uri="{FF2B5EF4-FFF2-40B4-BE49-F238E27FC236}">
                <a16:creationId xmlns:a16="http://schemas.microsoft.com/office/drawing/2014/main" id="{AE163C7F-5C45-4107-B088-38EB1FFF5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884" y="5819171"/>
            <a:ext cx="3746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89" name="Freeform 234">
            <a:extLst>
              <a:ext uri="{FF2B5EF4-FFF2-40B4-BE49-F238E27FC236}">
                <a16:creationId xmlns:a16="http://schemas.microsoft.com/office/drawing/2014/main" id="{D86E7ECA-7BAD-4B83-B783-906DADF1560E}"/>
              </a:ext>
            </a:extLst>
          </p:cNvPr>
          <p:cNvSpPr>
            <a:spLocks/>
          </p:cNvSpPr>
          <p:nvPr/>
        </p:nvSpPr>
        <p:spPr bwMode="auto">
          <a:xfrm>
            <a:off x="197741" y="5598508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Freeform 235">
            <a:extLst>
              <a:ext uri="{FF2B5EF4-FFF2-40B4-BE49-F238E27FC236}">
                <a16:creationId xmlns:a16="http://schemas.microsoft.com/office/drawing/2014/main" id="{2F705CD3-AF04-4164-94ED-0C7AC444C728}"/>
              </a:ext>
            </a:extLst>
          </p:cNvPr>
          <p:cNvSpPr>
            <a:spLocks/>
          </p:cNvSpPr>
          <p:nvPr/>
        </p:nvSpPr>
        <p:spPr bwMode="auto">
          <a:xfrm>
            <a:off x="197741" y="5598508"/>
            <a:ext cx="457200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Rectangle 236">
            <a:extLst>
              <a:ext uri="{FF2B5EF4-FFF2-40B4-BE49-F238E27FC236}">
                <a16:creationId xmlns:a16="http://schemas.microsoft.com/office/drawing/2014/main" id="{F4A17E71-446C-4568-A316-38FCEA1E4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754" y="5649308"/>
            <a:ext cx="34448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2" name="Freeform 238">
            <a:extLst>
              <a:ext uri="{FF2B5EF4-FFF2-40B4-BE49-F238E27FC236}">
                <a16:creationId xmlns:a16="http://schemas.microsoft.com/office/drawing/2014/main" id="{B218A250-7D0E-4303-B5B7-524839AB2912}"/>
              </a:ext>
            </a:extLst>
          </p:cNvPr>
          <p:cNvSpPr>
            <a:spLocks/>
          </p:cNvSpPr>
          <p:nvPr/>
        </p:nvSpPr>
        <p:spPr bwMode="auto">
          <a:xfrm>
            <a:off x="754954" y="5598508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Freeform 240">
            <a:extLst>
              <a:ext uri="{FF2B5EF4-FFF2-40B4-BE49-F238E27FC236}">
                <a16:creationId xmlns:a16="http://schemas.microsoft.com/office/drawing/2014/main" id="{B00447EE-3A37-4ED8-9132-D4E503DDB3B2}"/>
              </a:ext>
            </a:extLst>
          </p:cNvPr>
          <p:cNvSpPr>
            <a:spLocks/>
          </p:cNvSpPr>
          <p:nvPr/>
        </p:nvSpPr>
        <p:spPr bwMode="auto">
          <a:xfrm>
            <a:off x="2292547" y="5523896"/>
            <a:ext cx="955675" cy="531812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Freeform 241">
            <a:extLst>
              <a:ext uri="{FF2B5EF4-FFF2-40B4-BE49-F238E27FC236}">
                <a16:creationId xmlns:a16="http://schemas.microsoft.com/office/drawing/2014/main" id="{82C56D72-D6F4-43EF-9FB9-3208644CAF6B}"/>
              </a:ext>
            </a:extLst>
          </p:cNvPr>
          <p:cNvSpPr>
            <a:spLocks/>
          </p:cNvSpPr>
          <p:nvPr/>
        </p:nvSpPr>
        <p:spPr bwMode="auto">
          <a:xfrm>
            <a:off x="2292547" y="5523896"/>
            <a:ext cx="955675" cy="531812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ectangle 242">
            <a:extLst>
              <a:ext uri="{FF2B5EF4-FFF2-40B4-BE49-F238E27FC236}">
                <a16:creationId xmlns:a16="http://schemas.microsoft.com/office/drawing/2014/main" id="{FDDD33A1-05EF-420F-BC6B-B9241F77E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809" y="5576283"/>
            <a:ext cx="4143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6" name="Freeform 243">
            <a:extLst>
              <a:ext uri="{FF2B5EF4-FFF2-40B4-BE49-F238E27FC236}">
                <a16:creationId xmlns:a16="http://schemas.microsoft.com/office/drawing/2014/main" id="{10D5E04D-4722-4B06-938B-EBF6742D2D85}"/>
              </a:ext>
            </a:extLst>
          </p:cNvPr>
          <p:cNvSpPr>
            <a:spLocks/>
          </p:cNvSpPr>
          <p:nvPr/>
        </p:nvSpPr>
        <p:spPr bwMode="auto">
          <a:xfrm>
            <a:off x="2378272" y="5682646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Freeform 244">
            <a:extLst>
              <a:ext uri="{FF2B5EF4-FFF2-40B4-BE49-F238E27FC236}">
                <a16:creationId xmlns:a16="http://schemas.microsoft.com/office/drawing/2014/main" id="{D86514A4-38B2-4276-A747-1C98E6A2ADC9}"/>
              </a:ext>
            </a:extLst>
          </p:cNvPr>
          <p:cNvSpPr>
            <a:spLocks/>
          </p:cNvSpPr>
          <p:nvPr/>
        </p:nvSpPr>
        <p:spPr bwMode="auto">
          <a:xfrm>
            <a:off x="2378272" y="5682646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ectangle 245">
            <a:extLst>
              <a:ext uri="{FF2B5EF4-FFF2-40B4-BE49-F238E27FC236}">
                <a16:creationId xmlns:a16="http://schemas.microsoft.com/office/drawing/2014/main" id="{54A35D0C-8F23-44C0-9465-1E43BFA7F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6222" y="5703283"/>
            <a:ext cx="69850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9" name="Freeform 246">
            <a:extLst>
              <a:ext uri="{FF2B5EF4-FFF2-40B4-BE49-F238E27FC236}">
                <a16:creationId xmlns:a16="http://schemas.microsoft.com/office/drawing/2014/main" id="{4DB0FB9E-4CD9-4ADF-B3C0-F0A8184064C6}"/>
              </a:ext>
            </a:extLst>
          </p:cNvPr>
          <p:cNvSpPr>
            <a:spLocks/>
          </p:cNvSpPr>
          <p:nvPr/>
        </p:nvSpPr>
        <p:spPr bwMode="auto">
          <a:xfrm>
            <a:off x="2378272" y="5860446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Freeform 247">
            <a:extLst>
              <a:ext uri="{FF2B5EF4-FFF2-40B4-BE49-F238E27FC236}">
                <a16:creationId xmlns:a16="http://schemas.microsoft.com/office/drawing/2014/main" id="{F66794A1-6AEB-4E26-AAD7-9AC048ADB8C7}"/>
              </a:ext>
            </a:extLst>
          </p:cNvPr>
          <p:cNvSpPr>
            <a:spLocks/>
          </p:cNvSpPr>
          <p:nvPr/>
        </p:nvSpPr>
        <p:spPr bwMode="auto">
          <a:xfrm>
            <a:off x="2378272" y="5860446"/>
            <a:ext cx="784225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Rectangle 248">
            <a:extLst>
              <a:ext uri="{FF2B5EF4-FFF2-40B4-BE49-F238E27FC236}">
                <a16:creationId xmlns:a16="http://schemas.microsoft.com/office/drawing/2014/main" id="{0434AA61-C7BE-4F78-BC02-53AF49CCD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8284" y="5881083"/>
            <a:ext cx="7191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2" name="Freeform 249">
            <a:extLst>
              <a:ext uri="{FF2B5EF4-FFF2-40B4-BE49-F238E27FC236}">
                <a16:creationId xmlns:a16="http://schemas.microsoft.com/office/drawing/2014/main" id="{B9EA3AB4-2E1D-4AFE-9C95-97773F973376}"/>
              </a:ext>
            </a:extLst>
          </p:cNvPr>
          <p:cNvSpPr>
            <a:spLocks/>
          </p:cNvSpPr>
          <p:nvPr/>
        </p:nvSpPr>
        <p:spPr bwMode="auto">
          <a:xfrm>
            <a:off x="3713359" y="5334983"/>
            <a:ext cx="306387" cy="268287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250">
            <a:extLst>
              <a:ext uri="{FF2B5EF4-FFF2-40B4-BE49-F238E27FC236}">
                <a16:creationId xmlns:a16="http://schemas.microsoft.com/office/drawing/2014/main" id="{F98006BA-4530-4205-B0E4-79D4455598B9}"/>
              </a:ext>
            </a:extLst>
          </p:cNvPr>
          <p:cNvSpPr>
            <a:spLocks/>
          </p:cNvSpPr>
          <p:nvPr/>
        </p:nvSpPr>
        <p:spPr bwMode="auto">
          <a:xfrm>
            <a:off x="3713359" y="5334983"/>
            <a:ext cx="304800" cy="268287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251">
            <a:extLst>
              <a:ext uri="{FF2B5EF4-FFF2-40B4-BE49-F238E27FC236}">
                <a16:creationId xmlns:a16="http://schemas.microsoft.com/office/drawing/2014/main" id="{7F47EB9F-5A29-4D37-87E4-65D86FE26A07}"/>
              </a:ext>
            </a:extLst>
          </p:cNvPr>
          <p:cNvSpPr>
            <a:spLocks/>
          </p:cNvSpPr>
          <p:nvPr/>
        </p:nvSpPr>
        <p:spPr bwMode="auto">
          <a:xfrm>
            <a:off x="3713359" y="5982683"/>
            <a:ext cx="306387" cy="268287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252">
            <a:extLst>
              <a:ext uri="{FF2B5EF4-FFF2-40B4-BE49-F238E27FC236}">
                <a16:creationId xmlns:a16="http://schemas.microsoft.com/office/drawing/2014/main" id="{C2348075-CBFD-405C-818C-988A072D85D5}"/>
              </a:ext>
            </a:extLst>
          </p:cNvPr>
          <p:cNvSpPr>
            <a:spLocks/>
          </p:cNvSpPr>
          <p:nvPr/>
        </p:nvSpPr>
        <p:spPr bwMode="auto">
          <a:xfrm>
            <a:off x="3713359" y="5982683"/>
            <a:ext cx="304800" cy="268287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Line 253">
            <a:extLst>
              <a:ext uri="{FF2B5EF4-FFF2-40B4-BE49-F238E27FC236}">
                <a16:creationId xmlns:a16="http://schemas.microsoft.com/office/drawing/2014/main" id="{2D6912F5-85DB-48BE-8CAE-0E5EDB704CDC}"/>
              </a:ext>
            </a:extLst>
          </p:cNvPr>
          <p:cNvSpPr>
            <a:spLocks noChangeShapeType="1"/>
          </p:cNvSpPr>
          <p:nvPr/>
        </p:nvSpPr>
        <p:spPr bwMode="auto">
          <a:xfrm>
            <a:off x="654941" y="5789008"/>
            <a:ext cx="53975" cy="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254">
            <a:extLst>
              <a:ext uri="{FF2B5EF4-FFF2-40B4-BE49-F238E27FC236}">
                <a16:creationId xmlns:a16="http://schemas.microsoft.com/office/drawing/2014/main" id="{269EDB37-8AE7-4136-A7DD-D919EE9DF590}"/>
              </a:ext>
            </a:extLst>
          </p:cNvPr>
          <p:cNvSpPr>
            <a:spLocks/>
          </p:cNvSpPr>
          <p:nvPr/>
        </p:nvSpPr>
        <p:spPr bwMode="auto">
          <a:xfrm>
            <a:off x="702566" y="5763608"/>
            <a:ext cx="52387" cy="52387"/>
          </a:xfrm>
          <a:custGeom>
            <a:avLst/>
            <a:gdLst>
              <a:gd name="T0" fmla="*/ 0 w 33"/>
              <a:gd name="T1" fmla="*/ 0 h 33"/>
              <a:gd name="T2" fmla="*/ 33 w 33"/>
              <a:gd name="T3" fmla="*/ 16 h 33"/>
              <a:gd name="T4" fmla="*/ 0 w 33"/>
              <a:gd name="T5" fmla="*/ 33 h 33"/>
              <a:gd name="T6" fmla="*/ 0 w 33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3">
                <a:moveTo>
                  <a:pt x="0" y="0"/>
                </a:moveTo>
                <a:lnTo>
                  <a:pt x="33" y="16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255">
            <a:extLst>
              <a:ext uri="{FF2B5EF4-FFF2-40B4-BE49-F238E27FC236}">
                <a16:creationId xmlns:a16="http://schemas.microsoft.com/office/drawing/2014/main" id="{9C169CD2-32B5-4AC9-BF67-9110F96897DE}"/>
              </a:ext>
            </a:extLst>
          </p:cNvPr>
          <p:cNvSpPr>
            <a:spLocks noEditPoints="1"/>
          </p:cNvSpPr>
          <p:nvPr/>
        </p:nvSpPr>
        <p:spPr bwMode="auto">
          <a:xfrm>
            <a:off x="1005778" y="5792184"/>
            <a:ext cx="508000" cy="7937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256">
            <a:extLst>
              <a:ext uri="{FF2B5EF4-FFF2-40B4-BE49-F238E27FC236}">
                <a16:creationId xmlns:a16="http://schemas.microsoft.com/office/drawing/2014/main" id="{16754B0A-B48B-423D-AC28-05DB39F2EAFA}"/>
              </a:ext>
            </a:extLst>
          </p:cNvPr>
          <p:cNvSpPr>
            <a:spLocks/>
          </p:cNvSpPr>
          <p:nvPr/>
        </p:nvSpPr>
        <p:spPr bwMode="auto">
          <a:xfrm>
            <a:off x="1479972" y="5773134"/>
            <a:ext cx="52387" cy="52387"/>
          </a:xfrm>
          <a:custGeom>
            <a:avLst/>
            <a:gdLst>
              <a:gd name="T0" fmla="*/ 0 w 33"/>
              <a:gd name="T1" fmla="*/ 0 h 33"/>
              <a:gd name="T2" fmla="*/ 33 w 33"/>
              <a:gd name="T3" fmla="*/ 16 h 33"/>
              <a:gd name="T4" fmla="*/ 0 w 33"/>
              <a:gd name="T5" fmla="*/ 33 h 33"/>
              <a:gd name="T6" fmla="*/ 0 w 33"/>
              <a:gd name="T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3">
                <a:moveTo>
                  <a:pt x="0" y="0"/>
                </a:moveTo>
                <a:lnTo>
                  <a:pt x="33" y="16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257">
            <a:extLst>
              <a:ext uri="{FF2B5EF4-FFF2-40B4-BE49-F238E27FC236}">
                <a16:creationId xmlns:a16="http://schemas.microsoft.com/office/drawing/2014/main" id="{5D5B07C2-DF11-40AD-B0A1-858A22B4E28B}"/>
              </a:ext>
            </a:extLst>
          </p:cNvPr>
          <p:cNvSpPr>
            <a:spLocks noEditPoints="1"/>
          </p:cNvSpPr>
          <p:nvPr/>
        </p:nvSpPr>
        <p:spPr bwMode="auto">
          <a:xfrm>
            <a:off x="3159322" y="5487383"/>
            <a:ext cx="517525" cy="269875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eeform 258">
            <a:extLst>
              <a:ext uri="{FF2B5EF4-FFF2-40B4-BE49-F238E27FC236}">
                <a16:creationId xmlns:a16="http://schemas.microsoft.com/office/drawing/2014/main" id="{1AAB1068-929F-4797-ACEB-FF7F20A40DE8}"/>
              </a:ext>
            </a:extLst>
          </p:cNvPr>
          <p:cNvSpPr>
            <a:spLocks/>
          </p:cNvSpPr>
          <p:nvPr/>
        </p:nvSpPr>
        <p:spPr bwMode="auto">
          <a:xfrm>
            <a:off x="3654622" y="5468333"/>
            <a:ext cx="58737" cy="47625"/>
          </a:xfrm>
          <a:custGeom>
            <a:avLst/>
            <a:gdLst>
              <a:gd name="T0" fmla="*/ 0 w 37"/>
              <a:gd name="T1" fmla="*/ 1 h 30"/>
              <a:gd name="T2" fmla="*/ 37 w 37"/>
              <a:gd name="T3" fmla="*/ 0 h 30"/>
              <a:gd name="T4" fmla="*/ 15 w 37"/>
              <a:gd name="T5" fmla="*/ 30 h 30"/>
              <a:gd name="T6" fmla="*/ 0 w 37"/>
              <a:gd name="T7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30">
                <a:moveTo>
                  <a:pt x="0" y="1"/>
                </a:moveTo>
                <a:lnTo>
                  <a:pt x="37" y="0"/>
                </a:lnTo>
                <a:lnTo>
                  <a:pt x="15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reeform 259">
            <a:extLst>
              <a:ext uri="{FF2B5EF4-FFF2-40B4-BE49-F238E27FC236}">
                <a16:creationId xmlns:a16="http://schemas.microsoft.com/office/drawing/2014/main" id="{AEAA82C0-BCAE-49DB-B9FA-0D105D84110A}"/>
              </a:ext>
            </a:extLst>
          </p:cNvPr>
          <p:cNvSpPr>
            <a:spLocks noEditPoints="1"/>
          </p:cNvSpPr>
          <p:nvPr/>
        </p:nvSpPr>
        <p:spPr bwMode="auto">
          <a:xfrm>
            <a:off x="3159322" y="5928708"/>
            <a:ext cx="512762" cy="176212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eeform 260">
            <a:extLst>
              <a:ext uri="{FF2B5EF4-FFF2-40B4-BE49-F238E27FC236}">
                <a16:creationId xmlns:a16="http://schemas.microsoft.com/office/drawing/2014/main" id="{75B1C724-2C82-4F33-AA98-E49EE2F473C0}"/>
              </a:ext>
            </a:extLst>
          </p:cNvPr>
          <p:cNvSpPr>
            <a:spLocks/>
          </p:cNvSpPr>
          <p:nvPr/>
        </p:nvSpPr>
        <p:spPr bwMode="auto">
          <a:xfrm>
            <a:off x="3654622" y="6074758"/>
            <a:ext cx="58737" cy="50800"/>
          </a:xfrm>
          <a:custGeom>
            <a:avLst/>
            <a:gdLst>
              <a:gd name="T0" fmla="*/ 11 w 37"/>
              <a:gd name="T1" fmla="*/ 0 h 32"/>
              <a:gd name="T2" fmla="*/ 37 w 37"/>
              <a:gd name="T3" fmla="*/ 26 h 32"/>
              <a:gd name="T4" fmla="*/ 0 w 37"/>
              <a:gd name="T5" fmla="*/ 32 h 32"/>
              <a:gd name="T6" fmla="*/ 11 w 37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32">
                <a:moveTo>
                  <a:pt x="11" y="0"/>
                </a:moveTo>
                <a:lnTo>
                  <a:pt x="37" y="26"/>
                </a:lnTo>
                <a:lnTo>
                  <a:pt x="0" y="3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reeform 262">
            <a:extLst>
              <a:ext uri="{FF2B5EF4-FFF2-40B4-BE49-F238E27FC236}">
                <a16:creationId xmlns:a16="http://schemas.microsoft.com/office/drawing/2014/main" id="{D00E0805-7163-4123-9B88-7B27ED9D5007}"/>
              </a:ext>
            </a:extLst>
          </p:cNvPr>
          <p:cNvSpPr>
            <a:spLocks noEditPoints="1"/>
          </p:cNvSpPr>
          <p:nvPr/>
        </p:nvSpPr>
        <p:spPr bwMode="auto">
          <a:xfrm>
            <a:off x="500259" y="6344633"/>
            <a:ext cx="3802062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Rectangle 263">
            <a:extLst>
              <a:ext uri="{FF2B5EF4-FFF2-40B4-BE49-F238E27FC236}">
                <a16:creationId xmlns:a16="http://schemas.microsoft.com/office/drawing/2014/main" id="{D053DF86-38B1-4D64-B5E8-A7F918861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597" y="6225571"/>
            <a:ext cx="36512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6" name="Rectangle 264">
            <a:extLst>
              <a:ext uri="{FF2B5EF4-FFF2-40B4-BE49-F238E27FC236}">
                <a16:creationId xmlns:a16="http://schemas.microsoft.com/office/drawing/2014/main" id="{81B9F0E1-D1BC-4851-BCCF-60AE24E02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197" y="6360508"/>
            <a:ext cx="4254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7" name="Rectangle 265">
            <a:extLst>
              <a:ext uri="{FF2B5EF4-FFF2-40B4-BE49-F238E27FC236}">
                <a16:creationId xmlns:a16="http://schemas.microsoft.com/office/drawing/2014/main" id="{CBE8D6CE-57F1-48E6-84AF-2561CD738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791" y="6074758"/>
            <a:ext cx="5159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8" name="Rectangle 266">
            <a:extLst>
              <a:ext uri="{FF2B5EF4-FFF2-40B4-BE49-F238E27FC236}">
                <a16:creationId xmlns:a16="http://schemas.microsoft.com/office/drawing/2014/main" id="{6B7FD281-E208-48E2-BBD8-1DA5965A6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066" y="6074758"/>
            <a:ext cx="404812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9" name="Rectangle 267">
            <a:extLst>
              <a:ext uri="{FF2B5EF4-FFF2-40B4-BE49-F238E27FC236}">
                <a16:creationId xmlns:a16="http://schemas.microsoft.com/office/drawing/2014/main" id="{3C24E2FE-FC2D-4F2B-9CFC-592D0028D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859" y="6074758"/>
            <a:ext cx="85090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0" name="Rectangle 268">
            <a:extLst>
              <a:ext uri="{FF2B5EF4-FFF2-40B4-BE49-F238E27FC236}">
                <a16:creationId xmlns:a16="http://schemas.microsoft.com/office/drawing/2014/main" id="{F1DD470D-33C7-4DB2-9CB3-2A3103426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6409" y="6074758"/>
            <a:ext cx="71437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1" name="Rectangle 269">
            <a:extLst>
              <a:ext uri="{FF2B5EF4-FFF2-40B4-BE49-F238E27FC236}">
                <a16:creationId xmlns:a16="http://schemas.microsoft.com/office/drawing/2014/main" id="{352569BF-6AF9-4C11-8CA1-7DB707BF6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5459" y="6074758"/>
            <a:ext cx="708025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2" name="Rectangle 274">
            <a:extLst>
              <a:ext uri="{FF2B5EF4-FFF2-40B4-BE49-F238E27FC236}">
                <a16:creationId xmlns:a16="http://schemas.microsoft.com/office/drawing/2014/main" id="{60940004-ACBE-4516-B369-3154FFFD8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7865" y="6389854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75">
            <a:extLst>
              <a:ext uri="{FF2B5EF4-FFF2-40B4-BE49-F238E27FC236}">
                <a16:creationId xmlns:a16="http://schemas.microsoft.com/office/drawing/2014/main" id="{1A0F1D4D-ACE3-4302-A333-CE5AE20DAFA9}"/>
              </a:ext>
            </a:extLst>
          </p:cNvPr>
          <p:cNvSpPr>
            <a:spLocks noEditPoints="1"/>
          </p:cNvSpPr>
          <p:nvPr/>
        </p:nvSpPr>
        <p:spPr bwMode="auto">
          <a:xfrm>
            <a:off x="5616278" y="6388267"/>
            <a:ext cx="750888" cy="215900"/>
          </a:xfrm>
          <a:custGeom>
            <a:avLst/>
            <a:gdLst>
              <a:gd name="T0" fmla="*/ 2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2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2 w 1183"/>
              <a:gd name="T13" fmla="*/ 340 h 340"/>
              <a:gd name="T14" fmla="*/ 77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1 w 1183"/>
              <a:gd name="T31" fmla="*/ 335 h 340"/>
              <a:gd name="T32" fmla="*/ 471 w 1183"/>
              <a:gd name="T33" fmla="*/ 335 h 340"/>
              <a:gd name="T34" fmla="*/ 530 w 1183"/>
              <a:gd name="T35" fmla="*/ 337 h 340"/>
              <a:gd name="T36" fmla="*/ 594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0 w 1183"/>
              <a:gd name="T53" fmla="*/ 340 h 340"/>
              <a:gd name="T54" fmla="*/ 1124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7 w 1183"/>
              <a:gd name="T63" fmla="*/ 211 h 340"/>
              <a:gd name="T64" fmla="*/ 1177 w 1183"/>
              <a:gd name="T65" fmla="*/ 185 h 340"/>
              <a:gd name="T66" fmla="*/ 1177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4 w 1183"/>
              <a:gd name="T79" fmla="*/ 5 h 340"/>
              <a:gd name="T80" fmla="*/ 994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4 w 1183"/>
              <a:gd name="T87" fmla="*/ 0 h 340"/>
              <a:gd name="T88" fmla="*/ 710 w 1183"/>
              <a:gd name="T89" fmla="*/ 2 h 340"/>
              <a:gd name="T90" fmla="*/ 651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7 w 1183"/>
              <a:gd name="T107" fmla="*/ 5 h 340"/>
              <a:gd name="T108" fmla="*/ 257 w 1183"/>
              <a:gd name="T109" fmla="*/ 5 h 340"/>
              <a:gd name="T110" fmla="*/ 198 w 1183"/>
              <a:gd name="T111" fmla="*/ 2 h 340"/>
              <a:gd name="T112" fmla="*/ 134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7" y="339"/>
                  <a:pt x="407" y="337"/>
                </a:cubicBezTo>
                <a:cubicBezTo>
                  <a:pt x="407" y="336"/>
                  <a:pt x="409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9" y="336"/>
                  <a:pt x="879" y="337"/>
                </a:cubicBezTo>
                <a:cubicBezTo>
                  <a:pt x="879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2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0" y="339"/>
                  <a:pt x="960" y="337"/>
                </a:cubicBezTo>
                <a:cubicBezTo>
                  <a:pt x="960" y="336"/>
                  <a:pt x="962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9" y="331"/>
                  <a:pt x="1180" y="331"/>
                </a:cubicBezTo>
                <a:cubicBezTo>
                  <a:pt x="1181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9" y="270"/>
                  <a:pt x="1180" y="270"/>
                </a:cubicBezTo>
                <a:cubicBezTo>
                  <a:pt x="1181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1" y="311"/>
                  <a:pt x="1180" y="311"/>
                </a:cubicBezTo>
                <a:cubicBezTo>
                  <a:pt x="1179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9" y="208"/>
                  <a:pt x="1180" y="208"/>
                </a:cubicBezTo>
                <a:cubicBezTo>
                  <a:pt x="1181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1" y="249"/>
                  <a:pt x="1180" y="249"/>
                </a:cubicBezTo>
                <a:cubicBezTo>
                  <a:pt x="1179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9" y="147"/>
                  <a:pt x="1180" y="147"/>
                </a:cubicBezTo>
                <a:cubicBezTo>
                  <a:pt x="1181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1" y="188"/>
                  <a:pt x="1180" y="188"/>
                </a:cubicBezTo>
                <a:cubicBezTo>
                  <a:pt x="1179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9" y="86"/>
                  <a:pt x="1180" y="86"/>
                </a:cubicBezTo>
                <a:cubicBezTo>
                  <a:pt x="1181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1" y="127"/>
                  <a:pt x="1180" y="127"/>
                </a:cubicBezTo>
                <a:cubicBezTo>
                  <a:pt x="1179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9" y="24"/>
                  <a:pt x="1180" y="24"/>
                </a:cubicBezTo>
                <a:cubicBezTo>
                  <a:pt x="1181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1" y="65"/>
                  <a:pt x="1180" y="65"/>
                </a:cubicBezTo>
                <a:cubicBezTo>
                  <a:pt x="1179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0" y="4"/>
                  <a:pt x="1140" y="2"/>
                </a:cubicBezTo>
                <a:cubicBezTo>
                  <a:pt x="1140" y="1"/>
                  <a:pt x="1142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7" y="4"/>
                  <a:pt x="1017" y="2"/>
                </a:cubicBezTo>
                <a:cubicBezTo>
                  <a:pt x="1017" y="1"/>
                  <a:pt x="1019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9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9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6" y="1"/>
                  <a:pt x="936" y="2"/>
                </a:cubicBezTo>
                <a:cubicBezTo>
                  <a:pt x="936" y="4"/>
                  <a:pt x="934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7" y="4"/>
                  <a:pt x="587" y="2"/>
                </a:cubicBezTo>
                <a:cubicBezTo>
                  <a:pt x="587" y="1"/>
                  <a:pt x="589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3" y="1"/>
                  <a:pt x="383" y="2"/>
                </a:cubicBezTo>
                <a:cubicBezTo>
                  <a:pt x="383" y="4"/>
                  <a:pt x="381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9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9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4" y="4"/>
                  <a:pt x="34" y="2"/>
                </a:cubicBezTo>
                <a:cubicBezTo>
                  <a:pt x="34" y="1"/>
                  <a:pt x="36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Rectangle 276">
            <a:extLst>
              <a:ext uri="{FF2B5EF4-FFF2-40B4-BE49-F238E27FC236}">
                <a16:creationId xmlns:a16="http://schemas.microsoft.com/office/drawing/2014/main" id="{315E7390-E211-4E3C-8E97-ED688F3DB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603" y="6442242"/>
            <a:ext cx="34448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5" name="Rectangle 277">
            <a:extLst>
              <a:ext uri="{FF2B5EF4-FFF2-40B4-BE49-F238E27FC236}">
                <a16:creationId xmlns:a16="http://schemas.microsoft.com/office/drawing/2014/main" id="{B87B156B-B6A1-48F6-BB83-08808122E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303" y="6442242"/>
            <a:ext cx="92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6" name="Rectangle 278">
            <a:extLst>
              <a:ext uri="{FF2B5EF4-FFF2-40B4-BE49-F238E27FC236}">
                <a16:creationId xmlns:a16="http://schemas.microsoft.com/office/drawing/2014/main" id="{7EB2A83E-F2DD-4C28-917A-B8B2270A9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4578" y="6442242"/>
            <a:ext cx="3143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Integer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7" name="Freeform 279">
            <a:extLst>
              <a:ext uri="{FF2B5EF4-FFF2-40B4-BE49-F238E27FC236}">
                <a16:creationId xmlns:a16="http://schemas.microsoft.com/office/drawing/2014/main" id="{D1695A33-F3B2-4A99-8014-CFB00C512979}"/>
              </a:ext>
            </a:extLst>
          </p:cNvPr>
          <p:cNvSpPr>
            <a:spLocks noEditPoints="1"/>
          </p:cNvSpPr>
          <p:nvPr/>
        </p:nvSpPr>
        <p:spPr bwMode="auto">
          <a:xfrm>
            <a:off x="6233815" y="6421604"/>
            <a:ext cx="111125" cy="149225"/>
          </a:xfrm>
          <a:custGeom>
            <a:avLst/>
            <a:gdLst>
              <a:gd name="T0" fmla="*/ 39 w 70"/>
              <a:gd name="T1" fmla="*/ 0 h 94"/>
              <a:gd name="T2" fmla="*/ 70 w 70"/>
              <a:gd name="T3" fmla="*/ 31 h 94"/>
              <a:gd name="T4" fmla="*/ 70 w 70"/>
              <a:gd name="T5" fmla="*/ 94 h 94"/>
              <a:gd name="T6" fmla="*/ 0 w 70"/>
              <a:gd name="T7" fmla="*/ 94 h 94"/>
              <a:gd name="T8" fmla="*/ 0 w 70"/>
              <a:gd name="T9" fmla="*/ 0 h 94"/>
              <a:gd name="T10" fmla="*/ 39 w 70"/>
              <a:gd name="T11" fmla="*/ 0 h 94"/>
              <a:gd name="T12" fmla="*/ 6 w 70"/>
              <a:gd name="T13" fmla="*/ 88 h 94"/>
              <a:gd name="T14" fmla="*/ 65 w 70"/>
              <a:gd name="T15" fmla="*/ 88 h 94"/>
              <a:gd name="T16" fmla="*/ 65 w 70"/>
              <a:gd name="T17" fmla="*/ 35 h 94"/>
              <a:gd name="T18" fmla="*/ 35 w 70"/>
              <a:gd name="T19" fmla="*/ 35 h 94"/>
              <a:gd name="T20" fmla="*/ 35 w 70"/>
              <a:gd name="T21" fmla="*/ 5 h 94"/>
              <a:gd name="T22" fmla="*/ 6 w 70"/>
              <a:gd name="T23" fmla="*/ 5 h 94"/>
              <a:gd name="T24" fmla="*/ 6 w 70"/>
              <a:gd name="T25" fmla="*/ 88 h 94"/>
              <a:gd name="T26" fmla="*/ 41 w 70"/>
              <a:gd name="T27" fmla="*/ 10 h 94"/>
              <a:gd name="T28" fmla="*/ 41 w 70"/>
              <a:gd name="T29" fmla="*/ 29 h 94"/>
              <a:gd name="T30" fmla="*/ 60 w 70"/>
              <a:gd name="T31" fmla="*/ 29 h 94"/>
              <a:gd name="T32" fmla="*/ 41 w 70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4">
                <a:moveTo>
                  <a:pt x="39" y="0"/>
                </a:moveTo>
                <a:lnTo>
                  <a:pt x="70" y="31"/>
                </a:lnTo>
                <a:lnTo>
                  <a:pt x="70" y="94"/>
                </a:lnTo>
                <a:lnTo>
                  <a:pt x="0" y="94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6" y="88"/>
                </a:moveTo>
                <a:lnTo>
                  <a:pt x="65" y="88"/>
                </a:lnTo>
                <a:lnTo>
                  <a:pt x="65" y="35"/>
                </a:lnTo>
                <a:lnTo>
                  <a:pt x="35" y="35"/>
                </a:lnTo>
                <a:lnTo>
                  <a:pt x="35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Rectangle 280">
            <a:extLst>
              <a:ext uri="{FF2B5EF4-FFF2-40B4-BE49-F238E27FC236}">
                <a16:creationId xmlns:a16="http://schemas.microsoft.com/office/drawing/2014/main" id="{6348F0F5-92B8-42B8-929D-228703270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1140" y="6389854"/>
            <a:ext cx="550863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Freeform 281">
            <a:extLst>
              <a:ext uri="{FF2B5EF4-FFF2-40B4-BE49-F238E27FC236}">
                <a16:creationId xmlns:a16="http://schemas.microsoft.com/office/drawing/2014/main" id="{A9844812-1029-4164-A4E0-D031C450ACF4}"/>
              </a:ext>
            </a:extLst>
          </p:cNvPr>
          <p:cNvSpPr>
            <a:spLocks noEditPoints="1"/>
          </p:cNvSpPr>
          <p:nvPr/>
        </p:nvSpPr>
        <p:spPr bwMode="auto">
          <a:xfrm>
            <a:off x="6419553" y="6388267"/>
            <a:ext cx="554038" cy="215900"/>
          </a:xfrm>
          <a:custGeom>
            <a:avLst/>
            <a:gdLst>
              <a:gd name="T0" fmla="*/ 0 w 874"/>
              <a:gd name="T1" fmla="*/ 7 h 340"/>
              <a:gd name="T2" fmla="*/ 3 w 874"/>
              <a:gd name="T3" fmla="*/ 107 h 340"/>
              <a:gd name="T4" fmla="*/ 5 w 874"/>
              <a:gd name="T5" fmla="*/ 130 h 340"/>
              <a:gd name="T6" fmla="*/ 3 w 874"/>
              <a:gd name="T7" fmla="*/ 128 h 340"/>
              <a:gd name="T8" fmla="*/ 0 w 874"/>
              <a:gd name="T9" fmla="*/ 228 h 340"/>
              <a:gd name="T10" fmla="*/ 5 w 874"/>
              <a:gd name="T11" fmla="*/ 289 h 340"/>
              <a:gd name="T12" fmla="*/ 5 w 874"/>
              <a:gd name="T13" fmla="*/ 253 h 340"/>
              <a:gd name="T14" fmla="*/ 18 w 874"/>
              <a:gd name="T15" fmla="*/ 337 h 340"/>
              <a:gd name="T16" fmla="*/ 3 w 874"/>
              <a:gd name="T17" fmla="*/ 312 h 340"/>
              <a:gd name="T18" fmla="*/ 77 w 874"/>
              <a:gd name="T19" fmla="*/ 340 h 340"/>
              <a:gd name="T20" fmla="*/ 139 w 874"/>
              <a:gd name="T21" fmla="*/ 335 h 340"/>
              <a:gd name="T22" fmla="*/ 103 w 874"/>
              <a:gd name="T23" fmla="*/ 335 h 340"/>
              <a:gd name="T24" fmla="*/ 164 w 874"/>
              <a:gd name="T25" fmla="*/ 340 h 340"/>
              <a:gd name="T26" fmla="*/ 264 w 874"/>
              <a:gd name="T27" fmla="*/ 337 h 340"/>
              <a:gd name="T28" fmla="*/ 287 w 874"/>
              <a:gd name="T29" fmla="*/ 335 h 340"/>
              <a:gd name="T30" fmla="*/ 285 w 874"/>
              <a:gd name="T31" fmla="*/ 337 h 340"/>
              <a:gd name="T32" fmla="*/ 384 w 874"/>
              <a:gd name="T33" fmla="*/ 340 h 340"/>
              <a:gd name="T34" fmla="*/ 446 w 874"/>
              <a:gd name="T35" fmla="*/ 335 h 340"/>
              <a:gd name="T36" fmla="*/ 410 w 874"/>
              <a:gd name="T37" fmla="*/ 335 h 340"/>
              <a:gd name="T38" fmla="*/ 472 w 874"/>
              <a:gd name="T39" fmla="*/ 340 h 340"/>
              <a:gd name="T40" fmla="*/ 571 w 874"/>
              <a:gd name="T41" fmla="*/ 337 h 340"/>
              <a:gd name="T42" fmla="*/ 594 w 874"/>
              <a:gd name="T43" fmla="*/ 335 h 340"/>
              <a:gd name="T44" fmla="*/ 592 w 874"/>
              <a:gd name="T45" fmla="*/ 337 h 340"/>
              <a:gd name="T46" fmla="*/ 692 w 874"/>
              <a:gd name="T47" fmla="*/ 340 h 340"/>
              <a:gd name="T48" fmla="*/ 753 w 874"/>
              <a:gd name="T49" fmla="*/ 335 h 340"/>
              <a:gd name="T50" fmla="*/ 717 w 874"/>
              <a:gd name="T51" fmla="*/ 335 h 340"/>
              <a:gd name="T52" fmla="*/ 779 w 874"/>
              <a:gd name="T53" fmla="*/ 340 h 340"/>
              <a:gd name="T54" fmla="*/ 869 w 874"/>
              <a:gd name="T55" fmla="*/ 337 h 340"/>
              <a:gd name="T56" fmla="*/ 871 w 874"/>
              <a:gd name="T57" fmla="*/ 340 h 340"/>
              <a:gd name="T58" fmla="*/ 869 w 874"/>
              <a:gd name="T59" fmla="*/ 271 h 340"/>
              <a:gd name="T60" fmla="*/ 869 w 874"/>
              <a:gd name="T61" fmla="*/ 307 h 340"/>
              <a:gd name="T62" fmla="*/ 874 w 874"/>
              <a:gd name="T63" fmla="*/ 245 h 340"/>
              <a:gd name="T64" fmla="*/ 871 w 874"/>
              <a:gd name="T65" fmla="*/ 145 h 340"/>
              <a:gd name="T66" fmla="*/ 869 w 874"/>
              <a:gd name="T67" fmla="*/ 122 h 340"/>
              <a:gd name="T68" fmla="*/ 871 w 874"/>
              <a:gd name="T69" fmla="*/ 125 h 340"/>
              <a:gd name="T70" fmla="*/ 874 w 874"/>
              <a:gd name="T71" fmla="*/ 25 h 340"/>
              <a:gd name="T72" fmla="*/ 832 w 874"/>
              <a:gd name="T73" fmla="*/ 5 h 340"/>
              <a:gd name="T74" fmla="*/ 868 w 874"/>
              <a:gd name="T75" fmla="*/ 5 h 340"/>
              <a:gd name="T76" fmla="*/ 807 w 874"/>
              <a:gd name="T77" fmla="*/ 0 h 340"/>
              <a:gd name="T78" fmla="*/ 707 w 874"/>
              <a:gd name="T79" fmla="*/ 2 h 340"/>
              <a:gd name="T80" fmla="*/ 684 w 874"/>
              <a:gd name="T81" fmla="*/ 5 h 340"/>
              <a:gd name="T82" fmla="*/ 687 w 874"/>
              <a:gd name="T83" fmla="*/ 2 h 340"/>
              <a:gd name="T84" fmla="*/ 587 w 874"/>
              <a:gd name="T85" fmla="*/ 0 h 340"/>
              <a:gd name="T86" fmla="*/ 525 w 874"/>
              <a:gd name="T87" fmla="*/ 5 h 340"/>
              <a:gd name="T88" fmla="*/ 561 w 874"/>
              <a:gd name="T89" fmla="*/ 5 h 340"/>
              <a:gd name="T90" fmla="*/ 500 w 874"/>
              <a:gd name="T91" fmla="*/ 0 h 340"/>
              <a:gd name="T92" fmla="*/ 400 w 874"/>
              <a:gd name="T93" fmla="*/ 2 h 340"/>
              <a:gd name="T94" fmla="*/ 377 w 874"/>
              <a:gd name="T95" fmla="*/ 5 h 340"/>
              <a:gd name="T96" fmla="*/ 379 w 874"/>
              <a:gd name="T97" fmla="*/ 2 h 340"/>
              <a:gd name="T98" fmla="*/ 280 w 874"/>
              <a:gd name="T99" fmla="*/ 0 h 340"/>
              <a:gd name="T100" fmla="*/ 218 w 874"/>
              <a:gd name="T101" fmla="*/ 5 h 340"/>
              <a:gd name="T102" fmla="*/ 254 w 874"/>
              <a:gd name="T103" fmla="*/ 5 h 340"/>
              <a:gd name="T104" fmla="*/ 192 w 874"/>
              <a:gd name="T105" fmla="*/ 0 h 340"/>
              <a:gd name="T106" fmla="*/ 93 w 874"/>
              <a:gd name="T107" fmla="*/ 2 h 340"/>
              <a:gd name="T108" fmla="*/ 70 w 874"/>
              <a:gd name="T109" fmla="*/ 5 h 340"/>
              <a:gd name="T110" fmla="*/ 72 w 874"/>
              <a:gd name="T111" fmla="*/ 2 h 340"/>
              <a:gd name="T112" fmla="*/ 3 w 874"/>
              <a:gd name="T113" fmla="*/ 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74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6" y="336"/>
                  <a:pt x="326" y="337"/>
                </a:cubicBezTo>
                <a:cubicBezTo>
                  <a:pt x="326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7" y="335"/>
                </a:cubicBezTo>
                <a:close/>
                <a:moveTo>
                  <a:pt x="349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9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0" y="339"/>
                  <a:pt x="530" y="337"/>
                </a:cubicBezTo>
                <a:cubicBezTo>
                  <a:pt x="530" y="336"/>
                  <a:pt x="532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1" y="335"/>
                </a:lnTo>
                <a:lnTo>
                  <a:pt x="869" y="337"/>
                </a:lnTo>
                <a:lnTo>
                  <a:pt x="869" y="332"/>
                </a:lnTo>
                <a:cubicBezTo>
                  <a:pt x="869" y="331"/>
                  <a:pt x="870" y="330"/>
                  <a:pt x="871" y="330"/>
                </a:cubicBezTo>
                <a:cubicBezTo>
                  <a:pt x="873" y="330"/>
                  <a:pt x="874" y="331"/>
                  <a:pt x="874" y="332"/>
                </a:cubicBezTo>
                <a:lnTo>
                  <a:pt x="874" y="337"/>
                </a:lnTo>
                <a:cubicBezTo>
                  <a:pt x="874" y="339"/>
                  <a:pt x="873" y="340"/>
                  <a:pt x="871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869" y="307"/>
                </a:moveTo>
                <a:lnTo>
                  <a:pt x="869" y="271"/>
                </a:lnTo>
                <a:cubicBezTo>
                  <a:pt x="869" y="269"/>
                  <a:pt x="870" y="268"/>
                  <a:pt x="871" y="268"/>
                </a:cubicBezTo>
                <a:cubicBezTo>
                  <a:pt x="873" y="268"/>
                  <a:pt x="874" y="269"/>
                  <a:pt x="874" y="271"/>
                </a:cubicBezTo>
                <a:lnTo>
                  <a:pt x="874" y="307"/>
                </a:lnTo>
                <a:cubicBezTo>
                  <a:pt x="874" y="308"/>
                  <a:pt x="873" y="309"/>
                  <a:pt x="871" y="309"/>
                </a:cubicBezTo>
                <a:cubicBezTo>
                  <a:pt x="870" y="309"/>
                  <a:pt x="869" y="308"/>
                  <a:pt x="869" y="307"/>
                </a:cubicBezTo>
                <a:close/>
                <a:moveTo>
                  <a:pt x="869" y="245"/>
                </a:moveTo>
                <a:lnTo>
                  <a:pt x="869" y="209"/>
                </a:lnTo>
                <a:cubicBezTo>
                  <a:pt x="869" y="208"/>
                  <a:pt x="870" y="207"/>
                  <a:pt x="871" y="207"/>
                </a:cubicBezTo>
                <a:cubicBezTo>
                  <a:pt x="873" y="207"/>
                  <a:pt x="874" y="208"/>
                  <a:pt x="874" y="209"/>
                </a:cubicBezTo>
                <a:lnTo>
                  <a:pt x="874" y="245"/>
                </a:lnTo>
                <a:cubicBezTo>
                  <a:pt x="874" y="247"/>
                  <a:pt x="873" y="248"/>
                  <a:pt x="871" y="248"/>
                </a:cubicBezTo>
                <a:cubicBezTo>
                  <a:pt x="870" y="248"/>
                  <a:pt x="869" y="247"/>
                  <a:pt x="869" y="245"/>
                </a:cubicBezTo>
                <a:close/>
                <a:moveTo>
                  <a:pt x="869" y="184"/>
                </a:moveTo>
                <a:lnTo>
                  <a:pt x="869" y="148"/>
                </a:lnTo>
                <a:cubicBezTo>
                  <a:pt x="869" y="147"/>
                  <a:pt x="870" y="145"/>
                  <a:pt x="871" y="145"/>
                </a:cubicBezTo>
                <a:cubicBezTo>
                  <a:pt x="873" y="145"/>
                  <a:pt x="874" y="147"/>
                  <a:pt x="874" y="148"/>
                </a:cubicBezTo>
                <a:lnTo>
                  <a:pt x="874" y="184"/>
                </a:lnTo>
                <a:cubicBezTo>
                  <a:pt x="874" y="185"/>
                  <a:pt x="873" y="186"/>
                  <a:pt x="871" y="186"/>
                </a:cubicBezTo>
                <a:cubicBezTo>
                  <a:pt x="870" y="186"/>
                  <a:pt x="869" y="185"/>
                  <a:pt x="869" y="184"/>
                </a:cubicBezTo>
                <a:close/>
                <a:moveTo>
                  <a:pt x="869" y="122"/>
                </a:moveTo>
                <a:lnTo>
                  <a:pt x="869" y="86"/>
                </a:lnTo>
                <a:cubicBezTo>
                  <a:pt x="869" y="85"/>
                  <a:pt x="870" y="84"/>
                  <a:pt x="871" y="84"/>
                </a:cubicBezTo>
                <a:cubicBezTo>
                  <a:pt x="873" y="84"/>
                  <a:pt x="874" y="85"/>
                  <a:pt x="874" y="86"/>
                </a:cubicBezTo>
                <a:lnTo>
                  <a:pt x="874" y="122"/>
                </a:lnTo>
                <a:cubicBezTo>
                  <a:pt x="874" y="124"/>
                  <a:pt x="873" y="125"/>
                  <a:pt x="871" y="125"/>
                </a:cubicBezTo>
                <a:cubicBezTo>
                  <a:pt x="870" y="125"/>
                  <a:pt x="869" y="124"/>
                  <a:pt x="869" y="122"/>
                </a:cubicBezTo>
                <a:close/>
                <a:moveTo>
                  <a:pt x="869" y="61"/>
                </a:moveTo>
                <a:lnTo>
                  <a:pt x="869" y="25"/>
                </a:lnTo>
                <a:cubicBezTo>
                  <a:pt x="869" y="24"/>
                  <a:pt x="870" y="22"/>
                  <a:pt x="871" y="22"/>
                </a:cubicBezTo>
                <a:cubicBezTo>
                  <a:pt x="873" y="22"/>
                  <a:pt x="874" y="24"/>
                  <a:pt x="874" y="25"/>
                </a:cubicBezTo>
                <a:lnTo>
                  <a:pt x="874" y="61"/>
                </a:lnTo>
                <a:cubicBezTo>
                  <a:pt x="874" y="62"/>
                  <a:pt x="873" y="63"/>
                  <a:pt x="871" y="63"/>
                </a:cubicBezTo>
                <a:cubicBezTo>
                  <a:pt x="870" y="63"/>
                  <a:pt x="869" y="62"/>
                  <a:pt x="869" y="61"/>
                </a:cubicBezTo>
                <a:close/>
                <a:moveTo>
                  <a:pt x="868" y="5"/>
                </a:moveTo>
                <a:lnTo>
                  <a:pt x="832" y="5"/>
                </a:lnTo>
                <a:cubicBezTo>
                  <a:pt x="831" y="5"/>
                  <a:pt x="830" y="4"/>
                  <a:pt x="830" y="2"/>
                </a:cubicBezTo>
                <a:cubicBezTo>
                  <a:pt x="830" y="1"/>
                  <a:pt x="831" y="0"/>
                  <a:pt x="832" y="0"/>
                </a:cubicBezTo>
                <a:lnTo>
                  <a:pt x="868" y="0"/>
                </a:lnTo>
                <a:cubicBezTo>
                  <a:pt x="870" y="0"/>
                  <a:pt x="871" y="1"/>
                  <a:pt x="871" y="2"/>
                </a:cubicBezTo>
                <a:cubicBezTo>
                  <a:pt x="871" y="4"/>
                  <a:pt x="870" y="5"/>
                  <a:pt x="868" y="5"/>
                </a:cubicBezTo>
                <a:close/>
                <a:moveTo>
                  <a:pt x="807" y="5"/>
                </a:moveTo>
                <a:lnTo>
                  <a:pt x="771" y="5"/>
                </a:lnTo>
                <a:cubicBezTo>
                  <a:pt x="770" y="5"/>
                  <a:pt x="768" y="4"/>
                  <a:pt x="768" y="2"/>
                </a:cubicBezTo>
                <a:cubicBezTo>
                  <a:pt x="768" y="1"/>
                  <a:pt x="770" y="0"/>
                  <a:pt x="771" y="0"/>
                </a:cubicBezTo>
                <a:lnTo>
                  <a:pt x="807" y="0"/>
                </a:lnTo>
                <a:cubicBezTo>
                  <a:pt x="808" y="0"/>
                  <a:pt x="809" y="1"/>
                  <a:pt x="809" y="2"/>
                </a:cubicBezTo>
                <a:cubicBezTo>
                  <a:pt x="809" y="4"/>
                  <a:pt x="808" y="5"/>
                  <a:pt x="807" y="5"/>
                </a:cubicBezTo>
                <a:close/>
                <a:moveTo>
                  <a:pt x="745" y="5"/>
                </a:moveTo>
                <a:lnTo>
                  <a:pt x="710" y="5"/>
                </a:lnTo>
                <a:cubicBezTo>
                  <a:pt x="708" y="5"/>
                  <a:pt x="707" y="4"/>
                  <a:pt x="707" y="2"/>
                </a:cubicBezTo>
                <a:cubicBezTo>
                  <a:pt x="707" y="1"/>
                  <a:pt x="708" y="0"/>
                  <a:pt x="710" y="0"/>
                </a:cubicBezTo>
                <a:lnTo>
                  <a:pt x="745" y="0"/>
                </a:lnTo>
                <a:cubicBezTo>
                  <a:pt x="747" y="0"/>
                  <a:pt x="748" y="1"/>
                  <a:pt x="748" y="2"/>
                </a:cubicBezTo>
                <a:cubicBezTo>
                  <a:pt x="748" y="4"/>
                  <a:pt x="747" y="5"/>
                  <a:pt x="745" y="5"/>
                </a:cubicBezTo>
                <a:close/>
                <a:moveTo>
                  <a:pt x="684" y="5"/>
                </a:moveTo>
                <a:lnTo>
                  <a:pt x="648" y="5"/>
                </a:lnTo>
                <a:cubicBezTo>
                  <a:pt x="647" y="5"/>
                  <a:pt x="646" y="4"/>
                  <a:pt x="646" y="2"/>
                </a:cubicBezTo>
                <a:cubicBezTo>
                  <a:pt x="646" y="1"/>
                  <a:pt x="647" y="0"/>
                  <a:pt x="648" y="0"/>
                </a:cubicBezTo>
                <a:lnTo>
                  <a:pt x="684" y="0"/>
                </a:lnTo>
                <a:cubicBezTo>
                  <a:pt x="685" y="0"/>
                  <a:pt x="687" y="1"/>
                  <a:pt x="687" y="2"/>
                </a:cubicBezTo>
                <a:cubicBezTo>
                  <a:pt x="687" y="4"/>
                  <a:pt x="685" y="5"/>
                  <a:pt x="684" y="5"/>
                </a:cubicBezTo>
                <a:close/>
                <a:moveTo>
                  <a:pt x="623" y="5"/>
                </a:moveTo>
                <a:lnTo>
                  <a:pt x="587" y="5"/>
                </a:lnTo>
                <a:cubicBezTo>
                  <a:pt x="585" y="5"/>
                  <a:pt x="584" y="4"/>
                  <a:pt x="584" y="2"/>
                </a:cubicBezTo>
                <a:cubicBezTo>
                  <a:pt x="584" y="1"/>
                  <a:pt x="585" y="0"/>
                  <a:pt x="587" y="0"/>
                </a:cubicBezTo>
                <a:lnTo>
                  <a:pt x="623" y="0"/>
                </a:lnTo>
                <a:cubicBezTo>
                  <a:pt x="624" y="0"/>
                  <a:pt x="625" y="1"/>
                  <a:pt x="625" y="2"/>
                </a:cubicBezTo>
                <a:cubicBezTo>
                  <a:pt x="625" y="4"/>
                  <a:pt x="624" y="5"/>
                  <a:pt x="623" y="5"/>
                </a:cubicBezTo>
                <a:close/>
                <a:moveTo>
                  <a:pt x="561" y="5"/>
                </a:moveTo>
                <a:lnTo>
                  <a:pt x="525" y="5"/>
                </a:lnTo>
                <a:cubicBezTo>
                  <a:pt x="524" y="5"/>
                  <a:pt x="523" y="4"/>
                  <a:pt x="523" y="2"/>
                </a:cubicBezTo>
                <a:cubicBezTo>
                  <a:pt x="523" y="1"/>
                  <a:pt x="524" y="0"/>
                  <a:pt x="525" y="0"/>
                </a:cubicBezTo>
                <a:lnTo>
                  <a:pt x="561" y="0"/>
                </a:lnTo>
                <a:cubicBezTo>
                  <a:pt x="563" y="0"/>
                  <a:pt x="564" y="1"/>
                  <a:pt x="564" y="2"/>
                </a:cubicBezTo>
                <a:cubicBezTo>
                  <a:pt x="564" y="4"/>
                  <a:pt x="563" y="5"/>
                  <a:pt x="561" y="5"/>
                </a:cubicBezTo>
                <a:close/>
                <a:moveTo>
                  <a:pt x="500" y="5"/>
                </a:moveTo>
                <a:lnTo>
                  <a:pt x="464" y="5"/>
                </a:lnTo>
                <a:cubicBezTo>
                  <a:pt x="462" y="5"/>
                  <a:pt x="461" y="4"/>
                  <a:pt x="461" y="2"/>
                </a:cubicBezTo>
                <a:cubicBezTo>
                  <a:pt x="461" y="1"/>
                  <a:pt x="462" y="0"/>
                  <a:pt x="464" y="0"/>
                </a:cubicBezTo>
                <a:lnTo>
                  <a:pt x="500" y="0"/>
                </a:lnTo>
                <a:cubicBezTo>
                  <a:pt x="501" y="0"/>
                  <a:pt x="502" y="1"/>
                  <a:pt x="502" y="2"/>
                </a:cubicBezTo>
                <a:cubicBezTo>
                  <a:pt x="502" y="4"/>
                  <a:pt x="501" y="5"/>
                  <a:pt x="500" y="5"/>
                </a:cubicBezTo>
                <a:close/>
                <a:moveTo>
                  <a:pt x="438" y="5"/>
                </a:moveTo>
                <a:lnTo>
                  <a:pt x="402" y="5"/>
                </a:lnTo>
                <a:cubicBezTo>
                  <a:pt x="401" y="5"/>
                  <a:pt x="400" y="4"/>
                  <a:pt x="400" y="2"/>
                </a:cubicBezTo>
                <a:cubicBezTo>
                  <a:pt x="400" y="1"/>
                  <a:pt x="401" y="0"/>
                  <a:pt x="402" y="0"/>
                </a:cubicBezTo>
                <a:lnTo>
                  <a:pt x="438" y="0"/>
                </a:lnTo>
                <a:cubicBezTo>
                  <a:pt x="440" y="0"/>
                  <a:pt x="441" y="1"/>
                  <a:pt x="441" y="2"/>
                </a:cubicBezTo>
                <a:cubicBezTo>
                  <a:pt x="441" y="4"/>
                  <a:pt x="440" y="5"/>
                  <a:pt x="438" y="5"/>
                </a:cubicBezTo>
                <a:close/>
                <a:moveTo>
                  <a:pt x="377" y="5"/>
                </a:moveTo>
                <a:lnTo>
                  <a:pt x="341" y="5"/>
                </a:lnTo>
                <a:cubicBezTo>
                  <a:pt x="340" y="5"/>
                  <a:pt x="338" y="4"/>
                  <a:pt x="338" y="2"/>
                </a:cubicBezTo>
                <a:cubicBezTo>
                  <a:pt x="338" y="1"/>
                  <a:pt x="340" y="0"/>
                  <a:pt x="341" y="0"/>
                </a:cubicBezTo>
                <a:lnTo>
                  <a:pt x="377" y="0"/>
                </a:lnTo>
                <a:cubicBezTo>
                  <a:pt x="378" y="0"/>
                  <a:pt x="379" y="1"/>
                  <a:pt x="379" y="2"/>
                </a:cubicBezTo>
                <a:cubicBezTo>
                  <a:pt x="379" y="4"/>
                  <a:pt x="378" y="5"/>
                  <a:pt x="377" y="5"/>
                </a:cubicBezTo>
                <a:close/>
                <a:moveTo>
                  <a:pt x="315" y="5"/>
                </a:moveTo>
                <a:lnTo>
                  <a:pt x="280" y="5"/>
                </a:lnTo>
                <a:cubicBezTo>
                  <a:pt x="278" y="5"/>
                  <a:pt x="277" y="4"/>
                  <a:pt x="277" y="2"/>
                </a:cubicBezTo>
                <a:cubicBezTo>
                  <a:pt x="277" y="1"/>
                  <a:pt x="278" y="0"/>
                  <a:pt x="280" y="0"/>
                </a:cubicBezTo>
                <a:lnTo>
                  <a:pt x="315" y="0"/>
                </a:lnTo>
                <a:cubicBezTo>
                  <a:pt x="317" y="0"/>
                  <a:pt x="318" y="1"/>
                  <a:pt x="318" y="2"/>
                </a:cubicBezTo>
                <a:cubicBezTo>
                  <a:pt x="318" y="4"/>
                  <a:pt x="317" y="5"/>
                  <a:pt x="315" y="5"/>
                </a:cubicBezTo>
                <a:close/>
                <a:moveTo>
                  <a:pt x="254" y="5"/>
                </a:moveTo>
                <a:lnTo>
                  <a:pt x="218" y="5"/>
                </a:lnTo>
                <a:cubicBezTo>
                  <a:pt x="217" y="5"/>
                  <a:pt x="216" y="4"/>
                  <a:pt x="216" y="2"/>
                </a:cubicBezTo>
                <a:cubicBezTo>
                  <a:pt x="216" y="1"/>
                  <a:pt x="217" y="0"/>
                  <a:pt x="218" y="0"/>
                </a:cubicBezTo>
                <a:lnTo>
                  <a:pt x="254" y="0"/>
                </a:lnTo>
                <a:cubicBezTo>
                  <a:pt x="255" y="0"/>
                  <a:pt x="256" y="1"/>
                  <a:pt x="256" y="2"/>
                </a:cubicBezTo>
                <a:cubicBezTo>
                  <a:pt x="256" y="4"/>
                  <a:pt x="255" y="5"/>
                  <a:pt x="254" y="5"/>
                </a:cubicBezTo>
                <a:close/>
                <a:moveTo>
                  <a:pt x="192" y="5"/>
                </a:moveTo>
                <a:lnTo>
                  <a:pt x="157" y="5"/>
                </a:lnTo>
                <a:cubicBezTo>
                  <a:pt x="155" y="5"/>
                  <a:pt x="154" y="4"/>
                  <a:pt x="154" y="2"/>
                </a:cubicBezTo>
                <a:cubicBezTo>
                  <a:pt x="154" y="1"/>
                  <a:pt x="155" y="0"/>
                  <a:pt x="157" y="0"/>
                </a:cubicBezTo>
                <a:lnTo>
                  <a:pt x="192" y="0"/>
                </a:lnTo>
                <a:cubicBezTo>
                  <a:pt x="194" y="0"/>
                  <a:pt x="195" y="1"/>
                  <a:pt x="195" y="2"/>
                </a:cubicBezTo>
                <a:cubicBezTo>
                  <a:pt x="195" y="4"/>
                  <a:pt x="194" y="5"/>
                  <a:pt x="192" y="5"/>
                </a:cubicBezTo>
                <a:close/>
                <a:moveTo>
                  <a:pt x="131" y="5"/>
                </a:moveTo>
                <a:lnTo>
                  <a:pt x="95" y="5"/>
                </a:lnTo>
                <a:cubicBezTo>
                  <a:pt x="94" y="5"/>
                  <a:pt x="93" y="4"/>
                  <a:pt x="93" y="2"/>
                </a:cubicBezTo>
                <a:cubicBezTo>
                  <a:pt x="93" y="1"/>
                  <a:pt x="94" y="0"/>
                  <a:pt x="95" y="0"/>
                </a:cubicBezTo>
                <a:lnTo>
                  <a:pt x="131" y="0"/>
                </a:lnTo>
                <a:cubicBezTo>
                  <a:pt x="132" y="0"/>
                  <a:pt x="134" y="1"/>
                  <a:pt x="134" y="2"/>
                </a:cubicBezTo>
                <a:cubicBezTo>
                  <a:pt x="134" y="4"/>
                  <a:pt x="132" y="5"/>
                  <a:pt x="131" y="5"/>
                </a:cubicBezTo>
                <a:close/>
                <a:moveTo>
                  <a:pt x="70" y="5"/>
                </a:moveTo>
                <a:lnTo>
                  <a:pt x="34" y="5"/>
                </a:lnTo>
                <a:cubicBezTo>
                  <a:pt x="32" y="5"/>
                  <a:pt x="31" y="4"/>
                  <a:pt x="31" y="2"/>
                </a:cubicBezTo>
                <a:cubicBezTo>
                  <a:pt x="31" y="1"/>
                  <a:pt x="32" y="0"/>
                  <a:pt x="34" y="0"/>
                </a:cubicBezTo>
                <a:lnTo>
                  <a:pt x="70" y="0"/>
                </a:lnTo>
                <a:cubicBezTo>
                  <a:pt x="71" y="0"/>
                  <a:pt x="72" y="1"/>
                  <a:pt x="72" y="2"/>
                </a:cubicBezTo>
                <a:cubicBezTo>
                  <a:pt x="72" y="4"/>
                  <a:pt x="71" y="5"/>
                  <a:pt x="70" y="5"/>
                </a:cubicBezTo>
                <a:close/>
                <a:moveTo>
                  <a:pt x="8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8" y="0"/>
                </a:lnTo>
                <a:cubicBezTo>
                  <a:pt x="10" y="0"/>
                  <a:pt x="11" y="1"/>
                  <a:pt x="11" y="2"/>
                </a:cubicBezTo>
                <a:cubicBezTo>
                  <a:pt x="11" y="4"/>
                  <a:pt x="10" y="5"/>
                  <a:pt x="8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Rectangle 282">
            <a:extLst>
              <a:ext uri="{FF2B5EF4-FFF2-40B4-BE49-F238E27FC236}">
                <a16:creationId xmlns:a16="http://schemas.microsoft.com/office/drawing/2014/main" id="{2C9C2D2F-C2EC-409D-8F59-9C63AC607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9878" y="6442242"/>
            <a:ext cx="2222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1" name="Rectangle 283">
            <a:extLst>
              <a:ext uri="{FF2B5EF4-FFF2-40B4-BE49-F238E27FC236}">
                <a16:creationId xmlns:a16="http://schemas.microsoft.com/office/drawing/2014/main" id="{F56D26D4-5573-4157-9872-117D3D13C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453" y="6442242"/>
            <a:ext cx="27463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2" name="Freeform 284">
            <a:extLst>
              <a:ext uri="{FF2B5EF4-FFF2-40B4-BE49-F238E27FC236}">
                <a16:creationId xmlns:a16="http://schemas.microsoft.com/office/drawing/2014/main" id="{DFDF32ED-949A-48FF-A67D-41C9D5D110B6}"/>
              </a:ext>
            </a:extLst>
          </p:cNvPr>
          <p:cNvSpPr>
            <a:spLocks noEditPoints="1"/>
          </p:cNvSpPr>
          <p:nvPr/>
        </p:nvSpPr>
        <p:spPr bwMode="auto">
          <a:xfrm>
            <a:off x="6835478" y="6421604"/>
            <a:ext cx="123825" cy="149225"/>
          </a:xfrm>
          <a:custGeom>
            <a:avLst/>
            <a:gdLst>
              <a:gd name="T0" fmla="*/ 43 w 78"/>
              <a:gd name="T1" fmla="*/ 0 h 94"/>
              <a:gd name="T2" fmla="*/ 78 w 78"/>
              <a:gd name="T3" fmla="*/ 31 h 94"/>
              <a:gd name="T4" fmla="*/ 78 w 78"/>
              <a:gd name="T5" fmla="*/ 94 h 94"/>
              <a:gd name="T6" fmla="*/ 0 w 78"/>
              <a:gd name="T7" fmla="*/ 94 h 94"/>
              <a:gd name="T8" fmla="*/ 0 w 78"/>
              <a:gd name="T9" fmla="*/ 0 h 94"/>
              <a:gd name="T10" fmla="*/ 43 w 78"/>
              <a:gd name="T11" fmla="*/ 0 h 94"/>
              <a:gd name="T12" fmla="*/ 6 w 78"/>
              <a:gd name="T13" fmla="*/ 88 h 94"/>
              <a:gd name="T14" fmla="*/ 71 w 78"/>
              <a:gd name="T15" fmla="*/ 88 h 94"/>
              <a:gd name="T16" fmla="*/ 71 w 78"/>
              <a:gd name="T17" fmla="*/ 35 h 94"/>
              <a:gd name="T18" fmla="*/ 39 w 78"/>
              <a:gd name="T19" fmla="*/ 35 h 94"/>
              <a:gd name="T20" fmla="*/ 39 w 78"/>
              <a:gd name="T21" fmla="*/ 5 h 94"/>
              <a:gd name="T22" fmla="*/ 6 w 78"/>
              <a:gd name="T23" fmla="*/ 5 h 94"/>
              <a:gd name="T24" fmla="*/ 6 w 78"/>
              <a:gd name="T25" fmla="*/ 88 h 94"/>
              <a:gd name="T26" fmla="*/ 45 w 78"/>
              <a:gd name="T27" fmla="*/ 10 h 94"/>
              <a:gd name="T28" fmla="*/ 45 w 78"/>
              <a:gd name="T29" fmla="*/ 29 h 94"/>
              <a:gd name="T30" fmla="*/ 67 w 78"/>
              <a:gd name="T31" fmla="*/ 29 h 94"/>
              <a:gd name="T32" fmla="*/ 45 w 78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8" h="94">
                <a:moveTo>
                  <a:pt x="43" y="0"/>
                </a:moveTo>
                <a:lnTo>
                  <a:pt x="78" y="31"/>
                </a:lnTo>
                <a:lnTo>
                  <a:pt x="78" y="94"/>
                </a:lnTo>
                <a:lnTo>
                  <a:pt x="0" y="94"/>
                </a:lnTo>
                <a:lnTo>
                  <a:pt x="0" y="0"/>
                </a:lnTo>
                <a:lnTo>
                  <a:pt x="43" y="0"/>
                </a:lnTo>
                <a:close/>
                <a:moveTo>
                  <a:pt x="6" y="88"/>
                </a:moveTo>
                <a:lnTo>
                  <a:pt x="71" y="88"/>
                </a:lnTo>
                <a:lnTo>
                  <a:pt x="71" y="35"/>
                </a:lnTo>
                <a:lnTo>
                  <a:pt x="39" y="35"/>
                </a:lnTo>
                <a:lnTo>
                  <a:pt x="39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5" y="10"/>
                </a:moveTo>
                <a:lnTo>
                  <a:pt x="45" y="29"/>
                </a:lnTo>
                <a:lnTo>
                  <a:pt x="67" y="29"/>
                </a:lnTo>
                <a:lnTo>
                  <a:pt x="45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Rectangle 285">
            <a:extLst>
              <a:ext uri="{FF2B5EF4-FFF2-40B4-BE49-F238E27FC236}">
                <a16:creationId xmlns:a16="http://schemas.microsoft.com/office/drawing/2014/main" id="{D6E9693D-9F22-473D-9FD0-BF093CCB6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3440" y="6389854"/>
            <a:ext cx="746125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Freeform 286">
            <a:extLst>
              <a:ext uri="{FF2B5EF4-FFF2-40B4-BE49-F238E27FC236}">
                <a16:creationId xmlns:a16="http://schemas.microsoft.com/office/drawing/2014/main" id="{631CA2A0-4696-46C9-A775-966A9CC1C409}"/>
              </a:ext>
            </a:extLst>
          </p:cNvPr>
          <p:cNvSpPr>
            <a:spLocks noEditPoints="1"/>
          </p:cNvSpPr>
          <p:nvPr/>
        </p:nvSpPr>
        <p:spPr bwMode="auto">
          <a:xfrm>
            <a:off x="7041853" y="6388267"/>
            <a:ext cx="749300" cy="21590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2 w 1182"/>
              <a:gd name="T21" fmla="*/ 337 h 340"/>
              <a:gd name="T22" fmla="*/ 226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2 w 1182"/>
              <a:gd name="T39" fmla="*/ 340 h 340"/>
              <a:gd name="T40" fmla="*/ 756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6 w 1182"/>
              <a:gd name="T101" fmla="*/ 0 h 340"/>
              <a:gd name="T102" fmla="*/ 342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3" y="336"/>
                  <a:pt x="203" y="337"/>
                </a:cubicBezTo>
                <a:cubicBezTo>
                  <a:pt x="203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4" y="335"/>
                </a:cubicBezTo>
                <a:close/>
                <a:moveTo>
                  <a:pt x="226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6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6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6" y="336"/>
                  <a:pt x="756" y="337"/>
                </a:cubicBezTo>
                <a:cubicBezTo>
                  <a:pt x="756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7" y="335"/>
                </a:cubicBezTo>
                <a:close/>
                <a:moveTo>
                  <a:pt x="779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9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7" y="339"/>
                  <a:pt x="837" y="337"/>
                </a:cubicBezTo>
                <a:cubicBezTo>
                  <a:pt x="837" y="336"/>
                  <a:pt x="839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2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6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6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3" y="1"/>
                  <a:pt x="813" y="2"/>
                </a:cubicBezTo>
                <a:cubicBezTo>
                  <a:pt x="813" y="4"/>
                  <a:pt x="811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9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9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4" y="4"/>
                  <a:pt x="464" y="2"/>
                </a:cubicBezTo>
                <a:cubicBezTo>
                  <a:pt x="464" y="1"/>
                  <a:pt x="466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6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6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60" y="1"/>
                  <a:pt x="260" y="2"/>
                </a:cubicBezTo>
                <a:cubicBezTo>
                  <a:pt x="260" y="4"/>
                  <a:pt x="258" y="5"/>
                  <a:pt x="257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6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6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Rectangle 287">
            <a:extLst>
              <a:ext uri="{FF2B5EF4-FFF2-40B4-BE49-F238E27FC236}">
                <a16:creationId xmlns:a16="http://schemas.microsoft.com/office/drawing/2014/main" id="{F1CA7AA3-E282-46D7-AA00-5D154DF2E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2178" y="6442242"/>
            <a:ext cx="6191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36" name="Freeform 288">
            <a:extLst>
              <a:ext uri="{FF2B5EF4-FFF2-40B4-BE49-F238E27FC236}">
                <a16:creationId xmlns:a16="http://schemas.microsoft.com/office/drawing/2014/main" id="{1176E4E7-3CEC-4C71-AAB7-344D40081E3B}"/>
              </a:ext>
            </a:extLst>
          </p:cNvPr>
          <p:cNvSpPr>
            <a:spLocks noEditPoints="1"/>
          </p:cNvSpPr>
          <p:nvPr/>
        </p:nvSpPr>
        <p:spPr bwMode="auto">
          <a:xfrm>
            <a:off x="7659390" y="6421604"/>
            <a:ext cx="111125" cy="149225"/>
          </a:xfrm>
          <a:custGeom>
            <a:avLst/>
            <a:gdLst>
              <a:gd name="T0" fmla="*/ 39 w 70"/>
              <a:gd name="T1" fmla="*/ 0 h 94"/>
              <a:gd name="T2" fmla="*/ 70 w 70"/>
              <a:gd name="T3" fmla="*/ 31 h 94"/>
              <a:gd name="T4" fmla="*/ 70 w 70"/>
              <a:gd name="T5" fmla="*/ 94 h 94"/>
              <a:gd name="T6" fmla="*/ 0 w 70"/>
              <a:gd name="T7" fmla="*/ 94 h 94"/>
              <a:gd name="T8" fmla="*/ 0 w 70"/>
              <a:gd name="T9" fmla="*/ 0 h 94"/>
              <a:gd name="T10" fmla="*/ 39 w 70"/>
              <a:gd name="T11" fmla="*/ 0 h 94"/>
              <a:gd name="T12" fmla="*/ 6 w 70"/>
              <a:gd name="T13" fmla="*/ 88 h 94"/>
              <a:gd name="T14" fmla="*/ 64 w 70"/>
              <a:gd name="T15" fmla="*/ 88 h 94"/>
              <a:gd name="T16" fmla="*/ 64 w 70"/>
              <a:gd name="T17" fmla="*/ 35 h 94"/>
              <a:gd name="T18" fmla="*/ 35 w 70"/>
              <a:gd name="T19" fmla="*/ 35 h 94"/>
              <a:gd name="T20" fmla="*/ 35 w 70"/>
              <a:gd name="T21" fmla="*/ 5 h 94"/>
              <a:gd name="T22" fmla="*/ 6 w 70"/>
              <a:gd name="T23" fmla="*/ 5 h 94"/>
              <a:gd name="T24" fmla="*/ 6 w 70"/>
              <a:gd name="T25" fmla="*/ 88 h 94"/>
              <a:gd name="T26" fmla="*/ 41 w 70"/>
              <a:gd name="T27" fmla="*/ 10 h 94"/>
              <a:gd name="T28" fmla="*/ 41 w 70"/>
              <a:gd name="T29" fmla="*/ 29 h 94"/>
              <a:gd name="T30" fmla="*/ 60 w 70"/>
              <a:gd name="T31" fmla="*/ 29 h 94"/>
              <a:gd name="T32" fmla="*/ 41 w 70"/>
              <a:gd name="T33" fmla="*/ 1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0" h="94">
                <a:moveTo>
                  <a:pt x="39" y="0"/>
                </a:moveTo>
                <a:lnTo>
                  <a:pt x="70" y="31"/>
                </a:lnTo>
                <a:lnTo>
                  <a:pt x="70" y="94"/>
                </a:lnTo>
                <a:lnTo>
                  <a:pt x="0" y="94"/>
                </a:lnTo>
                <a:lnTo>
                  <a:pt x="0" y="0"/>
                </a:lnTo>
                <a:lnTo>
                  <a:pt x="39" y="0"/>
                </a:lnTo>
                <a:close/>
                <a:moveTo>
                  <a:pt x="6" y="88"/>
                </a:moveTo>
                <a:lnTo>
                  <a:pt x="64" y="88"/>
                </a:lnTo>
                <a:lnTo>
                  <a:pt x="64" y="35"/>
                </a:lnTo>
                <a:lnTo>
                  <a:pt x="35" y="35"/>
                </a:lnTo>
                <a:lnTo>
                  <a:pt x="35" y="5"/>
                </a:lnTo>
                <a:lnTo>
                  <a:pt x="6" y="5"/>
                </a:lnTo>
                <a:lnTo>
                  <a:pt x="6" y="88"/>
                </a:lnTo>
                <a:close/>
                <a:moveTo>
                  <a:pt x="41" y="10"/>
                </a:moveTo>
                <a:lnTo>
                  <a:pt x="41" y="29"/>
                </a:lnTo>
                <a:lnTo>
                  <a:pt x="60" y="29"/>
                </a:lnTo>
                <a:lnTo>
                  <a:pt x="4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Rectangle 289">
            <a:extLst>
              <a:ext uri="{FF2B5EF4-FFF2-40B4-BE49-F238E27FC236}">
                <a16:creationId xmlns:a16="http://schemas.microsoft.com/office/drawing/2014/main" id="{63019D83-140D-4CAE-9CEC-D8B8CA2B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216" y="5346867"/>
            <a:ext cx="1112838" cy="855663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Rectangle 290">
            <a:extLst>
              <a:ext uri="{FF2B5EF4-FFF2-40B4-BE49-F238E27FC236}">
                <a16:creationId xmlns:a16="http://schemas.microsoft.com/office/drawing/2014/main" id="{2409D8E3-24F7-4B92-B455-5AEAA2198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216" y="5346867"/>
            <a:ext cx="1112838" cy="855663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Rectangle 291">
            <a:extLst>
              <a:ext uri="{FF2B5EF4-FFF2-40B4-BE49-F238E27FC236}">
                <a16:creationId xmlns:a16="http://schemas.microsoft.com/office/drawing/2014/main" id="{08040A09-CF76-4FF3-9DA9-BAE6D0B05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1854" y="5399254"/>
            <a:ext cx="406400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0" name="Rectangle 292">
            <a:extLst>
              <a:ext uri="{FF2B5EF4-FFF2-40B4-BE49-F238E27FC236}">
                <a16:creationId xmlns:a16="http://schemas.microsoft.com/office/drawing/2014/main" id="{59585124-A3EA-41BF-A61D-47D02FE2E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1853" y="5348454"/>
            <a:ext cx="1904876" cy="8572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Rectangle 293">
            <a:extLst>
              <a:ext uri="{FF2B5EF4-FFF2-40B4-BE49-F238E27FC236}">
                <a16:creationId xmlns:a16="http://schemas.microsoft.com/office/drawing/2014/main" id="{6FBC9E65-79C5-4AF2-901F-CB6792564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5379" y="5348454"/>
            <a:ext cx="1911350" cy="8572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Rectangle 294">
            <a:extLst>
              <a:ext uri="{FF2B5EF4-FFF2-40B4-BE49-F238E27FC236}">
                <a16:creationId xmlns:a16="http://schemas.microsoft.com/office/drawing/2014/main" id="{8A152C8D-B58E-4435-B279-2A379A938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0890" y="5400842"/>
            <a:ext cx="6794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3" name="Rectangle 295">
            <a:extLst>
              <a:ext uri="{FF2B5EF4-FFF2-40B4-BE49-F238E27FC236}">
                <a16:creationId xmlns:a16="http://schemas.microsoft.com/office/drawing/2014/main" id="{EA80E56C-8CC0-46DE-8B29-C1C361C72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8340" y="5151604"/>
            <a:ext cx="612775" cy="5397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Rectangle 296">
            <a:extLst>
              <a:ext uri="{FF2B5EF4-FFF2-40B4-BE49-F238E27FC236}">
                <a16:creationId xmlns:a16="http://schemas.microsoft.com/office/drawing/2014/main" id="{477AF5F6-7829-4353-B931-3EBAE9AE4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8340" y="5151604"/>
            <a:ext cx="612775" cy="5397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Rectangle 297">
            <a:extLst>
              <a:ext uri="{FF2B5EF4-FFF2-40B4-BE49-F238E27FC236}">
                <a16:creationId xmlns:a16="http://schemas.microsoft.com/office/drawing/2014/main" id="{98269AB2-5291-4069-A50F-7126DB2F1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7565" y="5203992"/>
            <a:ext cx="4159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6" name="Rectangle 298">
            <a:extLst>
              <a:ext uri="{FF2B5EF4-FFF2-40B4-BE49-F238E27FC236}">
                <a16:creationId xmlns:a16="http://schemas.microsoft.com/office/drawing/2014/main" id="{4B08709F-E3E9-4796-8A1D-5C9F08D02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5165" y="5778667"/>
            <a:ext cx="612775" cy="53975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Rectangle 299">
            <a:extLst>
              <a:ext uri="{FF2B5EF4-FFF2-40B4-BE49-F238E27FC236}">
                <a16:creationId xmlns:a16="http://schemas.microsoft.com/office/drawing/2014/main" id="{43FD9E4F-8200-469C-8B6C-BB9C5F9132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5165" y="5778667"/>
            <a:ext cx="612775" cy="539750"/>
          </a:xfrm>
          <a:prstGeom prst="rect">
            <a:avLst/>
          </a:prstGeom>
          <a:noFill/>
          <a:ln w="174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Rectangle 300">
            <a:extLst>
              <a:ext uri="{FF2B5EF4-FFF2-40B4-BE49-F238E27FC236}">
                <a16:creationId xmlns:a16="http://schemas.microsoft.com/office/drawing/2014/main" id="{F8CF4E05-5931-4BDC-9AC8-30274ECFD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53" y="5827879"/>
            <a:ext cx="3746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9" name="Freeform 301">
            <a:extLst>
              <a:ext uri="{FF2B5EF4-FFF2-40B4-BE49-F238E27FC236}">
                <a16:creationId xmlns:a16="http://schemas.microsoft.com/office/drawing/2014/main" id="{97BEE311-A0AF-4B9B-AB51-9010EE6263E9}"/>
              </a:ext>
            </a:extLst>
          </p:cNvPr>
          <p:cNvSpPr>
            <a:spLocks/>
          </p:cNvSpPr>
          <p:nvPr/>
        </p:nvSpPr>
        <p:spPr bwMode="auto">
          <a:xfrm>
            <a:off x="4806254" y="5608804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Freeform 302">
            <a:extLst>
              <a:ext uri="{FF2B5EF4-FFF2-40B4-BE49-F238E27FC236}">
                <a16:creationId xmlns:a16="http://schemas.microsoft.com/office/drawing/2014/main" id="{2D8B6F81-8B98-4A79-96CC-EE88B17BF53F}"/>
              </a:ext>
            </a:extLst>
          </p:cNvPr>
          <p:cNvSpPr>
            <a:spLocks/>
          </p:cNvSpPr>
          <p:nvPr/>
        </p:nvSpPr>
        <p:spPr bwMode="auto">
          <a:xfrm>
            <a:off x="4806254" y="5608804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Rectangle 303">
            <a:extLst>
              <a:ext uri="{FF2B5EF4-FFF2-40B4-BE49-F238E27FC236}">
                <a16:creationId xmlns:a16="http://schemas.microsoft.com/office/drawing/2014/main" id="{1364804D-55CB-44C1-8777-1823102F9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7854" y="5658017"/>
            <a:ext cx="344488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2" name="Freeform 305">
            <a:extLst>
              <a:ext uri="{FF2B5EF4-FFF2-40B4-BE49-F238E27FC236}">
                <a16:creationId xmlns:a16="http://schemas.microsoft.com/office/drawing/2014/main" id="{A4847228-83AD-45C3-9E45-BF5E2339C9F1}"/>
              </a:ext>
            </a:extLst>
          </p:cNvPr>
          <p:cNvSpPr>
            <a:spLocks/>
          </p:cNvSpPr>
          <p:nvPr/>
        </p:nvSpPr>
        <p:spPr bwMode="auto">
          <a:xfrm>
            <a:off x="5366641" y="5608804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Freeform 307">
            <a:extLst>
              <a:ext uri="{FF2B5EF4-FFF2-40B4-BE49-F238E27FC236}">
                <a16:creationId xmlns:a16="http://schemas.microsoft.com/office/drawing/2014/main" id="{4452F6E9-2AD5-46E9-B44A-9C31051CFC9F}"/>
              </a:ext>
            </a:extLst>
          </p:cNvPr>
          <p:cNvSpPr>
            <a:spLocks/>
          </p:cNvSpPr>
          <p:nvPr/>
        </p:nvSpPr>
        <p:spPr bwMode="auto">
          <a:xfrm>
            <a:off x="6876753" y="5534192"/>
            <a:ext cx="958850" cy="53340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Freeform 308">
            <a:extLst>
              <a:ext uri="{FF2B5EF4-FFF2-40B4-BE49-F238E27FC236}">
                <a16:creationId xmlns:a16="http://schemas.microsoft.com/office/drawing/2014/main" id="{64AA39CC-B547-474A-9B1E-3683135F246D}"/>
              </a:ext>
            </a:extLst>
          </p:cNvPr>
          <p:cNvSpPr>
            <a:spLocks/>
          </p:cNvSpPr>
          <p:nvPr/>
        </p:nvSpPr>
        <p:spPr bwMode="auto">
          <a:xfrm>
            <a:off x="6876753" y="5534192"/>
            <a:ext cx="958850" cy="533400"/>
          </a:xfrm>
          <a:custGeom>
            <a:avLst/>
            <a:gdLst>
              <a:gd name="T0" fmla="*/ 151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1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1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1" y="837"/>
                </a:moveTo>
                <a:lnTo>
                  <a:pt x="1361" y="837"/>
                </a:lnTo>
                <a:cubicBezTo>
                  <a:pt x="1444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4" y="0"/>
                  <a:pt x="1361" y="0"/>
                </a:cubicBezTo>
                <a:lnTo>
                  <a:pt x="151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1" y="837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Rectangle 309">
            <a:extLst>
              <a:ext uri="{FF2B5EF4-FFF2-40B4-BE49-F238E27FC236}">
                <a16:creationId xmlns:a16="http://schemas.microsoft.com/office/drawing/2014/main" id="{D9C82B96-4DD6-40F9-A7A0-7D63D0682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0603" y="5586579"/>
            <a:ext cx="415925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6" name="Freeform 310">
            <a:extLst>
              <a:ext uri="{FF2B5EF4-FFF2-40B4-BE49-F238E27FC236}">
                <a16:creationId xmlns:a16="http://schemas.microsoft.com/office/drawing/2014/main" id="{D1DDF1BB-8DAF-47CD-919B-CDE13ADDF718}"/>
              </a:ext>
            </a:extLst>
          </p:cNvPr>
          <p:cNvSpPr>
            <a:spLocks/>
          </p:cNvSpPr>
          <p:nvPr/>
        </p:nvSpPr>
        <p:spPr bwMode="auto">
          <a:xfrm>
            <a:off x="6964065" y="5692942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Freeform 311">
            <a:extLst>
              <a:ext uri="{FF2B5EF4-FFF2-40B4-BE49-F238E27FC236}">
                <a16:creationId xmlns:a16="http://schemas.microsoft.com/office/drawing/2014/main" id="{804F5E7A-62D3-4C9A-95F8-88FAB8340F13}"/>
              </a:ext>
            </a:extLst>
          </p:cNvPr>
          <p:cNvSpPr>
            <a:spLocks/>
          </p:cNvSpPr>
          <p:nvPr/>
        </p:nvSpPr>
        <p:spPr bwMode="auto">
          <a:xfrm>
            <a:off x="6964065" y="5692942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Rectangle 312">
            <a:extLst>
              <a:ext uri="{FF2B5EF4-FFF2-40B4-BE49-F238E27FC236}">
                <a16:creationId xmlns:a16="http://schemas.microsoft.com/office/drawing/2014/main" id="{62A238C2-2EE4-4B1F-8336-BA9F88E5D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2015" y="5713579"/>
            <a:ext cx="700088" cy="1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59" name="Freeform 313">
            <a:extLst>
              <a:ext uri="{FF2B5EF4-FFF2-40B4-BE49-F238E27FC236}">
                <a16:creationId xmlns:a16="http://schemas.microsoft.com/office/drawing/2014/main" id="{9FFFE295-E7B1-4F2B-A8CD-D733BBCBB270}"/>
              </a:ext>
            </a:extLst>
          </p:cNvPr>
          <p:cNvSpPr>
            <a:spLocks/>
          </p:cNvSpPr>
          <p:nvPr/>
        </p:nvSpPr>
        <p:spPr bwMode="auto">
          <a:xfrm>
            <a:off x="6964065" y="5872329"/>
            <a:ext cx="785813" cy="1428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Freeform 314">
            <a:extLst>
              <a:ext uri="{FF2B5EF4-FFF2-40B4-BE49-F238E27FC236}">
                <a16:creationId xmlns:a16="http://schemas.microsoft.com/office/drawing/2014/main" id="{6B9028F4-5632-40A4-9814-4779FEB73D80}"/>
              </a:ext>
            </a:extLst>
          </p:cNvPr>
          <p:cNvSpPr>
            <a:spLocks/>
          </p:cNvSpPr>
          <p:nvPr/>
        </p:nvSpPr>
        <p:spPr bwMode="auto">
          <a:xfrm>
            <a:off x="6964065" y="5870742"/>
            <a:ext cx="785813" cy="1444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635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Rectangle 315">
            <a:extLst>
              <a:ext uri="{FF2B5EF4-FFF2-40B4-BE49-F238E27FC236}">
                <a16:creationId xmlns:a16="http://schemas.microsoft.com/office/drawing/2014/main" id="{586EAC32-3423-4003-B205-C6BCC0726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4078" y="5889792"/>
            <a:ext cx="7207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2" name="Freeform 316">
            <a:extLst>
              <a:ext uri="{FF2B5EF4-FFF2-40B4-BE49-F238E27FC236}">
                <a16:creationId xmlns:a16="http://schemas.microsoft.com/office/drawing/2014/main" id="{CB4EBF5C-CF39-4B5C-8840-A8CAD25AA767}"/>
              </a:ext>
            </a:extLst>
          </p:cNvPr>
          <p:cNvSpPr>
            <a:spLocks/>
          </p:cNvSpPr>
          <p:nvPr/>
        </p:nvSpPr>
        <p:spPr bwMode="auto">
          <a:xfrm>
            <a:off x="8300740" y="5345279"/>
            <a:ext cx="307975" cy="268288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Freeform 317">
            <a:extLst>
              <a:ext uri="{FF2B5EF4-FFF2-40B4-BE49-F238E27FC236}">
                <a16:creationId xmlns:a16="http://schemas.microsoft.com/office/drawing/2014/main" id="{4FA2D3F0-2FF0-421C-B09D-2D953B594F10}"/>
              </a:ext>
            </a:extLst>
          </p:cNvPr>
          <p:cNvSpPr>
            <a:spLocks/>
          </p:cNvSpPr>
          <p:nvPr/>
        </p:nvSpPr>
        <p:spPr bwMode="auto">
          <a:xfrm>
            <a:off x="8300740" y="5345279"/>
            <a:ext cx="307975" cy="268288"/>
          </a:xfrm>
          <a:custGeom>
            <a:avLst/>
            <a:gdLst>
              <a:gd name="T0" fmla="*/ 48 w 484"/>
              <a:gd name="T1" fmla="*/ 423 h 423"/>
              <a:gd name="T2" fmla="*/ 435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5 w 484"/>
              <a:gd name="T9" fmla="*/ 0 h 423"/>
              <a:gd name="T10" fmla="*/ 48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8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8" y="423"/>
                </a:moveTo>
                <a:lnTo>
                  <a:pt x="435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8" y="423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Freeform 318">
            <a:extLst>
              <a:ext uri="{FF2B5EF4-FFF2-40B4-BE49-F238E27FC236}">
                <a16:creationId xmlns:a16="http://schemas.microsoft.com/office/drawing/2014/main" id="{3C98B030-BB72-40AD-9596-AA7C51D54429}"/>
              </a:ext>
            </a:extLst>
          </p:cNvPr>
          <p:cNvSpPr>
            <a:spLocks/>
          </p:cNvSpPr>
          <p:nvPr/>
        </p:nvSpPr>
        <p:spPr bwMode="auto">
          <a:xfrm>
            <a:off x="8300740" y="5994567"/>
            <a:ext cx="307975" cy="269875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Freeform 319">
            <a:extLst>
              <a:ext uri="{FF2B5EF4-FFF2-40B4-BE49-F238E27FC236}">
                <a16:creationId xmlns:a16="http://schemas.microsoft.com/office/drawing/2014/main" id="{84783E25-6E46-45B7-AAF7-60CB773A07D6}"/>
              </a:ext>
            </a:extLst>
          </p:cNvPr>
          <p:cNvSpPr>
            <a:spLocks/>
          </p:cNvSpPr>
          <p:nvPr/>
        </p:nvSpPr>
        <p:spPr bwMode="auto">
          <a:xfrm>
            <a:off x="8300740" y="5994567"/>
            <a:ext cx="307975" cy="269875"/>
          </a:xfrm>
          <a:custGeom>
            <a:avLst/>
            <a:gdLst>
              <a:gd name="T0" fmla="*/ 48 w 484"/>
              <a:gd name="T1" fmla="*/ 424 h 424"/>
              <a:gd name="T2" fmla="*/ 435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5 w 484"/>
              <a:gd name="T9" fmla="*/ 0 h 424"/>
              <a:gd name="T10" fmla="*/ 48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8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8" y="424"/>
                </a:moveTo>
                <a:lnTo>
                  <a:pt x="435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5" y="0"/>
                </a:cubicBezTo>
                <a:lnTo>
                  <a:pt x="48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8" y="424"/>
                </a:cubicBezTo>
                <a:close/>
              </a:path>
            </a:pathLst>
          </a:custGeom>
          <a:noFill/>
          <a:ln w="952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Line 320">
            <a:extLst>
              <a:ext uri="{FF2B5EF4-FFF2-40B4-BE49-F238E27FC236}">
                <a16:creationId xmlns:a16="http://schemas.microsoft.com/office/drawing/2014/main" id="{543DFBAE-D18B-4DB0-9533-E652DE4525D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6629" y="5800892"/>
            <a:ext cx="53975" cy="0"/>
          </a:xfrm>
          <a:prstGeom prst="line">
            <a:avLst/>
          </a:prstGeom>
          <a:noFill/>
          <a:ln w="63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Freeform 321">
            <a:extLst>
              <a:ext uri="{FF2B5EF4-FFF2-40B4-BE49-F238E27FC236}">
                <a16:creationId xmlns:a16="http://schemas.microsoft.com/office/drawing/2014/main" id="{9125A174-B3AA-4F39-892A-762FD7C29F92}"/>
              </a:ext>
            </a:extLst>
          </p:cNvPr>
          <p:cNvSpPr>
            <a:spLocks/>
          </p:cNvSpPr>
          <p:nvPr/>
        </p:nvSpPr>
        <p:spPr bwMode="auto">
          <a:xfrm>
            <a:off x="5314254" y="5773904"/>
            <a:ext cx="52388" cy="53975"/>
          </a:xfrm>
          <a:custGeom>
            <a:avLst/>
            <a:gdLst>
              <a:gd name="T0" fmla="*/ 0 w 33"/>
              <a:gd name="T1" fmla="*/ 0 h 34"/>
              <a:gd name="T2" fmla="*/ 33 w 33"/>
              <a:gd name="T3" fmla="*/ 17 h 34"/>
              <a:gd name="T4" fmla="*/ 0 w 33"/>
              <a:gd name="T5" fmla="*/ 34 h 34"/>
              <a:gd name="T6" fmla="*/ 0 w 33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4">
                <a:moveTo>
                  <a:pt x="0" y="0"/>
                </a:moveTo>
                <a:lnTo>
                  <a:pt x="33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322">
            <a:extLst>
              <a:ext uri="{FF2B5EF4-FFF2-40B4-BE49-F238E27FC236}">
                <a16:creationId xmlns:a16="http://schemas.microsoft.com/office/drawing/2014/main" id="{5BC5281A-B610-4514-A39D-F82E7C61CB24}"/>
              </a:ext>
            </a:extLst>
          </p:cNvPr>
          <p:cNvSpPr>
            <a:spLocks noEditPoints="1"/>
          </p:cNvSpPr>
          <p:nvPr/>
        </p:nvSpPr>
        <p:spPr bwMode="auto">
          <a:xfrm>
            <a:off x="5629185" y="5803995"/>
            <a:ext cx="508000" cy="6350"/>
          </a:xfrm>
          <a:custGeom>
            <a:avLst/>
            <a:gdLst>
              <a:gd name="T0" fmla="*/ 5 w 803"/>
              <a:gd name="T1" fmla="*/ 0 h 11"/>
              <a:gd name="T2" fmla="*/ 80 w 803"/>
              <a:gd name="T3" fmla="*/ 0 h 11"/>
              <a:gd name="T4" fmla="*/ 85 w 803"/>
              <a:gd name="T5" fmla="*/ 5 h 11"/>
              <a:gd name="T6" fmla="*/ 80 w 803"/>
              <a:gd name="T7" fmla="*/ 11 h 11"/>
              <a:gd name="T8" fmla="*/ 5 w 803"/>
              <a:gd name="T9" fmla="*/ 11 h 11"/>
              <a:gd name="T10" fmla="*/ 0 w 803"/>
              <a:gd name="T11" fmla="*/ 5 h 11"/>
              <a:gd name="T12" fmla="*/ 5 w 803"/>
              <a:gd name="T13" fmla="*/ 0 h 11"/>
              <a:gd name="T14" fmla="*/ 133 w 803"/>
              <a:gd name="T15" fmla="*/ 0 h 11"/>
              <a:gd name="T16" fmla="*/ 208 w 803"/>
              <a:gd name="T17" fmla="*/ 0 h 11"/>
              <a:gd name="T18" fmla="*/ 213 w 803"/>
              <a:gd name="T19" fmla="*/ 5 h 11"/>
              <a:gd name="T20" fmla="*/ 208 w 803"/>
              <a:gd name="T21" fmla="*/ 11 h 11"/>
              <a:gd name="T22" fmla="*/ 133 w 803"/>
              <a:gd name="T23" fmla="*/ 11 h 11"/>
              <a:gd name="T24" fmla="*/ 128 w 803"/>
              <a:gd name="T25" fmla="*/ 5 h 11"/>
              <a:gd name="T26" fmla="*/ 133 w 803"/>
              <a:gd name="T27" fmla="*/ 0 h 11"/>
              <a:gd name="T28" fmla="*/ 261 w 803"/>
              <a:gd name="T29" fmla="*/ 0 h 11"/>
              <a:gd name="T30" fmla="*/ 336 w 803"/>
              <a:gd name="T31" fmla="*/ 0 h 11"/>
              <a:gd name="T32" fmla="*/ 341 w 803"/>
              <a:gd name="T33" fmla="*/ 5 h 11"/>
              <a:gd name="T34" fmla="*/ 336 w 803"/>
              <a:gd name="T35" fmla="*/ 11 h 11"/>
              <a:gd name="T36" fmla="*/ 261 w 803"/>
              <a:gd name="T37" fmla="*/ 11 h 11"/>
              <a:gd name="T38" fmla="*/ 256 w 803"/>
              <a:gd name="T39" fmla="*/ 5 h 11"/>
              <a:gd name="T40" fmla="*/ 261 w 803"/>
              <a:gd name="T41" fmla="*/ 0 h 11"/>
              <a:gd name="T42" fmla="*/ 389 w 803"/>
              <a:gd name="T43" fmla="*/ 0 h 11"/>
              <a:gd name="T44" fmla="*/ 464 w 803"/>
              <a:gd name="T45" fmla="*/ 0 h 11"/>
              <a:gd name="T46" fmla="*/ 469 w 803"/>
              <a:gd name="T47" fmla="*/ 5 h 11"/>
              <a:gd name="T48" fmla="*/ 464 w 803"/>
              <a:gd name="T49" fmla="*/ 11 h 11"/>
              <a:gd name="T50" fmla="*/ 389 w 803"/>
              <a:gd name="T51" fmla="*/ 11 h 11"/>
              <a:gd name="T52" fmla="*/ 384 w 803"/>
              <a:gd name="T53" fmla="*/ 5 h 11"/>
              <a:gd name="T54" fmla="*/ 389 w 803"/>
              <a:gd name="T55" fmla="*/ 0 h 11"/>
              <a:gd name="T56" fmla="*/ 517 w 803"/>
              <a:gd name="T57" fmla="*/ 0 h 11"/>
              <a:gd name="T58" fmla="*/ 592 w 803"/>
              <a:gd name="T59" fmla="*/ 0 h 11"/>
              <a:gd name="T60" fmla="*/ 597 w 803"/>
              <a:gd name="T61" fmla="*/ 5 h 11"/>
              <a:gd name="T62" fmla="*/ 592 w 803"/>
              <a:gd name="T63" fmla="*/ 11 h 11"/>
              <a:gd name="T64" fmla="*/ 517 w 803"/>
              <a:gd name="T65" fmla="*/ 11 h 11"/>
              <a:gd name="T66" fmla="*/ 512 w 803"/>
              <a:gd name="T67" fmla="*/ 5 h 11"/>
              <a:gd name="T68" fmla="*/ 517 w 803"/>
              <a:gd name="T69" fmla="*/ 0 h 11"/>
              <a:gd name="T70" fmla="*/ 645 w 803"/>
              <a:gd name="T71" fmla="*/ 0 h 11"/>
              <a:gd name="T72" fmla="*/ 720 w 803"/>
              <a:gd name="T73" fmla="*/ 0 h 11"/>
              <a:gd name="T74" fmla="*/ 725 w 803"/>
              <a:gd name="T75" fmla="*/ 5 h 11"/>
              <a:gd name="T76" fmla="*/ 720 w 803"/>
              <a:gd name="T77" fmla="*/ 11 h 11"/>
              <a:gd name="T78" fmla="*/ 645 w 803"/>
              <a:gd name="T79" fmla="*/ 11 h 11"/>
              <a:gd name="T80" fmla="*/ 640 w 803"/>
              <a:gd name="T81" fmla="*/ 5 h 11"/>
              <a:gd name="T82" fmla="*/ 645 w 803"/>
              <a:gd name="T83" fmla="*/ 0 h 11"/>
              <a:gd name="T84" fmla="*/ 773 w 803"/>
              <a:gd name="T85" fmla="*/ 0 h 11"/>
              <a:gd name="T86" fmla="*/ 798 w 803"/>
              <a:gd name="T87" fmla="*/ 0 h 11"/>
              <a:gd name="T88" fmla="*/ 803 w 803"/>
              <a:gd name="T89" fmla="*/ 5 h 11"/>
              <a:gd name="T90" fmla="*/ 798 w 803"/>
              <a:gd name="T91" fmla="*/ 11 h 11"/>
              <a:gd name="T92" fmla="*/ 773 w 803"/>
              <a:gd name="T93" fmla="*/ 11 h 11"/>
              <a:gd name="T94" fmla="*/ 768 w 803"/>
              <a:gd name="T95" fmla="*/ 5 h 11"/>
              <a:gd name="T96" fmla="*/ 773 w 803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3" h="11">
                <a:moveTo>
                  <a:pt x="5" y="0"/>
                </a:moveTo>
                <a:lnTo>
                  <a:pt x="80" y="0"/>
                </a:lnTo>
                <a:cubicBezTo>
                  <a:pt x="83" y="0"/>
                  <a:pt x="85" y="2"/>
                  <a:pt x="85" y="5"/>
                </a:cubicBezTo>
                <a:cubicBezTo>
                  <a:pt x="85" y="8"/>
                  <a:pt x="83" y="11"/>
                  <a:pt x="80" y="11"/>
                </a:cubicBezTo>
                <a:lnTo>
                  <a:pt x="5" y="11"/>
                </a:lnTo>
                <a:cubicBezTo>
                  <a:pt x="2" y="11"/>
                  <a:pt x="0" y="8"/>
                  <a:pt x="0" y="5"/>
                </a:cubicBezTo>
                <a:cubicBezTo>
                  <a:pt x="0" y="2"/>
                  <a:pt x="2" y="0"/>
                  <a:pt x="5" y="0"/>
                </a:cubicBezTo>
                <a:close/>
                <a:moveTo>
                  <a:pt x="133" y="0"/>
                </a:moveTo>
                <a:lnTo>
                  <a:pt x="208" y="0"/>
                </a:lnTo>
                <a:cubicBezTo>
                  <a:pt x="211" y="0"/>
                  <a:pt x="213" y="2"/>
                  <a:pt x="213" y="5"/>
                </a:cubicBezTo>
                <a:cubicBezTo>
                  <a:pt x="213" y="8"/>
                  <a:pt x="211" y="11"/>
                  <a:pt x="208" y="11"/>
                </a:cubicBezTo>
                <a:lnTo>
                  <a:pt x="133" y="11"/>
                </a:lnTo>
                <a:cubicBezTo>
                  <a:pt x="130" y="11"/>
                  <a:pt x="128" y="8"/>
                  <a:pt x="128" y="5"/>
                </a:cubicBezTo>
                <a:cubicBezTo>
                  <a:pt x="128" y="2"/>
                  <a:pt x="130" y="0"/>
                  <a:pt x="133" y="0"/>
                </a:cubicBezTo>
                <a:close/>
                <a:moveTo>
                  <a:pt x="261" y="0"/>
                </a:moveTo>
                <a:lnTo>
                  <a:pt x="336" y="0"/>
                </a:lnTo>
                <a:cubicBezTo>
                  <a:pt x="339" y="0"/>
                  <a:pt x="341" y="2"/>
                  <a:pt x="341" y="5"/>
                </a:cubicBezTo>
                <a:cubicBezTo>
                  <a:pt x="341" y="8"/>
                  <a:pt x="339" y="11"/>
                  <a:pt x="336" y="11"/>
                </a:cubicBezTo>
                <a:lnTo>
                  <a:pt x="261" y="11"/>
                </a:lnTo>
                <a:cubicBezTo>
                  <a:pt x="258" y="11"/>
                  <a:pt x="256" y="8"/>
                  <a:pt x="256" y="5"/>
                </a:cubicBezTo>
                <a:cubicBezTo>
                  <a:pt x="256" y="2"/>
                  <a:pt x="258" y="0"/>
                  <a:pt x="261" y="0"/>
                </a:cubicBezTo>
                <a:close/>
                <a:moveTo>
                  <a:pt x="389" y="0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89" y="11"/>
                </a:lnTo>
                <a:cubicBezTo>
                  <a:pt x="386" y="11"/>
                  <a:pt x="384" y="8"/>
                  <a:pt x="384" y="5"/>
                </a:cubicBezTo>
                <a:cubicBezTo>
                  <a:pt x="384" y="2"/>
                  <a:pt x="386" y="0"/>
                  <a:pt x="389" y="0"/>
                </a:cubicBezTo>
                <a:close/>
                <a:moveTo>
                  <a:pt x="517" y="0"/>
                </a:moveTo>
                <a:lnTo>
                  <a:pt x="592" y="0"/>
                </a:lnTo>
                <a:cubicBezTo>
                  <a:pt x="595" y="0"/>
                  <a:pt x="597" y="2"/>
                  <a:pt x="597" y="5"/>
                </a:cubicBezTo>
                <a:cubicBezTo>
                  <a:pt x="597" y="8"/>
                  <a:pt x="595" y="11"/>
                  <a:pt x="592" y="11"/>
                </a:cubicBezTo>
                <a:lnTo>
                  <a:pt x="517" y="11"/>
                </a:lnTo>
                <a:cubicBezTo>
                  <a:pt x="514" y="11"/>
                  <a:pt x="512" y="8"/>
                  <a:pt x="512" y="5"/>
                </a:cubicBezTo>
                <a:cubicBezTo>
                  <a:pt x="512" y="2"/>
                  <a:pt x="514" y="0"/>
                  <a:pt x="517" y="0"/>
                </a:cubicBezTo>
                <a:close/>
                <a:moveTo>
                  <a:pt x="645" y="0"/>
                </a:moveTo>
                <a:lnTo>
                  <a:pt x="720" y="0"/>
                </a:lnTo>
                <a:cubicBezTo>
                  <a:pt x="723" y="0"/>
                  <a:pt x="725" y="2"/>
                  <a:pt x="725" y="5"/>
                </a:cubicBezTo>
                <a:cubicBezTo>
                  <a:pt x="725" y="8"/>
                  <a:pt x="723" y="11"/>
                  <a:pt x="720" y="11"/>
                </a:cubicBezTo>
                <a:lnTo>
                  <a:pt x="645" y="11"/>
                </a:lnTo>
                <a:cubicBezTo>
                  <a:pt x="642" y="11"/>
                  <a:pt x="640" y="8"/>
                  <a:pt x="640" y="5"/>
                </a:cubicBezTo>
                <a:cubicBezTo>
                  <a:pt x="640" y="2"/>
                  <a:pt x="642" y="0"/>
                  <a:pt x="645" y="0"/>
                </a:cubicBezTo>
                <a:close/>
                <a:moveTo>
                  <a:pt x="773" y="0"/>
                </a:moveTo>
                <a:lnTo>
                  <a:pt x="798" y="0"/>
                </a:lnTo>
                <a:cubicBezTo>
                  <a:pt x="801" y="0"/>
                  <a:pt x="803" y="2"/>
                  <a:pt x="803" y="5"/>
                </a:cubicBezTo>
                <a:cubicBezTo>
                  <a:pt x="803" y="8"/>
                  <a:pt x="801" y="11"/>
                  <a:pt x="798" y="11"/>
                </a:cubicBezTo>
                <a:lnTo>
                  <a:pt x="773" y="11"/>
                </a:lnTo>
                <a:cubicBezTo>
                  <a:pt x="770" y="11"/>
                  <a:pt x="768" y="8"/>
                  <a:pt x="768" y="5"/>
                </a:cubicBezTo>
                <a:cubicBezTo>
                  <a:pt x="768" y="2"/>
                  <a:pt x="770" y="0"/>
                  <a:pt x="77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323">
            <a:extLst>
              <a:ext uri="{FF2B5EF4-FFF2-40B4-BE49-F238E27FC236}">
                <a16:creationId xmlns:a16="http://schemas.microsoft.com/office/drawing/2014/main" id="{CEBB066A-5791-4C9F-A36A-17196F41BE5C}"/>
              </a:ext>
            </a:extLst>
          </p:cNvPr>
          <p:cNvSpPr>
            <a:spLocks/>
          </p:cNvSpPr>
          <p:nvPr/>
        </p:nvSpPr>
        <p:spPr bwMode="auto">
          <a:xfrm>
            <a:off x="6135597" y="5781771"/>
            <a:ext cx="52388" cy="53975"/>
          </a:xfrm>
          <a:custGeom>
            <a:avLst/>
            <a:gdLst>
              <a:gd name="T0" fmla="*/ 0 w 33"/>
              <a:gd name="T1" fmla="*/ 0 h 34"/>
              <a:gd name="T2" fmla="*/ 33 w 33"/>
              <a:gd name="T3" fmla="*/ 17 h 34"/>
              <a:gd name="T4" fmla="*/ 0 w 33"/>
              <a:gd name="T5" fmla="*/ 34 h 34"/>
              <a:gd name="T6" fmla="*/ 0 w 33"/>
              <a:gd name="T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34">
                <a:moveTo>
                  <a:pt x="0" y="0"/>
                </a:moveTo>
                <a:lnTo>
                  <a:pt x="33" y="17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324">
            <a:extLst>
              <a:ext uri="{FF2B5EF4-FFF2-40B4-BE49-F238E27FC236}">
                <a16:creationId xmlns:a16="http://schemas.microsoft.com/office/drawing/2014/main" id="{F2C7A12A-C43B-4D88-B43D-8C83205DA71A}"/>
              </a:ext>
            </a:extLst>
          </p:cNvPr>
          <p:cNvSpPr>
            <a:spLocks noEditPoints="1"/>
          </p:cNvSpPr>
          <p:nvPr/>
        </p:nvSpPr>
        <p:spPr bwMode="auto">
          <a:xfrm>
            <a:off x="7745115" y="5497679"/>
            <a:ext cx="519113" cy="271463"/>
          </a:xfrm>
          <a:custGeom>
            <a:avLst/>
            <a:gdLst>
              <a:gd name="T0" fmla="*/ 3 w 818"/>
              <a:gd name="T1" fmla="*/ 417 h 427"/>
              <a:gd name="T2" fmla="*/ 70 w 818"/>
              <a:gd name="T3" fmla="*/ 382 h 427"/>
              <a:gd name="T4" fmla="*/ 77 w 818"/>
              <a:gd name="T5" fmla="*/ 385 h 427"/>
              <a:gd name="T6" fmla="*/ 75 w 818"/>
              <a:gd name="T7" fmla="*/ 392 h 427"/>
              <a:gd name="T8" fmla="*/ 8 w 818"/>
              <a:gd name="T9" fmla="*/ 426 h 427"/>
              <a:gd name="T10" fmla="*/ 1 w 818"/>
              <a:gd name="T11" fmla="*/ 424 h 427"/>
              <a:gd name="T12" fmla="*/ 3 w 818"/>
              <a:gd name="T13" fmla="*/ 417 h 427"/>
              <a:gd name="T14" fmla="*/ 117 w 818"/>
              <a:gd name="T15" fmla="*/ 358 h 427"/>
              <a:gd name="T16" fmla="*/ 184 w 818"/>
              <a:gd name="T17" fmla="*/ 324 h 427"/>
              <a:gd name="T18" fmla="*/ 191 w 818"/>
              <a:gd name="T19" fmla="*/ 326 h 427"/>
              <a:gd name="T20" fmla="*/ 188 w 818"/>
              <a:gd name="T21" fmla="*/ 333 h 427"/>
              <a:gd name="T22" fmla="*/ 122 w 818"/>
              <a:gd name="T23" fmla="*/ 367 h 427"/>
              <a:gd name="T24" fmla="*/ 115 w 818"/>
              <a:gd name="T25" fmla="*/ 365 h 427"/>
              <a:gd name="T26" fmla="*/ 117 w 818"/>
              <a:gd name="T27" fmla="*/ 358 h 427"/>
              <a:gd name="T28" fmla="*/ 231 w 818"/>
              <a:gd name="T29" fmla="*/ 299 h 427"/>
              <a:gd name="T30" fmla="*/ 297 w 818"/>
              <a:gd name="T31" fmla="*/ 265 h 427"/>
              <a:gd name="T32" fmla="*/ 304 w 818"/>
              <a:gd name="T33" fmla="*/ 267 h 427"/>
              <a:gd name="T34" fmla="*/ 302 w 818"/>
              <a:gd name="T35" fmla="*/ 274 h 427"/>
              <a:gd name="T36" fmla="*/ 236 w 818"/>
              <a:gd name="T37" fmla="*/ 309 h 427"/>
              <a:gd name="T38" fmla="*/ 229 w 818"/>
              <a:gd name="T39" fmla="*/ 306 h 427"/>
              <a:gd name="T40" fmla="*/ 231 w 818"/>
              <a:gd name="T41" fmla="*/ 299 h 427"/>
              <a:gd name="T42" fmla="*/ 345 w 818"/>
              <a:gd name="T43" fmla="*/ 240 h 427"/>
              <a:gd name="T44" fmla="*/ 411 w 818"/>
              <a:gd name="T45" fmla="*/ 206 h 427"/>
              <a:gd name="T46" fmla="*/ 418 w 818"/>
              <a:gd name="T47" fmla="*/ 209 h 427"/>
              <a:gd name="T48" fmla="*/ 416 w 818"/>
              <a:gd name="T49" fmla="*/ 216 h 427"/>
              <a:gd name="T50" fmla="*/ 350 w 818"/>
              <a:gd name="T51" fmla="*/ 250 h 427"/>
              <a:gd name="T52" fmla="*/ 342 w 818"/>
              <a:gd name="T53" fmla="*/ 248 h 427"/>
              <a:gd name="T54" fmla="*/ 345 w 818"/>
              <a:gd name="T55" fmla="*/ 240 h 427"/>
              <a:gd name="T56" fmla="*/ 458 w 818"/>
              <a:gd name="T57" fmla="*/ 182 h 427"/>
              <a:gd name="T58" fmla="*/ 525 w 818"/>
              <a:gd name="T59" fmla="*/ 148 h 427"/>
              <a:gd name="T60" fmla="*/ 532 w 818"/>
              <a:gd name="T61" fmla="*/ 150 h 427"/>
              <a:gd name="T62" fmla="*/ 530 w 818"/>
              <a:gd name="T63" fmla="*/ 157 h 427"/>
              <a:gd name="T64" fmla="*/ 463 w 818"/>
              <a:gd name="T65" fmla="*/ 191 h 427"/>
              <a:gd name="T66" fmla="*/ 456 w 818"/>
              <a:gd name="T67" fmla="*/ 189 h 427"/>
              <a:gd name="T68" fmla="*/ 458 w 818"/>
              <a:gd name="T69" fmla="*/ 182 h 427"/>
              <a:gd name="T70" fmla="*/ 572 w 818"/>
              <a:gd name="T71" fmla="*/ 123 h 427"/>
              <a:gd name="T72" fmla="*/ 639 w 818"/>
              <a:gd name="T73" fmla="*/ 89 h 427"/>
              <a:gd name="T74" fmla="*/ 646 w 818"/>
              <a:gd name="T75" fmla="*/ 91 h 427"/>
              <a:gd name="T76" fmla="*/ 643 w 818"/>
              <a:gd name="T77" fmla="*/ 98 h 427"/>
              <a:gd name="T78" fmla="*/ 577 w 818"/>
              <a:gd name="T79" fmla="*/ 133 h 427"/>
              <a:gd name="T80" fmla="*/ 570 w 818"/>
              <a:gd name="T81" fmla="*/ 130 h 427"/>
              <a:gd name="T82" fmla="*/ 572 w 818"/>
              <a:gd name="T83" fmla="*/ 123 h 427"/>
              <a:gd name="T84" fmla="*/ 686 w 818"/>
              <a:gd name="T85" fmla="*/ 64 h 427"/>
              <a:gd name="T86" fmla="*/ 752 w 818"/>
              <a:gd name="T87" fmla="*/ 30 h 427"/>
              <a:gd name="T88" fmla="*/ 760 w 818"/>
              <a:gd name="T89" fmla="*/ 32 h 427"/>
              <a:gd name="T90" fmla="*/ 757 w 818"/>
              <a:gd name="T91" fmla="*/ 40 h 427"/>
              <a:gd name="T92" fmla="*/ 691 w 818"/>
              <a:gd name="T93" fmla="*/ 74 h 427"/>
              <a:gd name="T94" fmla="*/ 684 w 818"/>
              <a:gd name="T95" fmla="*/ 72 h 427"/>
              <a:gd name="T96" fmla="*/ 686 w 818"/>
              <a:gd name="T97" fmla="*/ 64 h 427"/>
              <a:gd name="T98" fmla="*/ 800 w 818"/>
              <a:gd name="T99" fmla="*/ 6 h 427"/>
              <a:gd name="T100" fmla="*/ 809 w 818"/>
              <a:gd name="T101" fmla="*/ 1 h 427"/>
              <a:gd name="T102" fmla="*/ 816 w 818"/>
              <a:gd name="T103" fmla="*/ 3 h 427"/>
              <a:gd name="T104" fmla="*/ 814 w 818"/>
              <a:gd name="T105" fmla="*/ 10 h 427"/>
              <a:gd name="T106" fmla="*/ 805 w 818"/>
              <a:gd name="T107" fmla="*/ 15 h 427"/>
              <a:gd name="T108" fmla="*/ 797 w 818"/>
              <a:gd name="T109" fmla="*/ 13 h 427"/>
              <a:gd name="T110" fmla="*/ 800 w 818"/>
              <a:gd name="T111" fmla="*/ 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8" h="427">
                <a:moveTo>
                  <a:pt x="3" y="417"/>
                </a:moveTo>
                <a:lnTo>
                  <a:pt x="70" y="382"/>
                </a:lnTo>
                <a:cubicBezTo>
                  <a:pt x="72" y="381"/>
                  <a:pt x="76" y="382"/>
                  <a:pt x="77" y="385"/>
                </a:cubicBezTo>
                <a:cubicBezTo>
                  <a:pt x="78" y="387"/>
                  <a:pt x="77" y="390"/>
                  <a:pt x="75" y="392"/>
                </a:cubicBezTo>
                <a:lnTo>
                  <a:pt x="8" y="426"/>
                </a:lnTo>
                <a:cubicBezTo>
                  <a:pt x="6" y="427"/>
                  <a:pt x="2" y="426"/>
                  <a:pt x="1" y="424"/>
                </a:cubicBezTo>
                <a:cubicBezTo>
                  <a:pt x="0" y="421"/>
                  <a:pt x="1" y="418"/>
                  <a:pt x="3" y="417"/>
                </a:cubicBezTo>
                <a:close/>
                <a:moveTo>
                  <a:pt x="117" y="358"/>
                </a:moveTo>
                <a:lnTo>
                  <a:pt x="184" y="324"/>
                </a:lnTo>
                <a:cubicBezTo>
                  <a:pt x="186" y="322"/>
                  <a:pt x="189" y="323"/>
                  <a:pt x="191" y="326"/>
                </a:cubicBezTo>
                <a:cubicBezTo>
                  <a:pt x="192" y="329"/>
                  <a:pt x="191" y="332"/>
                  <a:pt x="188" y="333"/>
                </a:cubicBezTo>
                <a:lnTo>
                  <a:pt x="122" y="367"/>
                </a:lnTo>
                <a:cubicBezTo>
                  <a:pt x="119" y="369"/>
                  <a:pt x="116" y="368"/>
                  <a:pt x="115" y="365"/>
                </a:cubicBezTo>
                <a:cubicBezTo>
                  <a:pt x="114" y="362"/>
                  <a:pt x="115" y="359"/>
                  <a:pt x="117" y="358"/>
                </a:cubicBezTo>
                <a:close/>
                <a:moveTo>
                  <a:pt x="231" y="299"/>
                </a:moveTo>
                <a:lnTo>
                  <a:pt x="297" y="265"/>
                </a:lnTo>
                <a:cubicBezTo>
                  <a:pt x="300" y="264"/>
                  <a:pt x="303" y="265"/>
                  <a:pt x="304" y="267"/>
                </a:cubicBezTo>
                <a:cubicBezTo>
                  <a:pt x="306" y="270"/>
                  <a:pt x="305" y="273"/>
                  <a:pt x="302" y="274"/>
                </a:cubicBezTo>
                <a:lnTo>
                  <a:pt x="236" y="309"/>
                </a:lnTo>
                <a:cubicBezTo>
                  <a:pt x="233" y="310"/>
                  <a:pt x="230" y="309"/>
                  <a:pt x="229" y="306"/>
                </a:cubicBezTo>
                <a:cubicBezTo>
                  <a:pt x="227" y="304"/>
                  <a:pt x="228" y="301"/>
                  <a:pt x="231" y="299"/>
                </a:cubicBezTo>
                <a:close/>
                <a:moveTo>
                  <a:pt x="345" y="240"/>
                </a:moveTo>
                <a:lnTo>
                  <a:pt x="411" y="206"/>
                </a:lnTo>
                <a:cubicBezTo>
                  <a:pt x="414" y="205"/>
                  <a:pt x="417" y="206"/>
                  <a:pt x="418" y="209"/>
                </a:cubicBezTo>
                <a:cubicBezTo>
                  <a:pt x="420" y="211"/>
                  <a:pt x="419" y="214"/>
                  <a:pt x="416" y="216"/>
                </a:cubicBezTo>
                <a:lnTo>
                  <a:pt x="350" y="250"/>
                </a:lnTo>
                <a:cubicBezTo>
                  <a:pt x="347" y="251"/>
                  <a:pt x="344" y="250"/>
                  <a:pt x="342" y="248"/>
                </a:cubicBezTo>
                <a:cubicBezTo>
                  <a:pt x="341" y="245"/>
                  <a:pt x="342" y="242"/>
                  <a:pt x="345" y="240"/>
                </a:cubicBezTo>
                <a:close/>
                <a:moveTo>
                  <a:pt x="458" y="182"/>
                </a:moveTo>
                <a:lnTo>
                  <a:pt x="525" y="148"/>
                </a:lnTo>
                <a:cubicBezTo>
                  <a:pt x="527" y="146"/>
                  <a:pt x="531" y="147"/>
                  <a:pt x="532" y="150"/>
                </a:cubicBezTo>
                <a:cubicBezTo>
                  <a:pt x="533" y="152"/>
                  <a:pt x="532" y="156"/>
                  <a:pt x="530" y="157"/>
                </a:cubicBezTo>
                <a:lnTo>
                  <a:pt x="463" y="191"/>
                </a:lnTo>
                <a:cubicBezTo>
                  <a:pt x="461" y="193"/>
                  <a:pt x="458" y="192"/>
                  <a:pt x="456" y="189"/>
                </a:cubicBezTo>
                <a:cubicBezTo>
                  <a:pt x="455" y="186"/>
                  <a:pt x="456" y="183"/>
                  <a:pt x="458" y="182"/>
                </a:cubicBezTo>
                <a:close/>
                <a:moveTo>
                  <a:pt x="572" y="123"/>
                </a:moveTo>
                <a:lnTo>
                  <a:pt x="639" y="89"/>
                </a:lnTo>
                <a:cubicBezTo>
                  <a:pt x="641" y="88"/>
                  <a:pt x="644" y="89"/>
                  <a:pt x="646" y="91"/>
                </a:cubicBezTo>
                <a:cubicBezTo>
                  <a:pt x="647" y="94"/>
                  <a:pt x="646" y="97"/>
                  <a:pt x="643" y="98"/>
                </a:cubicBezTo>
                <a:lnTo>
                  <a:pt x="577" y="133"/>
                </a:lnTo>
                <a:cubicBezTo>
                  <a:pt x="574" y="134"/>
                  <a:pt x="571" y="133"/>
                  <a:pt x="570" y="130"/>
                </a:cubicBezTo>
                <a:cubicBezTo>
                  <a:pt x="569" y="128"/>
                  <a:pt x="570" y="124"/>
                  <a:pt x="572" y="123"/>
                </a:cubicBezTo>
                <a:close/>
                <a:moveTo>
                  <a:pt x="686" y="64"/>
                </a:moveTo>
                <a:lnTo>
                  <a:pt x="752" y="30"/>
                </a:lnTo>
                <a:cubicBezTo>
                  <a:pt x="755" y="29"/>
                  <a:pt x="758" y="30"/>
                  <a:pt x="760" y="32"/>
                </a:cubicBezTo>
                <a:cubicBezTo>
                  <a:pt x="761" y="35"/>
                  <a:pt x="760" y="38"/>
                  <a:pt x="757" y="40"/>
                </a:cubicBezTo>
                <a:lnTo>
                  <a:pt x="691" y="74"/>
                </a:lnTo>
                <a:cubicBezTo>
                  <a:pt x="688" y="75"/>
                  <a:pt x="685" y="74"/>
                  <a:pt x="684" y="72"/>
                </a:cubicBezTo>
                <a:cubicBezTo>
                  <a:pt x="682" y="69"/>
                  <a:pt x="683" y="66"/>
                  <a:pt x="686" y="64"/>
                </a:cubicBezTo>
                <a:close/>
                <a:moveTo>
                  <a:pt x="800" y="6"/>
                </a:moveTo>
                <a:lnTo>
                  <a:pt x="809" y="1"/>
                </a:lnTo>
                <a:cubicBezTo>
                  <a:pt x="812" y="0"/>
                  <a:pt x="815" y="1"/>
                  <a:pt x="816" y="3"/>
                </a:cubicBezTo>
                <a:cubicBezTo>
                  <a:pt x="818" y="6"/>
                  <a:pt x="817" y="9"/>
                  <a:pt x="814" y="10"/>
                </a:cubicBezTo>
                <a:lnTo>
                  <a:pt x="805" y="15"/>
                </a:lnTo>
                <a:cubicBezTo>
                  <a:pt x="802" y="17"/>
                  <a:pt x="799" y="16"/>
                  <a:pt x="797" y="13"/>
                </a:cubicBezTo>
                <a:cubicBezTo>
                  <a:pt x="796" y="10"/>
                  <a:pt x="797" y="7"/>
                  <a:pt x="800" y="6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325">
            <a:extLst>
              <a:ext uri="{FF2B5EF4-FFF2-40B4-BE49-F238E27FC236}">
                <a16:creationId xmlns:a16="http://schemas.microsoft.com/office/drawing/2014/main" id="{395BFB59-A4C6-46A7-A30E-01D34779CC71}"/>
              </a:ext>
            </a:extLst>
          </p:cNvPr>
          <p:cNvSpPr>
            <a:spLocks/>
          </p:cNvSpPr>
          <p:nvPr/>
        </p:nvSpPr>
        <p:spPr bwMode="auto">
          <a:xfrm>
            <a:off x="8243590" y="5478629"/>
            <a:ext cx="57150" cy="47625"/>
          </a:xfrm>
          <a:custGeom>
            <a:avLst/>
            <a:gdLst>
              <a:gd name="T0" fmla="*/ 0 w 36"/>
              <a:gd name="T1" fmla="*/ 1 h 30"/>
              <a:gd name="T2" fmla="*/ 36 w 36"/>
              <a:gd name="T3" fmla="*/ 0 h 30"/>
              <a:gd name="T4" fmla="*/ 14 w 36"/>
              <a:gd name="T5" fmla="*/ 30 h 30"/>
              <a:gd name="T6" fmla="*/ 0 w 36"/>
              <a:gd name="T7" fmla="*/ 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30">
                <a:moveTo>
                  <a:pt x="0" y="1"/>
                </a:moveTo>
                <a:lnTo>
                  <a:pt x="36" y="0"/>
                </a:lnTo>
                <a:lnTo>
                  <a:pt x="14" y="30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Freeform 326">
            <a:extLst>
              <a:ext uri="{FF2B5EF4-FFF2-40B4-BE49-F238E27FC236}">
                <a16:creationId xmlns:a16="http://schemas.microsoft.com/office/drawing/2014/main" id="{D0438FEF-5A2C-4C90-BAEB-4FE565384D26}"/>
              </a:ext>
            </a:extLst>
          </p:cNvPr>
          <p:cNvSpPr>
            <a:spLocks noEditPoints="1"/>
          </p:cNvSpPr>
          <p:nvPr/>
        </p:nvSpPr>
        <p:spPr bwMode="auto">
          <a:xfrm>
            <a:off x="7745115" y="5939004"/>
            <a:ext cx="514350" cy="177800"/>
          </a:xfrm>
          <a:custGeom>
            <a:avLst/>
            <a:gdLst>
              <a:gd name="T0" fmla="*/ 8 w 811"/>
              <a:gd name="T1" fmla="*/ 1 h 279"/>
              <a:gd name="T2" fmla="*/ 78 w 811"/>
              <a:gd name="T3" fmla="*/ 25 h 279"/>
              <a:gd name="T4" fmla="*/ 82 w 811"/>
              <a:gd name="T5" fmla="*/ 32 h 279"/>
              <a:gd name="T6" fmla="*/ 75 w 811"/>
              <a:gd name="T7" fmla="*/ 35 h 279"/>
              <a:gd name="T8" fmla="*/ 4 w 811"/>
              <a:gd name="T9" fmla="*/ 11 h 279"/>
              <a:gd name="T10" fmla="*/ 1 w 811"/>
              <a:gd name="T11" fmla="*/ 5 h 279"/>
              <a:gd name="T12" fmla="*/ 8 w 811"/>
              <a:gd name="T13" fmla="*/ 1 h 279"/>
              <a:gd name="T14" fmla="*/ 129 w 811"/>
              <a:gd name="T15" fmla="*/ 42 h 279"/>
              <a:gd name="T16" fmla="*/ 200 w 811"/>
              <a:gd name="T17" fmla="*/ 65 h 279"/>
              <a:gd name="T18" fmla="*/ 203 w 811"/>
              <a:gd name="T19" fmla="*/ 72 h 279"/>
              <a:gd name="T20" fmla="*/ 196 w 811"/>
              <a:gd name="T21" fmla="*/ 76 h 279"/>
              <a:gd name="T22" fmla="*/ 126 w 811"/>
              <a:gd name="T23" fmla="*/ 52 h 279"/>
              <a:gd name="T24" fmla="*/ 122 w 811"/>
              <a:gd name="T25" fmla="*/ 45 h 279"/>
              <a:gd name="T26" fmla="*/ 129 w 811"/>
              <a:gd name="T27" fmla="*/ 42 h 279"/>
              <a:gd name="T28" fmla="*/ 250 w 811"/>
              <a:gd name="T29" fmla="*/ 82 h 279"/>
              <a:gd name="T30" fmla="*/ 321 w 811"/>
              <a:gd name="T31" fmla="*/ 106 h 279"/>
              <a:gd name="T32" fmla="*/ 325 w 811"/>
              <a:gd name="T33" fmla="*/ 113 h 279"/>
              <a:gd name="T34" fmla="*/ 318 w 811"/>
              <a:gd name="T35" fmla="*/ 116 h 279"/>
              <a:gd name="T36" fmla="*/ 247 w 811"/>
              <a:gd name="T37" fmla="*/ 92 h 279"/>
              <a:gd name="T38" fmla="*/ 244 w 811"/>
              <a:gd name="T39" fmla="*/ 86 h 279"/>
              <a:gd name="T40" fmla="*/ 250 w 811"/>
              <a:gd name="T41" fmla="*/ 82 h 279"/>
              <a:gd name="T42" fmla="*/ 372 w 811"/>
              <a:gd name="T43" fmla="*/ 123 h 279"/>
              <a:gd name="T44" fmla="*/ 443 w 811"/>
              <a:gd name="T45" fmla="*/ 147 h 279"/>
              <a:gd name="T46" fmla="*/ 446 w 811"/>
              <a:gd name="T47" fmla="*/ 153 h 279"/>
              <a:gd name="T48" fmla="*/ 439 w 811"/>
              <a:gd name="T49" fmla="*/ 157 h 279"/>
              <a:gd name="T50" fmla="*/ 368 w 811"/>
              <a:gd name="T51" fmla="*/ 133 h 279"/>
              <a:gd name="T52" fmla="*/ 365 w 811"/>
              <a:gd name="T53" fmla="*/ 126 h 279"/>
              <a:gd name="T54" fmla="*/ 372 w 811"/>
              <a:gd name="T55" fmla="*/ 123 h 279"/>
              <a:gd name="T56" fmla="*/ 493 w 811"/>
              <a:gd name="T57" fmla="*/ 163 h 279"/>
              <a:gd name="T58" fmla="*/ 564 w 811"/>
              <a:gd name="T59" fmla="*/ 187 h 279"/>
              <a:gd name="T60" fmla="*/ 567 w 811"/>
              <a:gd name="T61" fmla="*/ 194 h 279"/>
              <a:gd name="T62" fmla="*/ 561 w 811"/>
              <a:gd name="T63" fmla="*/ 197 h 279"/>
              <a:gd name="T64" fmla="*/ 490 w 811"/>
              <a:gd name="T65" fmla="*/ 174 h 279"/>
              <a:gd name="T66" fmla="*/ 486 w 811"/>
              <a:gd name="T67" fmla="*/ 167 h 279"/>
              <a:gd name="T68" fmla="*/ 493 w 811"/>
              <a:gd name="T69" fmla="*/ 163 h 279"/>
              <a:gd name="T70" fmla="*/ 615 w 811"/>
              <a:gd name="T71" fmla="*/ 204 h 279"/>
              <a:gd name="T72" fmla="*/ 685 w 811"/>
              <a:gd name="T73" fmla="*/ 228 h 279"/>
              <a:gd name="T74" fmla="*/ 689 w 811"/>
              <a:gd name="T75" fmla="*/ 234 h 279"/>
              <a:gd name="T76" fmla="*/ 682 w 811"/>
              <a:gd name="T77" fmla="*/ 238 h 279"/>
              <a:gd name="T78" fmla="*/ 611 w 811"/>
              <a:gd name="T79" fmla="*/ 214 h 279"/>
              <a:gd name="T80" fmla="*/ 608 w 811"/>
              <a:gd name="T81" fmla="*/ 207 h 279"/>
              <a:gd name="T82" fmla="*/ 615 w 811"/>
              <a:gd name="T83" fmla="*/ 204 h 279"/>
              <a:gd name="T84" fmla="*/ 736 w 811"/>
              <a:gd name="T85" fmla="*/ 245 h 279"/>
              <a:gd name="T86" fmla="*/ 807 w 811"/>
              <a:gd name="T87" fmla="*/ 268 h 279"/>
              <a:gd name="T88" fmla="*/ 810 w 811"/>
              <a:gd name="T89" fmla="*/ 275 h 279"/>
              <a:gd name="T90" fmla="*/ 803 w 811"/>
              <a:gd name="T91" fmla="*/ 278 h 279"/>
              <a:gd name="T92" fmla="*/ 733 w 811"/>
              <a:gd name="T93" fmla="*/ 255 h 279"/>
              <a:gd name="T94" fmla="*/ 729 w 811"/>
              <a:gd name="T95" fmla="*/ 248 h 279"/>
              <a:gd name="T96" fmla="*/ 736 w 811"/>
              <a:gd name="T97" fmla="*/ 245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1" h="279">
                <a:moveTo>
                  <a:pt x="8" y="1"/>
                </a:moveTo>
                <a:lnTo>
                  <a:pt x="78" y="25"/>
                </a:lnTo>
                <a:cubicBezTo>
                  <a:pt x="81" y="26"/>
                  <a:pt x="83" y="29"/>
                  <a:pt x="82" y="32"/>
                </a:cubicBezTo>
                <a:cubicBezTo>
                  <a:pt x="81" y="34"/>
                  <a:pt x="78" y="36"/>
                  <a:pt x="75" y="35"/>
                </a:cubicBezTo>
                <a:lnTo>
                  <a:pt x="4" y="11"/>
                </a:lnTo>
                <a:cubicBezTo>
                  <a:pt x="1" y="10"/>
                  <a:pt x="0" y="7"/>
                  <a:pt x="1" y="5"/>
                </a:cubicBezTo>
                <a:cubicBezTo>
                  <a:pt x="2" y="2"/>
                  <a:pt x="5" y="0"/>
                  <a:pt x="8" y="1"/>
                </a:cubicBezTo>
                <a:close/>
                <a:moveTo>
                  <a:pt x="129" y="42"/>
                </a:moveTo>
                <a:lnTo>
                  <a:pt x="200" y="65"/>
                </a:lnTo>
                <a:cubicBezTo>
                  <a:pt x="203" y="66"/>
                  <a:pt x="204" y="69"/>
                  <a:pt x="203" y="72"/>
                </a:cubicBezTo>
                <a:cubicBezTo>
                  <a:pt x="202" y="75"/>
                  <a:pt x="199" y="77"/>
                  <a:pt x="196" y="76"/>
                </a:cubicBezTo>
                <a:lnTo>
                  <a:pt x="126" y="52"/>
                </a:lnTo>
                <a:cubicBezTo>
                  <a:pt x="123" y="51"/>
                  <a:pt x="121" y="48"/>
                  <a:pt x="122" y="45"/>
                </a:cubicBezTo>
                <a:cubicBezTo>
                  <a:pt x="123" y="42"/>
                  <a:pt x="126" y="41"/>
                  <a:pt x="129" y="42"/>
                </a:cubicBezTo>
                <a:close/>
                <a:moveTo>
                  <a:pt x="250" y="82"/>
                </a:moveTo>
                <a:lnTo>
                  <a:pt x="321" y="106"/>
                </a:lnTo>
                <a:cubicBezTo>
                  <a:pt x="324" y="107"/>
                  <a:pt x="326" y="110"/>
                  <a:pt x="325" y="113"/>
                </a:cubicBezTo>
                <a:cubicBezTo>
                  <a:pt x="324" y="116"/>
                  <a:pt x="321" y="117"/>
                  <a:pt x="318" y="116"/>
                </a:cubicBezTo>
                <a:lnTo>
                  <a:pt x="247" y="92"/>
                </a:lnTo>
                <a:cubicBezTo>
                  <a:pt x="244" y="92"/>
                  <a:pt x="243" y="89"/>
                  <a:pt x="244" y="86"/>
                </a:cubicBezTo>
                <a:cubicBezTo>
                  <a:pt x="245" y="83"/>
                  <a:pt x="248" y="81"/>
                  <a:pt x="250" y="82"/>
                </a:cubicBezTo>
                <a:close/>
                <a:moveTo>
                  <a:pt x="372" y="123"/>
                </a:moveTo>
                <a:lnTo>
                  <a:pt x="443" y="147"/>
                </a:lnTo>
                <a:cubicBezTo>
                  <a:pt x="445" y="148"/>
                  <a:pt x="447" y="151"/>
                  <a:pt x="446" y="153"/>
                </a:cubicBezTo>
                <a:cubicBezTo>
                  <a:pt x="445" y="156"/>
                  <a:pt x="442" y="158"/>
                  <a:pt x="439" y="157"/>
                </a:cubicBezTo>
                <a:lnTo>
                  <a:pt x="368" y="133"/>
                </a:lnTo>
                <a:cubicBezTo>
                  <a:pt x="366" y="132"/>
                  <a:pt x="364" y="129"/>
                  <a:pt x="365" y="126"/>
                </a:cubicBezTo>
                <a:cubicBezTo>
                  <a:pt x="366" y="123"/>
                  <a:pt x="369" y="122"/>
                  <a:pt x="372" y="123"/>
                </a:cubicBezTo>
                <a:close/>
                <a:moveTo>
                  <a:pt x="493" y="163"/>
                </a:moveTo>
                <a:lnTo>
                  <a:pt x="564" y="187"/>
                </a:lnTo>
                <a:cubicBezTo>
                  <a:pt x="567" y="188"/>
                  <a:pt x="568" y="191"/>
                  <a:pt x="567" y="194"/>
                </a:cubicBezTo>
                <a:cubicBezTo>
                  <a:pt x="566" y="197"/>
                  <a:pt x="563" y="198"/>
                  <a:pt x="561" y="197"/>
                </a:cubicBezTo>
                <a:lnTo>
                  <a:pt x="490" y="174"/>
                </a:lnTo>
                <a:cubicBezTo>
                  <a:pt x="487" y="173"/>
                  <a:pt x="486" y="170"/>
                  <a:pt x="486" y="167"/>
                </a:cubicBezTo>
                <a:cubicBezTo>
                  <a:pt x="487" y="164"/>
                  <a:pt x="490" y="163"/>
                  <a:pt x="493" y="163"/>
                </a:cubicBezTo>
                <a:close/>
                <a:moveTo>
                  <a:pt x="615" y="204"/>
                </a:moveTo>
                <a:lnTo>
                  <a:pt x="685" y="228"/>
                </a:lnTo>
                <a:cubicBezTo>
                  <a:pt x="688" y="229"/>
                  <a:pt x="690" y="232"/>
                  <a:pt x="689" y="234"/>
                </a:cubicBezTo>
                <a:cubicBezTo>
                  <a:pt x="688" y="237"/>
                  <a:pt x="685" y="239"/>
                  <a:pt x="682" y="238"/>
                </a:cubicBezTo>
                <a:lnTo>
                  <a:pt x="611" y="214"/>
                </a:lnTo>
                <a:cubicBezTo>
                  <a:pt x="608" y="213"/>
                  <a:pt x="607" y="210"/>
                  <a:pt x="608" y="207"/>
                </a:cubicBezTo>
                <a:cubicBezTo>
                  <a:pt x="609" y="205"/>
                  <a:pt x="612" y="203"/>
                  <a:pt x="615" y="204"/>
                </a:cubicBezTo>
                <a:close/>
                <a:moveTo>
                  <a:pt x="736" y="245"/>
                </a:moveTo>
                <a:lnTo>
                  <a:pt x="807" y="268"/>
                </a:lnTo>
                <a:cubicBezTo>
                  <a:pt x="810" y="269"/>
                  <a:pt x="811" y="272"/>
                  <a:pt x="810" y="275"/>
                </a:cubicBezTo>
                <a:cubicBezTo>
                  <a:pt x="809" y="278"/>
                  <a:pt x="806" y="279"/>
                  <a:pt x="803" y="278"/>
                </a:cubicBezTo>
                <a:lnTo>
                  <a:pt x="733" y="255"/>
                </a:lnTo>
                <a:cubicBezTo>
                  <a:pt x="730" y="254"/>
                  <a:pt x="728" y="251"/>
                  <a:pt x="729" y="248"/>
                </a:cubicBezTo>
                <a:cubicBezTo>
                  <a:pt x="730" y="245"/>
                  <a:pt x="733" y="244"/>
                  <a:pt x="736" y="245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Freeform 327">
            <a:extLst>
              <a:ext uri="{FF2B5EF4-FFF2-40B4-BE49-F238E27FC236}">
                <a16:creationId xmlns:a16="http://schemas.microsoft.com/office/drawing/2014/main" id="{FECB957A-B860-4447-9A8A-A664C56738EB}"/>
              </a:ext>
            </a:extLst>
          </p:cNvPr>
          <p:cNvSpPr>
            <a:spLocks/>
          </p:cNvSpPr>
          <p:nvPr/>
        </p:nvSpPr>
        <p:spPr bwMode="auto">
          <a:xfrm>
            <a:off x="8243590" y="6086642"/>
            <a:ext cx="57150" cy="50800"/>
          </a:xfrm>
          <a:custGeom>
            <a:avLst/>
            <a:gdLst>
              <a:gd name="T0" fmla="*/ 10 w 36"/>
              <a:gd name="T1" fmla="*/ 0 h 32"/>
              <a:gd name="T2" fmla="*/ 36 w 36"/>
              <a:gd name="T3" fmla="*/ 27 h 32"/>
              <a:gd name="T4" fmla="*/ 0 w 36"/>
              <a:gd name="T5" fmla="*/ 32 h 32"/>
              <a:gd name="T6" fmla="*/ 10 w 36"/>
              <a:gd name="T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32">
                <a:moveTo>
                  <a:pt x="10" y="0"/>
                </a:moveTo>
                <a:lnTo>
                  <a:pt x="36" y="27"/>
                </a:lnTo>
                <a:lnTo>
                  <a:pt x="0" y="32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Freeform 329">
            <a:extLst>
              <a:ext uri="{FF2B5EF4-FFF2-40B4-BE49-F238E27FC236}">
                <a16:creationId xmlns:a16="http://schemas.microsoft.com/office/drawing/2014/main" id="{26273874-AA24-4C95-B0A9-1CD1258B60E6}"/>
              </a:ext>
            </a:extLst>
          </p:cNvPr>
          <p:cNvSpPr>
            <a:spLocks noEditPoints="1"/>
          </p:cNvSpPr>
          <p:nvPr/>
        </p:nvSpPr>
        <p:spPr bwMode="auto">
          <a:xfrm>
            <a:off x="5079703" y="6358104"/>
            <a:ext cx="3811588" cy="3175"/>
          </a:xfrm>
          <a:custGeom>
            <a:avLst/>
            <a:gdLst>
              <a:gd name="T0" fmla="*/ 83 w 6011"/>
              <a:gd name="T1" fmla="*/ 0 h 5"/>
              <a:gd name="T2" fmla="*/ 179 w 6011"/>
              <a:gd name="T3" fmla="*/ 0 h 5"/>
              <a:gd name="T4" fmla="*/ 275 w 6011"/>
              <a:gd name="T5" fmla="*/ 0 h 5"/>
              <a:gd name="T6" fmla="*/ 371 w 6011"/>
              <a:gd name="T7" fmla="*/ 0 h 5"/>
              <a:gd name="T8" fmla="*/ 467 w 6011"/>
              <a:gd name="T9" fmla="*/ 0 h 5"/>
              <a:gd name="T10" fmla="*/ 563 w 6011"/>
              <a:gd name="T11" fmla="*/ 0 h 5"/>
              <a:gd name="T12" fmla="*/ 659 w 6011"/>
              <a:gd name="T13" fmla="*/ 0 h 5"/>
              <a:gd name="T14" fmla="*/ 755 w 6011"/>
              <a:gd name="T15" fmla="*/ 0 h 5"/>
              <a:gd name="T16" fmla="*/ 851 w 6011"/>
              <a:gd name="T17" fmla="*/ 0 h 5"/>
              <a:gd name="T18" fmla="*/ 947 w 6011"/>
              <a:gd name="T19" fmla="*/ 0 h 5"/>
              <a:gd name="T20" fmla="*/ 1043 w 6011"/>
              <a:gd name="T21" fmla="*/ 0 h 5"/>
              <a:gd name="T22" fmla="*/ 1139 w 6011"/>
              <a:gd name="T23" fmla="*/ 0 h 5"/>
              <a:gd name="T24" fmla="*/ 1235 w 6011"/>
              <a:gd name="T25" fmla="*/ 0 h 5"/>
              <a:gd name="T26" fmla="*/ 1331 w 6011"/>
              <a:gd name="T27" fmla="*/ 0 h 5"/>
              <a:gd name="T28" fmla="*/ 1427 w 6011"/>
              <a:gd name="T29" fmla="*/ 0 h 5"/>
              <a:gd name="T30" fmla="*/ 1523 w 6011"/>
              <a:gd name="T31" fmla="*/ 0 h 5"/>
              <a:gd name="T32" fmla="*/ 1619 w 6011"/>
              <a:gd name="T33" fmla="*/ 0 h 5"/>
              <a:gd name="T34" fmla="*/ 1715 w 6011"/>
              <a:gd name="T35" fmla="*/ 0 h 5"/>
              <a:gd name="T36" fmla="*/ 1811 w 6011"/>
              <a:gd name="T37" fmla="*/ 0 h 5"/>
              <a:gd name="T38" fmla="*/ 1907 w 6011"/>
              <a:gd name="T39" fmla="*/ 0 h 5"/>
              <a:gd name="T40" fmla="*/ 2003 w 6011"/>
              <a:gd name="T41" fmla="*/ 0 h 5"/>
              <a:gd name="T42" fmla="*/ 2099 w 6011"/>
              <a:gd name="T43" fmla="*/ 0 h 5"/>
              <a:gd name="T44" fmla="*/ 2195 w 6011"/>
              <a:gd name="T45" fmla="*/ 0 h 5"/>
              <a:gd name="T46" fmla="*/ 2291 w 6011"/>
              <a:gd name="T47" fmla="*/ 0 h 5"/>
              <a:gd name="T48" fmla="*/ 2387 w 6011"/>
              <a:gd name="T49" fmla="*/ 0 h 5"/>
              <a:gd name="T50" fmla="*/ 2483 w 6011"/>
              <a:gd name="T51" fmla="*/ 0 h 5"/>
              <a:gd name="T52" fmla="*/ 2579 w 6011"/>
              <a:gd name="T53" fmla="*/ 0 h 5"/>
              <a:gd name="T54" fmla="*/ 2675 w 6011"/>
              <a:gd name="T55" fmla="*/ 0 h 5"/>
              <a:gd name="T56" fmla="*/ 2771 w 6011"/>
              <a:gd name="T57" fmla="*/ 0 h 5"/>
              <a:gd name="T58" fmla="*/ 2867 w 6011"/>
              <a:gd name="T59" fmla="*/ 0 h 5"/>
              <a:gd name="T60" fmla="*/ 2963 w 6011"/>
              <a:gd name="T61" fmla="*/ 0 h 5"/>
              <a:gd name="T62" fmla="*/ 3059 w 6011"/>
              <a:gd name="T63" fmla="*/ 0 h 5"/>
              <a:gd name="T64" fmla="*/ 3155 w 6011"/>
              <a:gd name="T65" fmla="*/ 0 h 5"/>
              <a:gd name="T66" fmla="*/ 3251 w 6011"/>
              <a:gd name="T67" fmla="*/ 0 h 5"/>
              <a:gd name="T68" fmla="*/ 3347 w 6011"/>
              <a:gd name="T69" fmla="*/ 0 h 5"/>
              <a:gd name="T70" fmla="*/ 3443 w 6011"/>
              <a:gd name="T71" fmla="*/ 0 h 5"/>
              <a:gd name="T72" fmla="*/ 3539 w 6011"/>
              <a:gd name="T73" fmla="*/ 0 h 5"/>
              <a:gd name="T74" fmla="*/ 3635 w 6011"/>
              <a:gd name="T75" fmla="*/ 0 h 5"/>
              <a:gd name="T76" fmla="*/ 3731 w 6011"/>
              <a:gd name="T77" fmla="*/ 0 h 5"/>
              <a:gd name="T78" fmla="*/ 3827 w 6011"/>
              <a:gd name="T79" fmla="*/ 0 h 5"/>
              <a:gd name="T80" fmla="*/ 3923 w 6011"/>
              <a:gd name="T81" fmla="*/ 0 h 5"/>
              <a:gd name="T82" fmla="*/ 4019 w 6011"/>
              <a:gd name="T83" fmla="*/ 0 h 5"/>
              <a:gd name="T84" fmla="*/ 4115 w 6011"/>
              <a:gd name="T85" fmla="*/ 0 h 5"/>
              <a:gd name="T86" fmla="*/ 4211 w 6011"/>
              <a:gd name="T87" fmla="*/ 0 h 5"/>
              <a:gd name="T88" fmla="*/ 4307 w 6011"/>
              <a:gd name="T89" fmla="*/ 0 h 5"/>
              <a:gd name="T90" fmla="*/ 4403 w 6011"/>
              <a:gd name="T91" fmla="*/ 0 h 5"/>
              <a:gd name="T92" fmla="*/ 4499 w 6011"/>
              <a:gd name="T93" fmla="*/ 0 h 5"/>
              <a:gd name="T94" fmla="*/ 4595 w 6011"/>
              <a:gd name="T95" fmla="*/ 0 h 5"/>
              <a:gd name="T96" fmla="*/ 4691 w 6011"/>
              <a:gd name="T97" fmla="*/ 0 h 5"/>
              <a:gd name="T98" fmla="*/ 4787 w 6011"/>
              <a:gd name="T99" fmla="*/ 0 h 5"/>
              <a:gd name="T100" fmla="*/ 4883 w 6011"/>
              <a:gd name="T101" fmla="*/ 0 h 5"/>
              <a:gd name="T102" fmla="*/ 4979 w 6011"/>
              <a:gd name="T103" fmla="*/ 0 h 5"/>
              <a:gd name="T104" fmla="*/ 5075 w 6011"/>
              <a:gd name="T105" fmla="*/ 0 h 5"/>
              <a:gd name="T106" fmla="*/ 5171 w 6011"/>
              <a:gd name="T107" fmla="*/ 0 h 5"/>
              <a:gd name="T108" fmla="*/ 5267 w 6011"/>
              <a:gd name="T109" fmla="*/ 0 h 5"/>
              <a:gd name="T110" fmla="*/ 5363 w 6011"/>
              <a:gd name="T111" fmla="*/ 0 h 5"/>
              <a:gd name="T112" fmla="*/ 5459 w 6011"/>
              <a:gd name="T113" fmla="*/ 0 h 5"/>
              <a:gd name="T114" fmla="*/ 5555 w 6011"/>
              <a:gd name="T115" fmla="*/ 0 h 5"/>
              <a:gd name="T116" fmla="*/ 5651 w 6011"/>
              <a:gd name="T117" fmla="*/ 0 h 5"/>
              <a:gd name="T118" fmla="*/ 5747 w 6011"/>
              <a:gd name="T119" fmla="*/ 0 h 5"/>
              <a:gd name="T120" fmla="*/ 5843 w 6011"/>
              <a:gd name="T121" fmla="*/ 0 h 5"/>
              <a:gd name="T122" fmla="*/ 5939 w 6011"/>
              <a:gd name="T1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11" h="5">
                <a:moveTo>
                  <a:pt x="3" y="0"/>
                </a:moveTo>
                <a:lnTo>
                  <a:pt x="8" y="0"/>
                </a:lnTo>
                <a:cubicBezTo>
                  <a:pt x="9" y="0"/>
                  <a:pt x="11" y="1"/>
                  <a:pt x="11" y="3"/>
                </a:cubicBezTo>
                <a:cubicBezTo>
                  <a:pt x="11" y="4"/>
                  <a:pt x="9" y="5"/>
                  <a:pt x="8" y="5"/>
                </a:cubicBezTo>
                <a:lnTo>
                  <a:pt x="3" y="5"/>
                </a:ln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lose/>
                <a:moveTo>
                  <a:pt x="19" y="0"/>
                </a:moveTo>
                <a:lnTo>
                  <a:pt x="24" y="0"/>
                </a:lnTo>
                <a:cubicBezTo>
                  <a:pt x="25" y="0"/>
                  <a:pt x="27" y="1"/>
                  <a:pt x="27" y="3"/>
                </a:cubicBezTo>
                <a:cubicBezTo>
                  <a:pt x="27" y="4"/>
                  <a:pt x="25" y="5"/>
                  <a:pt x="24" y="5"/>
                </a:cubicBezTo>
                <a:lnTo>
                  <a:pt x="19" y="5"/>
                </a:lnTo>
                <a:cubicBezTo>
                  <a:pt x="17" y="5"/>
                  <a:pt x="16" y="4"/>
                  <a:pt x="16" y="3"/>
                </a:cubicBezTo>
                <a:cubicBezTo>
                  <a:pt x="16" y="1"/>
                  <a:pt x="17" y="0"/>
                  <a:pt x="19" y="0"/>
                </a:cubicBezTo>
                <a:close/>
                <a:moveTo>
                  <a:pt x="35" y="0"/>
                </a:moveTo>
                <a:lnTo>
                  <a:pt x="40" y="0"/>
                </a:lnTo>
                <a:cubicBezTo>
                  <a:pt x="41" y="0"/>
                  <a:pt x="43" y="1"/>
                  <a:pt x="43" y="3"/>
                </a:cubicBezTo>
                <a:cubicBezTo>
                  <a:pt x="43" y="4"/>
                  <a:pt x="41" y="5"/>
                  <a:pt x="40" y="5"/>
                </a:cubicBezTo>
                <a:lnTo>
                  <a:pt x="35" y="5"/>
                </a:lnTo>
                <a:cubicBezTo>
                  <a:pt x="33" y="5"/>
                  <a:pt x="32" y="4"/>
                  <a:pt x="32" y="3"/>
                </a:cubicBezTo>
                <a:cubicBezTo>
                  <a:pt x="32" y="1"/>
                  <a:pt x="33" y="0"/>
                  <a:pt x="35" y="0"/>
                </a:cubicBezTo>
                <a:close/>
                <a:moveTo>
                  <a:pt x="51" y="0"/>
                </a:moveTo>
                <a:lnTo>
                  <a:pt x="56" y="0"/>
                </a:lnTo>
                <a:cubicBezTo>
                  <a:pt x="57" y="0"/>
                  <a:pt x="59" y="1"/>
                  <a:pt x="59" y="3"/>
                </a:cubicBezTo>
                <a:cubicBezTo>
                  <a:pt x="59" y="4"/>
                  <a:pt x="57" y="5"/>
                  <a:pt x="56" y="5"/>
                </a:cubicBezTo>
                <a:lnTo>
                  <a:pt x="51" y="5"/>
                </a:lnTo>
                <a:cubicBezTo>
                  <a:pt x="49" y="5"/>
                  <a:pt x="48" y="4"/>
                  <a:pt x="48" y="3"/>
                </a:cubicBezTo>
                <a:cubicBezTo>
                  <a:pt x="48" y="1"/>
                  <a:pt x="49" y="0"/>
                  <a:pt x="51" y="0"/>
                </a:cubicBezTo>
                <a:close/>
                <a:moveTo>
                  <a:pt x="67" y="0"/>
                </a:moveTo>
                <a:lnTo>
                  <a:pt x="72" y="0"/>
                </a:lnTo>
                <a:cubicBezTo>
                  <a:pt x="73" y="0"/>
                  <a:pt x="75" y="1"/>
                  <a:pt x="75" y="3"/>
                </a:cubicBezTo>
                <a:cubicBezTo>
                  <a:pt x="75" y="4"/>
                  <a:pt x="73" y="5"/>
                  <a:pt x="72" y="5"/>
                </a:cubicBezTo>
                <a:lnTo>
                  <a:pt x="67" y="5"/>
                </a:lnTo>
                <a:cubicBezTo>
                  <a:pt x="65" y="5"/>
                  <a:pt x="64" y="4"/>
                  <a:pt x="64" y="3"/>
                </a:cubicBezTo>
                <a:cubicBezTo>
                  <a:pt x="64" y="1"/>
                  <a:pt x="65" y="0"/>
                  <a:pt x="67" y="0"/>
                </a:cubicBezTo>
                <a:close/>
                <a:moveTo>
                  <a:pt x="83" y="0"/>
                </a:moveTo>
                <a:lnTo>
                  <a:pt x="88" y="0"/>
                </a:lnTo>
                <a:cubicBezTo>
                  <a:pt x="89" y="0"/>
                  <a:pt x="91" y="1"/>
                  <a:pt x="91" y="3"/>
                </a:cubicBezTo>
                <a:cubicBezTo>
                  <a:pt x="91" y="4"/>
                  <a:pt x="89" y="5"/>
                  <a:pt x="88" y="5"/>
                </a:cubicBezTo>
                <a:lnTo>
                  <a:pt x="83" y="5"/>
                </a:lnTo>
                <a:cubicBezTo>
                  <a:pt x="81" y="5"/>
                  <a:pt x="80" y="4"/>
                  <a:pt x="80" y="3"/>
                </a:cubicBezTo>
                <a:cubicBezTo>
                  <a:pt x="80" y="1"/>
                  <a:pt x="81" y="0"/>
                  <a:pt x="83" y="0"/>
                </a:cubicBezTo>
                <a:close/>
                <a:moveTo>
                  <a:pt x="99" y="0"/>
                </a:moveTo>
                <a:lnTo>
                  <a:pt x="104" y="0"/>
                </a:lnTo>
                <a:cubicBezTo>
                  <a:pt x="105" y="0"/>
                  <a:pt x="107" y="1"/>
                  <a:pt x="107" y="3"/>
                </a:cubicBezTo>
                <a:cubicBezTo>
                  <a:pt x="107" y="4"/>
                  <a:pt x="105" y="5"/>
                  <a:pt x="104" y="5"/>
                </a:cubicBezTo>
                <a:lnTo>
                  <a:pt x="99" y="5"/>
                </a:lnTo>
                <a:cubicBezTo>
                  <a:pt x="97" y="5"/>
                  <a:pt x="96" y="4"/>
                  <a:pt x="96" y="3"/>
                </a:cubicBezTo>
                <a:cubicBezTo>
                  <a:pt x="96" y="1"/>
                  <a:pt x="97" y="0"/>
                  <a:pt x="99" y="0"/>
                </a:cubicBezTo>
                <a:close/>
                <a:moveTo>
                  <a:pt x="115" y="0"/>
                </a:moveTo>
                <a:lnTo>
                  <a:pt x="120" y="0"/>
                </a:lnTo>
                <a:cubicBezTo>
                  <a:pt x="121" y="0"/>
                  <a:pt x="123" y="1"/>
                  <a:pt x="123" y="3"/>
                </a:cubicBezTo>
                <a:cubicBezTo>
                  <a:pt x="123" y="4"/>
                  <a:pt x="121" y="5"/>
                  <a:pt x="120" y="5"/>
                </a:cubicBezTo>
                <a:lnTo>
                  <a:pt x="115" y="5"/>
                </a:lnTo>
                <a:cubicBezTo>
                  <a:pt x="113" y="5"/>
                  <a:pt x="112" y="4"/>
                  <a:pt x="112" y="3"/>
                </a:cubicBezTo>
                <a:cubicBezTo>
                  <a:pt x="112" y="1"/>
                  <a:pt x="113" y="0"/>
                  <a:pt x="115" y="0"/>
                </a:cubicBezTo>
                <a:close/>
                <a:moveTo>
                  <a:pt x="131" y="0"/>
                </a:moveTo>
                <a:lnTo>
                  <a:pt x="136" y="0"/>
                </a:lnTo>
                <a:cubicBezTo>
                  <a:pt x="137" y="0"/>
                  <a:pt x="139" y="1"/>
                  <a:pt x="139" y="3"/>
                </a:cubicBezTo>
                <a:cubicBezTo>
                  <a:pt x="139" y="4"/>
                  <a:pt x="137" y="5"/>
                  <a:pt x="136" y="5"/>
                </a:cubicBezTo>
                <a:lnTo>
                  <a:pt x="131" y="5"/>
                </a:lnTo>
                <a:cubicBezTo>
                  <a:pt x="129" y="5"/>
                  <a:pt x="128" y="4"/>
                  <a:pt x="128" y="3"/>
                </a:cubicBezTo>
                <a:cubicBezTo>
                  <a:pt x="128" y="1"/>
                  <a:pt x="129" y="0"/>
                  <a:pt x="131" y="0"/>
                </a:cubicBezTo>
                <a:close/>
                <a:moveTo>
                  <a:pt x="147" y="0"/>
                </a:moveTo>
                <a:lnTo>
                  <a:pt x="152" y="0"/>
                </a:lnTo>
                <a:cubicBezTo>
                  <a:pt x="153" y="0"/>
                  <a:pt x="155" y="1"/>
                  <a:pt x="155" y="3"/>
                </a:cubicBezTo>
                <a:cubicBezTo>
                  <a:pt x="155" y="4"/>
                  <a:pt x="153" y="5"/>
                  <a:pt x="152" y="5"/>
                </a:cubicBezTo>
                <a:lnTo>
                  <a:pt x="147" y="5"/>
                </a:lnTo>
                <a:cubicBezTo>
                  <a:pt x="145" y="5"/>
                  <a:pt x="144" y="4"/>
                  <a:pt x="144" y="3"/>
                </a:cubicBezTo>
                <a:cubicBezTo>
                  <a:pt x="144" y="1"/>
                  <a:pt x="145" y="0"/>
                  <a:pt x="147" y="0"/>
                </a:cubicBezTo>
                <a:close/>
                <a:moveTo>
                  <a:pt x="163" y="0"/>
                </a:moveTo>
                <a:lnTo>
                  <a:pt x="168" y="0"/>
                </a:lnTo>
                <a:cubicBezTo>
                  <a:pt x="169" y="0"/>
                  <a:pt x="171" y="1"/>
                  <a:pt x="171" y="3"/>
                </a:cubicBezTo>
                <a:cubicBezTo>
                  <a:pt x="171" y="4"/>
                  <a:pt x="169" y="5"/>
                  <a:pt x="168" y="5"/>
                </a:cubicBezTo>
                <a:lnTo>
                  <a:pt x="163" y="5"/>
                </a:lnTo>
                <a:cubicBezTo>
                  <a:pt x="161" y="5"/>
                  <a:pt x="160" y="4"/>
                  <a:pt x="160" y="3"/>
                </a:cubicBezTo>
                <a:cubicBezTo>
                  <a:pt x="160" y="1"/>
                  <a:pt x="161" y="0"/>
                  <a:pt x="163" y="0"/>
                </a:cubicBezTo>
                <a:close/>
                <a:moveTo>
                  <a:pt x="179" y="0"/>
                </a:moveTo>
                <a:lnTo>
                  <a:pt x="184" y="0"/>
                </a:lnTo>
                <a:cubicBezTo>
                  <a:pt x="185" y="0"/>
                  <a:pt x="187" y="1"/>
                  <a:pt x="187" y="3"/>
                </a:cubicBezTo>
                <a:cubicBezTo>
                  <a:pt x="187" y="4"/>
                  <a:pt x="185" y="5"/>
                  <a:pt x="184" y="5"/>
                </a:cubicBezTo>
                <a:lnTo>
                  <a:pt x="179" y="5"/>
                </a:lnTo>
                <a:cubicBezTo>
                  <a:pt x="177" y="5"/>
                  <a:pt x="176" y="4"/>
                  <a:pt x="176" y="3"/>
                </a:cubicBezTo>
                <a:cubicBezTo>
                  <a:pt x="176" y="1"/>
                  <a:pt x="177" y="0"/>
                  <a:pt x="179" y="0"/>
                </a:cubicBezTo>
                <a:close/>
                <a:moveTo>
                  <a:pt x="195" y="0"/>
                </a:moveTo>
                <a:lnTo>
                  <a:pt x="200" y="0"/>
                </a:lnTo>
                <a:cubicBezTo>
                  <a:pt x="201" y="0"/>
                  <a:pt x="203" y="1"/>
                  <a:pt x="203" y="3"/>
                </a:cubicBezTo>
                <a:cubicBezTo>
                  <a:pt x="203" y="4"/>
                  <a:pt x="201" y="5"/>
                  <a:pt x="200" y="5"/>
                </a:cubicBezTo>
                <a:lnTo>
                  <a:pt x="195" y="5"/>
                </a:lnTo>
                <a:cubicBezTo>
                  <a:pt x="193" y="5"/>
                  <a:pt x="192" y="4"/>
                  <a:pt x="192" y="3"/>
                </a:cubicBezTo>
                <a:cubicBezTo>
                  <a:pt x="192" y="1"/>
                  <a:pt x="193" y="0"/>
                  <a:pt x="195" y="0"/>
                </a:cubicBezTo>
                <a:close/>
                <a:moveTo>
                  <a:pt x="211" y="0"/>
                </a:moveTo>
                <a:lnTo>
                  <a:pt x="216" y="0"/>
                </a:lnTo>
                <a:cubicBezTo>
                  <a:pt x="217" y="0"/>
                  <a:pt x="219" y="1"/>
                  <a:pt x="219" y="3"/>
                </a:cubicBezTo>
                <a:cubicBezTo>
                  <a:pt x="219" y="4"/>
                  <a:pt x="217" y="5"/>
                  <a:pt x="216" y="5"/>
                </a:cubicBezTo>
                <a:lnTo>
                  <a:pt x="211" y="5"/>
                </a:lnTo>
                <a:cubicBezTo>
                  <a:pt x="209" y="5"/>
                  <a:pt x="208" y="4"/>
                  <a:pt x="208" y="3"/>
                </a:cubicBezTo>
                <a:cubicBezTo>
                  <a:pt x="208" y="1"/>
                  <a:pt x="209" y="0"/>
                  <a:pt x="211" y="0"/>
                </a:cubicBezTo>
                <a:close/>
                <a:moveTo>
                  <a:pt x="227" y="0"/>
                </a:moveTo>
                <a:lnTo>
                  <a:pt x="232" y="0"/>
                </a:lnTo>
                <a:cubicBezTo>
                  <a:pt x="233" y="0"/>
                  <a:pt x="235" y="1"/>
                  <a:pt x="235" y="3"/>
                </a:cubicBezTo>
                <a:cubicBezTo>
                  <a:pt x="235" y="4"/>
                  <a:pt x="233" y="5"/>
                  <a:pt x="232" y="5"/>
                </a:cubicBezTo>
                <a:lnTo>
                  <a:pt x="227" y="5"/>
                </a:lnTo>
                <a:cubicBezTo>
                  <a:pt x="225" y="5"/>
                  <a:pt x="224" y="4"/>
                  <a:pt x="224" y="3"/>
                </a:cubicBezTo>
                <a:cubicBezTo>
                  <a:pt x="224" y="1"/>
                  <a:pt x="225" y="0"/>
                  <a:pt x="227" y="0"/>
                </a:cubicBezTo>
                <a:close/>
                <a:moveTo>
                  <a:pt x="243" y="0"/>
                </a:moveTo>
                <a:lnTo>
                  <a:pt x="248" y="0"/>
                </a:lnTo>
                <a:cubicBezTo>
                  <a:pt x="249" y="0"/>
                  <a:pt x="251" y="1"/>
                  <a:pt x="251" y="3"/>
                </a:cubicBezTo>
                <a:cubicBezTo>
                  <a:pt x="251" y="4"/>
                  <a:pt x="249" y="5"/>
                  <a:pt x="248" y="5"/>
                </a:cubicBezTo>
                <a:lnTo>
                  <a:pt x="243" y="5"/>
                </a:lnTo>
                <a:cubicBezTo>
                  <a:pt x="241" y="5"/>
                  <a:pt x="240" y="4"/>
                  <a:pt x="240" y="3"/>
                </a:cubicBezTo>
                <a:cubicBezTo>
                  <a:pt x="240" y="1"/>
                  <a:pt x="241" y="0"/>
                  <a:pt x="243" y="0"/>
                </a:cubicBezTo>
                <a:close/>
                <a:moveTo>
                  <a:pt x="259" y="0"/>
                </a:moveTo>
                <a:lnTo>
                  <a:pt x="264" y="0"/>
                </a:lnTo>
                <a:cubicBezTo>
                  <a:pt x="265" y="0"/>
                  <a:pt x="267" y="1"/>
                  <a:pt x="267" y="3"/>
                </a:cubicBezTo>
                <a:cubicBezTo>
                  <a:pt x="267" y="4"/>
                  <a:pt x="265" y="5"/>
                  <a:pt x="264" y="5"/>
                </a:cubicBezTo>
                <a:lnTo>
                  <a:pt x="259" y="5"/>
                </a:lnTo>
                <a:cubicBezTo>
                  <a:pt x="257" y="5"/>
                  <a:pt x="256" y="4"/>
                  <a:pt x="256" y="3"/>
                </a:cubicBezTo>
                <a:cubicBezTo>
                  <a:pt x="256" y="1"/>
                  <a:pt x="257" y="0"/>
                  <a:pt x="259" y="0"/>
                </a:cubicBezTo>
                <a:close/>
                <a:moveTo>
                  <a:pt x="275" y="0"/>
                </a:moveTo>
                <a:lnTo>
                  <a:pt x="280" y="0"/>
                </a:lnTo>
                <a:cubicBezTo>
                  <a:pt x="281" y="0"/>
                  <a:pt x="283" y="1"/>
                  <a:pt x="283" y="3"/>
                </a:cubicBezTo>
                <a:cubicBezTo>
                  <a:pt x="283" y="4"/>
                  <a:pt x="281" y="5"/>
                  <a:pt x="280" y="5"/>
                </a:cubicBezTo>
                <a:lnTo>
                  <a:pt x="275" y="5"/>
                </a:lnTo>
                <a:cubicBezTo>
                  <a:pt x="273" y="5"/>
                  <a:pt x="272" y="4"/>
                  <a:pt x="272" y="3"/>
                </a:cubicBezTo>
                <a:cubicBezTo>
                  <a:pt x="272" y="1"/>
                  <a:pt x="273" y="0"/>
                  <a:pt x="275" y="0"/>
                </a:cubicBezTo>
                <a:close/>
                <a:moveTo>
                  <a:pt x="291" y="0"/>
                </a:moveTo>
                <a:lnTo>
                  <a:pt x="296" y="0"/>
                </a:lnTo>
                <a:cubicBezTo>
                  <a:pt x="297" y="0"/>
                  <a:pt x="299" y="1"/>
                  <a:pt x="299" y="3"/>
                </a:cubicBezTo>
                <a:cubicBezTo>
                  <a:pt x="299" y="4"/>
                  <a:pt x="297" y="5"/>
                  <a:pt x="296" y="5"/>
                </a:cubicBezTo>
                <a:lnTo>
                  <a:pt x="291" y="5"/>
                </a:lnTo>
                <a:cubicBezTo>
                  <a:pt x="289" y="5"/>
                  <a:pt x="288" y="4"/>
                  <a:pt x="288" y="3"/>
                </a:cubicBezTo>
                <a:cubicBezTo>
                  <a:pt x="288" y="1"/>
                  <a:pt x="289" y="0"/>
                  <a:pt x="291" y="0"/>
                </a:cubicBezTo>
                <a:close/>
                <a:moveTo>
                  <a:pt x="307" y="0"/>
                </a:moveTo>
                <a:lnTo>
                  <a:pt x="312" y="0"/>
                </a:lnTo>
                <a:cubicBezTo>
                  <a:pt x="313" y="0"/>
                  <a:pt x="315" y="1"/>
                  <a:pt x="315" y="3"/>
                </a:cubicBezTo>
                <a:cubicBezTo>
                  <a:pt x="315" y="4"/>
                  <a:pt x="313" y="5"/>
                  <a:pt x="312" y="5"/>
                </a:cubicBezTo>
                <a:lnTo>
                  <a:pt x="307" y="5"/>
                </a:lnTo>
                <a:cubicBezTo>
                  <a:pt x="305" y="5"/>
                  <a:pt x="304" y="4"/>
                  <a:pt x="304" y="3"/>
                </a:cubicBezTo>
                <a:cubicBezTo>
                  <a:pt x="304" y="1"/>
                  <a:pt x="305" y="0"/>
                  <a:pt x="307" y="0"/>
                </a:cubicBezTo>
                <a:close/>
                <a:moveTo>
                  <a:pt x="323" y="0"/>
                </a:moveTo>
                <a:lnTo>
                  <a:pt x="328" y="0"/>
                </a:lnTo>
                <a:cubicBezTo>
                  <a:pt x="329" y="0"/>
                  <a:pt x="331" y="1"/>
                  <a:pt x="331" y="3"/>
                </a:cubicBezTo>
                <a:cubicBezTo>
                  <a:pt x="331" y="4"/>
                  <a:pt x="329" y="5"/>
                  <a:pt x="328" y="5"/>
                </a:cubicBezTo>
                <a:lnTo>
                  <a:pt x="323" y="5"/>
                </a:lnTo>
                <a:cubicBezTo>
                  <a:pt x="321" y="5"/>
                  <a:pt x="320" y="4"/>
                  <a:pt x="320" y="3"/>
                </a:cubicBezTo>
                <a:cubicBezTo>
                  <a:pt x="320" y="1"/>
                  <a:pt x="321" y="0"/>
                  <a:pt x="323" y="0"/>
                </a:cubicBezTo>
                <a:close/>
                <a:moveTo>
                  <a:pt x="339" y="0"/>
                </a:moveTo>
                <a:lnTo>
                  <a:pt x="344" y="0"/>
                </a:lnTo>
                <a:cubicBezTo>
                  <a:pt x="345" y="0"/>
                  <a:pt x="347" y="1"/>
                  <a:pt x="347" y="3"/>
                </a:cubicBezTo>
                <a:cubicBezTo>
                  <a:pt x="347" y="4"/>
                  <a:pt x="345" y="5"/>
                  <a:pt x="344" y="5"/>
                </a:cubicBezTo>
                <a:lnTo>
                  <a:pt x="339" y="5"/>
                </a:lnTo>
                <a:cubicBezTo>
                  <a:pt x="337" y="5"/>
                  <a:pt x="336" y="4"/>
                  <a:pt x="336" y="3"/>
                </a:cubicBezTo>
                <a:cubicBezTo>
                  <a:pt x="336" y="1"/>
                  <a:pt x="337" y="0"/>
                  <a:pt x="339" y="0"/>
                </a:cubicBezTo>
                <a:close/>
                <a:moveTo>
                  <a:pt x="355" y="0"/>
                </a:moveTo>
                <a:lnTo>
                  <a:pt x="360" y="0"/>
                </a:lnTo>
                <a:cubicBezTo>
                  <a:pt x="361" y="0"/>
                  <a:pt x="363" y="1"/>
                  <a:pt x="363" y="3"/>
                </a:cubicBezTo>
                <a:cubicBezTo>
                  <a:pt x="363" y="4"/>
                  <a:pt x="361" y="5"/>
                  <a:pt x="360" y="5"/>
                </a:cubicBezTo>
                <a:lnTo>
                  <a:pt x="355" y="5"/>
                </a:lnTo>
                <a:cubicBezTo>
                  <a:pt x="353" y="5"/>
                  <a:pt x="352" y="4"/>
                  <a:pt x="352" y="3"/>
                </a:cubicBezTo>
                <a:cubicBezTo>
                  <a:pt x="352" y="1"/>
                  <a:pt x="353" y="0"/>
                  <a:pt x="355" y="0"/>
                </a:cubicBezTo>
                <a:close/>
                <a:moveTo>
                  <a:pt x="371" y="0"/>
                </a:moveTo>
                <a:lnTo>
                  <a:pt x="376" y="0"/>
                </a:lnTo>
                <a:cubicBezTo>
                  <a:pt x="377" y="0"/>
                  <a:pt x="379" y="1"/>
                  <a:pt x="379" y="3"/>
                </a:cubicBezTo>
                <a:cubicBezTo>
                  <a:pt x="379" y="4"/>
                  <a:pt x="377" y="5"/>
                  <a:pt x="376" y="5"/>
                </a:cubicBezTo>
                <a:lnTo>
                  <a:pt x="371" y="5"/>
                </a:lnTo>
                <a:cubicBezTo>
                  <a:pt x="369" y="5"/>
                  <a:pt x="368" y="4"/>
                  <a:pt x="368" y="3"/>
                </a:cubicBezTo>
                <a:cubicBezTo>
                  <a:pt x="368" y="1"/>
                  <a:pt x="369" y="0"/>
                  <a:pt x="371" y="0"/>
                </a:cubicBezTo>
                <a:close/>
                <a:moveTo>
                  <a:pt x="387" y="0"/>
                </a:moveTo>
                <a:lnTo>
                  <a:pt x="392" y="0"/>
                </a:lnTo>
                <a:cubicBezTo>
                  <a:pt x="393" y="0"/>
                  <a:pt x="395" y="1"/>
                  <a:pt x="395" y="3"/>
                </a:cubicBezTo>
                <a:cubicBezTo>
                  <a:pt x="395" y="4"/>
                  <a:pt x="393" y="5"/>
                  <a:pt x="392" y="5"/>
                </a:cubicBezTo>
                <a:lnTo>
                  <a:pt x="387" y="5"/>
                </a:lnTo>
                <a:cubicBezTo>
                  <a:pt x="385" y="5"/>
                  <a:pt x="384" y="4"/>
                  <a:pt x="384" y="3"/>
                </a:cubicBezTo>
                <a:cubicBezTo>
                  <a:pt x="384" y="1"/>
                  <a:pt x="385" y="0"/>
                  <a:pt x="387" y="0"/>
                </a:cubicBezTo>
                <a:close/>
                <a:moveTo>
                  <a:pt x="403" y="0"/>
                </a:moveTo>
                <a:lnTo>
                  <a:pt x="408" y="0"/>
                </a:lnTo>
                <a:cubicBezTo>
                  <a:pt x="409" y="0"/>
                  <a:pt x="411" y="1"/>
                  <a:pt x="411" y="3"/>
                </a:cubicBezTo>
                <a:cubicBezTo>
                  <a:pt x="411" y="4"/>
                  <a:pt x="409" y="5"/>
                  <a:pt x="408" y="5"/>
                </a:cubicBezTo>
                <a:lnTo>
                  <a:pt x="403" y="5"/>
                </a:lnTo>
                <a:cubicBezTo>
                  <a:pt x="401" y="5"/>
                  <a:pt x="400" y="4"/>
                  <a:pt x="400" y="3"/>
                </a:cubicBezTo>
                <a:cubicBezTo>
                  <a:pt x="400" y="1"/>
                  <a:pt x="401" y="0"/>
                  <a:pt x="403" y="0"/>
                </a:cubicBezTo>
                <a:close/>
                <a:moveTo>
                  <a:pt x="419" y="0"/>
                </a:moveTo>
                <a:lnTo>
                  <a:pt x="424" y="0"/>
                </a:lnTo>
                <a:cubicBezTo>
                  <a:pt x="425" y="0"/>
                  <a:pt x="427" y="1"/>
                  <a:pt x="427" y="3"/>
                </a:cubicBezTo>
                <a:cubicBezTo>
                  <a:pt x="427" y="4"/>
                  <a:pt x="425" y="5"/>
                  <a:pt x="424" y="5"/>
                </a:cubicBezTo>
                <a:lnTo>
                  <a:pt x="419" y="5"/>
                </a:lnTo>
                <a:cubicBezTo>
                  <a:pt x="417" y="5"/>
                  <a:pt x="416" y="4"/>
                  <a:pt x="416" y="3"/>
                </a:cubicBezTo>
                <a:cubicBezTo>
                  <a:pt x="416" y="1"/>
                  <a:pt x="417" y="0"/>
                  <a:pt x="419" y="0"/>
                </a:cubicBezTo>
                <a:close/>
                <a:moveTo>
                  <a:pt x="435" y="0"/>
                </a:moveTo>
                <a:lnTo>
                  <a:pt x="440" y="0"/>
                </a:lnTo>
                <a:cubicBezTo>
                  <a:pt x="441" y="0"/>
                  <a:pt x="443" y="1"/>
                  <a:pt x="443" y="3"/>
                </a:cubicBezTo>
                <a:cubicBezTo>
                  <a:pt x="443" y="4"/>
                  <a:pt x="441" y="5"/>
                  <a:pt x="440" y="5"/>
                </a:cubicBezTo>
                <a:lnTo>
                  <a:pt x="435" y="5"/>
                </a:lnTo>
                <a:cubicBezTo>
                  <a:pt x="433" y="5"/>
                  <a:pt x="432" y="4"/>
                  <a:pt x="432" y="3"/>
                </a:cubicBezTo>
                <a:cubicBezTo>
                  <a:pt x="432" y="1"/>
                  <a:pt x="433" y="0"/>
                  <a:pt x="435" y="0"/>
                </a:cubicBezTo>
                <a:close/>
                <a:moveTo>
                  <a:pt x="451" y="0"/>
                </a:moveTo>
                <a:lnTo>
                  <a:pt x="456" y="0"/>
                </a:lnTo>
                <a:cubicBezTo>
                  <a:pt x="457" y="0"/>
                  <a:pt x="459" y="1"/>
                  <a:pt x="459" y="3"/>
                </a:cubicBezTo>
                <a:cubicBezTo>
                  <a:pt x="459" y="4"/>
                  <a:pt x="457" y="5"/>
                  <a:pt x="456" y="5"/>
                </a:cubicBezTo>
                <a:lnTo>
                  <a:pt x="451" y="5"/>
                </a:lnTo>
                <a:cubicBezTo>
                  <a:pt x="449" y="5"/>
                  <a:pt x="448" y="4"/>
                  <a:pt x="448" y="3"/>
                </a:cubicBezTo>
                <a:cubicBezTo>
                  <a:pt x="448" y="1"/>
                  <a:pt x="449" y="0"/>
                  <a:pt x="451" y="0"/>
                </a:cubicBezTo>
                <a:close/>
                <a:moveTo>
                  <a:pt x="467" y="0"/>
                </a:moveTo>
                <a:lnTo>
                  <a:pt x="472" y="0"/>
                </a:lnTo>
                <a:cubicBezTo>
                  <a:pt x="473" y="0"/>
                  <a:pt x="475" y="1"/>
                  <a:pt x="475" y="3"/>
                </a:cubicBezTo>
                <a:cubicBezTo>
                  <a:pt x="475" y="4"/>
                  <a:pt x="473" y="5"/>
                  <a:pt x="472" y="5"/>
                </a:cubicBezTo>
                <a:lnTo>
                  <a:pt x="467" y="5"/>
                </a:lnTo>
                <a:cubicBezTo>
                  <a:pt x="465" y="5"/>
                  <a:pt x="464" y="4"/>
                  <a:pt x="464" y="3"/>
                </a:cubicBezTo>
                <a:cubicBezTo>
                  <a:pt x="464" y="1"/>
                  <a:pt x="465" y="0"/>
                  <a:pt x="467" y="0"/>
                </a:cubicBezTo>
                <a:close/>
                <a:moveTo>
                  <a:pt x="483" y="0"/>
                </a:moveTo>
                <a:lnTo>
                  <a:pt x="488" y="0"/>
                </a:lnTo>
                <a:cubicBezTo>
                  <a:pt x="489" y="0"/>
                  <a:pt x="491" y="1"/>
                  <a:pt x="491" y="3"/>
                </a:cubicBezTo>
                <a:cubicBezTo>
                  <a:pt x="491" y="4"/>
                  <a:pt x="489" y="5"/>
                  <a:pt x="488" y="5"/>
                </a:cubicBezTo>
                <a:lnTo>
                  <a:pt x="483" y="5"/>
                </a:lnTo>
                <a:cubicBezTo>
                  <a:pt x="481" y="5"/>
                  <a:pt x="480" y="4"/>
                  <a:pt x="480" y="3"/>
                </a:cubicBezTo>
                <a:cubicBezTo>
                  <a:pt x="480" y="1"/>
                  <a:pt x="481" y="0"/>
                  <a:pt x="483" y="0"/>
                </a:cubicBezTo>
                <a:close/>
                <a:moveTo>
                  <a:pt x="499" y="0"/>
                </a:moveTo>
                <a:lnTo>
                  <a:pt x="504" y="0"/>
                </a:lnTo>
                <a:cubicBezTo>
                  <a:pt x="505" y="0"/>
                  <a:pt x="507" y="1"/>
                  <a:pt x="507" y="3"/>
                </a:cubicBezTo>
                <a:cubicBezTo>
                  <a:pt x="507" y="4"/>
                  <a:pt x="505" y="5"/>
                  <a:pt x="504" y="5"/>
                </a:cubicBezTo>
                <a:lnTo>
                  <a:pt x="499" y="5"/>
                </a:lnTo>
                <a:cubicBezTo>
                  <a:pt x="497" y="5"/>
                  <a:pt x="496" y="4"/>
                  <a:pt x="496" y="3"/>
                </a:cubicBezTo>
                <a:cubicBezTo>
                  <a:pt x="496" y="1"/>
                  <a:pt x="497" y="0"/>
                  <a:pt x="499" y="0"/>
                </a:cubicBezTo>
                <a:close/>
                <a:moveTo>
                  <a:pt x="515" y="0"/>
                </a:moveTo>
                <a:lnTo>
                  <a:pt x="520" y="0"/>
                </a:lnTo>
                <a:cubicBezTo>
                  <a:pt x="521" y="0"/>
                  <a:pt x="523" y="1"/>
                  <a:pt x="523" y="3"/>
                </a:cubicBezTo>
                <a:cubicBezTo>
                  <a:pt x="523" y="4"/>
                  <a:pt x="521" y="5"/>
                  <a:pt x="520" y="5"/>
                </a:cubicBezTo>
                <a:lnTo>
                  <a:pt x="515" y="5"/>
                </a:lnTo>
                <a:cubicBezTo>
                  <a:pt x="513" y="5"/>
                  <a:pt x="512" y="4"/>
                  <a:pt x="512" y="3"/>
                </a:cubicBezTo>
                <a:cubicBezTo>
                  <a:pt x="512" y="1"/>
                  <a:pt x="513" y="0"/>
                  <a:pt x="515" y="0"/>
                </a:cubicBezTo>
                <a:close/>
                <a:moveTo>
                  <a:pt x="531" y="0"/>
                </a:moveTo>
                <a:lnTo>
                  <a:pt x="536" y="0"/>
                </a:lnTo>
                <a:cubicBezTo>
                  <a:pt x="537" y="0"/>
                  <a:pt x="539" y="1"/>
                  <a:pt x="539" y="3"/>
                </a:cubicBezTo>
                <a:cubicBezTo>
                  <a:pt x="539" y="4"/>
                  <a:pt x="537" y="5"/>
                  <a:pt x="536" y="5"/>
                </a:cubicBezTo>
                <a:lnTo>
                  <a:pt x="531" y="5"/>
                </a:lnTo>
                <a:cubicBezTo>
                  <a:pt x="529" y="5"/>
                  <a:pt x="528" y="4"/>
                  <a:pt x="528" y="3"/>
                </a:cubicBezTo>
                <a:cubicBezTo>
                  <a:pt x="528" y="1"/>
                  <a:pt x="529" y="0"/>
                  <a:pt x="531" y="0"/>
                </a:cubicBezTo>
                <a:close/>
                <a:moveTo>
                  <a:pt x="547" y="0"/>
                </a:moveTo>
                <a:lnTo>
                  <a:pt x="552" y="0"/>
                </a:lnTo>
                <a:cubicBezTo>
                  <a:pt x="553" y="0"/>
                  <a:pt x="555" y="1"/>
                  <a:pt x="555" y="3"/>
                </a:cubicBezTo>
                <a:cubicBezTo>
                  <a:pt x="555" y="4"/>
                  <a:pt x="553" y="5"/>
                  <a:pt x="552" y="5"/>
                </a:cubicBezTo>
                <a:lnTo>
                  <a:pt x="547" y="5"/>
                </a:lnTo>
                <a:cubicBezTo>
                  <a:pt x="545" y="5"/>
                  <a:pt x="544" y="4"/>
                  <a:pt x="544" y="3"/>
                </a:cubicBezTo>
                <a:cubicBezTo>
                  <a:pt x="544" y="1"/>
                  <a:pt x="545" y="0"/>
                  <a:pt x="547" y="0"/>
                </a:cubicBezTo>
                <a:close/>
                <a:moveTo>
                  <a:pt x="563" y="0"/>
                </a:moveTo>
                <a:lnTo>
                  <a:pt x="568" y="0"/>
                </a:lnTo>
                <a:cubicBezTo>
                  <a:pt x="569" y="0"/>
                  <a:pt x="571" y="1"/>
                  <a:pt x="571" y="3"/>
                </a:cubicBezTo>
                <a:cubicBezTo>
                  <a:pt x="571" y="4"/>
                  <a:pt x="569" y="5"/>
                  <a:pt x="568" y="5"/>
                </a:cubicBezTo>
                <a:lnTo>
                  <a:pt x="563" y="5"/>
                </a:lnTo>
                <a:cubicBezTo>
                  <a:pt x="561" y="5"/>
                  <a:pt x="560" y="4"/>
                  <a:pt x="560" y="3"/>
                </a:cubicBezTo>
                <a:cubicBezTo>
                  <a:pt x="560" y="1"/>
                  <a:pt x="561" y="0"/>
                  <a:pt x="563" y="0"/>
                </a:cubicBezTo>
                <a:close/>
                <a:moveTo>
                  <a:pt x="579" y="0"/>
                </a:moveTo>
                <a:lnTo>
                  <a:pt x="584" y="0"/>
                </a:lnTo>
                <a:cubicBezTo>
                  <a:pt x="585" y="0"/>
                  <a:pt x="587" y="1"/>
                  <a:pt x="587" y="3"/>
                </a:cubicBezTo>
                <a:cubicBezTo>
                  <a:pt x="587" y="4"/>
                  <a:pt x="585" y="5"/>
                  <a:pt x="584" y="5"/>
                </a:cubicBezTo>
                <a:lnTo>
                  <a:pt x="579" y="5"/>
                </a:lnTo>
                <a:cubicBezTo>
                  <a:pt x="577" y="5"/>
                  <a:pt x="576" y="4"/>
                  <a:pt x="576" y="3"/>
                </a:cubicBezTo>
                <a:cubicBezTo>
                  <a:pt x="576" y="1"/>
                  <a:pt x="577" y="0"/>
                  <a:pt x="579" y="0"/>
                </a:cubicBezTo>
                <a:close/>
                <a:moveTo>
                  <a:pt x="595" y="0"/>
                </a:moveTo>
                <a:lnTo>
                  <a:pt x="600" y="0"/>
                </a:lnTo>
                <a:cubicBezTo>
                  <a:pt x="601" y="0"/>
                  <a:pt x="603" y="1"/>
                  <a:pt x="603" y="3"/>
                </a:cubicBezTo>
                <a:cubicBezTo>
                  <a:pt x="603" y="4"/>
                  <a:pt x="601" y="5"/>
                  <a:pt x="600" y="5"/>
                </a:cubicBezTo>
                <a:lnTo>
                  <a:pt x="595" y="5"/>
                </a:lnTo>
                <a:cubicBezTo>
                  <a:pt x="593" y="5"/>
                  <a:pt x="592" y="4"/>
                  <a:pt x="592" y="3"/>
                </a:cubicBezTo>
                <a:cubicBezTo>
                  <a:pt x="592" y="1"/>
                  <a:pt x="593" y="0"/>
                  <a:pt x="595" y="0"/>
                </a:cubicBezTo>
                <a:close/>
                <a:moveTo>
                  <a:pt x="611" y="0"/>
                </a:moveTo>
                <a:lnTo>
                  <a:pt x="616" y="0"/>
                </a:lnTo>
                <a:cubicBezTo>
                  <a:pt x="617" y="0"/>
                  <a:pt x="619" y="1"/>
                  <a:pt x="619" y="3"/>
                </a:cubicBezTo>
                <a:cubicBezTo>
                  <a:pt x="619" y="4"/>
                  <a:pt x="617" y="5"/>
                  <a:pt x="616" y="5"/>
                </a:cubicBezTo>
                <a:lnTo>
                  <a:pt x="611" y="5"/>
                </a:lnTo>
                <a:cubicBezTo>
                  <a:pt x="609" y="5"/>
                  <a:pt x="608" y="4"/>
                  <a:pt x="608" y="3"/>
                </a:cubicBezTo>
                <a:cubicBezTo>
                  <a:pt x="608" y="1"/>
                  <a:pt x="609" y="0"/>
                  <a:pt x="611" y="0"/>
                </a:cubicBezTo>
                <a:close/>
                <a:moveTo>
                  <a:pt x="627" y="0"/>
                </a:moveTo>
                <a:lnTo>
                  <a:pt x="632" y="0"/>
                </a:lnTo>
                <a:cubicBezTo>
                  <a:pt x="633" y="0"/>
                  <a:pt x="635" y="1"/>
                  <a:pt x="635" y="3"/>
                </a:cubicBezTo>
                <a:cubicBezTo>
                  <a:pt x="635" y="4"/>
                  <a:pt x="633" y="5"/>
                  <a:pt x="632" y="5"/>
                </a:cubicBezTo>
                <a:lnTo>
                  <a:pt x="627" y="5"/>
                </a:lnTo>
                <a:cubicBezTo>
                  <a:pt x="625" y="5"/>
                  <a:pt x="624" y="4"/>
                  <a:pt x="624" y="3"/>
                </a:cubicBezTo>
                <a:cubicBezTo>
                  <a:pt x="624" y="1"/>
                  <a:pt x="625" y="0"/>
                  <a:pt x="627" y="0"/>
                </a:cubicBezTo>
                <a:close/>
                <a:moveTo>
                  <a:pt x="643" y="0"/>
                </a:moveTo>
                <a:lnTo>
                  <a:pt x="648" y="0"/>
                </a:lnTo>
                <a:cubicBezTo>
                  <a:pt x="649" y="0"/>
                  <a:pt x="651" y="1"/>
                  <a:pt x="651" y="3"/>
                </a:cubicBezTo>
                <a:cubicBezTo>
                  <a:pt x="651" y="4"/>
                  <a:pt x="649" y="5"/>
                  <a:pt x="648" y="5"/>
                </a:cubicBezTo>
                <a:lnTo>
                  <a:pt x="643" y="5"/>
                </a:lnTo>
                <a:cubicBezTo>
                  <a:pt x="641" y="5"/>
                  <a:pt x="640" y="4"/>
                  <a:pt x="640" y="3"/>
                </a:cubicBezTo>
                <a:cubicBezTo>
                  <a:pt x="640" y="1"/>
                  <a:pt x="641" y="0"/>
                  <a:pt x="643" y="0"/>
                </a:cubicBezTo>
                <a:close/>
                <a:moveTo>
                  <a:pt x="659" y="0"/>
                </a:moveTo>
                <a:lnTo>
                  <a:pt x="664" y="0"/>
                </a:lnTo>
                <a:cubicBezTo>
                  <a:pt x="665" y="0"/>
                  <a:pt x="667" y="1"/>
                  <a:pt x="667" y="3"/>
                </a:cubicBezTo>
                <a:cubicBezTo>
                  <a:pt x="667" y="4"/>
                  <a:pt x="665" y="5"/>
                  <a:pt x="664" y="5"/>
                </a:cubicBezTo>
                <a:lnTo>
                  <a:pt x="659" y="5"/>
                </a:lnTo>
                <a:cubicBezTo>
                  <a:pt x="657" y="5"/>
                  <a:pt x="656" y="4"/>
                  <a:pt x="656" y="3"/>
                </a:cubicBezTo>
                <a:cubicBezTo>
                  <a:pt x="656" y="1"/>
                  <a:pt x="657" y="0"/>
                  <a:pt x="659" y="0"/>
                </a:cubicBezTo>
                <a:close/>
                <a:moveTo>
                  <a:pt x="675" y="0"/>
                </a:moveTo>
                <a:lnTo>
                  <a:pt x="680" y="0"/>
                </a:lnTo>
                <a:cubicBezTo>
                  <a:pt x="681" y="0"/>
                  <a:pt x="683" y="1"/>
                  <a:pt x="683" y="3"/>
                </a:cubicBezTo>
                <a:cubicBezTo>
                  <a:pt x="683" y="4"/>
                  <a:pt x="681" y="5"/>
                  <a:pt x="680" y="5"/>
                </a:cubicBezTo>
                <a:lnTo>
                  <a:pt x="675" y="5"/>
                </a:lnTo>
                <a:cubicBezTo>
                  <a:pt x="673" y="5"/>
                  <a:pt x="672" y="4"/>
                  <a:pt x="672" y="3"/>
                </a:cubicBezTo>
                <a:cubicBezTo>
                  <a:pt x="672" y="1"/>
                  <a:pt x="673" y="0"/>
                  <a:pt x="675" y="0"/>
                </a:cubicBezTo>
                <a:close/>
                <a:moveTo>
                  <a:pt x="691" y="0"/>
                </a:moveTo>
                <a:lnTo>
                  <a:pt x="696" y="0"/>
                </a:lnTo>
                <a:cubicBezTo>
                  <a:pt x="697" y="0"/>
                  <a:pt x="699" y="1"/>
                  <a:pt x="699" y="3"/>
                </a:cubicBezTo>
                <a:cubicBezTo>
                  <a:pt x="699" y="4"/>
                  <a:pt x="697" y="5"/>
                  <a:pt x="696" y="5"/>
                </a:cubicBezTo>
                <a:lnTo>
                  <a:pt x="691" y="5"/>
                </a:lnTo>
                <a:cubicBezTo>
                  <a:pt x="689" y="5"/>
                  <a:pt x="688" y="4"/>
                  <a:pt x="688" y="3"/>
                </a:cubicBezTo>
                <a:cubicBezTo>
                  <a:pt x="688" y="1"/>
                  <a:pt x="689" y="0"/>
                  <a:pt x="691" y="0"/>
                </a:cubicBezTo>
                <a:close/>
                <a:moveTo>
                  <a:pt x="707" y="0"/>
                </a:moveTo>
                <a:lnTo>
                  <a:pt x="712" y="0"/>
                </a:lnTo>
                <a:cubicBezTo>
                  <a:pt x="713" y="0"/>
                  <a:pt x="715" y="1"/>
                  <a:pt x="715" y="3"/>
                </a:cubicBezTo>
                <a:cubicBezTo>
                  <a:pt x="715" y="4"/>
                  <a:pt x="713" y="5"/>
                  <a:pt x="712" y="5"/>
                </a:cubicBezTo>
                <a:lnTo>
                  <a:pt x="707" y="5"/>
                </a:lnTo>
                <a:cubicBezTo>
                  <a:pt x="705" y="5"/>
                  <a:pt x="704" y="4"/>
                  <a:pt x="704" y="3"/>
                </a:cubicBezTo>
                <a:cubicBezTo>
                  <a:pt x="704" y="1"/>
                  <a:pt x="705" y="0"/>
                  <a:pt x="707" y="0"/>
                </a:cubicBezTo>
                <a:close/>
                <a:moveTo>
                  <a:pt x="723" y="0"/>
                </a:moveTo>
                <a:lnTo>
                  <a:pt x="728" y="0"/>
                </a:lnTo>
                <a:cubicBezTo>
                  <a:pt x="729" y="0"/>
                  <a:pt x="731" y="1"/>
                  <a:pt x="731" y="3"/>
                </a:cubicBezTo>
                <a:cubicBezTo>
                  <a:pt x="731" y="4"/>
                  <a:pt x="729" y="5"/>
                  <a:pt x="728" y="5"/>
                </a:cubicBezTo>
                <a:lnTo>
                  <a:pt x="723" y="5"/>
                </a:lnTo>
                <a:cubicBezTo>
                  <a:pt x="721" y="5"/>
                  <a:pt x="720" y="4"/>
                  <a:pt x="720" y="3"/>
                </a:cubicBezTo>
                <a:cubicBezTo>
                  <a:pt x="720" y="1"/>
                  <a:pt x="721" y="0"/>
                  <a:pt x="723" y="0"/>
                </a:cubicBezTo>
                <a:close/>
                <a:moveTo>
                  <a:pt x="739" y="0"/>
                </a:moveTo>
                <a:lnTo>
                  <a:pt x="744" y="0"/>
                </a:lnTo>
                <a:cubicBezTo>
                  <a:pt x="745" y="0"/>
                  <a:pt x="747" y="1"/>
                  <a:pt x="747" y="3"/>
                </a:cubicBezTo>
                <a:cubicBezTo>
                  <a:pt x="747" y="4"/>
                  <a:pt x="745" y="5"/>
                  <a:pt x="744" y="5"/>
                </a:cubicBezTo>
                <a:lnTo>
                  <a:pt x="739" y="5"/>
                </a:lnTo>
                <a:cubicBezTo>
                  <a:pt x="737" y="5"/>
                  <a:pt x="736" y="4"/>
                  <a:pt x="736" y="3"/>
                </a:cubicBezTo>
                <a:cubicBezTo>
                  <a:pt x="736" y="1"/>
                  <a:pt x="737" y="0"/>
                  <a:pt x="739" y="0"/>
                </a:cubicBezTo>
                <a:close/>
                <a:moveTo>
                  <a:pt x="755" y="0"/>
                </a:moveTo>
                <a:lnTo>
                  <a:pt x="760" y="0"/>
                </a:lnTo>
                <a:cubicBezTo>
                  <a:pt x="761" y="0"/>
                  <a:pt x="763" y="1"/>
                  <a:pt x="763" y="3"/>
                </a:cubicBezTo>
                <a:cubicBezTo>
                  <a:pt x="763" y="4"/>
                  <a:pt x="761" y="5"/>
                  <a:pt x="760" y="5"/>
                </a:cubicBezTo>
                <a:lnTo>
                  <a:pt x="755" y="5"/>
                </a:lnTo>
                <a:cubicBezTo>
                  <a:pt x="753" y="5"/>
                  <a:pt x="752" y="4"/>
                  <a:pt x="752" y="3"/>
                </a:cubicBezTo>
                <a:cubicBezTo>
                  <a:pt x="752" y="1"/>
                  <a:pt x="753" y="0"/>
                  <a:pt x="755" y="0"/>
                </a:cubicBezTo>
                <a:close/>
                <a:moveTo>
                  <a:pt x="771" y="0"/>
                </a:moveTo>
                <a:lnTo>
                  <a:pt x="776" y="0"/>
                </a:lnTo>
                <a:cubicBezTo>
                  <a:pt x="777" y="0"/>
                  <a:pt x="779" y="1"/>
                  <a:pt x="779" y="3"/>
                </a:cubicBezTo>
                <a:cubicBezTo>
                  <a:pt x="779" y="4"/>
                  <a:pt x="777" y="5"/>
                  <a:pt x="776" y="5"/>
                </a:cubicBezTo>
                <a:lnTo>
                  <a:pt x="771" y="5"/>
                </a:lnTo>
                <a:cubicBezTo>
                  <a:pt x="769" y="5"/>
                  <a:pt x="768" y="4"/>
                  <a:pt x="768" y="3"/>
                </a:cubicBezTo>
                <a:cubicBezTo>
                  <a:pt x="768" y="1"/>
                  <a:pt x="769" y="0"/>
                  <a:pt x="771" y="0"/>
                </a:cubicBezTo>
                <a:close/>
                <a:moveTo>
                  <a:pt x="787" y="0"/>
                </a:moveTo>
                <a:lnTo>
                  <a:pt x="792" y="0"/>
                </a:lnTo>
                <a:cubicBezTo>
                  <a:pt x="793" y="0"/>
                  <a:pt x="795" y="1"/>
                  <a:pt x="795" y="3"/>
                </a:cubicBezTo>
                <a:cubicBezTo>
                  <a:pt x="795" y="4"/>
                  <a:pt x="793" y="5"/>
                  <a:pt x="792" y="5"/>
                </a:cubicBezTo>
                <a:lnTo>
                  <a:pt x="787" y="5"/>
                </a:lnTo>
                <a:cubicBezTo>
                  <a:pt x="785" y="5"/>
                  <a:pt x="784" y="4"/>
                  <a:pt x="784" y="3"/>
                </a:cubicBezTo>
                <a:cubicBezTo>
                  <a:pt x="784" y="1"/>
                  <a:pt x="785" y="0"/>
                  <a:pt x="787" y="0"/>
                </a:cubicBezTo>
                <a:close/>
                <a:moveTo>
                  <a:pt x="803" y="0"/>
                </a:moveTo>
                <a:lnTo>
                  <a:pt x="808" y="0"/>
                </a:lnTo>
                <a:cubicBezTo>
                  <a:pt x="809" y="0"/>
                  <a:pt x="811" y="1"/>
                  <a:pt x="811" y="3"/>
                </a:cubicBezTo>
                <a:cubicBezTo>
                  <a:pt x="811" y="4"/>
                  <a:pt x="809" y="5"/>
                  <a:pt x="808" y="5"/>
                </a:cubicBezTo>
                <a:lnTo>
                  <a:pt x="803" y="5"/>
                </a:lnTo>
                <a:cubicBezTo>
                  <a:pt x="801" y="5"/>
                  <a:pt x="800" y="4"/>
                  <a:pt x="800" y="3"/>
                </a:cubicBezTo>
                <a:cubicBezTo>
                  <a:pt x="800" y="1"/>
                  <a:pt x="801" y="0"/>
                  <a:pt x="803" y="0"/>
                </a:cubicBezTo>
                <a:close/>
                <a:moveTo>
                  <a:pt x="819" y="0"/>
                </a:moveTo>
                <a:lnTo>
                  <a:pt x="824" y="0"/>
                </a:lnTo>
                <a:cubicBezTo>
                  <a:pt x="825" y="0"/>
                  <a:pt x="827" y="1"/>
                  <a:pt x="827" y="3"/>
                </a:cubicBezTo>
                <a:cubicBezTo>
                  <a:pt x="827" y="4"/>
                  <a:pt x="825" y="5"/>
                  <a:pt x="824" y="5"/>
                </a:cubicBezTo>
                <a:lnTo>
                  <a:pt x="819" y="5"/>
                </a:lnTo>
                <a:cubicBezTo>
                  <a:pt x="817" y="5"/>
                  <a:pt x="816" y="4"/>
                  <a:pt x="816" y="3"/>
                </a:cubicBezTo>
                <a:cubicBezTo>
                  <a:pt x="816" y="1"/>
                  <a:pt x="817" y="0"/>
                  <a:pt x="819" y="0"/>
                </a:cubicBezTo>
                <a:close/>
                <a:moveTo>
                  <a:pt x="835" y="0"/>
                </a:moveTo>
                <a:lnTo>
                  <a:pt x="840" y="0"/>
                </a:lnTo>
                <a:cubicBezTo>
                  <a:pt x="841" y="0"/>
                  <a:pt x="843" y="1"/>
                  <a:pt x="843" y="3"/>
                </a:cubicBezTo>
                <a:cubicBezTo>
                  <a:pt x="843" y="4"/>
                  <a:pt x="841" y="5"/>
                  <a:pt x="840" y="5"/>
                </a:cubicBezTo>
                <a:lnTo>
                  <a:pt x="835" y="5"/>
                </a:lnTo>
                <a:cubicBezTo>
                  <a:pt x="833" y="5"/>
                  <a:pt x="832" y="4"/>
                  <a:pt x="832" y="3"/>
                </a:cubicBezTo>
                <a:cubicBezTo>
                  <a:pt x="832" y="1"/>
                  <a:pt x="833" y="0"/>
                  <a:pt x="835" y="0"/>
                </a:cubicBezTo>
                <a:close/>
                <a:moveTo>
                  <a:pt x="851" y="0"/>
                </a:moveTo>
                <a:lnTo>
                  <a:pt x="856" y="0"/>
                </a:lnTo>
                <a:cubicBezTo>
                  <a:pt x="857" y="0"/>
                  <a:pt x="859" y="1"/>
                  <a:pt x="859" y="3"/>
                </a:cubicBezTo>
                <a:cubicBezTo>
                  <a:pt x="859" y="4"/>
                  <a:pt x="857" y="5"/>
                  <a:pt x="856" y="5"/>
                </a:cubicBezTo>
                <a:lnTo>
                  <a:pt x="851" y="5"/>
                </a:lnTo>
                <a:cubicBezTo>
                  <a:pt x="849" y="5"/>
                  <a:pt x="848" y="4"/>
                  <a:pt x="848" y="3"/>
                </a:cubicBezTo>
                <a:cubicBezTo>
                  <a:pt x="848" y="1"/>
                  <a:pt x="849" y="0"/>
                  <a:pt x="851" y="0"/>
                </a:cubicBezTo>
                <a:close/>
                <a:moveTo>
                  <a:pt x="867" y="0"/>
                </a:moveTo>
                <a:lnTo>
                  <a:pt x="872" y="0"/>
                </a:lnTo>
                <a:cubicBezTo>
                  <a:pt x="873" y="0"/>
                  <a:pt x="875" y="1"/>
                  <a:pt x="875" y="3"/>
                </a:cubicBezTo>
                <a:cubicBezTo>
                  <a:pt x="875" y="4"/>
                  <a:pt x="873" y="5"/>
                  <a:pt x="872" y="5"/>
                </a:cubicBezTo>
                <a:lnTo>
                  <a:pt x="867" y="5"/>
                </a:lnTo>
                <a:cubicBezTo>
                  <a:pt x="865" y="5"/>
                  <a:pt x="864" y="4"/>
                  <a:pt x="864" y="3"/>
                </a:cubicBezTo>
                <a:cubicBezTo>
                  <a:pt x="864" y="1"/>
                  <a:pt x="865" y="0"/>
                  <a:pt x="867" y="0"/>
                </a:cubicBezTo>
                <a:close/>
                <a:moveTo>
                  <a:pt x="883" y="0"/>
                </a:moveTo>
                <a:lnTo>
                  <a:pt x="888" y="0"/>
                </a:lnTo>
                <a:cubicBezTo>
                  <a:pt x="889" y="0"/>
                  <a:pt x="891" y="1"/>
                  <a:pt x="891" y="3"/>
                </a:cubicBezTo>
                <a:cubicBezTo>
                  <a:pt x="891" y="4"/>
                  <a:pt x="889" y="5"/>
                  <a:pt x="888" y="5"/>
                </a:cubicBezTo>
                <a:lnTo>
                  <a:pt x="883" y="5"/>
                </a:lnTo>
                <a:cubicBezTo>
                  <a:pt x="881" y="5"/>
                  <a:pt x="880" y="4"/>
                  <a:pt x="880" y="3"/>
                </a:cubicBezTo>
                <a:cubicBezTo>
                  <a:pt x="880" y="1"/>
                  <a:pt x="881" y="0"/>
                  <a:pt x="883" y="0"/>
                </a:cubicBezTo>
                <a:close/>
                <a:moveTo>
                  <a:pt x="899" y="0"/>
                </a:moveTo>
                <a:lnTo>
                  <a:pt x="904" y="0"/>
                </a:lnTo>
                <a:cubicBezTo>
                  <a:pt x="905" y="0"/>
                  <a:pt x="907" y="1"/>
                  <a:pt x="907" y="3"/>
                </a:cubicBezTo>
                <a:cubicBezTo>
                  <a:pt x="907" y="4"/>
                  <a:pt x="905" y="5"/>
                  <a:pt x="904" y="5"/>
                </a:cubicBezTo>
                <a:lnTo>
                  <a:pt x="899" y="5"/>
                </a:lnTo>
                <a:cubicBezTo>
                  <a:pt x="897" y="5"/>
                  <a:pt x="896" y="4"/>
                  <a:pt x="896" y="3"/>
                </a:cubicBezTo>
                <a:cubicBezTo>
                  <a:pt x="896" y="1"/>
                  <a:pt x="897" y="0"/>
                  <a:pt x="899" y="0"/>
                </a:cubicBezTo>
                <a:close/>
                <a:moveTo>
                  <a:pt x="915" y="0"/>
                </a:moveTo>
                <a:lnTo>
                  <a:pt x="920" y="0"/>
                </a:lnTo>
                <a:cubicBezTo>
                  <a:pt x="921" y="0"/>
                  <a:pt x="923" y="1"/>
                  <a:pt x="923" y="3"/>
                </a:cubicBezTo>
                <a:cubicBezTo>
                  <a:pt x="923" y="4"/>
                  <a:pt x="921" y="5"/>
                  <a:pt x="920" y="5"/>
                </a:cubicBezTo>
                <a:lnTo>
                  <a:pt x="915" y="5"/>
                </a:lnTo>
                <a:cubicBezTo>
                  <a:pt x="913" y="5"/>
                  <a:pt x="912" y="4"/>
                  <a:pt x="912" y="3"/>
                </a:cubicBezTo>
                <a:cubicBezTo>
                  <a:pt x="912" y="1"/>
                  <a:pt x="913" y="0"/>
                  <a:pt x="915" y="0"/>
                </a:cubicBezTo>
                <a:close/>
                <a:moveTo>
                  <a:pt x="931" y="0"/>
                </a:moveTo>
                <a:lnTo>
                  <a:pt x="936" y="0"/>
                </a:lnTo>
                <a:cubicBezTo>
                  <a:pt x="937" y="0"/>
                  <a:pt x="939" y="1"/>
                  <a:pt x="939" y="3"/>
                </a:cubicBezTo>
                <a:cubicBezTo>
                  <a:pt x="939" y="4"/>
                  <a:pt x="937" y="5"/>
                  <a:pt x="936" y="5"/>
                </a:cubicBezTo>
                <a:lnTo>
                  <a:pt x="931" y="5"/>
                </a:lnTo>
                <a:cubicBezTo>
                  <a:pt x="929" y="5"/>
                  <a:pt x="928" y="4"/>
                  <a:pt x="928" y="3"/>
                </a:cubicBezTo>
                <a:cubicBezTo>
                  <a:pt x="928" y="1"/>
                  <a:pt x="929" y="0"/>
                  <a:pt x="931" y="0"/>
                </a:cubicBezTo>
                <a:close/>
                <a:moveTo>
                  <a:pt x="947" y="0"/>
                </a:moveTo>
                <a:lnTo>
                  <a:pt x="952" y="0"/>
                </a:lnTo>
                <a:cubicBezTo>
                  <a:pt x="953" y="0"/>
                  <a:pt x="955" y="1"/>
                  <a:pt x="955" y="3"/>
                </a:cubicBezTo>
                <a:cubicBezTo>
                  <a:pt x="955" y="4"/>
                  <a:pt x="953" y="5"/>
                  <a:pt x="952" y="5"/>
                </a:cubicBezTo>
                <a:lnTo>
                  <a:pt x="947" y="5"/>
                </a:lnTo>
                <a:cubicBezTo>
                  <a:pt x="945" y="5"/>
                  <a:pt x="944" y="4"/>
                  <a:pt x="944" y="3"/>
                </a:cubicBezTo>
                <a:cubicBezTo>
                  <a:pt x="944" y="1"/>
                  <a:pt x="945" y="0"/>
                  <a:pt x="947" y="0"/>
                </a:cubicBezTo>
                <a:close/>
                <a:moveTo>
                  <a:pt x="963" y="0"/>
                </a:moveTo>
                <a:lnTo>
                  <a:pt x="968" y="0"/>
                </a:lnTo>
                <a:cubicBezTo>
                  <a:pt x="969" y="0"/>
                  <a:pt x="971" y="1"/>
                  <a:pt x="971" y="3"/>
                </a:cubicBezTo>
                <a:cubicBezTo>
                  <a:pt x="971" y="4"/>
                  <a:pt x="969" y="5"/>
                  <a:pt x="968" y="5"/>
                </a:cubicBezTo>
                <a:lnTo>
                  <a:pt x="963" y="5"/>
                </a:lnTo>
                <a:cubicBezTo>
                  <a:pt x="961" y="5"/>
                  <a:pt x="960" y="4"/>
                  <a:pt x="960" y="3"/>
                </a:cubicBezTo>
                <a:cubicBezTo>
                  <a:pt x="960" y="1"/>
                  <a:pt x="961" y="0"/>
                  <a:pt x="963" y="0"/>
                </a:cubicBezTo>
                <a:close/>
                <a:moveTo>
                  <a:pt x="979" y="0"/>
                </a:moveTo>
                <a:lnTo>
                  <a:pt x="984" y="0"/>
                </a:lnTo>
                <a:cubicBezTo>
                  <a:pt x="985" y="0"/>
                  <a:pt x="987" y="1"/>
                  <a:pt x="987" y="3"/>
                </a:cubicBezTo>
                <a:cubicBezTo>
                  <a:pt x="987" y="4"/>
                  <a:pt x="985" y="5"/>
                  <a:pt x="984" y="5"/>
                </a:cubicBezTo>
                <a:lnTo>
                  <a:pt x="979" y="5"/>
                </a:lnTo>
                <a:cubicBezTo>
                  <a:pt x="977" y="5"/>
                  <a:pt x="976" y="4"/>
                  <a:pt x="976" y="3"/>
                </a:cubicBezTo>
                <a:cubicBezTo>
                  <a:pt x="976" y="1"/>
                  <a:pt x="977" y="0"/>
                  <a:pt x="979" y="0"/>
                </a:cubicBezTo>
                <a:close/>
                <a:moveTo>
                  <a:pt x="995" y="0"/>
                </a:moveTo>
                <a:lnTo>
                  <a:pt x="1000" y="0"/>
                </a:lnTo>
                <a:cubicBezTo>
                  <a:pt x="1001" y="0"/>
                  <a:pt x="1003" y="1"/>
                  <a:pt x="1003" y="3"/>
                </a:cubicBezTo>
                <a:cubicBezTo>
                  <a:pt x="1003" y="4"/>
                  <a:pt x="1001" y="5"/>
                  <a:pt x="1000" y="5"/>
                </a:cubicBezTo>
                <a:lnTo>
                  <a:pt x="995" y="5"/>
                </a:lnTo>
                <a:cubicBezTo>
                  <a:pt x="993" y="5"/>
                  <a:pt x="992" y="4"/>
                  <a:pt x="992" y="3"/>
                </a:cubicBezTo>
                <a:cubicBezTo>
                  <a:pt x="992" y="1"/>
                  <a:pt x="993" y="0"/>
                  <a:pt x="995" y="0"/>
                </a:cubicBezTo>
                <a:close/>
                <a:moveTo>
                  <a:pt x="1011" y="0"/>
                </a:moveTo>
                <a:lnTo>
                  <a:pt x="1016" y="0"/>
                </a:lnTo>
                <a:cubicBezTo>
                  <a:pt x="1017" y="0"/>
                  <a:pt x="1019" y="1"/>
                  <a:pt x="1019" y="3"/>
                </a:cubicBezTo>
                <a:cubicBezTo>
                  <a:pt x="1019" y="4"/>
                  <a:pt x="1017" y="5"/>
                  <a:pt x="1016" y="5"/>
                </a:cubicBezTo>
                <a:lnTo>
                  <a:pt x="1011" y="5"/>
                </a:lnTo>
                <a:cubicBezTo>
                  <a:pt x="1009" y="5"/>
                  <a:pt x="1008" y="4"/>
                  <a:pt x="1008" y="3"/>
                </a:cubicBezTo>
                <a:cubicBezTo>
                  <a:pt x="1008" y="1"/>
                  <a:pt x="1009" y="0"/>
                  <a:pt x="1011" y="0"/>
                </a:cubicBezTo>
                <a:close/>
                <a:moveTo>
                  <a:pt x="1027" y="0"/>
                </a:moveTo>
                <a:lnTo>
                  <a:pt x="1032" y="0"/>
                </a:lnTo>
                <a:cubicBezTo>
                  <a:pt x="1033" y="0"/>
                  <a:pt x="1035" y="1"/>
                  <a:pt x="1035" y="3"/>
                </a:cubicBezTo>
                <a:cubicBezTo>
                  <a:pt x="1035" y="4"/>
                  <a:pt x="1033" y="5"/>
                  <a:pt x="1032" y="5"/>
                </a:cubicBezTo>
                <a:lnTo>
                  <a:pt x="1027" y="5"/>
                </a:lnTo>
                <a:cubicBezTo>
                  <a:pt x="1025" y="5"/>
                  <a:pt x="1024" y="4"/>
                  <a:pt x="1024" y="3"/>
                </a:cubicBezTo>
                <a:cubicBezTo>
                  <a:pt x="1024" y="1"/>
                  <a:pt x="1025" y="0"/>
                  <a:pt x="1027" y="0"/>
                </a:cubicBezTo>
                <a:close/>
                <a:moveTo>
                  <a:pt x="1043" y="0"/>
                </a:moveTo>
                <a:lnTo>
                  <a:pt x="1048" y="0"/>
                </a:lnTo>
                <a:cubicBezTo>
                  <a:pt x="1049" y="0"/>
                  <a:pt x="1051" y="1"/>
                  <a:pt x="1051" y="3"/>
                </a:cubicBezTo>
                <a:cubicBezTo>
                  <a:pt x="1051" y="4"/>
                  <a:pt x="1049" y="5"/>
                  <a:pt x="1048" y="5"/>
                </a:cubicBezTo>
                <a:lnTo>
                  <a:pt x="1043" y="5"/>
                </a:lnTo>
                <a:cubicBezTo>
                  <a:pt x="1041" y="5"/>
                  <a:pt x="1040" y="4"/>
                  <a:pt x="1040" y="3"/>
                </a:cubicBezTo>
                <a:cubicBezTo>
                  <a:pt x="1040" y="1"/>
                  <a:pt x="1041" y="0"/>
                  <a:pt x="1043" y="0"/>
                </a:cubicBezTo>
                <a:close/>
                <a:moveTo>
                  <a:pt x="1059" y="0"/>
                </a:moveTo>
                <a:lnTo>
                  <a:pt x="1064" y="0"/>
                </a:lnTo>
                <a:cubicBezTo>
                  <a:pt x="1065" y="0"/>
                  <a:pt x="1067" y="1"/>
                  <a:pt x="1067" y="3"/>
                </a:cubicBezTo>
                <a:cubicBezTo>
                  <a:pt x="1067" y="4"/>
                  <a:pt x="1065" y="5"/>
                  <a:pt x="1064" y="5"/>
                </a:cubicBezTo>
                <a:lnTo>
                  <a:pt x="1059" y="5"/>
                </a:lnTo>
                <a:cubicBezTo>
                  <a:pt x="1057" y="5"/>
                  <a:pt x="1056" y="4"/>
                  <a:pt x="1056" y="3"/>
                </a:cubicBezTo>
                <a:cubicBezTo>
                  <a:pt x="1056" y="1"/>
                  <a:pt x="1057" y="0"/>
                  <a:pt x="1059" y="0"/>
                </a:cubicBezTo>
                <a:close/>
                <a:moveTo>
                  <a:pt x="1075" y="0"/>
                </a:moveTo>
                <a:lnTo>
                  <a:pt x="1080" y="0"/>
                </a:lnTo>
                <a:cubicBezTo>
                  <a:pt x="1081" y="0"/>
                  <a:pt x="1083" y="1"/>
                  <a:pt x="1083" y="3"/>
                </a:cubicBezTo>
                <a:cubicBezTo>
                  <a:pt x="1083" y="4"/>
                  <a:pt x="1081" y="5"/>
                  <a:pt x="1080" y="5"/>
                </a:cubicBezTo>
                <a:lnTo>
                  <a:pt x="1075" y="5"/>
                </a:lnTo>
                <a:cubicBezTo>
                  <a:pt x="1073" y="5"/>
                  <a:pt x="1072" y="4"/>
                  <a:pt x="1072" y="3"/>
                </a:cubicBezTo>
                <a:cubicBezTo>
                  <a:pt x="1072" y="1"/>
                  <a:pt x="1073" y="0"/>
                  <a:pt x="1075" y="0"/>
                </a:cubicBezTo>
                <a:close/>
                <a:moveTo>
                  <a:pt x="1091" y="0"/>
                </a:moveTo>
                <a:lnTo>
                  <a:pt x="1096" y="0"/>
                </a:lnTo>
                <a:cubicBezTo>
                  <a:pt x="1097" y="0"/>
                  <a:pt x="1099" y="1"/>
                  <a:pt x="1099" y="3"/>
                </a:cubicBezTo>
                <a:cubicBezTo>
                  <a:pt x="1099" y="4"/>
                  <a:pt x="1097" y="5"/>
                  <a:pt x="1096" y="5"/>
                </a:cubicBezTo>
                <a:lnTo>
                  <a:pt x="1091" y="5"/>
                </a:lnTo>
                <a:cubicBezTo>
                  <a:pt x="1089" y="5"/>
                  <a:pt x="1088" y="4"/>
                  <a:pt x="1088" y="3"/>
                </a:cubicBezTo>
                <a:cubicBezTo>
                  <a:pt x="1088" y="1"/>
                  <a:pt x="1089" y="0"/>
                  <a:pt x="1091" y="0"/>
                </a:cubicBezTo>
                <a:close/>
                <a:moveTo>
                  <a:pt x="1107" y="0"/>
                </a:moveTo>
                <a:lnTo>
                  <a:pt x="1112" y="0"/>
                </a:lnTo>
                <a:cubicBezTo>
                  <a:pt x="1113" y="0"/>
                  <a:pt x="1115" y="1"/>
                  <a:pt x="1115" y="3"/>
                </a:cubicBezTo>
                <a:cubicBezTo>
                  <a:pt x="1115" y="4"/>
                  <a:pt x="1113" y="5"/>
                  <a:pt x="1112" y="5"/>
                </a:cubicBezTo>
                <a:lnTo>
                  <a:pt x="1107" y="5"/>
                </a:lnTo>
                <a:cubicBezTo>
                  <a:pt x="1105" y="5"/>
                  <a:pt x="1104" y="4"/>
                  <a:pt x="1104" y="3"/>
                </a:cubicBezTo>
                <a:cubicBezTo>
                  <a:pt x="1104" y="1"/>
                  <a:pt x="1105" y="0"/>
                  <a:pt x="1107" y="0"/>
                </a:cubicBezTo>
                <a:close/>
                <a:moveTo>
                  <a:pt x="1123" y="0"/>
                </a:moveTo>
                <a:lnTo>
                  <a:pt x="1128" y="0"/>
                </a:lnTo>
                <a:cubicBezTo>
                  <a:pt x="1129" y="0"/>
                  <a:pt x="1131" y="1"/>
                  <a:pt x="1131" y="3"/>
                </a:cubicBezTo>
                <a:cubicBezTo>
                  <a:pt x="1131" y="4"/>
                  <a:pt x="1129" y="5"/>
                  <a:pt x="1128" y="5"/>
                </a:cubicBezTo>
                <a:lnTo>
                  <a:pt x="1123" y="5"/>
                </a:lnTo>
                <a:cubicBezTo>
                  <a:pt x="1121" y="5"/>
                  <a:pt x="1120" y="4"/>
                  <a:pt x="1120" y="3"/>
                </a:cubicBezTo>
                <a:cubicBezTo>
                  <a:pt x="1120" y="1"/>
                  <a:pt x="1121" y="0"/>
                  <a:pt x="1123" y="0"/>
                </a:cubicBezTo>
                <a:close/>
                <a:moveTo>
                  <a:pt x="1139" y="0"/>
                </a:moveTo>
                <a:lnTo>
                  <a:pt x="1144" y="0"/>
                </a:lnTo>
                <a:cubicBezTo>
                  <a:pt x="1145" y="0"/>
                  <a:pt x="1147" y="1"/>
                  <a:pt x="1147" y="3"/>
                </a:cubicBezTo>
                <a:cubicBezTo>
                  <a:pt x="1147" y="4"/>
                  <a:pt x="1145" y="5"/>
                  <a:pt x="1144" y="5"/>
                </a:cubicBezTo>
                <a:lnTo>
                  <a:pt x="1139" y="5"/>
                </a:lnTo>
                <a:cubicBezTo>
                  <a:pt x="1137" y="5"/>
                  <a:pt x="1136" y="4"/>
                  <a:pt x="1136" y="3"/>
                </a:cubicBezTo>
                <a:cubicBezTo>
                  <a:pt x="1136" y="1"/>
                  <a:pt x="1137" y="0"/>
                  <a:pt x="1139" y="0"/>
                </a:cubicBezTo>
                <a:close/>
                <a:moveTo>
                  <a:pt x="1155" y="0"/>
                </a:moveTo>
                <a:lnTo>
                  <a:pt x="1160" y="0"/>
                </a:lnTo>
                <a:cubicBezTo>
                  <a:pt x="1161" y="0"/>
                  <a:pt x="1163" y="1"/>
                  <a:pt x="1163" y="3"/>
                </a:cubicBezTo>
                <a:cubicBezTo>
                  <a:pt x="1163" y="4"/>
                  <a:pt x="1161" y="5"/>
                  <a:pt x="1160" y="5"/>
                </a:cubicBezTo>
                <a:lnTo>
                  <a:pt x="1155" y="5"/>
                </a:lnTo>
                <a:cubicBezTo>
                  <a:pt x="1153" y="5"/>
                  <a:pt x="1152" y="4"/>
                  <a:pt x="1152" y="3"/>
                </a:cubicBezTo>
                <a:cubicBezTo>
                  <a:pt x="1152" y="1"/>
                  <a:pt x="1153" y="0"/>
                  <a:pt x="1155" y="0"/>
                </a:cubicBezTo>
                <a:close/>
                <a:moveTo>
                  <a:pt x="1171" y="0"/>
                </a:moveTo>
                <a:lnTo>
                  <a:pt x="1176" y="0"/>
                </a:lnTo>
                <a:cubicBezTo>
                  <a:pt x="1177" y="0"/>
                  <a:pt x="1179" y="1"/>
                  <a:pt x="1179" y="3"/>
                </a:cubicBezTo>
                <a:cubicBezTo>
                  <a:pt x="1179" y="4"/>
                  <a:pt x="1177" y="5"/>
                  <a:pt x="1176" y="5"/>
                </a:cubicBezTo>
                <a:lnTo>
                  <a:pt x="1171" y="5"/>
                </a:lnTo>
                <a:cubicBezTo>
                  <a:pt x="1169" y="5"/>
                  <a:pt x="1168" y="4"/>
                  <a:pt x="1168" y="3"/>
                </a:cubicBezTo>
                <a:cubicBezTo>
                  <a:pt x="1168" y="1"/>
                  <a:pt x="1169" y="0"/>
                  <a:pt x="1171" y="0"/>
                </a:cubicBezTo>
                <a:close/>
                <a:moveTo>
                  <a:pt x="1187" y="0"/>
                </a:moveTo>
                <a:lnTo>
                  <a:pt x="1192" y="0"/>
                </a:lnTo>
                <a:cubicBezTo>
                  <a:pt x="1193" y="0"/>
                  <a:pt x="1195" y="1"/>
                  <a:pt x="1195" y="3"/>
                </a:cubicBezTo>
                <a:cubicBezTo>
                  <a:pt x="1195" y="4"/>
                  <a:pt x="1193" y="5"/>
                  <a:pt x="1192" y="5"/>
                </a:cubicBezTo>
                <a:lnTo>
                  <a:pt x="1187" y="5"/>
                </a:lnTo>
                <a:cubicBezTo>
                  <a:pt x="1185" y="5"/>
                  <a:pt x="1184" y="4"/>
                  <a:pt x="1184" y="3"/>
                </a:cubicBezTo>
                <a:cubicBezTo>
                  <a:pt x="1184" y="1"/>
                  <a:pt x="1185" y="0"/>
                  <a:pt x="1187" y="0"/>
                </a:cubicBezTo>
                <a:close/>
                <a:moveTo>
                  <a:pt x="1203" y="0"/>
                </a:moveTo>
                <a:lnTo>
                  <a:pt x="1208" y="0"/>
                </a:lnTo>
                <a:cubicBezTo>
                  <a:pt x="1209" y="0"/>
                  <a:pt x="1211" y="1"/>
                  <a:pt x="1211" y="3"/>
                </a:cubicBezTo>
                <a:cubicBezTo>
                  <a:pt x="1211" y="4"/>
                  <a:pt x="1209" y="5"/>
                  <a:pt x="1208" y="5"/>
                </a:cubicBezTo>
                <a:lnTo>
                  <a:pt x="1203" y="5"/>
                </a:lnTo>
                <a:cubicBezTo>
                  <a:pt x="1201" y="5"/>
                  <a:pt x="1200" y="4"/>
                  <a:pt x="1200" y="3"/>
                </a:cubicBezTo>
                <a:cubicBezTo>
                  <a:pt x="1200" y="1"/>
                  <a:pt x="1201" y="0"/>
                  <a:pt x="1203" y="0"/>
                </a:cubicBezTo>
                <a:close/>
                <a:moveTo>
                  <a:pt x="1219" y="0"/>
                </a:moveTo>
                <a:lnTo>
                  <a:pt x="1224" y="0"/>
                </a:lnTo>
                <a:cubicBezTo>
                  <a:pt x="1225" y="0"/>
                  <a:pt x="1227" y="1"/>
                  <a:pt x="1227" y="3"/>
                </a:cubicBezTo>
                <a:cubicBezTo>
                  <a:pt x="1227" y="4"/>
                  <a:pt x="1225" y="5"/>
                  <a:pt x="1224" y="5"/>
                </a:cubicBezTo>
                <a:lnTo>
                  <a:pt x="1219" y="5"/>
                </a:lnTo>
                <a:cubicBezTo>
                  <a:pt x="1217" y="5"/>
                  <a:pt x="1216" y="4"/>
                  <a:pt x="1216" y="3"/>
                </a:cubicBezTo>
                <a:cubicBezTo>
                  <a:pt x="1216" y="1"/>
                  <a:pt x="1217" y="0"/>
                  <a:pt x="1219" y="0"/>
                </a:cubicBezTo>
                <a:close/>
                <a:moveTo>
                  <a:pt x="1235" y="0"/>
                </a:moveTo>
                <a:lnTo>
                  <a:pt x="1240" y="0"/>
                </a:lnTo>
                <a:cubicBezTo>
                  <a:pt x="1241" y="0"/>
                  <a:pt x="1243" y="1"/>
                  <a:pt x="1243" y="3"/>
                </a:cubicBezTo>
                <a:cubicBezTo>
                  <a:pt x="1243" y="4"/>
                  <a:pt x="1241" y="5"/>
                  <a:pt x="1240" y="5"/>
                </a:cubicBezTo>
                <a:lnTo>
                  <a:pt x="1235" y="5"/>
                </a:lnTo>
                <a:cubicBezTo>
                  <a:pt x="1233" y="5"/>
                  <a:pt x="1232" y="4"/>
                  <a:pt x="1232" y="3"/>
                </a:cubicBezTo>
                <a:cubicBezTo>
                  <a:pt x="1232" y="1"/>
                  <a:pt x="1233" y="0"/>
                  <a:pt x="1235" y="0"/>
                </a:cubicBezTo>
                <a:close/>
                <a:moveTo>
                  <a:pt x="1251" y="0"/>
                </a:moveTo>
                <a:lnTo>
                  <a:pt x="1256" y="0"/>
                </a:lnTo>
                <a:cubicBezTo>
                  <a:pt x="1257" y="0"/>
                  <a:pt x="1259" y="1"/>
                  <a:pt x="1259" y="3"/>
                </a:cubicBezTo>
                <a:cubicBezTo>
                  <a:pt x="1259" y="4"/>
                  <a:pt x="1257" y="5"/>
                  <a:pt x="1256" y="5"/>
                </a:cubicBezTo>
                <a:lnTo>
                  <a:pt x="1251" y="5"/>
                </a:lnTo>
                <a:cubicBezTo>
                  <a:pt x="1249" y="5"/>
                  <a:pt x="1248" y="4"/>
                  <a:pt x="1248" y="3"/>
                </a:cubicBezTo>
                <a:cubicBezTo>
                  <a:pt x="1248" y="1"/>
                  <a:pt x="1249" y="0"/>
                  <a:pt x="1251" y="0"/>
                </a:cubicBezTo>
                <a:close/>
                <a:moveTo>
                  <a:pt x="1267" y="0"/>
                </a:moveTo>
                <a:lnTo>
                  <a:pt x="1272" y="0"/>
                </a:lnTo>
                <a:cubicBezTo>
                  <a:pt x="1273" y="0"/>
                  <a:pt x="1275" y="1"/>
                  <a:pt x="1275" y="3"/>
                </a:cubicBezTo>
                <a:cubicBezTo>
                  <a:pt x="1275" y="4"/>
                  <a:pt x="1273" y="5"/>
                  <a:pt x="1272" y="5"/>
                </a:cubicBezTo>
                <a:lnTo>
                  <a:pt x="1267" y="5"/>
                </a:lnTo>
                <a:cubicBezTo>
                  <a:pt x="1265" y="5"/>
                  <a:pt x="1264" y="4"/>
                  <a:pt x="1264" y="3"/>
                </a:cubicBezTo>
                <a:cubicBezTo>
                  <a:pt x="1264" y="1"/>
                  <a:pt x="1265" y="0"/>
                  <a:pt x="1267" y="0"/>
                </a:cubicBezTo>
                <a:close/>
                <a:moveTo>
                  <a:pt x="1283" y="0"/>
                </a:moveTo>
                <a:lnTo>
                  <a:pt x="1288" y="0"/>
                </a:lnTo>
                <a:cubicBezTo>
                  <a:pt x="1289" y="0"/>
                  <a:pt x="1291" y="1"/>
                  <a:pt x="1291" y="3"/>
                </a:cubicBezTo>
                <a:cubicBezTo>
                  <a:pt x="1291" y="4"/>
                  <a:pt x="1289" y="5"/>
                  <a:pt x="1288" y="5"/>
                </a:cubicBezTo>
                <a:lnTo>
                  <a:pt x="1283" y="5"/>
                </a:lnTo>
                <a:cubicBezTo>
                  <a:pt x="1281" y="5"/>
                  <a:pt x="1280" y="4"/>
                  <a:pt x="1280" y="3"/>
                </a:cubicBezTo>
                <a:cubicBezTo>
                  <a:pt x="1280" y="1"/>
                  <a:pt x="1281" y="0"/>
                  <a:pt x="1283" y="0"/>
                </a:cubicBezTo>
                <a:close/>
                <a:moveTo>
                  <a:pt x="1299" y="0"/>
                </a:moveTo>
                <a:lnTo>
                  <a:pt x="1304" y="0"/>
                </a:lnTo>
                <a:cubicBezTo>
                  <a:pt x="1305" y="0"/>
                  <a:pt x="1307" y="1"/>
                  <a:pt x="1307" y="3"/>
                </a:cubicBezTo>
                <a:cubicBezTo>
                  <a:pt x="1307" y="4"/>
                  <a:pt x="1305" y="5"/>
                  <a:pt x="1304" y="5"/>
                </a:cubicBezTo>
                <a:lnTo>
                  <a:pt x="1299" y="5"/>
                </a:lnTo>
                <a:cubicBezTo>
                  <a:pt x="1297" y="5"/>
                  <a:pt x="1296" y="4"/>
                  <a:pt x="1296" y="3"/>
                </a:cubicBezTo>
                <a:cubicBezTo>
                  <a:pt x="1296" y="1"/>
                  <a:pt x="1297" y="0"/>
                  <a:pt x="1299" y="0"/>
                </a:cubicBezTo>
                <a:close/>
                <a:moveTo>
                  <a:pt x="1315" y="0"/>
                </a:moveTo>
                <a:lnTo>
                  <a:pt x="1320" y="0"/>
                </a:lnTo>
                <a:cubicBezTo>
                  <a:pt x="1321" y="0"/>
                  <a:pt x="1323" y="1"/>
                  <a:pt x="1323" y="3"/>
                </a:cubicBezTo>
                <a:cubicBezTo>
                  <a:pt x="1323" y="4"/>
                  <a:pt x="1321" y="5"/>
                  <a:pt x="1320" y="5"/>
                </a:cubicBezTo>
                <a:lnTo>
                  <a:pt x="1315" y="5"/>
                </a:lnTo>
                <a:cubicBezTo>
                  <a:pt x="1313" y="5"/>
                  <a:pt x="1312" y="4"/>
                  <a:pt x="1312" y="3"/>
                </a:cubicBezTo>
                <a:cubicBezTo>
                  <a:pt x="1312" y="1"/>
                  <a:pt x="1313" y="0"/>
                  <a:pt x="1315" y="0"/>
                </a:cubicBezTo>
                <a:close/>
                <a:moveTo>
                  <a:pt x="1331" y="0"/>
                </a:moveTo>
                <a:lnTo>
                  <a:pt x="1336" y="0"/>
                </a:lnTo>
                <a:cubicBezTo>
                  <a:pt x="1337" y="0"/>
                  <a:pt x="1339" y="1"/>
                  <a:pt x="1339" y="3"/>
                </a:cubicBezTo>
                <a:cubicBezTo>
                  <a:pt x="1339" y="4"/>
                  <a:pt x="1337" y="5"/>
                  <a:pt x="1336" y="5"/>
                </a:cubicBezTo>
                <a:lnTo>
                  <a:pt x="1331" y="5"/>
                </a:lnTo>
                <a:cubicBezTo>
                  <a:pt x="1329" y="5"/>
                  <a:pt x="1328" y="4"/>
                  <a:pt x="1328" y="3"/>
                </a:cubicBezTo>
                <a:cubicBezTo>
                  <a:pt x="1328" y="1"/>
                  <a:pt x="1329" y="0"/>
                  <a:pt x="1331" y="0"/>
                </a:cubicBezTo>
                <a:close/>
                <a:moveTo>
                  <a:pt x="1347" y="0"/>
                </a:moveTo>
                <a:lnTo>
                  <a:pt x="1352" y="0"/>
                </a:lnTo>
                <a:cubicBezTo>
                  <a:pt x="1353" y="0"/>
                  <a:pt x="1355" y="1"/>
                  <a:pt x="1355" y="3"/>
                </a:cubicBezTo>
                <a:cubicBezTo>
                  <a:pt x="1355" y="4"/>
                  <a:pt x="1353" y="5"/>
                  <a:pt x="1352" y="5"/>
                </a:cubicBezTo>
                <a:lnTo>
                  <a:pt x="1347" y="5"/>
                </a:lnTo>
                <a:cubicBezTo>
                  <a:pt x="1345" y="5"/>
                  <a:pt x="1344" y="4"/>
                  <a:pt x="1344" y="3"/>
                </a:cubicBezTo>
                <a:cubicBezTo>
                  <a:pt x="1344" y="1"/>
                  <a:pt x="1345" y="0"/>
                  <a:pt x="1347" y="0"/>
                </a:cubicBezTo>
                <a:close/>
                <a:moveTo>
                  <a:pt x="1363" y="0"/>
                </a:moveTo>
                <a:lnTo>
                  <a:pt x="1368" y="0"/>
                </a:lnTo>
                <a:cubicBezTo>
                  <a:pt x="1369" y="0"/>
                  <a:pt x="1371" y="1"/>
                  <a:pt x="1371" y="3"/>
                </a:cubicBezTo>
                <a:cubicBezTo>
                  <a:pt x="1371" y="4"/>
                  <a:pt x="1369" y="5"/>
                  <a:pt x="1368" y="5"/>
                </a:cubicBezTo>
                <a:lnTo>
                  <a:pt x="1363" y="5"/>
                </a:lnTo>
                <a:cubicBezTo>
                  <a:pt x="1361" y="5"/>
                  <a:pt x="1360" y="4"/>
                  <a:pt x="1360" y="3"/>
                </a:cubicBezTo>
                <a:cubicBezTo>
                  <a:pt x="1360" y="1"/>
                  <a:pt x="1361" y="0"/>
                  <a:pt x="1363" y="0"/>
                </a:cubicBezTo>
                <a:close/>
                <a:moveTo>
                  <a:pt x="1379" y="0"/>
                </a:moveTo>
                <a:lnTo>
                  <a:pt x="1384" y="0"/>
                </a:lnTo>
                <a:cubicBezTo>
                  <a:pt x="1385" y="0"/>
                  <a:pt x="1387" y="1"/>
                  <a:pt x="1387" y="3"/>
                </a:cubicBezTo>
                <a:cubicBezTo>
                  <a:pt x="1387" y="4"/>
                  <a:pt x="1385" y="5"/>
                  <a:pt x="1384" y="5"/>
                </a:cubicBezTo>
                <a:lnTo>
                  <a:pt x="1379" y="5"/>
                </a:lnTo>
                <a:cubicBezTo>
                  <a:pt x="1377" y="5"/>
                  <a:pt x="1376" y="4"/>
                  <a:pt x="1376" y="3"/>
                </a:cubicBezTo>
                <a:cubicBezTo>
                  <a:pt x="1376" y="1"/>
                  <a:pt x="1377" y="0"/>
                  <a:pt x="1379" y="0"/>
                </a:cubicBezTo>
                <a:close/>
                <a:moveTo>
                  <a:pt x="1395" y="0"/>
                </a:moveTo>
                <a:lnTo>
                  <a:pt x="1400" y="0"/>
                </a:lnTo>
                <a:cubicBezTo>
                  <a:pt x="1401" y="0"/>
                  <a:pt x="1403" y="1"/>
                  <a:pt x="1403" y="3"/>
                </a:cubicBezTo>
                <a:cubicBezTo>
                  <a:pt x="1403" y="4"/>
                  <a:pt x="1401" y="5"/>
                  <a:pt x="1400" y="5"/>
                </a:cubicBezTo>
                <a:lnTo>
                  <a:pt x="1395" y="5"/>
                </a:lnTo>
                <a:cubicBezTo>
                  <a:pt x="1393" y="5"/>
                  <a:pt x="1392" y="4"/>
                  <a:pt x="1392" y="3"/>
                </a:cubicBezTo>
                <a:cubicBezTo>
                  <a:pt x="1392" y="1"/>
                  <a:pt x="1393" y="0"/>
                  <a:pt x="1395" y="0"/>
                </a:cubicBezTo>
                <a:close/>
                <a:moveTo>
                  <a:pt x="1411" y="0"/>
                </a:moveTo>
                <a:lnTo>
                  <a:pt x="1416" y="0"/>
                </a:lnTo>
                <a:cubicBezTo>
                  <a:pt x="1417" y="0"/>
                  <a:pt x="1419" y="1"/>
                  <a:pt x="1419" y="3"/>
                </a:cubicBezTo>
                <a:cubicBezTo>
                  <a:pt x="1419" y="4"/>
                  <a:pt x="1417" y="5"/>
                  <a:pt x="1416" y="5"/>
                </a:cubicBezTo>
                <a:lnTo>
                  <a:pt x="1411" y="5"/>
                </a:lnTo>
                <a:cubicBezTo>
                  <a:pt x="1409" y="5"/>
                  <a:pt x="1408" y="4"/>
                  <a:pt x="1408" y="3"/>
                </a:cubicBezTo>
                <a:cubicBezTo>
                  <a:pt x="1408" y="1"/>
                  <a:pt x="1409" y="0"/>
                  <a:pt x="1411" y="0"/>
                </a:cubicBezTo>
                <a:close/>
                <a:moveTo>
                  <a:pt x="1427" y="0"/>
                </a:moveTo>
                <a:lnTo>
                  <a:pt x="1432" y="0"/>
                </a:lnTo>
                <a:cubicBezTo>
                  <a:pt x="1433" y="0"/>
                  <a:pt x="1435" y="1"/>
                  <a:pt x="1435" y="3"/>
                </a:cubicBezTo>
                <a:cubicBezTo>
                  <a:pt x="1435" y="4"/>
                  <a:pt x="1433" y="5"/>
                  <a:pt x="1432" y="5"/>
                </a:cubicBezTo>
                <a:lnTo>
                  <a:pt x="1427" y="5"/>
                </a:lnTo>
                <a:cubicBezTo>
                  <a:pt x="1425" y="5"/>
                  <a:pt x="1424" y="4"/>
                  <a:pt x="1424" y="3"/>
                </a:cubicBezTo>
                <a:cubicBezTo>
                  <a:pt x="1424" y="1"/>
                  <a:pt x="1425" y="0"/>
                  <a:pt x="1427" y="0"/>
                </a:cubicBezTo>
                <a:close/>
                <a:moveTo>
                  <a:pt x="1443" y="0"/>
                </a:moveTo>
                <a:lnTo>
                  <a:pt x="1448" y="0"/>
                </a:lnTo>
                <a:cubicBezTo>
                  <a:pt x="1449" y="0"/>
                  <a:pt x="1451" y="1"/>
                  <a:pt x="1451" y="3"/>
                </a:cubicBezTo>
                <a:cubicBezTo>
                  <a:pt x="1451" y="4"/>
                  <a:pt x="1449" y="5"/>
                  <a:pt x="1448" y="5"/>
                </a:cubicBezTo>
                <a:lnTo>
                  <a:pt x="1443" y="5"/>
                </a:lnTo>
                <a:cubicBezTo>
                  <a:pt x="1441" y="5"/>
                  <a:pt x="1440" y="4"/>
                  <a:pt x="1440" y="3"/>
                </a:cubicBezTo>
                <a:cubicBezTo>
                  <a:pt x="1440" y="1"/>
                  <a:pt x="1441" y="0"/>
                  <a:pt x="1443" y="0"/>
                </a:cubicBezTo>
                <a:close/>
                <a:moveTo>
                  <a:pt x="1459" y="0"/>
                </a:moveTo>
                <a:lnTo>
                  <a:pt x="1464" y="0"/>
                </a:lnTo>
                <a:cubicBezTo>
                  <a:pt x="1465" y="0"/>
                  <a:pt x="1467" y="1"/>
                  <a:pt x="1467" y="3"/>
                </a:cubicBezTo>
                <a:cubicBezTo>
                  <a:pt x="1467" y="4"/>
                  <a:pt x="1465" y="5"/>
                  <a:pt x="1464" y="5"/>
                </a:cubicBezTo>
                <a:lnTo>
                  <a:pt x="1459" y="5"/>
                </a:lnTo>
                <a:cubicBezTo>
                  <a:pt x="1457" y="5"/>
                  <a:pt x="1456" y="4"/>
                  <a:pt x="1456" y="3"/>
                </a:cubicBezTo>
                <a:cubicBezTo>
                  <a:pt x="1456" y="1"/>
                  <a:pt x="1457" y="0"/>
                  <a:pt x="1459" y="0"/>
                </a:cubicBezTo>
                <a:close/>
                <a:moveTo>
                  <a:pt x="1475" y="0"/>
                </a:moveTo>
                <a:lnTo>
                  <a:pt x="1480" y="0"/>
                </a:lnTo>
                <a:cubicBezTo>
                  <a:pt x="1481" y="0"/>
                  <a:pt x="1483" y="1"/>
                  <a:pt x="1483" y="3"/>
                </a:cubicBezTo>
                <a:cubicBezTo>
                  <a:pt x="1483" y="4"/>
                  <a:pt x="1481" y="5"/>
                  <a:pt x="1480" y="5"/>
                </a:cubicBezTo>
                <a:lnTo>
                  <a:pt x="1475" y="5"/>
                </a:lnTo>
                <a:cubicBezTo>
                  <a:pt x="1473" y="5"/>
                  <a:pt x="1472" y="4"/>
                  <a:pt x="1472" y="3"/>
                </a:cubicBezTo>
                <a:cubicBezTo>
                  <a:pt x="1472" y="1"/>
                  <a:pt x="1473" y="0"/>
                  <a:pt x="1475" y="0"/>
                </a:cubicBezTo>
                <a:close/>
                <a:moveTo>
                  <a:pt x="1491" y="0"/>
                </a:moveTo>
                <a:lnTo>
                  <a:pt x="1496" y="0"/>
                </a:lnTo>
                <a:cubicBezTo>
                  <a:pt x="1497" y="0"/>
                  <a:pt x="1499" y="1"/>
                  <a:pt x="1499" y="3"/>
                </a:cubicBezTo>
                <a:cubicBezTo>
                  <a:pt x="1499" y="4"/>
                  <a:pt x="1497" y="5"/>
                  <a:pt x="1496" y="5"/>
                </a:cubicBezTo>
                <a:lnTo>
                  <a:pt x="1491" y="5"/>
                </a:lnTo>
                <a:cubicBezTo>
                  <a:pt x="1489" y="5"/>
                  <a:pt x="1488" y="4"/>
                  <a:pt x="1488" y="3"/>
                </a:cubicBezTo>
                <a:cubicBezTo>
                  <a:pt x="1488" y="1"/>
                  <a:pt x="1489" y="0"/>
                  <a:pt x="1491" y="0"/>
                </a:cubicBezTo>
                <a:close/>
                <a:moveTo>
                  <a:pt x="1507" y="0"/>
                </a:moveTo>
                <a:lnTo>
                  <a:pt x="1512" y="0"/>
                </a:lnTo>
                <a:cubicBezTo>
                  <a:pt x="1513" y="0"/>
                  <a:pt x="1515" y="1"/>
                  <a:pt x="1515" y="3"/>
                </a:cubicBezTo>
                <a:cubicBezTo>
                  <a:pt x="1515" y="4"/>
                  <a:pt x="1513" y="5"/>
                  <a:pt x="1512" y="5"/>
                </a:cubicBezTo>
                <a:lnTo>
                  <a:pt x="1507" y="5"/>
                </a:lnTo>
                <a:cubicBezTo>
                  <a:pt x="1505" y="5"/>
                  <a:pt x="1504" y="4"/>
                  <a:pt x="1504" y="3"/>
                </a:cubicBezTo>
                <a:cubicBezTo>
                  <a:pt x="1504" y="1"/>
                  <a:pt x="1505" y="0"/>
                  <a:pt x="1507" y="0"/>
                </a:cubicBezTo>
                <a:close/>
                <a:moveTo>
                  <a:pt x="1523" y="0"/>
                </a:moveTo>
                <a:lnTo>
                  <a:pt x="1528" y="0"/>
                </a:lnTo>
                <a:cubicBezTo>
                  <a:pt x="1529" y="0"/>
                  <a:pt x="1531" y="1"/>
                  <a:pt x="1531" y="3"/>
                </a:cubicBezTo>
                <a:cubicBezTo>
                  <a:pt x="1531" y="4"/>
                  <a:pt x="1529" y="5"/>
                  <a:pt x="1528" y="5"/>
                </a:cubicBezTo>
                <a:lnTo>
                  <a:pt x="1523" y="5"/>
                </a:lnTo>
                <a:cubicBezTo>
                  <a:pt x="1521" y="5"/>
                  <a:pt x="1520" y="4"/>
                  <a:pt x="1520" y="3"/>
                </a:cubicBezTo>
                <a:cubicBezTo>
                  <a:pt x="1520" y="1"/>
                  <a:pt x="1521" y="0"/>
                  <a:pt x="1523" y="0"/>
                </a:cubicBezTo>
                <a:close/>
                <a:moveTo>
                  <a:pt x="1539" y="0"/>
                </a:moveTo>
                <a:lnTo>
                  <a:pt x="1544" y="0"/>
                </a:lnTo>
                <a:cubicBezTo>
                  <a:pt x="1545" y="0"/>
                  <a:pt x="1547" y="1"/>
                  <a:pt x="1547" y="3"/>
                </a:cubicBezTo>
                <a:cubicBezTo>
                  <a:pt x="1547" y="4"/>
                  <a:pt x="1545" y="5"/>
                  <a:pt x="1544" y="5"/>
                </a:cubicBezTo>
                <a:lnTo>
                  <a:pt x="1539" y="5"/>
                </a:lnTo>
                <a:cubicBezTo>
                  <a:pt x="1537" y="5"/>
                  <a:pt x="1536" y="4"/>
                  <a:pt x="1536" y="3"/>
                </a:cubicBezTo>
                <a:cubicBezTo>
                  <a:pt x="1536" y="1"/>
                  <a:pt x="1537" y="0"/>
                  <a:pt x="1539" y="0"/>
                </a:cubicBezTo>
                <a:close/>
                <a:moveTo>
                  <a:pt x="1555" y="0"/>
                </a:moveTo>
                <a:lnTo>
                  <a:pt x="1560" y="0"/>
                </a:lnTo>
                <a:cubicBezTo>
                  <a:pt x="1561" y="0"/>
                  <a:pt x="1563" y="1"/>
                  <a:pt x="1563" y="3"/>
                </a:cubicBezTo>
                <a:cubicBezTo>
                  <a:pt x="1563" y="4"/>
                  <a:pt x="1561" y="5"/>
                  <a:pt x="1560" y="5"/>
                </a:cubicBezTo>
                <a:lnTo>
                  <a:pt x="1555" y="5"/>
                </a:lnTo>
                <a:cubicBezTo>
                  <a:pt x="1553" y="5"/>
                  <a:pt x="1552" y="4"/>
                  <a:pt x="1552" y="3"/>
                </a:cubicBezTo>
                <a:cubicBezTo>
                  <a:pt x="1552" y="1"/>
                  <a:pt x="1553" y="0"/>
                  <a:pt x="1555" y="0"/>
                </a:cubicBezTo>
                <a:close/>
                <a:moveTo>
                  <a:pt x="1571" y="0"/>
                </a:moveTo>
                <a:lnTo>
                  <a:pt x="1576" y="0"/>
                </a:lnTo>
                <a:cubicBezTo>
                  <a:pt x="1577" y="0"/>
                  <a:pt x="1579" y="1"/>
                  <a:pt x="1579" y="3"/>
                </a:cubicBezTo>
                <a:cubicBezTo>
                  <a:pt x="1579" y="4"/>
                  <a:pt x="1577" y="5"/>
                  <a:pt x="1576" y="5"/>
                </a:cubicBezTo>
                <a:lnTo>
                  <a:pt x="1571" y="5"/>
                </a:lnTo>
                <a:cubicBezTo>
                  <a:pt x="1569" y="5"/>
                  <a:pt x="1568" y="4"/>
                  <a:pt x="1568" y="3"/>
                </a:cubicBezTo>
                <a:cubicBezTo>
                  <a:pt x="1568" y="1"/>
                  <a:pt x="1569" y="0"/>
                  <a:pt x="1571" y="0"/>
                </a:cubicBezTo>
                <a:close/>
                <a:moveTo>
                  <a:pt x="1587" y="0"/>
                </a:moveTo>
                <a:lnTo>
                  <a:pt x="1592" y="0"/>
                </a:lnTo>
                <a:cubicBezTo>
                  <a:pt x="1593" y="0"/>
                  <a:pt x="1595" y="1"/>
                  <a:pt x="1595" y="3"/>
                </a:cubicBezTo>
                <a:cubicBezTo>
                  <a:pt x="1595" y="4"/>
                  <a:pt x="1593" y="5"/>
                  <a:pt x="1592" y="5"/>
                </a:cubicBezTo>
                <a:lnTo>
                  <a:pt x="1587" y="5"/>
                </a:lnTo>
                <a:cubicBezTo>
                  <a:pt x="1585" y="5"/>
                  <a:pt x="1584" y="4"/>
                  <a:pt x="1584" y="3"/>
                </a:cubicBezTo>
                <a:cubicBezTo>
                  <a:pt x="1584" y="1"/>
                  <a:pt x="1585" y="0"/>
                  <a:pt x="1587" y="0"/>
                </a:cubicBezTo>
                <a:close/>
                <a:moveTo>
                  <a:pt x="1603" y="0"/>
                </a:moveTo>
                <a:lnTo>
                  <a:pt x="1608" y="0"/>
                </a:lnTo>
                <a:cubicBezTo>
                  <a:pt x="1609" y="0"/>
                  <a:pt x="1611" y="1"/>
                  <a:pt x="1611" y="3"/>
                </a:cubicBezTo>
                <a:cubicBezTo>
                  <a:pt x="1611" y="4"/>
                  <a:pt x="1609" y="5"/>
                  <a:pt x="1608" y="5"/>
                </a:cubicBezTo>
                <a:lnTo>
                  <a:pt x="1603" y="5"/>
                </a:lnTo>
                <a:cubicBezTo>
                  <a:pt x="1601" y="5"/>
                  <a:pt x="1600" y="4"/>
                  <a:pt x="1600" y="3"/>
                </a:cubicBezTo>
                <a:cubicBezTo>
                  <a:pt x="1600" y="1"/>
                  <a:pt x="1601" y="0"/>
                  <a:pt x="1603" y="0"/>
                </a:cubicBezTo>
                <a:close/>
                <a:moveTo>
                  <a:pt x="1619" y="0"/>
                </a:moveTo>
                <a:lnTo>
                  <a:pt x="1624" y="0"/>
                </a:lnTo>
                <a:cubicBezTo>
                  <a:pt x="1625" y="0"/>
                  <a:pt x="1627" y="1"/>
                  <a:pt x="1627" y="3"/>
                </a:cubicBezTo>
                <a:cubicBezTo>
                  <a:pt x="1627" y="4"/>
                  <a:pt x="1625" y="5"/>
                  <a:pt x="1624" y="5"/>
                </a:cubicBezTo>
                <a:lnTo>
                  <a:pt x="1619" y="5"/>
                </a:lnTo>
                <a:cubicBezTo>
                  <a:pt x="1617" y="5"/>
                  <a:pt x="1616" y="4"/>
                  <a:pt x="1616" y="3"/>
                </a:cubicBezTo>
                <a:cubicBezTo>
                  <a:pt x="1616" y="1"/>
                  <a:pt x="1617" y="0"/>
                  <a:pt x="1619" y="0"/>
                </a:cubicBezTo>
                <a:close/>
                <a:moveTo>
                  <a:pt x="1635" y="0"/>
                </a:moveTo>
                <a:lnTo>
                  <a:pt x="1640" y="0"/>
                </a:lnTo>
                <a:cubicBezTo>
                  <a:pt x="1641" y="0"/>
                  <a:pt x="1643" y="1"/>
                  <a:pt x="1643" y="3"/>
                </a:cubicBezTo>
                <a:cubicBezTo>
                  <a:pt x="1643" y="4"/>
                  <a:pt x="1641" y="5"/>
                  <a:pt x="1640" y="5"/>
                </a:cubicBezTo>
                <a:lnTo>
                  <a:pt x="1635" y="5"/>
                </a:lnTo>
                <a:cubicBezTo>
                  <a:pt x="1633" y="5"/>
                  <a:pt x="1632" y="4"/>
                  <a:pt x="1632" y="3"/>
                </a:cubicBezTo>
                <a:cubicBezTo>
                  <a:pt x="1632" y="1"/>
                  <a:pt x="1633" y="0"/>
                  <a:pt x="1635" y="0"/>
                </a:cubicBezTo>
                <a:close/>
                <a:moveTo>
                  <a:pt x="1651" y="0"/>
                </a:moveTo>
                <a:lnTo>
                  <a:pt x="1656" y="0"/>
                </a:lnTo>
                <a:cubicBezTo>
                  <a:pt x="1657" y="0"/>
                  <a:pt x="1659" y="1"/>
                  <a:pt x="1659" y="3"/>
                </a:cubicBezTo>
                <a:cubicBezTo>
                  <a:pt x="1659" y="4"/>
                  <a:pt x="1657" y="5"/>
                  <a:pt x="1656" y="5"/>
                </a:cubicBezTo>
                <a:lnTo>
                  <a:pt x="1651" y="5"/>
                </a:lnTo>
                <a:cubicBezTo>
                  <a:pt x="1649" y="5"/>
                  <a:pt x="1648" y="4"/>
                  <a:pt x="1648" y="3"/>
                </a:cubicBezTo>
                <a:cubicBezTo>
                  <a:pt x="1648" y="1"/>
                  <a:pt x="1649" y="0"/>
                  <a:pt x="1651" y="0"/>
                </a:cubicBezTo>
                <a:close/>
                <a:moveTo>
                  <a:pt x="1667" y="0"/>
                </a:moveTo>
                <a:lnTo>
                  <a:pt x="1672" y="0"/>
                </a:lnTo>
                <a:cubicBezTo>
                  <a:pt x="1673" y="0"/>
                  <a:pt x="1675" y="1"/>
                  <a:pt x="1675" y="3"/>
                </a:cubicBezTo>
                <a:cubicBezTo>
                  <a:pt x="1675" y="4"/>
                  <a:pt x="1673" y="5"/>
                  <a:pt x="1672" y="5"/>
                </a:cubicBezTo>
                <a:lnTo>
                  <a:pt x="1667" y="5"/>
                </a:lnTo>
                <a:cubicBezTo>
                  <a:pt x="1665" y="5"/>
                  <a:pt x="1664" y="4"/>
                  <a:pt x="1664" y="3"/>
                </a:cubicBezTo>
                <a:cubicBezTo>
                  <a:pt x="1664" y="1"/>
                  <a:pt x="1665" y="0"/>
                  <a:pt x="1667" y="0"/>
                </a:cubicBezTo>
                <a:close/>
                <a:moveTo>
                  <a:pt x="1683" y="0"/>
                </a:moveTo>
                <a:lnTo>
                  <a:pt x="1688" y="0"/>
                </a:lnTo>
                <a:cubicBezTo>
                  <a:pt x="1689" y="0"/>
                  <a:pt x="1691" y="1"/>
                  <a:pt x="1691" y="3"/>
                </a:cubicBezTo>
                <a:cubicBezTo>
                  <a:pt x="1691" y="4"/>
                  <a:pt x="1689" y="5"/>
                  <a:pt x="1688" y="5"/>
                </a:cubicBezTo>
                <a:lnTo>
                  <a:pt x="1683" y="5"/>
                </a:lnTo>
                <a:cubicBezTo>
                  <a:pt x="1681" y="5"/>
                  <a:pt x="1680" y="4"/>
                  <a:pt x="1680" y="3"/>
                </a:cubicBezTo>
                <a:cubicBezTo>
                  <a:pt x="1680" y="1"/>
                  <a:pt x="1681" y="0"/>
                  <a:pt x="1683" y="0"/>
                </a:cubicBezTo>
                <a:close/>
                <a:moveTo>
                  <a:pt x="1699" y="0"/>
                </a:moveTo>
                <a:lnTo>
                  <a:pt x="1704" y="0"/>
                </a:lnTo>
                <a:cubicBezTo>
                  <a:pt x="1705" y="0"/>
                  <a:pt x="1707" y="1"/>
                  <a:pt x="1707" y="3"/>
                </a:cubicBezTo>
                <a:cubicBezTo>
                  <a:pt x="1707" y="4"/>
                  <a:pt x="1705" y="5"/>
                  <a:pt x="1704" y="5"/>
                </a:cubicBezTo>
                <a:lnTo>
                  <a:pt x="1699" y="5"/>
                </a:lnTo>
                <a:cubicBezTo>
                  <a:pt x="1697" y="5"/>
                  <a:pt x="1696" y="4"/>
                  <a:pt x="1696" y="3"/>
                </a:cubicBezTo>
                <a:cubicBezTo>
                  <a:pt x="1696" y="1"/>
                  <a:pt x="1697" y="0"/>
                  <a:pt x="1699" y="0"/>
                </a:cubicBezTo>
                <a:close/>
                <a:moveTo>
                  <a:pt x="1715" y="0"/>
                </a:moveTo>
                <a:lnTo>
                  <a:pt x="1720" y="0"/>
                </a:lnTo>
                <a:cubicBezTo>
                  <a:pt x="1721" y="0"/>
                  <a:pt x="1723" y="1"/>
                  <a:pt x="1723" y="3"/>
                </a:cubicBezTo>
                <a:cubicBezTo>
                  <a:pt x="1723" y="4"/>
                  <a:pt x="1721" y="5"/>
                  <a:pt x="1720" y="5"/>
                </a:cubicBezTo>
                <a:lnTo>
                  <a:pt x="1715" y="5"/>
                </a:lnTo>
                <a:cubicBezTo>
                  <a:pt x="1713" y="5"/>
                  <a:pt x="1712" y="4"/>
                  <a:pt x="1712" y="3"/>
                </a:cubicBezTo>
                <a:cubicBezTo>
                  <a:pt x="1712" y="1"/>
                  <a:pt x="1713" y="0"/>
                  <a:pt x="1715" y="0"/>
                </a:cubicBezTo>
                <a:close/>
                <a:moveTo>
                  <a:pt x="1731" y="0"/>
                </a:moveTo>
                <a:lnTo>
                  <a:pt x="1736" y="0"/>
                </a:lnTo>
                <a:cubicBezTo>
                  <a:pt x="1737" y="0"/>
                  <a:pt x="1739" y="1"/>
                  <a:pt x="1739" y="3"/>
                </a:cubicBezTo>
                <a:cubicBezTo>
                  <a:pt x="1739" y="4"/>
                  <a:pt x="1737" y="5"/>
                  <a:pt x="1736" y="5"/>
                </a:cubicBezTo>
                <a:lnTo>
                  <a:pt x="1731" y="5"/>
                </a:lnTo>
                <a:cubicBezTo>
                  <a:pt x="1729" y="5"/>
                  <a:pt x="1728" y="4"/>
                  <a:pt x="1728" y="3"/>
                </a:cubicBezTo>
                <a:cubicBezTo>
                  <a:pt x="1728" y="1"/>
                  <a:pt x="1729" y="0"/>
                  <a:pt x="1731" y="0"/>
                </a:cubicBezTo>
                <a:close/>
                <a:moveTo>
                  <a:pt x="1747" y="0"/>
                </a:moveTo>
                <a:lnTo>
                  <a:pt x="1752" y="0"/>
                </a:lnTo>
                <a:cubicBezTo>
                  <a:pt x="1753" y="0"/>
                  <a:pt x="1755" y="1"/>
                  <a:pt x="1755" y="3"/>
                </a:cubicBezTo>
                <a:cubicBezTo>
                  <a:pt x="1755" y="4"/>
                  <a:pt x="1753" y="5"/>
                  <a:pt x="1752" y="5"/>
                </a:cubicBezTo>
                <a:lnTo>
                  <a:pt x="1747" y="5"/>
                </a:lnTo>
                <a:cubicBezTo>
                  <a:pt x="1745" y="5"/>
                  <a:pt x="1744" y="4"/>
                  <a:pt x="1744" y="3"/>
                </a:cubicBezTo>
                <a:cubicBezTo>
                  <a:pt x="1744" y="1"/>
                  <a:pt x="1745" y="0"/>
                  <a:pt x="1747" y="0"/>
                </a:cubicBezTo>
                <a:close/>
                <a:moveTo>
                  <a:pt x="1763" y="0"/>
                </a:moveTo>
                <a:lnTo>
                  <a:pt x="1768" y="0"/>
                </a:lnTo>
                <a:cubicBezTo>
                  <a:pt x="1769" y="0"/>
                  <a:pt x="1771" y="1"/>
                  <a:pt x="1771" y="3"/>
                </a:cubicBezTo>
                <a:cubicBezTo>
                  <a:pt x="1771" y="4"/>
                  <a:pt x="1769" y="5"/>
                  <a:pt x="1768" y="5"/>
                </a:cubicBezTo>
                <a:lnTo>
                  <a:pt x="1763" y="5"/>
                </a:lnTo>
                <a:cubicBezTo>
                  <a:pt x="1761" y="5"/>
                  <a:pt x="1760" y="4"/>
                  <a:pt x="1760" y="3"/>
                </a:cubicBezTo>
                <a:cubicBezTo>
                  <a:pt x="1760" y="1"/>
                  <a:pt x="1761" y="0"/>
                  <a:pt x="1763" y="0"/>
                </a:cubicBezTo>
                <a:close/>
                <a:moveTo>
                  <a:pt x="1779" y="0"/>
                </a:moveTo>
                <a:lnTo>
                  <a:pt x="1784" y="0"/>
                </a:lnTo>
                <a:cubicBezTo>
                  <a:pt x="1785" y="0"/>
                  <a:pt x="1787" y="1"/>
                  <a:pt x="1787" y="3"/>
                </a:cubicBezTo>
                <a:cubicBezTo>
                  <a:pt x="1787" y="4"/>
                  <a:pt x="1785" y="5"/>
                  <a:pt x="1784" y="5"/>
                </a:cubicBezTo>
                <a:lnTo>
                  <a:pt x="1779" y="5"/>
                </a:lnTo>
                <a:cubicBezTo>
                  <a:pt x="1777" y="5"/>
                  <a:pt x="1776" y="4"/>
                  <a:pt x="1776" y="3"/>
                </a:cubicBezTo>
                <a:cubicBezTo>
                  <a:pt x="1776" y="1"/>
                  <a:pt x="1777" y="0"/>
                  <a:pt x="1779" y="0"/>
                </a:cubicBezTo>
                <a:close/>
                <a:moveTo>
                  <a:pt x="1795" y="0"/>
                </a:moveTo>
                <a:lnTo>
                  <a:pt x="1800" y="0"/>
                </a:lnTo>
                <a:cubicBezTo>
                  <a:pt x="1801" y="0"/>
                  <a:pt x="1803" y="1"/>
                  <a:pt x="1803" y="3"/>
                </a:cubicBezTo>
                <a:cubicBezTo>
                  <a:pt x="1803" y="4"/>
                  <a:pt x="1801" y="5"/>
                  <a:pt x="1800" y="5"/>
                </a:cubicBezTo>
                <a:lnTo>
                  <a:pt x="1795" y="5"/>
                </a:lnTo>
                <a:cubicBezTo>
                  <a:pt x="1793" y="5"/>
                  <a:pt x="1792" y="4"/>
                  <a:pt x="1792" y="3"/>
                </a:cubicBezTo>
                <a:cubicBezTo>
                  <a:pt x="1792" y="1"/>
                  <a:pt x="1793" y="0"/>
                  <a:pt x="1795" y="0"/>
                </a:cubicBezTo>
                <a:close/>
                <a:moveTo>
                  <a:pt x="1811" y="0"/>
                </a:moveTo>
                <a:lnTo>
                  <a:pt x="1816" y="0"/>
                </a:lnTo>
                <a:cubicBezTo>
                  <a:pt x="1817" y="0"/>
                  <a:pt x="1819" y="1"/>
                  <a:pt x="1819" y="3"/>
                </a:cubicBezTo>
                <a:cubicBezTo>
                  <a:pt x="1819" y="4"/>
                  <a:pt x="1817" y="5"/>
                  <a:pt x="1816" y="5"/>
                </a:cubicBezTo>
                <a:lnTo>
                  <a:pt x="1811" y="5"/>
                </a:lnTo>
                <a:cubicBezTo>
                  <a:pt x="1809" y="5"/>
                  <a:pt x="1808" y="4"/>
                  <a:pt x="1808" y="3"/>
                </a:cubicBezTo>
                <a:cubicBezTo>
                  <a:pt x="1808" y="1"/>
                  <a:pt x="1809" y="0"/>
                  <a:pt x="1811" y="0"/>
                </a:cubicBezTo>
                <a:close/>
                <a:moveTo>
                  <a:pt x="1827" y="0"/>
                </a:moveTo>
                <a:lnTo>
                  <a:pt x="1832" y="0"/>
                </a:lnTo>
                <a:cubicBezTo>
                  <a:pt x="1833" y="0"/>
                  <a:pt x="1835" y="1"/>
                  <a:pt x="1835" y="3"/>
                </a:cubicBezTo>
                <a:cubicBezTo>
                  <a:pt x="1835" y="4"/>
                  <a:pt x="1833" y="5"/>
                  <a:pt x="1832" y="5"/>
                </a:cubicBezTo>
                <a:lnTo>
                  <a:pt x="1827" y="5"/>
                </a:lnTo>
                <a:cubicBezTo>
                  <a:pt x="1825" y="5"/>
                  <a:pt x="1824" y="4"/>
                  <a:pt x="1824" y="3"/>
                </a:cubicBezTo>
                <a:cubicBezTo>
                  <a:pt x="1824" y="1"/>
                  <a:pt x="1825" y="0"/>
                  <a:pt x="1827" y="0"/>
                </a:cubicBezTo>
                <a:close/>
                <a:moveTo>
                  <a:pt x="1843" y="0"/>
                </a:moveTo>
                <a:lnTo>
                  <a:pt x="1848" y="0"/>
                </a:lnTo>
                <a:cubicBezTo>
                  <a:pt x="1849" y="0"/>
                  <a:pt x="1851" y="1"/>
                  <a:pt x="1851" y="3"/>
                </a:cubicBezTo>
                <a:cubicBezTo>
                  <a:pt x="1851" y="4"/>
                  <a:pt x="1849" y="5"/>
                  <a:pt x="1848" y="5"/>
                </a:cubicBezTo>
                <a:lnTo>
                  <a:pt x="1843" y="5"/>
                </a:lnTo>
                <a:cubicBezTo>
                  <a:pt x="1841" y="5"/>
                  <a:pt x="1840" y="4"/>
                  <a:pt x="1840" y="3"/>
                </a:cubicBezTo>
                <a:cubicBezTo>
                  <a:pt x="1840" y="1"/>
                  <a:pt x="1841" y="0"/>
                  <a:pt x="1843" y="0"/>
                </a:cubicBezTo>
                <a:close/>
                <a:moveTo>
                  <a:pt x="1859" y="0"/>
                </a:moveTo>
                <a:lnTo>
                  <a:pt x="1864" y="0"/>
                </a:lnTo>
                <a:cubicBezTo>
                  <a:pt x="1865" y="0"/>
                  <a:pt x="1867" y="1"/>
                  <a:pt x="1867" y="3"/>
                </a:cubicBezTo>
                <a:cubicBezTo>
                  <a:pt x="1867" y="4"/>
                  <a:pt x="1865" y="5"/>
                  <a:pt x="1864" y="5"/>
                </a:cubicBezTo>
                <a:lnTo>
                  <a:pt x="1859" y="5"/>
                </a:lnTo>
                <a:cubicBezTo>
                  <a:pt x="1857" y="5"/>
                  <a:pt x="1856" y="4"/>
                  <a:pt x="1856" y="3"/>
                </a:cubicBezTo>
                <a:cubicBezTo>
                  <a:pt x="1856" y="1"/>
                  <a:pt x="1857" y="0"/>
                  <a:pt x="1859" y="0"/>
                </a:cubicBezTo>
                <a:close/>
                <a:moveTo>
                  <a:pt x="1875" y="0"/>
                </a:moveTo>
                <a:lnTo>
                  <a:pt x="1880" y="0"/>
                </a:lnTo>
                <a:cubicBezTo>
                  <a:pt x="1881" y="0"/>
                  <a:pt x="1883" y="1"/>
                  <a:pt x="1883" y="3"/>
                </a:cubicBezTo>
                <a:cubicBezTo>
                  <a:pt x="1883" y="4"/>
                  <a:pt x="1881" y="5"/>
                  <a:pt x="1880" y="5"/>
                </a:cubicBezTo>
                <a:lnTo>
                  <a:pt x="1875" y="5"/>
                </a:lnTo>
                <a:cubicBezTo>
                  <a:pt x="1873" y="5"/>
                  <a:pt x="1872" y="4"/>
                  <a:pt x="1872" y="3"/>
                </a:cubicBezTo>
                <a:cubicBezTo>
                  <a:pt x="1872" y="1"/>
                  <a:pt x="1873" y="0"/>
                  <a:pt x="1875" y="0"/>
                </a:cubicBezTo>
                <a:close/>
                <a:moveTo>
                  <a:pt x="1891" y="0"/>
                </a:moveTo>
                <a:lnTo>
                  <a:pt x="1896" y="0"/>
                </a:lnTo>
                <a:cubicBezTo>
                  <a:pt x="1897" y="0"/>
                  <a:pt x="1899" y="1"/>
                  <a:pt x="1899" y="3"/>
                </a:cubicBezTo>
                <a:cubicBezTo>
                  <a:pt x="1899" y="4"/>
                  <a:pt x="1897" y="5"/>
                  <a:pt x="1896" y="5"/>
                </a:cubicBezTo>
                <a:lnTo>
                  <a:pt x="1891" y="5"/>
                </a:lnTo>
                <a:cubicBezTo>
                  <a:pt x="1889" y="5"/>
                  <a:pt x="1888" y="4"/>
                  <a:pt x="1888" y="3"/>
                </a:cubicBezTo>
                <a:cubicBezTo>
                  <a:pt x="1888" y="1"/>
                  <a:pt x="1889" y="0"/>
                  <a:pt x="1891" y="0"/>
                </a:cubicBezTo>
                <a:close/>
                <a:moveTo>
                  <a:pt x="1907" y="0"/>
                </a:moveTo>
                <a:lnTo>
                  <a:pt x="1912" y="0"/>
                </a:lnTo>
                <a:cubicBezTo>
                  <a:pt x="1913" y="0"/>
                  <a:pt x="1915" y="1"/>
                  <a:pt x="1915" y="3"/>
                </a:cubicBezTo>
                <a:cubicBezTo>
                  <a:pt x="1915" y="4"/>
                  <a:pt x="1913" y="5"/>
                  <a:pt x="1912" y="5"/>
                </a:cubicBezTo>
                <a:lnTo>
                  <a:pt x="1907" y="5"/>
                </a:lnTo>
                <a:cubicBezTo>
                  <a:pt x="1905" y="5"/>
                  <a:pt x="1904" y="4"/>
                  <a:pt x="1904" y="3"/>
                </a:cubicBezTo>
                <a:cubicBezTo>
                  <a:pt x="1904" y="1"/>
                  <a:pt x="1905" y="0"/>
                  <a:pt x="1907" y="0"/>
                </a:cubicBezTo>
                <a:close/>
                <a:moveTo>
                  <a:pt x="1923" y="0"/>
                </a:moveTo>
                <a:lnTo>
                  <a:pt x="1928" y="0"/>
                </a:lnTo>
                <a:cubicBezTo>
                  <a:pt x="1929" y="0"/>
                  <a:pt x="1931" y="1"/>
                  <a:pt x="1931" y="3"/>
                </a:cubicBezTo>
                <a:cubicBezTo>
                  <a:pt x="1931" y="4"/>
                  <a:pt x="1929" y="5"/>
                  <a:pt x="1928" y="5"/>
                </a:cubicBezTo>
                <a:lnTo>
                  <a:pt x="1923" y="5"/>
                </a:lnTo>
                <a:cubicBezTo>
                  <a:pt x="1921" y="5"/>
                  <a:pt x="1920" y="4"/>
                  <a:pt x="1920" y="3"/>
                </a:cubicBezTo>
                <a:cubicBezTo>
                  <a:pt x="1920" y="1"/>
                  <a:pt x="1921" y="0"/>
                  <a:pt x="1923" y="0"/>
                </a:cubicBezTo>
                <a:close/>
                <a:moveTo>
                  <a:pt x="1939" y="0"/>
                </a:moveTo>
                <a:lnTo>
                  <a:pt x="1944" y="0"/>
                </a:lnTo>
                <a:cubicBezTo>
                  <a:pt x="1945" y="0"/>
                  <a:pt x="1947" y="1"/>
                  <a:pt x="1947" y="3"/>
                </a:cubicBezTo>
                <a:cubicBezTo>
                  <a:pt x="1947" y="4"/>
                  <a:pt x="1945" y="5"/>
                  <a:pt x="1944" y="5"/>
                </a:cubicBezTo>
                <a:lnTo>
                  <a:pt x="1939" y="5"/>
                </a:lnTo>
                <a:cubicBezTo>
                  <a:pt x="1937" y="5"/>
                  <a:pt x="1936" y="4"/>
                  <a:pt x="1936" y="3"/>
                </a:cubicBezTo>
                <a:cubicBezTo>
                  <a:pt x="1936" y="1"/>
                  <a:pt x="1937" y="0"/>
                  <a:pt x="1939" y="0"/>
                </a:cubicBezTo>
                <a:close/>
                <a:moveTo>
                  <a:pt x="1955" y="0"/>
                </a:moveTo>
                <a:lnTo>
                  <a:pt x="1960" y="0"/>
                </a:lnTo>
                <a:cubicBezTo>
                  <a:pt x="1961" y="0"/>
                  <a:pt x="1963" y="1"/>
                  <a:pt x="1963" y="3"/>
                </a:cubicBezTo>
                <a:cubicBezTo>
                  <a:pt x="1963" y="4"/>
                  <a:pt x="1961" y="5"/>
                  <a:pt x="1960" y="5"/>
                </a:cubicBezTo>
                <a:lnTo>
                  <a:pt x="1955" y="5"/>
                </a:lnTo>
                <a:cubicBezTo>
                  <a:pt x="1953" y="5"/>
                  <a:pt x="1952" y="4"/>
                  <a:pt x="1952" y="3"/>
                </a:cubicBezTo>
                <a:cubicBezTo>
                  <a:pt x="1952" y="1"/>
                  <a:pt x="1953" y="0"/>
                  <a:pt x="1955" y="0"/>
                </a:cubicBezTo>
                <a:close/>
                <a:moveTo>
                  <a:pt x="1971" y="0"/>
                </a:moveTo>
                <a:lnTo>
                  <a:pt x="1976" y="0"/>
                </a:lnTo>
                <a:cubicBezTo>
                  <a:pt x="1977" y="0"/>
                  <a:pt x="1979" y="1"/>
                  <a:pt x="1979" y="3"/>
                </a:cubicBezTo>
                <a:cubicBezTo>
                  <a:pt x="1979" y="4"/>
                  <a:pt x="1977" y="5"/>
                  <a:pt x="1976" y="5"/>
                </a:cubicBezTo>
                <a:lnTo>
                  <a:pt x="1971" y="5"/>
                </a:lnTo>
                <a:cubicBezTo>
                  <a:pt x="1969" y="5"/>
                  <a:pt x="1968" y="4"/>
                  <a:pt x="1968" y="3"/>
                </a:cubicBezTo>
                <a:cubicBezTo>
                  <a:pt x="1968" y="1"/>
                  <a:pt x="1969" y="0"/>
                  <a:pt x="1971" y="0"/>
                </a:cubicBezTo>
                <a:close/>
                <a:moveTo>
                  <a:pt x="1987" y="0"/>
                </a:moveTo>
                <a:lnTo>
                  <a:pt x="1992" y="0"/>
                </a:lnTo>
                <a:cubicBezTo>
                  <a:pt x="1993" y="0"/>
                  <a:pt x="1995" y="1"/>
                  <a:pt x="1995" y="3"/>
                </a:cubicBezTo>
                <a:cubicBezTo>
                  <a:pt x="1995" y="4"/>
                  <a:pt x="1993" y="5"/>
                  <a:pt x="1992" y="5"/>
                </a:cubicBezTo>
                <a:lnTo>
                  <a:pt x="1987" y="5"/>
                </a:lnTo>
                <a:cubicBezTo>
                  <a:pt x="1985" y="5"/>
                  <a:pt x="1984" y="4"/>
                  <a:pt x="1984" y="3"/>
                </a:cubicBezTo>
                <a:cubicBezTo>
                  <a:pt x="1984" y="1"/>
                  <a:pt x="1985" y="0"/>
                  <a:pt x="1987" y="0"/>
                </a:cubicBezTo>
                <a:close/>
                <a:moveTo>
                  <a:pt x="2003" y="0"/>
                </a:moveTo>
                <a:lnTo>
                  <a:pt x="2008" y="0"/>
                </a:lnTo>
                <a:cubicBezTo>
                  <a:pt x="2009" y="0"/>
                  <a:pt x="2011" y="1"/>
                  <a:pt x="2011" y="3"/>
                </a:cubicBezTo>
                <a:cubicBezTo>
                  <a:pt x="2011" y="4"/>
                  <a:pt x="2009" y="5"/>
                  <a:pt x="2008" y="5"/>
                </a:cubicBezTo>
                <a:lnTo>
                  <a:pt x="2003" y="5"/>
                </a:lnTo>
                <a:cubicBezTo>
                  <a:pt x="2001" y="5"/>
                  <a:pt x="2000" y="4"/>
                  <a:pt x="2000" y="3"/>
                </a:cubicBezTo>
                <a:cubicBezTo>
                  <a:pt x="2000" y="1"/>
                  <a:pt x="2001" y="0"/>
                  <a:pt x="2003" y="0"/>
                </a:cubicBezTo>
                <a:close/>
                <a:moveTo>
                  <a:pt x="2019" y="0"/>
                </a:moveTo>
                <a:lnTo>
                  <a:pt x="2024" y="0"/>
                </a:lnTo>
                <a:cubicBezTo>
                  <a:pt x="2025" y="0"/>
                  <a:pt x="2027" y="1"/>
                  <a:pt x="2027" y="3"/>
                </a:cubicBezTo>
                <a:cubicBezTo>
                  <a:pt x="2027" y="4"/>
                  <a:pt x="2025" y="5"/>
                  <a:pt x="2024" y="5"/>
                </a:cubicBezTo>
                <a:lnTo>
                  <a:pt x="2019" y="5"/>
                </a:lnTo>
                <a:cubicBezTo>
                  <a:pt x="2017" y="5"/>
                  <a:pt x="2016" y="4"/>
                  <a:pt x="2016" y="3"/>
                </a:cubicBezTo>
                <a:cubicBezTo>
                  <a:pt x="2016" y="1"/>
                  <a:pt x="2017" y="0"/>
                  <a:pt x="2019" y="0"/>
                </a:cubicBezTo>
                <a:close/>
                <a:moveTo>
                  <a:pt x="2035" y="0"/>
                </a:moveTo>
                <a:lnTo>
                  <a:pt x="2040" y="0"/>
                </a:lnTo>
                <a:cubicBezTo>
                  <a:pt x="2041" y="0"/>
                  <a:pt x="2043" y="1"/>
                  <a:pt x="2043" y="3"/>
                </a:cubicBezTo>
                <a:cubicBezTo>
                  <a:pt x="2043" y="4"/>
                  <a:pt x="2041" y="5"/>
                  <a:pt x="2040" y="5"/>
                </a:cubicBezTo>
                <a:lnTo>
                  <a:pt x="2035" y="5"/>
                </a:lnTo>
                <a:cubicBezTo>
                  <a:pt x="2033" y="5"/>
                  <a:pt x="2032" y="4"/>
                  <a:pt x="2032" y="3"/>
                </a:cubicBezTo>
                <a:cubicBezTo>
                  <a:pt x="2032" y="1"/>
                  <a:pt x="2033" y="0"/>
                  <a:pt x="2035" y="0"/>
                </a:cubicBezTo>
                <a:close/>
                <a:moveTo>
                  <a:pt x="2051" y="0"/>
                </a:moveTo>
                <a:lnTo>
                  <a:pt x="2056" y="0"/>
                </a:lnTo>
                <a:cubicBezTo>
                  <a:pt x="2057" y="0"/>
                  <a:pt x="2059" y="1"/>
                  <a:pt x="2059" y="3"/>
                </a:cubicBezTo>
                <a:cubicBezTo>
                  <a:pt x="2059" y="4"/>
                  <a:pt x="2057" y="5"/>
                  <a:pt x="2056" y="5"/>
                </a:cubicBezTo>
                <a:lnTo>
                  <a:pt x="2051" y="5"/>
                </a:lnTo>
                <a:cubicBezTo>
                  <a:pt x="2049" y="5"/>
                  <a:pt x="2048" y="4"/>
                  <a:pt x="2048" y="3"/>
                </a:cubicBezTo>
                <a:cubicBezTo>
                  <a:pt x="2048" y="1"/>
                  <a:pt x="2049" y="0"/>
                  <a:pt x="2051" y="0"/>
                </a:cubicBezTo>
                <a:close/>
                <a:moveTo>
                  <a:pt x="2067" y="0"/>
                </a:moveTo>
                <a:lnTo>
                  <a:pt x="2072" y="0"/>
                </a:lnTo>
                <a:cubicBezTo>
                  <a:pt x="2073" y="0"/>
                  <a:pt x="2075" y="1"/>
                  <a:pt x="2075" y="3"/>
                </a:cubicBezTo>
                <a:cubicBezTo>
                  <a:pt x="2075" y="4"/>
                  <a:pt x="2073" y="5"/>
                  <a:pt x="2072" y="5"/>
                </a:cubicBezTo>
                <a:lnTo>
                  <a:pt x="2067" y="5"/>
                </a:lnTo>
                <a:cubicBezTo>
                  <a:pt x="2065" y="5"/>
                  <a:pt x="2064" y="4"/>
                  <a:pt x="2064" y="3"/>
                </a:cubicBezTo>
                <a:cubicBezTo>
                  <a:pt x="2064" y="1"/>
                  <a:pt x="2065" y="0"/>
                  <a:pt x="2067" y="0"/>
                </a:cubicBezTo>
                <a:close/>
                <a:moveTo>
                  <a:pt x="2083" y="0"/>
                </a:moveTo>
                <a:lnTo>
                  <a:pt x="2088" y="0"/>
                </a:lnTo>
                <a:cubicBezTo>
                  <a:pt x="2089" y="0"/>
                  <a:pt x="2091" y="1"/>
                  <a:pt x="2091" y="3"/>
                </a:cubicBezTo>
                <a:cubicBezTo>
                  <a:pt x="2091" y="4"/>
                  <a:pt x="2089" y="5"/>
                  <a:pt x="2088" y="5"/>
                </a:cubicBezTo>
                <a:lnTo>
                  <a:pt x="2083" y="5"/>
                </a:lnTo>
                <a:cubicBezTo>
                  <a:pt x="2081" y="5"/>
                  <a:pt x="2080" y="4"/>
                  <a:pt x="2080" y="3"/>
                </a:cubicBezTo>
                <a:cubicBezTo>
                  <a:pt x="2080" y="1"/>
                  <a:pt x="2081" y="0"/>
                  <a:pt x="2083" y="0"/>
                </a:cubicBezTo>
                <a:close/>
                <a:moveTo>
                  <a:pt x="2099" y="0"/>
                </a:moveTo>
                <a:lnTo>
                  <a:pt x="2104" y="0"/>
                </a:lnTo>
                <a:cubicBezTo>
                  <a:pt x="2105" y="0"/>
                  <a:pt x="2107" y="1"/>
                  <a:pt x="2107" y="3"/>
                </a:cubicBezTo>
                <a:cubicBezTo>
                  <a:pt x="2107" y="4"/>
                  <a:pt x="2105" y="5"/>
                  <a:pt x="2104" y="5"/>
                </a:cubicBezTo>
                <a:lnTo>
                  <a:pt x="2099" y="5"/>
                </a:lnTo>
                <a:cubicBezTo>
                  <a:pt x="2097" y="5"/>
                  <a:pt x="2096" y="4"/>
                  <a:pt x="2096" y="3"/>
                </a:cubicBezTo>
                <a:cubicBezTo>
                  <a:pt x="2096" y="1"/>
                  <a:pt x="2097" y="0"/>
                  <a:pt x="2099" y="0"/>
                </a:cubicBezTo>
                <a:close/>
                <a:moveTo>
                  <a:pt x="2115" y="0"/>
                </a:moveTo>
                <a:lnTo>
                  <a:pt x="2120" y="0"/>
                </a:lnTo>
                <a:cubicBezTo>
                  <a:pt x="2121" y="0"/>
                  <a:pt x="2123" y="1"/>
                  <a:pt x="2123" y="3"/>
                </a:cubicBezTo>
                <a:cubicBezTo>
                  <a:pt x="2123" y="4"/>
                  <a:pt x="2121" y="5"/>
                  <a:pt x="2120" y="5"/>
                </a:cubicBezTo>
                <a:lnTo>
                  <a:pt x="2115" y="5"/>
                </a:lnTo>
                <a:cubicBezTo>
                  <a:pt x="2113" y="5"/>
                  <a:pt x="2112" y="4"/>
                  <a:pt x="2112" y="3"/>
                </a:cubicBezTo>
                <a:cubicBezTo>
                  <a:pt x="2112" y="1"/>
                  <a:pt x="2113" y="0"/>
                  <a:pt x="2115" y="0"/>
                </a:cubicBezTo>
                <a:close/>
                <a:moveTo>
                  <a:pt x="2131" y="0"/>
                </a:moveTo>
                <a:lnTo>
                  <a:pt x="2136" y="0"/>
                </a:lnTo>
                <a:cubicBezTo>
                  <a:pt x="2137" y="0"/>
                  <a:pt x="2139" y="1"/>
                  <a:pt x="2139" y="3"/>
                </a:cubicBezTo>
                <a:cubicBezTo>
                  <a:pt x="2139" y="4"/>
                  <a:pt x="2137" y="5"/>
                  <a:pt x="2136" y="5"/>
                </a:cubicBezTo>
                <a:lnTo>
                  <a:pt x="2131" y="5"/>
                </a:lnTo>
                <a:cubicBezTo>
                  <a:pt x="2129" y="5"/>
                  <a:pt x="2128" y="4"/>
                  <a:pt x="2128" y="3"/>
                </a:cubicBezTo>
                <a:cubicBezTo>
                  <a:pt x="2128" y="1"/>
                  <a:pt x="2129" y="0"/>
                  <a:pt x="2131" y="0"/>
                </a:cubicBezTo>
                <a:close/>
                <a:moveTo>
                  <a:pt x="2147" y="0"/>
                </a:moveTo>
                <a:lnTo>
                  <a:pt x="2152" y="0"/>
                </a:lnTo>
                <a:cubicBezTo>
                  <a:pt x="2153" y="0"/>
                  <a:pt x="2155" y="1"/>
                  <a:pt x="2155" y="3"/>
                </a:cubicBezTo>
                <a:cubicBezTo>
                  <a:pt x="2155" y="4"/>
                  <a:pt x="2153" y="5"/>
                  <a:pt x="2152" y="5"/>
                </a:cubicBezTo>
                <a:lnTo>
                  <a:pt x="2147" y="5"/>
                </a:lnTo>
                <a:cubicBezTo>
                  <a:pt x="2145" y="5"/>
                  <a:pt x="2144" y="4"/>
                  <a:pt x="2144" y="3"/>
                </a:cubicBezTo>
                <a:cubicBezTo>
                  <a:pt x="2144" y="1"/>
                  <a:pt x="2145" y="0"/>
                  <a:pt x="2147" y="0"/>
                </a:cubicBezTo>
                <a:close/>
                <a:moveTo>
                  <a:pt x="2163" y="0"/>
                </a:moveTo>
                <a:lnTo>
                  <a:pt x="2168" y="0"/>
                </a:lnTo>
                <a:cubicBezTo>
                  <a:pt x="2169" y="0"/>
                  <a:pt x="2171" y="1"/>
                  <a:pt x="2171" y="3"/>
                </a:cubicBezTo>
                <a:cubicBezTo>
                  <a:pt x="2171" y="4"/>
                  <a:pt x="2169" y="5"/>
                  <a:pt x="2168" y="5"/>
                </a:cubicBezTo>
                <a:lnTo>
                  <a:pt x="2163" y="5"/>
                </a:lnTo>
                <a:cubicBezTo>
                  <a:pt x="2161" y="5"/>
                  <a:pt x="2160" y="4"/>
                  <a:pt x="2160" y="3"/>
                </a:cubicBezTo>
                <a:cubicBezTo>
                  <a:pt x="2160" y="1"/>
                  <a:pt x="2161" y="0"/>
                  <a:pt x="2163" y="0"/>
                </a:cubicBezTo>
                <a:close/>
                <a:moveTo>
                  <a:pt x="2179" y="0"/>
                </a:moveTo>
                <a:lnTo>
                  <a:pt x="2184" y="0"/>
                </a:lnTo>
                <a:cubicBezTo>
                  <a:pt x="2185" y="0"/>
                  <a:pt x="2187" y="1"/>
                  <a:pt x="2187" y="3"/>
                </a:cubicBezTo>
                <a:cubicBezTo>
                  <a:pt x="2187" y="4"/>
                  <a:pt x="2185" y="5"/>
                  <a:pt x="2184" y="5"/>
                </a:cubicBezTo>
                <a:lnTo>
                  <a:pt x="2179" y="5"/>
                </a:lnTo>
                <a:cubicBezTo>
                  <a:pt x="2177" y="5"/>
                  <a:pt x="2176" y="4"/>
                  <a:pt x="2176" y="3"/>
                </a:cubicBezTo>
                <a:cubicBezTo>
                  <a:pt x="2176" y="1"/>
                  <a:pt x="2177" y="0"/>
                  <a:pt x="2179" y="0"/>
                </a:cubicBezTo>
                <a:close/>
                <a:moveTo>
                  <a:pt x="2195" y="0"/>
                </a:moveTo>
                <a:lnTo>
                  <a:pt x="2200" y="0"/>
                </a:lnTo>
                <a:cubicBezTo>
                  <a:pt x="2201" y="0"/>
                  <a:pt x="2203" y="1"/>
                  <a:pt x="2203" y="3"/>
                </a:cubicBezTo>
                <a:cubicBezTo>
                  <a:pt x="2203" y="4"/>
                  <a:pt x="2201" y="5"/>
                  <a:pt x="2200" y="5"/>
                </a:cubicBezTo>
                <a:lnTo>
                  <a:pt x="2195" y="5"/>
                </a:lnTo>
                <a:cubicBezTo>
                  <a:pt x="2193" y="5"/>
                  <a:pt x="2192" y="4"/>
                  <a:pt x="2192" y="3"/>
                </a:cubicBezTo>
                <a:cubicBezTo>
                  <a:pt x="2192" y="1"/>
                  <a:pt x="2193" y="0"/>
                  <a:pt x="2195" y="0"/>
                </a:cubicBezTo>
                <a:close/>
                <a:moveTo>
                  <a:pt x="2211" y="0"/>
                </a:moveTo>
                <a:lnTo>
                  <a:pt x="2216" y="0"/>
                </a:lnTo>
                <a:cubicBezTo>
                  <a:pt x="2217" y="0"/>
                  <a:pt x="2219" y="1"/>
                  <a:pt x="2219" y="3"/>
                </a:cubicBezTo>
                <a:cubicBezTo>
                  <a:pt x="2219" y="4"/>
                  <a:pt x="2217" y="5"/>
                  <a:pt x="2216" y="5"/>
                </a:cubicBezTo>
                <a:lnTo>
                  <a:pt x="2211" y="5"/>
                </a:lnTo>
                <a:cubicBezTo>
                  <a:pt x="2209" y="5"/>
                  <a:pt x="2208" y="4"/>
                  <a:pt x="2208" y="3"/>
                </a:cubicBezTo>
                <a:cubicBezTo>
                  <a:pt x="2208" y="1"/>
                  <a:pt x="2209" y="0"/>
                  <a:pt x="2211" y="0"/>
                </a:cubicBezTo>
                <a:close/>
                <a:moveTo>
                  <a:pt x="2227" y="0"/>
                </a:moveTo>
                <a:lnTo>
                  <a:pt x="2232" y="0"/>
                </a:lnTo>
                <a:cubicBezTo>
                  <a:pt x="2233" y="0"/>
                  <a:pt x="2235" y="1"/>
                  <a:pt x="2235" y="3"/>
                </a:cubicBezTo>
                <a:cubicBezTo>
                  <a:pt x="2235" y="4"/>
                  <a:pt x="2233" y="5"/>
                  <a:pt x="2232" y="5"/>
                </a:cubicBezTo>
                <a:lnTo>
                  <a:pt x="2227" y="5"/>
                </a:lnTo>
                <a:cubicBezTo>
                  <a:pt x="2225" y="5"/>
                  <a:pt x="2224" y="4"/>
                  <a:pt x="2224" y="3"/>
                </a:cubicBezTo>
                <a:cubicBezTo>
                  <a:pt x="2224" y="1"/>
                  <a:pt x="2225" y="0"/>
                  <a:pt x="2227" y="0"/>
                </a:cubicBezTo>
                <a:close/>
                <a:moveTo>
                  <a:pt x="2243" y="0"/>
                </a:moveTo>
                <a:lnTo>
                  <a:pt x="2248" y="0"/>
                </a:lnTo>
                <a:cubicBezTo>
                  <a:pt x="2249" y="0"/>
                  <a:pt x="2251" y="1"/>
                  <a:pt x="2251" y="3"/>
                </a:cubicBezTo>
                <a:cubicBezTo>
                  <a:pt x="2251" y="4"/>
                  <a:pt x="2249" y="5"/>
                  <a:pt x="2248" y="5"/>
                </a:cubicBezTo>
                <a:lnTo>
                  <a:pt x="2243" y="5"/>
                </a:lnTo>
                <a:cubicBezTo>
                  <a:pt x="2241" y="5"/>
                  <a:pt x="2240" y="4"/>
                  <a:pt x="2240" y="3"/>
                </a:cubicBezTo>
                <a:cubicBezTo>
                  <a:pt x="2240" y="1"/>
                  <a:pt x="2241" y="0"/>
                  <a:pt x="2243" y="0"/>
                </a:cubicBezTo>
                <a:close/>
                <a:moveTo>
                  <a:pt x="2259" y="0"/>
                </a:moveTo>
                <a:lnTo>
                  <a:pt x="2264" y="0"/>
                </a:lnTo>
                <a:cubicBezTo>
                  <a:pt x="2265" y="0"/>
                  <a:pt x="2267" y="1"/>
                  <a:pt x="2267" y="3"/>
                </a:cubicBezTo>
                <a:cubicBezTo>
                  <a:pt x="2267" y="4"/>
                  <a:pt x="2265" y="5"/>
                  <a:pt x="2264" y="5"/>
                </a:cubicBezTo>
                <a:lnTo>
                  <a:pt x="2259" y="5"/>
                </a:lnTo>
                <a:cubicBezTo>
                  <a:pt x="2257" y="5"/>
                  <a:pt x="2256" y="4"/>
                  <a:pt x="2256" y="3"/>
                </a:cubicBezTo>
                <a:cubicBezTo>
                  <a:pt x="2256" y="1"/>
                  <a:pt x="2257" y="0"/>
                  <a:pt x="2259" y="0"/>
                </a:cubicBezTo>
                <a:close/>
                <a:moveTo>
                  <a:pt x="2275" y="0"/>
                </a:moveTo>
                <a:lnTo>
                  <a:pt x="2280" y="0"/>
                </a:lnTo>
                <a:cubicBezTo>
                  <a:pt x="2281" y="0"/>
                  <a:pt x="2283" y="1"/>
                  <a:pt x="2283" y="3"/>
                </a:cubicBezTo>
                <a:cubicBezTo>
                  <a:pt x="2283" y="4"/>
                  <a:pt x="2281" y="5"/>
                  <a:pt x="2280" y="5"/>
                </a:cubicBezTo>
                <a:lnTo>
                  <a:pt x="2275" y="5"/>
                </a:lnTo>
                <a:cubicBezTo>
                  <a:pt x="2273" y="5"/>
                  <a:pt x="2272" y="4"/>
                  <a:pt x="2272" y="3"/>
                </a:cubicBezTo>
                <a:cubicBezTo>
                  <a:pt x="2272" y="1"/>
                  <a:pt x="2273" y="0"/>
                  <a:pt x="2275" y="0"/>
                </a:cubicBezTo>
                <a:close/>
                <a:moveTo>
                  <a:pt x="2291" y="0"/>
                </a:moveTo>
                <a:lnTo>
                  <a:pt x="2296" y="0"/>
                </a:lnTo>
                <a:cubicBezTo>
                  <a:pt x="2297" y="0"/>
                  <a:pt x="2299" y="1"/>
                  <a:pt x="2299" y="3"/>
                </a:cubicBezTo>
                <a:cubicBezTo>
                  <a:pt x="2299" y="4"/>
                  <a:pt x="2297" y="5"/>
                  <a:pt x="2296" y="5"/>
                </a:cubicBezTo>
                <a:lnTo>
                  <a:pt x="2291" y="5"/>
                </a:lnTo>
                <a:cubicBezTo>
                  <a:pt x="2289" y="5"/>
                  <a:pt x="2288" y="4"/>
                  <a:pt x="2288" y="3"/>
                </a:cubicBezTo>
                <a:cubicBezTo>
                  <a:pt x="2288" y="1"/>
                  <a:pt x="2289" y="0"/>
                  <a:pt x="2291" y="0"/>
                </a:cubicBezTo>
                <a:close/>
                <a:moveTo>
                  <a:pt x="2307" y="0"/>
                </a:moveTo>
                <a:lnTo>
                  <a:pt x="2312" y="0"/>
                </a:lnTo>
                <a:cubicBezTo>
                  <a:pt x="2313" y="0"/>
                  <a:pt x="2315" y="1"/>
                  <a:pt x="2315" y="3"/>
                </a:cubicBezTo>
                <a:cubicBezTo>
                  <a:pt x="2315" y="4"/>
                  <a:pt x="2313" y="5"/>
                  <a:pt x="2312" y="5"/>
                </a:cubicBezTo>
                <a:lnTo>
                  <a:pt x="2307" y="5"/>
                </a:lnTo>
                <a:cubicBezTo>
                  <a:pt x="2305" y="5"/>
                  <a:pt x="2304" y="4"/>
                  <a:pt x="2304" y="3"/>
                </a:cubicBezTo>
                <a:cubicBezTo>
                  <a:pt x="2304" y="1"/>
                  <a:pt x="2305" y="0"/>
                  <a:pt x="2307" y="0"/>
                </a:cubicBezTo>
                <a:close/>
                <a:moveTo>
                  <a:pt x="2323" y="0"/>
                </a:moveTo>
                <a:lnTo>
                  <a:pt x="2328" y="0"/>
                </a:lnTo>
                <a:cubicBezTo>
                  <a:pt x="2329" y="0"/>
                  <a:pt x="2331" y="1"/>
                  <a:pt x="2331" y="3"/>
                </a:cubicBezTo>
                <a:cubicBezTo>
                  <a:pt x="2331" y="4"/>
                  <a:pt x="2329" y="5"/>
                  <a:pt x="2328" y="5"/>
                </a:cubicBezTo>
                <a:lnTo>
                  <a:pt x="2323" y="5"/>
                </a:lnTo>
                <a:cubicBezTo>
                  <a:pt x="2321" y="5"/>
                  <a:pt x="2320" y="4"/>
                  <a:pt x="2320" y="3"/>
                </a:cubicBezTo>
                <a:cubicBezTo>
                  <a:pt x="2320" y="1"/>
                  <a:pt x="2321" y="0"/>
                  <a:pt x="2323" y="0"/>
                </a:cubicBezTo>
                <a:close/>
                <a:moveTo>
                  <a:pt x="2339" y="0"/>
                </a:moveTo>
                <a:lnTo>
                  <a:pt x="2344" y="0"/>
                </a:lnTo>
                <a:cubicBezTo>
                  <a:pt x="2345" y="0"/>
                  <a:pt x="2347" y="1"/>
                  <a:pt x="2347" y="3"/>
                </a:cubicBezTo>
                <a:cubicBezTo>
                  <a:pt x="2347" y="4"/>
                  <a:pt x="2345" y="5"/>
                  <a:pt x="2344" y="5"/>
                </a:cubicBezTo>
                <a:lnTo>
                  <a:pt x="2339" y="5"/>
                </a:lnTo>
                <a:cubicBezTo>
                  <a:pt x="2337" y="5"/>
                  <a:pt x="2336" y="4"/>
                  <a:pt x="2336" y="3"/>
                </a:cubicBezTo>
                <a:cubicBezTo>
                  <a:pt x="2336" y="1"/>
                  <a:pt x="2337" y="0"/>
                  <a:pt x="2339" y="0"/>
                </a:cubicBezTo>
                <a:close/>
                <a:moveTo>
                  <a:pt x="2355" y="0"/>
                </a:moveTo>
                <a:lnTo>
                  <a:pt x="2360" y="0"/>
                </a:lnTo>
                <a:cubicBezTo>
                  <a:pt x="2361" y="0"/>
                  <a:pt x="2363" y="1"/>
                  <a:pt x="2363" y="3"/>
                </a:cubicBezTo>
                <a:cubicBezTo>
                  <a:pt x="2363" y="4"/>
                  <a:pt x="2361" y="5"/>
                  <a:pt x="2360" y="5"/>
                </a:cubicBezTo>
                <a:lnTo>
                  <a:pt x="2355" y="5"/>
                </a:lnTo>
                <a:cubicBezTo>
                  <a:pt x="2353" y="5"/>
                  <a:pt x="2352" y="4"/>
                  <a:pt x="2352" y="3"/>
                </a:cubicBezTo>
                <a:cubicBezTo>
                  <a:pt x="2352" y="1"/>
                  <a:pt x="2353" y="0"/>
                  <a:pt x="2355" y="0"/>
                </a:cubicBezTo>
                <a:close/>
                <a:moveTo>
                  <a:pt x="2371" y="0"/>
                </a:moveTo>
                <a:lnTo>
                  <a:pt x="2376" y="0"/>
                </a:lnTo>
                <a:cubicBezTo>
                  <a:pt x="2377" y="0"/>
                  <a:pt x="2379" y="1"/>
                  <a:pt x="2379" y="3"/>
                </a:cubicBezTo>
                <a:cubicBezTo>
                  <a:pt x="2379" y="4"/>
                  <a:pt x="2377" y="5"/>
                  <a:pt x="2376" y="5"/>
                </a:cubicBezTo>
                <a:lnTo>
                  <a:pt x="2371" y="5"/>
                </a:lnTo>
                <a:cubicBezTo>
                  <a:pt x="2369" y="5"/>
                  <a:pt x="2368" y="4"/>
                  <a:pt x="2368" y="3"/>
                </a:cubicBezTo>
                <a:cubicBezTo>
                  <a:pt x="2368" y="1"/>
                  <a:pt x="2369" y="0"/>
                  <a:pt x="2371" y="0"/>
                </a:cubicBezTo>
                <a:close/>
                <a:moveTo>
                  <a:pt x="2387" y="0"/>
                </a:moveTo>
                <a:lnTo>
                  <a:pt x="2392" y="0"/>
                </a:lnTo>
                <a:cubicBezTo>
                  <a:pt x="2393" y="0"/>
                  <a:pt x="2395" y="1"/>
                  <a:pt x="2395" y="3"/>
                </a:cubicBezTo>
                <a:cubicBezTo>
                  <a:pt x="2395" y="4"/>
                  <a:pt x="2393" y="5"/>
                  <a:pt x="2392" y="5"/>
                </a:cubicBezTo>
                <a:lnTo>
                  <a:pt x="2387" y="5"/>
                </a:lnTo>
                <a:cubicBezTo>
                  <a:pt x="2385" y="5"/>
                  <a:pt x="2384" y="4"/>
                  <a:pt x="2384" y="3"/>
                </a:cubicBezTo>
                <a:cubicBezTo>
                  <a:pt x="2384" y="1"/>
                  <a:pt x="2385" y="0"/>
                  <a:pt x="2387" y="0"/>
                </a:cubicBezTo>
                <a:close/>
                <a:moveTo>
                  <a:pt x="2403" y="0"/>
                </a:moveTo>
                <a:lnTo>
                  <a:pt x="2408" y="0"/>
                </a:lnTo>
                <a:cubicBezTo>
                  <a:pt x="2409" y="0"/>
                  <a:pt x="2411" y="1"/>
                  <a:pt x="2411" y="3"/>
                </a:cubicBezTo>
                <a:cubicBezTo>
                  <a:pt x="2411" y="4"/>
                  <a:pt x="2409" y="5"/>
                  <a:pt x="2408" y="5"/>
                </a:cubicBezTo>
                <a:lnTo>
                  <a:pt x="2403" y="5"/>
                </a:lnTo>
                <a:cubicBezTo>
                  <a:pt x="2401" y="5"/>
                  <a:pt x="2400" y="4"/>
                  <a:pt x="2400" y="3"/>
                </a:cubicBezTo>
                <a:cubicBezTo>
                  <a:pt x="2400" y="1"/>
                  <a:pt x="2401" y="0"/>
                  <a:pt x="2403" y="0"/>
                </a:cubicBezTo>
                <a:close/>
                <a:moveTo>
                  <a:pt x="2419" y="0"/>
                </a:moveTo>
                <a:lnTo>
                  <a:pt x="2424" y="0"/>
                </a:lnTo>
                <a:cubicBezTo>
                  <a:pt x="2425" y="0"/>
                  <a:pt x="2427" y="1"/>
                  <a:pt x="2427" y="3"/>
                </a:cubicBezTo>
                <a:cubicBezTo>
                  <a:pt x="2427" y="4"/>
                  <a:pt x="2425" y="5"/>
                  <a:pt x="2424" y="5"/>
                </a:cubicBezTo>
                <a:lnTo>
                  <a:pt x="2419" y="5"/>
                </a:lnTo>
                <a:cubicBezTo>
                  <a:pt x="2417" y="5"/>
                  <a:pt x="2416" y="4"/>
                  <a:pt x="2416" y="3"/>
                </a:cubicBezTo>
                <a:cubicBezTo>
                  <a:pt x="2416" y="1"/>
                  <a:pt x="2417" y="0"/>
                  <a:pt x="2419" y="0"/>
                </a:cubicBezTo>
                <a:close/>
                <a:moveTo>
                  <a:pt x="2435" y="0"/>
                </a:moveTo>
                <a:lnTo>
                  <a:pt x="2440" y="0"/>
                </a:lnTo>
                <a:cubicBezTo>
                  <a:pt x="2441" y="0"/>
                  <a:pt x="2443" y="1"/>
                  <a:pt x="2443" y="3"/>
                </a:cubicBezTo>
                <a:cubicBezTo>
                  <a:pt x="2443" y="4"/>
                  <a:pt x="2441" y="5"/>
                  <a:pt x="2440" y="5"/>
                </a:cubicBezTo>
                <a:lnTo>
                  <a:pt x="2435" y="5"/>
                </a:lnTo>
                <a:cubicBezTo>
                  <a:pt x="2433" y="5"/>
                  <a:pt x="2432" y="4"/>
                  <a:pt x="2432" y="3"/>
                </a:cubicBezTo>
                <a:cubicBezTo>
                  <a:pt x="2432" y="1"/>
                  <a:pt x="2433" y="0"/>
                  <a:pt x="2435" y="0"/>
                </a:cubicBezTo>
                <a:close/>
                <a:moveTo>
                  <a:pt x="2451" y="0"/>
                </a:moveTo>
                <a:lnTo>
                  <a:pt x="2456" y="0"/>
                </a:lnTo>
                <a:cubicBezTo>
                  <a:pt x="2457" y="0"/>
                  <a:pt x="2459" y="1"/>
                  <a:pt x="2459" y="3"/>
                </a:cubicBezTo>
                <a:cubicBezTo>
                  <a:pt x="2459" y="4"/>
                  <a:pt x="2457" y="5"/>
                  <a:pt x="2456" y="5"/>
                </a:cubicBezTo>
                <a:lnTo>
                  <a:pt x="2451" y="5"/>
                </a:lnTo>
                <a:cubicBezTo>
                  <a:pt x="2449" y="5"/>
                  <a:pt x="2448" y="4"/>
                  <a:pt x="2448" y="3"/>
                </a:cubicBezTo>
                <a:cubicBezTo>
                  <a:pt x="2448" y="1"/>
                  <a:pt x="2449" y="0"/>
                  <a:pt x="2451" y="0"/>
                </a:cubicBezTo>
                <a:close/>
                <a:moveTo>
                  <a:pt x="2467" y="0"/>
                </a:moveTo>
                <a:lnTo>
                  <a:pt x="2472" y="0"/>
                </a:lnTo>
                <a:cubicBezTo>
                  <a:pt x="2473" y="0"/>
                  <a:pt x="2475" y="1"/>
                  <a:pt x="2475" y="3"/>
                </a:cubicBezTo>
                <a:cubicBezTo>
                  <a:pt x="2475" y="4"/>
                  <a:pt x="2473" y="5"/>
                  <a:pt x="2472" y="5"/>
                </a:cubicBezTo>
                <a:lnTo>
                  <a:pt x="2467" y="5"/>
                </a:lnTo>
                <a:cubicBezTo>
                  <a:pt x="2465" y="5"/>
                  <a:pt x="2464" y="4"/>
                  <a:pt x="2464" y="3"/>
                </a:cubicBezTo>
                <a:cubicBezTo>
                  <a:pt x="2464" y="1"/>
                  <a:pt x="2465" y="0"/>
                  <a:pt x="2467" y="0"/>
                </a:cubicBezTo>
                <a:close/>
                <a:moveTo>
                  <a:pt x="2483" y="0"/>
                </a:moveTo>
                <a:lnTo>
                  <a:pt x="2488" y="0"/>
                </a:lnTo>
                <a:cubicBezTo>
                  <a:pt x="2489" y="0"/>
                  <a:pt x="2491" y="1"/>
                  <a:pt x="2491" y="3"/>
                </a:cubicBezTo>
                <a:cubicBezTo>
                  <a:pt x="2491" y="4"/>
                  <a:pt x="2489" y="5"/>
                  <a:pt x="2488" y="5"/>
                </a:cubicBezTo>
                <a:lnTo>
                  <a:pt x="2483" y="5"/>
                </a:lnTo>
                <a:cubicBezTo>
                  <a:pt x="2481" y="5"/>
                  <a:pt x="2480" y="4"/>
                  <a:pt x="2480" y="3"/>
                </a:cubicBezTo>
                <a:cubicBezTo>
                  <a:pt x="2480" y="1"/>
                  <a:pt x="2481" y="0"/>
                  <a:pt x="2483" y="0"/>
                </a:cubicBezTo>
                <a:close/>
                <a:moveTo>
                  <a:pt x="2499" y="0"/>
                </a:moveTo>
                <a:lnTo>
                  <a:pt x="2504" y="0"/>
                </a:lnTo>
                <a:cubicBezTo>
                  <a:pt x="2505" y="0"/>
                  <a:pt x="2507" y="1"/>
                  <a:pt x="2507" y="3"/>
                </a:cubicBezTo>
                <a:cubicBezTo>
                  <a:pt x="2507" y="4"/>
                  <a:pt x="2505" y="5"/>
                  <a:pt x="2504" y="5"/>
                </a:cubicBezTo>
                <a:lnTo>
                  <a:pt x="2499" y="5"/>
                </a:lnTo>
                <a:cubicBezTo>
                  <a:pt x="2497" y="5"/>
                  <a:pt x="2496" y="4"/>
                  <a:pt x="2496" y="3"/>
                </a:cubicBezTo>
                <a:cubicBezTo>
                  <a:pt x="2496" y="1"/>
                  <a:pt x="2497" y="0"/>
                  <a:pt x="2499" y="0"/>
                </a:cubicBezTo>
                <a:close/>
                <a:moveTo>
                  <a:pt x="2515" y="0"/>
                </a:moveTo>
                <a:lnTo>
                  <a:pt x="2520" y="0"/>
                </a:lnTo>
                <a:cubicBezTo>
                  <a:pt x="2521" y="0"/>
                  <a:pt x="2523" y="1"/>
                  <a:pt x="2523" y="3"/>
                </a:cubicBezTo>
                <a:cubicBezTo>
                  <a:pt x="2523" y="4"/>
                  <a:pt x="2521" y="5"/>
                  <a:pt x="2520" y="5"/>
                </a:cubicBezTo>
                <a:lnTo>
                  <a:pt x="2515" y="5"/>
                </a:lnTo>
                <a:cubicBezTo>
                  <a:pt x="2513" y="5"/>
                  <a:pt x="2512" y="4"/>
                  <a:pt x="2512" y="3"/>
                </a:cubicBezTo>
                <a:cubicBezTo>
                  <a:pt x="2512" y="1"/>
                  <a:pt x="2513" y="0"/>
                  <a:pt x="2515" y="0"/>
                </a:cubicBezTo>
                <a:close/>
                <a:moveTo>
                  <a:pt x="2531" y="0"/>
                </a:moveTo>
                <a:lnTo>
                  <a:pt x="2536" y="0"/>
                </a:lnTo>
                <a:cubicBezTo>
                  <a:pt x="2537" y="0"/>
                  <a:pt x="2539" y="1"/>
                  <a:pt x="2539" y="3"/>
                </a:cubicBezTo>
                <a:cubicBezTo>
                  <a:pt x="2539" y="4"/>
                  <a:pt x="2537" y="5"/>
                  <a:pt x="2536" y="5"/>
                </a:cubicBezTo>
                <a:lnTo>
                  <a:pt x="2531" y="5"/>
                </a:lnTo>
                <a:cubicBezTo>
                  <a:pt x="2529" y="5"/>
                  <a:pt x="2528" y="4"/>
                  <a:pt x="2528" y="3"/>
                </a:cubicBezTo>
                <a:cubicBezTo>
                  <a:pt x="2528" y="1"/>
                  <a:pt x="2529" y="0"/>
                  <a:pt x="2531" y="0"/>
                </a:cubicBezTo>
                <a:close/>
                <a:moveTo>
                  <a:pt x="2547" y="0"/>
                </a:moveTo>
                <a:lnTo>
                  <a:pt x="2552" y="0"/>
                </a:lnTo>
                <a:cubicBezTo>
                  <a:pt x="2553" y="0"/>
                  <a:pt x="2555" y="1"/>
                  <a:pt x="2555" y="3"/>
                </a:cubicBezTo>
                <a:cubicBezTo>
                  <a:pt x="2555" y="4"/>
                  <a:pt x="2553" y="5"/>
                  <a:pt x="2552" y="5"/>
                </a:cubicBezTo>
                <a:lnTo>
                  <a:pt x="2547" y="5"/>
                </a:lnTo>
                <a:cubicBezTo>
                  <a:pt x="2545" y="5"/>
                  <a:pt x="2544" y="4"/>
                  <a:pt x="2544" y="3"/>
                </a:cubicBezTo>
                <a:cubicBezTo>
                  <a:pt x="2544" y="1"/>
                  <a:pt x="2545" y="0"/>
                  <a:pt x="2547" y="0"/>
                </a:cubicBezTo>
                <a:close/>
                <a:moveTo>
                  <a:pt x="2563" y="0"/>
                </a:moveTo>
                <a:lnTo>
                  <a:pt x="2568" y="0"/>
                </a:lnTo>
                <a:cubicBezTo>
                  <a:pt x="2569" y="0"/>
                  <a:pt x="2571" y="1"/>
                  <a:pt x="2571" y="3"/>
                </a:cubicBezTo>
                <a:cubicBezTo>
                  <a:pt x="2571" y="4"/>
                  <a:pt x="2569" y="5"/>
                  <a:pt x="2568" y="5"/>
                </a:cubicBezTo>
                <a:lnTo>
                  <a:pt x="2563" y="5"/>
                </a:lnTo>
                <a:cubicBezTo>
                  <a:pt x="2561" y="5"/>
                  <a:pt x="2560" y="4"/>
                  <a:pt x="2560" y="3"/>
                </a:cubicBezTo>
                <a:cubicBezTo>
                  <a:pt x="2560" y="1"/>
                  <a:pt x="2561" y="0"/>
                  <a:pt x="2563" y="0"/>
                </a:cubicBezTo>
                <a:close/>
                <a:moveTo>
                  <a:pt x="2579" y="0"/>
                </a:moveTo>
                <a:lnTo>
                  <a:pt x="2584" y="0"/>
                </a:lnTo>
                <a:cubicBezTo>
                  <a:pt x="2585" y="0"/>
                  <a:pt x="2587" y="1"/>
                  <a:pt x="2587" y="3"/>
                </a:cubicBezTo>
                <a:cubicBezTo>
                  <a:pt x="2587" y="4"/>
                  <a:pt x="2585" y="5"/>
                  <a:pt x="2584" y="5"/>
                </a:cubicBezTo>
                <a:lnTo>
                  <a:pt x="2579" y="5"/>
                </a:lnTo>
                <a:cubicBezTo>
                  <a:pt x="2577" y="5"/>
                  <a:pt x="2576" y="4"/>
                  <a:pt x="2576" y="3"/>
                </a:cubicBezTo>
                <a:cubicBezTo>
                  <a:pt x="2576" y="1"/>
                  <a:pt x="2577" y="0"/>
                  <a:pt x="2579" y="0"/>
                </a:cubicBezTo>
                <a:close/>
                <a:moveTo>
                  <a:pt x="2595" y="0"/>
                </a:moveTo>
                <a:lnTo>
                  <a:pt x="2600" y="0"/>
                </a:lnTo>
                <a:cubicBezTo>
                  <a:pt x="2601" y="0"/>
                  <a:pt x="2603" y="1"/>
                  <a:pt x="2603" y="3"/>
                </a:cubicBezTo>
                <a:cubicBezTo>
                  <a:pt x="2603" y="4"/>
                  <a:pt x="2601" y="5"/>
                  <a:pt x="2600" y="5"/>
                </a:cubicBezTo>
                <a:lnTo>
                  <a:pt x="2595" y="5"/>
                </a:lnTo>
                <a:cubicBezTo>
                  <a:pt x="2593" y="5"/>
                  <a:pt x="2592" y="4"/>
                  <a:pt x="2592" y="3"/>
                </a:cubicBezTo>
                <a:cubicBezTo>
                  <a:pt x="2592" y="1"/>
                  <a:pt x="2593" y="0"/>
                  <a:pt x="2595" y="0"/>
                </a:cubicBezTo>
                <a:close/>
                <a:moveTo>
                  <a:pt x="2611" y="0"/>
                </a:moveTo>
                <a:lnTo>
                  <a:pt x="2616" y="0"/>
                </a:lnTo>
                <a:cubicBezTo>
                  <a:pt x="2617" y="0"/>
                  <a:pt x="2619" y="1"/>
                  <a:pt x="2619" y="3"/>
                </a:cubicBezTo>
                <a:cubicBezTo>
                  <a:pt x="2619" y="4"/>
                  <a:pt x="2617" y="5"/>
                  <a:pt x="2616" y="5"/>
                </a:cubicBezTo>
                <a:lnTo>
                  <a:pt x="2611" y="5"/>
                </a:lnTo>
                <a:cubicBezTo>
                  <a:pt x="2609" y="5"/>
                  <a:pt x="2608" y="4"/>
                  <a:pt x="2608" y="3"/>
                </a:cubicBezTo>
                <a:cubicBezTo>
                  <a:pt x="2608" y="1"/>
                  <a:pt x="2609" y="0"/>
                  <a:pt x="2611" y="0"/>
                </a:cubicBezTo>
                <a:close/>
                <a:moveTo>
                  <a:pt x="2627" y="0"/>
                </a:moveTo>
                <a:lnTo>
                  <a:pt x="2632" y="0"/>
                </a:lnTo>
                <a:cubicBezTo>
                  <a:pt x="2633" y="0"/>
                  <a:pt x="2635" y="1"/>
                  <a:pt x="2635" y="3"/>
                </a:cubicBezTo>
                <a:cubicBezTo>
                  <a:pt x="2635" y="4"/>
                  <a:pt x="2633" y="5"/>
                  <a:pt x="2632" y="5"/>
                </a:cubicBezTo>
                <a:lnTo>
                  <a:pt x="2627" y="5"/>
                </a:lnTo>
                <a:cubicBezTo>
                  <a:pt x="2625" y="5"/>
                  <a:pt x="2624" y="4"/>
                  <a:pt x="2624" y="3"/>
                </a:cubicBezTo>
                <a:cubicBezTo>
                  <a:pt x="2624" y="1"/>
                  <a:pt x="2625" y="0"/>
                  <a:pt x="2627" y="0"/>
                </a:cubicBezTo>
                <a:close/>
                <a:moveTo>
                  <a:pt x="2643" y="0"/>
                </a:moveTo>
                <a:lnTo>
                  <a:pt x="2648" y="0"/>
                </a:lnTo>
                <a:cubicBezTo>
                  <a:pt x="2649" y="0"/>
                  <a:pt x="2651" y="1"/>
                  <a:pt x="2651" y="3"/>
                </a:cubicBezTo>
                <a:cubicBezTo>
                  <a:pt x="2651" y="4"/>
                  <a:pt x="2649" y="5"/>
                  <a:pt x="2648" y="5"/>
                </a:cubicBezTo>
                <a:lnTo>
                  <a:pt x="2643" y="5"/>
                </a:lnTo>
                <a:cubicBezTo>
                  <a:pt x="2641" y="5"/>
                  <a:pt x="2640" y="4"/>
                  <a:pt x="2640" y="3"/>
                </a:cubicBezTo>
                <a:cubicBezTo>
                  <a:pt x="2640" y="1"/>
                  <a:pt x="2641" y="0"/>
                  <a:pt x="2643" y="0"/>
                </a:cubicBezTo>
                <a:close/>
                <a:moveTo>
                  <a:pt x="2659" y="0"/>
                </a:moveTo>
                <a:lnTo>
                  <a:pt x="2664" y="0"/>
                </a:lnTo>
                <a:cubicBezTo>
                  <a:pt x="2665" y="0"/>
                  <a:pt x="2667" y="1"/>
                  <a:pt x="2667" y="3"/>
                </a:cubicBezTo>
                <a:cubicBezTo>
                  <a:pt x="2667" y="4"/>
                  <a:pt x="2665" y="5"/>
                  <a:pt x="2664" y="5"/>
                </a:cubicBezTo>
                <a:lnTo>
                  <a:pt x="2659" y="5"/>
                </a:lnTo>
                <a:cubicBezTo>
                  <a:pt x="2657" y="5"/>
                  <a:pt x="2656" y="4"/>
                  <a:pt x="2656" y="3"/>
                </a:cubicBezTo>
                <a:cubicBezTo>
                  <a:pt x="2656" y="1"/>
                  <a:pt x="2657" y="0"/>
                  <a:pt x="2659" y="0"/>
                </a:cubicBezTo>
                <a:close/>
                <a:moveTo>
                  <a:pt x="2675" y="0"/>
                </a:moveTo>
                <a:lnTo>
                  <a:pt x="2680" y="0"/>
                </a:lnTo>
                <a:cubicBezTo>
                  <a:pt x="2681" y="0"/>
                  <a:pt x="2683" y="1"/>
                  <a:pt x="2683" y="3"/>
                </a:cubicBezTo>
                <a:cubicBezTo>
                  <a:pt x="2683" y="4"/>
                  <a:pt x="2681" y="5"/>
                  <a:pt x="2680" y="5"/>
                </a:cubicBezTo>
                <a:lnTo>
                  <a:pt x="2675" y="5"/>
                </a:lnTo>
                <a:cubicBezTo>
                  <a:pt x="2673" y="5"/>
                  <a:pt x="2672" y="4"/>
                  <a:pt x="2672" y="3"/>
                </a:cubicBezTo>
                <a:cubicBezTo>
                  <a:pt x="2672" y="1"/>
                  <a:pt x="2673" y="0"/>
                  <a:pt x="2675" y="0"/>
                </a:cubicBezTo>
                <a:close/>
                <a:moveTo>
                  <a:pt x="2691" y="0"/>
                </a:moveTo>
                <a:lnTo>
                  <a:pt x="2696" y="0"/>
                </a:lnTo>
                <a:cubicBezTo>
                  <a:pt x="2697" y="0"/>
                  <a:pt x="2699" y="1"/>
                  <a:pt x="2699" y="3"/>
                </a:cubicBezTo>
                <a:cubicBezTo>
                  <a:pt x="2699" y="4"/>
                  <a:pt x="2697" y="5"/>
                  <a:pt x="2696" y="5"/>
                </a:cubicBezTo>
                <a:lnTo>
                  <a:pt x="2691" y="5"/>
                </a:lnTo>
                <a:cubicBezTo>
                  <a:pt x="2689" y="5"/>
                  <a:pt x="2688" y="4"/>
                  <a:pt x="2688" y="3"/>
                </a:cubicBezTo>
                <a:cubicBezTo>
                  <a:pt x="2688" y="1"/>
                  <a:pt x="2689" y="0"/>
                  <a:pt x="2691" y="0"/>
                </a:cubicBezTo>
                <a:close/>
                <a:moveTo>
                  <a:pt x="2707" y="0"/>
                </a:moveTo>
                <a:lnTo>
                  <a:pt x="2712" y="0"/>
                </a:lnTo>
                <a:cubicBezTo>
                  <a:pt x="2713" y="0"/>
                  <a:pt x="2715" y="1"/>
                  <a:pt x="2715" y="3"/>
                </a:cubicBezTo>
                <a:cubicBezTo>
                  <a:pt x="2715" y="4"/>
                  <a:pt x="2713" y="5"/>
                  <a:pt x="2712" y="5"/>
                </a:cubicBezTo>
                <a:lnTo>
                  <a:pt x="2707" y="5"/>
                </a:lnTo>
                <a:cubicBezTo>
                  <a:pt x="2705" y="5"/>
                  <a:pt x="2704" y="4"/>
                  <a:pt x="2704" y="3"/>
                </a:cubicBezTo>
                <a:cubicBezTo>
                  <a:pt x="2704" y="1"/>
                  <a:pt x="2705" y="0"/>
                  <a:pt x="2707" y="0"/>
                </a:cubicBezTo>
                <a:close/>
                <a:moveTo>
                  <a:pt x="2723" y="0"/>
                </a:moveTo>
                <a:lnTo>
                  <a:pt x="2728" y="0"/>
                </a:lnTo>
                <a:cubicBezTo>
                  <a:pt x="2729" y="0"/>
                  <a:pt x="2731" y="1"/>
                  <a:pt x="2731" y="3"/>
                </a:cubicBezTo>
                <a:cubicBezTo>
                  <a:pt x="2731" y="4"/>
                  <a:pt x="2729" y="5"/>
                  <a:pt x="2728" y="5"/>
                </a:cubicBezTo>
                <a:lnTo>
                  <a:pt x="2723" y="5"/>
                </a:lnTo>
                <a:cubicBezTo>
                  <a:pt x="2721" y="5"/>
                  <a:pt x="2720" y="4"/>
                  <a:pt x="2720" y="3"/>
                </a:cubicBezTo>
                <a:cubicBezTo>
                  <a:pt x="2720" y="1"/>
                  <a:pt x="2721" y="0"/>
                  <a:pt x="2723" y="0"/>
                </a:cubicBezTo>
                <a:close/>
                <a:moveTo>
                  <a:pt x="2739" y="0"/>
                </a:moveTo>
                <a:lnTo>
                  <a:pt x="2744" y="0"/>
                </a:lnTo>
                <a:cubicBezTo>
                  <a:pt x="2745" y="0"/>
                  <a:pt x="2747" y="1"/>
                  <a:pt x="2747" y="3"/>
                </a:cubicBezTo>
                <a:cubicBezTo>
                  <a:pt x="2747" y="4"/>
                  <a:pt x="2745" y="5"/>
                  <a:pt x="2744" y="5"/>
                </a:cubicBezTo>
                <a:lnTo>
                  <a:pt x="2739" y="5"/>
                </a:lnTo>
                <a:cubicBezTo>
                  <a:pt x="2737" y="5"/>
                  <a:pt x="2736" y="4"/>
                  <a:pt x="2736" y="3"/>
                </a:cubicBezTo>
                <a:cubicBezTo>
                  <a:pt x="2736" y="1"/>
                  <a:pt x="2737" y="0"/>
                  <a:pt x="2739" y="0"/>
                </a:cubicBezTo>
                <a:close/>
                <a:moveTo>
                  <a:pt x="2755" y="0"/>
                </a:moveTo>
                <a:lnTo>
                  <a:pt x="2760" y="0"/>
                </a:lnTo>
                <a:cubicBezTo>
                  <a:pt x="2761" y="0"/>
                  <a:pt x="2763" y="1"/>
                  <a:pt x="2763" y="3"/>
                </a:cubicBezTo>
                <a:cubicBezTo>
                  <a:pt x="2763" y="4"/>
                  <a:pt x="2761" y="5"/>
                  <a:pt x="2760" y="5"/>
                </a:cubicBezTo>
                <a:lnTo>
                  <a:pt x="2755" y="5"/>
                </a:lnTo>
                <a:cubicBezTo>
                  <a:pt x="2753" y="5"/>
                  <a:pt x="2752" y="4"/>
                  <a:pt x="2752" y="3"/>
                </a:cubicBezTo>
                <a:cubicBezTo>
                  <a:pt x="2752" y="1"/>
                  <a:pt x="2753" y="0"/>
                  <a:pt x="2755" y="0"/>
                </a:cubicBezTo>
                <a:close/>
                <a:moveTo>
                  <a:pt x="2771" y="0"/>
                </a:moveTo>
                <a:lnTo>
                  <a:pt x="2776" y="0"/>
                </a:lnTo>
                <a:cubicBezTo>
                  <a:pt x="2777" y="0"/>
                  <a:pt x="2779" y="1"/>
                  <a:pt x="2779" y="3"/>
                </a:cubicBezTo>
                <a:cubicBezTo>
                  <a:pt x="2779" y="4"/>
                  <a:pt x="2777" y="5"/>
                  <a:pt x="2776" y="5"/>
                </a:cubicBezTo>
                <a:lnTo>
                  <a:pt x="2771" y="5"/>
                </a:lnTo>
                <a:cubicBezTo>
                  <a:pt x="2769" y="5"/>
                  <a:pt x="2768" y="4"/>
                  <a:pt x="2768" y="3"/>
                </a:cubicBezTo>
                <a:cubicBezTo>
                  <a:pt x="2768" y="1"/>
                  <a:pt x="2769" y="0"/>
                  <a:pt x="2771" y="0"/>
                </a:cubicBezTo>
                <a:close/>
                <a:moveTo>
                  <a:pt x="2787" y="0"/>
                </a:moveTo>
                <a:lnTo>
                  <a:pt x="2792" y="0"/>
                </a:lnTo>
                <a:cubicBezTo>
                  <a:pt x="2793" y="0"/>
                  <a:pt x="2795" y="1"/>
                  <a:pt x="2795" y="3"/>
                </a:cubicBezTo>
                <a:cubicBezTo>
                  <a:pt x="2795" y="4"/>
                  <a:pt x="2793" y="5"/>
                  <a:pt x="2792" y="5"/>
                </a:cubicBezTo>
                <a:lnTo>
                  <a:pt x="2787" y="5"/>
                </a:lnTo>
                <a:cubicBezTo>
                  <a:pt x="2785" y="5"/>
                  <a:pt x="2784" y="4"/>
                  <a:pt x="2784" y="3"/>
                </a:cubicBezTo>
                <a:cubicBezTo>
                  <a:pt x="2784" y="1"/>
                  <a:pt x="2785" y="0"/>
                  <a:pt x="2787" y="0"/>
                </a:cubicBezTo>
                <a:close/>
                <a:moveTo>
                  <a:pt x="2803" y="0"/>
                </a:moveTo>
                <a:lnTo>
                  <a:pt x="2808" y="0"/>
                </a:lnTo>
                <a:cubicBezTo>
                  <a:pt x="2809" y="0"/>
                  <a:pt x="2811" y="1"/>
                  <a:pt x="2811" y="3"/>
                </a:cubicBezTo>
                <a:cubicBezTo>
                  <a:pt x="2811" y="4"/>
                  <a:pt x="2809" y="5"/>
                  <a:pt x="2808" y="5"/>
                </a:cubicBezTo>
                <a:lnTo>
                  <a:pt x="2803" y="5"/>
                </a:lnTo>
                <a:cubicBezTo>
                  <a:pt x="2801" y="5"/>
                  <a:pt x="2800" y="4"/>
                  <a:pt x="2800" y="3"/>
                </a:cubicBezTo>
                <a:cubicBezTo>
                  <a:pt x="2800" y="1"/>
                  <a:pt x="2801" y="0"/>
                  <a:pt x="2803" y="0"/>
                </a:cubicBezTo>
                <a:close/>
                <a:moveTo>
                  <a:pt x="2819" y="0"/>
                </a:moveTo>
                <a:lnTo>
                  <a:pt x="2824" y="0"/>
                </a:lnTo>
                <a:cubicBezTo>
                  <a:pt x="2825" y="0"/>
                  <a:pt x="2827" y="1"/>
                  <a:pt x="2827" y="3"/>
                </a:cubicBezTo>
                <a:cubicBezTo>
                  <a:pt x="2827" y="4"/>
                  <a:pt x="2825" y="5"/>
                  <a:pt x="2824" y="5"/>
                </a:cubicBezTo>
                <a:lnTo>
                  <a:pt x="2819" y="5"/>
                </a:lnTo>
                <a:cubicBezTo>
                  <a:pt x="2817" y="5"/>
                  <a:pt x="2816" y="4"/>
                  <a:pt x="2816" y="3"/>
                </a:cubicBezTo>
                <a:cubicBezTo>
                  <a:pt x="2816" y="1"/>
                  <a:pt x="2817" y="0"/>
                  <a:pt x="2819" y="0"/>
                </a:cubicBezTo>
                <a:close/>
                <a:moveTo>
                  <a:pt x="2835" y="0"/>
                </a:moveTo>
                <a:lnTo>
                  <a:pt x="2840" y="0"/>
                </a:lnTo>
                <a:cubicBezTo>
                  <a:pt x="2841" y="0"/>
                  <a:pt x="2843" y="1"/>
                  <a:pt x="2843" y="3"/>
                </a:cubicBezTo>
                <a:cubicBezTo>
                  <a:pt x="2843" y="4"/>
                  <a:pt x="2841" y="5"/>
                  <a:pt x="2840" y="5"/>
                </a:cubicBezTo>
                <a:lnTo>
                  <a:pt x="2835" y="5"/>
                </a:lnTo>
                <a:cubicBezTo>
                  <a:pt x="2833" y="5"/>
                  <a:pt x="2832" y="4"/>
                  <a:pt x="2832" y="3"/>
                </a:cubicBezTo>
                <a:cubicBezTo>
                  <a:pt x="2832" y="1"/>
                  <a:pt x="2833" y="0"/>
                  <a:pt x="2835" y="0"/>
                </a:cubicBezTo>
                <a:close/>
                <a:moveTo>
                  <a:pt x="2851" y="0"/>
                </a:moveTo>
                <a:lnTo>
                  <a:pt x="2856" y="0"/>
                </a:lnTo>
                <a:cubicBezTo>
                  <a:pt x="2857" y="0"/>
                  <a:pt x="2859" y="1"/>
                  <a:pt x="2859" y="3"/>
                </a:cubicBezTo>
                <a:cubicBezTo>
                  <a:pt x="2859" y="4"/>
                  <a:pt x="2857" y="5"/>
                  <a:pt x="2856" y="5"/>
                </a:cubicBezTo>
                <a:lnTo>
                  <a:pt x="2851" y="5"/>
                </a:lnTo>
                <a:cubicBezTo>
                  <a:pt x="2849" y="5"/>
                  <a:pt x="2848" y="4"/>
                  <a:pt x="2848" y="3"/>
                </a:cubicBezTo>
                <a:cubicBezTo>
                  <a:pt x="2848" y="1"/>
                  <a:pt x="2849" y="0"/>
                  <a:pt x="2851" y="0"/>
                </a:cubicBezTo>
                <a:close/>
                <a:moveTo>
                  <a:pt x="2867" y="0"/>
                </a:moveTo>
                <a:lnTo>
                  <a:pt x="2872" y="0"/>
                </a:lnTo>
                <a:cubicBezTo>
                  <a:pt x="2873" y="0"/>
                  <a:pt x="2875" y="1"/>
                  <a:pt x="2875" y="3"/>
                </a:cubicBezTo>
                <a:cubicBezTo>
                  <a:pt x="2875" y="4"/>
                  <a:pt x="2873" y="5"/>
                  <a:pt x="2872" y="5"/>
                </a:cubicBezTo>
                <a:lnTo>
                  <a:pt x="2867" y="5"/>
                </a:lnTo>
                <a:cubicBezTo>
                  <a:pt x="2865" y="5"/>
                  <a:pt x="2864" y="4"/>
                  <a:pt x="2864" y="3"/>
                </a:cubicBezTo>
                <a:cubicBezTo>
                  <a:pt x="2864" y="1"/>
                  <a:pt x="2865" y="0"/>
                  <a:pt x="2867" y="0"/>
                </a:cubicBezTo>
                <a:close/>
                <a:moveTo>
                  <a:pt x="2883" y="0"/>
                </a:moveTo>
                <a:lnTo>
                  <a:pt x="2888" y="0"/>
                </a:lnTo>
                <a:cubicBezTo>
                  <a:pt x="2889" y="0"/>
                  <a:pt x="2891" y="1"/>
                  <a:pt x="2891" y="3"/>
                </a:cubicBezTo>
                <a:cubicBezTo>
                  <a:pt x="2891" y="4"/>
                  <a:pt x="2889" y="5"/>
                  <a:pt x="2888" y="5"/>
                </a:cubicBezTo>
                <a:lnTo>
                  <a:pt x="2883" y="5"/>
                </a:lnTo>
                <a:cubicBezTo>
                  <a:pt x="2881" y="5"/>
                  <a:pt x="2880" y="4"/>
                  <a:pt x="2880" y="3"/>
                </a:cubicBezTo>
                <a:cubicBezTo>
                  <a:pt x="2880" y="1"/>
                  <a:pt x="2881" y="0"/>
                  <a:pt x="2883" y="0"/>
                </a:cubicBezTo>
                <a:close/>
                <a:moveTo>
                  <a:pt x="2899" y="0"/>
                </a:moveTo>
                <a:lnTo>
                  <a:pt x="2904" y="0"/>
                </a:lnTo>
                <a:cubicBezTo>
                  <a:pt x="2905" y="0"/>
                  <a:pt x="2907" y="1"/>
                  <a:pt x="2907" y="3"/>
                </a:cubicBezTo>
                <a:cubicBezTo>
                  <a:pt x="2907" y="4"/>
                  <a:pt x="2905" y="5"/>
                  <a:pt x="2904" y="5"/>
                </a:cubicBezTo>
                <a:lnTo>
                  <a:pt x="2899" y="5"/>
                </a:lnTo>
                <a:cubicBezTo>
                  <a:pt x="2897" y="5"/>
                  <a:pt x="2896" y="4"/>
                  <a:pt x="2896" y="3"/>
                </a:cubicBezTo>
                <a:cubicBezTo>
                  <a:pt x="2896" y="1"/>
                  <a:pt x="2897" y="0"/>
                  <a:pt x="2899" y="0"/>
                </a:cubicBezTo>
                <a:close/>
                <a:moveTo>
                  <a:pt x="2915" y="0"/>
                </a:moveTo>
                <a:lnTo>
                  <a:pt x="2920" y="0"/>
                </a:lnTo>
                <a:cubicBezTo>
                  <a:pt x="2921" y="0"/>
                  <a:pt x="2923" y="1"/>
                  <a:pt x="2923" y="3"/>
                </a:cubicBezTo>
                <a:cubicBezTo>
                  <a:pt x="2923" y="4"/>
                  <a:pt x="2921" y="5"/>
                  <a:pt x="2920" y="5"/>
                </a:cubicBezTo>
                <a:lnTo>
                  <a:pt x="2915" y="5"/>
                </a:lnTo>
                <a:cubicBezTo>
                  <a:pt x="2913" y="5"/>
                  <a:pt x="2912" y="4"/>
                  <a:pt x="2912" y="3"/>
                </a:cubicBezTo>
                <a:cubicBezTo>
                  <a:pt x="2912" y="1"/>
                  <a:pt x="2913" y="0"/>
                  <a:pt x="2915" y="0"/>
                </a:cubicBezTo>
                <a:close/>
                <a:moveTo>
                  <a:pt x="2931" y="0"/>
                </a:moveTo>
                <a:lnTo>
                  <a:pt x="2936" y="0"/>
                </a:lnTo>
                <a:cubicBezTo>
                  <a:pt x="2937" y="0"/>
                  <a:pt x="2939" y="1"/>
                  <a:pt x="2939" y="3"/>
                </a:cubicBezTo>
                <a:cubicBezTo>
                  <a:pt x="2939" y="4"/>
                  <a:pt x="2937" y="5"/>
                  <a:pt x="2936" y="5"/>
                </a:cubicBezTo>
                <a:lnTo>
                  <a:pt x="2931" y="5"/>
                </a:lnTo>
                <a:cubicBezTo>
                  <a:pt x="2929" y="5"/>
                  <a:pt x="2928" y="4"/>
                  <a:pt x="2928" y="3"/>
                </a:cubicBezTo>
                <a:cubicBezTo>
                  <a:pt x="2928" y="1"/>
                  <a:pt x="2929" y="0"/>
                  <a:pt x="2931" y="0"/>
                </a:cubicBezTo>
                <a:close/>
                <a:moveTo>
                  <a:pt x="2947" y="0"/>
                </a:moveTo>
                <a:lnTo>
                  <a:pt x="2952" y="0"/>
                </a:lnTo>
                <a:cubicBezTo>
                  <a:pt x="2953" y="0"/>
                  <a:pt x="2955" y="1"/>
                  <a:pt x="2955" y="3"/>
                </a:cubicBezTo>
                <a:cubicBezTo>
                  <a:pt x="2955" y="4"/>
                  <a:pt x="2953" y="5"/>
                  <a:pt x="2952" y="5"/>
                </a:cubicBezTo>
                <a:lnTo>
                  <a:pt x="2947" y="5"/>
                </a:lnTo>
                <a:cubicBezTo>
                  <a:pt x="2945" y="5"/>
                  <a:pt x="2944" y="4"/>
                  <a:pt x="2944" y="3"/>
                </a:cubicBezTo>
                <a:cubicBezTo>
                  <a:pt x="2944" y="1"/>
                  <a:pt x="2945" y="0"/>
                  <a:pt x="2947" y="0"/>
                </a:cubicBezTo>
                <a:close/>
                <a:moveTo>
                  <a:pt x="2963" y="0"/>
                </a:moveTo>
                <a:lnTo>
                  <a:pt x="2968" y="0"/>
                </a:lnTo>
                <a:cubicBezTo>
                  <a:pt x="2969" y="0"/>
                  <a:pt x="2971" y="1"/>
                  <a:pt x="2971" y="3"/>
                </a:cubicBezTo>
                <a:cubicBezTo>
                  <a:pt x="2971" y="4"/>
                  <a:pt x="2969" y="5"/>
                  <a:pt x="2968" y="5"/>
                </a:cubicBezTo>
                <a:lnTo>
                  <a:pt x="2963" y="5"/>
                </a:lnTo>
                <a:cubicBezTo>
                  <a:pt x="2961" y="5"/>
                  <a:pt x="2960" y="4"/>
                  <a:pt x="2960" y="3"/>
                </a:cubicBezTo>
                <a:cubicBezTo>
                  <a:pt x="2960" y="1"/>
                  <a:pt x="2961" y="0"/>
                  <a:pt x="2963" y="0"/>
                </a:cubicBezTo>
                <a:close/>
                <a:moveTo>
                  <a:pt x="2979" y="0"/>
                </a:moveTo>
                <a:lnTo>
                  <a:pt x="2984" y="0"/>
                </a:lnTo>
                <a:cubicBezTo>
                  <a:pt x="2985" y="0"/>
                  <a:pt x="2987" y="1"/>
                  <a:pt x="2987" y="3"/>
                </a:cubicBezTo>
                <a:cubicBezTo>
                  <a:pt x="2987" y="4"/>
                  <a:pt x="2985" y="5"/>
                  <a:pt x="2984" y="5"/>
                </a:cubicBezTo>
                <a:lnTo>
                  <a:pt x="2979" y="5"/>
                </a:lnTo>
                <a:cubicBezTo>
                  <a:pt x="2977" y="5"/>
                  <a:pt x="2976" y="4"/>
                  <a:pt x="2976" y="3"/>
                </a:cubicBezTo>
                <a:cubicBezTo>
                  <a:pt x="2976" y="1"/>
                  <a:pt x="2977" y="0"/>
                  <a:pt x="2979" y="0"/>
                </a:cubicBezTo>
                <a:close/>
                <a:moveTo>
                  <a:pt x="2995" y="0"/>
                </a:moveTo>
                <a:lnTo>
                  <a:pt x="3000" y="0"/>
                </a:lnTo>
                <a:cubicBezTo>
                  <a:pt x="3001" y="0"/>
                  <a:pt x="3003" y="1"/>
                  <a:pt x="3003" y="3"/>
                </a:cubicBezTo>
                <a:cubicBezTo>
                  <a:pt x="3003" y="4"/>
                  <a:pt x="3001" y="5"/>
                  <a:pt x="3000" y="5"/>
                </a:cubicBezTo>
                <a:lnTo>
                  <a:pt x="2995" y="5"/>
                </a:lnTo>
                <a:cubicBezTo>
                  <a:pt x="2993" y="5"/>
                  <a:pt x="2992" y="4"/>
                  <a:pt x="2992" y="3"/>
                </a:cubicBezTo>
                <a:cubicBezTo>
                  <a:pt x="2992" y="1"/>
                  <a:pt x="2993" y="0"/>
                  <a:pt x="2995" y="0"/>
                </a:cubicBezTo>
                <a:close/>
                <a:moveTo>
                  <a:pt x="3011" y="0"/>
                </a:moveTo>
                <a:lnTo>
                  <a:pt x="3016" y="0"/>
                </a:lnTo>
                <a:cubicBezTo>
                  <a:pt x="3017" y="0"/>
                  <a:pt x="3019" y="1"/>
                  <a:pt x="3019" y="3"/>
                </a:cubicBezTo>
                <a:cubicBezTo>
                  <a:pt x="3019" y="4"/>
                  <a:pt x="3017" y="5"/>
                  <a:pt x="3016" y="5"/>
                </a:cubicBezTo>
                <a:lnTo>
                  <a:pt x="3011" y="5"/>
                </a:lnTo>
                <a:cubicBezTo>
                  <a:pt x="3009" y="5"/>
                  <a:pt x="3008" y="4"/>
                  <a:pt x="3008" y="3"/>
                </a:cubicBezTo>
                <a:cubicBezTo>
                  <a:pt x="3008" y="1"/>
                  <a:pt x="3009" y="0"/>
                  <a:pt x="3011" y="0"/>
                </a:cubicBezTo>
                <a:close/>
                <a:moveTo>
                  <a:pt x="3027" y="0"/>
                </a:moveTo>
                <a:lnTo>
                  <a:pt x="3032" y="0"/>
                </a:lnTo>
                <a:cubicBezTo>
                  <a:pt x="3033" y="0"/>
                  <a:pt x="3035" y="1"/>
                  <a:pt x="3035" y="3"/>
                </a:cubicBezTo>
                <a:cubicBezTo>
                  <a:pt x="3035" y="4"/>
                  <a:pt x="3033" y="5"/>
                  <a:pt x="3032" y="5"/>
                </a:cubicBezTo>
                <a:lnTo>
                  <a:pt x="3027" y="5"/>
                </a:lnTo>
                <a:cubicBezTo>
                  <a:pt x="3025" y="5"/>
                  <a:pt x="3024" y="4"/>
                  <a:pt x="3024" y="3"/>
                </a:cubicBezTo>
                <a:cubicBezTo>
                  <a:pt x="3024" y="1"/>
                  <a:pt x="3025" y="0"/>
                  <a:pt x="3027" y="0"/>
                </a:cubicBezTo>
                <a:close/>
                <a:moveTo>
                  <a:pt x="3043" y="0"/>
                </a:moveTo>
                <a:lnTo>
                  <a:pt x="3048" y="0"/>
                </a:lnTo>
                <a:cubicBezTo>
                  <a:pt x="3049" y="0"/>
                  <a:pt x="3051" y="1"/>
                  <a:pt x="3051" y="3"/>
                </a:cubicBezTo>
                <a:cubicBezTo>
                  <a:pt x="3051" y="4"/>
                  <a:pt x="3049" y="5"/>
                  <a:pt x="3048" y="5"/>
                </a:cubicBezTo>
                <a:lnTo>
                  <a:pt x="3043" y="5"/>
                </a:lnTo>
                <a:cubicBezTo>
                  <a:pt x="3041" y="5"/>
                  <a:pt x="3040" y="4"/>
                  <a:pt x="3040" y="3"/>
                </a:cubicBezTo>
                <a:cubicBezTo>
                  <a:pt x="3040" y="1"/>
                  <a:pt x="3041" y="0"/>
                  <a:pt x="3043" y="0"/>
                </a:cubicBezTo>
                <a:close/>
                <a:moveTo>
                  <a:pt x="3059" y="0"/>
                </a:moveTo>
                <a:lnTo>
                  <a:pt x="3064" y="0"/>
                </a:lnTo>
                <a:cubicBezTo>
                  <a:pt x="3065" y="0"/>
                  <a:pt x="3067" y="1"/>
                  <a:pt x="3067" y="3"/>
                </a:cubicBezTo>
                <a:cubicBezTo>
                  <a:pt x="3067" y="4"/>
                  <a:pt x="3065" y="5"/>
                  <a:pt x="3064" y="5"/>
                </a:cubicBezTo>
                <a:lnTo>
                  <a:pt x="3059" y="5"/>
                </a:lnTo>
                <a:cubicBezTo>
                  <a:pt x="3057" y="5"/>
                  <a:pt x="3056" y="4"/>
                  <a:pt x="3056" y="3"/>
                </a:cubicBezTo>
                <a:cubicBezTo>
                  <a:pt x="3056" y="1"/>
                  <a:pt x="3057" y="0"/>
                  <a:pt x="3059" y="0"/>
                </a:cubicBezTo>
                <a:close/>
                <a:moveTo>
                  <a:pt x="3075" y="0"/>
                </a:moveTo>
                <a:lnTo>
                  <a:pt x="3080" y="0"/>
                </a:lnTo>
                <a:cubicBezTo>
                  <a:pt x="3081" y="0"/>
                  <a:pt x="3083" y="1"/>
                  <a:pt x="3083" y="3"/>
                </a:cubicBezTo>
                <a:cubicBezTo>
                  <a:pt x="3083" y="4"/>
                  <a:pt x="3081" y="5"/>
                  <a:pt x="3080" y="5"/>
                </a:cubicBezTo>
                <a:lnTo>
                  <a:pt x="3075" y="5"/>
                </a:lnTo>
                <a:cubicBezTo>
                  <a:pt x="3073" y="5"/>
                  <a:pt x="3072" y="4"/>
                  <a:pt x="3072" y="3"/>
                </a:cubicBezTo>
                <a:cubicBezTo>
                  <a:pt x="3072" y="1"/>
                  <a:pt x="3073" y="0"/>
                  <a:pt x="3075" y="0"/>
                </a:cubicBezTo>
                <a:close/>
                <a:moveTo>
                  <a:pt x="3091" y="0"/>
                </a:moveTo>
                <a:lnTo>
                  <a:pt x="3096" y="0"/>
                </a:lnTo>
                <a:cubicBezTo>
                  <a:pt x="3097" y="0"/>
                  <a:pt x="3099" y="1"/>
                  <a:pt x="3099" y="3"/>
                </a:cubicBezTo>
                <a:cubicBezTo>
                  <a:pt x="3099" y="4"/>
                  <a:pt x="3097" y="5"/>
                  <a:pt x="3096" y="5"/>
                </a:cubicBezTo>
                <a:lnTo>
                  <a:pt x="3091" y="5"/>
                </a:lnTo>
                <a:cubicBezTo>
                  <a:pt x="3089" y="5"/>
                  <a:pt x="3088" y="4"/>
                  <a:pt x="3088" y="3"/>
                </a:cubicBezTo>
                <a:cubicBezTo>
                  <a:pt x="3088" y="1"/>
                  <a:pt x="3089" y="0"/>
                  <a:pt x="3091" y="0"/>
                </a:cubicBezTo>
                <a:close/>
                <a:moveTo>
                  <a:pt x="3107" y="0"/>
                </a:moveTo>
                <a:lnTo>
                  <a:pt x="3112" y="0"/>
                </a:lnTo>
                <a:cubicBezTo>
                  <a:pt x="3113" y="0"/>
                  <a:pt x="3115" y="1"/>
                  <a:pt x="3115" y="3"/>
                </a:cubicBezTo>
                <a:cubicBezTo>
                  <a:pt x="3115" y="4"/>
                  <a:pt x="3113" y="5"/>
                  <a:pt x="3112" y="5"/>
                </a:cubicBezTo>
                <a:lnTo>
                  <a:pt x="3107" y="5"/>
                </a:lnTo>
                <a:cubicBezTo>
                  <a:pt x="3105" y="5"/>
                  <a:pt x="3104" y="4"/>
                  <a:pt x="3104" y="3"/>
                </a:cubicBezTo>
                <a:cubicBezTo>
                  <a:pt x="3104" y="1"/>
                  <a:pt x="3105" y="0"/>
                  <a:pt x="3107" y="0"/>
                </a:cubicBezTo>
                <a:close/>
                <a:moveTo>
                  <a:pt x="3123" y="0"/>
                </a:moveTo>
                <a:lnTo>
                  <a:pt x="3128" y="0"/>
                </a:lnTo>
                <a:cubicBezTo>
                  <a:pt x="3129" y="0"/>
                  <a:pt x="3131" y="1"/>
                  <a:pt x="3131" y="3"/>
                </a:cubicBezTo>
                <a:cubicBezTo>
                  <a:pt x="3131" y="4"/>
                  <a:pt x="3129" y="5"/>
                  <a:pt x="3128" y="5"/>
                </a:cubicBezTo>
                <a:lnTo>
                  <a:pt x="3123" y="5"/>
                </a:lnTo>
                <a:cubicBezTo>
                  <a:pt x="3121" y="5"/>
                  <a:pt x="3120" y="4"/>
                  <a:pt x="3120" y="3"/>
                </a:cubicBezTo>
                <a:cubicBezTo>
                  <a:pt x="3120" y="1"/>
                  <a:pt x="3121" y="0"/>
                  <a:pt x="3123" y="0"/>
                </a:cubicBezTo>
                <a:close/>
                <a:moveTo>
                  <a:pt x="3139" y="0"/>
                </a:moveTo>
                <a:lnTo>
                  <a:pt x="3144" y="0"/>
                </a:lnTo>
                <a:cubicBezTo>
                  <a:pt x="3145" y="0"/>
                  <a:pt x="3147" y="1"/>
                  <a:pt x="3147" y="3"/>
                </a:cubicBezTo>
                <a:cubicBezTo>
                  <a:pt x="3147" y="4"/>
                  <a:pt x="3145" y="5"/>
                  <a:pt x="3144" y="5"/>
                </a:cubicBezTo>
                <a:lnTo>
                  <a:pt x="3139" y="5"/>
                </a:lnTo>
                <a:cubicBezTo>
                  <a:pt x="3137" y="5"/>
                  <a:pt x="3136" y="4"/>
                  <a:pt x="3136" y="3"/>
                </a:cubicBezTo>
                <a:cubicBezTo>
                  <a:pt x="3136" y="1"/>
                  <a:pt x="3137" y="0"/>
                  <a:pt x="3139" y="0"/>
                </a:cubicBezTo>
                <a:close/>
                <a:moveTo>
                  <a:pt x="3155" y="0"/>
                </a:moveTo>
                <a:lnTo>
                  <a:pt x="3160" y="0"/>
                </a:lnTo>
                <a:cubicBezTo>
                  <a:pt x="3161" y="0"/>
                  <a:pt x="3163" y="1"/>
                  <a:pt x="3163" y="3"/>
                </a:cubicBezTo>
                <a:cubicBezTo>
                  <a:pt x="3163" y="4"/>
                  <a:pt x="3161" y="5"/>
                  <a:pt x="3160" y="5"/>
                </a:cubicBezTo>
                <a:lnTo>
                  <a:pt x="3155" y="5"/>
                </a:lnTo>
                <a:cubicBezTo>
                  <a:pt x="3153" y="5"/>
                  <a:pt x="3152" y="4"/>
                  <a:pt x="3152" y="3"/>
                </a:cubicBezTo>
                <a:cubicBezTo>
                  <a:pt x="3152" y="1"/>
                  <a:pt x="3153" y="0"/>
                  <a:pt x="3155" y="0"/>
                </a:cubicBezTo>
                <a:close/>
                <a:moveTo>
                  <a:pt x="3171" y="0"/>
                </a:moveTo>
                <a:lnTo>
                  <a:pt x="3176" y="0"/>
                </a:lnTo>
                <a:cubicBezTo>
                  <a:pt x="3177" y="0"/>
                  <a:pt x="3179" y="1"/>
                  <a:pt x="3179" y="3"/>
                </a:cubicBezTo>
                <a:cubicBezTo>
                  <a:pt x="3179" y="4"/>
                  <a:pt x="3177" y="5"/>
                  <a:pt x="3176" y="5"/>
                </a:cubicBezTo>
                <a:lnTo>
                  <a:pt x="3171" y="5"/>
                </a:lnTo>
                <a:cubicBezTo>
                  <a:pt x="3169" y="5"/>
                  <a:pt x="3168" y="4"/>
                  <a:pt x="3168" y="3"/>
                </a:cubicBezTo>
                <a:cubicBezTo>
                  <a:pt x="3168" y="1"/>
                  <a:pt x="3169" y="0"/>
                  <a:pt x="3171" y="0"/>
                </a:cubicBezTo>
                <a:close/>
                <a:moveTo>
                  <a:pt x="3187" y="0"/>
                </a:moveTo>
                <a:lnTo>
                  <a:pt x="3192" y="0"/>
                </a:lnTo>
                <a:cubicBezTo>
                  <a:pt x="3193" y="0"/>
                  <a:pt x="3195" y="1"/>
                  <a:pt x="3195" y="3"/>
                </a:cubicBezTo>
                <a:cubicBezTo>
                  <a:pt x="3195" y="4"/>
                  <a:pt x="3193" y="5"/>
                  <a:pt x="3192" y="5"/>
                </a:cubicBezTo>
                <a:lnTo>
                  <a:pt x="3187" y="5"/>
                </a:lnTo>
                <a:cubicBezTo>
                  <a:pt x="3185" y="5"/>
                  <a:pt x="3184" y="4"/>
                  <a:pt x="3184" y="3"/>
                </a:cubicBezTo>
                <a:cubicBezTo>
                  <a:pt x="3184" y="1"/>
                  <a:pt x="3185" y="0"/>
                  <a:pt x="3187" y="0"/>
                </a:cubicBezTo>
                <a:close/>
                <a:moveTo>
                  <a:pt x="3203" y="0"/>
                </a:moveTo>
                <a:lnTo>
                  <a:pt x="3208" y="0"/>
                </a:lnTo>
                <a:cubicBezTo>
                  <a:pt x="3209" y="0"/>
                  <a:pt x="3211" y="1"/>
                  <a:pt x="3211" y="3"/>
                </a:cubicBezTo>
                <a:cubicBezTo>
                  <a:pt x="3211" y="4"/>
                  <a:pt x="3209" y="5"/>
                  <a:pt x="3208" y="5"/>
                </a:cubicBezTo>
                <a:lnTo>
                  <a:pt x="3203" y="5"/>
                </a:lnTo>
                <a:cubicBezTo>
                  <a:pt x="3201" y="5"/>
                  <a:pt x="3200" y="4"/>
                  <a:pt x="3200" y="3"/>
                </a:cubicBezTo>
                <a:cubicBezTo>
                  <a:pt x="3200" y="1"/>
                  <a:pt x="3201" y="0"/>
                  <a:pt x="3203" y="0"/>
                </a:cubicBezTo>
                <a:close/>
                <a:moveTo>
                  <a:pt x="3219" y="0"/>
                </a:moveTo>
                <a:lnTo>
                  <a:pt x="3224" y="0"/>
                </a:lnTo>
                <a:cubicBezTo>
                  <a:pt x="3225" y="0"/>
                  <a:pt x="3227" y="1"/>
                  <a:pt x="3227" y="3"/>
                </a:cubicBezTo>
                <a:cubicBezTo>
                  <a:pt x="3227" y="4"/>
                  <a:pt x="3225" y="5"/>
                  <a:pt x="3224" y="5"/>
                </a:cubicBezTo>
                <a:lnTo>
                  <a:pt x="3219" y="5"/>
                </a:lnTo>
                <a:cubicBezTo>
                  <a:pt x="3217" y="5"/>
                  <a:pt x="3216" y="4"/>
                  <a:pt x="3216" y="3"/>
                </a:cubicBezTo>
                <a:cubicBezTo>
                  <a:pt x="3216" y="1"/>
                  <a:pt x="3217" y="0"/>
                  <a:pt x="3219" y="0"/>
                </a:cubicBezTo>
                <a:close/>
                <a:moveTo>
                  <a:pt x="3235" y="0"/>
                </a:moveTo>
                <a:lnTo>
                  <a:pt x="3240" y="0"/>
                </a:lnTo>
                <a:cubicBezTo>
                  <a:pt x="3241" y="0"/>
                  <a:pt x="3243" y="1"/>
                  <a:pt x="3243" y="3"/>
                </a:cubicBezTo>
                <a:cubicBezTo>
                  <a:pt x="3243" y="4"/>
                  <a:pt x="3241" y="5"/>
                  <a:pt x="3240" y="5"/>
                </a:cubicBezTo>
                <a:lnTo>
                  <a:pt x="3235" y="5"/>
                </a:lnTo>
                <a:cubicBezTo>
                  <a:pt x="3233" y="5"/>
                  <a:pt x="3232" y="4"/>
                  <a:pt x="3232" y="3"/>
                </a:cubicBezTo>
                <a:cubicBezTo>
                  <a:pt x="3232" y="1"/>
                  <a:pt x="3233" y="0"/>
                  <a:pt x="3235" y="0"/>
                </a:cubicBezTo>
                <a:close/>
                <a:moveTo>
                  <a:pt x="3251" y="0"/>
                </a:moveTo>
                <a:lnTo>
                  <a:pt x="3256" y="0"/>
                </a:lnTo>
                <a:cubicBezTo>
                  <a:pt x="3257" y="0"/>
                  <a:pt x="3259" y="1"/>
                  <a:pt x="3259" y="3"/>
                </a:cubicBezTo>
                <a:cubicBezTo>
                  <a:pt x="3259" y="4"/>
                  <a:pt x="3257" y="5"/>
                  <a:pt x="3256" y="5"/>
                </a:cubicBezTo>
                <a:lnTo>
                  <a:pt x="3251" y="5"/>
                </a:lnTo>
                <a:cubicBezTo>
                  <a:pt x="3249" y="5"/>
                  <a:pt x="3248" y="4"/>
                  <a:pt x="3248" y="3"/>
                </a:cubicBezTo>
                <a:cubicBezTo>
                  <a:pt x="3248" y="1"/>
                  <a:pt x="3249" y="0"/>
                  <a:pt x="3251" y="0"/>
                </a:cubicBezTo>
                <a:close/>
                <a:moveTo>
                  <a:pt x="3267" y="0"/>
                </a:moveTo>
                <a:lnTo>
                  <a:pt x="3272" y="0"/>
                </a:lnTo>
                <a:cubicBezTo>
                  <a:pt x="3273" y="0"/>
                  <a:pt x="3275" y="1"/>
                  <a:pt x="3275" y="3"/>
                </a:cubicBezTo>
                <a:cubicBezTo>
                  <a:pt x="3275" y="4"/>
                  <a:pt x="3273" y="5"/>
                  <a:pt x="3272" y="5"/>
                </a:cubicBezTo>
                <a:lnTo>
                  <a:pt x="3267" y="5"/>
                </a:lnTo>
                <a:cubicBezTo>
                  <a:pt x="3265" y="5"/>
                  <a:pt x="3264" y="4"/>
                  <a:pt x="3264" y="3"/>
                </a:cubicBezTo>
                <a:cubicBezTo>
                  <a:pt x="3264" y="1"/>
                  <a:pt x="3265" y="0"/>
                  <a:pt x="3267" y="0"/>
                </a:cubicBezTo>
                <a:close/>
                <a:moveTo>
                  <a:pt x="3283" y="0"/>
                </a:moveTo>
                <a:lnTo>
                  <a:pt x="3288" y="0"/>
                </a:lnTo>
                <a:cubicBezTo>
                  <a:pt x="3289" y="0"/>
                  <a:pt x="3291" y="1"/>
                  <a:pt x="3291" y="3"/>
                </a:cubicBezTo>
                <a:cubicBezTo>
                  <a:pt x="3291" y="4"/>
                  <a:pt x="3289" y="5"/>
                  <a:pt x="3288" y="5"/>
                </a:cubicBezTo>
                <a:lnTo>
                  <a:pt x="3283" y="5"/>
                </a:lnTo>
                <a:cubicBezTo>
                  <a:pt x="3281" y="5"/>
                  <a:pt x="3280" y="4"/>
                  <a:pt x="3280" y="3"/>
                </a:cubicBezTo>
                <a:cubicBezTo>
                  <a:pt x="3280" y="1"/>
                  <a:pt x="3281" y="0"/>
                  <a:pt x="3283" y="0"/>
                </a:cubicBezTo>
                <a:close/>
                <a:moveTo>
                  <a:pt x="3299" y="0"/>
                </a:moveTo>
                <a:lnTo>
                  <a:pt x="3304" y="0"/>
                </a:lnTo>
                <a:cubicBezTo>
                  <a:pt x="3305" y="0"/>
                  <a:pt x="3307" y="1"/>
                  <a:pt x="3307" y="3"/>
                </a:cubicBezTo>
                <a:cubicBezTo>
                  <a:pt x="3307" y="4"/>
                  <a:pt x="3305" y="5"/>
                  <a:pt x="3304" y="5"/>
                </a:cubicBezTo>
                <a:lnTo>
                  <a:pt x="3299" y="5"/>
                </a:lnTo>
                <a:cubicBezTo>
                  <a:pt x="3297" y="5"/>
                  <a:pt x="3296" y="4"/>
                  <a:pt x="3296" y="3"/>
                </a:cubicBezTo>
                <a:cubicBezTo>
                  <a:pt x="3296" y="1"/>
                  <a:pt x="3297" y="0"/>
                  <a:pt x="3299" y="0"/>
                </a:cubicBezTo>
                <a:close/>
                <a:moveTo>
                  <a:pt x="3315" y="0"/>
                </a:moveTo>
                <a:lnTo>
                  <a:pt x="3320" y="0"/>
                </a:lnTo>
                <a:cubicBezTo>
                  <a:pt x="3321" y="0"/>
                  <a:pt x="3323" y="1"/>
                  <a:pt x="3323" y="3"/>
                </a:cubicBezTo>
                <a:cubicBezTo>
                  <a:pt x="3323" y="4"/>
                  <a:pt x="3321" y="5"/>
                  <a:pt x="3320" y="5"/>
                </a:cubicBezTo>
                <a:lnTo>
                  <a:pt x="3315" y="5"/>
                </a:lnTo>
                <a:cubicBezTo>
                  <a:pt x="3313" y="5"/>
                  <a:pt x="3312" y="4"/>
                  <a:pt x="3312" y="3"/>
                </a:cubicBezTo>
                <a:cubicBezTo>
                  <a:pt x="3312" y="1"/>
                  <a:pt x="3313" y="0"/>
                  <a:pt x="3315" y="0"/>
                </a:cubicBezTo>
                <a:close/>
                <a:moveTo>
                  <a:pt x="3331" y="0"/>
                </a:moveTo>
                <a:lnTo>
                  <a:pt x="3336" y="0"/>
                </a:lnTo>
                <a:cubicBezTo>
                  <a:pt x="3337" y="0"/>
                  <a:pt x="3339" y="1"/>
                  <a:pt x="3339" y="3"/>
                </a:cubicBezTo>
                <a:cubicBezTo>
                  <a:pt x="3339" y="4"/>
                  <a:pt x="3337" y="5"/>
                  <a:pt x="3336" y="5"/>
                </a:cubicBezTo>
                <a:lnTo>
                  <a:pt x="3331" y="5"/>
                </a:lnTo>
                <a:cubicBezTo>
                  <a:pt x="3329" y="5"/>
                  <a:pt x="3328" y="4"/>
                  <a:pt x="3328" y="3"/>
                </a:cubicBezTo>
                <a:cubicBezTo>
                  <a:pt x="3328" y="1"/>
                  <a:pt x="3329" y="0"/>
                  <a:pt x="3331" y="0"/>
                </a:cubicBezTo>
                <a:close/>
                <a:moveTo>
                  <a:pt x="3347" y="0"/>
                </a:moveTo>
                <a:lnTo>
                  <a:pt x="3352" y="0"/>
                </a:lnTo>
                <a:cubicBezTo>
                  <a:pt x="3353" y="0"/>
                  <a:pt x="3355" y="1"/>
                  <a:pt x="3355" y="3"/>
                </a:cubicBezTo>
                <a:cubicBezTo>
                  <a:pt x="3355" y="4"/>
                  <a:pt x="3353" y="5"/>
                  <a:pt x="3352" y="5"/>
                </a:cubicBezTo>
                <a:lnTo>
                  <a:pt x="3347" y="5"/>
                </a:lnTo>
                <a:cubicBezTo>
                  <a:pt x="3345" y="5"/>
                  <a:pt x="3344" y="4"/>
                  <a:pt x="3344" y="3"/>
                </a:cubicBezTo>
                <a:cubicBezTo>
                  <a:pt x="3344" y="1"/>
                  <a:pt x="3345" y="0"/>
                  <a:pt x="3347" y="0"/>
                </a:cubicBezTo>
                <a:close/>
                <a:moveTo>
                  <a:pt x="3363" y="0"/>
                </a:moveTo>
                <a:lnTo>
                  <a:pt x="3368" y="0"/>
                </a:lnTo>
                <a:cubicBezTo>
                  <a:pt x="3369" y="0"/>
                  <a:pt x="3371" y="1"/>
                  <a:pt x="3371" y="3"/>
                </a:cubicBezTo>
                <a:cubicBezTo>
                  <a:pt x="3371" y="4"/>
                  <a:pt x="3369" y="5"/>
                  <a:pt x="3368" y="5"/>
                </a:cubicBezTo>
                <a:lnTo>
                  <a:pt x="3363" y="5"/>
                </a:lnTo>
                <a:cubicBezTo>
                  <a:pt x="3361" y="5"/>
                  <a:pt x="3360" y="4"/>
                  <a:pt x="3360" y="3"/>
                </a:cubicBezTo>
                <a:cubicBezTo>
                  <a:pt x="3360" y="1"/>
                  <a:pt x="3361" y="0"/>
                  <a:pt x="3363" y="0"/>
                </a:cubicBezTo>
                <a:close/>
                <a:moveTo>
                  <a:pt x="3379" y="0"/>
                </a:moveTo>
                <a:lnTo>
                  <a:pt x="3384" y="0"/>
                </a:lnTo>
                <a:cubicBezTo>
                  <a:pt x="3385" y="0"/>
                  <a:pt x="3387" y="1"/>
                  <a:pt x="3387" y="3"/>
                </a:cubicBezTo>
                <a:cubicBezTo>
                  <a:pt x="3387" y="4"/>
                  <a:pt x="3385" y="5"/>
                  <a:pt x="3384" y="5"/>
                </a:cubicBezTo>
                <a:lnTo>
                  <a:pt x="3379" y="5"/>
                </a:lnTo>
                <a:cubicBezTo>
                  <a:pt x="3377" y="5"/>
                  <a:pt x="3376" y="4"/>
                  <a:pt x="3376" y="3"/>
                </a:cubicBezTo>
                <a:cubicBezTo>
                  <a:pt x="3376" y="1"/>
                  <a:pt x="3377" y="0"/>
                  <a:pt x="3379" y="0"/>
                </a:cubicBezTo>
                <a:close/>
                <a:moveTo>
                  <a:pt x="3395" y="0"/>
                </a:moveTo>
                <a:lnTo>
                  <a:pt x="3400" y="0"/>
                </a:lnTo>
                <a:cubicBezTo>
                  <a:pt x="3401" y="0"/>
                  <a:pt x="3403" y="1"/>
                  <a:pt x="3403" y="3"/>
                </a:cubicBezTo>
                <a:cubicBezTo>
                  <a:pt x="3403" y="4"/>
                  <a:pt x="3401" y="5"/>
                  <a:pt x="3400" y="5"/>
                </a:cubicBezTo>
                <a:lnTo>
                  <a:pt x="3395" y="5"/>
                </a:lnTo>
                <a:cubicBezTo>
                  <a:pt x="3393" y="5"/>
                  <a:pt x="3392" y="4"/>
                  <a:pt x="3392" y="3"/>
                </a:cubicBezTo>
                <a:cubicBezTo>
                  <a:pt x="3392" y="1"/>
                  <a:pt x="3393" y="0"/>
                  <a:pt x="3395" y="0"/>
                </a:cubicBezTo>
                <a:close/>
                <a:moveTo>
                  <a:pt x="3411" y="0"/>
                </a:moveTo>
                <a:lnTo>
                  <a:pt x="3416" y="0"/>
                </a:lnTo>
                <a:cubicBezTo>
                  <a:pt x="3417" y="0"/>
                  <a:pt x="3419" y="1"/>
                  <a:pt x="3419" y="3"/>
                </a:cubicBezTo>
                <a:cubicBezTo>
                  <a:pt x="3419" y="4"/>
                  <a:pt x="3417" y="5"/>
                  <a:pt x="3416" y="5"/>
                </a:cubicBezTo>
                <a:lnTo>
                  <a:pt x="3411" y="5"/>
                </a:lnTo>
                <a:cubicBezTo>
                  <a:pt x="3409" y="5"/>
                  <a:pt x="3408" y="4"/>
                  <a:pt x="3408" y="3"/>
                </a:cubicBezTo>
                <a:cubicBezTo>
                  <a:pt x="3408" y="1"/>
                  <a:pt x="3409" y="0"/>
                  <a:pt x="3411" y="0"/>
                </a:cubicBezTo>
                <a:close/>
                <a:moveTo>
                  <a:pt x="3427" y="0"/>
                </a:moveTo>
                <a:lnTo>
                  <a:pt x="3432" y="0"/>
                </a:lnTo>
                <a:cubicBezTo>
                  <a:pt x="3433" y="0"/>
                  <a:pt x="3435" y="1"/>
                  <a:pt x="3435" y="3"/>
                </a:cubicBezTo>
                <a:cubicBezTo>
                  <a:pt x="3435" y="4"/>
                  <a:pt x="3433" y="5"/>
                  <a:pt x="3432" y="5"/>
                </a:cubicBezTo>
                <a:lnTo>
                  <a:pt x="3427" y="5"/>
                </a:lnTo>
                <a:cubicBezTo>
                  <a:pt x="3425" y="5"/>
                  <a:pt x="3424" y="4"/>
                  <a:pt x="3424" y="3"/>
                </a:cubicBezTo>
                <a:cubicBezTo>
                  <a:pt x="3424" y="1"/>
                  <a:pt x="3425" y="0"/>
                  <a:pt x="3427" y="0"/>
                </a:cubicBezTo>
                <a:close/>
                <a:moveTo>
                  <a:pt x="3443" y="0"/>
                </a:moveTo>
                <a:lnTo>
                  <a:pt x="3448" y="0"/>
                </a:lnTo>
                <a:cubicBezTo>
                  <a:pt x="3449" y="0"/>
                  <a:pt x="3451" y="1"/>
                  <a:pt x="3451" y="3"/>
                </a:cubicBezTo>
                <a:cubicBezTo>
                  <a:pt x="3451" y="4"/>
                  <a:pt x="3449" y="5"/>
                  <a:pt x="3448" y="5"/>
                </a:cubicBezTo>
                <a:lnTo>
                  <a:pt x="3443" y="5"/>
                </a:lnTo>
                <a:cubicBezTo>
                  <a:pt x="3441" y="5"/>
                  <a:pt x="3440" y="4"/>
                  <a:pt x="3440" y="3"/>
                </a:cubicBezTo>
                <a:cubicBezTo>
                  <a:pt x="3440" y="1"/>
                  <a:pt x="3441" y="0"/>
                  <a:pt x="3443" y="0"/>
                </a:cubicBezTo>
                <a:close/>
                <a:moveTo>
                  <a:pt x="3459" y="0"/>
                </a:moveTo>
                <a:lnTo>
                  <a:pt x="3464" y="0"/>
                </a:lnTo>
                <a:cubicBezTo>
                  <a:pt x="3465" y="0"/>
                  <a:pt x="3467" y="1"/>
                  <a:pt x="3467" y="3"/>
                </a:cubicBezTo>
                <a:cubicBezTo>
                  <a:pt x="3467" y="4"/>
                  <a:pt x="3465" y="5"/>
                  <a:pt x="3464" y="5"/>
                </a:cubicBezTo>
                <a:lnTo>
                  <a:pt x="3459" y="5"/>
                </a:lnTo>
                <a:cubicBezTo>
                  <a:pt x="3457" y="5"/>
                  <a:pt x="3456" y="4"/>
                  <a:pt x="3456" y="3"/>
                </a:cubicBezTo>
                <a:cubicBezTo>
                  <a:pt x="3456" y="1"/>
                  <a:pt x="3457" y="0"/>
                  <a:pt x="3459" y="0"/>
                </a:cubicBezTo>
                <a:close/>
                <a:moveTo>
                  <a:pt x="3475" y="0"/>
                </a:moveTo>
                <a:lnTo>
                  <a:pt x="3480" y="0"/>
                </a:lnTo>
                <a:cubicBezTo>
                  <a:pt x="3481" y="0"/>
                  <a:pt x="3483" y="1"/>
                  <a:pt x="3483" y="3"/>
                </a:cubicBezTo>
                <a:cubicBezTo>
                  <a:pt x="3483" y="4"/>
                  <a:pt x="3481" y="5"/>
                  <a:pt x="3480" y="5"/>
                </a:cubicBezTo>
                <a:lnTo>
                  <a:pt x="3475" y="5"/>
                </a:lnTo>
                <a:cubicBezTo>
                  <a:pt x="3473" y="5"/>
                  <a:pt x="3472" y="4"/>
                  <a:pt x="3472" y="3"/>
                </a:cubicBezTo>
                <a:cubicBezTo>
                  <a:pt x="3472" y="1"/>
                  <a:pt x="3473" y="0"/>
                  <a:pt x="3475" y="0"/>
                </a:cubicBezTo>
                <a:close/>
                <a:moveTo>
                  <a:pt x="3491" y="0"/>
                </a:moveTo>
                <a:lnTo>
                  <a:pt x="3496" y="0"/>
                </a:lnTo>
                <a:cubicBezTo>
                  <a:pt x="3497" y="0"/>
                  <a:pt x="3499" y="1"/>
                  <a:pt x="3499" y="3"/>
                </a:cubicBezTo>
                <a:cubicBezTo>
                  <a:pt x="3499" y="4"/>
                  <a:pt x="3497" y="5"/>
                  <a:pt x="3496" y="5"/>
                </a:cubicBezTo>
                <a:lnTo>
                  <a:pt x="3491" y="5"/>
                </a:lnTo>
                <a:cubicBezTo>
                  <a:pt x="3489" y="5"/>
                  <a:pt x="3488" y="4"/>
                  <a:pt x="3488" y="3"/>
                </a:cubicBezTo>
                <a:cubicBezTo>
                  <a:pt x="3488" y="1"/>
                  <a:pt x="3489" y="0"/>
                  <a:pt x="3491" y="0"/>
                </a:cubicBezTo>
                <a:close/>
                <a:moveTo>
                  <a:pt x="3507" y="0"/>
                </a:moveTo>
                <a:lnTo>
                  <a:pt x="3512" y="0"/>
                </a:lnTo>
                <a:cubicBezTo>
                  <a:pt x="3513" y="0"/>
                  <a:pt x="3515" y="1"/>
                  <a:pt x="3515" y="3"/>
                </a:cubicBezTo>
                <a:cubicBezTo>
                  <a:pt x="3515" y="4"/>
                  <a:pt x="3513" y="5"/>
                  <a:pt x="3512" y="5"/>
                </a:cubicBezTo>
                <a:lnTo>
                  <a:pt x="3507" y="5"/>
                </a:lnTo>
                <a:cubicBezTo>
                  <a:pt x="3505" y="5"/>
                  <a:pt x="3504" y="4"/>
                  <a:pt x="3504" y="3"/>
                </a:cubicBezTo>
                <a:cubicBezTo>
                  <a:pt x="3504" y="1"/>
                  <a:pt x="3505" y="0"/>
                  <a:pt x="3507" y="0"/>
                </a:cubicBezTo>
                <a:close/>
                <a:moveTo>
                  <a:pt x="3523" y="0"/>
                </a:moveTo>
                <a:lnTo>
                  <a:pt x="3528" y="0"/>
                </a:lnTo>
                <a:cubicBezTo>
                  <a:pt x="3529" y="0"/>
                  <a:pt x="3531" y="1"/>
                  <a:pt x="3531" y="3"/>
                </a:cubicBezTo>
                <a:cubicBezTo>
                  <a:pt x="3531" y="4"/>
                  <a:pt x="3529" y="5"/>
                  <a:pt x="3528" y="5"/>
                </a:cubicBezTo>
                <a:lnTo>
                  <a:pt x="3523" y="5"/>
                </a:lnTo>
                <a:cubicBezTo>
                  <a:pt x="3521" y="5"/>
                  <a:pt x="3520" y="4"/>
                  <a:pt x="3520" y="3"/>
                </a:cubicBezTo>
                <a:cubicBezTo>
                  <a:pt x="3520" y="1"/>
                  <a:pt x="3521" y="0"/>
                  <a:pt x="3523" y="0"/>
                </a:cubicBezTo>
                <a:close/>
                <a:moveTo>
                  <a:pt x="3539" y="0"/>
                </a:moveTo>
                <a:lnTo>
                  <a:pt x="3544" y="0"/>
                </a:lnTo>
                <a:cubicBezTo>
                  <a:pt x="3545" y="0"/>
                  <a:pt x="3547" y="1"/>
                  <a:pt x="3547" y="3"/>
                </a:cubicBezTo>
                <a:cubicBezTo>
                  <a:pt x="3547" y="4"/>
                  <a:pt x="3545" y="5"/>
                  <a:pt x="3544" y="5"/>
                </a:cubicBezTo>
                <a:lnTo>
                  <a:pt x="3539" y="5"/>
                </a:lnTo>
                <a:cubicBezTo>
                  <a:pt x="3537" y="5"/>
                  <a:pt x="3536" y="4"/>
                  <a:pt x="3536" y="3"/>
                </a:cubicBezTo>
                <a:cubicBezTo>
                  <a:pt x="3536" y="1"/>
                  <a:pt x="3537" y="0"/>
                  <a:pt x="3539" y="0"/>
                </a:cubicBezTo>
                <a:close/>
                <a:moveTo>
                  <a:pt x="3555" y="0"/>
                </a:moveTo>
                <a:lnTo>
                  <a:pt x="3560" y="0"/>
                </a:lnTo>
                <a:cubicBezTo>
                  <a:pt x="3561" y="0"/>
                  <a:pt x="3563" y="1"/>
                  <a:pt x="3563" y="3"/>
                </a:cubicBezTo>
                <a:cubicBezTo>
                  <a:pt x="3563" y="4"/>
                  <a:pt x="3561" y="5"/>
                  <a:pt x="3560" y="5"/>
                </a:cubicBezTo>
                <a:lnTo>
                  <a:pt x="3555" y="5"/>
                </a:lnTo>
                <a:cubicBezTo>
                  <a:pt x="3553" y="5"/>
                  <a:pt x="3552" y="4"/>
                  <a:pt x="3552" y="3"/>
                </a:cubicBezTo>
                <a:cubicBezTo>
                  <a:pt x="3552" y="1"/>
                  <a:pt x="3553" y="0"/>
                  <a:pt x="3555" y="0"/>
                </a:cubicBezTo>
                <a:close/>
                <a:moveTo>
                  <a:pt x="3571" y="0"/>
                </a:moveTo>
                <a:lnTo>
                  <a:pt x="3576" y="0"/>
                </a:lnTo>
                <a:cubicBezTo>
                  <a:pt x="3577" y="0"/>
                  <a:pt x="3579" y="1"/>
                  <a:pt x="3579" y="3"/>
                </a:cubicBezTo>
                <a:cubicBezTo>
                  <a:pt x="3579" y="4"/>
                  <a:pt x="3577" y="5"/>
                  <a:pt x="3576" y="5"/>
                </a:cubicBezTo>
                <a:lnTo>
                  <a:pt x="3571" y="5"/>
                </a:lnTo>
                <a:cubicBezTo>
                  <a:pt x="3569" y="5"/>
                  <a:pt x="3568" y="4"/>
                  <a:pt x="3568" y="3"/>
                </a:cubicBezTo>
                <a:cubicBezTo>
                  <a:pt x="3568" y="1"/>
                  <a:pt x="3569" y="0"/>
                  <a:pt x="3571" y="0"/>
                </a:cubicBezTo>
                <a:close/>
                <a:moveTo>
                  <a:pt x="3587" y="0"/>
                </a:moveTo>
                <a:lnTo>
                  <a:pt x="3592" y="0"/>
                </a:lnTo>
                <a:cubicBezTo>
                  <a:pt x="3593" y="0"/>
                  <a:pt x="3595" y="1"/>
                  <a:pt x="3595" y="3"/>
                </a:cubicBezTo>
                <a:cubicBezTo>
                  <a:pt x="3595" y="4"/>
                  <a:pt x="3593" y="5"/>
                  <a:pt x="3592" y="5"/>
                </a:cubicBezTo>
                <a:lnTo>
                  <a:pt x="3587" y="5"/>
                </a:lnTo>
                <a:cubicBezTo>
                  <a:pt x="3585" y="5"/>
                  <a:pt x="3584" y="4"/>
                  <a:pt x="3584" y="3"/>
                </a:cubicBezTo>
                <a:cubicBezTo>
                  <a:pt x="3584" y="1"/>
                  <a:pt x="3585" y="0"/>
                  <a:pt x="3587" y="0"/>
                </a:cubicBezTo>
                <a:close/>
                <a:moveTo>
                  <a:pt x="3603" y="0"/>
                </a:moveTo>
                <a:lnTo>
                  <a:pt x="3608" y="0"/>
                </a:lnTo>
                <a:cubicBezTo>
                  <a:pt x="3609" y="0"/>
                  <a:pt x="3611" y="1"/>
                  <a:pt x="3611" y="3"/>
                </a:cubicBezTo>
                <a:cubicBezTo>
                  <a:pt x="3611" y="4"/>
                  <a:pt x="3609" y="5"/>
                  <a:pt x="3608" y="5"/>
                </a:cubicBezTo>
                <a:lnTo>
                  <a:pt x="3603" y="5"/>
                </a:lnTo>
                <a:cubicBezTo>
                  <a:pt x="3601" y="5"/>
                  <a:pt x="3600" y="4"/>
                  <a:pt x="3600" y="3"/>
                </a:cubicBezTo>
                <a:cubicBezTo>
                  <a:pt x="3600" y="1"/>
                  <a:pt x="3601" y="0"/>
                  <a:pt x="3603" y="0"/>
                </a:cubicBezTo>
                <a:close/>
                <a:moveTo>
                  <a:pt x="3619" y="0"/>
                </a:moveTo>
                <a:lnTo>
                  <a:pt x="3624" y="0"/>
                </a:lnTo>
                <a:cubicBezTo>
                  <a:pt x="3625" y="0"/>
                  <a:pt x="3627" y="1"/>
                  <a:pt x="3627" y="3"/>
                </a:cubicBezTo>
                <a:cubicBezTo>
                  <a:pt x="3627" y="4"/>
                  <a:pt x="3625" y="5"/>
                  <a:pt x="3624" y="5"/>
                </a:cubicBezTo>
                <a:lnTo>
                  <a:pt x="3619" y="5"/>
                </a:lnTo>
                <a:cubicBezTo>
                  <a:pt x="3617" y="5"/>
                  <a:pt x="3616" y="4"/>
                  <a:pt x="3616" y="3"/>
                </a:cubicBezTo>
                <a:cubicBezTo>
                  <a:pt x="3616" y="1"/>
                  <a:pt x="3617" y="0"/>
                  <a:pt x="3619" y="0"/>
                </a:cubicBezTo>
                <a:close/>
                <a:moveTo>
                  <a:pt x="3635" y="0"/>
                </a:moveTo>
                <a:lnTo>
                  <a:pt x="3640" y="0"/>
                </a:lnTo>
                <a:cubicBezTo>
                  <a:pt x="3641" y="0"/>
                  <a:pt x="3643" y="1"/>
                  <a:pt x="3643" y="3"/>
                </a:cubicBezTo>
                <a:cubicBezTo>
                  <a:pt x="3643" y="4"/>
                  <a:pt x="3641" y="5"/>
                  <a:pt x="3640" y="5"/>
                </a:cubicBezTo>
                <a:lnTo>
                  <a:pt x="3635" y="5"/>
                </a:lnTo>
                <a:cubicBezTo>
                  <a:pt x="3633" y="5"/>
                  <a:pt x="3632" y="4"/>
                  <a:pt x="3632" y="3"/>
                </a:cubicBezTo>
                <a:cubicBezTo>
                  <a:pt x="3632" y="1"/>
                  <a:pt x="3633" y="0"/>
                  <a:pt x="3635" y="0"/>
                </a:cubicBezTo>
                <a:close/>
                <a:moveTo>
                  <a:pt x="3651" y="0"/>
                </a:moveTo>
                <a:lnTo>
                  <a:pt x="3656" y="0"/>
                </a:lnTo>
                <a:cubicBezTo>
                  <a:pt x="3657" y="0"/>
                  <a:pt x="3659" y="1"/>
                  <a:pt x="3659" y="3"/>
                </a:cubicBezTo>
                <a:cubicBezTo>
                  <a:pt x="3659" y="4"/>
                  <a:pt x="3657" y="5"/>
                  <a:pt x="3656" y="5"/>
                </a:cubicBezTo>
                <a:lnTo>
                  <a:pt x="3651" y="5"/>
                </a:lnTo>
                <a:cubicBezTo>
                  <a:pt x="3649" y="5"/>
                  <a:pt x="3648" y="4"/>
                  <a:pt x="3648" y="3"/>
                </a:cubicBezTo>
                <a:cubicBezTo>
                  <a:pt x="3648" y="1"/>
                  <a:pt x="3649" y="0"/>
                  <a:pt x="3651" y="0"/>
                </a:cubicBezTo>
                <a:close/>
                <a:moveTo>
                  <a:pt x="3667" y="0"/>
                </a:moveTo>
                <a:lnTo>
                  <a:pt x="3672" y="0"/>
                </a:lnTo>
                <a:cubicBezTo>
                  <a:pt x="3673" y="0"/>
                  <a:pt x="3675" y="1"/>
                  <a:pt x="3675" y="3"/>
                </a:cubicBezTo>
                <a:cubicBezTo>
                  <a:pt x="3675" y="4"/>
                  <a:pt x="3673" y="5"/>
                  <a:pt x="3672" y="5"/>
                </a:cubicBezTo>
                <a:lnTo>
                  <a:pt x="3667" y="5"/>
                </a:lnTo>
                <a:cubicBezTo>
                  <a:pt x="3665" y="5"/>
                  <a:pt x="3664" y="4"/>
                  <a:pt x="3664" y="3"/>
                </a:cubicBezTo>
                <a:cubicBezTo>
                  <a:pt x="3664" y="1"/>
                  <a:pt x="3665" y="0"/>
                  <a:pt x="3667" y="0"/>
                </a:cubicBezTo>
                <a:close/>
                <a:moveTo>
                  <a:pt x="3683" y="0"/>
                </a:moveTo>
                <a:lnTo>
                  <a:pt x="3688" y="0"/>
                </a:lnTo>
                <a:cubicBezTo>
                  <a:pt x="3689" y="0"/>
                  <a:pt x="3691" y="1"/>
                  <a:pt x="3691" y="3"/>
                </a:cubicBezTo>
                <a:cubicBezTo>
                  <a:pt x="3691" y="4"/>
                  <a:pt x="3689" y="5"/>
                  <a:pt x="3688" y="5"/>
                </a:cubicBezTo>
                <a:lnTo>
                  <a:pt x="3683" y="5"/>
                </a:lnTo>
                <a:cubicBezTo>
                  <a:pt x="3681" y="5"/>
                  <a:pt x="3680" y="4"/>
                  <a:pt x="3680" y="3"/>
                </a:cubicBezTo>
                <a:cubicBezTo>
                  <a:pt x="3680" y="1"/>
                  <a:pt x="3681" y="0"/>
                  <a:pt x="3683" y="0"/>
                </a:cubicBezTo>
                <a:close/>
                <a:moveTo>
                  <a:pt x="3699" y="0"/>
                </a:moveTo>
                <a:lnTo>
                  <a:pt x="3704" y="0"/>
                </a:lnTo>
                <a:cubicBezTo>
                  <a:pt x="3705" y="0"/>
                  <a:pt x="3707" y="1"/>
                  <a:pt x="3707" y="3"/>
                </a:cubicBezTo>
                <a:cubicBezTo>
                  <a:pt x="3707" y="4"/>
                  <a:pt x="3705" y="5"/>
                  <a:pt x="3704" y="5"/>
                </a:cubicBezTo>
                <a:lnTo>
                  <a:pt x="3699" y="5"/>
                </a:lnTo>
                <a:cubicBezTo>
                  <a:pt x="3697" y="5"/>
                  <a:pt x="3696" y="4"/>
                  <a:pt x="3696" y="3"/>
                </a:cubicBezTo>
                <a:cubicBezTo>
                  <a:pt x="3696" y="1"/>
                  <a:pt x="3697" y="0"/>
                  <a:pt x="3699" y="0"/>
                </a:cubicBezTo>
                <a:close/>
                <a:moveTo>
                  <a:pt x="3715" y="0"/>
                </a:moveTo>
                <a:lnTo>
                  <a:pt x="3720" y="0"/>
                </a:lnTo>
                <a:cubicBezTo>
                  <a:pt x="3721" y="0"/>
                  <a:pt x="3723" y="1"/>
                  <a:pt x="3723" y="3"/>
                </a:cubicBezTo>
                <a:cubicBezTo>
                  <a:pt x="3723" y="4"/>
                  <a:pt x="3721" y="5"/>
                  <a:pt x="3720" y="5"/>
                </a:cubicBezTo>
                <a:lnTo>
                  <a:pt x="3715" y="5"/>
                </a:lnTo>
                <a:cubicBezTo>
                  <a:pt x="3713" y="5"/>
                  <a:pt x="3712" y="4"/>
                  <a:pt x="3712" y="3"/>
                </a:cubicBezTo>
                <a:cubicBezTo>
                  <a:pt x="3712" y="1"/>
                  <a:pt x="3713" y="0"/>
                  <a:pt x="3715" y="0"/>
                </a:cubicBezTo>
                <a:close/>
                <a:moveTo>
                  <a:pt x="3731" y="0"/>
                </a:moveTo>
                <a:lnTo>
                  <a:pt x="3736" y="0"/>
                </a:lnTo>
                <a:cubicBezTo>
                  <a:pt x="3737" y="0"/>
                  <a:pt x="3739" y="1"/>
                  <a:pt x="3739" y="3"/>
                </a:cubicBezTo>
                <a:cubicBezTo>
                  <a:pt x="3739" y="4"/>
                  <a:pt x="3737" y="5"/>
                  <a:pt x="3736" y="5"/>
                </a:cubicBezTo>
                <a:lnTo>
                  <a:pt x="3731" y="5"/>
                </a:lnTo>
                <a:cubicBezTo>
                  <a:pt x="3729" y="5"/>
                  <a:pt x="3728" y="4"/>
                  <a:pt x="3728" y="3"/>
                </a:cubicBezTo>
                <a:cubicBezTo>
                  <a:pt x="3728" y="1"/>
                  <a:pt x="3729" y="0"/>
                  <a:pt x="3731" y="0"/>
                </a:cubicBezTo>
                <a:close/>
                <a:moveTo>
                  <a:pt x="3747" y="0"/>
                </a:moveTo>
                <a:lnTo>
                  <a:pt x="3752" y="0"/>
                </a:lnTo>
                <a:cubicBezTo>
                  <a:pt x="3753" y="0"/>
                  <a:pt x="3755" y="1"/>
                  <a:pt x="3755" y="3"/>
                </a:cubicBezTo>
                <a:cubicBezTo>
                  <a:pt x="3755" y="4"/>
                  <a:pt x="3753" y="5"/>
                  <a:pt x="3752" y="5"/>
                </a:cubicBezTo>
                <a:lnTo>
                  <a:pt x="3747" y="5"/>
                </a:lnTo>
                <a:cubicBezTo>
                  <a:pt x="3745" y="5"/>
                  <a:pt x="3744" y="4"/>
                  <a:pt x="3744" y="3"/>
                </a:cubicBezTo>
                <a:cubicBezTo>
                  <a:pt x="3744" y="1"/>
                  <a:pt x="3745" y="0"/>
                  <a:pt x="3747" y="0"/>
                </a:cubicBezTo>
                <a:close/>
                <a:moveTo>
                  <a:pt x="3763" y="0"/>
                </a:moveTo>
                <a:lnTo>
                  <a:pt x="3768" y="0"/>
                </a:lnTo>
                <a:cubicBezTo>
                  <a:pt x="3769" y="0"/>
                  <a:pt x="3771" y="1"/>
                  <a:pt x="3771" y="3"/>
                </a:cubicBezTo>
                <a:cubicBezTo>
                  <a:pt x="3771" y="4"/>
                  <a:pt x="3769" y="5"/>
                  <a:pt x="3768" y="5"/>
                </a:cubicBezTo>
                <a:lnTo>
                  <a:pt x="3763" y="5"/>
                </a:lnTo>
                <a:cubicBezTo>
                  <a:pt x="3761" y="5"/>
                  <a:pt x="3760" y="4"/>
                  <a:pt x="3760" y="3"/>
                </a:cubicBezTo>
                <a:cubicBezTo>
                  <a:pt x="3760" y="1"/>
                  <a:pt x="3761" y="0"/>
                  <a:pt x="3763" y="0"/>
                </a:cubicBezTo>
                <a:close/>
                <a:moveTo>
                  <a:pt x="3779" y="0"/>
                </a:moveTo>
                <a:lnTo>
                  <a:pt x="3784" y="0"/>
                </a:lnTo>
                <a:cubicBezTo>
                  <a:pt x="3785" y="0"/>
                  <a:pt x="3787" y="1"/>
                  <a:pt x="3787" y="3"/>
                </a:cubicBezTo>
                <a:cubicBezTo>
                  <a:pt x="3787" y="4"/>
                  <a:pt x="3785" y="5"/>
                  <a:pt x="3784" y="5"/>
                </a:cubicBezTo>
                <a:lnTo>
                  <a:pt x="3779" y="5"/>
                </a:lnTo>
                <a:cubicBezTo>
                  <a:pt x="3777" y="5"/>
                  <a:pt x="3776" y="4"/>
                  <a:pt x="3776" y="3"/>
                </a:cubicBezTo>
                <a:cubicBezTo>
                  <a:pt x="3776" y="1"/>
                  <a:pt x="3777" y="0"/>
                  <a:pt x="3779" y="0"/>
                </a:cubicBezTo>
                <a:close/>
                <a:moveTo>
                  <a:pt x="3795" y="0"/>
                </a:moveTo>
                <a:lnTo>
                  <a:pt x="3800" y="0"/>
                </a:lnTo>
                <a:cubicBezTo>
                  <a:pt x="3801" y="0"/>
                  <a:pt x="3803" y="1"/>
                  <a:pt x="3803" y="3"/>
                </a:cubicBezTo>
                <a:cubicBezTo>
                  <a:pt x="3803" y="4"/>
                  <a:pt x="3801" y="5"/>
                  <a:pt x="3800" y="5"/>
                </a:cubicBezTo>
                <a:lnTo>
                  <a:pt x="3795" y="5"/>
                </a:lnTo>
                <a:cubicBezTo>
                  <a:pt x="3793" y="5"/>
                  <a:pt x="3792" y="4"/>
                  <a:pt x="3792" y="3"/>
                </a:cubicBezTo>
                <a:cubicBezTo>
                  <a:pt x="3792" y="1"/>
                  <a:pt x="3793" y="0"/>
                  <a:pt x="3795" y="0"/>
                </a:cubicBezTo>
                <a:close/>
                <a:moveTo>
                  <a:pt x="3811" y="0"/>
                </a:moveTo>
                <a:lnTo>
                  <a:pt x="3816" y="0"/>
                </a:lnTo>
                <a:cubicBezTo>
                  <a:pt x="3817" y="0"/>
                  <a:pt x="3819" y="1"/>
                  <a:pt x="3819" y="3"/>
                </a:cubicBezTo>
                <a:cubicBezTo>
                  <a:pt x="3819" y="4"/>
                  <a:pt x="3817" y="5"/>
                  <a:pt x="3816" y="5"/>
                </a:cubicBezTo>
                <a:lnTo>
                  <a:pt x="3811" y="5"/>
                </a:lnTo>
                <a:cubicBezTo>
                  <a:pt x="3809" y="5"/>
                  <a:pt x="3808" y="4"/>
                  <a:pt x="3808" y="3"/>
                </a:cubicBezTo>
                <a:cubicBezTo>
                  <a:pt x="3808" y="1"/>
                  <a:pt x="3809" y="0"/>
                  <a:pt x="3811" y="0"/>
                </a:cubicBezTo>
                <a:close/>
                <a:moveTo>
                  <a:pt x="3827" y="0"/>
                </a:moveTo>
                <a:lnTo>
                  <a:pt x="3832" y="0"/>
                </a:lnTo>
                <a:cubicBezTo>
                  <a:pt x="3833" y="0"/>
                  <a:pt x="3835" y="1"/>
                  <a:pt x="3835" y="3"/>
                </a:cubicBezTo>
                <a:cubicBezTo>
                  <a:pt x="3835" y="4"/>
                  <a:pt x="3833" y="5"/>
                  <a:pt x="3832" y="5"/>
                </a:cubicBezTo>
                <a:lnTo>
                  <a:pt x="3827" y="5"/>
                </a:lnTo>
                <a:cubicBezTo>
                  <a:pt x="3825" y="5"/>
                  <a:pt x="3824" y="4"/>
                  <a:pt x="3824" y="3"/>
                </a:cubicBezTo>
                <a:cubicBezTo>
                  <a:pt x="3824" y="1"/>
                  <a:pt x="3825" y="0"/>
                  <a:pt x="3827" y="0"/>
                </a:cubicBezTo>
                <a:close/>
                <a:moveTo>
                  <a:pt x="3843" y="0"/>
                </a:moveTo>
                <a:lnTo>
                  <a:pt x="3848" y="0"/>
                </a:lnTo>
                <a:cubicBezTo>
                  <a:pt x="3849" y="0"/>
                  <a:pt x="3851" y="1"/>
                  <a:pt x="3851" y="3"/>
                </a:cubicBezTo>
                <a:cubicBezTo>
                  <a:pt x="3851" y="4"/>
                  <a:pt x="3849" y="5"/>
                  <a:pt x="3848" y="5"/>
                </a:cubicBezTo>
                <a:lnTo>
                  <a:pt x="3843" y="5"/>
                </a:lnTo>
                <a:cubicBezTo>
                  <a:pt x="3841" y="5"/>
                  <a:pt x="3840" y="4"/>
                  <a:pt x="3840" y="3"/>
                </a:cubicBezTo>
                <a:cubicBezTo>
                  <a:pt x="3840" y="1"/>
                  <a:pt x="3841" y="0"/>
                  <a:pt x="3843" y="0"/>
                </a:cubicBezTo>
                <a:close/>
                <a:moveTo>
                  <a:pt x="3859" y="0"/>
                </a:moveTo>
                <a:lnTo>
                  <a:pt x="3864" y="0"/>
                </a:lnTo>
                <a:cubicBezTo>
                  <a:pt x="3865" y="0"/>
                  <a:pt x="3867" y="1"/>
                  <a:pt x="3867" y="3"/>
                </a:cubicBezTo>
                <a:cubicBezTo>
                  <a:pt x="3867" y="4"/>
                  <a:pt x="3865" y="5"/>
                  <a:pt x="3864" y="5"/>
                </a:cubicBezTo>
                <a:lnTo>
                  <a:pt x="3859" y="5"/>
                </a:lnTo>
                <a:cubicBezTo>
                  <a:pt x="3857" y="5"/>
                  <a:pt x="3856" y="4"/>
                  <a:pt x="3856" y="3"/>
                </a:cubicBezTo>
                <a:cubicBezTo>
                  <a:pt x="3856" y="1"/>
                  <a:pt x="3857" y="0"/>
                  <a:pt x="3859" y="0"/>
                </a:cubicBezTo>
                <a:close/>
                <a:moveTo>
                  <a:pt x="3875" y="0"/>
                </a:moveTo>
                <a:lnTo>
                  <a:pt x="3880" y="0"/>
                </a:lnTo>
                <a:cubicBezTo>
                  <a:pt x="3881" y="0"/>
                  <a:pt x="3883" y="1"/>
                  <a:pt x="3883" y="3"/>
                </a:cubicBezTo>
                <a:cubicBezTo>
                  <a:pt x="3883" y="4"/>
                  <a:pt x="3881" y="5"/>
                  <a:pt x="3880" y="5"/>
                </a:cubicBezTo>
                <a:lnTo>
                  <a:pt x="3875" y="5"/>
                </a:lnTo>
                <a:cubicBezTo>
                  <a:pt x="3873" y="5"/>
                  <a:pt x="3872" y="4"/>
                  <a:pt x="3872" y="3"/>
                </a:cubicBezTo>
                <a:cubicBezTo>
                  <a:pt x="3872" y="1"/>
                  <a:pt x="3873" y="0"/>
                  <a:pt x="3875" y="0"/>
                </a:cubicBezTo>
                <a:close/>
                <a:moveTo>
                  <a:pt x="3891" y="0"/>
                </a:moveTo>
                <a:lnTo>
                  <a:pt x="3896" y="0"/>
                </a:lnTo>
                <a:cubicBezTo>
                  <a:pt x="3897" y="0"/>
                  <a:pt x="3899" y="1"/>
                  <a:pt x="3899" y="3"/>
                </a:cubicBezTo>
                <a:cubicBezTo>
                  <a:pt x="3899" y="4"/>
                  <a:pt x="3897" y="5"/>
                  <a:pt x="3896" y="5"/>
                </a:cubicBezTo>
                <a:lnTo>
                  <a:pt x="3891" y="5"/>
                </a:lnTo>
                <a:cubicBezTo>
                  <a:pt x="3889" y="5"/>
                  <a:pt x="3888" y="4"/>
                  <a:pt x="3888" y="3"/>
                </a:cubicBezTo>
                <a:cubicBezTo>
                  <a:pt x="3888" y="1"/>
                  <a:pt x="3889" y="0"/>
                  <a:pt x="3891" y="0"/>
                </a:cubicBezTo>
                <a:close/>
                <a:moveTo>
                  <a:pt x="3907" y="0"/>
                </a:moveTo>
                <a:lnTo>
                  <a:pt x="3912" y="0"/>
                </a:lnTo>
                <a:cubicBezTo>
                  <a:pt x="3913" y="0"/>
                  <a:pt x="3915" y="1"/>
                  <a:pt x="3915" y="3"/>
                </a:cubicBezTo>
                <a:cubicBezTo>
                  <a:pt x="3915" y="4"/>
                  <a:pt x="3913" y="5"/>
                  <a:pt x="3912" y="5"/>
                </a:cubicBezTo>
                <a:lnTo>
                  <a:pt x="3907" y="5"/>
                </a:lnTo>
                <a:cubicBezTo>
                  <a:pt x="3905" y="5"/>
                  <a:pt x="3904" y="4"/>
                  <a:pt x="3904" y="3"/>
                </a:cubicBezTo>
                <a:cubicBezTo>
                  <a:pt x="3904" y="1"/>
                  <a:pt x="3905" y="0"/>
                  <a:pt x="3907" y="0"/>
                </a:cubicBezTo>
                <a:close/>
                <a:moveTo>
                  <a:pt x="3923" y="0"/>
                </a:moveTo>
                <a:lnTo>
                  <a:pt x="3928" y="0"/>
                </a:lnTo>
                <a:cubicBezTo>
                  <a:pt x="3929" y="0"/>
                  <a:pt x="3931" y="1"/>
                  <a:pt x="3931" y="3"/>
                </a:cubicBezTo>
                <a:cubicBezTo>
                  <a:pt x="3931" y="4"/>
                  <a:pt x="3929" y="5"/>
                  <a:pt x="3928" y="5"/>
                </a:cubicBezTo>
                <a:lnTo>
                  <a:pt x="3923" y="5"/>
                </a:lnTo>
                <a:cubicBezTo>
                  <a:pt x="3921" y="5"/>
                  <a:pt x="3920" y="4"/>
                  <a:pt x="3920" y="3"/>
                </a:cubicBezTo>
                <a:cubicBezTo>
                  <a:pt x="3920" y="1"/>
                  <a:pt x="3921" y="0"/>
                  <a:pt x="3923" y="0"/>
                </a:cubicBezTo>
                <a:close/>
                <a:moveTo>
                  <a:pt x="3939" y="0"/>
                </a:moveTo>
                <a:lnTo>
                  <a:pt x="3944" y="0"/>
                </a:lnTo>
                <a:cubicBezTo>
                  <a:pt x="3945" y="0"/>
                  <a:pt x="3947" y="1"/>
                  <a:pt x="3947" y="3"/>
                </a:cubicBezTo>
                <a:cubicBezTo>
                  <a:pt x="3947" y="4"/>
                  <a:pt x="3945" y="5"/>
                  <a:pt x="3944" y="5"/>
                </a:cubicBezTo>
                <a:lnTo>
                  <a:pt x="3939" y="5"/>
                </a:lnTo>
                <a:cubicBezTo>
                  <a:pt x="3937" y="5"/>
                  <a:pt x="3936" y="4"/>
                  <a:pt x="3936" y="3"/>
                </a:cubicBezTo>
                <a:cubicBezTo>
                  <a:pt x="3936" y="1"/>
                  <a:pt x="3937" y="0"/>
                  <a:pt x="3939" y="0"/>
                </a:cubicBezTo>
                <a:close/>
                <a:moveTo>
                  <a:pt x="3955" y="0"/>
                </a:moveTo>
                <a:lnTo>
                  <a:pt x="3960" y="0"/>
                </a:lnTo>
                <a:cubicBezTo>
                  <a:pt x="3961" y="0"/>
                  <a:pt x="3963" y="1"/>
                  <a:pt x="3963" y="3"/>
                </a:cubicBezTo>
                <a:cubicBezTo>
                  <a:pt x="3963" y="4"/>
                  <a:pt x="3961" y="5"/>
                  <a:pt x="3960" y="5"/>
                </a:cubicBezTo>
                <a:lnTo>
                  <a:pt x="3955" y="5"/>
                </a:lnTo>
                <a:cubicBezTo>
                  <a:pt x="3953" y="5"/>
                  <a:pt x="3952" y="4"/>
                  <a:pt x="3952" y="3"/>
                </a:cubicBezTo>
                <a:cubicBezTo>
                  <a:pt x="3952" y="1"/>
                  <a:pt x="3953" y="0"/>
                  <a:pt x="3955" y="0"/>
                </a:cubicBezTo>
                <a:close/>
                <a:moveTo>
                  <a:pt x="3971" y="0"/>
                </a:moveTo>
                <a:lnTo>
                  <a:pt x="3976" y="0"/>
                </a:lnTo>
                <a:cubicBezTo>
                  <a:pt x="3977" y="0"/>
                  <a:pt x="3979" y="1"/>
                  <a:pt x="3979" y="3"/>
                </a:cubicBezTo>
                <a:cubicBezTo>
                  <a:pt x="3979" y="4"/>
                  <a:pt x="3977" y="5"/>
                  <a:pt x="3976" y="5"/>
                </a:cubicBezTo>
                <a:lnTo>
                  <a:pt x="3971" y="5"/>
                </a:lnTo>
                <a:cubicBezTo>
                  <a:pt x="3969" y="5"/>
                  <a:pt x="3968" y="4"/>
                  <a:pt x="3968" y="3"/>
                </a:cubicBezTo>
                <a:cubicBezTo>
                  <a:pt x="3968" y="1"/>
                  <a:pt x="3969" y="0"/>
                  <a:pt x="3971" y="0"/>
                </a:cubicBezTo>
                <a:close/>
                <a:moveTo>
                  <a:pt x="3987" y="0"/>
                </a:moveTo>
                <a:lnTo>
                  <a:pt x="3992" y="0"/>
                </a:lnTo>
                <a:cubicBezTo>
                  <a:pt x="3993" y="0"/>
                  <a:pt x="3995" y="1"/>
                  <a:pt x="3995" y="3"/>
                </a:cubicBezTo>
                <a:cubicBezTo>
                  <a:pt x="3995" y="4"/>
                  <a:pt x="3993" y="5"/>
                  <a:pt x="3992" y="5"/>
                </a:cubicBezTo>
                <a:lnTo>
                  <a:pt x="3987" y="5"/>
                </a:lnTo>
                <a:cubicBezTo>
                  <a:pt x="3985" y="5"/>
                  <a:pt x="3984" y="4"/>
                  <a:pt x="3984" y="3"/>
                </a:cubicBezTo>
                <a:cubicBezTo>
                  <a:pt x="3984" y="1"/>
                  <a:pt x="3985" y="0"/>
                  <a:pt x="3987" y="0"/>
                </a:cubicBezTo>
                <a:close/>
                <a:moveTo>
                  <a:pt x="4003" y="0"/>
                </a:moveTo>
                <a:lnTo>
                  <a:pt x="4008" y="0"/>
                </a:lnTo>
                <a:cubicBezTo>
                  <a:pt x="4009" y="0"/>
                  <a:pt x="4011" y="1"/>
                  <a:pt x="4011" y="3"/>
                </a:cubicBezTo>
                <a:cubicBezTo>
                  <a:pt x="4011" y="4"/>
                  <a:pt x="4009" y="5"/>
                  <a:pt x="4008" y="5"/>
                </a:cubicBezTo>
                <a:lnTo>
                  <a:pt x="4003" y="5"/>
                </a:lnTo>
                <a:cubicBezTo>
                  <a:pt x="4001" y="5"/>
                  <a:pt x="4000" y="4"/>
                  <a:pt x="4000" y="3"/>
                </a:cubicBezTo>
                <a:cubicBezTo>
                  <a:pt x="4000" y="1"/>
                  <a:pt x="4001" y="0"/>
                  <a:pt x="4003" y="0"/>
                </a:cubicBezTo>
                <a:close/>
                <a:moveTo>
                  <a:pt x="4019" y="0"/>
                </a:moveTo>
                <a:lnTo>
                  <a:pt x="4024" y="0"/>
                </a:lnTo>
                <a:cubicBezTo>
                  <a:pt x="4025" y="0"/>
                  <a:pt x="4027" y="1"/>
                  <a:pt x="4027" y="3"/>
                </a:cubicBezTo>
                <a:cubicBezTo>
                  <a:pt x="4027" y="4"/>
                  <a:pt x="4025" y="5"/>
                  <a:pt x="4024" y="5"/>
                </a:cubicBezTo>
                <a:lnTo>
                  <a:pt x="4019" y="5"/>
                </a:lnTo>
                <a:cubicBezTo>
                  <a:pt x="4017" y="5"/>
                  <a:pt x="4016" y="4"/>
                  <a:pt x="4016" y="3"/>
                </a:cubicBezTo>
                <a:cubicBezTo>
                  <a:pt x="4016" y="1"/>
                  <a:pt x="4017" y="0"/>
                  <a:pt x="4019" y="0"/>
                </a:cubicBezTo>
                <a:close/>
                <a:moveTo>
                  <a:pt x="4035" y="0"/>
                </a:moveTo>
                <a:lnTo>
                  <a:pt x="4040" y="0"/>
                </a:lnTo>
                <a:cubicBezTo>
                  <a:pt x="4041" y="0"/>
                  <a:pt x="4043" y="1"/>
                  <a:pt x="4043" y="3"/>
                </a:cubicBezTo>
                <a:cubicBezTo>
                  <a:pt x="4043" y="4"/>
                  <a:pt x="4041" y="5"/>
                  <a:pt x="4040" y="5"/>
                </a:cubicBezTo>
                <a:lnTo>
                  <a:pt x="4035" y="5"/>
                </a:lnTo>
                <a:cubicBezTo>
                  <a:pt x="4033" y="5"/>
                  <a:pt x="4032" y="4"/>
                  <a:pt x="4032" y="3"/>
                </a:cubicBezTo>
                <a:cubicBezTo>
                  <a:pt x="4032" y="1"/>
                  <a:pt x="4033" y="0"/>
                  <a:pt x="4035" y="0"/>
                </a:cubicBezTo>
                <a:close/>
                <a:moveTo>
                  <a:pt x="4051" y="0"/>
                </a:moveTo>
                <a:lnTo>
                  <a:pt x="4056" y="0"/>
                </a:lnTo>
                <a:cubicBezTo>
                  <a:pt x="4057" y="0"/>
                  <a:pt x="4059" y="1"/>
                  <a:pt x="4059" y="3"/>
                </a:cubicBezTo>
                <a:cubicBezTo>
                  <a:pt x="4059" y="4"/>
                  <a:pt x="4057" y="5"/>
                  <a:pt x="4056" y="5"/>
                </a:cubicBezTo>
                <a:lnTo>
                  <a:pt x="4051" y="5"/>
                </a:lnTo>
                <a:cubicBezTo>
                  <a:pt x="4049" y="5"/>
                  <a:pt x="4048" y="4"/>
                  <a:pt x="4048" y="3"/>
                </a:cubicBezTo>
                <a:cubicBezTo>
                  <a:pt x="4048" y="1"/>
                  <a:pt x="4049" y="0"/>
                  <a:pt x="4051" y="0"/>
                </a:cubicBezTo>
                <a:close/>
                <a:moveTo>
                  <a:pt x="4067" y="0"/>
                </a:moveTo>
                <a:lnTo>
                  <a:pt x="4072" y="0"/>
                </a:lnTo>
                <a:cubicBezTo>
                  <a:pt x="4073" y="0"/>
                  <a:pt x="4075" y="1"/>
                  <a:pt x="4075" y="3"/>
                </a:cubicBezTo>
                <a:cubicBezTo>
                  <a:pt x="4075" y="4"/>
                  <a:pt x="4073" y="5"/>
                  <a:pt x="4072" y="5"/>
                </a:cubicBezTo>
                <a:lnTo>
                  <a:pt x="4067" y="5"/>
                </a:lnTo>
                <a:cubicBezTo>
                  <a:pt x="4065" y="5"/>
                  <a:pt x="4064" y="4"/>
                  <a:pt x="4064" y="3"/>
                </a:cubicBezTo>
                <a:cubicBezTo>
                  <a:pt x="4064" y="1"/>
                  <a:pt x="4065" y="0"/>
                  <a:pt x="4067" y="0"/>
                </a:cubicBezTo>
                <a:close/>
                <a:moveTo>
                  <a:pt x="4083" y="0"/>
                </a:moveTo>
                <a:lnTo>
                  <a:pt x="4088" y="0"/>
                </a:lnTo>
                <a:cubicBezTo>
                  <a:pt x="4089" y="0"/>
                  <a:pt x="4091" y="1"/>
                  <a:pt x="4091" y="3"/>
                </a:cubicBezTo>
                <a:cubicBezTo>
                  <a:pt x="4091" y="4"/>
                  <a:pt x="4089" y="5"/>
                  <a:pt x="4088" y="5"/>
                </a:cubicBezTo>
                <a:lnTo>
                  <a:pt x="4083" y="5"/>
                </a:lnTo>
                <a:cubicBezTo>
                  <a:pt x="4081" y="5"/>
                  <a:pt x="4080" y="4"/>
                  <a:pt x="4080" y="3"/>
                </a:cubicBezTo>
                <a:cubicBezTo>
                  <a:pt x="4080" y="1"/>
                  <a:pt x="4081" y="0"/>
                  <a:pt x="4083" y="0"/>
                </a:cubicBezTo>
                <a:close/>
                <a:moveTo>
                  <a:pt x="4099" y="0"/>
                </a:moveTo>
                <a:lnTo>
                  <a:pt x="4104" y="0"/>
                </a:lnTo>
                <a:cubicBezTo>
                  <a:pt x="4105" y="0"/>
                  <a:pt x="4107" y="1"/>
                  <a:pt x="4107" y="3"/>
                </a:cubicBezTo>
                <a:cubicBezTo>
                  <a:pt x="4107" y="4"/>
                  <a:pt x="4105" y="5"/>
                  <a:pt x="4104" y="5"/>
                </a:cubicBezTo>
                <a:lnTo>
                  <a:pt x="4099" y="5"/>
                </a:lnTo>
                <a:cubicBezTo>
                  <a:pt x="4097" y="5"/>
                  <a:pt x="4096" y="4"/>
                  <a:pt x="4096" y="3"/>
                </a:cubicBezTo>
                <a:cubicBezTo>
                  <a:pt x="4096" y="1"/>
                  <a:pt x="4097" y="0"/>
                  <a:pt x="4099" y="0"/>
                </a:cubicBezTo>
                <a:close/>
                <a:moveTo>
                  <a:pt x="4115" y="0"/>
                </a:moveTo>
                <a:lnTo>
                  <a:pt x="4120" y="0"/>
                </a:lnTo>
                <a:cubicBezTo>
                  <a:pt x="4121" y="0"/>
                  <a:pt x="4123" y="1"/>
                  <a:pt x="4123" y="3"/>
                </a:cubicBezTo>
                <a:cubicBezTo>
                  <a:pt x="4123" y="4"/>
                  <a:pt x="4121" y="5"/>
                  <a:pt x="4120" y="5"/>
                </a:cubicBezTo>
                <a:lnTo>
                  <a:pt x="4115" y="5"/>
                </a:lnTo>
                <a:cubicBezTo>
                  <a:pt x="4113" y="5"/>
                  <a:pt x="4112" y="4"/>
                  <a:pt x="4112" y="3"/>
                </a:cubicBezTo>
                <a:cubicBezTo>
                  <a:pt x="4112" y="1"/>
                  <a:pt x="4113" y="0"/>
                  <a:pt x="4115" y="0"/>
                </a:cubicBezTo>
                <a:close/>
                <a:moveTo>
                  <a:pt x="4131" y="0"/>
                </a:moveTo>
                <a:lnTo>
                  <a:pt x="4136" y="0"/>
                </a:lnTo>
                <a:cubicBezTo>
                  <a:pt x="4137" y="0"/>
                  <a:pt x="4139" y="1"/>
                  <a:pt x="4139" y="3"/>
                </a:cubicBezTo>
                <a:cubicBezTo>
                  <a:pt x="4139" y="4"/>
                  <a:pt x="4137" y="5"/>
                  <a:pt x="4136" y="5"/>
                </a:cubicBezTo>
                <a:lnTo>
                  <a:pt x="4131" y="5"/>
                </a:lnTo>
                <a:cubicBezTo>
                  <a:pt x="4129" y="5"/>
                  <a:pt x="4128" y="4"/>
                  <a:pt x="4128" y="3"/>
                </a:cubicBezTo>
                <a:cubicBezTo>
                  <a:pt x="4128" y="1"/>
                  <a:pt x="4129" y="0"/>
                  <a:pt x="4131" y="0"/>
                </a:cubicBezTo>
                <a:close/>
                <a:moveTo>
                  <a:pt x="4147" y="0"/>
                </a:moveTo>
                <a:lnTo>
                  <a:pt x="4152" y="0"/>
                </a:lnTo>
                <a:cubicBezTo>
                  <a:pt x="4153" y="0"/>
                  <a:pt x="4155" y="1"/>
                  <a:pt x="4155" y="3"/>
                </a:cubicBezTo>
                <a:cubicBezTo>
                  <a:pt x="4155" y="4"/>
                  <a:pt x="4153" y="5"/>
                  <a:pt x="4152" y="5"/>
                </a:cubicBezTo>
                <a:lnTo>
                  <a:pt x="4147" y="5"/>
                </a:lnTo>
                <a:cubicBezTo>
                  <a:pt x="4145" y="5"/>
                  <a:pt x="4144" y="4"/>
                  <a:pt x="4144" y="3"/>
                </a:cubicBezTo>
                <a:cubicBezTo>
                  <a:pt x="4144" y="1"/>
                  <a:pt x="4145" y="0"/>
                  <a:pt x="4147" y="0"/>
                </a:cubicBezTo>
                <a:close/>
                <a:moveTo>
                  <a:pt x="4163" y="0"/>
                </a:moveTo>
                <a:lnTo>
                  <a:pt x="4168" y="0"/>
                </a:lnTo>
                <a:cubicBezTo>
                  <a:pt x="4169" y="0"/>
                  <a:pt x="4171" y="1"/>
                  <a:pt x="4171" y="3"/>
                </a:cubicBezTo>
                <a:cubicBezTo>
                  <a:pt x="4171" y="4"/>
                  <a:pt x="4169" y="5"/>
                  <a:pt x="4168" y="5"/>
                </a:cubicBezTo>
                <a:lnTo>
                  <a:pt x="4163" y="5"/>
                </a:lnTo>
                <a:cubicBezTo>
                  <a:pt x="4161" y="5"/>
                  <a:pt x="4160" y="4"/>
                  <a:pt x="4160" y="3"/>
                </a:cubicBezTo>
                <a:cubicBezTo>
                  <a:pt x="4160" y="1"/>
                  <a:pt x="4161" y="0"/>
                  <a:pt x="4163" y="0"/>
                </a:cubicBezTo>
                <a:close/>
                <a:moveTo>
                  <a:pt x="4179" y="0"/>
                </a:moveTo>
                <a:lnTo>
                  <a:pt x="4184" y="0"/>
                </a:lnTo>
                <a:cubicBezTo>
                  <a:pt x="4185" y="0"/>
                  <a:pt x="4187" y="1"/>
                  <a:pt x="4187" y="3"/>
                </a:cubicBezTo>
                <a:cubicBezTo>
                  <a:pt x="4187" y="4"/>
                  <a:pt x="4185" y="5"/>
                  <a:pt x="4184" y="5"/>
                </a:cubicBezTo>
                <a:lnTo>
                  <a:pt x="4179" y="5"/>
                </a:lnTo>
                <a:cubicBezTo>
                  <a:pt x="4177" y="5"/>
                  <a:pt x="4176" y="4"/>
                  <a:pt x="4176" y="3"/>
                </a:cubicBezTo>
                <a:cubicBezTo>
                  <a:pt x="4176" y="1"/>
                  <a:pt x="4177" y="0"/>
                  <a:pt x="4179" y="0"/>
                </a:cubicBezTo>
                <a:close/>
                <a:moveTo>
                  <a:pt x="4195" y="0"/>
                </a:moveTo>
                <a:lnTo>
                  <a:pt x="4200" y="0"/>
                </a:lnTo>
                <a:cubicBezTo>
                  <a:pt x="4201" y="0"/>
                  <a:pt x="4203" y="1"/>
                  <a:pt x="4203" y="3"/>
                </a:cubicBezTo>
                <a:cubicBezTo>
                  <a:pt x="4203" y="4"/>
                  <a:pt x="4201" y="5"/>
                  <a:pt x="4200" y="5"/>
                </a:cubicBezTo>
                <a:lnTo>
                  <a:pt x="4195" y="5"/>
                </a:lnTo>
                <a:cubicBezTo>
                  <a:pt x="4193" y="5"/>
                  <a:pt x="4192" y="4"/>
                  <a:pt x="4192" y="3"/>
                </a:cubicBezTo>
                <a:cubicBezTo>
                  <a:pt x="4192" y="1"/>
                  <a:pt x="4193" y="0"/>
                  <a:pt x="4195" y="0"/>
                </a:cubicBezTo>
                <a:close/>
                <a:moveTo>
                  <a:pt x="4211" y="0"/>
                </a:moveTo>
                <a:lnTo>
                  <a:pt x="4216" y="0"/>
                </a:lnTo>
                <a:cubicBezTo>
                  <a:pt x="4217" y="0"/>
                  <a:pt x="4219" y="1"/>
                  <a:pt x="4219" y="3"/>
                </a:cubicBezTo>
                <a:cubicBezTo>
                  <a:pt x="4219" y="4"/>
                  <a:pt x="4217" y="5"/>
                  <a:pt x="4216" y="5"/>
                </a:cubicBezTo>
                <a:lnTo>
                  <a:pt x="4211" y="5"/>
                </a:lnTo>
                <a:cubicBezTo>
                  <a:pt x="4209" y="5"/>
                  <a:pt x="4208" y="4"/>
                  <a:pt x="4208" y="3"/>
                </a:cubicBezTo>
                <a:cubicBezTo>
                  <a:pt x="4208" y="1"/>
                  <a:pt x="4209" y="0"/>
                  <a:pt x="4211" y="0"/>
                </a:cubicBezTo>
                <a:close/>
                <a:moveTo>
                  <a:pt x="4227" y="0"/>
                </a:moveTo>
                <a:lnTo>
                  <a:pt x="4232" y="0"/>
                </a:lnTo>
                <a:cubicBezTo>
                  <a:pt x="4233" y="0"/>
                  <a:pt x="4235" y="1"/>
                  <a:pt x="4235" y="3"/>
                </a:cubicBezTo>
                <a:cubicBezTo>
                  <a:pt x="4235" y="4"/>
                  <a:pt x="4233" y="5"/>
                  <a:pt x="4232" y="5"/>
                </a:cubicBezTo>
                <a:lnTo>
                  <a:pt x="4227" y="5"/>
                </a:lnTo>
                <a:cubicBezTo>
                  <a:pt x="4225" y="5"/>
                  <a:pt x="4224" y="4"/>
                  <a:pt x="4224" y="3"/>
                </a:cubicBezTo>
                <a:cubicBezTo>
                  <a:pt x="4224" y="1"/>
                  <a:pt x="4225" y="0"/>
                  <a:pt x="4227" y="0"/>
                </a:cubicBezTo>
                <a:close/>
                <a:moveTo>
                  <a:pt x="4243" y="0"/>
                </a:moveTo>
                <a:lnTo>
                  <a:pt x="4248" y="0"/>
                </a:lnTo>
                <a:cubicBezTo>
                  <a:pt x="4249" y="0"/>
                  <a:pt x="4251" y="1"/>
                  <a:pt x="4251" y="3"/>
                </a:cubicBezTo>
                <a:cubicBezTo>
                  <a:pt x="4251" y="4"/>
                  <a:pt x="4249" y="5"/>
                  <a:pt x="4248" y="5"/>
                </a:cubicBezTo>
                <a:lnTo>
                  <a:pt x="4243" y="5"/>
                </a:lnTo>
                <a:cubicBezTo>
                  <a:pt x="4241" y="5"/>
                  <a:pt x="4240" y="4"/>
                  <a:pt x="4240" y="3"/>
                </a:cubicBezTo>
                <a:cubicBezTo>
                  <a:pt x="4240" y="1"/>
                  <a:pt x="4241" y="0"/>
                  <a:pt x="4243" y="0"/>
                </a:cubicBezTo>
                <a:close/>
                <a:moveTo>
                  <a:pt x="4259" y="0"/>
                </a:moveTo>
                <a:lnTo>
                  <a:pt x="4264" y="0"/>
                </a:lnTo>
                <a:cubicBezTo>
                  <a:pt x="4265" y="0"/>
                  <a:pt x="4267" y="1"/>
                  <a:pt x="4267" y="3"/>
                </a:cubicBezTo>
                <a:cubicBezTo>
                  <a:pt x="4267" y="4"/>
                  <a:pt x="4265" y="5"/>
                  <a:pt x="4264" y="5"/>
                </a:cubicBezTo>
                <a:lnTo>
                  <a:pt x="4259" y="5"/>
                </a:lnTo>
                <a:cubicBezTo>
                  <a:pt x="4257" y="5"/>
                  <a:pt x="4256" y="4"/>
                  <a:pt x="4256" y="3"/>
                </a:cubicBezTo>
                <a:cubicBezTo>
                  <a:pt x="4256" y="1"/>
                  <a:pt x="4257" y="0"/>
                  <a:pt x="4259" y="0"/>
                </a:cubicBezTo>
                <a:close/>
                <a:moveTo>
                  <a:pt x="4275" y="0"/>
                </a:moveTo>
                <a:lnTo>
                  <a:pt x="4280" y="0"/>
                </a:lnTo>
                <a:cubicBezTo>
                  <a:pt x="4281" y="0"/>
                  <a:pt x="4283" y="1"/>
                  <a:pt x="4283" y="3"/>
                </a:cubicBezTo>
                <a:cubicBezTo>
                  <a:pt x="4283" y="4"/>
                  <a:pt x="4281" y="5"/>
                  <a:pt x="4280" y="5"/>
                </a:cubicBezTo>
                <a:lnTo>
                  <a:pt x="4275" y="5"/>
                </a:lnTo>
                <a:cubicBezTo>
                  <a:pt x="4273" y="5"/>
                  <a:pt x="4272" y="4"/>
                  <a:pt x="4272" y="3"/>
                </a:cubicBezTo>
                <a:cubicBezTo>
                  <a:pt x="4272" y="1"/>
                  <a:pt x="4273" y="0"/>
                  <a:pt x="4275" y="0"/>
                </a:cubicBezTo>
                <a:close/>
                <a:moveTo>
                  <a:pt x="4291" y="0"/>
                </a:moveTo>
                <a:lnTo>
                  <a:pt x="4296" y="0"/>
                </a:lnTo>
                <a:cubicBezTo>
                  <a:pt x="4297" y="0"/>
                  <a:pt x="4299" y="1"/>
                  <a:pt x="4299" y="3"/>
                </a:cubicBezTo>
                <a:cubicBezTo>
                  <a:pt x="4299" y="4"/>
                  <a:pt x="4297" y="5"/>
                  <a:pt x="4296" y="5"/>
                </a:cubicBezTo>
                <a:lnTo>
                  <a:pt x="4291" y="5"/>
                </a:lnTo>
                <a:cubicBezTo>
                  <a:pt x="4289" y="5"/>
                  <a:pt x="4288" y="4"/>
                  <a:pt x="4288" y="3"/>
                </a:cubicBezTo>
                <a:cubicBezTo>
                  <a:pt x="4288" y="1"/>
                  <a:pt x="4289" y="0"/>
                  <a:pt x="4291" y="0"/>
                </a:cubicBezTo>
                <a:close/>
                <a:moveTo>
                  <a:pt x="4307" y="0"/>
                </a:moveTo>
                <a:lnTo>
                  <a:pt x="4312" y="0"/>
                </a:lnTo>
                <a:cubicBezTo>
                  <a:pt x="4313" y="0"/>
                  <a:pt x="4315" y="1"/>
                  <a:pt x="4315" y="3"/>
                </a:cubicBezTo>
                <a:cubicBezTo>
                  <a:pt x="4315" y="4"/>
                  <a:pt x="4313" y="5"/>
                  <a:pt x="4312" y="5"/>
                </a:cubicBezTo>
                <a:lnTo>
                  <a:pt x="4307" y="5"/>
                </a:lnTo>
                <a:cubicBezTo>
                  <a:pt x="4305" y="5"/>
                  <a:pt x="4304" y="4"/>
                  <a:pt x="4304" y="3"/>
                </a:cubicBezTo>
                <a:cubicBezTo>
                  <a:pt x="4304" y="1"/>
                  <a:pt x="4305" y="0"/>
                  <a:pt x="4307" y="0"/>
                </a:cubicBezTo>
                <a:close/>
                <a:moveTo>
                  <a:pt x="4323" y="0"/>
                </a:moveTo>
                <a:lnTo>
                  <a:pt x="4328" y="0"/>
                </a:lnTo>
                <a:cubicBezTo>
                  <a:pt x="4329" y="0"/>
                  <a:pt x="4331" y="1"/>
                  <a:pt x="4331" y="3"/>
                </a:cubicBezTo>
                <a:cubicBezTo>
                  <a:pt x="4331" y="4"/>
                  <a:pt x="4329" y="5"/>
                  <a:pt x="4328" y="5"/>
                </a:cubicBezTo>
                <a:lnTo>
                  <a:pt x="4323" y="5"/>
                </a:lnTo>
                <a:cubicBezTo>
                  <a:pt x="4321" y="5"/>
                  <a:pt x="4320" y="4"/>
                  <a:pt x="4320" y="3"/>
                </a:cubicBezTo>
                <a:cubicBezTo>
                  <a:pt x="4320" y="1"/>
                  <a:pt x="4321" y="0"/>
                  <a:pt x="4323" y="0"/>
                </a:cubicBezTo>
                <a:close/>
                <a:moveTo>
                  <a:pt x="4339" y="0"/>
                </a:moveTo>
                <a:lnTo>
                  <a:pt x="4344" y="0"/>
                </a:lnTo>
                <a:cubicBezTo>
                  <a:pt x="4345" y="0"/>
                  <a:pt x="4347" y="1"/>
                  <a:pt x="4347" y="3"/>
                </a:cubicBezTo>
                <a:cubicBezTo>
                  <a:pt x="4347" y="4"/>
                  <a:pt x="4345" y="5"/>
                  <a:pt x="4344" y="5"/>
                </a:cubicBezTo>
                <a:lnTo>
                  <a:pt x="4339" y="5"/>
                </a:lnTo>
                <a:cubicBezTo>
                  <a:pt x="4337" y="5"/>
                  <a:pt x="4336" y="4"/>
                  <a:pt x="4336" y="3"/>
                </a:cubicBezTo>
                <a:cubicBezTo>
                  <a:pt x="4336" y="1"/>
                  <a:pt x="4337" y="0"/>
                  <a:pt x="4339" y="0"/>
                </a:cubicBezTo>
                <a:close/>
                <a:moveTo>
                  <a:pt x="4355" y="0"/>
                </a:moveTo>
                <a:lnTo>
                  <a:pt x="4360" y="0"/>
                </a:lnTo>
                <a:cubicBezTo>
                  <a:pt x="4361" y="0"/>
                  <a:pt x="4363" y="1"/>
                  <a:pt x="4363" y="3"/>
                </a:cubicBezTo>
                <a:cubicBezTo>
                  <a:pt x="4363" y="4"/>
                  <a:pt x="4361" y="5"/>
                  <a:pt x="4360" y="5"/>
                </a:cubicBezTo>
                <a:lnTo>
                  <a:pt x="4355" y="5"/>
                </a:lnTo>
                <a:cubicBezTo>
                  <a:pt x="4353" y="5"/>
                  <a:pt x="4352" y="4"/>
                  <a:pt x="4352" y="3"/>
                </a:cubicBezTo>
                <a:cubicBezTo>
                  <a:pt x="4352" y="1"/>
                  <a:pt x="4353" y="0"/>
                  <a:pt x="4355" y="0"/>
                </a:cubicBezTo>
                <a:close/>
                <a:moveTo>
                  <a:pt x="4371" y="0"/>
                </a:moveTo>
                <a:lnTo>
                  <a:pt x="4376" y="0"/>
                </a:lnTo>
                <a:cubicBezTo>
                  <a:pt x="4377" y="0"/>
                  <a:pt x="4379" y="1"/>
                  <a:pt x="4379" y="3"/>
                </a:cubicBezTo>
                <a:cubicBezTo>
                  <a:pt x="4379" y="4"/>
                  <a:pt x="4377" y="5"/>
                  <a:pt x="4376" y="5"/>
                </a:cubicBezTo>
                <a:lnTo>
                  <a:pt x="4371" y="5"/>
                </a:lnTo>
                <a:cubicBezTo>
                  <a:pt x="4369" y="5"/>
                  <a:pt x="4368" y="4"/>
                  <a:pt x="4368" y="3"/>
                </a:cubicBezTo>
                <a:cubicBezTo>
                  <a:pt x="4368" y="1"/>
                  <a:pt x="4369" y="0"/>
                  <a:pt x="4371" y="0"/>
                </a:cubicBezTo>
                <a:close/>
                <a:moveTo>
                  <a:pt x="4387" y="0"/>
                </a:moveTo>
                <a:lnTo>
                  <a:pt x="4392" y="0"/>
                </a:lnTo>
                <a:cubicBezTo>
                  <a:pt x="4393" y="0"/>
                  <a:pt x="4395" y="1"/>
                  <a:pt x="4395" y="3"/>
                </a:cubicBezTo>
                <a:cubicBezTo>
                  <a:pt x="4395" y="4"/>
                  <a:pt x="4393" y="5"/>
                  <a:pt x="4392" y="5"/>
                </a:cubicBezTo>
                <a:lnTo>
                  <a:pt x="4387" y="5"/>
                </a:lnTo>
                <a:cubicBezTo>
                  <a:pt x="4385" y="5"/>
                  <a:pt x="4384" y="4"/>
                  <a:pt x="4384" y="3"/>
                </a:cubicBezTo>
                <a:cubicBezTo>
                  <a:pt x="4384" y="1"/>
                  <a:pt x="4385" y="0"/>
                  <a:pt x="4387" y="0"/>
                </a:cubicBezTo>
                <a:close/>
                <a:moveTo>
                  <a:pt x="4403" y="0"/>
                </a:moveTo>
                <a:lnTo>
                  <a:pt x="4408" y="0"/>
                </a:lnTo>
                <a:cubicBezTo>
                  <a:pt x="4409" y="0"/>
                  <a:pt x="4411" y="1"/>
                  <a:pt x="4411" y="3"/>
                </a:cubicBezTo>
                <a:cubicBezTo>
                  <a:pt x="4411" y="4"/>
                  <a:pt x="4409" y="5"/>
                  <a:pt x="4408" y="5"/>
                </a:cubicBezTo>
                <a:lnTo>
                  <a:pt x="4403" y="5"/>
                </a:lnTo>
                <a:cubicBezTo>
                  <a:pt x="4401" y="5"/>
                  <a:pt x="4400" y="4"/>
                  <a:pt x="4400" y="3"/>
                </a:cubicBezTo>
                <a:cubicBezTo>
                  <a:pt x="4400" y="1"/>
                  <a:pt x="4401" y="0"/>
                  <a:pt x="4403" y="0"/>
                </a:cubicBezTo>
                <a:close/>
                <a:moveTo>
                  <a:pt x="4419" y="0"/>
                </a:moveTo>
                <a:lnTo>
                  <a:pt x="4424" y="0"/>
                </a:lnTo>
                <a:cubicBezTo>
                  <a:pt x="4425" y="0"/>
                  <a:pt x="4427" y="1"/>
                  <a:pt x="4427" y="3"/>
                </a:cubicBezTo>
                <a:cubicBezTo>
                  <a:pt x="4427" y="4"/>
                  <a:pt x="4425" y="5"/>
                  <a:pt x="4424" y="5"/>
                </a:cubicBezTo>
                <a:lnTo>
                  <a:pt x="4419" y="5"/>
                </a:lnTo>
                <a:cubicBezTo>
                  <a:pt x="4417" y="5"/>
                  <a:pt x="4416" y="4"/>
                  <a:pt x="4416" y="3"/>
                </a:cubicBezTo>
                <a:cubicBezTo>
                  <a:pt x="4416" y="1"/>
                  <a:pt x="4417" y="0"/>
                  <a:pt x="4419" y="0"/>
                </a:cubicBezTo>
                <a:close/>
                <a:moveTo>
                  <a:pt x="4435" y="0"/>
                </a:moveTo>
                <a:lnTo>
                  <a:pt x="4440" y="0"/>
                </a:lnTo>
                <a:cubicBezTo>
                  <a:pt x="4441" y="0"/>
                  <a:pt x="4443" y="1"/>
                  <a:pt x="4443" y="3"/>
                </a:cubicBezTo>
                <a:cubicBezTo>
                  <a:pt x="4443" y="4"/>
                  <a:pt x="4441" y="5"/>
                  <a:pt x="4440" y="5"/>
                </a:cubicBezTo>
                <a:lnTo>
                  <a:pt x="4435" y="5"/>
                </a:lnTo>
                <a:cubicBezTo>
                  <a:pt x="4433" y="5"/>
                  <a:pt x="4432" y="4"/>
                  <a:pt x="4432" y="3"/>
                </a:cubicBezTo>
                <a:cubicBezTo>
                  <a:pt x="4432" y="1"/>
                  <a:pt x="4433" y="0"/>
                  <a:pt x="4435" y="0"/>
                </a:cubicBezTo>
                <a:close/>
                <a:moveTo>
                  <a:pt x="4451" y="0"/>
                </a:moveTo>
                <a:lnTo>
                  <a:pt x="4456" y="0"/>
                </a:lnTo>
                <a:cubicBezTo>
                  <a:pt x="4457" y="0"/>
                  <a:pt x="4459" y="1"/>
                  <a:pt x="4459" y="3"/>
                </a:cubicBezTo>
                <a:cubicBezTo>
                  <a:pt x="4459" y="4"/>
                  <a:pt x="4457" y="5"/>
                  <a:pt x="4456" y="5"/>
                </a:cubicBezTo>
                <a:lnTo>
                  <a:pt x="4451" y="5"/>
                </a:lnTo>
                <a:cubicBezTo>
                  <a:pt x="4449" y="5"/>
                  <a:pt x="4448" y="4"/>
                  <a:pt x="4448" y="3"/>
                </a:cubicBezTo>
                <a:cubicBezTo>
                  <a:pt x="4448" y="1"/>
                  <a:pt x="4449" y="0"/>
                  <a:pt x="4451" y="0"/>
                </a:cubicBezTo>
                <a:close/>
                <a:moveTo>
                  <a:pt x="4467" y="0"/>
                </a:moveTo>
                <a:lnTo>
                  <a:pt x="4472" y="0"/>
                </a:lnTo>
                <a:cubicBezTo>
                  <a:pt x="4473" y="0"/>
                  <a:pt x="4475" y="1"/>
                  <a:pt x="4475" y="3"/>
                </a:cubicBezTo>
                <a:cubicBezTo>
                  <a:pt x="4475" y="4"/>
                  <a:pt x="4473" y="5"/>
                  <a:pt x="4472" y="5"/>
                </a:cubicBezTo>
                <a:lnTo>
                  <a:pt x="4467" y="5"/>
                </a:lnTo>
                <a:cubicBezTo>
                  <a:pt x="4465" y="5"/>
                  <a:pt x="4464" y="4"/>
                  <a:pt x="4464" y="3"/>
                </a:cubicBezTo>
                <a:cubicBezTo>
                  <a:pt x="4464" y="1"/>
                  <a:pt x="4465" y="0"/>
                  <a:pt x="4467" y="0"/>
                </a:cubicBezTo>
                <a:close/>
                <a:moveTo>
                  <a:pt x="4483" y="0"/>
                </a:moveTo>
                <a:lnTo>
                  <a:pt x="4488" y="0"/>
                </a:lnTo>
                <a:cubicBezTo>
                  <a:pt x="4489" y="0"/>
                  <a:pt x="4491" y="1"/>
                  <a:pt x="4491" y="3"/>
                </a:cubicBezTo>
                <a:cubicBezTo>
                  <a:pt x="4491" y="4"/>
                  <a:pt x="4489" y="5"/>
                  <a:pt x="4488" y="5"/>
                </a:cubicBezTo>
                <a:lnTo>
                  <a:pt x="4483" y="5"/>
                </a:lnTo>
                <a:cubicBezTo>
                  <a:pt x="4481" y="5"/>
                  <a:pt x="4480" y="4"/>
                  <a:pt x="4480" y="3"/>
                </a:cubicBezTo>
                <a:cubicBezTo>
                  <a:pt x="4480" y="1"/>
                  <a:pt x="4481" y="0"/>
                  <a:pt x="4483" y="0"/>
                </a:cubicBezTo>
                <a:close/>
                <a:moveTo>
                  <a:pt x="4499" y="0"/>
                </a:moveTo>
                <a:lnTo>
                  <a:pt x="4504" y="0"/>
                </a:lnTo>
                <a:cubicBezTo>
                  <a:pt x="4505" y="0"/>
                  <a:pt x="4507" y="1"/>
                  <a:pt x="4507" y="3"/>
                </a:cubicBezTo>
                <a:cubicBezTo>
                  <a:pt x="4507" y="4"/>
                  <a:pt x="4505" y="5"/>
                  <a:pt x="4504" y="5"/>
                </a:cubicBezTo>
                <a:lnTo>
                  <a:pt x="4499" y="5"/>
                </a:lnTo>
                <a:cubicBezTo>
                  <a:pt x="4497" y="5"/>
                  <a:pt x="4496" y="4"/>
                  <a:pt x="4496" y="3"/>
                </a:cubicBezTo>
                <a:cubicBezTo>
                  <a:pt x="4496" y="1"/>
                  <a:pt x="4497" y="0"/>
                  <a:pt x="4499" y="0"/>
                </a:cubicBezTo>
                <a:close/>
                <a:moveTo>
                  <a:pt x="4515" y="0"/>
                </a:moveTo>
                <a:lnTo>
                  <a:pt x="4520" y="0"/>
                </a:lnTo>
                <a:cubicBezTo>
                  <a:pt x="4521" y="0"/>
                  <a:pt x="4523" y="1"/>
                  <a:pt x="4523" y="3"/>
                </a:cubicBezTo>
                <a:cubicBezTo>
                  <a:pt x="4523" y="4"/>
                  <a:pt x="4521" y="5"/>
                  <a:pt x="4520" y="5"/>
                </a:cubicBezTo>
                <a:lnTo>
                  <a:pt x="4515" y="5"/>
                </a:lnTo>
                <a:cubicBezTo>
                  <a:pt x="4513" y="5"/>
                  <a:pt x="4512" y="4"/>
                  <a:pt x="4512" y="3"/>
                </a:cubicBezTo>
                <a:cubicBezTo>
                  <a:pt x="4512" y="1"/>
                  <a:pt x="4513" y="0"/>
                  <a:pt x="4515" y="0"/>
                </a:cubicBezTo>
                <a:close/>
                <a:moveTo>
                  <a:pt x="4531" y="0"/>
                </a:moveTo>
                <a:lnTo>
                  <a:pt x="4536" y="0"/>
                </a:lnTo>
                <a:cubicBezTo>
                  <a:pt x="4537" y="0"/>
                  <a:pt x="4539" y="1"/>
                  <a:pt x="4539" y="3"/>
                </a:cubicBezTo>
                <a:cubicBezTo>
                  <a:pt x="4539" y="4"/>
                  <a:pt x="4537" y="5"/>
                  <a:pt x="4536" y="5"/>
                </a:cubicBezTo>
                <a:lnTo>
                  <a:pt x="4531" y="5"/>
                </a:lnTo>
                <a:cubicBezTo>
                  <a:pt x="4529" y="5"/>
                  <a:pt x="4528" y="4"/>
                  <a:pt x="4528" y="3"/>
                </a:cubicBezTo>
                <a:cubicBezTo>
                  <a:pt x="4528" y="1"/>
                  <a:pt x="4529" y="0"/>
                  <a:pt x="4531" y="0"/>
                </a:cubicBezTo>
                <a:close/>
                <a:moveTo>
                  <a:pt x="4547" y="0"/>
                </a:moveTo>
                <a:lnTo>
                  <a:pt x="4552" y="0"/>
                </a:lnTo>
                <a:cubicBezTo>
                  <a:pt x="4553" y="0"/>
                  <a:pt x="4555" y="1"/>
                  <a:pt x="4555" y="3"/>
                </a:cubicBezTo>
                <a:cubicBezTo>
                  <a:pt x="4555" y="4"/>
                  <a:pt x="4553" y="5"/>
                  <a:pt x="4552" y="5"/>
                </a:cubicBezTo>
                <a:lnTo>
                  <a:pt x="4547" y="5"/>
                </a:lnTo>
                <a:cubicBezTo>
                  <a:pt x="4545" y="5"/>
                  <a:pt x="4544" y="4"/>
                  <a:pt x="4544" y="3"/>
                </a:cubicBezTo>
                <a:cubicBezTo>
                  <a:pt x="4544" y="1"/>
                  <a:pt x="4545" y="0"/>
                  <a:pt x="4547" y="0"/>
                </a:cubicBezTo>
                <a:close/>
                <a:moveTo>
                  <a:pt x="4563" y="0"/>
                </a:moveTo>
                <a:lnTo>
                  <a:pt x="4568" y="0"/>
                </a:lnTo>
                <a:cubicBezTo>
                  <a:pt x="4569" y="0"/>
                  <a:pt x="4571" y="1"/>
                  <a:pt x="4571" y="3"/>
                </a:cubicBezTo>
                <a:cubicBezTo>
                  <a:pt x="4571" y="4"/>
                  <a:pt x="4569" y="5"/>
                  <a:pt x="4568" y="5"/>
                </a:cubicBezTo>
                <a:lnTo>
                  <a:pt x="4563" y="5"/>
                </a:lnTo>
                <a:cubicBezTo>
                  <a:pt x="4561" y="5"/>
                  <a:pt x="4560" y="4"/>
                  <a:pt x="4560" y="3"/>
                </a:cubicBezTo>
                <a:cubicBezTo>
                  <a:pt x="4560" y="1"/>
                  <a:pt x="4561" y="0"/>
                  <a:pt x="4563" y="0"/>
                </a:cubicBezTo>
                <a:close/>
                <a:moveTo>
                  <a:pt x="4579" y="0"/>
                </a:moveTo>
                <a:lnTo>
                  <a:pt x="4584" y="0"/>
                </a:lnTo>
                <a:cubicBezTo>
                  <a:pt x="4585" y="0"/>
                  <a:pt x="4587" y="1"/>
                  <a:pt x="4587" y="3"/>
                </a:cubicBezTo>
                <a:cubicBezTo>
                  <a:pt x="4587" y="4"/>
                  <a:pt x="4585" y="5"/>
                  <a:pt x="4584" y="5"/>
                </a:cubicBezTo>
                <a:lnTo>
                  <a:pt x="4579" y="5"/>
                </a:lnTo>
                <a:cubicBezTo>
                  <a:pt x="4577" y="5"/>
                  <a:pt x="4576" y="4"/>
                  <a:pt x="4576" y="3"/>
                </a:cubicBezTo>
                <a:cubicBezTo>
                  <a:pt x="4576" y="1"/>
                  <a:pt x="4577" y="0"/>
                  <a:pt x="4579" y="0"/>
                </a:cubicBezTo>
                <a:close/>
                <a:moveTo>
                  <a:pt x="4595" y="0"/>
                </a:moveTo>
                <a:lnTo>
                  <a:pt x="4600" y="0"/>
                </a:lnTo>
                <a:cubicBezTo>
                  <a:pt x="4601" y="0"/>
                  <a:pt x="4603" y="1"/>
                  <a:pt x="4603" y="3"/>
                </a:cubicBezTo>
                <a:cubicBezTo>
                  <a:pt x="4603" y="4"/>
                  <a:pt x="4601" y="5"/>
                  <a:pt x="4600" y="5"/>
                </a:cubicBezTo>
                <a:lnTo>
                  <a:pt x="4595" y="5"/>
                </a:lnTo>
                <a:cubicBezTo>
                  <a:pt x="4593" y="5"/>
                  <a:pt x="4592" y="4"/>
                  <a:pt x="4592" y="3"/>
                </a:cubicBezTo>
                <a:cubicBezTo>
                  <a:pt x="4592" y="1"/>
                  <a:pt x="4593" y="0"/>
                  <a:pt x="4595" y="0"/>
                </a:cubicBezTo>
                <a:close/>
                <a:moveTo>
                  <a:pt x="4611" y="0"/>
                </a:moveTo>
                <a:lnTo>
                  <a:pt x="4616" y="0"/>
                </a:lnTo>
                <a:cubicBezTo>
                  <a:pt x="4617" y="0"/>
                  <a:pt x="4619" y="1"/>
                  <a:pt x="4619" y="3"/>
                </a:cubicBezTo>
                <a:cubicBezTo>
                  <a:pt x="4619" y="4"/>
                  <a:pt x="4617" y="5"/>
                  <a:pt x="4616" y="5"/>
                </a:cubicBezTo>
                <a:lnTo>
                  <a:pt x="4611" y="5"/>
                </a:lnTo>
                <a:cubicBezTo>
                  <a:pt x="4609" y="5"/>
                  <a:pt x="4608" y="4"/>
                  <a:pt x="4608" y="3"/>
                </a:cubicBezTo>
                <a:cubicBezTo>
                  <a:pt x="4608" y="1"/>
                  <a:pt x="4609" y="0"/>
                  <a:pt x="4611" y="0"/>
                </a:cubicBezTo>
                <a:close/>
                <a:moveTo>
                  <a:pt x="4627" y="0"/>
                </a:moveTo>
                <a:lnTo>
                  <a:pt x="4632" y="0"/>
                </a:lnTo>
                <a:cubicBezTo>
                  <a:pt x="4633" y="0"/>
                  <a:pt x="4635" y="1"/>
                  <a:pt x="4635" y="3"/>
                </a:cubicBezTo>
                <a:cubicBezTo>
                  <a:pt x="4635" y="4"/>
                  <a:pt x="4633" y="5"/>
                  <a:pt x="4632" y="5"/>
                </a:cubicBezTo>
                <a:lnTo>
                  <a:pt x="4627" y="5"/>
                </a:lnTo>
                <a:cubicBezTo>
                  <a:pt x="4625" y="5"/>
                  <a:pt x="4624" y="4"/>
                  <a:pt x="4624" y="3"/>
                </a:cubicBezTo>
                <a:cubicBezTo>
                  <a:pt x="4624" y="1"/>
                  <a:pt x="4625" y="0"/>
                  <a:pt x="4627" y="0"/>
                </a:cubicBezTo>
                <a:close/>
                <a:moveTo>
                  <a:pt x="4643" y="0"/>
                </a:moveTo>
                <a:lnTo>
                  <a:pt x="4648" y="0"/>
                </a:lnTo>
                <a:cubicBezTo>
                  <a:pt x="4649" y="0"/>
                  <a:pt x="4651" y="1"/>
                  <a:pt x="4651" y="3"/>
                </a:cubicBezTo>
                <a:cubicBezTo>
                  <a:pt x="4651" y="4"/>
                  <a:pt x="4649" y="5"/>
                  <a:pt x="4648" y="5"/>
                </a:cubicBezTo>
                <a:lnTo>
                  <a:pt x="4643" y="5"/>
                </a:lnTo>
                <a:cubicBezTo>
                  <a:pt x="4641" y="5"/>
                  <a:pt x="4640" y="4"/>
                  <a:pt x="4640" y="3"/>
                </a:cubicBezTo>
                <a:cubicBezTo>
                  <a:pt x="4640" y="1"/>
                  <a:pt x="4641" y="0"/>
                  <a:pt x="4643" y="0"/>
                </a:cubicBezTo>
                <a:close/>
                <a:moveTo>
                  <a:pt x="4659" y="0"/>
                </a:moveTo>
                <a:lnTo>
                  <a:pt x="4664" y="0"/>
                </a:lnTo>
                <a:cubicBezTo>
                  <a:pt x="4665" y="0"/>
                  <a:pt x="4667" y="1"/>
                  <a:pt x="4667" y="3"/>
                </a:cubicBezTo>
                <a:cubicBezTo>
                  <a:pt x="4667" y="4"/>
                  <a:pt x="4665" y="5"/>
                  <a:pt x="4664" y="5"/>
                </a:cubicBezTo>
                <a:lnTo>
                  <a:pt x="4659" y="5"/>
                </a:lnTo>
                <a:cubicBezTo>
                  <a:pt x="4657" y="5"/>
                  <a:pt x="4656" y="4"/>
                  <a:pt x="4656" y="3"/>
                </a:cubicBezTo>
                <a:cubicBezTo>
                  <a:pt x="4656" y="1"/>
                  <a:pt x="4657" y="0"/>
                  <a:pt x="4659" y="0"/>
                </a:cubicBezTo>
                <a:close/>
                <a:moveTo>
                  <a:pt x="4675" y="0"/>
                </a:moveTo>
                <a:lnTo>
                  <a:pt x="4680" y="0"/>
                </a:lnTo>
                <a:cubicBezTo>
                  <a:pt x="4681" y="0"/>
                  <a:pt x="4683" y="1"/>
                  <a:pt x="4683" y="3"/>
                </a:cubicBezTo>
                <a:cubicBezTo>
                  <a:pt x="4683" y="4"/>
                  <a:pt x="4681" y="5"/>
                  <a:pt x="4680" y="5"/>
                </a:cubicBezTo>
                <a:lnTo>
                  <a:pt x="4675" y="5"/>
                </a:lnTo>
                <a:cubicBezTo>
                  <a:pt x="4673" y="5"/>
                  <a:pt x="4672" y="4"/>
                  <a:pt x="4672" y="3"/>
                </a:cubicBezTo>
                <a:cubicBezTo>
                  <a:pt x="4672" y="1"/>
                  <a:pt x="4673" y="0"/>
                  <a:pt x="4675" y="0"/>
                </a:cubicBezTo>
                <a:close/>
                <a:moveTo>
                  <a:pt x="4691" y="0"/>
                </a:moveTo>
                <a:lnTo>
                  <a:pt x="4696" y="0"/>
                </a:lnTo>
                <a:cubicBezTo>
                  <a:pt x="4697" y="0"/>
                  <a:pt x="4699" y="1"/>
                  <a:pt x="4699" y="3"/>
                </a:cubicBezTo>
                <a:cubicBezTo>
                  <a:pt x="4699" y="4"/>
                  <a:pt x="4697" y="5"/>
                  <a:pt x="4696" y="5"/>
                </a:cubicBezTo>
                <a:lnTo>
                  <a:pt x="4691" y="5"/>
                </a:lnTo>
                <a:cubicBezTo>
                  <a:pt x="4689" y="5"/>
                  <a:pt x="4688" y="4"/>
                  <a:pt x="4688" y="3"/>
                </a:cubicBezTo>
                <a:cubicBezTo>
                  <a:pt x="4688" y="1"/>
                  <a:pt x="4689" y="0"/>
                  <a:pt x="4691" y="0"/>
                </a:cubicBezTo>
                <a:close/>
                <a:moveTo>
                  <a:pt x="4707" y="0"/>
                </a:moveTo>
                <a:lnTo>
                  <a:pt x="4712" y="0"/>
                </a:lnTo>
                <a:cubicBezTo>
                  <a:pt x="4713" y="0"/>
                  <a:pt x="4715" y="1"/>
                  <a:pt x="4715" y="3"/>
                </a:cubicBezTo>
                <a:cubicBezTo>
                  <a:pt x="4715" y="4"/>
                  <a:pt x="4713" y="5"/>
                  <a:pt x="4712" y="5"/>
                </a:cubicBezTo>
                <a:lnTo>
                  <a:pt x="4707" y="5"/>
                </a:lnTo>
                <a:cubicBezTo>
                  <a:pt x="4705" y="5"/>
                  <a:pt x="4704" y="4"/>
                  <a:pt x="4704" y="3"/>
                </a:cubicBezTo>
                <a:cubicBezTo>
                  <a:pt x="4704" y="1"/>
                  <a:pt x="4705" y="0"/>
                  <a:pt x="4707" y="0"/>
                </a:cubicBezTo>
                <a:close/>
                <a:moveTo>
                  <a:pt x="4723" y="0"/>
                </a:moveTo>
                <a:lnTo>
                  <a:pt x="4728" y="0"/>
                </a:lnTo>
                <a:cubicBezTo>
                  <a:pt x="4729" y="0"/>
                  <a:pt x="4731" y="1"/>
                  <a:pt x="4731" y="3"/>
                </a:cubicBezTo>
                <a:cubicBezTo>
                  <a:pt x="4731" y="4"/>
                  <a:pt x="4729" y="5"/>
                  <a:pt x="4728" y="5"/>
                </a:cubicBezTo>
                <a:lnTo>
                  <a:pt x="4723" y="5"/>
                </a:lnTo>
                <a:cubicBezTo>
                  <a:pt x="4721" y="5"/>
                  <a:pt x="4720" y="4"/>
                  <a:pt x="4720" y="3"/>
                </a:cubicBezTo>
                <a:cubicBezTo>
                  <a:pt x="4720" y="1"/>
                  <a:pt x="4721" y="0"/>
                  <a:pt x="4723" y="0"/>
                </a:cubicBezTo>
                <a:close/>
                <a:moveTo>
                  <a:pt x="4739" y="0"/>
                </a:moveTo>
                <a:lnTo>
                  <a:pt x="4744" y="0"/>
                </a:lnTo>
                <a:cubicBezTo>
                  <a:pt x="4745" y="0"/>
                  <a:pt x="4747" y="1"/>
                  <a:pt x="4747" y="3"/>
                </a:cubicBezTo>
                <a:cubicBezTo>
                  <a:pt x="4747" y="4"/>
                  <a:pt x="4745" y="5"/>
                  <a:pt x="4744" y="5"/>
                </a:cubicBezTo>
                <a:lnTo>
                  <a:pt x="4739" y="5"/>
                </a:lnTo>
                <a:cubicBezTo>
                  <a:pt x="4737" y="5"/>
                  <a:pt x="4736" y="4"/>
                  <a:pt x="4736" y="3"/>
                </a:cubicBezTo>
                <a:cubicBezTo>
                  <a:pt x="4736" y="1"/>
                  <a:pt x="4737" y="0"/>
                  <a:pt x="4739" y="0"/>
                </a:cubicBezTo>
                <a:close/>
                <a:moveTo>
                  <a:pt x="4755" y="0"/>
                </a:moveTo>
                <a:lnTo>
                  <a:pt x="4760" y="0"/>
                </a:lnTo>
                <a:cubicBezTo>
                  <a:pt x="4761" y="0"/>
                  <a:pt x="4763" y="1"/>
                  <a:pt x="4763" y="3"/>
                </a:cubicBezTo>
                <a:cubicBezTo>
                  <a:pt x="4763" y="4"/>
                  <a:pt x="4761" y="5"/>
                  <a:pt x="4760" y="5"/>
                </a:cubicBezTo>
                <a:lnTo>
                  <a:pt x="4755" y="5"/>
                </a:lnTo>
                <a:cubicBezTo>
                  <a:pt x="4753" y="5"/>
                  <a:pt x="4752" y="4"/>
                  <a:pt x="4752" y="3"/>
                </a:cubicBezTo>
                <a:cubicBezTo>
                  <a:pt x="4752" y="1"/>
                  <a:pt x="4753" y="0"/>
                  <a:pt x="4755" y="0"/>
                </a:cubicBezTo>
                <a:close/>
                <a:moveTo>
                  <a:pt x="4771" y="0"/>
                </a:moveTo>
                <a:lnTo>
                  <a:pt x="4776" y="0"/>
                </a:lnTo>
                <a:cubicBezTo>
                  <a:pt x="4777" y="0"/>
                  <a:pt x="4779" y="1"/>
                  <a:pt x="4779" y="3"/>
                </a:cubicBezTo>
                <a:cubicBezTo>
                  <a:pt x="4779" y="4"/>
                  <a:pt x="4777" y="5"/>
                  <a:pt x="4776" y="5"/>
                </a:cubicBezTo>
                <a:lnTo>
                  <a:pt x="4771" y="5"/>
                </a:lnTo>
                <a:cubicBezTo>
                  <a:pt x="4769" y="5"/>
                  <a:pt x="4768" y="4"/>
                  <a:pt x="4768" y="3"/>
                </a:cubicBezTo>
                <a:cubicBezTo>
                  <a:pt x="4768" y="1"/>
                  <a:pt x="4769" y="0"/>
                  <a:pt x="4771" y="0"/>
                </a:cubicBezTo>
                <a:close/>
                <a:moveTo>
                  <a:pt x="4787" y="0"/>
                </a:moveTo>
                <a:lnTo>
                  <a:pt x="4792" y="0"/>
                </a:lnTo>
                <a:cubicBezTo>
                  <a:pt x="4793" y="0"/>
                  <a:pt x="4795" y="1"/>
                  <a:pt x="4795" y="3"/>
                </a:cubicBezTo>
                <a:cubicBezTo>
                  <a:pt x="4795" y="4"/>
                  <a:pt x="4793" y="5"/>
                  <a:pt x="4792" y="5"/>
                </a:cubicBezTo>
                <a:lnTo>
                  <a:pt x="4787" y="5"/>
                </a:lnTo>
                <a:cubicBezTo>
                  <a:pt x="4785" y="5"/>
                  <a:pt x="4784" y="4"/>
                  <a:pt x="4784" y="3"/>
                </a:cubicBezTo>
                <a:cubicBezTo>
                  <a:pt x="4784" y="1"/>
                  <a:pt x="4785" y="0"/>
                  <a:pt x="4787" y="0"/>
                </a:cubicBezTo>
                <a:close/>
                <a:moveTo>
                  <a:pt x="4803" y="0"/>
                </a:moveTo>
                <a:lnTo>
                  <a:pt x="4808" y="0"/>
                </a:lnTo>
                <a:cubicBezTo>
                  <a:pt x="4809" y="0"/>
                  <a:pt x="4811" y="1"/>
                  <a:pt x="4811" y="3"/>
                </a:cubicBezTo>
                <a:cubicBezTo>
                  <a:pt x="4811" y="4"/>
                  <a:pt x="4809" y="5"/>
                  <a:pt x="4808" y="5"/>
                </a:cubicBezTo>
                <a:lnTo>
                  <a:pt x="4803" y="5"/>
                </a:lnTo>
                <a:cubicBezTo>
                  <a:pt x="4801" y="5"/>
                  <a:pt x="4800" y="4"/>
                  <a:pt x="4800" y="3"/>
                </a:cubicBezTo>
                <a:cubicBezTo>
                  <a:pt x="4800" y="1"/>
                  <a:pt x="4801" y="0"/>
                  <a:pt x="4803" y="0"/>
                </a:cubicBezTo>
                <a:close/>
                <a:moveTo>
                  <a:pt x="4819" y="0"/>
                </a:moveTo>
                <a:lnTo>
                  <a:pt x="4824" y="0"/>
                </a:lnTo>
                <a:cubicBezTo>
                  <a:pt x="4825" y="0"/>
                  <a:pt x="4827" y="1"/>
                  <a:pt x="4827" y="3"/>
                </a:cubicBezTo>
                <a:cubicBezTo>
                  <a:pt x="4827" y="4"/>
                  <a:pt x="4825" y="5"/>
                  <a:pt x="4824" y="5"/>
                </a:cubicBezTo>
                <a:lnTo>
                  <a:pt x="4819" y="5"/>
                </a:lnTo>
                <a:cubicBezTo>
                  <a:pt x="4817" y="5"/>
                  <a:pt x="4816" y="4"/>
                  <a:pt x="4816" y="3"/>
                </a:cubicBezTo>
                <a:cubicBezTo>
                  <a:pt x="4816" y="1"/>
                  <a:pt x="4817" y="0"/>
                  <a:pt x="4819" y="0"/>
                </a:cubicBezTo>
                <a:close/>
                <a:moveTo>
                  <a:pt x="4835" y="0"/>
                </a:moveTo>
                <a:lnTo>
                  <a:pt x="4840" y="0"/>
                </a:lnTo>
                <a:cubicBezTo>
                  <a:pt x="4841" y="0"/>
                  <a:pt x="4843" y="1"/>
                  <a:pt x="4843" y="3"/>
                </a:cubicBezTo>
                <a:cubicBezTo>
                  <a:pt x="4843" y="4"/>
                  <a:pt x="4841" y="5"/>
                  <a:pt x="4840" y="5"/>
                </a:cubicBezTo>
                <a:lnTo>
                  <a:pt x="4835" y="5"/>
                </a:lnTo>
                <a:cubicBezTo>
                  <a:pt x="4833" y="5"/>
                  <a:pt x="4832" y="4"/>
                  <a:pt x="4832" y="3"/>
                </a:cubicBezTo>
                <a:cubicBezTo>
                  <a:pt x="4832" y="1"/>
                  <a:pt x="4833" y="0"/>
                  <a:pt x="4835" y="0"/>
                </a:cubicBezTo>
                <a:close/>
                <a:moveTo>
                  <a:pt x="4851" y="0"/>
                </a:moveTo>
                <a:lnTo>
                  <a:pt x="4856" y="0"/>
                </a:lnTo>
                <a:cubicBezTo>
                  <a:pt x="4857" y="0"/>
                  <a:pt x="4859" y="1"/>
                  <a:pt x="4859" y="3"/>
                </a:cubicBezTo>
                <a:cubicBezTo>
                  <a:pt x="4859" y="4"/>
                  <a:pt x="4857" y="5"/>
                  <a:pt x="4856" y="5"/>
                </a:cubicBezTo>
                <a:lnTo>
                  <a:pt x="4851" y="5"/>
                </a:lnTo>
                <a:cubicBezTo>
                  <a:pt x="4849" y="5"/>
                  <a:pt x="4848" y="4"/>
                  <a:pt x="4848" y="3"/>
                </a:cubicBezTo>
                <a:cubicBezTo>
                  <a:pt x="4848" y="1"/>
                  <a:pt x="4849" y="0"/>
                  <a:pt x="4851" y="0"/>
                </a:cubicBezTo>
                <a:close/>
                <a:moveTo>
                  <a:pt x="4867" y="0"/>
                </a:moveTo>
                <a:lnTo>
                  <a:pt x="4872" y="0"/>
                </a:lnTo>
                <a:cubicBezTo>
                  <a:pt x="4873" y="0"/>
                  <a:pt x="4875" y="1"/>
                  <a:pt x="4875" y="3"/>
                </a:cubicBezTo>
                <a:cubicBezTo>
                  <a:pt x="4875" y="4"/>
                  <a:pt x="4873" y="5"/>
                  <a:pt x="4872" y="5"/>
                </a:cubicBezTo>
                <a:lnTo>
                  <a:pt x="4867" y="5"/>
                </a:lnTo>
                <a:cubicBezTo>
                  <a:pt x="4865" y="5"/>
                  <a:pt x="4864" y="4"/>
                  <a:pt x="4864" y="3"/>
                </a:cubicBezTo>
                <a:cubicBezTo>
                  <a:pt x="4864" y="1"/>
                  <a:pt x="4865" y="0"/>
                  <a:pt x="4867" y="0"/>
                </a:cubicBezTo>
                <a:close/>
                <a:moveTo>
                  <a:pt x="4883" y="0"/>
                </a:moveTo>
                <a:lnTo>
                  <a:pt x="4888" y="0"/>
                </a:lnTo>
                <a:cubicBezTo>
                  <a:pt x="4889" y="0"/>
                  <a:pt x="4891" y="1"/>
                  <a:pt x="4891" y="3"/>
                </a:cubicBezTo>
                <a:cubicBezTo>
                  <a:pt x="4891" y="4"/>
                  <a:pt x="4889" y="5"/>
                  <a:pt x="4888" y="5"/>
                </a:cubicBezTo>
                <a:lnTo>
                  <a:pt x="4883" y="5"/>
                </a:lnTo>
                <a:cubicBezTo>
                  <a:pt x="4881" y="5"/>
                  <a:pt x="4880" y="4"/>
                  <a:pt x="4880" y="3"/>
                </a:cubicBezTo>
                <a:cubicBezTo>
                  <a:pt x="4880" y="1"/>
                  <a:pt x="4881" y="0"/>
                  <a:pt x="4883" y="0"/>
                </a:cubicBezTo>
                <a:close/>
                <a:moveTo>
                  <a:pt x="4899" y="0"/>
                </a:moveTo>
                <a:lnTo>
                  <a:pt x="4904" y="0"/>
                </a:lnTo>
                <a:cubicBezTo>
                  <a:pt x="4905" y="0"/>
                  <a:pt x="4907" y="1"/>
                  <a:pt x="4907" y="3"/>
                </a:cubicBezTo>
                <a:cubicBezTo>
                  <a:pt x="4907" y="4"/>
                  <a:pt x="4905" y="5"/>
                  <a:pt x="4904" y="5"/>
                </a:cubicBezTo>
                <a:lnTo>
                  <a:pt x="4899" y="5"/>
                </a:lnTo>
                <a:cubicBezTo>
                  <a:pt x="4897" y="5"/>
                  <a:pt x="4896" y="4"/>
                  <a:pt x="4896" y="3"/>
                </a:cubicBezTo>
                <a:cubicBezTo>
                  <a:pt x="4896" y="1"/>
                  <a:pt x="4897" y="0"/>
                  <a:pt x="4899" y="0"/>
                </a:cubicBezTo>
                <a:close/>
                <a:moveTo>
                  <a:pt x="4915" y="0"/>
                </a:moveTo>
                <a:lnTo>
                  <a:pt x="4920" y="0"/>
                </a:lnTo>
                <a:cubicBezTo>
                  <a:pt x="4921" y="0"/>
                  <a:pt x="4923" y="1"/>
                  <a:pt x="4923" y="3"/>
                </a:cubicBezTo>
                <a:cubicBezTo>
                  <a:pt x="4923" y="4"/>
                  <a:pt x="4921" y="5"/>
                  <a:pt x="4920" y="5"/>
                </a:cubicBezTo>
                <a:lnTo>
                  <a:pt x="4915" y="5"/>
                </a:lnTo>
                <a:cubicBezTo>
                  <a:pt x="4913" y="5"/>
                  <a:pt x="4912" y="4"/>
                  <a:pt x="4912" y="3"/>
                </a:cubicBezTo>
                <a:cubicBezTo>
                  <a:pt x="4912" y="1"/>
                  <a:pt x="4913" y="0"/>
                  <a:pt x="4915" y="0"/>
                </a:cubicBezTo>
                <a:close/>
                <a:moveTo>
                  <a:pt x="4931" y="0"/>
                </a:moveTo>
                <a:lnTo>
                  <a:pt x="4936" y="0"/>
                </a:lnTo>
                <a:cubicBezTo>
                  <a:pt x="4937" y="0"/>
                  <a:pt x="4939" y="1"/>
                  <a:pt x="4939" y="3"/>
                </a:cubicBezTo>
                <a:cubicBezTo>
                  <a:pt x="4939" y="4"/>
                  <a:pt x="4937" y="5"/>
                  <a:pt x="4936" y="5"/>
                </a:cubicBezTo>
                <a:lnTo>
                  <a:pt x="4931" y="5"/>
                </a:lnTo>
                <a:cubicBezTo>
                  <a:pt x="4929" y="5"/>
                  <a:pt x="4928" y="4"/>
                  <a:pt x="4928" y="3"/>
                </a:cubicBezTo>
                <a:cubicBezTo>
                  <a:pt x="4928" y="1"/>
                  <a:pt x="4929" y="0"/>
                  <a:pt x="4931" y="0"/>
                </a:cubicBezTo>
                <a:close/>
                <a:moveTo>
                  <a:pt x="4947" y="0"/>
                </a:moveTo>
                <a:lnTo>
                  <a:pt x="4952" y="0"/>
                </a:lnTo>
                <a:cubicBezTo>
                  <a:pt x="4953" y="0"/>
                  <a:pt x="4955" y="1"/>
                  <a:pt x="4955" y="3"/>
                </a:cubicBezTo>
                <a:cubicBezTo>
                  <a:pt x="4955" y="4"/>
                  <a:pt x="4953" y="5"/>
                  <a:pt x="4952" y="5"/>
                </a:cubicBezTo>
                <a:lnTo>
                  <a:pt x="4947" y="5"/>
                </a:lnTo>
                <a:cubicBezTo>
                  <a:pt x="4945" y="5"/>
                  <a:pt x="4944" y="4"/>
                  <a:pt x="4944" y="3"/>
                </a:cubicBezTo>
                <a:cubicBezTo>
                  <a:pt x="4944" y="1"/>
                  <a:pt x="4945" y="0"/>
                  <a:pt x="4947" y="0"/>
                </a:cubicBezTo>
                <a:close/>
                <a:moveTo>
                  <a:pt x="4963" y="0"/>
                </a:moveTo>
                <a:lnTo>
                  <a:pt x="4968" y="0"/>
                </a:lnTo>
                <a:cubicBezTo>
                  <a:pt x="4969" y="0"/>
                  <a:pt x="4971" y="1"/>
                  <a:pt x="4971" y="3"/>
                </a:cubicBezTo>
                <a:cubicBezTo>
                  <a:pt x="4971" y="4"/>
                  <a:pt x="4969" y="5"/>
                  <a:pt x="4968" y="5"/>
                </a:cubicBezTo>
                <a:lnTo>
                  <a:pt x="4963" y="5"/>
                </a:lnTo>
                <a:cubicBezTo>
                  <a:pt x="4961" y="5"/>
                  <a:pt x="4960" y="4"/>
                  <a:pt x="4960" y="3"/>
                </a:cubicBezTo>
                <a:cubicBezTo>
                  <a:pt x="4960" y="1"/>
                  <a:pt x="4961" y="0"/>
                  <a:pt x="4963" y="0"/>
                </a:cubicBezTo>
                <a:close/>
                <a:moveTo>
                  <a:pt x="4979" y="0"/>
                </a:moveTo>
                <a:lnTo>
                  <a:pt x="4984" y="0"/>
                </a:lnTo>
                <a:cubicBezTo>
                  <a:pt x="4985" y="0"/>
                  <a:pt x="4987" y="1"/>
                  <a:pt x="4987" y="3"/>
                </a:cubicBezTo>
                <a:cubicBezTo>
                  <a:pt x="4987" y="4"/>
                  <a:pt x="4985" y="5"/>
                  <a:pt x="4984" y="5"/>
                </a:cubicBezTo>
                <a:lnTo>
                  <a:pt x="4979" y="5"/>
                </a:lnTo>
                <a:cubicBezTo>
                  <a:pt x="4977" y="5"/>
                  <a:pt x="4976" y="4"/>
                  <a:pt x="4976" y="3"/>
                </a:cubicBezTo>
                <a:cubicBezTo>
                  <a:pt x="4976" y="1"/>
                  <a:pt x="4977" y="0"/>
                  <a:pt x="4979" y="0"/>
                </a:cubicBezTo>
                <a:close/>
                <a:moveTo>
                  <a:pt x="4995" y="0"/>
                </a:moveTo>
                <a:lnTo>
                  <a:pt x="5000" y="0"/>
                </a:lnTo>
                <a:cubicBezTo>
                  <a:pt x="5001" y="0"/>
                  <a:pt x="5003" y="1"/>
                  <a:pt x="5003" y="3"/>
                </a:cubicBezTo>
                <a:cubicBezTo>
                  <a:pt x="5003" y="4"/>
                  <a:pt x="5001" y="5"/>
                  <a:pt x="5000" y="5"/>
                </a:cubicBezTo>
                <a:lnTo>
                  <a:pt x="4995" y="5"/>
                </a:lnTo>
                <a:cubicBezTo>
                  <a:pt x="4993" y="5"/>
                  <a:pt x="4992" y="4"/>
                  <a:pt x="4992" y="3"/>
                </a:cubicBezTo>
                <a:cubicBezTo>
                  <a:pt x="4992" y="1"/>
                  <a:pt x="4993" y="0"/>
                  <a:pt x="4995" y="0"/>
                </a:cubicBezTo>
                <a:close/>
                <a:moveTo>
                  <a:pt x="5011" y="0"/>
                </a:moveTo>
                <a:lnTo>
                  <a:pt x="5016" y="0"/>
                </a:lnTo>
                <a:cubicBezTo>
                  <a:pt x="5017" y="0"/>
                  <a:pt x="5019" y="1"/>
                  <a:pt x="5019" y="3"/>
                </a:cubicBezTo>
                <a:cubicBezTo>
                  <a:pt x="5019" y="4"/>
                  <a:pt x="5017" y="5"/>
                  <a:pt x="5016" y="5"/>
                </a:cubicBezTo>
                <a:lnTo>
                  <a:pt x="5011" y="5"/>
                </a:lnTo>
                <a:cubicBezTo>
                  <a:pt x="5009" y="5"/>
                  <a:pt x="5008" y="4"/>
                  <a:pt x="5008" y="3"/>
                </a:cubicBezTo>
                <a:cubicBezTo>
                  <a:pt x="5008" y="1"/>
                  <a:pt x="5009" y="0"/>
                  <a:pt x="5011" y="0"/>
                </a:cubicBezTo>
                <a:close/>
                <a:moveTo>
                  <a:pt x="5027" y="0"/>
                </a:moveTo>
                <a:lnTo>
                  <a:pt x="5032" y="0"/>
                </a:lnTo>
                <a:cubicBezTo>
                  <a:pt x="5033" y="0"/>
                  <a:pt x="5035" y="1"/>
                  <a:pt x="5035" y="3"/>
                </a:cubicBezTo>
                <a:cubicBezTo>
                  <a:pt x="5035" y="4"/>
                  <a:pt x="5033" y="5"/>
                  <a:pt x="5032" y="5"/>
                </a:cubicBezTo>
                <a:lnTo>
                  <a:pt x="5027" y="5"/>
                </a:lnTo>
                <a:cubicBezTo>
                  <a:pt x="5025" y="5"/>
                  <a:pt x="5024" y="4"/>
                  <a:pt x="5024" y="3"/>
                </a:cubicBezTo>
                <a:cubicBezTo>
                  <a:pt x="5024" y="1"/>
                  <a:pt x="5025" y="0"/>
                  <a:pt x="5027" y="0"/>
                </a:cubicBezTo>
                <a:close/>
                <a:moveTo>
                  <a:pt x="5043" y="0"/>
                </a:moveTo>
                <a:lnTo>
                  <a:pt x="5048" y="0"/>
                </a:lnTo>
                <a:cubicBezTo>
                  <a:pt x="5049" y="0"/>
                  <a:pt x="5051" y="1"/>
                  <a:pt x="5051" y="3"/>
                </a:cubicBezTo>
                <a:cubicBezTo>
                  <a:pt x="5051" y="4"/>
                  <a:pt x="5049" y="5"/>
                  <a:pt x="5048" y="5"/>
                </a:cubicBezTo>
                <a:lnTo>
                  <a:pt x="5043" y="5"/>
                </a:lnTo>
                <a:cubicBezTo>
                  <a:pt x="5041" y="5"/>
                  <a:pt x="5040" y="4"/>
                  <a:pt x="5040" y="3"/>
                </a:cubicBezTo>
                <a:cubicBezTo>
                  <a:pt x="5040" y="1"/>
                  <a:pt x="5041" y="0"/>
                  <a:pt x="5043" y="0"/>
                </a:cubicBezTo>
                <a:close/>
                <a:moveTo>
                  <a:pt x="5059" y="0"/>
                </a:moveTo>
                <a:lnTo>
                  <a:pt x="5064" y="0"/>
                </a:lnTo>
                <a:cubicBezTo>
                  <a:pt x="5065" y="0"/>
                  <a:pt x="5067" y="1"/>
                  <a:pt x="5067" y="3"/>
                </a:cubicBezTo>
                <a:cubicBezTo>
                  <a:pt x="5067" y="4"/>
                  <a:pt x="5065" y="5"/>
                  <a:pt x="5064" y="5"/>
                </a:cubicBezTo>
                <a:lnTo>
                  <a:pt x="5059" y="5"/>
                </a:lnTo>
                <a:cubicBezTo>
                  <a:pt x="5057" y="5"/>
                  <a:pt x="5056" y="4"/>
                  <a:pt x="5056" y="3"/>
                </a:cubicBezTo>
                <a:cubicBezTo>
                  <a:pt x="5056" y="1"/>
                  <a:pt x="5057" y="0"/>
                  <a:pt x="5059" y="0"/>
                </a:cubicBezTo>
                <a:close/>
                <a:moveTo>
                  <a:pt x="5075" y="0"/>
                </a:moveTo>
                <a:lnTo>
                  <a:pt x="5080" y="0"/>
                </a:lnTo>
                <a:cubicBezTo>
                  <a:pt x="5081" y="0"/>
                  <a:pt x="5083" y="1"/>
                  <a:pt x="5083" y="3"/>
                </a:cubicBezTo>
                <a:cubicBezTo>
                  <a:pt x="5083" y="4"/>
                  <a:pt x="5081" y="5"/>
                  <a:pt x="5080" y="5"/>
                </a:cubicBezTo>
                <a:lnTo>
                  <a:pt x="5075" y="5"/>
                </a:lnTo>
                <a:cubicBezTo>
                  <a:pt x="5073" y="5"/>
                  <a:pt x="5072" y="4"/>
                  <a:pt x="5072" y="3"/>
                </a:cubicBezTo>
                <a:cubicBezTo>
                  <a:pt x="5072" y="1"/>
                  <a:pt x="5073" y="0"/>
                  <a:pt x="5075" y="0"/>
                </a:cubicBezTo>
                <a:close/>
                <a:moveTo>
                  <a:pt x="5091" y="0"/>
                </a:moveTo>
                <a:lnTo>
                  <a:pt x="5096" y="0"/>
                </a:lnTo>
                <a:cubicBezTo>
                  <a:pt x="5097" y="0"/>
                  <a:pt x="5099" y="1"/>
                  <a:pt x="5099" y="3"/>
                </a:cubicBezTo>
                <a:cubicBezTo>
                  <a:pt x="5099" y="4"/>
                  <a:pt x="5097" y="5"/>
                  <a:pt x="5096" y="5"/>
                </a:cubicBezTo>
                <a:lnTo>
                  <a:pt x="5091" y="5"/>
                </a:lnTo>
                <a:cubicBezTo>
                  <a:pt x="5089" y="5"/>
                  <a:pt x="5088" y="4"/>
                  <a:pt x="5088" y="3"/>
                </a:cubicBezTo>
                <a:cubicBezTo>
                  <a:pt x="5088" y="1"/>
                  <a:pt x="5089" y="0"/>
                  <a:pt x="5091" y="0"/>
                </a:cubicBezTo>
                <a:close/>
                <a:moveTo>
                  <a:pt x="5107" y="0"/>
                </a:moveTo>
                <a:lnTo>
                  <a:pt x="5112" y="0"/>
                </a:lnTo>
                <a:cubicBezTo>
                  <a:pt x="5113" y="0"/>
                  <a:pt x="5115" y="1"/>
                  <a:pt x="5115" y="3"/>
                </a:cubicBezTo>
                <a:cubicBezTo>
                  <a:pt x="5115" y="4"/>
                  <a:pt x="5113" y="5"/>
                  <a:pt x="5112" y="5"/>
                </a:cubicBezTo>
                <a:lnTo>
                  <a:pt x="5107" y="5"/>
                </a:lnTo>
                <a:cubicBezTo>
                  <a:pt x="5105" y="5"/>
                  <a:pt x="5104" y="4"/>
                  <a:pt x="5104" y="3"/>
                </a:cubicBezTo>
                <a:cubicBezTo>
                  <a:pt x="5104" y="1"/>
                  <a:pt x="5105" y="0"/>
                  <a:pt x="5107" y="0"/>
                </a:cubicBezTo>
                <a:close/>
                <a:moveTo>
                  <a:pt x="5123" y="0"/>
                </a:moveTo>
                <a:lnTo>
                  <a:pt x="5128" y="0"/>
                </a:lnTo>
                <a:cubicBezTo>
                  <a:pt x="5129" y="0"/>
                  <a:pt x="5131" y="1"/>
                  <a:pt x="5131" y="3"/>
                </a:cubicBezTo>
                <a:cubicBezTo>
                  <a:pt x="5131" y="4"/>
                  <a:pt x="5129" y="5"/>
                  <a:pt x="5128" y="5"/>
                </a:cubicBezTo>
                <a:lnTo>
                  <a:pt x="5123" y="5"/>
                </a:lnTo>
                <a:cubicBezTo>
                  <a:pt x="5121" y="5"/>
                  <a:pt x="5120" y="4"/>
                  <a:pt x="5120" y="3"/>
                </a:cubicBezTo>
                <a:cubicBezTo>
                  <a:pt x="5120" y="1"/>
                  <a:pt x="5121" y="0"/>
                  <a:pt x="5123" y="0"/>
                </a:cubicBezTo>
                <a:close/>
                <a:moveTo>
                  <a:pt x="5139" y="0"/>
                </a:moveTo>
                <a:lnTo>
                  <a:pt x="5144" y="0"/>
                </a:lnTo>
                <a:cubicBezTo>
                  <a:pt x="5145" y="0"/>
                  <a:pt x="5147" y="1"/>
                  <a:pt x="5147" y="3"/>
                </a:cubicBezTo>
                <a:cubicBezTo>
                  <a:pt x="5147" y="4"/>
                  <a:pt x="5145" y="5"/>
                  <a:pt x="5144" y="5"/>
                </a:cubicBezTo>
                <a:lnTo>
                  <a:pt x="5139" y="5"/>
                </a:lnTo>
                <a:cubicBezTo>
                  <a:pt x="5137" y="5"/>
                  <a:pt x="5136" y="4"/>
                  <a:pt x="5136" y="3"/>
                </a:cubicBezTo>
                <a:cubicBezTo>
                  <a:pt x="5136" y="1"/>
                  <a:pt x="5137" y="0"/>
                  <a:pt x="5139" y="0"/>
                </a:cubicBezTo>
                <a:close/>
                <a:moveTo>
                  <a:pt x="5155" y="0"/>
                </a:moveTo>
                <a:lnTo>
                  <a:pt x="5160" y="0"/>
                </a:lnTo>
                <a:cubicBezTo>
                  <a:pt x="5161" y="0"/>
                  <a:pt x="5163" y="1"/>
                  <a:pt x="5163" y="3"/>
                </a:cubicBezTo>
                <a:cubicBezTo>
                  <a:pt x="5163" y="4"/>
                  <a:pt x="5161" y="5"/>
                  <a:pt x="5160" y="5"/>
                </a:cubicBezTo>
                <a:lnTo>
                  <a:pt x="5155" y="5"/>
                </a:lnTo>
                <a:cubicBezTo>
                  <a:pt x="5153" y="5"/>
                  <a:pt x="5152" y="4"/>
                  <a:pt x="5152" y="3"/>
                </a:cubicBezTo>
                <a:cubicBezTo>
                  <a:pt x="5152" y="1"/>
                  <a:pt x="5153" y="0"/>
                  <a:pt x="5155" y="0"/>
                </a:cubicBezTo>
                <a:close/>
                <a:moveTo>
                  <a:pt x="5171" y="0"/>
                </a:moveTo>
                <a:lnTo>
                  <a:pt x="5176" y="0"/>
                </a:lnTo>
                <a:cubicBezTo>
                  <a:pt x="5177" y="0"/>
                  <a:pt x="5179" y="1"/>
                  <a:pt x="5179" y="3"/>
                </a:cubicBezTo>
                <a:cubicBezTo>
                  <a:pt x="5179" y="4"/>
                  <a:pt x="5177" y="5"/>
                  <a:pt x="5176" y="5"/>
                </a:cubicBezTo>
                <a:lnTo>
                  <a:pt x="5171" y="5"/>
                </a:lnTo>
                <a:cubicBezTo>
                  <a:pt x="5169" y="5"/>
                  <a:pt x="5168" y="4"/>
                  <a:pt x="5168" y="3"/>
                </a:cubicBezTo>
                <a:cubicBezTo>
                  <a:pt x="5168" y="1"/>
                  <a:pt x="5169" y="0"/>
                  <a:pt x="5171" y="0"/>
                </a:cubicBezTo>
                <a:close/>
                <a:moveTo>
                  <a:pt x="5187" y="0"/>
                </a:moveTo>
                <a:lnTo>
                  <a:pt x="5192" y="0"/>
                </a:lnTo>
                <a:cubicBezTo>
                  <a:pt x="5193" y="0"/>
                  <a:pt x="5195" y="1"/>
                  <a:pt x="5195" y="3"/>
                </a:cubicBezTo>
                <a:cubicBezTo>
                  <a:pt x="5195" y="4"/>
                  <a:pt x="5193" y="5"/>
                  <a:pt x="5192" y="5"/>
                </a:cubicBezTo>
                <a:lnTo>
                  <a:pt x="5187" y="5"/>
                </a:lnTo>
                <a:cubicBezTo>
                  <a:pt x="5185" y="5"/>
                  <a:pt x="5184" y="4"/>
                  <a:pt x="5184" y="3"/>
                </a:cubicBezTo>
                <a:cubicBezTo>
                  <a:pt x="5184" y="1"/>
                  <a:pt x="5185" y="0"/>
                  <a:pt x="5187" y="0"/>
                </a:cubicBezTo>
                <a:close/>
                <a:moveTo>
                  <a:pt x="5203" y="0"/>
                </a:moveTo>
                <a:lnTo>
                  <a:pt x="5208" y="0"/>
                </a:lnTo>
                <a:cubicBezTo>
                  <a:pt x="5209" y="0"/>
                  <a:pt x="5211" y="1"/>
                  <a:pt x="5211" y="3"/>
                </a:cubicBezTo>
                <a:cubicBezTo>
                  <a:pt x="5211" y="4"/>
                  <a:pt x="5209" y="5"/>
                  <a:pt x="5208" y="5"/>
                </a:cubicBezTo>
                <a:lnTo>
                  <a:pt x="5203" y="5"/>
                </a:lnTo>
                <a:cubicBezTo>
                  <a:pt x="5201" y="5"/>
                  <a:pt x="5200" y="4"/>
                  <a:pt x="5200" y="3"/>
                </a:cubicBezTo>
                <a:cubicBezTo>
                  <a:pt x="5200" y="1"/>
                  <a:pt x="5201" y="0"/>
                  <a:pt x="5203" y="0"/>
                </a:cubicBezTo>
                <a:close/>
                <a:moveTo>
                  <a:pt x="5219" y="0"/>
                </a:moveTo>
                <a:lnTo>
                  <a:pt x="5224" y="0"/>
                </a:lnTo>
                <a:cubicBezTo>
                  <a:pt x="5225" y="0"/>
                  <a:pt x="5227" y="1"/>
                  <a:pt x="5227" y="3"/>
                </a:cubicBezTo>
                <a:cubicBezTo>
                  <a:pt x="5227" y="4"/>
                  <a:pt x="5225" y="5"/>
                  <a:pt x="5224" y="5"/>
                </a:cubicBezTo>
                <a:lnTo>
                  <a:pt x="5219" y="5"/>
                </a:lnTo>
                <a:cubicBezTo>
                  <a:pt x="5217" y="5"/>
                  <a:pt x="5216" y="4"/>
                  <a:pt x="5216" y="3"/>
                </a:cubicBezTo>
                <a:cubicBezTo>
                  <a:pt x="5216" y="1"/>
                  <a:pt x="5217" y="0"/>
                  <a:pt x="5219" y="0"/>
                </a:cubicBezTo>
                <a:close/>
                <a:moveTo>
                  <a:pt x="5235" y="0"/>
                </a:moveTo>
                <a:lnTo>
                  <a:pt x="5240" y="0"/>
                </a:lnTo>
                <a:cubicBezTo>
                  <a:pt x="5241" y="0"/>
                  <a:pt x="5243" y="1"/>
                  <a:pt x="5243" y="3"/>
                </a:cubicBezTo>
                <a:cubicBezTo>
                  <a:pt x="5243" y="4"/>
                  <a:pt x="5241" y="5"/>
                  <a:pt x="5240" y="5"/>
                </a:cubicBezTo>
                <a:lnTo>
                  <a:pt x="5235" y="5"/>
                </a:lnTo>
                <a:cubicBezTo>
                  <a:pt x="5233" y="5"/>
                  <a:pt x="5232" y="4"/>
                  <a:pt x="5232" y="3"/>
                </a:cubicBezTo>
                <a:cubicBezTo>
                  <a:pt x="5232" y="1"/>
                  <a:pt x="5233" y="0"/>
                  <a:pt x="5235" y="0"/>
                </a:cubicBezTo>
                <a:close/>
                <a:moveTo>
                  <a:pt x="5251" y="0"/>
                </a:moveTo>
                <a:lnTo>
                  <a:pt x="5256" y="0"/>
                </a:lnTo>
                <a:cubicBezTo>
                  <a:pt x="5257" y="0"/>
                  <a:pt x="5259" y="1"/>
                  <a:pt x="5259" y="3"/>
                </a:cubicBezTo>
                <a:cubicBezTo>
                  <a:pt x="5259" y="4"/>
                  <a:pt x="5257" y="5"/>
                  <a:pt x="5256" y="5"/>
                </a:cubicBezTo>
                <a:lnTo>
                  <a:pt x="5251" y="5"/>
                </a:lnTo>
                <a:cubicBezTo>
                  <a:pt x="5249" y="5"/>
                  <a:pt x="5248" y="4"/>
                  <a:pt x="5248" y="3"/>
                </a:cubicBezTo>
                <a:cubicBezTo>
                  <a:pt x="5248" y="1"/>
                  <a:pt x="5249" y="0"/>
                  <a:pt x="5251" y="0"/>
                </a:cubicBezTo>
                <a:close/>
                <a:moveTo>
                  <a:pt x="5267" y="0"/>
                </a:moveTo>
                <a:lnTo>
                  <a:pt x="5272" y="0"/>
                </a:lnTo>
                <a:cubicBezTo>
                  <a:pt x="5273" y="0"/>
                  <a:pt x="5275" y="1"/>
                  <a:pt x="5275" y="3"/>
                </a:cubicBezTo>
                <a:cubicBezTo>
                  <a:pt x="5275" y="4"/>
                  <a:pt x="5273" y="5"/>
                  <a:pt x="5272" y="5"/>
                </a:cubicBezTo>
                <a:lnTo>
                  <a:pt x="5267" y="5"/>
                </a:lnTo>
                <a:cubicBezTo>
                  <a:pt x="5265" y="5"/>
                  <a:pt x="5264" y="4"/>
                  <a:pt x="5264" y="3"/>
                </a:cubicBezTo>
                <a:cubicBezTo>
                  <a:pt x="5264" y="1"/>
                  <a:pt x="5265" y="0"/>
                  <a:pt x="5267" y="0"/>
                </a:cubicBezTo>
                <a:close/>
                <a:moveTo>
                  <a:pt x="5283" y="0"/>
                </a:moveTo>
                <a:lnTo>
                  <a:pt x="5288" y="0"/>
                </a:lnTo>
                <a:cubicBezTo>
                  <a:pt x="5289" y="0"/>
                  <a:pt x="5291" y="1"/>
                  <a:pt x="5291" y="3"/>
                </a:cubicBezTo>
                <a:cubicBezTo>
                  <a:pt x="5291" y="4"/>
                  <a:pt x="5289" y="5"/>
                  <a:pt x="5288" y="5"/>
                </a:cubicBezTo>
                <a:lnTo>
                  <a:pt x="5283" y="5"/>
                </a:lnTo>
                <a:cubicBezTo>
                  <a:pt x="5281" y="5"/>
                  <a:pt x="5280" y="4"/>
                  <a:pt x="5280" y="3"/>
                </a:cubicBezTo>
                <a:cubicBezTo>
                  <a:pt x="5280" y="1"/>
                  <a:pt x="5281" y="0"/>
                  <a:pt x="5283" y="0"/>
                </a:cubicBezTo>
                <a:close/>
                <a:moveTo>
                  <a:pt x="5299" y="0"/>
                </a:moveTo>
                <a:lnTo>
                  <a:pt x="5304" y="0"/>
                </a:lnTo>
                <a:cubicBezTo>
                  <a:pt x="5305" y="0"/>
                  <a:pt x="5307" y="1"/>
                  <a:pt x="5307" y="3"/>
                </a:cubicBezTo>
                <a:cubicBezTo>
                  <a:pt x="5307" y="4"/>
                  <a:pt x="5305" y="5"/>
                  <a:pt x="5304" y="5"/>
                </a:cubicBezTo>
                <a:lnTo>
                  <a:pt x="5299" y="5"/>
                </a:lnTo>
                <a:cubicBezTo>
                  <a:pt x="5297" y="5"/>
                  <a:pt x="5296" y="4"/>
                  <a:pt x="5296" y="3"/>
                </a:cubicBezTo>
                <a:cubicBezTo>
                  <a:pt x="5296" y="1"/>
                  <a:pt x="5297" y="0"/>
                  <a:pt x="5299" y="0"/>
                </a:cubicBezTo>
                <a:close/>
                <a:moveTo>
                  <a:pt x="5315" y="0"/>
                </a:moveTo>
                <a:lnTo>
                  <a:pt x="5320" y="0"/>
                </a:lnTo>
                <a:cubicBezTo>
                  <a:pt x="5321" y="0"/>
                  <a:pt x="5323" y="1"/>
                  <a:pt x="5323" y="3"/>
                </a:cubicBezTo>
                <a:cubicBezTo>
                  <a:pt x="5323" y="4"/>
                  <a:pt x="5321" y="5"/>
                  <a:pt x="5320" y="5"/>
                </a:cubicBezTo>
                <a:lnTo>
                  <a:pt x="5315" y="5"/>
                </a:lnTo>
                <a:cubicBezTo>
                  <a:pt x="5313" y="5"/>
                  <a:pt x="5312" y="4"/>
                  <a:pt x="5312" y="3"/>
                </a:cubicBezTo>
                <a:cubicBezTo>
                  <a:pt x="5312" y="1"/>
                  <a:pt x="5313" y="0"/>
                  <a:pt x="5315" y="0"/>
                </a:cubicBezTo>
                <a:close/>
                <a:moveTo>
                  <a:pt x="5331" y="0"/>
                </a:moveTo>
                <a:lnTo>
                  <a:pt x="5336" y="0"/>
                </a:lnTo>
                <a:cubicBezTo>
                  <a:pt x="5337" y="0"/>
                  <a:pt x="5339" y="1"/>
                  <a:pt x="5339" y="3"/>
                </a:cubicBezTo>
                <a:cubicBezTo>
                  <a:pt x="5339" y="4"/>
                  <a:pt x="5337" y="5"/>
                  <a:pt x="5336" y="5"/>
                </a:cubicBezTo>
                <a:lnTo>
                  <a:pt x="5331" y="5"/>
                </a:lnTo>
                <a:cubicBezTo>
                  <a:pt x="5329" y="5"/>
                  <a:pt x="5328" y="4"/>
                  <a:pt x="5328" y="3"/>
                </a:cubicBezTo>
                <a:cubicBezTo>
                  <a:pt x="5328" y="1"/>
                  <a:pt x="5329" y="0"/>
                  <a:pt x="5331" y="0"/>
                </a:cubicBezTo>
                <a:close/>
                <a:moveTo>
                  <a:pt x="5347" y="0"/>
                </a:moveTo>
                <a:lnTo>
                  <a:pt x="5352" y="0"/>
                </a:lnTo>
                <a:cubicBezTo>
                  <a:pt x="5353" y="0"/>
                  <a:pt x="5355" y="1"/>
                  <a:pt x="5355" y="3"/>
                </a:cubicBezTo>
                <a:cubicBezTo>
                  <a:pt x="5355" y="4"/>
                  <a:pt x="5353" y="5"/>
                  <a:pt x="5352" y="5"/>
                </a:cubicBezTo>
                <a:lnTo>
                  <a:pt x="5347" y="5"/>
                </a:lnTo>
                <a:cubicBezTo>
                  <a:pt x="5345" y="5"/>
                  <a:pt x="5344" y="4"/>
                  <a:pt x="5344" y="3"/>
                </a:cubicBezTo>
                <a:cubicBezTo>
                  <a:pt x="5344" y="1"/>
                  <a:pt x="5345" y="0"/>
                  <a:pt x="5347" y="0"/>
                </a:cubicBezTo>
                <a:close/>
                <a:moveTo>
                  <a:pt x="5363" y="0"/>
                </a:moveTo>
                <a:lnTo>
                  <a:pt x="5368" y="0"/>
                </a:lnTo>
                <a:cubicBezTo>
                  <a:pt x="5369" y="0"/>
                  <a:pt x="5371" y="1"/>
                  <a:pt x="5371" y="3"/>
                </a:cubicBezTo>
                <a:cubicBezTo>
                  <a:pt x="5371" y="4"/>
                  <a:pt x="5369" y="5"/>
                  <a:pt x="5368" y="5"/>
                </a:cubicBezTo>
                <a:lnTo>
                  <a:pt x="5363" y="5"/>
                </a:lnTo>
                <a:cubicBezTo>
                  <a:pt x="5361" y="5"/>
                  <a:pt x="5360" y="4"/>
                  <a:pt x="5360" y="3"/>
                </a:cubicBezTo>
                <a:cubicBezTo>
                  <a:pt x="5360" y="1"/>
                  <a:pt x="5361" y="0"/>
                  <a:pt x="5363" y="0"/>
                </a:cubicBezTo>
                <a:close/>
                <a:moveTo>
                  <a:pt x="5379" y="0"/>
                </a:moveTo>
                <a:lnTo>
                  <a:pt x="5384" y="0"/>
                </a:lnTo>
                <a:cubicBezTo>
                  <a:pt x="5385" y="0"/>
                  <a:pt x="5387" y="1"/>
                  <a:pt x="5387" y="3"/>
                </a:cubicBezTo>
                <a:cubicBezTo>
                  <a:pt x="5387" y="4"/>
                  <a:pt x="5385" y="5"/>
                  <a:pt x="5384" y="5"/>
                </a:cubicBezTo>
                <a:lnTo>
                  <a:pt x="5379" y="5"/>
                </a:lnTo>
                <a:cubicBezTo>
                  <a:pt x="5377" y="5"/>
                  <a:pt x="5376" y="4"/>
                  <a:pt x="5376" y="3"/>
                </a:cubicBezTo>
                <a:cubicBezTo>
                  <a:pt x="5376" y="1"/>
                  <a:pt x="5377" y="0"/>
                  <a:pt x="5379" y="0"/>
                </a:cubicBezTo>
                <a:close/>
                <a:moveTo>
                  <a:pt x="5395" y="0"/>
                </a:moveTo>
                <a:lnTo>
                  <a:pt x="5400" y="0"/>
                </a:lnTo>
                <a:cubicBezTo>
                  <a:pt x="5401" y="0"/>
                  <a:pt x="5403" y="1"/>
                  <a:pt x="5403" y="3"/>
                </a:cubicBezTo>
                <a:cubicBezTo>
                  <a:pt x="5403" y="4"/>
                  <a:pt x="5401" y="5"/>
                  <a:pt x="5400" y="5"/>
                </a:cubicBezTo>
                <a:lnTo>
                  <a:pt x="5395" y="5"/>
                </a:lnTo>
                <a:cubicBezTo>
                  <a:pt x="5393" y="5"/>
                  <a:pt x="5392" y="4"/>
                  <a:pt x="5392" y="3"/>
                </a:cubicBezTo>
                <a:cubicBezTo>
                  <a:pt x="5392" y="1"/>
                  <a:pt x="5393" y="0"/>
                  <a:pt x="5395" y="0"/>
                </a:cubicBezTo>
                <a:close/>
                <a:moveTo>
                  <a:pt x="5411" y="0"/>
                </a:moveTo>
                <a:lnTo>
                  <a:pt x="5416" y="0"/>
                </a:lnTo>
                <a:cubicBezTo>
                  <a:pt x="5417" y="0"/>
                  <a:pt x="5419" y="1"/>
                  <a:pt x="5419" y="3"/>
                </a:cubicBezTo>
                <a:cubicBezTo>
                  <a:pt x="5419" y="4"/>
                  <a:pt x="5417" y="5"/>
                  <a:pt x="5416" y="5"/>
                </a:cubicBezTo>
                <a:lnTo>
                  <a:pt x="5411" y="5"/>
                </a:lnTo>
                <a:cubicBezTo>
                  <a:pt x="5409" y="5"/>
                  <a:pt x="5408" y="4"/>
                  <a:pt x="5408" y="3"/>
                </a:cubicBezTo>
                <a:cubicBezTo>
                  <a:pt x="5408" y="1"/>
                  <a:pt x="5409" y="0"/>
                  <a:pt x="5411" y="0"/>
                </a:cubicBezTo>
                <a:close/>
                <a:moveTo>
                  <a:pt x="5427" y="0"/>
                </a:moveTo>
                <a:lnTo>
                  <a:pt x="5432" y="0"/>
                </a:lnTo>
                <a:cubicBezTo>
                  <a:pt x="5433" y="0"/>
                  <a:pt x="5435" y="1"/>
                  <a:pt x="5435" y="3"/>
                </a:cubicBezTo>
                <a:cubicBezTo>
                  <a:pt x="5435" y="4"/>
                  <a:pt x="5433" y="5"/>
                  <a:pt x="5432" y="5"/>
                </a:cubicBezTo>
                <a:lnTo>
                  <a:pt x="5427" y="5"/>
                </a:lnTo>
                <a:cubicBezTo>
                  <a:pt x="5425" y="5"/>
                  <a:pt x="5424" y="4"/>
                  <a:pt x="5424" y="3"/>
                </a:cubicBezTo>
                <a:cubicBezTo>
                  <a:pt x="5424" y="1"/>
                  <a:pt x="5425" y="0"/>
                  <a:pt x="5427" y="0"/>
                </a:cubicBezTo>
                <a:close/>
                <a:moveTo>
                  <a:pt x="5443" y="0"/>
                </a:moveTo>
                <a:lnTo>
                  <a:pt x="5448" y="0"/>
                </a:lnTo>
                <a:cubicBezTo>
                  <a:pt x="5449" y="0"/>
                  <a:pt x="5451" y="1"/>
                  <a:pt x="5451" y="3"/>
                </a:cubicBezTo>
                <a:cubicBezTo>
                  <a:pt x="5451" y="4"/>
                  <a:pt x="5449" y="5"/>
                  <a:pt x="5448" y="5"/>
                </a:cubicBezTo>
                <a:lnTo>
                  <a:pt x="5443" y="5"/>
                </a:lnTo>
                <a:cubicBezTo>
                  <a:pt x="5441" y="5"/>
                  <a:pt x="5440" y="4"/>
                  <a:pt x="5440" y="3"/>
                </a:cubicBezTo>
                <a:cubicBezTo>
                  <a:pt x="5440" y="1"/>
                  <a:pt x="5441" y="0"/>
                  <a:pt x="5443" y="0"/>
                </a:cubicBezTo>
                <a:close/>
                <a:moveTo>
                  <a:pt x="5459" y="0"/>
                </a:moveTo>
                <a:lnTo>
                  <a:pt x="5464" y="0"/>
                </a:lnTo>
                <a:cubicBezTo>
                  <a:pt x="5465" y="0"/>
                  <a:pt x="5467" y="1"/>
                  <a:pt x="5467" y="3"/>
                </a:cubicBezTo>
                <a:cubicBezTo>
                  <a:pt x="5467" y="4"/>
                  <a:pt x="5465" y="5"/>
                  <a:pt x="5464" y="5"/>
                </a:cubicBezTo>
                <a:lnTo>
                  <a:pt x="5459" y="5"/>
                </a:lnTo>
                <a:cubicBezTo>
                  <a:pt x="5457" y="5"/>
                  <a:pt x="5456" y="4"/>
                  <a:pt x="5456" y="3"/>
                </a:cubicBezTo>
                <a:cubicBezTo>
                  <a:pt x="5456" y="1"/>
                  <a:pt x="5457" y="0"/>
                  <a:pt x="5459" y="0"/>
                </a:cubicBezTo>
                <a:close/>
                <a:moveTo>
                  <a:pt x="5475" y="0"/>
                </a:moveTo>
                <a:lnTo>
                  <a:pt x="5480" y="0"/>
                </a:lnTo>
                <a:cubicBezTo>
                  <a:pt x="5481" y="0"/>
                  <a:pt x="5483" y="1"/>
                  <a:pt x="5483" y="3"/>
                </a:cubicBezTo>
                <a:cubicBezTo>
                  <a:pt x="5483" y="4"/>
                  <a:pt x="5481" y="5"/>
                  <a:pt x="5480" y="5"/>
                </a:cubicBezTo>
                <a:lnTo>
                  <a:pt x="5475" y="5"/>
                </a:lnTo>
                <a:cubicBezTo>
                  <a:pt x="5473" y="5"/>
                  <a:pt x="5472" y="4"/>
                  <a:pt x="5472" y="3"/>
                </a:cubicBezTo>
                <a:cubicBezTo>
                  <a:pt x="5472" y="1"/>
                  <a:pt x="5473" y="0"/>
                  <a:pt x="5475" y="0"/>
                </a:cubicBezTo>
                <a:close/>
                <a:moveTo>
                  <a:pt x="5491" y="0"/>
                </a:moveTo>
                <a:lnTo>
                  <a:pt x="5496" y="0"/>
                </a:lnTo>
                <a:cubicBezTo>
                  <a:pt x="5497" y="0"/>
                  <a:pt x="5499" y="1"/>
                  <a:pt x="5499" y="3"/>
                </a:cubicBezTo>
                <a:cubicBezTo>
                  <a:pt x="5499" y="4"/>
                  <a:pt x="5497" y="5"/>
                  <a:pt x="5496" y="5"/>
                </a:cubicBezTo>
                <a:lnTo>
                  <a:pt x="5491" y="5"/>
                </a:lnTo>
                <a:cubicBezTo>
                  <a:pt x="5489" y="5"/>
                  <a:pt x="5488" y="4"/>
                  <a:pt x="5488" y="3"/>
                </a:cubicBezTo>
                <a:cubicBezTo>
                  <a:pt x="5488" y="1"/>
                  <a:pt x="5489" y="0"/>
                  <a:pt x="5491" y="0"/>
                </a:cubicBezTo>
                <a:close/>
                <a:moveTo>
                  <a:pt x="5507" y="0"/>
                </a:moveTo>
                <a:lnTo>
                  <a:pt x="5512" y="0"/>
                </a:lnTo>
                <a:cubicBezTo>
                  <a:pt x="5513" y="0"/>
                  <a:pt x="5515" y="1"/>
                  <a:pt x="5515" y="3"/>
                </a:cubicBezTo>
                <a:cubicBezTo>
                  <a:pt x="5515" y="4"/>
                  <a:pt x="5513" y="5"/>
                  <a:pt x="5512" y="5"/>
                </a:cubicBezTo>
                <a:lnTo>
                  <a:pt x="5507" y="5"/>
                </a:lnTo>
                <a:cubicBezTo>
                  <a:pt x="5505" y="5"/>
                  <a:pt x="5504" y="4"/>
                  <a:pt x="5504" y="3"/>
                </a:cubicBezTo>
                <a:cubicBezTo>
                  <a:pt x="5504" y="1"/>
                  <a:pt x="5505" y="0"/>
                  <a:pt x="5507" y="0"/>
                </a:cubicBezTo>
                <a:close/>
                <a:moveTo>
                  <a:pt x="5523" y="0"/>
                </a:moveTo>
                <a:lnTo>
                  <a:pt x="5528" y="0"/>
                </a:lnTo>
                <a:cubicBezTo>
                  <a:pt x="5529" y="0"/>
                  <a:pt x="5531" y="1"/>
                  <a:pt x="5531" y="3"/>
                </a:cubicBezTo>
                <a:cubicBezTo>
                  <a:pt x="5531" y="4"/>
                  <a:pt x="5529" y="5"/>
                  <a:pt x="5528" y="5"/>
                </a:cubicBezTo>
                <a:lnTo>
                  <a:pt x="5523" y="5"/>
                </a:lnTo>
                <a:cubicBezTo>
                  <a:pt x="5521" y="5"/>
                  <a:pt x="5520" y="4"/>
                  <a:pt x="5520" y="3"/>
                </a:cubicBezTo>
                <a:cubicBezTo>
                  <a:pt x="5520" y="1"/>
                  <a:pt x="5521" y="0"/>
                  <a:pt x="5523" y="0"/>
                </a:cubicBezTo>
                <a:close/>
                <a:moveTo>
                  <a:pt x="5539" y="0"/>
                </a:moveTo>
                <a:lnTo>
                  <a:pt x="5544" y="0"/>
                </a:lnTo>
                <a:cubicBezTo>
                  <a:pt x="5545" y="0"/>
                  <a:pt x="5547" y="1"/>
                  <a:pt x="5547" y="3"/>
                </a:cubicBezTo>
                <a:cubicBezTo>
                  <a:pt x="5547" y="4"/>
                  <a:pt x="5545" y="5"/>
                  <a:pt x="5544" y="5"/>
                </a:cubicBezTo>
                <a:lnTo>
                  <a:pt x="5539" y="5"/>
                </a:lnTo>
                <a:cubicBezTo>
                  <a:pt x="5537" y="5"/>
                  <a:pt x="5536" y="4"/>
                  <a:pt x="5536" y="3"/>
                </a:cubicBezTo>
                <a:cubicBezTo>
                  <a:pt x="5536" y="1"/>
                  <a:pt x="5537" y="0"/>
                  <a:pt x="5539" y="0"/>
                </a:cubicBezTo>
                <a:close/>
                <a:moveTo>
                  <a:pt x="5555" y="0"/>
                </a:moveTo>
                <a:lnTo>
                  <a:pt x="5560" y="0"/>
                </a:lnTo>
                <a:cubicBezTo>
                  <a:pt x="5561" y="0"/>
                  <a:pt x="5563" y="1"/>
                  <a:pt x="5563" y="3"/>
                </a:cubicBezTo>
                <a:cubicBezTo>
                  <a:pt x="5563" y="4"/>
                  <a:pt x="5561" y="5"/>
                  <a:pt x="5560" y="5"/>
                </a:cubicBezTo>
                <a:lnTo>
                  <a:pt x="5555" y="5"/>
                </a:lnTo>
                <a:cubicBezTo>
                  <a:pt x="5553" y="5"/>
                  <a:pt x="5552" y="4"/>
                  <a:pt x="5552" y="3"/>
                </a:cubicBezTo>
                <a:cubicBezTo>
                  <a:pt x="5552" y="1"/>
                  <a:pt x="5553" y="0"/>
                  <a:pt x="5555" y="0"/>
                </a:cubicBezTo>
                <a:close/>
                <a:moveTo>
                  <a:pt x="5571" y="0"/>
                </a:moveTo>
                <a:lnTo>
                  <a:pt x="5576" y="0"/>
                </a:lnTo>
                <a:cubicBezTo>
                  <a:pt x="5577" y="0"/>
                  <a:pt x="5579" y="1"/>
                  <a:pt x="5579" y="3"/>
                </a:cubicBezTo>
                <a:cubicBezTo>
                  <a:pt x="5579" y="4"/>
                  <a:pt x="5577" y="5"/>
                  <a:pt x="5576" y="5"/>
                </a:cubicBezTo>
                <a:lnTo>
                  <a:pt x="5571" y="5"/>
                </a:lnTo>
                <a:cubicBezTo>
                  <a:pt x="5569" y="5"/>
                  <a:pt x="5568" y="4"/>
                  <a:pt x="5568" y="3"/>
                </a:cubicBezTo>
                <a:cubicBezTo>
                  <a:pt x="5568" y="1"/>
                  <a:pt x="5569" y="0"/>
                  <a:pt x="5571" y="0"/>
                </a:cubicBezTo>
                <a:close/>
                <a:moveTo>
                  <a:pt x="5587" y="0"/>
                </a:moveTo>
                <a:lnTo>
                  <a:pt x="5592" y="0"/>
                </a:lnTo>
                <a:cubicBezTo>
                  <a:pt x="5593" y="0"/>
                  <a:pt x="5595" y="1"/>
                  <a:pt x="5595" y="3"/>
                </a:cubicBezTo>
                <a:cubicBezTo>
                  <a:pt x="5595" y="4"/>
                  <a:pt x="5593" y="5"/>
                  <a:pt x="5592" y="5"/>
                </a:cubicBezTo>
                <a:lnTo>
                  <a:pt x="5587" y="5"/>
                </a:lnTo>
                <a:cubicBezTo>
                  <a:pt x="5585" y="5"/>
                  <a:pt x="5584" y="4"/>
                  <a:pt x="5584" y="3"/>
                </a:cubicBezTo>
                <a:cubicBezTo>
                  <a:pt x="5584" y="1"/>
                  <a:pt x="5585" y="0"/>
                  <a:pt x="5587" y="0"/>
                </a:cubicBezTo>
                <a:close/>
                <a:moveTo>
                  <a:pt x="5603" y="0"/>
                </a:moveTo>
                <a:lnTo>
                  <a:pt x="5608" y="0"/>
                </a:lnTo>
                <a:cubicBezTo>
                  <a:pt x="5609" y="0"/>
                  <a:pt x="5611" y="1"/>
                  <a:pt x="5611" y="3"/>
                </a:cubicBezTo>
                <a:cubicBezTo>
                  <a:pt x="5611" y="4"/>
                  <a:pt x="5609" y="5"/>
                  <a:pt x="5608" y="5"/>
                </a:cubicBezTo>
                <a:lnTo>
                  <a:pt x="5603" y="5"/>
                </a:lnTo>
                <a:cubicBezTo>
                  <a:pt x="5601" y="5"/>
                  <a:pt x="5600" y="4"/>
                  <a:pt x="5600" y="3"/>
                </a:cubicBezTo>
                <a:cubicBezTo>
                  <a:pt x="5600" y="1"/>
                  <a:pt x="5601" y="0"/>
                  <a:pt x="5603" y="0"/>
                </a:cubicBezTo>
                <a:close/>
                <a:moveTo>
                  <a:pt x="5619" y="0"/>
                </a:moveTo>
                <a:lnTo>
                  <a:pt x="5624" y="0"/>
                </a:lnTo>
                <a:cubicBezTo>
                  <a:pt x="5625" y="0"/>
                  <a:pt x="5627" y="1"/>
                  <a:pt x="5627" y="3"/>
                </a:cubicBezTo>
                <a:cubicBezTo>
                  <a:pt x="5627" y="4"/>
                  <a:pt x="5625" y="5"/>
                  <a:pt x="5624" y="5"/>
                </a:cubicBezTo>
                <a:lnTo>
                  <a:pt x="5619" y="5"/>
                </a:lnTo>
                <a:cubicBezTo>
                  <a:pt x="5617" y="5"/>
                  <a:pt x="5616" y="4"/>
                  <a:pt x="5616" y="3"/>
                </a:cubicBezTo>
                <a:cubicBezTo>
                  <a:pt x="5616" y="1"/>
                  <a:pt x="5617" y="0"/>
                  <a:pt x="5619" y="0"/>
                </a:cubicBezTo>
                <a:close/>
                <a:moveTo>
                  <a:pt x="5635" y="0"/>
                </a:moveTo>
                <a:lnTo>
                  <a:pt x="5640" y="0"/>
                </a:lnTo>
                <a:cubicBezTo>
                  <a:pt x="5641" y="0"/>
                  <a:pt x="5643" y="1"/>
                  <a:pt x="5643" y="3"/>
                </a:cubicBezTo>
                <a:cubicBezTo>
                  <a:pt x="5643" y="4"/>
                  <a:pt x="5641" y="5"/>
                  <a:pt x="5640" y="5"/>
                </a:cubicBezTo>
                <a:lnTo>
                  <a:pt x="5635" y="5"/>
                </a:lnTo>
                <a:cubicBezTo>
                  <a:pt x="5633" y="5"/>
                  <a:pt x="5632" y="4"/>
                  <a:pt x="5632" y="3"/>
                </a:cubicBezTo>
                <a:cubicBezTo>
                  <a:pt x="5632" y="1"/>
                  <a:pt x="5633" y="0"/>
                  <a:pt x="5635" y="0"/>
                </a:cubicBezTo>
                <a:close/>
                <a:moveTo>
                  <a:pt x="5651" y="0"/>
                </a:moveTo>
                <a:lnTo>
                  <a:pt x="5656" y="0"/>
                </a:lnTo>
                <a:cubicBezTo>
                  <a:pt x="5657" y="0"/>
                  <a:pt x="5659" y="1"/>
                  <a:pt x="5659" y="3"/>
                </a:cubicBezTo>
                <a:cubicBezTo>
                  <a:pt x="5659" y="4"/>
                  <a:pt x="5657" y="5"/>
                  <a:pt x="5656" y="5"/>
                </a:cubicBezTo>
                <a:lnTo>
                  <a:pt x="5651" y="5"/>
                </a:lnTo>
                <a:cubicBezTo>
                  <a:pt x="5649" y="5"/>
                  <a:pt x="5648" y="4"/>
                  <a:pt x="5648" y="3"/>
                </a:cubicBezTo>
                <a:cubicBezTo>
                  <a:pt x="5648" y="1"/>
                  <a:pt x="5649" y="0"/>
                  <a:pt x="5651" y="0"/>
                </a:cubicBezTo>
                <a:close/>
                <a:moveTo>
                  <a:pt x="5667" y="0"/>
                </a:moveTo>
                <a:lnTo>
                  <a:pt x="5672" y="0"/>
                </a:lnTo>
                <a:cubicBezTo>
                  <a:pt x="5673" y="0"/>
                  <a:pt x="5675" y="1"/>
                  <a:pt x="5675" y="3"/>
                </a:cubicBezTo>
                <a:cubicBezTo>
                  <a:pt x="5675" y="4"/>
                  <a:pt x="5673" y="5"/>
                  <a:pt x="5672" y="5"/>
                </a:cubicBezTo>
                <a:lnTo>
                  <a:pt x="5667" y="5"/>
                </a:lnTo>
                <a:cubicBezTo>
                  <a:pt x="5665" y="5"/>
                  <a:pt x="5664" y="4"/>
                  <a:pt x="5664" y="3"/>
                </a:cubicBezTo>
                <a:cubicBezTo>
                  <a:pt x="5664" y="1"/>
                  <a:pt x="5665" y="0"/>
                  <a:pt x="5667" y="0"/>
                </a:cubicBezTo>
                <a:close/>
                <a:moveTo>
                  <a:pt x="5683" y="0"/>
                </a:moveTo>
                <a:lnTo>
                  <a:pt x="5688" y="0"/>
                </a:lnTo>
                <a:cubicBezTo>
                  <a:pt x="5689" y="0"/>
                  <a:pt x="5691" y="1"/>
                  <a:pt x="5691" y="3"/>
                </a:cubicBezTo>
                <a:cubicBezTo>
                  <a:pt x="5691" y="4"/>
                  <a:pt x="5689" y="5"/>
                  <a:pt x="5688" y="5"/>
                </a:cubicBezTo>
                <a:lnTo>
                  <a:pt x="5683" y="5"/>
                </a:lnTo>
                <a:cubicBezTo>
                  <a:pt x="5681" y="5"/>
                  <a:pt x="5680" y="4"/>
                  <a:pt x="5680" y="3"/>
                </a:cubicBezTo>
                <a:cubicBezTo>
                  <a:pt x="5680" y="1"/>
                  <a:pt x="5681" y="0"/>
                  <a:pt x="5683" y="0"/>
                </a:cubicBezTo>
                <a:close/>
                <a:moveTo>
                  <a:pt x="5699" y="0"/>
                </a:moveTo>
                <a:lnTo>
                  <a:pt x="5704" y="0"/>
                </a:lnTo>
                <a:cubicBezTo>
                  <a:pt x="5705" y="0"/>
                  <a:pt x="5707" y="1"/>
                  <a:pt x="5707" y="3"/>
                </a:cubicBezTo>
                <a:cubicBezTo>
                  <a:pt x="5707" y="4"/>
                  <a:pt x="5705" y="5"/>
                  <a:pt x="5704" y="5"/>
                </a:cubicBezTo>
                <a:lnTo>
                  <a:pt x="5699" y="5"/>
                </a:lnTo>
                <a:cubicBezTo>
                  <a:pt x="5697" y="5"/>
                  <a:pt x="5696" y="4"/>
                  <a:pt x="5696" y="3"/>
                </a:cubicBezTo>
                <a:cubicBezTo>
                  <a:pt x="5696" y="1"/>
                  <a:pt x="5697" y="0"/>
                  <a:pt x="5699" y="0"/>
                </a:cubicBezTo>
                <a:close/>
                <a:moveTo>
                  <a:pt x="5715" y="0"/>
                </a:moveTo>
                <a:lnTo>
                  <a:pt x="5720" y="0"/>
                </a:lnTo>
                <a:cubicBezTo>
                  <a:pt x="5721" y="0"/>
                  <a:pt x="5723" y="1"/>
                  <a:pt x="5723" y="3"/>
                </a:cubicBezTo>
                <a:cubicBezTo>
                  <a:pt x="5723" y="4"/>
                  <a:pt x="5721" y="5"/>
                  <a:pt x="5720" y="5"/>
                </a:cubicBezTo>
                <a:lnTo>
                  <a:pt x="5715" y="5"/>
                </a:lnTo>
                <a:cubicBezTo>
                  <a:pt x="5713" y="5"/>
                  <a:pt x="5712" y="4"/>
                  <a:pt x="5712" y="3"/>
                </a:cubicBezTo>
                <a:cubicBezTo>
                  <a:pt x="5712" y="1"/>
                  <a:pt x="5713" y="0"/>
                  <a:pt x="5715" y="0"/>
                </a:cubicBezTo>
                <a:close/>
                <a:moveTo>
                  <a:pt x="5731" y="0"/>
                </a:moveTo>
                <a:lnTo>
                  <a:pt x="5736" y="0"/>
                </a:lnTo>
                <a:cubicBezTo>
                  <a:pt x="5737" y="0"/>
                  <a:pt x="5739" y="1"/>
                  <a:pt x="5739" y="3"/>
                </a:cubicBezTo>
                <a:cubicBezTo>
                  <a:pt x="5739" y="4"/>
                  <a:pt x="5737" y="5"/>
                  <a:pt x="5736" y="5"/>
                </a:cubicBezTo>
                <a:lnTo>
                  <a:pt x="5731" y="5"/>
                </a:lnTo>
                <a:cubicBezTo>
                  <a:pt x="5729" y="5"/>
                  <a:pt x="5728" y="4"/>
                  <a:pt x="5728" y="3"/>
                </a:cubicBezTo>
                <a:cubicBezTo>
                  <a:pt x="5728" y="1"/>
                  <a:pt x="5729" y="0"/>
                  <a:pt x="5731" y="0"/>
                </a:cubicBezTo>
                <a:close/>
                <a:moveTo>
                  <a:pt x="5747" y="0"/>
                </a:moveTo>
                <a:lnTo>
                  <a:pt x="5752" y="0"/>
                </a:lnTo>
                <a:cubicBezTo>
                  <a:pt x="5753" y="0"/>
                  <a:pt x="5755" y="1"/>
                  <a:pt x="5755" y="3"/>
                </a:cubicBezTo>
                <a:cubicBezTo>
                  <a:pt x="5755" y="4"/>
                  <a:pt x="5753" y="5"/>
                  <a:pt x="5752" y="5"/>
                </a:cubicBezTo>
                <a:lnTo>
                  <a:pt x="5747" y="5"/>
                </a:lnTo>
                <a:cubicBezTo>
                  <a:pt x="5745" y="5"/>
                  <a:pt x="5744" y="4"/>
                  <a:pt x="5744" y="3"/>
                </a:cubicBezTo>
                <a:cubicBezTo>
                  <a:pt x="5744" y="1"/>
                  <a:pt x="5745" y="0"/>
                  <a:pt x="5747" y="0"/>
                </a:cubicBezTo>
                <a:close/>
                <a:moveTo>
                  <a:pt x="5763" y="0"/>
                </a:moveTo>
                <a:lnTo>
                  <a:pt x="5768" y="0"/>
                </a:lnTo>
                <a:cubicBezTo>
                  <a:pt x="5769" y="0"/>
                  <a:pt x="5771" y="1"/>
                  <a:pt x="5771" y="3"/>
                </a:cubicBezTo>
                <a:cubicBezTo>
                  <a:pt x="5771" y="4"/>
                  <a:pt x="5769" y="5"/>
                  <a:pt x="5768" y="5"/>
                </a:cubicBezTo>
                <a:lnTo>
                  <a:pt x="5763" y="5"/>
                </a:lnTo>
                <a:cubicBezTo>
                  <a:pt x="5761" y="5"/>
                  <a:pt x="5760" y="4"/>
                  <a:pt x="5760" y="3"/>
                </a:cubicBezTo>
                <a:cubicBezTo>
                  <a:pt x="5760" y="1"/>
                  <a:pt x="5761" y="0"/>
                  <a:pt x="5763" y="0"/>
                </a:cubicBezTo>
                <a:close/>
                <a:moveTo>
                  <a:pt x="5779" y="0"/>
                </a:moveTo>
                <a:lnTo>
                  <a:pt x="5784" y="0"/>
                </a:lnTo>
                <a:cubicBezTo>
                  <a:pt x="5785" y="0"/>
                  <a:pt x="5787" y="1"/>
                  <a:pt x="5787" y="3"/>
                </a:cubicBezTo>
                <a:cubicBezTo>
                  <a:pt x="5787" y="4"/>
                  <a:pt x="5785" y="5"/>
                  <a:pt x="5784" y="5"/>
                </a:cubicBezTo>
                <a:lnTo>
                  <a:pt x="5779" y="5"/>
                </a:lnTo>
                <a:cubicBezTo>
                  <a:pt x="5777" y="5"/>
                  <a:pt x="5776" y="4"/>
                  <a:pt x="5776" y="3"/>
                </a:cubicBezTo>
                <a:cubicBezTo>
                  <a:pt x="5776" y="1"/>
                  <a:pt x="5777" y="0"/>
                  <a:pt x="5779" y="0"/>
                </a:cubicBezTo>
                <a:close/>
                <a:moveTo>
                  <a:pt x="5795" y="0"/>
                </a:moveTo>
                <a:lnTo>
                  <a:pt x="5800" y="0"/>
                </a:lnTo>
                <a:cubicBezTo>
                  <a:pt x="5801" y="0"/>
                  <a:pt x="5803" y="1"/>
                  <a:pt x="5803" y="3"/>
                </a:cubicBezTo>
                <a:cubicBezTo>
                  <a:pt x="5803" y="4"/>
                  <a:pt x="5801" y="5"/>
                  <a:pt x="5800" y="5"/>
                </a:cubicBezTo>
                <a:lnTo>
                  <a:pt x="5795" y="5"/>
                </a:lnTo>
                <a:cubicBezTo>
                  <a:pt x="5793" y="5"/>
                  <a:pt x="5792" y="4"/>
                  <a:pt x="5792" y="3"/>
                </a:cubicBezTo>
                <a:cubicBezTo>
                  <a:pt x="5792" y="1"/>
                  <a:pt x="5793" y="0"/>
                  <a:pt x="5795" y="0"/>
                </a:cubicBezTo>
                <a:close/>
                <a:moveTo>
                  <a:pt x="5811" y="0"/>
                </a:moveTo>
                <a:lnTo>
                  <a:pt x="5816" y="0"/>
                </a:lnTo>
                <a:cubicBezTo>
                  <a:pt x="5817" y="0"/>
                  <a:pt x="5819" y="1"/>
                  <a:pt x="5819" y="3"/>
                </a:cubicBezTo>
                <a:cubicBezTo>
                  <a:pt x="5819" y="4"/>
                  <a:pt x="5817" y="5"/>
                  <a:pt x="5816" y="5"/>
                </a:cubicBezTo>
                <a:lnTo>
                  <a:pt x="5811" y="5"/>
                </a:lnTo>
                <a:cubicBezTo>
                  <a:pt x="5809" y="5"/>
                  <a:pt x="5808" y="4"/>
                  <a:pt x="5808" y="3"/>
                </a:cubicBezTo>
                <a:cubicBezTo>
                  <a:pt x="5808" y="1"/>
                  <a:pt x="5809" y="0"/>
                  <a:pt x="5811" y="0"/>
                </a:cubicBezTo>
                <a:close/>
                <a:moveTo>
                  <a:pt x="5827" y="0"/>
                </a:moveTo>
                <a:lnTo>
                  <a:pt x="5832" y="0"/>
                </a:lnTo>
                <a:cubicBezTo>
                  <a:pt x="5833" y="0"/>
                  <a:pt x="5835" y="1"/>
                  <a:pt x="5835" y="3"/>
                </a:cubicBezTo>
                <a:cubicBezTo>
                  <a:pt x="5835" y="4"/>
                  <a:pt x="5833" y="5"/>
                  <a:pt x="5832" y="5"/>
                </a:cubicBezTo>
                <a:lnTo>
                  <a:pt x="5827" y="5"/>
                </a:lnTo>
                <a:cubicBezTo>
                  <a:pt x="5825" y="5"/>
                  <a:pt x="5824" y="4"/>
                  <a:pt x="5824" y="3"/>
                </a:cubicBezTo>
                <a:cubicBezTo>
                  <a:pt x="5824" y="1"/>
                  <a:pt x="5825" y="0"/>
                  <a:pt x="5827" y="0"/>
                </a:cubicBezTo>
                <a:close/>
                <a:moveTo>
                  <a:pt x="5843" y="0"/>
                </a:moveTo>
                <a:lnTo>
                  <a:pt x="5848" y="0"/>
                </a:lnTo>
                <a:cubicBezTo>
                  <a:pt x="5849" y="0"/>
                  <a:pt x="5851" y="1"/>
                  <a:pt x="5851" y="3"/>
                </a:cubicBezTo>
                <a:cubicBezTo>
                  <a:pt x="5851" y="4"/>
                  <a:pt x="5849" y="5"/>
                  <a:pt x="5848" y="5"/>
                </a:cubicBezTo>
                <a:lnTo>
                  <a:pt x="5843" y="5"/>
                </a:lnTo>
                <a:cubicBezTo>
                  <a:pt x="5841" y="5"/>
                  <a:pt x="5840" y="4"/>
                  <a:pt x="5840" y="3"/>
                </a:cubicBezTo>
                <a:cubicBezTo>
                  <a:pt x="5840" y="1"/>
                  <a:pt x="5841" y="0"/>
                  <a:pt x="5843" y="0"/>
                </a:cubicBezTo>
                <a:close/>
                <a:moveTo>
                  <a:pt x="5859" y="0"/>
                </a:moveTo>
                <a:lnTo>
                  <a:pt x="5864" y="0"/>
                </a:lnTo>
                <a:cubicBezTo>
                  <a:pt x="5865" y="0"/>
                  <a:pt x="5867" y="1"/>
                  <a:pt x="5867" y="3"/>
                </a:cubicBezTo>
                <a:cubicBezTo>
                  <a:pt x="5867" y="4"/>
                  <a:pt x="5865" y="5"/>
                  <a:pt x="5864" y="5"/>
                </a:cubicBezTo>
                <a:lnTo>
                  <a:pt x="5859" y="5"/>
                </a:lnTo>
                <a:cubicBezTo>
                  <a:pt x="5857" y="5"/>
                  <a:pt x="5856" y="4"/>
                  <a:pt x="5856" y="3"/>
                </a:cubicBezTo>
                <a:cubicBezTo>
                  <a:pt x="5856" y="1"/>
                  <a:pt x="5857" y="0"/>
                  <a:pt x="5859" y="0"/>
                </a:cubicBezTo>
                <a:close/>
                <a:moveTo>
                  <a:pt x="5875" y="0"/>
                </a:moveTo>
                <a:lnTo>
                  <a:pt x="5880" y="0"/>
                </a:lnTo>
                <a:cubicBezTo>
                  <a:pt x="5881" y="0"/>
                  <a:pt x="5883" y="1"/>
                  <a:pt x="5883" y="3"/>
                </a:cubicBezTo>
                <a:cubicBezTo>
                  <a:pt x="5883" y="4"/>
                  <a:pt x="5881" y="5"/>
                  <a:pt x="5880" y="5"/>
                </a:cubicBezTo>
                <a:lnTo>
                  <a:pt x="5875" y="5"/>
                </a:lnTo>
                <a:cubicBezTo>
                  <a:pt x="5873" y="5"/>
                  <a:pt x="5872" y="4"/>
                  <a:pt x="5872" y="3"/>
                </a:cubicBezTo>
                <a:cubicBezTo>
                  <a:pt x="5872" y="1"/>
                  <a:pt x="5873" y="0"/>
                  <a:pt x="5875" y="0"/>
                </a:cubicBezTo>
                <a:close/>
                <a:moveTo>
                  <a:pt x="5891" y="0"/>
                </a:moveTo>
                <a:lnTo>
                  <a:pt x="5896" y="0"/>
                </a:lnTo>
                <a:cubicBezTo>
                  <a:pt x="5897" y="0"/>
                  <a:pt x="5899" y="1"/>
                  <a:pt x="5899" y="3"/>
                </a:cubicBezTo>
                <a:cubicBezTo>
                  <a:pt x="5899" y="4"/>
                  <a:pt x="5897" y="5"/>
                  <a:pt x="5896" y="5"/>
                </a:cubicBezTo>
                <a:lnTo>
                  <a:pt x="5891" y="5"/>
                </a:lnTo>
                <a:cubicBezTo>
                  <a:pt x="5889" y="5"/>
                  <a:pt x="5888" y="4"/>
                  <a:pt x="5888" y="3"/>
                </a:cubicBezTo>
                <a:cubicBezTo>
                  <a:pt x="5888" y="1"/>
                  <a:pt x="5889" y="0"/>
                  <a:pt x="5891" y="0"/>
                </a:cubicBezTo>
                <a:close/>
                <a:moveTo>
                  <a:pt x="5907" y="0"/>
                </a:moveTo>
                <a:lnTo>
                  <a:pt x="5912" y="0"/>
                </a:lnTo>
                <a:cubicBezTo>
                  <a:pt x="5913" y="0"/>
                  <a:pt x="5915" y="1"/>
                  <a:pt x="5915" y="3"/>
                </a:cubicBezTo>
                <a:cubicBezTo>
                  <a:pt x="5915" y="4"/>
                  <a:pt x="5913" y="5"/>
                  <a:pt x="5912" y="5"/>
                </a:cubicBezTo>
                <a:lnTo>
                  <a:pt x="5907" y="5"/>
                </a:lnTo>
                <a:cubicBezTo>
                  <a:pt x="5905" y="5"/>
                  <a:pt x="5904" y="4"/>
                  <a:pt x="5904" y="3"/>
                </a:cubicBezTo>
                <a:cubicBezTo>
                  <a:pt x="5904" y="1"/>
                  <a:pt x="5905" y="0"/>
                  <a:pt x="5907" y="0"/>
                </a:cubicBezTo>
                <a:close/>
                <a:moveTo>
                  <a:pt x="5923" y="0"/>
                </a:moveTo>
                <a:lnTo>
                  <a:pt x="5928" y="0"/>
                </a:lnTo>
                <a:cubicBezTo>
                  <a:pt x="5929" y="0"/>
                  <a:pt x="5931" y="1"/>
                  <a:pt x="5931" y="3"/>
                </a:cubicBezTo>
                <a:cubicBezTo>
                  <a:pt x="5931" y="4"/>
                  <a:pt x="5929" y="5"/>
                  <a:pt x="5928" y="5"/>
                </a:cubicBezTo>
                <a:lnTo>
                  <a:pt x="5923" y="5"/>
                </a:lnTo>
                <a:cubicBezTo>
                  <a:pt x="5921" y="5"/>
                  <a:pt x="5920" y="4"/>
                  <a:pt x="5920" y="3"/>
                </a:cubicBezTo>
                <a:cubicBezTo>
                  <a:pt x="5920" y="1"/>
                  <a:pt x="5921" y="0"/>
                  <a:pt x="5923" y="0"/>
                </a:cubicBezTo>
                <a:close/>
                <a:moveTo>
                  <a:pt x="5939" y="0"/>
                </a:moveTo>
                <a:lnTo>
                  <a:pt x="5944" y="0"/>
                </a:lnTo>
                <a:cubicBezTo>
                  <a:pt x="5945" y="0"/>
                  <a:pt x="5947" y="1"/>
                  <a:pt x="5947" y="3"/>
                </a:cubicBezTo>
                <a:cubicBezTo>
                  <a:pt x="5947" y="4"/>
                  <a:pt x="5945" y="5"/>
                  <a:pt x="5944" y="5"/>
                </a:cubicBezTo>
                <a:lnTo>
                  <a:pt x="5939" y="5"/>
                </a:lnTo>
                <a:cubicBezTo>
                  <a:pt x="5937" y="5"/>
                  <a:pt x="5936" y="4"/>
                  <a:pt x="5936" y="3"/>
                </a:cubicBezTo>
                <a:cubicBezTo>
                  <a:pt x="5936" y="1"/>
                  <a:pt x="5937" y="0"/>
                  <a:pt x="5939" y="0"/>
                </a:cubicBezTo>
                <a:close/>
                <a:moveTo>
                  <a:pt x="5955" y="0"/>
                </a:moveTo>
                <a:lnTo>
                  <a:pt x="5960" y="0"/>
                </a:lnTo>
                <a:cubicBezTo>
                  <a:pt x="5961" y="0"/>
                  <a:pt x="5963" y="1"/>
                  <a:pt x="5963" y="3"/>
                </a:cubicBezTo>
                <a:cubicBezTo>
                  <a:pt x="5963" y="4"/>
                  <a:pt x="5961" y="5"/>
                  <a:pt x="5960" y="5"/>
                </a:cubicBezTo>
                <a:lnTo>
                  <a:pt x="5955" y="5"/>
                </a:lnTo>
                <a:cubicBezTo>
                  <a:pt x="5953" y="5"/>
                  <a:pt x="5952" y="4"/>
                  <a:pt x="5952" y="3"/>
                </a:cubicBezTo>
                <a:cubicBezTo>
                  <a:pt x="5952" y="1"/>
                  <a:pt x="5953" y="0"/>
                  <a:pt x="5955" y="0"/>
                </a:cubicBezTo>
                <a:close/>
                <a:moveTo>
                  <a:pt x="5971" y="0"/>
                </a:moveTo>
                <a:lnTo>
                  <a:pt x="5976" y="0"/>
                </a:lnTo>
                <a:cubicBezTo>
                  <a:pt x="5977" y="0"/>
                  <a:pt x="5979" y="1"/>
                  <a:pt x="5979" y="3"/>
                </a:cubicBezTo>
                <a:cubicBezTo>
                  <a:pt x="5979" y="4"/>
                  <a:pt x="5977" y="5"/>
                  <a:pt x="5976" y="5"/>
                </a:cubicBezTo>
                <a:lnTo>
                  <a:pt x="5971" y="5"/>
                </a:lnTo>
                <a:cubicBezTo>
                  <a:pt x="5969" y="5"/>
                  <a:pt x="5968" y="4"/>
                  <a:pt x="5968" y="3"/>
                </a:cubicBezTo>
                <a:cubicBezTo>
                  <a:pt x="5968" y="1"/>
                  <a:pt x="5969" y="0"/>
                  <a:pt x="5971" y="0"/>
                </a:cubicBezTo>
                <a:close/>
                <a:moveTo>
                  <a:pt x="5987" y="0"/>
                </a:moveTo>
                <a:lnTo>
                  <a:pt x="5992" y="0"/>
                </a:lnTo>
                <a:cubicBezTo>
                  <a:pt x="5993" y="0"/>
                  <a:pt x="5995" y="1"/>
                  <a:pt x="5995" y="3"/>
                </a:cubicBezTo>
                <a:cubicBezTo>
                  <a:pt x="5995" y="4"/>
                  <a:pt x="5993" y="5"/>
                  <a:pt x="5992" y="5"/>
                </a:cubicBezTo>
                <a:lnTo>
                  <a:pt x="5987" y="5"/>
                </a:lnTo>
                <a:cubicBezTo>
                  <a:pt x="5985" y="5"/>
                  <a:pt x="5984" y="4"/>
                  <a:pt x="5984" y="3"/>
                </a:cubicBezTo>
                <a:cubicBezTo>
                  <a:pt x="5984" y="1"/>
                  <a:pt x="5985" y="0"/>
                  <a:pt x="5987" y="0"/>
                </a:cubicBezTo>
                <a:close/>
                <a:moveTo>
                  <a:pt x="6003" y="0"/>
                </a:moveTo>
                <a:lnTo>
                  <a:pt x="6008" y="0"/>
                </a:lnTo>
                <a:cubicBezTo>
                  <a:pt x="6009" y="0"/>
                  <a:pt x="6011" y="1"/>
                  <a:pt x="6011" y="3"/>
                </a:cubicBezTo>
                <a:cubicBezTo>
                  <a:pt x="6011" y="4"/>
                  <a:pt x="6009" y="5"/>
                  <a:pt x="6008" y="5"/>
                </a:cubicBezTo>
                <a:lnTo>
                  <a:pt x="6003" y="5"/>
                </a:lnTo>
                <a:cubicBezTo>
                  <a:pt x="6001" y="5"/>
                  <a:pt x="6000" y="4"/>
                  <a:pt x="6000" y="3"/>
                </a:cubicBezTo>
                <a:cubicBezTo>
                  <a:pt x="6000" y="1"/>
                  <a:pt x="6001" y="0"/>
                  <a:pt x="6003" y="0"/>
                </a:cubicBezTo>
                <a:close/>
              </a:path>
            </a:pathLst>
          </a:custGeom>
          <a:solidFill>
            <a:srgbClr val="000000"/>
          </a:solidFill>
          <a:ln w="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Rectangle 330">
            <a:extLst>
              <a:ext uri="{FF2B5EF4-FFF2-40B4-BE49-F238E27FC236}">
                <a16:creationId xmlns:a16="http://schemas.microsoft.com/office/drawing/2014/main" id="{9F8176C7-3D91-44C4-A4D5-1ED3F3760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1628" y="6235867"/>
            <a:ext cx="3651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6" name="Rectangle 331">
            <a:extLst>
              <a:ext uri="{FF2B5EF4-FFF2-40B4-BE49-F238E27FC236}">
                <a16:creationId xmlns:a16="http://schemas.microsoft.com/office/drawing/2014/main" id="{6501F250-E3A9-4289-9230-38159F091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6228" y="6370804"/>
            <a:ext cx="4254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7" name="Rectangle 332">
            <a:extLst>
              <a:ext uri="{FF2B5EF4-FFF2-40B4-BE49-F238E27FC236}">
                <a16:creationId xmlns:a16="http://schemas.microsoft.com/office/drawing/2014/main" id="{1FB55A6B-E2CA-4436-A245-D43C41DA2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891" y="6086642"/>
            <a:ext cx="5270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8" name="Rectangle 333">
            <a:extLst>
              <a:ext uri="{FF2B5EF4-FFF2-40B4-BE49-F238E27FC236}">
                <a16:creationId xmlns:a16="http://schemas.microsoft.com/office/drawing/2014/main" id="{91D544B6-FA9C-4C94-BF0A-983687E40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7754" y="6086642"/>
            <a:ext cx="404813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79" name="Rectangle 334">
            <a:extLst>
              <a:ext uri="{FF2B5EF4-FFF2-40B4-BE49-F238E27FC236}">
                <a16:creationId xmlns:a16="http://schemas.microsoft.com/office/drawing/2014/main" id="{CA251C55-694F-4DF2-ACFA-D1FDA8EFB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3065" y="6086642"/>
            <a:ext cx="862013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0" name="Rectangle 335">
            <a:extLst>
              <a:ext uri="{FF2B5EF4-FFF2-40B4-BE49-F238E27FC236}">
                <a16:creationId xmlns:a16="http://schemas.microsoft.com/office/drawing/2014/main" id="{7E20E08A-52C1-4D6D-90BF-4971E9A79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3790" y="6086642"/>
            <a:ext cx="698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1" name="Rectangle 336">
            <a:extLst>
              <a:ext uri="{FF2B5EF4-FFF2-40B4-BE49-F238E27FC236}">
                <a16:creationId xmlns:a16="http://schemas.microsoft.com/office/drawing/2014/main" id="{F4246A1B-6AB6-4008-8B0A-49A172840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253" y="6086642"/>
            <a:ext cx="7207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2" name="Freeform 81">
            <a:extLst>
              <a:ext uri="{FF2B5EF4-FFF2-40B4-BE49-F238E27FC236}">
                <a16:creationId xmlns:a16="http://schemas.microsoft.com/office/drawing/2014/main" id="{F5A030FA-B4DC-4317-9C1E-928E44DF82D7}"/>
              </a:ext>
            </a:extLst>
          </p:cNvPr>
          <p:cNvSpPr>
            <a:spLocks/>
          </p:cNvSpPr>
          <p:nvPr/>
        </p:nvSpPr>
        <p:spPr bwMode="auto">
          <a:xfrm>
            <a:off x="6183433" y="5602816"/>
            <a:ext cx="495300" cy="41592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chemeClr val="bg1"/>
          </a:solidFill>
          <a:ln w="11113" cap="sq">
            <a:solidFill>
              <a:srgbClr val="FFFF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Rectangle 82">
            <a:extLst>
              <a:ext uri="{FF2B5EF4-FFF2-40B4-BE49-F238E27FC236}">
                <a16:creationId xmlns:a16="http://schemas.microsoft.com/office/drawing/2014/main" id="{E5D9EA50-35F0-4A32-9AC4-6506F25F9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1221" y="5658379"/>
            <a:ext cx="392113" cy="1317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4" name="Freeform 81">
            <a:extLst>
              <a:ext uri="{FF2B5EF4-FFF2-40B4-BE49-F238E27FC236}">
                <a16:creationId xmlns:a16="http://schemas.microsoft.com/office/drawing/2014/main" id="{4F9B0909-578D-462D-9C46-625F3B0CA0C6}"/>
              </a:ext>
            </a:extLst>
          </p:cNvPr>
          <p:cNvSpPr>
            <a:spLocks/>
          </p:cNvSpPr>
          <p:nvPr/>
        </p:nvSpPr>
        <p:spPr bwMode="auto">
          <a:xfrm>
            <a:off x="1537691" y="5591768"/>
            <a:ext cx="495300" cy="41592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chemeClr val="bg1"/>
          </a:solidFill>
          <a:ln w="11113" cap="sq">
            <a:solidFill>
              <a:srgbClr val="FFFF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Rectangle 82">
            <a:extLst>
              <a:ext uri="{FF2B5EF4-FFF2-40B4-BE49-F238E27FC236}">
                <a16:creationId xmlns:a16="http://schemas.microsoft.com/office/drawing/2014/main" id="{98A8A60B-8761-4B0C-B76A-5EDFBF997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5479" y="5647331"/>
            <a:ext cx="392113" cy="1317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6" name="Freeform 81">
            <a:extLst>
              <a:ext uri="{FF2B5EF4-FFF2-40B4-BE49-F238E27FC236}">
                <a16:creationId xmlns:a16="http://schemas.microsoft.com/office/drawing/2014/main" id="{3F187E43-5047-4255-94BC-C061E8B7404A}"/>
              </a:ext>
            </a:extLst>
          </p:cNvPr>
          <p:cNvSpPr>
            <a:spLocks/>
          </p:cNvSpPr>
          <p:nvPr/>
        </p:nvSpPr>
        <p:spPr bwMode="auto">
          <a:xfrm>
            <a:off x="3884141" y="3681608"/>
            <a:ext cx="495300" cy="41592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chemeClr val="bg1"/>
          </a:solidFill>
          <a:ln w="11113" cap="sq">
            <a:solidFill>
              <a:srgbClr val="FFFF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Rectangle 82">
            <a:extLst>
              <a:ext uri="{FF2B5EF4-FFF2-40B4-BE49-F238E27FC236}">
                <a16:creationId xmlns:a16="http://schemas.microsoft.com/office/drawing/2014/main" id="{87214D3E-A5B1-4CD0-B7C3-08EFCD785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6208" y="3735155"/>
            <a:ext cx="392113" cy="1317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88" name="Freeform 170">
            <a:extLst>
              <a:ext uri="{FF2B5EF4-FFF2-40B4-BE49-F238E27FC236}">
                <a16:creationId xmlns:a16="http://schemas.microsoft.com/office/drawing/2014/main" id="{817821AB-713E-4B59-9B05-3FC41D294506}"/>
              </a:ext>
            </a:extLst>
          </p:cNvPr>
          <p:cNvSpPr>
            <a:spLocks/>
          </p:cNvSpPr>
          <p:nvPr/>
        </p:nvSpPr>
        <p:spPr bwMode="auto">
          <a:xfrm>
            <a:off x="3011539" y="3690340"/>
            <a:ext cx="476250" cy="398462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Rectangle 172">
            <a:extLst>
              <a:ext uri="{FF2B5EF4-FFF2-40B4-BE49-F238E27FC236}">
                <a16:creationId xmlns:a16="http://schemas.microsoft.com/office/drawing/2014/main" id="{DA7B8920-7D05-4615-872C-0B2EB9F61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64" y="3742727"/>
            <a:ext cx="200025" cy="12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290" name="Gerade Verbindung mit Pfeil 289">
            <a:extLst>
              <a:ext uri="{FF2B5EF4-FFF2-40B4-BE49-F238E27FC236}">
                <a16:creationId xmlns:a16="http://schemas.microsoft.com/office/drawing/2014/main" id="{4874C131-268B-4629-95DE-EA947F63F35E}"/>
              </a:ext>
            </a:extLst>
          </p:cNvPr>
          <p:cNvCxnSpPr/>
          <p:nvPr/>
        </p:nvCxnSpPr>
        <p:spPr bwMode="auto">
          <a:xfrm>
            <a:off x="4379441" y="3891608"/>
            <a:ext cx="176685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1" name="Gerade Verbindung mit Pfeil 290">
            <a:extLst>
              <a:ext uri="{FF2B5EF4-FFF2-40B4-BE49-F238E27FC236}">
                <a16:creationId xmlns:a16="http://schemas.microsoft.com/office/drawing/2014/main" id="{E7C8F590-1112-49DC-A44D-3A5ADE43B80A}"/>
              </a:ext>
            </a:extLst>
          </p:cNvPr>
          <p:cNvCxnSpPr/>
          <p:nvPr/>
        </p:nvCxnSpPr>
        <p:spPr bwMode="auto">
          <a:xfrm>
            <a:off x="2032991" y="5797717"/>
            <a:ext cx="259556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92" name="Freeform 237">
            <a:extLst>
              <a:ext uri="{FF2B5EF4-FFF2-40B4-BE49-F238E27FC236}">
                <a16:creationId xmlns:a16="http://schemas.microsoft.com/office/drawing/2014/main" id="{1CAA9A0E-BC6D-402B-857B-02E590137FBF}"/>
              </a:ext>
            </a:extLst>
          </p:cNvPr>
          <p:cNvSpPr>
            <a:spLocks/>
          </p:cNvSpPr>
          <p:nvPr/>
        </p:nvSpPr>
        <p:spPr bwMode="auto">
          <a:xfrm>
            <a:off x="754954" y="5598508"/>
            <a:ext cx="458787" cy="384175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3" name="Rectangle 239">
            <a:extLst>
              <a:ext uri="{FF2B5EF4-FFF2-40B4-BE49-F238E27FC236}">
                <a16:creationId xmlns:a16="http://schemas.microsoft.com/office/drawing/2014/main" id="{74F0344F-36AB-4122-9981-D7853BC16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2116" y="5649308"/>
            <a:ext cx="222250" cy="131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294" name="Gerade Verbindung mit Pfeil 293">
            <a:extLst>
              <a:ext uri="{FF2B5EF4-FFF2-40B4-BE49-F238E27FC236}">
                <a16:creationId xmlns:a16="http://schemas.microsoft.com/office/drawing/2014/main" id="{3E04F465-2998-4F55-809C-826F0FD98081}"/>
              </a:ext>
            </a:extLst>
          </p:cNvPr>
          <p:cNvCxnSpPr/>
          <p:nvPr/>
        </p:nvCxnSpPr>
        <p:spPr bwMode="auto">
          <a:xfrm>
            <a:off x="6678733" y="5810345"/>
            <a:ext cx="19802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95" name="Freeform 304">
            <a:extLst>
              <a:ext uri="{FF2B5EF4-FFF2-40B4-BE49-F238E27FC236}">
                <a16:creationId xmlns:a16="http://schemas.microsoft.com/office/drawing/2014/main" id="{434B6569-EEF8-43DE-B94A-233CBD95C5F1}"/>
              </a:ext>
            </a:extLst>
          </p:cNvPr>
          <p:cNvSpPr>
            <a:spLocks/>
          </p:cNvSpPr>
          <p:nvPr/>
        </p:nvSpPr>
        <p:spPr bwMode="auto">
          <a:xfrm>
            <a:off x="5366641" y="5608804"/>
            <a:ext cx="460375" cy="385763"/>
          </a:xfrm>
          <a:custGeom>
            <a:avLst/>
            <a:gdLst>
              <a:gd name="T0" fmla="*/ 72 w 725"/>
              <a:gd name="T1" fmla="*/ 605 h 605"/>
              <a:gd name="T2" fmla="*/ 653 w 725"/>
              <a:gd name="T3" fmla="*/ 605 h 605"/>
              <a:gd name="T4" fmla="*/ 725 w 725"/>
              <a:gd name="T5" fmla="*/ 532 h 605"/>
              <a:gd name="T6" fmla="*/ 725 w 725"/>
              <a:gd name="T7" fmla="*/ 73 h 605"/>
              <a:gd name="T8" fmla="*/ 653 w 725"/>
              <a:gd name="T9" fmla="*/ 0 h 605"/>
              <a:gd name="T10" fmla="*/ 72 w 725"/>
              <a:gd name="T11" fmla="*/ 0 h 605"/>
              <a:gd name="T12" fmla="*/ 0 w 725"/>
              <a:gd name="T13" fmla="*/ 73 h 605"/>
              <a:gd name="T14" fmla="*/ 0 w 725"/>
              <a:gd name="T15" fmla="*/ 532 h 605"/>
              <a:gd name="T16" fmla="*/ 72 w 725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5" h="605">
                <a:moveTo>
                  <a:pt x="72" y="605"/>
                </a:moveTo>
                <a:lnTo>
                  <a:pt x="653" y="605"/>
                </a:lnTo>
                <a:cubicBezTo>
                  <a:pt x="693" y="605"/>
                  <a:pt x="725" y="572"/>
                  <a:pt x="725" y="532"/>
                </a:cubicBezTo>
                <a:lnTo>
                  <a:pt x="725" y="73"/>
                </a:lnTo>
                <a:cubicBezTo>
                  <a:pt x="725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2" y="605"/>
                  <a:pt x="72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Rectangle 306">
            <a:extLst>
              <a:ext uri="{FF2B5EF4-FFF2-40B4-BE49-F238E27FC236}">
                <a16:creationId xmlns:a16="http://schemas.microsoft.com/office/drawing/2014/main" id="{A916BC47-0F76-42C4-8DE6-BC12EA0C9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3804" y="5658017"/>
            <a:ext cx="222250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7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7" name="Pfeil: nach unten 296">
            <a:extLst>
              <a:ext uri="{FF2B5EF4-FFF2-40B4-BE49-F238E27FC236}">
                <a16:creationId xmlns:a16="http://schemas.microsoft.com/office/drawing/2014/main" id="{5C645DB6-2786-43F0-B371-970030B61878}"/>
              </a:ext>
            </a:extLst>
          </p:cNvPr>
          <p:cNvSpPr/>
          <p:nvPr/>
        </p:nvSpPr>
        <p:spPr bwMode="auto">
          <a:xfrm>
            <a:off x="1861868" y="2628963"/>
            <a:ext cx="180000" cy="2196747"/>
          </a:xfrm>
          <a:prstGeom prst="down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298" name="Textfeld 297">
            <a:extLst>
              <a:ext uri="{FF2B5EF4-FFF2-40B4-BE49-F238E27FC236}">
                <a16:creationId xmlns:a16="http://schemas.microsoft.com/office/drawing/2014/main" id="{F5C1C874-B235-49CB-A32C-601C8223CB7C}"/>
              </a:ext>
            </a:extLst>
          </p:cNvPr>
          <p:cNvSpPr txBox="1"/>
          <p:nvPr/>
        </p:nvSpPr>
        <p:spPr>
          <a:xfrm>
            <a:off x="3193306" y="2598242"/>
            <a:ext cx="10182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</a:rPr>
              <a:t>Apply to</a:t>
            </a:r>
          </a:p>
        </p:txBody>
      </p:sp>
      <p:sp>
        <p:nvSpPr>
          <p:cNvPr id="299" name="Rechteck 298">
            <a:extLst>
              <a:ext uri="{FF2B5EF4-FFF2-40B4-BE49-F238E27FC236}">
                <a16:creationId xmlns:a16="http://schemas.microsoft.com/office/drawing/2014/main" id="{7FEBE1E2-FF41-4AC2-A9A1-B38CF1D1F4EE}"/>
              </a:ext>
            </a:extLst>
          </p:cNvPr>
          <p:cNvSpPr/>
          <p:nvPr/>
        </p:nvSpPr>
        <p:spPr>
          <a:xfrm>
            <a:off x="1686604" y="1395353"/>
            <a:ext cx="4572000" cy="116955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+Attribute (“Comment”, String)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-Transition (Date, Approved)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+Step (Comment, </a:t>
            </a:r>
            <a:r>
              <a:rPr lang="en-US" sz="1400" dirty="0" err="1">
                <a:solidFill>
                  <a:srgbClr val="FF0000"/>
                </a:solidFill>
              </a:rPr>
              <a:t>DecisionPending</a:t>
            </a:r>
            <a:r>
              <a:rPr lang="en-US" sz="1400" dirty="0">
                <a:solidFill>
                  <a:srgbClr val="FF0000"/>
                </a:solidFill>
              </a:rPr>
              <a:t>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+Transition (Date, Comment)</a:t>
            </a:r>
          </a:p>
          <a:p>
            <a:pPr marL="342900" indent="-342900">
              <a:buFont typeface="+mj-lt"/>
              <a:buAutoNum type="arabicPeriod" startAt="18"/>
            </a:pPr>
            <a:r>
              <a:rPr lang="en-US" sz="1400" dirty="0">
                <a:solidFill>
                  <a:srgbClr val="FF0000"/>
                </a:solidFill>
              </a:rPr>
              <a:t>+Transition (Comment, Approved)</a:t>
            </a:r>
          </a:p>
        </p:txBody>
      </p:sp>
      <p:sp>
        <p:nvSpPr>
          <p:cNvPr id="300" name="Rechteck 299">
            <a:extLst>
              <a:ext uri="{FF2B5EF4-FFF2-40B4-BE49-F238E27FC236}">
                <a16:creationId xmlns:a16="http://schemas.microsoft.com/office/drawing/2014/main" id="{24F23F75-AD22-4806-9522-2FF10CBC5974}"/>
              </a:ext>
            </a:extLst>
          </p:cNvPr>
          <p:cNvSpPr/>
          <p:nvPr/>
        </p:nvSpPr>
        <p:spPr bwMode="auto">
          <a:xfrm>
            <a:off x="1619672" y="1425422"/>
            <a:ext cx="5658837" cy="1139482"/>
          </a:xfrm>
          <a:prstGeom prst="rect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301" name="Textfeld 300">
            <a:extLst>
              <a:ext uri="{FF2B5EF4-FFF2-40B4-BE49-F238E27FC236}">
                <a16:creationId xmlns:a16="http://schemas.microsoft.com/office/drawing/2014/main" id="{6B5EAC97-D478-4867-BC7A-8AEB8534F4C1}"/>
              </a:ext>
            </a:extLst>
          </p:cNvPr>
          <p:cNvSpPr txBox="1"/>
          <p:nvPr/>
        </p:nvSpPr>
        <p:spPr>
          <a:xfrm>
            <a:off x="5190278" y="1700808"/>
            <a:ext cx="182614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</a:rPr>
              <a:t>Ad-Hoc Change</a:t>
            </a:r>
          </a:p>
          <a:p>
            <a:pPr algn="ctr"/>
            <a:r>
              <a:rPr lang="en-US" sz="1800" dirty="0">
                <a:solidFill>
                  <a:srgbClr val="FF0000"/>
                </a:solidFill>
              </a:rPr>
              <a:t>Delta</a:t>
            </a:r>
          </a:p>
        </p:txBody>
      </p:sp>
      <p:sp>
        <p:nvSpPr>
          <p:cNvPr id="302" name="Pfeil: nach unten 301">
            <a:extLst>
              <a:ext uri="{FF2B5EF4-FFF2-40B4-BE49-F238E27FC236}">
                <a16:creationId xmlns:a16="http://schemas.microsoft.com/office/drawing/2014/main" id="{8C14083D-628E-4E07-8164-F606A08A16DC}"/>
              </a:ext>
            </a:extLst>
          </p:cNvPr>
          <p:cNvSpPr/>
          <p:nvPr/>
        </p:nvSpPr>
        <p:spPr bwMode="auto">
          <a:xfrm>
            <a:off x="4322153" y="2616785"/>
            <a:ext cx="180000" cy="348725"/>
          </a:xfrm>
          <a:prstGeom prst="down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303" name="Pfeil: nach unten 302">
            <a:extLst>
              <a:ext uri="{FF2B5EF4-FFF2-40B4-BE49-F238E27FC236}">
                <a16:creationId xmlns:a16="http://schemas.microsoft.com/office/drawing/2014/main" id="{E812E113-ABDB-4A46-8D5D-D6D396F3C762}"/>
              </a:ext>
            </a:extLst>
          </p:cNvPr>
          <p:cNvSpPr/>
          <p:nvPr/>
        </p:nvSpPr>
        <p:spPr bwMode="auto">
          <a:xfrm>
            <a:off x="6912280" y="2622355"/>
            <a:ext cx="180000" cy="2233291"/>
          </a:xfrm>
          <a:prstGeom prst="downArrow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304" name="Textfeld 303">
            <a:extLst>
              <a:ext uri="{FF2B5EF4-FFF2-40B4-BE49-F238E27FC236}">
                <a16:creationId xmlns:a16="http://schemas.microsoft.com/office/drawing/2014/main" id="{14784421-512A-4507-9DC3-9F34AC0EDC10}"/>
              </a:ext>
            </a:extLst>
          </p:cNvPr>
          <p:cNvSpPr txBox="1"/>
          <p:nvPr/>
        </p:nvSpPr>
        <p:spPr>
          <a:xfrm>
            <a:off x="4759554" y="2585080"/>
            <a:ext cx="18261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800" dirty="0">
                <a:solidFill>
                  <a:srgbClr val="FF0000"/>
                </a:solidFill>
              </a:rPr>
              <a:t>multiple Objects</a:t>
            </a:r>
          </a:p>
        </p:txBody>
      </p:sp>
      <p:grpSp>
        <p:nvGrpSpPr>
          <p:cNvPr id="305" name="Gruppieren 304">
            <a:extLst>
              <a:ext uri="{FF2B5EF4-FFF2-40B4-BE49-F238E27FC236}">
                <a16:creationId xmlns:a16="http://schemas.microsoft.com/office/drawing/2014/main" id="{0D756425-A9F0-41DA-9899-E94AD7A9ED2C}"/>
              </a:ext>
            </a:extLst>
          </p:cNvPr>
          <p:cNvGrpSpPr/>
          <p:nvPr/>
        </p:nvGrpSpPr>
        <p:grpSpPr>
          <a:xfrm>
            <a:off x="7830529" y="6394994"/>
            <a:ext cx="895971" cy="202443"/>
            <a:chOff x="5534943" y="5374685"/>
            <a:chExt cx="1092200" cy="298450"/>
          </a:xfrm>
        </p:grpSpPr>
        <p:sp>
          <p:nvSpPr>
            <p:cNvPr id="306" name="Rectangle 46">
              <a:extLst>
                <a:ext uri="{FF2B5EF4-FFF2-40B4-BE49-F238E27FC236}">
                  <a16:creationId xmlns:a16="http://schemas.microsoft.com/office/drawing/2014/main" id="{70D49DCB-B376-43A4-9661-E196EA029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118" y="5376272"/>
              <a:ext cx="1087438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07" name="Freeform 47">
              <a:extLst>
                <a:ext uri="{FF2B5EF4-FFF2-40B4-BE49-F238E27FC236}">
                  <a16:creationId xmlns:a16="http://schemas.microsoft.com/office/drawing/2014/main" id="{7816812D-B364-417E-99CF-CE0423333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943" y="5374685"/>
              <a:ext cx="1092200" cy="298450"/>
            </a:xfrm>
            <a:custGeom>
              <a:avLst/>
              <a:gdLst>
                <a:gd name="T0" fmla="*/ 3 w 1245"/>
                <a:gd name="T1" fmla="*/ 5 h 340"/>
                <a:gd name="T2" fmla="*/ 0 w 1245"/>
                <a:gd name="T3" fmla="*/ 69 h 340"/>
                <a:gd name="T4" fmla="*/ 0 w 1245"/>
                <a:gd name="T5" fmla="*/ 166 h 340"/>
                <a:gd name="T6" fmla="*/ 3 w 1245"/>
                <a:gd name="T7" fmla="*/ 230 h 340"/>
                <a:gd name="T8" fmla="*/ 5 w 1245"/>
                <a:gd name="T9" fmla="*/ 289 h 340"/>
                <a:gd name="T10" fmla="*/ 5 w 1245"/>
                <a:gd name="T11" fmla="*/ 315 h 340"/>
                <a:gd name="T12" fmla="*/ 3 w 1245"/>
                <a:gd name="T13" fmla="*/ 340 h 340"/>
                <a:gd name="T14" fmla="*/ 78 w 1245"/>
                <a:gd name="T15" fmla="*/ 335 h 340"/>
                <a:gd name="T16" fmla="*/ 103 w 1245"/>
                <a:gd name="T17" fmla="*/ 335 h 340"/>
                <a:gd name="T18" fmla="*/ 103 w 1245"/>
                <a:gd name="T19" fmla="*/ 335 h 340"/>
                <a:gd name="T20" fmla="*/ 162 w 1245"/>
                <a:gd name="T21" fmla="*/ 337 h 340"/>
                <a:gd name="T22" fmla="*/ 226 w 1245"/>
                <a:gd name="T23" fmla="*/ 340 h 340"/>
                <a:gd name="T24" fmla="*/ 323 w 1245"/>
                <a:gd name="T25" fmla="*/ 340 h 340"/>
                <a:gd name="T26" fmla="*/ 387 w 1245"/>
                <a:gd name="T27" fmla="*/ 337 h 340"/>
                <a:gd name="T28" fmla="*/ 446 w 1245"/>
                <a:gd name="T29" fmla="*/ 335 h 340"/>
                <a:gd name="T30" fmla="*/ 472 w 1245"/>
                <a:gd name="T31" fmla="*/ 335 h 340"/>
                <a:gd name="T32" fmla="*/ 472 w 1245"/>
                <a:gd name="T33" fmla="*/ 335 h 340"/>
                <a:gd name="T34" fmla="*/ 531 w 1245"/>
                <a:gd name="T35" fmla="*/ 337 h 340"/>
                <a:gd name="T36" fmla="*/ 595 w 1245"/>
                <a:gd name="T37" fmla="*/ 340 h 340"/>
                <a:gd name="T38" fmla="*/ 692 w 1245"/>
                <a:gd name="T39" fmla="*/ 340 h 340"/>
                <a:gd name="T40" fmla="*/ 756 w 1245"/>
                <a:gd name="T41" fmla="*/ 337 h 340"/>
                <a:gd name="T42" fmla="*/ 815 w 1245"/>
                <a:gd name="T43" fmla="*/ 335 h 340"/>
                <a:gd name="T44" fmla="*/ 840 w 1245"/>
                <a:gd name="T45" fmla="*/ 335 h 340"/>
                <a:gd name="T46" fmla="*/ 840 w 1245"/>
                <a:gd name="T47" fmla="*/ 335 h 340"/>
                <a:gd name="T48" fmla="*/ 899 w 1245"/>
                <a:gd name="T49" fmla="*/ 337 h 340"/>
                <a:gd name="T50" fmla="*/ 963 w 1245"/>
                <a:gd name="T51" fmla="*/ 340 h 340"/>
                <a:gd name="T52" fmla="*/ 1061 w 1245"/>
                <a:gd name="T53" fmla="*/ 340 h 340"/>
                <a:gd name="T54" fmla="*/ 1125 w 1245"/>
                <a:gd name="T55" fmla="*/ 337 h 340"/>
                <a:gd name="T56" fmla="*/ 1183 w 1245"/>
                <a:gd name="T57" fmla="*/ 335 h 340"/>
                <a:gd name="T58" fmla="*/ 1209 w 1245"/>
                <a:gd name="T59" fmla="*/ 335 h 340"/>
                <a:gd name="T60" fmla="*/ 1245 w 1245"/>
                <a:gd name="T61" fmla="*/ 337 h 340"/>
                <a:gd name="T62" fmla="*/ 1240 w 1245"/>
                <a:gd name="T63" fmla="*/ 273 h 340"/>
                <a:gd name="T64" fmla="*/ 1240 w 1245"/>
                <a:gd name="T65" fmla="*/ 248 h 340"/>
                <a:gd name="T66" fmla="*/ 1240 w 1245"/>
                <a:gd name="T67" fmla="*/ 248 h 340"/>
                <a:gd name="T68" fmla="*/ 1242 w 1245"/>
                <a:gd name="T69" fmla="*/ 189 h 340"/>
                <a:gd name="T70" fmla="*/ 1245 w 1245"/>
                <a:gd name="T71" fmla="*/ 125 h 340"/>
                <a:gd name="T72" fmla="*/ 1245 w 1245"/>
                <a:gd name="T73" fmla="*/ 27 h 340"/>
                <a:gd name="T74" fmla="*/ 1204 w 1245"/>
                <a:gd name="T75" fmla="*/ 2 h 340"/>
                <a:gd name="T76" fmla="*/ 1145 w 1245"/>
                <a:gd name="T77" fmla="*/ 5 h 340"/>
                <a:gd name="T78" fmla="*/ 1119 w 1245"/>
                <a:gd name="T79" fmla="*/ 5 h 340"/>
                <a:gd name="T80" fmla="*/ 1119 w 1245"/>
                <a:gd name="T81" fmla="*/ 5 h 340"/>
                <a:gd name="T82" fmla="*/ 1060 w 1245"/>
                <a:gd name="T83" fmla="*/ 2 h 340"/>
                <a:gd name="T84" fmla="*/ 996 w 1245"/>
                <a:gd name="T85" fmla="*/ 0 h 340"/>
                <a:gd name="T86" fmla="*/ 899 w 1245"/>
                <a:gd name="T87" fmla="*/ 0 h 340"/>
                <a:gd name="T88" fmla="*/ 835 w 1245"/>
                <a:gd name="T89" fmla="*/ 2 h 340"/>
                <a:gd name="T90" fmla="*/ 776 w 1245"/>
                <a:gd name="T91" fmla="*/ 5 h 340"/>
                <a:gd name="T92" fmla="*/ 751 w 1245"/>
                <a:gd name="T93" fmla="*/ 5 h 340"/>
                <a:gd name="T94" fmla="*/ 751 w 1245"/>
                <a:gd name="T95" fmla="*/ 5 h 340"/>
                <a:gd name="T96" fmla="*/ 692 w 1245"/>
                <a:gd name="T97" fmla="*/ 2 h 340"/>
                <a:gd name="T98" fmla="*/ 628 w 1245"/>
                <a:gd name="T99" fmla="*/ 0 h 340"/>
                <a:gd name="T100" fmla="*/ 530 w 1245"/>
                <a:gd name="T101" fmla="*/ 0 h 340"/>
                <a:gd name="T102" fmla="*/ 466 w 1245"/>
                <a:gd name="T103" fmla="*/ 2 h 340"/>
                <a:gd name="T104" fmla="*/ 407 w 1245"/>
                <a:gd name="T105" fmla="*/ 5 h 340"/>
                <a:gd name="T106" fmla="*/ 382 w 1245"/>
                <a:gd name="T107" fmla="*/ 5 h 340"/>
                <a:gd name="T108" fmla="*/ 382 w 1245"/>
                <a:gd name="T109" fmla="*/ 5 h 340"/>
                <a:gd name="T110" fmla="*/ 323 w 1245"/>
                <a:gd name="T111" fmla="*/ 2 h 340"/>
                <a:gd name="T112" fmla="*/ 259 w 1245"/>
                <a:gd name="T113" fmla="*/ 0 h 340"/>
                <a:gd name="T114" fmla="*/ 162 w 1245"/>
                <a:gd name="T115" fmla="*/ 0 h 340"/>
                <a:gd name="T116" fmla="*/ 98 w 1245"/>
                <a:gd name="T117" fmla="*/ 2 h 340"/>
                <a:gd name="T118" fmla="*/ 39 w 1245"/>
                <a:gd name="T119" fmla="*/ 5 h 340"/>
                <a:gd name="T120" fmla="*/ 13 w 1245"/>
                <a:gd name="T121" fmla="*/ 5 h 340"/>
                <a:gd name="T122" fmla="*/ 13 w 1245"/>
                <a:gd name="T123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5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8" y="335"/>
                    <a:pt x="19" y="336"/>
                    <a:pt x="19" y="337"/>
                  </a:cubicBezTo>
                  <a:cubicBezTo>
                    <a:pt x="19" y="339"/>
                    <a:pt x="18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2" y="335"/>
                  </a:moveTo>
                  <a:lnTo>
                    <a:pt x="78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8" y="340"/>
                  </a:cubicBezTo>
                  <a:lnTo>
                    <a:pt x="42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2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2" y="336"/>
                    <a:pt x="142" y="337"/>
                  </a:cubicBezTo>
                  <a:cubicBezTo>
                    <a:pt x="142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2" y="340"/>
                    <a:pt x="101" y="339"/>
                    <a:pt x="101" y="337"/>
                  </a:cubicBezTo>
                  <a:cubicBezTo>
                    <a:pt x="101" y="336"/>
                    <a:pt x="102" y="335"/>
                    <a:pt x="103" y="335"/>
                  </a:cubicBezTo>
                  <a:close/>
                  <a:moveTo>
                    <a:pt x="165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5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5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5" y="340"/>
                    <a:pt x="223" y="339"/>
                    <a:pt x="223" y="337"/>
                  </a:cubicBezTo>
                  <a:cubicBezTo>
                    <a:pt x="223" y="336"/>
                    <a:pt x="225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5" y="335"/>
                    <a:pt x="326" y="336"/>
                    <a:pt x="326" y="337"/>
                  </a:cubicBezTo>
                  <a:cubicBezTo>
                    <a:pt x="326" y="339"/>
                    <a:pt x="325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5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5" y="340"/>
                  </a:cubicBezTo>
                  <a:lnTo>
                    <a:pt x="349" y="340"/>
                  </a:lnTo>
                  <a:cubicBezTo>
                    <a:pt x="348" y="340"/>
                    <a:pt x="346" y="339"/>
                    <a:pt x="346" y="337"/>
                  </a:cubicBezTo>
                  <a:cubicBezTo>
                    <a:pt x="346" y="336"/>
                    <a:pt x="348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8" y="335"/>
                    <a:pt x="449" y="336"/>
                    <a:pt x="449" y="337"/>
                  </a:cubicBezTo>
                  <a:cubicBezTo>
                    <a:pt x="449" y="339"/>
                    <a:pt x="448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8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8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2" y="336"/>
                    <a:pt x="572" y="337"/>
                  </a:cubicBezTo>
                  <a:cubicBezTo>
                    <a:pt x="572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1" y="339"/>
                    <a:pt x="531" y="337"/>
                  </a:cubicBezTo>
                  <a:cubicBezTo>
                    <a:pt x="531" y="336"/>
                    <a:pt x="532" y="335"/>
                    <a:pt x="533" y="335"/>
                  </a:cubicBezTo>
                  <a:close/>
                  <a:moveTo>
                    <a:pt x="595" y="335"/>
                  </a:moveTo>
                  <a:lnTo>
                    <a:pt x="631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1" y="340"/>
                  </a:cubicBezTo>
                  <a:lnTo>
                    <a:pt x="595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5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5" y="336"/>
                    <a:pt x="695" y="337"/>
                  </a:cubicBezTo>
                  <a:cubicBezTo>
                    <a:pt x="695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5" y="340"/>
                    <a:pt x="654" y="339"/>
                    <a:pt x="654" y="337"/>
                  </a:cubicBezTo>
                  <a:cubicBezTo>
                    <a:pt x="654" y="336"/>
                    <a:pt x="655" y="335"/>
                    <a:pt x="656" y="335"/>
                  </a:cubicBezTo>
                  <a:close/>
                  <a:moveTo>
                    <a:pt x="718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8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8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8" y="340"/>
                    <a:pt x="776" y="339"/>
                    <a:pt x="776" y="337"/>
                  </a:cubicBezTo>
                  <a:cubicBezTo>
                    <a:pt x="776" y="336"/>
                    <a:pt x="778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8" y="335"/>
                    <a:pt x="879" y="336"/>
                    <a:pt x="879" y="337"/>
                  </a:cubicBezTo>
                  <a:cubicBezTo>
                    <a:pt x="879" y="339"/>
                    <a:pt x="878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8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8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1" y="335"/>
                    <a:pt x="1002" y="336"/>
                    <a:pt x="1002" y="337"/>
                  </a:cubicBezTo>
                  <a:cubicBezTo>
                    <a:pt x="1002" y="339"/>
                    <a:pt x="1001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1" y="339"/>
                    <a:pt x="961" y="337"/>
                  </a:cubicBezTo>
                  <a:cubicBezTo>
                    <a:pt x="961" y="336"/>
                    <a:pt x="962" y="335"/>
                    <a:pt x="963" y="335"/>
                  </a:cubicBezTo>
                  <a:close/>
                  <a:moveTo>
                    <a:pt x="1025" y="335"/>
                  </a:moveTo>
                  <a:lnTo>
                    <a:pt x="1061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1" y="340"/>
                  </a:cubicBezTo>
                  <a:lnTo>
                    <a:pt x="1025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5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5" y="336"/>
                    <a:pt x="1125" y="337"/>
                  </a:cubicBezTo>
                  <a:cubicBezTo>
                    <a:pt x="1125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5" y="340"/>
                    <a:pt x="1084" y="339"/>
                    <a:pt x="1084" y="337"/>
                  </a:cubicBezTo>
                  <a:cubicBezTo>
                    <a:pt x="1084" y="336"/>
                    <a:pt x="1085" y="335"/>
                    <a:pt x="1086" y="335"/>
                  </a:cubicBezTo>
                  <a:close/>
                  <a:moveTo>
                    <a:pt x="1148" y="335"/>
                  </a:moveTo>
                  <a:lnTo>
                    <a:pt x="1183" y="335"/>
                  </a:lnTo>
                  <a:cubicBezTo>
                    <a:pt x="1185" y="335"/>
                    <a:pt x="1186" y="336"/>
                    <a:pt x="1186" y="337"/>
                  </a:cubicBezTo>
                  <a:cubicBezTo>
                    <a:pt x="1186" y="339"/>
                    <a:pt x="1185" y="340"/>
                    <a:pt x="1183" y="340"/>
                  </a:cubicBezTo>
                  <a:lnTo>
                    <a:pt x="1148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8" y="335"/>
                  </a:cubicBezTo>
                  <a:close/>
                  <a:moveTo>
                    <a:pt x="1209" y="335"/>
                  </a:moveTo>
                  <a:lnTo>
                    <a:pt x="1242" y="335"/>
                  </a:lnTo>
                  <a:lnTo>
                    <a:pt x="1240" y="337"/>
                  </a:lnTo>
                  <a:lnTo>
                    <a:pt x="1240" y="335"/>
                  </a:lnTo>
                  <a:cubicBezTo>
                    <a:pt x="1240" y="333"/>
                    <a:pt x="1241" y="332"/>
                    <a:pt x="1242" y="332"/>
                  </a:cubicBezTo>
                  <a:cubicBezTo>
                    <a:pt x="1244" y="332"/>
                    <a:pt x="1245" y="333"/>
                    <a:pt x="1245" y="335"/>
                  </a:cubicBezTo>
                  <a:lnTo>
                    <a:pt x="1245" y="337"/>
                  </a:lnTo>
                  <a:cubicBezTo>
                    <a:pt x="1245" y="339"/>
                    <a:pt x="1244" y="340"/>
                    <a:pt x="1242" y="340"/>
                  </a:cubicBezTo>
                  <a:lnTo>
                    <a:pt x="1209" y="340"/>
                  </a:lnTo>
                  <a:cubicBezTo>
                    <a:pt x="1208" y="340"/>
                    <a:pt x="1207" y="339"/>
                    <a:pt x="1207" y="337"/>
                  </a:cubicBezTo>
                  <a:cubicBezTo>
                    <a:pt x="1207" y="336"/>
                    <a:pt x="1208" y="335"/>
                    <a:pt x="1209" y="335"/>
                  </a:cubicBezTo>
                  <a:close/>
                  <a:moveTo>
                    <a:pt x="1240" y="309"/>
                  </a:moveTo>
                  <a:lnTo>
                    <a:pt x="1240" y="273"/>
                  </a:lnTo>
                  <a:cubicBezTo>
                    <a:pt x="1240" y="272"/>
                    <a:pt x="1241" y="271"/>
                    <a:pt x="1242" y="271"/>
                  </a:cubicBezTo>
                  <a:cubicBezTo>
                    <a:pt x="1244" y="271"/>
                    <a:pt x="1245" y="272"/>
                    <a:pt x="1245" y="273"/>
                  </a:cubicBezTo>
                  <a:lnTo>
                    <a:pt x="1245" y="309"/>
                  </a:lnTo>
                  <a:cubicBezTo>
                    <a:pt x="1245" y="310"/>
                    <a:pt x="1244" y="312"/>
                    <a:pt x="1242" y="312"/>
                  </a:cubicBezTo>
                  <a:cubicBezTo>
                    <a:pt x="1241" y="312"/>
                    <a:pt x="1240" y="310"/>
                    <a:pt x="1240" y="309"/>
                  </a:cubicBezTo>
                  <a:close/>
                  <a:moveTo>
                    <a:pt x="1240" y="248"/>
                  </a:moveTo>
                  <a:lnTo>
                    <a:pt x="1240" y="212"/>
                  </a:lnTo>
                  <a:cubicBezTo>
                    <a:pt x="1240" y="210"/>
                    <a:pt x="1241" y="209"/>
                    <a:pt x="1242" y="209"/>
                  </a:cubicBezTo>
                  <a:cubicBezTo>
                    <a:pt x="1244" y="209"/>
                    <a:pt x="1245" y="210"/>
                    <a:pt x="1245" y="212"/>
                  </a:cubicBezTo>
                  <a:lnTo>
                    <a:pt x="1245" y="248"/>
                  </a:lnTo>
                  <a:cubicBezTo>
                    <a:pt x="1245" y="249"/>
                    <a:pt x="1244" y="250"/>
                    <a:pt x="1242" y="250"/>
                  </a:cubicBezTo>
                  <a:cubicBezTo>
                    <a:pt x="1241" y="250"/>
                    <a:pt x="1240" y="249"/>
                    <a:pt x="1240" y="248"/>
                  </a:cubicBezTo>
                  <a:close/>
                  <a:moveTo>
                    <a:pt x="1240" y="186"/>
                  </a:moveTo>
                  <a:lnTo>
                    <a:pt x="1240" y="150"/>
                  </a:lnTo>
                  <a:cubicBezTo>
                    <a:pt x="1240" y="149"/>
                    <a:pt x="1241" y="148"/>
                    <a:pt x="1242" y="148"/>
                  </a:cubicBezTo>
                  <a:cubicBezTo>
                    <a:pt x="1244" y="148"/>
                    <a:pt x="1245" y="149"/>
                    <a:pt x="1245" y="150"/>
                  </a:cubicBezTo>
                  <a:lnTo>
                    <a:pt x="1245" y="186"/>
                  </a:lnTo>
                  <a:cubicBezTo>
                    <a:pt x="1245" y="188"/>
                    <a:pt x="1244" y="189"/>
                    <a:pt x="1242" y="189"/>
                  </a:cubicBezTo>
                  <a:cubicBezTo>
                    <a:pt x="1241" y="189"/>
                    <a:pt x="1240" y="188"/>
                    <a:pt x="1240" y="186"/>
                  </a:cubicBezTo>
                  <a:close/>
                  <a:moveTo>
                    <a:pt x="1240" y="125"/>
                  </a:moveTo>
                  <a:lnTo>
                    <a:pt x="1240" y="89"/>
                  </a:lnTo>
                  <a:cubicBezTo>
                    <a:pt x="1240" y="87"/>
                    <a:pt x="1241" y="86"/>
                    <a:pt x="1242" y="86"/>
                  </a:cubicBezTo>
                  <a:cubicBezTo>
                    <a:pt x="1244" y="86"/>
                    <a:pt x="1245" y="87"/>
                    <a:pt x="1245" y="89"/>
                  </a:cubicBezTo>
                  <a:lnTo>
                    <a:pt x="1245" y="125"/>
                  </a:lnTo>
                  <a:cubicBezTo>
                    <a:pt x="1245" y="126"/>
                    <a:pt x="1244" y="127"/>
                    <a:pt x="1242" y="127"/>
                  </a:cubicBezTo>
                  <a:cubicBezTo>
                    <a:pt x="1241" y="127"/>
                    <a:pt x="1240" y="126"/>
                    <a:pt x="1240" y="125"/>
                  </a:cubicBezTo>
                  <a:close/>
                  <a:moveTo>
                    <a:pt x="1240" y="63"/>
                  </a:moveTo>
                  <a:lnTo>
                    <a:pt x="1240" y="27"/>
                  </a:lnTo>
                  <a:cubicBezTo>
                    <a:pt x="1240" y="26"/>
                    <a:pt x="1241" y="25"/>
                    <a:pt x="1242" y="25"/>
                  </a:cubicBezTo>
                  <a:cubicBezTo>
                    <a:pt x="1244" y="25"/>
                    <a:pt x="1245" y="26"/>
                    <a:pt x="1245" y="27"/>
                  </a:cubicBezTo>
                  <a:lnTo>
                    <a:pt x="1245" y="63"/>
                  </a:lnTo>
                  <a:cubicBezTo>
                    <a:pt x="1245" y="65"/>
                    <a:pt x="1244" y="66"/>
                    <a:pt x="1242" y="66"/>
                  </a:cubicBezTo>
                  <a:cubicBezTo>
                    <a:pt x="1241" y="66"/>
                    <a:pt x="1240" y="65"/>
                    <a:pt x="1240" y="63"/>
                  </a:cubicBezTo>
                  <a:close/>
                  <a:moveTo>
                    <a:pt x="1242" y="5"/>
                  </a:moveTo>
                  <a:lnTo>
                    <a:pt x="1206" y="5"/>
                  </a:lnTo>
                  <a:cubicBezTo>
                    <a:pt x="1205" y="5"/>
                    <a:pt x="1204" y="4"/>
                    <a:pt x="1204" y="2"/>
                  </a:cubicBezTo>
                  <a:cubicBezTo>
                    <a:pt x="1204" y="1"/>
                    <a:pt x="1205" y="0"/>
                    <a:pt x="1206" y="0"/>
                  </a:cubicBezTo>
                  <a:lnTo>
                    <a:pt x="1242" y="0"/>
                  </a:lnTo>
                  <a:cubicBezTo>
                    <a:pt x="1243" y="0"/>
                    <a:pt x="1245" y="1"/>
                    <a:pt x="1245" y="2"/>
                  </a:cubicBezTo>
                  <a:cubicBezTo>
                    <a:pt x="1245" y="4"/>
                    <a:pt x="1243" y="5"/>
                    <a:pt x="1242" y="5"/>
                  </a:cubicBezTo>
                  <a:close/>
                  <a:moveTo>
                    <a:pt x="1181" y="5"/>
                  </a:moveTo>
                  <a:lnTo>
                    <a:pt x="1145" y="5"/>
                  </a:lnTo>
                  <a:cubicBezTo>
                    <a:pt x="1143" y="5"/>
                    <a:pt x="1142" y="4"/>
                    <a:pt x="1142" y="2"/>
                  </a:cubicBezTo>
                  <a:cubicBezTo>
                    <a:pt x="1142" y="1"/>
                    <a:pt x="1143" y="0"/>
                    <a:pt x="1145" y="0"/>
                  </a:cubicBezTo>
                  <a:lnTo>
                    <a:pt x="1181" y="0"/>
                  </a:lnTo>
                  <a:cubicBezTo>
                    <a:pt x="1182" y="0"/>
                    <a:pt x="1183" y="1"/>
                    <a:pt x="1183" y="2"/>
                  </a:cubicBezTo>
                  <a:cubicBezTo>
                    <a:pt x="1183" y="4"/>
                    <a:pt x="1182" y="5"/>
                    <a:pt x="1181" y="5"/>
                  </a:cubicBezTo>
                  <a:close/>
                  <a:moveTo>
                    <a:pt x="1119" y="5"/>
                  </a:moveTo>
                  <a:lnTo>
                    <a:pt x="1083" y="5"/>
                  </a:lnTo>
                  <a:cubicBezTo>
                    <a:pt x="1082" y="5"/>
                    <a:pt x="1081" y="4"/>
                    <a:pt x="1081" y="2"/>
                  </a:cubicBezTo>
                  <a:cubicBezTo>
                    <a:pt x="1081" y="1"/>
                    <a:pt x="1082" y="0"/>
                    <a:pt x="1083" y="0"/>
                  </a:cubicBezTo>
                  <a:lnTo>
                    <a:pt x="1119" y="0"/>
                  </a:lnTo>
                  <a:cubicBezTo>
                    <a:pt x="1121" y="0"/>
                    <a:pt x="1122" y="1"/>
                    <a:pt x="1122" y="2"/>
                  </a:cubicBezTo>
                  <a:cubicBezTo>
                    <a:pt x="1122" y="4"/>
                    <a:pt x="1121" y="5"/>
                    <a:pt x="1119" y="5"/>
                  </a:cubicBezTo>
                  <a:close/>
                  <a:moveTo>
                    <a:pt x="1058" y="5"/>
                  </a:moveTo>
                  <a:lnTo>
                    <a:pt x="1022" y="5"/>
                  </a:lnTo>
                  <a:cubicBezTo>
                    <a:pt x="1020" y="5"/>
                    <a:pt x="1019" y="4"/>
                    <a:pt x="1019" y="2"/>
                  </a:cubicBezTo>
                  <a:cubicBezTo>
                    <a:pt x="1019" y="1"/>
                    <a:pt x="1020" y="0"/>
                    <a:pt x="1022" y="0"/>
                  </a:cubicBezTo>
                  <a:lnTo>
                    <a:pt x="1058" y="0"/>
                  </a:lnTo>
                  <a:cubicBezTo>
                    <a:pt x="1059" y="0"/>
                    <a:pt x="1060" y="1"/>
                    <a:pt x="1060" y="2"/>
                  </a:cubicBezTo>
                  <a:cubicBezTo>
                    <a:pt x="1060" y="4"/>
                    <a:pt x="1059" y="5"/>
                    <a:pt x="1058" y="5"/>
                  </a:cubicBezTo>
                  <a:close/>
                  <a:moveTo>
                    <a:pt x="996" y="5"/>
                  </a:moveTo>
                  <a:lnTo>
                    <a:pt x="960" y="5"/>
                  </a:lnTo>
                  <a:cubicBezTo>
                    <a:pt x="959" y="5"/>
                    <a:pt x="958" y="4"/>
                    <a:pt x="958" y="2"/>
                  </a:cubicBezTo>
                  <a:cubicBezTo>
                    <a:pt x="958" y="1"/>
                    <a:pt x="959" y="0"/>
                    <a:pt x="960" y="0"/>
                  </a:cubicBezTo>
                  <a:lnTo>
                    <a:pt x="996" y="0"/>
                  </a:lnTo>
                  <a:cubicBezTo>
                    <a:pt x="998" y="0"/>
                    <a:pt x="999" y="1"/>
                    <a:pt x="999" y="2"/>
                  </a:cubicBezTo>
                  <a:cubicBezTo>
                    <a:pt x="999" y="4"/>
                    <a:pt x="998" y="5"/>
                    <a:pt x="996" y="5"/>
                  </a:cubicBezTo>
                  <a:close/>
                  <a:moveTo>
                    <a:pt x="935" y="5"/>
                  </a:moveTo>
                  <a:lnTo>
                    <a:pt x="899" y="5"/>
                  </a:lnTo>
                  <a:cubicBezTo>
                    <a:pt x="898" y="5"/>
                    <a:pt x="896" y="4"/>
                    <a:pt x="896" y="2"/>
                  </a:cubicBezTo>
                  <a:cubicBezTo>
                    <a:pt x="896" y="1"/>
                    <a:pt x="898" y="0"/>
                    <a:pt x="899" y="0"/>
                  </a:cubicBezTo>
                  <a:lnTo>
                    <a:pt x="935" y="0"/>
                  </a:lnTo>
                  <a:cubicBezTo>
                    <a:pt x="936" y="0"/>
                    <a:pt x="937" y="1"/>
                    <a:pt x="937" y="2"/>
                  </a:cubicBezTo>
                  <a:cubicBezTo>
                    <a:pt x="937" y="4"/>
                    <a:pt x="936" y="5"/>
                    <a:pt x="935" y="5"/>
                  </a:cubicBezTo>
                  <a:close/>
                  <a:moveTo>
                    <a:pt x="873" y="5"/>
                  </a:moveTo>
                  <a:lnTo>
                    <a:pt x="838" y="5"/>
                  </a:lnTo>
                  <a:cubicBezTo>
                    <a:pt x="836" y="5"/>
                    <a:pt x="835" y="4"/>
                    <a:pt x="835" y="2"/>
                  </a:cubicBezTo>
                  <a:cubicBezTo>
                    <a:pt x="835" y="1"/>
                    <a:pt x="836" y="0"/>
                    <a:pt x="838" y="0"/>
                  </a:cubicBezTo>
                  <a:lnTo>
                    <a:pt x="873" y="0"/>
                  </a:lnTo>
                  <a:cubicBezTo>
                    <a:pt x="875" y="0"/>
                    <a:pt x="876" y="1"/>
                    <a:pt x="876" y="2"/>
                  </a:cubicBezTo>
                  <a:cubicBezTo>
                    <a:pt x="876" y="4"/>
                    <a:pt x="875" y="5"/>
                    <a:pt x="873" y="5"/>
                  </a:cubicBezTo>
                  <a:close/>
                  <a:moveTo>
                    <a:pt x="812" y="5"/>
                  </a:moveTo>
                  <a:lnTo>
                    <a:pt x="776" y="5"/>
                  </a:lnTo>
                  <a:cubicBezTo>
                    <a:pt x="775" y="5"/>
                    <a:pt x="774" y="4"/>
                    <a:pt x="774" y="2"/>
                  </a:cubicBezTo>
                  <a:cubicBezTo>
                    <a:pt x="774" y="1"/>
                    <a:pt x="775" y="0"/>
                    <a:pt x="776" y="0"/>
                  </a:cubicBezTo>
                  <a:lnTo>
                    <a:pt x="812" y="0"/>
                  </a:lnTo>
                  <a:cubicBezTo>
                    <a:pt x="813" y="0"/>
                    <a:pt x="815" y="1"/>
                    <a:pt x="815" y="2"/>
                  </a:cubicBezTo>
                  <a:cubicBezTo>
                    <a:pt x="815" y="4"/>
                    <a:pt x="813" y="5"/>
                    <a:pt x="812" y="5"/>
                  </a:cubicBezTo>
                  <a:close/>
                  <a:moveTo>
                    <a:pt x="751" y="5"/>
                  </a:moveTo>
                  <a:lnTo>
                    <a:pt x="715" y="5"/>
                  </a:lnTo>
                  <a:cubicBezTo>
                    <a:pt x="713" y="5"/>
                    <a:pt x="712" y="4"/>
                    <a:pt x="712" y="2"/>
                  </a:cubicBezTo>
                  <a:cubicBezTo>
                    <a:pt x="712" y="1"/>
                    <a:pt x="713" y="0"/>
                    <a:pt x="715" y="0"/>
                  </a:cubicBezTo>
                  <a:lnTo>
                    <a:pt x="751" y="0"/>
                  </a:lnTo>
                  <a:cubicBezTo>
                    <a:pt x="752" y="0"/>
                    <a:pt x="753" y="1"/>
                    <a:pt x="753" y="2"/>
                  </a:cubicBezTo>
                  <a:cubicBezTo>
                    <a:pt x="753" y="4"/>
                    <a:pt x="752" y="5"/>
                    <a:pt x="751" y="5"/>
                  </a:cubicBezTo>
                  <a:close/>
                  <a:moveTo>
                    <a:pt x="689" y="5"/>
                  </a:moveTo>
                  <a:lnTo>
                    <a:pt x="653" y="5"/>
                  </a:lnTo>
                  <a:cubicBezTo>
                    <a:pt x="652" y="5"/>
                    <a:pt x="651" y="4"/>
                    <a:pt x="651" y="2"/>
                  </a:cubicBezTo>
                  <a:cubicBezTo>
                    <a:pt x="651" y="1"/>
                    <a:pt x="652" y="0"/>
                    <a:pt x="653" y="0"/>
                  </a:cubicBezTo>
                  <a:lnTo>
                    <a:pt x="689" y="0"/>
                  </a:lnTo>
                  <a:cubicBezTo>
                    <a:pt x="690" y="0"/>
                    <a:pt x="692" y="1"/>
                    <a:pt x="692" y="2"/>
                  </a:cubicBezTo>
                  <a:cubicBezTo>
                    <a:pt x="692" y="4"/>
                    <a:pt x="690" y="5"/>
                    <a:pt x="689" y="5"/>
                  </a:cubicBezTo>
                  <a:close/>
                  <a:moveTo>
                    <a:pt x="628" y="5"/>
                  </a:moveTo>
                  <a:lnTo>
                    <a:pt x="592" y="5"/>
                  </a:lnTo>
                  <a:cubicBezTo>
                    <a:pt x="590" y="5"/>
                    <a:pt x="589" y="4"/>
                    <a:pt x="589" y="2"/>
                  </a:cubicBezTo>
                  <a:cubicBezTo>
                    <a:pt x="589" y="1"/>
                    <a:pt x="590" y="0"/>
                    <a:pt x="592" y="0"/>
                  </a:cubicBezTo>
                  <a:lnTo>
                    <a:pt x="628" y="0"/>
                  </a:lnTo>
                  <a:cubicBezTo>
                    <a:pt x="629" y="0"/>
                    <a:pt x="630" y="1"/>
                    <a:pt x="630" y="2"/>
                  </a:cubicBezTo>
                  <a:cubicBezTo>
                    <a:pt x="630" y="4"/>
                    <a:pt x="629" y="5"/>
                    <a:pt x="628" y="5"/>
                  </a:cubicBezTo>
                  <a:close/>
                  <a:moveTo>
                    <a:pt x="566" y="5"/>
                  </a:moveTo>
                  <a:lnTo>
                    <a:pt x="530" y="5"/>
                  </a:lnTo>
                  <a:cubicBezTo>
                    <a:pt x="529" y="5"/>
                    <a:pt x="528" y="4"/>
                    <a:pt x="528" y="2"/>
                  </a:cubicBezTo>
                  <a:cubicBezTo>
                    <a:pt x="528" y="1"/>
                    <a:pt x="529" y="0"/>
                    <a:pt x="530" y="0"/>
                  </a:cubicBezTo>
                  <a:lnTo>
                    <a:pt x="566" y="0"/>
                  </a:lnTo>
                  <a:cubicBezTo>
                    <a:pt x="568" y="0"/>
                    <a:pt x="569" y="1"/>
                    <a:pt x="569" y="2"/>
                  </a:cubicBezTo>
                  <a:cubicBezTo>
                    <a:pt x="569" y="4"/>
                    <a:pt x="568" y="5"/>
                    <a:pt x="566" y="5"/>
                  </a:cubicBezTo>
                  <a:close/>
                  <a:moveTo>
                    <a:pt x="505" y="5"/>
                  </a:moveTo>
                  <a:lnTo>
                    <a:pt x="469" y="5"/>
                  </a:lnTo>
                  <a:cubicBezTo>
                    <a:pt x="468" y="5"/>
                    <a:pt x="466" y="4"/>
                    <a:pt x="466" y="2"/>
                  </a:cubicBezTo>
                  <a:cubicBezTo>
                    <a:pt x="466" y="1"/>
                    <a:pt x="468" y="0"/>
                    <a:pt x="469" y="0"/>
                  </a:cubicBezTo>
                  <a:lnTo>
                    <a:pt x="505" y="0"/>
                  </a:lnTo>
                  <a:cubicBezTo>
                    <a:pt x="506" y="0"/>
                    <a:pt x="507" y="1"/>
                    <a:pt x="507" y="2"/>
                  </a:cubicBezTo>
                  <a:cubicBezTo>
                    <a:pt x="507" y="4"/>
                    <a:pt x="506" y="5"/>
                    <a:pt x="505" y="5"/>
                  </a:cubicBezTo>
                  <a:close/>
                  <a:moveTo>
                    <a:pt x="443" y="5"/>
                  </a:moveTo>
                  <a:lnTo>
                    <a:pt x="407" y="5"/>
                  </a:lnTo>
                  <a:cubicBezTo>
                    <a:pt x="406" y="5"/>
                    <a:pt x="405" y="4"/>
                    <a:pt x="405" y="2"/>
                  </a:cubicBezTo>
                  <a:cubicBezTo>
                    <a:pt x="405" y="1"/>
                    <a:pt x="406" y="0"/>
                    <a:pt x="407" y="0"/>
                  </a:cubicBezTo>
                  <a:lnTo>
                    <a:pt x="443" y="0"/>
                  </a:lnTo>
                  <a:cubicBezTo>
                    <a:pt x="445" y="0"/>
                    <a:pt x="446" y="1"/>
                    <a:pt x="446" y="2"/>
                  </a:cubicBezTo>
                  <a:cubicBezTo>
                    <a:pt x="446" y="4"/>
                    <a:pt x="445" y="5"/>
                    <a:pt x="443" y="5"/>
                  </a:cubicBezTo>
                  <a:close/>
                  <a:moveTo>
                    <a:pt x="382" y="5"/>
                  </a:moveTo>
                  <a:lnTo>
                    <a:pt x="346" y="5"/>
                  </a:lnTo>
                  <a:cubicBezTo>
                    <a:pt x="345" y="5"/>
                    <a:pt x="343" y="4"/>
                    <a:pt x="343" y="2"/>
                  </a:cubicBezTo>
                  <a:cubicBezTo>
                    <a:pt x="343" y="1"/>
                    <a:pt x="345" y="0"/>
                    <a:pt x="346" y="0"/>
                  </a:cubicBezTo>
                  <a:lnTo>
                    <a:pt x="382" y="0"/>
                  </a:lnTo>
                  <a:cubicBezTo>
                    <a:pt x="383" y="0"/>
                    <a:pt x="384" y="1"/>
                    <a:pt x="384" y="2"/>
                  </a:cubicBezTo>
                  <a:cubicBezTo>
                    <a:pt x="384" y="4"/>
                    <a:pt x="383" y="5"/>
                    <a:pt x="382" y="5"/>
                  </a:cubicBezTo>
                  <a:close/>
                  <a:moveTo>
                    <a:pt x="320" y="5"/>
                  </a:moveTo>
                  <a:lnTo>
                    <a:pt x="285" y="5"/>
                  </a:lnTo>
                  <a:cubicBezTo>
                    <a:pt x="283" y="5"/>
                    <a:pt x="282" y="4"/>
                    <a:pt x="282" y="2"/>
                  </a:cubicBezTo>
                  <a:cubicBezTo>
                    <a:pt x="282" y="1"/>
                    <a:pt x="283" y="0"/>
                    <a:pt x="285" y="0"/>
                  </a:cubicBezTo>
                  <a:lnTo>
                    <a:pt x="320" y="0"/>
                  </a:lnTo>
                  <a:cubicBezTo>
                    <a:pt x="322" y="0"/>
                    <a:pt x="323" y="1"/>
                    <a:pt x="323" y="2"/>
                  </a:cubicBezTo>
                  <a:cubicBezTo>
                    <a:pt x="323" y="4"/>
                    <a:pt x="322" y="5"/>
                    <a:pt x="320" y="5"/>
                  </a:cubicBezTo>
                  <a:close/>
                  <a:moveTo>
                    <a:pt x="259" y="5"/>
                  </a:moveTo>
                  <a:lnTo>
                    <a:pt x="223" y="5"/>
                  </a:lnTo>
                  <a:cubicBezTo>
                    <a:pt x="222" y="5"/>
                    <a:pt x="221" y="4"/>
                    <a:pt x="221" y="2"/>
                  </a:cubicBezTo>
                  <a:cubicBezTo>
                    <a:pt x="221" y="1"/>
                    <a:pt x="222" y="0"/>
                    <a:pt x="223" y="0"/>
                  </a:cubicBezTo>
                  <a:lnTo>
                    <a:pt x="259" y="0"/>
                  </a:lnTo>
                  <a:cubicBezTo>
                    <a:pt x="260" y="0"/>
                    <a:pt x="262" y="1"/>
                    <a:pt x="262" y="2"/>
                  </a:cubicBezTo>
                  <a:cubicBezTo>
                    <a:pt x="262" y="4"/>
                    <a:pt x="260" y="5"/>
                    <a:pt x="259" y="5"/>
                  </a:cubicBezTo>
                  <a:close/>
                  <a:moveTo>
                    <a:pt x="198" y="5"/>
                  </a:moveTo>
                  <a:lnTo>
                    <a:pt x="162" y="5"/>
                  </a:lnTo>
                  <a:cubicBezTo>
                    <a:pt x="160" y="5"/>
                    <a:pt x="159" y="4"/>
                    <a:pt x="159" y="2"/>
                  </a:cubicBezTo>
                  <a:cubicBezTo>
                    <a:pt x="159" y="1"/>
                    <a:pt x="160" y="0"/>
                    <a:pt x="162" y="0"/>
                  </a:cubicBezTo>
                  <a:lnTo>
                    <a:pt x="198" y="0"/>
                  </a:ln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5"/>
                    <a:pt x="198" y="5"/>
                  </a:cubicBezTo>
                  <a:close/>
                  <a:moveTo>
                    <a:pt x="136" y="5"/>
                  </a:moveTo>
                  <a:lnTo>
                    <a:pt x="100" y="5"/>
                  </a:lnTo>
                  <a:cubicBezTo>
                    <a:pt x="99" y="5"/>
                    <a:pt x="98" y="4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lnTo>
                    <a:pt x="136" y="0"/>
                  </a:lnTo>
                  <a:cubicBezTo>
                    <a:pt x="138" y="0"/>
                    <a:pt x="139" y="1"/>
                    <a:pt x="139" y="2"/>
                  </a:cubicBezTo>
                  <a:cubicBezTo>
                    <a:pt x="139" y="4"/>
                    <a:pt x="138" y="5"/>
                    <a:pt x="136" y="5"/>
                  </a:cubicBezTo>
                  <a:close/>
                  <a:moveTo>
                    <a:pt x="75" y="5"/>
                  </a:moveTo>
                  <a:lnTo>
                    <a:pt x="39" y="5"/>
                  </a:lnTo>
                  <a:cubicBezTo>
                    <a:pt x="37" y="5"/>
                    <a:pt x="36" y="4"/>
                    <a:pt x="36" y="2"/>
                  </a:cubicBezTo>
                  <a:cubicBezTo>
                    <a:pt x="36" y="1"/>
                    <a:pt x="37" y="0"/>
                    <a:pt x="39" y="0"/>
                  </a:cubicBezTo>
                  <a:lnTo>
                    <a:pt x="75" y="0"/>
                  </a:lnTo>
                  <a:cubicBezTo>
                    <a:pt x="76" y="0"/>
                    <a:pt x="77" y="1"/>
                    <a:pt x="77" y="2"/>
                  </a:cubicBezTo>
                  <a:cubicBezTo>
                    <a:pt x="77" y="4"/>
                    <a:pt x="76" y="5"/>
                    <a:pt x="75" y="5"/>
                  </a:cubicBezTo>
                  <a:close/>
                  <a:moveTo>
                    <a:pt x="13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13" y="0"/>
                  </a:lnTo>
                  <a:cubicBezTo>
                    <a:pt x="15" y="0"/>
                    <a:pt x="16" y="1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08" name="Rectangle 48">
              <a:extLst>
                <a:ext uri="{FF2B5EF4-FFF2-40B4-BE49-F238E27FC236}">
                  <a16:creationId xmlns:a16="http://schemas.microsoft.com/office/drawing/2014/main" id="{1574D1A6-8E81-4709-8B28-429E86556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080" y="5449296"/>
              <a:ext cx="496337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Comment: 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9" name="Rectangle 50">
              <a:extLst>
                <a:ext uri="{FF2B5EF4-FFF2-40B4-BE49-F238E27FC236}">
                  <a16:creationId xmlns:a16="http://schemas.microsoft.com/office/drawing/2014/main" id="{83BBEEAF-EB30-4EC9-B142-AD98FC38B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934" y="5447516"/>
              <a:ext cx="259894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String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0" name="Freeform 52">
              <a:extLst>
                <a:ext uri="{FF2B5EF4-FFF2-40B4-BE49-F238E27FC236}">
                  <a16:creationId xmlns:a16="http://schemas.microsoft.com/office/drawing/2014/main" id="{31363F7A-8752-4F5A-AAD3-A3DF7D1096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6643" y="5420722"/>
              <a:ext cx="161925" cy="207963"/>
            </a:xfrm>
            <a:custGeom>
              <a:avLst/>
              <a:gdLst>
                <a:gd name="T0" fmla="*/ 57 w 102"/>
                <a:gd name="T1" fmla="*/ 0 h 131"/>
                <a:gd name="T2" fmla="*/ 102 w 102"/>
                <a:gd name="T3" fmla="*/ 43 h 131"/>
                <a:gd name="T4" fmla="*/ 102 w 102"/>
                <a:gd name="T5" fmla="*/ 131 h 131"/>
                <a:gd name="T6" fmla="*/ 0 w 102"/>
                <a:gd name="T7" fmla="*/ 131 h 131"/>
                <a:gd name="T8" fmla="*/ 0 w 102"/>
                <a:gd name="T9" fmla="*/ 0 h 131"/>
                <a:gd name="T10" fmla="*/ 57 w 102"/>
                <a:gd name="T11" fmla="*/ 0 h 131"/>
                <a:gd name="T12" fmla="*/ 9 w 102"/>
                <a:gd name="T13" fmla="*/ 122 h 131"/>
                <a:gd name="T14" fmla="*/ 93 w 102"/>
                <a:gd name="T15" fmla="*/ 122 h 131"/>
                <a:gd name="T16" fmla="*/ 93 w 102"/>
                <a:gd name="T17" fmla="*/ 48 h 131"/>
                <a:gd name="T18" fmla="*/ 51 w 102"/>
                <a:gd name="T19" fmla="*/ 48 h 131"/>
                <a:gd name="T20" fmla="*/ 51 w 102"/>
                <a:gd name="T21" fmla="*/ 7 h 131"/>
                <a:gd name="T22" fmla="*/ 9 w 102"/>
                <a:gd name="T23" fmla="*/ 7 h 131"/>
                <a:gd name="T24" fmla="*/ 9 w 102"/>
                <a:gd name="T25" fmla="*/ 122 h 131"/>
                <a:gd name="T26" fmla="*/ 60 w 102"/>
                <a:gd name="T27" fmla="*/ 13 h 131"/>
                <a:gd name="T28" fmla="*/ 60 w 102"/>
                <a:gd name="T29" fmla="*/ 40 h 131"/>
                <a:gd name="T30" fmla="*/ 87 w 102"/>
                <a:gd name="T31" fmla="*/ 40 h 131"/>
                <a:gd name="T32" fmla="*/ 60 w 102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31">
                  <a:moveTo>
                    <a:pt x="57" y="0"/>
                  </a:moveTo>
                  <a:lnTo>
                    <a:pt x="102" y="43"/>
                  </a:lnTo>
                  <a:lnTo>
                    <a:pt x="102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7" y="0"/>
                  </a:lnTo>
                  <a:close/>
                  <a:moveTo>
                    <a:pt x="9" y="122"/>
                  </a:moveTo>
                  <a:lnTo>
                    <a:pt x="93" y="122"/>
                  </a:lnTo>
                  <a:lnTo>
                    <a:pt x="93" y="48"/>
                  </a:lnTo>
                  <a:lnTo>
                    <a:pt x="51" y="48"/>
                  </a:lnTo>
                  <a:lnTo>
                    <a:pt x="51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0" y="13"/>
                  </a:moveTo>
                  <a:lnTo>
                    <a:pt x="60" y="40"/>
                  </a:lnTo>
                  <a:lnTo>
                    <a:pt x="87" y="40"/>
                  </a:lnTo>
                  <a:lnTo>
                    <a:pt x="6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grpSp>
        <p:nvGrpSpPr>
          <p:cNvPr id="311" name="Gruppieren 310">
            <a:extLst>
              <a:ext uri="{FF2B5EF4-FFF2-40B4-BE49-F238E27FC236}">
                <a16:creationId xmlns:a16="http://schemas.microsoft.com/office/drawing/2014/main" id="{21A63072-FB6C-4BC0-9AEF-F52ABE076400}"/>
              </a:ext>
            </a:extLst>
          </p:cNvPr>
          <p:cNvGrpSpPr/>
          <p:nvPr/>
        </p:nvGrpSpPr>
        <p:grpSpPr>
          <a:xfrm>
            <a:off x="3251937" y="6381523"/>
            <a:ext cx="895971" cy="202443"/>
            <a:chOff x="5534943" y="5374685"/>
            <a:chExt cx="1092200" cy="298450"/>
          </a:xfrm>
        </p:grpSpPr>
        <p:sp>
          <p:nvSpPr>
            <p:cNvPr id="312" name="Rectangle 46">
              <a:extLst>
                <a:ext uri="{FF2B5EF4-FFF2-40B4-BE49-F238E27FC236}">
                  <a16:creationId xmlns:a16="http://schemas.microsoft.com/office/drawing/2014/main" id="{F8D236B0-22B9-45EE-B7EB-495D6B903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118" y="5376272"/>
              <a:ext cx="1087438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13" name="Freeform 47">
              <a:extLst>
                <a:ext uri="{FF2B5EF4-FFF2-40B4-BE49-F238E27FC236}">
                  <a16:creationId xmlns:a16="http://schemas.microsoft.com/office/drawing/2014/main" id="{2B505A87-DF95-47CB-90DC-3548D10B0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943" y="5374685"/>
              <a:ext cx="1092200" cy="298450"/>
            </a:xfrm>
            <a:custGeom>
              <a:avLst/>
              <a:gdLst>
                <a:gd name="T0" fmla="*/ 3 w 1245"/>
                <a:gd name="T1" fmla="*/ 5 h 340"/>
                <a:gd name="T2" fmla="*/ 0 w 1245"/>
                <a:gd name="T3" fmla="*/ 69 h 340"/>
                <a:gd name="T4" fmla="*/ 0 w 1245"/>
                <a:gd name="T5" fmla="*/ 166 h 340"/>
                <a:gd name="T6" fmla="*/ 3 w 1245"/>
                <a:gd name="T7" fmla="*/ 230 h 340"/>
                <a:gd name="T8" fmla="*/ 5 w 1245"/>
                <a:gd name="T9" fmla="*/ 289 h 340"/>
                <a:gd name="T10" fmla="*/ 5 w 1245"/>
                <a:gd name="T11" fmla="*/ 315 h 340"/>
                <a:gd name="T12" fmla="*/ 3 w 1245"/>
                <a:gd name="T13" fmla="*/ 340 h 340"/>
                <a:gd name="T14" fmla="*/ 78 w 1245"/>
                <a:gd name="T15" fmla="*/ 335 h 340"/>
                <a:gd name="T16" fmla="*/ 103 w 1245"/>
                <a:gd name="T17" fmla="*/ 335 h 340"/>
                <a:gd name="T18" fmla="*/ 103 w 1245"/>
                <a:gd name="T19" fmla="*/ 335 h 340"/>
                <a:gd name="T20" fmla="*/ 162 w 1245"/>
                <a:gd name="T21" fmla="*/ 337 h 340"/>
                <a:gd name="T22" fmla="*/ 226 w 1245"/>
                <a:gd name="T23" fmla="*/ 340 h 340"/>
                <a:gd name="T24" fmla="*/ 323 w 1245"/>
                <a:gd name="T25" fmla="*/ 340 h 340"/>
                <a:gd name="T26" fmla="*/ 387 w 1245"/>
                <a:gd name="T27" fmla="*/ 337 h 340"/>
                <a:gd name="T28" fmla="*/ 446 w 1245"/>
                <a:gd name="T29" fmla="*/ 335 h 340"/>
                <a:gd name="T30" fmla="*/ 472 w 1245"/>
                <a:gd name="T31" fmla="*/ 335 h 340"/>
                <a:gd name="T32" fmla="*/ 472 w 1245"/>
                <a:gd name="T33" fmla="*/ 335 h 340"/>
                <a:gd name="T34" fmla="*/ 531 w 1245"/>
                <a:gd name="T35" fmla="*/ 337 h 340"/>
                <a:gd name="T36" fmla="*/ 595 w 1245"/>
                <a:gd name="T37" fmla="*/ 340 h 340"/>
                <a:gd name="T38" fmla="*/ 692 w 1245"/>
                <a:gd name="T39" fmla="*/ 340 h 340"/>
                <a:gd name="T40" fmla="*/ 756 w 1245"/>
                <a:gd name="T41" fmla="*/ 337 h 340"/>
                <a:gd name="T42" fmla="*/ 815 w 1245"/>
                <a:gd name="T43" fmla="*/ 335 h 340"/>
                <a:gd name="T44" fmla="*/ 840 w 1245"/>
                <a:gd name="T45" fmla="*/ 335 h 340"/>
                <a:gd name="T46" fmla="*/ 840 w 1245"/>
                <a:gd name="T47" fmla="*/ 335 h 340"/>
                <a:gd name="T48" fmla="*/ 899 w 1245"/>
                <a:gd name="T49" fmla="*/ 337 h 340"/>
                <a:gd name="T50" fmla="*/ 963 w 1245"/>
                <a:gd name="T51" fmla="*/ 340 h 340"/>
                <a:gd name="T52" fmla="*/ 1061 w 1245"/>
                <a:gd name="T53" fmla="*/ 340 h 340"/>
                <a:gd name="T54" fmla="*/ 1125 w 1245"/>
                <a:gd name="T55" fmla="*/ 337 h 340"/>
                <a:gd name="T56" fmla="*/ 1183 w 1245"/>
                <a:gd name="T57" fmla="*/ 335 h 340"/>
                <a:gd name="T58" fmla="*/ 1209 w 1245"/>
                <a:gd name="T59" fmla="*/ 335 h 340"/>
                <a:gd name="T60" fmla="*/ 1245 w 1245"/>
                <a:gd name="T61" fmla="*/ 337 h 340"/>
                <a:gd name="T62" fmla="*/ 1240 w 1245"/>
                <a:gd name="T63" fmla="*/ 273 h 340"/>
                <a:gd name="T64" fmla="*/ 1240 w 1245"/>
                <a:gd name="T65" fmla="*/ 248 h 340"/>
                <a:gd name="T66" fmla="*/ 1240 w 1245"/>
                <a:gd name="T67" fmla="*/ 248 h 340"/>
                <a:gd name="T68" fmla="*/ 1242 w 1245"/>
                <a:gd name="T69" fmla="*/ 189 h 340"/>
                <a:gd name="T70" fmla="*/ 1245 w 1245"/>
                <a:gd name="T71" fmla="*/ 125 h 340"/>
                <a:gd name="T72" fmla="*/ 1245 w 1245"/>
                <a:gd name="T73" fmla="*/ 27 h 340"/>
                <a:gd name="T74" fmla="*/ 1204 w 1245"/>
                <a:gd name="T75" fmla="*/ 2 h 340"/>
                <a:gd name="T76" fmla="*/ 1145 w 1245"/>
                <a:gd name="T77" fmla="*/ 5 h 340"/>
                <a:gd name="T78" fmla="*/ 1119 w 1245"/>
                <a:gd name="T79" fmla="*/ 5 h 340"/>
                <a:gd name="T80" fmla="*/ 1119 w 1245"/>
                <a:gd name="T81" fmla="*/ 5 h 340"/>
                <a:gd name="T82" fmla="*/ 1060 w 1245"/>
                <a:gd name="T83" fmla="*/ 2 h 340"/>
                <a:gd name="T84" fmla="*/ 996 w 1245"/>
                <a:gd name="T85" fmla="*/ 0 h 340"/>
                <a:gd name="T86" fmla="*/ 899 w 1245"/>
                <a:gd name="T87" fmla="*/ 0 h 340"/>
                <a:gd name="T88" fmla="*/ 835 w 1245"/>
                <a:gd name="T89" fmla="*/ 2 h 340"/>
                <a:gd name="T90" fmla="*/ 776 w 1245"/>
                <a:gd name="T91" fmla="*/ 5 h 340"/>
                <a:gd name="T92" fmla="*/ 751 w 1245"/>
                <a:gd name="T93" fmla="*/ 5 h 340"/>
                <a:gd name="T94" fmla="*/ 751 w 1245"/>
                <a:gd name="T95" fmla="*/ 5 h 340"/>
                <a:gd name="T96" fmla="*/ 692 w 1245"/>
                <a:gd name="T97" fmla="*/ 2 h 340"/>
                <a:gd name="T98" fmla="*/ 628 w 1245"/>
                <a:gd name="T99" fmla="*/ 0 h 340"/>
                <a:gd name="T100" fmla="*/ 530 w 1245"/>
                <a:gd name="T101" fmla="*/ 0 h 340"/>
                <a:gd name="T102" fmla="*/ 466 w 1245"/>
                <a:gd name="T103" fmla="*/ 2 h 340"/>
                <a:gd name="T104" fmla="*/ 407 w 1245"/>
                <a:gd name="T105" fmla="*/ 5 h 340"/>
                <a:gd name="T106" fmla="*/ 382 w 1245"/>
                <a:gd name="T107" fmla="*/ 5 h 340"/>
                <a:gd name="T108" fmla="*/ 382 w 1245"/>
                <a:gd name="T109" fmla="*/ 5 h 340"/>
                <a:gd name="T110" fmla="*/ 323 w 1245"/>
                <a:gd name="T111" fmla="*/ 2 h 340"/>
                <a:gd name="T112" fmla="*/ 259 w 1245"/>
                <a:gd name="T113" fmla="*/ 0 h 340"/>
                <a:gd name="T114" fmla="*/ 162 w 1245"/>
                <a:gd name="T115" fmla="*/ 0 h 340"/>
                <a:gd name="T116" fmla="*/ 98 w 1245"/>
                <a:gd name="T117" fmla="*/ 2 h 340"/>
                <a:gd name="T118" fmla="*/ 39 w 1245"/>
                <a:gd name="T119" fmla="*/ 5 h 340"/>
                <a:gd name="T120" fmla="*/ 13 w 1245"/>
                <a:gd name="T121" fmla="*/ 5 h 340"/>
                <a:gd name="T122" fmla="*/ 13 w 1245"/>
                <a:gd name="T123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5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8" y="335"/>
                    <a:pt x="19" y="336"/>
                    <a:pt x="19" y="337"/>
                  </a:cubicBezTo>
                  <a:cubicBezTo>
                    <a:pt x="19" y="339"/>
                    <a:pt x="18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2" y="335"/>
                  </a:moveTo>
                  <a:lnTo>
                    <a:pt x="78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8" y="340"/>
                  </a:cubicBezTo>
                  <a:lnTo>
                    <a:pt x="42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2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2" y="336"/>
                    <a:pt x="142" y="337"/>
                  </a:cubicBezTo>
                  <a:cubicBezTo>
                    <a:pt x="142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2" y="340"/>
                    <a:pt x="101" y="339"/>
                    <a:pt x="101" y="337"/>
                  </a:cubicBezTo>
                  <a:cubicBezTo>
                    <a:pt x="101" y="336"/>
                    <a:pt x="102" y="335"/>
                    <a:pt x="103" y="335"/>
                  </a:cubicBezTo>
                  <a:close/>
                  <a:moveTo>
                    <a:pt x="165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5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5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5" y="340"/>
                    <a:pt x="223" y="339"/>
                    <a:pt x="223" y="337"/>
                  </a:cubicBezTo>
                  <a:cubicBezTo>
                    <a:pt x="223" y="336"/>
                    <a:pt x="225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5" y="335"/>
                    <a:pt x="326" y="336"/>
                    <a:pt x="326" y="337"/>
                  </a:cubicBezTo>
                  <a:cubicBezTo>
                    <a:pt x="326" y="339"/>
                    <a:pt x="325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5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5" y="340"/>
                  </a:cubicBezTo>
                  <a:lnTo>
                    <a:pt x="349" y="340"/>
                  </a:lnTo>
                  <a:cubicBezTo>
                    <a:pt x="348" y="340"/>
                    <a:pt x="346" y="339"/>
                    <a:pt x="346" y="337"/>
                  </a:cubicBezTo>
                  <a:cubicBezTo>
                    <a:pt x="346" y="336"/>
                    <a:pt x="348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8" y="335"/>
                    <a:pt x="449" y="336"/>
                    <a:pt x="449" y="337"/>
                  </a:cubicBezTo>
                  <a:cubicBezTo>
                    <a:pt x="449" y="339"/>
                    <a:pt x="448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8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8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2" y="336"/>
                    <a:pt x="572" y="337"/>
                  </a:cubicBezTo>
                  <a:cubicBezTo>
                    <a:pt x="572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1" y="339"/>
                    <a:pt x="531" y="337"/>
                  </a:cubicBezTo>
                  <a:cubicBezTo>
                    <a:pt x="531" y="336"/>
                    <a:pt x="532" y="335"/>
                    <a:pt x="533" y="335"/>
                  </a:cubicBezTo>
                  <a:close/>
                  <a:moveTo>
                    <a:pt x="595" y="335"/>
                  </a:moveTo>
                  <a:lnTo>
                    <a:pt x="631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1" y="340"/>
                  </a:cubicBezTo>
                  <a:lnTo>
                    <a:pt x="595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5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5" y="336"/>
                    <a:pt x="695" y="337"/>
                  </a:cubicBezTo>
                  <a:cubicBezTo>
                    <a:pt x="695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5" y="340"/>
                    <a:pt x="654" y="339"/>
                    <a:pt x="654" y="337"/>
                  </a:cubicBezTo>
                  <a:cubicBezTo>
                    <a:pt x="654" y="336"/>
                    <a:pt x="655" y="335"/>
                    <a:pt x="656" y="335"/>
                  </a:cubicBezTo>
                  <a:close/>
                  <a:moveTo>
                    <a:pt x="718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8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8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8" y="340"/>
                    <a:pt x="776" y="339"/>
                    <a:pt x="776" y="337"/>
                  </a:cubicBezTo>
                  <a:cubicBezTo>
                    <a:pt x="776" y="336"/>
                    <a:pt x="778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8" y="335"/>
                    <a:pt x="879" y="336"/>
                    <a:pt x="879" y="337"/>
                  </a:cubicBezTo>
                  <a:cubicBezTo>
                    <a:pt x="879" y="339"/>
                    <a:pt x="878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8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8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1" y="335"/>
                    <a:pt x="1002" y="336"/>
                    <a:pt x="1002" y="337"/>
                  </a:cubicBezTo>
                  <a:cubicBezTo>
                    <a:pt x="1002" y="339"/>
                    <a:pt x="1001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1" y="339"/>
                    <a:pt x="961" y="337"/>
                  </a:cubicBezTo>
                  <a:cubicBezTo>
                    <a:pt x="961" y="336"/>
                    <a:pt x="962" y="335"/>
                    <a:pt x="963" y="335"/>
                  </a:cubicBezTo>
                  <a:close/>
                  <a:moveTo>
                    <a:pt x="1025" y="335"/>
                  </a:moveTo>
                  <a:lnTo>
                    <a:pt x="1061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1" y="340"/>
                  </a:cubicBezTo>
                  <a:lnTo>
                    <a:pt x="1025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5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5" y="336"/>
                    <a:pt x="1125" y="337"/>
                  </a:cubicBezTo>
                  <a:cubicBezTo>
                    <a:pt x="1125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5" y="340"/>
                    <a:pt x="1084" y="339"/>
                    <a:pt x="1084" y="337"/>
                  </a:cubicBezTo>
                  <a:cubicBezTo>
                    <a:pt x="1084" y="336"/>
                    <a:pt x="1085" y="335"/>
                    <a:pt x="1086" y="335"/>
                  </a:cubicBezTo>
                  <a:close/>
                  <a:moveTo>
                    <a:pt x="1148" y="335"/>
                  </a:moveTo>
                  <a:lnTo>
                    <a:pt x="1183" y="335"/>
                  </a:lnTo>
                  <a:cubicBezTo>
                    <a:pt x="1185" y="335"/>
                    <a:pt x="1186" y="336"/>
                    <a:pt x="1186" y="337"/>
                  </a:cubicBezTo>
                  <a:cubicBezTo>
                    <a:pt x="1186" y="339"/>
                    <a:pt x="1185" y="340"/>
                    <a:pt x="1183" y="340"/>
                  </a:cubicBezTo>
                  <a:lnTo>
                    <a:pt x="1148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8" y="335"/>
                  </a:cubicBezTo>
                  <a:close/>
                  <a:moveTo>
                    <a:pt x="1209" y="335"/>
                  </a:moveTo>
                  <a:lnTo>
                    <a:pt x="1242" y="335"/>
                  </a:lnTo>
                  <a:lnTo>
                    <a:pt x="1240" y="337"/>
                  </a:lnTo>
                  <a:lnTo>
                    <a:pt x="1240" y="335"/>
                  </a:lnTo>
                  <a:cubicBezTo>
                    <a:pt x="1240" y="333"/>
                    <a:pt x="1241" y="332"/>
                    <a:pt x="1242" y="332"/>
                  </a:cubicBezTo>
                  <a:cubicBezTo>
                    <a:pt x="1244" y="332"/>
                    <a:pt x="1245" y="333"/>
                    <a:pt x="1245" y="335"/>
                  </a:cubicBezTo>
                  <a:lnTo>
                    <a:pt x="1245" y="337"/>
                  </a:lnTo>
                  <a:cubicBezTo>
                    <a:pt x="1245" y="339"/>
                    <a:pt x="1244" y="340"/>
                    <a:pt x="1242" y="340"/>
                  </a:cubicBezTo>
                  <a:lnTo>
                    <a:pt x="1209" y="340"/>
                  </a:lnTo>
                  <a:cubicBezTo>
                    <a:pt x="1208" y="340"/>
                    <a:pt x="1207" y="339"/>
                    <a:pt x="1207" y="337"/>
                  </a:cubicBezTo>
                  <a:cubicBezTo>
                    <a:pt x="1207" y="336"/>
                    <a:pt x="1208" y="335"/>
                    <a:pt x="1209" y="335"/>
                  </a:cubicBezTo>
                  <a:close/>
                  <a:moveTo>
                    <a:pt x="1240" y="309"/>
                  </a:moveTo>
                  <a:lnTo>
                    <a:pt x="1240" y="273"/>
                  </a:lnTo>
                  <a:cubicBezTo>
                    <a:pt x="1240" y="272"/>
                    <a:pt x="1241" y="271"/>
                    <a:pt x="1242" y="271"/>
                  </a:cubicBezTo>
                  <a:cubicBezTo>
                    <a:pt x="1244" y="271"/>
                    <a:pt x="1245" y="272"/>
                    <a:pt x="1245" y="273"/>
                  </a:cubicBezTo>
                  <a:lnTo>
                    <a:pt x="1245" y="309"/>
                  </a:lnTo>
                  <a:cubicBezTo>
                    <a:pt x="1245" y="310"/>
                    <a:pt x="1244" y="312"/>
                    <a:pt x="1242" y="312"/>
                  </a:cubicBezTo>
                  <a:cubicBezTo>
                    <a:pt x="1241" y="312"/>
                    <a:pt x="1240" y="310"/>
                    <a:pt x="1240" y="309"/>
                  </a:cubicBezTo>
                  <a:close/>
                  <a:moveTo>
                    <a:pt x="1240" y="248"/>
                  </a:moveTo>
                  <a:lnTo>
                    <a:pt x="1240" y="212"/>
                  </a:lnTo>
                  <a:cubicBezTo>
                    <a:pt x="1240" y="210"/>
                    <a:pt x="1241" y="209"/>
                    <a:pt x="1242" y="209"/>
                  </a:cubicBezTo>
                  <a:cubicBezTo>
                    <a:pt x="1244" y="209"/>
                    <a:pt x="1245" y="210"/>
                    <a:pt x="1245" y="212"/>
                  </a:cubicBezTo>
                  <a:lnTo>
                    <a:pt x="1245" y="248"/>
                  </a:lnTo>
                  <a:cubicBezTo>
                    <a:pt x="1245" y="249"/>
                    <a:pt x="1244" y="250"/>
                    <a:pt x="1242" y="250"/>
                  </a:cubicBezTo>
                  <a:cubicBezTo>
                    <a:pt x="1241" y="250"/>
                    <a:pt x="1240" y="249"/>
                    <a:pt x="1240" y="248"/>
                  </a:cubicBezTo>
                  <a:close/>
                  <a:moveTo>
                    <a:pt x="1240" y="186"/>
                  </a:moveTo>
                  <a:lnTo>
                    <a:pt x="1240" y="150"/>
                  </a:lnTo>
                  <a:cubicBezTo>
                    <a:pt x="1240" y="149"/>
                    <a:pt x="1241" y="148"/>
                    <a:pt x="1242" y="148"/>
                  </a:cubicBezTo>
                  <a:cubicBezTo>
                    <a:pt x="1244" y="148"/>
                    <a:pt x="1245" y="149"/>
                    <a:pt x="1245" y="150"/>
                  </a:cubicBezTo>
                  <a:lnTo>
                    <a:pt x="1245" y="186"/>
                  </a:lnTo>
                  <a:cubicBezTo>
                    <a:pt x="1245" y="188"/>
                    <a:pt x="1244" y="189"/>
                    <a:pt x="1242" y="189"/>
                  </a:cubicBezTo>
                  <a:cubicBezTo>
                    <a:pt x="1241" y="189"/>
                    <a:pt x="1240" y="188"/>
                    <a:pt x="1240" y="186"/>
                  </a:cubicBezTo>
                  <a:close/>
                  <a:moveTo>
                    <a:pt x="1240" y="125"/>
                  </a:moveTo>
                  <a:lnTo>
                    <a:pt x="1240" y="89"/>
                  </a:lnTo>
                  <a:cubicBezTo>
                    <a:pt x="1240" y="87"/>
                    <a:pt x="1241" y="86"/>
                    <a:pt x="1242" y="86"/>
                  </a:cubicBezTo>
                  <a:cubicBezTo>
                    <a:pt x="1244" y="86"/>
                    <a:pt x="1245" y="87"/>
                    <a:pt x="1245" y="89"/>
                  </a:cubicBezTo>
                  <a:lnTo>
                    <a:pt x="1245" y="125"/>
                  </a:lnTo>
                  <a:cubicBezTo>
                    <a:pt x="1245" y="126"/>
                    <a:pt x="1244" y="127"/>
                    <a:pt x="1242" y="127"/>
                  </a:cubicBezTo>
                  <a:cubicBezTo>
                    <a:pt x="1241" y="127"/>
                    <a:pt x="1240" y="126"/>
                    <a:pt x="1240" y="125"/>
                  </a:cubicBezTo>
                  <a:close/>
                  <a:moveTo>
                    <a:pt x="1240" y="63"/>
                  </a:moveTo>
                  <a:lnTo>
                    <a:pt x="1240" y="27"/>
                  </a:lnTo>
                  <a:cubicBezTo>
                    <a:pt x="1240" y="26"/>
                    <a:pt x="1241" y="25"/>
                    <a:pt x="1242" y="25"/>
                  </a:cubicBezTo>
                  <a:cubicBezTo>
                    <a:pt x="1244" y="25"/>
                    <a:pt x="1245" y="26"/>
                    <a:pt x="1245" y="27"/>
                  </a:cubicBezTo>
                  <a:lnTo>
                    <a:pt x="1245" y="63"/>
                  </a:lnTo>
                  <a:cubicBezTo>
                    <a:pt x="1245" y="65"/>
                    <a:pt x="1244" y="66"/>
                    <a:pt x="1242" y="66"/>
                  </a:cubicBezTo>
                  <a:cubicBezTo>
                    <a:pt x="1241" y="66"/>
                    <a:pt x="1240" y="65"/>
                    <a:pt x="1240" y="63"/>
                  </a:cubicBezTo>
                  <a:close/>
                  <a:moveTo>
                    <a:pt x="1242" y="5"/>
                  </a:moveTo>
                  <a:lnTo>
                    <a:pt x="1206" y="5"/>
                  </a:lnTo>
                  <a:cubicBezTo>
                    <a:pt x="1205" y="5"/>
                    <a:pt x="1204" y="4"/>
                    <a:pt x="1204" y="2"/>
                  </a:cubicBezTo>
                  <a:cubicBezTo>
                    <a:pt x="1204" y="1"/>
                    <a:pt x="1205" y="0"/>
                    <a:pt x="1206" y="0"/>
                  </a:cubicBezTo>
                  <a:lnTo>
                    <a:pt x="1242" y="0"/>
                  </a:lnTo>
                  <a:cubicBezTo>
                    <a:pt x="1243" y="0"/>
                    <a:pt x="1245" y="1"/>
                    <a:pt x="1245" y="2"/>
                  </a:cubicBezTo>
                  <a:cubicBezTo>
                    <a:pt x="1245" y="4"/>
                    <a:pt x="1243" y="5"/>
                    <a:pt x="1242" y="5"/>
                  </a:cubicBezTo>
                  <a:close/>
                  <a:moveTo>
                    <a:pt x="1181" y="5"/>
                  </a:moveTo>
                  <a:lnTo>
                    <a:pt x="1145" y="5"/>
                  </a:lnTo>
                  <a:cubicBezTo>
                    <a:pt x="1143" y="5"/>
                    <a:pt x="1142" y="4"/>
                    <a:pt x="1142" y="2"/>
                  </a:cubicBezTo>
                  <a:cubicBezTo>
                    <a:pt x="1142" y="1"/>
                    <a:pt x="1143" y="0"/>
                    <a:pt x="1145" y="0"/>
                  </a:cubicBezTo>
                  <a:lnTo>
                    <a:pt x="1181" y="0"/>
                  </a:lnTo>
                  <a:cubicBezTo>
                    <a:pt x="1182" y="0"/>
                    <a:pt x="1183" y="1"/>
                    <a:pt x="1183" y="2"/>
                  </a:cubicBezTo>
                  <a:cubicBezTo>
                    <a:pt x="1183" y="4"/>
                    <a:pt x="1182" y="5"/>
                    <a:pt x="1181" y="5"/>
                  </a:cubicBezTo>
                  <a:close/>
                  <a:moveTo>
                    <a:pt x="1119" y="5"/>
                  </a:moveTo>
                  <a:lnTo>
                    <a:pt x="1083" y="5"/>
                  </a:lnTo>
                  <a:cubicBezTo>
                    <a:pt x="1082" y="5"/>
                    <a:pt x="1081" y="4"/>
                    <a:pt x="1081" y="2"/>
                  </a:cubicBezTo>
                  <a:cubicBezTo>
                    <a:pt x="1081" y="1"/>
                    <a:pt x="1082" y="0"/>
                    <a:pt x="1083" y="0"/>
                  </a:cubicBezTo>
                  <a:lnTo>
                    <a:pt x="1119" y="0"/>
                  </a:lnTo>
                  <a:cubicBezTo>
                    <a:pt x="1121" y="0"/>
                    <a:pt x="1122" y="1"/>
                    <a:pt x="1122" y="2"/>
                  </a:cubicBezTo>
                  <a:cubicBezTo>
                    <a:pt x="1122" y="4"/>
                    <a:pt x="1121" y="5"/>
                    <a:pt x="1119" y="5"/>
                  </a:cubicBezTo>
                  <a:close/>
                  <a:moveTo>
                    <a:pt x="1058" y="5"/>
                  </a:moveTo>
                  <a:lnTo>
                    <a:pt x="1022" y="5"/>
                  </a:lnTo>
                  <a:cubicBezTo>
                    <a:pt x="1020" y="5"/>
                    <a:pt x="1019" y="4"/>
                    <a:pt x="1019" y="2"/>
                  </a:cubicBezTo>
                  <a:cubicBezTo>
                    <a:pt x="1019" y="1"/>
                    <a:pt x="1020" y="0"/>
                    <a:pt x="1022" y="0"/>
                  </a:cubicBezTo>
                  <a:lnTo>
                    <a:pt x="1058" y="0"/>
                  </a:lnTo>
                  <a:cubicBezTo>
                    <a:pt x="1059" y="0"/>
                    <a:pt x="1060" y="1"/>
                    <a:pt x="1060" y="2"/>
                  </a:cubicBezTo>
                  <a:cubicBezTo>
                    <a:pt x="1060" y="4"/>
                    <a:pt x="1059" y="5"/>
                    <a:pt x="1058" y="5"/>
                  </a:cubicBezTo>
                  <a:close/>
                  <a:moveTo>
                    <a:pt x="996" y="5"/>
                  </a:moveTo>
                  <a:lnTo>
                    <a:pt x="960" y="5"/>
                  </a:lnTo>
                  <a:cubicBezTo>
                    <a:pt x="959" y="5"/>
                    <a:pt x="958" y="4"/>
                    <a:pt x="958" y="2"/>
                  </a:cubicBezTo>
                  <a:cubicBezTo>
                    <a:pt x="958" y="1"/>
                    <a:pt x="959" y="0"/>
                    <a:pt x="960" y="0"/>
                  </a:cubicBezTo>
                  <a:lnTo>
                    <a:pt x="996" y="0"/>
                  </a:lnTo>
                  <a:cubicBezTo>
                    <a:pt x="998" y="0"/>
                    <a:pt x="999" y="1"/>
                    <a:pt x="999" y="2"/>
                  </a:cubicBezTo>
                  <a:cubicBezTo>
                    <a:pt x="999" y="4"/>
                    <a:pt x="998" y="5"/>
                    <a:pt x="996" y="5"/>
                  </a:cubicBezTo>
                  <a:close/>
                  <a:moveTo>
                    <a:pt x="935" y="5"/>
                  </a:moveTo>
                  <a:lnTo>
                    <a:pt x="899" y="5"/>
                  </a:lnTo>
                  <a:cubicBezTo>
                    <a:pt x="898" y="5"/>
                    <a:pt x="896" y="4"/>
                    <a:pt x="896" y="2"/>
                  </a:cubicBezTo>
                  <a:cubicBezTo>
                    <a:pt x="896" y="1"/>
                    <a:pt x="898" y="0"/>
                    <a:pt x="899" y="0"/>
                  </a:cubicBezTo>
                  <a:lnTo>
                    <a:pt x="935" y="0"/>
                  </a:lnTo>
                  <a:cubicBezTo>
                    <a:pt x="936" y="0"/>
                    <a:pt x="937" y="1"/>
                    <a:pt x="937" y="2"/>
                  </a:cubicBezTo>
                  <a:cubicBezTo>
                    <a:pt x="937" y="4"/>
                    <a:pt x="936" y="5"/>
                    <a:pt x="935" y="5"/>
                  </a:cubicBezTo>
                  <a:close/>
                  <a:moveTo>
                    <a:pt x="873" y="5"/>
                  </a:moveTo>
                  <a:lnTo>
                    <a:pt x="838" y="5"/>
                  </a:lnTo>
                  <a:cubicBezTo>
                    <a:pt x="836" y="5"/>
                    <a:pt x="835" y="4"/>
                    <a:pt x="835" y="2"/>
                  </a:cubicBezTo>
                  <a:cubicBezTo>
                    <a:pt x="835" y="1"/>
                    <a:pt x="836" y="0"/>
                    <a:pt x="838" y="0"/>
                  </a:cubicBezTo>
                  <a:lnTo>
                    <a:pt x="873" y="0"/>
                  </a:lnTo>
                  <a:cubicBezTo>
                    <a:pt x="875" y="0"/>
                    <a:pt x="876" y="1"/>
                    <a:pt x="876" y="2"/>
                  </a:cubicBezTo>
                  <a:cubicBezTo>
                    <a:pt x="876" y="4"/>
                    <a:pt x="875" y="5"/>
                    <a:pt x="873" y="5"/>
                  </a:cubicBezTo>
                  <a:close/>
                  <a:moveTo>
                    <a:pt x="812" y="5"/>
                  </a:moveTo>
                  <a:lnTo>
                    <a:pt x="776" y="5"/>
                  </a:lnTo>
                  <a:cubicBezTo>
                    <a:pt x="775" y="5"/>
                    <a:pt x="774" y="4"/>
                    <a:pt x="774" y="2"/>
                  </a:cubicBezTo>
                  <a:cubicBezTo>
                    <a:pt x="774" y="1"/>
                    <a:pt x="775" y="0"/>
                    <a:pt x="776" y="0"/>
                  </a:cubicBezTo>
                  <a:lnTo>
                    <a:pt x="812" y="0"/>
                  </a:lnTo>
                  <a:cubicBezTo>
                    <a:pt x="813" y="0"/>
                    <a:pt x="815" y="1"/>
                    <a:pt x="815" y="2"/>
                  </a:cubicBezTo>
                  <a:cubicBezTo>
                    <a:pt x="815" y="4"/>
                    <a:pt x="813" y="5"/>
                    <a:pt x="812" y="5"/>
                  </a:cubicBezTo>
                  <a:close/>
                  <a:moveTo>
                    <a:pt x="751" y="5"/>
                  </a:moveTo>
                  <a:lnTo>
                    <a:pt x="715" y="5"/>
                  </a:lnTo>
                  <a:cubicBezTo>
                    <a:pt x="713" y="5"/>
                    <a:pt x="712" y="4"/>
                    <a:pt x="712" y="2"/>
                  </a:cubicBezTo>
                  <a:cubicBezTo>
                    <a:pt x="712" y="1"/>
                    <a:pt x="713" y="0"/>
                    <a:pt x="715" y="0"/>
                  </a:cubicBezTo>
                  <a:lnTo>
                    <a:pt x="751" y="0"/>
                  </a:lnTo>
                  <a:cubicBezTo>
                    <a:pt x="752" y="0"/>
                    <a:pt x="753" y="1"/>
                    <a:pt x="753" y="2"/>
                  </a:cubicBezTo>
                  <a:cubicBezTo>
                    <a:pt x="753" y="4"/>
                    <a:pt x="752" y="5"/>
                    <a:pt x="751" y="5"/>
                  </a:cubicBezTo>
                  <a:close/>
                  <a:moveTo>
                    <a:pt x="689" y="5"/>
                  </a:moveTo>
                  <a:lnTo>
                    <a:pt x="653" y="5"/>
                  </a:lnTo>
                  <a:cubicBezTo>
                    <a:pt x="652" y="5"/>
                    <a:pt x="651" y="4"/>
                    <a:pt x="651" y="2"/>
                  </a:cubicBezTo>
                  <a:cubicBezTo>
                    <a:pt x="651" y="1"/>
                    <a:pt x="652" y="0"/>
                    <a:pt x="653" y="0"/>
                  </a:cubicBezTo>
                  <a:lnTo>
                    <a:pt x="689" y="0"/>
                  </a:lnTo>
                  <a:cubicBezTo>
                    <a:pt x="690" y="0"/>
                    <a:pt x="692" y="1"/>
                    <a:pt x="692" y="2"/>
                  </a:cubicBezTo>
                  <a:cubicBezTo>
                    <a:pt x="692" y="4"/>
                    <a:pt x="690" y="5"/>
                    <a:pt x="689" y="5"/>
                  </a:cubicBezTo>
                  <a:close/>
                  <a:moveTo>
                    <a:pt x="628" y="5"/>
                  </a:moveTo>
                  <a:lnTo>
                    <a:pt x="592" y="5"/>
                  </a:lnTo>
                  <a:cubicBezTo>
                    <a:pt x="590" y="5"/>
                    <a:pt x="589" y="4"/>
                    <a:pt x="589" y="2"/>
                  </a:cubicBezTo>
                  <a:cubicBezTo>
                    <a:pt x="589" y="1"/>
                    <a:pt x="590" y="0"/>
                    <a:pt x="592" y="0"/>
                  </a:cubicBezTo>
                  <a:lnTo>
                    <a:pt x="628" y="0"/>
                  </a:lnTo>
                  <a:cubicBezTo>
                    <a:pt x="629" y="0"/>
                    <a:pt x="630" y="1"/>
                    <a:pt x="630" y="2"/>
                  </a:cubicBezTo>
                  <a:cubicBezTo>
                    <a:pt x="630" y="4"/>
                    <a:pt x="629" y="5"/>
                    <a:pt x="628" y="5"/>
                  </a:cubicBezTo>
                  <a:close/>
                  <a:moveTo>
                    <a:pt x="566" y="5"/>
                  </a:moveTo>
                  <a:lnTo>
                    <a:pt x="530" y="5"/>
                  </a:lnTo>
                  <a:cubicBezTo>
                    <a:pt x="529" y="5"/>
                    <a:pt x="528" y="4"/>
                    <a:pt x="528" y="2"/>
                  </a:cubicBezTo>
                  <a:cubicBezTo>
                    <a:pt x="528" y="1"/>
                    <a:pt x="529" y="0"/>
                    <a:pt x="530" y="0"/>
                  </a:cubicBezTo>
                  <a:lnTo>
                    <a:pt x="566" y="0"/>
                  </a:lnTo>
                  <a:cubicBezTo>
                    <a:pt x="568" y="0"/>
                    <a:pt x="569" y="1"/>
                    <a:pt x="569" y="2"/>
                  </a:cubicBezTo>
                  <a:cubicBezTo>
                    <a:pt x="569" y="4"/>
                    <a:pt x="568" y="5"/>
                    <a:pt x="566" y="5"/>
                  </a:cubicBezTo>
                  <a:close/>
                  <a:moveTo>
                    <a:pt x="505" y="5"/>
                  </a:moveTo>
                  <a:lnTo>
                    <a:pt x="469" y="5"/>
                  </a:lnTo>
                  <a:cubicBezTo>
                    <a:pt x="468" y="5"/>
                    <a:pt x="466" y="4"/>
                    <a:pt x="466" y="2"/>
                  </a:cubicBezTo>
                  <a:cubicBezTo>
                    <a:pt x="466" y="1"/>
                    <a:pt x="468" y="0"/>
                    <a:pt x="469" y="0"/>
                  </a:cubicBezTo>
                  <a:lnTo>
                    <a:pt x="505" y="0"/>
                  </a:lnTo>
                  <a:cubicBezTo>
                    <a:pt x="506" y="0"/>
                    <a:pt x="507" y="1"/>
                    <a:pt x="507" y="2"/>
                  </a:cubicBezTo>
                  <a:cubicBezTo>
                    <a:pt x="507" y="4"/>
                    <a:pt x="506" y="5"/>
                    <a:pt x="505" y="5"/>
                  </a:cubicBezTo>
                  <a:close/>
                  <a:moveTo>
                    <a:pt x="443" y="5"/>
                  </a:moveTo>
                  <a:lnTo>
                    <a:pt x="407" y="5"/>
                  </a:lnTo>
                  <a:cubicBezTo>
                    <a:pt x="406" y="5"/>
                    <a:pt x="405" y="4"/>
                    <a:pt x="405" y="2"/>
                  </a:cubicBezTo>
                  <a:cubicBezTo>
                    <a:pt x="405" y="1"/>
                    <a:pt x="406" y="0"/>
                    <a:pt x="407" y="0"/>
                  </a:cubicBezTo>
                  <a:lnTo>
                    <a:pt x="443" y="0"/>
                  </a:lnTo>
                  <a:cubicBezTo>
                    <a:pt x="445" y="0"/>
                    <a:pt x="446" y="1"/>
                    <a:pt x="446" y="2"/>
                  </a:cubicBezTo>
                  <a:cubicBezTo>
                    <a:pt x="446" y="4"/>
                    <a:pt x="445" y="5"/>
                    <a:pt x="443" y="5"/>
                  </a:cubicBezTo>
                  <a:close/>
                  <a:moveTo>
                    <a:pt x="382" y="5"/>
                  </a:moveTo>
                  <a:lnTo>
                    <a:pt x="346" y="5"/>
                  </a:lnTo>
                  <a:cubicBezTo>
                    <a:pt x="345" y="5"/>
                    <a:pt x="343" y="4"/>
                    <a:pt x="343" y="2"/>
                  </a:cubicBezTo>
                  <a:cubicBezTo>
                    <a:pt x="343" y="1"/>
                    <a:pt x="345" y="0"/>
                    <a:pt x="346" y="0"/>
                  </a:cubicBezTo>
                  <a:lnTo>
                    <a:pt x="382" y="0"/>
                  </a:lnTo>
                  <a:cubicBezTo>
                    <a:pt x="383" y="0"/>
                    <a:pt x="384" y="1"/>
                    <a:pt x="384" y="2"/>
                  </a:cubicBezTo>
                  <a:cubicBezTo>
                    <a:pt x="384" y="4"/>
                    <a:pt x="383" y="5"/>
                    <a:pt x="382" y="5"/>
                  </a:cubicBezTo>
                  <a:close/>
                  <a:moveTo>
                    <a:pt x="320" y="5"/>
                  </a:moveTo>
                  <a:lnTo>
                    <a:pt x="285" y="5"/>
                  </a:lnTo>
                  <a:cubicBezTo>
                    <a:pt x="283" y="5"/>
                    <a:pt x="282" y="4"/>
                    <a:pt x="282" y="2"/>
                  </a:cubicBezTo>
                  <a:cubicBezTo>
                    <a:pt x="282" y="1"/>
                    <a:pt x="283" y="0"/>
                    <a:pt x="285" y="0"/>
                  </a:cubicBezTo>
                  <a:lnTo>
                    <a:pt x="320" y="0"/>
                  </a:lnTo>
                  <a:cubicBezTo>
                    <a:pt x="322" y="0"/>
                    <a:pt x="323" y="1"/>
                    <a:pt x="323" y="2"/>
                  </a:cubicBezTo>
                  <a:cubicBezTo>
                    <a:pt x="323" y="4"/>
                    <a:pt x="322" y="5"/>
                    <a:pt x="320" y="5"/>
                  </a:cubicBezTo>
                  <a:close/>
                  <a:moveTo>
                    <a:pt x="259" y="5"/>
                  </a:moveTo>
                  <a:lnTo>
                    <a:pt x="223" y="5"/>
                  </a:lnTo>
                  <a:cubicBezTo>
                    <a:pt x="222" y="5"/>
                    <a:pt x="221" y="4"/>
                    <a:pt x="221" y="2"/>
                  </a:cubicBezTo>
                  <a:cubicBezTo>
                    <a:pt x="221" y="1"/>
                    <a:pt x="222" y="0"/>
                    <a:pt x="223" y="0"/>
                  </a:cubicBezTo>
                  <a:lnTo>
                    <a:pt x="259" y="0"/>
                  </a:lnTo>
                  <a:cubicBezTo>
                    <a:pt x="260" y="0"/>
                    <a:pt x="262" y="1"/>
                    <a:pt x="262" y="2"/>
                  </a:cubicBezTo>
                  <a:cubicBezTo>
                    <a:pt x="262" y="4"/>
                    <a:pt x="260" y="5"/>
                    <a:pt x="259" y="5"/>
                  </a:cubicBezTo>
                  <a:close/>
                  <a:moveTo>
                    <a:pt x="198" y="5"/>
                  </a:moveTo>
                  <a:lnTo>
                    <a:pt x="162" y="5"/>
                  </a:lnTo>
                  <a:cubicBezTo>
                    <a:pt x="160" y="5"/>
                    <a:pt x="159" y="4"/>
                    <a:pt x="159" y="2"/>
                  </a:cubicBezTo>
                  <a:cubicBezTo>
                    <a:pt x="159" y="1"/>
                    <a:pt x="160" y="0"/>
                    <a:pt x="162" y="0"/>
                  </a:cubicBezTo>
                  <a:lnTo>
                    <a:pt x="198" y="0"/>
                  </a:ln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5"/>
                    <a:pt x="198" y="5"/>
                  </a:cubicBezTo>
                  <a:close/>
                  <a:moveTo>
                    <a:pt x="136" y="5"/>
                  </a:moveTo>
                  <a:lnTo>
                    <a:pt x="100" y="5"/>
                  </a:lnTo>
                  <a:cubicBezTo>
                    <a:pt x="99" y="5"/>
                    <a:pt x="98" y="4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lnTo>
                    <a:pt x="136" y="0"/>
                  </a:lnTo>
                  <a:cubicBezTo>
                    <a:pt x="138" y="0"/>
                    <a:pt x="139" y="1"/>
                    <a:pt x="139" y="2"/>
                  </a:cubicBezTo>
                  <a:cubicBezTo>
                    <a:pt x="139" y="4"/>
                    <a:pt x="138" y="5"/>
                    <a:pt x="136" y="5"/>
                  </a:cubicBezTo>
                  <a:close/>
                  <a:moveTo>
                    <a:pt x="75" y="5"/>
                  </a:moveTo>
                  <a:lnTo>
                    <a:pt x="39" y="5"/>
                  </a:lnTo>
                  <a:cubicBezTo>
                    <a:pt x="37" y="5"/>
                    <a:pt x="36" y="4"/>
                    <a:pt x="36" y="2"/>
                  </a:cubicBezTo>
                  <a:cubicBezTo>
                    <a:pt x="36" y="1"/>
                    <a:pt x="37" y="0"/>
                    <a:pt x="39" y="0"/>
                  </a:cubicBezTo>
                  <a:lnTo>
                    <a:pt x="75" y="0"/>
                  </a:lnTo>
                  <a:cubicBezTo>
                    <a:pt x="76" y="0"/>
                    <a:pt x="77" y="1"/>
                    <a:pt x="77" y="2"/>
                  </a:cubicBezTo>
                  <a:cubicBezTo>
                    <a:pt x="77" y="4"/>
                    <a:pt x="76" y="5"/>
                    <a:pt x="75" y="5"/>
                  </a:cubicBezTo>
                  <a:close/>
                  <a:moveTo>
                    <a:pt x="13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13" y="0"/>
                  </a:lnTo>
                  <a:cubicBezTo>
                    <a:pt x="15" y="0"/>
                    <a:pt x="16" y="1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14" name="Rectangle 48">
              <a:extLst>
                <a:ext uri="{FF2B5EF4-FFF2-40B4-BE49-F238E27FC236}">
                  <a16:creationId xmlns:a16="http://schemas.microsoft.com/office/drawing/2014/main" id="{149150E0-5887-4001-B15B-2C737426A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080" y="5449296"/>
              <a:ext cx="496337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Comment: 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5" name="Rectangle 50">
              <a:extLst>
                <a:ext uri="{FF2B5EF4-FFF2-40B4-BE49-F238E27FC236}">
                  <a16:creationId xmlns:a16="http://schemas.microsoft.com/office/drawing/2014/main" id="{40176FB0-6970-4CDA-ABE6-3D531E5B5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934" y="5447516"/>
              <a:ext cx="259894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String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6" name="Freeform 52">
              <a:extLst>
                <a:ext uri="{FF2B5EF4-FFF2-40B4-BE49-F238E27FC236}">
                  <a16:creationId xmlns:a16="http://schemas.microsoft.com/office/drawing/2014/main" id="{59E6612B-9687-4B21-875F-335E7BF167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6643" y="5420722"/>
              <a:ext cx="161925" cy="207963"/>
            </a:xfrm>
            <a:custGeom>
              <a:avLst/>
              <a:gdLst>
                <a:gd name="T0" fmla="*/ 57 w 102"/>
                <a:gd name="T1" fmla="*/ 0 h 131"/>
                <a:gd name="T2" fmla="*/ 102 w 102"/>
                <a:gd name="T3" fmla="*/ 43 h 131"/>
                <a:gd name="T4" fmla="*/ 102 w 102"/>
                <a:gd name="T5" fmla="*/ 131 h 131"/>
                <a:gd name="T6" fmla="*/ 0 w 102"/>
                <a:gd name="T7" fmla="*/ 131 h 131"/>
                <a:gd name="T8" fmla="*/ 0 w 102"/>
                <a:gd name="T9" fmla="*/ 0 h 131"/>
                <a:gd name="T10" fmla="*/ 57 w 102"/>
                <a:gd name="T11" fmla="*/ 0 h 131"/>
                <a:gd name="T12" fmla="*/ 9 w 102"/>
                <a:gd name="T13" fmla="*/ 122 h 131"/>
                <a:gd name="T14" fmla="*/ 93 w 102"/>
                <a:gd name="T15" fmla="*/ 122 h 131"/>
                <a:gd name="T16" fmla="*/ 93 w 102"/>
                <a:gd name="T17" fmla="*/ 48 h 131"/>
                <a:gd name="T18" fmla="*/ 51 w 102"/>
                <a:gd name="T19" fmla="*/ 48 h 131"/>
                <a:gd name="T20" fmla="*/ 51 w 102"/>
                <a:gd name="T21" fmla="*/ 7 h 131"/>
                <a:gd name="T22" fmla="*/ 9 w 102"/>
                <a:gd name="T23" fmla="*/ 7 h 131"/>
                <a:gd name="T24" fmla="*/ 9 w 102"/>
                <a:gd name="T25" fmla="*/ 122 h 131"/>
                <a:gd name="T26" fmla="*/ 60 w 102"/>
                <a:gd name="T27" fmla="*/ 13 h 131"/>
                <a:gd name="T28" fmla="*/ 60 w 102"/>
                <a:gd name="T29" fmla="*/ 40 h 131"/>
                <a:gd name="T30" fmla="*/ 87 w 102"/>
                <a:gd name="T31" fmla="*/ 40 h 131"/>
                <a:gd name="T32" fmla="*/ 60 w 102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31">
                  <a:moveTo>
                    <a:pt x="57" y="0"/>
                  </a:moveTo>
                  <a:lnTo>
                    <a:pt x="102" y="43"/>
                  </a:lnTo>
                  <a:lnTo>
                    <a:pt x="102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7" y="0"/>
                  </a:lnTo>
                  <a:close/>
                  <a:moveTo>
                    <a:pt x="9" y="122"/>
                  </a:moveTo>
                  <a:lnTo>
                    <a:pt x="93" y="122"/>
                  </a:lnTo>
                  <a:lnTo>
                    <a:pt x="93" y="48"/>
                  </a:lnTo>
                  <a:lnTo>
                    <a:pt x="51" y="48"/>
                  </a:lnTo>
                  <a:lnTo>
                    <a:pt x="51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0" y="13"/>
                  </a:moveTo>
                  <a:lnTo>
                    <a:pt x="60" y="40"/>
                  </a:lnTo>
                  <a:lnTo>
                    <a:pt x="87" y="40"/>
                  </a:lnTo>
                  <a:lnTo>
                    <a:pt x="6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grpSp>
        <p:nvGrpSpPr>
          <p:cNvPr id="317" name="Gruppieren 316">
            <a:extLst>
              <a:ext uri="{FF2B5EF4-FFF2-40B4-BE49-F238E27FC236}">
                <a16:creationId xmlns:a16="http://schemas.microsoft.com/office/drawing/2014/main" id="{E6661480-F688-47AF-896A-E23A7905A4D6}"/>
              </a:ext>
            </a:extLst>
          </p:cNvPr>
          <p:cNvGrpSpPr/>
          <p:nvPr/>
        </p:nvGrpSpPr>
        <p:grpSpPr>
          <a:xfrm>
            <a:off x="5556436" y="4500118"/>
            <a:ext cx="895971" cy="202443"/>
            <a:chOff x="5534943" y="5374685"/>
            <a:chExt cx="1092200" cy="298450"/>
          </a:xfrm>
        </p:grpSpPr>
        <p:sp>
          <p:nvSpPr>
            <p:cNvPr id="318" name="Rectangle 46">
              <a:extLst>
                <a:ext uri="{FF2B5EF4-FFF2-40B4-BE49-F238E27FC236}">
                  <a16:creationId xmlns:a16="http://schemas.microsoft.com/office/drawing/2014/main" id="{AE10076A-183C-49B0-8015-D1E9AC033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8118" y="5376272"/>
              <a:ext cx="1087438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19" name="Freeform 47">
              <a:extLst>
                <a:ext uri="{FF2B5EF4-FFF2-40B4-BE49-F238E27FC236}">
                  <a16:creationId xmlns:a16="http://schemas.microsoft.com/office/drawing/2014/main" id="{4D6209C9-57D2-47DB-937A-A6860E6CFC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4943" y="5374685"/>
              <a:ext cx="1092200" cy="298450"/>
            </a:xfrm>
            <a:custGeom>
              <a:avLst/>
              <a:gdLst>
                <a:gd name="T0" fmla="*/ 3 w 1245"/>
                <a:gd name="T1" fmla="*/ 5 h 340"/>
                <a:gd name="T2" fmla="*/ 0 w 1245"/>
                <a:gd name="T3" fmla="*/ 69 h 340"/>
                <a:gd name="T4" fmla="*/ 0 w 1245"/>
                <a:gd name="T5" fmla="*/ 166 h 340"/>
                <a:gd name="T6" fmla="*/ 3 w 1245"/>
                <a:gd name="T7" fmla="*/ 230 h 340"/>
                <a:gd name="T8" fmla="*/ 5 w 1245"/>
                <a:gd name="T9" fmla="*/ 289 h 340"/>
                <a:gd name="T10" fmla="*/ 5 w 1245"/>
                <a:gd name="T11" fmla="*/ 315 h 340"/>
                <a:gd name="T12" fmla="*/ 3 w 1245"/>
                <a:gd name="T13" fmla="*/ 340 h 340"/>
                <a:gd name="T14" fmla="*/ 78 w 1245"/>
                <a:gd name="T15" fmla="*/ 335 h 340"/>
                <a:gd name="T16" fmla="*/ 103 w 1245"/>
                <a:gd name="T17" fmla="*/ 335 h 340"/>
                <a:gd name="T18" fmla="*/ 103 w 1245"/>
                <a:gd name="T19" fmla="*/ 335 h 340"/>
                <a:gd name="T20" fmla="*/ 162 w 1245"/>
                <a:gd name="T21" fmla="*/ 337 h 340"/>
                <a:gd name="T22" fmla="*/ 226 w 1245"/>
                <a:gd name="T23" fmla="*/ 340 h 340"/>
                <a:gd name="T24" fmla="*/ 323 w 1245"/>
                <a:gd name="T25" fmla="*/ 340 h 340"/>
                <a:gd name="T26" fmla="*/ 387 w 1245"/>
                <a:gd name="T27" fmla="*/ 337 h 340"/>
                <a:gd name="T28" fmla="*/ 446 w 1245"/>
                <a:gd name="T29" fmla="*/ 335 h 340"/>
                <a:gd name="T30" fmla="*/ 472 w 1245"/>
                <a:gd name="T31" fmla="*/ 335 h 340"/>
                <a:gd name="T32" fmla="*/ 472 w 1245"/>
                <a:gd name="T33" fmla="*/ 335 h 340"/>
                <a:gd name="T34" fmla="*/ 531 w 1245"/>
                <a:gd name="T35" fmla="*/ 337 h 340"/>
                <a:gd name="T36" fmla="*/ 595 w 1245"/>
                <a:gd name="T37" fmla="*/ 340 h 340"/>
                <a:gd name="T38" fmla="*/ 692 w 1245"/>
                <a:gd name="T39" fmla="*/ 340 h 340"/>
                <a:gd name="T40" fmla="*/ 756 w 1245"/>
                <a:gd name="T41" fmla="*/ 337 h 340"/>
                <a:gd name="T42" fmla="*/ 815 w 1245"/>
                <a:gd name="T43" fmla="*/ 335 h 340"/>
                <a:gd name="T44" fmla="*/ 840 w 1245"/>
                <a:gd name="T45" fmla="*/ 335 h 340"/>
                <a:gd name="T46" fmla="*/ 840 w 1245"/>
                <a:gd name="T47" fmla="*/ 335 h 340"/>
                <a:gd name="T48" fmla="*/ 899 w 1245"/>
                <a:gd name="T49" fmla="*/ 337 h 340"/>
                <a:gd name="T50" fmla="*/ 963 w 1245"/>
                <a:gd name="T51" fmla="*/ 340 h 340"/>
                <a:gd name="T52" fmla="*/ 1061 w 1245"/>
                <a:gd name="T53" fmla="*/ 340 h 340"/>
                <a:gd name="T54" fmla="*/ 1125 w 1245"/>
                <a:gd name="T55" fmla="*/ 337 h 340"/>
                <a:gd name="T56" fmla="*/ 1183 w 1245"/>
                <a:gd name="T57" fmla="*/ 335 h 340"/>
                <a:gd name="T58" fmla="*/ 1209 w 1245"/>
                <a:gd name="T59" fmla="*/ 335 h 340"/>
                <a:gd name="T60" fmla="*/ 1245 w 1245"/>
                <a:gd name="T61" fmla="*/ 337 h 340"/>
                <a:gd name="T62" fmla="*/ 1240 w 1245"/>
                <a:gd name="T63" fmla="*/ 273 h 340"/>
                <a:gd name="T64" fmla="*/ 1240 w 1245"/>
                <a:gd name="T65" fmla="*/ 248 h 340"/>
                <a:gd name="T66" fmla="*/ 1240 w 1245"/>
                <a:gd name="T67" fmla="*/ 248 h 340"/>
                <a:gd name="T68" fmla="*/ 1242 w 1245"/>
                <a:gd name="T69" fmla="*/ 189 h 340"/>
                <a:gd name="T70" fmla="*/ 1245 w 1245"/>
                <a:gd name="T71" fmla="*/ 125 h 340"/>
                <a:gd name="T72" fmla="*/ 1245 w 1245"/>
                <a:gd name="T73" fmla="*/ 27 h 340"/>
                <a:gd name="T74" fmla="*/ 1204 w 1245"/>
                <a:gd name="T75" fmla="*/ 2 h 340"/>
                <a:gd name="T76" fmla="*/ 1145 w 1245"/>
                <a:gd name="T77" fmla="*/ 5 h 340"/>
                <a:gd name="T78" fmla="*/ 1119 w 1245"/>
                <a:gd name="T79" fmla="*/ 5 h 340"/>
                <a:gd name="T80" fmla="*/ 1119 w 1245"/>
                <a:gd name="T81" fmla="*/ 5 h 340"/>
                <a:gd name="T82" fmla="*/ 1060 w 1245"/>
                <a:gd name="T83" fmla="*/ 2 h 340"/>
                <a:gd name="T84" fmla="*/ 996 w 1245"/>
                <a:gd name="T85" fmla="*/ 0 h 340"/>
                <a:gd name="T86" fmla="*/ 899 w 1245"/>
                <a:gd name="T87" fmla="*/ 0 h 340"/>
                <a:gd name="T88" fmla="*/ 835 w 1245"/>
                <a:gd name="T89" fmla="*/ 2 h 340"/>
                <a:gd name="T90" fmla="*/ 776 w 1245"/>
                <a:gd name="T91" fmla="*/ 5 h 340"/>
                <a:gd name="T92" fmla="*/ 751 w 1245"/>
                <a:gd name="T93" fmla="*/ 5 h 340"/>
                <a:gd name="T94" fmla="*/ 751 w 1245"/>
                <a:gd name="T95" fmla="*/ 5 h 340"/>
                <a:gd name="T96" fmla="*/ 692 w 1245"/>
                <a:gd name="T97" fmla="*/ 2 h 340"/>
                <a:gd name="T98" fmla="*/ 628 w 1245"/>
                <a:gd name="T99" fmla="*/ 0 h 340"/>
                <a:gd name="T100" fmla="*/ 530 w 1245"/>
                <a:gd name="T101" fmla="*/ 0 h 340"/>
                <a:gd name="T102" fmla="*/ 466 w 1245"/>
                <a:gd name="T103" fmla="*/ 2 h 340"/>
                <a:gd name="T104" fmla="*/ 407 w 1245"/>
                <a:gd name="T105" fmla="*/ 5 h 340"/>
                <a:gd name="T106" fmla="*/ 382 w 1245"/>
                <a:gd name="T107" fmla="*/ 5 h 340"/>
                <a:gd name="T108" fmla="*/ 382 w 1245"/>
                <a:gd name="T109" fmla="*/ 5 h 340"/>
                <a:gd name="T110" fmla="*/ 323 w 1245"/>
                <a:gd name="T111" fmla="*/ 2 h 340"/>
                <a:gd name="T112" fmla="*/ 259 w 1245"/>
                <a:gd name="T113" fmla="*/ 0 h 340"/>
                <a:gd name="T114" fmla="*/ 162 w 1245"/>
                <a:gd name="T115" fmla="*/ 0 h 340"/>
                <a:gd name="T116" fmla="*/ 98 w 1245"/>
                <a:gd name="T117" fmla="*/ 2 h 340"/>
                <a:gd name="T118" fmla="*/ 39 w 1245"/>
                <a:gd name="T119" fmla="*/ 5 h 340"/>
                <a:gd name="T120" fmla="*/ 13 w 1245"/>
                <a:gd name="T121" fmla="*/ 5 h 340"/>
                <a:gd name="T122" fmla="*/ 13 w 1245"/>
                <a:gd name="T123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5" h="340">
                  <a:moveTo>
                    <a:pt x="5" y="7"/>
                  </a:moveTo>
                  <a:lnTo>
                    <a:pt x="5" y="43"/>
                  </a:lnTo>
                  <a:cubicBezTo>
                    <a:pt x="5" y="45"/>
                    <a:pt x="4" y="46"/>
                    <a:pt x="3" y="46"/>
                  </a:cubicBezTo>
                  <a:cubicBezTo>
                    <a:pt x="1" y="46"/>
                    <a:pt x="0" y="45"/>
                    <a:pt x="0" y="43"/>
                  </a:cubicBezTo>
                  <a:lnTo>
                    <a:pt x="0" y="7"/>
                  </a:lnTo>
                  <a:cubicBezTo>
                    <a:pt x="0" y="6"/>
                    <a:pt x="1" y="5"/>
                    <a:pt x="3" y="5"/>
                  </a:cubicBezTo>
                  <a:cubicBezTo>
                    <a:pt x="4" y="5"/>
                    <a:pt x="5" y="6"/>
                    <a:pt x="5" y="7"/>
                  </a:cubicBezTo>
                  <a:close/>
                  <a:moveTo>
                    <a:pt x="5" y="69"/>
                  </a:moveTo>
                  <a:lnTo>
                    <a:pt x="5" y="105"/>
                  </a:lnTo>
                  <a:cubicBezTo>
                    <a:pt x="5" y="106"/>
                    <a:pt x="4" y="107"/>
                    <a:pt x="3" y="107"/>
                  </a:cubicBezTo>
                  <a:cubicBezTo>
                    <a:pt x="1" y="107"/>
                    <a:pt x="0" y="106"/>
                    <a:pt x="0" y="105"/>
                  </a:cubicBezTo>
                  <a:lnTo>
                    <a:pt x="0" y="69"/>
                  </a:lnTo>
                  <a:cubicBezTo>
                    <a:pt x="0" y="67"/>
                    <a:pt x="1" y="66"/>
                    <a:pt x="3" y="66"/>
                  </a:cubicBezTo>
                  <a:cubicBezTo>
                    <a:pt x="4" y="66"/>
                    <a:pt x="5" y="67"/>
                    <a:pt x="5" y="69"/>
                  </a:cubicBezTo>
                  <a:close/>
                  <a:moveTo>
                    <a:pt x="5" y="130"/>
                  </a:moveTo>
                  <a:lnTo>
                    <a:pt x="5" y="166"/>
                  </a:lnTo>
                  <a:cubicBezTo>
                    <a:pt x="5" y="168"/>
                    <a:pt x="4" y="169"/>
                    <a:pt x="3" y="169"/>
                  </a:cubicBezTo>
                  <a:cubicBezTo>
                    <a:pt x="1" y="169"/>
                    <a:pt x="0" y="168"/>
                    <a:pt x="0" y="166"/>
                  </a:cubicBezTo>
                  <a:lnTo>
                    <a:pt x="0" y="130"/>
                  </a:lnTo>
                  <a:cubicBezTo>
                    <a:pt x="0" y="129"/>
                    <a:pt x="1" y="128"/>
                    <a:pt x="3" y="128"/>
                  </a:cubicBezTo>
                  <a:cubicBezTo>
                    <a:pt x="4" y="128"/>
                    <a:pt x="5" y="129"/>
                    <a:pt x="5" y="130"/>
                  </a:cubicBezTo>
                  <a:close/>
                  <a:moveTo>
                    <a:pt x="5" y="192"/>
                  </a:moveTo>
                  <a:lnTo>
                    <a:pt x="5" y="228"/>
                  </a:lnTo>
                  <a:cubicBezTo>
                    <a:pt x="5" y="229"/>
                    <a:pt x="4" y="230"/>
                    <a:pt x="3" y="230"/>
                  </a:cubicBezTo>
                  <a:cubicBezTo>
                    <a:pt x="1" y="230"/>
                    <a:pt x="0" y="229"/>
                    <a:pt x="0" y="228"/>
                  </a:cubicBezTo>
                  <a:lnTo>
                    <a:pt x="0" y="192"/>
                  </a:lnTo>
                  <a:cubicBezTo>
                    <a:pt x="0" y="190"/>
                    <a:pt x="1" y="189"/>
                    <a:pt x="3" y="189"/>
                  </a:cubicBezTo>
                  <a:cubicBezTo>
                    <a:pt x="4" y="189"/>
                    <a:pt x="5" y="190"/>
                    <a:pt x="5" y="192"/>
                  </a:cubicBezTo>
                  <a:close/>
                  <a:moveTo>
                    <a:pt x="5" y="253"/>
                  </a:moveTo>
                  <a:lnTo>
                    <a:pt x="5" y="289"/>
                  </a:lnTo>
                  <a:cubicBezTo>
                    <a:pt x="5" y="290"/>
                    <a:pt x="4" y="292"/>
                    <a:pt x="3" y="292"/>
                  </a:cubicBezTo>
                  <a:cubicBezTo>
                    <a:pt x="1" y="292"/>
                    <a:pt x="0" y="290"/>
                    <a:pt x="0" y="289"/>
                  </a:cubicBezTo>
                  <a:lnTo>
                    <a:pt x="0" y="253"/>
                  </a:lnTo>
                  <a:cubicBezTo>
                    <a:pt x="0" y="252"/>
                    <a:pt x="1" y="251"/>
                    <a:pt x="3" y="251"/>
                  </a:cubicBezTo>
                  <a:cubicBezTo>
                    <a:pt x="4" y="251"/>
                    <a:pt x="5" y="252"/>
                    <a:pt x="5" y="253"/>
                  </a:cubicBezTo>
                  <a:close/>
                  <a:moveTo>
                    <a:pt x="5" y="315"/>
                  </a:moveTo>
                  <a:lnTo>
                    <a:pt x="5" y="337"/>
                  </a:lnTo>
                  <a:lnTo>
                    <a:pt x="3" y="335"/>
                  </a:lnTo>
                  <a:lnTo>
                    <a:pt x="16" y="335"/>
                  </a:lnTo>
                  <a:cubicBezTo>
                    <a:pt x="18" y="335"/>
                    <a:pt x="19" y="336"/>
                    <a:pt x="19" y="337"/>
                  </a:cubicBezTo>
                  <a:cubicBezTo>
                    <a:pt x="19" y="339"/>
                    <a:pt x="18" y="340"/>
                    <a:pt x="16" y="340"/>
                  </a:cubicBezTo>
                  <a:lnTo>
                    <a:pt x="3" y="340"/>
                  </a:lnTo>
                  <a:cubicBezTo>
                    <a:pt x="1" y="340"/>
                    <a:pt x="0" y="339"/>
                    <a:pt x="0" y="337"/>
                  </a:cubicBezTo>
                  <a:lnTo>
                    <a:pt x="0" y="315"/>
                  </a:lnTo>
                  <a:cubicBezTo>
                    <a:pt x="0" y="313"/>
                    <a:pt x="1" y="312"/>
                    <a:pt x="3" y="312"/>
                  </a:cubicBezTo>
                  <a:cubicBezTo>
                    <a:pt x="4" y="312"/>
                    <a:pt x="5" y="313"/>
                    <a:pt x="5" y="315"/>
                  </a:cubicBezTo>
                  <a:close/>
                  <a:moveTo>
                    <a:pt x="42" y="335"/>
                  </a:moveTo>
                  <a:lnTo>
                    <a:pt x="78" y="335"/>
                  </a:lnTo>
                  <a:cubicBezTo>
                    <a:pt x="79" y="335"/>
                    <a:pt x="80" y="336"/>
                    <a:pt x="80" y="337"/>
                  </a:cubicBezTo>
                  <a:cubicBezTo>
                    <a:pt x="80" y="339"/>
                    <a:pt x="79" y="340"/>
                    <a:pt x="78" y="340"/>
                  </a:cubicBezTo>
                  <a:lnTo>
                    <a:pt x="42" y="340"/>
                  </a:lnTo>
                  <a:cubicBezTo>
                    <a:pt x="40" y="340"/>
                    <a:pt x="39" y="339"/>
                    <a:pt x="39" y="337"/>
                  </a:cubicBezTo>
                  <a:cubicBezTo>
                    <a:pt x="39" y="336"/>
                    <a:pt x="40" y="335"/>
                    <a:pt x="42" y="335"/>
                  </a:cubicBezTo>
                  <a:close/>
                  <a:moveTo>
                    <a:pt x="103" y="335"/>
                  </a:moveTo>
                  <a:lnTo>
                    <a:pt x="139" y="335"/>
                  </a:lnTo>
                  <a:cubicBezTo>
                    <a:pt x="140" y="335"/>
                    <a:pt x="142" y="336"/>
                    <a:pt x="142" y="337"/>
                  </a:cubicBezTo>
                  <a:cubicBezTo>
                    <a:pt x="142" y="339"/>
                    <a:pt x="140" y="340"/>
                    <a:pt x="139" y="340"/>
                  </a:cubicBezTo>
                  <a:lnTo>
                    <a:pt x="103" y="340"/>
                  </a:lnTo>
                  <a:cubicBezTo>
                    <a:pt x="102" y="340"/>
                    <a:pt x="101" y="339"/>
                    <a:pt x="101" y="337"/>
                  </a:cubicBezTo>
                  <a:cubicBezTo>
                    <a:pt x="101" y="336"/>
                    <a:pt x="102" y="335"/>
                    <a:pt x="103" y="335"/>
                  </a:cubicBezTo>
                  <a:close/>
                  <a:moveTo>
                    <a:pt x="165" y="335"/>
                  </a:moveTo>
                  <a:lnTo>
                    <a:pt x="200" y="335"/>
                  </a:lnTo>
                  <a:cubicBezTo>
                    <a:pt x="202" y="335"/>
                    <a:pt x="203" y="336"/>
                    <a:pt x="203" y="337"/>
                  </a:cubicBezTo>
                  <a:cubicBezTo>
                    <a:pt x="203" y="339"/>
                    <a:pt x="202" y="340"/>
                    <a:pt x="200" y="340"/>
                  </a:cubicBezTo>
                  <a:lnTo>
                    <a:pt x="165" y="340"/>
                  </a:lnTo>
                  <a:cubicBezTo>
                    <a:pt x="163" y="340"/>
                    <a:pt x="162" y="339"/>
                    <a:pt x="162" y="337"/>
                  </a:cubicBezTo>
                  <a:cubicBezTo>
                    <a:pt x="162" y="336"/>
                    <a:pt x="163" y="335"/>
                    <a:pt x="165" y="335"/>
                  </a:cubicBezTo>
                  <a:close/>
                  <a:moveTo>
                    <a:pt x="226" y="335"/>
                  </a:moveTo>
                  <a:lnTo>
                    <a:pt x="262" y="335"/>
                  </a:lnTo>
                  <a:cubicBezTo>
                    <a:pt x="263" y="335"/>
                    <a:pt x="264" y="336"/>
                    <a:pt x="264" y="337"/>
                  </a:cubicBezTo>
                  <a:cubicBezTo>
                    <a:pt x="264" y="339"/>
                    <a:pt x="263" y="340"/>
                    <a:pt x="262" y="340"/>
                  </a:cubicBezTo>
                  <a:lnTo>
                    <a:pt x="226" y="340"/>
                  </a:lnTo>
                  <a:cubicBezTo>
                    <a:pt x="225" y="340"/>
                    <a:pt x="223" y="339"/>
                    <a:pt x="223" y="337"/>
                  </a:cubicBezTo>
                  <a:cubicBezTo>
                    <a:pt x="223" y="336"/>
                    <a:pt x="225" y="335"/>
                    <a:pt x="226" y="335"/>
                  </a:cubicBezTo>
                  <a:close/>
                  <a:moveTo>
                    <a:pt x="287" y="335"/>
                  </a:moveTo>
                  <a:lnTo>
                    <a:pt x="323" y="335"/>
                  </a:lnTo>
                  <a:cubicBezTo>
                    <a:pt x="325" y="335"/>
                    <a:pt x="326" y="336"/>
                    <a:pt x="326" y="337"/>
                  </a:cubicBezTo>
                  <a:cubicBezTo>
                    <a:pt x="326" y="339"/>
                    <a:pt x="325" y="340"/>
                    <a:pt x="323" y="340"/>
                  </a:cubicBezTo>
                  <a:lnTo>
                    <a:pt x="287" y="340"/>
                  </a:lnTo>
                  <a:cubicBezTo>
                    <a:pt x="286" y="340"/>
                    <a:pt x="285" y="339"/>
                    <a:pt x="285" y="337"/>
                  </a:cubicBezTo>
                  <a:cubicBezTo>
                    <a:pt x="285" y="336"/>
                    <a:pt x="286" y="335"/>
                    <a:pt x="287" y="335"/>
                  </a:cubicBezTo>
                  <a:close/>
                  <a:moveTo>
                    <a:pt x="349" y="335"/>
                  </a:moveTo>
                  <a:lnTo>
                    <a:pt x="385" y="335"/>
                  </a:lnTo>
                  <a:cubicBezTo>
                    <a:pt x="386" y="335"/>
                    <a:pt x="387" y="336"/>
                    <a:pt x="387" y="337"/>
                  </a:cubicBezTo>
                  <a:cubicBezTo>
                    <a:pt x="387" y="339"/>
                    <a:pt x="386" y="340"/>
                    <a:pt x="385" y="340"/>
                  </a:cubicBezTo>
                  <a:lnTo>
                    <a:pt x="349" y="340"/>
                  </a:lnTo>
                  <a:cubicBezTo>
                    <a:pt x="348" y="340"/>
                    <a:pt x="346" y="339"/>
                    <a:pt x="346" y="337"/>
                  </a:cubicBezTo>
                  <a:cubicBezTo>
                    <a:pt x="346" y="336"/>
                    <a:pt x="348" y="335"/>
                    <a:pt x="349" y="335"/>
                  </a:cubicBezTo>
                  <a:close/>
                  <a:moveTo>
                    <a:pt x="410" y="335"/>
                  </a:moveTo>
                  <a:lnTo>
                    <a:pt x="446" y="335"/>
                  </a:lnTo>
                  <a:cubicBezTo>
                    <a:pt x="448" y="335"/>
                    <a:pt x="449" y="336"/>
                    <a:pt x="449" y="337"/>
                  </a:cubicBezTo>
                  <a:cubicBezTo>
                    <a:pt x="449" y="339"/>
                    <a:pt x="448" y="340"/>
                    <a:pt x="446" y="340"/>
                  </a:cubicBezTo>
                  <a:lnTo>
                    <a:pt x="410" y="340"/>
                  </a:lnTo>
                  <a:cubicBezTo>
                    <a:pt x="409" y="340"/>
                    <a:pt x="408" y="339"/>
                    <a:pt x="408" y="337"/>
                  </a:cubicBezTo>
                  <a:cubicBezTo>
                    <a:pt x="408" y="336"/>
                    <a:pt x="409" y="335"/>
                    <a:pt x="410" y="335"/>
                  </a:cubicBezTo>
                  <a:close/>
                  <a:moveTo>
                    <a:pt x="472" y="335"/>
                  </a:moveTo>
                  <a:lnTo>
                    <a:pt x="508" y="335"/>
                  </a:lnTo>
                  <a:cubicBezTo>
                    <a:pt x="509" y="335"/>
                    <a:pt x="510" y="336"/>
                    <a:pt x="510" y="337"/>
                  </a:cubicBezTo>
                  <a:cubicBezTo>
                    <a:pt x="510" y="339"/>
                    <a:pt x="509" y="340"/>
                    <a:pt x="508" y="340"/>
                  </a:cubicBezTo>
                  <a:lnTo>
                    <a:pt x="472" y="340"/>
                  </a:lnTo>
                  <a:cubicBezTo>
                    <a:pt x="470" y="340"/>
                    <a:pt x="469" y="339"/>
                    <a:pt x="469" y="337"/>
                  </a:cubicBezTo>
                  <a:cubicBezTo>
                    <a:pt x="469" y="336"/>
                    <a:pt x="470" y="335"/>
                    <a:pt x="472" y="335"/>
                  </a:cubicBezTo>
                  <a:close/>
                  <a:moveTo>
                    <a:pt x="533" y="335"/>
                  </a:moveTo>
                  <a:lnTo>
                    <a:pt x="569" y="335"/>
                  </a:lnTo>
                  <a:cubicBezTo>
                    <a:pt x="570" y="335"/>
                    <a:pt x="572" y="336"/>
                    <a:pt x="572" y="337"/>
                  </a:cubicBezTo>
                  <a:cubicBezTo>
                    <a:pt x="572" y="339"/>
                    <a:pt x="570" y="340"/>
                    <a:pt x="569" y="340"/>
                  </a:cubicBezTo>
                  <a:lnTo>
                    <a:pt x="533" y="340"/>
                  </a:lnTo>
                  <a:cubicBezTo>
                    <a:pt x="532" y="340"/>
                    <a:pt x="531" y="339"/>
                    <a:pt x="531" y="337"/>
                  </a:cubicBezTo>
                  <a:cubicBezTo>
                    <a:pt x="531" y="336"/>
                    <a:pt x="532" y="335"/>
                    <a:pt x="533" y="335"/>
                  </a:cubicBezTo>
                  <a:close/>
                  <a:moveTo>
                    <a:pt x="595" y="335"/>
                  </a:moveTo>
                  <a:lnTo>
                    <a:pt x="631" y="335"/>
                  </a:lnTo>
                  <a:cubicBezTo>
                    <a:pt x="632" y="335"/>
                    <a:pt x="633" y="336"/>
                    <a:pt x="633" y="337"/>
                  </a:cubicBezTo>
                  <a:cubicBezTo>
                    <a:pt x="633" y="339"/>
                    <a:pt x="632" y="340"/>
                    <a:pt x="631" y="340"/>
                  </a:cubicBezTo>
                  <a:lnTo>
                    <a:pt x="595" y="340"/>
                  </a:lnTo>
                  <a:cubicBezTo>
                    <a:pt x="593" y="340"/>
                    <a:pt x="592" y="339"/>
                    <a:pt x="592" y="337"/>
                  </a:cubicBezTo>
                  <a:cubicBezTo>
                    <a:pt x="592" y="336"/>
                    <a:pt x="593" y="335"/>
                    <a:pt x="595" y="335"/>
                  </a:cubicBezTo>
                  <a:close/>
                  <a:moveTo>
                    <a:pt x="656" y="335"/>
                  </a:moveTo>
                  <a:lnTo>
                    <a:pt x="692" y="335"/>
                  </a:lnTo>
                  <a:cubicBezTo>
                    <a:pt x="693" y="335"/>
                    <a:pt x="695" y="336"/>
                    <a:pt x="695" y="337"/>
                  </a:cubicBezTo>
                  <a:cubicBezTo>
                    <a:pt x="695" y="339"/>
                    <a:pt x="693" y="340"/>
                    <a:pt x="692" y="340"/>
                  </a:cubicBezTo>
                  <a:lnTo>
                    <a:pt x="656" y="340"/>
                  </a:lnTo>
                  <a:cubicBezTo>
                    <a:pt x="655" y="340"/>
                    <a:pt x="654" y="339"/>
                    <a:pt x="654" y="337"/>
                  </a:cubicBezTo>
                  <a:cubicBezTo>
                    <a:pt x="654" y="336"/>
                    <a:pt x="655" y="335"/>
                    <a:pt x="656" y="335"/>
                  </a:cubicBezTo>
                  <a:close/>
                  <a:moveTo>
                    <a:pt x="718" y="335"/>
                  </a:moveTo>
                  <a:lnTo>
                    <a:pt x="753" y="335"/>
                  </a:lnTo>
                  <a:cubicBezTo>
                    <a:pt x="755" y="335"/>
                    <a:pt x="756" y="336"/>
                    <a:pt x="756" y="337"/>
                  </a:cubicBezTo>
                  <a:cubicBezTo>
                    <a:pt x="756" y="339"/>
                    <a:pt x="755" y="340"/>
                    <a:pt x="753" y="340"/>
                  </a:cubicBezTo>
                  <a:lnTo>
                    <a:pt x="718" y="340"/>
                  </a:lnTo>
                  <a:cubicBezTo>
                    <a:pt x="716" y="340"/>
                    <a:pt x="715" y="339"/>
                    <a:pt x="715" y="337"/>
                  </a:cubicBezTo>
                  <a:cubicBezTo>
                    <a:pt x="715" y="336"/>
                    <a:pt x="716" y="335"/>
                    <a:pt x="718" y="335"/>
                  </a:cubicBezTo>
                  <a:close/>
                  <a:moveTo>
                    <a:pt x="779" y="335"/>
                  </a:moveTo>
                  <a:lnTo>
                    <a:pt x="815" y="335"/>
                  </a:lnTo>
                  <a:cubicBezTo>
                    <a:pt x="816" y="335"/>
                    <a:pt x="817" y="336"/>
                    <a:pt x="817" y="337"/>
                  </a:cubicBezTo>
                  <a:cubicBezTo>
                    <a:pt x="817" y="339"/>
                    <a:pt x="816" y="340"/>
                    <a:pt x="815" y="340"/>
                  </a:cubicBezTo>
                  <a:lnTo>
                    <a:pt x="779" y="340"/>
                  </a:lnTo>
                  <a:cubicBezTo>
                    <a:pt x="778" y="340"/>
                    <a:pt x="776" y="339"/>
                    <a:pt x="776" y="337"/>
                  </a:cubicBezTo>
                  <a:cubicBezTo>
                    <a:pt x="776" y="336"/>
                    <a:pt x="778" y="335"/>
                    <a:pt x="779" y="335"/>
                  </a:cubicBezTo>
                  <a:close/>
                  <a:moveTo>
                    <a:pt x="840" y="335"/>
                  </a:moveTo>
                  <a:lnTo>
                    <a:pt x="876" y="335"/>
                  </a:lnTo>
                  <a:cubicBezTo>
                    <a:pt x="878" y="335"/>
                    <a:pt x="879" y="336"/>
                    <a:pt x="879" y="337"/>
                  </a:cubicBezTo>
                  <a:cubicBezTo>
                    <a:pt x="879" y="339"/>
                    <a:pt x="878" y="340"/>
                    <a:pt x="876" y="340"/>
                  </a:cubicBezTo>
                  <a:lnTo>
                    <a:pt x="840" y="340"/>
                  </a:lnTo>
                  <a:cubicBezTo>
                    <a:pt x="839" y="340"/>
                    <a:pt x="838" y="339"/>
                    <a:pt x="838" y="337"/>
                  </a:cubicBezTo>
                  <a:cubicBezTo>
                    <a:pt x="838" y="336"/>
                    <a:pt x="839" y="335"/>
                    <a:pt x="840" y="335"/>
                  </a:cubicBezTo>
                  <a:close/>
                  <a:moveTo>
                    <a:pt x="902" y="335"/>
                  </a:moveTo>
                  <a:lnTo>
                    <a:pt x="938" y="335"/>
                  </a:lnTo>
                  <a:cubicBezTo>
                    <a:pt x="939" y="335"/>
                    <a:pt x="940" y="336"/>
                    <a:pt x="940" y="337"/>
                  </a:cubicBezTo>
                  <a:cubicBezTo>
                    <a:pt x="940" y="339"/>
                    <a:pt x="939" y="340"/>
                    <a:pt x="938" y="340"/>
                  </a:cubicBezTo>
                  <a:lnTo>
                    <a:pt x="902" y="340"/>
                  </a:lnTo>
                  <a:cubicBezTo>
                    <a:pt x="900" y="340"/>
                    <a:pt x="899" y="339"/>
                    <a:pt x="899" y="337"/>
                  </a:cubicBezTo>
                  <a:cubicBezTo>
                    <a:pt x="899" y="336"/>
                    <a:pt x="900" y="335"/>
                    <a:pt x="902" y="335"/>
                  </a:cubicBezTo>
                  <a:close/>
                  <a:moveTo>
                    <a:pt x="963" y="335"/>
                  </a:moveTo>
                  <a:lnTo>
                    <a:pt x="999" y="335"/>
                  </a:lnTo>
                  <a:cubicBezTo>
                    <a:pt x="1001" y="335"/>
                    <a:pt x="1002" y="336"/>
                    <a:pt x="1002" y="337"/>
                  </a:cubicBezTo>
                  <a:cubicBezTo>
                    <a:pt x="1002" y="339"/>
                    <a:pt x="1001" y="340"/>
                    <a:pt x="999" y="340"/>
                  </a:cubicBezTo>
                  <a:lnTo>
                    <a:pt x="963" y="340"/>
                  </a:lnTo>
                  <a:cubicBezTo>
                    <a:pt x="962" y="340"/>
                    <a:pt x="961" y="339"/>
                    <a:pt x="961" y="337"/>
                  </a:cubicBezTo>
                  <a:cubicBezTo>
                    <a:pt x="961" y="336"/>
                    <a:pt x="962" y="335"/>
                    <a:pt x="963" y="335"/>
                  </a:cubicBezTo>
                  <a:close/>
                  <a:moveTo>
                    <a:pt x="1025" y="335"/>
                  </a:moveTo>
                  <a:lnTo>
                    <a:pt x="1061" y="335"/>
                  </a:lnTo>
                  <a:cubicBezTo>
                    <a:pt x="1062" y="335"/>
                    <a:pt x="1063" y="336"/>
                    <a:pt x="1063" y="337"/>
                  </a:cubicBezTo>
                  <a:cubicBezTo>
                    <a:pt x="1063" y="339"/>
                    <a:pt x="1062" y="340"/>
                    <a:pt x="1061" y="340"/>
                  </a:cubicBezTo>
                  <a:lnTo>
                    <a:pt x="1025" y="340"/>
                  </a:lnTo>
                  <a:cubicBezTo>
                    <a:pt x="1023" y="340"/>
                    <a:pt x="1022" y="339"/>
                    <a:pt x="1022" y="337"/>
                  </a:cubicBezTo>
                  <a:cubicBezTo>
                    <a:pt x="1022" y="336"/>
                    <a:pt x="1023" y="335"/>
                    <a:pt x="1025" y="335"/>
                  </a:cubicBezTo>
                  <a:close/>
                  <a:moveTo>
                    <a:pt x="1086" y="335"/>
                  </a:moveTo>
                  <a:lnTo>
                    <a:pt x="1122" y="335"/>
                  </a:lnTo>
                  <a:cubicBezTo>
                    <a:pt x="1123" y="335"/>
                    <a:pt x="1125" y="336"/>
                    <a:pt x="1125" y="337"/>
                  </a:cubicBezTo>
                  <a:cubicBezTo>
                    <a:pt x="1125" y="339"/>
                    <a:pt x="1123" y="340"/>
                    <a:pt x="1122" y="340"/>
                  </a:cubicBezTo>
                  <a:lnTo>
                    <a:pt x="1086" y="340"/>
                  </a:lnTo>
                  <a:cubicBezTo>
                    <a:pt x="1085" y="340"/>
                    <a:pt x="1084" y="339"/>
                    <a:pt x="1084" y="337"/>
                  </a:cubicBezTo>
                  <a:cubicBezTo>
                    <a:pt x="1084" y="336"/>
                    <a:pt x="1085" y="335"/>
                    <a:pt x="1086" y="335"/>
                  </a:cubicBezTo>
                  <a:close/>
                  <a:moveTo>
                    <a:pt x="1148" y="335"/>
                  </a:moveTo>
                  <a:lnTo>
                    <a:pt x="1183" y="335"/>
                  </a:lnTo>
                  <a:cubicBezTo>
                    <a:pt x="1185" y="335"/>
                    <a:pt x="1186" y="336"/>
                    <a:pt x="1186" y="337"/>
                  </a:cubicBezTo>
                  <a:cubicBezTo>
                    <a:pt x="1186" y="339"/>
                    <a:pt x="1185" y="340"/>
                    <a:pt x="1183" y="340"/>
                  </a:cubicBezTo>
                  <a:lnTo>
                    <a:pt x="1148" y="340"/>
                  </a:lnTo>
                  <a:cubicBezTo>
                    <a:pt x="1146" y="340"/>
                    <a:pt x="1145" y="339"/>
                    <a:pt x="1145" y="337"/>
                  </a:cubicBezTo>
                  <a:cubicBezTo>
                    <a:pt x="1145" y="336"/>
                    <a:pt x="1146" y="335"/>
                    <a:pt x="1148" y="335"/>
                  </a:cubicBezTo>
                  <a:close/>
                  <a:moveTo>
                    <a:pt x="1209" y="335"/>
                  </a:moveTo>
                  <a:lnTo>
                    <a:pt x="1242" y="335"/>
                  </a:lnTo>
                  <a:lnTo>
                    <a:pt x="1240" y="337"/>
                  </a:lnTo>
                  <a:lnTo>
                    <a:pt x="1240" y="335"/>
                  </a:lnTo>
                  <a:cubicBezTo>
                    <a:pt x="1240" y="333"/>
                    <a:pt x="1241" y="332"/>
                    <a:pt x="1242" y="332"/>
                  </a:cubicBezTo>
                  <a:cubicBezTo>
                    <a:pt x="1244" y="332"/>
                    <a:pt x="1245" y="333"/>
                    <a:pt x="1245" y="335"/>
                  </a:cubicBezTo>
                  <a:lnTo>
                    <a:pt x="1245" y="337"/>
                  </a:lnTo>
                  <a:cubicBezTo>
                    <a:pt x="1245" y="339"/>
                    <a:pt x="1244" y="340"/>
                    <a:pt x="1242" y="340"/>
                  </a:cubicBezTo>
                  <a:lnTo>
                    <a:pt x="1209" y="340"/>
                  </a:lnTo>
                  <a:cubicBezTo>
                    <a:pt x="1208" y="340"/>
                    <a:pt x="1207" y="339"/>
                    <a:pt x="1207" y="337"/>
                  </a:cubicBezTo>
                  <a:cubicBezTo>
                    <a:pt x="1207" y="336"/>
                    <a:pt x="1208" y="335"/>
                    <a:pt x="1209" y="335"/>
                  </a:cubicBezTo>
                  <a:close/>
                  <a:moveTo>
                    <a:pt x="1240" y="309"/>
                  </a:moveTo>
                  <a:lnTo>
                    <a:pt x="1240" y="273"/>
                  </a:lnTo>
                  <a:cubicBezTo>
                    <a:pt x="1240" y="272"/>
                    <a:pt x="1241" y="271"/>
                    <a:pt x="1242" y="271"/>
                  </a:cubicBezTo>
                  <a:cubicBezTo>
                    <a:pt x="1244" y="271"/>
                    <a:pt x="1245" y="272"/>
                    <a:pt x="1245" y="273"/>
                  </a:cubicBezTo>
                  <a:lnTo>
                    <a:pt x="1245" y="309"/>
                  </a:lnTo>
                  <a:cubicBezTo>
                    <a:pt x="1245" y="310"/>
                    <a:pt x="1244" y="312"/>
                    <a:pt x="1242" y="312"/>
                  </a:cubicBezTo>
                  <a:cubicBezTo>
                    <a:pt x="1241" y="312"/>
                    <a:pt x="1240" y="310"/>
                    <a:pt x="1240" y="309"/>
                  </a:cubicBezTo>
                  <a:close/>
                  <a:moveTo>
                    <a:pt x="1240" y="248"/>
                  </a:moveTo>
                  <a:lnTo>
                    <a:pt x="1240" y="212"/>
                  </a:lnTo>
                  <a:cubicBezTo>
                    <a:pt x="1240" y="210"/>
                    <a:pt x="1241" y="209"/>
                    <a:pt x="1242" y="209"/>
                  </a:cubicBezTo>
                  <a:cubicBezTo>
                    <a:pt x="1244" y="209"/>
                    <a:pt x="1245" y="210"/>
                    <a:pt x="1245" y="212"/>
                  </a:cubicBezTo>
                  <a:lnTo>
                    <a:pt x="1245" y="248"/>
                  </a:lnTo>
                  <a:cubicBezTo>
                    <a:pt x="1245" y="249"/>
                    <a:pt x="1244" y="250"/>
                    <a:pt x="1242" y="250"/>
                  </a:cubicBezTo>
                  <a:cubicBezTo>
                    <a:pt x="1241" y="250"/>
                    <a:pt x="1240" y="249"/>
                    <a:pt x="1240" y="248"/>
                  </a:cubicBezTo>
                  <a:close/>
                  <a:moveTo>
                    <a:pt x="1240" y="186"/>
                  </a:moveTo>
                  <a:lnTo>
                    <a:pt x="1240" y="150"/>
                  </a:lnTo>
                  <a:cubicBezTo>
                    <a:pt x="1240" y="149"/>
                    <a:pt x="1241" y="148"/>
                    <a:pt x="1242" y="148"/>
                  </a:cubicBezTo>
                  <a:cubicBezTo>
                    <a:pt x="1244" y="148"/>
                    <a:pt x="1245" y="149"/>
                    <a:pt x="1245" y="150"/>
                  </a:cubicBezTo>
                  <a:lnTo>
                    <a:pt x="1245" y="186"/>
                  </a:lnTo>
                  <a:cubicBezTo>
                    <a:pt x="1245" y="188"/>
                    <a:pt x="1244" y="189"/>
                    <a:pt x="1242" y="189"/>
                  </a:cubicBezTo>
                  <a:cubicBezTo>
                    <a:pt x="1241" y="189"/>
                    <a:pt x="1240" y="188"/>
                    <a:pt x="1240" y="186"/>
                  </a:cubicBezTo>
                  <a:close/>
                  <a:moveTo>
                    <a:pt x="1240" y="125"/>
                  </a:moveTo>
                  <a:lnTo>
                    <a:pt x="1240" y="89"/>
                  </a:lnTo>
                  <a:cubicBezTo>
                    <a:pt x="1240" y="87"/>
                    <a:pt x="1241" y="86"/>
                    <a:pt x="1242" y="86"/>
                  </a:cubicBezTo>
                  <a:cubicBezTo>
                    <a:pt x="1244" y="86"/>
                    <a:pt x="1245" y="87"/>
                    <a:pt x="1245" y="89"/>
                  </a:cubicBezTo>
                  <a:lnTo>
                    <a:pt x="1245" y="125"/>
                  </a:lnTo>
                  <a:cubicBezTo>
                    <a:pt x="1245" y="126"/>
                    <a:pt x="1244" y="127"/>
                    <a:pt x="1242" y="127"/>
                  </a:cubicBezTo>
                  <a:cubicBezTo>
                    <a:pt x="1241" y="127"/>
                    <a:pt x="1240" y="126"/>
                    <a:pt x="1240" y="125"/>
                  </a:cubicBezTo>
                  <a:close/>
                  <a:moveTo>
                    <a:pt x="1240" y="63"/>
                  </a:moveTo>
                  <a:lnTo>
                    <a:pt x="1240" y="27"/>
                  </a:lnTo>
                  <a:cubicBezTo>
                    <a:pt x="1240" y="26"/>
                    <a:pt x="1241" y="25"/>
                    <a:pt x="1242" y="25"/>
                  </a:cubicBezTo>
                  <a:cubicBezTo>
                    <a:pt x="1244" y="25"/>
                    <a:pt x="1245" y="26"/>
                    <a:pt x="1245" y="27"/>
                  </a:cubicBezTo>
                  <a:lnTo>
                    <a:pt x="1245" y="63"/>
                  </a:lnTo>
                  <a:cubicBezTo>
                    <a:pt x="1245" y="65"/>
                    <a:pt x="1244" y="66"/>
                    <a:pt x="1242" y="66"/>
                  </a:cubicBezTo>
                  <a:cubicBezTo>
                    <a:pt x="1241" y="66"/>
                    <a:pt x="1240" y="65"/>
                    <a:pt x="1240" y="63"/>
                  </a:cubicBezTo>
                  <a:close/>
                  <a:moveTo>
                    <a:pt x="1242" y="5"/>
                  </a:moveTo>
                  <a:lnTo>
                    <a:pt x="1206" y="5"/>
                  </a:lnTo>
                  <a:cubicBezTo>
                    <a:pt x="1205" y="5"/>
                    <a:pt x="1204" y="4"/>
                    <a:pt x="1204" y="2"/>
                  </a:cubicBezTo>
                  <a:cubicBezTo>
                    <a:pt x="1204" y="1"/>
                    <a:pt x="1205" y="0"/>
                    <a:pt x="1206" y="0"/>
                  </a:cubicBezTo>
                  <a:lnTo>
                    <a:pt x="1242" y="0"/>
                  </a:lnTo>
                  <a:cubicBezTo>
                    <a:pt x="1243" y="0"/>
                    <a:pt x="1245" y="1"/>
                    <a:pt x="1245" y="2"/>
                  </a:cubicBezTo>
                  <a:cubicBezTo>
                    <a:pt x="1245" y="4"/>
                    <a:pt x="1243" y="5"/>
                    <a:pt x="1242" y="5"/>
                  </a:cubicBezTo>
                  <a:close/>
                  <a:moveTo>
                    <a:pt x="1181" y="5"/>
                  </a:moveTo>
                  <a:lnTo>
                    <a:pt x="1145" y="5"/>
                  </a:lnTo>
                  <a:cubicBezTo>
                    <a:pt x="1143" y="5"/>
                    <a:pt x="1142" y="4"/>
                    <a:pt x="1142" y="2"/>
                  </a:cubicBezTo>
                  <a:cubicBezTo>
                    <a:pt x="1142" y="1"/>
                    <a:pt x="1143" y="0"/>
                    <a:pt x="1145" y="0"/>
                  </a:cubicBezTo>
                  <a:lnTo>
                    <a:pt x="1181" y="0"/>
                  </a:lnTo>
                  <a:cubicBezTo>
                    <a:pt x="1182" y="0"/>
                    <a:pt x="1183" y="1"/>
                    <a:pt x="1183" y="2"/>
                  </a:cubicBezTo>
                  <a:cubicBezTo>
                    <a:pt x="1183" y="4"/>
                    <a:pt x="1182" y="5"/>
                    <a:pt x="1181" y="5"/>
                  </a:cubicBezTo>
                  <a:close/>
                  <a:moveTo>
                    <a:pt x="1119" y="5"/>
                  </a:moveTo>
                  <a:lnTo>
                    <a:pt x="1083" y="5"/>
                  </a:lnTo>
                  <a:cubicBezTo>
                    <a:pt x="1082" y="5"/>
                    <a:pt x="1081" y="4"/>
                    <a:pt x="1081" y="2"/>
                  </a:cubicBezTo>
                  <a:cubicBezTo>
                    <a:pt x="1081" y="1"/>
                    <a:pt x="1082" y="0"/>
                    <a:pt x="1083" y="0"/>
                  </a:cubicBezTo>
                  <a:lnTo>
                    <a:pt x="1119" y="0"/>
                  </a:lnTo>
                  <a:cubicBezTo>
                    <a:pt x="1121" y="0"/>
                    <a:pt x="1122" y="1"/>
                    <a:pt x="1122" y="2"/>
                  </a:cubicBezTo>
                  <a:cubicBezTo>
                    <a:pt x="1122" y="4"/>
                    <a:pt x="1121" y="5"/>
                    <a:pt x="1119" y="5"/>
                  </a:cubicBezTo>
                  <a:close/>
                  <a:moveTo>
                    <a:pt x="1058" y="5"/>
                  </a:moveTo>
                  <a:lnTo>
                    <a:pt x="1022" y="5"/>
                  </a:lnTo>
                  <a:cubicBezTo>
                    <a:pt x="1020" y="5"/>
                    <a:pt x="1019" y="4"/>
                    <a:pt x="1019" y="2"/>
                  </a:cubicBezTo>
                  <a:cubicBezTo>
                    <a:pt x="1019" y="1"/>
                    <a:pt x="1020" y="0"/>
                    <a:pt x="1022" y="0"/>
                  </a:cubicBezTo>
                  <a:lnTo>
                    <a:pt x="1058" y="0"/>
                  </a:lnTo>
                  <a:cubicBezTo>
                    <a:pt x="1059" y="0"/>
                    <a:pt x="1060" y="1"/>
                    <a:pt x="1060" y="2"/>
                  </a:cubicBezTo>
                  <a:cubicBezTo>
                    <a:pt x="1060" y="4"/>
                    <a:pt x="1059" y="5"/>
                    <a:pt x="1058" y="5"/>
                  </a:cubicBezTo>
                  <a:close/>
                  <a:moveTo>
                    <a:pt x="996" y="5"/>
                  </a:moveTo>
                  <a:lnTo>
                    <a:pt x="960" y="5"/>
                  </a:lnTo>
                  <a:cubicBezTo>
                    <a:pt x="959" y="5"/>
                    <a:pt x="958" y="4"/>
                    <a:pt x="958" y="2"/>
                  </a:cubicBezTo>
                  <a:cubicBezTo>
                    <a:pt x="958" y="1"/>
                    <a:pt x="959" y="0"/>
                    <a:pt x="960" y="0"/>
                  </a:cubicBezTo>
                  <a:lnTo>
                    <a:pt x="996" y="0"/>
                  </a:lnTo>
                  <a:cubicBezTo>
                    <a:pt x="998" y="0"/>
                    <a:pt x="999" y="1"/>
                    <a:pt x="999" y="2"/>
                  </a:cubicBezTo>
                  <a:cubicBezTo>
                    <a:pt x="999" y="4"/>
                    <a:pt x="998" y="5"/>
                    <a:pt x="996" y="5"/>
                  </a:cubicBezTo>
                  <a:close/>
                  <a:moveTo>
                    <a:pt x="935" y="5"/>
                  </a:moveTo>
                  <a:lnTo>
                    <a:pt x="899" y="5"/>
                  </a:lnTo>
                  <a:cubicBezTo>
                    <a:pt x="898" y="5"/>
                    <a:pt x="896" y="4"/>
                    <a:pt x="896" y="2"/>
                  </a:cubicBezTo>
                  <a:cubicBezTo>
                    <a:pt x="896" y="1"/>
                    <a:pt x="898" y="0"/>
                    <a:pt x="899" y="0"/>
                  </a:cubicBezTo>
                  <a:lnTo>
                    <a:pt x="935" y="0"/>
                  </a:lnTo>
                  <a:cubicBezTo>
                    <a:pt x="936" y="0"/>
                    <a:pt x="937" y="1"/>
                    <a:pt x="937" y="2"/>
                  </a:cubicBezTo>
                  <a:cubicBezTo>
                    <a:pt x="937" y="4"/>
                    <a:pt x="936" y="5"/>
                    <a:pt x="935" y="5"/>
                  </a:cubicBezTo>
                  <a:close/>
                  <a:moveTo>
                    <a:pt x="873" y="5"/>
                  </a:moveTo>
                  <a:lnTo>
                    <a:pt x="838" y="5"/>
                  </a:lnTo>
                  <a:cubicBezTo>
                    <a:pt x="836" y="5"/>
                    <a:pt x="835" y="4"/>
                    <a:pt x="835" y="2"/>
                  </a:cubicBezTo>
                  <a:cubicBezTo>
                    <a:pt x="835" y="1"/>
                    <a:pt x="836" y="0"/>
                    <a:pt x="838" y="0"/>
                  </a:cubicBezTo>
                  <a:lnTo>
                    <a:pt x="873" y="0"/>
                  </a:lnTo>
                  <a:cubicBezTo>
                    <a:pt x="875" y="0"/>
                    <a:pt x="876" y="1"/>
                    <a:pt x="876" y="2"/>
                  </a:cubicBezTo>
                  <a:cubicBezTo>
                    <a:pt x="876" y="4"/>
                    <a:pt x="875" y="5"/>
                    <a:pt x="873" y="5"/>
                  </a:cubicBezTo>
                  <a:close/>
                  <a:moveTo>
                    <a:pt x="812" y="5"/>
                  </a:moveTo>
                  <a:lnTo>
                    <a:pt x="776" y="5"/>
                  </a:lnTo>
                  <a:cubicBezTo>
                    <a:pt x="775" y="5"/>
                    <a:pt x="774" y="4"/>
                    <a:pt x="774" y="2"/>
                  </a:cubicBezTo>
                  <a:cubicBezTo>
                    <a:pt x="774" y="1"/>
                    <a:pt x="775" y="0"/>
                    <a:pt x="776" y="0"/>
                  </a:cubicBezTo>
                  <a:lnTo>
                    <a:pt x="812" y="0"/>
                  </a:lnTo>
                  <a:cubicBezTo>
                    <a:pt x="813" y="0"/>
                    <a:pt x="815" y="1"/>
                    <a:pt x="815" y="2"/>
                  </a:cubicBezTo>
                  <a:cubicBezTo>
                    <a:pt x="815" y="4"/>
                    <a:pt x="813" y="5"/>
                    <a:pt x="812" y="5"/>
                  </a:cubicBezTo>
                  <a:close/>
                  <a:moveTo>
                    <a:pt x="751" y="5"/>
                  </a:moveTo>
                  <a:lnTo>
                    <a:pt x="715" y="5"/>
                  </a:lnTo>
                  <a:cubicBezTo>
                    <a:pt x="713" y="5"/>
                    <a:pt x="712" y="4"/>
                    <a:pt x="712" y="2"/>
                  </a:cubicBezTo>
                  <a:cubicBezTo>
                    <a:pt x="712" y="1"/>
                    <a:pt x="713" y="0"/>
                    <a:pt x="715" y="0"/>
                  </a:cubicBezTo>
                  <a:lnTo>
                    <a:pt x="751" y="0"/>
                  </a:lnTo>
                  <a:cubicBezTo>
                    <a:pt x="752" y="0"/>
                    <a:pt x="753" y="1"/>
                    <a:pt x="753" y="2"/>
                  </a:cubicBezTo>
                  <a:cubicBezTo>
                    <a:pt x="753" y="4"/>
                    <a:pt x="752" y="5"/>
                    <a:pt x="751" y="5"/>
                  </a:cubicBezTo>
                  <a:close/>
                  <a:moveTo>
                    <a:pt x="689" y="5"/>
                  </a:moveTo>
                  <a:lnTo>
                    <a:pt x="653" y="5"/>
                  </a:lnTo>
                  <a:cubicBezTo>
                    <a:pt x="652" y="5"/>
                    <a:pt x="651" y="4"/>
                    <a:pt x="651" y="2"/>
                  </a:cubicBezTo>
                  <a:cubicBezTo>
                    <a:pt x="651" y="1"/>
                    <a:pt x="652" y="0"/>
                    <a:pt x="653" y="0"/>
                  </a:cubicBezTo>
                  <a:lnTo>
                    <a:pt x="689" y="0"/>
                  </a:lnTo>
                  <a:cubicBezTo>
                    <a:pt x="690" y="0"/>
                    <a:pt x="692" y="1"/>
                    <a:pt x="692" y="2"/>
                  </a:cubicBezTo>
                  <a:cubicBezTo>
                    <a:pt x="692" y="4"/>
                    <a:pt x="690" y="5"/>
                    <a:pt x="689" y="5"/>
                  </a:cubicBezTo>
                  <a:close/>
                  <a:moveTo>
                    <a:pt x="628" y="5"/>
                  </a:moveTo>
                  <a:lnTo>
                    <a:pt x="592" y="5"/>
                  </a:lnTo>
                  <a:cubicBezTo>
                    <a:pt x="590" y="5"/>
                    <a:pt x="589" y="4"/>
                    <a:pt x="589" y="2"/>
                  </a:cubicBezTo>
                  <a:cubicBezTo>
                    <a:pt x="589" y="1"/>
                    <a:pt x="590" y="0"/>
                    <a:pt x="592" y="0"/>
                  </a:cubicBezTo>
                  <a:lnTo>
                    <a:pt x="628" y="0"/>
                  </a:lnTo>
                  <a:cubicBezTo>
                    <a:pt x="629" y="0"/>
                    <a:pt x="630" y="1"/>
                    <a:pt x="630" y="2"/>
                  </a:cubicBezTo>
                  <a:cubicBezTo>
                    <a:pt x="630" y="4"/>
                    <a:pt x="629" y="5"/>
                    <a:pt x="628" y="5"/>
                  </a:cubicBezTo>
                  <a:close/>
                  <a:moveTo>
                    <a:pt x="566" y="5"/>
                  </a:moveTo>
                  <a:lnTo>
                    <a:pt x="530" y="5"/>
                  </a:lnTo>
                  <a:cubicBezTo>
                    <a:pt x="529" y="5"/>
                    <a:pt x="528" y="4"/>
                    <a:pt x="528" y="2"/>
                  </a:cubicBezTo>
                  <a:cubicBezTo>
                    <a:pt x="528" y="1"/>
                    <a:pt x="529" y="0"/>
                    <a:pt x="530" y="0"/>
                  </a:cubicBezTo>
                  <a:lnTo>
                    <a:pt x="566" y="0"/>
                  </a:lnTo>
                  <a:cubicBezTo>
                    <a:pt x="568" y="0"/>
                    <a:pt x="569" y="1"/>
                    <a:pt x="569" y="2"/>
                  </a:cubicBezTo>
                  <a:cubicBezTo>
                    <a:pt x="569" y="4"/>
                    <a:pt x="568" y="5"/>
                    <a:pt x="566" y="5"/>
                  </a:cubicBezTo>
                  <a:close/>
                  <a:moveTo>
                    <a:pt x="505" y="5"/>
                  </a:moveTo>
                  <a:lnTo>
                    <a:pt x="469" y="5"/>
                  </a:lnTo>
                  <a:cubicBezTo>
                    <a:pt x="468" y="5"/>
                    <a:pt x="466" y="4"/>
                    <a:pt x="466" y="2"/>
                  </a:cubicBezTo>
                  <a:cubicBezTo>
                    <a:pt x="466" y="1"/>
                    <a:pt x="468" y="0"/>
                    <a:pt x="469" y="0"/>
                  </a:cubicBezTo>
                  <a:lnTo>
                    <a:pt x="505" y="0"/>
                  </a:lnTo>
                  <a:cubicBezTo>
                    <a:pt x="506" y="0"/>
                    <a:pt x="507" y="1"/>
                    <a:pt x="507" y="2"/>
                  </a:cubicBezTo>
                  <a:cubicBezTo>
                    <a:pt x="507" y="4"/>
                    <a:pt x="506" y="5"/>
                    <a:pt x="505" y="5"/>
                  </a:cubicBezTo>
                  <a:close/>
                  <a:moveTo>
                    <a:pt x="443" y="5"/>
                  </a:moveTo>
                  <a:lnTo>
                    <a:pt x="407" y="5"/>
                  </a:lnTo>
                  <a:cubicBezTo>
                    <a:pt x="406" y="5"/>
                    <a:pt x="405" y="4"/>
                    <a:pt x="405" y="2"/>
                  </a:cubicBezTo>
                  <a:cubicBezTo>
                    <a:pt x="405" y="1"/>
                    <a:pt x="406" y="0"/>
                    <a:pt x="407" y="0"/>
                  </a:cubicBezTo>
                  <a:lnTo>
                    <a:pt x="443" y="0"/>
                  </a:lnTo>
                  <a:cubicBezTo>
                    <a:pt x="445" y="0"/>
                    <a:pt x="446" y="1"/>
                    <a:pt x="446" y="2"/>
                  </a:cubicBezTo>
                  <a:cubicBezTo>
                    <a:pt x="446" y="4"/>
                    <a:pt x="445" y="5"/>
                    <a:pt x="443" y="5"/>
                  </a:cubicBezTo>
                  <a:close/>
                  <a:moveTo>
                    <a:pt x="382" y="5"/>
                  </a:moveTo>
                  <a:lnTo>
                    <a:pt x="346" y="5"/>
                  </a:lnTo>
                  <a:cubicBezTo>
                    <a:pt x="345" y="5"/>
                    <a:pt x="343" y="4"/>
                    <a:pt x="343" y="2"/>
                  </a:cubicBezTo>
                  <a:cubicBezTo>
                    <a:pt x="343" y="1"/>
                    <a:pt x="345" y="0"/>
                    <a:pt x="346" y="0"/>
                  </a:cubicBezTo>
                  <a:lnTo>
                    <a:pt x="382" y="0"/>
                  </a:lnTo>
                  <a:cubicBezTo>
                    <a:pt x="383" y="0"/>
                    <a:pt x="384" y="1"/>
                    <a:pt x="384" y="2"/>
                  </a:cubicBezTo>
                  <a:cubicBezTo>
                    <a:pt x="384" y="4"/>
                    <a:pt x="383" y="5"/>
                    <a:pt x="382" y="5"/>
                  </a:cubicBezTo>
                  <a:close/>
                  <a:moveTo>
                    <a:pt x="320" y="5"/>
                  </a:moveTo>
                  <a:lnTo>
                    <a:pt x="285" y="5"/>
                  </a:lnTo>
                  <a:cubicBezTo>
                    <a:pt x="283" y="5"/>
                    <a:pt x="282" y="4"/>
                    <a:pt x="282" y="2"/>
                  </a:cubicBezTo>
                  <a:cubicBezTo>
                    <a:pt x="282" y="1"/>
                    <a:pt x="283" y="0"/>
                    <a:pt x="285" y="0"/>
                  </a:cubicBezTo>
                  <a:lnTo>
                    <a:pt x="320" y="0"/>
                  </a:lnTo>
                  <a:cubicBezTo>
                    <a:pt x="322" y="0"/>
                    <a:pt x="323" y="1"/>
                    <a:pt x="323" y="2"/>
                  </a:cubicBezTo>
                  <a:cubicBezTo>
                    <a:pt x="323" y="4"/>
                    <a:pt x="322" y="5"/>
                    <a:pt x="320" y="5"/>
                  </a:cubicBezTo>
                  <a:close/>
                  <a:moveTo>
                    <a:pt x="259" y="5"/>
                  </a:moveTo>
                  <a:lnTo>
                    <a:pt x="223" y="5"/>
                  </a:lnTo>
                  <a:cubicBezTo>
                    <a:pt x="222" y="5"/>
                    <a:pt x="221" y="4"/>
                    <a:pt x="221" y="2"/>
                  </a:cubicBezTo>
                  <a:cubicBezTo>
                    <a:pt x="221" y="1"/>
                    <a:pt x="222" y="0"/>
                    <a:pt x="223" y="0"/>
                  </a:cubicBezTo>
                  <a:lnTo>
                    <a:pt x="259" y="0"/>
                  </a:lnTo>
                  <a:cubicBezTo>
                    <a:pt x="260" y="0"/>
                    <a:pt x="262" y="1"/>
                    <a:pt x="262" y="2"/>
                  </a:cubicBezTo>
                  <a:cubicBezTo>
                    <a:pt x="262" y="4"/>
                    <a:pt x="260" y="5"/>
                    <a:pt x="259" y="5"/>
                  </a:cubicBezTo>
                  <a:close/>
                  <a:moveTo>
                    <a:pt x="198" y="5"/>
                  </a:moveTo>
                  <a:lnTo>
                    <a:pt x="162" y="5"/>
                  </a:lnTo>
                  <a:cubicBezTo>
                    <a:pt x="160" y="5"/>
                    <a:pt x="159" y="4"/>
                    <a:pt x="159" y="2"/>
                  </a:cubicBezTo>
                  <a:cubicBezTo>
                    <a:pt x="159" y="1"/>
                    <a:pt x="160" y="0"/>
                    <a:pt x="162" y="0"/>
                  </a:cubicBezTo>
                  <a:lnTo>
                    <a:pt x="198" y="0"/>
                  </a:lnTo>
                  <a:cubicBezTo>
                    <a:pt x="199" y="0"/>
                    <a:pt x="200" y="1"/>
                    <a:pt x="200" y="2"/>
                  </a:cubicBezTo>
                  <a:cubicBezTo>
                    <a:pt x="200" y="4"/>
                    <a:pt x="199" y="5"/>
                    <a:pt x="198" y="5"/>
                  </a:cubicBezTo>
                  <a:close/>
                  <a:moveTo>
                    <a:pt x="136" y="5"/>
                  </a:moveTo>
                  <a:lnTo>
                    <a:pt x="100" y="5"/>
                  </a:lnTo>
                  <a:cubicBezTo>
                    <a:pt x="99" y="5"/>
                    <a:pt x="98" y="4"/>
                    <a:pt x="98" y="2"/>
                  </a:cubicBezTo>
                  <a:cubicBezTo>
                    <a:pt x="98" y="1"/>
                    <a:pt x="99" y="0"/>
                    <a:pt x="100" y="0"/>
                  </a:cubicBezTo>
                  <a:lnTo>
                    <a:pt x="136" y="0"/>
                  </a:lnTo>
                  <a:cubicBezTo>
                    <a:pt x="138" y="0"/>
                    <a:pt x="139" y="1"/>
                    <a:pt x="139" y="2"/>
                  </a:cubicBezTo>
                  <a:cubicBezTo>
                    <a:pt x="139" y="4"/>
                    <a:pt x="138" y="5"/>
                    <a:pt x="136" y="5"/>
                  </a:cubicBezTo>
                  <a:close/>
                  <a:moveTo>
                    <a:pt x="75" y="5"/>
                  </a:moveTo>
                  <a:lnTo>
                    <a:pt x="39" y="5"/>
                  </a:lnTo>
                  <a:cubicBezTo>
                    <a:pt x="37" y="5"/>
                    <a:pt x="36" y="4"/>
                    <a:pt x="36" y="2"/>
                  </a:cubicBezTo>
                  <a:cubicBezTo>
                    <a:pt x="36" y="1"/>
                    <a:pt x="37" y="0"/>
                    <a:pt x="39" y="0"/>
                  </a:cubicBezTo>
                  <a:lnTo>
                    <a:pt x="75" y="0"/>
                  </a:lnTo>
                  <a:cubicBezTo>
                    <a:pt x="76" y="0"/>
                    <a:pt x="77" y="1"/>
                    <a:pt x="77" y="2"/>
                  </a:cubicBezTo>
                  <a:cubicBezTo>
                    <a:pt x="77" y="4"/>
                    <a:pt x="76" y="5"/>
                    <a:pt x="75" y="5"/>
                  </a:cubicBezTo>
                  <a:close/>
                  <a:moveTo>
                    <a:pt x="13" y="5"/>
                  </a:moveTo>
                  <a:lnTo>
                    <a:pt x="3" y="5"/>
                  </a:ln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lnTo>
                    <a:pt x="13" y="0"/>
                  </a:lnTo>
                  <a:cubicBezTo>
                    <a:pt x="15" y="0"/>
                    <a:pt x="16" y="1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20" name="Rectangle 48">
              <a:extLst>
                <a:ext uri="{FF2B5EF4-FFF2-40B4-BE49-F238E27FC236}">
                  <a16:creationId xmlns:a16="http://schemas.microsoft.com/office/drawing/2014/main" id="{5CB39360-F053-4796-B784-0197F3701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080" y="5449296"/>
              <a:ext cx="496337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Comment: 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1" name="Rectangle 50">
              <a:extLst>
                <a:ext uri="{FF2B5EF4-FFF2-40B4-BE49-F238E27FC236}">
                  <a16:creationId xmlns:a16="http://schemas.microsoft.com/office/drawing/2014/main" id="{BECE94B0-DEFF-44E4-B701-682E0F5B4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934" y="5447516"/>
              <a:ext cx="259894" cy="158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String</a:t>
              </a:r>
              <a:endParaRPr kumimoji="0" lang="en-US" alt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22" name="Freeform 52">
              <a:extLst>
                <a:ext uri="{FF2B5EF4-FFF2-40B4-BE49-F238E27FC236}">
                  <a16:creationId xmlns:a16="http://schemas.microsoft.com/office/drawing/2014/main" id="{D94C8089-8CE4-48E7-89CD-7EE6E1F8F6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6643" y="5420722"/>
              <a:ext cx="161925" cy="207963"/>
            </a:xfrm>
            <a:custGeom>
              <a:avLst/>
              <a:gdLst>
                <a:gd name="T0" fmla="*/ 57 w 102"/>
                <a:gd name="T1" fmla="*/ 0 h 131"/>
                <a:gd name="T2" fmla="*/ 102 w 102"/>
                <a:gd name="T3" fmla="*/ 43 h 131"/>
                <a:gd name="T4" fmla="*/ 102 w 102"/>
                <a:gd name="T5" fmla="*/ 131 h 131"/>
                <a:gd name="T6" fmla="*/ 0 w 102"/>
                <a:gd name="T7" fmla="*/ 131 h 131"/>
                <a:gd name="T8" fmla="*/ 0 w 102"/>
                <a:gd name="T9" fmla="*/ 0 h 131"/>
                <a:gd name="T10" fmla="*/ 57 w 102"/>
                <a:gd name="T11" fmla="*/ 0 h 131"/>
                <a:gd name="T12" fmla="*/ 9 w 102"/>
                <a:gd name="T13" fmla="*/ 122 h 131"/>
                <a:gd name="T14" fmla="*/ 93 w 102"/>
                <a:gd name="T15" fmla="*/ 122 h 131"/>
                <a:gd name="T16" fmla="*/ 93 w 102"/>
                <a:gd name="T17" fmla="*/ 48 h 131"/>
                <a:gd name="T18" fmla="*/ 51 w 102"/>
                <a:gd name="T19" fmla="*/ 48 h 131"/>
                <a:gd name="T20" fmla="*/ 51 w 102"/>
                <a:gd name="T21" fmla="*/ 7 h 131"/>
                <a:gd name="T22" fmla="*/ 9 w 102"/>
                <a:gd name="T23" fmla="*/ 7 h 131"/>
                <a:gd name="T24" fmla="*/ 9 w 102"/>
                <a:gd name="T25" fmla="*/ 122 h 131"/>
                <a:gd name="T26" fmla="*/ 60 w 102"/>
                <a:gd name="T27" fmla="*/ 13 h 131"/>
                <a:gd name="T28" fmla="*/ 60 w 102"/>
                <a:gd name="T29" fmla="*/ 40 h 131"/>
                <a:gd name="T30" fmla="*/ 87 w 102"/>
                <a:gd name="T31" fmla="*/ 40 h 131"/>
                <a:gd name="T32" fmla="*/ 60 w 102"/>
                <a:gd name="T33" fmla="*/ 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31">
                  <a:moveTo>
                    <a:pt x="57" y="0"/>
                  </a:moveTo>
                  <a:lnTo>
                    <a:pt x="102" y="43"/>
                  </a:lnTo>
                  <a:lnTo>
                    <a:pt x="102" y="131"/>
                  </a:lnTo>
                  <a:lnTo>
                    <a:pt x="0" y="131"/>
                  </a:lnTo>
                  <a:lnTo>
                    <a:pt x="0" y="0"/>
                  </a:lnTo>
                  <a:lnTo>
                    <a:pt x="57" y="0"/>
                  </a:lnTo>
                  <a:close/>
                  <a:moveTo>
                    <a:pt x="9" y="122"/>
                  </a:moveTo>
                  <a:lnTo>
                    <a:pt x="93" y="122"/>
                  </a:lnTo>
                  <a:lnTo>
                    <a:pt x="93" y="48"/>
                  </a:lnTo>
                  <a:lnTo>
                    <a:pt x="51" y="48"/>
                  </a:lnTo>
                  <a:lnTo>
                    <a:pt x="51" y="7"/>
                  </a:lnTo>
                  <a:lnTo>
                    <a:pt x="9" y="7"/>
                  </a:lnTo>
                  <a:lnTo>
                    <a:pt x="9" y="122"/>
                  </a:lnTo>
                  <a:close/>
                  <a:moveTo>
                    <a:pt x="60" y="13"/>
                  </a:moveTo>
                  <a:lnTo>
                    <a:pt x="60" y="40"/>
                  </a:lnTo>
                  <a:lnTo>
                    <a:pt x="87" y="40"/>
                  </a:lnTo>
                  <a:lnTo>
                    <a:pt x="6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</p:spTree>
    <p:extLst>
      <p:ext uri="{BB962C8B-B14F-4D97-AF65-F5344CB8AC3E}">
        <p14:creationId xmlns:p14="http://schemas.microsoft.com/office/powerpoint/2010/main" val="25308390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C42A67D-8E06-4828-A7C0-B85C52D3AF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Migrating Running Instance Data</a:t>
            </a:r>
          </a:p>
        </p:txBody>
      </p:sp>
      <p:sp>
        <p:nvSpPr>
          <p:cNvPr id="79" name="AutoShape 74">
            <a:extLst>
              <a:ext uri="{FF2B5EF4-FFF2-40B4-BE49-F238E27FC236}">
                <a16:creationId xmlns:a16="http://schemas.microsoft.com/office/drawing/2014/main" id="{467FB7DC-E32E-4DE4-9779-C9F881E7643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43088" y="2168525"/>
            <a:ext cx="5457825" cy="252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6">
            <a:extLst>
              <a:ext uri="{FF2B5EF4-FFF2-40B4-BE49-F238E27FC236}">
                <a16:creationId xmlns:a16="http://schemas.microsoft.com/office/drawing/2014/main" id="{BB7DCD91-70FB-4AC7-958D-B2323C8839F6}"/>
              </a:ext>
            </a:extLst>
          </p:cNvPr>
          <p:cNvSpPr>
            <a:spLocks/>
          </p:cNvSpPr>
          <p:nvPr/>
        </p:nvSpPr>
        <p:spPr bwMode="auto">
          <a:xfrm>
            <a:off x="1871663" y="2197100"/>
            <a:ext cx="5407025" cy="2474913"/>
          </a:xfrm>
          <a:custGeom>
            <a:avLst/>
            <a:gdLst>
              <a:gd name="T0" fmla="*/ 341 w 3406"/>
              <a:gd name="T1" fmla="*/ 1559 h 1559"/>
              <a:gd name="T2" fmla="*/ 3065 w 3406"/>
              <a:gd name="T3" fmla="*/ 1559 h 1559"/>
              <a:gd name="T4" fmla="*/ 3406 w 3406"/>
              <a:gd name="T5" fmla="*/ 1217 h 1559"/>
              <a:gd name="T6" fmla="*/ 3406 w 3406"/>
              <a:gd name="T7" fmla="*/ 343 h 1559"/>
              <a:gd name="T8" fmla="*/ 3065 w 3406"/>
              <a:gd name="T9" fmla="*/ 0 h 1559"/>
              <a:gd name="T10" fmla="*/ 341 w 3406"/>
              <a:gd name="T11" fmla="*/ 0 h 1559"/>
              <a:gd name="T12" fmla="*/ 0 w 3406"/>
              <a:gd name="T13" fmla="*/ 343 h 1559"/>
              <a:gd name="T14" fmla="*/ 0 w 3406"/>
              <a:gd name="T15" fmla="*/ 1217 h 1559"/>
              <a:gd name="T16" fmla="*/ 341 w 3406"/>
              <a:gd name="T17" fmla="*/ 1559 h 1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06" h="1559">
                <a:moveTo>
                  <a:pt x="341" y="1559"/>
                </a:moveTo>
                <a:lnTo>
                  <a:pt x="3065" y="1559"/>
                </a:lnTo>
                <a:lnTo>
                  <a:pt x="3406" y="1217"/>
                </a:lnTo>
                <a:lnTo>
                  <a:pt x="3406" y="343"/>
                </a:lnTo>
                <a:lnTo>
                  <a:pt x="3065" y="0"/>
                </a:lnTo>
                <a:lnTo>
                  <a:pt x="341" y="0"/>
                </a:lnTo>
                <a:lnTo>
                  <a:pt x="0" y="343"/>
                </a:lnTo>
                <a:lnTo>
                  <a:pt x="0" y="1217"/>
                </a:lnTo>
                <a:lnTo>
                  <a:pt x="341" y="1559"/>
                </a:lnTo>
                <a:close/>
              </a:path>
            </a:pathLst>
          </a:custGeom>
          <a:noFill/>
          <a:ln w="285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Rectangle 77">
            <a:extLst>
              <a:ext uri="{FF2B5EF4-FFF2-40B4-BE49-F238E27FC236}">
                <a16:creationId xmlns:a16="http://schemas.microsoft.com/office/drawing/2014/main" id="{989FD328-CFF8-47B4-9D10-FA08C0FF3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3676" y="4310063"/>
            <a:ext cx="107315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8">
            <a:extLst>
              <a:ext uri="{FF2B5EF4-FFF2-40B4-BE49-F238E27FC236}">
                <a16:creationId xmlns:a16="http://schemas.microsoft.com/office/drawing/2014/main" id="{1B203AD0-C2FA-4CF2-9E17-42ADE70B2A6E}"/>
              </a:ext>
            </a:extLst>
          </p:cNvPr>
          <p:cNvSpPr>
            <a:spLocks noEditPoints="1"/>
          </p:cNvSpPr>
          <p:nvPr/>
        </p:nvSpPr>
        <p:spPr bwMode="auto">
          <a:xfrm>
            <a:off x="2730501" y="4308475"/>
            <a:ext cx="1079500" cy="311150"/>
          </a:xfrm>
          <a:custGeom>
            <a:avLst/>
            <a:gdLst>
              <a:gd name="T0" fmla="*/ 3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3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3 w 1183"/>
              <a:gd name="T13" fmla="*/ 340 h 340"/>
              <a:gd name="T14" fmla="*/ 78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2 w 1183"/>
              <a:gd name="T31" fmla="*/ 335 h 340"/>
              <a:gd name="T32" fmla="*/ 472 w 1183"/>
              <a:gd name="T33" fmla="*/ 335 h 340"/>
              <a:gd name="T34" fmla="*/ 531 w 1183"/>
              <a:gd name="T35" fmla="*/ 337 h 340"/>
              <a:gd name="T36" fmla="*/ 595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1 w 1183"/>
              <a:gd name="T53" fmla="*/ 340 h 340"/>
              <a:gd name="T54" fmla="*/ 1125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8 w 1183"/>
              <a:gd name="T63" fmla="*/ 211 h 340"/>
              <a:gd name="T64" fmla="*/ 1178 w 1183"/>
              <a:gd name="T65" fmla="*/ 185 h 340"/>
              <a:gd name="T66" fmla="*/ 1178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5 w 1183"/>
              <a:gd name="T79" fmla="*/ 5 h 340"/>
              <a:gd name="T80" fmla="*/ 995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5 w 1183"/>
              <a:gd name="T87" fmla="*/ 0 h 340"/>
              <a:gd name="T88" fmla="*/ 711 w 1183"/>
              <a:gd name="T89" fmla="*/ 2 h 340"/>
              <a:gd name="T90" fmla="*/ 652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8 w 1183"/>
              <a:gd name="T107" fmla="*/ 5 h 340"/>
              <a:gd name="T108" fmla="*/ 258 w 1183"/>
              <a:gd name="T109" fmla="*/ 5 h 340"/>
              <a:gd name="T110" fmla="*/ 199 w 1183"/>
              <a:gd name="T111" fmla="*/ 2 h 340"/>
              <a:gd name="T112" fmla="*/ 135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8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8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1" y="335"/>
                  <a:pt x="1002" y="336"/>
                  <a:pt x="1002" y="337"/>
                </a:cubicBezTo>
                <a:cubicBezTo>
                  <a:pt x="1002" y="339"/>
                  <a:pt x="1001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1" y="339"/>
                  <a:pt x="961" y="337"/>
                </a:cubicBezTo>
                <a:cubicBezTo>
                  <a:pt x="961" y="336"/>
                  <a:pt x="962" y="335"/>
                  <a:pt x="963" y="335"/>
                </a:cubicBezTo>
                <a:close/>
                <a:moveTo>
                  <a:pt x="1025" y="335"/>
                </a:moveTo>
                <a:lnTo>
                  <a:pt x="1061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1" y="340"/>
                </a:cubicBezTo>
                <a:lnTo>
                  <a:pt x="1025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5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4" y="335"/>
                  <a:pt x="1125" y="336"/>
                  <a:pt x="1125" y="337"/>
                </a:cubicBezTo>
                <a:cubicBezTo>
                  <a:pt x="1125" y="339"/>
                  <a:pt x="1124" y="340"/>
                  <a:pt x="1122" y="340"/>
                </a:cubicBezTo>
                <a:lnTo>
                  <a:pt x="1086" y="340"/>
                </a:lnTo>
                <a:cubicBezTo>
                  <a:pt x="1085" y="340"/>
                  <a:pt x="1084" y="339"/>
                  <a:pt x="1084" y="337"/>
                </a:cubicBezTo>
                <a:cubicBezTo>
                  <a:pt x="1084" y="336"/>
                  <a:pt x="1085" y="335"/>
                  <a:pt x="1086" y="335"/>
                </a:cubicBezTo>
                <a:close/>
                <a:moveTo>
                  <a:pt x="1148" y="335"/>
                </a:moveTo>
                <a:lnTo>
                  <a:pt x="1180" y="335"/>
                </a:lnTo>
                <a:lnTo>
                  <a:pt x="1178" y="337"/>
                </a:lnTo>
                <a:lnTo>
                  <a:pt x="1178" y="334"/>
                </a:lnTo>
                <a:cubicBezTo>
                  <a:pt x="1178" y="332"/>
                  <a:pt x="1179" y="331"/>
                  <a:pt x="1180" y="331"/>
                </a:cubicBezTo>
                <a:cubicBezTo>
                  <a:pt x="1182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2" y="340"/>
                  <a:pt x="1180" y="340"/>
                </a:cubicBezTo>
                <a:lnTo>
                  <a:pt x="1148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8" y="335"/>
                </a:cubicBezTo>
                <a:close/>
                <a:moveTo>
                  <a:pt x="1178" y="308"/>
                </a:moveTo>
                <a:lnTo>
                  <a:pt x="1178" y="272"/>
                </a:lnTo>
                <a:cubicBezTo>
                  <a:pt x="1178" y="271"/>
                  <a:pt x="1179" y="270"/>
                  <a:pt x="1180" y="270"/>
                </a:cubicBezTo>
                <a:cubicBezTo>
                  <a:pt x="1182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2" y="311"/>
                  <a:pt x="1180" y="311"/>
                </a:cubicBezTo>
                <a:cubicBezTo>
                  <a:pt x="1179" y="311"/>
                  <a:pt x="1178" y="310"/>
                  <a:pt x="1178" y="308"/>
                </a:cubicBezTo>
                <a:close/>
                <a:moveTo>
                  <a:pt x="1178" y="247"/>
                </a:moveTo>
                <a:lnTo>
                  <a:pt x="1178" y="211"/>
                </a:lnTo>
                <a:cubicBezTo>
                  <a:pt x="1178" y="210"/>
                  <a:pt x="1179" y="208"/>
                  <a:pt x="1180" y="208"/>
                </a:cubicBezTo>
                <a:cubicBezTo>
                  <a:pt x="1182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2" y="249"/>
                  <a:pt x="1180" y="249"/>
                </a:cubicBezTo>
                <a:cubicBezTo>
                  <a:pt x="1179" y="249"/>
                  <a:pt x="1178" y="248"/>
                  <a:pt x="1178" y="247"/>
                </a:cubicBezTo>
                <a:close/>
                <a:moveTo>
                  <a:pt x="1178" y="185"/>
                </a:moveTo>
                <a:lnTo>
                  <a:pt x="1178" y="150"/>
                </a:lnTo>
                <a:cubicBezTo>
                  <a:pt x="1178" y="148"/>
                  <a:pt x="1179" y="147"/>
                  <a:pt x="1180" y="147"/>
                </a:cubicBezTo>
                <a:cubicBezTo>
                  <a:pt x="1182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2" y="188"/>
                  <a:pt x="1180" y="188"/>
                </a:cubicBezTo>
                <a:cubicBezTo>
                  <a:pt x="1179" y="188"/>
                  <a:pt x="1178" y="187"/>
                  <a:pt x="1178" y="185"/>
                </a:cubicBezTo>
                <a:close/>
                <a:moveTo>
                  <a:pt x="1178" y="124"/>
                </a:moveTo>
                <a:lnTo>
                  <a:pt x="1178" y="88"/>
                </a:lnTo>
                <a:cubicBezTo>
                  <a:pt x="1178" y="87"/>
                  <a:pt x="1179" y="86"/>
                  <a:pt x="1180" y="86"/>
                </a:cubicBezTo>
                <a:cubicBezTo>
                  <a:pt x="1182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2" y="127"/>
                  <a:pt x="1180" y="127"/>
                </a:cubicBezTo>
                <a:cubicBezTo>
                  <a:pt x="1179" y="127"/>
                  <a:pt x="1178" y="125"/>
                  <a:pt x="1178" y="124"/>
                </a:cubicBezTo>
                <a:close/>
                <a:moveTo>
                  <a:pt x="1178" y="63"/>
                </a:moveTo>
                <a:lnTo>
                  <a:pt x="1178" y="27"/>
                </a:lnTo>
                <a:cubicBezTo>
                  <a:pt x="1178" y="25"/>
                  <a:pt x="1179" y="24"/>
                  <a:pt x="1180" y="24"/>
                </a:cubicBezTo>
                <a:cubicBezTo>
                  <a:pt x="1182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2" y="65"/>
                  <a:pt x="1180" y="65"/>
                </a:cubicBezTo>
                <a:cubicBezTo>
                  <a:pt x="1179" y="65"/>
                  <a:pt x="1178" y="64"/>
                  <a:pt x="1178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1" y="4"/>
                  <a:pt x="1141" y="2"/>
                </a:cubicBezTo>
                <a:cubicBezTo>
                  <a:pt x="1141" y="1"/>
                  <a:pt x="1142" y="0"/>
                  <a:pt x="1143" y="0"/>
                </a:cubicBezTo>
                <a:lnTo>
                  <a:pt x="1179" y="0"/>
                </a:lnTo>
                <a:cubicBezTo>
                  <a:pt x="1181" y="0"/>
                  <a:pt x="1182" y="1"/>
                  <a:pt x="1182" y="2"/>
                </a:cubicBezTo>
                <a:cubicBezTo>
                  <a:pt x="1182" y="4"/>
                  <a:pt x="1181" y="5"/>
                  <a:pt x="1179" y="5"/>
                </a:cubicBezTo>
                <a:close/>
                <a:moveTo>
                  <a:pt x="1118" y="5"/>
                </a:moveTo>
                <a:lnTo>
                  <a:pt x="1082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2" y="0"/>
                </a:cubicBezTo>
                <a:lnTo>
                  <a:pt x="1118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8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8" y="4"/>
                  <a:pt x="1018" y="2"/>
                </a:cubicBezTo>
                <a:cubicBezTo>
                  <a:pt x="1018" y="1"/>
                  <a:pt x="1019" y="0"/>
                  <a:pt x="1020" y="0"/>
                </a:cubicBezTo>
                <a:lnTo>
                  <a:pt x="1056" y="0"/>
                </a:lnTo>
                <a:cubicBezTo>
                  <a:pt x="1058" y="0"/>
                  <a:pt x="1059" y="1"/>
                  <a:pt x="1059" y="2"/>
                </a:cubicBezTo>
                <a:cubicBezTo>
                  <a:pt x="1059" y="4"/>
                  <a:pt x="1058" y="5"/>
                  <a:pt x="1056" y="5"/>
                </a:cubicBezTo>
                <a:close/>
                <a:moveTo>
                  <a:pt x="995" y="5"/>
                </a:moveTo>
                <a:lnTo>
                  <a:pt x="959" y="5"/>
                </a:lnTo>
                <a:cubicBezTo>
                  <a:pt x="958" y="5"/>
                  <a:pt x="956" y="4"/>
                  <a:pt x="956" y="2"/>
                </a:cubicBezTo>
                <a:cubicBezTo>
                  <a:pt x="956" y="1"/>
                  <a:pt x="958" y="0"/>
                  <a:pt x="959" y="0"/>
                </a:cubicBezTo>
                <a:lnTo>
                  <a:pt x="995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5" y="5"/>
                </a:cubicBezTo>
                <a:close/>
                <a:moveTo>
                  <a:pt x="933" y="5"/>
                </a:moveTo>
                <a:lnTo>
                  <a:pt x="898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8" y="0"/>
                </a:cubicBezTo>
                <a:lnTo>
                  <a:pt x="933" y="0"/>
                </a:lnTo>
                <a:cubicBezTo>
                  <a:pt x="935" y="0"/>
                  <a:pt x="936" y="1"/>
                  <a:pt x="936" y="2"/>
                </a:cubicBezTo>
                <a:cubicBezTo>
                  <a:pt x="936" y="4"/>
                  <a:pt x="935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5" y="5"/>
                  <a:pt x="834" y="4"/>
                  <a:pt x="834" y="2"/>
                </a:cubicBezTo>
                <a:cubicBezTo>
                  <a:pt x="834" y="1"/>
                  <a:pt x="835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5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5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2" y="5"/>
                  <a:pt x="711" y="4"/>
                  <a:pt x="711" y="2"/>
                </a:cubicBezTo>
                <a:cubicBezTo>
                  <a:pt x="711" y="1"/>
                  <a:pt x="712" y="0"/>
                  <a:pt x="713" y="0"/>
                </a:cubicBezTo>
                <a:lnTo>
                  <a:pt x="749" y="0"/>
                </a:lnTo>
                <a:cubicBezTo>
                  <a:pt x="750" y="0"/>
                  <a:pt x="752" y="1"/>
                  <a:pt x="752" y="2"/>
                </a:cubicBezTo>
                <a:cubicBezTo>
                  <a:pt x="752" y="4"/>
                  <a:pt x="750" y="5"/>
                  <a:pt x="749" y="5"/>
                </a:cubicBezTo>
                <a:close/>
                <a:moveTo>
                  <a:pt x="688" y="5"/>
                </a:moveTo>
                <a:lnTo>
                  <a:pt x="652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2" y="0"/>
                </a:cubicBezTo>
                <a:lnTo>
                  <a:pt x="688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8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8" y="4"/>
                  <a:pt x="588" y="2"/>
                </a:cubicBezTo>
                <a:cubicBezTo>
                  <a:pt x="588" y="1"/>
                  <a:pt x="589" y="0"/>
                  <a:pt x="590" y="0"/>
                </a:cubicBezTo>
                <a:lnTo>
                  <a:pt x="626" y="0"/>
                </a:lnTo>
                <a:cubicBezTo>
                  <a:pt x="628" y="0"/>
                  <a:pt x="629" y="1"/>
                  <a:pt x="629" y="2"/>
                </a:cubicBezTo>
                <a:cubicBezTo>
                  <a:pt x="629" y="4"/>
                  <a:pt x="628" y="5"/>
                  <a:pt x="626" y="5"/>
                </a:cubicBezTo>
                <a:close/>
                <a:moveTo>
                  <a:pt x="565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5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5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5" y="0"/>
                  <a:pt x="506" y="1"/>
                  <a:pt x="506" y="2"/>
                </a:cubicBezTo>
                <a:cubicBezTo>
                  <a:pt x="506" y="4"/>
                  <a:pt x="505" y="5"/>
                  <a:pt x="503" y="5"/>
                </a:cubicBezTo>
                <a:close/>
                <a:moveTo>
                  <a:pt x="442" y="5"/>
                </a:moveTo>
                <a:lnTo>
                  <a:pt x="406" y="5"/>
                </a:lnTo>
                <a:cubicBezTo>
                  <a:pt x="405" y="5"/>
                  <a:pt x="403" y="4"/>
                  <a:pt x="403" y="2"/>
                </a:cubicBezTo>
                <a:cubicBezTo>
                  <a:pt x="403" y="1"/>
                  <a:pt x="405" y="0"/>
                  <a:pt x="406" y="0"/>
                </a:cubicBezTo>
                <a:lnTo>
                  <a:pt x="442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2" y="5"/>
                </a:cubicBezTo>
                <a:close/>
                <a:moveTo>
                  <a:pt x="380" y="5"/>
                </a:moveTo>
                <a:lnTo>
                  <a:pt x="345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5" y="0"/>
                </a:cubicBezTo>
                <a:lnTo>
                  <a:pt x="380" y="0"/>
                </a:lnTo>
                <a:cubicBezTo>
                  <a:pt x="382" y="0"/>
                  <a:pt x="383" y="1"/>
                  <a:pt x="383" y="2"/>
                </a:cubicBezTo>
                <a:cubicBezTo>
                  <a:pt x="383" y="4"/>
                  <a:pt x="382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2" y="5"/>
                  <a:pt x="281" y="4"/>
                  <a:pt x="281" y="2"/>
                </a:cubicBezTo>
                <a:cubicBezTo>
                  <a:pt x="281" y="1"/>
                  <a:pt x="282" y="0"/>
                  <a:pt x="283" y="0"/>
                </a:cubicBezTo>
                <a:lnTo>
                  <a:pt x="319" y="0"/>
                </a:lnTo>
                <a:cubicBezTo>
                  <a:pt x="320" y="0"/>
                  <a:pt x="322" y="1"/>
                  <a:pt x="322" y="2"/>
                </a:cubicBezTo>
                <a:cubicBezTo>
                  <a:pt x="322" y="4"/>
                  <a:pt x="320" y="5"/>
                  <a:pt x="319" y="5"/>
                </a:cubicBezTo>
                <a:close/>
                <a:moveTo>
                  <a:pt x="258" y="5"/>
                </a:moveTo>
                <a:lnTo>
                  <a:pt x="222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2" y="0"/>
                </a:cubicBezTo>
                <a:lnTo>
                  <a:pt x="258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8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9" y="5"/>
                  <a:pt x="158" y="4"/>
                  <a:pt x="158" y="2"/>
                </a:cubicBezTo>
                <a:cubicBezTo>
                  <a:pt x="158" y="1"/>
                  <a:pt x="159" y="0"/>
                  <a:pt x="160" y="0"/>
                </a:cubicBezTo>
                <a:lnTo>
                  <a:pt x="196" y="0"/>
                </a:lnTo>
                <a:cubicBezTo>
                  <a:pt x="198" y="0"/>
                  <a:pt x="199" y="1"/>
                  <a:pt x="199" y="2"/>
                </a:cubicBezTo>
                <a:cubicBezTo>
                  <a:pt x="199" y="4"/>
                  <a:pt x="198" y="5"/>
                  <a:pt x="196" y="5"/>
                </a:cubicBezTo>
                <a:close/>
                <a:moveTo>
                  <a:pt x="135" y="5"/>
                </a:moveTo>
                <a:lnTo>
                  <a:pt x="99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9" y="0"/>
                </a:cubicBezTo>
                <a:lnTo>
                  <a:pt x="135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5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5" y="4"/>
                  <a:pt x="35" y="2"/>
                </a:cubicBezTo>
                <a:cubicBezTo>
                  <a:pt x="35" y="1"/>
                  <a:pt x="36" y="0"/>
                  <a:pt x="37" y="0"/>
                </a:cubicBezTo>
                <a:lnTo>
                  <a:pt x="73" y="0"/>
                </a:lnTo>
                <a:cubicBezTo>
                  <a:pt x="75" y="0"/>
                  <a:pt x="76" y="1"/>
                  <a:pt x="76" y="2"/>
                </a:cubicBezTo>
                <a:cubicBezTo>
                  <a:pt x="76" y="4"/>
                  <a:pt x="75" y="5"/>
                  <a:pt x="73" y="5"/>
                </a:cubicBezTo>
                <a:close/>
                <a:moveTo>
                  <a:pt x="12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2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2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79">
            <a:extLst>
              <a:ext uri="{FF2B5EF4-FFF2-40B4-BE49-F238E27FC236}">
                <a16:creationId xmlns:a16="http://schemas.microsoft.com/office/drawing/2014/main" id="{B07174E1-0C15-44B1-B36E-A3754B882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4387850"/>
            <a:ext cx="511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Rectangle 80">
            <a:extLst>
              <a:ext uri="{FF2B5EF4-FFF2-40B4-BE49-F238E27FC236}">
                <a16:creationId xmlns:a16="http://schemas.microsoft.com/office/drawing/2014/main" id="{07970791-0CAE-4339-BC0A-E70B41B0A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1988" y="4387850"/>
            <a:ext cx="1317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Rectangle 81">
            <a:extLst>
              <a:ext uri="{FF2B5EF4-FFF2-40B4-BE49-F238E27FC236}">
                <a16:creationId xmlns:a16="http://schemas.microsoft.com/office/drawing/2014/main" id="{0EBDA860-DE32-4BE8-88C1-355214CE8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9138" y="4387850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Freeform 82">
            <a:extLst>
              <a:ext uri="{FF2B5EF4-FFF2-40B4-BE49-F238E27FC236}">
                <a16:creationId xmlns:a16="http://schemas.microsoft.com/office/drawing/2014/main" id="{187C8F0E-CB60-4C35-BA22-0E2AAF8101D0}"/>
              </a:ext>
            </a:extLst>
          </p:cNvPr>
          <p:cNvSpPr>
            <a:spLocks noEditPoints="1"/>
          </p:cNvSpPr>
          <p:nvPr/>
        </p:nvSpPr>
        <p:spPr bwMode="auto">
          <a:xfrm>
            <a:off x="3619501" y="4356100"/>
            <a:ext cx="160338" cy="215900"/>
          </a:xfrm>
          <a:custGeom>
            <a:avLst/>
            <a:gdLst>
              <a:gd name="T0" fmla="*/ 57 w 101"/>
              <a:gd name="T1" fmla="*/ 0 h 136"/>
              <a:gd name="T2" fmla="*/ 101 w 101"/>
              <a:gd name="T3" fmla="*/ 45 h 136"/>
              <a:gd name="T4" fmla="*/ 101 w 101"/>
              <a:gd name="T5" fmla="*/ 136 h 136"/>
              <a:gd name="T6" fmla="*/ 0 w 101"/>
              <a:gd name="T7" fmla="*/ 136 h 136"/>
              <a:gd name="T8" fmla="*/ 0 w 101"/>
              <a:gd name="T9" fmla="*/ 0 h 136"/>
              <a:gd name="T10" fmla="*/ 57 w 101"/>
              <a:gd name="T11" fmla="*/ 0 h 136"/>
              <a:gd name="T12" fmla="*/ 8 w 101"/>
              <a:gd name="T13" fmla="*/ 127 h 136"/>
              <a:gd name="T14" fmla="*/ 93 w 101"/>
              <a:gd name="T15" fmla="*/ 127 h 136"/>
              <a:gd name="T16" fmla="*/ 93 w 101"/>
              <a:gd name="T17" fmla="*/ 50 h 136"/>
              <a:gd name="T18" fmla="*/ 50 w 101"/>
              <a:gd name="T19" fmla="*/ 50 h 136"/>
              <a:gd name="T20" fmla="*/ 50 w 101"/>
              <a:gd name="T21" fmla="*/ 8 h 136"/>
              <a:gd name="T22" fmla="*/ 8 w 101"/>
              <a:gd name="T23" fmla="*/ 8 h 136"/>
              <a:gd name="T24" fmla="*/ 8 w 101"/>
              <a:gd name="T25" fmla="*/ 127 h 136"/>
              <a:gd name="T26" fmla="*/ 59 w 101"/>
              <a:gd name="T27" fmla="*/ 14 h 136"/>
              <a:gd name="T28" fmla="*/ 59 w 101"/>
              <a:gd name="T29" fmla="*/ 42 h 136"/>
              <a:gd name="T30" fmla="*/ 87 w 101"/>
              <a:gd name="T31" fmla="*/ 42 h 136"/>
              <a:gd name="T32" fmla="*/ 59 w 101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1" h="136">
                <a:moveTo>
                  <a:pt x="57" y="0"/>
                </a:moveTo>
                <a:lnTo>
                  <a:pt x="101" y="45"/>
                </a:lnTo>
                <a:lnTo>
                  <a:pt x="101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8" y="127"/>
                </a:moveTo>
                <a:lnTo>
                  <a:pt x="93" y="127"/>
                </a:lnTo>
                <a:lnTo>
                  <a:pt x="93" y="50"/>
                </a:lnTo>
                <a:lnTo>
                  <a:pt x="50" y="50"/>
                </a:lnTo>
                <a:lnTo>
                  <a:pt x="50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83">
            <a:extLst>
              <a:ext uri="{FF2B5EF4-FFF2-40B4-BE49-F238E27FC236}">
                <a16:creationId xmlns:a16="http://schemas.microsoft.com/office/drawing/2014/main" id="{BEC16FF5-C5F0-497F-ADEC-873282B85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7951" y="4310063"/>
            <a:ext cx="85090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4">
            <a:extLst>
              <a:ext uri="{FF2B5EF4-FFF2-40B4-BE49-F238E27FC236}">
                <a16:creationId xmlns:a16="http://schemas.microsoft.com/office/drawing/2014/main" id="{990DBB8B-FADC-4DD0-BFB6-AD381219B98C}"/>
              </a:ext>
            </a:extLst>
          </p:cNvPr>
          <p:cNvSpPr>
            <a:spLocks noEditPoints="1"/>
          </p:cNvSpPr>
          <p:nvPr/>
        </p:nvSpPr>
        <p:spPr bwMode="auto">
          <a:xfrm>
            <a:off x="3914776" y="4308475"/>
            <a:ext cx="855663" cy="311150"/>
          </a:xfrm>
          <a:custGeom>
            <a:avLst/>
            <a:gdLst>
              <a:gd name="T0" fmla="*/ 0 w 939"/>
              <a:gd name="T1" fmla="*/ 7 h 340"/>
              <a:gd name="T2" fmla="*/ 3 w 939"/>
              <a:gd name="T3" fmla="*/ 107 h 340"/>
              <a:gd name="T4" fmla="*/ 5 w 939"/>
              <a:gd name="T5" fmla="*/ 130 h 340"/>
              <a:gd name="T6" fmla="*/ 3 w 939"/>
              <a:gd name="T7" fmla="*/ 128 h 340"/>
              <a:gd name="T8" fmla="*/ 0 w 939"/>
              <a:gd name="T9" fmla="*/ 228 h 340"/>
              <a:gd name="T10" fmla="*/ 5 w 939"/>
              <a:gd name="T11" fmla="*/ 289 h 340"/>
              <a:gd name="T12" fmla="*/ 5 w 939"/>
              <a:gd name="T13" fmla="*/ 253 h 340"/>
              <a:gd name="T14" fmla="*/ 19 w 939"/>
              <a:gd name="T15" fmla="*/ 337 h 340"/>
              <a:gd name="T16" fmla="*/ 3 w 939"/>
              <a:gd name="T17" fmla="*/ 312 h 340"/>
              <a:gd name="T18" fmla="*/ 78 w 939"/>
              <a:gd name="T19" fmla="*/ 340 h 340"/>
              <a:gd name="T20" fmla="*/ 139 w 939"/>
              <a:gd name="T21" fmla="*/ 335 h 340"/>
              <a:gd name="T22" fmla="*/ 103 w 939"/>
              <a:gd name="T23" fmla="*/ 335 h 340"/>
              <a:gd name="T24" fmla="*/ 165 w 939"/>
              <a:gd name="T25" fmla="*/ 340 h 340"/>
              <a:gd name="T26" fmla="*/ 264 w 939"/>
              <a:gd name="T27" fmla="*/ 337 h 340"/>
              <a:gd name="T28" fmla="*/ 288 w 939"/>
              <a:gd name="T29" fmla="*/ 335 h 340"/>
              <a:gd name="T30" fmla="*/ 285 w 939"/>
              <a:gd name="T31" fmla="*/ 337 h 340"/>
              <a:gd name="T32" fmla="*/ 385 w 939"/>
              <a:gd name="T33" fmla="*/ 340 h 340"/>
              <a:gd name="T34" fmla="*/ 446 w 939"/>
              <a:gd name="T35" fmla="*/ 335 h 340"/>
              <a:gd name="T36" fmla="*/ 410 w 939"/>
              <a:gd name="T37" fmla="*/ 335 h 340"/>
              <a:gd name="T38" fmla="*/ 472 w 939"/>
              <a:gd name="T39" fmla="*/ 340 h 340"/>
              <a:gd name="T40" fmla="*/ 572 w 939"/>
              <a:gd name="T41" fmla="*/ 337 h 340"/>
              <a:gd name="T42" fmla="*/ 595 w 939"/>
              <a:gd name="T43" fmla="*/ 335 h 340"/>
              <a:gd name="T44" fmla="*/ 592 w 939"/>
              <a:gd name="T45" fmla="*/ 337 h 340"/>
              <a:gd name="T46" fmla="*/ 692 w 939"/>
              <a:gd name="T47" fmla="*/ 340 h 340"/>
              <a:gd name="T48" fmla="*/ 753 w 939"/>
              <a:gd name="T49" fmla="*/ 335 h 340"/>
              <a:gd name="T50" fmla="*/ 718 w 939"/>
              <a:gd name="T51" fmla="*/ 335 h 340"/>
              <a:gd name="T52" fmla="*/ 779 w 939"/>
              <a:gd name="T53" fmla="*/ 340 h 340"/>
              <a:gd name="T54" fmla="*/ 879 w 939"/>
              <a:gd name="T55" fmla="*/ 337 h 340"/>
              <a:gd name="T56" fmla="*/ 902 w 939"/>
              <a:gd name="T57" fmla="*/ 335 h 340"/>
              <a:gd name="T58" fmla="*/ 939 w 939"/>
              <a:gd name="T59" fmla="*/ 336 h 340"/>
              <a:gd name="T60" fmla="*/ 902 w 939"/>
              <a:gd name="T61" fmla="*/ 335 h 340"/>
              <a:gd name="T62" fmla="*/ 939 w 939"/>
              <a:gd name="T63" fmla="*/ 310 h 340"/>
              <a:gd name="T64" fmla="*/ 936 w 939"/>
              <a:gd name="T65" fmla="*/ 210 h 340"/>
              <a:gd name="T66" fmla="*/ 934 w 939"/>
              <a:gd name="T67" fmla="*/ 187 h 340"/>
              <a:gd name="T68" fmla="*/ 936 w 939"/>
              <a:gd name="T69" fmla="*/ 190 h 340"/>
              <a:gd name="T70" fmla="*/ 939 w 939"/>
              <a:gd name="T71" fmla="*/ 90 h 340"/>
              <a:gd name="T72" fmla="*/ 934 w 939"/>
              <a:gd name="T73" fmla="*/ 28 h 340"/>
              <a:gd name="T74" fmla="*/ 934 w 939"/>
              <a:gd name="T75" fmla="*/ 64 h 340"/>
              <a:gd name="T76" fmla="*/ 898 w 939"/>
              <a:gd name="T77" fmla="*/ 2 h 340"/>
              <a:gd name="T78" fmla="*/ 936 w 939"/>
              <a:gd name="T79" fmla="*/ 5 h 340"/>
              <a:gd name="T80" fmla="*/ 840 w 939"/>
              <a:gd name="T81" fmla="*/ 0 h 340"/>
              <a:gd name="T82" fmla="*/ 778 w 939"/>
              <a:gd name="T83" fmla="*/ 5 h 340"/>
              <a:gd name="T84" fmla="*/ 814 w 939"/>
              <a:gd name="T85" fmla="*/ 5 h 340"/>
              <a:gd name="T86" fmla="*/ 752 w 939"/>
              <a:gd name="T87" fmla="*/ 0 h 340"/>
              <a:gd name="T88" fmla="*/ 653 w 939"/>
              <a:gd name="T89" fmla="*/ 2 h 340"/>
              <a:gd name="T90" fmla="*/ 630 w 939"/>
              <a:gd name="T91" fmla="*/ 5 h 340"/>
              <a:gd name="T92" fmla="*/ 632 w 939"/>
              <a:gd name="T93" fmla="*/ 2 h 340"/>
              <a:gd name="T94" fmla="*/ 532 w 939"/>
              <a:gd name="T95" fmla="*/ 0 h 340"/>
              <a:gd name="T96" fmla="*/ 471 w 939"/>
              <a:gd name="T97" fmla="*/ 5 h 340"/>
              <a:gd name="T98" fmla="*/ 507 w 939"/>
              <a:gd name="T99" fmla="*/ 5 h 340"/>
              <a:gd name="T100" fmla="*/ 445 w 939"/>
              <a:gd name="T101" fmla="*/ 0 h 340"/>
              <a:gd name="T102" fmla="*/ 345 w 939"/>
              <a:gd name="T103" fmla="*/ 2 h 340"/>
              <a:gd name="T104" fmla="*/ 322 w 939"/>
              <a:gd name="T105" fmla="*/ 5 h 340"/>
              <a:gd name="T106" fmla="*/ 325 w 939"/>
              <a:gd name="T107" fmla="*/ 2 h 340"/>
              <a:gd name="T108" fmla="*/ 225 w 939"/>
              <a:gd name="T109" fmla="*/ 0 h 340"/>
              <a:gd name="T110" fmla="*/ 164 w 939"/>
              <a:gd name="T111" fmla="*/ 5 h 340"/>
              <a:gd name="T112" fmla="*/ 200 w 939"/>
              <a:gd name="T113" fmla="*/ 5 h 340"/>
              <a:gd name="T114" fmla="*/ 138 w 939"/>
              <a:gd name="T115" fmla="*/ 0 h 340"/>
              <a:gd name="T116" fmla="*/ 38 w 939"/>
              <a:gd name="T117" fmla="*/ 2 h 340"/>
              <a:gd name="T118" fmla="*/ 15 w 939"/>
              <a:gd name="T119" fmla="*/ 5 h 340"/>
              <a:gd name="T120" fmla="*/ 18 w 939"/>
              <a:gd name="T121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9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6" y="335"/>
                </a:lnTo>
                <a:lnTo>
                  <a:pt x="934" y="337"/>
                </a:lnTo>
                <a:lnTo>
                  <a:pt x="934" y="336"/>
                </a:lnTo>
                <a:cubicBezTo>
                  <a:pt x="934" y="334"/>
                  <a:pt x="935" y="333"/>
                  <a:pt x="936" y="333"/>
                </a:cubicBezTo>
                <a:cubicBezTo>
                  <a:pt x="938" y="333"/>
                  <a:pt x="939" y="334"/>
                  <a:pt x="939" y="336"/>
                </a:cubicBezTo>
                <a:lnTo>
                  <a:pt x="939" y="337"/>
                </a:lnTo>
                <a:cubicBezTo>
                  <a:pt x="939" y="339"/>
                  <a:pt x="938" y="340"/>
                  <a:pt x="936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34" y="310"/>
                </a:moveTo>
                <a:lnTo>
                  <a:pt x="934" y="274"/>
                </a:lnTo>
                <a:cubicBezTo>
                  <a:pt x="934" y="273"/>
                  <a:pt x="935" y="272"/>
                  <a:pt x="936" y="272"/>
                </a:cubicBezTo>
                <a:cubicBezTo>
                  <a:pt x="938" y="272"/>
                  <a:pt x="939" y="273"/>
                  <a:pt x="939" y="274"/>
                </a:cubicBezTo>
                <a:lnTo>
                  <a:pt x="939" y="310"/>
                </a:lnTo>
                <a:cubicBezTo>
                  <a:pt x="939" y="311"/>
                  <a:pt x="938" y="313"/>
                  <a:pt x="936" y="313"/>
                </a:cubicBezTo>
                <a:cubicBezTo>
                  <a:pt x="935" y="313"/>
                  <a:pt x="934" y="311"/>
                  <a:pt x="934" y="310"/>
                </a:cubicBezTo>
                <a:close/>
                <a:moveTo>
                  <a:pt x="934" y="249"/>
                </a:moveTo>
                <a:lnTo>
                  <a:pt x="934" y="213"/>
                </a:lnTo>
                <a:cubicBezTo>
                  <a:pt x="934" y="211"/>
                  <a:pt x="935" y="210"/>
                  <a:pt x="936" y="210"/>
                </a:cubicBezTo>
                <a:cubicBezTo>
                  <a:pt x="938" y="210"/>
                  <a:pt x="939" y="211"/>
                  <a:pt x="939" y="213"/>
                </a:cubicBezTo>
                <a:lnTo>
                  <a:pt x="939" y="249"/>
                </a:lnTo>
                <a:cubicBezTo>
                  <a:pt x="939" y="250"/>
                  <a:pt x="938" y="251"/>
                  <a:pt x="936" y="251"/>
                </a:cubicBezTo>
                <a:cubicBezTo>
                  <a:pt x="935" y="251"/>
                  <a:pt x="934" y="250"/>
                  <a:pt x="934" y="249"/>
                </a:cubicBezTo>
                <a:close/>
                <a:moveTo>
                  <a:pt x="934" y="187"/>
                </a:moveTo>
                <a:lnTo>
                  <a:pt x="934" y="151"/>
                </a:lnTo>
                <a:cubicBezTo>
                  <a:pt x="934" y="150"/>
                  <a:pt x="935" y="149"/>
                  <a:pt x="936" y="149"/>
                </a:cubicBezTo>
                <a:cubicBezTo>
                  <a:pt x="938" y="149"/>
                  <a:pt x="939" y="150"/>
                  <a:pt x="939" y="151"/>
                </a:cubicBezTo>
                <a:lnTo>
                  <a:pt x="939" y="187"/>
                </a:lnTo>
                <a:cubicBezTo>
                  <a:pt x="939" y="189"/>
                  <a:pt x="938" y="190"/>
                  <a:pt x="936" y="190"/>
                </a:cubicBezTo>
                <a:cubicBezTo>
                  <a:pt x="935" y="190"/>
                  <a:pt x="934" y="189"/>
                  <a:pt x="934" y="187"/>
                </a:cubicBezTo>
                <a:close/>
                <a:moveTo>
                  <a:pt x="934" y="126"/>
                </a:moveTo>
                <a:lnTo>
                  <a:pt x="934" y="90"/>
                </a:lnTo>
                <a:cubicBezTo>
                  <a:pt x="934" y="88"/>
                  <a:pt x="935" y="87"/>
                  <a:pt x="936" y="87"/>
                </a:cubicBezTo>
                <a:cubicBezTo>
                  <a:pt x="938" y="87"/>
                  <a:pt x="939" y="88"/>
                  <a:pt x="939" y="90"/>
                </a:cubicBezTo>
                <a:lnTo>
                  <a:pt x="939" y="126"/>
                </a:lnTo>
                <a:cubicBezTo>
                  <a:pt x="939" y="127"/>
                  <a:pt x="938" y="128"/>
                  <a:pt x="936" y="128"/>
                </a:cubicBezTo>
                <a:cubicBezTo>
                  <a:pt x="935" y="128"/>
                  <a:pt x="934" y="127"/>
                  <a:pt x="934" y="126"/>
                </a:cubicBezTo>
                <a:close/>
                <a:moveTo>
                  <a:pt x="934" y="64"/>
                </a:moveTo>
                <a:lnTo>
                  <a:pt x="934" y="28"/>
                </a:lnTo>
                <a:cubicBezTo>
                  <a:pt x="934" y="27"/>
                  <a:pt x="935" y="26"/>
                  <a:pt x="936" y="26"/>
                </a:cubicBezTo>
                <a:cubicBezTo>
                  <a:pt x="938" y="26"/>
                  <a:pt x="939" y="27"/>
                  <a:pt x="939" y="28"/>
                </a:cubicBezTo>
                <a:lnTo>
                  <a:pt x="939" y="64"/>
                </a:lnTo>
                <a:cubicBezTo>
                  <a:pt x="939" y="66"/>
                  <a:pt x="938" y="67"/>
                  <a:pt x="936" y="67"/>
                </a:cubicBezTo>
                <a:cubicBezTo>
                  <a:pt x="935" y="67"/>
                  <a:pt x="934" y="66"/>
                  <a:pt x="934" y="64"/>
                </a:cubicBezTo>
                <a:close/>
                <a:moveTo>
                  <a:pt x="934" y="3"/>
                </a:moveTo>
                <a:lnTo>
                  <a:pt x="934" y="2"/>
                </a:lnTo>
                <a:lnTo>
                  <a:pt x="936" y="5"/>
                </a:lnTo>
                <a:lnTo>
                  <a:pt x="901" y="5"/>
                </a:lnTo>
                <a:cubicBezTo>
                  <a:pt x="900" y="5"/>
                  <a:pt x="898" y="4"/>
                  <a:pt x="898" y="2"/>
                </a:cubicBezTo>
                <a:cubicBezTo>
                  <a:pt x="898" y="1"/>
                  <a:pt x="900" y="0"/>
                  <a:pt x="901" y="0"/>
                </a:cubicBezTo>
                <a:lnTo>
                  <a:pt x="936" y="0"/>
                </a:lnTo>
                <a:cubicBezTo>
                  <a:pt x="938" y="0"/>
                  <a:pt x="939" y="1"/>
                  <a:pt x="939" y="2"/>
                </a:cubicBezTo>
                <a:lnTo>
                  <a:pt x="939" y="3"/>
                </a:lnTo>
                <a:cubicBezTo>
                  <a:pt x="939" y="4"/>
                  <a:pt x="938" y="5"/>
                  <a:pt x="936" y="5"/>
                </a:cubicBezTo>
                <a:cubicBezTo>
                  <a:pt x="935" y="5"/>
                  <a:pt x="934" y="4"/>
                  <a:pt x="934" y="3"/>
                </a:cubicBezTo>
                <a:close/>
                <a:moveTo>
                  <a:pt x="875" y="5"/>
                </a:moveTo>
                <a:lnTo>
                  <a:pt x="840" y="5"/>
                </a:lnTo>
                <a:cubicBezTo>
                  <a:pt x="838" y="5"/>
                  <a:pt x="837" y="4"/>
                  <a:pt x="837" y="2"/>
                </a:cubicBezTo>
                <a:cubicBezTo>
                  <a:pt x="837" y="1"/>
                  <a:pt x="838" y="0"/>
                  <a:pt x="840" y="0"/>
                </a:cubicBezTo>
                <a:lnTo>
                  <a:pt x="875" y="0"/>
                </a:lnTo>
                <a:cubicBezTo>
                  <a:pt x="877" y="0"/>
                  <a:pt x="878" y="1"/>
                  <a:pt x="878" y="2"/>
                </a:cubicBezTo>
                <a:cubicBezTo>
                  <a:pt x="878" y="4"/>
                  <a:pt x="877" y="5"/>
                  <a:pt x="875" y="5"/>
                </a:cubicBezTo>
                <a:close/>
                <a:moveTo>
                  <a:pt x="814" y="5"/>
                </a:moveTo>
                <a:lnTo>
                  <a:pt x="778" y="5"/>
                </a:lnTo>
                <a:cubicBezTo>
                  <a:pt x="777" y="5"/>
                  <a:pt x="776" y="4"/>
                  <a:pt x="776" y="2"/>
                </a:cubicBezTo>
                <a:cubicBezTo>
                  <a:pt x="776" y="1"/>
                  <a:pt x="777" y="0"/>
                  <a:pt x="778" y="0"/>
                </a:cubicBezTo>
                <a:lnTo>
                  <a:pt x="814" y="0"/>
                </a:lnTo>
                <a:cubicBezTo>
                  <a:pt x="815" y="0"/>
                  <a:pt x="816" y="1"/>
                  <a:pt x="816" y="2"/>
                </a:cubicBezTo>
                <a:cubicBezTo>
                  <a:pt x="816" y="4"/>
                  <a:pt x="815" y="5"/>
                  <a:pt x="814" y="5"/>
                </a:cubicBezTo>
                <a:close/>
                <a:moveTo>
                  <a:pt x="752" y="5"/>
                </a:moveTo>
                <a:lnTo>
                  <a:pt x="717" y="5"/>
                </a:lnTo>
                <a:cubicBezTo>
                  <a:pt x="715" y="5"/>
                  <a:pt x="714" y="4"/>
                  <a:pt x="714" y="2"/>
                </a:cubicBezTo>
                <a:cubicBezTo>
                  <a:pt x="714" y="1"/>
                  <a:pt x="715" y="0"/>
                  <a:pt x="717" y="0"/>
                </a:cubicBezTo>
                <a:lnTo>
                  <a:pt x="752" y="0"/>
                </a:lnTo>
                <a:cubicBezTo>
                  <a:pt x="754" y="0"/>
                  <a:pt x="755" y="1"/>
                  <a:pt x="755" y="2"/>
                </a:cubicBezTo>
                <a:cubicBezTo>
                  <a:pt x="755" y="4"/>
                  <a:pt x="754" y="5"/>
                  <a:pt x="752" y="5"/>
                </a:cubicBezTo>
                <a:close/>
                <a:moveTo>
                  <a:pt x="691" y="5"/>
                </a:moveTo>
                <a:lnTo>
                  <a:pt x="655" y="5"/>
                </a:lnTo>
                <a:cubicBezTo>
                  <a:pt x="654" y="5"/>
                  <a:pt x="653" y="4"/>
                  <a:pt x="653" y="2"/>
                </a:cubicBezTo>
                <a:cubicBezTo>
                  <a:pt x="653" y="1"/>
                  <a:pt x="654" y="0"/>
                  <a:pt x="655" y="0"/>
                </a:cubicBezTo>
                <a:lnTo>
                  <a:pt x="691" y="0"/>
                </a:lnTo>
                <a:cubicBezTo>
                  <a:pt x="692" y="0"/>
                  <a:pt x="694" y="1"/>
                  <a:pt x="694" y="2"/>
                </a:cubicBezTo>
                <a:cubicBezTo>
                  <a:pt x="694" y="4"/>
                  <a:pt x="692" y="5"/>
                  <a:pt x="691" y="5"/>
                </a:cubicBezTo>
                <a:close/>
                <a:moveTo>
                  <a:pt x="630" y="5"/>
                </a:moveTo>
                <a:lnTo>
                  <a:pt x="594" y="5"/>
                </a:lnTo>
                <a:cubicBezTo>
                  <a:pt x="592" y="5"/>
                  <a:pt x="591" y="4"/>
                  <a:pt x="591" y="2"/>
                </a:cubicBezTo>
                <a:cubicBezTo>
                  <a:pt x="591" y="1"/>
                  <a:pt x="592" y="0"/>
                  <a:pt x="594" y="0"/>
                </a:cubicBezTo>
                <a:lnTo>
                  <a:pt x="630" y="0"/>
                </a:lnTo>
                <a:cubicBezTo>
                  <a:pt x="631" y="0"/>
                  <a:pt x="632" y="1"/>
                  <a:pt x="632" y="2"/>
                </a:cubicBezTo>
                <a:cubicBezTo>
                  <a:pt x="632" y="4"/>
                  <a:pt x="631" y="5"/>
                  <a:pt x="630" y="5"/>
                </a:cubicBezTo>
                <a:close/>
                <a:moveTo>
                  <a:pt x="568" y="5"/>
                </a:moveTo>
                <a:lnTo>
                  <a:pt x="532" y="5"/>
                </a:lnTo>
                <a:cubicBezTo>
                  <a:pt x="531" y="5"/>
                  <a:pt x="530" y="4"/>
                  <a:pt x="530" y="2"/>
                </a:cubicBezTo>
                <a:cubicBezTo>
                  <a:pt x="530" y="1"/>
                  <a:pt x="531" y="0"/>
                  <a:pt x="532" y="0"/>
                </a:cubicBezTo>
                <a:lnTo>
                  <a:pt x="568" y="0"/>
                </a:lnTo>
                <a:cubicBezTo>
                  <a:pt x="570" y="0"/>
                  <a:pt x="571" y="1"/>
                  <a:pt x="571" y="2"/>
                </a:cubicBezTo>
                <a:cubicBezTo>
                  <a:pt x="571" y="4"/>
                  <a:pt x="570" y="5"/>
                  <a:pt x="568" y="5"/>
                </a:cubicBezTo>
                <a:close/>
                <a:moveTo>
                  <a:pt x="507" y="5"/>
                </a:moveTo>
                <a:lnTo>
                  <a:pt x="471" y="5"/>
                </a:lnTo>
                <a:cubicBezTo>
                  <a:pt x="469" y="5"/>
                  <a:pt x="468" y="4"/>
                  <a:pt x="468" y="2"/>
                </a:cubicBezTo>
                <a:cubicBezTo>
                  <a:pt x="468" y="1"/>
                  <a:pt x="469" y="0"/>
                  <a:pt x="471" y="0"/>
                </a:cubicBezTo>
                <a:lnTo>
                  <a:pt x="507" y="0"/>
                </a:lnTo>
                <a:cubicBezTo>
                  <a:pt x="508" y="0"/>
                  <a:pt x="509" y="1"/>
                  <a:pt x="509" y="2"/>
                </a:cubicBezTo>
                <a:cubicBezTo>
                  <a:pt x="509" y="4"/>
                  <a:pt x="508" y="5"/>
                  <a:pt x="507" y="5"/>
                </a:cubicBezTo>
                <a:close/>
                <a:moveTo>
                  <a:pt x="445" y="5"/>
                </a:moveTo>
                <a:lnTo>
                  <a:pt x="409" y="5"/>
                </a:lnTo>
                <a:cubicBezTo>
                  <a:pt x="408" y="5"/>
                  <a:pt x="407" y="4"/>
                  <a:pt x="407" y="2"/>
                </a:cubicBezTo>
                <a:cubicBezTo>
                  <a:pt x="407" y="1"/>
                  <a:pt x="408" y="0"/>
                  <a:pt x="409" y="0"/>
                </a:cubicBezTo>
                <a:lnTo>
                  <a:pt x="445" y="0"/>
                </a:lnTo>
                <a:cubicBezTo>
                  <a:pt x="447" y="0"/>
                  <a:pt x="448" y="1"/>
                  <a:pt x="448" y="2"/>
                </a:cubicBezTo>
                <a:cubicBezTo>
                  <a:pt x="448" y="4"/>
                  <a:pt x="447" y="5"/>
                  <a:pt x="445" y="5"/>
                </a:cubicBezTo>
                <a:close/>
                <a:moveTo>
                  <a:pt x="384" y="5"/>
                </a:moveTo>
                <a:lnTo>
                  <a:pt x="348" y="5"/>
                </a:lnTo>
                <a:cubicBezTo>
                  <a:pt x="347" y="5"/>
                  <a:pt x="345" y="4"/>
                  <a:pt x="345" y="2"/>
                </a:cubicBezTo>
                <a:cubicBezTo>
                  <a:pt x="345" y="1"/>
                  <a:pt x="347" y="0"/>
                  <a:pt x="348" y="0"/>
                </a:cubicBezTo>
                <a:lnTo>
                  <a:pt x="384" y="0"/>
                </a:lnTo>
                <a:cubicBezTo>
                  <a:pt x="385" y="0"/>
                  <a:pt x="386" y="1"/>
                  <a:pt x="386" y="2"/>
                </a:cubicBezTo>
                <a:cubicBezTo>
                  <a:pt x="386" y="4"/>
                  <a:pt x="385" y="5"/>
                  <a:pt x="384" y="5"/>
                </a:cubicBezTo>
                <a:close/>
                <a:moveTo>
                  <a:pt x="322" y="5"/>
                </a:moveTo>
                <a:lnTo>
                  <a:pt x="287" y="5"/>
                </a:lnTo>
                <a:cubicBezTo>
                  <a:pt x="285" y="5"/>
                  <a:pt x="284" y="4"/>
                  <a:pt x="284" y="2"/>
                </a:cubicBezTo>
                <a:cubicBezTo>
                  <a:pt x="284" y="1"/>
                  <a:pt x="285" y="0"/>
                  <a:pt x="287" y="0"/>
                </a:cubicBezTo>
                <a:lnTo>
                  <a:pt x="322" y="0"/>
                </a:lnTo>
                <a:cubicBezTo>
                  <a:pt x="324" y="0"/>
                  <a:pt x="325" y="1"/>
                  <a:pt x="325" y="2"/>
                </a:cubicBezTo>
                <a:cubicBezTo>
                  <a:pt x="325" y="4"/>
                  <a:pt x="324" y="5"/>
                  <a:pt x="322" y="5"/>
                </a:cubicBezTo>
                <a:close/>
                <a:moveTo>
                  <a:pt x="261" y="5"/>
                </a:moveTo>
                <a:lnTo>
                  <a:pt x="225" y="5"/>
                </a:lnTo>
                <a:cubicBezTo>
                  <a:pt x="224" y="5"/>
                  <a:pt x="223" y="4"/>
                  <a:pt x="223" y="2"/>
                </a:cubicBezTo>
                <a:cubicBezTo>
                  <a:pt x="223" y="1"/>
                  <a:pt x="224" y="0"/>
                  <a:pt x="225" y="0"/>
                </a:cubicBezTo>
                <a:lnTo>
                  <a:pt x="261" y="0"/>
                </a:lnTo>
                <a:cubicBezTo>
                  <a:pt x="262" y="0"/>
                  <a:pt x="264" y="1"/>
                  <a:pt x="264" y="2"/>
                </a:cubicBezTo>
                <a:cubicBezTo>
                  <a:pt x="264" y="4"/>
                  <a:pt x="262" y="5"/>
                  <a:pt x="261" y="5"/>
                </a:cubicBezTo>
                <a:close/>
                <a:moveTo>
                  <a:pt x="200" y="5"/>
                </a:moveTo>
                <a:lnTo>
                  <a:pt x="164" y="5"/>
                </a:lnTo>
                <a:cubicBezTo>
                  <a:pt x="162" y="5"/>
                  <a:pt x="161" y="4"/>
                  <a:pt x="161" y="2"/>
                </a:cubicBezTo>
                <a:cubicBezTo>
                  <a:pt x="161" y="1"/>
                  <a:pt x="162" y="0"/>
                  <a:pt x="164" y="0"/>
                </a:cubicBezTo>
                <a:lnTo>
                  <a:pt x="200" y="0"/>
                </a:lnTo>
                <a:cubicBezTo>
                  <a:pt x="201" y="0"/>
                  <a:pt x="202" y="1"/>
                  <a:pt x="202" y="2"/>
                </a:cubicBezTo>
                <a:cubicBezTo>
                  <a:pt x="202" y="4"/>
                  <a:pt x="201" y="5"/>
                  <a:pt x="200" y="5"/>
                </a:cubicBezTo>
                <a:close/>
                <a:moveTo>
                  <a:pt x="138" y="5"/>
                </a:moveTo>
                <a:lnTo>
                  <a:pt x="102" y="5"/>
                </a:lnTo>
                <a:cubicBezTo>
                  <a:pt x="101" y="5"/>
                  <a:pt x="100" y="4"/>
                  <a:pt x="100" y="2"/>
                </a:cubicBezTo>
                <a:cubicBezTo>
                  <a:pt x="100" y="1"/>
                  <a:pt x="101" y="0"/>
                  <a:pt x="102" y="0"/>
                </a:cubicBezTo>
                <a:lnTo>
                  <a:pt x="138" y="0"/>
                </a:lnTo>
                <a:cubicBezTo>
                  <a:pt x="139" y="0"/>
                  <a:pt x="141" y="1"/>
                  <a:pt x="141" y="2"/>
                </a:cubicBezTo>
                <a:cubicBezTo>
                  <a:pt x="141" y="4"/>
                  <a:pt x="139" y="5"/>
                  <a:pt x="138" y="5"/>
                </a:cubicBezTo>
                <a:close/>
                <a:moveTo>
                  <a:pt x="77" y="5"/>
                </a:moveTo>
                <a:lnTo>
                  <a:pt x="41" y="5"/>
                </a:lnTo>
                <a:cubicBezTo>
                  <a:pt x="39" y="5"/>
                  <a:pt x="38" y="4"/>
                  <a:pt x="38" y="2"/>
                </a:cubicBezTo>
                <a:cubicBezTo>
                  <a:pt x="38" y="1"/>
                  <a:pt x="39" y="0"/>
                  <a:pt x="41" y="0"/>
                </a:cubicBezTo>
                <a:lnTo>
                  <a:pt x="77" y="0"/>
                </a:lnTo>
                <a:cubicBezTo>
                  <a:pt x="78" y="0"/>
                  <a:pt x="79" y="1"/>
                  <a:pt x="79" y="2"/>
                </a:cubicBezTo>
                <a:cubicBezTo>
                  <a:pt x="79" y="4"/>
                  <a:pt x="78" y="5"/>
                  <a:pt x="77" y="5"/>
                </a:cubicBezTo>
                <a:close/>
                <a:moveTo>
                  <a:pt x="15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5" y="0"/>
                </a:lnTo>
                <a:cubicBezTo>
                  <a:pt x="17" y="0"/>
                  <a:pt x="18" y="1"/>
                  <a:pt x="18" y="2"/>
                </a:cubicBezTo>
                <a:cubicBezTo>
                  <a:pt x="18" y="4"/>
                  <a:pt x="17" y="5"/>
                  <a:pt x="15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Rectangle 85">
            <a:extLst>
              <a:ext uri="{FF2B5EF4-FFF2-40B4-BE49-F238E27FC236}">
                <a16:creationId xmlns:a16="http://schemas.microsoft.com/office/drawing/2014/main" id="{CE593E24-FE40-4028-87E0-9B358BCEE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4387850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" name="Rectangle 86">
            <a:extLst>
              <a:ext uri="{FF2B5EF4-FFF2-40B4-BE49-F238E27FC236}">
                <a16:creationId xmlns:a16="http://schemas.microsoft.com/office/drawing/2014/main" id="{70BA0774-5C7A-44CF-8F87-8DF3D9C81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7513" y="4387850"/>
            <a:ext cx="130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Rectangle 87">
            <a:extLst>
              <a:ext uri="{FF2B5EF4-FFF2-40B4-BE49-F238E27FC236}">
                <a16:creationId xmlns:a16="http://schemas.microsoft.com/office/drawing/2014/main" id="{AFAD8714-9E23-48C6-A4E8-DAAE7C8A0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4387850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" name="Freeform 88">
            <a:extLst>
              <a:ext uri="{FF2B5EF4-FFF2-40B4-BE49-F238E27FC236}">
                <a16:creationId xmlns:a16="http://schemas.microsoft.com/office/drawing/2014/main" id="{BF798F88-0667-4D40-95ED-36161F32443C}"/>
              </a:ext>
            </a:extLst>
          </p:cNvPr>
          <p:cNvSpPr>
            <a:spLocks noEditPoints="1"/>
          </p:cNvSpPr>
          <p:nvPr/>
        </p:nvSpPr>
        <p:spPr bwMode="auto">
          <a:xfrm>
            <a:off x="4579938" y="4356100"/>
            <a:ext cx="165100" cy="215900"/>
          </a:xfrm>
          <a:custGeom>
            <a:avLst/>
            <a:gdLst>
              <a:gd name="T0" fmla="*/ 58 w 104"/>
              <a:gd name="T1" fmla="*/ 0 h 136"/>
              <a:gd name="T2" fmla="*/ 104 w 104"/>
              <a:gd name="T3" fmla="*/ 45 h 136"/>
              <a:gd name="T4" fmla="*/ 104 w 104"/>
              <a:gd name="T5" fmla="*/ 136 h 136"/>
              <a:gd name="T6" fmla="*/ 0 w 104"/>
              <a:gd name="T7" fmla="*/ 136 h 136"/>
              <a:gd name="T8" fmla="*/ 0 w 104"/>
              <a:gd name="T9" fmla="*/ 0 h 136"/>
              <a:gd name="T10" fmla="*/ 58 w 104"/>
              <a:gd name="T11" fmla="*/ 0 h 136"/>
              <a:gd name="T12" fmla="*/ 8 w 104"/>
              <a:gd name="T13" fmla="*/ 127 h 136"/>
              <a:gd name="T14" fmla="*/ 96 w 104"/>
              <a:gd name="T15" fmla="*/ 127 h 136"/>
              <a:gd name="T16" fmla="*/ 96 w 104"/>
              <a:gd name="T17" fmla="*/ 50 h 136"/>
              <a:gd name="T18" fmla="*/ 52 w 104"/>
              <a:gd name="T19" fmla="*/ 50 h 136"/>
              <a:gd name="T20" fmla="*/ 52 w 104"/>
              <a:gd name="T21" fmla="*/ 8 h 136"/>
              <a:gd name="T22" fmla="*/ 8 w 104"/>
              <a:gd name="T23" fmla="*/ 8 h 136"/>
              <a:gd name="T24" fmla="*/ 8 w 104"/>
              <a:gd name="T25" fmla="*/ 127 h 136"/>
              <a:gd name="T26" fmla="*/ 61 w 104"/>
              <a:gd name="T27" fmla="*/ 14 h 136"/>
              <a:gd name="T28" fmla="*/ 61 w 104"/>
              <a:gd name="T29" fmla="*/ 42 h 136"/>
              <a:gd name="T30" fmla="*/ 89 w 104"/>
              <a:gd name="T31" fmla="*/ 42 h 136"/>
              <a:gd name="T32" fmla="*/ 61 w 104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4" h="136">
                <a:moveTo>
                  <a:pt x="58" y="0"/>
                </a:moveTo>
                <a:lnTo>
                  <a:pt x="104" y="45"/>
                </a:lnTo>
                <a:lnTo>
                  <a:pt x="104" y="136"/>
                </a:lnTo>
                <a:lnTo>
                  <a:pt x="0" y="136"/>
                </a:lnTo>
                <a:lnTo>
                  <a:pt x="0" y="0"/>
                </a:lnTo>
                <a:lnTo>
                  <a:pt x="58" y="0"/>
                </a:lnTo>
                <a:close/>
                <a:moveTo>
                  <a:pt x="8" y="127"/>
                </a:moveTo>
                <a:lnTo>
                  <a:pt x="96" y="127"/>
                </a:lnTo>
                <a:lnTo>
                  <a:pt x="96" y="50"/>
                </a:lnTo>
                <a:lnTo>
                  <a:pt x="52" y="50"/>
                </a:lnTo>
                <a:lnTo>
                  <a:pt x="52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61" y="14"/>
                </a:moveTo>
                <a:lnTo>
                  <a:pt x="61" y="42"/>
                </a:lnTo>
                <a:lnTo>
                  <a:pt x="89" y="42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Rectangle 89">
            <a:extLst>
              <a:ext uri="{FF2B5EF4-FFF2-40B4-BE49-F238E27FC236}">
                <a16:creationId xmlns:a16="http://schemas.microsoft.com/office/drawing/2014/main" id="{D5235DA6-F6A5-4EAE-849E-5666DCC7A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101" y="4310063"/>
            <a:ext cx="1074738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0">
            <a:extLst>
              <a:ext uri="{FF2B5EF4-FFF2-40B4-BE49-F238E27FC236}">
                <a16:creationId xmlns:a16="http://schemas.microsoft.com/office/drawing/2014/main" id="{380A38F4-0EC8-4993-A7AF-6931640B3DB0}"/>
              </a:ext>
            </a:extLst>
          </p:cNvPr>
          <p:cNvSpPr>
            <a:spLocks noEditPoints="1"/>
          </p:cNvSpPr>
          <p:nvPr/>
        </p:nvSpPr>
        <p:spPr bwMode="auto">
          <a:xfrm>
            <a:off x="4862513" y="4308475"/>
            <a:ext cx="1077913" cy="31115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1 w 1182"/>
              <a:gd name="T21" fmla="*/ 337 h 340"/>
              <a:gd name="T22" fmla="*/ 225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1 w 1182"/>
              <a:gd name="T39" fmla="*/ 340 h 340"/>
              <a:gd name="T40" fmla="*/ 755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5 w 1182"/>
              <a:gd name="T101" fmla="*/ 0 h 340"/>
              <a:gd name="T102" fmla="*/ 341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8" y="335"/>
                  <a:pt x="80" y="336"/>
                  <a:pt x="80" y="337"/>
                </a:cubicBezTo>
                <a:cubicBezTo>
                  <a:pt x="80" y="339"/>
                  <a:pt x="78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8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8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2" y="336"/>
                  <a:pt x="202" y="337"/>
                </a:cubicBezTo>
                <a:cubicBezTo>
                  <a:pt x="202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1" y="339"/>
                  <a:pt x="161" y="337"/>
                </a:cubicBezTo>
                <a:cubicBezTo>
                  <a:pt x="161" y="336"/>
                  <a:pt x="163" y="335"/>
                  <a:pt x="164" y="335"/>
                </a:cubicBezTo>
                <a:close/>
                <a:moveTo>
                  <a:pt x="225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5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5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1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1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5" y="336"/>
                  <a:pt x="755" y="337"/>
                </a:cubicBezTo>
                <a:cubicBezTo>
                  <a:pt x="755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4" y="339"/>
                  <a:pt x="714" y="337"/>
                </a:cubicBezTo>
                <a:cubicBezTo>
                  <a:pt x="714" y="336"/>
                  <a:pt x="716" y="335"/>
                  <a:pt x="717" y="335"/>
                </a:cubicBezTo>
                <a:close/>
                <a:moveTo>
                  <a:pt x="778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8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8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8" y="340"/>
                  <a:pt x="837" y="339"/>
                  <a:pt x="837" y="337"/>
                </a:cubicBezTo>
                <a:cubicBezTo>
                  <a:pt x="837" y="336"/>
                  <a:pt x="838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1" y="335"/>
                  <a:pt x="1063" y="336"/>
                  <a:pt x="1063" y="337"/>
                </a:cubicBezTo>
                <a:cubicBezTo>
                  <a:pt x="1063" y="339"/>
                  <a:pt x="1061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1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1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5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5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1" y="4"/>
                  <a:pt x="771" y="2"/>
                </a:cubicBezTo>
                <a:cubicBezTo>
                  <a:pt x="771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2" y="1"/>
                  <a:pt x="812" y="2"/>
                </a:cubicBezTo>
                <a:cubicBezTo>
                  <a:pt x="812" y="4"/>
                  <a:pt x="811" y="5"/>
                  <a:pt x="810" y="5"/>
                </a:cubicBezTo>
                <a:close/>
                <a:moveTo>
                  <a:pt x="748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8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8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8" y="0"/>
                  <a:pt x="690" y="1"/>
                  <a:pt x="690" y="2"/>
                </a:cubicBezTo>
                <a:cubicBezTo>
                  <a:pt x="690" y="4"/>
                  <a:pt x="688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5" y="5"/>
                  <a:pt x="464" y="4"/>
                  <a:pt x="464" y="2"/>
                </a:cubicBezTo>
                <a:cubicBezTo>
                  <a:pt x="464" y="1"/>
                  <a:pt x="465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5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5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1" y="4"/>
                  <a:pt x="341" y="2"/>
                </a:cubicBezTo>
                <a:cubicBezTo>
                  <a:pt x="341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59" y="1"/>
                  <a:pt x="259" y="2"/>
                </a:cubicBezTo>
                <a:cubicBezTo>
                  <a:pt x="259" y="4"/>
                  <a:pt x="258" y="5"/>
                  <a:pt x="257" y="5"/>
                </a:cubicBezTo>
                <a:close/>
                <a:moveTo>
                  <a:pt x="195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5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5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5" y="0"/>
                  <a:pt x="137" y="1"/>
                  <a:pt x="137" y="2"/>
                </a:cubicBezTo>
                <a:cubicBezTo>
                  <a:pt x="137" y="4"/>
                  <a:pt x="135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Rectangle 91">
            <a:extLst>
              <a:ext uri="{FF2B5EF4-FFF2-40B4-BE49-F238E27FC236}">
                <a16:creationId xmlns:a16="http://schemas.microsoft.com/office/drawing/2014/main" id="{8E78CE45-CDAA-4D9B-AE33-BAC753547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9826" y="4387850"/>
            <a:ext cx="65563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Rectangle 92">
            <a:extLst>
              <a:ext uri="{FF2B5EF4-FFF2-40B4-BE49-F238E27FC236}">
                <a16:creationId xmlns:a16="http://schemas.microsoft.com/office/drawing/2014/main" id="{91190407-51A6-4AAF-8151-2A87AC769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113" y="4387850"/>
            <a:ext cx="2905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Freeform 93">
            <a:extLst>
              <a:ext uri="{FF2B5EF4-FFF2-40B4-BE49-F238E27FC236}">
                <a16:creationId xmlns:a16="http://schemas.microsoft.com/office/drawing/2014/main" id="{D049EAFC-6669-41B5-A595-14C09D2A944F}"/>
              </a:ext>
            </a:extLst>
          </p:cNvPr>
          <p:cNvSpPr>
            <a:spLocks noEditPoints="1"/>
          </p:cNvSpPr>
          <p:nvPr/>
        </p:nvSpPr>
        <p:spPr bwMode="auto">
          <a:xfrm>
            <a:off x="5749926" y="4356100"/>
            <a:ext cx="161925" cy="215900"/>
          </a:xfrm>
          <a:custGeom>
            <a:avLst/>
            <a:gdLst>
              <a:gd name="T0" fmla="*/ 57 w 102"/>
              <a:gd name="T1" fmla="*/ 0 h 136"/>
              <a:gd name="T2" fmla="*/ 102 w 102"/>
              <a:gd name="T3" fmla="*/ 45 h 136"/>
              <a:gd name="T4" fmla="*/ 102 w 102"/>
              <a:gd name="T5" fmla="*/ 136 h 136"/>
              <a:gd name="T6" fmla="*/ 0 w 102"/>
              <a:gd name="T7" fmla="*/ 136 h 136"/>
              <a:gd name="T8" fmla="*/ 0 w 102"/>
              <a:gd name="T9" fmla="*/ 0 h 136"/>
              <a:gd name="T10" fmla="*/ 57 w 102"/>
              <a:gd name="T11" fmla="*/ 0 h 136"/>
              <a:gd name="T12" fmla="*/ 9 w 102"/>
              <a:gd name="T13" fmla="*/ 127 h 136"/>
              <a:gd name="T14" fmla="*/ 93 w 102"/>
              <a:gd name="T15" fmla="*/ 127 h 136"/>
              <a:gd name="T16" fmla="*/ 93 w 102"/>
              <a:gd name="T17" fmla="*/ 50 h 136"/>
              <a:gd name="T18" fmla="*/ 51 w 102"/>
              <a:gd name="T19" fmla="*/ 50 h 136"/>
              <a:gd name="T20" fmla="*/ 51 w 102"/>
              <a:gd name="T21" fmla="*/ 8 h 136"/>
              <a:gd name="T22" fmla="*/ 9 w 102"/>
              <a:gd name="T23" fmla="*/ 8 h 136"/>
              <a:gd name="T24" fmla="*/ 9 w 102"/>
              <a:gd name="T25" fmla="*/ 127 h 136"/>
              <a:gd name="T26" fmla="*/ 59 w 102"/>
              <a:gd name="T27" fmla="*/ 14 h 136"/>
              <a:gd name="T28" fmla="*/ 59 w 102"/>
              <a:gd name="T29" fmla="*/ 42 h 136"/>
              <a:gd name="T30" fmla="*/ 87 w 102"/>
              <a:gd name="T31" fmla="*/ 42 h 136"/>
              <a:gd name="T32" fmla="*/ 59 w 102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" h="136">
                <a:moveTo>
                  <a:pt x="57" y="0"/>
                </a:moveTo>
                <a:lnTo>
                  <a:pt x="102" y="45"/>
                </a:lnTo>
                <a:lnTo>
                  <a:pt x="102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9" y="127"/>
                </a:moveTo>
                <a:lnTo>
                  <a:pt x="93" y="127"/>
                </a:lnTo>
                <a:lnTo>
                  <a:pt x="93" y="50"/>
                </a:lnTo>
                <a:lnTo>
                  <a:pt x="51" y="50"/>
                </a:lnTo>
                <a:lnTo>
                  <a:pt x="51" y="8"/>
                </a:lnTo>
                <a:lnTo>
                  <a:pt x="9" y="8"/>
                </a:lnTo>
                <a:lnTo>
                  <a:pt x="9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94">
            <a:extLst>
              <a:ext uri="{FF2B5EF4-FFF2-40B4-BE49-F238E27FC236}">
                <a16:creationId xmlns:a16="http://schemas.microsoft.com/office/drawing/2014/main" id="{D7A795E3-D4EE-4332-8F41-A82B05A2D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763" y="2811463"/>
            <a:ext cx="1600200" cy="12319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95">
            <a:extLst>
              <a:ext uri="{FF2B5EF4-FFF2-40B4-BE49-F238E27FC236}">
                <a16:creationId xmlns:a16="http://schemas.microsoft.com/office/drawing/2014/main" id="{A81FF862-B340-45CC-B389-1CBF0B2B9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763" y="2811463"/>
            <a:ext cx="1600200" cy="1231900"/>
          </a:xfrm>
          <a:prstGeom prst="rect">
            <a:avLst/>
          </a:prstGeom>
          <a:noFill/>
          <a:ln w="25400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Rectangle 96">
            <a:extLst>
              <a:ext uri="{FF2B5EF4-FFF2-40B4-BE49-F238E27FC236}">
                <a16:creationId xmlns:a16="http://schemas.microsoft.com/office/drawing/2014/main" id="{DC75FFF9-BD75-42F7-B99A-8F9473F3A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28844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1" name="Rectangle 97">
            <a:extLst>
              <a:ext uri="{FF2B5EF4-FFF2-40B4-BE49-F238E27FC236}">
                <a16:creationId xmlns:a16="http://schemas.microsoft.com/office/drawing/2014/main" id="{4F8008E3-C8AF-4C27-89E8-45BE274B5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601" y="2806700"/>
            <a:ext cx="2085975" cy="1230313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Rectangle 98">
            <a:extLst>
              <a:ext uri="{FF2B5EF4-FFF2-40B4-BE49-F238E27FC236}">
                <a16:creationId xmlns:a16="http://schemas.microsoft.com/office/drawing/2014/main" id="{ED6E0024-9D0E-4B11-83BA-6D63D8B2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601" y="2806700"/>
            <a:ext cx="2085975" cy="1230313"/>
          </a:xfrm>
          <a:prstGeom prst="rect">
            <a:avLst/>
          </a:prstGeom>
          <a:noFill/>
          <a:ln w="25400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99">
            <a:extLst>
              <a:ext uri="{FF2B5EF4-FFF2-40B4-BE49-F238E27FC236}">
                <a16:creationId xmlns:a16="http://schemas.microsoft.com/office/drawing/2014/main" id="{565141C6-850B-43FA-AF6F-2FD80614F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6" y="2879725"/>
            <a:ext cx="977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4" name="Rectangle 100">
            <a:extLst>
              <a:ext uri="{FF2B5EF4-FFF2-40B4-BE49-F238E27FC236}">
                <a16:creationId xmlns:a16="http://schemas.microsoft.com/office/drawing/2014/main" id="{D372332D-1F29-4767-8D05-F8B06B2D6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101">
            <a:extLst>
              <a:ext uri="{FF2B5EF4-FFF2-40B4-BE49-F238E27FC236}">
                <a16:creationId xmlns:a16="http://schemas.microsoft.com/office/drawing/2014/main" id="{1C667386-7001-44E1-B88D-CFE373ECF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noFill/>
          <a:ln w="25400" cap="sq">
            <a:solidFill>
              <a:srgbClr val="FFFF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102">
            <a:extLst>
              <a:ext uri="{FF2B5EF4-FFF2-40B4-BE49-F238E27FC236}">
                <a16:creationId xmlns:a16="http://schemas.microsoft.com/office/drawing/2014/main" id="{BA7A1A1D-7A98-466B-9DCC-72E50BD05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726" y="2597150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7" name="Rectangle 103">
            <a:extLst>
              <a:ext uri="{FF2B5EF4-FFF2-40B4-BE49-F238E27FC236}">
                <a16:creationId xmlns:a16="http://schemas.microsoft.com/office/drawing/2014/main" id="{2B2466A0-8510-423E-8430-E51955075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Rectangle 104">
            <a:extLst>
              <a:ext uri="{FF2B5EF4-FFF2-40B4-BE49-F238E27FC236}">
                <a16:creationId xmlns:a16="http://schemas.microsoft.com/office/drawing/2014/main" id="{B8E9060D-19CC-4589-9E72-931831E0F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noFill/>
          <a:ln w="25400" cap="sq">
            <a:solidFill>
              <a:srgbClr val="FF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5">
            <a:extLst>
              <a:ext uri="{FF2B5EF4-FFF2-40B4-BE49-F238E27FC236}">
                <a16:creationId xmlns:a16="http://schemas.microsoft.com/office/drawing/2014/main" id="{8C941085-967B-45BD-8363-8A032DED5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9363" y="3497263"/>
            <a:ext cx="5397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" name="Freeform 106">
            <a:extLst>
              <a:ext uri="{FF2B5EF4-FFF2-40B4-BE49-F238E27FC236}">
                <a16:creationId xmlns:a16="http://schemas.microsoft.com/office/drawing/2014/main" id="{C03A539C-1EBF-47D5-992A-3B50CA977BC0}"/>
              </a:ext>
            </a:extLst>
          </p:cNvPr>
          <p:cNvSpPr>
            <a:spLocks/>
          </p:cNvSpPr>
          <p:nvPr/>
        </p:nvSpPr>
        <p:spPr bwMode="auto">
          <a:xfrm>
            <a:off x="2103438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7">
            <a:extLst>
              <a:ext uri="{FF2B5EF4-FFF2-40B4-BE49-F238E27FC236}">
                <a16:creationId xmlns:a16="http://schemas.microsoft.com/office/drawing/2014/main" id="{B0605EFA-08D3-4033-A804-20E840E9CEFF}"/>
              </a:ext>
            </a:extLst>
          </p:cNvPr>
          <p:cNvSpPr>
            <a:spLocks/>
          </p:cNvSpPr>
          <p:nvPr/>
        </p:nvSpPr>
        <p:spPr bwMode="auto">
          <a:xfrm>
            <a:off x="2103438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Rectangle 108">
            <a:extLst>
              <a:ext uri="{FF2B5EF4-FFF2-40B4-BE49-F238E27FC236}">
                <a16:creationId xmlns:a16="http://schemas.microsoft.com/office/drawing/2014/main" id="{9C2914C8-F4AB-407A-AFC0-4C2A423F0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9488" y="3260725"/>
            <a:ext cx="5095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3" name="Rectangle 109">
            <a:extLst>
              <a:ext uri="{FF2B5EF4-FFF2-40B4-BE49-F238E27FC236}">
                <a16:creationId xmlns:a16="http://schemas.microsoft.com/office/drawing/2014/main" id="{817EA8D9-311E-464B-AE96-892BE232C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2351" y="3402013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4" name="Freeform 110">
            <a:extLst>
              <a:ext uri="{FF2B5EF4-FFF2-40B4-BE49-F238E27FC236}">
                <a16:creationId xmlns:a16="http://schemas.microsoft.com/office/drawing/2014/main" id="{ACD54FA2-2B28-4DCC-8964-63B519D69AC9}"/>
              </a:ext>
            </a:extLst>
          </p:cNvPr>
          <p:cNvSpPr>
            <a:spLocks/>
          </p:cNvSpPr>
          <p:nvPr/>
        </p:nvSpPr>
        <p:spPr bwMode="auto">
          <a:xfrm>
            <a:off x="2908301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1">
            <a:extLst>
              <a:ext uri="{FF2B5EF4-FFF2-40B4-BE49-F238E27FC236}">
                <a16:creationId xmlns:a16="http://schemas.microsoft.com/office/drawing/2014/main" id="{7D2B8308-0BEA-458B-86E2-FDEE6A817DCF}"/>
              </a:ext>
            </a:extLst>
          </p:cNvPr>
          <p:cNvSpPr>
            <a:spLocks/>
          </p:cNvSpPr>
          <p:nvPr/>
        </p:nvSpPr>
        <p:spPr bwMode="auto">
          <a:xfrm>
            <a:off x="2908301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2">
            <a:extLst>
              <a:ext uri="{FF2B5EF4-FFF2-40B4-BE49-F238E27FC236}">
                <a16:creationId xmlns:a16="http://schemas.microsoft.com/office/drawing/2014/main" id="{830C16CD-4AF2-49DB-A2D0-137E6011B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3726" y="3260725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7" name="Rectangle 113">
            <a:extLst>
              <a:ext uri="{FF2B5EF4-FFF2-40B4-BE49-F238E27FC236}">
                <a16:creationId xmlns:a16="http://schemas.microsoft.com/office/drawing/2014/main" id="{4720FC4E-A059-42A2-AF66-5AD913E5A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8801" y="3402013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8" name="Freeform 114">
            <a:extLst>
              <a:ext uri="{FF2B5EF4-FFF2-40B4-BE49-F238E27FC236}">
                <a16:creationId xmlns:a16="http://schemas.microsoft.com/office/drawing/2014/main" id="{05A9BFBA-15CE-4627-BFBC-59EED4A1C5D5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5">
            <a:extLst>
              <a:ext uri="{FF2B5EF4-FFF2-40B4-BE49-F238E27FC236}">
                <a16:creationId xmlns:a16="http://schemas.microsoft.com/office/drawing/2014/main" id="{5A5BA5A8-5806-4D69-B3FE-50393FF98D1F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Rectangle 116">
            <a:extLst>
              <a:ext uri="{FF2B5EF4-FFF2-40B4-BE49-F238E27FC236}">
                <a16:creationId xmlns:a16="http://schemas.microsoft.com/office/drawing/2014/main" id="{41812666-805C-4FB1-B44C-177D78072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1838" y="3146425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1" name="Freeform 117">
            <a:extLst>
              <a:ext uri="{FF2B5EF4-FFF2-40B4-BE49-F238E27FC236}">
                <a16:creationId xmlns:a16="http://schemas.microsoft.com/office/drawing/2014/main" id="{5468DDFF-3B39-4A5C-9A42-ABBBB7509524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8">
            <a:extLst>
              <a:ext uri="{FF2B5EF4-FFF2-40B4-BE49-F238E27FC236}">
                <a16:creationId xmlns:a16="http://schemas.microsoft.com/office/drawing/2014/main" id="{66E3734E-E6EB-4BDB-9B7E-E8A30CD3F683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119">
            <a:extLst>
              <a:ext uri="{FF2B5EF4-FFF2-40B4-BE49-F238E27FC236}">
                <a16:creationId xmlns:a16="http://schemas.microsoft.com/office/drawing/2014/main" id="{AE50DBC6-9398-48A8-9871-A29551FB5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7688" y="3328988"/>
            <a:ext cx="10064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4" name="Freeform 120">
            <a:extLst>
              <a:ext uri="{FF2B5EF4-FFF2-40B4-BE49-F238E27FC236}">
                <a16:creationId xmlns:a16="http://schemas.microsoft.com/office/drawing/2014/main" id="{EFCF0D9F-F6D4-4C7E-A88E-BC0A0678E2B9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1">
            <a:extLst>
              <a:ext uri="{FF2B5EF4-FFF2-40B4-BE49-F238E27FC236}">
                <a16:creationId xmlns:a16="http://schemas.microsoft.com/office/drawing/2014/main" id="{0DA8F460-0D7F-43BD-95A1-22272CEFF873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rgbClr val="FF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Rectangle 122">
            <a:extLst>
              <a:ext uri="{FF2B5EF4-FFF2-40B4-BE49-F238E27FC236}">
                <a16:creationId xmlns:a16="http://schemas.microsoft.com/office/drawing/2014/main" id="{74DBEB7D-F370-48AA-81FD-296FD3D5F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576" y="3584575"/>
            <a:ext cx="1035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7" name="Freeform 123">
            <a:extLst>
              <a:ext uri="{FF2B5EF4-FFF2-40B4-BE49-F238E27FC236}">
                <a16:creationId xmlns:a16="http://schemas.microsoft.com/office/drawing/2014/main" id="{B0119324-8F50-4E9D-9363-E22C76AB41EB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4">
            <a:extLst>
              <a:ext uri="{FF2B5EF4-FFF2-40B4-BE49-F238E27FC236}">
                <a16:creationId xmlns:a16="http://schemas.microsoft.com/office/drawing/2014/main" id="{1C010332-A7BB-4450-99C9-523AECEB3CB2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5">
            <a:extLst>
              <a:ext uri="{FF2B5EF4-FFF2-40B4-BE49-F238E27FC236}">
                <a16:creationId xmlns:a16="http://schemas.microsoft.com/office/drawing/2014/main" id="{AA363FB4-3BC7-48AA-AFC2-454BA9AABDC7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6">
            <a:extLst>
              <a:ext uri="{FF2B5EF4-FFF2-40B4-BE49-F238E27FC236}">
                <a16:creationId xmlns:a16="http://schemas.microsoft.com/office/drawing/2014/main" id="{7D0E3F35-59C0-4937-A4A4-A9D04E73EB86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rgbClr val="FF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Line 127">
            <a:extLst>
              <a:ext uri="{FF2B5EF4-FFF2-40B4-BE49-F238E27FC236}">
                <a16:creationId xmlns:a16="http://schemas.microsoft.com/office/drawing/2014/main" id="{34176EB2-BFF4-4372-B0EE-C067810442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6" y="3465513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28">
            <a:extLst>
              <a:ext uri="{FF2B5EF4-FFF2-40B4-BE49-F238E27FC236}">
                <a16:creationId xmlns:a16="http://schemas.microsoft.com/office/drawing/2014/main" id="{75814B98-AEFB-468B-82AE-BF6138082548}"/>
              </a:ext>
            </a:extLst>
          </p:cNvPr>
          <p:cNvSpPr>
            <a:spLocks/>
          </p:cNvSpPr>
          <p:nvPr/>
        </p:nvSpPr>
        <p:spPr bwMode="auto">
          <a:xfrm>
            <a:off x="2832101" y="3425825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29">
            <a:extLst>
              <a:ext uri="{FF2B5EF4-FFF2-40B4-BE49-F238E27FC236}">
                <a16:creationId xmlns:a16="http://schemas.microsoft.com/office/drawing/2014/main" id="{AE5C8D70-CF01-48F5-BCB8-88CA87BA049F}"/>
              </a:ext>
            </a:extLst>
          </p:cNvPr>
          <p:cNvSpPr>
            <a:spLocks noEditPoints="1"/>
          </p:cNvSpPr>
          <p:nvPr/>
        </p:nvSpPr>
        <p:spPr bwMode="auto">
          <a:xfrm>
            <a:off x="3565526" y="3452813"/>
            <a:ext cx="427038" cy="17463"/>
          </a:xfrm>
          <a:custGeom>
            <a:avLst/>
            <a:gdLst>
              <a:gd name="T0" fmla="*/ 5 w 469"/>
              <a:gd name="T1" fmla="*/ 8 h 18"/>
              <a:gd name="T2" fmla="*/ 80 w 469"/>
              <a:gd name="T3" fmla="*/ 6 h 18"/>
              <a:gd name="T4" fmla="*/ 85 w 469"/>
              <a:gd name="T5" fmla="*/ 12 h 18"/>
              <a:gd name="T6" fmla="*/ 80 w 469"/>
              <a:gd name="T7" fmla="*/ 17 h 18"/>
              <a:gd name="T8" fmla="*/ 6 w 469"/>
              <a:gd name="T9" fmla="*/ 18 h 18"/>
              <a:gd name="T10" fmla="*/ 0 w 469"/>
              <a:gd name="T11" fmla="*/ 13 h 18"/>
              <a:gd name="T12" fmla="*/ 5 w 469"/>
              <a:gd name="T13" fmla="*/ 8 h 18"/>
              <a:gd name="T14" fmla="*/ 133 w 469"/>
              <a:gd name="T15" fmla="*/ 5 h 18"/>
              <a:gd name="T16" fmla="*/ 208 w 469"/>
              <a:gd name="T17" fmla="*/ 4 h 18"/>
              <a:gd name="T18" fmla="*/ 213 w 469"/>
              <a:gd name="T19" fmla="*/ 9 h 18"/>
              <a:gd name="T20" fmla="*/ 208 w 469"/>
              <a:gd name="T21" fmla="*/ 15 h 18"/>
              <a:gd name="T22" fmla="*/ 134 w 469"/>
              <a:gd name="T23" fmla="*/ 16 h 18"/>
              <a:gd name="T24" fmla="*/ 128 w 469"/>
              <a:gd name="T25" fmla="*/ 11 h 18"/>
              <a:gd name="T26" fmla="*/ 133 w 469"/>
              <a:gd name="T27" fmla="*/ 5 h 18"/>
              <a:gd name="T28" fmla="*/ 261 w 469"/>
              <a:gd name="T29" fmla="*/ 3 h 18"/>
              <a:gd name="T30" fmla="*/ 336 w 469"/>
              <a:gd name="T31" fmla="*/ 2 h 18"/>
              <a:gd name="T32" fmla="*/ 341 w 469"/>
              <a:gd name="T33" fmla="*/ 7 h 18"/>
              <a:gd name="T34" fmla="*/ 336 w 469"/>
              <a:gd name="T35" fmla="*/ 13 h 18"/>
              <a:gd name="T36" fmla="*/ 262 w 469"/>
              <a:gd name="T37" fmla="*/ 14 h 18"/>
              <a:gd name="T38" fmla="*/ 256 w 469"/>
              <a:gd name="T39" fmla="*/ 9 h 18"/>
              <a:gd name="T40" fmla="*/ 261 w 469"/>
              <a:gd name="T41" fmla="*/ 3 h 18"/>
              <a:gd name="T42" fmla="*/ 389 w 469"/>
              <a:gd name="T43" fmla="*/ 1 h 18"/>
              <a:gd name="T44" fmla="*/ 464 w 469"/>
              <a:gd name="T45" fmla="*/ 0 h 18"/>
              <a:gd name="T46" fmla="*/ 469 w 469"/>
              <a:gd name="T47" fmla="*/ 5 h 18"/>
              <a:gd name="T48" fmla="*/ 464 w 469"/>
              <a:gd name="T49" fmla="*/ 11 h 18"/>
              <a:gd name="T50" fmla="*/ 390 w 469"/>
              <a:gd name="T51" fmla="*/ 12 h 18"/>
              <a:gd name="T52" fmla="*/ 384 w 469"/>
              <a:gd name="T53" fmla="*/ 7 h 18"/>
              <a:gd name="T54" fmla="*/ 389 w 469"/>
              <a:gd name="T55" fmla="*/ 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69" h="18">
                <a:moveTo>
                  <a:pt x="5" y="8"/>
                </a:moveTo>
                <a:lnTo>
                  <a:pt x="80" y="6"/>
                </a:lnTo>
                <a:cubicBezTo>
                  <a:pt x="83" y="6"/>
                  <a:pt x="85" y="9"/>
                  <a:pt x="85" y="12"/>
                </a:cubicBezTo>
                <a:cubicBezTo>
                  <a:pt x="86" y="15"/>
                  <a:pt x="83" y="17"/>
                  <a:pt x="80" y="17"/>
                </a:cubicBezTo>
                <a:lnTo>
                  <a:pt x="6" y="18"/>
                </a:lnTo>
                <a:cubicBezTo>
                  <a:pt x="3" y="18"/>
                  <a:pt x="0" y="16"/>
                  <a:pt x="0" y="13"/>
                </a:cubicBezTo>
                <a:cubicBezTo>
                  <a:pt x="0" y="10"/>
                  <a:pt x="2" y="8"/>
                  <a:pt x="5" y="8"/>
                </a:cubicBezTo>
                <a:close/>
                <a:moveTo>
                  <a:pt x="133" y="5"/>
                </a:moveTo>
                <a:lnTo>
                  <a:pt x="208" y="4"/>
                </a:lnTo>
                <a:cubicBezTo>
                  <a:pt x="211" y="4"/>
                  <a:pt x="213" y="7"/>
                  <a:pt x="213" y="9"/>
                </a:cubicBezTo>
                <a:cubicBezTo>
                  <a:pt x="214" y="12"/>
                  <a:pt x="211" y="15"/>
                  <a:pt x="208" y="15"/>
                </a:cubicBezTo>
                <a:lnTo>
                  <a:pt x="134" y="16"/>
                </a:lnTo>
                <a:cubicBezTo>
                  <a:pt x="131" y="16"/>
                  <a:pt x="128" y="14"/>
                  <a:pt x="128" y="11"/>
                </a:cubicBezTo>
                <a:cubicBezTo>
                  <a:pt x="128" y="8"/>
                  <a:pt x="130" y="6"/>
                  <a:pt x="133" y="5"/>
                </a:cubicBezTo>
                <a:close/>
                <a:moveTo>
                  <a:pt x="261" y="3"/>
                </a:moveTo>
                <a:lnTo>
                  <a:pt x="336" y="2"/>
                </a:lnTo>
                <a:cubicBezTo>
                  <a:pt x="339" y="2"/>
                  <a:pt x="341" y="4"/>
                  <a:pt x="341" y="7"/>
                </a:cubicBezTo>
                <a:cubicBezTo>
                  <a:pt x="342" y="10"/>
                  <a:pt x="339" y="13"/>
                  <a:pt x="336" y="13"/>
                </a:cubicBezTo>
                <a:lnTo>
                  <a:pt x="262" y="14"/>
                </a:lnTo>
                <a:cubicBezTo>
                  <a:pt x="259" y="14"/>
                  <a:pt x="256" y="12"/>
                  <a:pt x="256" y="9"/>
                </a:cubicBezTo>
                <a:cubicBezTo>
                  <a:pt x="256" y="6"/>
                  <a:pt x="258" y="3"/>
                  <a:pt x="261" y="3"/>
                </a:cubicBezTo>
                <a:close/>
                <a:moveTo>
                  <a:pt x="389" y="1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90" y="12"/>
                </a:lnTo>
                <a:cubicBezTo>
                  <a:pt x="387" y="12"/>
                  <a:pt x="384" y="10"/>
                  <a:pt x="384" y="7"/>
                </a:cubicBezTo>
                <a:cubicBezTo>
                  <a:pt x="384" y="4"/>
                  <a:pt x="386" y="1"/>
                  <a:pt x="389" y="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0">
            <a:extLst>
              <a:ext uri="{FF2B5EF4-FFF2-40B4-BE49-F238E27FC236}">
                <a16:creationId xmlns:a16="http://schemas.microsoft.com/office/drawing/2014/main" id="{D486ABF2-B933-4B34-AADF-D68E9741423C}"/>
              </a:ext>
            </a:extLst>
          </p:cNvPr>
          <p:cNvSpPr>
            <a:spLocks/>
          </p:cNvSpPr>
          <p:nvPr/>
        </p:nvSpPr>
        <p:spPr bwMode="auto">
          <a:xfrm>
            <a:off x="4000501" y="3419475"/>
            <a:ext cx="77788" cy="76200"/>
          </a:xfrm>
          <a:custGeom>
            <a:avLst/>
            <a:gdLst>
              <a:gd name="T0" fmla="*/ 0 w 49"/>
              <a:gd name="T1" fmla="*/ 0 h 48"/>
              <a:gd name="T2" fmla="*/ 49 w 49"/>
              <a:gd name="T3" fmla="*/ 23 h 48"/>
              <a:gd name="T4" fmla="*/ 2 w 49"/>
              <a:gd name="T5" fmla="*/ 48 h 48"/>
              <a:gd name="T6" fmla="*/ 0 w 49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" h="48">
                <a:moveTo>
                  <a:pt x="0" y="0"/>
                </a:moveTo>
                <a:lnTo>
                  <a:pt x="49" y="23"/>
                </a:lnTo>
                <a:lnTo>
                  <a:pt x="2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1">
            <a:extLst>
              <a:ext uri="{FF2B5EF4-FFF2-40B4-BE49-F238E27FC236}">
                <a16:creationId xmlns:a16="http://schemas.microsoft.com/office/drawing/2014/main" id="{011D4FE0-59F1-42E5-8CE6-9C9D08B1F6B1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014663"/>
            <a:ext cx="930275" cy="393700"/>
          </a:xfrm>
          <a:custGeom>
            <a:avLst/>
            <a:gdLst>
              <a:gd name="T0" fmla="*/ 4 w 1021"/>
              <a:gd name="T1" fmla="*/ 420 h 431"/>
              <a:gd name="T2" fmla="*/ 72 w 1021"/>
              <a:gd name="T3" fmla="*/ 392 h 431"/>
              <a:gd name="T4" fmla="*/ 79 w 1021"/>
              <a:gd name="T5" fmla="*/ 395 h 431"/>
              <a:gd name="T6" fmla="*/ 77 w 1021"/>
              <a:gd name="T7" fmla="*/ 402 h 431"/>
              <a:gd name="T8" fmla="*/ 8 w 1021"/>
              <a:gd name="T9" fmla="*/ 430 h 431"/>
              <a:gd name="T10" fmla="*/ 1 w 1021"/>
              <a:gd name="T11" fmla="*/ 427 h 431"/>
              <a:gd name="T12" fmla="*/ 4 w 1021"/>
              <a:gd name="T13" fmla="*/ 420 h 431"/>
              <a:gd name="T14" fmla="*/ 122 w 1021"/>
              <a:gd name="T15" fmla="*/ 371 h 431"/>
              <a:gd name="T16" fmla="*/ 191 w 1021"/>
              <a:gd name="T17" fmla="*/ 343 h 431"/>
              <a:gd name="T18" fmla="*/ 198 w 1021"/>
              <a:gd name="T19" fmla="*/ 345 h 431"/>
              <a:gd name="T20" fmla="*/ 195 w 1021"/>
              <a:gd name="T21" fmla="*/ 352 h 431"/>
              <a:gd name="T22" fmla="*/ 126 w 1021"/>
              <a:gd name="T23" fmla="*/ 381 h 431"/>
              <a:gd name="T24" fmla="*/ 119 w 1021"/>
              <a:gd name="T25" fmla="*/ 378 h 431"/>
              <a:gd name="T26" fmla="*/ 122 w 1021"/>
              <a:gd name="T27" fmla="*/ 371 h 431"/>
              <a:gd name="T28" fmla="*/ 240 w 1021"/>
              <a:gd name="T29" fmla="*/ 322 h 431"/>
              <a:gd name="T30" fmla="*/ 309 w 1021"/>
              <a:gd name="T31" fmla="*/ 293 h 431"/>
              <a:gd name="T32" fmla="*/ 316 w 1021"/>
              <a:gd name="T33" fmla="*/ 296 h 431"/>
              <a:gd name="T34" fmla="*/ 313 w 1021"/>
              <a:gd name="T35" fmla="*/ 303 h 431"/>
              <a:gd name="T36" fmla="*/ 244 w 1021"/>
              <a:gd name="T37" fmla="*/ 332 h 431"/>
              <a:gd name="T38" fmla="*/ 237 w 1021"/>
              <a:gd name="T39" fmla="*/ 329 h 431"/>
              <a:gd name="T40" fmla="*/ 240 w 1021"/>
              <a:gd name="T41" fmla="*/ 322 h 431"/>
              <a:gd name="T42" fmla="*/ 358 w 1021"/>
              <a:gd name="T43" fmla="*/ 273 h 431"/>
              <a:gd name="T44" fmla="*/ 427 w 1021"/>
              <a:gd name="T45" fmla="*/ 244 h 431"/>
              <a:gd name="T46" fmla="*/ 434 w 1021"/>
              <a:gd name="T47" fmla="*/ 247 h 431"/>
              <a:gd name="T48" fmla="*/ 431 w 1021"/>
              <a:gd name="T49" fmla="*/ 254 h 431"/>
              <a:gd name="T50" fmla="*/ 362 w 1021"/>
              <a:gd name="T51" fmla="*/ 283 h 431"/>
              <a:gd name="T52" fmla="*/ 355 w 1021"/>
              <a:gd name="T53" fmla="*/ 280 h 431"/>
              <a:gd name="T54" fmla="*/ 358 w 1021"/>
              <a:gd name="T55" fmla="*/ 273 h 431"/>
              <a:gd name="T56" fmla="*/ 476 w 1021"/>
              <a:gd name="T57" fmla="*/ 224 h 431"/>
              <a:gd name="T58" fmla="*/ 545 w 1021"/>
              <a:gd name="T59" fmla="*/ 195 h 431"/>
              <a:gd name="T60" fmla="*/ 552 w 1021"/>
              <a:gd name="T61" fmla="*/ 198 h 431"/>
              <a:gd name="T62" fmla="*/ 549 w 1021"/>
              <a:gd name="T63" fmla="*/ 205 h 431"/>
              <a:gd name="T64" fmla="*/ 480 w 1021"/>
              <a:gd name="T65" fmla="*/ 234 h 431"/>
              <a:gd name="T66" fmla="*/ 473 w 1021"/>
              <a:gd name="T67" fmla="*/ 231 h 431"/>
              <a:gd name="T68" fmla="*/ 476 w 1021"/>
              <a:gd name="T69" fmla="*/ 224 h 431"/>
              <a:gd name="T70" fmla="*/ 594 w 1021"/>
              <a:gd name="T71" fmla="*/ 175 h 431"/>
              <a:gd name="T72" fmla="*/ 663 w 1021"/>
              <a:gd name="T73" fmla="*/ 146 h 431"/>
              <a:gd name="T74" fmla="*/ 670 w 1021"/>
              <a:gd name="T75" fmla="*/ 149 h 431"/>
              <a:gd name="T76" fmla="*/ 668 w 1021"/>
              <a:gd name="T77" fmla="*/ 156 h 431"/>
              <a:gd name="T78" fmla="*/ 599 w 1021"/>
              <a:gd name="T79" fmla="*/ 184 h 431"/>
              <a:gd name="T80" fmla="*/ 592 w 1021"/>
              <a:gd name="T81" fmla="*/ 182 h 431"/>
              <a:gd name="T82" fmla="*/ 594 w 1021"/>
              <a:gd name="T83" fmla="*/ 175 h 431"/>
              <a:gd name="T84" fmla="*/ 713 w 1021"/>
              <a:gd name="T85" fmla="*/ 125 h 431"/>
              <a:gd name="T86" fmla="*/ 782 w 1021"/>
              <a:gd name="T87" fmla="*/ 97 h 431"/>
              <a:gd name="T88" fmla="*/ 789 w 1021"/>
              <a:gd name="T89" fmla="*/ 100 h 431"/>
              <a:gd name="T90" fmla="*/ 786 w 1021"/>
              <a:gd name="T91" fmla="*/ 107 h 431"/>
              <a:gd name="T92" fmla="*/ 717 w 1021"/>
              <a:gd name="T93" fmla="*/ 135 h 431"/>
              <a:gd name="T94" fmla="*/ 710 w 1021"/>
              <a:gd name="T95" fmla="*/ 132 h 431"/>
              <a:gd name="T96" fmla="*/ 713 w 1021"/>
              <a:gd name="T97" fmla="*/ 125 h 431"/>
              <a:gd name="T98" fmla="*/ 831 w 1021"/>
              <a:gd name="T99" fmla="*/ 76 h 431"/>
              <a:gd name="T100" fmla="*/ 900 w 1021"/>
              <a:gd name="T101" fmla="*/ 48 h 431"/>
              <a:gd name="T102" fmla="*/ 907 w 1021"/>
              <a:gd name="T103" fmla="*/ 50 h 431"/>
              <a:gd name="T104" fmla="*/ 904 w 1021"/>
              <a:gd name="T105" fmla="*/ 57 h 431"/>
              <a:gd name="T106" fmla="*/ 835 w 1021"/>
              <a:gd name="T107" fmla="*/ 86 h 431"/>
              <a:gd name="T108" fmla="*/ 828 w 1021"/>
              <a:gd name="T109" fmla="*/ 83 h 431"/>
              <a:gd name="T110" fmla="*/ 831 w 1021"/>
              <a:gd name="T111" fmla="*/ 76 h 431"/>
              <a:gd name="T112" fmla="*/ 949 w 1021"/>
              <a:gd name="T113" fmla="*/ 27 h 431"/>
              <a:gd name="T114" fmla="*/ 1012 w 1021"/>
              <a:gd name="T115" fmla="*/ 1 h 431"/>
              <a:gd name="T116" fmla="*/ 1019 w 1021"/>
              <a:gd name="T117" fmla="*/ 4 h 431"/>
              <a:gd name="T118" fmla="*/ 1017 w 1021"/>
              <a:gd name="T119" fmla="*/ 11 h 431"/>
              <a:gd name="T120" fmla="*/ 953 w 1021"/>
              <a:gd name="T121" fmla="*/ 37 h 431"/>
              <a:gd name="T122" fmla="*/ 946 w 1021"/>
              <a:gd name="T123" fmla="*/ 34 h 431"/>
              <a:gd name="T124" fmla="*/ 949 w 1021"/>
              <a:gd name="T125" fmla="*/ 2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1" h="431">
                <a:moveTo>
                  <a:pt x="4" y="420"/>
                </a:moveTo>
                <a:lnTo>
                  <a:pt x="72" y="392"/>
                </a:lnTo>
                <a:cubicBezTo>
                  <a:pt x="75" y="391"/>
                  <a:pt x="78" y="392"/>
                  <a:pt x="79" y="395"/>
                </a:cubicBezTo>
                <a:cubicBezTo>
                  <a:pt x="81" y="397"/>
                  <a:pt x="79" y="400"/>
                  <a:pt x="77" y="402"/>
                </a:cubicBezTo>
                <a:lnTo>
                  <a:pt x="8" y="430"/>
                </a:lnTo>
                <a:cubicBezTo>
                  <a:pt x="5" y="431"/>
                  <a:pt x="2" y="430"/>
                  <a:pt x="1" y="427"/>
                </a:cubicBezTo>
                <a:cubicBezTo>
                  <a:pt x="0" y="425"/>
                  <a:pt x="1" y="422"/>
                  <a:pt x="4" y="420"/>
                </a:cubicBezTo>
                <a:close/>
                <a:moveTo>
                  <a:pt x="122" y="371"/>
                </a:moveTo>
                <a:lnTo>
                  <a:pt x="191" y="343"/>
                </a:lnTo>
                <a:cubicBezTo>
                  <a:pt x="193" y="341"/>
                  <a:pt x="197" y="343"/>
                  <a:pt x="198" y="345"/>
                </a:cubicBezTo>
                <a:cubicBezTo>
                  <a:pt x="199" y="348"/>
                  <a:pt x="197" y="351"/>
                  <a:pt x="195" y="352"/>
                </a:cubicBezTo>
                <a:lnTo>
                  <a:pt x="126" y="381"/>
                </a:lnTo>
                <a:cubicBezTo>
                  <a:pt x="123" y="382"/>
                  <a:pt x="120" y="381"/>
                  <a:pt x="119" y="378"/>
                </a:cubicBezTo>
                <a:cubicBezTo>
                  <a:pt x="118" y="375"/>
                  <a:pt x="119" y="372"/>
                  <a:pt x="122" y="371"/>
                </a:cubicBezTo>
                <a:close/>
                <a:moveTo>
                  <a:pt x="240" y="322"/>
                </a:moveTo>
                <a:lnTo>
                  <a:pt x="309" y="293"/>
                </a:lnTo>
                <a:cubicBezTo>
                  <a:pt x="312" y="292"/>
                  <a:pt x="315" y="294"/>
                  <a:pt x="316" y="296"/>
                </a:cubicBezTo>
                <a:cubicBezTo>
                  <a:pt x="317" y="299"/>
                  <a:pt x="316" y="302"/>
                  <a:pt x="313" y="303"/>
                </a:cubicBezTo>
                <a:lnTo>
                  <a:pt x="244" y="332"/>
                </a:lnTo>
                <a:cubicBezTo>
                  <a:pt x="241" y="333"/>
                  <a:pt x="238" y="332"/>
                  <a:pt x="237" y="329"/>
                </a:cubicBezTo>
                <a:cubicBezTo>
                  <a:pt x="236" y="326"/>
                  <a:pt x="237" y="323"/>
                  <a:pt x="240" y="322"/>
                </a:cubicBezTo>
                <a:close/>
                <a:moveTo>
                  <a:pt x="358" y="273"/>
                </a:moveTo>
                <a:lnTo>
                  <a:pt x="427" y="244"/>
                </a:lnTo>
                <a:cubicBezTo>
                  <a:pt x="430" y="243"/>
                  <a:pt x="433" y="244"/>
                  <a:pt x="434" y="247"/>
                </a:cubicBezTo>
                <a:cubicBezTo>
                  <a:pt x="435" y="250"/>
                  <a:pt x="434" y="253"/>
                  <a:pt x="431" y="254"/>
                </a:cubicBezTo>
                <a:lnTo>
                  <a:pt x="362" y="283"/>
                </a:lnTo>
                <a:cubicBezTo>
                  <a:pt x="359" y="284"/>
                  <a:pt x="356" y="283"/>
                  <a:pt x="355" y="280"/>
                </a:cubicBezTo>
                <a:cubicBezTo>
                  <a:pt x="354" y="277"/>
                  <a:pt x="355" y="274"/>
                  <a:pt x="358" y="273"/>
                </a:cubicBezTo>
                <a:close/>
                <a:moveTo>
                  <a:pt x="476" y="224"/>
                </a:moveTo>
                <a:lnTo>
                  <a:pt x="545" y="195"/>
                </a:lnTo>
                <a:cubicBezTo>
                  <a:pt x="548" y="194"/>
                  <a:pt x="551" y="195"/>
                  <a:pt x="552" y="198"/>
                </a:cubicBezTo>
                <a:cubicBezTo>
                  <a:pt x="553" y="201"/>
                  <a:pt x="552" y="204"/>
                  <a:pt x="549" y="205"/>
                </a:cubicBezTo>
                <a:lnTo>
                  <a:pt x="480" y="234"/>
                </a:lnTo>
                <a:cubicBezTo>
                  <a:pt x="478" y="235"/>
                  <a:pt x="475" y="233"/>
                  <a:pt x="473" y="231"/>
                </a:cubicBezTo>
                <a:cubicBezTo>
                  <a:pt x="472" y="228"/>
                  <a:pt x="474" y="225"/>
                  <a:pt x="476" y="224"/>
                </a:cubicBezTo>
                <a:close/>
                <a:moveTo>
                  <a:pt x="594" y="175"/>
                </a:moveTo>
                <a:lnTo>
                  <a:pt x="663" y="146"/>
                </a:lnTo>
                <a:cubicBezTo>
                  <a:pt x="666" y="145"/>
                  <a:pt x="669" y="146"/>
                  <a:pt x="670" y="149"/>
                </a:cubicBezTo>
                <a:cubicBezTo>
                  <a:pt x="672" y="152"/>
                  <a:pt x="670" y="155"/>
                  <a:pt x="668" y="156"/>
                </a:cubicBezTo>
                <a:lnTo>
                  <a:pt x="599" y="184"/>
                </a:lnTo>
                <a:cubicBezTo>
                  <a:pt x="596" y="186"/>
                  <a:pt x="593" y="184"/>
                  <a:pt x="592" y="182"/>
                </a:cubicBezTo>
                <a:cubicBezTo>
                  <a:pt x="590" y="179"/>
                  <a:pt x="592" y="176"/>
                  <a:pt x="594" y="175"/>
                </a:cubicBezTo>
                <a:close/>
                <a:moveTo>
                  <a:pt x="713" y="125"/>
                </a:moveTo>
                <a:lnTo>
                  <a:pt x="782" y="97"/>
                </a:lnTo>
                <a:cubicBezTo>
                  <a:pt x="784" y="96"/>
                  <a:pt x="787" y="97"/>
                  <a:pt x="789" y="100"/>
                </a:cubicBezTo>
                <a:cubicBezTo>
                  <a:pt x="790" y="102"/>
                  <a:pt x="788" y="105"/>
                  <a:pt x="786" y="107"/>
                </a:cubicBezTo>
                <a:lnTo>
                  <a:pt x="717" y="135"/>
                </a:lnTo>
                <a:cubicBezTo>
                  <a:pt x="714" y="136"/>
                  <a:pt x="711" y="135"/>
                  <a:pt x="710" y="132"/>
                </a:cubicBezTo>
                <a:cubicBezTo>
                  <a:pt x="709" y="130"/>
                  <a:pt x="710" y="127"/>
                  <a:pt x="713" y="125"/>
                </a:cubicBezTo>
                <a:close/>
                <a:moveTo>
                  <a:pt x="831" y="76"/>
                </a:moveTo>
                <a:lnTo>
                  <a:pt x="900" y="48"/>
                </a:lnTo>
                <a:cubicBezTo>
                  <a:pt x="902" y="46"/>
                  <a:pt x="906" y="48"/>
                  <a:pt x="907" y="50"/>
                </a:cubicBezTo>
                <a:cubicBezTo>
                  <a:pt x="908" y="53"/>
                  <a:pt x="907" y="56"/>
                  <a:pt x="904" y="57"/>
                </a:cubicBezTo>
                <a:lnTo>
                  <a:pt x="835" y="86"/>
                </a:lnTo>
                <a:cubicBezTo>
                  <a:pt x="832" y="87"/>
                  <a:pt x="829" y="86"/>
                  <a:pt x="828" y="83"/>
                </a:cubicBezTo>
                <a:cubicBezTo>
                  <a:pt x="827" y="81"/>
                  <a:pt x="828" y="77"/>
                  <a:pt x="831" y="76"/>
                </a:cubicBezTo>
                <a:close/>
                <a:moveTo>
                  <a:pt x="949" y="27"/>
                </a:moveTo>
                <a:lnTo>
                  <a:pt x="1012" y="1"/>
                </a:lnTo>
                <a:cubicBezTo>
                  <a:pt x="1015" y="0"/>
                  <a:pt x="1018" y="1"/>
                  <a:pt x="1019" y="4"/>
                </a:cubicBezTo>
                <a:cubicBezTo>
                  <a:pt x="1021" y="6"/>
                  <a:pt x="1019" y="9"/>
                  <a:pt x="1017" y="11"/>
                </a:cubicBezTo>
                <a:lnTo>
                  <a:pt x="953" y="37"/>
                </a:lnTo>
                <a:cubicBezTo>
                  <a:pt x="950" y="38"/>
                  <a:pt x="947" y="37"/>
                  <a:pt x="946" y="34"/>
                </a:cubicBezTo>
                <a:cubicBezTo>
                  <a:pt x="945" y="31"/>
                  <a:pt x="946" y="28"/>
                  <a:pt x="949" y="2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2">
            <a:extLst>
              <a:ext uri="{FF2B5EF4-FFF2-40B4-BE49-F238E27FC236}">
                <a16:creationId xmlns:a16="http://schemas.microsoft.com/office/drawing/2014/main" id="{DA20BFBA-942C-42BC-A193-3B47DB432C60}"/>
              </a:ext>
            </a:extLst>
          </p:cNvPr>
          <p:cNvSpPr>
            <a:spLocks/>
          </p:cNvSpPr>
          <p:nvPr/>
        </p:nvSpPr>
        <p:spPr bwMode="auto">
          <a:xfrm>
            <a:off x="6229351" y="2987675"/>
            <a:ext cx="84138" cy="69850"/>
          </a:xfrm>
          <a:custGeom>
            <a:avLst/>
            <a:gdLst>
              <a:gd name="T0" fmla="*/ 0 w 53"/>
              <a:gd name="T1" fmla="*/ 0 h 44"/>
              <a:gd name="T2" fmla="*/ 53 w 53"/>
              <a:gd name="T3" fmla="*/ 4 h 44"/>
              <a:gd name="T4" fmla="*/ 18 w 53"/>
              <a:gd name="T5" fmla="*/ 44 h 44"/>
              <a:gd name="T6" fmla="*/ 0 w 53"/>
              <a:gd name="T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" h="44">
                <a:moveTo>
                  <a:pt x="0" y="0"/>
                </a:moveTo>
                <a:lnTo>
                  <a:pt x="53" y="4"/>
                </a:lnTo>
                <a:lnTo>
                  <a:pt x="18" y="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3">
            <a:extLst>
              <a:ext uri="{FF2B5EF4-FFF2-40B4-BE49-F238E27FC236}">
                <a16:creationId xmlns:a16="http://schemas.microsoft.com/office/drawing/2014/main" id="{D36EB0EF-3C54-4FE4-9B49-A45605F1A8D2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654425"/>
            <a:ext cx="927100" cy="261938"/>
          </a:xfrm>
          <a:custGeom>
            <a:avLst/>
            <a:gdLst>
              <a:gd name="T0" fmla="*/ 7 w 1017"/>
              <a:gd name="T1" fmla="*/ 1 h 285"/>
              <a:gd name="T2" fmla="*/ 79 w 1017"/>
              <a:gd name="T3" fmla="*/ 21 h 285"/>
              <a:gd name="T4" fmla="*/ 83 w 1017"/>
              <a:gd name="T5" fmla="*/ 27 h 285"/>
              <a:gd name="T6" fmla="*/ 76 w 1017"/>
              <a:gd name="T7" fmla="*/ 31 h 285"/>
              <a:gd name="T8" fmla="*/ 4 w 1017"/>
              <a:gd name="T9" fmla="*/ 12 h 285"/>
              <a:gd name="T10" fmla="*/ 0 w 1017"/>
              <a:gd name="T11" fmla="*/ 5 h 285"/>
              <a:gd name="T12" fmla="*/ 7 w 1017"/>
              <a:gd name="T13" fmla="*/ 1 h 285"/>
              <a:gd name="T14" fmla="*/ 131 w 1017"/>
              <a:gd name="T15" fmla="*/ 35 h 285"/>
              <a:gd name="T16" fmla="*/ 203 w 1017"/>
              <a:gd name="T17" fmla="*/ 54 h 285"/>
              <a:gd name="T18" fmla="*/ 206 w 1017"/>
              <a:gd name="T19" fmla="*/ 61 h 285"/>
              <a:gd name="T20" fmla="*/ 200 w 1017"/>
              <a:gd name="T21" fmla="*/ 65 h 285"/>
              <a:gd name="T22" fmla="*/ 128 w 1017"/>
              <a:gd name="T23" fmla="*/ 45 h 285"/>
              <a:gd name="T24" fmla="*/ 124 w 1017"/>
              <a:gd name="T25" fmla="*/ 39 h 285"/>
              <a:gd name="T26" fmla="*/ 131 w 1017"/>
              <a:gd name="T27" fmla="*/ 35 h 285"/>
              <a:gd name="T28" fmla="*/ 254 w 1017"/>
              <a:gd name="T29" fmla="*/ 68 h 285"/>
              <a:gd name="T30" fmla="*/ 326 w 1017"/>
              <a:gd name="T31" fmla="*/ 88 h 285"/>
              <a:gd name="T32" fmla="*/ 330 w 1017"/>
              <a:gd name="T33" fmla="*/ 94 h 285"/>
              <a:gd name="T34" fmla="*/ 323 w 1017"/>
              <a:gd name="T35" fmla="*/ 98 h 285"/>
              <a:gd name="T36" fmla="*/ 251 w 1017"/>
              <a:gd name="T37" fmla="*/ 79 h 285"/>
              <a:gd name="T38" fmla="*/ 248 w 1017"/>
              <a:gd name="T39" fmla="*/ 72 h 285"/>
              <a:gd name="T40" fmla="*/ 254 w 1017"/>
              <a:gd name="T41" fmla="*/ 68 h 285"/>
              <a:gd name="T42" fmla="*/ 378 w 1017"/>
              <a:gd name="T43" fmla="*/ 102 h 285"/>
              <a:gd name="T44" fmla="*/ 450 w 1017"/>
              <a:gd name="T45" fmla="*/ 121 h 285"/>
              <a:gd name="T46" fmla="*/ 453 w 1017"/>
              <a:gd name="T47" fmla="*/ 128 h 285"/>
              <a:gd name="T48" fmla="*/ 447 w 1017"/>
              <a:gd name="T49" fmla="*/ 132 h 285"/>
              <a:gd name="T50" fmla="*/ 375 w 1017"/>
              <a:gd name="T51" fmla="*/ 112 h 285"/>
              <a:gd name="T52" fmla="*/ 371 w 1017"/>
              <a:gd name="T53" fmla="*/ 106 h 285"/>
              <a:gd name="T54" fmla="*/ 378 w 1017"/>
              <a:gd name="T55" fmla="*/ 102 h 285"/>
              <a:gd name="T56" fmla="*/ 501 w 1017"/>
              <a:gd name="T57" fmla="*/ 135 h 285"/>
              <a:gd name="T58" fmla="*/ 573 w 1017"/>
              <a:gd name="T59" fmla="*/ 155 h 285"/>
              <a:gd name="T60" fmla="*/ 577 w 1017"/>
              <a:gd name="T61" fmla="*/ 161 h 285"/>
              <a:gd name="T62" fmla="*/ 570 w 1017"/>
              <a:gd name="T63" fmla="*/ 165 h 285"/>
              <a:gd name="T64" fmla="*/ 498 w 1017"/>
              <a:gd name="T65" fmla="*/ 146 h 285"/>
              <a:gd name="T66" fmla="*/ 495 w 1017"/>
              <a:gd name="T67" fmla="*/ 139 h 285"/>
              <a:gd name="T68" fmla="*/ 501 w 1017"/>
              <a:gd name="T69" fmla="*/ 135 h 285"/>
              <a:gd name="T70" fmla="*/ 625 w 1017"/>
              <a:gd name="T71" fmla="*/ 169 h 285"/>
              <a:gd name="T72" fmla="*/ 697 w 1017"/>
              <a:gd name="T73" fmla="*/ 188 h 285"/>
              <a:gd name="T74" fmla="*/ 700 w 1017"/>
              <a:gd name="T75" fmla="*/ 195 h 285"/>
              <a:gd name="T76" fmla="*/ 694 w 1017"/>
              <a:gd name="T77" fmla="*/ 199 h 285"/>
              <a:gd name="T78" fmla="*/ 622 w 1017"/>
              <a:gd name="T79" fmla="*/ 179 h 285"/>
              <a:gd name="T80" fmla="*/ 618 w 1017"/>
              <a:gd name="T81" fmla="*/ 173 h 285"/>
              <a:gd name="T82" fmla="*/ 625 w 1017"/>
              <a:gd name="T83" fmla="*/ 169 h 285"/>
              <a:gd name="T84" fmla="*/ 748 w 1017"/>
              <a:gd name="T85" fmla="*/ 202 h 285"/>
              <a:gd name="T86" fmla="*/ 820 w 1017"/>
              <a:gd name="T87" fmla="*/ 222 h 285"/>
              <a:gd name="T88" fmla="*/ 824 w 1017"/>
              <a:gd name="T89" fmla="*/ 229 h 285"/>
              <a:gd name="T90" fmla="*/ 817 w 1017"/>
              <a:gd name="T91" fmla="*/ 232 h 285"/>
              <a:gd name="T92" fmla="*/ 745 w 1017"/>
              <a:gd name="T93" fmla="*/ 213 h 285"/>
              <a:gd name="T94" fmla="*/ 742 w 1017"/>
              <a:gd name="T95" fmla="*/ 206 h 285"/>
              <a:gd name="T96" fmla="*/ 748 w 1017"/>
              <a:gd name="T97" fmla="*/ 202 h 285"/>
              <a:gd name="T98" fmla="*/ 872 w 1017"/>
              <a:gd name="T99" fmla="*/ 236 h 285"/>
              <a:gd name="T100" fmla="*/ 944 w 1017"/>
              <a:gd name="T101" fmla="*/ 256 h 285"/>
              <a:gd name="T102" fmla="*/ 948 w 1017"/>
              <a:gd name="T103" fmla="*/ 262 h 285"/>
              <a:gd name="T104" fmla="*/ 941 w 1017"/>
              <a:gd name="T105" fmla="*/ 266 h 285"/>
              <a:gd name="T106" fmla="*/ 869 w 1017"/>
              <a:gd name="T107" fmla="*/ 246 h 285"/>
              <a:gd name="T108" fmla="*/ 865 w 1017"/>
              <a:gd name="T109" fmla="*/ 240 h 285"/>
              <a:gd name="T110" fmla="*/ 872 w 1017"/>
              <a:gd name="T111" fmla="*/ 236 h 285"/>
              <a:gd name="T112" fmla="*/ 995 w 1017"/>
              <a:gd name="T113" fmla="*/ 270 h 285"/>
              <a:gd name="T114" fmla="*/ 1013 w 1017"/>
              <a:gd name="T115" fmla="*/ 274 h 285"/>
              <a:gd name="T116" fmla="*/ 1017 w 1017"/>
              <a:gd name="T117" fmla="*/ 281 h 285"/>
              <a:gd name="T118" fmla="*/ 1010 w 1017"/>
              <a:gd name="T119" fmla="*/ 285 h 285"/>
              <a:gd name="T120" fmla="*/ 992 w 1017"/>
              <a:gd name="T121" fmla="*/ 280 h 285"/>
              <a:gd name="T122" fmla="*/ 989 w 1017"/>
              <a:gd name="T123" fmla="*/ 273 h 285"/>
              <a:gd name="T124" fmla="*/ 995 w 1017"/>
              <a:gd name="T125" fmla="*/ 27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7" h="285">
                <a:moveTo>
                  <a:pt x="7" y="1"/>
                </a:moveTo>
                <a:lnTo>
                  <a:pt x="79" y="21"/>
                </a:lnTo>
                <a:cubicBezTo>
                  <a:pt x="82" y="22"/>
                  <a:pt x="84" y="24"/>
                  <a:pt x="83" y="27"/>
                </a:cubicBezTo>
                <a:cubicBezTo>
                  <a:pt x="82" y="30"/>
                  <a:pt x="79" y="32"/>
                  <a:pt x="76" y="31"/>
                </a:cubicBezTo>
                <a:lnTo>
                  <a:pt x="4" y="12"/>
                </a:lnTo>
                <a:cubicBezTo>
                  <a:pt x="1" y="11"/>
                  <a:pt x="0" y="8"/>
                  <a:pt x="0" y="5"/>
                </a:cubicBezTo>
                <a:cubicBezTo>
                  <a:pt x="1" y="2"/>
                  <a:pt x="4" y="0"/>
                  <a:pt x="7" y="1"/>
                </a:cubicBezTo>
                <a:close/>
                <a:moveTo>
                  <a:pt x="131" y="35"/>
                </a:moveTo>
                <a:lnTo>
                  <a:pt x="203" y="54"/>
                </a:lnTo>
                <a:cubicBezTo>
                  <a:pt x="205" y="55"/>
                  <a:pt x="207" y="58"/>
                  <a:pt x="206" y="61"/>
                </a:cubicBezTo>
                <a:cubicBezTo>
                  <a:pt x="206" y="64"/>
                  <a:pt x="203" y="65"/>
                  <a:pt x="200" y="65"/>
                </a:cubicBezTo>
                <a:lnTo>
                  <a:pt x="128" y="45"/>
                </a:lnTo>
                <a:cubicBezTo>
                  <a:pt x="125" y="44"/>
                  <a:pt x="123" y="41"/>
                  <a:pt x="124" y="39"/>
                </a:cubicBezTo>
                <a:cubicBezTo>
                  <a:pt x="125" y="36"/>
                  <a:pt x="128" y="34"/>
                  <a:pt x="131" y="35"/>
                </a:cubicBezTo>
                <a:close/>
                <a:moveTo>
                  <a:pt x="254" y="68"/>
                </a:moveTo>
                <a:lnTo>
                  <a:pt x="326" y="88"/>
                </a:lnTo>
                <a:cubicBezTo>
                  <a:pt x="329" y="89"/>
                  <a:pt x="331" y="92"/>
                  <a:pt x="330" y="94"/>
                </a:cubicBezTo>
                <a:cubicBezTo>
                  <a:pt x="329" y="97"/>
                  <a:pt x="326" y="99"/>
                  <a:pt x="323" y="98"/>
                </a:cubicBezTo>
                <a:lnTo>
                  <a:pt x="251" y="79"/>
                </a:lnTo>
                <a:cubicBezTo>
                  <a:pt x="248" y="78"/>
                  <a:pt x="247" y="75"/>
                  <a:pt x="248" y="72"/>
                </a:cubicBezTo>
                <a:cubicBezTo>
                  <a:pt x="248" y="69"/>
                  <a:pt x="251" y="68"/>
                  <a:pt x="254" y="68"/>
                </a:cubicBezTo>
                <a:close/>
                <a:moveTo>
                  <a:pt x="378" y="102"/>
                </a:moveTo>
                <a:lnTo>
                  <a:pt x="450" y="121"/>
                </a:lnTo>
                <a:cubicBezTo>
                  <a:pt x="452" y="122"/>
                  <a:pt x="454" y="125"/>
                  <a:pt x="453" y="128"/>
                </a:cubicBezTo>
                <a:cubicBezTo>
                  <a:pt x="453" y="131"/>
                  <a:pt x="450" y="132"/>
                  <a:pt x="447" y="132"/>
                </a:cubicBezTo>
                <a:lnTo>
                  <a:pt x="375" y="112"/>
                </a:lnTo>
                <a:cubicBezTo>
                  <a:pt x="372" y="111"/>
                  <a:pt x="370" y="108"/>
                  <a:pt x="371" y="106"/>
                </a:cubicBezTo>
                <a:cubicBezTo>
                  <a:pt x="372" y="103"/>
                  <a:pt x="375" y="101"/>
                  <a:pt x="378" y="102"/>
                </a:cubicBezTo>
                <a:close/>
                <a:moveTo>
                  <a:pt x="501" y="135"/>
                </a:moveTo>
                <a:lnTo>
                  <a:pt x="573" y="155"/>
                </a:lnTo>
                <a:cubicBezTo>
                  <a:pt x="576" y="156"/>
                  <a:pt x="578" y="159"/>
                  <a:pt x="577" y="161"/>
                </a:cubicBezTo>
                <a:cubicBezTo>
                  <a:pt x="576" y="164"/>
                  <a:pt x="573" y="166"/>
                  <a:pt x="570" y="165"/>
                </a:cubicBezTo>
                <a:lnTo>
                  <a:pt x="498" y="146"/>
                </a:lnTo>
                <a:cubicBezTo>
                  <a:pt x="495" y="145"/>
                  <a:pt x="494" y="142"/>
                  <a:pt x="495" y="139"/>
                </a:cubicBezTo>
                <a:cubicBezTo>
                  <a:pt x="495" y="136"/>
                  <a:pt x="498" y="135"/>
                  <a:pt x="501" y="135"/>
                </a:cubicBezTo>
                <a:close/>
                <a:moveTo>
                  <a:pt x="625" y="169"/>
                </a:moveTo>
                <a:lnTo>
                  <a:pt x="697" y="188"/>
                </a:lnTo>
                <a:cubicBezTo>
                  <a:pt x="700" y="189"/>
                  <a:pt x="701" y="192"/>
                  <a:pt x="700" y="195"/>
                </a:cubicBezTo>
                <a:cubicBezTo>
                  <a:pt x="700" y="198"/>
                  <a:pt x="697" y="200"/>
                  <a:pt x="694" y="199"/>
                </a:cubicBezTo>
                <a:lnTo>
                  <a:pt x="622" y="179"/>
                </a:lnTo>
                <a:cubicBezTo>
                  <a:pt x="619" y="178"/>
                  <a:pt x="617" y="176"/>
                  <a:pt x="618" y="173"/>
                </a:cubicBezTo>
                <a:cubicBezTo>
                  <a:pt x="619" y="170"/>
                  <a:pt x="622" y="168"/>
                  <a:pt x="625" y="169"/>
                </a:cubicBezTo>
                <a:close/>
                <a:moveTo>
                  <a:pt x="748" y="202"/>
                </a:moveTo>
                <a:lnTo>
                  <a:pt x="820" y="222"/>
                </a:lnTo>
                <a:cubicBezTo>
                  <a:pt x="823" y="223"/>
                  <a:pt x="825" y="226"/>
                  <a:pt x="824" y="229"/>
                </a:cubicBezTo>
                <a:cubicBezTo>
                  <a:pt x="823" y="231"/>
                  <a:pt x="820" y="233"/>
                  <a:pt x="817" y="232"/>
                </a:cubicBezTo>
                <a:lnTo>
                  <a:pt x="745" y="213"/>
                </a:lnTo>
                <a:cubicBezTo>
                  <a:pt x="743" y="212"/>
                  <a:pt x="741" y="209"/>
                  <a:pt x="742" y="206"/>
                </a:cubicBezTo>
                <a:cubicBezTo>
                  <a:pt x="742" y="203"/>
                  <a:pt x="745" y="202"/>
                  <a:pt x="748" y="202"/>
                </a:cubicBezTo>
                <a:close/>
                <a:moveTo>
                  <a:pt x="872" y="236"/>
                </a:moveTo>
                <a:lnTo>
                  <a:pt x="944" y="256"/>
                </a:lnTo>
                <a:cubicBezTo>
                  <a:pt x="947" y="256"/>
                  <a:pt x="948" y="259"/>
                  <a:pt x="948" y="262"/>
                </a:cubicBezTo>
                <a:cubicBezTo>
                  <a:pt x="947" y="265"/>
                  <a:pt x="944" y="267"/>
                  <a:pt x="941" y="266"/>
                </a:cubicBezTo>
                <a:lnTo>
                  <a:pt x="869" y="246"/>
                </a:lnTo>
                <a:cubicBezTo>
                  <a:pt x="866" y="246"/>
                  <a:pt x="864" y="243"/>
                  <a:pt x="865" y="240"/>
                </a:cubicBezTo>
                <a:cubicBezTo>
                  <a:pt x="866" y="237"/>
                  <a:pt x="869" y="235"/>
                  <a:pt x="872" y="236"/>
                </a:cubicBezTo>
                <a:close/>
                <a:moveTo>
                  <a:pt x="995" y="270"/>
                </a:moveTo>
                <a:lnTo>
                  <a:pt x="1013" y="274"/>
                </a:lnTo>
                <a:cubicBezTo>
                  <a:pt x="1016" y="275"/>
                  <a:pt x="1017" y="278"/>
                  <a:pt x="1017" y="281"/>
                </a:cubicBezTo>
                <a:cubicBezTo>
                  <a:pt x="1016" y="284"/>
                  <a:pt x="1013" y="285"/>
                  <a:pt x="1010" y="285"/>
                </a:cubicBezTo>
                <a:lnTo>
                  <a:pt x="992" y="280"/>
                </a:lnTo>
                <a:cubicBezTo>
                  <a:pt x="990" y="279"/>
                  <a:pt x="988" y="276"/>
                  <a:pt x="989" y="273"/>
                </a:cubicBezTo>
                <a:cubicBezTo>
                  <a:pt x="989" y="270"/>
                  <a:pt x="992" y="269"/>
                  <a:pt x="995" y="27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4">
            <a:extLst>
              <a:ext uri="{FF2B5EF4-FFF2-40B4-BE49-F238E27FC236}">
                <a16:creationId xmlns:a16="http://schemas.microsoft.com/office/drawing/2014/main" id="{DC6060FC-02E3-4F0D-839E-A747E4FD05BF}"/>
              </a:ext>
            </a:extLst>
          </p:cNvPr>
          <p:cNvSpPr>
            <a:spLocks/>
          </p:cNvSpPr>
          <p:nvPr/>
        </p:nvSpPr>
        <p:spPr bwMode="auto">
          <a:xfrm>
            <a:off x="6230938" y="3871913"/>
            <a:ext cx="82550" cy="73025"/>
          </a:xfrm>
          <a:custGeom>
            <a:avLst/>
            <a:gdLst>
              <a:gd name="T0" fmla="*/ 12 w 52"/>
              <a:gd name="T1" fmla="*/ 0 h 46"/>
              <a:gd name="T2" fmla="*/ 52 w 52"/>
              <a:gd name="T3" fmla="*/ 35 h 46"/>
              <a:gd name="T4" fmla="*/ 0 w 52"/>
              <a:gd name="T5" fmla="*/ 46 h 46"/>
              <a:gd name="T6" fmla="*/ 12 w 52"/>
              <a:gd name="T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" h="46">
                <a:moveTo>
                  <a:pt x="12" y="0"/>
                </a:moveTo>
                <a:lnTo>
                  <a:pt x="52" y="35"/>
                </a:lnTo>
                <a:lnTo>
                  <a:pt x="0" y="46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135">
            <a:extLst>
              <a:ext uri="{FF2B5EF4-FFF2-40B4-BE49-F238E27FC236}">
                <a16:creationId xmlns:a16="http://schemas.microsoft.com/office/drawing/2014/main" id="{A90A1CF5-A301-43AF-BE38-465985FC6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308225"/>
            <a:ext cx="178117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 Instance#776123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Freeform 136">
            <a:extLst>
              <a:ext uri="{FF2B5EF4-FFF2-40B4-BE49-F238E27FC236}">
                <a16:creationId xmlns:a16="http://schemas.microsoft.com/office/drawing/2014/main" id="{35155E9B-584E-4BF3-91A1-31DB82E251BF}"/>
              </a:ext>
            </a:extLst>
          </p:cNvPr>
          <p:cNvSpPr>
            <a:spLocks noEditPoints="1"/>
          </p:cNvSpPr>
          <p:nvPr/>
        </p:nvSpPr>
        <p:spPr bwMode="auto">
          <a:xfrm>
            <a:off x="2090738" y="4256088"/>
            <a:ext cx="4913313" cy="6350"/>
          </a:xfrm>
          <a:custGeom>
            <a:avLst/>
            <a:gdLst>
              <a:gd name="T0" fmla="*/ 88 w 5386"/>
              <a:gd name="T1" fmla="*/ 0 h 6"/>
              <a:gd name="T2" fmla="*/ 168 w 5386"/>
              <a:gd name="T3" fmla="*/ 6 h 6"/>
              <a:gd name="T4" fmla="*/ 240 w 5386"/>
              <a:gd name="T5" fmla="*/ 3 h 6"/>
              <a:gd name="T6" fmla="*/ 338 w 5386"/>
              <a:gd name="T7" fmla="*/ 0 h 6"/>
              <a:gd name="T8" fmla="*/ 426 w 5386"/>
              <a:gd name="T9" fmla="*/ 3 h 6"/>
              <a:gd name="T10" fmla="*/ 498 w 5386"/>
              <a:gd name="T11" fmla="*/ 6 h 6"/>
              <a:gd name="T12" fmla="*/ 578 w 5386"/>
              <a:gd name="T13" fmla="*/ 0 h 6"/>
              <a:gd name="T14" fmla="*/ 680 w 5386"/>
              <a:gd name="T15" fmla="*/ 0 h 6"/>
              <a:gd name="T16" fmla="*/ 760 w 5386"/>
              <a:gd name="T17" fmla="*/ 6 h 6"/>
              <a:gd name="T18" fmla="*/ 832 w 5386"/>
              <a:gd name="T19" fmla="*/ 3 h 6"/>
              <a:gd name="T20" fmla="*/ 930 w 5386"/>
              <a:gd name="T21" fmla="*/ 0 h 6"/>
              <a:gd name="T22" fmla="*/ 1018 w 5386"/>
              <a:gd name="T23" fmla="*/ 3 h 6"/>
              <a:gd name="T24" fmla="*/ 1090 w 5386"/>
              <a:gd name="T25" fmla="*/ 6 h 6"/>
              <a:gd name="T26" fmla="*/ 1170 w 5386"/>
              <a:gd name="T27" fmla="*/ 0 h 6"/>
              <a:gd name="T28" fmla="*/ 1272 w 5386"/>
              <a:gd name="T29" fmla="*/ 0 h 6"/>
              <a:gd name="T30" fmla="*/ 1352 w 5386"/>
              <a:gd name="T31" fmla="*/ 6 h 6"/>
              <a:gd name="T32" fmla="*/ 1424 w 5386"/>
              <a:gd name="T33" fmla="*/ 3 h 6"/>
              <a:gd name="T34" fmla="*/ 1522 w 5386"/>
              <a:gd name="T35" fmla="*/ 0 h 6"/>
              <a:gd name="T36" fmla="*/ 1610 w 5386"/>
              <a:gd name="T37" fmla="*/ 3 h 6"/>
              <a:gd name="T38" fmla="*/ 1682 w 5386"/>
              <a:gd name="T39" fmla="*/ 6 h 6"/>
              <a:gd name="T40" fmla="*/ 1762 w 5386"/>
              <a:gd name="T41" fmla="*/ 0 h 6"/>
              <a:gd name="T42" fmla="*/ 1864 w 5386"/>
              <a:gd name="T43" fmla="*/ 0 h 6"/>
              <a:gd name="T44" fmla="*/ 1944 w 5386"/>
              <a:gd name="T45" fmla="*/ 6 h 6"/>
              <a:gd name="T46" fmla="*/ 2016 w 5386"/>
              <a:gd name="T47" fmla="*/ 3 h 6"/>
              <a:gd name="T48" fmla="*/ 2114 w 5386"/>
              <a:gd name="T49" fmla="*/ 0 h 6"/>
              <a:gd name="T50" fmla="*/ 2202 w 5386"/>
              <a:gd name="T51" fmla="*/ 3 h 6"/>
              <a:gd name="T52" fmla="*/ 2274 w 5386"/>
              <a:gd name="T53" fmla="*/ 6 h 6"/>
              <a:gd name="T54" fmla="*/ 2354 w 5386"/>
              <a:gd name="T55" fmla="*/ 0 h 6"/>
              <a:gd name="T56" fmla="*/ 2456 w 5386"/>
              <a:gd name="T57" fmla="*/ 0 h 6"/>
              <a:gd name="T58" fmla="*/ 2536 w 5386"/>
              <a:gd name="T59" fmla="*/ 6 h 6"/>
              <a:gd name="T60" fmla="*/ 2608 w 5386"/>
              <a:gd name="T61" fmla="*/ 3 h 6"/>
              <a:gd name="T62" fmla="*/ 2706 w 5386"/>
              <a:gd name="T63" fmla="*/ 0 h 6"/>
              <a:gd name="T64" fmla="*/ 2794 w 5386"/>
              <a:gd name="T65" fmla="*/ 3 h 6"/>
              <a:gd name="T66" fmla="*/ 2866 w 5386"/>
              <a:gd name="T67" fmla="*/ 6 h 6"/>
              <a:gd name="T68" fmla="*/ 2946 w 5386"/>
              <a:gd name="T69" fmla="*/ 0 h 6"/>
              <a:gd name="T70" fmla="*/ 3048 w 5386"/>
              <a:gd name="T71" fmla="*/ 0 h 6"/>
              <a:gd name="T72" fmla="*/ 3128 w 5386"/>
              <a:gd name="T73" fmla="*/ 6 h 6"/>
              <a:gd name="T74" fmla="*/ 3200 w 5386"/>
              <a:gd name="T75" fmla="*/ 3 h 6"/>
              <a:gd name="T76" fmla="*/ 3298 w 5386"/>
              <a:gd name="T77" fmla="*/ 0 h 6"/>
              <a:gd name="T78" fmla="*/ 3386 w 5386"/>
              <a:gd name="T79" fmla="*/ 3 h 6"/>
              <a:gd name="T80" fmla="*/ 3458 w 5386"/>
              <a:gd name="T81" fmla="*/ 6 h 6"/>
              <a:gd name="T82" fmla="*/ 3538 w 5386"/>
              <a:gd name="T83" fmla="*/ 0 h 6"/>
              <a:gd name="T84" fmla="*/ 3640 w 5386"/>
              <a:gd name="T85" fmla="*/ 0 h 6"/>
              <a:gd name="T86" fmla="*/ 3720 w 5386"/>
              <a:gd name="T87" fmla="*/ 6 h 6"/>
              <a:gd name="T88" fmla="*/ 3792 w 5386"/>
              <a:gd name="T89" fmla="*/ 3 h 6"/>
              <a:gd name="T90" fmla="*/ 3890 w 5386"/>
              <a:gd name="T91" fmla="*/ 0 h 6"/>
              <a:gd name="T92" fmla="*/ 3978 w 5386"/>
              <a:gd name="T93" fmla="*/ 3 h 6"/>
              <a:gd name="T94" fmla="*/ 4050 w 5386"/>
              <a:gd name="T95" fmla="*/ 6 h 6"/>
              <a:gd name="T96" fmla="*/ 4130 w 5386"/>
              <a:gd name="T97" fmla="*/ 0 h 6"/>
              <a:gd name="T98" fmla="*/ 4232 w 5386"/>
              <a:gd name="T99" fmla="*/ 0 h 6"/>
              <a:gd name="T100" fmla="*/ 4312 w 5386"/>
              <a:gd name="T101" fmla="*/ 6 h 6"/>
              <a:gd name="T102" fmla="*/ 4384 w 5386"/>
              <a:gd name="T103" fmla="*/ 3 h 6"/>
              <a:gd name="T104" fmla="*/ 4482 w 5386"/>
              <a:gd name="T105" fmla="*/ 0 h 6"/>
              <a:gd name="T106" fmla="*/ 4570 w 5386"/>
              <a:gd name="T107" fmla="*/ 3 h 6"/>
              <a:gd name="T108" fmla="*/ 4642 w 5386"/>
              <a:gd name="T109" fmla="*/ 6 h 6"/>
              <a:gd name="T110" fmla="*/ 4722 w 5386"/>
              <a:gd name="T111" fmla="*/ 0 h 6"/>
              <a:gd name="T112" fmla="*/ 4824 w 5386"/>
              <a:gd name="T113" fmla="*/ 0 h 6"/>
              <a:gd name="T114" fmla="*/ 4904 w 5386"/>
              <a:gd name="T115" fmla="*/ 6 h 6"/>
              <a:gd name="T116" fmla="*/ 4976 w 5386"/>
              <a:gd name="T117" fmla="*/ 3 h 6"/>
              <a:gd name="T118" fmla="*/ 5074 w 5386"/>
              <a:gd name="T119" fmla="*/ 0 h 6"/>
              <a:gd name="T120" fmla="*/ 5162 w 5386"/>
              <a:gd name="T121" fmla="*/ 3 h 6"/>
              <a:gd name="T122" fmla="*/ 5234 w 5386"/>
              <a:gd name="T123" fmla="*/ 6 h 6"/>
              <a:gd name="T124" fmla="*/ 5314 w 5386"/>
              <a:gd name="T1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86" h="6">
                <a:moveTo>
                  <a:pt x="2" y="0"/>
                </a:moveTo>
                <a:lnTo>
                  <a:pt x="8" y="0"/>
                </a:lnTo>
                <a:cubicBezTo>
                  <a:pt x="9" y="0"/>
                  <a:pt x="10" y="2"/>
                  <a:pt x="10" y="3"/>
                </a:cubicBezTo>
                <a:cubicBezTo>
                  <a:pt x="10" y="5"/>
                  <a:pt x="9" y="6"/>
                  <a:pt x="8" y="6"/>
                </a:cubicBezTo>
                <a:lnTo>
                  <a:pt x="2" y="6"/>
                </a:ln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2" y="0"/>
                </a:cubicBezTo>
                <a:close/>
                <a:moveTo>
                  <a:pt x="18" y="0"/>
                </a:moveTo>
                <a:lnTo>
                  <a:pt x="24" y="0"/>
                </a:lnTo>
                <a:cubicBezTo>
                  <a:pt x="25" y="0"/>
                  <a:pt x="26" y="2"/>
                  <a:pt x="26" y="3"/>
                </a:cubicBezTo>
                <a:cubicBezTo>
                  <a:pt x="26" y="5"/>
                  <a:pt x="25" y="6"/>
                  <a:pt x="24" y="6"/>
                </a:cubicBezTo>
                <a:lnTo>
                  <a:pt x="18" y="6"/>
                </a:lnTo>
                <a:cubicBezTo>
                  <a:pt x="17" y="6"/>
                  <a:pt x="16" y="5"/>
                  <a:pt x="16" y="3"/>
                </a:cubicBezTo>
                <a:cubicBezTo>
                  <a:pt x="16" y="2"/>
                  <a:pt x="17" y="0"/>
                  <a:pt x="18" y="0"/>
                </a:cubicBezTo>
                <a:close/>
                <a:moveTo>
                  <a:pt x="34" y="0"/>
                </a:moveTo>
                <a:lnTo>
                  <a:pt x="40" y="0"/>
                </a:lnTo>
                <a:cubicBezTo>
                  <a:pt x="41" y="0"/>
                  <a:pt x="42" y="2"/>
                  <a:pt x="42" y="3"/>
                </a:cubicBezTo>
                <a:cubicBezTo>
                  <a:pt x="42" y="5"/>
                  <a:pt x="41" y="6"/>
                  <a:pt x="40" y="6"/>
                </a:cubicBezTo>
                <a:lnTo>
                  <a:pt x="34" y="6"/>
                </a:lnTo>
                <a:cubicBezTo>
                  <a:pt x="33" y="6"/>
                  <a:pt x="32" y="5"/>
                  <a:pt x="32" y="3"/>
                </a:cubicBezTo>
                <a:cubicBezTo>
                  <a:pt x="32" y="2"/>
                  <a:pt x="33" y="0"/>
                  <a:pt x="34" y="0"/>
                </a:cubicBezTo>
                <a:close/>
                <a:moveTo>
                  <a:pt x="50" y="0"/>
                </a:moveTo>
                <a:lnTo>
                  <a:pt x="56" y="0"/>
                </a:lnTo>
                <a:cubicBezTo>
                  <a:pt x="57" y="0"/>
                  <a:pt x="58" y="2"/>
                  <a:pt x="58" y="3"/>
                </a:cubicBezTo>
                <a:cubicBezTo>
                  <a:pt x="58" y="5"/>
                  <a:pt x="57" y="6"/>
                  <a:pt x="56" y="6"/>
                </a:cubicBezTo>
                <a:lnTo>
                  <a:pt x="50" y="6"/>
                </a:lnTo>
                <a:cubicBezTo>
                  <a:pt x="49" y="6"/>
                  <a:pt x="48" y="5"/>
                  <a:pt x="48" y="3"/>
                </a:cubicBezTo>
                <a:cubicBezTo>
                  <a:pt x="48" y="2"/>
                  <a:pt x="49" y="0"/>
                  <a:pt x="50" y="0"/>
                </a:cubicBezTo>
                <a:close/>
                <a:moveTo>
                  <a:pt x="66" y="0"/>
                </a:moveTo>
                <a:lnTo>
                  <a:pt x="72" y="0"/>
                </a:lnTo>
                <a:cubicBezTo>
                  <a:pt x="73" y="0"/>
                  <a:pt x="74" y="2"/>
                  <a:pt x="74" y="3"/>
                </a:cubicBezTo>
                <a:cubicBezTo>
                  <a:pt x="74" y="5"/>
                  <a:pt x="73" y="6"/>
                  <a:pt x="72" y="6"/>
                </a:cubicBezTo>
                <a:lnTo>
                  <a:pt x="66" y="6"/>
                </a:lnTo>
                <a:cubicBezTo>
                  <a:pt x="65" y="6"/>
                  <a:pt x="64" y="5"/>
                  <a:pt x="64" y="3"/>
                </a:cubicBezTo>
                <a:cubicBezTo>
                  <a:pt x="64" y="2"/>
                  <a:pt x="65" y="0"/>
                  <a:pt x="66" y="0"/>
                </a:cubicBezTo>
                <a:close/>
                <a:moveTo>
                  <a:pt x="82" y="0"/>
                </a:moveTo>
                <a:lnTo>
                  <a:pt x="88" y="0"/>
                </a:lnTo>
                <a:cubicBezTo>
                  <a:pt x="89" y="0"/>
                  <a:pt x="90" y="2"/>
                  <a:pt x="90" y="3"/>
                </a:cubicBezTo>
                <a:cubicBezTo>
                  <a:pt x="90" y="5"/>
                  <a:pt x="89" y="6"/>
                  <a:pt x="88" y="6"/>
                </a:cubicBezTo>
                <a:lnTo>
                  <a:pt x="82" y="6"/>
                </a:lnTo>
                <a:cubicBezTo>
                  <a:pt x="81" y="6"/>
                  <a:pt x="80" y="5"/>
                  <a:pt x="80" y="3"/>
                </a:cubicBezTo>
                <a:cubicBezTo>
                  <a:pt x="80" y="2"/>
                  <a:pt x="81" y="0"/>
                  <a:pt x="82" y="0"/>
                </a:cubicBezTo>
                <a:close/>
                <a:moveTo>
                  <a:pt x="98" y="0"/>
                </a:moveTo>
                <a:lnTo>
                  <a:pt x="104" y="0"/>
                </a:lnTo>
                <a:cubicBezTo>
                  <a:pt x="105" y="0"/>
                  <a:pt x="106" y="2"/>
                  <a:pt x="106" y="3"/>
                </a:cubicBezTo>
                <a:cubicBezTo>
                  <a:pt x="106" y="5"/>
                  <a:pt x="105" y="6"/>
                  <a:pt x="104" y="6"/>
                </a:cubicBezTo>
                <a:lnTo>
                  <a:pt x="98" y="6"/>
                </a:lnTo>
                <a:cubicBezTo>
                  <a:pt x="97" y="6"/>
                  <a:pt x="96" y="5"/>
                  <a:pt x="96" y="3"/>
                </a:cubicBezTo>
                <a:cubicBezTo>
                  <a:pt x="96" y="2"/>
                  <a:pt x="97" y="0"/>
                  <a:pt x="98" y="0"/>
                </a:cubicBezTo>
                <a:close/>
                <a:moveTo>
                  <a:pt x="114" y="0"/>
                </a:moveTo>
                <a:lnTo>
                  <a:pt x="120" y="0"/>
                </a:lnTo>
                <a:cubicBezTo>
                  <a:pt x="121" y="0"/>
                  <a:pt x="122" y="2"/>
                  <a:pt x="122" y="3"/>
                </a:cubicBezTo>
                <a:cubicBezTo>
                  <a:pt x="122" y="5"/>
                  <a:pt x="121" y="6"/>
                  <a:pt x="120" y="6"/>
                </a:cubicBezTo>
                <a:lnTo>
                  <a:pt x="114" y="6"/>
                </a:lnTo>
                <a:cubicBezTo>
                  <a:pt x="113" y="6"/>
                  <a:pt x="112" y="5"/>
                  <a:pt x="112" y="3"/>
                </a:cubicBezTo>
                <a:cubicBezTo>
                  <a:pt x="112" y="2"/>
                  <a:pt x="113" y="0"/>
                  <a:pt x="114" y="0"/>
                </a:cubicBezTo>
                <a:close/>
                <a:moveTo>
                  <a:pt x="130" y="0"/>
                </a:moveTo>
                <a:lnTo>
                  <a:pt x="136" y="0"/>
                </a:lnTo>
                <a:cubicBezTo>
                  <a:pt x="137" y="0"/>
                  <a:pt x="138" y="2"/>
                  <a:pt x="138" y="3"/>
                </a:cubicBezTo>
                <a:cubicBezTo>
                  <a:pt x="138" y="5"/>
                  <a:pt x="137" y="6"/>
                  <a:pt x="136" y="6"/>
                </a:cubicBezTo>
                <a:lnTo>
                  <a:pt x="130" y="6"/>
                </a:lnTo>
                <a:cubicBezTo>
                  <a:pt x="129" y="6"/>
                  <a:pt x="128" y="5"/>
                  <a:pt x="128" y="3"/>
                </a:cubicBezTo>
                <a:cubicBezTo>
                  <a:pt x="128" y="2"/>
                  <a:pt x="129" y="0"/>
                  <a:pt x="130" y="0"/>
                </a:cubicBezTo>
                <a:close/>
                <a:moveTo>
                  <a:pt x="146" y="0"/>
                </a:moveTo>
                <a:lnTo>
                  <a:pt x="152" y="0"/>
                </a:lnTo>
                <a:cubicBezTo>
                  <a:pt x="153" y="0"/>
                  <a:pt x="154" y="2"/>
                  <a:pt x="154" y="3"/>
                </a:cubicBezTo>
                <a:cubicBezTo>
                  <a:pt x="154" y="5"/>
                  <a:pt x="153" y="6"/>
                  <a:pt x="152" y="6"/>
                </a:cubicBezTo>
                <a:lnTo>
                  <a:pt x="146" y="6"/>
                </a:lnTo>
                <a:cubicBezTo>
                  <a:pt x="145" y="6"/>
                  <a:pt x="144" y="5"/>
                  <a:pt x="144" y="3"/>
                </a:cubicBezTo>
                <a:cubicBezTo>
                  <a:pt x="144" y="2"/>
                  <a:pt x="145" y="0"/>
                  <a:pt x="146" y="0"/>
                </a:cubicBezTo>
                <a:close/>
                <a:moveTo>
                  <a:pt x="162" y="0"/>
                </a:moveTo>
                <a:lnTo>
                  <a:pt x="168" y="0"/>
                </a:lnTo>
                <a:cubicBezTo>
                  <a:pt x="169" y="0"/>
                  <a:pt x="170" y="2"/>
                  <a:pt x="170" y="3"/>
                </a:cubicBezTo>
                <a:cubicBezTo>
                  <a:pt x="170" y="5"/>
                  <a:pt x="169" y="6"/>
                  <a:pt x="168" y="6"/>
                </a:cubicBezTo>
                <a:lnTo>
                  <a:pt x="162" y="6"/>
                </a:lnTo>
                <a:cubicBezTo>
                  <a:pt x="161" y="6"/>
                  <a:pt x="160" y="5"/>
                  <a:pt x="160" y="3"/>
                </a:cubicBezTo>
                <a:cubicBezTo>
                  <a:pt x="160" y="2"/>
                  <a:pt x="161" y="0"/>
                  <a:pt x="162" y="0"/>
                </a:cubicBezTo>
                <a:close/>
                <a:moveTo>
                  <a:pt x="178" y="0"/>
                </a:moveTo>
                <a:lnTo>
                  <a:pt x="184" y="0"/>
                </a:lnTo>
                <a:cubicBezTo>
                  <a:pt x="185" y="0"/>
                  <a:pt x="186" y="2"/>
                  <a:pt x="186" y="3"/>
                </a:cubicBezTo>
                <a:cubicBezTo>
                  <a:pt x="186" y="5"/>
                  <a:pt x="185" y="6"/>
                  <a:pt x="184" y="6"/>
                </a:cubicBezTo>
                <a:lnTo>
                  <a:pt x="178" y="6"/>
                </a:lnTo>
                <a:cubicBezTo>
                  <a:pt x="177" y="6"/>
                  <a:pt x="176" y="5"/>
                  <a:pt x="176" y="3"/>
                </a:cubicBezTo>
                <a:cubicBezTo>
                  <a:pt x="176" y="2"/>
                  <a:pt x="177" y="0"/>
                  <a:pt x="178" y="0"/>
                </a:cubicBezTo>
                <a:close/>
                <a:moveTo>
                  <a:pt x="194" y="0"/>
                </a:moveTo>
                <a:lnTo>
                  <a:pt x="200" y="0"/>
                </a:lnTo>
                <a:cubicBezTo>
                  <a:pt x="201" y="0"/>
                  <a:pt x="202" y="2"/>
                  <a:pt x="202" y="3"/>
                </a:cubicBezTo>
                <a:cubicBezTo>
                  <a:pt x="202" y="5"/>
                  <a:pt x="201" y="6"/>
                  <a:pt x="200" y="6"/>
                </a:cubicBezTo>
                <a:lnTo>
                  <a:pt x="194" y="6"/>
                </a:lnTo>
                <a:cubicBezTo>
                  <a:pt x="193" y="6"/>
                  <a:pt x="192" y="5"/>
                  <a:pt x="192" y="3"/>
                </a:cubicBezTo>
                <a:cubicBezTo>
                  <a:pt x="192" y="2"/>
                  <a:pt x="193" y="0"/>
                  <a:pt x="194" y="0"/>
                </a:cubicBezTo>
                <a:close/>
                <a:moveTo>
                  <a:pt x="210" y="0"/>
                </a:moveTo>
                <a:lnTo>
                  <a:pt x="216" y="0"/>
                </a:lnTo>
                <a:cubicBezTo>
                  <a:pt x="217" y="0"/>
                  <a:pt x="218" y="2"/>
                  <a:pt x="218" y="3"/>
                </a:cubicBezTo>
                <a:cubicBezTo>
                  <a:pt x="218" y="5"/>
                  <a:pt x="217" y="6"/>
                  <a:pt x="216" y="6"/>
                </a:cubicBezTo>
                <a:lnTo>
                  <a:pt x="210" y="6"/>
                </a:lnTo>
                <a:cubicBezTo>
                  <a:pt x="209" y="6"/>
                  <a:pt x="208" y="5"/>
                  <a:pt x="208" y="3"/>
                </a:cubicBezTo>
                <a:cubicBezTo>
                  <a:pt x="208" y="2"/>
                  <a:pt x="209" y="0"/>
                  <a:pt x="210" y="0"/>
                </a:cubicBezTo>
                <a:close/>
                <a:moveTo>
                  <a:pt x="226" y="0"/>
                </a:moveTo>
                <a:lnTo>
                  <a:pt x="232" y="0"/>
                </a:lnTo>
                <a:cubicBezTo>
                  <a:pt x="233" y="0"/>
                  <a:pt x="234" y="2"/>
                  <a:pt x="234" y="3"/>
                </a:cubicBezTo>
                <a:cubicBezTo>
                  <a:pt x="234" y="5"/>
                  <a:pt x="233" y="6"/>
                  <a:pt x="232" y="6"/>
                </a:cubicBezTo>
                <a:lnTo>
                  <a:pt x="226" y="6"/>
                </a:lnTo>
                <a:cubicBezTo>
                  <a:pt x="225" y="6"/>
                  <a:pt x="224" y="5"/>
                  <a:pt x="224" y="3"/>
                </a:cubicBezTo>
                <a:cubicBezTo>
                  <a:pt x="224" y="2"/>
                  <a:pt x="225" y="0"/>
                  <a:pt x="226" y="0"/>
                </a:cubicBezTo>
                <a:close/>
                <a:moveTo>
                  <a:pt x="242" y="0"/>
                </a:moveTo>
                <a:lnTo>
                  <a:pt x="248" y="0"/>
                </a:lnTo>
                <a:cubicBezTo>
                  <a:pt x="249" y="0"/>
                  <a:pt x="250" y="2"/>
                  <a:pt x="250" y="3"/>
                </a:cubicBezTo>
                <a:cubicBezTo>
                  <a:pt x="250" y="5"/>
                  <a:pt x="249" y="6"/>
                  <a:pt x="248" y="6"/>
                </a:cubicBezTo>
                <a:lnTo>
                  <a:pt x="242" y="6"/>
                </a:lnTo>
                <a:cubicBezTo>
                  <a:pt x="241" y="6"/>
                  <a:pt x="240" y="5"/>
                  <a:pt x="240" y="3"/>
                </a:cubicBezTo>
                <a:cubicBezTo>
                  <a:pt x="240" y="2"/>
                  <a:pt x="241" y="0"/>
                  <a:pt x="242" y="0"/>
                </a:cubicBezTo>
                <a:close/>
                <a:moveTo>
                  <a:pt x="258" y="0"/>
                </a:moveTo>
                <a:lnTo>
                  <a:pt x="264" y="0"/>
                </a:lnTo>
                <a:cubicBezTo>
                  <a:pt x="265" y="0"/>
                  <a:pt x="266" y="2"/>
                  <a:pt x="266" y="3"/>
                </a:cubicBezTo>
                <a:cubicBezTo>
                  <a:pt x="266" y="5"/>
                  <a:pt x="265" y="6"/>
                  <a:pt x="264" y="6"/>
                </a:cubicBezTo>
                <a:lnTo>
                  <a:pt x="258" y="6"/>
                </a:lnTo>
                <a:cubicBezTo>
                  <a:pt x="257" y="6"/>
                  <a:pt x="256" y="5"/>
                  <a:pt x="256" y="3"/>
                </a:cubicBezTo>
                <a:cubicBezTo>
                  <a:pt x="256" y="2"/>
                  <a:pt x="257" y="0"/>
                  <a:pt x="258" y="0"/>
                </a:cubicBezTo>
                <a:close/>
                <a:moveTo>
                  <a:pt x="274" y="0"/>
                </a:moveTo>
                <a:lnTo>
                  <a:pt x="280" y="0"/>
                </a:lnTo>
                <a:cubicBezTo>
                  <a:pt x="281" y="0"/>
                  <a:pt x="282" y="2"/>
                  <a:pt x="282" y="3"/>
                </a:cubicBezTo>
                <a:cubicBezTo>
                  <a:pt x="282" y="5"/>
                  <a:pt x="281" y="6"/>
                  <a:pt x="280" y="6"/>
                </a:cubicBezTo>
                <a:lnTo>
                  <a:pt x="274" y="6"/>
                </a:lnTo>
                <a:cubicBezTo>
                  <a:pt x="273" y="6"/>
                  <a:pt x="272" y="5"/>
                  <a:pt x="272" y="3"/>
                </a:cubicBezTo>
                <a:cubicBezTo>
                  <a:pt x="272" y="2"/>
                  <a:pt x="273" y="0"/>
                  <a:pt x="274" y="0"/>
                </a:cubicBezTo>
                <a:close/>
                <a:moveTo>
                  <a:pt x="290" y="0"/>
                </a:moveTo>
                <a:lnTo>
                  <a:pt x="296" y="0"/>
                </a:lnTo>
                <a:cubicBezTo>
                  <a:pt x="297" y="0"/>
                  <a:pt x="298" y="2"/>
                  <a:pt x="298" y="3"/>
                </a:cubicBezTo>
                <a:cubicBezTo>
                  <a:pt x="298" y="5"/>
                  <a:pt x="297" y="6"/>
                  <a:pt x="296" y="6"/>
                </a:cubicBezTo>
                <a:lnTo>
                  <a:pt x="290" y="6"/>
                </a:lnTo>
                <a:cubicBezTo>
                  <a:pt x="289" y="6"/>
                  <a:pt x="288" y="5"/>
                  <a:pt x="288" y="3"/>
                </a:cubicBezTo>
                <a:cubicBezTo>
                  <a:pt x="288" y="2"/>
                  <a:pt x="289" y="0"/>
                  <a:pt x="290" y="0"/>
                </a:cubicBezTo>
                <a:close/>
                <a:moveTo>
                  <a:pt x="306" y="0"/>
                </a:moveTo>
                <a:lnTo>
                  <a:pt x="312" y="0"/>
                </a:lnTo>
                <a:cubicBezTo>
                  <a:pt x="313" y="0"/>
                  <a:pt x="314" y="2"/>
                  <a:pt x="314" y="3"/>
                </a:cubicBezTo>
                <a:cubicBezTo>
                  <a:pt x="314" y="5"/>
                  <a:pt x="313" y="6"/>
                  <a:pt x="312" y="6"/>
                </a:cubicBezTo>
                <a:lnTo>
                  <a:pt x="306" y="6"/>
                </a:lnTo>
                <a:cubicBezTo>
                  <a:pt x="305" y="6"/>
                  <a:pt x="304" y="5"/>
                  <a:pt x="304" y="3"/>
                </a:cubicBezTo>
                <a:cubicBezTo>
                  <a:pt x="304" y="2"/>
                  <a:pt x="305" y="0"/>
                  <a:pt x="306" y="0"/>
                </a:cubicBezTo>
                <a:close/>
                <a:moveTo>
                  <a:pt x="322" y="0"/>
                </a:moveTo>
                <a:lnTo>
                  <a:pt x="328" y="0"/>
                </a:lnTo>
                <a:cubicBezTo>
                  <a:pt x="329" y="0"/>
                  <a:pt x="330" y="2"/>
                  <a:pt x="330" y="3"/>
                </a:cubicBezTo>
                <a:cubicBezTo>
                  <a:pt x="330" y="5"/>
                  <a:pt x="329" y="6"/>
                  <a:pt x="328" y="6"/>
                </a:cubicBezTo>
                <a:lnTo>
                  <a:pt x="322" y="6"/>
                </a:lnTo>
                <a:cubicBezTo>
                  <a:pt x="321" y="6"/>
                  <a:pt x="320" y="5"/>
                  <a:pt x="320" y="3"/>
                </a:cubicBezTo>
                <a:cubicBezTo>
                  <a:pt x="320" y="2"/>
                  <a:pt x="321" y="0"/>
                  <a:pt x="322" y="0"/>
                </a:cubicBezTo>
                <a:close/>
                <a:moveTo>
                  <a:pt x="338" y="0"/>
                </a:moveTo>
                <a:lnTo>
                  <a:pt x="344" y="0"/>
                </a:lnTo>
                <a:cubicBezTo>
                  <a:pt x="345" y="0"/>
                  <a:pt x="346" y="2"/>
                  <a:pt x="346" y="3"/>
                </a:cubicBezTo>
                <a:cubicBezTo>
                  <a:pt x="346" y="5"/>
                  <a:pt x="345" y="6"/>
                  <a:pt x="344" y="6"/>
                </a:cubicBezTo>
                <a:lnTo>
                  <a:pt x="338" y="6"/>
                </a:lnTo>
                <a:cubicBezTo>
                  <a:pt x="337" y="6"/>
                  <a:pt x="336" y="5"/>
                  <a:pt x="336" y="3"/>
                </a:cubicBezTo>
                <a:cubicBezTo>
                  <a:pt x="336" y="2"/>
                  <a:pt x="337" y="0"/>
                  <a:pt x="338" y="0"/>
                </a:cubicBezTo>
                <a:close/>
                <a:moveTo>
                  <a:pt x="354" y="0"/>
                </a:moveTo>
                <a:lnTo>
                  <a:pt x="360" y="0"/>
                </a:lnTo>
                <a:cubicBezTo>
                  <a:pt x="361" y="0"/>
                  <a:pt x="362" y="2"/>
                  <a:pt x="362" y="3"/>
                </a:cubicBezTo>
                <a:cubicBezTo>
                  <a:pt x="362" y="5"/>
                  <a:pt x="361" y="6"/>
                  <a:pt x="360" y="6"/>
                </a:cubicBezTo>
                <a:lnTo>
                  <a:pt x="354" y="6"/>
                </a:lnTo>
                <a:cubicBezTo>
                  <a:pt x="353" y="6"/>
                  <a:pt x="352" y="5"/>
                  <a:pt x="352" y="3"/>
                </a:cubicBezTo>
                <a:cubicBezTo>
                  <a:pt x="352" y="2"/>
                  <a:pt x="353" y="0"/>
                  <a:pt x="354" y="0"/>
                </a:cubicBezTo>
                <a:close/>
                <a:moveTo>
                  <a:pt x="370" y="0"/>
                </a:moveTo>
                <a:lnTo>
                  <a:pt x="376" y="0"/>
                </a:lnTo>
                <a:cubicBezTo>
                  <a:pt x="377" y="0"/>
                  <a:pt x="378" y="2"/>
                  <a:pt x="378" y="3"/>
                </a:cubicBezTo>
                <a:cubicBezTo>
                  <a:pt x="378" y="5"/>
                  <a:pt x="377" y="6"/>
                  <a:pt x="376" y="6"/>
                </a:cubicBezTo>
                <a:lnTo>
                  <a:pt x="370" y="6"/>
                </a:lnTo>
                <a:cubicBezTo>
                  <a:pt x="369" y="6"/>
                  <a:pt x="368" y="5"/>
                  <a:pt x="368" y="3"/>
                </a:cubicBezTo>
                <a:cubicBezTo>
                  <a:pt x="368" y="2"/>
                  <a:pt x="369" y="0"/>
                  <a:pt x="370" y="0"/>
                </a:cubicBezTo>
                <a:close/>
                <a:moveTo>
                  <a:pt x="386" y="0"/>
                </a:moveTo>
                <a:lnTo>
                  <a:pt x="392" y="0"/>
                </a:lnTo>
                <a:cubicBezTo>
                  <a:pt x="393" y="0"/>
                  <a:pt x="394" y="2"/>
                  <a:pt x="394" y="3"/>
                </a:cubicBezTo>
                <a:cubicBezTo>
                  <a:pt x="394" y="5"/>
                  <a:pt x="393" y="6"/>
                  <a:pt x="392" y="6"/>
                </a:cubicBezTo>
                <a:lnTo>
                  <a:pt x="386" y="6"/>
                </a:lnTo>
                <a:cubicBezTo>
                  <a:pt x="385" y="6"/>
                  <a:pt x="384" y="5"/>
                  <a:pt x="384" y="3"/>
                </a:cubicBezTo>
                <a:cubicBezTo>
                  <a:pt x="384" y="2"/>
                  <a:pt x="385" y="0"/>
                  <a:pt x="386" y="0"/>
                </a:cubicBezTo>
                <a:close/>
                <a:moveTo>
                  <a:pt x="402" y="0"/>
                </a:moveTo>
                <a:lnTo>
                  <a:pt x="408" y="0"/>
                </a:lnTo>
                <a:cubicBezTo>
                  <a:pt x="409" y="0"/>
                  <a:pt x="410" y="2"/>
                  <a:pt x="410" y="3"/>
                </a:cubicBezTo>
                <a:cubicBezTo>
                  <a:pt x="410" y="5"/>
                  <a:pt x="409" y="6"/>
                  <a:pt x="408" y="6"/>
                </a:cubicBezTo>
                <a:lnTo>
                  <a:pt x="402" y="6"/>
                </a:lnTo>
                <a:cubicBezTo>
                  <a:pt x="401" y="6"/>
                  <a:pt x="400" y="5"/>
                  <a:pt x="400" y="3"/>
                </a:cubicBezTo>
                <a:cubicBezTo>
                  <a:pt x="400" y="2"/>
                  <a:pt x="401" y="0"/>
                  <a:pt x="402" y="0"/>
                </a:cubicBezTo>
                <a:close/>
                <a:moveTo>
                  <a:pt x="418" y="0"/>
                </a:moveTo>
                <a:lnTo>
                  <a:pt x="424" y="0"/>
                </a:lnTo>
                <a:cubicBezTo>
                  <a:pt x="425" y="0"/>
                  <a:pt x="426" y="2"/>
                  <a:pt x="426" y="3"/>
                </a:cubicBezTo>
                <a:cubicBezTo>
                  <a:pt x="426" y="5"/>
                  <a:pt x="425" y="6"/>
                  <a:pt x="424" y="6"/>
                </a:cubicBezTo>
                <a:lnTo>
                  <a:pt x="418" y="6"/>
                </a:lnTo>
                <a:cubicBezTo>
                  <a:pt x="417" y="6"/>
                  <a:pt x="416" y="5"/>
                  <a:pt x="416" y="3"/>
                </a:cubicBezTo>
                <a:cubicBezTo>
                  <a:pt x="416" y="2"/>
                  <a:pt x="417" y="0"/>
                  <a:pt x="418" y="0"/>
                </a:cubicBezTo>
                <a:close/>
                <a:moveTo>
                  <a:pt x="434" y="0"/>
                </a:moveTo>
                <a:lnTo>
                  <a:pt x="440" y="0"/>
                </a:lnTo>
                <a:cubicBezTo>
                  <a:pt x="441" y="0"/>
                  <a:pt x="442" y="2"/>
                  <a:pt x="442" y="3"/>
                </a:cubicBezTo>
                <a:cubicBezTo>
                  <a:pt x="442" y="5"/>
                  <a:pt x="441" y="6"/>
                  <a:pt x="440" y="6"/>
                </a:cubicBezTo>
                <a:lnTo>
                  <a:pt x="434" y="6"/>
                </a:lnTo>
                <a:cubicBezTo>
                  <a:pt x="433" y="6"/>
                  <a:pt x="432" y="5"/>
                  <a:pt x="432" y="3"/>
                </a:cubicBezTo>
                <a:cubicBezTo>
                  <a:pt x="432" y="2"/>
                  <a:pt x="433" y="0"/>
                  <a:pt x="434" y="0"/>
                </a:cubicBezTo>
                <a:close/>
                <a:moveTo>
                  <a:pt x="450" y="0"/>
                </a:moveTo>
                <a:lnTo>
                  <a:pt x="456" y="0"/>
                </a:lnTo>
                <a:cubicBezTo>
                  <a:pt x="457" y="0"/>
                  <a:pt x="458" y="2"/>
                  <a:pt x="458" y="3"/>
                </a:cubicBezTo>
                <a:cubicBezTo>
                  <a:pt x="458" y="5"/>
                  <a:pt x="457" y="6"/>
                  <a:pt x="456" y="6"/>
                </a:cubicBezTo>
                <a:lnTo>
                  <a:pt x="450" y="6"/>
                </a:lnTo>
                <a:cubicBezTo>
                  <a:pt x="449" y="6"/>
                  <a:pt x="448" y="5"/>
                  <a:pt x="448" y="3"/>
                </a:cubicBezTo>
                <a:cubicBezTo>
                  <a:pt x="448" y="2"/>
                  <a:pt x="449" y="0"/>
                  <a:pt x="450" y="0"/>
                </a:cubicBezTo>
                <a:close/>
                <a:moveTo>
                  <a:pt x="466" y="0"/>
                </a:moveTo>
                <a:lnTo>
                  <a:pt x="472" y="0"/>
                </a:lnTo>
                <a:cubicBezTo>
                  <a:pt x="473" y="0"/>
                  <a:pt x="474" y="2"/>
                  <a:pt x="474" y="3"/>
                </a:cubicBezTo>
                <a:cubicBezTo>
                  <a:pt x="474" y="5"/>
                  <a:pt x="473" y="6"/>
                  <a:pt x="472" y="6"/>
                </a:cubicBezTo>
                <a:lnTo>
                  <a:pt x="466" y="6"/>
                </a:lnTo>
                <a:cubicBezTo>
                  <a:pt x="465" y="6"/>
                  <a:pt x="464" y="5"/>
                  <a:pt x="464" y="3"/>
                </a:cubicBezTo>
                <a:cubicBezTo>
                  <a:pt x="464" y="2"/>
                  <a:pt x="465" y="0"/>
                  <a:pt x="466" y="0"/>
                </a:cubicBezTo>
                <a:close/>
                <a:moveTo>
                  <a:pt x="482" y="0"/>
                </a:moveTo>
                <a:lnTo>
                  <a:pt x="488" y="0"/>
                </a:lnTo>
                <a:cubicBezTo>
                  <a:pt x="489" y="0"/>
                  <a:pt x="490" y="2"/>
                  <a:pt x="490" y="3"/>
                </a:cubicBezTo>
                <a:cubicBezTo>
                  <a:pt x="490" y="5"/>
                  <a:pt x="489" y="6"/>
                  <a:pt x="488" y="6"/>
                </a:cubicBezTo>
                <a:lnTo>
                  <a:pt x="482" y="6"/>
                </a:lnTo>
                <a:cubicBezTo>
                  <a:pt x="481" y="6"/>
                  <a:pt x="480" y="5"/>
                  <a:pt x="480" y="3"/>
                </a:cubicBezTo>
                <a:cubicBezTo>
                  <a:pt x="480" y="2"/>
                  <a:pt x="481" y="0"/>
                  <a:pt x="482" y="0"/>
                </a:cubicBezTo>
                <a:close/>
                <a:moveTo>
                  <a:pt x="498" y="0"/>
                </a:moveTo>
                <a:lnTo>
                  <a:pt x="504" y="0"/>
                </a:lnTo>
                <a:cubicBezTo>
                  <a:pt x="505" y="0"/>
                  <a:pt x="506" y="2"/>
                  <a:pt x="506" y="3"/>
                </a:cubicBezTo>
                <a:cubicBezTo>
                  <a:pt x="506" y="5"/>
                  <a:pt x="505" y="6"/>
                  <a:pt x="504" y="6"/>
                </a:cubicBezTo>
                <a:lnTo>
                  <a:pt x="498" y="6"/>
                </a:lnTo>
                <a:cubicBezTo>
                  <a:pt x="497" y="6"/>
                  <a:pt x="496" y="5"/>
                  <a:pt x="496" y="3"/>
                </a:cubicBezTo>
                <a:cubicBezTo>
                  <a:pt x="496" y="2"/>
                  <a:pt x="497" y="0"/>
                  <a:pt x="498" y="0"/>
                </a:cubicBezTo>
                <a:close/>
                <a:moveTo>
                  <a:pt x="514" y="0"/>
                </a:moveTo>
                <a:lnTo>
                  <a:pt x="520" y="0"/>
                </a:lnTo>
                <a:cubicBezTo>
                  <a:pt x="521" y="0"/>
                  <a:pt x="522" y="2"/>
                  <a:pt x="522" y="3"/>
                </a:cubicBezTo>
                <a:cubicBezTo>
                  <a:pt x="522" y="5"/>
                  <a:pt x="521" y="6"/>
                  <a:pt x="520" y="6"/>
                </a:cubicBezTo>
                <a:lnTo>
                  <a:pt x="514" y="6"/>
                </a:lnTo>
                <a:cubicBezTo>
                  <a:pt x="513" y="6"/>
                  <a:pt x="512" y="5"/>
                  <a:pt x="512" y="3"/>
                </a:cubicBezTo>
                <a:cubicBezTo>
                  <a:pt x="512" y="2"/>
                  <a:pt x="513" y="0"/>
                  <a:pt x="514" y="0"/>
                </a:cubicBezTo>
                <a:close/>
                <a:moveTo>
                  <a:pt x="530" y="0"/>
                </a:moveTo>
                <a:lnTo>
                  <a:pt x="536" y="0"/>
                </a:lnTo>
                <a:cubicBezTo>
                  <a:pt x="537" y="0"/>
                  <a:pt x="538" y="2"/>
                  <a:pt x="538" y="3"/>
                </a:cubicBezTo>
                <a:cubicBezTo>
                  <a:pt x="538" y="5"/>
                  <a:pt x="537" y="6"/>
                  <a:pt x="536" y="6"/>
                </a:cubicBezTo>
                <a:lnTo>
                  <a:pt x="530" y="6"/>
                </a:lnTo>
                <a:cubicBezTo>
                  <a:pt x="529" y="6"/>
                  <a:pt x="528" y="5"/>
                  <a:pt x="528" y="3"/>
                </a:cubicBezTo>
                <a:cubicBezTo>
                  <a:pt x="528" y="2"/>
                  <a:pt x="529" y="0"/>
                  <a:pt x="530" y="0"/>
                </a:cubicBezTo>
                <a:close/>
                <a:moveTo>
                  <a:pt x="546" y="0"/>
                </a:moveTo>
                <a:lnTo>
                  <a:pt x="552" y="0"/>
                </a:lnTo>
                <a:cubicBezTo>
                  <a:pt x="553" y="0"/>
                  <a:pt x="554" y="2"/>
                  <a:pt x="554" y="3"/>
                </a:cubicBezTo>
                <a:cubicBezTo>
                  <a:pt x="554" y="5"/>
                  <a:pt x="553" y="6"/>
                  <a:pt x="552" y="6"/>
                </a:cubicBezTo>
                <a:lnTo>
                  <a:pt x="546" y="6"/>
                </a:lnTo>
                <a:cubicBezTo>
                  <a:pt x="545" y="6"/>
                  <a:pt x="544" y="5"/>
                  <a:pt x="544" y="3"/>
                </a:cubicBezTo>
                <a:cubicBezTo>
                  <a:pt x="544" y="2"/>
                  <a:pt x="545" y="0"/>
                  <a:pt x="546" y="0"/>
                </a:cubicBezTo>
                <a:close/>
                <a:moveTo>
                  <a:pt x="562" y="0"/>
                </a:moveTo>
                <a:lnTo>
                  <a:pt x="568" y="0"/>
                </a:lnTo>
                <a:cubicBezTo>
                  <a:pt x="569" y="0"/>
                  <a:pt x="570" y="2"/>
                  <a:pt x="570" y="3"/>
                </a:cubicBezTo>
                <a:cubicBezTo>
                  <a:pt x="570" y="5"/>
                  <a:pt x="569" y="6"/>
                  <a:pt x="568" y="6"/>
                </a:cubicBezTo>
                <a:lnTo>
                  <a:pt x="562" y="6"/>
                </a:lnTo>
                <a:cubicBezTo>
                  <a:pt x="561" y="6"/>
                  <a:pt x="560" y="5"/>
                  <a:pt x="560" y="3"/>
                </a:cubicBezTo>
                <a:cubicBezTo>
                  <a:pt x="560" y="2"/>
                  <a:pt x="561" y="0"/>
                  <a:pt x="562" y="0"/>
                </a:cubicBezTo>
                <a:close/>
                <a:moveTo>
                  <a:pt x="578" y="0"/>
                </a:moveTo>
                <a:lnTo>
                  <a:pt x="584" y="0"/>
                </a:lnTo>
                <a:cubicBezTo>
                  <a:pt x="585" y="0"/>
                  <a:pt x="586" y="2"/>
                  <a:pt x="586" y="3"/>
                </a:cubicBezTo>
                <a:cubicBezTo>
                  <a:pt x="586" y="5"/>
                  <a:pt x="585" y="6"/>
                  <a:pt x="584" y="6"/>
                </a:cubicBezTo>
                <a:lnTo>
                  <a:pt x="578" y="6"/>
                </a:lnTo>
                <a:cubicBezTo>
                  <a:pt x="577" y="6"/>
                  <a:pt x="576" y="5"/>
                  <a:pt x="576" y="3"/>
                </a:cubicBezTo>
                <a:cubicBezTo>
                  <a:pt x="576" y="2"/>
                  <a:pt x="577" y="0"/>
                  <a:pt x="578" y="0"/>
                </a:cubicBezTo>
                <a:close/>
                <a:moveTo>
                  <a:pt x="594" y="0"/>
                </a:moveTo>
                <a:lnTo>
                  <a:pt x="600" y="0"/>
                </a:lnTo>
                <a:cubicBezTo>
                  <a:pt x="601" y="0"/>
                  <a:pt x="602" y="2"/>
                  <a:pt x="602" y="3"/>
                </a:cubicBezTo>
                <a:cubicBezTo>
                  <a:pt x="602" y="5"/>
                  <a:pt x="601" y="6"/>
                  <a:pt x="600" y="6"/>
                </a:cubicBezTo>
                <a:lnTo>
                  <a:pt x="594" y="6"/>
                </a:lnTo>
                <a:cubicBezTo>
                  <a:pt x="593" y="6"/>
                  <a:pt x="592" y="5"/>
                  <a:pt x="592" y="3"/>
                </a:cubicBezTo>
                <a:cubicBezTo>
                  <a:pt x="592" y="2"/>
                  <a:pt x="593" y="0"/>
                  <a:pt x="594" y="0"/>
                </a:cubicBezTo>
                <a:close/>
                <a:moveTo>
                  <a:pt x="610" y="0"/>
                </a:moveTo>
                <a:lnTo>
                  <a:pt x="616" y="0"/>
                </a:lnTo>
                <a:cubicBezTo>
                  <a:pt x="617" y="0"/>
                  <a:pt x="618" y="2"/>
                  <a:pt x="618" y="3"/>
                </a:cubicBezTo>
                <a:cubicBezTo>
                  <a:pt x="618" y="5"/>
                  <a:pt x="617" y="6"/>
                  <a:pt x="616" y="6"/>
                </a:cubicBezTo>
                <a:lnTo>
                  <a:pt x="610" y="6"/>
                </a:lnTo>
                <a:cubicBezTo>
                  <a:pt x="609" y="6"/>
                  <a:pt x="608" y="5"/>
                  <a:pt x="608" y="3"/>
                </a:cubicBezTo>
                <a:cubicBezTo>
                  <a:pt x="608" y="2"/>
                  <a:pt x="609" y="0"/>
                  <a:pt x="610" y="0"/>
                </a:cubicBezTo>
                <a:close/>
                <a:moveTo>
                  <a:pt x="626" y="0"/>
                </a:moveTo>
                <a:lnTo>
                  <a:pt x="632" y="0"/>
                </a:lnTo>
                <a:cubicBezTo>
                  <a:pt x="633" y="0"/>
                  <a:pt x="634" y="2"/>
                  <a:pt x="634" y="3"/>
                </a:cubicBezTo>
                <a:cubicBezTo>
                  <a:pt x="634" y="5"/>
                  <a:pt x="633" y="6"/>
                  <a:pt x="632" y="6"/>
                </a:cubicBezTo>
                <a:lnTo>
                  <a:pt x="626" y="6"/>
                </a:lnTo>
                <a:cubicBezTo>
                  <a:pt x="625" y="6"/>
                  <a:pt x="624" y="5"/>
                  <a:pt x="624" y="3"/>
                </a:cubicBezTo>
                <a:cubicBezTo>
                  <a:pt x="624" y="2"/>
                  <a:pt x="625" y="0"/>
                  <a:pt x="626" y="0"/>
                </a:cubicBezTo>
                <a:close/>
                <a:moveTo>
                  <a:pt x="642" y="0"/>
                </a:moveTo>
                <a:lnTo>
                  <a:pt x="648" y="0"/>
                </a:lnTo>
                <a:cubicBezTo>
                  <a:pt x="649" y="0"/>
                  <a:pt x="650" y="2"/>
                  <a:pt x="650" y="3"/>
                </a:cubicBezTo>
                <a:cubicBezTo>
                  <a:pt x="650" y="5"/>
                  <a:pt x="649" y="6"/>
                  <a:pt x="648" y="6"/>
                </a:cubicBezTo>
                <a:lnTo>
                  <a:pt x="642" y="6"/>
                </a:lnTo>
                <a:cubicBezTo>
                  <a:pt x="641" y="6"/>
                  <a:pt x="640" y="5"/>
                  <a:pt x="640" y="3"/>
                </a:cubicBezTo>
                <a:cubicBezTo>
                  <a:pt x="640" y="2"/>
                  <a:pt x="641" y="0"/>
                  <a:pt x="642" y="0"/>
                </a:cubicBezTo>
                <a:close/>
                <a:moveTo>
                  <a:pt x="658" y="0"/>
                </a:moveTo>
                <a:lnTo>
                  <a:pt x="664" y="0"/>
                </a:lnTo>
                <a:cubicBezTo>
                  <a:pt x="665" y="0"/>
                  <a:pt x="666" y="2"/>
                  <a:pt x="666" y="3"/>
                </a:cubicBezTo>
                <a:cubicBezTo>
                  <a:pt x="666" y="5"/>
                  <a:pt x="665" y="6"/>
                  <a:pt x="664" y="6"/>
                </a:cubicBezTo>
                <a:lnTo>
                  <a:pt x="658" y="6"/>
                </a:lnTo>
                <a:cubicBezTo>
                  <a:pt x="657" y="6"/>
                  <a:pt x="656" y="5"/>
                  <a:pt x="656" y="3"/>
                </a:cubicBezTo>
                <a:cubicBezTo>
                  <a:pt x="656" y="2"/>
                  <a:pt x="657" y="0"/>
                  <a:pt x="658" y="0"/>
                </a:cubicBezTo>
                <a:close/>
                <a:moveTo>
                  <a:pt x="674" y="0"/>
                </a:moveTo>
                <a:lnTo>
                  <a:pt x="680" y="0"/>
                </a:lnTo>
                <a:cubicBezTo>
                  <a:pt x="681" y="0"/>
                  <a:pt x="682" y="2"/>
                  <a:pt x="682" y="3"/>
                </a:cubicBezTo>
                <a:cubicBezTo>
                  <a:pt x="682" y="5"/>
                  <a:pt x="681" y="6"/>
                  <a:pt x="680" y="6"/>
                </a:cubicBezTo>
                <a:lnTo>
                  <a:pt x="674" y="6"/>
                </a:lnTo>
                <a:cubicBezTo>
                  <a:pt x="673" y="6"/>
                  <a:pt x="672" y="5"/>
                  <a:pt x="672" y="3"/>
                </a:cubicBezTo>
                <a:cubicBezTo>
                  <a:pt x="672" y="2"/>
                  <a:pt x="673" y="0"/>
                  <a:pt x="674" y="0"/>
                </a:cubicBezTo>
                <a:close/>
                <a:moveTo>
                  <a:pt x="690" y="0"/>
                </a:moveTo>
                <a:lnTo>
                  <a:pt x="696" y="0"/>
                </a:lnTo>
                <a:cubicBezTo>
                  <a:pt x="697" y="0"/>
                  <a:pt x="698" y="2"/>
                  <a:pt x="698" y="3"/>
                </a:cubicBezTo>
                <a:cubicBezTo>
                  <a:pt x="698" y="5"/>
                  <a:pt x="697" y="6"/>
                  <a:pt x="696" y="6"/>
                </a:cubicBezTo>
                <a:lnTo>
                  <a:pt x="690" y="6"/>
                </a:lnTo>
                <a:cubicBezTo>
                  <a:pt x="689" y="6"/>
                  <a:pt x="688" y="5"/>
                  <a:pt x="688" y="3"/>
                </a:cubicBezTo>
                <a:cubicBezTo>
                  <a:pt x="688" y="2"/>
                  <a:pt x="689" y="0"/>
                  <a:pt x="690" y="0"/>
                </a:cubicBezTo>
                <a:close/>
                <a:moveTo>
                  <a:pt x="706" y="0"/>
                </a:moveTo>
                <a:lnTo>
                  <a:pt x="712" y="0"/>
                </a:lnTo>
                <a:cubicBezTo>
                  <a:pt x="713" y="0"/>
                  <a:pt x="714" y="2"/>
                  <a:pt x="714" y="3"/>
                </a:cubicBezTo>
                <a:cubicBezTo>
                  <a:pt x="714" y="5"/>
                  <a:pt x="713" y="6"/>
                  <a:pt x="712" y="6"/>
                </a:cubicBezTo>
                <a:lnTo>
                  <a:pt x="706" y="6"/>
                </a:lnTo>
                <a:cubicBezTo>
                  <a:pt x="705" y="6"/>
                  <a:pt x="704" y="5"/>
                  <a:pt x="704" y="3"/>
                </a:cubicBezTo>
                <a:cubicBezTo>
                  <a:pt x="704" y="2"/>
                  <a:pt x="705" y="0"/>
                  <a:pt x="706" y="0"/>
                </a:cubicBezTo>
                <a:close/>
                <a:moveTo>
                  <a:pt x="722" y="0"/>
                </a:moveTo>
                <a:lnTo>
                  <a:pt x="728" y="0"/>
                </a:lnTo>
                <a:cubicBezTo>
                  <a:pt x="729" y="0"/>
                  <a:pt x="730" y="2"/>
                  <a:pt x="730" y="3"/>
                </a:cubicBezTo>
                <a:cubicBezTo>
                  <a:pt x="730" y="5"/>
                  <a:pt x="729" y="6"/>
                  <a:pt x="728" y="6"/>
                </a:cubicBezTo>
                <a:lnTo>
                  <a:pt x="722" y="6"/>
                </a:lnTo>
                <a:cubicBezTo>
                  <a:pt x="721" y="6"/>
                  <a:pt x="720" y="5"/>
                  <a:pt x="720" y="3"/>
                </a:cubicBezTo>
                <a:cubicBezTo>
                  <a:pt x="720" y="2"/>
                  <a:pt x="721" y="0"/>
                  <a:pt x="722" y="0"/>
                </a:cubicBezTo>
                <a:close/>
                <a:moveTo>
                  <a:pt x="738" y="0"/>
                </a:moveTo>
                <a:lnTo>
                  <a:pt x="744" y="0"/>
                </a:lnTo>
                <a:cubicBezTo>
                  <a:pt x="745" y="0"/>
                  <a:pt x="746" y="2"/>
                  <a:pt x="746" y="3"/>
                </a:cubicBezTo>
                <a:cubicBezTo>
                  <a:pt x="746" y="5"/>
                  <a:pt x="745" y="6"/>
                  <a:pt x="744" y="6"/>
                </a:cubicBezTo>
                <a:lnTo>
                  <a:pt x="738" y="6"/>
                </a:lnTo>
                <a:cubicBezTo>
                  <a:pt x="737" y="6"/>
                  <a:pt x="736" y="5"/>
                  <a:pt x="736" y="3"/>
                </a:cubicBezTo>
                <a:cubicBezTo>
                  <a:pt x="736" y="2"/>
                  <a:pt x="737" y="0"/>
                  <a:pt x="738" y="0"/>
                </a:cubicBezTo>
                <a:close/>
                <a:moveTo>
                  <a:pt x="754" y="0"/>
                </a:moveTo>
                <a:lnTo>
                  <a:pt x="760" y="0"/>
                </a:lnTo>
                <a:cubicBezTo>
                  <a:pt x="761" y="0"/>
                  <a:pt x="762" y="2"/>
                  <a:pt x="762" y="3"/>
                </a:cubicBezTo>
                <a:cubicBezTo>
                  <a:pt x="762" y="5"/>
                  <a:pt x="761" y="6"/>
                  <a:pt x="760" y="6"/>
                </a:cubicBezTo>
                <a:lnTo>
                  <a:pt x="754" y="6"/>
                </a:lnTo>
                <a:cubicBezTo>
                  <a:pt x="753" y="6"/>
                  <a:pt x="752" y="5"/>
                  <a:pt x="752" y="3"/>
                </a:cubicBezTo>
                <a:cubicBezTo>
                  <a:pt x="752" y="2"/>
                  <a:pt x="753" y="0"/>
                  <a:pt x="754" y="0"/>
                </a:cubicBezTo>
                <a:close/>
                <a:moveTo>
                  <a:pt x="770" y="0"/>
                </a:moveTo>
                <a:lnTo>
                  <a:pt x="776" y="0"/>
                </a:lnTo>
                <a:cubicBezTo>
                  <a:pt x="777" y="0"/>
                  <a:pt x="778" y="2"/>
                  <a:pt x="778" y="3"/>
                </a:cubicBezTo>
                <a:cubicBezTo>
                  <a:pt x="778" y="5"/>
                  <a:pt x="777" y="6"/>
                  <a:pt x="776" y="6"/>
                </a:cubicBezTo>
                <a:lnTo>
                  <a:pt x="770" y="6"/>
                </a:lnTo>
                <a:cubicBezTo>
                  <a:pt x="769" y="6"/>
                  <a:pt x="768" y="5"/>
                  <a:pt x="768" y="3"/>
                </a:cubicBezTo>
                <a:cubicBezTo>
                  <a:pt x="768" y="2"/>
                  <a:pt x="769" y="0"/>
                  <a:pt x="770" y="0"/>
                </a:cubicBezTo>
                <a:close/>
                <a:moveTo>
                  <a:pt x="786" y="0"/>
                </a:moveTo>
                <a:lnTo>
                  <a:pt x="792" y="0"/>
                </a:lnTo>
                <a:cubicBezTo>
                  <a:pt x="793" y="0"/>
                  <a:pt x="794" y="2"/>
                  <a:pt x="794" y="3"/>
                </a:cubicBezTo>
                <a:cubicBezTo>
                  <a:pt x="794" y="5"/>
                  <a:pt x="793" y="6"/>
                  <a:pt x="792" y="6"/>
                </a:cubicBezTo>
                <a:lnTo>
                  <a:pt x="786" y="6"/>
                </a:lnTo>
                <a:cubicBezTo>
                  <a:pt x="785" y="6"/>
                  <a:pt x="784" y="5"/>
                  <a:pt x="784" y="3"/>
                </a:cubicBezTo>
                <a:cubicBezTo>
                  <a:pt x="784" y="2"/>
                  <a:pt x="785" y="0"/>
                  <a:pt x="786" y="0"/>
                </a:cubicBezTo>
                <a:close/>
                <a:moveTo>
                  <a:pt x="802" y="0"/>
                </a:moveTo>
                <a:lnTo>
                  <a:pt x="808" y="0"/>
                </a:lnTo>
                <a:cubicBezTo>
                  <a:pt x="809" y="0"/>
                  <a:pt x="810" y="2"/>
                  <a:pt x="810" y="3"/>
                </a:cubicBezTo>
                <a:cubicBezTo>
                  <a:pt x="810" y="5"/>
                  <a:pt x="809" y="6"/>
                  <a:pt x="808" y="6"/>
                </a:cubicBezTo>
                <a:lnTo>
                  <a:pt x="802" y="6"/>
                </a:lnTo>
                <a:cubicBezTo>
                  <a:pt x="801" y="6"/>
                  <a:pt x="800" y="5"/>
                  <a:pt x="800" y="3"/>
                </a:cubicBezTo>
                <a:cubicBezTo>
                  <a:pt x="800" y="2"/>
                  <a:pt x="801" y="0"/>
                  <a:pt x="802" y="0"/>
                </a:cubicBezTo>
                <a:close/>
                <a:moveTo>
                  <a:pt x="818" y="0"/>
                </a:moveTo>
                <a:lnTo>
                  <a:pt x="824" y="0"/>
                </a:lnTo>
                <a:cubicBezTo>
                  <a:pt x="825" y="0"/>
                  <a:pt x="826" y="2"/>
                  <a:pt x="826" y="3"/>
                </a:cubicBezTo>
                <a:cubicBezTo>
                  <a:pt x="826" y="5"/>
                  <a:pt x="825" y="6"/>
                  <a:pt x="824" y="6"/>
                </a:cubicBezTo>
                <a:lnTo>
                  <a:pt x="818" y="6"/>
                </a:lnTo>
                <a:cubicBezTo>
                  <a:pt x="817" y="6"/>
                  <a:pt x="816" y="5"/>
                  <a:pt x="816" y="3"/>
                </a:cubicBezTo>
                <a:cubicBezTo>
                  <a:pt x="816" y="2"/>
                  <a:pt x="817" y="0"/>
                  <a:pt x="818" y="0"/>
                </a:cubicBezTo>
                <a:close/>
                <a:moveTo>
                  <a:pt x="834" y="0"/>
                </a:moveTo>
                <a:lnTo>
                  <a:pt x="840" y="0"/>
                </a:lnTo>
                <a:cubicBezTo>
                  <a:pt x="841" y="0"/>
                  <a:pt x="842" y="2"/>
                  <a:pt x="842" y="3"/>
                </a:cubicBezTo>
                <a:cubicBezTo>
                  <a:pt x="842" y="5"/>
                  <a:pt x="841" y="6"/>
                  <a:pt x="840" y="6"/>
                </a:cubicBezTo>
                <a:lnTo>
                  <a:pt x="834" y="6"/>
                </a:lnTo>
                <a:cubicBezTo>
                  <a:pt x="833" y="6"/>
                  <a:pt x="832" y="5"/>
                  <a:pt x="832" y="3"/>
                </a:cubicBezTo>
                <a:cubicBezTo>
                  <a:pt x="832" y="2"/>
                  <a:pt x="833" y="0"/>
                  <a:pt x="834" y="0"/>
                </a:cubicBezTo>
                <a:close/>
                <a:moveTo>
                  <a:pt x="850" y="0"/>
                </a:moveTo>
                <a:lnTo>
                  <a:pt x="856" y="0"/>
                </a:lnTo>
                <a:cubicBezTo>
                  <a:pt x="857" y="0"/>
                  <a:pt x="858" y="2"/>
                  <a:pt x="858" y="3"/>
                </a:cubicBezTo>
                <a:cubicBezTo>
                  <a:pt x="858" y="5"/>
                  <a:pt x="857" y="6"/>
                  <a:pt x="856" y="6"/>
                </a:cubicBezTo>
                <a:lnTo>
                  <a:pt x="850" y="6"/>
                </a:lnTo>
                <a:cubicBezTo>
                  <a:pt x="849" y="6"/>
                  <a:pt x="848" y="5"/>
                  <a:pt x="848" y="3"/>
                </a:cubicBezTo>
                <a:cubicBezTo>
                  <a:pt x="848" y="2"/>
                  <a:pt x="849" y="0"/>
                  <a:pt x="850" y="0"/>
                </a:cubicBezTo>
                <a:close/>
                <a:moveTo>
                  <a:pt x="866" y="0"/>
                </a:moveTo>
                <a:lnTo>
                  <a:pt x="872" y="0"/>
                </a:lnTo>
                <a:cubicBezTo>
                  <a:pt x="873" y="0"/>
                  <a:pt x="874" y="2"/>
                  <a:pt x="874" y="3"/>
                </a:cubicBezTo>
                <a:cubicBezTo>
                  <a:pt x="874" y="5"/>
                  <a:pt x="873" y="6"/>
                  <a:pt x="872" y="6"/>
                </a:cubicBezTo>
                <a:lnTo>
                  <a:pt x="866" y="6"/>
                </a:lnTo>
                <a:cubicBezTo>
                  <a:pt x="865" y="6"/>
                  <a:pt x="864" y="5"/>
                  <a:pt x="864" y="3"/>
                </a:cubicBezTo>
                <a:cubicBezTo>
                  <a:pt x="864" y="2"/>
                  <a:pt x="865" y="0"/>
                  <a:pt x="866" y="0"/>
                </a:cubicBezTo>
                <a:close/>
                <a:moveTo>
                  <a:pt x="882" y="0"/>
                </a:moveTo>
                <a:lnTo>
                  <a:pt x="888" y="0"/>
                </a:lnTo>
                <a:cubicBezTo>
                  <a:pt x="889" y="0"/>
                  <a:pt x="890" y="2"/>
                  <a:pt x="890" y="3"/>
                </a:cubicBezTo>
                <a:cubicBezTo>
                  <a:pt x="890" y="5"/>
                  <a:pt x="889" y="6"/>
                  <a:pt x="888" y="6"/>
                </a:cubicBezTo>
                <a:lnTo>
                  <a:pt x="882" y="6"/>
                </a:lnTo>
                <a:cubicBezTo>
                  <a:pt x="881" y="6"/>
                  <a:pt x="880" y="5"/>
                  <a:pt x="880" y="3"/>
                </a:cubicBezTo>
                <a:cubicBezTo>
                  <a:pt x="880" y="2"/>
                  <a:pt x="881" y="0"/>
                  <a:pt x="882" y="0"/>
                </a:cubicBezTo>
                <a:close/>
                <a:moveTo>
                  <a:pt x="898" y="0"/>
                </a:moveTo>
                <a:lnTo>
                  <a:pt x="904" y="0"/>
                </a:lnTo>
                <a:cubicBezTo>
                  <a:pt x="905" y="0"/>
                  <a:pt x="906" y="2"/>
                  <a:pt x="906" y="3"/>
                </a:cubicBezTo>
                <a:cubicBezTo>
                  <a:pt x="906" y="5"/>
                  <a:pt x="905" y="6"/>
                  <a:pt x="904" y="6"/>
                </a:cubicBezTo>
                <a:lnTo>
                  <a:pt x="898" y="6"/>
                </a:lnTo>
                <a:cubicBezTo>
                  <a:pt x="897" y="6"/>
                  <a:pt x="896" y="5"/>
                  <a:pt x="896" y="3"/>
                </a:cubicBezTo>
                <a:cubicBezTo>
                  <a:pt x="896" y="2"/>
                  <a:pt x="897" y="0"/>
                  <a:pt x="898" y="0"/>
                </a:cubicBezTo>
                <a:close/>
                <a:moveTo>
                  <a:pt x="914" y="0"/>
                </a:moveTo>
                <a:lnTo>
                  <a:pt x="920" y="0"/>
                </a:lnTo>
                <a:cubicBezTo>
                  <a:pt x="921" y="0"/>
                  <a:pt x="922" y="2"/>
                  <a:pt x="922" y="3"/>
                </a:cubicBezTo>
                <a:cubicBezTo>
                  <a:pt x="922" y="5"/>
                  <a:pt x="921" y="6"/>
                  <a:pt x="920" y="6"/>
                </a:cubicBezTo>
                <a:lnTo>
                  <a:pt x="914" y="6"/>
                </a:lnTo>
                <a:cubicBezTo>
                  <a:pt x="913" y="6"/>
                  <a:pt x="912" y="5"/>
                  <a:pt x="912" y="3"/>
                </a:cubicBezTo>
                <a:cubicBezTo>
                  <a:pt x="912" y="2"/>
                  <a:pt x="913" y="0"/>
                  <a:pt x="914" y="0"/>
                </a:cubicBezTo>
                <a:close/>
                <a:moveTo>
                  <a:pt x="930" y="0"/>
                </a:moveTo>
                <a:lnTo>
                  <a:pt x="936" y="0"/>
                </a:lnTo>
                <a:cubicBezTo>
                  <a:pt x="937" y="0"/>
                  <a:pt x="938" y="2"/>
                  <a:pt x="938" y="3"/>
                </a:cubicBezTo>
                <a:cubicBezTo>
                  <a:pt x="938" y="5"/>
                  <a:pt x="937" y="6"/>
                  <a:pt x="936" y="6"/>
                </a:cubicBezTo>
                <a:lnTo>
                  <a:pt x="930" y="6"/>
                </a:lnTo>
                <a:cubicBezTo>
                  <a:pt x="929" y="6"/>
                  <a:pt x="928" y="5"/>
                  <a:pt x="928" y="3"/>
                </a:cubicBezTo>
                <a:cubicBezTo>
                  <a:pt x="928" y="2"/>
                  <a:pt x="929" y="0"/>
                  <a:pt x="930" y="0"/>
                </a:cubicBezTo>
                <a:close/>
                <a:moveTo>
                  <a:pt x="946" y="0"/>
                </a:moveTo>
                <a:lnTo>
                  <a:pt x="952" y="0"/>
                </a:lnTo>
                <a:cubicBezTo>
                  <a:pt x="953" y="0"/>
                  <a:pt x="954" y="2"/>
                  <a:pt x="954" y="3"/>
                </a:cubicBezTo>
                <a:cubicBezTo>
                  <a:pt x="954" y="5"/>
                  <a:pt x="953" y="6"/>
                  <a:pt x="952" y="6"/>
                </a:cubicBezTo>
                <a:lnTo>
                  <a:pt x="946" y="6"/>
                </a:lnTo>
                <a:cubicBezTo>
                  <a:pt x="945" y="6"/>
                  <a:pt x="944" y="5"/>
                  <a:pt x="944" y="3"/>
                </a:cubicBezTo>
                <a:cubicBezTo>
                  <a:pt x="944" y="2"/>
                  <a:pt x="945" y="0"/>
                  <a:pt x="946" y="0"/>
                </a:cubicBezTo>
                <a:close/>
                <a:moveTo>
                  <a:pt x="962" y="0"/>
                </a:moveTo>
                <a:lnTo>
                  <a:pt x="968" y="0"/>
                </a:lnTo>
                <a:cubicBezTo>
                  <a:pt x="969" y="0"/>
                  <a:pt x="970" y="2"/>
                  <a:pt x="970" y="3"/>
                </a:cubicBezTo>
                <a:cubicBezTo>
                  <a:pt x="970" y="5"/>
                  <a:pt x="969" y="6"/>
                  <a:pt x="968" y="6"/>
                </a:cubicBezTo>
                <a:lnTo>
                  <a:pt x="962" y="6"/>
                </a:lnTo>
                <a:cubicBezTo>
                  <a:pt x="961" y="6"/>
                  <a:pt x="960" y="5"/>
                  <a:pt x="960" y="3"/>
                </a:cubicBezTo>
                <a:cubicBezTo>
                  <a:pt x="960" y="2"/>
                  <a:pt x="961" y="0"/>
                  <a:pt x="962" y="0"/>
                </a:cubicBezTo>
                <a:close/>
                <a:moveTo>
                  <a:pt x="978" y="0"/>
                </a:moveTo>
                <a:lnTo>
                  <a:pt x="984" y="0"/>
                </a:lnTo>
                <a:cubicBezTo>
                  <a:pt x="985" y="0"/>
                  <a:pt x="986" y="2"/>
                  <a:pt x="986" y="3"/>
                </a:cubicBezTo>
                <a:cubicBezTo>
                  <a:pt x="986" y="5"/>
                  <a:pt x="985" y="6"/>
                  <a:pt x="984" y="6"/>
                </a:cubicBezTo>
                <a:lnTo>
                  <a:pt x="978" y="6"/>
                </a:lnTo>
                <a:cubicBezTo>
                  <a:pt x="977" y="6"/>
                  <a:pt x="976" y="5"/>
                  <a:pt x="976" y="3"/>
                </a:cubicBezTo>
                <a:cubicBezTo>
                  <a:pt x="976" y="2"/>
                  <a:pt x="977" y="0"/>
                  <a:pt x="978" y="0"/>
                </a:cubicBezTo>
                <a:close/>
                <a:moveTo>
                  <a:pt x="994" y="0"/>
                </a:moveTo>
                <a:lnTo>
                  <a:pt x="1000" y="0"/>
                </a:lnTo>
                <a:cubicBezTo>
                  <a:pt x="1001" y="0"/>
                  <a:pt x="1002" y="2"/>
                  <a:pt x="1002" y="3"/>
                </a:cubicBezTo>
                <a:cubicBezTo>
                  <a:pt x="1002" y="5"/>
                  <a:pt x="1001" y="6"/>
                  <a:pt x="1000" y="6"/>
                </a:cubicBezTo>
                <a:lnTo>
                  <a:pt x="994" y="6"/>
                </a:lnTo>
                <a:cubicBezTo>
                  <a:pt x="993" y="6"/>
                  <a:pt x="992" y="5"/>
                  <a:pt x="992" y="3"/>
                </a:cubicBezTo>
                <a:cubicBezTo>
                  <a:pt x="992" y="2"/>
                  <a:pt x="993" y="0"/>
                  <a:pt x="994" y="0"/>
                </a:cubicBezTo>
                <a:close/>
                <a:moveTo>
                  <a:pt x="1010" y="0"/>
                </a:moveTo>
                <a:lnTo>
                  <a:pt x="1016" y="0"/>
                </a:lnTo>
                <a:cubicBezTo>
                  <a:pt x="1017" y="0"/>
                  <a:pt x="1018" y="2"/>
                  <a:pt x="1018" y="3"/>
                </a:cubicBezTo>
                <a:cubicBezTo>
                  <a:pt x="1018" y="5"/>
                  <a:pt x="1017" y="6"/>
                  <a:pt x="1016" y="6"/>
                </a:cubicBezTo>
                <a:lnTo>
                  <a:pt x="1010" y="6"/>
                </a:lnTo>
                <a:cubicBezTo>
                  <a:pt x="1009" y="6"/>
                  <a:pt x="1008" y="5"/>
                  <a:pt x="1008" y="3"/>
                </a:cubicBezTo>
                <a:cubicBezTo>
                  <a:pt x="1008" y="2"/>
                  <a:pt x="1009" y="0"/>
                  <a:pt x="1010" y="0"/>
                </a:cubicBezTo>
                <a:close/>
                <a:moveTo>
                  <a:pt x="1026" y="0"/>
                </a:moveTo>
                <a:lnTo>
                  <a:pt x="1032" y="0"/>
                </a:lnTo>
                <a:cubicBezTo>
                  <a:pt x="1033" y="0"/>
                  <a:pt x="1034" y="2"/>
                  <a:pt x="1034" y="3"/>
                </a:cubicBezTo>
                <a:cubicBezTo>
                  <a:pt x="1034" y="5"/>
                  <a:pt x="1033" y="6"/>
                  <a:pt x="1032" y="6"/>
                </a:cubicBezTo>
                <a:lnTo>
                  <a:pt x="1026" y="6"/>
                </a:lnTo>
                <a:cubicBezTo>
                  <a:pt x="1025" y="6"/>
                  <a:pt x="1024" y="5"/>
                  <a:pt x="1024" y="3"/>
                </a:cubicBezTo>
                <a:cubicBezTo>
                  <a:pt x="1024" y="2"/>
                  <a:pt x="1025" y="0"/>
                  <a:pt x="1026" y="0"/>
                </a:cubicBezTo>
                <a:close/>
                <a:moveTo>
                  <a:pt x="1042" y="0"/>
                </a:moveTo>
                <a:lnTo>
                  <a:pt x="1048" y="0"/>
                </a:lnTo>
                <a:cubicBezTo>
                  <a:pt x="1049" y="0"/>
                  <a:pt x="1050" y="2"/>
                  <a:pt x="1050" y="3"/>
                </a:cubicBezTo>
                <a:cubicBezTo>
                  <a:pt x="1050" y="5"/>
                  <a:pt x="1049" y="6"/>
                  <a:pt x="1048" y="6"/>
                </a:cubicBezTo>
                <a:lnTo>
                  <a:pt x="1042" y="6"/>
                </a:lnTo>
                <a:cubicBezTo>
                  <a:pt x="1041" y="6"/>
                  <a:pt x="1040" y="5"/>
                  <a:pt x="1040" y="3"/>
                </a:cubicBezTo>
                <a:cubicBezTo>
                  <a:pt x="1040" y="2"/>
                  <a:pt x="1041" y="0"/>
                  <a:pt x="1042" y="0"/>
                </a:cubicBezTo>
                <a:close/>
                <a:moveTo>
                  <a:pt x="1058" y="0"/>
                </a:moveTo>
                <a:lnTo>
                  <a:pt x="1064" y="0"/>
                </a:lnTo>
                <a:cubicBezTo>
                  <a:pt x="1065" y="0"/>
                  <a:pt x="1066" y="2"/>
                  <a:pt x="1066" y="3"/>
                </a:cubicBezTo>
                <a:cubicBezTo>
                  <a:pt x="1066" y="5"/>
                  <a:pt x="1065" y="6"/>
                  <a:pt x="1064" y="6"/>
                </a:cubicBezTo>
                <a:lnTo>
                  <a:pt x="1058" y="6"/>
                </a:lnTo>
                <a:cubicBezTo>
                  <a:pt x="1057" y="6"/>
                  <a:pt x="1056" y="5"/>
                  <a:pt x="1056" y="3"/>
                </a:cubicBezTo>
                <a:cubicBezTo>
                  <a:pt x="1056" y="2"/>
                  <a:pt x="1057" y="0"/>
                  <a:pt x="1058" y="0"/>
                </a:cubicBezTo>
                <a:close/>
                <a:moveTo>
                  <a:pt x="1074" y="0"/>
                </a:moveTo>
                <a:lnTo>
                  <a:pt x="1080" y="0"/>
                </a:lnTo>
                <a:cubicBezTo>
                  <a:pt x="1081" y="0"/>
                  <a:pt x="1082" y="2"/>
                  <a:pt x="1082" y="3"/>
                </a:cubicBezTo>
                <a:cubicBezTo>
                  <a:pt x="1082" y="5"/>
                  <a:pt x="1081" y="6"/>
                  <a:pt x="1080" y="6"/>
                </a:cubicBezTo>
                <a:lnTo>
                  <a:pt x="1074" y="6"/>
                </a:lnTo>
                <a:cubicBezTo>
                  <a:pt x="1073" y="6"/>
                  <a:pt x="1072" y="5"/>
                  <a:pt x="1072" y="3"/>
                </a:cubicBezTo>
                <a:cubicBezTo>
                  <a:pt x="1072" y="2"/>
                  <a:pt x="1073" y="0"/>
                  <a:pt x="1074" y="0"/>
                </a:cubicBezTo>
                <a:close/>
                <a:moveTo>
                  <a:pt x="1090" y="0"/>
                </a:moveTo>
                <a:lnTo>
                  <a:pt x="1096" y="0"/>
                </a:lnTo>
                <a:cubicBezTo>
                  <a:pt x="1097" y="0"/>
                  <a:pt x="1098" y="2"/>
                  <a:pt x="1098" y="3"/>
                </a:cubicBezTo>
                <a:cubicBezTo>
                  <a:pt x="1098" y="5"/>
                  <a:pt x="1097" y="6"/>
                  <a:pt x="1096" y="6"/>
                </a:cubicBezTo>
                <a:lnTo>
                  <a:pt x="1090" y="6"/>
                </a:lnTo>
                <a:cubicBezTo>
                  <a:pt x="1089" y="6"/>
                  <a:pt x="1088" y="5"/>
                  <a:pt x="1088" y="3"/>
                </a:cubicBezTo>
                <a:cubicBezTo>
                  <a:pt x="1088" y="2"/>
                  <a:pt x="1089" y="0"/>
                  <a:pt x="1090" y="0"/>
                </a:cubicBezTo>
                <a:close/>
                <a:moveTo>
                  <a:pt x="1106" y="0"/>
                </a:moveTo>
                <a:lnTo>
                  <a:pt x="1112" y="0"/>
                </a:lnTo>
                <a:cubicBezTo>
                  <a:pt x="1113" y="0"/>
                  <a:pt x="1114" y="2"/>
                  <a:pt x="1114" y="3"/>
                </a:cubicBezTo>
                <a:cubicBezTo>
                  <a:pt x="1114" y="5"/>
                  <a:pt x="1113" y="6"/>
                  <a:pt x="1112" y="6"/>
                </a:cubicBezTo>
                <a:lnTo>
                  <a:pt x="1106" y="6"/>
                </a:lnTo>
                <a:cubicBezTo>
                  <a:pt x="1105" y="6"/>
                  <a:pt x="1104" y="5"/>
                  <a:pt x="1104" y="3"/>
                </a:cubicBezTo>
                <a:cubicBezTo>
                  <a:pt x="1104" y="2"/>
                  <a:pt x="1105" y="0"/>
                  <a:pt x="1106" y="0"/>
                </a:cubicBezTo>
                <a:close/>
                <a:moveTo>
                  <a:pt x="1122" y="0"/>
                </a:moveTo>
                <a:lnTo>
                  <a:pt x="1128" y="0"/>
                </a:lnTo>
                <a:cubicBezTo>
                  <a:pt x="1129" y="0"/>
                  <a:pt x="1130" y="2"/>
                  <a:pt x="1130" y="3"/>
                </a:cubicBezTo>
                <a:cubicBezTo>
                  <a:pt x="1130" y="5"/>
                  <a:pt x="1129" y="6"/>
                  <a:pt x="1128" y="6"/>
                </a:cubicBezTo>
                <a:lnTo>
                  <a:pt x="1122" y="6"/>
                </a:lnTo>
                <a:cubicBezTo>
                  <a:pt x="1121" y="6"/>
                  <a:pt x="1120" y="5"/>
                  <a:pt x="1120" y="3"/>
                </a:cubicBezTo>
                <a:cubicBezTo>
                  <a:pt x="1120" y="2"/>
                  <a:pt x="1121" y="0"/>
                  <a:pt x="1122" y="0"/>
                </a:cubicBezTo>
                <a:close/>
                <a:moveTo>
                  <a:pt x="1138" y="0"/>
                </a:moveTo>
                <a:lnTo>
                  <a:pt x="1144" y="0"/>
                </a:lnTo>
                <a:cubicBezTo>
                  <a:pt x="1145" y="0"/>
                  <a:pt x="1146" y="2"/>
                  <a:pt x="1146" y="3"/>
                </a:cubicBezTo>
                <a:cubicBezTo>
                  <a:pt x="1146" y="5"/>
                  <a:pt x="1145" y="6"/>
                  <a:pt x="1144" y="6"/>
                </a:cubicBezTo>
                <a:lnTo>
                  <a:pt x="1138" y="6"/>
                </a:lnTo>
                <a:cubicBezTo>
                  <a:pt x="1137" y="6"/>
                  <a:pt x="1136" y="5"/>
                  <a:pt x="1136" y="3"/>
                </a:cubicBezTo>
                <a:cubicBezTo>
                  <a:pt x="1136" y="2"/>
                  <a:pt x="1137" y="0"/>
                  <a:pt x="1138" y="0"/>
                </a:cubicBezTo>
                <a:close/>
                <a:moveTo>
                  <a:pt x="1154" y="0"/>
                </a:moveTo>
                <a:lnTo>
                  <a:pt x="1160" y="0"/>
                </a:lnTo>
                <a:cubicBezTo>
                  <a:pt x="1161" y="0"/>
                  <a:pt x="1162" y="2"/>
                  <a:pt x="1162" y="3"/>
                </a:cubicBezTo>
                <a:cubicBezTo>
                  <a:pt x="1162" y="5"/>
                  <a:pt x="1161" y="6"/>
                  <a:pt x="1160" y="6"/>
                </a:cubicBezTo>
                <a:lnTo>
                  <a:pt x="1154" y="6"/>
                </a:lnTo>
                <a:cubicBezTo>
                  <a:pt x="1153" y="6"/>
                  <a:pt x="1152" y="5"/>
                  <a:pt x="1152" y="3"/>
                </a:cubicBezTo>
                <a:cubicBezTo>
                  <a:pt x="1152" y="2"/>
                  <a:pt x="1153" y="0"/>
                  <a:pt x="1154" y="0"/>
                </a:cubicBezTo>
                <a:close/>
                <a:moveTo>
                  <a:pt x="1170" y="0"/>
                </a:moveTo>
                <a:lnTo>
                  <a:pt x="1176" y="0"/>
                </a:lnTo>
                <a:cubicBezTo>
                  <a:pt x="1177" y="0"/>
                  <a:pt x="1178" y="2"/>
                  <a:pt x="1178" y="3"/>
                </a:cubicBezTo>
                <a:cubicBezTo>
                  <a:pt x="1178" y="5"/>
                  <a:pt x="1177" y="6"/>
                  <a:pt x="1176" y="6"/>
                </a:cubicBezTo>
                <a:lnTo>
                  <a:pt x="1170" y="6"/>
                </a:lnTo>
                <a:cubicBezTo>
                  <a:pt x="1169" y="6"/>
                  <a:pt x="1168" y="5"/>
                  <a:pt x="1168" y="3"/>
                </a:cubicBezTo>
                <a:cubicBezTo>
                  <a:pt x="1168" y="2"/>
                  <a:pt x="1169" y="0"/>
                  <a:pt x="1170" y="0"/>
                </a:cubicBezTo>
                <a:close/>
                <a:moveTo>
                  <a:pt x="1186" y="0"/>
                </a:moveTo>
                <a:lnTo>
                  <a:pt x="1192" y="0"/>
                </a:lnTo>
                <a:cubicBezTo>
                  <a:pt x="1193" y="0"/>
                  <a:pt x="1194" y="2"/>
                  <a:pt x="1194" y="3"/>
                </a:cubicBezTo>
                <a:cubicBezTo>
                  <a:pt x="1194" y="5"/>
                  <a:pt x="1193" y="6"/>
                  <a:pt x="1192" y="6"/>
                </a:cubicBezTo>
                <a:lnTo>
                  <a:pt x="1186" y="6"/>
                </a:lnTo>
                <a:cubicBezTo>
                  <a:pt x="1185" y="6"/>
                  <a:pt x="1184" y="5"/>
                  <a:pt x="1184" y="3"/>
                </a:cubicBezTo>
                <a:cubicBezTo>
                  <a:pt x="1184" y="2"/>
                  <a:pt x="1185" y="0"/>
                  <a:pt x="1186" y="0"/>
                </a:cubicBezTo>
                <a:close/>
                <a:moveTo>
                  <a:pt x="1202" y="0"/>
                </a:moveTo>
                <a:lnTo>
                  <a:pt x="1208" y="0"/>
                </a:lnTo>
                <a:cubicBezTo>
                  <a:pt x="1209" y="0"/>
                  <a:pt x="1210" y="2"/>
                  <a:pt x="1210" y="3"/>
                </a:cubicBezTo>
                <a:cubicBezTo>
                  <a:pt x="1210" y="5"/>
                  <a:pt x="1209" y="6"/>
                  <a:pt x="1208" y="6"/>
                </a:cubicBezTo>
                <a:lnTo>
                  <a:pt x="1202" y="6"/>
                </a:lnTo>
                <a:cubicBezTo>
                  <a:pt x="1201" y="6"/>
                  <a:pt x="1200" y="5"/>
                  <a:pt x="1200" y="3"/>
                </a:cubicBezTo>
                <a:cubicBezTo>
                  <a:pt x="1200" y="2"/>
                  <a:pt x="1201" y="0"/>
                  <a:pt x="1202" y="0"/>
                </a:cubicBezTo>
                <a:close/>
                <a:moveTo>
                  <a:pt x="1218" y="0"/>
                </a:moveTo>
                <a:lnTo>
                  <a:pt x="1224" y="0"/>
                </a:lnTo>
                <a:cubicBezTo>
                  <a:pt x="1225" y="0"/>
                  <a:pt x="1226" y="2"/>
                  <a:pt x="1226" y="3"/>
                </a:cubicBezTo>
                <a:cubicBezTo>
                  <a:pt x="1226" y="5"/>
                  <a:pt x="1225" y="6"/>
                  <a:pt x="1224" y="6"/>
                </a:cubicBezTo>
                <a:lnTo>
                  <a:pt x="1218" y="6"/>
                </a:lnTo>
                <a:cubicBezTo>
                  <a:pt x="1217" y="6"/>
                  <a:pt x="1216" y="5"/>
                  <a:pt x="1216" y="3"/>
                </a:cubicBezTo>
                <a:cubicBezTo>
                  <a:pt x="1216" y="2"/>
                  <a:pt x="1217" y="0"/>
                  <a:pt x="1218" y="0"/>
                </a:cubicBezTo>
                <a:close/>
                <a:moveTo>
                  <a:pt x="1234" y="0"/>
                </a:moveTo>
                <a:lnTo>
                  <a:pt x="1240" y="0"/>
                </a:lnTo>
                <a:cubicBezTo>
                  <a:pt x="1241" y="0"/>
                  <a:pt x="1242" y="2"/>
                  <a:pt x="1242" y="3"/>
                </a:cubicBezTo>
                <a:cubicBezTo>
                  <a:pt x="1242" y="5"/>
                  <a:pt x="1241" y="6"/>
                  <a:pt x="1240" y="6"/>
                </a:cubicBezTo>
                <a:lnTo>
                  <a:pt x="1234" y="6"/>
                </a:lnTo>
                <a:cubicBezTo>
                  <a:pt x="1233" y="6"/>
                  <a:pt x="1232" y="5"/>
                  <a:pt x="1232" y="3"/>
                </a:cubicBezTo>
                <a:cubicBezTo>
                  <a:pt x="1232" y="2"/>
                  <a:pt x="1233" y="0"/>
                  <a:pt x="1234" y="0"/>
                </a:cubicBezTo>
                <a:close/>
                <a:moveTo>
                  <a:pt x="1250" y="0"/>
                </a:moveTo>
                <a:lnTo>
                  <a:pt x="1256" y="0"/>
                </a:lnTo>
                <a:cubicBezTo>
                  <a:pt x="1257" y="0"/>
                  <a:pt x="1258" y="2"/>
                  <a:pt x="1258" y="3"/>
                </a:cubicBezTo>
                <a:cubicBezTo>
                  <a:pt x="1258" y="5"/>
                  <a:pt x="1257" y="6"/>
                  <a:pt x="1256" y="6"/>
                </a:cubicBezTo>
                <a:lnTo>
                  <a:pt x="1250" y="6"/>
                </a:lnTo>
                <a:cubicBezTo>
                  <a:pt x="1249" y="6"/>
                  <a:pt x="1248" y="5"/>
                  <a:pt x="1248" y="3"/>
                </a:cubicBezTo>
                <a:cubicBezTo>
                  <a:pt x="1248" y="2"/>
                  <a:pt x="1249" y="0"/>
                  <a:pt x="1250" y="0"/>
                </a:cubicBezTo>
                <a:close/>
                <a:moveTo>
                  <a:pt x="1266" y="0"/>
                </a:moveTo>
                <a:lnTo>
                  <a:pt x="1272" y="0"/>
                </a:lnTo>
                <a:cubicBezTo>
                  <a:pt x="1273" y="0"/>
                  <a:pt x="1274" y="2"/>
                  <a:pt x="1274" y="3"/>
                </a:cubicBezTo>
                <a:cubicBezTo>
                  <a:pt x="1274" y="5"/>
                  <a:pt x="1273" y="6"/>
                  <a:pt x="1272" y="6"/>
                </a:cubicBezTo>
                <a:lnTo>
                  <a:pt x="1266" y="6"/>
                </a:lnTo>
                <a:cubicBezTo>
                  <a:pt x="1265" y="6"/>
                  <a:pt x="1264" y="5"/>
                  <a:pt x="1264" y="3"/>
                </a:cubicBezTo>
                <a:cubicBezTo>
                  <a:pt x="1264" y="2"/>
                  <a:pt x="1265" y="0"/>
                  <a:pt x="1266" y="0"/>
                </a:cubicBezTo>
                <a:close/>
                <a:moveTo>
                  <a:pt x="1282" y="0"/>
                </a:moveTo>
                <a:lnTo>
                  <a:pt x="1288" y="0"/>
                </a:lnTo>
                <a:cubicBezTo>
                  <a:pt x="1289" y="0"/>
                  <a:pt x="1290" y="2"/>
                  <a:pt x="1290" y="3"/>
                </a:cubicBezTo>
                <a:cubicBezTo>
                  <a:pt x="1290" y="5"/>
                  <a:pt x="1289" y="6"/>
                  <a:pt x="1288" y="6"/>
                </a:cubicBezTo>
                <a:lnTo>
                  <a:pt x="1282" y="6"/>
                </a:lnTo>
                <a:cubicBezTo>
                  <a:pt x="1281" y="6"/>
                  <a:pt x="1280" y="5"/>
                  <a:pt x="1280" y="3"/>
                </a:cubicBezTo>
                <a:cubicBezTo>
                  <a:pt x="1280" y="2"/>
                  <a:pt x="1281" y="0"/>
                  <a:pt x="1282" y="0"/>
                </a:cubicBezTo>
                <a:close/>
                <a:moveTo>
                  <a:pt x="1298" y="0"/>
                </a:moveTo>
                <a:lnTo>
                  <a:pt x="1304" y="0"/>
                </a:lnTo>
                <a:cubicBezTo>
                  <a:pt x="1305" y="0"/>
                  <a:pt x="1306" y="2"/>
                  <a:pt x="1306" y="3"/>
                </a:cubicBezTo>
                <a:cubicBezTo>
                  <a:pt x="1306" y="5"/>
                  <a:pt x="1305" y="6"/>
                  <a:pt x="1304" y="6"/>
                </a:cubicBezTo>
                <a:lnTo>
                  <a:pt x="1298" y="6"/>
                </a:lnTo>
                <a:cubicBezTo>
                  <a:pt x="1297" y="6"/>
                  <a:pt x="1296" y="5"/>
                  <a:pt x="1296" y="3"/>
                </a:cubicBezTo>
                <a:cubicBezTo>
                  <a:pt x="1296" y="2"/>
                  <a:pt x="1297" y="0"/>
                  <a:pt x="1298" y="0"/>
                </a:cubicBezTo>
                <a:close/>
                <a:moveTo>
                  <a:pt x="1314" y="0"/>
                </a:moveTo>
                <a:lnTo>
                  <a:pt x="1320" y="0"/>
                </a:lnTo>
                <a:cubicBezTo>
                  <a:pt x="1321" y="0"/>
                  <a:pt x="1322" y="2"/>
                  <a:pt x="1322" y="3"/>
                </a:cubicBezTo>
                <a:cubicBezTo>
                  <a:pt x="1322" y="5"/>
                  <a:pt x="1321" y="6"/>
                  <a:pt x="1320" y="6"/>
                </a:cubicBezTo>
                <a:lnTo>
                  <a:pt x="1314" y="6"/>
                </a:lnTo>
                <a:cubicBezTo>
                  <a:pt x="1313" y="6"/>
                  <a:pt x="1312" y="5"/>
                  <a:pt x="1312" y="3"/>
                </a:cubicBezTo>
                <a:cubicBezTo>
                  <a:pt x="1312" y="2"/>
                  <a:pt x="1313" y="0"/>
                  <a:pt x="1314" y="0"/>
                </a:cubicBezTo>
                <a:close/>
                <a:moveTo>
                  <a:pt x="1330" y="0"/>
                </a:moveTo>
                <a:lnTo>
                  <a:pt x="1336" y="0"/>
                </a:lnTo>
                <a:cubicBezTo>
                  <a:pt x="1337" y="0"/>
                  <a:pt x="1338" y="2"/>
                  <a:pt x="1338" y="3"/>
                </a:cubicBezTo>
                <a:cubicBezTo>
                  <a:pt x="1338" y="5"/>
                  <a:pt x="1337" y="6"/>
                  <a:pt x="1336" y="6"/>
                </a:cubicBezTo>
                <a:lnTo>
                  <a:pt x="1330" y="6"/>
                </a:lnTo>
                <a:cubicBezTo>
                  <a:pt x="1329" y="6"/>
                  <a:pt x="1328" y="5"/>
                  <a:pt x="1328" y="3"/>
                </a:cubicBezTo>
                <a:cubicBezTo>
                  <a:pt x="1328" y="2"/>
                  <a:pt x="1329" y="0"/>
                  <a:pt x="1330" y="0"/>
                </a:cubicBezTo>
                <a:close/>
                <a:moveTo>
                  <a:pt x="1346" y="0"/>
                </a:moveTo>
                <a:lnTo>
                  <a:pt x="1352" y="0"/>
                </a:lnTo>
                <a:cubicBezTo>
                  <a:pt x="1353" y="0"/>
                  <a:pt x="1354" y="2"/>
                  <a:pt x="1354" y="3"/>
                </a:cubicBezTo>
                <a:cubicBezTo>
                  <a:pt x="1354" y="5"/>
                  <a:pt x="1353" y="6"/>
                  <a:pt x="1352" y="6"/>
                </a:cubicBezTo>
                <a:lnTo>
                  <a:pt x="1346" y="6"/>
                </a:lnTo>
                <a:cubicBezTo>
                  <a:pt x="1345" y="6"/>
                  <a:pt x="1344" y="5"/>
                  <a:pt x="1344" y="3"/>
                </a:cubicBezTo>
                <a:cubicBezTo>
                  <a:pt x="1344" y="2"/>
                  <a:pt x="1345" y="0"/>
                  <a:pt x="1346" y="0"/>
                </a:cubicBezTo>
                <a:close/>
                <a:moveTo>
                  <a:pt x="1362" y="0"/>
                </a:moveTo>
                <a:lnTo>
                  <a:pt x="1368" y="0"/>
                </a:lnTo>
                <a:cubicBezTo>
                  <a:pt x="1369" y="0"/>
                  <a:pt x="1370" y="2"/>
                  <a:pt x="1370" y="3"/>
                </a:cubicBezTo>
                <a:cubicBezTo>
                  <a:pt x="1370" y="5"/>
                  <a:pt x="1369" y="6"/>
                  <a:pt x="1368" y="6"/>
                </a:cubicBezTo>
                <a:lnTo>
                  <a:pt x="1362" y="6"/>
                </a:lnTo>
                <a:cubicBezTo>
                  <a:pt x="1361" y="6"/>
                  <a:pt x="1360" y="5"/>
                  <a:pt x="1360" y="3"/>
                </a:cubicBezTo>
                <a:cubicBezTo>
                  <a:pt x="1360" y="2"/>
                  <a:pt x="1361" y="0"/>
                  <a:pt x="1362" y="0"/>
                </a:cubicBezTo>
                <a:close/>
                <a:moveTo>
                  <a:pt x="1378" y="0"/>
                </a:moveTo>
                <a:lnTo>
                  <a:pt x="1384" y="0"/>
                </a:lnTo>
                <a:cubicBezTo>
                  <a:pt x="1385" y="0"/>
                  <a:pt x="1386" y="2"/>
                  <a:pt x="1386" y="3"/>
                </a:cubicBezTo>
                <a:cubicBezTo>
                  <a:pt x="1386" y="5"/>
                  <a:pt x="1385" y="6"/>
                  <a:pt x="1384" y="6"/>
                </a:cubicBezTo>
                <a:lnTo>
                  <a:pt x="1378" y="6"/>
                </a:lnTo>
                <a:cubicBezTo>
                  <a:pt x="1377" y="6"/>
                  <a:pt x="1376" y="5"/>
                  <a:pt x="1376" y="3"/>
                </a:cubicBezTo>
                <a:cubicBezTo>
                  <a:pt x="1376" y="2"/>
                  <a:pt x="1377" y="0"/>
                  <a:pt x="1378" y="0"/>
                </a:cubicBezTo>
                <a:close/>
                <a:moveTo>
                  <a:pt x="1394" y="0"/>
                </a:moveTo>
                <a:lnTo>
                  <a:pt x="1400" y="0"/>
                </a:lnTo>
                <a:cubicBezTo>
                  <a:pt x="1401" y="0"/>
                  <a:pt x="1402" y="2"/>
                  <a:pt x="1402" y="3"/>
                </a:cubicBezTo>
                <a:cubicBezTo>
                  <a:pt x="1402" y="5"/>
                  <a:pt x="1401" y="6"/>
                  <a:pt x="1400" y="6"/>
                </a:cubicBezTo>
                <a:lnTo>
                  <a:pt x="1394" y="6"/>
                </a:lnTo>
                <a:cubicBezTo>
                  <a:pt x="1393" y="6"/>
                  <a:pt x="1392" y="5"/>
                  <a:pt x="1392" y="3"/>
                </a:cubicBezTo>
                <a:cubicBezTo>
                  <a:pt x="1392" y="2"/>
                  <a:pt x="1393" y="0"/>
                  <a:pt x="1394" y="0"/>
                </a:cubicBezTo>
                <a:close/>
                <a:moveTo>
                  <a:pt x="1410" y="0"/>
                </a:moveTo>
                <a:lnTo>
                  <a:pt x="1416" y="0"/>
                </a:lnTo>
                <a:cubicBezTo>
                  <a:pt x="1417" y="0"/>
                  <a:pt x="1418" y="2"/>
                  <a:pt x="1418" y="3"/>
                </a:cubicBezTo>
                <a:cubicBezTo>
                  <a:pt x="1418" y="5"/>
                  <a:pt x="1417" y="6"/>
                  <a:pt x="1416" y="6"/>
                </a:cubicBezTo>
                <a:lnTo>
                  <a:pt x="1410" y="6"/>
                </a:lnTo>
                <a:cubicBezTo>
                  <a:pt x="1409" y="6"/>
                  <a:pt x="1408" y="5"/>
                  <a:pt x="1408" y="3"/>
                </a:cubicBezTo>
                <a:cubicBezTo>
                  <a:pt x="1408" y="2"/>
                  <a:pt x="1409" y="0"/>
                  <a:pt x="1410" y="0"/>
                </a:cubicBezTo>
                <a:close/>
                <a:moveTo>
                  <a:pt x="1426" y="0"/>
                </a:moveTo>
                <a:lnTo>
                  <a:pt x="1432" y="0"/>
                </a:lnTo>
                <a:cubicBezTo>
                  <a:pt x="1433" y="0"/>
                  <a:pt x="1434" y="2"/>
                  <a:pt x="1434" y="3"/>
                </a:cubicBezTo>
                <a:cubicBezTo>
                  <a:pt x="1434" y="5"/>
                  <a:pt x="1433" y="6"/>
                  <a:pt x="1432" y="6"/>
                </a:cubicBezTo>
                <a:lnTo>
                  <a:pt x="1426" y="6"/>
                </a:lnTo>
                <a:cubicBezTo>
                  <a:pt x="1425" y="6"/>
                  <a:pt x="1424" y="5"/>
                  <a:pt x="1424" y="3"/>
                </a:cubicBezTo>
                <a:cubicBezTo>
                  <a:pt x="1424" y="2"/>
                  <a:pt x="1425" y="0"/>
                  <a:pt x="1426" y="0"/>
                </a:cubicBezTo>
                <a:close/>
                <a:moveTo>
                  <a:pt x="1442" y="0"/>
                </a:moveTo>
                <a:lnTo>
                  <a:pt x="1448" y="0"/>
                </a:lnTo>
                <a:cubicBezTo>
                  <a:pt x="1449" y="0"/>
                  <a:pt x="1450" y="2"/>
                  <a:pt x="1450" y="3"/>
                </a:cubicBezTo>
                <a:cubicBezTo>
                  <a:pt x="1450" y="5"/>
                  <a:pt x="1449" y="6"/>
                  <a:pt x="1448" y="6"/>
                </a:cubicBezTo>
                <a:lnTo>
                  <a:pt x="1442" y="6"/>
                </a:lnTo>
                <a:cubicBezTo>
                  <a:pt x="1441" y="6"/>
                  <a:pt x="1440" y="5"/>
                  <a:pt x="1440" y="3"/>
                </a:cubicBezTo>
                <a:cubicBezTo>
                  <a:pt x="1440" y="2"/>
                  <a:pt x="1441" y="0"/>
                  <a:pt x="1442" y="0"/>
                </a:cubicBezTo>
                <a:close/>
                <a:moveTo>
                  <a:pt x="1458" y="0"/>
                </a:moveTo>
                <a:lnTo>
                  <a:pt x="1464" y="0"/>
                </a:lnTo>
                <a:cubicBezTo>
                  <a:pt x="1465" y="0"/>
                  <a:pt x="1466" y="2"/>
                  <a:pt x="1466" y="3"/>
                </a:cubicBezTo>
                <a:cubicBezTo>
                  <a:pt x="1466" y="5"/>
                  <a:pt x="1465" y="6"/>
                  <a:pt x="1464" y="6"/>
                </a:cubicBezTo>
                <a:lnTo>
                  <a:pt x="1458" y="6"/>
                </a:lnTo>
                <a:cubicBezTo>
                  <a:pt x="1457" y="6"/>
                  <a:pt x="1456" y="5"/>
                  <a:pt x="1456" y="3"/>
                </a:cubicBezTo>
                <a:cubicBezTo>
                  <a:pt x="1456" y="2"/>
                  <a:pt x="1457" y="0"/>
                  <a:pt x="1458" y="0"/>
                </a:cubicBezTo>
                <a:close/>
                <a:moveTo>
                  <a:pt x="1474" y="0"/>
                </a:moveTo>
                <a:lnTo>
                  <a:pt x="1480" y="0"/>
                </a:lnTo>
                <a:cubicBezTo>
                  <a:pt x="1481" y="0"/>
                  <a:pt x="1482" y="2"/>
                  <a:pt x="1482" y="3"/>
                </a:cubicBezTo>
                <a:cubicBezTo>
                  <a:pt x="1482" y="5"/>
                  <a:pt x="1481" y="6"/>
                  <a:pt x="1480" y="6"/>
                </a:cubicBezTo>
                <a:lnTo>
                  <a:pt x="1474" y="6"/>
                </a:lnTo>
                <a:cubicBezTo>
                  <a:pt x="1473" y="6"/>
                  <a:pt x="1472" y="5"/>
                  <a:pt x="1472" y="3"/>
                </a:cubicBezTo>
                <a:cubicBezTo>
                  <a:pt x="1472" y="2"/>
                  <a:pt x="1473" y="0"/>
                  <a:pt x="1474" y="0"/>
                </a:cubicBezTo>
                <a:close/>
                <a:moveTo>
                  <a:pt x="1490" y="0"/>
                </a:moveTo>
                <a:lnTo>
                  <a:pt x="1496" y="0"/>
                </a:lnTo>
                <a:cubicBezTo>
                  <a:pt x="1497" y="0"/>
                  <a:pt x="1498" y="2"/>
                  <a:pt x="1498" y="3"/>
                </a:cubicBezTo>
                <a:cubicBezTo>
                  <a:pt x="1498" y="5"/>
                  <a:pt x="1497" y="6"/>
                  <a:pt x="1496" y="6"/>
                </a:cubicBezTo>
                <a:lnTo>
                  <a:pt x="1490" y="6"/>
                </a:lnTo>
                <a:cubicBezTo>
                  <a:pt x="1489" y="6"/>
                  <a:pt x="1488" y="5"/>
                  <a:pt x="1488" y="3"/>
                </a:cubicBezTo>
                <a:cubicBezTo>
                  <a:pt x="1488" y="2"/>
                  <a:pt x="1489" y="0"/>
                  <a:pt x="1490" y="0"/>
                </a:cubicBezTo>
                <a:close/>
                <a:moveTo>
                  <a:pt x="1506" y="0"/>
                </a:moveTo>
                <a:lnTo>
                  <a:pt x="1512" y="0"/>
                </a:lnTo>
                <a:cubicBezTo>
                  <a:pt x="1513" y="0"/>
                  <a:pt x="1514" y="2"/>
                  <a:pt x="1514" y="3"/>
                </a:cubicBezTo>
                <a:cubicBezTo>
                  <a:pt x="1514" y="5"/>
                  <a:pt x="1513" y="6"/>
                  <a:pt x="1512" y="6"/>
                </a:cubicBezTo>
                <a:lnTo>
                  <a:pt x="1506" y="6"/>
                </a:lnTo>
                <a:cubicBezTo>
                  <a:pt x="1505" y="6"/>
                  <a:pt x="1504" y="5"/>
                  <a:pt x="1504" y="3"/>
                </a:cubicBezTo>
                <a:cubicBezTo>
                  <a:pt x="1504" y="2"/>
                  <a:pt x="1505" y="0"/>
                  <a:pt x="1506" y="0"/>
                </a:cubicBezTo>
                <a:close/>
                <a:moveTo>
                  <a:pt x="1522" y="0"/>
                </a:moveTo>
                <a:lnTo>
                  <a:pt x="1528" y="0"/>
                </a:lnTo>
                <a:cubicBezTo>
                  <a:pt x="1529" y="0"/>
                  <a:pt x="1530" y="2"/>
                  <a:pt x="1530" y="3"/>
                </a:cubicBezTo>
                <a:cubicBezTo>
                  <a:pt x="1530" y="5"/>
                  <a:pt x="1529" y="6"/>
                  <a:pt x="1528" y="6"/>
                </a:cubicBezTo>
                <a:lnTo>
                  <a:pt x="1522" y="6"/>
                </a:lnTo>
                <a:cubicBezTo>
                  <a:pt x="1521" y="6"/>
                  <a:pt x="1520" y="5"/>
                  <a:pt x="1520" y="3"/>
                </a:cubicBezTo>
                <a:cubicBezTo>
                  <a:pt x="1520" y="2"/>
                  <a:pt x="1521" y="0"/>
                  <a:pt x="1522" y="0"/>
                </a:cubicBezTo>
                <a:close/>
                <a:moveTo>
                  <a:pt x="1538" y="0"/>
                </a:moveTo>
                <a:lnTo>
                  <a:pt x="1544" y="0"/>
                </a:lnTo>
                <a:cubicBezTo>
                  <a:pt x="1545" y="0"/>
                  <a:pt x="1546" y="2"/>
                  <a:pt x="1546" y="3"/>
                </a:cubicBezTo>
                <a:cubicBezTo>
                  <a:pt x="1546" y="5"/>
                  <a:pt x="1545" y="6"/>
                  <a:pt x="1544" y="6"/>
                </a:cubicBezTo>
                <a:lnTo>
                  <a:pt x="1538" y="6"/>
                </a:lnTo>
                <a:cubicBezTo>
                  <a:pt x="1537" y="6"/>
                  <a:pt x="1536" y="5"/>
                  <a:pt x="1536" y="3"/>
                </a:cubicBezTo>
                <a:cubicBezTo>
                  <a:pt x="1536" y="2"/>
                  <a:pt x="1537" y="0"/>
                  <a:pt x="1538" y="0"/>
                </a:cubicBezTo>
                <a:close/>
                <a:moveTo>
                  <a:pt x="1554" y="0"/>
                </a:moveTo>
                <a:lnTo>
                  <a:pt x="1560" y="0"/>
                </a:lnTo>
                <a:cubicBezTo>
                  <a:pt x="1561" y="0"/>
                  <a:pt x="1562" y="2"/>
                  <a:pt x="1562" y="3"/>
                </a:cubicBezTo>
                <a:cubicBezTo>
                  <a:pt x="1562" y="5"/>
                  <a:pt x="1561" y="6"/>
                  <a:pt x="1560" y="6"/>
                </a:cubicBezTo>
                <a:lnTo>
                  <a:pt x="1554" y="6"/>
                </a:lnTo>
                <a:cubicBezTo>
                  <a:pt x="1553" y="6"/>
                  <a:pt x="1552" y="5"/>
                  <a:pt x="1552" y="3"/>
                </a:cubicBezTo>
                <a:cubicBezTo>
                  <a:pt x="1552" y="2"/>
                  <a:pt x="1553" y="0"/>
                  <a:pt x="1554" y="0"/>
                </a:cubicBezTo>
                <a:close/>
                <a:moveTo>
                  <a:pt x="1570" y="0"/>
                </a:moveTo>
                <a:lnTo>
                  <a:pt x="1576" y="0"/>
                </a:lnTo>
                <a:cubicBezTo>
                  <a:pt x="1577" y="0"/>
                  <a:pt x="1578" y="2"/>
                  <a:pt x="1578" y="3"/>
                </a:cubicBezTo>
                <a:cubicBezTo>
                  <a:pt x="1578" y="5"/>
                  <a:pt x="1577" y="6"/>
                  <a:pt x="1576" y="6"/>
                </a:cubicBezTo>
                <a:lnTo>
                  <a:pt x="1570" y="6"/>
                </a:lnTo>
                <a:cubicBezTo>
                  <a:pt x="1569" y="6"/>
                  <a:pt x="1568" y="5"/>
                  <a:pt x="1568" y="3"/>
                </a:cubicBezTo>
                <a:cubicBezTo>
                  <a:pt x="1568" y="2"/>
                  <a:pt x="1569" y="0"/>
                  <a:pt x="1570" y="0"/>
                </a:cubicBezTo>
                <a:close/>
                <a:moveTo>
                  <a:pt x="1586" y="0"/>
                </a:moveTo>
                <a:lnTo>
                  <a:pt x="1592" y="0"/>
                </a:lnTo>
                <a:cubicBezTo>
                  <a:pt x="1593" y="0"/>
                  <a:pt x="1594" y="2"/>
                  <a:pt x="1594" y="3"/>
                </a:cubicBezTo>
                <a:cubicBezTo>
                  <a:pt x="1594" y="5"/>
                  <a:pt x="1593" y="6"/>
                  <a:pt x="1592" y="6"/>
                </a:cubicBezTo>
                <a:lnTo>
                  <a:pt x="1586" y="6"/>
                </a:lnTo>
                <a:cubicBezTo>
                  <a:pt x="1585" y="6"/>
                  <a:pt x="1584" y="5"/>
                  <a:pt x="1584" y="3"/>
                </a:cubicBezTo>
                <a:cubicBezTo>
                  <a:pt x="1584" y="2"/>
                  <a:pt x="1585" y="0"/>
                  <a:pt x="1586" y="0"/>
                </a:cubicBezTo>
                <a:close/>
                <a:moveTo>
                  <a:pt x="1602" y="0"/>
                </a:moveTo>
                <a:lnTo>
                  <a:pt x="1608" y="0"/>
                </a:lnTo>
                <a:cubicBezTo>
                  <a:pt x="1609" y="0"/>
                  <a:pt x="1610" y="2"/>
                  <a:pt x="1610" y="3"/>
                </a:cubicBezTo>
                <a:cubicBezTo>
                  <a:pt x="1610" y="5"/>
                  <a:pt x="1609" y="6"/>
                  <a:pt x="1608" y="6"/>
                </a:cubicBezTo>
                <a:lnTo>
                  <a:pt x="1602" y="6"/>
                </a:lnTo>
                <a:cubicBezTo>
                  <a:pt x="1601" y="6"/>
                  <a:pt x="1600" y="5"/>
                  <a:pt x="1600" y="3"/>
                </a:cubicBezTo>
                <a:cubicBezTo>
                  <a:pt x="1600" y="2"/>
                  <a:pt x="1601" y="0"/>
                  <a:pt x="1602" y="0"/>
                </a:cubicBezTo>
                <a:close/>
                <a:moveTo>
                  <a:pt x="1618" y="0"/>
                </a:moveTo>
                <a:lnTo>
                  <a:pt x="1624" y="0"/>
                </a:lnTo>
                <a:cubicBezTo>
                  <a:pt x="1625" y="0"/>
                  <a:pt x="1626" y="2"/>
                  <a:pt x="1626" y="3"/>
                </a:cubicBezTo>
                <a:cubicBezTo>
                  <a:pt x="1626" y="5"/>
                  <a:pt x="1625" y="6"/>
                  <a:pt x="1624" y="6"/>
                </a:cubicBezTo>
                <a:lnTo>
                  <a:pt x="1618" y="6"/>
                </a:lnTo>
                <a:cubicBezTo>
                  <a:pt x="1617" y="6"/>
                  <a:pt x="1616" y="5"/>
                  <a:pt x="1616" y="3"/>
                </a:cubicBezTo>
                <a:cubicBezTo>
                  <a:pt x="1616" y="2"/>
                  <a:pt x="1617" y="0"/>
                  <a:pt x="1618" y="0"/>
                </a:cubicBezTo>
                <a:close/>
                <a:moveTo>
                  <a:pt x="1634" y="0"/>
                </a:moveTo>
                <a:lnTo>
                  <a:pt x="1640" y="0"/>
                </a:lnTo>
                <a:cubicBezTo>
                  <a:pt x="1641" y="0"/>
                  <a:pt x="1642" y="2"/>
                  <a:pt x="1642" y="3"/>
                </a:cubicBezTo>
                <a:cubicBezTo>
                  <a:pt x="1642" y="5"/>
                  <a:pt x="1641" y="6"/>
                  <a:pt x="1640" y="6"/>
                </a:cubicBezTo>
                <a:lnTo>
                  <a:pt x="1634" y="6"/>
                </a:lnTo>
                <a:cubicBezTo>
                  <a:pt x="1633" y="6"/>
                  <a:pt x="1632" y="5"/>
                  <a:pt x="1632" y="3"/>
                </a:cubicBezTo>
                <a:cubicBezTo>
                  <a:pt x="1632" y="2"/>
                  <a:pt x="1633" y="0"/>
                  <a:pt x="1634" y="0"/>
                </a:cubicBezTo>
                <a:close/>
                <a:moveTo>
                  <a:pt x="1650" y="0"/>
                </a:moveTo>
                <a:lnTo>
                  <a:pt x="1656" y="0"/>
                </a:lnTo>
                <a:cubicBezTo>
                  <a:pt x="1657" y="0"/>
                  <a:pt x="1658" y="2"/>
                  <a:pt x="1658" y="3"/>
                </a:cubicBezTo>
                <a:cubicBezTo>
                  <a:pt x="1658" y="5"/>
                  <a:pt x="1657" y="6"/>
                  <a:pt x="1656" y="6"/>
                </a:cubicBezTo>
                <a:lnTo>
                  <a:pt x="1650" y="6"/>
                </a:lnTo>
                <a:cubicBezTo>
                  <a:pt x="1649" y="6"/>
                  <a:pt x="1648" y="5"/>
                  <a:pt x="1648" y="3"/>
                </a:cubicBezTo>
                <a:cubicBezTo>
                  <a:pt x="1648" y="2"/>
                  <a:pt x="1649" y="0"/>
                  <a:pt x="1650" y="0"/>
                </a:cubicBezTo>
                <a:close/>
                <a:moveTo>
                  <a:pt x="1666" y="0"/>
                </a:moveTo>
                <a:lnTo>
                  <a:pt x="1672" y="0"/>
                </a:lnTo>
                <a:cubicBezTo>
                  <a:pt x="1673" y="0"/>
                  <a:pt x="1674" y="2"/>
                  <a:pt x="1674" y="3"/>
                </a:cubicBezTo>
                <a:cubicBezTo>
                  <a:pt x="1674" y="5"/>
                  <a:pt x="1673" y="6"/>
                  <a:pt x="1672" y="6"/>
                </a:cubicBezTo>
                <a:lnTo>
                  <a:pt x="1666" y="6"/>
                </a:lnTo>
                <a:cubicBezTo>
                  <a:pt x="1665" y="6"/>
                  <a:pt x="1664" y="5"/>
                  <a:pt x="1664" y="3"/>
                </a:cubicBezTo>
                <a:cubicBezTo>
                  <a:pt x="1664" y="2"/>
                  <a:pt x="1665" y="0"/>
                  <a:pt x="1666" y="0"/>
                </a:cubicBezTo>
                <a:close/>
                <a:moveTo>
                  <a:pt x="1682" y="0"/>
                </a:moveTo>
                <a:lnTo>
                  <a:pt x="1688" y="0"/>
                </a:lnTo>
                <a:cubicBezTo>
                  <a:pt x="1689" y="0"/>
                  <a:pt x="1690" y="2"/>
                  <a:pt x="1690" y="3"/>
                </a:cubicBezTo>
                <a:cubicBezTo>
                  <a:pt x="1690" y="5"/>
                  <a:pt x="1689" y="6"/>
                  <a:pt x="1688" y="6"/>
                </a:cubicBezTo>
                <a:lnTo>
                  <a:pt x="1682" y="6"/>
                </a:lnTo>
                <a:cubicBezTo>
                  <a:pt x="1681" y="6"/>
                  <a:pt x="1680" y="5"/>
                  <a:pt x="1680" y="3"/>
                </a:cubicBezTo>
                <a:cubicBezTo>
                  <a:pt x="1680" y="2"/>
                  <a:pt x="1681" y="0"/>
                  <a:pt x="1682" y="0"/>
                </a:cubicBezTo>
                <a:close/>
                <a:moveTo>
                  <a:pt x="1698" y="0"/>
                </a:moveTo>
                <a:lnTo>
                  <a:pt x="1704" y="0"/>
                </a:lnTo>
                <a:cubicBezTo>
                  <a:pt x="1705" y="0"/>
                  <a:pt x="1706" y="2"/>
                  <a:pt x="1706" y="3"/>
                </a:cubicBezTo>
                <a:cubicBezTo>
                  <a:pt x="1706" y="5"/>
                  <a:pt x="1705" y="6"/>
                  <a:pt x="1704" y="6"/>
                </a:cubicBezTo>
                <a:lnTo>
                  <a:pt x="1698" y="6"/>
                </a:lnTo>
                <a:cubicBezTo>
                  <a:pt x="1697" y="6"/>
                  <a:pt x="1696" y="5"/>
                  <a:pt x="1696" y="3"/>
                </a:cubicBezTo>
                <a:cubicBezTo>
                  <a:pt x="1696" y="2"/>
                  <a:pt x="1697" y="0"/>
                  <a:pt x="1698" y="0"/>
                </a:cubicBezTo>
                <a:close/>
                <a:moveTo>
                  <a:pt x="1714" y="0"/>
                </a:moveTo>
                <a:lnTo>
                  <a:pt x="1720" y="0"/>
                </a:lnTo>
                <a:cubicBezTo>
                  <a:pt x="1721" y="0"/>
                  <a:pt x="1722" y="2"/>
                  <a:pt x="1722" y="3"/>
                </a:cubicBezTo>
                <a:cubicBezTo>
                  <a:pt x="1722" y="5"/>
                  <a:pt x="1721" y="6"/>
                  <a:pt x="1720" y="6"/>
                </a:cubicBezTo>
                <a:lnTo>
                  <a:pt x="1714" y="6"/>
                </a:lnTo>
                <a:cubicBezTo>
                  <a:pt x="1713" y="6"/>
                  <a:pt x="1712" y="5"/>
                  <a:pt x="1712" y="3"/>
                </a:cubicBezTo>
                <a:cubicBezTo>
                  <a:pt x="1712" y="2"/>
                  <a:pt x="1713" y="0"/>
                  <a:pt x="1714" y="0"/>
                </a:cubicBezTo>
                <a:close/>
                <a:moveTo>
                  <a:pt x="1730" y="0"/>
                </a:moveTo>
                <a:lnTo>
                  <a:pt x="1736" y="0"/>
                </a:lnTo>
                <a:cubicBezTo>
                  <a:pt x="1737" y="0"/>
                  <a:pt x="1738" y="2"/>
                  <a:pt x="1738" y="3"/>
                </a:cubicBezTo>
                <a:cubicBezTo>
                  <a:pt x="1738" y="5"/>
                  <a:pt x="1737" y="6"/>
                  <a:pt x="1736" y="6"/>
                </a:cubicBezTo>
                <a:lnTo>
                  <a:pt x="1730" y="6"/>
                </a:lnTo>
                <a:cubicBezTo>
                  <a:pt x="1729" y="6"/>
                  <a:pt x="1728" y="5"/>
                  <a:pt x="1728" y="3"/>
                </a:cubicBezTo>
                <a:cubicBezTo>
                  <a:pt x="1728" y="2"/>
                  <a:pt x="1729" y="0"/>
                  <a:pt x="1730" y="0"/>
                </a:cubicBezTo>
                <a:close/>
                <a:moveTo>
                  <a:pt x="1746" y="0"/>
                </a:moveTo>
                <a:lnTo>
                  <a:pt x="1752" y="0"/>
                </a:lnTo>
                <a:cubicBezTo>
                  <a:pt x="1753" y="0"/>
                  <a:pt x="1754" y="2"/>
                  <a:pt x="1754" y="3"/>
                </a:cubicBezTo>
                <a:cubicBezTo>
                  <a:pt x="1754" y="5"/>
                  <a:pt x="1753" y="6"/>
                  <a:pt x="1752" y="6"/>
                </a:cubicBezTo>
                <a:lnTo>
                  <a:pt x="1746" y="6"/>
                </a:lnTo>
                <a:cubicBezTo>
                  <a:pt x="1745" y="6"/>
                  <a:pt x="1744" y="5"/>
                  <a:pt x="1744" y="3"/>
                </a:cubicBezTo>
                <a:cubicBezTo>
                  <a:pt x="1744" y="2"/>
                  <a:pt x="1745" y="0"/>
                  <a:pt x="1746" y="0"/>
                </a:cubicBezTo>
                <a:close/>
                <a:moveTo>
                  <a:pt x="1762" y="0"/>
                </a:moveTo>
                <a:lnTo>
                  <a:pt x="1768" y="0"/>
                </a:lnTo>
                <a:cubicBezTo>
                  <a:pt x="1769" y="0"/>
                  <a:pt x="1770" y="2"/>
                  <a:pt x="1770" y="3"/>
                </a:cubicBezTo>
                <a:cubicBezTo>
                  <a:pt x="1770" y="5"/>
                  <a:pt x="1769" y="6"/>
                  <a:pt x="1768" y="6"/>
                </a:cubicBezTo>
                <a:lnTo>
                  <a:pt x="1762" y="6"/>
                </a:lnTo>
                <a:cubicBezTo>
                  <a:pt x="1761" y="6"/>
                  <a:pt x="1760" y="5"/>
                  <a:pt x="1760" y="3"/>
                </a:cubicBezTo>
                <a:cubicBezTo>
                  <a:pt x="1760" y="2"/>
                  <a:pt x="1761" y="0"/>
                  <a:pt x="1762" y="0"/>
                </a:cubicBezTo>
                <a:close/>
                <a:moveTo>
                  <a:pt x="1778" y="0"/>
                </a:moveTo>
                <a:lnTo>
                  <a:pt x="1784" y="0"/>
                </a:lnTo>
                <a:cubicBezTo>
                  <a:pt x="1785" y="0"/>
                  <a:pt x="1786" y="2"/>
                  <a:pt x="1786" y="3"/>
                </a:cubicBezTo>
                <a:cubicBezTo>
                  <a:pt x="1786" y="5"/>
                  <a:pt x="1785" y="6"/>
                  <a:pt x="1784" y="6"/>
                </a:cubicBezTo>
                <a:lnTo>
                  <a:pt x="1778" y="6"/>
                </a:lnTo>
                <a:cubicBezTo>
                  <a:pt x="1777" y="6"/>
                  <a:pt x="1776" y="5"/>
                  <a:pt x="1776" y="3"/>
                </a:cubicBezTo>
                <a:cubicBezTo>
                  <a:pt x="1776" y="2"/>
                  <a:pt x="1777" y="0"/>
                  <a:pt x="1778" y="0"/>
                </a:cubicBezTo>
                <a:close/>
                <a:moveTo>
                  <a:pt x="1794" y="0"/>
                </a:moveTo>
                <a:lnTo>
                  <a:pt x="1800" y="0"/>
                </a:lnTo>
                <a:cubicBezTo>
                  <a:pt x="1801" y="0"/>
                  <a:pt x="1802" y="2"/>
                  <a:pt x="1802" y="3"/>
                </a:cubicBezTo>
                <a:cubicBezTo>
                  <a:pt x="1802" y="5"/>
                  <a:pt x="1801" y="6"/>
                  <a:pt x="1800" y="6"/>
                </a:cubicBezTo>
                <a:lnTo>
                  <a:pt x="1794" y="6"/>
                </a:lnTo>
                <a:cubicBezTo>
                  <a:pt x="1793" y="6"/>
                  <a:pt x="1792" y="5"/>
                  <a:pt x="1792" y="3"/>
                </a:cubicBezTo>
                <a:cubicBezTo>
                  <a:pt x="1792" y="2"/>
                  <a:pt x="1793" y="0"/>
                  <a:pt x="1794" y="0"/>
                </a:cubicBezTo>
                <a:close/>
                <a:moveTo>
                  <a:pt x="1810" y="0"/>
                </a:moveTo>
                <a:lnTo>
                  <a:pt x="1816" y="0"/>
                </a:lnTo>
                <a:cubicBezTo>
                  <a:pt x="1817" y="0"/>
                  <a:pt x="1818" y="2"/>
                  <a:pt x="1818" y="3"/>
                </a:cubicBezTo>
                <a:cubicBezTo>
                  <a:pt x="1818" y="5"/>
                  <a:pt x="1817" y="6"/>
                  <a:pt x="1816" y="6"/>
                </a:cubicBezTo>
                <a:lnTo>
                  <a:pt x="1810" y="6"/>
                </a:lnTo>
                <a:cubicBezTo>
                  <a:pt x="1809" y="6"/>
                  <a:pt x="1808" y="5"/>
                  <a:pt x="1808" y="3"/>
                </a:cubicBezTo>
                <a:cubicBezTo>
                  <a:pt x="1808" y="2"/>
                  <a:pt x="1809" y="0"/>
                  <a:pt x="1810" y="0"/>
                </a:cubicBezTo>
                <a:close/>
                <a:moveTo>
                  <a:pt x="1826" y="0"/>
                </a:moveTo>
                <a:lnTo>
                  <a:pt x="1832" y="0"/>
                </a:lnTo>
                <a:cubicBezTo>
                  <a:pt x="1833" y="0"/>
                  <a:pt x="1834" y="2"/>
                  <a:pt x="1834" y="3"/>
                </a:cubicBezTo>
                <a:cubicBezTo>
                  <a:pt x="1834" y="5"/>
                  <a:pt x="1833" y="6"/>
                  <a:pt x="1832" y="6"/>
                </a:cubicBezTo>
                <a:lnTo>
                  <a:pt x="1826" y="6"/>
                </a:lnTo>
                <a:cubicBezTo>
                  <a:pt x="1825" y="6"/>
                  <a:pt x="1824" y="5"/>
                  <a:pt x="1824" y="3"/>
                </a:cubicBezTo>
                <a:cubicBezTo>
                  <a:pt x="1824" y="2"/>
                  <a:pt x="1825" y="0"/>
                  <a:pt x="1826" y="0"/>
                </a:cubicBezTo>
                <a:close/>
                <a:moveTo>
                  <a:pt x="1842" y="0"/>
                </a:moveTo>
                <a:lnTo>
                  <a:pt x="1848" y="0"/>
                </a:lnTo>
                <a:cubicBezTo>
                  <a:pt x="1849" y="0"/>
                  <a:pt x="1850" y="2"/>
                  <a:pt x="1850" y="3"/>
                </a:cubicBezTo>
                <a:cubicBezTo>
                  <a:pt x="1850" y="5"/>
                  <a:pt x="1849" y="6"/>
                  <a:pt x="1848" y="6"/>
                </a:cubicBezTo>
                <a:lnTo>
                  <a:pt x="1842" y="6"/>
                </a:lnTo>
                <a:cubicBezTo>
                  <a:pt x="1841" y="6"/>
                  <a:pt x="1840" y="5"/>
                  <a:pt x="1840" y="3"/>
                </a:cubicBezTo>
                <a:cubicBezTo>
                  <a:pt x="1840" y="2"/>
                  <a:pt x="1841" y="0"/>
                  <a:pt x="1842" y="0"/>
                </a:cubicBezTo>
                <a:close/>
                <a:moveTo>
                  <a:pt x="1858" y="0"/>
                </a:moveTo>
                <a:lnTo>
                  <a:pt x="1864" y="0"/>
                </a:lnTo>
                <a:cubicBezTo>
                  <a:pt x="1865" y="0"/>
                  <a:pt x="1866" y="2"/>
                  <a:pt x="1866" y="3"/>
                </a:cubicBezTo>
                <a:cubicBezTo>
                  <a:pt x="1866" y="5"/>
                  <a:pt x="1865" y="6"/>
                  <a:pt x="1864" y="6"/>
                </a:cubicBezTo>
                <a:lnTo>
                  <a:pt x="1858" y="6"/>
                </a:lnTo>
                <a:cubicBezTo>
                  <a:pt x="1857" y="6"/>
                  <a:pt x="1856" y="5"/>
                  <a:pt x="1856" y="3"/>
                </a:cubicBezTo>
                <a:cubicBezTo>
                  <a:pt x="1856" y="2"/>
                  <a:pt x="1857" y="0"/>
                  <a:pt x="1858" y="0"/>
                </a:cubicBezTo>
                <a:close/>
                <a:moveTo>
                  <a:pt x="1874" y="0"/>
                </a:moveTo>
                <a:lnTo>
                  <a:pt x="1880" y="0"/>
                </a:lnTo>
                <a:cubicBezTo>
                  <a:pt x="1881" y="0"/>
                  <a:pt x="1882" y="2"/>
                  <a:pt x="1882" y="3"/>
                </a:cubicBezTo>
                <a:cubicBezTo>
                  <a:pt x="1882" y="5"/>
                  <a:pt x="1881" y="6"/>
                  <a:pt x="1880" y="6"/>
                </a:cubicBezTo>
                <a:lnTo>
                  <a:pt x="1874" y="6"/>
                </a:lnTo>
                <a:cubicBezTo>
                  <a:pt x="1873" y="6"/>
                  <a:pt x="1872" y="5"/>
                  <a:pt x="1872" y="3"/>
                </a:cubicBezTo>
                <a:cubicBezTo>
                  <a:pt x="1872" y="2"/>
                  <a:pt x="1873" y="0"/>
                  <a:pt x="1874" y="0"/>
                </a:cubicBezTo>
                <a:close/>
                <a:moveTo>
                  <a:pt x="1890" y="0"/>
                </a:moveTo>
                <a:lnTo>
                  <a:pt x="1896" y="0"/>
                </a:lnTo>
                <a:cubicBezTo>
                  <a:pt x="1897" y="0"/>
                  <a:pt x="1898" y="2"/>
                  <a:pt x="1898" y="3"/>
                </a:cubicBezTo>
                <a:cubicBezTo>
                  <a:pt x="1898" y="5"/>
                  <a:pt x="1897" y="6"/>
                  <a:pt x="1896" y="6"/>
                </a:cubicBezTo>
                <a:lnTo>
                  <a:pt x="1890" y="6"/>
                </a:lnTo>
                <a:cubicBezTo>
                  <a:pt x="1889" y="6"/>
                  <a:pt x="1888" y="5"/>
                  <a:pt x="1888" y="3"/>
                </a:cubicBezTo>
                <a:cubicBezTo>
                  <a:pt x="1888" y="2"/>
                  <a:pt x="1889" y="0"/>
                  <a:pt x="1890" y="0"/>
                </a:cubicBezTo>
                <a:close/>
                <a:moveTo>
                  <a:pt x="1906" y="0"/>
                </a:moveTo>
                <a:lnTo>
                  <a:pt x="1912" y="0"/>
                </a:lnTo>
                <a:cubicBezTo>
                  <a:pt x="1913" y="0"/>
                  <a:pt x="1914" y="2"/>
                  <a:pt x="1914" y="3"/>
                </a:cubicBezTo>
                <a:cubicBezTo>
                  <a:pt x="1914" y="5"/>
                  <a:pt x="1913" y="6"/>
                  <a:pt x="1912" y="6"/>
                </a:cubicBezTo>
                <a:lnTo>
                  <a:pt x="1906" y="6"/>
                </a:lnTo>
                <a:cubicBezTo>
                  <a:pt x="1905" y="6"/>
                  <a:pt x="1904" y="5"/>
                  <a:pt x="1904" y="3"/>
                </a:cubicBezTo>
                <a:cubicBezTo>
                  <a:pt x="1904" y="2"/>
                  <a:pt x="1905" y="0"/>
                  <a:pt x="1906" y="0"/>
                </a:cubicBezTo>
                <a:close/>
                <a:moveTo>
                  <a:pt x="1922" y="0"/>
                </a:moveTo>
                <a:lnTo>
                  <a:pt x="1928" y="0"/>
                </a:lnTo>
                <a:cubicBezTo>
                  <a:pt x="1929" y="0"/>
                  <a:pt x="1930" y="2"/>
                  <a:pt x="1930" y="3"/>
                </a:cubicBezTo>
                <a:cubicBezTo>
                  <a:pt x="1930" y="5"/>
                  <a:pt x="1929" y="6"/>
                  <a:pt x="1928" y="6"/>
                </a:cubicBezTo>
                <a:lnTo>
                  <a:pt x="1922" y="6"/>
                </a:lnTo>
                <a:cubicBezTo>
                  <a:pt x="1921" y="6"/>
                  <a:pt x="1920" y="5"/>
                  <a:pt x="1920" y="3"/>
                </a:cubicBezTo>
                <a:cubicBezTo>
                  <a:pt x="1920" y="2"/>
                  <a:pt x="1921" y="0"/>
                  <a:pt x="1922" y="0"/>
                </a:cubicBezTo>
                <a:close/>
                <a:moveTo>
                  <a:pt x="1938" y="0"/>
                </a:moveTo>
                <a:lnTo>
                  <a:pt x="1944" y="0"/>
                </a:lnTo>
                <a:cubicBezTo>
                  <a:pt x="1945" y="0"/>
                  <a:pt x="1946" y="2"/>
                  <a:pt x="1946" y="3"/>
                </a:cubicBezTo>
                <a:cubicBezTo>
                  <a:pt x="1946" y="5"/>
                  <a:pt x="1945" y="6"/>
                  <a:pt x="1944" y="6"/>
                </a:cubicBezTo>
                <a:lnTo>
                  <a:pt x="1938" y="6"/>
                </a:lnTo>
                <a:cubicBezTo>
                  <a:pt x="1937" y="6"/>
                  <a:pt x="1936" y="5"/>
                  <a:pt x="1936" y="3"/>
                </a:cubicBezTo>
                <a:cubicBezTo>
                  <a:pt x="1936" y="2"/>
                  <a:pt x="1937" y="0"/>
                  <a:pt x="1938" y="0"/>
                </a:cubicBezTo>
                <a:close/>
                <a:moveTo>
                  <a:pt x="1954" y="0"/>
                </a:moveTo>
                <a:lnTo>
                  <a:pt x="1960" y="0"/>
                </a:lnTo>
                <a:cubicBezTo>
                  <a:pt x="1961" y="0"/>
                  <a:pt x="1962" y="2"/>
                  <a:pt x="1962" y="3"/>
                </a:cubicBezTo>
                <a:cubicBezTo>
                  <a:pt x="1962" y="5"/>
                  <a:pt x="1961" y="6"/>
                  <a:pt x="1960" y="6"/>
                </a:cubicBezTo>
                <a:lnTo>
                  <a:pt x="1954" y="6"/>
                </a:lnTo>
                <a:cubicBezTo>
                  <a:pt x="1953" y="6"/>
                  <a:pt x="1952" y="5"/>
                  <a:pt x="1952" y="3"/>
                </a:cubicBezTo>
                <a:cubicBezTo>
                  <a:pt x="1952" y="2"/>
                  <a:pt x="1953" y="0"/>
                  <a:pt x="1954" y="0"/>
                </a:cubicBezTo>
                <a:close/>
                <a:moveTo>
                  <a:pt x="1970" y="0"/>
                </a:moveTo>
                <a:lnTo>
                  <a:pt x="1976" y="0"/>
                </a:lnTo>
                <a:cubicBezTo>
                  <a:pt x="1977" y="0"/>
                  <a:pt x="1978" y="2"/>
                  <a:pt x="1978" y="3"/>
                </a:cubicBezTo>
                <a:cubicBezTo>
                  <a:pt x="1978" y="5"/>
                  <a:pt x="1977" y="6"/>
                  <a:pt x="1976" y="6"/>
                </a:cubicBezTo>
                <a:lnTo>
                  <a:pt x="1970" y="6"/>
                </a:lnTo>
                <a:cubicBezTo>
                  <a:pt x="1969" y="6"/>
                  <a:pt x="1968" y="5"/>
                  <a:pt x="1968" y="3"/>
                </a:cubicBezTo>
                <a:cubicBezTo>
                  <a:pt x="1968" y="2"/>
                  <a:pt x="1969" y="0"/>
                  <a:pt x="1970" y="0"/>
                </a:cubicBezTo>
                <a:close/>
                <a:moveTo>
                  <a:pt x="1986" y="0"/>
                </a:moveTo>
                <a:lnTo>
                  <a:pt x="1992" y="0"/>
                </a:lnTo>
                <a:cubicBezTo>
                  <a:pt x="1993" y="0"/>
                  <a:pt x="1994" y="2"/>
                  <a:pt x="1994" y="3"/>
                </a:cubicBezTo>
                <a:cubicBezTo>
                  <a:pt x="1994" y="5"/>
                  <a:pt x="1993" y="6"/>
                  <a:pt x="1992" y="6"/>
                </a:cubicBezTo>
                <a:lnTo>
                  <a:pt x="1986" y="6"/>
                </a:lnTo>
                <a:cubicBezTo>
                  <a:pt x="1985" y="6"/>
                  <a:pt x="1984" y="5"/>
                  <a:pt x="1984" y="3"/>
                </a:cubicBezTo>
                <a:cubicBezTo>
                  <a:pt x="1984" y="2"/>
                  <a:pt x="1985" y="0"/>
                  <a:pt x="1986" y="0"/>
                </a:cubicBezTo>
                <a:close/>
                <a:moveTo>
                  <a:pt x="2002" y="0"/>
                </a:moveTo>
                <a:lnTo>
                  <a:pt x="2008" y="0"/>
                </a:lnTo>
                <a:cubicBezTo>
                  <a:pt x="2009" y="0"/>
                  <a:pt x="2010" y="2"/>
                  <a:pt x="2010" y="3"/>
                </a:cubicBezTo>
                <a:cubicBezTo>
                  <a:pt x="2010" y="5"/>
                  <a:pt x="2009" y="6"/>
                  <a:pt x="2008" y="6"/>
                </a:cubicBezTo>
                <a:lnTo>
                  <a:pt x="2002" y="6"/>
                </a:lnTo>
                <a:cubicBezTo>
                  <a:pt x="2001" y="6"/>
                  <a:pt x="2000" y="5"/>
                  <a:pt x="2000" y="3"/>
                </a:cubicBezTo>
                <a:cubicBezTo>
                  <a:pt x="2000" y="2"/>
                  <a:pt x="2001" y="0"/>
                  <a:pt x="2002" y="0"/>
                </a:cubicBezTo>
                <a:close/>
                <a:moveTo>
                  <a:pt x="2018" y="0"/>
                </a:moveTo>
                <a:lnTo>
                  <a:pt x="2024" y="0"/>
                </a:lnTo>
                <a:cubicBezTo>
                  <a:pt x="2025" y="0"/>
                  <a:pt x="2026" y="2"/>
                  <a:pt x="2026" y="3"/>
                </a:cubicBezTo>
                <a:cubicBezTo>
                  <a:pt x="2026" y="5"/>
                  <a:pt x="2025" y="6"/>
                  <a:pt x="2024" y="6"/>
                </a:cubicBezTo>
                <a:lnTo>
                  <a:pt x="2018" y="6"/>
                </a:lnTo>
                <a:cubicBezTo>
                  <a:pt x="2017" y="6"/>
                  <a:pt x="2016" y="5"/>
                  <a:pt x="2016" y="3"/>
                </a:cubicBezTo>
                <a:cubicBezTo>
                  <a:pt x="2016" y="2"/>
                  <a:pt x="2017" y="0"/>
                  <a:pt x="2018" y="0"/>
                </a:cubicBezTo>
                <a:close/>
                <a:moveTo>
                  <a:pt x="2034" y="0"/>
                </a:moveTo>
                <a:lnTo>
                  <a:pt x="2040" y="0"/>
                </a:lnTo>
                <a:cubicBezTo>
                  <a:pt x="2041" y="0"/>
                  <a:pt x="2042" y="2"/>
                  <a:pt x="2042" y="3"/>
                </a:cubicBezTo>
                <a:cubicBezTo>
                  <a:pt x="2042" y="5"/>
                  <a:pt x="2041" y="6"/>
                  <a:pt x="2040" y="6"/>
                </a:cubicBezTo>
                <a:lnTo>
                  <a:pt x="2034" y="6"/>
                </a:lnTo>
                <a:cubicBezTo>
                  <a:pt x="2033" y="6"/>
                  <a:pt x="2032" y="5"/>
                  <a:pt x="2032" y="3"/>
                </a:cubicBezTo>
                <a:cubicBezTo>
                  <a:pt x="2032" y="2"/>
                  <a:pt x="2033" y="0"/>
                  <a:pt x="2034" y="0"/>
                </a:cubicBezTo>
                <a:close/>
                <a:moveTo>
                  <a:pt x="2050" y="0"/>
                </a:moveTo>
                <a:lnTo>
                  <a:pt x="2056" y="0"/>
                </a:lnTo>
                <a:cubicBezTo>
                  <a:pt x="2057" y="0"/>
                  <a:pt x="2058" y="2"/>
                  <a:pt x="2058" y="3"/>
                </a:cubicBezTo>
                <a:cubicBezTo>
                  <a:pt x="2058" y="5"/>
                  <a:pt x="2057" y="6"/>
                  <a:pt x="2056" y="6"/>
                </a:cubicBezTo>
                <a:lnTo>
                  <a:pt x="2050" y="6"/>
                </a:lnTo>
                <a:cubicBezTo>
                  <a:pt x="2049" y="6"/>
                  <a:pt x="2048" y="5"/>
                  <a:pt x="2048" y="3"/>
                </a:cubicBezTo>
                <a:cubicBezTo>
                  <a:pt x="2048" y="2"/>
                  <a:pt x="2049" y="0"/>
                  <a:pt x="2050" y="0"/>
                </a:cubicBezTo>
                <a:close/>
                <a:moveTo>
                  <a:pt x="2066" y="0"/>
                </a:moveTo>
                <a:lnTo>
                  <a:pt x="2072" y="0"/>
                </a:lnTo>
                <a:cubicBezTo>
                  <a:pt x="2073" y="0"/>
                  <a:pt x="2074" y="2"/>
                  <a:pt x="2074" y="3"/>
                </a:cubicBezTo>
                <a:cubicBezTo>
                  <a:pt x="2074" y="5"/>
                  <a:pt x="2073" y="6"/>
                  <a:pt x="2072" y="6"/>
                </a:cubicBezTo>
                <a:lnTo>
                  <a:pt x="2066" y="6"/>
                </a:lnTo>
                <a:cubicBezTo>
                  <a:pt x="2065" y="6"/>
                  <a:pt x="2064" y="5"/>
                  <a:pt x="2064" y="3"/>
                </a:cubicBezTo>
                <a:cubicBezTo>
                  <a:pt x="2064" y="2"/>
                  <a:pt x="2065" y="0"/>
                  <a:pt x="2066" y="0"/>
                </a:cubicBezTo>
                <a:close/>
                <a:moveTo>
                  <a:pt x="2082" y="0"/>
                </a:moveTo>
                <a:lnTo>
                  <a:pt x="2088" y="0"/>
                </a:lnTo>
                <a:cubicBezTo>
                  <a:pt x="2089" y="0"/>
                  <a:pt x="2090" y="2"/>
                  <a:pt x="2090" y="3"/>
                </a:cubicBezTo>
                <a:cubicBezTo>
                  <a:pt x="2090" y="5"/>
                  <a:pt x="2089" y="6"/>
                  <a:pt x="2088" y="6"/>
                </a:cubicBezTo>
                <a:lnTo>
                  <a:pt x="2082" y="6"/>
                </a:lnTo>
                <a:cubicBezTo>
                  <a:pt x="2081" y="6"/>
                  <a:pt x="2080" y="5"/>
                  <a:pt x="2080" y="3"/>
                </a:cubicBezTo>
                <a:cubicBezTo>
                  <a:pt x="2080" y="2"/>
                  <a:pt x="2081" y="0"/>
                  <a:pt x="2082" y="0"/>
                </a:cubicBezTo>
                <a:close/>
                <a:moveTo>
                  <a:pt x="2098" y="0"/>
                </a:moveTo>
                <a:lnTo>
                  <a:pt x="2104" y="0"/>
                </a:lnTo>
                <a:cubicBezTo>
                  <a:pt x="2105" y="0"/>
                  <a:pt x="2106" y="2"/>
                  <a:pt x="2106" y="3"/>
                </a:cubicBezTo>
                <a:cubicBezTo>
                  <a:pt x="2106" y="5"/>
                  <a:pt x="2105" y="6"/>
                  <a:pt x="2104" y="6"/>
                </a:cubicBezTo>
                <a:lnTo>
                  <a:pt x="2098" y="6"/>
                </a:lnTo>
                <a:cubicBezTo>
                  <a:pt x="2097" y="6"/>
                  <a:pt x="2096" y="5"/>
                  <a:pt x="2096" y="3"/>
                </a:cubicBezTo>
                <a:cubicBezTo>
                  <a:pt x="2096" y="2"/>
                  <a:pt x="2097" y="0"/>
                  <a:pt x="2098" y="0"/>
                </a:cubicBezTo>
                <a:close/>
                <a:moveTo>
                  <a:pt x="2114" y="0"/>
                </a:moveTo>
                <a:lnTo>
                  <a:pt x="2120" y="0"/>
                </a:lnTo>
                <a:cubicBezTo>
                  <a:pt x="2121" y="0"/>
                  <a:pt x="2122" y="2"/>
                  <a:pt x="2122" y="3"/>
                </a:cubicBezTo>
                <a:cubicBezTo>
                  <a:pt x="2122" y="5"/>
                  <a:pt x="2121" y="6"/>
                  <a:pt x="2120" y="6"/>
                </a:cubicBezTo>
                <a:lnTo>
                  <a:pt x="2114" y="6"/>
                </a:lnTo>
                <a:cubicBezTo>
                  <a:pt x="2113" y="6"/>
                  <a:pt x="2112" y="5"/>
                  <a:pt x="2112" y="3"/>
                </a:cubicBezTo>
                <a:cubicBezTo>
                  <a:pt x="2112" y="2"/>
                  <a:pt x="2113" y="0"/>
                  <a:pt x="2114" y="0"/>
                </a:cubicBezTo>
                <a:close/>
                <a:moveTo>
                  <a:pt x="2130" y="0"/>
                </a:moveTo>
                <a:lnTo>
                  <a:pt x="2136" y="0"/>
                </a:lnTo>
                <a:cubicBezTo>
                  <a:pt x="2137" y="0"/>
                  <a:pt x="2138" y="2"/>
                  <a:pt x="2138" y="3"/>
                </a:cubicBezTo>
                <a:cubicBezTo>
                  <a:pt x="2138" y="5"/>
                  <a:pt x="2137" y="6"/>
                  <a:pt x="2136" y="6"/>
                </a:cubicBezTo>
                <a:lnTo>
                  <a:pt x="2130" y="6"/>
                </a:lnTo>
                <a:cubicBezTo>
                  <a:pt x="2129" y="6"/>
                  <a:pt x="2128" y="5"/>
                  <a:pt x="2128" y="3"/>
                </a:cubicBezTo>
                <a:cubicBezTo>
                  <a:pt x="2128" y="2"/>
                  <a:pt x="2129" y="0"/>
                  <a:pt x="2130" y="0"/>
                </a:cubicBezTo>
                <a:close/>
                <a:moveTo>
                  <a:pt x="2146" y="0"/>
                </a:moveTo>
                <a:lnTo>
                  <a:pt x="2152" y="0"/>
                </a:lnTo>
                <a:cubicBezTo>
                  <a:pt x="2153" y="0"/>
                  <a:pt x="2154" y="2"/>
                  <a:pt x="2154" y="3"/>
                </a:cubicBezTo>
                <a:cubicBezTo>
                  <a:pt x="2154" y="5"/>
                  <a:pt x="2153" y="6"/>
                  <a:pt x="2152" y="6"/>
                </a:cubicBezTo>
                <a:lnTo>
                  <a:pt x="2146" y="6"/>
                </a:lnTo>
                <a:cubicBezTo>
                  <a:pt x="2145" y="6"/>
                  <a:pt x="2144" y="5"/>
                  <a:pt x="2144" y="3"/>
                </a:cubicBezTo>
                <a:cubicBezTo>
                  <a:pt x="2144" y="2"/>
                  <a:pt x="2145" y="0"/>
                  <a:pt x="2146" y="0"/>
                </a:cubicBezTo>
                <a:close/>
                <a:moveTo>
                  <a:pt x="2162" y="0"/>
                </a:moveTo>
                <a:lnTo>
                  <a:pt x="2168" y="0"/>
                </a:lnTo>
                <a:cubicBezTo>
                  <a:pt x="2169" y="0"/>
                  <a:pt x="2170" y="2"/>
                  <a:pt x="2170" y="3"/>
                </a:cubicBezTo>
                <a:cubicBezTo>
                  <a:pt x="2170" y="5"/>
                  <a:pt x="2169" y="6"/>
                  <a:pt x="2168" y="6"/>
                </a:cubicBezTo>
                <a:lnTo>
                  <a:pt x="2162" y="6"/>
                </a:lnTo>
                <a:cubicBezTo>
                  <a:pt x="2161" y="6"/>
                  <a:pt x="2160" y="5"/>
                  <a:pt x="2160" y="3"/>
                </a:cubicBezTo>
                <a:cubicBezTo>
                  <a:pt x="2160" y="2"/>
                  <a:pt x="2161" y="0"/>
                  <a:pt x="2162" y="0"/>
                </a:cubicBezTo>
                <a:close/>
                <a:moveTo>
                  <a:pt x="2178" y="0"/>
                </a:moveTo>
                <a:lnTo>
                  <a:pt x="2184" y="0"/>
                </a:lnTo>
                <a:cubicBezTo>
                  <a:pt x="2185" y="0"/>
                  <a:pt x="2186" y="2"/>
                  <a:pt x="2186" y="3"/>
                </a:cubicBezTo>
                <a:cubicBezTo>
                  <a:pt x="2186" y="5"/>
                  <a:pt x="2185" y="6"/>
                  <a:pt x="2184" y="6"/>
                </a:cubicBezTo>
                <a:lnTo>
                  <a:pt x="2178" y="6"/>
                </a:lnTo>
                <a:cubicBezTo>
                  <a:pt x="2177" y="6"/>
                  <a:pt x="2176" y="5"/>
                  <a:pt x="2176" y="3"/>
                </a:cubicBezTo>
                <a:cubicBezTo>
                  <a:pt x="2176" y="2"/>
                  <a:pt x="2177" y="0"/>
                  <a:pt x="2178" y="0"/>
                </a:cubicBezTo>
                <a:close/>
                <a:moveTo>
                  <a:pt x="2194" y="0"/>
                </a:moveTo>
                <a:lnTo>
                  <a:pt x="2200" y="0"/>
                </a:lnTo>
                <a:cubicBezTo>
                  <a:pt x="2201" y="0"/>
                  <a:pt x="2202" y="2"/>
                  <a:pt x="2202" y="3"/>
                </a:cubicBezTo>
                <a:cubicBezTo>
                  <a:pt x="2202" y="5"/>
                  <a:pt x="2201" y="6"/>
                  <a:pt x="2200" y="6"/>
                </a:cubicBezTo>
                <a:lnTo>
                  <a:pt x="2194" y="6"/>
                </a:lnTo>
                <a:cubicBezTo>
                  <a:pt x="2193" y="6"/>
                  <a:pt x="2192" y="5"/>
                  <a:pt x="2192" y="3"/>
                </a:cubicBezTo>
                <a:cubicBezTo>
                  <a:pt x="2192" y="2"/>
                  <a:pt x="2193" y="0"/>
                  <a:pt x="2194" y="0"/>
                </a:cubicBezTo>
                <a:close/>
                <a:moveTo>
                  <a:pt x="2210" y="0"/>
                </a:moveTo>
                <a:lnTo>
                  <a:pt x="2216" y="0"/>
                </a:lnTo>
                <a:cubicBezTo>
                  <a:pt x="2217" y="0"/>
                  <a:pt x="2218" y="2"/>
                  <a:pt x="2218" y="3"/>
                </a:cubicBezTo>
                <a:cubicBezTo>
                  <a:pt x="2218" y="5"/>
                  <a:pt x="2217" y="6"/>
                  <a:pt x="2216" y="6"/>
                </a:cubicBezTo>
                <a:lnTo>
                  <a:pt x="2210" y="6"/>
                </a:lnTo>
                <a:cubicBezTo>
                  <a:pt x="2209" y="6"/>
                  <a:pt x="2208" y="5"/>
                  <a:pt x="2208" y="3"/>
                </a:cubicBezTo>
                <a:cubicBezTo>
                  <a:pt x="2208" y="2"/>
                  <a:pt x="2209" y="0"/>
                  <a:pt x="2210" y="0"/>
                </a:cubicBezTo>
                <a:close/>
                <a:moveTo>
                  <a:pt x="2226" y="0"/>
                </a:moveTo>
                <a:lnTo>
                  <a:pt x="2232" y="0"/>
                </a:lnTo>
                <a:cubicBezTo>
                  <a:pt x="2233" y="0"/>
                  <a:pt x="2234" y="2"/>
                  <a:pt x="2234" y="3"/>
                </a:cubicBezTo>
                <a:cubicBezTo>
                  <a:pt x="2234" y="5"/>
                  <a:pt x="2233" y="6"/>
                  <a:pt x="2232" y="6"/>
                </a:cubicBezTo>
                <a:lnTo>
                  <a:pt x="2226" y="6"/>
                </a:lnTo>
                <a:cubicBezTo>
                  <a:pt x="2225" y="6"/>
                  <a:pt x="2224" y="5"/>
                  <a:pt x="2224" y="3"/>
                </a:cubicBezTo>
                <a:cubicBezTo>
                  <a:pt x="2224" y="2"/>
                  <a:pt x="2225" y="0"/>
                  <a:pt x="2226" y="0"/>
                </a:cubicBezTo>
                <a:close/>
                <a:moveTo>
                  <a:pt x="2242" y="0"/>
                </a:moveTo>
                <a:lnTo>
                  <a:pt x="2248" y="0"/>
                </a:lnTo>
                <a:cubicBezTo>
                  <a:pt x="2249" y="0"/>
                  <a:pt x="2250" y="2"/>
                  <a:pt x="2250" y="3"/>
                </a:cubicBezTo>
                <a:cubicBezTo>
                  <a:pt x="2250" y="5"/>
                  <a:pt x="2249" y="6"/>
                  <a:pt x="2248" y="6"/>
                </a:cubicBezTo>
                <a:lnTo>
                  <a:pt x="2242" y="6"/>
                </a:lnTo>
                <a:cubicBezTo>
                  <a:pt x="2241" y="6"/>
                  <a:pt x="2240" y="5"/>
                  <a:pt x="2240" y="3"/>
                </a:cubicBezTo>
                <a:cubicBezTo>
                  <a:pt x="2240" y="2"/>
                  <a:pt x="2241" y="0"/>
                  <a:pt x="2242" y="0"/>
                </a:cubicBezTo>
                <a:close/>
                <a:moveTo>
                  <a:pt x="2258" y="0"/>
                </a:moveTo>
                <a:lnTo>
                  <a:pt x="2264" y="0"/>
                </a:lnTo>
                <a:cubicBezTo>
                  <a:pt x="2265" y="0"/>
                  <a:pt x="2266" y="2"/>
                  <a:pt x="2266" y="3"/>
                </a:cubicBezTo>
                <a:cubicBezTo>
                  <a:pt x="2266" y="5"/>
                  <a:pt x="2265" y="6"/>
                  <a:pt x="2264" y="6"/>
                </a:cubicBezTo>
                <a:lnTo>
                  <a:pt x="2258" y="6"/>
                </a:lnTo>
                <a:cubicBezTo>
                  <a:pt x="2257" y="6"/>
                  <a:pt x="2256" y="5"/>
                  <a:pt x="2256" y="3"/>
                </a:cubicBezTo>
                <a:cubicBezTo>
                  <a:pt x="2256" y="2"/>
                  <a:pt x="2257" y="0"/>
                  <a:pt x="2258" y="0"/>
                </a:cubicBezTo>
                <a:close/>
                <a:moveTo>
                  <a:pt x="2274" y="0"/>
                </a:moveTo>
                <a:lnTo>
                  <a:pt x="2280" y="0"/>
                </a:lnTo>
                <a:cubicBezTo>
                  <a:pt x="2281" y="0"/>
                  <a:pt x="2282" y="2"/>
                  <a:pt x="2282" y="3"/>
                </a:cubicBezTo>
                <a:cubicBezTo>
                  <a:pt x="2282" y="5"/>
                  <a:pt x="2281" y="6"/>
                  <a:pt x="2280" y="6"/>
                </a:cubicBezTo>
                <a:lnTo>
                  <a:pt x="2274" y="6"/>
                </a:lnTo>
                <a:cubicBezTo>
                  <a:pt x="2273" y="6"/>
                  <a:pt x="2272" y="5"/>
                  <a:pt x="2272" y="3"/>
                </a:cubicBezTo>
                <a:cubicBezTo>
                  <a:pt x="2272" y="2"/>
                  <a:pt x="2273" y="0"/>
                  <a:pt x="2274" y="0"/>
                </a:cubicBezTo>
                <a:close/>
                <a:moveTo>
                  <a:pt x="2290" y="0"/>
                </a:moveTo>
                <a:lnTo>
                  <a:pt x="2296" y="0"/>
                </a:lnTo>
                <a:cubicBezTo>
                  <a:pt x="2297" y="0"/>
                  <a:pt x="2298" y="2"/>
                  <a:pt x="2298" y="3"/>
                </a:cubicBezTo>
                <a:cubicBezTo>
                  <a:pt x="2298" y="5"/>
                  <a:pt x="2297" y="6"/>
                  <a:pt x="2296" y="6"/>
                </a:cubicBezTo>
                <a:lnTo>
                  <a:pt x="2290" y="6"/>
                </a:lnTo>
                <a:cubicBezTo>
                  <a:pt x="2289" y="6"/>
                  <a:pt x="2288" y="5"/>
                  <a:pt x="2288" y="3"/>
                </a:cubicBezTo>
                <a:cubicBezTo>
                  <a:pt x="2288" y="2"/>
                  <a:pt x="2289" y="0"/>
                  <a:pt x="2290" y="0"/>
                </a:cubicBezTo>
                <a:close/>
                <a:moveTo>
                  <a:pt x="2306" y="0"/>
                </a:moveTo>
                <a:lnTo>
                  <a:pt x="2312" y="0"/>
                </a:lnTo>
                <a:cubicBezTo>
                  <a:pt x="2313" y="0"/>
                  <a:pt x="2314" y="2"/>
                  <a:pt x="2314" y="3"/>
                </a:cubicBezTo>
                <a:cubicBezTo>
                  <a:pt x="2314" y="5"/>
                  <a:pt x="2313" y="6"/>
                  <a:pt x="2312" y="6"/>
                </a:cubicBezTo>
                <a:lnTo>
                  <a:pt x="2306" y="6"/>
                </a:lnTo>
                <a:cubicBezTo>
                  <a:pt x="2305" y="6"/>
                  <a:pt x="2304" y="5"/>
                  <a:pt x="2304" y="3"/>
                </a:cubicBezTo>
                <a:cubicBezTo>
                  <a:pt x="2304" y="2"/>
                  <a:pt x="2305" y="0"/>
                  <a:pt x="2306" y="0"/>
                </a:cubicBezTo>
                <a:close/>
                <a:moveTo>
                  <a:pt x="2322" y="0"/>
                </a:moveTo>
                <a:lnTo>
                  <a:pt x="2328" y="0"/>
                </a:lnTo>
                <a:cubicBezTo>
                  <a:pt x="2329" y="0"/>
                  <a:pt x="2330" y="2"/>
                  <a:pt x="2330" y="3"/>
                </a:cubicBezTo>
                <a:cubicBezTo>
                  <a:pt x="2330" y="5"/>
                  <a:pt x="2329" y="6"/>
                  <a:pt x="2328" y="6"/>
                </a:cubicBezTo>
                <a:lnTo>
                  <a:pt x="2322" y="6"/>
                </a:lnTo>
                <a:cubicBezTo>
                  <a:pt x="2321" y="6"/>
                  <a:pt x="2320" y="5"/>
                  <a:pt x="2320" y="3"/>
                </a:cubicBezTo>
                <a:cubicBezTo>
                  <a:pt x="2320" y="2"/>
                  <a:pt x="2321" y="0"/>
                  <a:pt x="2322" y="0"/>
                </a:cubicBezTo>
                <a:close/>
                <a:moveTo>
                  <a:pt x="2338" y="0"/>
                </a:moveTo>
                <a:lnTo>
                  <a:pt x="2344" y="0"/>
                </a:lnTo>
                <a:cubicBezTo>
                  <a:pt x="2345" y="0"/>
                  <a:pt x="2346" y="2"/>
                  <a:pt x="2346" y="3"/>
                </a:cubicBezTo>
                <a:cubicBezTo>
                  <a:pt x="2346" y="5"/>
                  <a:pt x="2345" y="6"/>
                  <a:pt x="2344" y="6"/>
                </a:cubicBezTo>
                <a:lnTo>
                  <a:pt x="2338" y="6"/>
                </a:lnTo>
                <a:cubicBezTo>
                  <a:pt x="2337" y="6"/>
                  <a:pt x="2336" y="5"/>
                  <a:pt x="2336" y="3"/>
                </a:cubicBezTo>
                <a:cubicBezTo>
                  <a:pt x="2336" y="2"/>
                  <a:pt x="2337" y="0"/>
                  <a:pt x="2338" y="0"/>
                </a:cubicBezTo>
                <a:close/>
                <a:moveTo>
                  <a:pt x="2354" y="0"/>
                </a:moveTo>
                <a:lnTo>
                  <a:pt x="2360" y="0"/>
                </a:lnTo>
                <a:cubicBezTo>
                  <a:pt x="2361" y="0"/>
                  <a:pt x="2362" y="2"/>
                  <a:pt x="2362" y="3"/>
                </a:cubicBezTo>
                <a:cubicBezTo>
                  <a:pt x="2362" y="5"/>
                  <a:pt x="2361" y="6"/>
                  <a:pt x="2360" y="6"/>
                </a:cubicBezTo>
                <a:lnTo>
                  <a:pt x="2354" y="6"/>
                </a:lnTo>
                <a:cubicBezTo>
                  <a:pt x="2353" y="6"/>
                  <a:pt x="2352" y="5"/>
                  <a:pt x="2352" y="3"/>
                </a:cubicBezTo>
                <a:cubicBezTo>
                  <a:pt x="2352" y="2"/>
                  <a:pt x="2353" y="0"/>
                  <a:pt x="2354" y="0"/>
                </a:cubicBezTo>
                <a:close/>
                <a:moveTo>
                  <a:pt x="2370" y="0"/>
                </a:moveTo>
                <a:lnTo>
                  <a:pt x="2376" y="0"/>
                </a:lnTo>
                <a:cubicBezTo>
                  <a:pt x="2377" y="0"/>
                  <a:pt x="2378" y="2"/>
                  <a:pt x="2378" y="3"/>
                </a:cubicBezTo>
                <a:cubicBezTo>
                  <a:pt x="2378" y="5"/>
                  <a:pt x="2377" y="6"/>
                  <a:pt x="2376" y="6"/>
                </a:cubicBezTo>
                <a:lnTo>
                  <a:pt x="2370" y="6"/>
                </a:lnTo>
                <a:cubicBezTo>
                  <a:pt x="2369" y="6"/>
                  <a:pt x="2368" y="5"/>
                  <a:pt x="2368" y="3"/>
                </a:cubicBezTo>
                <a:cubicBezTo>
                  <a:pt x="2368" y="2"/>
                  <a:pt x="2369" y="0"/>
                  <a:pt x="2370" y="0"/>
                </a:cubicBezTo>
                <a:close/>
                <a:moveTo>
                  <a:pt x="2386" y="0"/>
                </a:moveTo>
                <a:lnTo>
                  <a:pt x="2392" y="0"/>
                </a:lnTo>
                <a:cubicBezTo>
                  <a:pt x="2393" y="0"/>
                  <a:pt x="2394" y="2"/>
                  <a:pt x="2394" y="3"/>
                </a:cubicBezTo>
                <a:cubicBezTo>
                  <a:pt x="2394" y="5"/>
                  <a:pt x="2393" y="6"/>
                  <a:pt x="2392" y="6"/>
                </a:cubicBezTo>
                <a:lnTo>
                  <a:pt x="2386" y="6"/>
                </a:lnTo>
                <a:cubicBezTo>
                  <a:pt x="2385" y="6"/>
                  <a:pt x="2384" y="5"/>
                  <a:pt x="2384" y="3"/>
                </a:cubicBezTo>
                <a:cubicBezTo>
                  <a:pt x="2384" y="2"/>
                  <a:pt x="2385" y="0"/>
                  <a:pt x="2386" y="0"/>
                </a:cubicBezTo>
                <a:close/>
                <a:moveTo>
                  <a:pt x="2402" y="0"/>
                </a:moveTo>
                <a:lnTo>
                  <a:pt x="2408" y="0"/>
                </a:lnTo>
                <a:cubicBezTo>
                  <a:pt x="2409" y="0"/>
                  <a:pt x="2410" y="2"/>
                  <a:pt x="2410" y="3"/>
                </a:cubicBezTo>
                <a:cubicBezTo>
                  <a:pt x="2410" y="5"/>
                  <a:pt x="2409" y="6"/>
                  <a:pt x="2408" y="6"/>
                </a:cubicBezTo>
                <a:lnTo>
                  <a:pt x="2402" y="6"/>
                </a:lnTo>
                <a:cubicBezTo>
                  <a:pt x="2401" y="6"/>
                  <a:pt x="2400" y="5"/>
                  <a:pt x="2400" y="3"/>
                </a:cubicBezTo>
                <a:cubicBezTo>
                  <a:pt x="2400" y="2"/>
                  <a:pt x="2401" y="0"/>
                  <a:pt x="2402" y="0"/>
                </a:cubicBezTo>
                <a:close/>
                <a:moveTo>
                  <a:pt x="2418" y="0"/>
                </a:moveTo>
                <a:lnTo>
                  <a:pt x="2424" y="0"/>
                </a:lnTo>
                <a:cubicBezTo>
                  <a:pt x="2425" y="0"/>
                  <a:pt x="2426" y="2"/>
                  <a:pt x="2426" y="3"/>
                </a:cubicBezTo>
                <a:cubicBezTo>
                  <a:pt x="2426" y="5"/>
                  <a:pt x="2425" y="6"/>
                  <a:pt x="2424" y="6"/>
                </a:cubicBezTo>
                <a:lnTo>
                  <a:pt x="2418" y="6"/>
                </a:lnTo>
                <a:cubicBezTo>
                  <a:pt x="2417" y="6"/>
                  <a:pt x="2416" y="5"/>
                  <a:pt x="2416" y="3"/>
                </a:cubicBezTo>
                <a:cubicBezTo>
                  <a:pt x="2416" y="2"/>
                  <a:pt x="2417" y="0"/>
                  <a:pt x="2418" y="0"/>
                </a:cubicBezTo>
                <a:close/>
                <a:moveTo>
                  <a:pt x="2434" y="0"/>
                </a:moveTo>
                <a:lnTo>
                  <a:pt x="2440" y="0"/>
                </a:lnTo>
                <a:cubicBezTo>
                  <a:pt x="2441" y="0"/>
                  <a:pt x="2442" y="2"/>
                  <a:pt x="2442" y="3"/>
                </a:cubicBezTo>
                <a:cubicBezTo>
                  <a:pt x="2442" y="5"/>
                  <a:pt x="2441" y="6"/>
                  <a:pt x="2440" y="6"/>
                </a:cubicBezTo>
                <a:lnTo>
                  <a:pt x="2434" y="6"/>
                </a:lnTo>
                <a:cubicBezTo>
                  <a:pt x="2433" y="6"/>
                  <a:pt x="2432" y="5"/>
                  <a:pt x="2432" y="3"/>
                </a:cubicBezTo>
                <a:cubicBezTo>
                  <a:pt x="2432" y="2"/>
                  <a:pt x="2433" y="0"/>
                  <a:pt x="2434" y="0"/>
                </a:cubicBezTo>
                <a:close/>
                <a:moveTo>
                  <a:pt x="2450" y="0"/>
                </a:moveTo>
                <a:lnTo>
                  <a:pt x="2456" y="0"/>
                </a:lnTo>
                <a:cubicBezTo>
                  <a:pt x="2457" y="0"/>
                  <a:pt x="2458" y="2"/>
                  <a:pt x="2458" y="3"/>
                </a:cubicBezTo>
                <a:cubicBezTo>
                  <a:pt x="2458" y="5"/>
                  <a:pt x="2457" y="6"/>
                  <a:pt x="2456" y="6"/>
                </a:cubicBezTo>
                <a:lnTo>
                  <a:pt x="2450" y="6"/>
                </a:lnTo>
                <a:cubicBezTo>
                  <a:pt x="2449" y="6"/>
                  <a:pt x="2448" y="5"/>
                  <a:pt x="2448" y="3"/>
                </a:cubicBezTo>
                <a:cubicBezTo>
                  <a:pt x="2448" y="2"/>
                  <a:pt x="2449" y="0"/>
                  <a:pt x="2450" y="0"/>
                </a:cubicBezTo>
                <a:close/>
                <a:moveTo>
                  <a:pt x="2466" y="0"/>
                </a:moveTo>
                <a:lnTo>
                  <a:pt x="2472" y="0"/>
                </a:lnTo>
                <a:cubicBezTo>
                  <a:pt x="2473" y="0"/>
                  <a:pt x="2474" y="2"/>
                  <a:pt x="2474" y="3"/>
                </a:cubicBezTo>
                <a:cubicBezTo>
                  <a:pt x="2474" y="5"/>
                  <a:pt x="2473" y="6"/>
                  <a:pt x="2472" y="6"/>
                </a:cubicBezTo>
                <a:lnTo>
                  <a:pt x="2466" y="6"/>
                </a:lnTo>
                <a:cubicBezTo>
                  <a:pt x="2465" y="6"/>
                  <a:pt x="2464" y="5"/>
                  <a:pt x="2464" y="3"/>
                </a:cubicBezTo>
                <a:cubicBezTo>
                  <a:pt x="2464" y="2"/>
                  <a:pt x="2465" y="0"/>
                  <a:pt x="2466" y="0"/>
                </a:cubicBezTo>
                <a:close/>
                <a:moveTo>
                  <a:pt x="2482" y="0"/>
                </a:moveTo>
                <a:lnTo>
                  <a:pt x="2488" y="0"/>
                </a:lnTo>
                <a:cubicBezTo>
                  <a:pt x="2489" y="0"/>
                  <a:pt x="2490" y="2"/>
                  <a:pt x="2490" y="3"/>
                </a:cubicBezTo>
                <a:cubicBezTo>
                  <a:pt x="2490" y="5"/>
                  <a:pt x="2489" y="6"/>
                  <a:pt x="2488" y="6"/>
                </a:cubicBezTo>
                <a:lnTo>
                  <a:pt x="2482" y="6"/>
                </a:lnTo>
                <a:cubicBezTo>
                  <a:pt x="2481" y="6"/>
                  <a:pt x="2480" y="5"/>
                  <a:pt x="2480" y="3"/>
                </a:cubicBezTo>
                <a:cubicBezTo>
                  <a:pt x="2480" y="2"/>
                  <a:pt x="2481" y="0"/>
                  <a:pt x="2482" y="0"/>
                </a:cubicBezTo>
                <a:close/>
                <a:moveTo>
                  <a:pt x="2498" y="0"/>
                </a:moveTo>
                <a:lnTo>
                  <a:pt x="2504" y="0"/>
                </a:lnTo>
                <a:cubicBezTo>
                  <a:pt x="2505" y="0"/>
                  <a:pt x="2506" y="2"/>
                  <a:pt x="2506" y="3"/>
                </a:cubicBezTo>
                <a:cubicBezTo>
                  <a:pt x="2506" y="5"/>
                  <a:pt x="2505" y="6"/>
                  <a:pt x="2504" y="6"/>
                </a:cubicBezTo>
                <a:lnTo>
                  <a:pt x="2498" y="6"/>
                </a:lnTo>
                <a:cubicBezTo>
                  <a:pt x="2497" y="6"/>
                  <a:pt x="2496" y="5"/>
                  <a:pt x="2496" y="3"/>
                </a:cubicBezTo>
                <a:cubicBezTo>
                  <a:pt x="2496" y="2"/>
                  <a:pt x="2497" y="0"/>
                  <a:pt x="2498" y="0"/>
                </a:cubicBezTo>
                <a:close/>
                <a:moveTo>
                  <a:pt x="2514" y="0"/>
                </a:moveTo>
                <a:lnTo>
                  <a:pt x="2520" y="0"/>
                </a:lnTo>
                <a:cubicBezTo>
                  <a:pt x="2521" y="0"/>
                  <a:pt x="2522" y="2"/>
                  <a:pt x="2522" y="3"/>
                </a:cubicBezTo>
                <a:cubicBezTo>
                  <a:pt x="2522" y="5"/>
                  <a:pt x="2521" y="6"/>
                  <a:pt x="2520" y="6"/>
                </a:cubicBezTo>
                <a:lnTo>
                  <a:pt x="2514" y="6"/>
                </a:lnTo>
                <a:cubicBezTo>
                  <a:pt x="2513" y="6"/>
                  <a:pt x="2512" y="5"/>
                  <a:pt x="2512" y="3"/>
                </a:cubicBezTo>
                <a:cubicBezTo>
                  <a:pt x="2512" y="2"/>
                  <a:pt x="2513" y="0"/>
                  <a:pt x="2514" y="0"/>
                </a:cubicBezTo>
                <a:close/>
                <a:moveTo>
                  <a:pt x="2530" y="0"/>
                </a:moveTo>
                <a:lnTo>
                  <a:pt x="2536" y="0"/>
                </a:lnTo>
                <a:cubicBezTo>
                  <a:pt x="2537" y="0"/>
                  <a:pt x="2538" y="2"/>
                  <a:pt x="2538" y="3"/>
                </a:cubicBezTo>
                <a:cubicBezTo>
                  <a:pt x="2538" y="5"/>
                  <a:pt x="2537" y="6"/>
                  <a:pt x="2536" y="6"/>
                </a:cubicBezTo>
                <a:lnTo>
                  <a:pt x="2530" y="6"/>
                </a:lnTo>
                <a:cubicBezTo>
                  <a:pt x="2529" y="6"/>
                  <a:pt x="2528" y="5"/>
                  <a:pt x="2528" y="3"/>
                </a:cubicBezTo>
                <a:cubicBezTo>
                  <a:pt x="2528" y="2"/>
                  <a:pt x="2529" y="0"/>
                  <a:pt x="2530" y="0"/>
                </a:cubicBezTo>
                <a:close/>
                <a:moveTo>
                  <a:pt x="2546" y="0"/>
                </a:moveTo>
                <a:lnTo>
                  <a:pt x="2552" y="0"/>
                </a:lnTo>
                <a:cubicBezTo>
                  <a:pt x="2553" y="0"/>
                  <a:pt x="2554" y="2"/>
                  <a:pt x="2554" y="3"/>
                </a:cubicBezTo>
                <a:cubicBezTo>
                  <a:pt x="2554" y="5"/>
                  <a:pt x="2553" y="6"/>
                  <a:pt x="2552" y="6"/>
                </a:cubicBezTo>
                <a:lnTo>
                  <a:pt x="2546" y="6"/>
                </a:lnTo>
                <a:cubicBezTo>
                  <a:pt x="2545" y="6"/>
                  <a:pt x="2544" y="5"/>
                  <a:pt x="2544" y="3"/>
                </a:cubicBezTo>
                <a:cubicBezTo>
                  <a:pt x="2544" y="2"/>
                  <a:pt x="2545" y="0"/>
                  <a:pt x="2546" y="0"/>
                </a:cubicBezTo>
                <a:close/>
                <a:moveTo>
                  <a:pt x="2562" y="0"/>
                </a:moveTo>
                <a:lnTo>
                  <a:pt x="2568" y="0"/>
                </a:lnTo>
                <a:cubicBezTo>
                  <a:pt x="2569" y="0"/>
                  <a:pt x="2570" y="2"/>
                  <a:pt x="2570" y="3"/>
                </a:cubicBezTo>
                <a:cubicBezTo>
                  <a:pt x="2570" y="5"/>
                  <a:pt x="2569" y="6"/>
                  <a:pt x="2568" y="6"/>
                </a:cubicBezTo>
                <a:lnTo>
                  <a:pt x="2562" y="6"/>
                </a:lnTo>
                <a:cubicBezTo>
                  <a:pt x="2561" y="6"/>
                  <a:pt x="2560" y="5"/>
                  <a:pt x="2560" y="3"/>
                </a:cubicBezTo>
                <a:cubicBezTo>
                  <a:pt x="2560" y="2"/>
                  <a:pt x="2561" y="0"/>
                  <a:pt x="2562" y="0"/>
                </a:cubicBezTo>
                <a:close/>
                <a:moveTo>
                  <a:pt x="2578" y="0"/>
                </a:moveTo>
                <a:lnTo>
                  <a:pt x="2584" y="0"/>
                </a:lnTo>
                <a:cubicBezTo>
                  <a:pt x="2585" y="0"/>
                  <a:pt x="2586" y="2"/>
                  <a:pt x="2586" y="3"/>
                </a:cubicBezTo>
                <a:cubicBezTo>
                  <a:pt x="2586" y="5"/>
                  <a:pt x="2585" y="6"/>
                  <a:pt x="2584" y="6"/>
                </a:cubicBezTo>
                <a:lnTo>
                  <a:pt x="2578" y="6"/>
                </a:lnTo>
                <a:cubicBezTo>
                  <a:pt x="2577" y="6"/>
                  <a:pt x="2576" y="5"/>
                  <a:pt x="2576" y="3"/>
                </a:cubicBezTo>
                <a:cubicBezTo>
                  <a:pt x="2576" y="2"/>
                  <a:pt x="2577" y="0"/>
                  <a:pt x="2578" y="0"/>
                </a:cubicBezTo>
                <a:close/>
                <a:moveTo>
                  <a:pt x="2594" y="0"/>
                </a:moveTo>
                <a:lnTo>
                  <a:pt x="2600" y="0"/>
                </a:lnTo>
                <a:cubicBezTo>
                  <a:pt x="2601" y="0"/>
                  <a:pt x="2602" y="2"/>
                  <a:pt x="2602" y="3"/>
                </a:cubicBezTo>
                <a:cubicBezTo>
                  <a:pt x="2602" y="5"/>
                  <a:pt x="2601" y="6"/>
                  <a:pt x="2600" y="6"/>
                </a:cubicBezTo>
                <a:lnTo>
                  <a:pt x="2594" y="6"/>
                </a:lnTo>
                <a:cubicBezTo>
                  <a:pt x="2593" y="6"/>
                  <a:pt x="2592" y="5"/>
                  <a:pt x="2592" y="3"/>
                </a:cubicBezTo>
                <a:cubicBezTo>
                  <a:pt x="2592" y="2"/>
                  <a:pt x="2593" y="0"/>
                  <a:pt x="2594" y="0"/>
                </a:cubicBezTo>
                <a:close/>
                <a:moveTo>
                  <a:pt x="2610" y="0"/>
                </a:moveTo>
                <a:lnTo>
                  <a:pt x="2616" y="0"/>
                </a:lnTo>
                <a:cubicBezTo>
                  <a:pt x="2617" y="0"/>
                  <a:pt x="2618" y="2"/>
                  <a:pt x="2618" y="3"/>
                </a:cubicBezTo>
                <a:cubicBezTo>
                  <a:pt x="2618" y="5"/>
                  <a:pt x="2617" y="6"/>
                  <a:pt x="2616" y="6"/>
                </a:cubicBezTo>
                <a:lnTo>
                  <a:pt x="2610" y="6"/>
                </a:lnTo>
                <a:cubicBezTo>
                  <a:pt x="2609" y="6"/>
                  <a:pt x="2608" y="5"/>
                  <a:pt x="2608" y="3"/>
                </a:cubicBezTo>
                <a:cubicBezTo>
                  <a:pt x="2608" y="2"/>
                  <a:pt x="2609" y="0"/>
                  <a:pt x="2610" y="0"/>
                </a:cubicBezTo>
                <a:close/>
                <a:moveTo>
                  <a:pt x="2626" y="0"/>
                </a:moveTo>
                <a:lnTo>
                  <a:pt x="2632" y="0"/>
                </a:lnTo>
                <a:cubicBezTo>
                  <a:pt x="2633" y="0"/>
                  <a:pt x="2634" y="2"/>
                  <a:pt x="2634" y="3"/>
                </a:cubicBezTo>
                <a:cubicBezTo>
                  <a:pt x="2634" y="5"/>
                  <a:pt x="2633" y="6"/>
                  <a:pt x="2632" y="6"/>
                </a:cubicBezTo>
                <a:lnTo>
                  <a:pt x="2626" y="6"/>
                </a:lnTo>
                <a:cubicBezTo>
                  <a:pt x="2625" y="6"/>
                  <a:pt x="2624" y="5"/>
                  <a:pt x="2624" y="3"/>
                </a:cubicBezTo>
                <a:cubicBezTo>
                  <a:pt x="2624" y="2"/>
                  <a:pt x="2625" y="0"/>
                  <a:pt x="2626" y="0"/>
                </a:cubicBezTo>
                <a:close/>
                <a:moveTo>
                  <a:pt x="2642" y="0"/>
                </a:moveTo>
                <a:lnTo>
                  <a:pt x="2648" y="0"/>
                </a:lnTo>
                <a:cubicBezTo>
                  <a:pt x="2649" y="0"/>
                  <a:pt x="2650" y="2"/>
                  <a:pt x="2650" y="3"/>
                </a:cubicBezTo>
                <a:cubicBezTo>
                  <a:pt x="2650" y="5"/>
                  <a:pt x="2649" y="6"/>
                  <a:pt x="2648" y="6"/>
                </a:cubicBezTo>
                <a:lnTo>
                  <a:pt x="2642" y="6"/>
                </a:lnTo>
                <a:cubicBezTo>
                  <a:pt x="2641" y="6"/>
                  <a:pt x="2640" y="5"/>
                  <a:pt x="2640" y="3"/>
                </a:cubicBezTo>
                <a:cubicBezTo>
                  <a:pt x="2640" y="2"/>
                  <a:pt x="2641" y="0"/>
                  <a:pt x="2642" y="0"/>
                </a:cubicBezTo>
                <a:close/>
                <a:moveTo>
                  <a:pt x="2658" y="0"/>
                </a:moveTo>
                <a:lnTo>
                  <a:pt x="2664" y="0"/>
                </a:lnTo>
                <a:cubicBezTo>
                  <a:pt x="2665" y="0"/>
                  <a:pt x="2666" y="2"/>
                  <a:pt x="2666" y="3"/>
                </a:cubicBezTo>
                <a:cubicBezTo>
                  <a:pt x="2666" y="5"/>
                  <a:pt x="2665" y="6"/>
                  <a:pt x="2664" y="6"/>
                </a:cubicBezTo>
                <a:lnTo>
                  <a:pt x="2658" y="6"/>
                </a:lnTo>
                <a:cubicBezTo>
                  <a:pt x="2657" y="6"/>
                  <a:pt x="2656" y="5"/>
                  <a:pt x="2656" y="3"/>
                </a:cubicBezTo>
                <a:cubicBezTo>
                  <a:pt x="2656" y="2"/>
                  <a:pt x="2657" y="0"/>
                  <a:pt x="2658" y="0"/>
                </a:cubicBezTo>
                <a:close/>
                <a:moveTo>
                  <a:pt x="2674" y="0"/>
                </a:moveTo>
                <a:lnTo>
                  <a:pt x="2680" y="0"/>
                </a:lnTo>
                <a:cubicBezTo>
                  <a:pt x="2681" y="0"/>
                  <a:pt x="2682" y="2"/>
                  <a:pt x="2682" y="3"/>
                </a:cubicBezTo>
                <a:cubicBezTo>
                  <a:pt x="2682" y="5"/>
                  <a:pt x="2681" y="6"/>
                  <a:pt x="2680" y="6"/>
                </a:cubicBezTo>
                <a:lnTo>
                  <a:pt x="2674" y="6"/>
                </a:lnTo>
                <a:cubicBezTo>
                  <a:pt x="2673" y="6"/>
                  <a:pt x="2672" y="5"/>
                  <a:pt x="2672" y="3"/>
                </a:cubicBezTo>
                <a:cubicBezTo>
                  <a:pt x="2672" y="2"/>
                  <a:pt x="2673" y="0"/>
                  <a:pt x="2674" y="0"/>
                </a:cubicBezTo>
                <a:close/>
                <a:moveTo>
                  <a:pt x="2690" y="0"/>
                </a:moveTo>
                <a:lnTo>
                  <a:pt x="2696" y="0"/>
                </a:lnTo>
                <a:cubicBezTo>
                  <a:pt x="2697" y="0"/>
                  <a:pt x="2698" y="2"/>
                  <a:pt x="2698" y="3"/>
                </a:cubicBezTo>
                <a:cubicBezTo>
                  <a:pt x="2698" y="5"/>
                  <a:pt x="2697" y="6"/>
                  <a:pt x="2696" y="6"/>
                </a:cubicBezTo>
                <a:lnTo>
                  <a:pt x="2690" y="6"/>
                </a:lnTo>
                <a:cubicBezTo>
                  <a:pt x="2689" y="6"/>
                  <a:pt x="2688" y="5"/>
                  <a:pt x="2688" y="3"/>
                </a:cubicBezTo>
                <a:cubicBezTo>
                  <a:pt x="2688" y="2"/>
                  <a:pt x="2689" y="0"/>
                  <a:pt x="2690" y="0"/>
                </a:cubicBezTo>
                <a:close/>
                <a:moveTo>
                  <a:pt x="2706" y="0"/>
                </a:moveTo>
                <a:lnTo>
                  <a:pt x="2712" y="0"/>
                </a:lnTo>
                <a:cubicBezTo>
                  <a:pt x="2713" y="0"/>
                  <a:pt x="2714" y="2"/>
                  <a:pt x="2714" y="3"/>
                </a:cubicBezTo>
                <a:cubicBezTo>
                  <a:pt x="2714" y="5"/>
                  <a:pt x="2713" y="6"/>
                  <a:pt x="2712" y="6"/>
                </a:cubicBezTo>
                <a:lnTo>
                  <a:pt x="2706" y="6"/>
                </a:lnTo>
                <a:cubicBezTo>
                  <a:pt x="2705" y="6"/>
                  <a:pt x="2704" y="5"/>
                  <a:pt x="2704" y="3"/>
                </a:cubicBezTo>
                <a:cubicBezTo>
                  <a:pt x="2704" y="2"/>
                  <a:pt x="2705" y="0"/>
                  <a:pt x="2706" y="0"/>
                </a:cubicBezTo>
                <a:close/>
                <a:moveTo>
                  <a:pt x="2722" y="0"/>
                </a:moveTo>
                <a:lnTo>
                  <a:pt x="2728" y="0"/>
                </a:lnTo>
                <a:cubicBezTo>
                  <a:pt x="2729" y="0"/>
                  <a:pt x="2730" y="2"/>
                  <a:pt x="2730" y="3"/>
                </a:cubicBezTo>
                <a:cubicBezTo>
                  <a:pt x="2730" y="5"/>
                  <a:pt x="2729" y="6"/>
                  <a:pt x="2728" y="6"/>
                </a:cubicBezTo>
                <a:lnTo>
                  <a:pt x="2722" y="6"/>
                </a:lnTo>
                <a:cubicBezTo>
                  <a:pt x="2721" y="6"/>
                  <a:pt x="2720" y="5"/>
                  <a:pt x="2720" y="3"/>
                </a:cubicBezTo>
                <a:cubicBezTo>
                  <a:pt x="2720" y="2"/>
                  <a:pt x="2721" y="0"/>
                  <a:pt x="2722" y="0"/>
                </a:cubicBezTo>
                <a:close/>
                <a:moveTo>
                  <a:pt x="2738" y="0"/>
                </a:moveTo>
                <a:lnTo>
                  <a:pt x="2744" y="0"/>
                </a:lnTo>
                <a:cubicBezTo>
                  <a:pt x="2745" y="0"/>
                  <a:pt x="2746" y="2"/>
                  <a:pt x="2746" y="3"/>
                </a:cubicBezTo>
                <a:cubicBezTo>
                  <a:pt x="2746" y="5"/>
                  <a:pt x="2745" y="6"/>
                  <a:pt x="2744" y="6"/>
                </a:cubicBezTo>
                <a:lnTo>
                  <a:pt x="2738" y="6"/>
                </a:lnTo>
                <a:cubicBezTo>
                  <a:pt x="2737" y="6"/>
                  <a:pt x="2736" y="5"/>
                  <a:pt x="2736" y="3"/>
                </a:cubicBezTo>
                <a:cubicBezTo>
                  <a:pt x="2736" y="2"/>
                  <a:pt x="2737" y="0"/>
                  <a:pt x="2738" y="0"/>
                </a:cubicBezTo>
                <a:close/>
                <a:moveTo>
                  <a:pt x="2754" y="0"/>
                </a:moveTo>
                <a:lnTo>
                  <a:pt x="2760" y="0"/>
                </a:lnTo>
                <a:cubicBezTo>
                  <a:pt x="2761" y="0"/>
                  <a:pt x="2762" y="2"/>
                  <a:pt x="2762" y="3"/>
                </a:cubicBezTo>
                <a:cubicBezTo>
                  <a:pt x="2762" y="5"/>
                  <a:pt x="2761" y="6"/>
                  <a:pt x="2760" y="6"/>
                </a:cubicBezTo>
                <a:lnTo>
                  <a:pt x="2754" y="6"/>
                </a:lnTo>
                <a:cubicBezTo>
                  <a:pt x="2753" y="6"/>
                  <a:pt x="2752" y="5"/>
                  <a:pt x="2752" y="3"/>
                </a:cubicBezTo>
                <a:cubicBezTo>
                  <a:pt x="2752" y="2"/>
                  <a:pt x="2753" y="0"/>
                  <a:pt x="2754" y="0"/>
                </a:cubicBezTo>
                <a:close/>
                <a:moveTo>
                  <a:pt x="2770" y="0"/>
                </a:moveTo>
                <a:lnTo>
                  <a:pt x="2776" y="0"/>
                </a:lnTo>
                <a:cubicBezTo>
                  <a:pt x="2777" y="0"/>
                  <a:pt x="2778" y="2"/>
                  <a:pt x="2778" y="3"/>
                </a:cubicBezTo>
                <a:cubicBezTo>
                  <a:pt x="2778" y="5"/>
                  <a:pt x="2777" y="6"/>
                  <a:pt x="2776" y="6"/>
                </a:cubicBezTo>
                <a:lnTo>
                  <a:pt x="2770" y="6"/>
                </a:lnTo>
                <a:cubicBezTo>
                  <a:pt x="2769" y="6"/>
                  <a:pt x="2768" y="5"/>
                  <a:pt x="2768" y="3"/>
                </a:cubicBezTo>
                <a:cubicBezTo>
                  <a:pt x="2768" y="2"/>
                  <a:pt x="2769" y="0"/>
                  <a:pt x="2770" y="0"/>
                </a:cubicBezTo>
                <a:close/>
                <a:moveTo>
                  <a:pt x="2786" y="0"/>
                </a:moveTo>
                <a:lnTo>
                  <a:pt x="2792" y="0"/>
                </a:lnTo>
                <a:cubicBezTo>
                  <a:pt x="2793" y="0"/>
                  <a:pt x="2794" y="2"/>
                  <a:pt x="2794" y="3"/>
                </a:cubicBezTo>
                <a:cubicBezTo>
                  <a:pt x="2794" y="5"/>
                  <a:pt x="2793" y="6"/>
                  <a:pt x="2792" y="6"/>
                </a:cubicBezTo>
                <a:lnTo>
                  <a:pt x="2786" y="6"/>
                </a:lnTo>
                <a:cubicBezTo>
                  <a:pt x="2785" y="6"/>
                  <a:pt x="2784" y="5"/>
                  <a:pt x="2784" y="3"/>
                </a:cubicBezTo>
                <a:cubicBezTo>
                  <a:pt x="2784" y="2"/>
                  <a:pt x="2785" y="0"/>
                  <a:pt x="2786" y="0"/>
                </a:cubicBezTo>
                <a:close/>
                <a:moveTo>
                  <a:pt x="2802" y="0"/>
                </a:moveTo>
                <a:lnTo>
                  <a:pt x="2808" y="0"/>
                </a:lnTo>
                <a:cubicBezTo>
                  <a:pt x="2809" y="0"/>
                  <a:pt x="2810" y="2"/>
                  <a:pt x="2810" y="3"/>
                </a:cubicBezTo>
                <a:cubicBezTo>
                  <a:pt x="2810" y="5"/>
                  <a:pt x="2809" y="6"/>
                  <a:pt x="2808" y="6"/>
                </a:cubicBezTo>
                <a:lnTo>
                  <a:pt x="2802" y="6"/>
                </a:lnTo>
                <a:cubicBezTo>
                  <a:pt x="2801" y="6"/>
                  <a:pt x="2800" y="5"/>
                  <a:pt x="2800" y="3"/>
                </a:cubicBezTo>
                <a:cubicBezTo>
                  <a:pt x="2800" y="2"/>
                  <a:pt x="2801" y="0"/>
                  <a:pt x="2802" y="0"/>
                </a:cubicBezTo>
                <a:close/>
                <a:moveTo>
                  <a:pt x="2818" y="0"/>
                </a:moveTo>
                <a:lnTo>
                  <a:pt x="2824" y="0"/>
                </a:lnTo>
                <a:cubicBezTo>
                  <a:pt x="2825" y="0"/>
                  <a:pt x="2826" y="2"/>
                  <a:pt x="2826" y="3"/>
                </a:cubicBezTo>
                <a:cubicBezTo>
                  <a:pt x="2826" y="5"/>
                  <a:pt x="2825" y="6"/>
                  <a:pt x="2824" y="6"/>
                </a:cubicBezTo>
                <a:lnTo>
                  <a:pt x="2818" y="6"/>
                </a:lnTo>
                <a:cubicBezTo>
                  <a:pt x="2817" y="6"/>
                  <a:pt x="2816" y="5"/>
                  <a:pt x="2816" y="3"/>
                </a:cubicBezTo>
                <a:cubicBezTo>
                  <a:pt x="2816" y="2"/>
                  <a:pt x="2817" y="0"/>
                  <a:pt x="2818" y="0"/>
                </a:cubicBezTo>
                <a:close/>
                <a:moveTo>
                  <a:pt x="2834" y="0"/>
                </a:moveTo>
                <a:lnTo>
                  <a:pt x="2840" y="0"/>
                </a:lnTo>
                <a:cubicBezTo>
                  <a:pt x="2841" y="0"/>
                  <a:pt x="2842" y="2"/>
                  <a:pt x="2842" y="3"/>
                </a:cubicBezTo>
                <a:cubicBezTo>
                  <a:pt x="2842" y="5"/>
                  <a:pt x="2841" y="6"/>
                  <a:pt x="2840" y="6"/>
                </a:cubicBezTo>
                <a:lnTo>
                  <a:pt x="2834" y="6"/>
                </a:lnTo>
                <a:cubicBezTo>
                  <a:pt x="2833" y="6"/>
                  <a:pt x="2832" y="5"/>
                  <a:pt x="2832" y="3"/>
                </a:cubicBezTo>
                <a:cubicBezTo>
                  <a:pt x="2832" y="2"/>
                  <a:pt x="2833" y="0"/>
                  <a:pt x="2834" y="0"/>
                </a:cubicBezTo>
                <a:close/>
                <a:moveTo>
                  <a:pt x="2850" y="0"/>
                </a:moveTo>
                <a:lnTo>
                  <a:pt x="2856" y="0"/>
                </a:lnTo>
                <a:cubicBezTo>
                  <a:pt x="2857" y="0"/>
                  <a:pt x="2858" y="2"/>
                  <a:pt x="2858" y="3"/>
                </a:cubicBezTo>
                <a:cubicBezTo>
                  <a:pt x="2858" y="5"/>
                  <a:pt x="2857" y="6"/>
                  <a:pt x="2856" y="6"/>
                </a:cubicBezTo>
                <a:lnTo>
                  <a:pt x="2850" y="6"/>
                </a:lnTo>
                <a:cubicBezTo>
                  <a:pt x="2849" y="6"/>
                  <a:pt x="2848" y="5"/>
                  <a:pt x="2848" y="3"/>
                </a:cubicBezTo>
                <a:cubicBezTo>
                  <a:pt x="2848" y="2"/>
                  <a:pt x="2849" y="0"/>
                  <a:pt x="2850" y="0"/>
                </a:cubicBezTo>
                <a:close/>
                <a:moveTo>
                  <a:pt x="2866" y="0"/>
                </a:moveTo>
                <a:lnTo>
                  <a:pt x="2872" y="0"/>
                </a:lnTo>
                <a:cubicBezTo>
                  <a:pt x="2873" y="0"/>
                  <a:pt x="2874" y="2"/>
                  <a:pt x="2874" y="3"/>
                </a:cubicBezTo>
                <a:cubicBezTo>
                  <a:pt x="2874" y="5"/>
                  <a:pt x="2873" y="6"/>
                  <a:pt x="2872" y="6"/>
                </a:cubicBezTo>
                <a:lnTo>
                  <a:pt x="2866" y="6"/>
                </a:lnTo>
                <a:cubicBezTo>
                  <a:pt x="2865" y="6"/>
                  <a:pt x="2864" y="5"/>
                  <a:pt x="2864" y="3"/>
                </a:cubicBezTo>
                <a:cubicBezTo>
                  <a:pt x="2864" y="2"/>
                  <a:pt x="2865" y="0"/>
                  <a:pt x="2866" y="0"/>
                </a:cubicBezTo>
                <a:close/>
                <a:moveTo>
                  <a:pt x="2882" y="0"/>
                </a:moveTo>
                <a:lnTo>
                  <a:pt x="2888" y="0"/>
                </a:lnTo>
                <a:cubicBezTo>
                  <a:pt x="2889" y="0"/>
                  <a:pt x="2890" y="2"/>
                  <a:pt x="2890" y="3"/>
                </a:cubicBezTo>
                <a:cubicBezTo>
                  <a:pt x="2890" y="5"/>
                  <a:pt x="2889" y="6"/>
                  <a:pt x="2888" y="6"/>
                </a:cubicBezTo>
                <a:lnTo>
                  <a:pt x="2882" y="6"/>
                </a:lnTo>
                <a:cubicBezTo>
                  <a:pt x="2881" y="6"/>
                  <a:pt x="2880" y="5"/>
                  <a:pt x="2880" y="3"/>
                </a:cubicBezTo>
                <a:cubicBezTo>
                  <a:pt x="2880" y="2"/>
                  <a:pt x="2881" y="0"/>
                  <a:pt x="2882" y="0"/>
                </a:cubicBezTo>
                <a:close/>
                <a:moveTo>
                  <a:pt x="2898" y="0"/>
                </a:moveTo>
                <a:lnTo>
                  <a:pt x="2904" y="0"/>
                </a:lnTo>
                <a:cubicBezTo>
                  <a:pt x="2905" y="0"/>
                  <a:pt x="2906" y="2"/>
                  <a:pt x="2906" y="3"/>
                </a:cubicBezTo>
                <a:cubicBezTo>
                  <a:pt x="2906" y="5"/>
                  <a:pt x="2905" y="6"/>
                  <a:pt x="2904" y="6"/>
                </a:cubicBezTo>
                <a:lnTo>
                  <a:pt x="2898" y="6"/>
                </a:lnTo>
                <a:cubicBezTo>
                  <a:pt x="2897" y="6"/>
                  <a:pt x="2896" y="5"/>
                  <a:pt x="2896" y="3"/>
                </a:cubicBezTo>
                <a:cubicBezTo>
                  <a:pt x="2896" y="2"/>
                  <a:pt x="2897" y="0"/>
                  <a:pt x="2898" y="0"/>
                </a:cubicBezTo>
                <a:close/>
                <a:moveTo>
                  <a:pt x="2914" y="0"/>
                </a:moveTo>
                <a:lnTo>
                  <a:pt x="2920" y="0"/>
                </a:lnTo>
                <a:cubicBezTo>
                  <a:pt x="2921" y="0"/>
                  <a:pt x="2922" y="2"/>
                  <a:pt x="2922" y="3"/>
                </a:cubicBezTo>
                <a:cubicBezTo>
                  <a:pt x="2922" y="5"/>
                  <a:pt x="2921" y="6"/>
                  <a:pt x="2920" y="6"/>
                </a:cubicBezTo>
                <a:lnTo>
                  <a:pt x="2914" y="6"/>
                </a:lnTo>
                <a:cubicBezTo>
                  <a:pt x="2913" y="6"/>
                  <a:pt x="2912" y="5"/>
                  <a:pt x="2912" y="3"/>
                </a:cubicBezTo>
                <a:cubicBezTo>
                  <a:pt x="2912" y="2"/>
                  <a:pt x="2913" y="0"/>
                  <a:pt x="2914" y="0"/>
                </a:cubicBezTo>
                <a:close/>
                <a:moveTo>
                  <a:pt x="2930" y="0"/>
                </a:moveTo>
                <a:lnTo>
                  <a:pt x="2936" y="0"/>
                </a:lnTo>
                <a:cubicBezTo>
                  <a:pt x="2937" y="0"/>
                  <a:pt x="2938" y="2"/>
                  <a:pt x="2938" y="3"/>
                </a:cubicBezTo>
                <a:cubicBezTo>
                  <a:pt x="2938" y="5"/>
                  <a:pt x="2937" y="6"/>
                  <a:pt x="2936" y="6"/>
                </a:cubicBezTo>
                <a:lnTo>
                  <a:pt x="2930" y="6"/>
                </a:lnTo>
                <a:cubicBezTo>
                  <a:pt x="2929" y="6"/>
                  <a:pt x="2928" y="5"/>
                  <a:pt x="2928" y="3"/>
                </a:cubicBezTo>
                <a:cubicBezTo>
                  <a:pt x="2928" y="2"/>
                  <a:pt x="2929" y="0"/>
                  <a:pt x="2930" y="0"/>
                </a:cubicBezTo>
                <a:close/>
                <a:moveTo>
                  <a:pt x="2946" y="0"/>
                </a:moveTo>
                <a:lnTo>
                  <a:pt x="2952" y="0"/>
                </a:lnTo>
                <a:cubicBezTo>
                  <a:pt x="2953" y="0"/>
                  <a:pt x="2954" y="2"/>
                  <a:pt x="2954" y="3"/>
                </a:cubicBezTo>
                <a:cubicBezTo>
                  <a:pt x="2954" y="5"/>
                  <a:pt x="2953" y="6"/>
                  <a:pt x="2952" y="6"/>
                </a:cubicBezTo>
                <a:lnTo>
                  <a:pt x="2946" y="6"/>
                </a:lnTo>
                <a:cubicBezTo>
                  <a:pt x="2945" y="6"/>
                  <a:pt x="2944" y="5"/>
                  <a:pt x="2944" y="3"/>
                </a:cubicBezTo>
                <a:cubicBezTo>
                  <a:pt x="2944" y="2"/>
                  <a:pt x="2945" y="0"/>
                  <a:pt x="2946" y="0"/>
                </a:cubicBezTo>
                <a:close/>
                <a:moveTo>
                  <a:pt x="2962" y="0"/>
                </a:moveTo>
                <a:lnTo>
                  <a:pt x="2968" y="0"/>
                </a:lnTo>
                <a:cubicBezTo>
                  <a:pt x="2969" y="0"/>
                  <a:pt x="2970" y="2"/>
                  <a:pt x="2970" y="3"/>
                </a:cubicBezTo>
                <a:cubicBezTo>
                  <a:pt x="2970" y="5"/>
                  <a:pt x="2969" y="6"/>
                  <a:pt x="2968" y="6"/>
                </a:cubicBezTo>
                <a:lnTo>
                  <a:pt x="2962" y="6"/>
                </a:lnTo>
                <a:cubicBezTo>
                  <a:pt x="2961" y="6"/>
                  <a:pt x="2960" y="5"/>
                  <a:pt x="2960" y="3"/>
                </a:cubicBezTo>
                <a:cubicBezTo>
                  <a:pt x="2960" y="2"/>
                  <a:pt x="2961" y="0"/>
                  <a:pt x="2962" y="0"/>
                </a:cubicBezTo>
                <a:close/>
                <a:moveTo>
                  <a:pt x="2978" y="0"/>
                </a:moveTo>
                <a:lnTo>
                  <a:pt x="2984" y="0"/>
                </a:lnTo>
                <a:cubicBezTo>
                  <a:pt x="2985" y="0"/>
                  <a:pt x="2986" y="2"/>
                  <a:pt x="2986" y="3"/>
                </a:cubicBezTo>
                <a:cubicBezTo>
                  <a:pt x="2986" y="5"/>
                  <a:pt x="2985" y="6"/>
                  <a:pt x="2984" y="6"/>
                </a:cubicBezTo>
                <a:lnTo>
                  <a:pt x="2978" y="6"/>
                </a:lnTo>
                <a:cubicBezTo>
                  <a:pt x="2977" y="6"/>
                  <a:pt x="2976" y="5"/>
                  <a:pt x="2976" y="3"/>
                </a:cubicBezTo>
                <a:cubicBezTo>
                  <a:pt x="2976" y="2"/>
                  <a:pt x="2977" y="0"/>
                  <a:pt x="2978" y="0"/>
                </a:cubicBezTo>
                <a:close/>
                <a:moveTo>
                  <a:pt x="2994" y="0"/>
                </a:moveTo>
                <a:lnTo>
                  <a:pt x="3000" y="0"/>
                </a:lnTo>
                <a:cubicBezTo>
                  <a:pt x="3001" y="0"/>
                  <a:pt x="3002" y="2"/>
                  <a:pt x="3002" y="3"/>
                </a:cubicBezTo>
                <a:cubicBezTo>
                  <a:pt x="3002" y="5"/>
                  <a:pt x="3001" y="6"/>
                  <a:pt x="3000" y="6"/>
                </a:cubicBezTo>
                <a:lnTo>
                  <a:pt x="2994" y="6"/>
                </a:lnTo>
                <a:cubicBezTo>
                  <a:pt x="2993" y="6"/>
                  <a:pt x="2992" y="5"/>
                  <a:pt x="2992" y="3"/>
                </a:cubicBezTo>
                <a:cubicBezTo>
                  <a:pt x="2992" y="2"/>
                  <a:pt x="2993" y="0"/>
                  <a:pt x="2994" y="0"/>
                </a:cubicBezTo>
                <a:close/>
                <a:moveTo>
                  <a:pt x="3010" y="0"/>
                </a:moveTo>
                <a:lnTo>
                  <a:pt x="3016" y="0"/>
                </a:lnTo>
                <a:cubicBezTo>
                  <a:pt x="3017" y="0"/>
                  <a:pt x="3018" y="2"/>
                  <a:pt x="3018" y="3"/>
                </a:cubicBezTo>
                <a:cubicBezTo>
                  <a:pt x="3018" y="5"/>
                  <a:pt x="3017" y="6"/>
                  <a:pt x="3016" y="6"/>
                </a:cubicBezTo>
                <a:lnTo>
                  <a:pt x="3010" y="6"/>
                </a:lnTo>
                <a:cubicBezTo>
                  <a:pt x="3009" y="6"/>
                  <a:pt x="3008" y="5"/>
                  <a:pt x="3008" y="3"/>
                </a:cubicBezTo>
                <a:cubicBezTo>
                  <a:pt x="3008" y="2"/>
                  <a:pt x="3009" y="0"/>
                  <a:pt x="3010" y="0"/>
                </a:cubicBezTo>
                <a:close/>
                <a:moveTo>
                  <a:pt x="3026" y="0"/>
                </a:moveTo>
                <a:lnTo>
                  <a:pt x="3032" y="0"/>
                </a:lnTo>
                <a:cubicBezTo>
                  <a:pt x="3033" y="0"/>
                  <a:pt x="3034" y="2"/>
                  <a:pt x="3034" y="3"/>
                </a:cubicBezTo>
                <a:cubicBezTo>
                  <a:pt x="3034" y="5"/>
                  <a:pt x="3033" y="6"/>
                  <a:pt x="3032" y="6"/>
                </a:cubicBezTo>
                <a:lnTo>
                  <a:pt x="3026" y="6"/>
                </a:lnTo>
                <a:cubicBezTo>
                  <a:pt x="3025" y="6"/>
                  <a:pt x="3024" y="5"/>
                  <a:pt x="3024" y="3"/>
                </a:cubicBezTo>
                <a:cubicBezTo>
                  <a:pt x="3024" y="2"/>
                  <a:pt x="3025" y="0"/>
                  <a:pt x="3026" y="0"/>
                </a:cubicBezTo>
                <a:close/>
                <a:moveTo>
                  <a:pt x="3042" y="0"/>
                </a:moveTo>
                <a:lnTo>
                  <a:pt x="3048" y="0"/>
                </a:lnTo>
                <a:cubicBezTo>
                  <a:pt x="3049" y="0"/>
                  <a:pt x="3050" y="2"/>
                  <a:pt x="3050" y="3"/>
                </a:cubicBezTo>
                <a:cubicBezTo>
                  <a:pt x="3050" y="5"/>
                  <a:pt x="3049" y="6"/>
                  <a:pt x="3048" y="6"/>
                </a:cubicBezTo>
                <a:lnTo>
                  <a:pt x="3042" y="6"/>
                </a:lnTo>
                <a:cubicBezTo>
                  <a:pt x="3041" y="6"/>
                  <a:pt x="3040" y="5"/>
                  <a:pt x="3040" y="3"/>
                </a:cubicBezTo>
                <a:cubicBezTo>
                  <a:pt x="3040" y="2"/>
                  <a:pt x="3041" y="0"/>
                  <a:pt x="3042" y="0"/>
                </a:cubicBezTo>
                <a:close/>
                <a:moveTo>
                  <a:pt x="3058" y="0"/>
                </a:moveTo>
                <a:lnTo>
                  <a:pt x="3064" y="0"/>
                </a:lnTo>
                <a:cubicBezTo>
                  <a:pt x="3065" y="0"/>
                  <a:pt x="3066" y="2"/>
                  <a:pt x="3066" y="3"/>
                </a:cubicBezTo>
                <a:cubicBezTo>
                  <a:pt x="3066" y="5"/>
                  <a:pt x="3065" y="6"/>
                  <a:pt x="3064" y="6"/>
                </a:cubicBezTo>
                <a:lnTo>
                  <a:pt x="3058" y="6"/>
                </a:lnTo>
                <a:cubicBezTo>
                  <a:pt x="3057" y="6"/>
                  <a:pt x="3056" y="5"/>
                  <a:pt x="3056" y="3"/>
                </a:cubicBezTo>
                <a:cubicBezTo>
                  <a:pt x="3056" y="2"/>
                  <a:pt x="3057" y="0"/>
                  <a:pt x="3058" y="0"/>
                </a:cubicBezTo>
                <a:close/>
                <a:moveTo>
                  <a:pt x="3074" y="0"/>
                </a:moveTo>
                <a:lnTo>
                  <a:pt x="3080" y="0"/>
                </a:lnTo>
                <a:cubicBezTo>
                  <a:pt x="3081" y="0"/>
                  <a:pt x="3082" y="2"/>
                  <a:pt x="3082" y="3"/>
                </a:cubicBezTo>
                <a:cubicBezTo>
                  <a:pt x="3082" y="5"/>
                  <a:pt x="3081" y="6"/>
                  <a:pt x="3080" y="6"/>
                </a:cubicBezTo>
                <a:lnTo>
                  <a:pt x="3074" y="6"/>
                </a:lnTo>
                <a:cubicBezTo>
                  <a:pt x="3073" y="6"/>
                  <a:pt x="3072" y="5"/>
                  <a:pt x="3072" y="3"/>
                </a:cubicBezTo>
                <a:cubicBezTo>
                  <a:pt x="3072" y="2"/>
                  <a:pt x="3073" y="0"/>
                  <a:pt x="3074" y="0"/>
                </a:cubicBezTo>
                <a:close/>
                <a:moveTo>
                  <a:pt x="3090" y="0"/>
                </a:moveTo>
                <a:lnTo>
                  <a:pt x="3096" y="0"/>
                </a:lnTo>
                <a:cubicBezTo>
                  <a:pt x="3097" y="0"/>
                  <a:pt x="3098" y="2"/>
                  <a:pt x="3098" y="3"/>
                </a:cubicBezTo>
                <a:cubicBezTo>
                  <a:pt x="3098" y="5"/>
                  <a:pt x="3097" y="6"/>
                  <a:pt x="3096" y="6"/>
                </a:cubicBezTo>
                <a:lnTo>
                  <a:pt x="3090" y="6"/>
                </a:lnTo>
                <a:cubicBezTo>
                  <a:pt x="3089" y="6"/>
                  <a:pt x="3088" y="5"/>
                  <a:pt x="3088" y="3"/>
                </a:cubicBezTo>
                <a:cubicBezTo>
                  <a:pt x="3088" y="2"/>
                  <a:pt x="3089" y="0"/>
                  <a:pt x="3090" y="0"/>
                </a:cubicBezTo>
                <a:close/>
                <a:moveTo>
                  <a:pt x="3106" y="0"/>
                </a:moveTo>
                <a:lnTo>
                  <a:pt x="3112" y="0"/>
                </a:lnTo>
                <a:cubicBezTo>
                  <a:pt x="3113" y="0"/>
                  <a:pt x="3114" y="2"/>
                  <a:pt x="3114" y="3"/>
                </a:cubicBezTo>
                <a:cubicBezTo>
                  <a:pt x="3114" y="5"/>
                  <a:pt x="3113" y="6"/>
                  <a:pt x="3112" y="6"/>
                </a:cubicBezTo>
                <a:lnTo>
                  <a:pt x="3106" y="6"/>
                </a:lnTo>
                <a:cubicBezTo>
                  <a:pt x="3105" y="6"/>
                  <a:pt x="3104" y="5"/>
                  <a:pt x="3104" y="3"/>
                </a:cubicBezTo>
                <a:cubicBezTo>
                  <a:pt x="3104" y="2"/>
                  <a:pt x="3105" y="0"/>
                  <a:pt x="3106" y="0"/>
                </a:cubicBezTo>
                <a:close/>
                <a:moveTo>
                  <a:pt x="3122" y="0"/>
                </a:moveTo>
                <a:lnTo>
                  <a:pt x="3128" y="0"/>
                </a:lnTo>
                <a:cubicBezTo>
                  <a:pt x="3129" y="0"/>
                  <a:pt x="3130" y="2"/>
                  <a:pt x="3130" y="3"/>
                </a:cubicBezTo>
                <a:cubicBezTo>
                  <a:pt x="3130" y="5"/>
                  <a:pt x="3129" y="6"/>
                  <a:pt x="3128" y="6"/>
                </a:cubicBezTo>
                <a:lnTo>
                  <a:pt x="3122" y="6"/>
                </a:lnTo>
                <a:cubicBezTo>
                  <a:pt x="3121" y="6"/>
                  <a:pt x="3120" y="5"/>
                  <a:pt x="3120" y="3"/>
                </a:cubicBezTo>
                <a:cubicBezTo>
                  <a:pt x="3120" y="2"/>
                  <a:pt x="3121" y="0"/>
                  <a:pt x="3122" y="0"/>
                </a:cubicBezTo>
                <a:close/>
                <a:moveTo>
                  <a:pt x="3138" y="0"/>
                </a:moveTo>
                <a:lnTo>
                  <a:pt x="3144" y="0"/>
                </a:lnTo>
                <a:cubicBezTo>
                  <a:pt x="3145" y="0"/>
                  <a:pt x="3146" y="2"/>
                  <a:pt x="3146" y="3"/>
                </a:cubicBezTo>
                <a:cubicBezTo>
                  <a:pt x="3146" y="5"/>
                  <a:pt x="3145" y="6"/>
                  <a:pt x="3144" y="6"/>
                </a:cubicBezTo>
                <a:lnTo>
                  <a:pt x="3138" y="6"/>
                </a:lnTo>
                <a:cubicBezTo>
                  <a:pt x="3137" y="6"/>
                  <a:pt x="3136" y="5"/>
                  <a:pt x="3136" y="3"/>
                </a:cubicBezTo>
                <a:cubicBezTo>
                  <a:pt x="3136" y="2"/>
                  <a:pt x="3137" y="0"/>
                  <a:pt x="3138" y="0"/>
                </a:cubicBezTo>
                <a:close/>
                <a:moveTo>
                  <a:pt x="3154" y="0"/>
                </a:moveTo>
                <a:lnTo>
                  <a:pt x="3160" y="0"/>
                </a:lnTo>
                <a:cubicBezTo>
                  <a:pt x="3161" y="0"/>
                  <a:pt x="3162" y="2"/>
                  <a:pt x="3162" y="3"/>
                </a:cubicBezTo>
                <a:cubicBezTo>
                  <a:pt x="3162" y="5"/>
                  <a:pt x="3161" y="6"/>
                  <a:pt x="3160" y="6"/>
                </a:cubicBezTo>
                <a:lnTo>
                  <a:pt x="3154" y="6"/>
                </a:lnTo>
                <a:cubicBezTo>
                  <a:pt x="3153" y="6"/>
                  <a:pt x="3152" y="5"/>
                  <a:pt x="3152" y="3"/>
                </a:cubicBezTo>
                <a:cubicBezTo>
                  <a:pt x="3152" y="2"/>
                  <a:pt x="3153" y="0"/>
                  <a:pt x="3154" y="0"/>
                </a:cubicBezTo>
                <a:close/>
                <a:moveTo>
                  <a:pt x="3170" y="0"/>
                </a:moveTo>
                <a:lnTo>
                  <a:pt x="3176" y="0"/>
                </a:lnTo>
                <a:cubicBezTo>
                  <a:pt x="3177" y="0"/>
                  <a:pt x="3178" y="2"/>
                  <a:pt x="3178" y="3"/>
                </a:cubicBezTo>
                <a:cubicBezTo>
                  <a:pt x="3178" y="5"/>
                  <a:pt x="3177" y="6"/>
                  <a:pt x="3176" y="6"/>
                </a:cubicBezTo>
                <a:lnTo>
                  <a:pt x="3170" y="6"/>
                </a:lnTo>
                <a:cubicBezTo>
                  <a:pt x="3169" y="6"/>
                  <a:pt x="3168" y="5"/>
                  <a:pt x="3168" y="3"/>
                </a:cubicBezTo>
                <a:cubicBezTo>
                  <a:pt x="3168" y="2"/>
                  <a:pt x="3169" y="0"/>
                  <a:pt x="3170" y="0"/>
                </a:cubicBezTo>
                <a:close/>
                <a:moveTo>
                  <a:pt x="3186" y="0"/>
                </a:moveTo>
                <a:lnTo>
                  <a:pt x="3192" y="0"/>
                </a:lnTo>
                <a:cubicBezTo>
                  <a:pt x="3193" y="0"/>
                  <a:pt x="3194" y="2"/>
                  <a:pt x="3194" y="3"/>
                </a:cubicBezTo>
                <a:cubicBezTo>
                  <a:pt x="3194" y="5"/>
                  <a:pt x="3193" y="6"/>
                  <a:pt x="3192" y="6"/>
                </a:cubicBezTo>
                <a:lnTo>
                  <a:pt x="3186" y="6"/>
                </a:lnTo>
                <a:cubicBezTo>
                  <a:pt x="3185" y="6"/>
                  <a:pt x="3184" y="5"/>
                  <a:pt x="3184" y="3"/>
                </a:cubicBezTo>
                <a:cubicBezTo>
                  <a:pt x="3184" y="2"/>
                  <a:pt x="3185" y="0"/>
                  <a:pt x="3186" y="0"/>
                </a:cubicBezTo>
                <a:close/>
                <a:moveTo>
                  <a:pt x="3202" y="0"/>
                </a:moveTo>
                <a:lnTo>
                  <a:pt x="3208" y="0"/>
                </a:lnTo>
                <a:cubicBezTo>
                  <a:pt x="3209" y="0"/>
                  <a:pt x="3210" y="2"/>
                  <a:pt x="3210" y="3"/>
                </a:cubicBezTo>
                <a:cubicBezTo>
                  <a:pt x="3210" y="5"/>
                  <a:pt x="3209" y="6"/>
                  <a:pt x="3208" y="6"/>
                </a:cubicBezTo>
                <a:lnTo>
                  <a:pt x="3202" y="6"/>
                </a:lnTo>
                <a:cubicBezTo>
                  <a:pt x="3201" y="6"/>
                  <a:pt x="3200" y="5"/>
                  <a:pt x="3200" y="3"/>
                </a:cubicBezTo>
                <a:cubicBezTo>
                  <a:pt x="3200" y="2"/>
                  <a:pt x="3201" y="0"/>
                  <a:pt x="3202" y="0"/>
                </a:cubicBezTo>
                <a:close/>
                <a:moveTo>
                  <a:pt x="3218" y="0"/>
                </a:moveTo>
                <a:lnTo>
                  <a:pt x="3224" y="0"/>
                </a:lnTo>
                <a:cubicBezTo>
                  <a:pt x="3225" y="0"/>
                  <a:pt x="3226" y="2"/>
                  <a:pt x="3226" y="3"/>
                </a:cubicBezTo>
                <a:cubicBezTo>
                  <a:pt x="3226" y="5"/>
                  <a:pt x="3225" y="6"/>
                  <a:pt x="3224" y="6"/>
                </a:cubicBezTo>
                <a:lnTo>
                  <a:pt x="3218" y="6"/>
                </a:lnTo>
                <a:cubicBezTo>
                  <a:pt x="3217" y="6"/>
                  <a:pt x="3216" y="5"/>
                  <a:pt x="3216" y="3"/>
                </a:cubicBezTo>
                <a:cubicBezTo>
                  <a:pt x="3216" y="2"/>
                  <a:pt x="3217" y="0"/>
                  <a:pt x="3218" y="0"/>
                </a:cubicBezTo>
                <a:close/>
                <a:moveTo>
                  <a:pt x="3234" y="0"/>
                </a:moveTo>
                <a:lnTo>
                  <a:pt x="3240" y="0"/>
                </a:lnTo>
                <a:cubicBezTo>
                  <a:pt x="3241" y="0"/>
                  <a:pt x="3242" y="2"/>
                  <a:pt x="3242" y="3"/>
                </a:cubicBezTo>
                <a:cubicBezTo>
                  <a:pt x="3242" y="5"/>
                  <a:pt x="3241" y="6"/>
                  <a:pt x="3240" y="6"/>
                </a:cubicBezTo>
                <a:lnTo>
                  <a:pt x="3234" y="6"/>
                </a:lnTo>
                <a:cubicBezTo>
                  <a:pt x="3233" y="6"/>
                  <a:pt x="3232" y="5"/>
                  <a:pt x="3232" y="3"/>
                </a:cubicBezTo>
                <a:cubicBezTo>
                  <a:pt x="3232" y="2"/>
                  <a:pt x="3233" y="0"/>
                  <a:pt x="3234" y="0"/>
                </a:cubicBezTo>
                <a:close/>
                <a:moveTo>
                  <a:pt x="3250" y="0"/>
                </a:moveTo>
                <a:lnTo>
                  <a:pt x="3256" y="0"/>
                </a:lnTo>
                <a:cubicBezTo>
                  <a:pt x="3257" y="0"/>
                  <a:pt x="3258" y="2"/>
                  <a:pt x="3258" y="3"/>
                </a:cubicBezTo>
                <a:cubicBezTo>
                  <a:pt x="3258" y="5"/>
                  <a:pt x="3257" y="6"/>
                  <a:pt x="3256" y="6"/>
                </a:cubicBezTo>
                <a:lnTo>
                  <a:pt x="3250" y="6"/>
                </a:lnTo>
                <a:cubicBezTo>
                  <a:pt x="3249" y="6"/>
                  <a:pt x="3248" y="5"/>
                  <a:pt x="3248" y="3"/>
                </a:cubicBezTo>
                <a:cubicBezTo>
                  <a:pt x="3248" y="2"/>
                  <a:pt x="3249" y="0"/>
                  <a:pt x="3250" y="0"/>
                </a:cubicBezTo>
                <a:close/>
                <a:moveTo>
                  <a:pt x="3266" y="0"/>
                </a:moveTo>
                <a:lnTo>
                  <a:pt x="3272" y="0"/>
                </a:lnTo>
                <a:cubicBezTo>
                  <a:pt x="3273" y="0"/>
                  <a:pt x="3274" y="2"/>
                  <a:pt x="3274" y="3"/>
                </a:cubicBezTo>
                <a:cubicBezTo>
                  <a:pt x="3274" y="5"/>
                  <a:pt x="3273" y="6"/>
                  <a:pt x="3272" y="6"/>
                </a:cubicBezTo>
                <a:lnTo>
                  <a:pt x="3266" y="6"/>
                </a:lnTo>
                <a:cubicBezTo>
                  <a:pt x="3265" y="6"/>
                  <a:pt x="3264" y="5"/>
                  <a:pt x="3264" y="3"/>
                </a:cubicBezTo>
                <a:cubicBezTo>
                  <a:pt x="3264" y="2"/>
                  <a:pt x="3265" y="0"/>
                  <a:pt x="3266" y="0"/>
                </a:cubicBezTo>
                <a:close/>
                <a:moveTo>
                  <a:pt x="3282" y="0"/>
                </a:moveTo>
                <a:lnTo>
                  <a:pt x="3288" y="0"/>
                </a:lnTo>
                <a:cubicBezTo>
                  <a:pt x="3289" y="0"/>
                  <a:pt x="3290" y="2"/>
                  <a:pt x="3290" y="3"/>
                </a:cubicBezTo>
                <a:cubicBezTo>
                  <a:pt x="3290" y="5"/>
                  <a:pt x="3289" y="6"/>
                  <a:pt x="3288" y="6"/>
                </a:cubicBezTo>
                <a:lnTo>
                  <a:pt x="3282" y="6"/>
                </a:lnTo>
                <a:cubicBezTo>
                  <a:pt x="3281" y="6"/>
                  <a:pt x="3280" y="5"/>
                  <a:pt x="3280" y="3"/>
                </a:cubicBezTo>
                <a:cubicBezTo>
                  <a:pt x="3280" y="2"/>
                  <a:pt x="3281" y="0"/>
                  <a:pt x="3282" y="0"/>
                </a:cubicBezTo>
                <a:close/>
                <a:moveTo>
                  <a:pt x="3298" y="0"/>
                </a:moveTo>
                <a:lnTo>
                  <a:pt x="3304" y="0"/>
                </a:lnTo>
                <a:cubicBezTo>
                  <a:pt x="3305" y="0"/>
                  <a:pt x="3306" y="2"/>
                  <a:pt x="3306" y="3"/>
                </a:cubicBezTo>
                <a:cubicBezTo>
                  <a:pt x="3306" y="5"/>
                  <a:pt x="3305" y="6"/>
                  <a:pt x="3304" y="6"/>
                </a:cubicBezTo>
                <a:lnTo>
                  <a:pt x="3298" y="6"/>
                </a:lnTo>
                <a:cubicBezTo>
                  <a:pt x="3297" y="6"/>
                  <a:pt x="3296" y="5"/>
                  <a:pt x="3296" y="3"/>
                </a:cubicBezTo>
                <a:cubicBezTo>
                  <a:pt x="3296" y="2"/>
                  <a:pt x="3297" y="0"/>
                  <a:pt x="3298" y="0"/>
                </a:cubicBezTo>
                <a:close/>
                <a:moveTo>
                  <a:pt x="3314" y="0"/>
                </a:moveTo>
                <a:lnTo>
                  <a:pt x="3320" y="0"/>
                </a:lnTo>
                <a:cubicBezTo>
                  <a:pt x="3321" y="0"/>
                  <a:pt x="3322" y="2"/>
                  <a:pt x="3322" y="3"/>
                </a:cubicBezTo>
                <a:cubicBezTo>
                  <a:pt x="3322" y="5"/>
                  <a:pt x="3321" y="6"/>
                  <a:pt x="3320" y="6"/>
                </a:cubicBezTo>
                <a:lnTo>
                  <a:pt x="3314" y="6"/>
                </a:lnTo>
                <a:cubicBezTo>
                  <a:pt x="3313" y="6"/>
                  <a:pt x="3312" y="5"/>
                  <a:pt x="3312" y="3"/>
                </a:cubicBezTo>
                <a:cubicBezTo>
                  <a:pt x="3312" y="2"/>
                  <a:pt x="3313" y="0"/>
                  <a:pt x="3314" y="0"/>
                </a:cubicBezTo>
                <a:close/>
                <a:moveTo>
                  <a:pt x="3330" y="0"/>
                </a:moveTo>
                <a:lnTo>
                  <a:pt x="3336" y="0"/>
                </a:lnTo>
                <a:cubicBezTo>
                  <a:pt x="3337" y="0"/>
                  <a:pt x="3338" y="2"/>
                  <a:pt x="3338" y="3"/>
                </a:cubicBezTo>
                <a:cubicBezTo>
                  <a:pt x="3338" y="5"/>
                  <a:pt x="3337" y="6"/>
                  <a:pt x="3336" y="6"/>
                </a:cubicBezTo>
                <a:lnTo>
                  <a:pt x="3330" y="6"/>
                </a:lnTo>
                <a:cubicBezTo>
                  <a:pt x="3329" y="6"/>
                  <a:pt x="3328" y="5"/>
                  <a:pt x="3328" y="3"/>
                </a:cubicBezTo>
                <a:cubicBezTo>
                  <a:pt x="3328" y="2"/>
                  <a:pt x="3329" y="0"/>
                  <a:pt x="3330" y="0"/>
                </a:cubicBezTo>
                <a:close/>
                <a:moveTo>
                  <a:pt x="3346" y="0"/>
                </a:moveTo>
                <a:lnTo>
                  <a:pt x="3352" y="0"/>
                </a:lnTo>
                <a:cubicBezTo>
                  <a:pt x="3353" y="0"/>
                  <a:pt x="3354" y="2"/>
                  <a:pt x="3354" y="3"/>
                </a:cubicBezTo>
                <a:cubicBezTo>
                  <a:pt x="3354" y="5"/>
                  <a:pt x="3353" y="6"/>
                  <a:pt x="3352" y="6"/>
                </a:cubicBezTo>
                <a:lnTo>
                  <a:pt x="3346" y="6"/>
                </a:lnTo>
                <a:cubicBezTo>
                  <a:pt x="3345" y="6"/>
                  <a:pt x="3344" y="5"/>
                  <a:pt x="3344" y="3"/>
                </a:cubicBezTo>
                <a:cubicBezTo>
                  <a:pt x="3344" y="2"/>
                  <a:pt x="3345" y="0"/>
                  <a:pt x="3346" y="0"/>
                </a:cubicBezTo>
                <a:close/>
                <a:moveTo>
                  <a:pt x="3362" y="0"/>
                </a:moveTo>
                <a:lnTo>
                  <a:pt x="3368" y="0"/>
                </a:lnTo>
                <a:cubicBezTo>
                  <a:pt x="3369" y="0"/>
                  <a:pt x="3370" y="2"/>
                  <a:pt x="3370" y="3"/>
                </a:cubicBezTo>
                <a:cubicBezTo>
                  <a:pt x="3370" y="5"/>
                  <a:pt x="3369" y="6"/>
                  <a:pt x="3368" y="6"/>
                </a:cubicBezTo>
                <a:lnTo>
                  <a:pt x="3362" y="6"/>
                </a:lnTo>
                <a:cubicBezTo>
                  <a:pt x="3361" y="6"/>
                  <a:pt x="3360" y="5"/>
                  <a:pt x="3360" y="3"/>
                </a:cubicBezTo>
                <a:cubicBezTo>
                  <a:pt x="3360" y="2"/>
                  <a:pt x="3361" y="0"/>
                  <a:pt x="3362" y="0"/>
                </a:cubicBezTo>
                <a:close/>
                <a:moveTo>
                  <a:pt x="3378" y="0"/>
                </a:moveTo>
                <a:lnTo>
                  <a:pt x="3384" y="0"/>
                </a:lnTo>
                <a:cubicBezTo>
                  <a:pt x="3385" y="0"/>
                  <a:pt x="3386" y="2"/>
                  <a:pt x="3386" y="3"/>
                </a:cubicBezTo>
                <a:cubicBezTo>
                  <a:pt x="3386" y="5"/>
                  <a:pt x="3385" y="6"/>
                  <a:pt x="3384" y="6"/>
                </a:cubicBezTo>
                <a:lnTo>
                  <a:pt x="3378" y="6"/>
                </a:lnTo>
                <a:cubicBezTo>
                  <a:pt x="3377" y="6"/>
                  <a:pt x="3376" y="5"/>
                  <a:pt x="3376" y="3"/>
                </a:cubicBezTo>
                <a:cubicBezTo>
                  <a:pt x="3376" y="2"/>
                  <a:pt x="3377" y="0"/>
                  <a:pt x="3378" y="0"/>
                </a:cubicBezTo>
                <a:close/>
                <a:moveTo>
                  <a:pt x="3394" y="0"/>
                </a:moveTo>
                <a:lnTo>
                  <a:pt x="3400" y="0"/>
                </a:lnTo>
                <a:cubicBezTo>
                  <a:pt x="3401" y="0"/>
                  <a:pt x="3402" y="2"/>
                  <a:pt x="3402" y="3"/>
                </a:cubicBezTo>
                <a:cubicBezTo>
                  <a:pt x="3402" y="5"/>
                  <a:pt x="3401" y="6"/>
                  <a:pt x="3400" y="6"/>
                </a:cubicBezTo>
                <a:lnTo>
                  <a:pt x="3394" y="6"/>
                </a:lnTo>
                <a:cubicBezTo>
                  <a:pt x="3393" y="6"/>
                  <a:pt x="3392" y="5"/>
                  <a:pt x="3392" y="3"/>
                </a:cubicBezTo>
                <a:cubicBezTo>
                  <a:pt x="3392" y="2"/>
                  <a:pt x="3393" y="0"/>
                  <a:pt x="3394" y="0"/>
                </a:cubicBezTo>
                <a:close/>
                <a:moveTo>
                  <a:pt x="3410" y="0"/>
                </a:moveTo>
                <a:lnTo>
                  <a:pt x="3416" y="0"/>
                </a:lnTo>
                <a:cubicBezTo>
                  <a:pt x="3417" y="0"/>
                  <a:pt x="3418" y="2"/>
                  <a:pt x="3418" y="3"/>
                </a:cubicBezTo>
                <a:cubicBezTo>
                  <a:pt x="3418" y="5"/>
                  <a:pt x="3417" y="6"/>
                  <a:pt x="3416" y="6"/>
                </a:cubicBezTo>
                <a:lnTo>
                  <a:pt x="3410" y="6"/>
                </a:lnTo>
                <a:cubicBezTo>
                  <a:pt x="3409" y="6"/>
                  <a:pt x="3408" y="5"/>
                  <a:pt x="3408" y="3"/>
                </a:cubicBezTo>
                <a:cubicBezTo>
                  <a:pt x="3408" y="2"/>
                  <a:pt x="3409" y="0"/>
                  <a:pt x="3410" y="0"/>
                </a:cubicBezTo>
                <a:close/>
                <a:moveTo>
                  <a:pt x="3426" y="0"/>
                </a:moveTo>
                <a:lnTo>
                  <a:pt x="3432" y="0"/>
                </a:lnTo>
                <a:cubicBezTo>
                  <a:pt x="3433" y="0"/>
                  <a:pt x="3434" y="2"/>
                  <a:pt x="3434" y="3"/>
                </a:cubicBezTo>
                <a:cubicBezTo>
                  <a:pt x="3434" y="5"/>
                  <a:pt x="3433" y="6"/>
                  <a:pt x="3432" y="6"/>
                </a:cubicBezTo>
                <a:lnTo>
                  <a:pt x="3426" y="6"/>
                </a:lnTo>
                <a:cubicBezTo>
                  <a:pt x="3425" y="6"/>
                  <a:pt x="3424" y="5"/>
                  <a:pt x="3424" y="3"/>
                </a:cubicBezTo>
                <a:cubicBezTo>
                  <a:pt x="3424" y="2"/>
                  <a:pt x="3425" y="0"/>
                  <a:pt x="3426" y="0"/>
                </a:cubicBezTo>
                <a:close/>
                <a:moveTo>
                  <a:pt x="3442" y="0"/>
                </a:moveTo>
                <a:lnTo>
                  <a:pt x="3448" y="0"/>
                </a:lnTo>
                <a:cubicBezTo>
                  <a:pt x="3449" y="0"/>
                  <a:pt x="3450" y="2"/>
                  <a:pt x="3450" y="3"/>
                </a:cubicBezTo>
                <a:cubicBezTo>
                  <a:pt x="3450" y="5"/>
                  <a:pt x="3449" y="6"/>
                  <a:pt x="3448" y="6"/>
                </a:cubicBezTo>
                <a:lnTo>
                  <a:pt x="3442" y="6"/>
                </a:lnTo>
                <a:cubicBezTo>
                  <a:pt x="3441" y="6"/>
                  <a:pt x="3440" y="5"/>
                  <a:pt x="3440" y="3"/>
                </a:cubicBezTo>
                <a:cubicBezTo>
                  <a:pt x="3440" y="2"/>
                  <a:pt x="3441" y="0"/>
                  <a:pt x="3442" y="0"/>
                </a:cubicBezTo>
                <a:close/>
                <a:moveTo>
                  <a:pt x="3458" y="0"/>
                </a:moveTo>
                <a:lnTo>
                  <a:pt x="3464" y="0"/>
                </a:lnTo>
                <a:cubicBezTo>
                  <a:pt x="3465" y="0"/>
                  <a:pt x="3466" y="2"/>
                  <a:pt x="3466" y="3"/>
                </a:cubicBezTo>
                <a:cubicBezTo>
                  <a:pt x="3466" y="5"/>
                  <a:pt x="3465" y="6"/>
                  <a:pt x="3464" y="6"/>
                </a:cubicBezTo>
                <a:lnTo>
                  <a:pt x="3458" y="6"/>
                </a:lnTo>
                <a:cubicBezTo>
                  <a:pt x="3457" y="6"/>
                  <a:pt x="3456" y="5"/>
                  <a:pt x="3456" y="3"/>
                </a:cubicBezTo>
                <a:cubicBezTo>
                  <a:pt x="3456" y="2"/>
                  <a:pt x="3457" y="0"/>
                  <a:pt x="3458" y="0"/>
                </a:cubicBezTo>
                <a:close/>
                <a:moveTo>
                  <a:pt x="3474" y="0"/>
                </a:moveTo>
                <a:lnTo>
                  <a:pt x="3480" y="0"/>
                </a:lnTo>
                <a:cubicBezTo>
                  <a:pt x="3481" y="0"/>
                  <a:pt x="3482" y="2"/>
                  <a:pt x="3482" y="3"/>
                </a:cubicBezTo>
                <a:cubicBezTo>
                  <a:pt x="3482" y="5"/>
                  <a:pt x="3481" y="6"/>
                  <a:pt x="3480" y="6"/>
                </a:cubicBezTo>
                <a:lnTo>
                  <a:pt x="3474" y="6"/>
                </a:lnTo>
                <a:cubicBezTo>
                  <a:pt x="3473" y="6"/>
                  <a:pt x="3472" y="5"/>
                  <a:pt x="3472" y="3"/>
                </a:cubicBezTo>
                <a:cubicBezTo>
                  <a:pt x="3472" y="2"/>
                  <a:pt x="3473" y="0"/>
                  <a:pt x="3474" y="0"/>
                </a:cubicBezTo>
                <a:close/>
                <a:moveTo>
                  <a:pt x="3490" y="0"/>
                </a:moveTo>
                <a:lnTo>
                  <a:pt x="3496" y="0"/>
                </a:lnTo>
                <a:cubicBezTo>
                  <a:pt x="3497" y="0"/>
                  <a:pt x="3498" y="2"/>
                  <a:pt x="3498" y="3"/>
                </a:cubicBezTo>
                <a:cubicBezTo>
                  <a:pt x="3498" y="5"/>
                  <a:pt x="3497" y="6"/>
                  <a:pt x="3496" y="6"/>
                </a:cubicBezTo>
                <a:lnTo>
                  <a:pt x="3490" y="6"/>
                </a:lnTo>
                <a:cubicBezTo>
                  <a:pt x="3489" y="6"/>
                  <a:pt x="3488" y="5"/>
                  <a:pt x="3488" y="3"/>
                </a:cubicBezTo>
                <a:cubicBezTo>
                  <a:pt x="3488" y="2"/>
                  <a:pt x="3489" y="0"/>
                  <a:pt x="3490" y="0"/>
                </a:cubicBezTo>
                <a:close/>
                <a:moveTo>
                  <a:pt x="3506" y="0"/>
                </a:moveTo>
                <a:lnTo>
                  <a:pt x="3512" y="0"/>
                </a:lnTo>
                <a:cubicBezTo>
                  <a:pt x="3513" y="0"/>
                  <a:pt x="3514" y="2"/>
                  <a:pt x="3514" y="3"/>
                </a:cubicBezTo>
                <a:cubicBezTo>
                  <a:pt x="3514" y="5"/>
                  <a:pt x="3513" y="6"/>
                  <a:pt x="3512" y="6"/>
                </a:cubicBezTo>
                <a:lnTo>
                  <a:pt x="3506" y="6"/>
                </a:lnTo>
                <a:cubicBezTo>
                  <a:pt x="3505" y="6"/>
                  <a:pt x="3504" y="5"/>
                  <a:pt x="3504" y="3"/>
                </a:cubicBezTo>
                <a:cubicBezTo>
                  <a:pt x="3504" y="2"/>
                  <a:pt x="3505" y="0"/>
                  <a:pt x="3506" y="0"/>
                </a:cubicBezTo>
                <a:close/>
                <a:moveTo>
                  <a:pt x="3522" y="0"/>
                </a:moveTo>
                <a:lnTo>
                  <a:pt x="3528" y="0"/>
                </a:lnTo>
                <a:cubicBezTo>
                  <a:pt x="3529" y="0"/>
                  <a:pt x="3530" y="2"/>
                  <a:pt x="3530" y="3"/>
                </a:cubicBezTo>
                <a:cubicBezTo>
                  <a:pt x="3530" y="5"/>
                  <a:pt x="3529" y="6"/>
                  <a:pt x="3528" y="6"/>
                </a:cubicBezTo>
                <a:lnTo>
                  <a:pt x="3522" y="6"/>
                </a:lnTo>
                <a:cubicBezTo>
                  <a:pt x="3521" y="6"/>
                  <a:pt x="3520" y="5"/>
                  <a:pt x="3520" y="3"/>
                </a:cubicBezTo>
                <a:cubicBezTo>
                  <a:pt x="3520" y="2"/>
                  <a:pt x="3521" y="0"/>
                  <a:pt x="3522" y="0"/>
                </a:cubicBezTo>
                <a:close/>
                <a:moveTo>
                  <a:pt x="3538" y="0"/>
                </a:moveTo>
                <a:lnTo>
                  <a:pt x="3544" y="0"/>
                </a:lnTo>
                <a:cubicBezTo>
                  <a:pt x="3545" y="0"/>
                  <a:pt x="3546" y="2"/>
                  <a:pt x="3546" y="3"/>
                </a:cubicBezTo>
                <a:cubicBezTo>
                  <a:pt x="3546" y="5"/>
                  <a:pt x="3545" y="6"/>
                  <a:pt x="3544" y="6"/>
                </a:cubicBezTo>
                <a:lnTo>
                  <a:pt x="3538" y="6"/>
                </a:lnTo>
                <a:cubicBezTo>
                  <a:pt x="3537" y="6"/>
                  <a:pt x="3536" y="5"/>
                  <a:pt x="3536" y="3"/>
                </a:cubicBezTo>
                <a:cubicBezTo>
                  <a:pt x="3536" y="2"/>
                  <a:pt x="3537" y="0"/>
                  <a:pt x="3538" y="0"/>
                </a:cubicBezTo>
                <a:close/>
                <a:moveTo>
                  <a:pt x="3554" y="0"/>
                </a:moveTo>
                <a:lnTo>
                  <a:pt x="3560" y="0"/>
                </a:lnTo>
                <a:cubicBezTo>
                  <a:pt x="3561" y="0"/>
                  <a:pt x="3562" y="2"/>
                  <a:pt x="3562" y="3"/>
                </a:cubicBezTo>
                <a:cubicBezTo>
                  <a:pt x="3562" y="5"/>
                  <a:pt x="3561" y="6"/>
                  <a:pt x="3560" y="6"/>
                </a:cubicBezTo>
                <a:lnTo>
                  <a:pt x="3554" y="6"/>
                </a:lnTo>
                <a:cubicBezTo>
                  <a:pt x="3553" y="6"/>
                  <a:pt x="3552" y="5"/>
                  <a:pt x="3552" y="3"/>
                </a:cubicBezTo>
                <a:cubicBezTo>
                  <a:pt x="3552" y="2"/>
                  <a:pt x="3553" y="0"/>
                  <a:pt x="3554" y="0"/>
                </a:cubicBezTo>
                <a:close/>
                <a:moveTo>
                  <a:pt x="3570" y="0"/>
                </a:moveTo>
                <a:lnTo>
                  <a:pt x="3576" y="0"/>
                </a:lnTo>
                <a:cubicBezTo>
                  <a:pt x="3577" y="0"/>
                  <a:pt x="3578" y="2"/>
                  <a:pt x="3578" y="3"/>
                </a:cubicBezTo>
                <a:cubicBezTo>
                  <a:pt x="3578" y="5"/>
                  <a:pt x="3577" y="6"/>
                  <a:pt x="3576" y="6"/>
                </a:cubicBezTo>
                <a:lnTo>
                  <a:pt x="3570" y="6"/>
                </a:lnTo>
                <a:cubicBezTo>
                  <a:pt x="3569" y="6"/>
                  <a:pt x="3568" y="5"/>
                  <a:pt x="3568" y="3"/>
                </a:cubicBezTo>
                <a:cubicBezTo>
                  <a:pt x="3568" y="2"/>
                  <a:pt x="3569" y="0"/>
                  <a:pt x="3570" y="0"/>
                </a:cubicBezTo>
                <a:close/>
                <a:moveTo>
                  <a:pt x="3586" y="0"/>
                </a:moveTo>
                <a:lnTo>
                  <a:pt x="3592" y="0"/>
                </a:lnTo>
                <a:cubicBezTo>
                  <a:pt x="3593" y="0"/>
                  <a:pt x="3594" y="2"/>
                  <a:pt x="3594" y="3"/>
                </a:cubicBezTo>
                <a:cubicBezTo>
                  <a:pt x="3594" y="5"/>
                  <a:pt x="3593" y="6"/>
                  <a:pt x="3592" y="6"/>
                </a:cubicBezTo>
                <a:lnTo>
                  <a:pt x="3586" y="6"/>
                </a:lnTo>
                <a:cubicBezTo>
                  <a:pt x="3585" y="6"/>
                  <a:pt x="3584" y="5"/>
                  <a:pt x="3584" y="3"/>
                </a:cubicBezTo>
                <a:cubicBezTo>
                  <a:pt x="3584" y="2"/>
                  <a:pt x="3585" y="0"/>
                  <a:pt x="3586" y="0"/>
                </a:cubicBezTo>
                <a:close/>
                <a:moveTo>
                  <a:pt x="3602" y="0"/>
                </a:moveTo>
                <a:lnTo>
                  <a:pt x="3608" y="0"/>
                </a:lnTo>
                <a:cubicBezTo>
                  <a:pt x="3609" y="0"/>
                  <a:pt x="3610" y="2"/>
                  <a:pt x="3610" y="3"/>
                </a:cubicBezTo>
                <a:cubicBezTo>
                  <a:pt x="3610" y="5"/>
                  <a:pt x="3609" y="6"/>
                  <a:pt x="3608" y="6"/>
                </a:cubicBezTo>
                <a:lnTo>
                  <a:pt x="3602" y="6"/>
                </a:lnTo>
                <a:cubicBezTo>
                  <a:pt x="3601" y="6"/>
                  <a:pt x="3600" y="5"/>
                  <a:pt x="3600" y="3"/>
                </a:cubicBezTo>
                <a:cubicBezTo>
                  <a:pt x="3600" y="2"/>
                  <a:pt x="3601" y="0"/>
                  <a:pt x="3602" y="0"/>
                </a:cubicBezTo>
                <a:close/>
                <a:moveTo>
                  <a:pt x="3618" y="0"/>
                </a:moveTo>
                <a:lnTo>
                  <a:pt x="3624" y="0"/>
                </a:lnTo>
                <a:cubicBezTo>
                  <a:pt x="3625" y="0"/>
                  <a:pt x="3626" y="2"/>
                  <a:pt x="3626" y="3"/>
                </a:cubicBezTo>
                <a:cubicBezTo>
                  <a:pt x="3626" y="5"/>
                  <a:pt x="3625" y="6"/>
                  <a:pt x="3624" y="6"/>
                </a:cubicBezTo>
                <a:lnTo>
                  <a:pt x="3618" y="6"/>
                </a:lnTo>
                <a:cubicBezTo>
                  <a:pt x="3617" y="6"/>
                  <a:pt x="3616" y="5"/>
                  <a:pt x="3616" y="3"/>
                </a:cubicBezTo>
                <a:cubicBezTo>
                  <a:pt x="3616" y="2"/>
                  <a:pt x="3617" y="0"/>
                  <a:pt x="3618" y="0"/>
                </a:cubicBezTo>
                <a:close/>
                <a:moveTo>
                  <a:pt x="3634" y="0"/>
                </a:moveTo>
                <a:lnTo>
                  <a:pt x="3640" y="0"/>
                </a:lnTo>
                <a:cubicBezTo>
                  <a:pt x="3641" y="0"/>
                  <a:pt x="3642" y="2"/>
                  <a:pt x="3642" y="3"/>
                </a:cubicBezTo>
                <a:cubicBezTo>
                  <a:pt x="3642" y="5"/>
                  <a:pt x="3641" y="6"/>
                  <a:pt x="3640" y="6"/>
                </a:cubicBezTo>
                <a:lnTo>
                  <a:pt x="3634" y="6"/>
                </a:lnTo>
                <a:cubicBezTo>
                  <a:pt x="3633" y="6"/>
                  <a:pt x="3632" y="5"/>
                  <a:pt x="3632" y="3"/>
                </a:cubicBezTo>
                <a:cubicBezTo>
                  <a:pt x="3632" y="2"/>
                  <a:pt x="3633" y="0"/>
                  <a:pt x="3634" y="0"/>
                </a:cubicBezTo>
                <a:close/>
                <a:moveTo>
                  <a:pt x="3650" y="0"/>
                </a:moveTo>
                <a:lnTo>
                  <a:pt x="3656" y="0"/>
                </a:lnTo>
                <a:cubicBezTo>
                  <a:pt x="3657" y="0"/>
                  <a:pt x="3658" y="2"/>
                  <a:pt x="3658" y="3"/>
                </a:cubicBezTo>
                <a:cubicBezTo>
                  <a:pt x="3658" y="5"/>
                  <a:pt x="3657" y="6"/>
                  <a:pt x="3656" y="6"/>
                </a:cubicBezTo>
                <a:lnTo>
                  <a:pt x="3650" y="6"/>
                </a:lnTo>
                <a:cubicBezTo>
                  <a:pt x="3649" y="6"/>
                  <a:pt x="3648" y="5"/>
                  <a:pt x="3648" y="3"/>
                </a:cubicBezTo>
                <a:cubicBezTo>
                  <a:pt x="3648" y="2"/>
                  <a:pt x="3649" y="0"/>
                  <a:pt x="3650" y="0"/>
                </a:cubicBezTo>
                <a:close/>
                <a:moveTo>
                  <a:pt x="3666" y="0"/>
                </a:moveTo>
                <a:lnTo>
                  <a:pt x="3672" y="0"/>
                </a:lnTo>
                <a:cubicBezTo>
                  <a:pt x="3673" y="0"/>
                  <a:pt x="3674" y="2"/>
                  <a:pt x="3674" y="3"/>
                </a:cubicBezTo>
                <a:cubicBezTo>
                  <a:pt x="3674" y="5"/>
                  <a:pt x="3673" y="6"/>
                  <a:pt x="3672" y="6"/>
                </a:cubicBezTo>
                <a:lnTo>
                  <a:pt x="3666" y="6"/>
                </a:lnTo>
                <a:cubicBezTo>
                  <a:pt x="3665" y="6"/>
                  <a:pt x="3664" y="5"/>
                  <a:pt x="3664" y="3"/>
                </a:cubicBezTo>
                <a:cubicBezTo>
                  <a:pt x="3664" y="2"/>
                  <a:pt x="3665" y="0"/>
                  <a:pt x="3666" y="0"/>
                </a:cubicBezTo>
                <a:close/>
                <a:moveTo>
                  <a:pt x="3682" y="0"/>
                </a:moveTo>
                <a:lnTo>
                  <a:pt x="3688" y="0"/>
                </a:lnTo>
                <a:cubicBezTo>
                  <a:pt x="3689" y="0"/>
                  <a:pt x="3690" y="2"/>
                  <a:pt x="3690" y="3"/>
                </a:cubicBezTo>
                <a:cubicBezTo>
                  <a:pt x="3690" y="5"/>
                  <a:pt x="3689" y="6"/>
                  <a:pt x="3688" y="6"/>
                </a:cubicBezTo>
                <a:lnTo>
                  <a:pt x="3682" y="6"/>
                </a:lnTo>
                <a:cubicBezTo>
                  <a:pt x="3681" y="6"/>
                  <a:pt x="3680" y="5"/>
                  <a:pt x="3680" y="3"/>
                </a:cubicBezTo>
                <a:cubicBezTo>
                  <a:pt x="3680" y="2"/>
                  <a:pt x="3681" y="0"/>
                  <a:pt x="3682" y="0"/>
                </a:cubicBezTo>
                <a:close/>
                <a:moveTo>
                  <a:pt x="3698" y="0"/>
                </a:moveTo>
                <a:lnTo>
                  <a:pt x="3704" y="0"/>
                </a:lnTo>
                <a:cubicBezTo>
                  <a:pt x="3705" y="0"/>
                  <a:pt x="3706" y="2"/>
                  <a:pt x="3706" y="3"/>
                </a:cubicBezTo>
                <a:cubicBezTo>
                  <a:pt x="3706" y="5"/>
                  <a:pt x="3705" y="6"/>
                  <a:pt x="3704" y="6"/>
                </a:cubicBezTo>
                <a:lnTo>
                  <a:pt x="3698" y="6"/>
                </a:lnTo>
                <a:cubicBezTo>
                  <a:pt x="3697" y="6"/>
                  <a:pt x="3696" y="5"/>
                  <a:pt x="3696" y="3"/>
                </a:cubicBezTo>
                <a:cubicBezTo>
                  <a:pt x="3696" y="2"/>
                  <a:pt x="3697" y="0"/>
                  <a:pt x="3698" y="0"/>
                </a:cubicBezTo>
                <a:close/>
                <a:moveTo>
                  <a:pt x="3714" y="0"/>
                </a:moveTo>
                <a:lnTo>
                  <a:pt x="3720" y="0"/>
                </a:lnTo>
                <a:cubicBezTo>
                  <a:pt x="3721" y="0"/>
                  <a:pt x="3722" y="2"/>
                  <a:pt x="3722" y="3"/>
                </a:cubicBezTo>
                <a:cubicBezTo>
                  <a:pt x="3722" y="5"/>
                  <a:pt x="3721" y="6"/>
                  <a:pt x="3720" y="6"/>
                </a:cubicBezTo>
                <a:lnTo>
                  <a:pt x="3714" y="6"/>
                </a:lnTo>
                <a:cubicBezTo>
                  <a:pt x="3713" y="6"/>
                  <a:pt x="3712" y="5"/>
                  <a:pt x="3712" y="3"/>
                </a:cubicBezTo>
                <a:cubicBezTo>
                  <a:pt x="3712" y="2"/>
                  <a:pt x="3713" y="0"/>
                  <a:pt x="3714" y="0"/>
                </a:cubicBezTo>
                <a:close/>
                <a:moveTo>
                  <a:pt x="3730" y="0"/>
                </a:moveTo>
                <a:lnTo>
                  <a:pt x="3736" y="0"/>
                </a:lnTo>
                <a:cubicBezTo>
                  <a:pt x="3737" y="0"/>
                  <a:pt x="3738" y="2"/>
                  <a:pt x="3738" y="3"/>
                </a:cubicBezTo>
                <a:cubicBezTo>
                  <a:pt x="3738" y="5"/>
                  <a:pt x="3737" y="6"/>
                  <a:pt x="3736" y="6"/>
                </a:cubicBezTo>
                <a:lnTo>
                  <a:pt x="3730" y="6"/>
                </a:lnTo>
                <a:cubicBezTo>
                  <a:pt x="3729" y="6"/>
                  <a:pt x="3728" y="5"/>
                  <a:pt x="3728" y="3"/>
                </a:cubicBezTo>
                <a:cubicBezTo>
                  <a:pt x="3728" y="2"/>
                  <a:pt x="3729" y="0"/>
                  <a:pt x="3730" y="0"/>
                </a:cubicBezTo>
                <a:close/>
                <a:moveTo>
                  <a:pt x="3746" y="0"/>
                </a:moveTo>
                <a:lnTo>
                  <a:pt x="3752" y="0"/>
                </a:lnTo>
                <a:cubicBezTo>
                  <a:pt x="3753" y="0"/>
                  <a:pt x="3754" y="2"/>
                  <a:pt x="3754" y="3"/>
                </a:cubicBezTo>
                <a:cubicBezTo>
                  <a:pt x="3754" y="5"/>
                  <a:pt x="3753" y="6"/>
                  <a:pt x="3752" y="6"/>
                </a:cubicBezTo>
                <a:lnTo>
                  <a:pt x="3746" y="6"/>
                </a:lnTo>
                <a:cubicBezTo>
                  <a:pt x="3745" y="6"/>
                  <a:pt x="3744" y="5"/>
                  <a:pt x="3744" y="3"/>
                </a:cubicBezTo>
                <a:cubicBezTo>
                  <a:pt x="3744" y="2"/>
                  <a:pt x="3745" y="0"/>
                  <a:pt x="3746" y="0"/>
                </a:cubicBezTo>
                <a:close/>
                <a:moveTo>
                  <a:pt x="3762" y="0"/>
                </a:moveTo>
                <a:lnTo>
                  <a:pt x="3768" y="0"/>
                </a:lnTo>
                <a:cubicBezTo>
                  <a:pt x="3769" y="0"/>
                  <a:pt x="3770" y="2"/>
                  <a:pt x="3770" y="3"/>
                </a:cubicBezTo>
                <a:cubicBezTo>
                  <a:pt x="3770" y="5"/>
                  <a:pt x="3769" y="6"/>
                  <a:pt x="3768" y="6"/>
                </a:cubicBezTo>
                <a:lnTo>
                  <a:pt x="3762" y="6"/>
                </a:lnTo>
                <a:cubicBezTo>
                  <a:pt x="3761" y="6"/>
                  <a:pt x="3760" y="5"/>
                  <a:pt x="3760" y="3"/>
                </a:cubicBezTo>
                <a:cubicBezTo>
                  <a:pt x="3760" y="2"/>
                  <a:pt x="3761" y="0"/>
                  <a:pt x="3762" y="0"/>
                </a:cubicBezTo>
                <a:close/>
                <a:moveTo>
                  <a:pt x="3778" y="0"/>
                </a:moveTo>
                <a:lnTo>
                  <a:pt x="3784" y="0"/>
                </a:lnTo>
                <a:cubicBezTo>
                  <a:pt x="3785" y="0"/>
                  <a:pt x="3786" y="2"/>
                  <a:pt x="3786" y="3"/>
                </a:cubicBezTo>
                <a:cubicBezTo>
                  <a:pt x="3786" y="5"/>
                  <a:pt x="3785" y="6"/>
                  <a:pt x="3784" y="6"/>
                </a:cubicBezTo>
                <a:lnTo>
                  <a:pt x="3778" y="6"/>
                </a:lnTo>
                <a:cubicBezTo>
                  <a:pt x="3777" y="6"/>
                  <a:pt x="3776" y="5"/>
                  <a:pt x="3776" y="3"/>
                </a:cubicBezTo>
                <a:cubicBezTo>
                  <a:pt x="3776" y="2"/>
                  <a:pt x="3777" y="0"/>
                  <a:pt x="3778" y="0"/>
                </a:cubicBezTo>
                <a:close/>
                <a:moveTo>
                  <a:pt x="3794" y="0"/>
                </a:moveTo>
                <a:lnTo>
                  <a:pt x="3800" y="0"/>
                </a:lnTo>
                <a:cubicBezTo>
                  <a:pt x="3801" y="0"/>
                  <a:pt x="3802" y="2"/>
                  <a:pt x="3802" y="3"/>
                </a:cubicBezTo>
                <a:cubicBezTo>
                  <a:pt x="3802" y="5"/>
                  <a:pt x="3801" y="6"/>
                  <a:pt x="3800" y="6"/>
                </a:cubicBezTo>
                <a:lnTo>
                  <a:pt x="3794" y="6"/>
                </a:lnTo>
                <a:cubicBezTo>
                  <a:pt x="3793" y="6"/>
                  <a:pt x="3792" y="5"/>
                  <a:pt x="3792" y="3"/>
                </a:cubicBezTo>
                <a:cubicBezTo>
                  <a:pt x="3792" y="2"/>
                  <a:pt x="3793" y="0"/>
                  <a:pt x="3794" y="0"/>
                </a:cubicBezTo>
                <a:close/>
                <a:moveTo>
                  <a:pt x="3810" y="0"/>
                </a:moveTo>
                <a:lnTo>
                  <a:pt x="3816" y="0"/>
                </a:lnTo>
                <a:cubicBezTo>
                  <a:pt x="3817" y="0"/>
                  <a:pt x="3818" y="2"/>
                  <a:pt x="3818" y="3"/>
                </a:cubicBezTo>
                <a:cubicBezTo>
                  <a:pt x="3818" y="5"/>
                  <a:pt x="3817" y="6"/>
                  <a:pt x="3816" y="6"/>
                </a:cubicBezTo>
                <a:lnTo>
                  <a:pt x="3810" y="6"/>
                </a:lnTo>
                <a:cubicBezTo>
                  <a:pt x="3809" y="6"/>
                  <a:pt x="3808" y="5"/>
                  <a:pt x="3808" y="3"/>
                </a:cubicBezTo>
                <a:cubicBezTo>
                  <a:pt x="3808" y="2"/>
                  <a:pt x="3809" y="0"/>
                  <a:pt x="3810" y="0"/>
                </a:cubicBezTo>
                <a:close/>
                <a:moveTo>
                  <a:pt x="3826" y="0"/>
                </a:moveTo>
                <a:lnTo>
                  <a:pt x="3832" y="0"/>
                </a:lnTo>
                <a:cubicBezTo>
                  <a:pt x="3833" y="0"/>
                  <a:pt x="3834" y="2"/>
                  <a:pt x="3834" y="3"/>
                </a:cubicBezTo>
                <a:cubicBezTo>
                  <a:pt x="3834" y="5"/>
                  <a:pt x="3833" y="6"/>
                  <a:pt x="3832" y="6"/>
                </a:cubicBezTo>
                <a:lnTo>
                  <a:pt x="3826" y="6"/>
                </a:lnTo>
                <a:cubicBezTo>
                  <a:pt x="3825" y="6"/>
                  <a:pt x="3824" y="5"/>
                  <a:pt x="3824" y="3"/>
                </a:cubicBezTo>
                <a:cubicBezTo>
                  <a:pt x="3824" y="2"/>
                  <a:pt x="3825" y="0"/>
                  <a:pt x="3826" y="0"/>
                </a:cubicBezTo>
                <a:close/>
                <a:moveTo>
                  <a:pt x="3842" y="0"/>
                </a:moveTo>
                <a:lnTo>
                  <a:pt x="3848" y="0"/>
                </a:lnTo>
                <a:cubicBezTo>
                  <a:pt x="3849" y="0"/>
                  <a:pt x="3850" y="2"/>
                  <a:pt x="3850" y="3"/>
                </a:cubicBezTo>
                <a:cubicBezTo>
                  <a:pt x="3850" y="5"/>
                  <a:pt x="3849" y="6"/>
                  <a:pt x="3848" y="6"/>
                </a:cubicBezTo>
                <a:lnTo>
                  <a:pt x="3842" y="6"/>
                </a:lnTo>
                <a:cubicBezTo>
                  <a:pt x="3841" y="6"/>
                  <a:pt x="3840" y="5"/>
                  <a:pt x="3840" y="3"/>
                </a:cubicBezTo>
                <a:cubicBezTo>
                  <a:pt x="3840" y="2"/>
                  <a:pt x="3841" y="0"/>
                  <a:pt x="3842" y="0"/>
                </a:cubicBezTo>
                <a:close/>
                <a:moveTo>
                  <a:pt x="3858" y="0"/>
                </a:moveTo>
                <a:lnTo>
                  <a:pt x="3864" y="0"/>
                </a:lnTo>
                <a:cubicBezTo>
                  <a:pt x="3865" y="0"/>
                  <a:pt x="3866" y="2"/>
                  <a:pt x="3866" y="3"/>
                </a:cubicBezTo>
                <a:cubicBezTo>
                  <a:pt x="3866" y="5"/>
                  <a:pt x="3865" y="6"/>
                  <a:pt x="3864" y="6"/>
                </a:cubicBezTo>
                <a:lnTo>
                  <a:pt x="3858" y="6"/>
                </a:lnTo>
                <a:cubicBezTo>
                  <a:pt x="3857" y="6"/>
                  <a:pt x="3856" y="5"/>
                  <a:pt x="3856" y="3"/>
                </a:cubicBezTo>
                <a:cubicBezTo>
                  <a:pt x="3856" y="2"/>
                  <a:pt x="3857" y="0"/>
                  <a:pt x="3858" y="0"/>
                </a:cubicBezTo>
                <a:close/>
                <a:moveTo>
                  <a:pt x="3874" y="0"/>
                </a:moveTo>
                <a:lnTo>
                  <a:pt x="3880" y="0"/>
                </a:lnTo>
                <a:cubicBezTo>
                  <a:pt x="3881" y="0"/>
                  <a:pt x="3882" y="2"/>
                  <a:pt x="3882" y="3"/>
                </a:cubicBezTo>
                <a:cubicBezTo>
                  <a:pt x="3882" y="5"/>
                  <a:pt x="3881" y="6"/>
                  <a:pt x="3880" y="6"/>
                </a:cubicBezTo>
                <a:lnTo>
                  <a:pt x="3874" y="6"/>
                </a:lnTo>
                <a:cubicBezTo>
                  <a:pt x="3873" y="6"/>
                  <a:pt x="3872" y="5"/>
                  <a:pt x="3872" y="3"/>
                </a:cubicBezTo>
                <a:cubicBezTo>
                  <a:pt x="3872" y="2"/>
                  <a:pt x="3873" y="0"/>
                  <a:pt x="3874" y="0"/>
                </a:cubicBezTo>
                <a:close/>
                <a:moveTo>
                  <a:pt x="3890" y="0"/>
                </a:moveTo>
                <a:lnTo>
                  <a:pt x="3896" y="0"/>
                </a:lnTo>
                <a:cubicBezTo>
                  <a:pt x="3897" y="0"/>
                  <a:pt x="3898" y="2"/>
                  <a:pt x="3898" y="3"/>
                </a:cubicBezTo>
                <a:cubicBezTo>
                  <a:pt x="3898" y="5"/>
                  <a:pt x="3897" y="6"/>
                  <a:pt x="3896" y="6"/>
                </a:cubicBezTo>
                <a:lnTo>
                  <a:pt x="3890" y="6"/>
                </a:lnTo>
                <a:cubicBezTo>
                  <a:pt x="3889" y="6"/>
                  <a:pt x="3888" y="5"/>
                  <a:pt x="3888" y="3"/>
                </a:cubicBezTo>
                <a:cubicBezTo>
                  <a:pt x="3888" y="2"/>
                  <a:pt x="3889" y="0"/>
                  <a:pt x="3890" y="0"/>
                </a:cubicBezTo>
                <a:close/>
                <a:moveTo>
                  <a:pt x="3906" y="0"/>
                </a:moveTo>
                <a:lnTo>
                  <a:pt x="3912" y="0"/>
                </a:lnTo>
                <a:cubicBezTo>
                  <a:pt x="3913" y="0"/>
                  <a:pt x="3914" y="2"/>
                  <a:pt x="3914" y="3"/>
                </a:cubicBezTo>
                <a:cubicBezTo>
                  <a:pt x="3914" y="5"/>
                  <a:pt x="3913" y="6"/>
                  <a:pt x="3912" y="6"/>
                </a:cubicBezTo>
                <a:lnTo>
                  <a:pt x="3906" y="6"/>
                </a:lnTo>
                <a:cubicBezTo>
                  <a:pt x="3905" y="6"/>
                  <a:pt x="3904" y="5"/>
                  <a:pt x="3904" y="3"/>
                </a:cubicBezTo>
                <a:cubicBezTo>
                  <a:pt x="3904" y="2"/>
                  <a:pt x="3905" y="0"/>
                  <a:pt x="3906" y="0"/>
                </a:cubicBezTo>
                <a:close/>
                <a:moveTo>
                  <a:pt x="3922" y="0"/>
                </a:moveTo>
                <a:lnTo>
                  <a:pt x="3928" y="0"/>
                </a:lnTo>
                <a:cubicBezTo>
                  <a:pt x="3929" y="0"/>
                  <a:pt x="3930" y="2"/>
                  <a:pt x="3930" y="3"/>
                </a:cubicBezTo>
                <a:cubicBezTo>
                  <a:pt x="3930" y="5"/>
                  <a:pt x="3929" y="6"/>
                  <a:pt x="3928" y="6"/>
                </a:cubicBezTo>
                <a:lnTo>
                  <a:pt x="3922" y="6"/>
                </a:lnTo>
                <a:cubicBezTo>
                  <a:pt x="3921" y="6"/>
                  <a:pt x="3920" y="5"/>
                  <a:pt x="3920" y="3"/>
                </a:cubicBezTo>
                <a:cubicBezTo>
                  <a:pt x="3920" y="2"/>
                  <a:pt x="3921" y="0"/>
                  <a:pt x="3922" y="0"/>
                </a:cubicBezTo>
                <a:close/>
                <a:moveTo>
                  <a:pt x="3938" y="0"/>
                </a:moveTo>
                <a:lnTo>
                  <a:pt x="3944" y="0"/>
                </a:lnTo>
                <a:cubicBezTo>
                  <a:pt x="3945" y="0"/>
                  <a:pt x="3946" y="2"/>
                  <a:pt x="3946" y="3"/>
                </a:cubicBezTo>
                <a:cubicBezTo>
                  <a:pt x="3946" y="5"/>
                  <a:pt x="3945" y="6"/>
                  <a:pt x="3944" y="6"/>
                </a:cubicBezTo>
                <a:lnTo>
                  <a:pt x="3938" y="6"/>
                </a:lnTo>
                <a:cubicBezTo>
                  <a:pt x="3937" y="6"/>
                  <a:pt x="3936" y="5"/>
                  <a:pt x="3936" y="3"/>
                </a:cubicBezTo>
                <a:cubicBezTo>
                  <a:pt x="3936" y="2"/>
                  <a:pt x="3937" y="0"/>
                  <a:pt x="3938" y="0"/>
                </a:cubicBezTo>
                <a:close/>
                <a:moveTo>
                  <a:pt x="3954" y="0"/>
                </a:moveTo>
                <a:lnTo>
                  <a:pt x="3960" y="0"/>
                </a:lnTo>
                <a:cubicBezTo>
                  <a:pt x="3961" y="0"/>
                  <a:pt x="3962" y="2"/>
                  <a:pt x="3962" y="3"/>
                </a:cubicBezTo>
                <a:cubicBezTo>
                  <a:pt x="3962" y="5"/>
                  <a:pt x="3961" y="6"/>
                  <a:pt x="3960" y="6"/>
                </a:cubicBezTo>
                <a:lnTo>
                  <a:pt x="3954" y="6"/>
                </a:lnTo>
                <a:cubicBezTo>
                  <a:pt x="3953" y="6"/>
                  <a:pt x="3952" y="5"/>
                  <a:pt x="3952" y="3"/>
                </a:cubicBezTo>
                <a:cubicBezTo>
                  <a:pt x="3952" y="2"/>
                  <a:pt x="3953" y="0"/>
                  <a:pt x="3954" y="0"/>
                </a:cubicBezTo>
                <a:close/>
                <a:moveTo>
                  <a:pt x="3970" y="0"/>
                </a:moveTo>
                <a:lnTo>
                  <a:pt x="3976" y="0"/>
                </a:lnTo>
                <a:cubicBezTo>
                  <a:pt x="3977" y="0"/>
                  <a:pt x="3978" y="2"/>
                  <a:pt x="3978" y="3"/>
                </a:cubicBezTo>
                <a:cubicBezTo>
                  <a:pt x="3978" y="5"/>
                  <a:pt x="3977" y="6"/>
                  <a:pt x="3976" y="6"/>
                </a:cubicBezTo>
                <a:lnTo>
                  <a:pt x="3970" y="6"/>
                </a:lnTo>
                <a:cubicBezTo>
                  <a:pt x="3969" y="6"/>
                  <a:pt x="3968" y="5"/>
                  <a:pt x="3968" y="3"/>
                </a:cubicBezTo>
                <a:cubicBezTo>
                  <a:pt x="3968" y="2"/>
                  <a:pt x="3969" y="0"/>
                  <a:pt x="3970" y="0"/>
                </a:cubicBezTo>
                <a:close/>
                <a:moveTo>
                  <a:pt x="3986" y="0"/>
                </a:moveTo>
                <a:lnTo>
                  <a:pt x="3992" y="0"/>
                </a:lnTo>
                <a:cubicBezTo>
                  <a:pt x="3993" y="0"/>
                  <a:pt x="3994" y="2"/>
                  <a:pt x="3994" y="3"/>
                </a:cubicBezTo>
                <a:cubicBezTo>
                  <a:pt x="3994" y="5"/>
                  <a:pt x="3993" y="6"/>
                  <a:pt x="3992" y="6"/>
                </a:cubicBezTo>
                <a:lnTo>
                  <a:pt x="3986" y="6"/>
                </a:lnTo>
                <a:cubicBezTo>
                  <a:pt x="3985" y="6"/>
                  <a:pt x="3984" y="5"/>
                  <a:pt x="3984" y="3"/>
                </a:cubicBezTo>
                <a:cubicBezTo>
                  <a:pt x="3984" y="2"/>
                  <a:pt x="3985" y="0"/>
                  <a:pt x="3986" y="0"/>
                </a:cubicBezTo>
                <a:close/>
                <a:moveTo>
                  <a:pt x="4002" y="0"/>
                </a:moveTo>
                <a:lnTo>
                  <a:pt x="4008" y="0"/>
                </a:lnTo>
                <a:cubicBezTo>
                  <a:pt x="4009" y="0"/>
                  <a:pt x="4010" y="2"/>
                  <a:pt x="4010" y="3"/>
                </a:cubicBezTo>
                <a:cubicBezTo>
                  <a:pt x="4010" y="5"/>
                  <a:pt x="4009" y="6"/>
                  <a:pt x="4008" y="6"/>
                </a:cubicBezTo>
                <a:lnTo>
                  <a:pt x="4002" y="6"/>
                </a:lnTo>
                <a:cubicBezTo>
                  <a:pt x="4001" y="6"/>
                  <a:pt x="4000" y="5"/>
                  <a:pt x="4000" y="3"/>
                </a:cubicBezTo>
                <a:cubicBezTo>
                  <a:pt x="4000" y="2"/>
                  <a:pt x="4001" y="0"/>
                  <a:pt x="4002" y="0"/>
                </a:cubicBezTo>
                <a:close/>
                <a:moveTo>
                  <a:pt x="4018" y="0"/>
                </a:moveTo>
                <a:lnTo>
                  <a:pt x="4024" y="0"/>
                </a:lnTo>
                <a:cubicBezTo>
                  <a:pt x="4025" y="0"/>
                  <a:pt x="4026" y="2"/>
                  <a:pt x="4026" y="3"/>
                </a:cubicBezTo>
                <a:cubicBezTo>
                  <a:pt x="4026" y="5"/>
                  <a:pt x="4025" y="6"/>
                  <a:pt x="4024" y="6"/>
                </a:cubicBezTo>
                <a:lnTo>
                  <a:pt x="4018" y="6"/>
                </a:lnTo>
                <a:cubicBezTo>
                  <a:pt x="4017" y="6"/>
                  <a:pt x="4016" y="5"/>
                  <a:pt x="4016" y="3"/>
                </a:cubicBezTo>
                <a:cubicBezTo>
                  <a:pt x="4016" y="2"/>
                  <a:pt x="4017" y="0"/>
                  <a:pt x="4018" y="0"/>
                </a:cubicBezTo>
                <a:close/>
                <a:moveTo>
                  <a:pt x="4034" y="0"/>
                </a:moveTo>
                <a:lnTo>
                  <a:pt x="4040" y="0"/>
                </a:lnTo>
                <a:cubicBezTo>
                  <a:pt x="4041" y="0"/>
                  <a:pt x="4042" y="2"/>
                  <a:pt x="4042" y="3"/>
                </a:cubicBezTo>
                <a:cubicBezTo>
                  <a:pt x="4042" y="5"/>
                  <a:pt x="4041" y="6"/>
                  <a:pt x="4040" y="6"/>
                </a:cubicBezTo>
                <a:lnTo>
                  <a:pt x="4034" y="6"/>
                </a:lnTo>
                <a:cubicBezTo>
                  <a:pt x="4033" y="6"/>
                  <a:pt x="4032" y="5"/>
                  <a:pt x="4032" y="3"/>
                </a:cubicBezTo>
                <a:cubicBezTo>
                  <a:pt x="4032" y="2"/>
                  <a:pt x="4033" y="0"/>
                  <a:pt x="4034" y="0"/>
                </a:cubicBezTo>
                <a:close/>
                <a:moveTo>
                  <a:pt x="4050" y="0"/>
                </a:moveTo>
                <a:lnTo>
                  <a:pt x="4056" y="0"/>
                </a:lnTo>
                <a:cubicBezTo>
                  <a:pt x="4057" y="0"/>
                  <a:pt x="4058" y="2"/>
                  <a:pt x="4058" y="3"/>
                </a:cubicBezTo>
                <a:cubicBezTo>
                  <a:pt x="4058" y="5"/>
                  <a:pt x="4057" y="6"/>
                  <a:pt x="4056" y="6"/>
                </a:cubicBezTo>
                <a:lnTo>
                  <a:pt x="4050" y="6"/>
                </a:lnTo>
                <a:cubicBezTo>
                  <a:pt x="4049" y="6"/>
                  <a:pt x="4048" y="5"/>
                  <a:pt x="4048" y="3"/>
                </a:cubicBezTo>
                <a:cubicBezTo>
                  <a:pt x="4048" y="2"/>
                  <a:pt x="4049" y="0"/>
                  <a:pt x="4050" y="0"/>
                </a:cubicBezTo>
                <a:close/>
                <a:moveTo>
                  <a:pt x="4066" y="0"/>
                </a:moveTo>
                <a:lnTo>
                  <a:pt x="4072" y="0"/>
                </a:lnTo>
                <a:cubicBezTo>
                  <a:pt x="4073" y="0"/>
                  <a:pt x="4074" y="2"/>
                  <a:pt x="4074" y="3"/>
                </a:cubicBezTo>
                <a:cubicBezTo>
                  <a:pt x="4074" y="5"/>
                  <a:pt x="4073" y="6"/>
                  <a:pt x="4072" y="6"/>
                </a:cubicBezTo>
                <a:lnTo>
                  <a:pt x="4066" y="6"/>
                </a:lnTo>
                <a:cubicBezTo>
                  <a:pt x="4065" y="6"/>
                  <a:pt x="4064" y="5"/>
                  <a:pt x="4064" y="3"/>
                </a:cubicBezTo>
                <a:cubicBezTo>
                  <a:pt x="4064" y="2"/>
                  <a:pt x="4065" y="0"/>
                  <a:pt x="4066" y="0"/>
                </a:cubicBezTo>
                <a:close/>
                <a:moveTo>
                  <a:pt x="4082" y="0"/>
                </a:moveTo>
                <a:lnTo>
                  <a:pt x="4088" y="0"/>
                </a:lnTo>
                <a:cubicBezTo>
                  <a:pt x="4089" y="0"/>
                  <a:pt x="4090" y="2"/>
                  <a:pt x="4090" y="3"/>
                </a:cubicBezTo>
                <a:cubicBezTo>
                  <a:pt x="4090" y="5"/>
                  <a:pt x="4089" y="6"/>
                  <a:pt x="4088" y="6"/>
                </a:cubicBezTo>
                <a:lnTo>
                  <a:pt x="4082" y="6"/>
                </a:lnTo>
                <a:cubicBezTo>
                  <a:pt x="4081" y="6"/>
                  <a:pt x="4080" y="5"/>
                  <a:pt x="4080" y="3"/>
                </a:cubicBezTo>
                <a:cubicBezTo>
                  <a:pt x="4080" y="2"/>
                  <a:pt x="4081" y="0"/>
                  <a:pt x="4082" y="0"/>
                </a:cubicBezTo>
                <a:close/>
                <a:moveTo>
                  <a:pt x="4098" y="0"/>
                </a:moveTo>
                <a:lnTo>
                  <a:pt x="4104" y="0"/>
                </a:lnTo>
                <a:cubicBezTo>
                  <a:pt x="4105" y="0"/>
                  <a:pt x="4106" y="2"/>
                  <a:pt x="4106" y="3"/>
                </a:cubicBezTo>
                <a:cubicBezTo>
                  <a:pt x="4106" y="5"/>
                  <a:pt x="4105" y="6"/>
                  <a:pt x="4104" y="6"/>
                </a:cubicBezTo>
                <a:lnTo>
                  <a:pt x="4098" y="6"/>
                </a:lnTo>
                <a:cubicBezTo>
                  <a:pt x="4097" y="6"/>
                  <a:pt x="4096" y="5"/>
                  <a:pt x="4096" y="3"/>
                </a:cubicBezTo>
                <a:cubicBezTo>
                  <a:pt x="4096" y="2"/>
                  <a:pt x="4097" y="0"/>
                  <a:pt x="4098" y="0"/>
                </a:cubicBezTo>
                <a:close/>
                <a:moveTo>
                  <a:pt x="4114" y="0"/>
                </a:moveTo>
                <a:lnTo>
                  <a:pt x="4120" y="0"/>
                </a:lnTo>
                <a:cubicBezTo>
                  <a:pt x="4121" y="0"/>
                  <a:pt x="4122" y="2"/>
                  <a:pt x="4122" y="3"/>
                </a:cubicBezTo>
                <a:cubicBezTo>
                  <a:pt x="4122" y="5"/>
                  <a:pt x="4121" y="6"/>
                  <a:pt x="4120" y="6"/>
                </a:cubicBezTo>
                <a:lnTo>
                  <a:pt x="4114" y="6"/>
                </a:lnTo>
                <a:cubicBezTo>
                  <a:pt x="4113" y="6"/>
                  <a:pt x="4112" y="5"/>
                  <a:pt x="4112" y="3"/>
                </a:cubicBezTo>
                <a:cubicBezTo>
                  <a:pt x="4112" y="2"/>
                  <a:pt x="4113" y="0"/>
                  <a:pt x="4114" y="0"/>
                </a:cubicBezTo>
                <a:close/>
                <a:moveTo>
                  <a:pt x="4130" y="0"/>
                </a:moveTo>
                <a:lnTo>
                  <a:pt x="4136" y="0"/>
                </a:lnTo>
                <a:cubicBezTo>
                  <a:pt x="4137" y="0"/>
                  <a:pt x="4138" y="2"/>
                  <a:pt x="4138" y="3"/>
                </a:cubicBezTo>
                <a:cubicBezTo>
                  <a:pt x="4138" y="5"/>
                  <a:pt x="4137" y="6"/>
                  <a:pt x="4136" y="6"/>
                </a:cubicBezTo>
                <a:lnTo>
                  <a:pt x="4130" y="6"/>
                </a:lnTo>
                <a:cubicBezTo>
                  <a:pt x="4129" y="6"/>
                  <a:pt x="4128" y="5"/>
                  <a:pt x="4128" y="3"/>
                </a:cubicBezTo>
                <a:cubicBezTo>
                  <a:pt x="4128" y="2"/>
                  <a:pt x="4129" y="0"/>
                  <a:pt x="4130" y="0"/>
                </a:cubicBezTo>
                <a:close/>
                <a:moveTo>
                  <a:pt x="4146" y="0"/>
                </a:moveTo>
                <a:lnTo>
                  <a:pt x="4152" y="0"/>
                </a:lnTo>
                <a:cubicBezTo>
                  <a:pt x="4153" y="0"/>
                  <a:pt x="4154" y="2"/>
                  <a:pt x="4154" y="3"/>
                </a:cubicBezTo>
                <a:cubicBezTo>
                  <a:pt x="4154" y="5"/>
                  <a:pt x="4153" y="6"/>
                  <a:pt x="4152" y="6"/>
                </a:cubicBezTo>
                <a:lnTo>
                  <a:pt x="4146" y="6"/>
                </a:lnTo>
                <a:cubicBezTo>
                  <a:pt x="4145" y="6"/>
                  <a:pt x="4144" y="5"/>
                  <a:pt x="4144" y="3"/>
                </a:cubicBezTo>
                <a:cubicBezTo>
                  <a:pt x="4144" y="2"/>
                  <a:pt x="4145" y="0"/>
                  <a:pt x="4146" y="0"/>
                </a:cubicBezTo>
                <a:close/>
                <a:moveTo>
                  <a:pt x="4162" y="0"/>
                </a:moveTo>
                <a:lnTo>
                  <a:pt x="4168" y="0"/>
                </a:lnTo>
                <a:cubicBezTo>
                  <a:pt x="4169" y="0"/>
                  <a:pt x="4170" y="2"/>
                  <a:pt x="4170" y="3"/>
                </a:cubicBezTo>
                <a:cubicBezTo>
                  <a:pt x="4170" y="5"/>
                  <a:pt x="4169" y="6"/>
                  <a:pt x="4168" y="6"/>
                </a:cubicBezTo>
                <a:lnTo>
                  <a:pt x="4162" y="6"/>
                </a:lnTo>
                <a:cubicBezTo>
                  <a:pt x="4161" y="6"/>
                  <a:pt x="4160" y="5"/>
                  <a:pt x="4160" y="3"/>
                </a:cubicBezTo>
                <a:cubicBezTo>
                  <a:pt x="4160" y="2"/>
                  <a:pt x="4161" y="0"/>
                  <a:pt x="4162" y="0"/>
                </a:cubicBezTo>
                <a:close/>
                <a:moveTo>
                  <a:pt x="4178" y="0"/>
                </a:moveTo>
                <a:lnTo>
                  <a:pt x="4184" y="0"/>
                </a:lnTo>
                <a:cubicBezTo>
                  <a:pt x="4185" y="0"/>
                  <a:pt x="4186" y="2"/>
                  <a:pt x="4186" y="3"/>
                </a:cubicBezTo>
                <a:cubicBezTo>
                  <a:pt x="4186" y="5"/>
                  <a:pt x="4185" y="6"/>
                  <a:pt x="4184" y="6"/>
                </a:cubicBezTo>
                <a:lnTo>
                  <a:pt x="4178" y="6"/>
                </a:lnTo>
                <a:cubicBezTo>
                  <a:pt x="4177" y="6"/>
                  <a:pt x="4176" y="5"/>
                  <a:pt x="4176" y="3"/>
                </a:cubicBezTo>
                <a:cubicBezTo>
                  <a:pt x="4176" y="2"/>
                  <a:pt x="4177" y="0"/>
                  <a:pt x="4178" y="0"/>
                </a:cubicBezTo>
                <a:close/>
                <a:moveTo>
                  <a:pt x="4194" y="0"/>
                </a:moveTo>
                <a:lnTo>
                  <a:pt x="4200" y="0"/>
                </a:lnTo>
                <a:cubicBezTo>
                  <a:pt x="4201" y="0"/>
                  <a:pt x="4202" y="2"/>
                  <a:pt x="4202" y="3"/>
                </a:cubicBezTo>
                <a:cubicBezTo>
                  <a:pt x="4202" y="5"/>
                  <a:pt x="4201" y="6"/>
                  <a:pt x="4200" y="6"/>
                </a:cubicBezTo>
                <a:lnTo>
                  <a:pt x="4194" y="6"/>
                </a:lnTo>
                <a:cubicBezTo>
                  <a:pt x="4193" y="6"/>
                  <a:pt x="4192" y="5"/>
                  <a:pt x="4192" y="3"/>
                </a:cubicBezTo>
                <a:cubicBezTo>
                  <a:pt x="4192" y="2"/>
                  <a:pt x="4193" y="0"/>
                  <a:pt x="4194" y="0"/>
                </a:cubicBezTo>
                <a:close/>
                <a:moveTo>
                  <a:pt x="4210" y="0"/>
                </a:moveTo>
                <a:lnTo>
                  <a:pt x="4216" y="0"/>
                </a:lnTo>
                <a:cubicBezTo>
                  <a:pt x="4217" y="0"/>
                  <a:pt x="4218" y="2"/>
                  <a:pt x="4218" y="3"/>
                </a:cubicBezTo>
                <a:cubicBezTo>
                  <a:pt x="4218" y="5"/>
                  <a:pt x="4217" y="6"/>
                  <a:pt x="4216" y="6"/>
                </a:cubicBezTo>
                <a:lnTo>
                  <a:pt x="4210" y="6"/>
                </a:lnTo>
                <a:cubicBezTo>
                  <a:pt x="4209" y="6"/>
                  <a:pt x="4208" y="5"/>
                  <a:pt x="4208" y="3"/>
                </a:cubicBezTo>
                <a:cubicBezTo>
                  <a:pt x="4208" y="2"/>
                  <a:pt x="4209" y="0"/>
                  <a:pt x="4210" y="0"/>
                </a:cubicBezTo>
                <a:close/>
                <a:moveTo>
                  <a:pt x="4226" y="0"/>
                </a:moveTo>
                <a:lnTo>
                  <a:pt x="4232" y="0"/>
                </a:lnTo>
                <a:cubicBezTo>
                  <a:pt x="4233" y="0"/>
                  <a:pt x="4234" y="2"/>
                  <a:pt x="4234" y="3"/>
                </a:cubicBezTo>
                <a:cubicBezTo>
                  <a:pt x="4234" y="5"/>
                  <a:pt x="4233" y="6"/>
                  <a:pt x="4232" y="6"/>
                </a:cubicBezTo>
                <a:lnTo>
                  <a:pt x="4226" y="6"/>
                </a:lnTo>
                <a:cubicBezTo>
                  <a:pt x="4225" y="6"/>
                  <a:pt x="4224" y="5"/>
                  <a:pt x="4224" y="3"/>
                </a:cubicBezTo>
                <a:cubicBezTo>
                  <a:pt x="4224" y="2"/>
                  <a:pt x="4225" y="0"/>
                  <a:pt x="4226" y="0"/>
                </a:cubicBezTo>
                <a:close/>
                <a:moveTo>
                  <a:pt x="4242" y="0"/>
                </a:moveTo>
                <a:lnTo>
                  <a:pt x="4248" y="0"/>
                </a:lnTo>
                <a:cubicBezTo>
                  <a:pt x="4249" y="0"/>
                  <a:pt x="4250" y="2"/>
                  <a:pt x="4250" y="3"/>
                </a:cubicBezTo>
                <a:cubicBezTo>
                  <a:pt x="4250" y="5"/>
                  <a:pt x="4249" y="6"/>
                  <a:pt x="4248" y="6"/>
                </a:cubicBezTo>
                <a:lnTo>
                  <a:pt x="4242" y="6"/>
                </a:lnTo>
                <a:cubicBezTo>
                  <a:pt x="4241" y="6"/>
                  <a:pt x="4240" y="5"/>
                  <a:pt x="4240" y="3"/>
                </a:cubicBezTo>
                <a:cubicBezTo>
                  <a:pt x="4240" y="2"/>
                  <a:pt x="4241" y="0"/>
                  <a:pt x="4242" y="0"/>
                </a:cubicBezTo>
                <a:close/>
                <a:moveTo>
                  <a:pt x="4258" y="0"/>
                </a:moveTo>
                <a:lnTo>
                  <a:pt x="4264" y="0"/>
                </a:lnTo>
                <a:cubicBezTo>
                  <a:pt x="4265" y="0"/>
                  <a:pt x="4266" y="2"/>
                  <a:pt x="4266" y="3"/>
                </a:cubicBezTo>
                <a:cubicBezTo>
                  <a:pt x="4266" y="5"/>
                  <a:pt x="4265" y="6"/>
                  <a:pt x="4264" y="6"/>
                </a:cubicBezTo>
                <a:lnTo>
                  <a:pt x="4258" y="6"/>
                </a:lnTo>
                <a:cubicBezTo>
                  <a:pt x="4257" y="6"/>
                  <a:pt x="4256" y="5"/>
                  <a:pt x="4256" y="3"/>
                </a:cubicBezTo>
                <a:cubicBezTo>
                  <a:pt x="4256" y="2"/>
                  <a:pt x="4257" y="0"/>
                  <a:pt x="4258" y="0"/>
                </a:cubicBezTo>
                <a:close/>
                <a:moveTo>
                  <a:pt x="4274" y="0"/>
                </a:moveTo>
                <a:lnTo>
                  <a:pt x="4280" y="0"/>
                </a:lnTo>
                <a:cubicBezTo>
                  <a:pt x="4281" y="0"/>
                  <a:pt x="4282" y="2"/>
                  <a:pt x="4282" y="3"/>
                </a:cubicBezTo>
                <a:cubicBezTo>
                  <a:pt x="4282" y="5"/>
                  <a:pt x="4281" y="6"/>
                  <a:pt x="4280" y="6"/>
                </a:cubicBezTo>
                <a:lnTo>
                  <a:pt x="4274" y="6"/>
                </a:lnTo>
                <a:cubicBezTo>
                  <a:pt x="4273" y="6"/>
                  <a:pt x="4272" y="5"/>
                  <a:pt x="4272" y="3"/>
                </a:cubicBezTo>
                <a:cubicBezTo>
                  <a:pt x="4272" y="2"/>
                  <a:pt x="4273" y="0"/>
                  <a:pt x="4274" y="0"/>
                </a:cubicBezTo>
                <a:close/>
                <a:moveTo>
                  <a:pt x="4290" y="0"/>
                </a:moveTo>
                <a:lnTo>
                  <a:pt x="4296" y="0"/>
                </a:lnTo>
                <a:cubicBezTo>
                  <a:pt x="4297" y="0"/>
                  <a:pt x="4298" y="2"/>
                  <a:pt x="4298" y="3"/>
                </a:cubicBezTo>
                <a:cubicBezTo>
                  <a:pt x="4298" y="5"/>
                  <a:pt x="4297" y="6"/>
                  <a:pt x="4296" y="6"/>
                </a:cubicBezTo>
                <a:lnTo>
                  <a:pt x="4290" y="6"/>
                </a:lnTo>
                <a:cubicBezTo>
                  <a:pt x="4289" y="6"/>
                  <a:pt x="4288" y="5"/>
                  <a:pt x="4288" y="3"/>
                </a:cubicBezTo>
                <a:cubicBezTo>
                  <a:pt x="4288" y="2"/>
                  <a:pt x="4289" y="0"/>
                  <a:pt x="4290" y="0"/>
                </a:cubicBezTo>
                <a:close/>
                <a:moveTo>
                  <a:pt x="4306" y="0"/>
                </a:moveTo>
                <a:lnTo>
                  <a:pt x="4312" y="0"/>
                </a:lnTo>
                <a:cubicBezTo>
                  <a:pt x="4313" y="0"/>
                  <a:pt x="4314" y="2"/>
                  <a:pt x="4314" y="3"/>
                </a:cubicBezTo>
                <a:cubicBezTo>
                  <a:pt x="4314" y="5"/>
                  <a:pt x="4313" y="6"/>
                  <a:pt x="4312" y="6"/>
                </a:cubicBezTo>
                <a:lnTo>
                  <a:pt x="4306" y="6"/>
                </a:lnTo>
                <a:cubicBezTo>
                  <a:pt x="4305" y="6"/>
                  <a:pt x="4304" y="5"/>
                  <a:pt x="4304" y="3"/>
                </a:cubicBezTo>
                <a:cubicBezTo>
                  <a:pt x="4304" y="2"/>
                  <a:pt x="4305" y="0"/>
                  <a:pt x="4306" y="0"/>
                </a:cubicBezTo>
                <a:close/>
                <a:moveTo>
                  <a:pt x="4322" y="0"/>
                </a:moveTo>
                <a:lnTo>
                  <a:pt x="4328" y="0"/>
                </a:lnTo>
                <a:cubicBezTo>
                  <a:pt x="4329" y="0"/>
                  <a:pt x="4330" y="2"/>
                  <a:pt x="4330" y="3"/>
                </a:cubicBezTo>
                <a:cubicBezTo>
                  <a:pt x="4330" y="5"/>
                  <a:pt x="4329" y="6"/>
                  <a:pt x="4328" y="6"/>
                </a:cubicBezTo>
                <a:lnTo>
                  <a:pt x="4322" y="6"/>
                </a:lnTo>
                <a:cubicBezTo>
                  <a:pt x="4321" y="6"/>
                  <a:pt x="4320" y="5"/>
                  <a:pt x="4320" y="3"/>
                </a:cubicBezTo>
                <a:cubicBezTo>
                  <a:pt x="4320" y="2"/>
                  <a:pt x="4321" y="0"/>
                  <a:pt x="4322" y="0"/>
                </a:cubicBezTo>
                <a:close/>
                <a:moveTo>
                  <a:pt x="4338" y="0"/>
                </a:moveTo>
                <a:lnTo>
                  <a:pt x="4344" y="0"/>
                </a:lnTo>
                <a:cubicBezTo>
                  <a:pt x="4345" y="0"/>
                  <a:pt x="4346" y="2"/>
                  <a:pt x="4346" y="3"/>
                </a:cubicBezTo>
                <a:cubicBezTo>
                  <a:pt x="4346" y="5"/>
                  <a:pt x="4345" y="6"/>
                  <a:pt x="4344" y="6"/>
                </a:cubicBezTo>
                <a:lnTo>
                  <a:pt x="4338" y="6"/>
                </a:lnTo>
                <a:cubicBezTo>
                  <a:pt x="4337" y="6"/>
                  <a:pt x="4336" y="5"/>
                  <a:pt x="4336" y="3"/>
                </a:cubicBezTo>
                <a:cubicBezTo>
                  <a:pt x="4336" y="2"/>
                  <a:pt x="4337" y="0"/>
                  <a:pt x="4338" y="0"/>
                </a:cubicBezTo>
                <a:close/>
                <a:moveTo>
                  <a:pt x="4354" y="0"/>
                </a:moveTo>
                <a:lnTo>
                  <a:pt x="4360" y="0"/>
                </a:lnTo>
                <a:cubicBezTo>
                  <a:pt x="4361" y="0"/>
                  <a:pt x="4362" y="2"/>
                  <a:pt x="4362" y="3"/>
                </a:cubicBezTo>
                <a:cubicBezTo>
                  <a:pt x="4362" y="5"/>
                  <a:pt x="4361" y="6"/>
                  <a:pt x="4360" y="6"/>
                </a:cubicBezTo>
                <a:lnTo>
                  <a:pt x="4354" y="6"/>
                </a:lnTo>
                <a:cubicBezTo>
                  <a:pt x="4353" y="6"/>
                  <a:pt x="4352" y="5"/>
                  <a:pt x="4352" y="3"/>
                </a:cubicBezTo>
                <a:cubicBezTo>
                  <a:pt x="4352" y="2"/>
                  <a:pt x="4353" y="0"/>
                  <a:pt x="4354" y="0"/>
                </a:cubicBezTo>
                <a:close/>
                <a:moveTo>
                  <a:pt x="4370" y="0"/>
                </a:moveTo>
                <a:lnTo>
                  <a:pt x="4376" y="0"/>
                </a:lnTo>
                <a:cubicBezTo>
                  <a:pt x="4377" y="0"/>
                  <a:pt x="4378" y="2"/>
                  <a:pt x="4378" y="3"/>
                </a:cubicBezTo>
                <a:cubicBezTo>
                  <a:pt x="4378" y="5"/>
                  <a:pt x="4377" y="6"/>
                  <a:pt x="4376" y="6"/>
                </a:cubicBezTo>
                <a:lnTo>
                  <a:pt x="4370" y="6"/>
                </a:lnTo>
                <a:cubicBezTo>
                  <a:pt x="4369" y="6"/>
                  <a:pt x="4368" y="5"/>
                  <a:pt x="4368" y="3"/>
                </a:cubicBezTo>
                <a:cubicBezTo>
                  <a:pt x="4368" y="2"/>
                  <a:pt x="4369" y="0"/>
                  <a:pt x="4370" y="0"/>
                </a:cubicBezTo>
                <a:close/>
                <a:moveTo>
                  <a:pt x="4386" y="0"/>
                </a:moveTo>
                <a:lnTo>
                  <a:pt x="4392" y="0"/>
                </a:lnTo>
                <a:cubicBezTo>
                  <a:pt x="4393" y="0"/>
                  <a:pt x="4394" y="2"/>
                  <a:pt x="4394" y="3"/>
                </a:cubicBezTo>
                <a:cubicBezTo>
                  <a:pt x="4394" y="5"/>
                  <a:pt x="4393" y="6"/>
                  <a:pt x="4392" y="6"/>
                </a:cubicBezTo>
                <a:lnTo>
                  <a:pt x="4386" y="6"/>
                </a:lnTo>
                <a:cubicBezTo>
                  <a:pt x="4385" y="6"/>
                  <a:pt x="4384" y="5"/>
                  <a:pt x="4384" y="3"/>
                </a:cubicBezTo>
                <a:cubicBezTo>
                  <a:pt x="4384" y="2"/>
                  <a:pt x="4385" y="0"/>
                  <a:pt x="4386" y="0"/>
                </a:cubicBezTo>
                <a:close/>
                <a:moveTo>
                  <a:pt x="4402" y="0"/>
                </a:moveTo>
                <a:lnTo>
                  <a:pt x="4408" y="0"/>
                </a:lnTo>
                <a:cubicBezTo>
                  <a:pt x="4409" y="0"/>
                  <a:pt x="4410" y="2"/>
                  <a:pt x="4410" y="3"/>
                </a:cubicBezTo>
                <a:cubicBezTo>
                  <a:pt x="4410" y="5"/>
                  <a:pt x="4409" y="6"/>
                  <a:pt x="4408" y="6"/>
                </a:cubicBezTo>
                <a:lnTo>
                  <a:pt x="4402" y="6"/>
                </a:lnTo>
                <a:cubicBezTo>
                  <a:pt x="4401" y="6"/>
                  <a:pt x="4400" y="5"/>
                  <a:pt x="4400" y="3"/>
                </a:cubicBezTo>
                <a:cubicBezTo>
                  <a:pt x="4400" y="2"/>
                  <a:pt x="4401" y="0"/>
                  <a:pt x="4402" y="0"/>
                </a:cubicBezTo>
                <a:close/>
                <a:moveTo>
                  <a:pt x="4418" y="0"/>
                </a:moveTo>
                <a:lnTo>
                  <a:pt x="4424" y="0"/>
                </a:lnTo>
                <a:cubicBezTo>
                  <a:pt x="4425" y="0"/>
                  <a:pt x="4426" y="2"/>
                  <a:pt x="4426" y="3"/>
                </a:cubicBezTo>
                <a:cubicBezTo>
                  <a:pt x="4426" y="5"/>
                  <a:pt x="4425" y="6"/>
                  <a:pt x="4424" y="6"/>
                </a:cubicBezTo>
                <a:lnTo>
                  <a:pt x="4418" y="6"/>
                </a:lnTo>
                <a:cubicBezTo>
                  <a:pt x="4417" y="6"/>
                  <a:pt x="4416" y="5"/>
                  <a:pt x="4416" y="3"/>
                </a:cubicBezTo>
                <a:cubicBezTo>
                  <a:pt x="4416" y="2"/>
                  <a:pt x="4417" y="0"/>
                  <a:pt x="4418" y="0"/>
                </a:cubicBezTo>
                <a:close/>
                <a:moveTo>
                  <a:pt x="4434" y="0"/>
                </a:moveTo>
                <a:lnTo>
                  <a:pt x="4440" y="0"/>
                </a:lnTo>
                <a:cubicBezTo>
                  <a:pt x="4441" y="0"/>
                  <a:pt x="4442" y="2"/>
                  <a:pt x="4442" y="3"/>
                </a:cubicBezTo>
                <a:cubicBezTo>
                  <a:pt x="4442" y="5"/>
                  <a:pt x="4441" y="6"/>
                  <a:pt x="4440" y="6"/>
                </a:cubicBezTo>
                <a:lnTo>
                  <a:pt x="4434" y="6"/>
                </a:lnTo>
                <a:cubicBezTo>
                  <a:pt x="4433" y="6"/>
                  <a:pt x="4432" y="5"/>
                  <a:pt x="4432" y="3"/>
                </a:cubicBezTo>
                <a:cubicBezTo>
                  <a:pt x="4432" y="2"/>
                  <a:pt x="4433" y="0"/>
                  <a:pt x="4434" y="0"/>
                </a:cubicBezTo>
                <a:close/>
                <a:moveTo>
                  <a:pt x="4450" y="0"/>
                </a:moveTo>
                <a:lnTo>
                  <a:pt x="4456" y="0"/>
                </a:lnTo>
                <a:cubicBezTo>
                  <a:pt x="4457" y="0"/>
                  <a:pt x="4458" y="2"/>
                  <a:pt x="4458" y="3"/>
                </a:cubicBezTo>
                <a:cubicBezTo>
                  <a:pt x="4458" y="5"/>
                  <a:pt x="4457" y="6"/>
                  <a:pt x="4456" y="6"/>
                </a:cubicBezTo>
                <a:lnTo>
                  <a:pt x="4450" y="6"/>
                </a:lnTo>
                <a:cubicBezTo>
                  <a:pt x="4449" y="6"/>
                  <a:pt x="4448" y="5"/>
                  <a:pt x="4448" y="3"/>
                </a:cubicBezTo>
                <a:cubicBezTo>
                  <a:pt x="4448" y="2"/>
                  <a:pt x="4449" y="0"/>
                  <a:pt x="4450" y="0"/>
                </a:cubicBezTo>
                <a:close/>
                <a:moveTo>
                  <a:pt x="4466" y="0"/>
                </a:moveTo>
                <a:lnTo>
                  <a:pt x="4472" y="0"/>
                </a:lnTo>
                <a:cubicBezTo>
                  <a:pt x="4473" y="0"/>
                  <a:pt x="4474" y="2"/>
                  <a:pt x="4474" y="3"/>
                </a:cubicBezTo>
                <a:cubicBezTo>
                  <a:pt x="4474" y="5"/>
                  <a:pt x="4473" y="6"/>
                  <a:pt x="4472" y="6"/>
                </a:cubicBezTo>
                <a:lnTo>
                  <a:pt x="4466" y="6"/>
                </a:lnTo>
                <a:cubicBezTo>
                  <a:pt x="4465" y="6"/>
                  <a:pt x="4464" y="5"/>
                  <a:pt x="4464" y="3"/>
                </a:cubicBezTo>
                <a:cubicBezTo>
                  <a:pt x="4464" y="2"/>
                  <a:pt x="4465" y="0"/>
                  <a:pt x="4466" y="0"/>
                </a:cubicBezTo>
                <a:close/>
                <a:moveTo>
                  <a:pt x="4482" y="0"/>
                </a:moveTo>
                <a:lnTo>
                  <a:pt x="4488" y="0"/>
                </a:lnTo>
                <a:cubicBezTo>
                  <a:pt x="4489" y="0"/>
                  <a:pt x="4490" y="2"/>
                  <a:pt x="4490" y="3"/>
                </a:cubicBezTo>
                <a:cubicBezTo>
                  <a:pt x="4490" y="5"/>
                  <a:pt x="4489" y="6"/>
                  <a:pt x="4488" y="6"/>
                </a:cubicBezTo>
                <a:lnTo>
                  <a:pt x="4482" y="6"/>
                </a:lnTo>
                <a:cubicBezTo>
                  <a:pt x="4481" y="6"/>
                  <a:pt x="4480" y="5"/>
                  <a:pt x="4480" y="3"/>
                </a:cubicBezTo>
                <a:cubicBezTo>
                  <a:pt x="4480" y="2"/>
                  <a:pt x="4481" y="0"/>
                  <a:pt x="4482" y="0"/>
                </a:cubicBezTo>
                <a:close/>
                <a:moveTo>
                  <a:pt x="4498" y="0"/>
                </a:moveTo>
                <a:lnTo>
                  <a:pt x="4504" y="0"/>
                </a:lnTo>
                <a:cubicBezTo>
                  <a:pt x="4505" y="0"/>
                  <a:pt x="4506" y="2"/>
                  <a:pt x="4506" y="3"/>
                </a:cubicBezTo>
                <a:cubicBezTo>
                  <a:pt x="4506" y="5"/>
                  <a:pt x="4505" y="6"/>
                  <a:pt x="4504" y="6"/>
                </a:cubicBezTo>
                <a:lnTo>
                  <a:pt x="4498" y="6"/>
                </a:lnTo>
                <a:cubicBezTo>
                  <a:pt x="4497" y="6"/>
                  <a:pt x="4496" y="5"/>
                  <a:pt x="4496" y="3"/>
                </a:cubicBezTo>
                <a:cubicBezTo>
                  <a:pt x="4496" y="2"/>
                  <a:pt x="4497" y="0"/>
                  <a:pt x="4498" y="0"/>
                </a:cubicBezTo>
                <a:close/>
                <a:moveTo>
                  <a:pt x="4514" y="0"/>
                </a:moveTo>
                <a:lnTo>
                  <a:pt x="4520" y="0"/>
                </a:lnTo>
                <a:cubicBezTo>
                  <a:pt x="4521" y="0"/>
                  <a:pt x="4522" y="2"/>
                  <a:pt x="4522" y="3"/>
                </a:cubicBezTo>
                <a:cubicBezTo>
                  <a:pt x="4522" y="5"/>
                  <a:pt x="4521" y="6"/>
                  <a:pt x="4520" y="6"/>
                </a:cubicBezTo>
                <a:lnTo>
                  <a:pt x="4514" y="6"/>
                </a:lnTo>
                <a:cubicBezTo>
                  <a:pt x="4513" y="6"/>
                  <a:pt x="4512" y="5"/>
                  <a:pt x="4512" y="3"/>
                </a:cubicBezTo>
                <a:cubicBezTo>
                  <a:pt x="4512" y="2"/>
                  <a:pt x="4513" y="0"/>
                  <a:pt x="4514" y="0"/>
                </a:cubicBezTo>
                <a:close/>
                <a:moveTo>
                  <a:pt x="4530" y="0"/>
                </a:moveTo>
                <a:lnTo>
                  <a:pt x="4536" y="0"/>
                </a:lnTo>
                <a:cubicBezTo>
                  <a:pt x="4537" y="0"/>
                  <a:pt x="4538" y="2"/>
                  <a:pt x="4538" y="3"/>
                </a:cubicBezTo>
                <a:cubicBezTo>
                  <a:pt x="4538" y="5"/>
                  <a:pt x="4537" y="6"/>
                  <a:pt x="4536" y="6"/>
                </a:cubicBezTo>
                <a:lnTo>
                  <a:pt x="4530" y="6"/>
                </a:lnTo>
                <a:cubicBezTo>
                  <a:pt x="4529" y="6"/>
                  <a:pt x="4528" y="5"/>
                  <a:pt x="4528" y="3"/>
                </a:cubicBezTo>
                <a:cubicBezTo>
                  <a:pt x="4528" y="2"/>
                  <a:pt x="4529" y="0"/>
                  <a:pt x="4530" y="0"/>
                </a:cubicBezTo>
                <a:close/>
                <a:moveTo>
                  <a:pt x="4546" y="0"/>
                </a:moveTo>
                <a:lnTo>
                  <a:pt x="4552" y="0"/>
                </a:lnTo>
                <a:cubicBezTo>
                  <a:pt x="4553" y="0"/>
                  <a:pt x="4554" y="2"/>
                  <a:pt x="4554" y="3"/>
                </a:cubicBezTo>
                <a:cubicBezTo>
                  <a:pt x="4554" y="5"/>
                  <a:pt x="4553" y="6"/>
                  <a:pt x="4552" y="6"/>
                </a:cubicBezTo>
                <a:lnTo>
                  <a:pt x="4546" y="6"/>
                </a:lnTo>
                <a:cubicBezTo>
                  <a:pt x="4545" y="6"/>
                  <a:pt x="4544" y="5"/>
                  <a:pt x="4544" y="3"/>
                </a:cubicBezTo>
                <a:cubicBezTo>
                  <a:pt x="4544" y="2"/>
                  <a:pt x="4545" y="0"/>
                  <a:pt x="4546" y="0"/>
                </a:cubicBezTo>
                <a:close/>
                <a:moveTo>
                  <a:pt x="4562" y="0"/>
                </a:moveTo>
                <a:lnTo>
                  <a:pt x="4568" y="0"/>
                </a:lnTo>
                <a:cubicBezTo>
                  <a:pt x="4569" y="0"/>
                  <a:pt x="4570" y="2"/>
                  <a:pt x="4570" y="3"/>
                </a:cubicBezTo>
                <a:cubicBezTo>
                  <a:pt x="4570" y="5"/>
                  <a:pt x="4569" y="6"/>
                  <a:pt x="4568" y="6"/>
                </a:cubicBezTo>
                <a:lnTo>
                  <a:pt x="4562" y="6"/>
                </a:lnTo>
                <a:cubicBezTo>
                  <a:pt x="4561" y="6"/>
                  <a:pt x="4560" y="5"/>
                  <a:pt x="4560" y="3"/>
                </a:cubicBezTo>
                <a:cubicBezTo>
                  <a:pt x="4560" y="2"/>
                  <a:pt x="4561" y="0"/>
                  <a:pt x="4562" y="0"/>
                </a:cubicBezTo>
                <a:close/>
                <a:moveTo>
                  <a:pt x="4578" y="0"/>
                </a:moveTo>
                <a:lnTo>
                  <a:pt x="4584" y="0"/>
                </a:lnTo>
                <a:cubicBezTo>
                  <a:pt x="4585" y="0"/>
                  <a:pt x="4586" y="2"/>
                  <a:pt x="4586" y="3"/>
                </a:cubicBezTo>
                <a:cubicBezTo>
                  <a:pt x="4586" y="5"/>
                  <a:pt x="4585" y="6"/>
                  <a:pt x="4584" y="6"/>
                </a:cubicBezTo>
                <a:lnTo>
                  <a:pt x="4578" y="6"/>
                </a:lnTo>
                <a:cubicBezTo>
                  <a:pt x="4577" y="6"/>
                  <a:pt x="4576" y="5"/>
                  <a:pt x="4576" y="3"/>
                </a:cubicBezTo>
                <a:cubicBezTo>
                  <a:pt x="4576" y="2"/>
                  <a:pt x="4577" y="0"/>
                  <a:pt x="4578" y="0"/>
                </a:cubicBezTo>
                <a:close/>
                <a:moveTo>
                  <a:pt x="4594" y="0"/>
                </a:moveTo>
                <a:lnTo>
                  <a:pt x="4600" y="0"/>
                </a:lnTo>
                <a:cubicBezTo>
                  <a:pt x="4601" y="0"/>
                  <a:pt x="4602" y="2"/>
                  <a:pt x="4602" y="3"/>
                </a:cubicBezTo>
                <a:cubicBezTo>
                  <a:pt x="4602" y="5"/>
                  <a:pt x="4601" y="6"/>
                  <a:pt x="4600" y="6"/>
                </a:cubicBezTo>
                <a:lnTo>
                  <a:pt x="4594" y="6"/>
                </a:lnTo>
                <a:cubicBezTo>
                  <a:pt x="4593" y="6"/>
                  <a:pt x="4592" y="5"/>
                  <a:pt x="4592" y="3"/>
                </a:cubicBezTo>
                <a:cubicBezTo>
                  <a:pt x="4592" y="2"/>
                  <a:pt x="4593" y="0"/>
                  <a:pt x="4594" y="0"/>
                </a:cubicBezTo>
                <a:close/>
                <a:moveTo>
                  <a:pt x="4610" y="0"/>
                </a:moveTo>
                <a:lnTo>
                  <a:pt x="4616" y="0"/>
                </a:lnTo>
                <a:cubicBezTo>
                  <a:pt x="4617" y="0"/>
                  <a:pt x="4618" y="2"/>
                  <a:pt x="4618" y="3"/>
                </a:cubicBezTo>
                <a:cubicBezTo>
                  <a:pt x="4618" y="5"/>
                  <a:pt x="4617" y="6"/>
                  <a:pt x="4616" y="6"/>
                </a:cubicBezTo>
                <a:lnTo>
                  <a:pt x="4610" y="6"/>
                </a:lnTo>
                <a:cubicBezTo>
                  <a:pt x="4609" y="6"/>
                  <a:pt x="4608" y="5"/>
                  <a:pt x="4608" y="3"/>
                </a:cubicBezTo>
                <a:cubicBezTo>
                  <a:pt x="4608" y="2"/>
                  <a:pt x="4609" y="0"/>
                  <a:pt x="4610" y="0"/>
                </a:cubicBezTo>
                <a:close/>
                <a:moveTo>
                  <a:pt x="4626" y="0"/>
                </a:moveTo>
                <a:lnTo>
                  <a:pt x="4632" y="0"/>
                </a:lnTo>
                <a:cubicBezTo>
                  <a:pt x="4633" y="0"/>
                  <a:pt x="4634" y="2"/>
                  <a:pt x="4634" y="3"/>
                </a:cubicBezTo>
                <a:cubicBezTo>
                  <a:pt x="4634" y="5"/>
                  <a:pt x="4633" y="6"/>
                  <a:pt x="4632" y="6"/>
                </a:cubicBezTo>
                <a:lnTo>
                  <a:pt x="4626" y="6"/>
                </a:lnTo>
                <a:cubicBezTo>
                  <a:pt x="4625" y="6"/>
                  <a:pt x="4624" y="5"/>
                  <a:pt x="4624" y="3"/>
                </a:cubicBezTo>
                <a:cubicBezTo>
                  <a:pt x="4624" y="2"/>
                  <a:pt x="4625" y="0"/>
                  <a:pt x="4626" y="0"/>
                </a:cubicBezTo>
                <a:close/>
                <a:moveTo>
                  <a:pt x="4642" y="0"/>
                </a:moveTo>
                <a:lnTo>
                  <a:pt x="4648" y="0"/>
                </a:lnTo>
                <a:cubicBezTo>
                  <a:pt x="4649" y="0"/>
                  <a:pt x="4650" y="2"/>
                  <a:pt x="4650" y="3"/>
                </a:cubicBezTo>
                <a:cubicBezTo>
                  <a:pt x="4650" y="5"/>
                  <a:pt x="4649" y="6"/>
                  <a:pt x="4648" y="6"/>
                </a:cubicBezTo>
                <a:lnTo>
                  <a:pt x="4642" y="6"/>
                </a:lnTo>
                <a:cubicBezTo>
                  <a:pt x="4641" y="6"/>
                  <a:pt x="4640" y="5"/>
                  <a:pt x="4640" y="3"/>
                </a:cubicBezTo>
                <a:cubicBezTo>
                  <a:pt x="4640" y="2"/>
                  <a:pt x="4641" y="0"/>
                  <a:pt x="4642" y="0"/>
                </a:cubicBezTo>
                <a:close/>
                <a:moveTo>
                  <a:pt x="4658" y="0"/>
                </a:moveTo>
                <a:lnTo>
                  <a:pt x="4664" y="0"/>
                </a:lnTo>
                <a:cubicBezTo>
                  <a:pt x="4665" y="0"/>
                  <a:pt x="4666" y="2"/>
                  <a:pt x="4666" y="3"/>
                </a:cubicBezTo>
                <a:cubicBezTo>
                  <a:pt x="4666" y="5"/>
                  <a:pt x="4665" y="6"/>
                  <a:pt x="4664" y="6"/>
                </a:cubicBezTo>
                <a:lnTo>
                  <a:pt x="4658" y="6"/>
                </a:lnTo>
                <a:cubicBezTo>
                  <a:pt x="4657" y="6"/>
                  <a:pt x="4656" y="5"/>
                  <a:pt x="4656" y="3"/>
                </a:cubicBezTo>
                <a:cubicBezTo>
                  <a:pt x="4656" y="2"/>
                  <a:pt x="4657" y="0"/>
                  <a:pt x="4658" y="0"/>
                </a:cubicBezTo>
                <a:close/>
                <a:moveTo>
                  <a:pt x="4674" y="0"/>
                </a:moveTo>
                <a:lnTo>
                  <a:pt x="4680" y="0"/>
                </a:lnTo>
                <a:cubicBezTo>
                  <a:pt x="4681" y="0"/>
                  <a:pt x="4682" y="2"/>
                  <a:pt x="4682" y="3"/>
                </a:cubicBezTo>
                <a:cubicBezTo>
                  <a:pt x="4682" y="5"/>
                  <a:pt x="4681" y="6"/>
                  <a:pt x="4680" y="6"/>
                </a:cubicBezTo>
                <a:lnTo>
                  <a:pt x="4674" y="6"/>
                </a:lnTo>
                <a:cubicBezTo>
                  <a:pt x="4673" y="6"/>
                  <a:pt x="4672" y="5"/>
                  <a:pt x="4672" y="3"/>
                </a:cubicBezTo>
                <a:cubicBezTo>
                  <a:pt x="4672" y="2"/>
                  <a:pt x="4673" y="0"/>
                  <a:pt x="4674" y="0"/>
                </a:cubicBezTo>
                <a:close/>
                <a:moveTo>
                  <a:pt x="4690" y="0"/>
                </a:moveTo>
                <a:lnTo>
                  <a:pt x="4696" y="0"/>
                </a:lnTo>
                <a:cubicBezTo>
                  <a:pt x="4697" y="0"/>
                  <a:pt x="4698" y="2"/>
                  <a:pt x="4698" y="3"/>
                </a:cubicBezTo>
                <a:cubicBezTo>
                  <a:pt x="4698" y="5"/>
                  <a:pt x="4697" y="6"/>
                  <a:pt x="4696" y="6"/>
                </a:cubicBezTo>
                <a:lnTo>
                  <a:pt x="4690" y="6"/>
                </a:lnTo>
                <a:cubicBezTo>
                  <a:pt x="4689" y="6"/>
                  <a:pt x="4688" y="5"/>
                  <a:pt x="4688" y="3"/>
                </a:cubicBezTo>
                <a:cubicBezTo>
                  <a:pt x="4688" y="2"/>
                  <a:pt x="4689" y="0"/>
                  <a:pt x="4690" y="0"/>
                </a:cubicBezTo>
                <a:close/>
                <a:moveTo>
                  <a:pt x="4706" y="0"/>
                </a:moveTo>
                <a:lnTo>
                  <a:pt x="4712" y="0"/>
                </a:lnTo>
                <a:cubicBezTo>
                  <a:pt x="4713" y="0"/>
                  <a:pt x="4714" y="2"/>
                  <a:pt x="4714" y="3"/>
                </a:cubicBezTo>
                <a:cubicBezTo>
                  <a:pt x="4714" y="5"/>
                  <a:pt x="4713" y="6"/>
                  <a:pt x="4712" y="6"/>
                </a:cubicBezTo>
                <a:lnTo>
                  <a:pt x="4706" y="6"/>
                </a:lnTo>
                <a:cubicBezTo>
                  <a:pt x="4705" y="6"/>
                  <a:pt x="4704" y="5"/>
                  <a:pt x="4704" y="3"/>
                </a:cubicBezTo>
                <a:cubicBezTo>
                  <a:pt x="4704" y="2"/>
                  <a:pt x="4705" y="0"/>
                  <a:pt x="4706" y="0"/>
                </a:cubicBezTo>
                <a:close/>
                <a:moveTo>
                  <a:pt x="4722" y="0"/>
                </a:moveTo>
                <a:lnTo>
                  <a:pt x="4728" y="0"/>
                </a:lnTo>
                <a:cubicBezTo>
                  <a:pt x="4729" y="0"/>
                  <a:pt x="4730" y="2"/>
                  <a:pt x="4730" y="3"/>
                </a:cubicBezTo>
                <a:cubicBezTo>
                  <a:pt x="4730" y="5"/>
                  <a:pt x="4729" y="6"/>
                  <a:pt x="4728" y="6"/>
                </a:cubicBezTo>
                <a:lnTo>
                  <a:pt x="4722" y="6"/>
                </a:lnTo>
                <a:cubicBezTo>
                  <a:pt x="4721" y="6"/>
                  <a:pt x="4720" y="5"/>
                  <a:pt x="4720" y="3"/>
                </a:cubicBezTo>
                <a:cubicBezTo>
                  <a:pt x="4720" y="2"/>
                  <a:pt x="4721" y="0"/>
                  <a:pt x="4722" y="0"/>
                </a:cubicBezTo>
                <a:close/>
                <a:moveTo>
                  <a:pt x="4738" y="0"/>
                </a:moveTo>
                <a:lnTo>
                  <a:pt x="4744" y="0"/>
                </a:lnTo>
                <a:cubicBezTo>
                  <a:pt x="4745" y="0"/>
                  <a:pt x="4746" y="2"/>
                  <a:pt x="4746" y="3"/>
                </a:cubicBezTo>
                <a:cubicBezTo>
                  <a:pt x="4746" y="5"/>
                  <a:pt x="4745" y="6"/>
                  <a:pt x="4744" y="6"/>
                </a:cubicBezTo>
                <a:lnTo>
                  <a:pt x="4738" y="6"/>
                </a:lnTo>
                <a:cubicBezTo>
                  <a:pt x="4737" y="6"/>
                  <a:pt x="4736" y="5"/>
                  <a:pt x="4736" y="3"/>
                </a:cubicBezTo>
                <a:cubicBezTo>
                  <a:pt x="4736" y="2"/>
                  <a:pt x="4737" y="0"/>
                  <a:pt x="4738" y="0"/>
                </a:cubicBezTo>
                <a:close/>
                <a:moveTo>
                  <a:pt x="4754" y="0"/>
                </a:moveTo>
                <a:lnTo>
                  <a:pt x="4760" y="0"/>
                </a:lnTo>
                <a:cubicBezTo>
                  <a:pt x="4761" y="0"/>
                  <a:pt x="4762" y="2"/>
                  <a:pt x="4762" y="3"/>
                </a:cubicBezTo>
                <a:cubicBezTo>
                  <a:pt x="4762" y="5"/>
                  <a:pt x="4761" y="6"/>
                  <a:pt x="4760" y="6"/>
                </a:cubicBezTo>
                <a:lnTo>
                  <a:pt x="4754" y="6"/>
                </a:lnTo>
                <a:cubicBezTo>
                  <a:pt x="4753" y="6"/>
                  <a:pt x="4752" y="5"/>
                  <a:pt x="4752" y="3"/>
                </a:cubicBezTo>
                <a:cubicBezTo>
                  <a:pt x="4752" y="2"/>
                  <a:pt x="4753" y="0"/>
                  <a:pt x="4754" y="0"/>
                </a:cubicBezTo>
                <a:close/>
                <a:moveTo>
                  <a:pt x="4770" y="0"/>
                </a:moveTo>
                <a:lnTo>
                  <a:pt x="4776" y="0"/>
                </a:lnTo>
                <a:cubicBezTo>
                  <a:pt x="4777" y="0"/>
                  <a:pt x="4778" y="2"/>
                  <a:pt x="4778" y="3"/>
                </a:cubicBezTo>
                <a:cubicBezTo>
                  <a:pt x="4778" y="5"/>
                  <a:pt x="4777" y="6"/>
                  <a:pt x="4776" y="6"/>
                </a:cubicBezTo>
                <a:lnTo>
                  <a:pt x="4770" y="6"/>
                </a:lnTo>
                <a:cubicBezTo>
                  <a:pt x="4769" y="6"/>
                  <a:pt x="4768" y="5"/>
                  <a:pt x="4768" y="3"/>
                </a:cubicBezTo>
                <a:cubicBezTo>
                  <a:pt x="4768" y="2"/>
                  <a:pt x="4769" y="0"/>
                  <a:pt x="4770" y="0"/>
                </a:cubicBezTo>
                <a:close/>
                <a:moveTo>
                  <a:pt x="4786" y="0"/>
                </a:moveTo>
                <a:lnTo>
                  <a:pt x="4792" y="0"/>
                </a:lnTo>
                <a:cubicBezTo>
                  <a:pt x="4793" y="0"/>
                  <a:pt x="4794" y="2"/>
                  <a:pt x="4794" y="3"/>
                </a:cubicBezTo>
                <a:cubicBezTo>
                  <a:pt x="4794" y="5"/>
                  <a:pt x="4793" y="6"/>
                  <a:pt x="4792" y="6"/>
                </a:cubicBezTo>
                <a:lnTo>
                  <a:pt x="4786" y="6"/>
                </a:lnTo>
                <a:cubicBezTo>
                  <a:pt x="4785" y="6"/>
                  <a:pt x="4784" y="5"/>
                  <a:pt x="4784" y="3"/>
                </a:cubicBezTo>
                <a:cubicBezTo>
                  <a:pt x="4784" y="2"/>
                  <a:pt x="4785" y="0"/>
                  <a:pt x="4786" y="0"/>
                </a:cubicBezTo>
                <a:close/>
                <a:moveTo>
                  <a:pt x="4802" y="0"/>
                </a:moveTo>
                <a:lnTo>
                  <a:pt x="4808" y="0"/>
                </a:lnTo>
                <a:cubicBezTo>
                  <a:pt x="4809" y="0"/>
                  <a:pt x="4810" y="2"/>
                  <a:pt x="4810" y="3"/>
                </a:cubicBezTo>
                <a:cubicBezTo>
                  <a:pt x="4810" y="5"/>
                  <a:pt x="4809" y="6"/>
                  <a:pt x="4808" y="6"/>
                </a:cubicBezTo>
                <a:lnTo>
                  <a:pt x="4802" y="6"/>
                </a:lnTo>
                <a:cubicBezTo>
                  <a:pt x="4801" y="6"/>
                  <a:pt x="4800" y="5"/>
                  <a:pt x="4800" y="3"/>
                </a:cubicBezTo>
                <a:cubicBezTo>
                  <a:pt x="4800" y="2"/>
                  <a:pt x="4801" y="0"/>
                  <a:pt x="4802" y="0"/>
                </a:cubicBezTo>
                <a:close/>
                <a:moveTo>
                  <a:pt x="4818" y="0"/>
                </a:moveTo>
                <a:lnTo>
                  <a:pt x="4824" y="0"/>
                </a:lnTo>
                <a:cubicBezTo>
                  <a:pt x="4825" y="0"/>
                  <a:pt x="4826" y="2"/>
                  <a:pt x="4826" y="3"/>
                </a:cubicBezTo>
                <a:cubicBezTo>
                  <a:pt x="4826" y="5"/>
                  <a:pt x="4825" y="6"/>
                  <a:pt x="4824" y="6"/>
                </a:cubicBezTo>
                <a:lnTo>
                  <a:pt x="4818" y="6"/>
                </a:lnTo>
                <a:cubicBezTo>
                  <a:pt x="4817" y="6"/>
                  <a:pt x="4816" y="5"/>
                  <a:pt x="4816" y="3"/>
                </a:cubicBezTo>
                <a:cubicBezTo>
                  <a:pt x="4816" y="2"/>
                  <a:pt x="4817" y="0"/>
                  <a:pt x="4818" y="0"/>
                </a:cubicBezTo>
                <a:close/>
                <a:moveTo>
                  <a:pt x="4834" y="0"/>
                </a:moveTo>
                <a:lnTo>
                  <a:pt x="4840" y="0"/>
                </a:lnTo>
                <a:cubicBezTo>
                  <a:pt x="4841" y="0"/>
                  <a:pt x="4842" y="2"/>
                  <a:pt x="4842" y="3"/>
                </a:cubicBezTo>
                <a:cubicBezTo>
                  <a:pt x="4842" y="5"/>
                  <a:pt x="4841" y="6"/>
                  <a:pt x="4840" y="6"/>
                </a:cubicBezTo>
                <a:lnTo>
                  <a:pt x="4834" y="6"/>
                </a:lnTo>
                <a:cubicBezTo>
                  <a:pt x="4833" y="6"/>
                  <a:pt x="4832" y="5"/>
                  <a:pt x="4832" y="3"/>
                </a:cubicBezTo>
                <a:cubicBezTo>
                  <a:pt x="4832" y="2"/>
                  <a:pt x="4833" y="0"/>
                  <a:pt x="4834" y="0"/>
                </a:cubicBezTo>
                <a:close/>
                <a:moveTo>
                  <a:pt x="4850" y="0"/>
                </a:moveTo>
                <a:lnTo>
                  <a:pt x="4856" y="0"/>
                </a:lnTo>
                <a:cubicBezTo>
                  <a:pt x="4857" y="0"/>
                  <a:pt x="4858" y="2"/>
                  <a:pt x="4858" y="3"/>
                </a:cubicBezTo>
                <a:cubicBezTo>
                  <a:pt x="4858" y="5"/>
                  <a:pt x="4857" y="6"/>
                  <a:pt x="4856" y="6"/>
                </a:cubicBezTo>
                <a:lnTo>
                  <a:pt x="4850" y="6"/>
                </a:lnTo>
                <a:cubicBezTo>
                  <a:pt x="4849" y="6"/>
                  <a:pt x="4848" y="5"/>
                  <a:pt x="4848" y="3"/>
                </a:cubicBezTo>
                <a:cubicBezTo>
                  <a:pt x="4848" y="2"/>
                  <a:pt x="4849" y="0"/>
                  <a:pt x="4850" y="0"/>
                </a:cubicBezTo>
                <a:close/>
                <a:moveTo>
                  <a:pt x="4866" y="0"/>
                </a:moveTo>
                <a:lnTo>
                  <a:pt x="4872" y="0"/>
                </a:lnTo>
                <a:cubicBezTo>
                  <a:pt x="4873" y="0"/>
                  <a:pt x="4874" y="2"/>
                  <a:pt x="4874" y="3"/>
                </a:cubicBezTo>
                <a:cubicBezTo>
                  <a:pt x="4874" y="5"/>
                  <a:pt x="4873" y="6"/>
                  <a:pt x="4872" y="6"/>
                </a:cubicBezTo>
                <a:lnTo>
                  <a:pt x="4866" y="6"/>
                </a:lnTo>
                <a:cubicBezTo>
                  <a:pt x="4865" y="6"/>
                  <a:pt x="4864" y="5"/>
                  <a:pt x="4864" y="3"/>
                </a:cubicBezTo>
                <a:cubicBezTo>
                  <a:pt x="4864" y="2"/>
                  <a:pt x="4865" y="0"/>
                  <a:pt x="4866" y="0"/>
                </a:cubicBezTo>
                <a:close/>
                <a:moveTo>
                  <a:pt x="4882" y="0"/>
                </a:moveTo>
                <a:lnTo>
                  <a:pt x="4888" y="0"/>
                </a:lnTo>
                <a:cubicBezTo>
                  <a:pt x="4889" y="0"/>
                  <a:pt x="4890" y="2"/>
                  <a:pt x="4890" y="3"/>
                </a:cubicBezTo>
                <a:cubicBezTo>
                  <a:pt x="4890" y="5"/>
                  <a:pt x="4889" y="6"/>
                  <a:pt x="4888" y="6"/>
                </a:cubicBezTo>
                <a:lnTo>
                  <a:pt x="4882" y="6"/>
                </a:lnTo>
                <a:cubicBezTo>
                  <a:pt x="4881" y="6"/>
                  <a:pt x="4880" y="5"/>
                  <a:pt x="4880" y="3"/>
                </a:cubicBezTo>
                <a:cubicBezTo>
                  <a:pt x="4880" y="2"/>
                  <a:pt x="4881" y="0"/>
                  <a:pt x="4882" y="0"/>
                </a:cubicBezTo>
                <a:close/>
                <a:moveTo>
                  <a:pt x="4898" y="0"/>
                </a:moveTo>
                <a:lnTo>
                  <a:pt x="4904" y="0"/>
                </a:lnTo>
                <a:cubicBezTo>
                  <a:pt x="4905" y="0"/>
                  <a:pt x="4906" y="2"/>
                  <a:pt x="4906" y="3"/>
                </a:cubicBezTo>
                <a:cubicBezTo>
                  <a:pt x="4906" y="5"/>
                  <a:pt x="4905" y="6"/>
                  <a:pt x="4904" y="6"/>
                </a:cubicBezTo>
                <a:lnTo>
                  <a:pt x="4898" y="6"/>
                </a:lnTo>
                <a:cubicBezTo>
                  <a:pt x="4897" y="6"/>
                  <a:pt x="4896" y="5"/>
                  <a:pt x="4896" y="3"/>
                </a:cubicBezTo>
                <a:cubicBezTo>
                  <a:pt x="4896" y="2"/>
                  <a:pt x="4897" y="0"/>
                  <a:pt x="4898" y="0"/>
                </a:cubicBezTo>
                <a:close/>
                <a:moveTo>
                  <a:pt x="4914" y="0"/>
                </a:moveTo>
                <a:lnTo>
                  <a:pt x="4920" y="0"/>
                </a:lnTo>
                <a:cubicBezTo>
                  <a:pt x="4921" y="0"/>
                  <a:pt x="4922" y="2"/>
                  <a:pt x="4922" y="3"/>
                </a:cubicBezTo>
                <a:cubicBezTo>
                  <a:pt x="4922" y="5"/>
                  <a:pt x="4921" y="6"/>
                  <a:pt x="4920" y="6"/>
                </a:cubicBezTo>
                <a:lnTo>
                  <a:pt x="4914" y="6"/>
                </a:lnTo>
                <a:cubicBezTo>
                  <a:pt x="4913" y="6"/>
                  <a:pt x="4912" y="5"/>
                  <a:pt x="4912" y="3"/>
                </a:cubicBezTo>
                <a:cubicBezTo>
                  <a:pt x="4912" y="2"/>
                  <a:pt x="4913" y="0"/>
                  <a:pt x="4914" y="0"/>
                </a:cubicBezTo>
                <a:close/>
                <a:moveTo>
                  <a:pt x="4930" y="0"/>
                </a:moveTo>
                <a:lnTo>
                  <a:pt x="4936" y="0"/>
                </a:lnTo>
                <a:cubicBezTo>
                  <a:pt x="4937" y="0"/>
                  <a:pt x="4938" y="2"/>
                  <a:pt x="4938" y="3"/>
                </a:cubicBezTo>
                <a:cubicBezTo>
                  <a:pt x="4938" y="5"/>
                  <a:pt x="4937" y="6"/>
                  <a:pt x="4936" y="6"/>
                </a:cubicBezTo>
                <a:lnTo>
                  <a:pt x="4930" y="6"/>
                </a:lnTo>
                <a:cubicBezTo>
                  <a:pt x="4929" y="6"/>
                  <a:pt x="4928" y="5"/>
                  <a:pt x="4928" y="3"/>
                </a:cubicBezTo>
                <a:cubicBezTo>
                  <a:pt x="4928" y="2"/>
                  <a:pt x="4929" y="0"/>
                  <a:pt x="4930" y="0"/>
                </a:cubicBezTo>
                <a:close/>
                <a:moveTo>
                  <a:pt x="4946" y="0"/>
                </a:moveTo>
                <a:lnTo>
                  <a:pt x="4952" y="0"/>
                </a:lnTo>
                <a:cubicBezTo>
                  <a:pt x="4953" y="0"/>
                  <a:pt x="4954" y="2"/>
                  <a:pt x="4954" y="3"/>
                </a:cubicBezTo>
                <a:cubicBezTo>
                  <a:pt x="4954" y="5"/>
                  <a:pt x="4953" y="6"/>
                  <a:pt x="4952" y="6"/>
                </a:cubicBezTo>
                <a:lnTo>
                  <a:pt x="4946" y="6"/>
                </a:lnTo>
                <a:cubicBezTo>
                  <a:pt x="4945" y="6"/>
                  <a:pt x="4944" y="5"/>
                  <a:pt x="4944" y="3"/>
                </a:cubicBezTo>
                <a:cubicBezTo>
                  <a:pt x="4944" y="2"/>
                  <a:pt x="4945" y="0"/>
                  <a:pt x="4946" y="0"/>
                </a:cubicBezTo>
                <a:close/>
                <a:moveTo>
                  <a:pt x="4962" y="0"/>
                </a:moveTo>
                <a:lnTo>
                  <a:pt x="4968" y="0"/>
                </a:lnTo>
                <a:cubicBezTo>
                  <a:pt x="4969" y="0"/>
                  <a:pt x="4970" y="2"/>
                  <a:pt x="4970" y="3"/>
                </a:cubicBezTo>
                <a:cubicBezTo>
                  <a:pt x="4970" y="5"/>
                  <a:pt x="4969" y="6"/>
                  <a:pt x="4968" y="6"/>
                </a:cubicBezTo>
                <a:lnTo>
                  <a:pt x="4962" y="6"/>
                </a:lnTo>
                <a:cubicBezTo>
                  <a:pt x="4961" y="6"/>
                  <a:pt x="4960" y="5"/>
                  <a:pt x="4960" y="3"/>
                </a:cubicBezTo>
                <a:cubicBezTo>
                  <a:pt x="4960" y="2"/>
                  <a:pt x="4961" y="0"/>
                  <a:pt x="4962" y="0"/>
                </a:cubicBezTo>
                <a:close/>
                <a:moveTo>
                  <a:pt x="4978" y="0"/>
                </a:moveTo>
                <a:lnTo>
                  <a:pt x="4984" y="0"/>
                </a:lnTo>
                <a:cubicBezTo>
                  <a:pt x="4985" y="0"/>
                  <a:pt x="4986" y="2"/>
                  <a:pt x="4986" y="3"/>
                </a:cubicBezTo>
                <a:cubicBezTo>
                  <a:pt x="4986" y="5"/>
                  <a:pt x="4985" y="6"/>
                  <a:pt x="4984" y="6"/>
                </a:cubicBezTo>
                <a:lnTo>
                  <a:pt x="4978" y="6"/>
                </a:lnTo>
                <a:cubicBezTo>
                  <a:pt x="4977" y="6"/>
                  <a:pt x="4976" y="5"/>
                  <a:pt x="4976" y="3"/>
                </a:cubicBezTo>
                <a:cubicBezTo>
                  <a:pt x="4976" y="2"/>
                  <a:pt x="4977" y="0"/>
                  <a:pt x="4978" y="0"/>
                </a:cubicBezTo>
                <a:close/>
                <a:moveTo>
                  <a:pt x="4994" y="0"/>
                </a:moveTo>
                <a:lnTo>
                  <a:pt x="5000" y="0"/>
                </a:lnTo>
                <a:cubicBezTo>
                  <a:pt x="5001" y="0"/>
                  <a:pt x="5002" y="2"/>
                  <a:pt x="5002" y="3"/>
                </a:cubicBezTo>
                <a:cubicBezTo>
                  <a:pt x="5002" y="5"/>
                  <a:pt x="5001" y="6"/>
                  <a:pt x="5000" y="6"/>
                </a:cubicBezTo>
                <a:lnTo>
                  <a:pt x="4994" y="6"/>
                </a:lnTo>
                <a:cubicBezTo>
                  <a:pt x="4993" y="6"/>
                  <a:pt x="4992" y="5"/>
                  <a:pt x="4992" y="3"/>
                </a:cubicBezTo>
                <a:cubicBezTo>
                  <a:pt x="4992" y="2"/>
                  <a:pt x="4993" y="0"/>
                  <a:pt x="4994" y="0"/>
                </a:cubicBezTo>
                <a:close/>
                <a:moveTo>
                  <a:pt x="5010" y="0"/>
                </a:moveTo>
                <a:lnTo>
                  <a:pt x="5016" y="0"/>
                </a:lnTo>
                <a:cubicBezTo>
                  <a:pt x="5017" y="0"/>
                  <a:pt x="5018" y="2"/>
                  <a:pt x="5018" y="3"/>
                </a:cubicBezTo>
                <a:cubicBezTo>
                  <a:pt x="5018" y="5"/>
                  <a:pt x="5017" y="6"/>
                  <a:pt x="5016" y="6"/>
                </a:cubicBezTo>
                <a:lnTo>
                  <a:pt x="5010" y="6"/>
                </a:lnTo>
                <a:cubicBezTo>
                  <a:pt x="5009" y="6"/>
                  <a:pt x="5008" y="5"/>
                  <a:pt x="5008" y="3"/>
                </a:cubicBezTo>
                <a:cubicBezTo>
                  <a:pt x="5008" y="2"/>
                  <a:pt x="5009" y="0"/>
                  <a:pt x="5010" y="0"/>
                </a:cubicBezTo>
                <a:close/>
                <a:moveTo>
                  <a:pt x="5026" y="0"/>
                </a:moveTo>
                <a:lnTo>
                  <a:pt x="5032" y="0"/>
                </a:lnTo>
                <a:cubicBezTo>
                  <a:pt x="5033" y="0"/>
                  <a:pt x="5034" y="2"/>
                  <a:pt x="5034" y="3"/>
                </a:cubicBezTo>
                <a:cubicBezTo>
                  <a:pt x="5034" y="5"/>
                  <a:pt x="5033" y="6"/>
                  <a:pt x="5032" y="6"/>
                </a:cubicBezTo>
                <a:lnTo>
                  <a:pt x="5026" y="6"/>
                </a:lnTo>
                <a:cubicBezTo>
                  <a:pt x="5025" y="6"/>
                  <a:pt x="5024" y="5"/>
                  <a:pt x="5024" y="3"/>
                </a:cubicBezTo>
                <a:cubicBezTo>
                  <a:pt x="5024" y="2"/>
                  <a:pt x="5025" y="0"/>
                  <a:pt x="5026" y="0"/>
                </a:cubicBezTo>
                <a:close/>
                <a:moveTo>
                  <a:pt x="5042" y="0"/>
                </a:moveTo>
                <a:lnTo>
                  <a:pt x="5048" y="0"/>
                </a:lnTo>
                <a:cubicBezTo>
                  <a:pt x="5049" y="0"/>
                  <a:pt x="5050" y="2"/>
                  <a:pt x="5050" y="3"/>
                </a:cubicBezTo>
                <a:cubicBezTo>
                  <a:pt x="5050" y="5"/>
                  <a:pt x="5049" y="6"/>
                  <a:pt x="5048" y="6"/>
                </a:cubicBezTo>
                <a:lnTo>
                  <a:pt x="5042" y="6"/>
                </a:lnTo>
                <a:cubicBezTo>
                  <a:pt x="5041" y="6"/>
                  <a:pt x="5040" y="5"/>
                  <a:pt x="5040" y="3"/>
                </a:cubicBezTo>
                <a:cubicBezTo>
                  <a:pt x="5040" y="2"/>
                  <a:pt x="5041" y="0"/>
                  <a:pt x="5042" y="0"/>
                </a:cubicBezTo>
                <a:close/>
                <a:moveTo>
                  <a:pt x="5058" y="0"/>
                </a:moveTo>
                <a:lnTo>
                  <a:pt x="5064" y="0"/>
                </a:lnTo>
                <a:cubicBezTo>
                  <a:pt x="5065" y="0"/>
                  <a:pt x="5066" y="2"/>
                  <a:pt x="5066" y="3"/>
                </a:cubicBezTo>
                <a:cubicBezTo>
                  <a:pt x="5066" y="5"/>
                  <a:pt x="5065" y="6"/>
                  <a:pt x="5064" y="6"/>
                </a:cubicBezTo>
                <a:lnTo>
                  <a:pt x="5058" y="6"/>
                </a:lnTo>
                <a:cubicBezTo>
                  <a:pt x="5057" y="6"/>
                  <a:pt x="5056" y="5"/>
                  <a:pt x="5056" y="3"/>
                </a:cubicBezTo>
                <a:cubicBezTo>
                  <a:pt x="5056" y="2"/>
                  <a:pt x="5057" y="0"/>
                  <a:pt x="5058" y="0"/>
                </a:cubicBezTo>
                <a:close/>
                <a:moveTo>
                  <a:pt x="5074" y="0"/>
                </a:moveTo>
                <a:lnTo>
                  <a:pt x="5080" y="0"/>
                </a:lnTo>
                <a:cubicBezTo>
                  <a:pt x="5081" y="0"/>
                  <a:pt x="5082" y="2"/>
                  <a:pt x="5082" y="3"/>
                </a:cubicBezTo>
                <a:cubicBezTo>
                  <a:pt x="5082" y="5"/>
                  <a:pt x="5081" y="6"/>
                  <a:pt x="5080" y="6"/>
                </a:cubicBezTo>
                <a:lnTo>
                  <a:pt x="5074" y="6"/>
                </a:lnTo>
                <a:cubicBezTo>
                  <a:pt x="5073" y="6"/>
                  <a:pt x="5072" y="5"/>
                  <a:pt x="5072" y="3"/>
                </a:cubicBezTo>
                <a:cubicBezTo>
                  <a:pt x="5072" y="2"/>
                  <a:pt x="5073" y="0"/>
                  <a:pt x="5074" y="0"/>
                </a:cubicBezTo>
                <a:close/>
                <a:moveTo>
                  <a:pt x="5090" y="0"/>
                </a:moveTo>
                <a:lnTo>
                  <a:pt x="5096" y="0"/>
                </a:lnTo>
                <a:cubicBezTo>
                  <a:pt x="5097" y="0"/>
                  <a:pt x="5098" y="2"/>
                  <a:pt x="5098" y="3"/>
                </a:cubicBezTo>
                <a:cubicBezTo>
                  <a:pt x="5098" y="5"/>
                  <a:pt x="5097" y="6"/>
                  <a:pt x="5096" y="6"/>
                </a:cubicBezTo>
                <a:lnTo>
                  <a:pt x="5090" y="6"/>
                </a:lnTo>
                <a:cubicBezTo>
                  <a:pt x="5089" y="6"/>
                  <a:pt x="5088" y="5"/>
                  <a:pt x="5088" y="3"/>
                </a:cubicBezTo>
                <a:cubicBezTo>
                  <a:pt x="5088" y="2"/>
                  <a:pt x="5089" y="0"/>
                  <a:pt x="5090" y="0"/>
                </a:cubicBezTo>
                <a:close/>
                <a:moveTo>
                  <a:pt x="5106" y="0"/>
                </a:moveTo>
                <a:lnTo>
                  <a:pt x="5112" y="0"/>
                </a:lnTo>
                <a:cubicBezTo>
                  <a:pt x="5113" y="0"/>
                  <a:pt x="5114" y="2"/>
                  <a:pt x="5114" y="3"/>
                </a:cubicBezTo>
                <a:cubicBezTo>
                  <a:pt x="5114" y="5"/>
                  <a:pt x="5113" y="6"/>
                  <a:pt x="5112" y="6"/>
                </a:cubicBezTo>
                <a:lnTo>
                  <a:pt x="5106" y="6"/>
                </a:lnTo>
                <a:cubicBezTo>
                  <a:pt x="5105" y="6"/>
                  <a:pt x="5104" y="5"/>
                  <a:pt x="5104" y="3"/>
                </a:cubicBezTo>
                <a:cubicBezTo>
                  <a:pt x="5104" y="2"/>
                  <a:pt x="5105" y="0"/>
                  <a:pt x="5106" y="0"/>
                </a:cubicBezTo>
                <a:close/>
                <a:moveTo>
                  <a:pt x="5122" y="0"/>
                </a:moveTo>
                <a:lnTo>
                  <a:pt x="5128" y="0"/>
                </a:lnTo>
                <a:cubicBezTo>
                  <a:pt x="5129" y="0"/>
                  <a:pt x="5130" y="2"/>
                  <a:pt x="5130" y="3"/>
                </a:cubicBezTo>
                <a:cubicBezTo>
                  <a:pt x="5130" y="5"/>
                  <a:pt x="5129" y="6"/>
                  <a:pt x="5128" y="6"/>
                </a:cubicBezTo>
                <a:lnTo>
                  <a:pt x="5122" y="6"/>
                </a:lnTo>
                <a:cubicBezTo>
                  <a:pt x="5121" y="6"/>
                  <a:pt x="5120" y="5"/>
                  <a:pt x="5120" y="3"/>
                </a:cubicBezTo>
                <a:cubicBezTo>
                  <a:pt x="5120" y="2"/>
                  <a:pt x="5121" y="0"/>
                  <a:pt x="5122" y="0"/>
                </a:cubicBezTo>
                <a:close/>
                <a:moveTo>
                  <a:pt x="5138" y="0"/>
                </a:moveTo>
                <a:lnTo>
                  <a:pt x="5144" y="0"/>
                </a:lnTo>
                <a:cubicBezTo>
                  <a:pt x="5145" y="0"/>
                  <a:pt x="5146" y="2"/>
                  <a:pt x="5146" y="3"/>
                </a:cubicBezTo>
                <a:cubicBezTo>
                  <a:pt x="5146" y="5"/>
                  <a:pt x="5145" y="6"/>
                  <a:pt x="5144" y="6"/>
                </a:cubicBezTo>
                <a:lnTo>
                  <a:pt x="5138" y="6"/>
                </a:lnTo>
                <a:cubicBezTo>
                  <a:pt x="5137" y="6"/>
                  <a:pt x="5136" y="5"/>
                  <a:pt x="5136" y="3"/>
                </a:cubicBezTo>
                <a:cubicBezTo>
                  <a:pt x="5136" y="2"/>
                  <a:pt x="5137" y="0"/>
                  <a:pt x="5138" y="0"/>
                </a:cubicBezTo>
                <a:close/>
                <a:moveTo>
                  <a:pt x="5154" y="0"/>
                </a:moveTo>
                <a:lnTo>
                  <a:pt x="5160" y="0"/>
                </a:lnTo>
                <a:cubicBezTo>
                  <a:pt x="5161" y="0"/>
                  <a:pt x="5162" y="2"/>
                  <a:pt x="5162" y="3"/>
                </a:cubicBezTo>
                <a:cubicBezTo>
                  <a:pt x="5162" y="5"/>
                  <a:pt x="5161" y="6"/>
                  <a:pt x="5160" y="6"/>
                </a:cubicBezTo>
                <a:lnTo>
                  <a:pt x="5154" y="6"/>
                </a:lnTo>
                <a:cubicBezTo>
                  <a:pt x="5153" y="6"/>
                  <a:pt x="5152" y="5"/>
                  <a:pt x="5152" y="3"/>
                </a:cubicBezTo>
                <a:cubicBezTo>
                  <a:pt x="5152" y="2"/>
                  <a:pt x="5153" y="0"/>
                  <a:pt x="5154" y="0"/>
                </a:cubicBezTo>
                <a:close/>
                <a:moveTo>
                  <a:pt x="5170" y="0"/>
                </a:moveTo>
                <a:lnTo>
                  <a:pt x="5176" y="0"/>
                </a:lnTo>
                <a:cubicBezTo>
                  <a:pt x="5177" y="0"/>
                  <a:pt x="5178" y="2"/>
                  <a:pt x="5178" y="3"/>
                </a:cubicBezTo>
                <a:cubicBezTo>
                  <a:pt x="5178" y="5"/>
                  <a:pt x="5177" y="6"/>
                  <a:pt x="5176" y="6"/>
                </a:cubicBezTo>
                <a:lnTo>
                  <a:pt x="5170" y="6"/>
                </a:lnTo>
                <a:cubicBezTo>
                  <a:pt x="5169" y="6"/>
                  <a:pt x="5168" y="5"/>
                  <a:pt x="5168" y="3"/>
                </a:cubicBezTo>
                <a:cubicBezTo>
                  <a:pt x="5168" y="2"/>
                  <a:pt x="5169" y="0"/>
                  <a:pt x="5170" y="0"/>
                </a:cubicBezTo>
                <a:close/>
                <a:moveTo>
                  <a:pt x="5186" y="0"/>
                </a:moveTo>
                <a:lnTo>
                  <a:pt x="5192" y="0"/>
                </a:lnTo>
                <a:cubicBezTo>
                  <a:pt x="5193" y="0"/>
                  <a:pt x="5194" y="2"/>
                  <a:pt x="5194" y="3"/>
                </a:cubicBezTo>
                <a:cubicBezTo>
                  <a:pt x="5194" y="5"/>
                  <a:pt x="5193" y="6"/>
                  <a:pt x="5192" y="6"/>
                </a:cubicBezTo>
                <a:lnTo>
                  <a:pt x="5186" y="6"/>
                </a:lnTo>
                <a:cubicBezTo>
                  <a:pt x="5185" y="6"/>
                  <a:pt x="5184" y="5"/>
                  <a:pt x="5184" y="3"/>
                </a:cubicBezTo>
                <a:cubicBezTo>
                  <a:pt x="5184" y="2"/>
                  <a:pt x="5185" y="0"/>
                  <a:pt x="5186" y="0"/>
                </a:cubicBezTo>
                <a:close/>
                <a:moveTo>
                  <a:pt x="5202" y="0"/>
                </a:moveTo>
                <a:lnTo>
                  <a:pt x="5208" y="0"/>
                </a:lnTo>
                <a:cubicBezTo>
                  <a:pt x="5209" y="0"/>
                  <a:pt x="5210" y="2"/>
                  <a:pt x="5210" y="3"/>
                </a:cubicBezTo>
                <a:cubicBezTo>
                  <a:pt x="5210" y="5"/>
                  <a:pt x="5209" y="6"/>
                  <a:pt x="5208" y="6"/>
                </a:cubicBezTo>
                <a:lnTo>
                  <a:pt x="5202" y="6"/>
                </a:lnTo>
                <a:cubicBezTo>
                  <a:pt x="5201" y="6"/>
                  <a:pt x="5200" y="5"/>
                  <a:pt x="5200" y="3"/>
                </a:cubicBezTo>
                <a:cubicBezTo>
                  <a:pt x="5200" y="2"/>
                  <a:pt x="5201" y="0"/>
                  <a:pt x="5202" y="0"/>
                </a:cubicBezTo>
                <a:close/>
                <a:moveTo>
                  <a:pt x="5218" y="0"/>
                </a:moveTo>
                <a:lnTo>
                  <a:pt x="5224" y="0"/>
                </a:lnTo>
                <a:cubicBezTo>
                  <a:pt x="5225" y="0"/>
                  <a:pt x="5226" y="2"/>
                  <a:pt x="5226" y="3"/>
                </a:cubicBezTo>
                <a:cubicBezTo>
                  <a:pt x="5226" y="5"/>
                  <a:pt x="5225" y="6"/>
                  <a:pt x="5224" y="6"/>
                </a:cubicBezTo>
                <a:lnTo>
                  <a:pt x="5218" y="6"/>
                </a:lnTo>
                <a:cubicBezTo>
                  <a:pt x="5217" y="6"/>
                  <a:pt x="5216" y="5"/>
                  <a:pt x="5216" y="3"/>
                </a:cubicBezTo>
                <a:cubicBezTo>
                  <a:pt x="5216" y="2"/>
                  <a:pt x="5217" y="0"/>
                  <a:pt x="5218" y="0"/>
                </a:cubicBezTo>
                <a:close/>
                <a:moveTo>
                  <a:pt x="5234" y="0"/>
                </a:moveTo>
                <a:lnTo>
                  <a:pt x="5240" y="0"/>
                </a:lnTo>
                <a:cubicBezTo>
                  <a:pt x="5241" y="0"/>
                  <a:pt x="5242" y="2"/>
                  <a:pt x="5242" y="3"/>
                </a:cubicBezTo>
                <a:cubicBezTo>
                  <a:pt x="5242" y="5"/>
                  <a:pt x="5241" y="6"/>
                  <a:pt x="5240" y="6"/>
                </a:cubicBezTo>
                <a:lnTo>
                  <a:pt x="5234" y="6"/>
                </a:lnTo>
                <a:cubicBezTo>
                  <a:pt x="5233" y="6"/>
                  <a:pt x="5232" y="5"/>
                  <a:pt x="5232" y="3"/>
                </a:cubicBezTo>
                <a:cubicBezTo>
                  <a:pt x="5232" y="2"/>
                  <a:pt x="5233" y="0"/>
                  <a:pt x="5234" y="0"/>
                </a:cubicBezTo>
                <a:close/>
                <a:moveTo>
                  <a:pt x="5250" y="0"/>
                </a:moveTo>
                <a:lnTo>
                  <a:pt x="5256" y="0"/>
                </a:lnTo>
                <a:cubicBezTo>
                  <a:pt x="5257" y="0"/>
                  <a:pt x="5258" y="2"/>
                  <a:pt x="5258" y="3"/>
                </a:cubicBezTo>
                <a:cubicBezTo>
                  <a:pt x="5258" y="5"/>
                  <a:pt x="5257" y="6"/>
                  <a:pt x="5256" y="6"/>
                </a:cubicBezTo>
                <a:lnTo>
                  <a:pt x="5250" y="6"/>
                </a:lnTo>
                <a:cubicBezTo>
                  <a:pt x="5249" y="6"/>
                  <a:pt x="5248" y="5"/>
                  <a:pt x="5248" y="3"/>
                </a:cubicBezTo>
                <a:cubicBezTo>
                  <a:pt x="5248" y="2"/>
                  <a:pt x="5249" y="0"/>
                  <a:pt x="5250" y="0"/>
                </a:cubicBezTo>
                <a:close/>
                <a:moveTo>
                  <a:pt x="5266" y="0"/>
                </a:moveTo>
                <a:lnTo>
                  <a:pt x="5272" y="0"/>
                </a:lnTo>
                <a:cubicBezTo>
                  <a:pt x="5273" y="0"/>
                  <a:pt x="5274" y="2"/>
                  <a:pt x="5274" y="3"/>
                </a:cubicBezTo>
                <a:cubicBezTo>
                  <a:pt x="5274" y="5"/>
                  <a:pt x="5273" y="6"/>
                  <a:pt x="5272" y="6"/>
                </a:cubicBezTo>
                <a:lnTo>
                  <a:pt x="5266" y="6"/>
                </a:lnTo>
                <a:cubicBezTo>
                  <a:pt x="5265" y="6"/>
                  <a:pt x="5264" y="5"/>
                  <a:pt x="5264" y="3"/>
                </a:cubicBezTo>
                <a:cubicBezTo>
                  <a:pt x="5264" y="2"/>
                  <a:pt x="5265" y="0"/>
                  <a:pt x="5266" y="0"/>
                </a:cubicBezTo>
                <a:close/>
                <a:moveTo>
                  <a:pt x="5282" y="0"/>
                </a:moveTo>
                <a:lnTo>
                  <a:pt x="5288" y="0"/>
                </a:lnTo>
                <a:cubicBezTo>
                  <a:pt x="5289" y="0"/>
                  <a:pt x="5290" y="2"/>
                  <a:pt x="5290" y="3"/>
                </a:cubicBezTo>
                <a:cubicBezTo>
                  <a:pt x="5290" y="5"/>
                  <a:pt x="5289" y="6"/>
                  <a:pt x="5288" y="6"/>
                </a:cubicBezTo>
                <a:lnTo>
                  <a:pt x="5282" y="6"/>
                </a:lnTo>
                <a:cubicBezTo>
                  <a:pt x="5281" y="6"/>
                  <a:pt x="5280" y="5"/>
                  <a:pt x="5280" y="3"/>
                </a:cubicBezTo>
                <a:cubicBezTo>
                  <a:pt x="5280" y="2"/>
                  <a:pt x="5281" y="0"/>
                  <a:pt x="5282" y="0"/>
                </a:cubicBezTo>
                <a:close/>
                <a:moveTo>
                  <a:pt x="5298" y="0"/>
                </a:moveTo>
                <a:lnTo>
                  <a:pt x="5304" y="0"/>
                </a:lnTo>
                <a:cubicBezTo>
                  <a:pt x="5305" y="0"/>
                  <a:pt x="5306" y="2"/>
                  <a:pt x="5306" y="3"/>
                </a:cubicBezTo>
                <a:cubicBezTo>
                  <a:pt x="5306" y="5"/>
                  <a:pt x="5305" y="6"/>
                  <a:pt x="5304" y="6"/>
                </a:cubicBezTo>
                <a:lnTo>
                  <a:pt x="5298" y="6"/>
                </a:lnTo>
                <a:cubicBezTo>
                  <a:pt x="5297" y="6"/>
                  <a:pt x="5296" y="5"/>
                  <a:pt x="5296" y="3"/>
                </a:cubicBezTo>
                <a:cubicBezTo>
                  <a:pt x="5296" y="2"/>
                  <a:pt x="5297" y="0"/>
                  <a:pt x="5298" y="0"/>
                </a:cubicBezTo>
                <a:close/>
                <a:moveTo>
                  <a:pt x="5314" y="0"/>
                </a:moveTo>
                <a:lnTo>
                  <a:pt x="5320" y="0"/>
                </a:lnTo>
                <a:cubicBezTo>
                  <a:pt x="5321" y="0"/>
                  <a:pt x="5322" y="2"/>
                  <a:pt x="5322" y="3"/>
                </a:cubicBezTo>
                <a:cubicBezTo>
                  <a:pt x="5322" y="5"/>
                  <a:pt x="5321" y="6"/>
                  <a:pt x="5320" y="6"/>
                </a:cubicBezTo>
                <a:lnTo>
                  <a:pt x="5314" y="6"/>
                </a:lnTo>
                <a:cubicBezTo>
                  <a:pt x="5313" y="6"/>
                  <a:pt x="5312" y="5"/>
                  <a:pt x="5312" y="3"/>
                </a:cubicBezTo>
                <a:cubicBezTo>
                  <a:pt x="5312" y="2"/>
                  <a:pt x="5313" y="0"/>
                  <a:pt x="5314" y="0"/>
                </a:cubicBezTo>
                <a:close/>
                <a:moveTo>
                  <a:pt x="5330" y="0"/>
                </a:moveTo>
                <a:lnTo>
                  <a:pt x="5336" y="0"/>
                </a:lnTo>
                <a:cubicBezTo>
                  <a:pt x="5337" y="0"/>
                  <a:pt x="5338" y="2"/>
                  <a:pt x="5338" y="3"/>
                </a:cubicBezTo>
                <a:cubicBezTo>
                  <a:pt x="5338" y="5"/>
                  <a:pt x="5337" y="6"/>
                  <a:pt x="5336" y="6"/>
                </a:cubicBezTo>
                <a:lnTo>
                  <a:pt x="5330" y="6"/>
                </a:lnTo>
                <a:cubicBezTo>
                  <a:pt x="5329" y="6"/>
                  <a:pt x="5328" y="5"/>
                  <a:pt x="5328" y="3"/>
                </a:cubicBezTo>
                <a:cubicBezTo>
                  <a:pt x="5328" y="2"/>
                  <a:pt x="5329" y="0"/>
                  <a:pt x="5330" y="0"/>
                </a:cubicBezTo>
                <a:close/>
                <a:moveTo>
                  <a:pt x="5346" y="0"/>
                </a:moveTo>
                <a:lnTo>
                  <a:pt x="5352" y="0"/>
                </a:lnTo>
                <a:cubicBezTo>
                  <a:pt x="5353" y="0"/>
                  <a:pt x="5354" y="2"/>
                  <a:pt x="5354" y="3"/>
                </a:cubicBezTo>
                <a:cubicBezTo>
                  <a:pt x="5354" y="5"/>
                  <a:pt x="5353" y="6"/>
                  <a:pt x="5352" y="6"/>
                </a:cubicBezTo>
                <a:lnTo>
                  <a:pt x="5346" y="6"/>
                </a:lnTo>
                <a:cubicBezTo>
                  <a:pt x="5345" y="6"/>
                  <a:pt x="5344" y="5"/>
                  <a:pt x="5344" y="3"/>
                </a:cubicBezTo>
                <a:cubicBezTo>
                  <a:pt x="5344" y="2"/>
                  <a:pt x="5345" y="0"/>
                  <a:pt x="5346" y="0"/>
                </a:cubicBezTo>
                <a:close/>
                <a:moveTo>
                  <a:pt x="5362" y="0"/>
                </a:moveTo>
                <a:lnTo>
                  <a:pt x="5368" y="0"/>
                </a:lnTo>
                <a:cubicBezTo>
                  <a:pt x="5369" y="0"/>
                  <a:pt x="5370" y="2"/>
                  <a:pt x="5370" y="3"/>
                </a:cubicBezTo>
                <a:cubicBezTo>
                  <a:pt x="5370" y="5"/>
                  <a:pt x="5369" y="6"/>
                  <a:pt x="5368" y="6"/>
                </a:cubicBezTo>
                <a:lnTo>
                  <a:pt x="5362" y="6"/>
                </a:lnTo>
                <a:cubicBezTo>
                  <a:pt x="5361" y="6"/>
                  <a:pt x="5360" y="5"/>
                  <a:pt x="5360" y="3"/>
                </a:cubicBezTo>
                <a:cubicBezTo>
                  <a:pt x="5360" y="2"/>
                  <a:pt x="5361" y="0"/>
                  <a:pt x="5362" y="0"/>
                </a:cubicBezTo>
                <a:close/>
                <a:moveTo>
                  <a:pt x="5378" y="0"/>
                </a:moveTo>
                <a:lnTo>
                  <a:pt x="5384" y="0"/>
                </a:lnTo>
                <a:cubicBezTo>
                  <a:pt x="5385" y="0"/>
                  <a:pt x="5386" y="2"/>
                  <a:pt x="5386" y="3"/>
                </a:cubicBezTo>
                <a:cubicBezTo>
                  <a:pt x="5386" y="5"/>
                  <a:pt x="5385" y="6"/>
                  <a:pt x="5384" y="6"/>
                </a:cubicBezTo>
                <a:lnTo>
                  <a:pt x="5378" y="6"/>
                </a:lnTo>
                <a:cubicBezTo>
                  <a:pt x="5377" y="6"/>
                  <a:pt x="5376" y="5"/>
                  <a:pt x="5376" y="3"/>
                </a:cubicBezTo>
                <a:cubicBezTo>
                  <a:pt x="5376" y="2"/>
                  <a:pt x="5377" y="0"/>
                  <a:pt x="537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Rectangle 137">
            <a:extLst>
              <a:ext uri="{FF2B5EF4-FFF2-40B4-BE49-F238E27FC236}">
                <a16:creationId xmlns:a16="http://schemas.microsoft.com/office/drawing/2014/main" id="{C91D8743-FD09-447B-B52D-63C1B7CB7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1713" y="4090988"/>
            <a:ext cx="5254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Rectangle 138">
            <a:extLst>
              <a:ext uri="{FF2B5EF4-FFF2-40B4-BE49-F238E27FC236}">
                <a16:creationId xmlns:a16="http://schemas.microsoft.com/office/drawing/2014/main" id="{487046B3-4B21-46A3-8948-61FEE057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201" y="4284663"/>
            <a:ext cx="6143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" name="Rectangle 139">
            <a:extLst>
              <a:ext uri="{FF2B5EF4-FFF2-40B4-BE49-F238E27FC236}">
                <a16:creationId xmlns:a16="http://schemas.microsoft.com/office/drawing/2014/main" id="{D000171D-F41D-435B-AC2D-3C0727135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2988" y="3875088"/>
            <a:ext cx="7588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Rectangle 140">
            <a:extLst>
              <a:ext uri="{FF2B5EF4-FFF2-40B4-BE49-F238E27FC236}">
                <a16:creationId xmlns:a16="http://schemas.microsoft.com/office/drawing/2014/main" id="{307CE50A-98D9-47AD-8656-DBF5D50D3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6" y="38750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Rectangle 141">
            <a:extLst>
              <a:ext uri="{FF2B5EF4-FFF2-40B4-BE49-F238E27FC236}">
                <a16:creationId xmlns:a16="http://schemas.microsoft.com/office/drawing/2014/main" id="{AA9986F4-5AA7-43E9-A18A-BB2D3AA22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1" y="3868738"/>
            <a:ext cx="12414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6" name="Rectangle 142">
            <a:extLst>
              <a:ext uri="{FF2B5EF4-FFF2-40B4-BE49-F238E27FC236}">
                <a16:creationId xmlns:a16="http://schemas.microsoft.com/office/drawing/2014/main" id="{F4E3DCB0-EF48-4435-ACB5-14BF390A6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8388" y="3868738"/>
            <a:ext cx="1016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Rectangle 143">
            <a:extLst>
              <a:ext uri="{FF2B5EF4-FFF2-40B4-BE49-F238E27FC236}">
                <a16:creationId xmlns:a16="http://schemas.microsoft.com/office/drawing/2014/main" id="{29B970DF-984D-4989-9897-1EB994311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868738"/>
            <a:ext cx="10223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3417285"/>
      </p:ext>
    </p:extLst>
  </p:cSld>
  <p:clrMapOvr>
    <a:masterClrMapping/>
  </p:clrMapOvr>
  <p:transition spd="slow">
    <p:push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C42A67D-8E06-4828-A7C0-B85C52D3AF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Migrating Running Instance Data</a:t>
            </a:r>
          </a:p>
        </p:txBody>
      </p:sp>
      <p:sp>
        <p:nvSpPr>
          <p:cNvPr id="79" name="AutoShape 74">
            <a:extLst>
              <a:ext uri="{FF2B5EF4-FFF2-40B4-BE49-F238E27FC236}">
                <a16:creationId xmlns:a16="http://schemas.microsoft.com/office/drawing/2014/main" id="{467FB7DC-E32E-4DE4-9779-C9F881E7643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43088" y="2168525"/>
            <a:ext cx="5457825" cy="252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6">
            <a:extLst>
              <a:ext uri="{FF2B5EF4-FFF2-40B4-BE49-F238E27FC236}">
                <a16:creationId xmlns:a16="http://schemas.microsoft.com/office/drawing/2014/main" id="{BB7DCD91-70FB-4AC7-958D-B2323C8839F6}"/>
              </a:ext>
            </a:extLst>
          </p:cNvPr>
          <p:cNvSpPr>
            <a:spLocks/>
          </p:cNvSpPr>
          <p:nvPr/>
        </p:nvSpPr>
        <p:spPr bwMode="auto">
          <a:xfrm>
            <a:off x="1871663" y="2197100"/>
            <a:ext cx="5407025" cy="2474913"/>
          </a:xfrm>
          <a:custGeom>
            <a:avLst/>
            <a:gdLst>
              <a:gd name="T0" fmla="*/ 341 w 3406"/>
              <a:gd name="T1" fmla="*/ 1559 h 1559"/>
              <a:gd name="T2" fmla="*/ 3065 w 3406"/>
              <a:gd name="T3" fmla="*/ 1559 h 1559"/>
              <a:gd name="T4" fmla="*/ 3406 w 3406"/>
              <a:gd name="T5" fmla="*/ 1217 h 1559"/>
              <a:gd name="T6" fmla="*/ 3406 w 3406"/>
              <a:gd name="T7" fmla="*/ 343 h 1559"/>
              <a:gd name="T8" fmla="*/ 3065 w 3406"/>
              <a:gd name="T9" fmla="*/ 0 h 1559"/>
              <a:gd name="T10" fmla="*/ 341 w 3406"/>
              <a:gd name="T11" fmla="*/ 0 h 1559"/>
              <a:gd name="T12" fmla="*/ 0 w 3406"/>
              <a:gd name="T13" fmla="*/ 343 h 1559"/>
              <a:gd name="T14" fmla="*/ 0 w 3406"/>
              <a:gd name="T15" fmla="*/ 1217 h 1559"/>
              <a:gd name="T16" fmla="*/ 341 w 3406"/>
              <a:gd name="T17" fmla="*/ 1559 h 1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06" h="1559">
                <a:moveTo>
                  <a:pt x="341" y="1559"/>
                </a:moveTo>
                <a:lnTo>
                  <a:pt x="3065" y="1559"/>
                </a:lnTo>
                <a:lnTo>
                  <a:pt x="3406" y="1217"/>
                </a:lnTo>
                <a:lnTo>
                  <a:pt x="3406" y="343"/>
                </a:lnTo>
                <a:lnTo>
                  <a:pt x="3065" y="0"/>
                </a:lnTo>
                <a:lnTo>
                  <a:pt x="341" y="0"/>
                </a:lnTo>
                <a:lnTo>
                  <a:pt x="0" y="343"/>
                </a:lnTo>
                <a:lnTo>
                  <a:pt x="0" y="1217"/>
                </a:lnTo>
                <a:lnTo>
                  <a:pt x="341" y="1559"/>
                </a:lnTo>
                <a:close/>
              </a:path>
            </a:pathLst>
          </a:custGeom>
          <a:noFill/>
          <a:ln w="285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Rectangle 77">
            <a:extLst>
              <a:ext uri="{FF2B5EF4-FFF2-40B4-BE49-F238E27FC236}">
                <a16:creationId xmlns:a16="http://schemas.microsoft.com/office/drawing/2014/main" id="{989FD328-CFF8-47B4-9D10-FA08C0FF3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1913" y="914376"/>
            <a:ext cx="107315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8">
            <a:extLst>
              <a:ext uri="{FF2B5EF4-FFF2-40B4-BE49-F238E27FC236}">
                <a16:creationId xmlns:a16="http://schemas.microsoft.com/office/drawing/2014/main" id="{1B203AD0-C2FA-4CF2-9E17-42ADE70B2A6E}"/>
              </a:ext>
            </a:extLst>
          </p:cNvPr>
          <p:cNvSpPr>
            <a:spLocks noEditPoints="1"/>
          </p:cNvSpPr>
          <p:nvPr/>
        </p:nvSpPr>
        <p:spPr bwMode="auto">
          <a:xfrm>
            <a:off x="7678738" y="912788"/>
            <a:ext cx="1079500" cy="311150"/>
          </a:xfrm>
          <a:custGeom>
            <a:avLst/>
            <a:gdLst>
              <a:gd name="T0" fmla="*/ 3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3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3 w 1183"/>
              <a:gd name="T13" fmla="*/ 340 h 340"/>
              <a:gd name="T14" fmla="*/ 78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2 w 1183"/>
              <a:gd name="T31" fmla="*/ 335 h 340"/>
              <a:gd name="T32" fmla="*/ 472 w 1183"/>
              <a:gd name="T33" fmla="*/ 335 h 340"/>
              <a:gd name="T34" fmla="*/ 531 w 1183"/>
              <a:gd name="T35" fmla="*/ 337 h 340"/>
              <a:gd name="T36" fmla="*/ 595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1 w 1183"/>
              <a:gd name="T53" fmla="*/ 340 h 340"/>
              <a:gd name="T54" fmla="*/ 1125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8 w 1183"/>
              <a:gd name="T63" fmla="*/ 211 h 340"/>
              <a:gd name="T64" fmla="*/ 1178 w 1183"/>
              <a:gd name="T65" fmla="*/ 185 h 340"/>
              <a:gd name="T66" fmla="*/ 1178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5 w 1183"/>
              <a:gd name="T79" fmla="*/ 5 h 340"/>
              <a:gd name="T80" fmla="*/ 995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5 w 1183"/>
              <a:gd name="T87" fmla="*/ 0 h 340"/>
              <a:gd name="T88" fmla="*/ 711 w 1183"/>
              <a:gd name="T89" fmla="*/ 2 h 340"/>
              <a:gd name="T90" fmla="*/ 652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8 w 1183"/>
              <a:gd name="T107" fmla="*/ 5 h 340"/>
              <a:gd name="T108" fmla="*/ 258 w 1183"/>
              <a:gd name="T109" fmla="*/ 5 h 340"/>
              <a:gd name="T110" fmla="*/ 199 w 1183"/>
              <a:gd name="T111" fmla="*/ 2 h 340"/>
              <a:gd name="T112" fmla="*/ 135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8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8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1" y="335"/>
                  <a:pt x="1002" y="336"/>
                  <a:pt x="1002" y="337"/>
                </a:cubicBezTo>
                <a:cubicBezTo>
                  <a:pt x="1002" y="339"/>
                  <a:pt x="1001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1" y="339"/>
                  <a:pt x="961" y="337"/>
                </a:cubicBezTo>
                <a:cubicBezTo>
                  <a:pt x="961" y="336"/>
                  <a:pt x="962" y="335"/>
                  <a:pt x="963" y="335"/>
                </a:cubicBezTo>
                <a:close/>
                <a:moveTo>
                  <a:pt x="1025" y="335"/>
                </a:moveTo>
                <a:lnTo>
                  <a:pt x="1061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1" y="340"/>
                </a:cubicBezTo>
                <a:lnTo>
                  <a:pt x="1025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5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4" y="335"/>
                  <a:pt x="1125" y="336"/>
                  <a:pt x="1125" y="337"/>
                </a:cubicBezTo>
                <a:cubicBezTo>
                  <a:pt x="1125" y="339"/>
                  <a:pt x="1124" y="340"/>
                  <a:pt x="1122" y="340"/>
                </a:cubicBezTo>
                <a:lnTo>
                  <a:pt x="1086" y="340"/>
                </a:lnTo>
                <a:cubicBezTo>
                  <a:pt x="1085" y="340"/>
                  <a:pt x="1084" y="339"/>
                  <a:pt x="1084" y="337"/>
                </a:cubicBezTo>
                <a:cubicBezTo>
                  <a:pt x="1084" y="336"/>
                  <a:pt x="1085" y="335"/>
                  <a:pt x="1086" y="335"/>
                </a:cubicBezTo>
                <a:close/>
                <a:moveTo>
                  <a:pt x="1148" y="335"/>
                </a:moveTo>
                <a:lnTo>
                  <a:pt x="1180" y="335"/>
                </a:lnTo>
                <a:lnTo>
                  <a:pt x="1178" y="337"/>
                </a:lnTo>
                <a:lnTo>
                  <a:pt x="1178" y="334"/>
                </a:lnTo>
                <a:cubicBezTo>
                  <a:pt x="1178" y="332"/>
                  <a:pt x="1179" y="331"/>
                  <a:pt x="1180" y="331"/>
                </a:cubicBezTo>
                <a:cubicBezTo>
                  <a:pt x="1182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2" y="340"/>
                  <a:pt x="1180" y="340"/>
                </a:cubicBezTo>
                <a:lnTo>
                  <a:pt x="1148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8" y="335"/>
                </a:cubicBezTo>
                <a:close/>
                <a:moveTo>
                  <a:pt x="1178" y="308"/>
                </a:moveTo>
                <a:lnTo>
                  <a:pt x="1178" y="272"/>
                </a:lnTo>
                <a:cubicBezTo>
                  <a:pt x="1178" y="271"/>
                  <a:pt x="1179" y="270"/>
                  <a:pt x="1180" y="270"/>
                </a:cubicBezTo>
                <a:cubicBezTo>
                  <a:pt x="1182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2" y="311"/>
                  <a:pt x="1180" y="311"/>
                </a:cubicBezTo>
                <a:cubicBezTo>
                  <a:pt x="1179" y="311"/>
                  <a:pt x="1178" y="310"/>
                  <a:pt x="1178" y="308"/>
                </a:cubicBezTo>
                <a:close/>
                <a:moveTo>
                  <a:pt x="1178" y="247"/>
                </a:moveTo>
                <a:lnTo>
                  <a:pt x="1178" y="211"/>
                </a:lnTo>
                <a:cubicBezTo>
                  <a:pt x="1178" y="210"/>
                  <a:pt x="1179" y="208"/>
                  <a:pt x="1180" y="208"/>
                </a:cubicBezTo>
                <a:cubicBezTo>
                  <a:pt x="1182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2" y="249"/>
                  <a:pt x="1180" y="249"/>
                </a:cubicBezTo>
                <a:cubicBezTo>
                  <a:pt x="1179" y="249"/>
                  <a:pt x="1178" y="248"/>
                  <a:pt x="1178" y="247"/>
                </a:cubicBezTo>
                <a:close/>
                <a:moveTo>
                  <a:pt x="1178" y="185"/>
                </a:moveTo>
                <a:lnTo>
                  <a:pt x="1178" y="150"/>
                </a:lnTo>
                <a:cubicBezTo>
                  <a:pt x="1178" y="148"/>
                  <a:pt x="1179" y="147"/>
                  <a:pt x="1180" y="147"/>
                </a:cubicBezTo>
                <a:cubicBezTo>
                  <a:pt x="1182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2" y="188"/>
                  <a:pt x="1180" y="188"/>
                </a:cubicBezTo>
                <a:cubicBezTo>
                  <a:pt x="1179" y="188"/>
                  <a:pt x="1178" y="187"/>
                  <a:pt x="1178" y="185"/>
                </a:cubicBezTo>
                <a:close/>
                <a:moveTo>
                  <a:pt x="1178" y="124"/>
                </a:moveTo>
                <a:lnTo>
                  <a:pt x="1178" y="88"/>
                </a:lnTo>
                <a:cubicBezTo>
                  <a:pt x="1178" y="87"/>
                  <a:pt x="1179" y="86"/>
                  <a:pt x="1180" y="86"/>
                </a:cubicBezTo>
                <a:cubicBezTo>
                  <a:pt x="1182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2" y="127"/>
                  <a:pt x="1180" y="127"/>
                </a:cubicBezTo>
                <a:cubicBezTo>
                  <a:pt x="1179" y="127"/>
                  <a:pt x="1178" y="125"/>
                  <a:pt x="1178" y="124"/>
                </a:cubicBezTo>
                <a:close/>
                <a:moveTo>
                  <a:pt x="1178" y="63"/>
                </a:moveTo>
                <a:lnTo>
                  <a:pt x="1178" y="27"/>
                </a:lnTo>
                <a:cubicBezTo>
                  <a:pt x="1178" y="25"/>
                  <a:pt x="1179" y="24"/>
                  <a:pt x="1180" y="24"/>
                </a:cubicBezTo>
                <a:cubicBezTo>
                  <a:pt x="1182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2" y="65"/>
                  <a:pt x="1180" y="65"/>
                </a:cubicBezTo>
                <a:cubicBezTo>
                  <a:pt x="1179" y="65"/>
                  <a:pt x="1178" y="64"/>
                  <a:pt x="1178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1" y="4"/>
                  <a:pt x="1141" y="2"/>
                </a:cubicBezTo>
                <a:cubicBezTo>
                  <a:pt x="1141" y="1"/>
                  <a:pt x="1142" y="0"/>
                  <a:pt x="1143" y="0"/>
                </a:cubicBezTo>
                <a:lnTo>
                  <a:pt x="1179" y="0"/>
                </a:lnTo>
                <a:cubicBezTo>
                  <a:pt x="1181" y="0"/>
                  <a:pt x="1182" y="1"/>
                  <a:pt x="1182" y="2"/>
                </a:cubicBezTo>
                <a:cubicBezTo>
                  <a:pt x="1182" y="4"/>
                  <a:pt x="1181" y="5"/>
                  <a:pt x="1179" y="5"/>
                </a:cubicBezTo>
                <a:close/>
                <a:moveTo>
                  <a:pt x="1118" y="5"/>
                </a:moveTo>
                <a:lnTo>
                  <a:pt x="1082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2" y="0"/>
                </a:cubicBezTo>
                <a:lnTo>
                  <a:pt x="1118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8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8" y="4"/>
                  <a:pt x="1018" y="2"/>
                </a:cubicBezTo>
                <a:cubicBezTo>
                  <a:pt x="1018" y="1"/>
                  <a:pt x="1019" y="0"/>
                  <a:pt x="1020" y="0"/>
                </a:cubicBezTo>
                <a:lnTo>
                  <a:pt x="1056" y="0"/>
                </a:lnTo>
                <a:cubicBezTo>
                  <a:pt x="1058" y="0"/>
                  <a:pt x="1059" y="1"/>
                  <a:pt x="1059" y="2"/>
                </a:cubicBezTo>
                <a:cubicBezTo>
                  <a:pt x="1059" y="4"/>
                  <a:pt x="1058" y="5"/>
                  <a:pt x="1056" y="5"/>
                </a:cubicBezTo>
                <a:close/>
                <a:moveTo>
                  <a:pt x="995" y="5"/>
                </a:moveTo>
                <a:lnTo>
                  <a:pt x="959" y="5"/>
                </a:lnTo>
                <a:cubicBezTo>
                  <a:pt x="958" y="5"/>
                  <a:pt x="956" y="4"/>
                  <a:pt x="956" y="2"/>
                </a:cubicBezTo>
                <a:cubicBezTo>
                  <a:pt x="956" y="1"/>
                  <a:pt x="958" y="0"/>
                  <a:pt x="959" y="0"/>
                </a:cubicBezTo>
                <a:lnTo>
                  <a:pt x="995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5" y="5"/>
                </a:cubicBezTo>
                <a:close/>
                <a:moveTo>
                  <a:pt x="933" y="5"/>
                </a:moveTo>
                <a:lnTo>
                  <a:pt x="898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8" y="0"/>
                </a:cubicBezTo>
                <a:lnTo>
                  <a:pt x="933" y="0"/>
                </a:lnTo>
                <a:cubicBezTo>
                  <a:pt x="935" y="0"/>
                  <a:pt x="936" y="1"/>
                  <a:pt x="936" y="2"/>
                </a:cubicBezTo>
                <a:cubicBezTo>
                  <a:pt x="936" y="4"/>
                  <a:pt x="935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5" y="5"/>
                  <a:pt x="834" y="4"/>
                  <a:pt x="834" y="2"/>
                </a:cubicBezTo>
                <a:cubicBezTo>
                  <a:pt x="834" y="1"/>
                  <a:pt x="835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5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5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2" y="5"/>
                  <a:pt x="711" y="4"/>
                  <a:pt x="711" y="2"/>
                </a:cubicBezTo>
                <a:cubicBezTo>
                  <a:pt x="711" y="1"/>
                  <a:pt x="712" y="0"/>
                  <a:pt x="713" y="0"/>
                </a:cubicBezTo>
                <a:lnTo>
                  <a:pt x="749" y="0"/>
                </a:lnTo>
                <a:cubicBezTo>
                  <a:pt x="750" y="0"/>
                  <a:pt x="752" y="1"/>
                  <a:pt x="752" y="2"/>
                </a:cubicBezTo>
                <a:cubicBezTo>
                  <a:pt x="752" y="4"/>
                  <a:pt x="750" y="5"/>
                  <a:pt x="749" y="5"/>
                </a:cubicBezTo>
                <a:close/>
                <a:moveTo>
                  <a:pt x="688" y="5"/>
                </a:moveTo>
                <a:lnTo>
                  <a:pt x="652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2" y="0"/>
                </a:cubicBezTo>
                <a:lnTo>
                  <a:pt x="688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8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8" y="4"/>
                  <a:pt x="588" y="2"/>
                </a:cubicBezTo>
                <a:cubicBezTo>
                  <a:pt x="588" y="1"/>
                  <a:pt x="589" y="0"/>
                  <a:pt x="590" y="0"/>
                </a:cubicBezTo>
                <a:lnTo>
                  <a:pt x="626" y="0"/>
                </a:lnTo>
                <a:cubicBezTo>
                  <a:pt x="628" y="0"/>
                  <a:pt x="629" y="1"/>
                  <a:pt x="629" y="2"/>
                </a:cubicBezTo>
                <a:cubicBezTo>
                  <a:pt x="629" y="4"/>
                  <a:pt x="628" y="5"/>
                  <a:pt x="626" y="5"/>
                </a:cubicBezTo>
                <a:close/>
                <a:moveTo>
                  <a:pt x="565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5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5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5" y="0"/>
                  <a:pt x="506" y="1"/>
                  <a:pt x="506" y="2"/>
                </a:cubicBezTo>
                <a:cubicBezTo>
                  <a:pt x="506" y="4"/>
                  <a:pt x="505" y="5"/>
                  <a:pt x="503" y="5"/>
                </a:cubicBezTo>
                <a:close/>
                <a:moveTo>
                  <a:pt x="442" y="5"/>
                </a:moveTo>
                <a:lnTo>
                  <a:pt x="406" y="5"/>
                </a:lnTo>
                <a:cubicBezTo>
                  <a:pt x="405" y="5"/>
                  <a:pt x="403" y="4"/>
                  <a:pt x="403" y="2"/>
                </a:cubicBezTo>
                <a:cubicBezTo>
                  <a:pt x="403" y="1"/>
                  <a:pt x="405" y="0"/>
                  <a:pt x="406" y="0"/>
                </a:cubicBezTo>
                <a:lnTo>
                  <a:pt x="442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2" y="5"/>
                </a:cubicBezTo>
                <a:close/>
                <a:moveTo>
                  <a:pt x="380" y="5"/>
                </a:moveTo>
                <a:lnTo>
                  <a:pt x="345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5" y="0"/>
                </a:cubicBezTo>
                <a:lnTo>
                  <a:pt x="380" y="0"/>
                </a:lnTo>
                <a:cubicBezTo>
                  <a:pt x="382" y="0"/>
                  <a:pt x="383" y="1"/>
                  <a:pt x="383" y="2"/>
                </a:cubicBezTo>
                <a:cubicBezTo>
                  <a:pt x="383" y="4"/>
                  <a:pt x="382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2" y="5"/>
                  <a:pt x="281" y="4"/>
                  <a:pt x="281" y="2"/>
                </a:cubicBezTo>
                <a:cubicBezTo>
                  <a:pt x="281" y="1"/>
                  <a:pt x="282" y="0"/>
                  <a:pt x="283" y="0"/>
                </a:cubicBezTo>
                <a:lnTo>
                  <a:pt x="319" y="0"/>
                </a:lnTo>
                <a:cubicBezTo>
                  <a:pt x="320" y="0"/>
                  <a:pt x="322" y="1"/>
                  <a:pt x="322" y="2"/>
                </a:cubicBezTo>
                <a:cubicBezTo>
                  <a:pt x="322" y="4"/>
                  <a:pt x="320" y="5"/>
                  <a:pt x="319" y="5"/>
                </a:cubicBezTo>
                <a:close/>
                <a:moveTo>
                  <a:pt x="258" y="5"/>
                </a:moveTo>
                <a:lnTo>
                  <a:pt x="222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2" y="0"/>
                </a:cubicBezTo>
                <a:lnTo>
                  <a:pt x="258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8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9" y="5"/>
                  <a:pt x="158" y="4"/>
                  <a:pt x="158" y="2"/>
                </a:cubicBezTo>
                <a:cubicBezTo>
                  <a:pt x="158" y="1"/>
                  <a:pt x="159" y="0"/>
                  <a:pt x="160" y="0"/>
                </a:cubicBezTo>
                <a:lnTo>
                  <a:pt x="196" y="0"/>
                </a:lnTo>
                <a:cubicBezTo>
                  <a:pt x="198" y="0"/>
                  <a:pt x="199" y="1"/>
                  <a:pt x="199" y="2"/>
                </a:cubicBezTo>
                <a:cubicBezTo>
                  <a:pt x="199" y="4"/>
                  <a:pt x="198" y="5"/>
                  <a:pt x="196" y="5"/>
                </a:cubicBezTo>
                <a:close/>
                <a:moveTo>
                  <a:pt x="135" y="5"/>
                </a:moveTo>
                <a:lnTo>
                  <a:pt x="99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9" y="0"/>
                </a:cubicBezTo>
                <a:lnTo>
                  <a:pt x="135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5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5" y="4"/>
                  <a:pt x="35" y="2"/>
                </a:cubicBezTo>
                <a:cubicBezTo>
                  <a:pt x="35" y="1"/>
                  <a:pt x="36" y="0"/>
                  <a:pt x="37" y="0"/>
                </a:cubicBezTo>
                <a:lnTo>
                  <a:pt x="73" y="0"/>
                </a:lnTo>
                <a:cubicBezTo>
                  <a:pt x="75" y="0"/>
                  <a:pt x="76" y="1"/>
                  <a:pt x="76" y="2"/>
                </a:cubicBezTo>
                <a:cubicBezTo>
                  <a:pt x="76" y="4"/>
                  <a:pt x="75" y="5"/>
                  <a:pt x="73" y="5"/>
                </a:cubicBezTo>
                <a:close/>
                <a:moveTo>
                  <a:pt x="12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2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2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79">
            <a:extLst>
              <a:ext uri="{FF2B5EF4-FFF2-40B4-BE49-F238E27FC236}">
                <a16:creationId xmlns:a16="http://schemas.microsoft.com/office/drawing/2014/main" id="{B07174E1-0C15-44B1-B36E-A3754B882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992163"/>
            <a:ext cx="511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Rectangle 80">
            <a:extLst>
              <a:ext uri="{FF2B5EF4-FFF2-40B4-BE49-F238E27FC236}">
                <a16:creationId xmlns:a16="http://schemas.microsoft.com/office/drawing/2014/main" id="{07970791-0CAE-4339-BC0A-E70B41B0A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0225" y="992163"/>
            <a:ext cx="1317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Rectangle 81">
            <a:extLst>
              <a:ext uri="{FF2B5EF4-FFF2-40B4-BE49-F238E27FC236}">
                <a16:creationId xmlns:a16="http://schemas.microsoft.com/office/drawing/2014/main" id="{0EBDA860-DE32-4BE8-88C1-355214CE8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7375" y="992163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Freeform 82">
            <a:extLst>
              <a:ext uri="{FF2B5EF4-FFF2-40B4-BE49-F238E27FC236}">
                <a16:creationId xmlns:a16="http://schemas.microsoft.com/office/drawing/2014/main" id="{187C8F0E-CB60-4C35-BA22-0E2AAF8101D0}"/>
              </a:ext>
            </a:extLst>
          </p:cNvPr>
          <p:cNvSpPr>
            <a:spLocks noEditPoints="1"/>
          </p:cNvSpPr>
          <p:nvPr/>
        </p:nvSpPr>
        <p:spPr bwMode="auto">
          <a:xfrm>
            <a:off x="8567738" y="960413"/>
            <a:ext cx="160338" cy="215900"/>
          </a:xfrm>
          <a:custGeom>
            <a:avLst/>
            <a:gdLst>
              <a:gd name="T0" fmla="*/ 57 w 101"/>
              <a:gd name="T1" fmla="*/ 0 h 136"/>
              <a:gd name="T2" fmla="*/ 101 w 101"/>
              <a:gd name="T3" fmla="*/ 45 h 136"/>
              <a:gd name="T4" fmla="*/ 101 w 101"/>
              <a:gd name="T5" fmla="*/ 136 h 136"/>
              <a:gd name="T6" fmla="*/ 0 w 101"/>
              <a:gd name="T7" fmla="*/ 136 h 136"/>
              <a:gd name="T8" fmla="*/ 0 w 101"/>
              <a:gd name="T9" fmla="*/ 0 h 136"/>
              <a:gd name="T10" fmla="*/ 57 w 101"/>
              <a:gd name="T11" fmla="*/ 0 h 136"/>
              <a:gd name="T12" fmla="*/ 8 w 101"/>
              <a:gd name="T13" fmla="*/ 127 h 136"/>
              <a:gd name="T14" fmla="*/ 93 w 101"/>
              <a:gd name="T15" fmla="*/ 127 h 136"/>
              <a:gd name="T16" fmla="*/ 93 w 101"/>
              <a:gd name="T17" fmla="*/ 50 h 136"/>
              <a:gd name="T18" fmla="*/ 50 w 101"/>
              <a:gd name="T19" fmla="*/ 50 h 136"/>
              <a:gd name="T20" fmla="*/ 50 w 101"/>
              <a:gd name="T21" fmla="*/ 8 h 136"/>
              <a:gd name="T22" fmla="*/ 8 w 101"/>
              <a:gd name="T23" fmla="*/ 8 h 136"/>
              <a:gd name="T24" fmla="*/ 8 w 101"/>
              <a:gd name="T25" fmla="*/ 127 h 136"/>
              <a:gd name="T26" fmla="*/ 59 w 101"/>
              <a:gd name="T27" fmla="*/ 14 h 136"/>
              <a:gd name="T28" fmla="*/ 59 w 101"/>
              <a:gd name="T29" fmla="*/ 42 h 136"/>
              <a:gd name="T30" fmla="*/ 87 w 101"/>
              <a:gd name="T31" fmla="*/ 42 h 136"/>
              <a:gd name="T32" fmla="*/ 59 w 101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1" h="136">
                <a:moveTo>
                  <a:pt x="57" y="0"/>
                </a:moveTo>
                <a:lnTo>
                  <a:pt x="101" y="45"/>
                </a:lnTo>
                <a:lnTo>
                  <a:pt x="101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8" y="127"/>
                </a:moveTo>
                <a:lnTo>
                  <a:pt x="93" y="127"/>
                </a:lnTo>
                <a:lnTo>
                  <a:pt x="93" y="50"/>
                </a:lnTo>
                <a:lnTo>
                  <a:pt x="50" y="50"/>
                </a:lnTo>
                <a:lnTo>
                  <a:pt x="50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83">
            <a:extLst>
              <a:ext uri="{FF2B5EF4-FFF2-40B4-BE49-F238E27FC236}">
                <a16:creationId xmlns:a16="http://schemas.microsoft.com/office/drawing/2014/main" id="{BEC16FF5-C5F0-497F-ADEC-873282B85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6154" y="1283135"/>
            <a:ext cx="85090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4">
            <a:extLst>
              <a:ext uri="{FF2B5EF4-FFF2-40B4-BE49-F238E27FC236}">
                <a16:creationId xmlns:a16="http://schemas.microsoft.com/office/drawing/2014/main" id="{990DBB8B-FADC-4DD0-BFB6-AD381219B98C}"/>
              </a:ext>
            </a:extLst>
          </p:cNvPr>
          <p:cNvSpPr>
            <a:spLocks noEditPoints="1"/>
          </p:cNvSpPr>
          <p:nvPr/>
        </p:nvSpPr>
        <p:spPr bwMode="auto">
          <a:xfrm>
            <a:off x="7682979" y="1281547"/>
            <a:ext cx="855663" cy="311150"/>
          </a:xfrm>
          <a:custGeom>
            <a:avLst/>
            <a:gdLst>
              <a:gd name="T0" fmla="*/ 0 w 939"/>
              <a:gd name="T1" fmla="*/ 7 h 340"/>
              <a:gd name="T2" fmla="*/ 3 w 939"/>
              <a:gd name="T3" fmla="*/ 107 h 340"/>
              <a:gd name="T4" fmla="*/ 5 w 939"/>
              <a:gd name="T5" fmla="*/ 130 h 340"/>
              <a:gd name="T6" fmla="*/ 3 w 939"/>
              <a:gd name="T7" fmla="*/ 128 h 340"/>
              <a:gd name="T8" fmla="*/ 0 w 939"/>
              <a:gd name="T9" fmla="*/ 228 h 340"/>
              <a:gd name="T10" fmla="*/ 5 w 939"/>
              <a:gd name="T11" fmla="*/ 289 h 340"/>
              <a:gd name="T12" fmla="*/ 5 w 939"/>
              <a:gd name="T13" fmla="*/ 253 h 340"/>
              <a:gd name="T14" fmla="*/ 19 w 939"/>
              <a:gd name="T15" fmla="*/ 337 h 340"/>
              <a:gd name="T16" fmla="*/ 3 w 939"/>
              <a:gd name="T17" fmla="*/ 312 h 340"/>
              <a:gd name="T18" fmla="*/ 78 w 939"/>
              <a:gd name="T19" fmla="*/ 340 h 340"/>
              <a:gd name="T20" fmla="*/ 139 w 939"/>
              <a:gd name="T21" fmla="*/ 335 h 340"/>
              <a:gd name="T22" fmla="*/ 103 w 939"/>
              <a:gd name="T23" fmla="*/ 335 h 340"/>
              <a:gd name="T24" fmla="*/ 165 w 939"/>
              <a:gd name="T25" fmla="*/ 340 h 340"/>
              <a:gd name="T26" fmla="*/ 264 w 939"/>
              <a:gd name="T27" fmla="*/ 337 h 340"/>
              <a:gd name="T28" fmla="*/ 288 w 939"/>
              <a:gd name="T29" fmla="*/ 335 h 340"/>
              <a:gd name="T30" fmla="*/ 285 w 939"/>
              <a:gd name="T31" fmla="*/ 337 h 340"/>
              <a:gd name="T32" fmla="*/ 385 w 939"/>
              <a:gd name="T33" fmla="*/ 340 h 340"/>
              <a:gd name="T34" fmla="*/ 446 w 939"/>
              <a:gd name="T35" fmla="*/ 335 h 340"/>
              <a:gd name="T36" fmla="*/ 410 w 939"/>
              <a:gd name="T37" fmla="*/ 335 h 340"/>
              <a:gd name="T38" fmla="*/ 472 w 939"/>
              <a:gd name="T39" fmla="*/ 340 h 340"/>
              <a:gd name="T40" fmla="*/ 572 w 939"/>
              <a:gd name="T41" fmla="*/ 337 h 340"/>
              <a:gd name="T42" fmla="*/ 595 w 939"/>
              <a:gd name="T43" fmla="*/ 335 h 340"/>
              <a:gd name="T44" fmla="*/ 592 w 939"/>
              <a:gd name="T45" fmla="*/ 337 h 340"/>
              <a:gd name="T46" fmla="*/ 692 w 939"/>
              <a:gd name="T47" fmla="*/ 340 h 340"/>
              <a:gd name="T48" fmla="*/ 753 w 939"/>
              <a:gd name="T49" fmla="*/ 335 h 340"/>
              <a:gd name="T50" fmla="*/ 718 w 939"/>
              <a:gd name="T51" fmla="*/ 335 h 340"/>
              <a:gd name="T52" fmla="*/ 779 w 939"/>
              <a:gd name="T53" fmla="*/ 340 h 340"/>
              <a:gd name="T54" fmla="*/ 879 w 939"/>
              <a:gd name="T55" fmla="*/ 337 h 340"/>
              <a:gd name="T56" fmla="*/ 902 w 939"/>
              <a:gd name="T57" fmla="*/ 335 h 340"/>
              <a:gd name="T58" fmla="*/ 939 w 939"/>
              <a:gd name="T59" fmla="*/ 336 h 340"/>
              <a:gd name="T60" fmla="*/ 902 w 939"/>
              <a:gd name="T61" fmla="*/ 335 h 340"/>
              <a:gd name="T62" fmla="*/ 939 w 939"/>
              <a:gd name="T63" fmla="*/ 310 h 340"/>
              <a:gd name="T64" fmla="*/ 936 w 939"/>
              <a:gd name="T65" fmla="*/ 210 h 340"/>
              <a:gd name="T66" fmla="*/ 934 w 939"/>
              <a:gd name="T67" fmla="*/ 187 h 340"/>
              <a:gd name="T68" fmla="*/ 936 w 939"/>
              <a:gd name="T69" fmla="*/ 190 h 340"/>
              <a:gd name="T70" fmla="*/ 939 w 939"/>
              <a:gd name="T71" fmla="*/ 90 h 340"/>
              <a:gd name="T72" fmla="*/ 934 w 939"/>
              <a:gd name="T73" fmla="*/ 28 h 340"/>
              <a:gd name="T74" fmla="*/ 934 w 939"/>
              <a:gd name="T75" fmla="*/ 64 h 340"/>
              <a:gd name="T76" fmla="*/ 898 w 939"/>
              <a:gd name="T77" fmla="*/ 2 h 340"/>
              <a:gd name="T78" fmla="*/ 936 w 939"/>
              <a:gd name="T79" fmla="*/ 5 h 340"/>
              <a:gd name="T80" fmla="*/ 840 w 939"/>
              <a:gd name="T81" fmla="*/ 0 h 340"/>
              <a:gd name="T82" fmla="*/ 778 w 939"/>
              <a:gd name="T83" fmla="*/ 5 h 340"/>
              <a:gd name="T84" fmla="*/ 814 w 939"/>
              <a:gd name="T85" fmla="*/ 5 h 340"/>
              <a:gd name="T86" fmla="*/ 752 w 939"/>
              <a:gd name="T87" fmla="*/ 0 h 340"/>
              <a:gd name="T88" fmla="*/ 653 w 939"/>
              <a:gd name="T89" fmla="*/ 2 h 340"/>
              <a:gd name="T90" fmla="*/ 630 w 939"/>
              <a:gd name="T91" fmla="*/ 5 h 340"/>
              <a:gd name="T92" fmla="*/ 632 w 939"/>
              <a:gd name="T93" fmla="*/ 2 h 340"/>
              <a:gd name="T94" fmla="*/ 532 w 939"/>
              <a:gd name="T95" fmla="*/ 0 h 340"/>
              <a:gd name="T96" fmla="*/ 471 w 939"/>
              <a:gd name="T97" fmla="*/ 5 h 340"/>
              <a:gd name="T98" fmla="*/ 507 w 939"/>
              <a:gd name="T99" fmla="*/ 5 h 340"/>
              <a:gd name="T100" fmla="*/ 445 w 939"/>
              <a:gd name="T101" fmla="*/ 0 h 340"/>
              <a:gd name="T102" fmla="*/ 345 w 939"/>
              <a:gd name="T103" fmla="*/ 2 h 340"/>
              <a:gd name="T104" fmla="*/ 322 w 939"/>
              <a:gd name="T105" fmla="*/ 5 h 340"/>
              <a:gd name="T106" fmla="*/ 325 w 939"/>
              <a:gd name="T107" fmla="*/ 2 h 340"/>
              <a:gd name="T108" fmla="*/ 225 w 939"/>
              <a:gd name="T109" fmla="*/ 0 h 340"/>
              <a:gd name="T110" fmla="*/ 164 w 939"/>
              <a:gd name="T111" fmla="*/ 5 h 340"/>
              <a:gd name="T112" fmla="*/ 200 w 939"/>
              <a:gd name="T113" fmla="*/ 5 h 340"/>
              <a:gd name="T114" fmla="*/ 138 w 939"/>
              <a:gd name="T115" fmla="*/ 0 h 340"/>
              <a:gd name="T116" fmla="*/ 38 w 939"/>
              <a:gd name="T117" fmla="*/ 2 h 340"/>
              <a:gd name="T118" fmla="*/ 15 w 939"/>
              <a:gd name="T119" fmla="*/ 5 h 340"/>
              <a:gd name="T120" fmla="*/ 18 w 939"/>
              <a:gd name="T121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9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6" y="335"/>
                </a:lnTo>
                <a:lnTo>
                  <a:pt x="934" y="337"/>
                </a:lnTo>
                <a:lnTo>
                  <a:pt x="934" y="336"/>
                </a:lnTo>
                <a:cubicBezTo>
                  <a:pt x="934" y="334"/>
                  <a:pt x="935" y="333"/>
                  <a:pt x="936" y="333"/>
                </a:cubicBezTo>
                <a:cubicBezTo>
                  <a:pt x="938" y="333"/>
                  <a:pt x="939" y="334"/>
                  <a:pt x="939" y="336"/>
                </a:cubicBezTo>
                <a:lnTo>
                  <a:pt x="939" y="337"/>
                </a:lnTo>
                <a:cubicBezTo>
                  <a:pt x="939" y="339"/>
                  <a:pt x="938" y="340"/>
                  <a:pt x="936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34" y="310"/>
                </a:moveTo>
                <a:lnTo>
                  <a:pt x="934" y="274"/>
                </a:lnTo>
                <a:cubicBezTo>
                  <a:pt x="934" y="273"/>
                  <a:pt x="935" y="272"/>
                  <a:pt x="936" y="272"/>
                </a:cubicBezTo>
                <a:cubicBezTo>
                  <a:pt x="938" y="272"/>
                  <a:pt x="939" y="273"/>
                  <a:pt x="939" y="274"/>
                </a:cubicBezTo>
                <a:lnTo>
                  <a:pt x="939" y="310"/>
                </a:lnTo>
                <a:cubicBezTo>
                  <a:pt x="939" y="311"/>
                  <a:pt x="938" y="313"/>
                  <a:pt x="936" y="313"/>
                </a:cubicBezTo>
                <a:cubicBezTo>
                  <a:pt x="935" y="313"/>
                  <a:pt x="934" y="311"/>
                  <a:pt x="934" y="310"/>
                </a:cubicBezTo>
                <a:close/>
                <a:moveTo>
                  <a:pt x="934" y="249"/>
                </a:moveTo>
                <a:lnTo>
                  <a:pt x="934" y="213"/>
                </a:lnTo>
                <a:cubicBezTo>
                  <a:pt x="934" y="211"/>
                  <a:pt x="935" y="210"/>
                  <a:pt x="936" y="210"/>
                </a:cubicBezTo>
                <a:cubicBezTo>
                  <a:pt x="938" y="210"/>
                  <a:pt x="939" y="211"/>
                  <a:pt x="939" y="213"/>
                </a:cubicBezTo>
                <a:lnTo>
                  <a:pt x="939" y="249"/>
                </a:lnTo>
                <a:cubicBezTo>
                  <a:pt x="939" y="250"/>
                  <a:pt x="938" y="251"/>
                  <a:pt x="936" y="251"/>
                </a:cubicBezTo>
                <a:cubicBezTo>
                  <a:pt x="935" y="251"/>
                  <a:pt x="934" y="250"/>
                  <a:pt x="934" y="249"/>
                </a:cubicBezTo>
                <a:close/>
                <a:moveTo>
                  <a:pt x="934" y="187"/>
                </a:moveTo>
                <a:lnTo>
                  <a:pt x="934" y="151"/>
                </a:lnTo>
                <a:cubicBezTo>
                  <a:pt x="934" y="150"/>
                  <a:pt x="935" y="149"/>
                  <a:pt x="936" y="149"/>
                </a:cubicBezTo>
                <a:cubicBezTo>
                  <a:pt x="938" y="149"/>
                  <a:pt x="939" y="150"/>
                  <a:pt x="939" y="151"/>
                </a:cubicBezTo>
                <a:lnTo>
                  <a:pt x="939" y="187"/>
                </a:lnTo>
                <a:cubicBezTo>
                  <a:pt x="939" y="189"/>
                  <a:pt x="938" y="190"/>
                  <a:pt x="936" y="190"/>
                </a:cubicBezTo>
                <a:cubicBezTo>
                  <a:pt x="935" y="190"/>
                  <a:pt x="934" y="189"/>
                  <a:pt x="934" y="187"/>
                </a:cubicBezTo>
                <a:close/>
                <a:moveTo>
                  <a:pt x="934" y="126"/>
                </a:moveTo>
                <a:lnTo>
                  <a:pt x="934" y="90"/>
                </a:lnTo>
                <a:cubicBezTo>
                  <a:pt x="934" y="88"/>
                  <a:pt x="935" y="87"/>
                  <a:pt x="936" y="87"/>
                </a:cubicBezTo>
                <a:cubicBezTo>
                  <a:pt x="938" y="87"/>
                  <a:pt x="939" y="88"/>
                  <a:pt x="939" y="90"/>
                </a:cubicBezTo>
                <a:lnTo>
                  <a:pt x="939" y="126"/>
                </a:lnTo>
                <a:cubicBezTo>
                  <a:pt x="939" y="127"/>
                  <a:pt x="938" y="128"/>
                  <a:pt x="936" y="128"/>
                </a:cubicBezTo>
                <a:cubicBezTo>
                  <a:pt x="935" y="128"/>
                  <a:pt x="934" y="127"/>
                  <a:pt x="934" y="126"/>
                </a:cubicBezTo>
                <a:close/>
                <a:moveTo>
                  <a:pt x="934" y="64"/>
                </a:moveTo>
                <a:lnTo>
                  <a:pt x="934" y="28"/>
                </a:lnTo>
                <a:cubicBezTo>
                  <a:pt x="934" y="27"/>
                  <a:pt x="935" y="26"/>
                  <a:pt x="936" y="26"/>
                </a:cubicBezTo>
                <a:cubicBezTo>
                  <a:pt x="938" y="26"/>
                  <a:pt x="939" y="27"/>
                  <a:pt x="939" y="28"/>
                </a:cubicBezTo>
                <a:lnTo>
                  <a:pt x="939" y="64"/>
                </a:lnTo>
                <a:cubicBezTo>
                  <a:pt x="939" y="66"/>
                  <a:pt x="938" y="67"/>
                  <a:pt x="936" y="67"/>
                </a:cubicBezTo>
                <a:cubicBezTo>
                  <a:pt x="935" y="67"/>
                  <a:pt x="934" y="66"/>
                  <a:pt x="934" y="64"/>
                </a:cubicBezTo>
                <a:close/>
                <a:moveTo>
                  <a:pt x="934" y="3"/>
                </a:moveTo>
                <a:lnTo>
                  <a:pt x="934" y="2"/>
                </a:lnTo>
                <a:lnTo>
                  <a:pt x="936" y="5"/>
                </a:lnTo>
                <a:lnTo>
                  <a:pt x="901" y="5"/>
                </a:lnTo>
                <a:cubicBezTo>
                  <a:pt x="900" y="5"/>
                  <a:pt x="898" y="4"/>
                  <a:pt x="898" y="2"/>
                </a:cubicBezTo>
                <a:cubicBezTo>
                  <a:pt x="898" y="1"/>
                  <a:pt x="900" y="0"/>
                  <a:pt x="901" y="0"/>
                </a:cubicBezTo>
                <a:lnTo>
                  <a:pt x="936" y="0"/>
                </a:lnTo>
                <a:cubicBezTo>
                  <a:pt x="938" y="0"/>
                  <a:pt x="939" y="1"/>
                  <a:pt x="939" y="2"/>
                </a:cubicBezTo>
                <a:lnTo>
                  <a:pt x="939" y="3"/>
                </a:lnTo>
                <a:cubicBezTo>
                  <a:pt x="939" y="4"/>
                  <a:pt x="938" y="5"/>
                  <a:pt x="936" y="5"/>
                </a:cubicBezTo>
                <a:cubicBezTo>
                  <a:pt x="935" y="5"/>
                  <a:pt x="934" y="4"/>
                  <a:pt x="934" y="3"/>
                </a:cubicBezTo>
                <a:close/>
                <a:moveTo>
                  <a:pt x="875" y="5"/>
                </a:moveTo>
                <a:lnTo>
                  <a:pt x="840" y="5"/>
                </a:lnTo>
                <a:cubicBezTo>
                  <a:pt x="838" y="5"/>
                  <a:pt x="837" y="4"/>
                  <a:pt x="837" y="2"/>
                </a:cubicBezTo>
                <a:cubicBezTo>
                  <a:pt x="837" y="1"/>
                  <a:pt x="838" y="0"/>
                  <a:pt x="840" y="0"/>
                </a:cubicBezTo>
                <a:lnTo>
                  <a:pt x="875" y="0"/>
                </a:lnTo>
                <a:cubicBezTo>
                  <a:pt x="877" y="0"/>
                  <a:pt x="878" y="1"/>
                  <a:pt x="878" y="2"/>
                </a:cubicBezTo>
                <a:cubicBezTo>
                  <a:pt x="878" y="4"/>
                  <a:pt x="877" y="5"/>
                  <a:pt x="875" y="5"/>
                </a:cubicBezTo>
                <a:close/>
                <a:moveTo>
                  <a:pt x="814" y="5"/>
                </a:moveTo>
                <a:lnTo>
                  <a:pt x="778" y="5"/>
                </a:lnTo>
                <a:cubicBezTo>
                  <a:pt x="777" y="5"/>
                  <a:pt x="776" y="4"/>
                  <a:pt x="776" y="2"/>
                </a:cubicBezTo>
                <a:cubicBezTo>
                  <a:pt x="776" y="1"/>
                  <a:pt x="777" y="0"/>
                  <a:pt x="778" y="0"/>
                </a:cubicBezTo>
                <a:lnTo>
                  <a:pt x="814" y="0"/>
                </a:lnTo>
                <a:cubicBezTo>
                  <a:pt x="815" y="0"/>
                  <a:pt x="816" y="1"/>
                  <a:pt x="816" y="2"/>
                </a:cubicBezTo>
                <a:cubicBezTo>
                  <a:pt x="816" y="4"/>
                  <a:pt x="815" y="5"/>
                  <a:pt x="814" y="5"/>
                </a:cubicBezTo>
                <a:close/>
                <a:moveTo>
                  <a:pt x="752" y="5"/>
                </a:moveTo>
                <a:lnTo>
                  <a:pt x="717" y="5"/>
                </a:lnTo>
                <a:cubicBezTo>
                  <a:pt x="715" y="5"/>
                  <a:pt x="714" y="4"/>
                  <a:pt x="714" y="2"/>
                </a:cubicBezTo>
                <a:cubicBezTo>
                  <a:pt x="714" y="1"/>
                  <a:pt x="715" y="0"/>
                  <a:pt x="717" y="0"/>
                </a:cubicBezTo>
                <a:lnTo>
                  <a:pt x="752" y="0"/>
                </a:lnTo>
                <a:cubicBezTo>
                  <a:pt x="754" y="0"/>
                  <a:pt x="755" y="1"/>
                  <a:pt x="755" y="2"/>
                </a:cubicBezTo>
                <a:cubicBezTo>
                  <a:pt x="755" y="4"/>
                  <a:pt x="754" y="5"/>
                  <a:pt x="752" y="5"/>
                </a:cubicBezTo>
                <a:close/>
                <a:moveTo>
                  <a:pt x="691" y="5"/>
                </a:moveTo>
                <a:lnTo>
                  <a:pt x="655" y="5"/>
                </a:lnTo>
                <a:cubicBezTo>
                  <a:pt x="654" y="5"/>
                  <a:pt x="653" y="4"/>
                  <a:pt x="653" y="2"/>
                </a:cubicBezTo>
                <a:cubicBezTo>
                  <a:pt x="653" y="1"/>
                  <a:pt x="654" y="0"/>
                  <a:pt x="655" y="0"/>
                </a:cubicBezTo>
                <a:lnTo>
                  <a:pt x="691" y="0"/>
                </a:lnTo>
                <a:cubicBezTo>
                  <a:pt x="692" y="0"/>
                  <a:pt x="694" y="1"/>
                  <a:pt x="694" y="2"/>
                </a:cubicBezTo>
                <a:cubicBezTo>
                  <a:pt x="694" y="4"/>
                  <a:pt x="692" y="5"/>
                  <a:pt x="691" y="5"/>
                </a:cubicBezTo>
                <a:close/>
                <a:moveTo>
                  <a:pt x="630" y="5"/>
                </a:moveTo>
                <a:lnTo>
                  <a:pt x="594" y="5"/>
                </a:lnTo>
                <a:cubicBezTo>
                  <a:pt x="592" y="5"/>
                  <a:pt x="591" y="4"/>
                  <a:pt x="591" y="2"/>
                </a:cubicBezTo>
                <a:cubicBezTo>
                  <a:pt x="591" y="1"/>
                  <a:pt x="592" y="0"/>
                  <a:pt x="594" y="0"/>
                </a:cubicBezTo>
                <a:lnTo>
                  <a:pt x="630" y="0"/>
                </a:lnTo>
                <a:cubicBezTo>
                  <a:pt x="631" y="0"/>
                  <a:pt x="632" y="1"/>
                  <a:pt x="632" y="2"/>
                </a:cubicBezTo>
                <a:cubicBezTo>
                  <a:pt x="632" y="4"/>
                  <a:pt x="631" y="5"/>
                  <a:pt x="630" y="5"/>
                </a:cubicBezTo>
                <a:close/>
                <a:moveTo>
                  <a:pt x="568" y="5"/>
                </a:moveTo>
                <a:lnTo>
                  <a:pt x="532" y="5"/>
                </a:lnTo>
                <a:cubicBezTo>
                  <a:pt x="531" y="5"/>
                  <a:pt x="530" y="4"/>
                  <a:pt x="530" y="2"/>
                </a:cubicBezTo>
                <a:cubicBezTo>
                  <a:pt x="530" y="1"/>
                  <a:pt x="531" y="0"/>
                  <a:pt x="532" y="0"/>
                </a:cubicBezTo>
                <a:lnTo>
                  <a:pt x="568" y="0"/>
                </a:lnTo>
                <a:cubicBezTo>
                  <a:pt x="570" y="0"/>
                  <a:pt x="571" y="1"/>
                  <a:pt x="571" y="2"/>
                </a:cubicBezTo>
                <a:cubicBezTo>
                  <a:pt x="571" y="4"/>
                  <a:pt x="570" y="5"/>
                  <a:pt x="568" y="5"/>
                </a:cubicBezTo>
                <a:close/>
                <a:moveTo>
                  <a:pt x="507" y="5"/>
                </a:moveTo>
                <a:lnTo>
                  <a:pt x="471" y="5"/>
                </a:lnTo>
                <a:cubicBezTo>
                  <a:pt x="469" y="5"/>
                  <a:pt x="468" y="4"/>
                  <a:pt x="468" y="2"/>
                </a:cubicBezTo>
                <a:cubicBezTo>
                  <a:pt x="468" y="1"/>
                  <a:pt x="469" y="0"/>
                  <a:pt x="471" y="0"/>
                </a:cubicBezTo>
                <a:lnTo>
                  <a:pt x="507" y="0"/>
                </a:lnTo>
                <a:cubicBezTo>
                  <a:pt x="508" y="0"/>
                  <a:pt x="509" y="1"/>
                  <a:pt x="509" y="2"/>
                </a:cubicBezTo>
                <a:cubicBezTo>
                  <a:pt x="509" y="4"/>
                  <a:pt x="508" y="5"/>
                  <a:pt x="507" y="5"/>
                </a:cubicBezTo>
                <a:close/>
                <a:moveTo>
                  <a:pt x="445" y="5"/>
                </a:moveTo>
                <a:lnTo>
                  <a:pt x="409" y="5"/>
                </a:lnTo>
                <a:cubicBezTo>
                  <a:pt x="408" y="5"/>
                  <a:pt x="407" y="4"/>
                  <a:pt x="407" y="2"/>
                </a:cubicBezTo>
                <a:cubicBezTo>
                  <a:pt x="407" y="1"/>
                  <a:pt x="408" y="0"/>
                  <a:pt x="409" y="0"/>
                </a:cubicBezTo>
                <a:lnTo>
                  <a:pt x="445" y="0"/>
                </a:lnTo>
                <a:cubicBezTo>
                  <a:pt x="447" y="0"/>
                  <a:pt x="448" y="1"/>
                  <a:pt x="448" y="2"/>
                </a:cubicBezTo>
                <a:cubicBezTo>
                  <a:pt x="448" y="4"/>
                  <a:pt x="447" y="5"/>
                  <a:pt x="445" y="5"/>
                </a:cubicBezTo>
                <a:close/>
                <a:moveTo>
                  <a:pt x="384" y="5"/>
                </a:moveTo>
                <a:lnTo>
                  <a:pt x="348" y="5"/>
                </a:lnTo>
                <a:cubicBezTo>
                  <a:pt x="347" y="5"/>
                  <a:pt x="345" y="4"/>
                  <a:pt x="345" y="2"/>
                </a:cubicBezTo>
                <a:cubicBezTo>
                  <a:pt x="345" y="1"/>
                  <a:pt x="347" y="0"/>
                  <a:pt x="348" y="0"/>
                </a:cubicBezTo>
                <a:lnTo>
                  <a:pt x="384" y="0"/>
                </a:lnTo>
                <a:cubicBezTo>
                  <a:pt x="385" y="0"/>
                  <a:pt x="386" y="1"/>
                  <a:pt x="386" y="2"/>
                </a:cubicBezTo>
                <a:cubicBezTo>
                  <a:pt x="386" y="4"/>
                  <a:pt x="385" y="5"/>
                  <a:pt x="384" y="5"/>
                </a:cubicBezTo>
                <a:close/>
                <a:moveTo>
                  <a:pt x="322" y="5"/>
                </a:moveTo>
                <a:lnTo>
                  <a:pt x="287" y="5"/>
                </a:lnTo>
                <a:cubicBezTo>
                  <a:pt x="285" y="5"/>
                  <a:pt x="284" y="4"/>
                  <a:pt x="284" y="2"/>
                </a:cubicBezTo>
                <a:cubicBezTo>
                  <a:pt x="284" y="1"/>
                  <a:pt x="285" y="0"/>
                  <a:pt x="287" y="0"/>
                </a:cubicBezTo>
                <a:lnTo>
                  <a:pt x="322" y="0"/>
                </a:lnTo>
                <a:cubicBezTo>
                  <a:pt x="324" y="0"/>
                  <a:pt x="325" y="1"/>
                  <a:pt x="325" y="2"/>
                </a:cubicBezTo>
                <a:cubicBezTo>
                  <a:pt x="325" y="4"/>
                  <a:pt x="324" y="5"/>
                  <a:pt x="322" y="5"/>
                </a:cubicBezTo>
                <a:close/>
                <a:moveTo>
                  <a:pt x="261" y="5"/>
                </a:moveTo>
                <a:lnTo>
                  <a:pt x="225" y="5"/>
                </a:lnTo>
                <a:cubicBezTo>
                  <a:pt x="224" y="5"/>
                  <a:pt x="223" y="4"/>
                  <a:pt x="223" y="2"/>
                </a:cubicBezTo>
                <a:cubicBezTo>
                  <a:pt x="223" y="1"/>
                  <a:pt x="224" y="0"/>
                  <a:pt x="225" y="0"/>
                </a:cubicBezTo>
                <a:lnTo>
                  <a:pt x="261" y="0"/>
                </a:lnTo>
                <a:cubicBezTo>
                  <a:pt x="262" y="0"/>
                  <a:pt x="264" y="1"/>
                  <a:pt x="264" y="2"/>
                </a:cubicBezTo>
                <a:cubicBezTo>
                  <a:pt x="264" y="4"/>
                  <a:pt x="262" y="5"/>
                  <a:pt x="261" y="5"/>
                </a:cubicBezTo>
                <a:close/>
                <a:moveTo>
                  <a:pt x="200" y="5"/>
                </a:moveTo>
                <a:lnTo>
                  <a:pt x="164" y="5"/>
                </a:lnTo>
                <a:cubicBezTo>
                  <a:pt x="162" y="5"/>
                  <a:pt x="161" y="4"/>
                  <a:pt x="161" y="2"/>
                </a:cubicBezTo>
                <a:cubicBezTo>
                  <a:pt x="161" y="1"/>
                  <a:pt x="162" y="0"/>
                  <a:pt x="164" y="0"/>
                </a:cubicBezTo>
                <a:lnTo>
                  <a:pt x="200" y="0"/>
                </a:lnTo>
                <a:cubicBezTo>
                  <a:pt x="201" y="0"/>
                  <a:pt x="202" y="1"/>
                  <a:pt x="202" y="2"/>
                </a:cubicBezTo>
                <a:cubicBezTo>
                  <a:pt x="202" y="4"/>
                  <a:pt x="201" y="5"/>
                  <a:pt x="200" y="5"/>
                </a:cubicBezTo>
                <a:close/>
                <a:moveTo>
                  <a:pt x="138" y="5"/>
                </a:moveTo>
                <a:lnTo>
                  <a:pt x="102" y="5"/>
                </a:lnTo>
                <a:cubicBezTo>
                  <a:pt x="101" y="5"/>
                  <a:pt x="100" y="4"/>
                  <a:pt x="100" y="2"/>
                </a:cubicBezTo>
                <a:cubicBezTo>
                  <a:pt x="100" y="1"/>
                  <a:pt x="101" y="0"/>
                  <a:pt x="102" y="0"/>
                </a:cubicBezTo>
                <a:lnTo>
                  <a:pt x="138" y="0"/>
                </a:lnTo>
                <a:cubicBezTo>
                  <a:pt x="139" y="0"/>
                  <a:pt x="141" y="1"/>
                  <a:pt x="141" y="2"/>
                </a:cubicBezTo>
                <a:cubicBezTo>
                  <a:pt x="141" y="4"/>
                  <a:pt x="139" y="5"/>
                  <a:pt x="138" y="5"/>
                </a:cubicBezTo>
                <a:close/>
                <a:moveTo>
                  <a:pt x="77" y="5"/>
                </a:moveTo>
                <a:lnTo>
                  <a:pt x="41" y="5"/>
                </a:lnTo>
                <a:cubicBezTo>
                  <a:pt x="39" y="5"/>
                  <a:pt x="38" y="4"/>
                  <a:pt x="38" y="2"/>
                </a:cubicBezTo>
                <a:cubicBezTo>
                  <a:pt x="38" y="1"/>
                  <a:pt x="39" y="0"/>
                  <a:pt x="41" y="0"/>
                </a:cubicBezTo>
                <a:lnTo>
                  <a:pt x="77" y="0"/>
                </a:lnTo>
                <a:cubicBezTo>
                  <a:pt x="78" y="0"/>
                  <a:pt x="79" y="1"/>
                  <a:pt x="79" y="2"/>
                </a:cubicBezTo>
                <a:cubicBezTo>
                  <a:pt x="79" y="4"/>
                  <a:pt x="78" y="5"/>
                  <a:pt x="77" y="5"/>
                </a:cubicBezTo>
                <a:close/>
                <a:moveTo>
                  <a:pt x="15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5" y="0"/>
                </a:lnTo>
                <a:cubicBezTo>
                  <a:pt x="17" y="0"/>
                  <a:pt x="18" y="1"/>
                  <a:pt x="18" y="2"/>
                </a:cubicBezTo>
                <a:cubicBezTo>
                  <a:pt x="18" y="4"/>
                  <a:pt x="17" y="5"/>
                  <a:pt x="15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Rectangle 85">
            <a:extLst>
              <a:ext uri="{FF2B5EF4-FFF2-40B4-BE49-F238E27FC236}">
                <a16:creationId xmlns:a16="http://schemas.microsoft.com/office/drawing/2014/main" id="{CE593E24-FE40-4028-87E0-9B358BCEE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0291" y="1360922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" name="Rectangle 86">
            <a:extLst>
              <a:ext uri="{FF2B5EF4-FFF2-40B4-BE49-F238E27FC236}">
                <a16:creationId xmlns:a16="http://schemas.microsoft.com/office/drawing/2014/main" id="{70BA0774-5C7A-44CF-8F87-8DF3D9C81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5716" y="1360922"/>
            <a:ext cx="130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Rectangle 87">
            <a:extLst>
              <a:ext uri="{FF2B5EF4-FFF2-40B4-BE49-F238E27FC236}">
                <a16:creationId xmlns:a16="http://schemas.microsoft.com/office/drawing/2014/main" id="{AFAD8714-9E23-48C6-A4E8-DAAE7C8A0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2866" y="1360922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" name="Freeform 88">
            <a:extLst>
              <a:ext uri="{FF2B5EF4-FFF2-40B4-BE49-F238E27FC236}">
                <a16:creationId xmlns:a16="http://schemas.microsoft.com/office/drawing/2014/main" id="{BF798F88-0667-4D40-95ED-36161F32443C}"/>
              </a:ext>
            </a:extLst>
          </p:cNvPr>
          <p:cNvSpPr>
            <a:spLocks noEditPoints="1"/>
          </p:cNvSpPr>
          <p:nvPr/>
        </p:nvSpPr>
        <p:spPr bwMode="auto">
          <a:xfrm>
            <a:off x="8348141" y="1329172"/>
            <a:ext cx="165100" cy="215900"/>
          </a:xfrm>
          <a:custGeom>
            <a:avLst/>
            <a:gdLst>
              <a:gd name="T0" fmla="*/ 58 w 104"/>
              <a:gd name="T1" fmla="*/ 0 h 136"/>
              <a:gd name="T2" fmla="*/ 104 w 104"/>
              <a:gd name="T3" fmla="*/ 45 h 136"/>
              <a:gd name="T4" fmla="*/ 104 w 104"/>
              <a:gd name="T5" fmla="*/ 136 h 136"/>
              <a:gd name="T6" fmla="*/ 0 w 104"/>
              <a:gd name="T7" fmla="*/ 136 h 136"/>
              <a:gd name="T8" fmla="*/ 0 w 104"/>
              <a:gd name="T9" fmla="*/ 0 h 136"/>
              <a:gd name="T10" fmla="*/ 58 w 104"/>
              <a:gd name="T11" fmla="*/ 0 h 136"/>
              <a:gd name="T12" fmla="*/ 8 w 104"/>
              <a:gd name="T13" fmla="*/ 127 h 136"/>
              <a:gd name="T14" fmla="*/ 96 w 104"/>
              <a:gd name="T15" fmla="*/ 127 h 136"/>
              <a:gd name="T16" fmla="*/ 96 w 104"/>
              <a:gd name="T17" fmla="*/ 50 h 136"/>
              <a:gd name="T18" fmla="*/ 52 w 104"/>
              <a:gd name="T19" fmla="*/ 50 h 136"/>
              <a:gd name="T20" fmla="*/ 52 w 104"/>
              <a:gd name="T21" fmla="*/ 8 h 136"/>
              <a:gd name="T22" fmla="*/ 8 w 104"/>
              <a:gd name="T23" fmla="*/ 8 h 136"/>
              <a:gd name="T24" fmla="*/ 8 w 104"/>
              <a:gd name="T25" fmla="*/ 127 h 136"/>
              <a:gd name="T26" fmla="*/ 61 w 104"/>
              <a:gd name="T27" fmla="*/ 14 h 136"/>
              <a:gd name="T28" fmla="*/ 61 w 104"/>
              <a:gd name="T29" fmla="*/ 42 h 136"/>
              <a:gd name="T30" fmla="*/ 89 w 104"/>
              <a:gd name="T31" fmla="*/ 42 h 136"/>
              <a:gd name="T32" fmla="*/ 61 w 104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4" h="136">
                <a:moveTo>
                  <a:pt x="58" y="0"/>
                </a:moveTo>
                <a:lnTo>
                  <a:pt x="104" y="45"/>
                </a:lnTo>
                <a:lnTo>
                  <a:pt x="104" y="136"/>
                </a:lnTo>
                <a:lnTo>
                  <a:pt x="0" y="136"/>
                </a:lnTo>
                <a:lnTo>
                  <a:pt x="0" y="0"/>
                </a:lnTo>
                <a:lnTo>
                  <a:pt x="58" y="0"/>
                </a:lnTo>
                <a:close/>
                <a:moveTo>
                  <a:pt x="8" y="127"/>
                </a:moveTo>
                <a:lnTo>
                  <a:pt x="96" y="127"/>
                </a:lnTo>
                <a:lnTo>
                  <a:pt x="96" y="50"/>
                </a:lnTo>
                <a:lnTo>
                  <a:pt x="52" y="50"/>
                </a:lnTo>
                <a:lnTo>
                  <a:pt x="52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61" y="14"/>
                </a:moveTo>
                <a:lnTo>
                  <a:pt x="61" y="42"/>
                </a:lnTo>
                <a:lnTo>
                  <a:pt x="89" y="42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Rectangle 89">
            <a:extLst>
              <a:ext uri="{FF2B5EF4-FFF2-40B4-BE49-F238E27FC236}">
                <a16:creationId xmlns:a16="http://schemas.microsoft.com/office/drawing/2014/main" id="{D5235DA6-F6A5-4EAE-849E-5666DCC7A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3500" y="1653482"/>
            <a:ext cx="1074738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0">
            <a:extLst>
              <a:ext uri="{FF2B5EF4-FFF2-40B4-BE49-F238E27FC236}">
                <a16:creationId xmlns:a16="http://schemas.microsoft.com/office/drawing/2014/main" id="{380A38F4-0EC8-4993-A7AF-6931640B3DB0}"/>
              </a:ext>
            </a:extLst>
          </p:cNvPr>
          <p:cNvSpPr>
            <a:spLocks noEditPoints="1"/>
          </p:cNvSpPr>
          <p:nvPr/>
        </p:nvSpPr>
        <p:spPr bwMode="auto">
          <a:xfrm>
            <a:off x="7681912" y="1651894"/>
            <a:ext cx="1077913" cy="31115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1 w 1182"/>
              <a:gd name="T21" fmla="*/ 337 h 340"/>
              <a:gd name="T22" fmla="*/ 225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1 w 1182"/>
              <a:gd name="T39" fmla="*/ 340 h 340"/>
              <a:gd name="T40" fmla="*/ 755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5 w 1182"/>
              <a:gd name="T101" fmla="*/ 0 h 340"/>
              <a:gd name="T102" fmla="*/ 341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8" y="335"/>
                  <a:pt x="80" y="336"/>
                  <a:pt x="80" y="337"/>
                </a:cubicBezTo>
                <a:cubicBezTo>
                  <a:pt x="80" y="339"/>
                  <a:pt x="78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8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8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2" y="336"/>
                  <a:pt x="202" y="337"/>
                </a:cubicBezTo>
                <a:cubicBezTo>
                  <a:pt x="202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1" y="339"/>
                  <a:pt x="161" y="337"/>
                </a:cubicBezTo>
                <a:cubicBezTo>
                  <a:pt x="161" y="336"/>
                  <a:pt x="163" y="335"/>
                  <a:pt x="164" y="335"/>
                </a:cubicBezTo>
                <a:close/>
                <a:moveTo>
                  <a:pt x="225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5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5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1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1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5" y="336"/>
                  <a:pt x="755" y="337"/>
                </a:cubicBezTo>
                <a:cubicBezTo>
                  <a:pt x="755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4" y="339"/>
                  <a:pt x="714" y="337"/>
                </a:cubicBezTo>
                <a:cubicBezTo>
                  <a:pt x="714" y="336"/>
                  <a:pt x="716" y="335"/>
                  <a:pt x="717" y="335"/>
                </a:cubicBezTo>
                <a:close/>
                <a:moveTo>
                  <a:pt x="778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8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8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8" y="340"/>
                  <a:pt x="837" y="339"/>
                  <a:pt x="837" y="337"/>
                </a:cubicBezTo>
                <a:cubicBezTo>
                  <a:pt x="837" y="336"/>
                  <a:pt x="838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1" y="335"/>
                  <a:pt x="1063" y="336"/>
                  <a:pt x="1063" y="337"/>
                </a:cubicBezTo>
                <a:cubicBezTo>
                  <a:pt x="1063" y="339"/>
                  <a:pt x="1061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1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1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5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5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1" y="4"/>
                  <a:pt x="771" y="2"/>
                </a:cubicBezTo>
                <a:cubicBezTo>
                  <a:pt x="771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2" y="1"/>
                  <a:pt x="812" y="2"/>
                </a:cubicBezTo>
                <a:cubicBezTo>
                  <a:pt x="812" y="4"/>
                  <a:pt x="811" y="5"/>
                  <a:pt x="810" y="5"/>
                </a:cubicBezTo>
                <a:close/>
                <a:moveTo>
                  <a:pt x="748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8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8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8" y="0"/>
                  <a:pt x="690" y="1"/>
                  <a:pt x="690" y="2"/>
                </a:cubicBezTo>
                <a:cubicBezTo>
                  <a:pt x="690" y="4"/>
                  <a:pt x="688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5" y="5"/>
                  <a:pt x="464" y="4"/>
                  <a:pt x="464" y="2"/>
                </a:cubicBezTo>
                <a:cubicBezTo>
                  <a:pt x="464" y="1"/>
                  <a:pt x="465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5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5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1" y="4"/>
                  <a:pt x="341" y="2"/>
                </a:cubicBezTo>
                <a:cubicBezTo>
                  <a:pt x="341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59" y="1"/>
                  <a:pt x="259" y="2"/>
                </a:cubicBezTo>
                <a:cubicBezTo>
                  <a:pt x="259" y="4"/>
                  <a:pt x="258" y="5"/>
                  <a:pt x="257" y="5"/>
                </a:cubicBezTo>
                <a:close/>
                <a:moveTo>
                  <a:pt x="195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5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5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5" y="0"/>
                  <a:pt x="137" y="1"/>
                  <a:pt x="137" y="2"/>
                </a:cubicBezTo>
                <a:cubicBezTo>
                  <a:pt x="137" y="4"/>
                  <a:pt x="135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Rectangle 91">
            <a:extLst>
              <a:ext uri="{FF2B5EF4-FFF2-40B4-BE49-F238E27FC236}">
                <a16:creationId xmlns:a16="http://schemas.microsoft.com/office/drawing/2014/main" id="{8E78CE45-CDAA-4D9B-AE33-BAC753547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9225" y="1731269"/>
            <a:ext cx="65563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Rectangle 92">
            <a:extLst>
              <a:ext uri="{FF2B5EF4-FFF2-40B4-BE49-F238E27FC236}">
                <a16:creationId xmlns:a16="http://schemas.microsoft.com/office/drawing/2014/main" id="{91190407-51A6-4AAF-8151-2A87AC769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1512" y="1731269"/>
            <a:ext cx="2905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Freeform 93">
            <a:extLst>
              <a:ext uri="{FF2B5EF4-FFF2-40B4-BE49-F238E27FC236}">
                <a16:creationId xmlns:a16="http://schemas.microsoft.com/office/drawing/2014/main" id="{D049EAFC-6669-41B5-A595-14C09D2A944F}"/>
              </a:ext>
            </a:extLst>
          </p:cNvPr>
          <p:cNvSpPr>
            <a:spLocks noEditPoints="1"/>
          </p:cNvSpPr>
          <p:nvPr/>
        </p:nvSpPr>
        <p:spPr bwMode="auto">
          <a:xfrm>
            <a:off x="8569325" y="1699519"/>
            <a:ext cx="161925" cy="215900"/>
          </a:xfrm>
          <a:custGeom>
            <a:avLst/>
            <a:gdLst>
              <a:gd name="T0" fmla="*/ 57 w 102"/>
              <a:gd name="T1" fmla="*/ 0 h 136"/>
              <a:gd name="T2" fmla="*/ 102 w 102"/>
              <a:gd name="T3" fmla="*/ 45 h 136"/>
              <a:gd name="T4" fmla="*/ 102 w 102"/>
              <a:gd name="T5" fmla="*/ 136 h 136"/>
              <a:gd name="T6" fmla="*/ 0 w 102"/>
              <a:gd name="T7" fmla="*/ 136 h 136"/>
              <a:gd name="T8" fmla="*/ 0 w 102"/>
              <a:gd name="T9" fmla="*/ 0 h 136"/>
              <a:gd name="T10" fmla="*/ 57 w 102"/>
              <a:gd name="T11" fmla="*/ 0 h 136"/>
              <a:gd name="T12" fmla="*/ 9 w 102"/>
              <a:gd name="T13" fmla="*/ 127 h 136"/>
              <a:gd name="T14" fmla="*/ 93 w 102"/>
              <a:gd name="T15" fmla="*/ 127 h 136"/>
              <a:gd name="T16" fmla="*/ 93 w 102"/>
              <a:gd name="T17" fmla="*/ 50 h 136"/>
              <a:gd name="T18" fmla="*/ 51 w 102"/>
              <a:gd name="T19" fmla="*/ 50 h 136"/>
              <a:gd name="T20" fmla="*/ 51 w 102"/>
              <a:gd name="T21" fmla="*/ 8 h 136"/>
              <a:gd name="T22" fmla="*/ 9 w 102"/>
              <a:gd name="T23" fmla="*/ 8 h 136"/>
              <a:gd name="T24" fmla="*/ 9 w 102"/>
              <a:gd name="T25" fmla="*/ 127 h 136"/>
              <a:gd name="T26" fmla="*/ 59 w 102"/>
              <a:gd name="T27" fmla="*/ 14 h 136"/>
              <a:gd name="T28" fmla="*/ 59 w 102"/>
              <a:gd name="T29" fmla="*/ 42 h 136"/>
              <a:gd name="T30" fmla="*/ 87 w 102"/>
              <a:gd name="T31" fmla="*/ 42 h 136"/>
              <a:gd name="T32" fmla="*/ 59 w 102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" h="136">
                <a:moveTo>
                  <a:pt x="57" y="0"/>
                </a:moveTo>
                <a:lnTo>
                  <a:pt x="102" y="45"/>
                </a:lnTo>
                <a:lnTo>
                  <a:pt x="102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9" y="127"/>
                </a:moveTo>
                <a:lnTo>
                  <a:pt x="93" y="127"/>
                </a:lnTo>
                <a:lnTo>
                  <a:pt x="93" y="50"/>
                </a:lnTo>
                <a:lnTo>
                  <a:pt x="51" y="50"/>
                </a:lnTo>
                <a:lnTo>
                  <a:pt x="51" y="8"/>
                </a:lnTo>
                <a:lnTo>
                  <a:pt x="9" y="8"/>
                </a:lnTo>
                <a:lnTo>
                  <a:pt x="9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94">
            <a:extLst>
              <a:ext uri="{FF2B5EF4-FFF2-40B4-BE49-F238E27FC236}">
                <a16:creationId xmlns:a16="http://schemas.microsoft.com/office/drawing/2014/main" id="{D7A795E3-D4EE-4332-8F41-A82B05A2D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763" y="2811463"/>
            <a:ext cx="1600200" cy="12319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95">
            <a:extLst>
              <a:ext uri="{FF2B5EF4-FFF2-40B4-BE49-F238E27FC236}">
                <a16:creationId xmlns:a16="http://schemas.microsoft.com/office/drawing/2014/main" id="{A81FF862-B340-45CC-B389-1CBF0B2B9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763" y="2811463"/>
            <a:ext cx="1600200" cy="12319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Rectangle 96">
            <a:extLst>
              <a:ext uri="{FF2B5EF4-FFF2-40B4-BE49-F238E27FC236}">
                <a16:creationId xmlns:a16="http://schemas.microsoft.com/office/drawing/2014/main" id="{DC75FFF9-BD75-42F7-B99A-8F9473F3A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28844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1" name="Rectangle 97">
            <a:extLst>
              <a:ext uri="{FF2B5EF4-FFF2-40B4-BE49-F238E27FC236}">
                <a16:creationId xmlns:a16="http://schemas.microsoft.com/office/drawing/2014/main" id="{4F8008E3-C8AF-4C27-89E8-45BE274B5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601" y="2806700"/>
            <a:ext cx="2085975" cy="1230313"/>
          </a:xfrm>
          <a:prstGeom prst="rect">
            <a:avLst/>
          </a:prstGeom>
          <a:solidFill>
            <a:srgbClr val="D8D8D8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Rectangle 98">
            <a:extLst>
              <a:ext uri="{FF2B5EF4-FFF2-40B4-BE49-F238E27FC236}">
                <a16:creationId xmlns:a16="http://schemas.microsoft.com/office/drawing/2014/main" id="{ED6E0024-9D0E-4B11-83BA-6D63D8B2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4601" y="2806700"/>
            <a:ext cx="2085975" cy="1230313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99">
            <a:extLst>
              <a:ext uri="{FF2B5EF4-FFF2-40B4-BE49-F238E27FC236}">
                <a16:creationId xmlns:a16="http://schemas.microsoft.com/office/drawing/2014/main" id="{565141C6-850B-43FA-AF6F-2FD80614F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6" y="2879725"/>
            <a:ext cx="977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4" name="Rectangle 100">
            <a:extLst>
              <a:ext uri="{FF2B5EF4-FFF2-40B4-BE49-F238E27FC236}">
                <a16:creationId xmlns:a16="http://schemas.microsoft.com/office/drawing/2014/main" id="{D372332D-1F29-4767-8D05-F8B06B2D6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101">
            <a:extLst>
              <a:ext uri="{FF2B5EF4-FFF2-40B4-BE49-F238E27FC236}">
                <a16:creationId xmlns:a16="http://schemas.microsoft.com/office/drawing/2014/main" id="{1C667386-7001-44E1-B88D-CFE373ECF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102">
            <a:extLst>
              <a:ext uri="{FF2B5EF4-FFF2-40B4-BE49-F238E27FC236}">
                <a16:creationId xmlns:a16="http://schemas.microsoft.com/office/drawing/2014/main" id="{BA7A1A1D-7A98-466B-9DCC-72E50BD05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726" y="2597150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7" name="Rectangle 103">
            <a:extLst>
              <a:ext uri="{FF2B5EF4-FFF2-40B4-BE49-F238E27FC236}">
                <a16:creationId xmlns:a16="http://schemas.microsoft.com/office/drawing/2014/main" id="{2B2466A0-8510-423E-8430-E51955075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solidFill>
            <a:srgbClr val="D8D8D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Rectangle 104">
            <a:extLst>
              <a:ext uri="{FF2B5EF4-FFF2-40B4-BE49-F238E27FC236}">
                <a16:creationId xmlns:a16="http://schemas.microsoft.com/office/drawing/2014/main" id="{B8E9060D-19CC-4589-9E72-931831E0F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5">
            <a:extLst>
              <a:ext uri="{FF2B5EF4-FFF2-40B4-BE49-F238E27FC236}">
                <a16:creationId xmlns:a16="http://schemas.microsoft.com/office/drawing/2014/main" id="{8C941085-967B-45BD-8363-8A032DED5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9363" y="3497263"/>
            <a:ext cx="5397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" name="Freeform 106">
            <a:extLst>
              <a:ext uri="{FF2B5EF4-FFF2-40B4-BE49-F238E27FC236}">
                <a16:creationId xmlns:a16="http://schemas.microsoft.com/office/drawing/2014/main" id="{C03A539C-1EBF-47D5-992A-3B50CA977BC0}"/>
              </a:ext>
            </a:extLst>
          </p:cNvPr>
          <p:cNvSpPr>
            <a:spLocks/>
          </p:cNvSpPr>
          <p:nvPr/>
        </p:nvSpPr>
        <p:spPr bwMode="auto">
          <a:xfrm>
            <a:off x="2103438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7">
            <a:extLst>
              <a:ext uri="{FF2B5EF4-FFF2-40B4-BE49-F238E27FC236}">
                <a16:creationId xmlns:a16="http://schemas.microsoft.com/office/drawing/2014/main" id="{B0605EFA-08D3-4033-A804-20E840E9CEFF}"/>
              </a:ext>
            </a:extLst>
          </p:cNvPr>
          <p:cNvSpPr>
            <a:spLocks/>
          </p:cNvSpPr>
          <p:nvPr/>
        </p:nvSpPr>
        <p:spPr bwMode="auto">
          <a:xfrm>
            <a:off x="2103438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Rectangle 108">
            <a:extLst>
              <a:ext uri="{FF2B5EF4-FFF2-40B4-BE49-F238E27FC236}">
                <a16:creationId xmlns:a16="http://schemas.microsoft.com/office/drawing/2014/main" id="{9C2914C8-F4AB-407A-AFC0-4C2A423F0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9488" y="3260725"/>
            <a:ext cx="5095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4" name="Freeform 110">
            <a:extLst>
              <a:ext uri="{FF2B5EF4-FFF2-40B4-BE49-F238E27FC236}">
                <a16:creationId xmlns:a16="http://schemas.microsoft.com/office/drawing/2014/main" id="{ACD54FA2-2B28-4DCC-8964-63B519D69AC9}"/>
              </a:ext>
            </a:extLst>
          </p:cNvPr>
          <p:cNvSpPr>
            <a:spLocks/>
          </p:cNvSpPr>
          <p:nvPr/>
        </p:nvSpPr>
        <p:spPr bwMode="auto">
          <a:xfrm>
            <a:off x="2908301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1">
            <a:extLst>
              <a:ext uri="{FF2B5EF4-FFF2-40B4-BE49-F238E27FC236}">
                <a16:creationId xmlns:a16="http://schemas.microsoft.com/office/drawing/2014/main" id="{7D2B8308-0BEA-458B-86E2-FDEE6A817DCF}"/>
              </a:ext>
            </a:extLst>
          </p:cNvPr>
          <p:cNvSpPr>
            <a:spLocks/>
          </p:cNvSpPr>
          <p:nvPr/>
        </p:nvSpPr>
        <p:spPr bwMode="auto">
          <a:xfrm>
            <a:off x="2908301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2">
            <a:extLst>
              <a:ext uri="{FF2B5EF4-FFF2-40B4-BE49-F238E27FC236}">
                <a16:creationId xmlns:a16="http://schemas.microsoft.com/office/drawing/2014/main" id="{830C16CD-4AF2-49DB-A2D0-137E6011B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3726" y="3260725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8" name="Freeform 114">
            <a:extLst>
              <a:ext uri="{FF2B5EF4-FFF2-40B4-BE49-F238E27FC236}">
                <a16:creationId xmlns:a16="http://schemas.microsoft.com/office/drawing/2014/main" id="{05A9BFBA-15CE-4627-BFBC-59EED4A1C5D5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5">
            <a:extLst>
              <a:ext uri="{FF2B5EF4-FFF2-40B4-BE49-F238E27FC236}">
                <a16:creationId xmlns:a16="http://schemas.microsoft.com/office/drawing/2014/main" id="{5A5BA5A8-5806-4D69-B3FE-50393FF98D1F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Rectangle 116">
            <a:extLst>
              <a:ext uri="{FF2B5EF4-FFF2-40B4-BE49-F238E27FC236}">
                <a16:creationId xmlns:a16="http://schemas.microsoft.com/office/drawing/2014/main" id="{41812666-805C-4FB1-B44C-177D78072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1838" y="3146425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1" name="Freeform 117">
            <a:extLst>
              <a:ext uri="{FF2B5EF4-FFF2-40B4-BE49-F238E27FC236}">
                <a16:creationId xmlns:a16="http://schemas.microsoft.com/office/drawing/2014/main" id="{5468DDFF-3B39-4A5C-9A42-ABBBB7509524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8">
            <a:extLst>
              <a:ext uri="{FF2B5EF4-FFF2-40B4-BE49-F238E27FC236}">
                <a16:creationId xmlns:a16="http://schemas.microsoft.com/office/drawing/2014/main" id="{66E3734E-E6EB-4BDB-9B7E-E8A30CD3F683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119">
            <a:extLst>
              <a:ext uri="{FF2B5EF4-FFF2-40B4-BE49-F238E27FC236}">
                <a16:creationId xmlns:a16="http://schemas.microsoft.com/office/drawing/2014/main" id="{AE50DBC6-9398-48A8-9871-A29551FB5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7688" y="3328988"/>
            <a:ext cx="10064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4" name="Freeform 120">
            <a:extLst>
              <a:ext uri="{FF2B5EF4-FFF2-40B4-BE49-F238E27FC236}">
                <a16:creationId xmlns:a16="http://schemas.microsoft.com/office/drawing/2014/main" id="{EFCF0D9F-F6D4-4C7E-A88E-BC0A0678E2B9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1">
            <a:extLst>
              <a:ext uri="{FF2B5EF4-FFF2-40B4-BE49-F238E27FC236}">
                <a16:creationId xmlns:a16="http://schemas.microsoft.com/office/drawing/2014/main" id="{0DA8F460-0D7F-43BD-95A1-22272CEFF873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Rectangle 122">
            <a:extLst>
              <a:ext uri="{FF2B5EF4-FFF2-40B4-BE49-F238E27FC236}">
                <a16:creationId xmlns:a16="http://schemas.microsoft.com/office/drawing/2014/main" id="{74DBEB7D-F370-48AA-81FD-296FD3D5F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576" y="3584575"/>
            <a:ext cx="1035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7" name="Freeform 123">
            <a:extLst>
              <a:ext uri="{FF2B5EF4-FFF2-40B4-BE49-F238E27FC236}">
                <a16:creationId xmlns:a16="http://schemas.microsoft.com/office/drawing/2014/main" id="{B0119324-8F50-4E9D-9363-E22C76AB41EB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4">
            <a:extLst>
              <a:ext uri="{FF2B5EF4-FFF2-40B4-BE49-F238E27FC236}">
                <a16:creationId xmlns:a16="http://schemas.microsoft.com/office/drawing/2014/main" id="{1C010332-A7BB-4450-99C9-523AECEB3CB2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5">
            <a:extLst>
              <a:ext uri="{FF2B5EF4-FFF2-40B4-BE49-F238E27FC236}">
                <a16:creationId xmlns:a16="http://schemas.microsoft.com/office/drawing/2014/main" id="{AA363FB4-3BC7-48AA-AFC2-454BA9AABDC7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6">
            <a:extLst>
              <a:ext uri="{FF2B5EF4-FFF2-40B4-BE49-F238E27FC236}">
                <a16:creationId xmlns:a16="http://schemas.microsoft.com/office/drawing/2014/main" id="{7D0E3F35-59C0-4937-A4A4-A9D04E73EB86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Line 127">
            <a:extLst>
              <a:ext uri="{FF2B5EF4-FFF2-40B4-BE49-F238E27FC236}">
                <a16:creationId xmlns:a16="http://schemas.microsoft.com/office/drawing/2014/main" id="{34176EB2-BFF4-4372-B0EE-C067810442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5426" y="3465513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28">
            <a:extLst>
              <a:ext uri="{FF2B5EF4-FFF2-40B4-BE49-F238E27FC236}">
                <a16:creationId xmlns:a16="http://schemas.microsoft.com/office/drawing/2014/main" id="{75814B98-AEFB-468B-82AE-BF6138082548}"/>
              </a:ext>
            </a:extLst>
          </p:cNvPr>
          <p:cNvSpPr>
            <a:spLocks/>
          </p:cNvSpPr>
          <p:nvPr/>
        </p:nvSpPr>
        <p:spPr bwMode="auto">
          <a:xfrm>
            <a:off x="2832101" y="3425825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29">
            <a:extLst>
              <a:ext uri="{FF2B5EF4-FFF2-40B4-BE49-F238E27FC236}">
                <a16:creationId xmlns:a16="http://schemas.microsoft.com/office/drawing/2014/main" id="{AE5C8D70-CF01-48F5-BCB8-88CA87BA049F}"/>
              </a:ext>
            </a:extLst>
          </p:cNvPr>
          <p:cNvSpPr>
            <a:spLocks noEditPoints="1"/>
          </p:cNvSpPr>
          <p:nvPr/>
        </p:nvSpPr>
        <p:spPr bwMode="auto">
          <a:xfrm>
            <a:off x="3565526" y="3452813"/>
            <a:ext cx="427038" cy="17463"/>
          </a:xfrm>
          <a:custGeom>
            <a:avLst/>
            <a:gdLst>
              <a:gd name="T0" fmla="*/ 5 w 469"/>
              <a:gd name="T1" fmla="*/ 8 h 18"/>
              <a:gd name="T2" fmla="*/ 80 w 469"/>
              <a:gd name="T3" fmla="*/ 6 h 18"/>
              <a:gd name="T4" fmla="*/ 85 w 469"/>
              <a:gd name="T5" fmla="*/ 12 h 18"/>
              <a:gd name="T6" fmla="*/ 80 w 469"/>
              <a:gd name="T7" fmla="*/ 17 h 18"/>
              <a:gd name="T8" fmla="*/ 6 w 469"/>
              <a:gd name="T9" fmla="*/ 18 h 18"/>
              <a:gd name="T10" fmla="*/ 0 w 469"/>
              <a:gd name="T11" fmla="*/ 13 h 18"/>
              <a:gd name="T12" fmla="*/ 5 w 469"/>
              <a:gd name="T13" fmla="*/ 8 h 18"/>
              <a:gd name="T14" fmla="*/ 133 w 469"/>
              <a:gd name="T15" fmla="*/ 5 h 18"/>
              <a:gd name="T16" fmla="*/ 208 w 469"/>
              <a:gd name="T17" fmla="*/ 4 h 18"/>
              <a:gd name="T18" fmla="*/ 213 w 469"/>
              <a:gd name="T19" fmla="*/ 9 h 18"/>
              <a:gd name="T20" fmla="*/ 208 w 469"/>
              <a:gd name="T21" fmla="*/ 15 h 18"/>
              <a:gd name="T22" fmla="*/ 134 w 469"/>
              <a:gd name="T23" fmla="*/ 16 h 18"/>
              <a:gd name="T24" fmla="*/ 128 w 469"/>
              <a:gd name="T25" fmla="*/ 11 h 18"/>
              <a:gd name="T26" fmla="*/ 133 w 469"/>
              <a:gd name="T27" fmla="*/ 5 h 18"/>
              <a:gd name="T28" fmla="*/ 261 w 469"/>
              <a:gd name="T29" fmla="*/ 3 h 18"/>
              <a:gd name="T30" fmla="*/ 336 w 469"/>
              <a:gd name="T31" fmla="*/ 2 h 18"/>
              <a:gd name="T32" fmla="*/ 341 w 469"/>
              <a:gd name="T33" fmla="*/ 7 h 18"/>
              <a:gd name="T34" fmla="*/ 336 w 469"/>
              <a:gd name="T35" fmla="*/ 13 h 18"/>
              <a:gd name="T36" fmla="*/ 262 w 469"/>
              <a:gd name="T37" fmla="*/ 14 h 18"/>
              <a:gd name="T38" fmla="*/ 256 w 469"/>
              <a:gd name="T39" fmla="*/ 9 h 18"/>
              <a:gd name="T40" fmla="*/ 261 w 469"/>
              <a:gd name="T41" fmla="*/ 3 h 18"/>
              <a:gd name="T42" fmla="*/ 389 w 469"/>
              <a:gd name="T43" fmla="*/ 1 h 18"/>
              <a:gd name="T44" fmla="*/ 464 w 469"/>
              <a:gd name="T45" fmla="*/ 0 h 18"/>
              <a:gd name="T46" fmla="*/ 469 w 469"/>
              <a:gd name="T47" fmla="*/ 5 h 18"/>
              <a:gd name="T48" fmla="*/ 464 w 469"/>
              <a:gd name="T49" fmla="*/ 11 h 18"/>
              <a:gd name="T50" fmla="*/ 390 w 469"/>
              <a:gd name="T51" fmla="*/ 12 h 18"/>
              <a:gd name="T52" fmla="*/ 384 w 469"/>
              <a:gd name="T53" fmla="*/ 7 h 18"/>
              <a:gd name="T54" fmla="*/ 389 w 469"/>
              <a:gd name="T55" fmla="*/ 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69" h="18">
                <a:moveTo>
                  <a:pt x="5" y="8"/>
                </a:moveTo>
                <a:lnTo>
                  <a:pt x="80" y="6"/>
                </a:lnTo>
                <a:cubicBezTo>
                  <a:pt x="83" y="6"/>
                  <a:pt x="85" y="9"/>
                  <a:pt x="85" y="12"/>
                </a:cubicBezTo>
                <a:cubicBezTo>
                  <a:pt x="86" y="15"/>
                  <a:pt x="83" y="17"/>
                  <a:pt x="80" y="17"/>
                </a:cubicBezTo>
                <a:lnTo>
                  <a:pt x="6" y="18"/>
                </a:lnTo>
                <a:cubicBezTo>
                  <a:pt x="3" y="18"/>
                  <a:pt x="0" y="16"/>
                  <a:pt x="0" y="13"/>
                </a:cubicBezTo>
                <a:cubicBezTo>
                  <a:pt x="0" y="10"/>
                  <a:pt x="2" y="8"/>
                  <a:pt x="5" y="8"/>
                </a:cubicBezTo>
                <a:close/>
                <a:moveTo>
                  <a:pt x="133" y="5"/>
                </a:moveTo>
                <a:lnTo>
                  <a:pt x="208" y="4"/>
                </a:lnTo>
                <a:cubicBezTo>
                  <a:pt x="211" y="4"/>
                  <a:pt x="213" y="7"/>
                  <a:pt x="213" y="9"/>
                </a:cubicBezTo>
                <a:cubicBezTo>
                  <a:pt x="214" y="12"/>
                  <a:pt x="211" y="15"/>
                  <a:pt x="208" y="15"/>
                </a:cubicBezTo>
                <a:lnTo>
                  <a:pt x="134" y="16"/>
                </a:lnTo>
                <a:cubicBezTo>
                  <a:pt x="131" y="16"/>
                  <a:pt x="128" y="14"/>
                  <a:pt x="128" y="11"/>
                </a:cubicBezTo>
                <a:cubicBezTo>
                  <a:pt x="128" y="8"/>
                  <a:pt x="130" y="6"/>
                  <a:pt x="133" y="5"/>
                </a:cubicBezTo>
                <a:close/>
                <a:moveTo>
                  <a:pt x="261" y="3"/>
                </a:moveTo>
                <a:lnTo>
                  <a:pt x="336" y="2"/>
                </a:lnTo>
                <a:cubicBezTo>
                  <a:pt x="339" y="2"/>
                  <a:pt x="341" y="4"/>
                  <a:pt x="341" y="7"/>
                </a:cubicBezTo>
                <a:cubicBezTo>
                  <a:pt x="342" y="10"/>
                  <a:pt x="339" y="13"/>
                  <a:pt x="336" y="13"/>
                </a:cubicBezTo>
                <a:lnTo>
                  <a:pt x="262" y="14"/>
                </a:lnTo>
                <a:cubicBezTo>
                  <a:pt x="259" y="14"/>
                  <a:pt x="256" y="12"/>
                  <a:pt x="256" y="9"/>
                </a:cubicBezTo>
                <a:cubicBezTo>
                  <a:pt x="256" y="6"/>
                  <a:pt x="258" y="3"/>
                  <a:pt x="261" y="3"/>
                </a:cubicBezTo>
                <a:close/>
                <a:moveTo>
                  <a:pt x="389" y="1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90" y="12"/>
                </a:lnTo>
                <a:cubicBezTo>
                  <a:pt x="387" y="12"/>
                  <a:pt x="384" y="10"/>
                  <a:pt x="384" y="7"/>
                </a:cubicBezTo>
                <a:cubicBezTo>
                  <a:pt x="384" y="4"/>
                  <a:pt x="386" y="1"/>
                  <a:pt x="389" y="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0">
            <a:extLst>
              <a:ext uri="{FF2B5EF4-FFF2-40B4-BE49-F238E27FC236}">
                <a16:creationId xmlns:a16="http://schemas.microsoft.com/office/drawing/2014/main" id="{D486ABF2-B933-4B34-AADF-D68E9741423C}"/>
              </a:ext>
            </a:extLst>
          </p:cNvPr>
          <p:cNvSpPr>
            <a:spLocks/>
          </p:cNvSpPr>
          <p:nvPr/>
        </p:nvSpPr>
        <p:spPr bwMode="auto">
          <a:xfrm>
            <a:off x="4000501" y="3419475"/>
            <a:ext cx="77788" cy="76200"/>
          </a:xfrm>
          <a:custGeom>
            <a:avLst/>
            <a:gdLst>
              <a:gd name="T0" fmla="*/ 0 w 49"/>
              <a:gd name="T1" fmla="*/ 0 h 48"/>
              <a:gd name="T2" fmla="*/ 49 w 49"/>
              <a:gd name="T3" fmla="*/ 23 h 48"/>
              <a:gd name="T4" fmla="*/ 2 w 49"/>
              <a:gd name="T5" fmla="*/ 48 h 48"/>
              <a:gd name="T6" fmla="*/ 0 w 49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" h="48">
                <a:moveTo>
                  <a:pt x="0" y="0"/>
                </a:moveTo>
                <a:lnTo>
                  <a:pt x="49" y="23"/>
                </a:lnTo>
                <a:lnTo>
                  <a:pt x="2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1">
            <a:extLst>
              <a:ext uri="{FF2B5EF4-FFF2-40B4-BE49-F238E27FC236}">
                <a16:creationId xmlns:a16="http://schemas.microsoft.com/office/drawing/2014/main" id="{011D4FE0-59F1-42E5-8CE6-9C9D08B1F6B1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014663"/>
            <a:ext cx="930275" cy="393700"/>
          </a:xfrm>
          <a:custGeom>
            <a:avLst/>
            <a:gdLst>
              <a:gd name="T0" fmla="*/ 4 w 1021"/>
              <a:gd name="T1" fmla="*/ 420 h 431"/>
              <a:gd name="T2" fmla="*/ 72 w 1021"/>
              <a:gd name="T3" fmla="*/ 392 h 431"/>
              <a:gd name="T4" fmla="*/ 79 w 1021"/>
              <a:gd name="T5" fmla="*/ 395 h 431"/>
              <a:gd name="T6" fmla="*/ 77 w 1021"/>
              <a:gd name="T7" fmla="*/ 402 h 431"/>
              <a:gd name="T8" fmla="*/ 8 w 1021"/>
              <a:gd name="T9" fmla="*/ 430 h 431"/>
              <a:gd name="T10" fmla="*/ 1 w 1021"/>
              <a:gd name="T11" fmla="*/ 427 h 431"/>
              <a:gd name="T12" fmla="*/ 4 w 1021"/>
              <a:gd name="T13" fmla="*/ 420 h 431"/>
              <a:gd name="T14" fmla="*/ 122 w 1021"/>
              <a:gd name="T15" fmla="*/ 371 h 431"/>
              <a:gd name="T16" fmla="*/ 191 w 1021"/>
              <a:gd name="T17" fmla="*/ 343 h 431"/>
              <a:gd name="T18" fmla="*/ 198 w 1021"/>
              <a:gd name="T19" fmla="*/ 345 h 431"/>
              <a:gd name="T20" fmla="*/ 195 w 1021"/>
              <a:gd name="T21" fmla="*/ 352 h 431"/>
              <a:gd name="T22" fmla="*/ 126 w 1021"/>
              <a:gd name="T23" fmla="*/ 381 h 431"/>
              <a:gd name="T24" fmla="*/ 119 w 1021"/>
              <a:gd name="T25" fmla="*/ 378 h 431"/>
              <a:gd name="T26" fmla="*/ 122 w 1021"/>
              <a:gd name="T27" fmla="*/ 371 h 431"/>
              <a:gd name="T28" fmla="*/ 240 w 1021"/>
              <a:gd name="T29" fmla="*/ 322 h 431"/>
              <a:gd name="T30" fmla="*/ 309 w 1021"/>
              <a:gd name="T31" fmla="*/ 293 h 431"/>
              <a:gd name="T32" fmla="*/ 316 w 1021"/>
              <a:gd name="T33" fmla="*/ 296 h 431"/>
              <a:gd name="T34" fmla="*/ 313 w 1021"/>
              <a:gd name="T35" fmla="*/ 303 h 431"/>
              <a:gd name="T36" fmla="*/ 244 w 1021"/>
              <a:gd name="T37" fmla="*/ 332 h 431"/>
              <a:gd name="T38" fmla="*/ 237 w 1021"/>
              <a:gd name="T39" fmla="*/ 329 h 431"/>
              <a:gd name="T40" fmla="*/ 240 w 1021"/>
              <a:gd name="T41" fmla="*/ 322 h 431"/>
              <a:gd name="T42" fmla="*/ 358 w 1021"/>
              <a:gd name="T43" fmla="*/ 273 h 431"/>
              <a:gd name="T44" fmla="*/ 427 w 1021"/>
              <a:gd name="T45" fmla="*/ 244 h 431"/>
              <a:gd name="T46" fmla="*/ 434 w 1021"/>
              <a:gd name="T47" fmla="*/ 247 h 431"/>
              <a:gd name="T48" fmla="*/ 431 w 1021"/>
              <a:gd name="T49" fmla="*/ 254 h 431"/>
              <a:gd name="T50" fmla="*/ 362 w 1021"/>
              <a:gd name="T51" fmla="*/ 283 h 431"/>
              <a:gd name="T52" fmla="*/ 355 w 1021"/>
              <a:gd name="T53" fmla="*/ 280 h 431"/>
              <a:gd name="T54" fmla="*/ 358 w 1021"/>
              <a:gd name="T55" fmla="*/ 273 h 431"/>
              <a:gd name="T56" fmla="*/ 476 w 1021"/>
              <a:gd name="T57" fmla="*/ 224 h 431"/>
              <a:gd name="T58" fmla="*/ 545 w 1021"/>
              <a:gd name="T59" fmla="*/ 195 h 431"/>
              <a:gd name="T60" fmla="*/ 552 w 1021"/>
              <a:gd name="T61" fmla="*/ 198 h 431"/>
              <a:gd name="T62" fmla="*/ 549 w 1021"/>
              <a:gd name="T63" fmla="*/ 205 h 431"/>
              <a:gd name="T64" fmla="*/ 480 w 1021"/>
              <a:gd name="T65" fmla="*/ 234 h 431"/>
              <a:gd name="T66" fmla="*/ 473 w 1021"/>
              <a:gd name="T67" fmla="*/ 231 h 431"/>
              <a:gd name="T68" fmla="*/ 476 w 1021"/>
              <a:gd name="T69" fmla="*/ 224 h 431"/>
              <a:gd name="T70" fmla="*/ 594 w 1021"/>
              <a:gd name="T71" fmla="*/ 175 h 431"/>
              <a:gd name="T72" fmla="*/ 663 w 1021"/>
              <a:gd name="T73" fmla="*/ 146 h 431"/>
              <a:gd name="T74" fmla="*/ 670 w 1021"/>
              <a:gd name="T75" fmla="*/ 149 h 431"/>
              <a:gd name="T76" fmla="*/ 668 w 1021"/>
              <a:gd name="T77" fmla="*/ 156 h 431"/>
              <a:gd name="T78" fmla="*/ 599 w 1021"/>
              <a:gd name="T79" fmla="*/ 184 h 431"/>
              <a:gd name="T80" fmla="*/ 592 w 1021"/>
              <a:gd name="T81" fmla="*/ 182 h 431"/>
              <a:gd name="T82" fmla="*/ 594 w 1021"/>
              <a:gd name="T83" fmla="*/ 175 h 431"/>
              <a:gd name="T84" fmla="*/ 713 w 1021"/>
              <a:gd name="T85" fmla="*/ 125 h 431"/>
              <a:gd name="T86" fmla="*/ 782 w 1021"/>
              <a:gd name="T87" fmla="*/ 97 h 431"/>
              <a:gd name="T88" fmla="*/ 789 w 1021"/>
              <a:gd name="T89" fmla="*/ 100 h 431"/>
              <a:gd name="T90" fmla="*/ 786 w 1021"/>
              <a:gd name="T91" fmla="*/ 107 h 431"/>
              <a:gd name="T92" fmla="*/ 717 w 1021"/>
              <a:gd name="T93" fmla="*/ 135 h 431"/>
              <a:gd name="T94" fmla="*/ 710 w 1021"/>
              <a:gd name="T95" fmla="*/ 132 h 431"/>
              <a:gd name="T96" fmla="*/ 713 w 1021"/>
              <a:gd name="T97" fmla="*/ 125 h 431"/>
              <a:gd name="T98" fmla="*/ 831 w 1021"/>
              <a:gd name="T99" fmla="*/ 76 h 431"/>
              <a:gd name="T100" fmla="*/ 900 w 1021"/>
              <a:gd name="T101" fmla="*/ 48 h 431"/>
              <a:gd name="T102" fmla="*/ 907 w 1021"/>
              <a:gd name="T103" fmla="*/ 50 h 431"/>
              <a:gd name="T104" fmla="*/ 904 w 1021"/>
              <a:gd name="T105" fmla="*/ 57 h 431"/>
              <a:gd name="T106" fmla="*/ 835 w 1021"/>
              <a:gd name="T107" fmla="*/ 86 h 431"/>
              <a:gd name="T108" fmla="*/ 828 w 1021"/>
              <a:gd name="T109" fmla="*/ 83 h 431"/>
              <a:gd name="T110" fmla="*/ 831 w 1021"/>
              <a:gd name="T111" fmla="*/ 76 h 431"/>
              <a:gd name="T112" fmla="*/ 949 w 1021"/>
              <a:gd name="T113" fmla="*/ 27 h 431"/>
              <a:gd name="T114" fmla="*/ 1012 w 1021"/>
              <a:gd name="T115" fmla="*/ 1 h 431"/>
              <a:gd name="T116" fmla="*/ 1019 w 1021"/>
              <a:gd name="T117" fmla="*/ 4 h 431"/>
              <a:gd name="T118" fmla="*/ 1017 w 1021"/>
              <a:gd name="T119" fmla="*/ 11 h 431"/>
              <a:gd name="T120" fmla="*/ 953 w 1021"/>
              <a:gd name="T121" fmla="*/ 37 h 431"/>
              <a:gd name="T122" fmla="*/ 946 w 1021"/>
              <a:gd name="T123" fmla="*/ 34 h 431"/>
              <a:gd name="T124" fmla="*/ 949 w 1021"/>
              <a:gd name="T125" fmla="*/ 2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1" h="431">
                <a:moveTo>
                  <a:pt x="4" y="420"/>
                </a:moveTo>
                <a:lnTo>
                  <a:pt x="72" y="392"/>
                </a:lnTo>
                <a:cubicBezTo>
                  <a:pt x="75" y="391"/>
                  <a:pt x="78" y="392"/>
                  <a:pt x="79" y="395"/>
                </a:cubicBezTo>
                <a:cubicBezTo>
                  <a:pt x="81" y="397"/>
                  <a:pt x="79" y="400"/>
                  <a:pt x="77" y="402"/>
                </a:cubicBezTo>
                <a:lnTo>
                  <a:pt x="8" y="430"/>
                </a:lnTo>
                <a:cubicBezTo>
                  <a:pt x="5" y="431"/>
                  <a:pt x="2" y="430"/>
                  <a:pt x="1" y="427"/>
                </a:cubicBezTo>
                <a:cubicBezTo>
                  <a:pt x="0" y="425"/>
                  <a:pt x="1" y="422"/>
                  <a:pt x="4" y="420"/>
                </a:cubicBezTo>
                <a:close/>
                <a:moveTo>
                  <a:pt x="122" y="371"/>
                </a:moveTo>
                <a:lnTo>
                  <a:pt x="191" y="343"/>
                </a:lnTo>
                <a:cubicBezTo>
                  <a:pt x="193" y="341"/>
                  <a:pt x="197" y="343"/>
                  <a:pt x="198" y="345"/>
                </a:cubicBezTo>
                <a:cubicBezTo>
                  <a:pt x="199" y="348"/>
                  <a:pt x="197" y="351"/>
                  <a:pt x="195" y="352"/>
                </a:cubicBezTo>
                <a:lnTo>
                  <a:pt x="126" y="381"/>
                </a:lnTo>
                <a:cubicBezTo>
                  <a:pt x="123" y="382"/>
                  <a:pt x="120" y="381"/>
                  <a:pt x="119" y="378"/>
                </a:cubicBezTo>
                <a:cubicBezTo>
                  <a:pt x="118" y="375"/>
                  <a:pt x="119" y="372"/>
                  <a:pt x="122" y="371"/>
                </a:cubicBezTo>
                <a:close/>
                <a:moveTo>
                  <a:pt x="240" y="322"/>
                </a:moveTo>
                <a:lnTo>
                  <a:pt x="309" y="293"/>
                </a:lnTo>
                <a:cubicBezTo>
                  <a:pt x="312" y="292"/>
                  <a:pt x="315" y="294"/>
                  <a:pt x="316" y="296"/>
                </a:cubicBezTo>
                <a:cubicBezTo>
                  <a:pt x="317" y="299"/>
                  <a:pt x="316" y="302"/>
                  <a:pt x="313" y="303"/>
                </a:cubicBezTo>
                <a:lnTo>
                  <a:pt x="244" y="332"/>
                </a:lnTo>
                <a:cubicBezTo>
                  <a:pt x="241" y="333"/>
                  <a:pt x="238" y="332"/>
                  <a:pt x="237" y="329"/>
                </a:cubicBezTo>
                <a:cubicBezTo>
                  <a:pt x="236" y="326"/>
                  <a:pt x="237" y="323"/>
                  <a:pt x="240" y="322"/>
                </a:cubicBezTo>
                <a:close/>
                <a:moveTo>
                  <a:pt x="358" y="273"/>
                </a:moveTo>
                <a:lnTo>
                  <a:pt x="427" y="244"/>
                </a:lnTo>
                <a:cubicBezTo>
                  <a:pt x="430" y="243"/>
                  <a:pt x="433" y="244"/>
                  <a:pt x="434" y="247"/>
                </a:cubicBezTo>
                <a:cubicBezTo>
                  <a:pt x="435" y="250"/>
                  <a:pt x="434" y="253"/>
                  <a:pt x="431" y="254"/>
                </a:cubicBezTo>
                <a:lnTo>
                  <a:pt x="362" y="283"/>
                </a:lnTo>
                <a:cubicBezTo>
                  <a:pt x="359" y="284"/>
                  <a:pt x="356" y="283"/>
                  <a:pt x="355" y="280"/>
                </a:cubicBezTo>
                <a:cubicBezTo>
                  <a:pt x="354" y="277"/>
                  <a:pt x="355" y="274"/>
                  <a:pt x="358" y="273"/>
                </a:cubicBezTo>
                <a:close/>
                <a:moveTo>
                  <a:pt x="476" y="224"/>
                </a:moveTo>
                <a:lnTo>
                  <a:pt x="545" y="195"/>
                </a:lnTo>
                <a:cubicBezTo>
                  <a:pt x="548" y="194"/>
                  <a:pt x="551" y="195"/>
                  <a:pt x="552" y="198"/>
                </a:cubicBezTo>
                <a:cubicBezTo>
                  <a:pt x="553" y="201"/>
                  <a:pt x="552" y="204"/>
                  <a:pt x="549" y="205"/>
                </a:cubicBezTo>
                <a:lnTo>
                  <a:pt x="480" y="234"/>
                </a:lnTo>
                <a:cubicBezTo>
                  <a:pt x="478" y="235"/>
                  <a:pt x="475" y="233"/>
                  <a:pt x="473" y="231"/>
                </a:cubicBezTo>
                <a:cubicBezTo>
                  <a:pt x="472" y="228"/>
                  <a:pt x="474" y="225"/>
                  <a:pt x="476" y="224"/>
                </a:cubicBezTo>
                <a:close/>
                <a:moveTo>
                  <a:pt x="594" y="175"/>
                </a:moveTo>
                <a:lnTo>
                  <a:pt x="663" y="146"/>
                </a:lnTo>
                <a:cubicBezTo>
                  <a:pt x="666" y="145"/>
                  <a:pt x="669" y="146"/>
                  <a:pt x="670" y="149"/>
                </a:cubicBezTo>
                <a:cubicBezTo>
                  <a:pt x="672" y="152"/>
                  <a:pt x="670" y="155"/>
                  <a:pt x="668" y="156"/>
                </a:cubicBezTo>
                <a:lnTo>
                  <a:pt x="599" y="184"/>
                </a:lnTo>
                <a:cubicBezTo>
                  <a:pt x="596" y="186"/>
                  <a:pt x="593" y="184"/>
                  <a:pt x="592" y="182"/>
                </a:cubicBezTo>
                <a:cubicBezTo>
                  <a:pt x="590" y="179"/>
                  <a:pt x="592" y="176"/>
                  <a:pt x="594" y="175"/>
                </a:cubicBezTo>
                <a:close/>
                <a:moveTo>
                  <a:pt x="713" y="125"/>
                </a:moveTo>
                <a:lnTo>
                  <a:pt x="782" y="97"/>
                </a:lnTo>
                <a:cubicBezTo>
                  <a:pt x="784" y="96"/>
                  <a:pt x="787" y="97"/>
                  <a:pt x="789" y="100"/>
                </a:cubicBezTo>
                <a:cubicBezTo>
                  <a:pt x="790" y="102"/>
                  <a:pt x="788" y="105"/>
                  <a:pt x="786" y="107"/>
                </a:cubicBezTo>
                <a:lnTo>
                  <a:pt x="717" y="135"/>
                </a:lnTo>
                <a:cubicBezTo>
                  <a:pt x="714" y="136"/>
                  <a:pt x="711" y="135"/>
                  <a:pt x="710" y="132"/>
                </a:cubicBezTo>
                <a:cubicBezTo>
                  <a:pt x="709" y="130"/>
                  <a:pt x="710" y="127"/>
                  <a:pt x="713" y="125"/>
                </a:cubicBezTo>
                <a:close/>
                <a:moveTo>
                  <a:pt x="831" y="76"/>
                </a:moveTo>
                <a:lnTo>
                  <a:pt x="900" y="48"/>
                </a:lnTo>
                <a:cubicBezTo>
                  <a:pt x="902" y="46"/>
                  <a:pt x="906" y="48"/>
                  <a:pt x="907" y="50"/>
                </a:cubicBezTo>
                <a:cubicBezTo>
                  <a:pt x="908" y="53"/>
                  <a:pt x="907" y="56"/>
                  <a:pt x="904" y="57"/>
                </a:cubicBezTo>
                <a:lnTo>
                  <a:pt x="835" y="86"/>
                </a:lnTo>
                <a:cubicBezTo>
                  <a:pt x="832" y="87"/>
                  <a:pt x="829" y="86"/>
                  <a:pt x="828" y="83"/>
                </a:cubicBezTo>
                <a:cubicBezTo>
                  <a:pt x="827" y="81"/>
                  <a:pt x="828" y="77"/>
                  <a:pt x="831" y="76"/>
                </a:cubicBezTo>
                <a:close/>
                <a:moveTo>
                  <a:pt x="949" y="27"/>
                </a:moveTo>
                <a:lnTo>
                  <a:pt x="1012" y="1"/>
                </a:lnTo>
                <a:cubicBezTo>
                  <a:pt x="1015" y="0"/>
                  <a:pt x="1018" y="1"/>
                  <a:pt x="1019" y="4"/>
                </a:cubicBezTo>
                <a:cubicBezTo>
                  <a:pt x="1021" y="6"/>
                  <a:pt x="1019" y="9"/>
                  <a:pt x="1017" y="11"/>
                </a:cubicBezTo>
                <a:lnTo>
                  <a:pt x="953" y="37"/>
                </a:lnTo>
                <a:cubicBezTo>
                  <a:pt x="950" y="38"/>
                  <a:pt x="947" y="37"/>
                  <a:pt x="946" y="34"/>
                </a:cubicBezTo>
                <a:cubicBezTo>
                  <a:pt x="945" y="31"/>
                  <a:pt x="946" y="28"/>
                  <a:pt x="949" y="2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2">
            <a:extLst>
              <a:ext uri="{FF2B5EF4-FFF2-40B4-BE49-F238E27FC236}">
                <a16:creationId xmlns:a16="http://schemas.microsoft.com/office/drawing/2014/main" id="{DA20BFBA-942C-42BC-A193-3B47DB432C60}"/>
              </a:ext>
            </a:extLst>
          </p:cNvPr>
          <p:cNvSpPr>
            <a:spLocks/>
          </p:cNvSpPr>
          <p:nvPr/>
        </p:nvSpPr>
        <p:spPr bwMode="auto">
          <a:xfrm>
            <a:off x="6229351" y="2987675"/>
            <a:ext cx="84138" cy="69850"/>
          </a:xfrm>
          <a:custGeom>
            <a:avLst/>
            <a:gdLst>
              <a:gd name="T0" fmla="*/ 0 w 53"/>
              <a:gd name="T1" fmla="*/ 0 h 44"/>
              <a:gd name="T2" fmla="*/ 53 w 53"/>
              <a:gd name="T3" fmla="*/ 4 h 44"/>
              <a:gd name="T4" fmla="*/ 18 w 53"/>
              <a:gd name="T5" fmla="*/ 44 h 44"/>
              <a:gd name="T6" fmla="*/ 0 w 53"/>
              <a:gd name="T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" h="44">
                <a:moveTo>
                  <a:pt x="0" y="0"/>
                </a:moveTo>
                <a:lnTo>
                  <a:pt x="53" y="4"/>
                </a:lnTo>
                <a:lnTo>
                  <a:pt x="18" y="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3">
            <a:extLst>
              <a:ext uri="{FF2B5EF4-FFF2-40B4-BE49-F238E27FC236}">
                <a16:creationId xmlns:a16="http://schemas.microsoft.com/office/drawing/2014/main" id="{D36EB0EF-3C54-4FE4-9B49-A45605F1A8D2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654425"/>
            <a:ext cx="927100" cy="261938"/>
          </a:xfrm>
          <a:custGeom>
            <a:avLst/>
            <a:gdLst>
              <a:gd name="T0" fmla="*/ 7 w 1017"/>
              <a:gd name="T1" fmla="*/ 1 h 285"/>
              <a:gd name="T2" fmla="*/ 79 w 1017"/>
              <a:gd name="T3" fmla="*/ 21 h 285"/>
              <a:gd name="T4" fmla="*/ 83 w 1017"/>
              <a:gd name="T5" fmla="*/ 27 h 285"/>
              <a:gd name="T6" fmla="*/ 76 w 1017"/>
              <a:gd name="T7" fmla="*/ 31 h 285"/>
              <a:gd name="T8" fmla="*/ 4 w 1017"/>
              <a:gd name="T9" fmla="*/ 12 h 285"/>
              <a:gd name="T10" fmla="*/ 0 w 1017"/>
              <a:gd name="T11" fmla="*/ 5 h 285"/>
              <a:gd name="T12" fmla="*/ 7 w 1017"/>
              <a:gd name="T13" fmla="*/ 1 h 285"/>
              <a:gd name="T14" fmla="*/ 131 w 1017"/>
              <a:gd name="T15" fmla="*/ 35 h 285"/>
              <a:gd name="T16" fmla="*/ 203 w 1017"/>
              <a:gd name="T17" fmla="*/ 54 h 285"/>
              <a:gd name="T18" fmla="*/ 206 w 1017"/>
              <a:gd name="T19" fmla="*/ 61 h 285"/>
              <a:gd name="T20" fmla="*/ 200 w 1017"/>
              <a:gd name="T21" fmla="*/ 65 h 285"/>
              <a:gd name="T22" fmla="*/ 128 w 1017"/>
              <a:gd name="T23" fmla="*/ 45 h 285"/>
              <a:gd name="T24" fmla="*/ 124 w 1017"/>
              <a:gd name="T25" fmla="*/ 39 h 285"/>
              <a:gd name="T26" fmla="*/ 131 w 1017"/>
              <a:gd name="T27" fmla="*/ 35 h 285"/>
              <a:gd name="T28" fmla="*/ 254 w 1017"/>
              <a:gd name="T29" fmla="*/ 68 h 285"/>
              <a:gd name="T30" fmla="*/ 326 w 1017"/>
              <a:gd name="T31" fmla="*/ 88 h 285"/>
              <a:gd name="T32" fmla="*/ 330 w 1017"/>
              <a:gd name="T33" fmla="*/ 94 h 285"/>
              <a:gd name="T34" fmla="*/ 323 w 1017"/>
              <a:gd name="T35" fmla="*/ 98 h 285"/>
              <a:gd name="T36" fmla="*/ 251 w 1017"/>
              <a:gd name="T37" fmla="*/ 79 h 285"/>
              <a:gd name="T38" fmla="*/ 248 w 1017"/>
              <a:gd name="T39" fmla="*/ 72 h 285"/>
              <a:gd name="T40" fmla="*/ 254 w 1017"/>
              <a:gd name="T41" fmla="*/ 68 h 285"/>
              <a:gd name="T42" fmla="*/ 378 w 1017"/>
              <a:gd name="T43" fmla="*/ 102 h 285"/>
              <a:gd name="T44" fmla="*/ 450 w 1017"/>
              <a:gd name="T45" fmla="*/ 121 h 285"/>
              <a:gd name="T46" fmla="*/ 453 w 1017"/>
              <a:gd name="T47" fmla="*/ 128 h 285"/>
              <a:gd name="T48" fmla="*/ 447 w 1017"/>
              <a:gd name="T49" fmla="*/ 132 h 285"/>
              <a:gd name="T50" fmla="*/ 375 w 1017"/>
              <a:gd name="T51" fmla="*/ 112 h 285"/>
              <a:gd name="T52" fmla="*/ 371 w 1017"/>
              <a:gd name="T53" fmla="*/ 106 h 285"/>
              <a:gd name="T54" fmla="*/ 378 w 1017"/>
              <a:gd name="T55" fmla="*/ 102 h 285"/>
              <a:gd name="T56" fmla="*/ 501 w 1017"/>
              <a:gd name="T57" fmla="*/ 135 h 285"/>
              <a:gd name="T58" fmla="*/ 573 w 1017"/>
              <a:gd name="T59" fmla="*/ 155 h 285"/>
              <a:gd name="T60" fmla="*/ 577 w 1017"/>
              <a:gd name="T61" fmla="*/ 161 h 285"/>
              <a:gd name="T62" fmla="*/ 570 w 1017"/>
              <a:gd name="T63" fmla="*/ 165 h 285"/>
              <a:gd name="T64" fmla="*/ 498 w 1017"/>
              <a:gd name="T65" fmla="*/ 146 h 285"/>
              <a:gd name="T66" fmla="*/ 495 w 1017"/>
              <a:gd name="T67" fmla="*/ 139 h 285"/>
              <a:gd name="T68" fmla="*/ 501 w 1017"/>
              <a:gd name="T69" fmla="*/ 135 h 285"/>
              <a:gd name="T70" fmla="*/ 625 w 1017"/>
              <a:gd name="T71" fmla="*/ 169 h 285"/>
              <a:gd name="T72" fmla="*/ 697 w 1017"/>
              <a:gd name="T73" fmla="*/ 188 h 285"/>
              <a:gd name="T74" fmla="*/ 700 w 1017"/>
              <a:gd name="T75" fmla="*/ 195 h 285"/>
              <a:gd name="T76" fmla="*/ 694 w 1017"/>
              <a:gd name="T77" fmla="*/ 199 h 285"/>
              <a:gd name="T78" fmla="*/ 622 w 1017"/>
              <a:gd name="T79" fmla="*/ 179 h 285"/>
              <a:gd name="T80" fmla="*/ 618 w 1017"/>
              <a:gd name="T81" fmla="*/ 173 h 285"/>
              <a:gd name="T82" fmla="*/ 625 w 1017"/>
              <a:gd name="T83" fmla="*/ 169 h 285"/>
              <a:gd name="T84" fmla="*/ 748 w 1017"/>
              <a:gd name="T85" fmla="*/ 202 h 285"/>
              <a:gd name="T86" fmla="*/ 820 w 1017"/>
              <a:gd name="T87" fmla="*/ 222 h 285"/>
              <a:gd name="T88" fmla="*/ 824 w 1017"/>
              <a:gd name="T89" fmla="*/ 229 h 285"/>
              <a:gd name="T90" fmla="*/ 817 w 1017"/>
              <a:gd name="T91" fmla="*/ 232 h 285"/>
              <a:gd name="T92" fmla="*/ 745 w 1017"/>
              <a:gd name="T93" fmla="*/ 213 h 285"/>
              <a:gd name="T94" fmla="*/ 742 w 1017"/>
              <a:gd name="T95" fmla="*/ 206 h 285"/>
              <a:gd name="T96" fmla="*/ 748 w 1017"/>
              <a:gd name="T97" fmla="*/ 202 h 285"/>
              <a:gd name="T98" fmla="*/ 872 w 1017"/>
              <a:gd name="T99" fmla="*/ 236 h 285"/>
              <a:gd name="T100" fmla="*/ 944 w 1017"/>
              <a:gd name="T101" fmla="*/ 256 h 285"/>
              <a:gd name="T102" fmla="*/ 948 w 1017"/>
              <a:gd name="T103" fmla="*/ 262 h 285"/>
              <a:gd name="T104" fmla="*/ 941 w 1017"/>
              <a:gd name="T105" fmla="*/ 266 h 285"/>
              <a:gd name="T106" fmla="*/ 869 w 1017"/>
              <a:gd name="T107" fmla="*/ 246 h 285"/>
              <a:gd name="T108" fmla="*/ 865 w 1017"/>
              <a:gd name="T109" fmla="*/ 240 h 285"/>
              <a:gd name="T110" fmla="*/ 872 w 1017"/>
              <a:gd name="T111" fmla="*/ 236 h 285"/>
              <a:gd name="T112" fmla="*/ 995 w 1017"/>
              <a:gd name="T113" fmla="*/ 270 h 285"/>
              <a:gd name="T114" fmla="*/ 1013 w 1017"/>
              <a:gd name="T115" fmla="*/ 274 h 285"/>
              <a:gd name="T116" fmla="*/ 1017 w 1017"/>
              <a:gd name="T117" fmla="*/ 281 h 285"/>
              <a:gd name="T118" fmla="*/ 1010 w 1017"/>
              <a:gd name="T119" fmla="*/ 285 h 285"/>
              <a:gd name="T120" fmla="*/ 992 w 1017"/>
              <a:gd name="T121" fmla="*/ 280 h 285"/>
              <a:gd name="T122" fmla="*/ 989 w 1017"/>
              <a:gd name="T123" fmla="*/ 273 h 285"/>
              <a:gd name="T124" fmla="*/ 995 w 1017"/>
              <a:gd name="T125" fmla="*/ 27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7" h="285">
                <a:moveTo>
                  <a:pt x="7" y="1"/>
                </a:moveTo>
                <a:lnTo>
                  <a:pt x="79" y="21"/>
                </a:lnTo>
                <a:cubicBezTo>
                  <a:pt x="82" y="22"/>
                  <a:pt x="84" y="24"/>
                  <a:pt x="83" y="27"/>
                </a:cubicBezTo>
                <a:cubicBezTo>
                  <a:pt x="82" y="30"/>
                  <a:pt x="79" y="32"/>
                  <a:pt x="76" y="31"/>
                </a:cubicBezTo>
                <a:lnTo>
                  <a:pt x="4" y="12"/>
                </a:lnTo>
                <a:cubicBezTo>
                  <a:pt x="1" y="11"/>
                  <a:pt x="0" y="8"/>
                  <a:pt x="0" y="5"/>
                </a:cubicBezTo>
                <a:cubicBezTo>
                  <a:pt x="1" y="2"/>
                  <a:pt x="4" y="0"/>
                  <a:pt x="7" y="1"/>
                </a:cubicBezTo>
                <a:close/>
                <a:moveTo>
                  <a:pt x="131" y="35"/>
                </a:moveTo>
                <a:lnTo>
                  <a:pt x="203" y="54"/>
                </a:lnTo>
                <a:cubicBezTo>
                  <a:pt x="205" y="55"/>
                  <a:pt x="207" y="58"/>
                  <a:pt x="206" y="61"/>
                </a:cubicBezTo>
                <a:cubicBezTo>
                  <a:pt x="206" y="64"/>
                  <a:pt x="203" y="65"/>
                  <a:pt x="200" y="65"/>
                </a:cubicBezTo>
                <a:lnTo>
                  <a:pt x="128" y="45"/>
                </a:lnTo>
                <a:cubicBezTo>
                  <a:pt x="125" y="44"/>
                  <a:pt x="123" y="41"/>
                  <a:pt x="124" y="39"/>
                </a:cubicBezTo>
                <a:cubicBezTo>
                  <a:pt x="125" y="36"/>
                  <a:pt x="128" y="34"/>
                  <a:pt x="131" y="35"/>
                </a:cubicBezTo>
                <a:close/>
                <a:moveTo>
                  <a:pt x="254" y="68"/>
                </a:moveTo>
                <a:lnTo>
                  <a:pt x="326" y="88"/>
                </a:lnTo>
                <a:cubicBezTo>
                  <a:pt x="329" y="89"/>
                  <a:pt x="331" y="92"/>
                  <a:pt x="330" y="94"/>
                </a:cubicBezTo>
                <a:cubicBezTo>
                  <a:pt x="329" y="97"/>
                  <a:pt x="326" y="99"/>
                  <a:pt x="323" y="98"/>
                </a:cubicBezTo>
                <a:lnTo>
                  <a:pt x="251" y="79"/>
                </a:lnTo>
                <a:cubicBezTo>
                  <a:pt x="248" y="78"/>
                  <a:pt x="247" y="75"/>
                  <a:pt x="248" y="72"/>
                </a:cubicBezTo>
                <a:cubicBezTo>
                  <a:pt x="248" y="69"/>
                  <a:pt x="251" y="68"/>
                  <a:pt x="254" y="68"/>
                </a:cubicBezTo>
                <a:close/>
                <a:moveTo>
                  <a:pt x="378" y="102"/>
                </a:moveTo>
                <a:lnTo>
                  <a:pt x="450" y="121"/>
                </a:lnTo>
                <a:cubicBezTo>
                  <a:pt x="452" y="122"/>
                  <a:pt x="454" y="125"/>
                  <a:pt x="453" y="128"/>
                </a:cubicBezTo>
                <a:cubicBezTo>
                  <a:pt x="453" y="131"/>
                  <a:pt x="450" y="132"/>
                  <a:pt x="447" y="132"/>
                </a:cubicBezTo>
                <a:lnTo>
                  <a:pt x="375" y="112"/>
                </a:lnTo>
                <a:cubicBezTo>
                  <a:pt x="372" y="111"/>
                  <a:pt x="370" y="108"/>
                  <a:pt x="371" y="106"/>
                </a:cubicBezTo>
                <a:cubicBezTo>
                  <a:pt x="372" y="103"/>
                  <a:pt x="375" y="101"/>
                  <a:pt x="378" y="102"/>
                </a:cubicBezTo>
                <a:close/>
                <a:moveTo>
                  <a:pt x="501" y="135"/>
                </a:moveTo>
                <a:lnTo>
                  <a:pt x="573" y="155"/>
                </a:lnTo>
                <a:cubicBezTo>
                  <a:pt x="576" y="156"/>
                  <a:pt x="578" y="159"/>
                  <a:pt x="577" y="161"/>
                </a:cubicBezTo>
                <a:cubicBezTo>
                  <a:pt x="576" y="164"/>
                  <a:pt x="573" y="166"/>
                  <a:pt x="570" y="165"/>
                </a:cubicBezTo>
                <a:lnTo>
                  <a:pt x="498" y="146"/>
                </a:lnTo>
                <a:cubicBezTo>
                  <a:pt x="495" y="145"/>
                  <a:pt x="494" y="142"/>
                  <a:pt x="495" y="139"/>
                </a:cubicBezTo>
                <a:cubicBezTo>
                  <a:pt x="495" y="136"/>
                  <a:pt x="498" y="135"/>
                  <a:pt x="501" y="135"/>
                </a:cubicBezTo>
                <a:close/>
                <a:moveTo>
                  <a:pt x="625" y="169"/>
                </a:moveTo>
                <a:lnTo>
                  <a:pt x="697" y="188"/>
                </a:lnTo>
                <a:cubicBezTo>
                  <a:pt x="700" y="189"/>
                  <a:pt x="701" y="192"/>
                  <a:pt x="700" y="195"/>
                </a:cubicBezTo>
                <a:cubicBezTo>
                  <a:pt x="700" y="198"/>
                  <a:pt x="697" y="200"/>
                  <a:pt x="694" y="199"/>
                </a:cubicBezTo>
                <a:lnTo>
                  <a:pt x="622" y="179"/>
                </a:lnTo>
                <a:cubicBezTo>
                  <a:pt x="619" y="178"/>
                  <a:pt x="617" y="176"/>
                  <a:pt x="618" y="173"/>
                </a:cubicBezTo>
                <a:cubicBezTo>
                  <a:pt x="619" y="170"/>
                  <a:pt x="622" y="168"/>
                  <a:pt x="625" y="169"/>
                </a:cubicBezTo>
                <a:close/>
                <a:moveTo>
                  <a:pt x="748" y="202"/>
                </a:moveTo>
                <a:lnTo>
                  <a:pt x="820" y="222"/>
                </a:lnTo>
                <a:cubicBezTo>
                  <a:pt x="823" y="223"/>
                  <a:pt x="825" y="226"/>
                  <a:pt x="824" y="229"/>
                </a:cubicBezTo>
                <a:cubicBezTo>
                  <a:pt x="823" y="231"/>
                  <a:pt x="820" y="233"/>
                  <a:pt x="817" y="232"/>
                </a:cubicBezTo>
                <a:lnTo>
                  <a:pt x="745" y="213"/>
                </a:lnTo>
                <a:cubicBezTo>
                  <a:pt x="743" y="212"/>
                  <a:pt x="741" y="209"/>
                  <a:pt x="742" y="206"/>
                </a:cubicBezTo>
                <a:cubicBezTo>
                  <a:pt x="742" y="203"/>
                  <a:pt x="745" y="202"/>
                  <a:pt x="748" y="202"/>
                </a:cubicBezTo>
                <a:close/>
                <a:moveTo>
                  <a:pt x="872" y="236"/>
                </a:moveTo>
                <a:lnTo>
                  <a:pt x="944" y="256"/>
                </a:lnTo>
                <a:cubicBezTo>
                  <a:pt x="947" y="256"/>
                  <a:pt x="948" y="259"/>
                  <a:pt x="948" y="262"/>
                </a:cubicBezTo>
                <a:cubicBezTo>
                  <a:pt x="947" y="265"/>
                  <a:pt x="944" y="267"/>
                  <a:pt x="941" y="266"/>
                </a:cubicBezTo>
                <a:lnTo>
                  <a:pt x="869" y="246"/>
                </a:lnTo>
                <a:cubicBezTo>
                  <a:pt x="866" y="246"/>
                  <a:pt x="864" y="243"/>
                  <a:pt x="865" y="240"/>
                </a:cubicBezTo>
                <a:cubicBezTo>
                  <a:pt x="866" y="237"/>
                  <a:pt x="869" y="235"/>
                  <a:pt x="872" y="236"/>
                </a:cubicBezTo>
                <a:close/>
                <a:moveTo>
                  <a:pt x="995" y="270"/>
                </a:moveTo>
                <a:lnTo>
                  <a:pt x="1013" y="274"/>
                </a:lnTo>
                <a:cubicBezTo>
                  <a:pt x="1016" y="275"/>
                  <a:pt x="1017" y="278"/>
                  <a:pt x="1017" y="281"/>
                </a:cubicBezTo>
                <a:cubicBezTo>
                  <a:pt x="1016" y="284"/>
                  <a:pt x="1013" y="285"/>
                  <a:pt x="1010" y="285"/>
                </a:cubicBezTo>
                <a:lnTo>
                  <a:pt x="992" y="280"/>
                </a:lnTo>
                <a:cubicBezTo>
                  <a:pt x="990" y="279"/>
                  <a:pt x="988" y="276"/>
                  <a:pt x="989" y="273"/>
                </a:cubicBezTo>
                <a:cubicBezTo>
                  <a:pt x="989" y="270"/>
                  <a:pt x="992" y="269"/>
                  <a:pt x="995" y="27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4">
            <a:extLst>
              <a:ext uri="{FF2B5EF4-FFF2-40B4-BE49-F238E27FC236}">
                <a16:creationId xmlns:a16="http://schemas.microsoft.com/office/drawing/2014/main" id="{DC6060FC-02E3-4F0D-839E-A747E4FD05BF}"/>
              </a:ext>
            </a:extLst>
          </p:cNvPr>
          <p:cNvSpPr>
            <a:spLocks/>
          </p:cNvSpPr>
          <p:nvPr/>
        </p:nvSpPr>
        <p:spPr bwMode="auto">
          <a:xfrm>
            <a:off x="6230938" y="3871913"/>
            <a:ext cx="82550" cy="73025"/>
          </a:xfrm>
          <a:custGeom>
            <a:avLst/>
            <a:gdLst>
              <a:gd name="T0" fmla="*/ 12 w 52"/>
              <a:gd name="T1" fmla="*/ 0 h 46"/>
              <a:gd name="T2" fmla="*/ 52 w 52"/>
              <a:gd name="T3" fmla="*/ 35 h 46"/>
              <a:gd name="T4" fmla="*/ 0 w 52"/>
              <a:gd name="T5" fmla="*/ 46 h 46"/>
              <a:gd name="T6" fmla="*/ 12 w 52"/>
              <a:gd name="T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" h="46">
                <a:moveTo>
                  <a:pt x="12" y="0"/>
                </a:moveTo>
                <a:lnTo>
                  <a:pt x="52" y="35"/>
                </a:lnTo>
                <a:lnTo>
                  <a:pt x="0" y="46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135">
            <a:extLst>
              <a:ext uri="{FF2B5EF4-FFF2-40B4-BE49-F238E27FC236}">
                <a16:creationId xmlns:a16="http://schemas.microsoft.com/office/drawing/2014/main" id="{A90A1CF5-A301-43AF-BE38-465985FC6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308225"/>
            <a:ext cx="178117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 Instance#776123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Freeform 136">
            <a:extLst>
              <a:ext uri="{FF2B5EF4-FFF2-40B4-BE49-F238E27FC236}">
                <a16:creationId xmlns:a16="http://schemas.microsoft.com/office/drawing/2014/main" id="{35155E9B-584E-4BF3-91A1-31DB82E251BF}"/>
              </a:ext>
            </a:extLst>
          </p:cNvPr>
          <p:cNvSpPr>
            <a:spLocks noEditPoints="1"/>
          </p:cNvSpPr>
          <p:nvPr/>
        </p:nvSpPr>
        <p:spPr bwMode="auto">
          <a:xfrm>
            <a:off x="2090738" y="4256088"/>
            <a:ext cx="4913313" cy="6350"/>
          </a:xfrm>
          <a:custGeom>
            <a:avLst/>
            <a:gdLst>
              <a:gd name="T0" fmla="*/ 88 w 5386"/>
              <a:gd name="T1" fmla="*/ 0 h 6"/>
              <a:gd name="T2" fmla="*/ 168 w 5386"/>
              <a:gd name="T3" fmla="*/ 6 h 6"/>
              <a:gd name="T4" fmla="*/ 240 w 5386"/>
              <a:gd name="T5" fmla="*/ 3 h 6"/>
              <a:gd name="T6" fmla="*/ 338 w 5386"/>
              <a:gd name="T7" fmla="*/ 0 h 6"/>
              <a:gd name="T8" fmla="*/ 426 w 5386"/>
              <a:gd name="T9" fmla="*/ 3 h 6"/>
              <a:gd name="T10" fmla="*/ 498 w 5386"/>
              <a:gd name="T11" fmla="*/ 6 h 6"/>
              <a:gd name="T12" fmla="*/ 578 w 5386"/>
              <a:gd name="T13" fmla="*/ 0 h 6"/>
              <a:gd name="T14" fmla="*/ 680 w 5386"/>
              <a:gd name="T15" fmla="*/ 0 h 6"/>
              <a:gd name="T16" fmla="*/ 760 w 5386"/>
              <a:gd name="T17" fmla="*/ 6 h 6"/>
              <a:gd name="T18" fmla="*/ 832 w 5386"/>
              <a:gd name="T19" fmla="*/ 3 h 6"/>
              <a:gd name="T20" fmla="*/ 930 w 5386"/>
              <a:gd name="T21" fmla="*/ 0 h 6"/>
              <a:gd name="T22" fmla="*/ 1018 w 5386"/>
              <a:gd name="T23" fmla="*/ 3 h 6"/>
              <a:gd name="T24" fmla="*/ 1090 w 5386"/>
              <a:gd name="T25" fmla="*/ 6 h 6"/>
              <a:gd name="T26" fmla="*/ 1170 w 5386"/>
              <a:gd name="T27" fmla="*/ 0 h 6"/>
              <a:gd name="T28" fmla="*/ 1272 w 5386"/>
              <a:gd name="T29" fmla="*/ 0 h 6"/>
              <a:gd name="T30" fmla="*/ 1352 w 5386"/>
              <a:gd name="T31" fmla="*/ 6 h 6"/>
              <a:gd name="T32" fmla="*/ 1424 w 5386"/>
              <a:gd name="T33" fmla="*/ 3 h 6"/>
              <a:gd name="T34" fmla="*/ 1522 w 5386"/>
              <a:gd name="T35" fmla="*/ 0 h 6"/>
              <a:gd name="T36" fmla="*/ 1610 w 5386"/>
              <a:gd name="T37" fmla="*/ 3 h 6"/>
              <a:gd name="T38" fmla="*/ 1682 w 5386"/>
              <a:gd name="T39" fmla="*/ 6 h 6"/>
              <a:gd name="T40" fmla="*/ 1762 w 5386"/>
              <a:gd name="T41" fmla="*/ 0 h 6"/>
              <a:gd name="T42" fmla="*/ 1864 w 5386"/>
              <a:gd name="T43" fmla="*/ 0 h 6"/>
              <a:gd name="T44" fmla="*/ 1944 w 5386"/>
              <a:gd name="T45" fmla="*/ 6 h 6"/>
              <a:gd name="T46" fmla="*/ 2016 w 5386"/>
              <a:gd name="T47" fmla="*/ 3 h 6"/>
              <a:gd name="T48" fmla="*/ 2114 w 5386"/>
              <a:gd name="T49" fmla="*/ 0 h 6"/>
              <a:gd name="T50" fmla="*/ 2202 w 5386"/>
              <a:gd name="T51" fmla="*/ 3 h 6"/>
              <a:gd name="T52" fmla="*/ 2274 w 5386"/>
              <a:gd name="T53" fmla="*/ 6 h 6"/>
              <a:gd name="T54" fmla="*/ 2354 w 5386"/>
              <a:gd name="T55" fmla="*/ 0 h 6"/>
              <a:gd name="T56" fmla="*/ 2456 w 5386"/>
              <a:gd name="T57" fmla="*/ 0 h 6"/>
              <a:gd name="T58" fmla="*/ 2536 w 5386"/>
              <a:gd name="T59" fmla="*/ 6 h 6"/>
              <a:gd name="T60" fmla="*/ 2608 w 5386"/>
              <a:gd name="T61" fmla="*/ 3 h 6"/>
              <a:gd name="T62" fmla="*/ 2706 w 5386"/>
              <a:gd name="T63" fmla="*/ 0 h 6"/>
              <a:gd name="T64" fmla="*/ 2794 w 5386"/>
              <a:gd name="T65" fmla="*/ 3 h 6"/>
              <a:gd name="T66" fmla="*/ 2866 w 5386"/>
              <a:gd name="T67" fmla="*/ 6 h 6"/>
              <a:gd name="T68" fmla="*/ 2946 w 5386"/>
              <a:gd name="T69" fmla="*/ 0 h 6"/>
              <a:gd name="T70" fmla="*/ 3048 w 5386"/>
              <a:gd name="T71" fmla="*/ 0 h 6"/>
              <a:gd name="T72" fmla="*/ 3128 w 5386"/>
              <a:gd name="T73" fmla="*/ 6 h 6"/>
              <a:gd name="T74" fmla="*/ 3200 w 5386"/>
              <a:gd name="T75" fmla="*/ 3 h 6"/>
              <a:gd name="T76" fmla="*/ 3298 w 5386"/>
              <a:gd name="T77" fmla="*/ 0 h 6"/>
              <a:gd name="T78" fmla="*/ 3386 w 5386"/>
              <a:gd name="T79" fmla="*/ 3 h 6"/>
              <a:gd name="T80" fmla="*/ 3458 w 5386"/>
              <a:gd name="T81" fmla="*/ 6 h 6"/>
              <a:gd name="T82" fmla="*/ 3538 w 5386"/>
              <a:gd name="T83" fmla="*/ 0 h 6"/>
              <a:gd name="T84" fmla="*/ 3640 w 5386"/>
              <a:gd name="T85" fmla="*/ 0 h 6"/>
              <a:gd name="T86" fmla="*/ 3720 w 5386"/>
              <a:gd name="T87" fmla="*/ 6 h 6"/>
              <a:gd name="T88" fmla="*/ 3792 w 5386"/>
              <a:gd name="T89" fmla="*/ 3 h 6"/>
              <a:gd name="T90" fmla="*/ 3890 w 5386"/>
              <a:gd name="T91" fmla="*/ 0 h 6"/>
              <a:gd name="T92" fmla="*/ 3978 w 5386"/>
              <a:gd name="T93" fmla="*/ 3 h 6"/>
              <a:gd name="T94" fmla="*/ 4050 w 5386"/>
              <a:gd name="T95" fmla="*/ 6 h 6"/>
              <a:gd name="T96" fmla="*/ 4130 w 5386"/>
              <a:gd name="T97" fmla="*/ 0 h 6"/>
              <a:gd name="T98" fmla="*/ 4232 w 5386"/>
              <a:gd name="T99" fmla="*/ 0 h 6"/>
              <a:gd name="T100" fmla="*/ 4312 w 5386"/>
              <a:gd name="T101" fmla="*/ 6 h 6"/>
              <a:gd name="T102" fmla="*/ 4384 w 5386"/>
              <a:gd name="T103" fmla="*/ 3 h 6"/>
              <a:gd name="T104" fmla="*/ 4482 w 5386"/>
              <a:gd name="T105" fmla="*/ 0 h 6"/>
              <a:gd name="T106" fmla="*/ 4570 w 5386"/>
              <a:gd name="T107" fmla="*/ 3 h 6"/>
              <a:gd name="T108" fmla="*/ 4642 w 5386"/>
              <a:gd name="T109" fmla="*/ 6 h 6"/>
              <a:gd name="T110" fmla="*/ 4722 w 5386"/>
              <a:gd name="T111" fmla="*/ 0 h 6"/>
              <a:gd name="T112" fmla="*/ 4824 w 5386"/>
              <a:gd name="T113" fmla="*/ 0 h 6"/>
              <a:gd name="T114" fmla="*/ 4904 w 5386"/>
              <a:gd name="T115" fmla="*/ 6 h 6"/>
              <a:gd name="T116" fmla="*/ 4976 w 5386"/>
              <a:gd name="T117" fmla="*/ 3 h 6"/>
              <a:gd name="T118" fmla="*/ 5074 w 5386"/>
              <a:gd name="T119" fmla="*/ 0 h 6"/>
              <a:gd name="T120" fmla="*/ 5162 w 5386"/>
              <a:gd name="T121" fmla="*/ 3 h 6"/>
              <a:gd name="T122" fmla="*/ 5234 w 5386"/>
              <a:gd name="T123" fmla="*/ 6 h 6"/>
              <a:gd name="T124" fmla="*/ 5314 w 5386"/>
              <a:gd name="T1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86" h="6">
                <a:moveTo>
                  <a:pt x="2" y="0"/>
                </a:moveTo>
                <a:lnTo>
                  <a:pt x="8" y="0"/>
                </a:lnTo>
                <a:cubicBezTo>
                  <a:pt x="9" y="0"/>
                  <a:pt x="10" y="2"/>
                  <a:pt x="10" y="3"/>
                </a:cubicBezTo>
                <a:cubicBezTo>
                  <a:pt x="10" y="5"/>
                  <a:pt x="9" y="6"/>
                  <a:pt x="8" y="6"/>
                </a:cubicBezTo>
                <a:lnTo>
                  <a:pt x="2" y="6"/>
                </a:ln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2" y="0"/>
                </a:cubicBezTo>
                <a:close/>
                <a:moveTo>
                  <a:pt x="18" y="0"/>
                </a:moveTo>
                <a:lnTo>
                  <a:pt x="24" y="0"/>
                </a:lnTo>
                <a:cubicBezTo>
                  <a:pt x="25" y="0"/>
                  <a:pt x="26" y="2"/>
                  <a:pt x="26" y="3"/>
                </a:cubicBezTo>
                <a:cubicBezTo>
                  <a:pt x="26" y="5"/>
                  <a:pt x="25" y="6"/>
                  <a:pt x="24" y="6"/>
                </a:cubicBezTo>
                <a:lnTo>
                  <a:pt x="18" y="6"/>
                </a:lnTo>
                <a:cubicBezTo>
                  <a:pt x="17" y="6"/>
                  <a:pt x="16" y="5"/>
                  <a:pt x="16" y="3"/>
                </a:cubicBezTo>
                <a:cubicBezTo>
                  <a:pt x="16" y="2"/>
                  <a:pt x="17" y="0"/>
                  <a:pt x="18" y="0"/>
                </a:cubicBezTo>
                <a:close/>
                <a:moveTo>
                  <a:pt x="34" y="0"/>
                </a:moveTo>
                <a:lnTo>
                  <a:pt x="40" y="0"/>
                </a:lnTo>
                <a:cubicBezTo>
                  <a:pt x="41" y="0"/>
                  <a:pt x="42" y="2"/>
                  <a:pt x="42" y="3"/>
                </a:cubicBezTo>
                <a:cubicBezTo>
                  <a:pt x="42" y="5"/>
                  <a:pt x="41" y="6"/>
                  <a:pt x="40" y="6"/>
                </a:cubicBezTo>
                <a:lnTo>
                  <a:pt x="34" y="6"/>
                </a:lnTo>
                <a:cubicBezTo>
                  <a:pt x="33" y="6"/>
                  <a:pt x="32" y="5"/>
                  <a:pt x="32" y="3"/>
                </a:cubicBezTo>
                <a:cubicBezTo>
                  <a:pt x="32" y="2"/>
                  <a:pt x="33" y="0"/>
                  <a:pt x="34" y="0"/>
                </a:cubicBezTo>
                <a:close/>
                <a:moveTo>
                  <a:pt x="50" y="0"/>
                </a:moveTo>
                <a:lnTo>
                  <a:pt x="56" y="0"/>
                </a:lnTo>
                <a:cubicBezTo>
                  <a:pt x="57" y="0"/>
                  <a:pt x="58" y="2"/>
                  <a:pt x="58" y="3"/>
                </a:cubicBezTo>
                <a:cubicBezTo>
                  <a:pt x="58" y="5"/>
                  <a:pt x="57" y="6"/>
                  <a:pt x="56" y="6"/>
                </a:cubicBezTo>
                <a:lnTo>
                  <a:pt x="50" y="6"/>
                </a:lnTo>
                <a:cubicBezTo>
                  <a:pt x="49" y="6"/>
                  <a:pt x="48" y="5"/>
                  <a:pt x="48" y="3"/>
                </a:cubicBezTo>
                <a:cubicBezTo>
                  <a:pt x="48" y="2"/>
                  <a:pt x="49" y="0"/>
                  <a:pt x="50" y="0"/>
                </a:cubicBezTo>
                <a:close/>
                <a:moveTo>
                  <a:pt x="66" y="0"/>
                </a:moveTo>
                <a:lnTo>
                  <a:pt x="72" y="0"/>
                </a:lnTo>
                <a:cubicBezTo>
                  <a:pt x="73" y="0"/>
                  <a:pt x="74" y="2"/>
                  <a:pt x="74" y="3"/>
                </a:cubicBezTo>
                <a:cubicBezTo>
                  <a:pt x="74" y="5"/>
                  <a:pt x="73" y="6"/>
                  <a:pt x="72" y="6"/>
                </a:cubicBezTo>
                <a:lnTo>
                  <a:pt x="66" y="6"/>
                </a:lnTo>
                <a:cubicBezTo>
                  <a:pt x="65" y="6"/>
                  <a:pt x="64" y="5"/>
                  <a:pt x="64" y="3"/>
                </a:cubicBezTo>
                <a:cubicBezTo>
                  <a:pt x="64" y="2"/>
                  <a:pt x="65" y="0"/>
                  <a:pt x="66" y="0"/>
                </a:cubicBezTo>
                <a:close/>
                <a:moveTo>
                  <a:pt x="82" y="0"/>
                </a:moveTo>
                <a:lnTo>
                  <a:pt x="88" y="0"/>
                </a:lnTo>
                <a:cubicBezTo>
                  <a:pt x="89" y="0"/>
                  <a:pt x="90" y="2"/>
                  <a:pt x="90" y="3"/>
                </a:cubicBezTo>
                <a:cubicBezTo>
                  <a:pt x="90" y="5"/>
                  <a:pt x="89" y="6"/>
                  <a:pt x="88" y="6"/>
                </a:cubicBezTo>
                <a:lnTo>
                  <a:pt x="82" y="6"/>
                </a:lnTo>
                <a:cubicBezTo>
                  <a:pt x="81" y="6"/>
                  <a:pt x="80" y="5"/>
                  <a:pt x="80" y="3"/>
                </a:cubicBezTo>
                <a:cubicBezTo>
                  <a:pt x="80" y="2"/>
                  <a:pt x="81" y="0"/>
                  <a:pt x="82" y="0"/>
                </a:cubicBezTo>
                <a:close/>
                <a:moveTo>
                  <a:pt x="98" y="0"/>
                </a:moveTo>
                <a:lnTo>
                  <a:pt x="104" y="0"/>
                </a:lnTo>
                <a:cubicBezTo>
                  <a:pt x="105" y="0"/>
                  <a:pt x="106" y="2"/>
                  <a:pt x="106" y="3"/>
                </a:cubicBezTo>
                <a:cubicBezTo>
                  <a:pt x="106" y="5"/>
                  <a:pt x="105" y="6"/>
                  <a:pt x="104" y="6"/>
                </a:cubicBezTo>
                <a:lnTo>
                  <a:pt x="98" y="6"/>
                </a:lnTo>
                <a:cubicBezTo>
                  <a:pt x="97" y="6"/>
                  <a:pt x="96" y="5"/>
                  <a:pt x="96" y="3"/>
                </a:cubicBezTo>
                <a:cubicBezTo>
                  <a:pt x="96" y="2"/>
                  <a:pt x="97" y="0"/>
                  <a:pt x="98" y="0"/>
                </a:cubicBezTo>
                <a:close/>
                <a:moveTo>
                  <a:pt x="114" y="0"/>
                </a:moveTo>
                <a:lnTo>
                  <a:pt x="120" y="0"/>
                </a:lnTo>
                <a:cubicBezTo>
                  <a:pt x="121" y="0"/>
                  <a:pt x="122" y="2"/>
                  <a:pt x="122" y="3"/>
                </a:cubicBezTo>
                <a:cubicBezTo>
                  <a:pt x="122" y="5"/>
                  <a:pt x="121" y="6"/>
                  <a:pt x="120" y="6"/>
                </a:cubicBezTo>
                <a:lnTo>
                  <a:pt x="114" y="6"/>
                </a:lnTo>
                <a:cubicBezTo>
                  <a:pt x="113" y="6"/>
                  <a:pt x="112" y="5"/>
                  <a:pt x="112" y="3"/>
                </a:cubicBezTo>
                <a:cubicBezTo>
                  <a:pt x="112" y="2"/>
                  <a:pt x="113" y="0"/>
                  <a:pt x="114" y="0"/>
                </a:cubicBezTo>
                <a:close/>
                <a:moveTo>
                  <a:pt x="130" y="0"/>
                </a:moveTo>
                <a:lnTo>
                  <a:pt x="136" y="0"/>
                </a:lnTo>
                <a:cubicBezTo>
                  <a:pt x="137" y="0"/>
                  <a:pt x="138" y="2"/>
                  <a:pt x="138" y="3"/>
                </a:cubicBezTo>
                <a:cubicBezTo>
                  <a:pt x="138" y="5"/>
                  <a:pt x="137" y="6"/>
                  <a:pt x="136" y="6"/>
                </a:cubicBezTo>
                <a:lnTo>
                  <a:pt x="130" y="6"/>
                </a:lnTo>
                <a:cubicBezTo>
                  <a:pt x="129" y="6"/>
                  <a:pt x="128" y="5"/>
                  <a:pt x="128" y="3"/>
                </a:cubicBezTo>
                <a:cubicBezTo>
                  <a:pt x="128" y="2"/>
                  <a:pt x="129" y="0"/>
                  <a:pt x="130" y="0"/>
                </a:cubicBezTo>
                <a:close/>
                <a:moveTo>
                  <a:pt x="146" y="0"/>
                </a:moveTo>
                <a:lnTo>
                  <a:pt x="152" y="0"/>
                </a:lnTo>
                <a:cubicBezTo>
                  <a:pt x="153" y="0"/>
                  <a:pt x="154" y="2"/>
                  <a:pt x="154" y="3"/>
                </a:cubicBezTo>
                <a:cubicBezTo>
                  <a:pt x="154" y="5"/>
                  <a:pt x="153" y="6"/>
                  <a:pt x="152" y="6"/>
                </a:cubicBezTo>
                <a:lnTo>
                  <a:pt x="146" y="6"/>
                </a:lnTo>
                <a:cubicBezTo>
                  <a:pt x="145" y="6"/>
                  <a:pt x="144" y="5"/>
                  <a:pt x="144" y="3"/>
                </a:cubicBezTo>
                <a:cubicBezTo>
                  <a:pt x="144" y="2"/>
                  <a:pt x="145" y="0"/>
                  <a:pt x="146" y="0"/>
                </a:cubicBezTo>
                <a:close/>
                <a:moveTo>
                  <a:pt x="162" y="0"/>
                </a:moveTo>
                <a:lnTo>
                  <a:pt x="168" y="0"/>
                </a:lnTo>
                <a:cubicBezTo>
                  <a:pt x="169" y="0"/>
                  <a:pt x="170" y="2"/>
                  <a:pt x="170" y="3"/>
                </a:cubicBezTo>
                <a:cubicBezTo>
                  <a:pt x="170" y="5"/>
                  <a:pt x="169" y="6"/>
                  <a:pt x="168" y="6"/>
                </a:cubicBezTo>
                <a:lnTo>
                  <a:pt x="162" y="6"/>
                </a:lnTo>
                <a:cubicBezTo>
                  <a:pt x="161" y="6"/>
                  <a:pt x="160" y="5"/>
                  <a:pt x="160" y="3"/>
                </a:cubicBezTo>
                <a:cubicBezTo>
                  <a:pt x="160" y="2"/>
                  <a:pt x="161" y="0"/>
                  <a:pt x="162" y="0"/>
                </a:cubicBezTo>
                <a:close/>
                <a:moveTo>
                  <a:pt x="178" y="0"/>
                </a:moveTo>
                <a:lnTo>
                  <a:pt x="184" y="0"/>
                </a:lnTo>
                <a:cubicBezTo>
                  <a:pt x="185" y="0"/>
                  <a:pt x="186" y="2"/>
                  <a:pt x="186" y="3"/>
                </a:cubicBezTo>
                <a:cubicBezTo>
                  <a:pt x="186" y="5"/>
                  <a:pt x="185" y="6"/>
                  <a:pt x="184" y="6"/>
                </a:cubicBezTo>
                <a:lnTo>
                  <a:pt x="178" y="6"/>
                </a:lnTo>
                <a:cubicBezTo>
                  <a:pt x="177" y="6"/>
                  <a:pt x="176" y="5"/>
                  <a:pt x="176" y="3"/>
                </a:cubicBezTo>
                <a:cubicBezTo>
                  <a:pt x="176" y="2"/>
                  <a:pt x="177" y="0"/>
                  <a:pt x="178" y="0"/>
                </a:cubicBezTo>
                <a:close/>
                <a:moveTo>
                  <a:pt x="194" y="0"/>
                </a:moveTo>
                <a:lnTo>
                  <a:pt x="200" y="0"/>
                </a:lnTo>
                <a:cubicBezTo>
                  <a:pt x="201" y="0"/>
                  <a:pt x="202" y="2"/>
                  <a:pt x="202" y="3"/>
                </a:cubicBezTo>
                <a:cubicBezTo>
                  <a:pt x="202" y="5"/>
                  <a:pt x="201" y="6"/>
                  <a:pt x="200" y="6"/>
                </a:cubicBezTo>
                <a:lnTo>
                  <a:pt x="194" y="6"/>
                </a:lnTo>
                <a:cubicBezTo>
                  <a:pt x="193" y="6"/>
                  <a:pt x="192" y="5"/>
                  <a:pt x="192" y="3"/>
                </a:cubicBezTo>
                <a:cubicBezTo>
                  <a:pt x="192" y="2"/>
                  <a:pt x="193" y="0"/>
                  <a:pt x="194" y="0"/>
                </a:cubicBezTo>
                <a:close/>
                <a:moveTo>
                  <a:pt x="210" y="0"/>
                </a:moveTo>
                <a:lnTo>
                  <a:pt x="216" y="0"/>
                </a:lnTo>
                <a:cubicBezTo>
                  <a:pt x="217" y="0"/>
                  <a:pt x="218" y="2"/>
                  <a:pt x="218" y="3"/>
                </a:cubicBezTo>
                <a:cubicBezTo>
                  <a:pt x="218" y="5"/>
                  <a:pt x="217" y="6"/>
                  <a:pt x="216" y="6"/>
                </a:cubicBezTo>
                <a:lnTo>
                  <a:pt x="210" y="6"/>
                </a:lnTo>
                <a:cubicBezTo>
                  <a:pt x="209" y="6"/>
                  <a:pt x="208" y="5"/>
                  <a:pt x="208" y="3"/>
                </a:cubicBezTo>
                <a:cubicBezTo>
                  <a:pt x="208" y="2"/>
                  <a:pt x="209" y="0"/>
                  <a:pt x="210" y="0"/>
                </a:cubicBezTo>
                <a:close/>
                <a:moveTo>
                  <a:pt x="226" y="0"/>
                </a:moveTo>
                <a:lnTo>
                  <a:pt x="232" y="0"/>
                </a:lnTo>
                <a:cubicBezTo>
                  <a:pt x="233" y="0"/>
                  <a:pt x="234" y="2"/>
                  <a:pt x="234" y="3"/>
                </a:cubicBezTo>
                <a:cubicBezTo>
                  <a:pt x="234" y="5"/>
                  <a:pt x="233" y="6"/>
                  <a:pt x="232" y="6"/>
                </a:cubicBezTo>
                <a:lnTo>
                  <a:pt x="226" y="6"/>
                </a:lnTo>
                <a:cubicBezTo>
                  <a:pt x="225" y="6"/>
                  <a:pt x="224" y="5"/>
                  <a:pt x="224" y="3"/>
                </a:cubicBezTo>
                <a:cubicBezTo>
                  <a:pt x="224" y="2"/>
                  <a:pt x="225" y="0"/>
                  <a:pt x="226" y="0"/>
                </a:cubicBezTo>
                <a:close/>
                <a:moveTo>
                  <a:pt x="242" y="0"/>
                </a:moveTo>
                <a:lnTo>
                  <a:pt x="248" y="0"/>
                </a:lnTo>
                <a:cubicBezTo>
                  <a:pt x="249" y="0"/>
                  <a:pt x="250" y="2"/>
                  <a:pt x="250" y="3"/>
                </a:cubicBezTo>
                <a:cubicBezTo>
                  <a:pt x="250" y="5"/>
                  <a:pt x="249" y="6"/>
                  <a:pt x="248" y="6"/>
                </a:cubicBezTo>
                <a:lnTo>
                  <a:pt x="242" y="6"/>
                </a:lnTo>
                <a:cubicBezTo>
                  <a:pt x="241" y="6"/>
                  <a:pt x="240" y="5"/>
                  <a:pt x="240" y="3"/>
                </a:cubicBezTo>
                <a:cubicBezTo>
                  <a:pt x="240" y="2"/>
                  <a:pt x="241" y="0"/>
                  <a:pt x="242" y="0"/>
                </a:cubicBezTo>
                <a:close/>
                <a:moveTo>
                  <a:pt x="258" y="0"/>
                </a:moveTo>
                <a:lnTo>
                  <a:pt x="264" y="0"/>
                </a:lnTo>
                <a:cubicBezTo>
                  <a:pt x="265" y="0"/>
                  <a:pt x="266" y="2"/>
                  <a:pt x="266" y="3"/>
                </a:cubicBezTo>
                <a:cubicBezTo>
                  <a:pt x="266" y="5"/>
                  <a:pt x="265" y="6"/>
                  <a:pt x="264" y="6"/>
                </a:cubicBezTo>
                <a:lnTo>
                  <a:pt x="258" y="6"/>
                </a:lnTo>
                <a:cubicBezTo>
                  <a:pt x="257" y="6"/>
                  <a:pt x="256" y="5"/>
                  <a:pt x="256" y="3"/>
                </a:cubicBezTo>
                <a:cubicBezTo>
                  <a:pt x="256" y="2"/>
                  <a:pt x="257" y="0"/>
                  <a:pt x="258" y="0"/>
                </a:cubicBezTo>
                <a:close/>
                <a:moveTo>
                  <a:pt x="274" y="0"/>
                </a:moveTo>
                <a:lnTo>
                  <a:pt x="280" y="0"/>
                </a:lnTo>
                <a:cubicBezTo>
                  <a:pt x="281" y="0"/>
                  <a:pt x="282" y="2"/>
                  <a:pt x="282" y="3"/>
                </a:cubicBezTo>
                <a:cubicBezTo>
                  <a:pt x="282" y="5"/>
                  <a:pt x="281" y="6"/>
                  <a:pt x="280" y="6"/>
                </a:cubicBezTo>
                <a:lnTo>
                  <a:pt x="274" y="6"/>
                </a:lnTo>
                <a:cubicBezTo>
                  <a:pt x="273" y="6"/>
                  <a:pt x="272" y="5"/>
                  <a:pt x="272" y="3"/>
                </a:cubicBezTo>
                <a:cubicBezTo>
                  <a:pt x="272" y="2"/>
                  <a:pt x="273" y="0"/>
                  <a:pt x="274" y="0"/>
                </a:cubicBezTo>
                <a:close/>
                <a:moveTo>
                  <a:pt x="290" y="0"/>
                </a:moveTo>
                <a:lnTo>
                  <a:pt x="296" y="0"/>
                </a:lnTo>
                <a:cubicBezTo>
                  <a:pt x="297" y="0"/>
                  <a:pt x="298" y="2"/>
                  <a:pt x="298" y="3"/>
                </a:cubicBezTo>
                <a:cubicBezTo>
                  <a:pt x="298" y="5"/>
                  <a:pt x="297" y="6"/>
                  <a:pt x="296" y="6"/>
                </a:cubicBezTo>
                <a:lnTo>
                  <a:pt x="290" y="6"/>
                </a:lnTo>
                <a:cubicBezTo>
                  <a:pt x="289" y="6"/>
                  <a:pt x="288" y="5"/>
                  <a:pt x="288" y="3"/>
                </a:cubicBezTo>
                <a:cubicBezTo>
                  <a:pt x="288" y="2"/>
                  <a:pt x="289" y="0"/>
                  <a:pt x="290" y="0"/>
                </a:cubicBezTo>
                <a:close/>
                <a:moveTo>
                  <a:pt x="306" y="0"/>
                </a:moveTo>
                <a:lnTo>
                  <a:pt x="312" y="0"/>
                </a:lnTo>
                <a:cubicBezTo>
                  <a:pt x="313" y="0"/>
                  <a:pt x="314" y="2"/>
                  <a:pt x="314" y="3"/>
                </a:cubicBezTo>
                <a:cubicBezTo>
                  <a:pt x="314" y="5"/>
                  <a:pt x="313" y="6"/>
                  <a:pt x="312" y="6"/>
                </a:cubicBezTo>
                <a:lnTo>
                  <a:pt x="306" y="6"/>
                </a:lnTo>
                <a:cubicBezTo>
                  <a:pt x="305" y="6"/>
                  <a:pt x="304" y="5"/>
                  <a:pt x="304" y="3"/>
                </a:cubicBezTo>
                <a:cubicBezTo>
                  <a:pt x="304" y="2"/>
                  <a:pt x="305" y="0"/>
                  <a:pt x="306" y="0"/>
                </a:cubicBezTo>
                <a:close/>
                <a:moveTo>
                  <a:pt x="322" y="0"/>
                </a:moveTo>
                <a:lnTo>
                  <a:pt x="328" y="0"/>
                </a:lnTo>
                <a:cubicBezTo>
                  <a:pt x="329" y="0"/>
                  <a:pt x="330" y="2"/>
                  <a:pt x="330" y="3"/>
                </a:cubicBezTo>
                <a:cubicBezTo>
                  <a:pt x="330" y="5"/>
                  <a:pt x="329" y="6"/>
                  <a:pt x="328" y="6"/>
                </a:cubicBezTo>
                <a:lnTo>
                  <a:pt x="322" y="6"/>
                </a:lnTo>
                <a:cubicBezTo>
                  <a:pt x="321" y="6"/>
                  <a:pt x="320" y="5"/>
                  <a:pt x="320" y="3"/>
                </a:cubicBezTo>
                <a:cubicBezTo>
                  <a:pt x="320" y="2"/>
                  <a:pt x="321" y="0"/>
                  <a:pt x="322" y="0"/>
                </a:cubicBezTo>
                <a:close/>
                <a:moveTo>
                  <a:pt x="338" y="0"/>
                </a:moveTo>
                <a:lnTo>
                  <a:pt x="344" y="0"/>
                </a:lnTo>
                <a:cubicBezTo>
                  <a:pt x="345" y="0"/>
                  <a:pt x="346" y="2"/>
                  <a:pt x="346" y="3"/>
                </a:cubicBezTo>
                <a:cubicBezTo>
                  <a:pt x="346" y="5"/>
                  <a:pt x="345" y="6"/>
                  <a:pt x="344" y="6"/>
                </a:cubicBezTo>
                <a:lnTo>
                  <a:pt x="338" y="6"/>
                </a:lnTo>
                <a:cubicBezTo>
                  <a:pt x="337" y="6"/>
                  <a:pt x="336" y="5"/>
                  <a:pt x="336" y="3"/>
                </a:cubicBezTo>
                <a:cubicBezTo>
                  <a:pt x="336" y="2"/>
                  <a:pt x="337" y="0"/>
                  <a:pt x="338" y="0"/>
                </a:cubicBezTo>
                <a:close/>
                <a:moveTo>
                  <a:pt x="354" y="0"/>
                </a:moveTo>
                <a:lnTo>
                  <a:pt x="360" y="0"/>
                </a:lnTo>
                <a:cubicBezTo>
                  <a:pt x="361" y="0"/>
                  <a:pt x="362" y="2"/>
                  <a:pt x="362" y="3"/>
                </a:cubicBezTo>
                <a:cubicBezTo>
                  <a:pt x="362" y="5"/>
                  <a:pt x="361" y="6"/>
                  <a:pt x="360" y="6"/>
                </a:cubicBezTo>
                <a:lnTo>
                  <a:pt x="354" y="6"/>
                </a:lnTo>
                <a:cubicBezTo>
                  <a:pt x="353" y="6"/>
                  <a:pt x="352" y="5"/>
                  <a:pt x="352" y="3"/>
                </a:cubicBezTo>
                <a:cubicBezTo>
                  <a:pt x="352" y="2"/>
                  <a:pt x="353" y="0"/>
                  <a:pt x="354" y="0"/>
                </a:cubicBezTo>
                <a:close/>
                <a:moveTo>
                  <a:pt x="370" y="0"/>
                </a:moveTo>
                <a:lnTo>
                  <a:pt x="376" y="0"/>
                </a:lnTo>
                <a:cubicBezTo>
                  <a:pt x="377" y="0"/>
                  <a:pt x="378" y="2"/>
                  <a:pt x="378" y="3"/>
                </a:cubicBezTo>
                <a:cubicBezTo>
                  <a:pt x="378" y="5"/>
                  <a:pt x="377" y="6"/>
                  <a:pt x="376" y="6"/>
                </a:cubicBezTo>
                <a:lnTo>
                  <a:pt x="370" y="6"/>
                </a:lnTo>
                <a:cubicBezTo>
                  <a:pt x="369" y="6"/>
                  <a:pt x="368" y="5"/>
                  <a:pt x="368" y="3"/>
                </a:cubicBezTo>
                <a:cubicBezTo>
                  <a:pt x="368" y="2"/>
                  <a:pt x="369" y="0"/>
                  <a:pt x="370" y="0"/>
                </a:cubicBezTo>
                <a:close/>
                <a:moveTo>
                  <a:pt x="386" y="0"/>
                </a:moveTo>
                <a:lnTo>
                  <a:pt x="392" y="0"/>
                </a:lnTo>
                <a:cubicBezTo>
                  <a:pt x="393" y="0"/>
                  <a:pt x="394" y="2"/>
                  <a:pt x="394" y="3"/>
                </a:cubicBezTo>
                <a:cubicBezTo>
                  <a:pt x="394" y="5"/>
                  <a:pt x="393" y="6"/>
                  <a:pt x="392" y="6"/>
                </a:cubicBezTo>
                <a:lnTo>
                  <a:pt x="386" y="6"/>
                </a:lnTo>
                <a:cubicBezTo>
                  <a:pt x="385" y="6"/>
                  <a:pt x="384" y="5"/>
                  <a:pt x="384" y="3"/>
                </a:cubicBezTo>
                <a:cubicBezTo>
                  <a:pt x="384" y="2"/>
                  <a:pt x="385" y="0"/>
                  <a:pt x="386" y="0"/>
                </a:cubicBezTo>
                <a:close/>
                <a:moveTo>
                  <a:pt x="402" y="0"/>
                </a:moveTo>
                <a:lnTo>
                  <a:pt x="408" y="0"/>
                </a:lnTo>
                <a:cubicBezTo>
                  <a:pt x="409" y="0"/>
                  <a:pt x="410" y="2"/>
                  <a:pt x="410" y="3"/>
                </a:cubicBezTo>
                <a:cubicBezTo>
                  <a:pt x="410" y="5"/>
                  <a:pt x="409" y="6"/>
                  <a:pt x="408" y="6"/>
                </a:cubicBezTo>
                <a:lnTo>
                  <a:pt x="402" y="6"/>
                </a:lnTo>
                <a:cubicBezTo>
                  <a:pt x="401" y="6"/>
                  <a:pt x="400" y="5"/>
                  <a:pt x="400" y="3"/>
                </a:cubicBezTo>
                <a:cubicBezTo>
                  <a:pt x="400" y="2"/>
                  <a:pt x="401" y="0"/>
                  <a:pt x="402" y="0"/>
                </a:cubicBezTo>
                <a:close/>
                <a:moveTo>
                  <a:pt x="418" y="0"/>
                </a:moveTo>
                <a:lnTo>
                  <a:pt x="424" y="0"/>
                </a:lnTo>
                <a:cubicBezTo>
                  <a:pt x="425" y="0"/>
                  <a:pt x="426" y="2"/>
                  <a:pt x="426" y="3"/>
                </a:cubicBezTo>
                <a:cubicBezTo>
                  <a:pt x="426" y="5"/>
                  <a:pt x="425" y="6"/>
                  <a:pt x="424" y="6"/>
                </a:cubicBezTo>
                <a:lnTo>
                  <a:pt x="418" y="6"/>
                </a:lnTo>
                <a:cubicBezTo>
                  <a:pt x="417" y="6"/>
                  <a:pt x="416" y="5"/>
                  <a:pt x="416" y="3"/>
                </a:cubicBezTo>
                <a:cubicBezTo>
                  <a:pt x="416" y="2"/>
                  <a:pt x="417" y="0"/>
                  <a:pt x="418" y="0"/>
                </a:cubicBezTo>
                <a:close/>
                <a:moveTo>
                  <a:pt x="434" y="0"/>
                </a:moveTo>
                <a:lnTo>
                  <a:pt x="440" y="0"/>
                </a:lnTo>
                <a:cubicBezTo>
                  <a:pt x="441" y="0"/>
                  <a:pt x="442" y="2"/>
                  <a:pt x="442" y="3"/>
                </a:cubicBezTo>
                <a:cubicBezTo>
                  <a:pt x="442" y="5"/>
                  <a:pt x="441" y="6"/>
                  <a:pt x="440" y="6"/>
                </a:cubicBezTo>
                <a:lnTo>
                  <a:pt x="434" y="6"/>
                </a:lnTo>
                <a:cubicBezTo>
                  <a:pt x="433" y="6"/>
                  <a:pt x="432" y="5"/>
                  <a:pt x="432" y="3"/>
                </a:cubicBezTo>
                <a:cubicBezTo>
                  <a:pt x="432" y="2"/>
                  <a:pt x="433" y="0"/>
                  <a:pt x="434" y="0"/>
                </a:cubicBezTo>
                <a:close/>
                <a:moveTo>
                  <a:pt x="450" y="0"/>
                </a:moveTo>
                <a:lnTo>
                  <a:pt x="456" y="0"/>
                </a:lnTo>
                <a:cubicBezTo>
                  <a:pt x="457" y="0"/>
                  <a:pt x="458" y="2"/>
                  <a:pt x="458" y="3"/>
                </a:cubicBezTo>
                <a:cubicBezTo>
                  <a:pt x="458" y="5"/>
                  <a:pt x="457" y="6"/>
                  <a:pt x="456" y="6"/>
                </a:cubicBezTo>
                <a:lnTo>
                  <a:pt x="450" y="6"/>
                </a:lnTo>
                <a:cubicBezTo>
                  <a:pt x="449" y="6"/>
                  <a:pt x="448" y="5"/>
                  <a:pt x="448" y="3"/>
                </a:cubicBezTo>
                <a:cubicBezTo>
                  <a:pt x="448" y="2"/>
                  <a:pt x="449" y="0"/>
                  <a:pt x="450" y="0"/>
                </a:cubicBezTo>
                <a:close/>
                <a:moveTo>
                  <a:pt x="466" y="0"/>
                </a:moveTo>
                <a:lnTo>
                  <a:pt x="472" y="0"/>
                </a:lnTo>
                <a:cubicBezTo>
                  <a:pt x="473" y="0"/>
                  <a:pt x="474" y="2"/>
                  <a:pt x="474" y="3"/>
                </a:cubicBezTo>
                <a:cubicBezTo>
                  <a:pt x="474" y="5"/>
                  <a:pt x="473" y="6"/>
                  <a:pt x="472" y="6"/>
                </a:cubicBezTo>
                <a:lnTo>
                  <a:pt x="466" y="6"/>
                </a:lnTo>
                <a:cubicBezTo>
                  <a:pt x="465" y="6"/>
                  <a:pt x="464" y="5"/>
                  <a:pt x="464" y="3"/>
                </a:cubicBezTo>
                <a:cubicBezTo>
                  <a:pt x="464" y="2"/>
                  <a:pt x="465" y="0"/>
                  <a:pt x="466" y="0"/>
                </a:cubicBezTo>
                <a:close/>
                <a:moveTo>
                  <a:pt x="482" y="0"/>
                </a:moveTo>
                <a:lnTo>
                  <a:pt x="488" y="0"/>
                </a:lnTo>
                <a:cubicBezTo>
                  <a:pt x="489" y="0"/>
                  <a:pt x="490" y="2"/>
                  <a:pt x="490" y="3"/>
                </a:cubicBezTo>
                <a:cubicBezTo>
                  <a:pt x="490" y="5"/>
                  <a:pt x="489" y="6"/>
                  <a:pt x="488" y="6"/>
                </a:cubicBezTo>
                <a:lnTo>
                  <a:pt x="482" y="6"/>
                </a:lnTo>
                <a:cubicBezTo>
                  <a:pt x="481" y="6"/>
                  <a:pt x="480" y="5"/>
                  <a:pt x="480" y="3"/>
                </a:cubicBezTo>
                <a:cubicBezTo>
                  <a:pt x="480" y="2"/>
                  <a:pt x="481" y="0"/>
                  <a:pt x="482" y="0"/>
                </a:cubicBezTo>
                <a:close/>
                <a:moveTo>
                  <a:pt x="498" y="0"/>
                </a:moveTo>
                <a:lnTo>
                  <a:pt x="504" y="0"/>
                </a:lnTo>
                <a:cubicBezTo>
                  <a:pt x="505" y="0"/>
                  <a:pt x="506" y="2"/>
                  <a:pt x="506" y="3"/>
                </a:cubicBezTo>
                <a:cubicBezTo>
                  <a:pt x="506" y="5"/>
                  <a:pt x="505" y="6"/>
                  <a:pt x="504" y="6"/>
                </a:cubicBezTo>
                <a:lnTo>
                  <a:pt x="498" y="6"/>
                </a:lnTo>
                <a:cubicBezTo>
                  <a:pt x="497" y="6"/>
                  <a:pt x="496" y="5"/>
                  <a:pt x="496" y="3"/>
                </a:cubicBezTo>
                <a:cubicBezTo>
                  <a:pt x="496" y="2"/>
                  <a:pt x="497" y="0"/>
                  <a:pt x="498" y="0"/>
                </a:cubicBezTo>
                <a:close/>
                <a:moveTo>
                  <a:pt x="514" y="0"/>
                </a:moveTo>
                <a:lnTo>
                  <a:pt x="520" y="0"/>
                </a:lnTo>
                <a:cubicBezTo>
                  <a:pt x="521" y="0"/>
                  <a:pt x="522" y="2"/>
                  <a:pt x="522" y="3"/>
                </a:cubicBezTo>
                <a:cubicBezTo>
                  <a:pt x="522" y="5"/>
                  <a:pt x="521" y="6"/>
                  <a:pt x="520" y="6"/>
                </a:cubicBezTo>
                <a:lnTo>
                  <a:pt x="514" y="6"/>
                </a:lnTo>
                <a:cubicBezTo>
                  <a:pt x="513" y="6"/>
                  <a:pt x="512" y="5"/>
                  <a:pt x="512" y="3"/>
                </a:cubicBezTo>
                <a:cubicBezTo>
                  <a:pt x="512" y="2"/>
                  <a:pt x="513" y="0"/>
                  <a:pt x="514" y="0"/>
                </a:cubicBezTo>
                <a:close/>
                <a:moveTo>
                  <a:pt x="530" y="0"/>
                </a:moveTo>
                <a:lnTo>
                  <a:pt x="536" y="0"/>
                </a:lnTo>
                <a:cubicBezTo>
                  <a:pt x="537" y="0"/>
                  <a:pt x="538" y="2"/>
                  <a:pt x="538" y="3"/>
                </a:cubicBezTo>
                <a:cubicBezTo>
                  <a:pt x="538" y="5"/>
                  <a:pt x="537" y="6"/>
                  <a:pt x="536" y="6"/>
                </a:cubicBezTo>
                <a:lnTo>
                  <a:pt x="530" y="6"/>
                </a:lnTo>
                <a:cubicBezTo>
                  <a:pt x="529" y="6"/>
                  <a:pt x="528" y="5"/>
                  <a:pt x="528" y="3"/>
                </a:cubicBezTo>
                <a:cubicBezTo>
                  <a:pt x="528" y="2"/>
                  <a:pt x="529" y="0"/>
                  <a:pt x="530" y="0"/>
                </a:cubicBezTo>
                <a:close/>
                <a:moveTo>
                  <a:pt x="546" y="0"/>
                </a:moveTo>
                <a:lnTo>
                  <a:pt x="552" y="0"/>
                </a:lnTo>
                <a:cubicBezTo>
                  <a:pt x="553" y="0"/>
                  <a:pt x="554" y="2"/>
                  <a:pt x="554" y="3"/>
                </a:cubicBezTo>
                <a:cubicBezTo>
                  <a:pt x="554" y="5"/>
                  <a:pt x="553" y="6"/>
                  <a:pt x="552" y="6"/>
                </a:cubicBezTo>
                <a:lnTo>
                  <a:pt x="546" y="6"/>
                </a:lnTo>
                <a:cubicBezTo>
                  <a:pt x="545" y="6"/>
                  <a:pt x="544" y="5"/>
                  <a:pt x="544" y="3"/>
                </a:cubicBezTo>
                <a:cubicBezTo>
                  <a:pt x="544" y="2"/>
                  <a:pt x="545" y="0"/>
                  <a:pt x="546" y="0"/>
                </a:cubicBezTo>
                <a:close/>
                <a:moveTo>
                  <a:pt x="562" y="0"/>
                </a:moveTo>
                <a:lnTo>
                  <a:pt x="568" y="0"/>
                </a:lnTo>
                <a:cubicBezTo>
                  <a:pt x="569" y="0"/>
                  <a:pt x="570" y="2"/>
                  <a:pt x="570" y="3"/>
                </a:cubicBezTo>
                <a:cubicBezTo>
                  <a:pt x="570" y="5"/>
                  <a:pt x="569" y="6"/>
                  <a:pt x="568" y="6"/>
                </a:cubicBezTo>
                <a:lnTo>
                  <a:pt x="562" y="6"/>
                </a:lnTo>
                <a:cubicBezTo>
                  <a:pt x="561" y="6"/>
                  <a:pt x="560" y="5"/>
                  <a:pt x="560" y="3"/>
                </a:cubicBezTo>
                <a:cubicBezTo>
                  <a:pt x="560" y="2"/>
                  <a:pt x="561" y="0"/>
                  <a:pt x="562" y="0"/>
                </a:cubicBezTo>
                <a:close/>
                <a:moveTo>
                  <a:pt x="578" y="0"/>
                </a:moveTo>
                <a:lnTo>
                  <a:pt x="584" y="0"/>
                </a:lnTo>
                <a:cubicBezTo>
                  <a:pt x="585" y="0"/>
                  <a:pt x="586" y="2"/>
                  <a:pt x="586" y="3"/>
                </a:cubicBezTo>
                <a:cubicBezTo>
                  <a:pt x="586" y="5"/>
                  <a:pt x="585" y="6"/>
                  <a:pt x="584" y="6"/>
                </a:cubicBezTo>
                <a:lnTo>
                  <a:pt x="578" y="6"/>
                </a:lnTo>
                <a:cubicBezTo>
                  <a:pt x="577" y="6"/>
                  <a:pt x="576" y="5"/>
                  <a:pt x="576" y="3"/>
                </a:cubicBezTo>
                <a:cubicBezTo>
                  <a:pt x="576" y="2"/>
                  <a:pt x="577" y="0"/>
                  <a:pt x="578" y="0"/>
                </a:cubicBezTo>
                <a:close/>
                <a:moveTo>
                  <a:pt x="594" y="0"/>
                </a:moveTo>
                <a:lnTo>
                  <a:pt x="600" y="0"/>
                </a:lnTo>
                <a:cubicBezTo>
                  <a:pt x="601" y="0"/>
                  <a:pt x="602" y="2"/>
                  <a:pt x="602" y="3"/>
                </a:cubicBezTo>
                <a:cubicBezTo>
                  <a:pt x="602" y="5"/>
                  <a:pt x="601" y="6"/>
                  <a:pt x="600" y="6"/>
                </a:cubicBezTo>
                <a:lnTo>
                  <a:pt x="594" y="6"/>
                </a:lnTo>
                <a:cubicBezTo>
                  <a:pt x="593" y="6"/>
                  <a:pt x="592" y="5"/>
                  <a:pt x="592" y="3"/>
                </a:cubicBezTo>
                <a:cubicBezTo>
                  <a:pt x="592" y="2"/>
                  <a:pt x="593" y="0"/>
                  <a:pt x="594" y="0"/>
                </a:cubicBezTo>
                <a:close/>
                <a:moveTo>
                  <a:pt x="610" y="0"/>
                </a:moveTo>
                <a:lnTo>
                  <a:pt x="616" y="0"/>
                </a:lnTo>
                <a:cubicBezTo>
                  <a:pt x="617" y="0"/>
                  <a:pt x="618" y="2"/>
                  <a:pt x="618" y="3"/>
                </a:cubicBezTo>
                <a:cubicBezTo>
                  <a:pt x="618" y="5"/>
                  <a:pt x="617" y="6"/>
                  <a:pt x="616" y="6"/>
                </a:cubicBezTo>
                <a:lnTo>
                  <a:pt x="610" y="6"/>
                </a:lnTo>
                <a:cubicBezTo>
                  <a:pt x="609" y="6"/>
                  <a:pt x="608" y="5"/>
                  <a:pt x="608" y="3"/>
                </a:cubicBezTo>
                <a:cubicBezTo>
                  <a:pt x="608" y="2"/>
                  <a:pt x="609" y="0"/>
                  <a:pt x="610" y="0"/>
                </a:cubicBezTo>
                <a:close/>
                <a:moveTo>
                  <a:pt x="626" y="0"/>
                </a:moveTo>
                <a:lnTo>
                  <a:pt x="632" y="0"/>
                </a:lnTo>
                <a:cubicBezTo>
                  <a:pt x="633" y="0"/>
                  <a:pt x="634" y="2"/>
                  <a:pt x="634" y="3"/>
                </a:cubicBezTo>
                <a:cubicBezTo>
                  <a:pt x="634" y="5"/>
                  <a:pt x="633" y="6"/>
                  <a:pt x="632" y="6"/>
                </a:cubicBezTo>
                <a:lnTo>
                  <a:pt x="626" y="6"/>
                </a:lnTo>
                <a:cubicBezTo>
                  <a:pt x="625" y="6"/>
                  <a:pt x="624" y="5"/>
                  <a:pt x="624" y="3"/>
                </a:cubicBezTo>
                <a:cubicBezTo>
                  <a:pt x="624" y="2"/>
                  <a:pt x="625" y="0"/>
                  <a:pt x="626" y="0"/>
                </a:cubicBezTo>
                <a:close/>
                <a:moveTo>
                  <a:pt x="642" y="0"/>
                </a:moveTo>
                <a:lnTo>
                  <a:pt x="648" y="0"/>
                </a:lnTo>
                <a:cubicBezTo>
                  <a:pt x="649" y="0"/>
                  <a:pt x="650" y="2"/>
                  <a:pt x="650" y="3"/>
                </a:cubicBezTo>
                <a:cubicBezTo>
                  <a:pt x="650" y="5"/>
                  <a:pt x="649" y="6"/>
                  <a:pt x="648" y="6"/>
                </a:cubicBezTo>
                <a:lnTo>
                  <a:pt x="642" y="6"/>
                </a:lnTo>
                <a:cubicBezTo>
                  <a:pt x="641" y="6"/>
                  <a:pt x="640" y="5"/>
                  <a:pt x="640" y="3"/>
                </a:cubicBezTo>
                <a:cubicBezTo>
                  <a:pt x="640" y="2"/>
                  <a:pt x="641" y="0"/>
                  <a:pt x="642" y="0"/>
                </a:cubicBezTo>
                <a:close/>
                <a:moveTo>
                  <a:pt x="658" y="0"/>
                </a:moveTo>
                <a:lnTo>
                  <a:pt x="664" y="0"/>
                </a:lnTo>
                <a:cubicBezTo>
                  <a:pt x="665" y="0"/>
                  <a:pt x="666" y="2"/>
                  <a:pt x="666" y="3"/>
                </a:cubicBezTo>
                <a:cubicBezTo>
                  <a:pt x="666" y="5"/>
                  <a:pt x="665" y="6"/>
                  <a:pt x="664" y="6"/>
                </a:cubicBezTo>
                <a:lnTo>
                  <a:pt x="658" y="6"/>
                </a:lnTo>
                <a:cubicBezTo>
                  <a:pt x="657" y="6"/>
                  <a:pt x="656" y="5"/>
                  <a:pt x="656" y="3"/>
                </a:cubicBezTo>
                <a:cubicBezTo>
                  <a:pt x="656" y="2"/>
                  <a:pt x="657" y="0"/>
                  <a:pt x="658" y="0"/>
                </a:cubicBezTo>
                <a:close/>
                <a:moveTo>
                  <a:pt x="674" y="0"/>
                </a:moveTo>
                <a:lnTo>
                  <a:pt x="680" y="0"/>
                </a:lnTo>
                <a:cubicBezTo>
                  <a:pt x="681" y="0"/>
                  <a:pt x="682" y="2"/>
                  <a:pt x="682" y="3"/>
                </a:cubicBezTo>
                <a:cubicBezTo>
                  <a:pt x="682" y="5"/>
                  <a:pt x="681" y="6"/>
                  <a:pt x="680" y="6"/>
                </a:cubicBezTo>
                <a:lnTo>
                  <a:pt x="674" y="6"/>
                </a:lnTo>
                <a:cubicBezTo>
                  <a:pt x="673" y="6"/>
                  <a:pt x="672" y="5"/>
                  <a:pt x="672" y="3"/>
                </a:cubicBezTo>
                <a:cubicBezTo>
                  <a:pt x="672" y="2"/>
                  <a:pt x="673" y="0"/>
                  <a:pt x="674" y="0"/>
                </a:cubicBezTo>
                <a:close/>
                <a:moveTo>
                  <a:pt x="690" y="0"/>
                </a:moveTo>
                <a:lnTo>
                  <a:pt x="696" y="0"/>
                </a:lnTo>
                <a:cubicBezTo>
                  <a:pt x="697" y="0"/>
                  <a:pt x="698" y="2"/>
                  <a:pt x="698" y="3"/>
                </a:cubicBezTo>
                <a:cubicBezTo>
                  <a:pt x="698" y="5"/>
                  <a:pt x="697" y="6"/>
                  <a:pt x="696" y="6"/>
                </a:cubicBezTo>
                <a:lnTo>
                  <a:pt x="690" y="6"/>
                </a:lnTo>
                <a:cubicBezTo>
                  <a:pt x="689" y="6"/>
                  <a:pt x="688" y="5"/>
                  <a:pt x="688" y="3"/>
                </a:cubicBezTo>
                <a:cubicBezTo>
                  <a:pt x="688" y="2"/>
                  <a:pt x="689" y="0"/>
                  <a:pt x="690" y="0"/>
                </a:cubicBezTo>
                <a:close/>
                <a:moveTo>
                  <a:pt x="706" y="0"/>
                </a:moveTo>
                <a:lnTo>
                  <a:pt x="712" y="0"/>
                </a:lnTo>
                <a:cubicBezTo>
                  <a:pt x="713" y="0"/>
                  <a:pt x="714" y="2"/>
                  <a:pt x="714" y="3"/>
                </a:cubicBezTo>
                <a:cubicBezTo>
                  <a:pt x="714" y="5"/>
                  <a:pt x="713" y="6"/>
                  <a:pt x="712" y="6"/>
                </a:cubicBezTo>
                <a:lnTo>
                  <a:pt x="706" y="6"/>
                </a:lnTo>
                <a:cubicBezTo>
                  <a:pt x="705" y="6"/>
                  <a:pt x="704" y="5"/>
                  <a:pt x="704" y="3"/>
                </a:cubicBezTo>
                <a:cubicBezTo>
                  <a:pt x="704" y="2"/>
                  <a:pt x="705" y="0"/>
                  <a:pt x="706" y="0"/>
                </a:cubicBezTo>
                <a:close/>
                <a:moveTo>
                  <a:pt x="722" y="0"/>
                </a:moveTo>
                <a:lnTo>
                  <a:pt x="728" y="0"/>
                </a:lnTo>
                <a:cubicBezTo>
                  <a:pt x="729" y="0"/>
                  <a:pt x="730" y="2"/>
                  <a:pt x="730" y="3"/>
                </a:cubicBezTo>
                <a:cubicBezTo>
                  <a:pt x="730" y="5"/>
                  <a:pt x="729" y="6"/>
                  <a:pt x="728" y="6"/>
                </a:cubicBezTo>
                <a:lnTo>
                  <a:pt x="722" y="6"/>
                </a:lnTo>
                <a:cubicBezTo>
                  <a:pt x="721" y="6"/>
                  <a:pt x="720" y="5"/>
                  <a:pt x="720" y="3"/>
                </a:cubicBezTo>
                <a:cubicBezTo>
                  <a:pt x="720" y="2"/>
                  <a:pt x="721" y="0"/>
                  <a:pt x="722" y="0"/>
                </a:cubicBezTo>
                <a:close/>
                <a:moveTo>
                  <a:pt x="738" y="0"/>
                </a:moveTo>
                <a:lnTo>
                  <a:pt x="744" y="0"/>
                </a:lnTo>
                <a:cubicBezTo>
                  <a:pt x="745" y="0"/>
                  <a:pt x="746" y="2"/>
                  <a:pt x="746" y="3"/>
                </a:cubicBezTo>
                <a:cubicBezTo>
                  <a:pt x="746" y="5"/>
                  <a:pt x="745" y="6"/>
                  <a:pt x="744" y="6"/>
                </a:cubicBezTo>
                <a:lnTo>
                  <a:pt x="738" y="6"/>
                </a:lnTo>
                <a:cubicBezTo>
                  <a:pt x="737" y="6"/>
                  <a:pt x="736" y="5"/>
                  <a:pt x="736" y="3"/>
                </a:cubicBezTo>
                <a:cubicBezTo>
                  <a:pt x="736" y="2"/>
                  <a:pt x="737" y="0"/>
                  <a:pt x="738" y="0"/>
                </a:cubicBezTo>
                <a:close/>
                <a:moveTo>
                  <a:pt x="754" y="0"/>
                </a:moveTo>
                <a:lnTo>
                  <a:pt x="760" y="0"/>
                </a:lnTo>
                <a:cubicBezTo>
                  <a:pt x="761" y="0"/>
                  <a:pt x="762" y="2"/>
                  <a:pt x="762" y="3"/>
                </a:cubicBezTo>
                <a:cubicBezTo>
                  <a:pt x="762" y="5"/>
                  <a:pt x="761" y="6"/>
                  <a:pt x="760" y="6"/>
                </a:cubicBezTo>
                <a:lnTo>
                  <a:pt x="754" y="6"/>
                </a:lnTo>
                <a:cubicBezTo>
                  <a:pt x="753" y="6"/>
                  <a:pt x="752" y="5"/>
                  <a:pt x="752" y="3"/>
                </a:cubicBezTo>
                <a:cubicBezTo>
                  <a:pt x="752" y="2"/>
                  <a:pt x="753" y="0"/>
                  <a:pt x="754" y="0"/>
                </a:cubicBezTo>
                <a:close/>
                <a:moveTo>
                  <a:pt x="770" y="0"/>
                </a:moveTo>
                <a:lnTo>
                  <a:pt x="776" y="0"/>
                </a:lnTo>
                <a:cubicBezTo>
                  <a:pt x="777" y="0"/>
                  <a:pt x="778" y="2"/>
                  <a:pt x="778" y="3"/>
                </a:cubicBezTo>
                <a:cubicBezTo>
                  <a:pt x="778" y="5"/>
                  <a:pt x="777" y="6"/>
                  <a:pt x="776" y="6"/>
                </a:cubicBezTo>
                <a:lnTo>
                  <a:pt x="770" y="6"/>
                </a:lnTo>
                <a:cubicBezTo>
                  <a:pt x="769" y="6"/>
                  <a:pt x="768" y="5"/>
                  <a:pt x="768" y="3"/>
                </a:cubicBezTo>
                <a:cubicBezTo>
                  <a:pt x="768" y="2"/>
                  <a:pt x="769" y="0"/>
                  <a:pt x="770" y="0"/>
                </a:cubicBezTo>
                <a:close/>
                <a:moveTo>
                  <a:pt x="786" y="0"/>
                </a:moveTo>
                <a:lnTo>
                  <a:pt x="792" y="0"/>
                </a:lnTo>
                <a:cubicBezTo>
                  <a:pt x="793" y="0"/>
                  <a:pt x="794" y="2"/>
                  <a:pt x="794" y="3"/>
                </a:cubicBezTo>
                <a:cubicBezTo>
                  <a:pt x="794" y="5"/>
                  <a:pt x="793" y="6"/>
                  <a:pt x="792" y="6"/>
                </a:cubicBezTo>
                <a:lnTo>
                  <a:pt x="786" y="6"/>
                </a:lnTo>
                <a:cubicBezTo>
                  <a:pt x="785" y="6"/>
                  <a:pt x="784" y="5"/>
                  <a:pt x="784" y="3"/>
                </a:cubicBezTo>
                <a:cubicBezTo>
                  <a:pt x="784" y="2"/>
                  <a:pt x="785" y="0"/>
                  <a:pt x="786" y="0"/>
                </a:cubicBezTo>
                <a:close/>
                <a:moveTo>
                  <a:pt x="802" y="0"/>
                </a:moveTo>
                <a:lnTo>
                  <a:pt x="808" y="0"/>
                </a:lnTo>
                <a:cubicBezTo>
                  <a:pt x="809" y="0"/>
                  <a:pt x="810" y="2"/>
                  <a:pt x="810" y="3"/>
                </a:cubicBezTo>
                <a:cubicBezTo>
                  <a:pt x="810" y="5"/>
                  <a:pt x="809" y="6"/>
                  <a:pt x="808" y="6"/>
                </a:cubicBezTo>
                <a:lnTo>
                  <a:pt x="802" y="6"/>
                </a:lnTo>
                <a:cubicBezTo>
                  <a:pt x="801" y="6"/>
                  <a:pt x="800" y="5"/>
                  <a:pt x="800" y="3"/>
                </a:cubicBezTo>
                <a:cubicBezTo>
                  <a:pt x="800" y="2"/>
                  <a:pt x="801" y="0"/>
                  <a:pt x="802" y="0"/>
                </a:cubicBezTo>
                <a:close/>
                <a:moveTo>
                  <a:pt x="818" y="0"/>
                </a:moveTo>
                <a:lnTo>
                  <a:pt x="824" y="0"/>
                </a:lnTo>
                <a:cubicBezTo>
                  <a:pt x="825" y="0"/>
                  <a:pt x="826" y="2"/>
                  <a:pt x="826" y="3"/>
                </a:cubicBezTo>
                <a:cubicBezTo>
                  <a:pt x="826" y="5"/>
                  <a:pt x="825" y="6"/>
                  <a:pt x="824" y="6"/>
                </a:cubicBezTo>
                <a:lnTo>
                  <a:pt x="818" y="6"/>
                </a:lnTo>
                <a:cubicBezTo>
                  <a:pt x="817" y="6"/>
                  <a:pt x="816" y="5"/>
                  <a:pt x="816" y="3"/>
                </a:cubicBezTo>
                <a:cubicBezTo>
                  <a:pt x="816" y="2"/>
                  <a:pt x="817" y="0"/>
                  <a:pt x="818" y="0"/>
                </a:cubicBezTo>
                <a:close/>
                <a:moveTo>
                  <a:pt x="834" y="0"/>
                </a:moveTo>
                <a:lnTo>
                  <a:pt x="840" y="0"/>
                </a:lnTo>
                <a:cubicBezTo>
                  <a:pt x="841" y="0"/>
                  <a:pt x="842" y="2"/>
                  <a:pt x="842" y="3"/>
                </a:cubicBezTo>
                <a:cubicBezTo>
                  <a:pt x="842" y="5"/>
                  <a:pt x="841" y="6"/>
                  <a:pt x="840" y="6"/>
                </a:cubicBezTo>
                <a:lnTo>
                  <a:pt x="834" y="6"/>
                </a:lnTo>
                <a:cubicBezTo>
                  <a:pt x="833" y="6"/>
                  <a:pt x="832" y="5"/>
                  <a:pt x="832" y="3"/>
                </a:cubicBezTo>
                <a:cubicBezTo>
                  <a:pt x="832" y="2"/>
                  <a:pt x="833" y="0"/>
                  <a:pt x="834" y="0"/>
                </a:cubicBezTo>
                <a:close/>
                <a:moveTo>
                  <a:pt x="850" y="0"/>
                </a:moveTo>
                <a:lnTo>
                  <a:pt x="856" y="0"/>
                </a:lnTo>
                <a:cubicBezTo>
                  <a:pt x="857" y="0"/>
                  <a:pt x="858" y="2"/>
                  <a:pt x="858" y="3"/>
                </a:cubicBezTo>
                <a:cubicBezTo>
                  <a:pt x="858" y="5"/>
                  <a:pt x="857" y="6"/>
                  <a:pt x="856" y="6"/>
                </a:cubicBezTo>
                <a:lnTo>
                  <a:pt x="850" y="6"/>
                </a:lnTo>
                <a:cubicBezTo>
                  <a:pt x="849" y="6"/>
                  <a:pt x="848" y="5"/>
                  <a:pt x="848" y="3"/>
                </a:cubicBezTo>
                <a:cubicBezTo>
                  <a:pt x="848" y="2"/>
                  <a:pt x="849" y="0"/>
                  <a:pt x="850" y="0"/>
                </a:cubicBezTo>
                <a:close/>
                <a:moveTo>
                  <a:pt x="866" y="0"/>
                </a:moveTo>
                <a:lnTo>
                  <a:pt x="872" y="0"/>
                </a:lnTo>
                <a:cubicBezTo>
                  <a:pt x="873" y="0"/>
                  <a:pt x="874" y="2"/>
                  <a:pt x="874" y="3"/>
                </a:cubicBezTo>
                <a:cubicBezTo>
                  <a:pt x="874" y="5"/>
                  <a:pt x="873" y="6"/>
                  <a:pt x="872" y="6"/>
                </a:cubicBezTo>
                <a:lnTo>
                  <a:pt x="866" y="6"/>
                </a:lnTo>
                <a:cubicBezTo>
                  <a:pt x="865" y="6"/>
                  <a:pt x="864" y="5"/>
                  <a:pt x="864" y="3"/>
                </a:cubicBezTo>
                <a:cubicBezTo>
                  <a:pt x="864" y="2"/>
                  <a:pt x="865" y="0"/>
                  <a:pt x="866" y="0"/>
                </a:cubicBezTo>
                <a:close/>
                <a:moveTo>
                  <a:pt x="882" y="0"/>
                </a:moveTo>
                <a:lnTo>
                  <a:pt x="888" y="0"/>
                </a:lnTo>
                <a:cubicBezTo>
                  <a:pt x="889" y="0"/>
                  <a:pt x="890" y="2"/>
                  <a:pt x="890" y="3"/>
                </a:cubicBezTo>
                <a:cubicBezTo>
                  <a:pt x="890" y="5"/>
                  <a:pt x="889" y="6"/>
                  <a:pt x="888" y="6"/>
                </a:cubicBezTo>
                <a:lnTo>
                  <a:pt x="882" y="6"/>
                </a:lnTo>
                <a:cubicBezTo>
                  <a:pt x="881" y="6"/>
                  <a:pt x="880" y="5"/>
                  <a:pt x="880" y="3"/>
                </a:cubicBezTo>
                <a:cubicBezTo>
                  <a:pt x="880" y="2"/>
                  <a:pt x="881" y="0"/>
                  <a:pt x="882" y="0"/>
                </a:cubicBezTo>
                <a:close/>
                <a:moveTo>
                  <a:pt x="898" y="0"/>
                </a:moveTo>
                <a:lnTo>
                  <a:pt x="904" y="0"/>
                </a:lnTo>
                <a:cubicBezTo>
                  <a:pt x="905" y="0"/>
                  <a:pt x="906" y="2"/>
                  <a:pt x="906" y="3"/>
                </a:cubicBezTo>
                <a:cubicBezTo>
                  <a:pt x="906" y="5"/>
                  <a:pt x="905" y="6"/>
                  <a:pt x="904" y="6"/>
                </a:cubicBezTo>
                <a:lnTo>
                  <a:pt x="898" y="6"/>
                </a:lnTo>
                <a:cubicBezTo>
                  <a:pt x="897" y="6"/>
                  <a:pt x="896" y="5"/>
                  <a:pt x="896" y="3"/>
                </a:cubicBezTo>
                <a:cubicBezTo>
                  <a:pt x="896" y="2"/>
                  <a:pt x="897" y="0"/>
                  <a:pt x="898" y="0"/>
                </a:cubicBezTo>
                <a:close/>
                <a:moveTo>
                  <a:pt x="914" y="0"/>
                </a:moveTo>
                <a:lnTo>
                  <a:pt x="920" y="0"/>
                </a:lnTo>
                <a:cubicBezTo>
                  <a:pt x="921" y="0"/>
                  <a:pt x="922" y="2"/>
                  <a:pt x="922" y="3"/>
                </a:cubicBezTo>
                <a:cubicBezTo>
                  <a:pt x="922" y="5"/>
                  <a:pt x="921" y="6"/>
                  <a:pt x="920" y="6"/>
                </a:cubicBezTo>
                <a:lnTo>
                  <a:pt x="914" y="6"/>
                </a:lnTo>
                <a:cubicBezTo>
                  <a:pt x="913" y="6"/>
                  <a:pt x="912" y="5"/>
                  <a:pt x="912" y="3"/>
                </a:cubicBezTo>
                <a:cubicBezTo>
                  <a:pt x="912" y="2"/>
                  <a:pt x="913" y="0"/>
                  <a:pt x="914" y="0"/>
                </a:cubicBezTo>
                <a:close/>
                <a:moveTo>
                  <a:pt x="930" y="0"/>
                </a:moveTo>
                <a:lnTo>
                  <a:pt x="936" y="0"/>
                </a:lnTo>
                <a:cubicBezTo>
                  <a:pt x="937" y="0"/>
                  <a:pt x="938" y="2"/>
                  <a:pt x="938" y="3"/>
                </a:cubicBezTo>
                <a:cubicBezTo>
                  <a:pt x="938" y="5"/>
                  <a:pt x="937" y="6"/>
                  <a:pt x="936" y="6"/>
                </a:cubicBezTo>
                <a:lnTo>
                  <a:pt x="930" y="6"/>
                </a:lnTo>
                <a:cubicBezTo>
                  <a:pt x="929" y="6"/>
                  <a:pt x="928" y="5"/>
                  <a:pt x="928" y="3"/>
                </a:cubicBezTo>
                <a:cubicBezTo>
                  <a:pt x="928" y="2"/>
                  <a:pt x="929" y="0"/>
                  <a:pt x="930" y="0"/>
                </a:cubicBezTo>
                <a:close/>
                <a:moveTo>
                  <a:pt x="946" y="0"/>
                </a:moveTo>
                <a:lnTo>
                  <a:pt x="952" y="0"/>
                </a:lnTo>
                <a:cubicBezTo>
                  <a:pt x="953" y="0"/>
                  <a:pt x="954" y="2"/>
                  <a:pt x="954" y="3"/>
                </a:cubicBezTo>
                <a:cubicBezTo>
                  <a:pt x="954" y="5"/>
                  <a:pt x="953" y="6"/>
                  <a:pt x="952" y="6"/>
                </a:cubicBezTo>
                <a:lnTo>
                  <a:pt x="946" y="6"/>
                </a:lnTo>
                <a:cubicBezTo>
                  <a:pt x="945" y="6"/>
                  <a:pt x="944" y="5"/>
                  <a:pt x="944" y="3"/>
                </a:cubicBezTo>
                <a:cubicBezTo>
                  <a:pt x="944" y="2"/>
                  <a:pt x="945" y="0"/>
                  <a:pt x="946" y="0"/>
                </a:cubicBezTo>
                <a:close/>
                <a:moveTo>
                  <a:pt x="962" y="0"/>
                </a:moveTo>
                <a:lnTo>
                  <a:pt x="968" y="0"/>
                </a:lnTo>
                <a:cubicBezTo>
                  <a:pt x="969" y="0"/>
                  <a:pt x="970" y="2"/>
                  <a:pt x="970" y="3"/>
                </a:cubicBezTo>
                <a:cubicBezTo>
                  <a:pt x="970" y="5"/>
                  <a:pt x="969" y="6"/>
                  <a:pt x="968" y="6"/>
                </a:cubicBezTo>
                <a:lnTo>
                  <a:pt x="962" y="6"/>
                </a:lnTo>
                <a:cubicBezTo>
                  <a:pt x="961" y="6"/>
                  <a:pt x="960" y="5"/>
                  <a:pt x="960" y="3"/>
                </a:cubicBezTo>
                <a:cubicBezTo>
                  <a:pt x="960" y="2"/>
                  <a:pt x="961" y="0"/>
                  <a:pt x="962" y="0"/>
                </a:cubicBezTo>
                <a:close/>
                <a:moveTo>
                  <a:pt x="978" y="0"/>
                </a:moveTo>
                <a:lnTo>
                  <a:pt x="984" y="0"/>
                </a:lnTo>
                <a:cubicBezTo>
                  <a:pt x="985" y="0"/>
                  <a:pt x="986" y="2"/>
                  <a:pt x="986" y="3"/>
                </a:cubicBezTo>
                <a:cubicBezTo>
                  <a:pt x="986" y="5"/>
                  <a:pt x="985" y="6"/>
                  <a:pt x="984" y="6"/>
                </a:cubicBezTo>
                <a:lnTo>
                  <a:pt x="978" y="6"/>
                </a:lnTo>
                <a:cubicBezTo>
                  <a:pt x="977" y="6"/>
                  <a:pt x="976" y="5"/>
                  <a:pt x="976" y="3"/>
                </a:cubicBezTo>
                <a:cubicBezTo>
                  <a:pt x="976" y="2"/>
                  <a:pt x="977" y="0"/>
                  <a:pt x="978" y="0"/>
                </a:cubicBezTo>
                <a:close/>
                <a:moveTo>
                  <a:pt x="994" y="0"/>
                </a:moveTo>
                <a:lnTo>
                  <a:pt x="1000" y="0"/>
                </a:lnTo>
                <a:cubicBezTo>
                  <a:pt x="1001" y="0"/>
                  <a:pt x="1002" y="2"/>
                  <a:pt x="1002" y="3"/>
                </a:cubicBezTo>
                <a:cubicBezTo>
                  <a:pt x="1002" y="5"/>
                  <a:pt x="1001" y="6"/>
                  <a:pt x="1000" y="6"/>
                </a:cubicBezTo>
                <a:lnTo>
                  <a:pt x="994" y="6"/>
                </a:lnTo>
                <a:cubicBezTo>
                  <a:pt x="993" y="6"/>
                  <a:pt x="992" y="5"/>
                  <a:pt x="992" y="3"/>
                </a:cubicBezTo>
                <a:cubicBezTo>
                  <a:pt x="992" y="2"/>
                  <a:pt x="993" y="0"/>
                  <a:pt x="994" y="0"/>
                </a:cubicBezTo>
                <a:close/>
                <a:moveTo>
                  <a:pt x="1010" y="0"/>
                </a:moveTo>
                <a:lnTo>
                  <a:pt x="1016" y="0"/>
                </a:lnTo>
                <a:cubicBezTo>
                  <a:pt x="1017" y="0"/>
                  <a:pt x="1018" y="2"/>
                  <a:pt x="1018" y="3"/>
                </a:cubicBezTo>
                <a:cubicBezTo>
                  <a:pt x="1018" y="5"/>
                  <a:pt x="1017" y="6"/>
                  <a:pt x="1016" y="6"/>
                </a:cubicBezTo>
                <a:lnTo>
                  <a:pt x="1010" y="6"/>
                </a:lnTo>
                <a:cubicBezTo>
                  <a:pt x="1009" y="6"/>
                  <a:pt x="1008" y="5"/>
                  <a:pt x="1008" y="3"/>
                </a:cubicBezTo>
                <a:cubicBezTo>
                  <a:pt x="1008" y="2"/>
                  <a:pt x="1009" y="0"/>
                  <a:pt x="1010" y="0"/>
                </a:cubicBezTo>
                <a:close/>
                <a:moveTo>
                  <a:pt x="1026" y="0"/>
                </a:moveTo>
                <a:lnTo>
                  <a:pt x="1032" y="0"/>
                </a:lnTo>
                <a:cubicBezTo>
                  <a:pt x="1033" y="0"/>
                  <a:pt x="1034" y="2"/>
                  <a:pt x="1034" y="3"/>
                </a:cubicBezTo>
                <a:cubicBezTo>
                  <a:pt x="1034" y="5"/>
                  <a:pt x="1033" y="6"/>
                  <a:pt x="1032" y="6"/>
                </a:cubicBezTo>
                <a:lnTo>
                  <a:pt x="1026" y="6"/>
                </a:lnTo>
                <a:cubicBezTo>
                  <a:pt x="1025" y="6"/>
                  <a:pt x="1024" y="5"/>
                  <a:pt x="1024" y="3"/>
                </a:cubicBezTo>
                <a:cubicBezTo>
                  <a:pt x="1024" y="2"/>
                  <a:pt x="1025" y="0"/>
                  <a:pt x="1026" y="0"/>
                </a:cubicBezTo>
                <a:close/>
                <a:moveTo>
                  <a:pt x="1042" y="0"/>
                </a:moveTo>
                <a:lnTo>
                  <a:pt x="1048" y="0"/>
                </a:lnTo>
                <a:cubicBezTo>
                  <a:pt x="1049" y="0"/>
                  <a:pt x="1050" y="2"/>
                  <a:pt x="1050" y="3"/>
                </a:cubicBezTo>
                <a:cubicBezTo>
                  <a:pt x="1050" y="5"/>
                  <a:pt x="1049" y="6"/>
                  <a:pt x="1048" y="6"/>
                </a:cubicBezTo>
                <a:lnTo>
                  <a:pt x="1042" y="6"/>
                </a:lnTo>
                <a:cubicBezTo>
                  <a:pt x="1041" y="6"/>
                  <a:pt x="1040" y="5"/>
                  <a:pt x="1040" y="3"/>
                </a:cubicBezTo>
                <a:cubicBezTo>
                  <a:pt x="1040" y="2"/>
                  <a:pt x="1041" y="0"/>
                  <a:pt x="1042" y="0"/>
                </a:cubicBezTo>
                <a:close/>
                <a:moveTo>
                  <a:pt x="1058" y="0"/>
                </a:moveTo>
                <a:lnTo>
                  <a:pt x="1064" y="0"/>
                </a:lnTo>
                <a:cubicBezTo>
                  <a:pt x="1065" y="0"/>
                  <a:pt x="1066" y="2"/>
                  <a:pt x="1066" y="3"/>
                </a:cubicBezTo>
                <a:cubicBezTo>
                  <a:pt x="1066" y="5"/>
                  <a:pt x="1065" y="6"/>
                  <a:pt x="1064" y="6"/>
                </a:cubicBezTo>
                <a:lnTo>
                  <a:pt x="1058" y="6"/>
                </a:lnTo>
                <a:cubicBezTo>
                  <a:pt x="1057" y="6"/>
                  <a:pt x="1056" y="5"/>
                  <a:pt x="1056" y="3"/>
                </a:cubicBezTo>
                <a:cubicBezTo>
                  <a:pt x="1056" y="2"/>
                  <a:pt x="1057" y="0"/>
                  <a:pt x="1058" y="0"/>
                </a:cubicBezTo>
                <a:close/>
                <a:moveTo>
                  <a:pt x="1074" y="0"/>
                </a:moveTo>
                <a:lnTo>
                  <a:pt x="1080" y="0"/>
                </a:lnTo>
                <a:cubicBezTo>
                  <a:pt x="1081" y="0"/>
                  <a:pt x="1082" y="2"/>
                  <a:pt x="1082" y="3"/>
                </a:cubicBezTo>
                <a:cubicBezTo>
                  <a:pt x="1082" y="5"/>
                  <a:pt x="1081" y="6"/>
                  <a:pt x="1080" y="6"/>
                </a:cubicBezTo>
                <a:lnTo>
                  <a:pt x="1074" y="6"/>
                </a:lnTo>
                <a:cubicBezTo>
                  <a:pt x="1073" y="6"/>
                  <a:pt x="1072" y="5"/>
                  <a:pt x="1072" y="3"/>
                </a:cubicBezTo>
                <a:cubicBezTo>
                  <a:pt x="1072" y="2"/>
                  <a:pt x="1073" y="0"/>
                  <a:pt x="1074" y="0"/>
                </a:cubicBezTo>
                <a:close/>
                <a:moveTo>
                  <a:pt x="1090" y="0"/>
                </a:moveTo>
                <a:lnTo>
                  <a:pt x="1096" y="0"/>
                </a:lnTo>
                <a:cubicBezTo>
                  <a:pt x="1097" y="0"/>
                  <a:pt x="1098" y="2"/>
                  <a:pt x="1098" y="3"/>
                </a:cubicBezTo>
                <a:cubicBezTo>
                  <a:pt x="1098" y="5"/>
                  <a:pt x="1097" y="6"/>
                  <a:pt x="1096" y="6"/>
                </a:cubicBezTo>
                <a:lnTo>
                  <a:pt x="1090" y="6"/>
                </a:lnTo>
                <a:cubicBezTo>
                  <a:pt x="1089" y="6"/>
                  <a:pt x="1088" y="5"/>
                  <a:pt x="1088" y="3"/>
                </a:cubicBezTo>
                <a:cubicBezTo>
                  <a:pt x="1088" y="2"/>
                  <a:pt x="1089" y="0"/>
                  <a:pt x="1090" y="0"/>
                </a:cubicBezTo>
                <a:close/>
                <a:moveTo>
                  <a:pt x="1106" y="0"/>
                </a:moveTo>
                <a:lnTo>
                  <a:pt x="1112" y="0"/>
                </a:lnTo>
                <a:cubicBezTo>
                  <a:pt x="1113" y="0"/>
                  <a:pt x="1114" y="2"/>
                  <a:pt x="1114" y="3"/>
                </a:cubicBezTo>
                <a:cubicBezTo>
                  <a:pt x="1114" y="5"/>
                  <a:pt x="1113" y="6"/>
                  <a:pt x="1112" y="6"/>
                </a:cubicBezTo>
                <a:lnTo>
                  <a:pt x="1106" y="6"/>
                </a:lnTo>
                <a:cubicBezTo>
                  <a:pt x="1105" y="6"/>
                  <a:pt x="1104" y="5"/>
                  <a:pt x="1104" y="3"/>
                </a:cubicBezTo>
                <a:cubicBezTo>
                  <a:pt x="1104" y="2"/>
                  <a:pt x="1105" y="0"/>
                  <a:pt x="1106" y="0"/>
                </a:cubicBezTo>
                <a:close/>
                <a:moveTo>
                  <a:pt x="1122" y="0"/>
                </a:moveTo>
                <a:lnTo>
                  <a:pt x="1128" y="0"/>
                </a:lnTo>
                <a:cubicBezTo>
                  <a:pt x="1129" y="0"/>
                  <a:pt x="1130" y="2"/>
                  <a:pt x="1130" y="3"/>
                </a:cubicBezTo>
                <a:cubicBezTo>
                  <a:pt x="1130" y="5"/>
                  <a:pt x="1129" y="6"/>
                  <a:pt x="1128" y="6"/>
                </a:cubicBezTo>
                <a:lnTo>
                  <a:pt x="1122" y="6"/>
                </a:lnTo>
                <a:cubicBezTo>
                  <a:pt x="1121" y="6"/>
                  <a:pt x="1120" y="5"/>
                  <a:pt x="1120" y="3"/>
                </a:cubicBezTo>
                <a:cubicBezTo>
                  <a:pt x="1120" y="2"/>
                  <a:pt x="1121" y="0"/>
                  <a:pt x="1122" y="0"/>
                </a:cubicBezTo>
                <a:close/>
                <a:moveTo>
                  <a:pt x="1138" y="0"/>
                </a:moveTo>
                <a:lnTo>
                  <a:pt x="1144" y="0"/>
                </a:lnTo>
                <a:cubicBezTo>
                  <a:pt x="1145" y="0"/>
                  <a:pt x="1146" y="2"/>
                  <a:pt x="1146" y="3"/>
                </a:cubicBezTo>
                <a:cubicBezTo>
                  <a:pt x="1146" y="5"/>
                  <a:pt x="1145" y="6"/>
                  <a:pt x="1144" y="6"/>
                </a:cubicBezTo>
                <a:lnTo>
                  <a:pt x="1138" y="6"/>
                </a:lnTo>
                <a:cubicBezTo>
                  <a:pt x="1137" y="6"/>
                  <a:pt x="1136" y="5"/>
                  <a:pt x="1136" y="3"/>
                </a:cubicBezTo>
                <a:cubicBezTo>
                  <a:pt x="1136" y="2"/>
                  <a:pt x="1137" y="0"/>
                  <a:pt x="1138" y="0"/>
                </a:cubicBezTo>
                <a:close/>
                <a:moveTo>
                  <a:pt x="1154" y="0"/>
                </a:moveTo>
                <a:lnTo>
                  <a:pt x="1160" y="0"/>
                </a:lnTo>
                <a:cubicBezTo>
                  <a:pt x="1161" y="0"/>
                  <a:pt x="1162" y="2"/>
                  <a:pt x="1162" y="3"/>
                </a:cubicBezTo>
                <a:cubicBezTo>
                  <a:pt x="1162" y="5"/>
                  <a:pt x="1161" y="6"/>
                  <a:pt x="1160" y="6"/>
                </a:cubicBezTo>
                <a:lnTo>
                  <a:pt x="1154" y="6"/>
                </a:lnTo>
                <a:cubicBezTo>
                  <a:pt x="1153" y="6"/>
                  <a:pt x="1152" y="5"/>
                  <a:pt x="1152" y="3"/>
                </a:cubicBezTo>
                <a:cubicBezTo>
                  <a:pt x="1152" y="2"/>
                  <a:pt x="1153" y="0"/>
                  <a:pt x="1154" y="0"/>
                </a:cubicBezTo>
                <a:close/>
                <a:moveTo>
                  <a:pt x="1170" y="0"/>
                </a:moveTo>
                <a:lnTo>
                  <a:pt x="1176" y="0"/>
                </a:lnTo>
                <a:cubicBezTo>
                  <a:pt x="1177" y="0"/>
                  <a:pt x="1178" y="2"/>
                  <a:pt x="1178" y="3"/>
                </a:cubicBezTo>
                <a:cubicBezTo>
                  <a:pt x="1178" y="5"/>
                  <a:pt x="1177" y="6"/>
                  <a:pt x="1176" y="6"/>
                </a:cubicBezTo>
                <a:lnTo>
                  <a:pt x="1170" y="6"/>
                </a:lnTo>
                <a:cubicBezTo>
                  <a:pt x="1169" y="6"/>
                  <a:pt x="1168" y="5"/>
                  <a:pt x="1168" y="3"/>
                </a:cubicBezTo>
                <a:cubicBezTo>
                  <a:pt x="1168" y="2"/>
                  <a:pt x="1169" y="0"/>
                  <a:pt x="1170" y="0"/>
                </a:cubicBezTo>
                <a:close/>
                <a:moveTo>
                  <a:pt x="1186" y="0"/>
                </a:moveTo>
                <a:lnTo>
                  <a:pt x="1192" y="0"/>
                </a:lnTo>
                <a:cubicBezTo>
                  <a:pt x="1193" y="0"/>
                  <a:pt x="1194" y="2"/>
                  <a:pt x="1194" y="3"/>
                </a:cubicBezTo>
                <a:cubicBezTo>
                  <a:pt x="1194" y="5"/>
                  <a:pt x="1193" y="6"/>
                  <a:pt x="1192" y="6"/>
                </a:cubicBezTo>
                <a:lnTo>
                  <a:pt x="1186" y="6"/>
                </a:lnTo>
                <a:cubicBezTo>
                  <a:pt x="1185" y="6"/>
                  <a:pt x="1184" y="5"/>
                  <a:pt x="1184" y="3"/>
                </a:cubicBezTo>
                <a:cubicBezTo>
                  <a:pt x="1184" y="2"/>
                  <a:pt x="1185" y="0"/>
                  <a:pt x="1186" y="0"/>
                </a:cubicBezTo>
                <a:close/>
                <a:moveTo>
                  <a:pt x="1202" y="0"/>
                </a:moveTo>
                <a:lnTo>
                  <a:pt x="1208" y="0"/>
                </a:lnTo>
                <a:cubicBezTo>
                  <a:pt x="1209" y="0"/>
                  <a:pt x="1210" y="2"/>
                  <a:pt x="1210" y="3"/>
                </a:cubicBezTo>
                <a:cubicBezTo>
                  <a:pt x="1210" y="5"/>
                  <a:pt x="1209" y="6"/>
                  <a:pt x="1208" y="6"/>
                </a:cubicBezTo>
                <a:lnTo>
                  <a:pt x="1202" y="6"/>
                </a:lnTo>
                <a:cubicBezTo>
                  <a:pt x="1201" y="6"/>
                  <a:pt x="1200" y="5"/>
                  <a:pt x="1200" y="3"/>
                </a:cubicBezTo>
                <a:cubicBezTo>
                  <a:pt x="1200" y="2"/>
                  <a:pt x="1201" y="0"/>
                  <a:pt x="1202" y="0"/>
                </a:cubicBezTo>
                <a:close/>
                <a:moveTo>
                  <a:pt x="1218" y="0"/>
                </a:moveTo>
                <a:lnTo>
                  <a:pt x="1224" y="0"/>
                </a:lnTo>
                <a:cubicBezTo>
                  <a:pt x="1225" y="0"/>
                  <a:pt x="1226" y="2"/>
                  <a:pt x="1226" y="3"/>
                </a:cubicBezTo>
                <a:cubicBezTo>
                  <a:pt x="1226" y="5"/>
                  <a:pt x="1225" y="6"/>
                  <a:pt x="1224" y="6"/>
                </a:cubicBezTo>
                <a:lnTo>
                  <a:pt x="1218" y="6"/>
                </a:lnTo>
                <a:cubicBezTo>
                  <a:pt x="1217" y="6"/>
                  <a:pt x="1216" y="5"/>
                  <a:pt x="1216" y="3"/>
                </a:cubicBezTo>
                <a:cubicBezTo>
                  <a:pt x="1216" y="2"/>
                  <a:pt x="1217" y="0"/>
                  <a:pt x="1218" y="0"/>
                </a:cubicBezTo>
                <a:close/>
                <a:moveTo>
                  <a:pt x="1234" y="0"/>
                </a:moveTo>
                <a:lnTo>
                  <a:pt x="1240" y="0"/>
                </a:lnTo>
                <a:cubicBezTo>
                  <a:pt x="1241" y="0"/>
                  <a:pt x="1242" y="2"/>
                  <a:pt x="1242" y="3"/>
                </a:cubicBezTo>
                <a:cubicBezTo>
                  <a:pt x="1242" y="5"/>
                  <a:pt x="1241" y="6"/>
                  <a:pt x="1240" y="6"/>
                </a:cubicBezTo>
                <a:lnTo>
                  <a:pt x="1234" y="6"/>
                </a:lnTo>
                <a:cubicBezTo>
                  <a:pt x="1233" y="6"/>
                  <a:pt x="1232" y="5"/>
                  <a:pt x="1232" y="3"/>
                </a:cubicBezTo>
                <a:cubicBezTo>
                  <a:pt x="1232" y="2"/>
                  <a:pt x="1233" y="0"/>
                  <a:pt x="1234" y="0"/>
                </a:cubicBezTo>
                <a:close/>
                <a:moveTo>
                  <a:pt x="1250" y="0"/>
                </a:moveTo>
                <a:lnTo>
                  <a:pt x="1256" y="0"/>
                </a:lnTo>
                <a:cubicBezTo>
                  <a:pt x="1257" y="0"/>
                  <a:pt x="1258" y="2"/>
                  <a:pt x="1258" y="3"/>
                </a:cubicBezTo>
                <a:cubicBezTo>
                  <a:pt x="1258" y="5"/>
                  <a:pt x="1257" y="6"/>
                  <a:pt x="1256" y="6"/>
                </a:cubicBezTo>
                <a:lnTo>
                  <a:pt x="1250" y="6"/>
                </a:lnTo>
                <a:cubicBezTo>
                  <a:pt x="1249" y="6"/>
                  <a:pt x="1248" y="5"/>
                  <a:pt x="1248" y="3"/>
                </a:cubicBezTo>
                <a:cubicBezTo>
                  <a:pt x="1248" y="2"/>
                  <a:pt x="1249" y="0"/>
                  <a:pt x="1250" y="0"/>
                </a:cubicBezTo>
                <a:close/>
                <a:moveTo>
                  <a:pt x="1266" y="0"/>
                </a:moveTo>
                <a:lnTo>
                  <a:pt x="1272" y="0"/>
                </a:lnTo>
                <a:cubicBezTo>
                  <a:pt x="1273" y="0"/>
                  <a:pt x="1274" y="2"/>
                  <a:pt x="1274" y="3"/>
                </a:cubicBezTo>
                <a:cubicBezTo>
                  <a:pt x="1274" y="5"/>
                  <a:pt x="1273" y="6"/>
                  <a:pt x="1272" y="6"/>
                </a:cubicBezTo>
                <a:lnTo>
                  <a:pt x="1266" y="6"/>
                </a:lnTo>
                <a:cubicBezTo>
                  <a:pt x="1265" y="6"/>
                  <a:pt x="1264" y="5"/>
                  <a:pt x="1264" y="3"/>
                </a:cubicBezTo>
                <a:cubicBezTo>
                  <a:pt x="1264" y="2"/>
                  <a:pt x="1265" y="0"/>
                  <a:pt x="1266" y="0"/>
                </a:cubicBezTo>
                <a:close/>
                <a:moveTo>
                  <a:pt x="1282" y="0"/>
                </a:moveTo>
                <a:lnTo>
                  <a:pt x="1288" y="0"/>
                </a:lnTo>
                <a:cubicBezTo>
                  <a:pt x="1289" y="0"/>
                  <a:pt x="1290" y="2"/>
                  <a:pt x="1290" y="3"/>
                </a:cubicBezTo>
                <a:cubicBezTo>
                  <a:pt x="1290" y="5"/>
                  <a:pt x="1289" y="6"/>
                  <a:pt x="1288" y="6"/>
                </a:cubicBezTo>
                <a:lnTo>
                  <a:pt x="1282" y="6"/>
                </a:lnTo>
                <a:cubicBezTo>
                  <a:pt x="1281" y="6"/>
                  <a:pt x="1280" y="5"/>
                  <a:pt x="1280" y="3"/>
                </a:cubicBezTo>
                <a:cubicBezTo>
                  <a:pt x="1280" y="2"/>
                  <a:pt x="1281" y="0"/>
                  <a:pt x="1282" y="0"/>
                </a:cubicBezTo>
                <a:close/>
                <a:moveTo>
                  <a:pt x="1298" y="0"/>
                </a:moveTo>
                <a:lnTo>
                  <a:pt x="1304" y="0"/>
                </a:lnTo>
                <a:cubicBezTo>
                  <a:pt x="1305" y="0"/>
                  <a:pt x="1306" y="2"/>
                  <a:pt x="1306" y="3"/>
                </a:cubicBezTo>
                <a:cubicBezTo>
                  <a:pt x="1306" y="5"/>
                  <a:pt x="1305" y="6"/>
                  <a:pt x="1304" y="6"/>
                </a:cubicBezTo>
                <a:lnTo>
                  <a:pt x="1298" y="6"/>
                </a:lnTo>
                <a:cubicBezTo>
                  <a:pt x="1297" y="6"/>
                  <a:pt x="1296" y="5"/>
                  <a:pt x="1296" y="3"/>
                </a:cubicBezTo>
                <a:cubicBezTo>
                  <a:pt x="1296" y="2"/>
                  <a:pt x="1297" y="0"/>
                  <a:pt x="1298" y="0"/>
                </a:cubicBezTo>
                <a:close/>
                <a:moveTo>
                  <a:pt x="1314" y="0"/>
                </a:moveTo>
                <a:lnTo>
                  <a:pt x="1320" y="0"/>
                </a:lnTo>
                <a:cubicBezTo>
                  <a:pt x="1321" y="0"/>
                  <a:pt x="1322" y="2"/>
                  <a:pt x="1322" y="3"/>
                </a:cubicBezTo>
                <a:cubicBezTo>
                  <a:pt x="1322" y="5"/>
                  <a:pt x="1321" y="6"/>
                  <a:pt x="1320" y="6"/>
                </a:cubicBezTo>
                <a:lnTo>
                  <a:pt x="1314" y="6"/>
                </a:lnTo>
                <a:cubicBezTo>
                  <a:pt x="1313" y="6"/>
                  <a:pt x="1312" y="5"/>
                  <a:pt x="1312" y="3"/>
                </a:cubicBezTo>
                <a:cubicBezTo>
                  <a:pt x="1312" y="2"/>
                  <a:pt x="1313" y="0"/>
                  <a:pt x="1314" y="0"/>
                </a:cubicBezTo>
                <a:close/>
                <a:moveTo>
                  <a:pt x="1330" y="0"/>
                </a:moveTo>
                <a:lnTo>
                  <a:pt x="1336" y="0"/>
                </a:lnTo>
                <a:cubicBezTo>
                  <a:pt x="1337" y="0"/>
                  <a:pt x="1338" y="2"/>
                  <a:pt x="1338" y="3"/>
                </a:cubicBezTo>
                <a:cubicBezTo>
                  <a:pt x="1338" y="5"/>
                  <a:pt x="1337" y="6"/>
                  <a:pt x="1336" y="6"/>
                </a:cubicBezTo>
                <a:lnTo>
                  <a:pt x="1330" y="6"/>
                </a:lnTo>
                <a:cubicBezTo>
                  <a:pt x="1329" y="6"/>
                  <a:pt x="1328" y="5"/>
                  <a:pt x="1328" y="3"/>
                </a:cubicBezTo>
                <a:cubicBezTo>
                  <a:pt x="1328" y="2"/>
                  <a:pt x="1329" y="0"/>
                  <a:pt x="1330" y="0"/>
                </a:cubicBezTo>
                <a:close/>
                <a:moveTo>
                  <a:pt x="1346" y="0"/>
                </a:moveTo>
                <a:lnTo>
                  <a:pt x="1352" y="0"/>
                </a:lnTo>
                <a:cubicBezTo>
                  <a:pt x="1353" y="0"/>
                  <a:pt x="1354" y="2"/>
                  <a:pt x="1354" y="3"/>
                </a:cubicBezTo>
                <a:cubicBezTo>
                  <a:pt x="1354" y="5"/>
                  <a:pt x="1353" y="6"/>
                  <a:pt x="1352" y="6"/>
                </a:cubicBezTo>
                <a:lnTo>
                  <a:pt x="1346" y="6"/>
                </a:lnTo>
                <a:cubicBezTo>
                  <a:pt x="1345" y="6"/>
                  <a:pt x="1344" y="5"/>
                  <a:pt x="1344" y="3"/>
                </a:cubicBezTo>
                <a:cubicBezTo>
                  <a:pt x="1344" y="2"/>
                  <a:pt x="1345" y="0"/>
                  <a:pt x="1346" y="0"/>
                </a:cubicBezTo>
                <a:close/>
                <a:moveTo>
                  <a:pt x="1362" y="0"/>
                </a:moveTo>
                <a:lnTo>
                  <a:pt x="1368" y="0"/>
                </a:lnTo>
                <a:cubicBezTo>
                  <a:pt x="1369" y="0"/>
                  <a:pt x="1370" y="2"/>
                  <a:pt x="1370" y="3"/>
                </a:cubicBezTo>
                <a:cubicBezTo>
                  <a:pt x="1370" y="5"/>
                  <a:pt x="1369" y="6"/>
                  <a:pt x="1368" y="6"/>
                </a:cubicBezTo>
                <a:lnTo>
                  <a:pt x="1362" y="6"/>
                </a:lnTo>
                <a:cubicBezTo>
                  <a:pt x="1361" y="6"/>
                  <a:pt x="1360" y="5"/>
                  <a:pt x="1360" y="3"/>
                </a:cubicBezTo>
                <a:cubicBezTo>
                  <a:pt x="1360" y="2"/>
                  <a:pt x="1361" y="0"/>
                  <a:pt x="1362" y="0"/>
                </a:cubicBezTo>
                <a:close/>
                <a:moveTo>
                  <a:pt x="1378" y="0"/>
                </a:moveTo>
                <a:lnTo>
                  <a:pt x="1384" y="0"/>
                </a:lnTo>
                <a:cubicBezTo>
                  <a:pt x="1385" y="0"/>
                  <a:pt x="1386" y="2"/>
                  <a:pt x="1386" y="3"/>
                </a:cubicBezTo>
                <a:cubicBezTo>
                  <a:pt x="1386" y="5"/>
                  <a:pt x="1385" y="6"/>
                  <a:pt x="1384" y="6"/>
                </a:cubicBezTo>
                <a:lnTo>
                  <a:pt x="1378" y="6"/>
                </a:lnTo>
                <a:cubicBezTo>
                  <a:pt x="1377" y="6"/>
                  <a:pt x="1376" y="5"/>
                  <a:pt x="1376" y="3"/>
                </a:cubicBezTo>
                <a:cubicBezTo>
                  <a:pt x="1376" y="2"/>
                  <a:pt x="1377" y="0"/>
                  <a:pt x="1378" y="0"/>
                </a:cubicBezTo>
                <a:close/>
                <a:moveTo>
                  <a:pt x="1394" y="0"/>
                </a:moveTo>
                <a:lnTo>
                  <a:pt x="1400" y="0"/>
                </a:lnTo>
                <a:cubicBezTo>
                  <a:pt x="1401" y="0"/>
                  <a:pt x="1402" y="2"/>
                  <a:pt x="1402" y="3"/>
                </a:cubicBezTo>
                <a:cubicBezTo>
                  <a:pt x="1402" y="5"/>
                  <a:pt x="1401" y="6"/>
                  <a:pt x="1400" y="6"/>
                </a:cubicBezTo>
                <a:lnTo>
                  <a:pt x="1394" y="6"/>
                </a:lnTo>
                <a:cubicBezTo>
                  <a:pt x="1393" y="6"/>
                  <a:pt x="1392" y="5"/>
                  <a:pt x="1392" y="3"/>
                </a:cubicBezTo>
                <a:cubicBezTo>
                  <a:pt x="1392" y="2"/>
                  <a:pt x="1393" y="0"/>
                  <a:pt x="1394" y="0"/>
                </a:cubicBezTo>
                <a:close/>
                <a:moveTo>
                  <a:pt x="1410" y="0"/>
                </a:moveTo>
                <a:lnTo>
                  <a:pt x="1416" y="0"/>
                </a:lnTo>
                <a:cubicBezTo>
                  <a:pt x="1417" y="0"/>
                  <a:pt x="1418" y="2"/>
                  <a:pt x="1418" y="3"/>
                </a:cubicBezTo>
                <a:cubicBezTo>
                  <a:pt x="1418" y="5"/>
                  <a:pt x="1417" y="6"/>
                  <a:pt x="1416" y="6"/>
                </a:cubicBezTo>
                <a:lnTo>
                  <a:pt x="1410" y="6"/>
                </a:lnTo>
                <a:cubicBezTo>
                  <a:pt x="1409" y="6"/>
                  <a:pt x="1408" y="5"/>
                  <a:pt x="1408" y="3"/>
                </a:cubicBezTo>
                <a:cubicBezTo>
                  <a:pt x="1408" y="2"/>
                  <a:pt x="1409" y="0"/>
                  <a:pt x="1410" y="0"/>
                </a:cubicBezTo>
                <a:close/>
                <a:moveTo>
                  <a:pt x="1426" y="0"/>
                </a:moveTo>
                <a:lnTo>
                  <a:pt x="1432" y="0"/>
                </a:lnTo>
                <a:cubicBezTo>
                  <a:pt x="1433" y="0"/>
                  <a:pt x="1434" y="2"/>
                  <a:pt x="1434" y="3"/>
                </a:cubicBezTo>
                <a:cubicBezTo>
                  <a:pt x="1434" y="5"/>
                  <a:pt x="1433" y="6"/>
                  <a:pt x="1432" y="6"/>
                </a:cubicBezTo>
                <a:lnTo>
                  <a:pt x="1426" y="6"/>
                </a:lnTo>
                <a:cubicBezTo>
                  <a:pt x="1425" y="6"/>
                  <a:pt x="1424" y="5"/>
                  <a:pt x="1424" y="3"/>
                </a:cubicBezTo>
                <a:cubicBezTo>
                  <a:pt x="1424" y="2"/>
                  <a:pt x="1425" y="0"/>
                  <a:pt x="1426" y="0"/>
                </a:cubicBezTo>
                <a:close/>
                <a:moveTo>
                  <a:pt x="1442" y="0"/>
                </a:moveTo>
                <a:lnTo>
                  <a:pt x="1448" y="0"/>
                </a:lnTo>
                <a:cubicBezTo>
                  <a:pt x="1449" y="0"/>
                  <a:pt x="1450" y="2"/>
                  <a:pt x="1450" y="3"/>
                </a:cubicBezTo>
                <a:cubicBezTo>
                  <a:pt x="1450" y="5"/>
                  <a:pt x="1449" y="6"/>
                  <a:pt x="1448" y="6"/>
                </a:cubicBezTo>
                <a:lnTo>
                  <a:pt x="1442" y="6"/>
                </a:lnTo>
                <a:cubicBezTo>
                  <a:pt x="1441" y="6"/>
                  <a:pt x="1440" y="5"/>
                  <a:pt x="1440" y="3"/>
                </a:cubicBezTo>
                <a:cubicBezTo>
                  <a:pt x="1440" y="2"/>
                  <a:pt x="1441" y="0"/>
                  <a:pt x="1442" y="0"/>
                </a:cubicBezTo>
                <a:close/>
                <a:moveTo>
                  <a:pt x="1458" y="0"/>
                </a:moveTo>
                <a:lnTo>
                  <a:pt x="1464" y="0"/>
                </a:lnTo>
                <a:cubicBezTo>
                  <a:pt x="1465" y="0"/>
                  <a:pt x="1466" y="2"/>
                  <a:pt x="1466" y="3"/>
                </a:cubicBezTo>
                <a:cubicBezTo>
                  <a:pt x="1466" y="5"/>
                  <a:pt x="1465" y="6"/>
                  <a:pt x="1464" y="6"/>
                </a:cubicBezTo>
                <a:lnTo>
                  <a:pt x="1458" y="6"/>
                </a:lnTo>
                <a:cubicBezTo>
                  <a:pt x="1457" y="6"/>
                  <a:pt x="1456" y="5"/>
                  <a:pt x="1456" y="3"/>
                </a:cubicBezTo>
                <a:cubicBezTo>
                  <a:pt x="1456" y="2"/>
                  <a:pt x="1457" y="0"/>
                  <a:pt x="1458" y="0"/>
                </a:cubicBezTo>
                <a:close/>
                <a:moveTo>
                  <a:pt x="1474" y="0"/>
                </a:moveTo>
                <a:lnTo>
                  <a:pt x="1480" y="0"/>
                </a:lnTo>
                <a:cubicBezTo>
                  <a:pt x="1481" y="0"/>
                  <a:pt x="1482" y="2"/>
                  <a:pt x="1482" y="3"/>
                </a:cubicBezTo>
                <a:cubicBezTo>
                  <a:pt x="1482" y="5"/>
                  <a:pt x="1481" y="6"/>
                  <a:pt x="1480" y="6"/>
                </a:cubicBezTo>
                <a:lnTo>
                  <a:pt x="1474" y="6"/>
                </a:lnTo>
                <a:cubicBezTo>
                  <a:pt x="1473" y="6"/>
                  <a:pt x="1472" y="5"/>
                  <a:pt x="1472" y="3"/>
                </a:cubicBezTo>
                <a:cubicBezTo>
                  <a:pt x="1472" y="2"/>
                  <a:pt x="1473" y="0"/>
                  <a:pt x="1474" y="0"/>
                </a:cubicBezTo>
                <a:close/>
                <a:moveTo>
                  <a:pt x="1490" y="0"/>
                </a:moveTo>
                <a:lnTo>
                  <a:pt x="1496" y="0"/>
                </a:lnTo>
                <a:cubicBezTo>
                  <a:pt x="1497" y="0"/>
                  <a:pt x="1498" y="2"/>
                  <a:pt x="1498" y="3"/>
                </a:cubicBezTo>
                <a:cubicBezTo>
                  <a:pt x="1498" y="5"/>
                  <a:pt x="1497" y="6"/>
                  <a:pt x="1496" y="6"/>
                </a:cubicBezTo>
                <a:lnTo>
                  <a:pt x="1490" y="6"/>
                </a:lnTo>
                <a:cubicBezTo>
                  <a:pt x="1489" y="6"/>
                  <a:pt x="1488" y="5"/>
                  <a:pt x="1488" y="3"/>
                </a:cubicBezTo>
                <a:cubicBezTo>
                  <a:pt x="1488" y="2"/>
                  <a:pt x="1489" y="0"/>
                  <a:pt x="1490" y="0"/>
                </a:cubicBezTo>
                <a:close/>
                <a:moveTo>
                  <a:pt x="1506" y="0"/>
                </a:moveTo>
                <a:lnTo>
                  <a:pt x="1512" y="0"/>
                </a:lnTo>
                <a:cubicBezTo>
                  <a:pt x="1513" y="0"/>
                  <a:pt x="1514" y="2"/>
                  <a:pt x="1514" y="3"/>
                </a:cubicBezTo>
                <a:cubicBezTo>
                  <a:pt x="1514" y="5"/>
                  <a:pt x="1513" y="6"/>
                  <a:pt x="1512" y="6"/>
                </a:cubicBezTo>
                <a:lnTo>
                  <a:pt x="1506" y="6"/>
                </a:lnTo>
                <a:cubicBezTo>
                  <a:pt x="1505" y="6"/>
                  <a:pt x="1504" y="5"/>
                  <a:pt x="1504" y="3"/>
                </a:cubicBezTo>
                <a:cubicBezTo>
                  <a:pt x="1504" y="2"/>
                  <a:pt x="1505" y="0"/>
                  <a:pt x="1506" y="0"/>
                </a:cubicBezTo>
                <a:close/>
                <a:moveTo>
                  <a:pt x="1522" y="0"/>
                </a:moveTo>
                <a:lnTo>
                  <a:pt x="1528" y="0"/>
                </a:lnTo>
                <a:cubicBezTo>
                  <a:pt x="1529" y="0"/>
                  <a:pt x="1530" y="2"/>
                  <a:pt x="1530" y="3"/>
                </a:cubicBezTo>
                <a:cubicBezTo>
                  <a:pt x="1530" y="5"/>
                  <a:pt x="1529" y="6"/>
                  <a:pt x="1528" y="6"/>
                </a:cubicBezTo>
                <a:lnTo>
                  <a:pt x="1522" y="6"/>
                </a:lnTo>
                <a:cubicBezTo>
                  <a:pt x="1521" y="6"/>
                  <a:pt x="1520" y="5"/>
                  <a:pt x="1520" y="3"/>
                </a:cubicBezTo>
                <a:cubicBezTo>
                  <a:pt x="1520" y="2"/>
                  <a:pt x="1521" y="0"/>
                  <a:pt x="1522" y="0"/>
                </a:cubicBezTo>
                <a:close/>
                <a:moveTo>
                  <a:pt x="1538" y="0"/>
                </a:moveTo>
                <a:lnTo>
                  <a:pt x="1544" y="0"/>
                </a:lnTo>
                <a:cubicBezTo>
                  <a:pt x="1545" y="0"/>
                  <a:pt x="1546" y="2"/>
                  <a:pt x="1546" y="3"/>
                </a:cubicBezTo>
                <a:cubicBezTo>
                  <a:pt x="1546" y="5"/>
                  <a:pt x="1545" y="6"/>
                  <a:pt x="1544" y="6"/>
                </a:cubicBezTo>
                <a:lnTo>
                  <a:pt x="1538" y="6"/>
                </a:lnTo>
                <a:cubicBezTo>
                  <a:pt x="1537" y="6"/>
                  <a:pt x="1536" y="5"/>
                  <a:pt x="1536" y="3"/>
                </a:cubicBezTo>
                <a:cubicBezTo>
                  <a:pt x="1536" y="2"/>
                  <a:pt x="1537" y="0"/>
                  <a:pt x="1538" y="0"/>
                </a:cubicBezTo>
                <a:close/>
                <a:moveTo>
                  <a:pt x="1554" y="0"/>
                </a:moveTo>
                <a:lnTo>
                  <a:pt x="1560" y="0"/>
                </a:lnTo>
                <a:cubicBezTo>
                  <a:pt x="1561" y="0"/>
                  <a:pt x="1562" y="2"/>
                  <a:pt x="1562" y="3"/>
                </a:cubicBezTo>
                <a:cubicBezTo>
                  <a:pt x="1562" y="5"/>
                  <a:pt x="1561" y="6"/>
                  <a:pt x="1560" y="6"/>
                </a:cubicBezTo>
                <a:lnTo>
                  <a:pt x="1554" y="6"/>
                </a:lnTo>
                <a:cubicBezTo>
                  <a:pt x="1553" y="6"/>
                  <a:pt x="1552" y="5"/>
                  <a:pt x="1552" y="3"/>
                </a:cubicBezTo>
                <a:cubicBezTo>
                  <a:pt x="1552" y="2"/>
                  <a:pt x="1553" y="0"/>
                  <a:pt x="1554" y="0"/>
                </a:cubicBezTo>
                <a:close/>
                <a:moveTo>
                  <a:pt x="1570" y="0"/>
                </a:moveTo>
                <a:lnTo>
                  <a:pt x="1576" y="0"/>
                </a:lnTo>
                <a:cubicBezTo>
                  <a:pt x="1577" y="0"/>
                  <a:pt x="1578" y="2"/>
                  <a:pt x="1578" y="3"/>
                </a:cubicBezTo>
                <a:cubicBezTo>
                  <a:pt x="1578" y="5"/>
                  <a:pt x="1577" y="6"/>
                  <a:pt x="1576" y="6"/>
                </a:cubicBezTo>
                <a:lnTo>
                  <a:pt x="1570" y="6"/>
                </a:lnTo>
                <a:cubicBezTo>
                  <a:pt x="1569" y="6"/>
                  <a:pt x="1568" y="5"/>
                  <a:pt x="1568" y="3"/>
                </a:cubicBezTo>
                <a:cubicBezTo>
                  <a:pt x="1568" y="2"/>
                  <a:pt x="1569" y="0"/>
                  <a:pt x="1570" y="0"/>
                </a:cubicBezTo>
                <a:close/>
                <a:moveTo>
                  <a:pt x="1586" y="0"/>
                </a:moveTo>
                <a:lnTo>
                  <a:pt x="1592" y="0"/>
                </a:lnTo>
                <a:cubicBezTo>
                  <a:pt x="1593" y="0"/>
                  <a:pt x="1594" y="2"/>
                  <a:pt x="1594" y="3"/>
                </a:cubicBezTo>
                <a:cubicBezTo>
                  <a:pt x="1594" y="5"/>
                  <a:pt x="1593" y="6"/>
                  <a:pt x="1592" y="6"/>
                </a:cubicBezTo>
                <a:lnTo>
                  <a:pt x="1586" y="6"/>
                </a:lnTo>
                <a:cubicBezTo>
                  <a:pt x="1585" y="6"/>
                  <a:pt x="1584" y="5"/>
                  <a:pt x="1584" y="3"/>
                </a:cubicBezTo>
                <a:cubicBezTo>
                  <a:pt x="1584" y="2"/>
                  <a:pt x="1585" y="0"/>
                  <a:pt x="1586" y="0"/>
                </a:cubicBezTo>
                <a:close/>
                <a:moveTo>
                  <a:pt x="1602" y="0"/>
                </a:moveTo>
                <a:lnTo>
                  <a:pt x="1608" y="0"/>
                </a:lnTo>
                <a:cubicBezTo>
                  <a:pt x="1609" y="0"/>
                  <a:pt x="1610" y="2"/>
                  <a:pt x="1610" y="3"/>
                </a:cubicBezTo>
                <a:cubicBezTo>
                  <a:pt x="1610" y="5"/>
                  <a:pt x="1609" y="6"/>
                  <a:pt x="1608" y="6"/>
                </a:cubicBezTo>
                <a:lnTo>
                  <a:pt x="1602" y="6"/>
                </a:lnTo>
                <a:cubicBezTo>
                  <a:pt x="1601" y="6"/>
                  <a:pt x="1600" y="5"/>
                  <a:pt x="1600" y="3"/>
                </a:cubicBezTo>
                <a:cubicBezTo>
                  <a:pt x="1600" y="2"/>
                  <a:pt x="1601" y="0"/>
                  <a:pt x="1602" y="0"/>
                </a:cubicBezTo>
                <a:close/>
                <a:moveTo>
                  <a:pt x="1618" y="0"/>
                </a:moveTo>
                <a:lnTo>
                  <a:pt x="1624" y="0"/>
                </a:lnTo>
                <a:cubicBezTo>
                  <a:pt x="1625" y="0"/>
                  <a:pt x="1626" y="2"/>
                  <a:pt x="1626" y="3"/>
                </a:cubicBezTo>
                <a:cubicBezTo>
                  <a:pt x="1626" y="5"/>
                  <a:pt x="1625" y="6"/>
                  <a:pt x="1624" y="6"/>
                </a:cubicBezTo>
                <a:lnTo>
                  <a:pt x="1618" y="6"/>
                </a:lnTo>
                <a:cubicBezTo>
                  <a:pt x="1617" y="6"/>
                  <a:pt x="1616" y="5"/>
                  <a:pt x="1616" y="3"/>
                </a:cubicBezTo>
                <a:cubicBezTo>
                  <a:pt x="1616" y="2"/>
                  <a:pt x="1617" y="0"/>
                  <a:pt x="1618" y="0"/>
                </a:cubicBezTo>
                <a:close/>
                <a:moveTo>
                  <a:pt x="1634" y="0"/>
                </a:moveTo>
                <a:lnTo>
                  <a:pt x="1640" y="0"/>
                </a:lnTo>
                <a:cubicBezTo>
                  <a:pt x="1641" y="0"/>
                  <a:pt x="1642" y="2"/>
                  <a:pt x="1642" y="3"/>
                </a:cubicBezTo>
                <a:cubicBezTo>
                  <a:pt x="1642" y="5"/>
                  <a:pt x="1641" y="6"/>
                  <a:pt x="1640" y="6"/>
                </a:cubicBezTo>
                <a:lnTo>
                  <a:pt x="1634" y="6"/>
                </a:lnTo>
                <a:cubicBezTo>
                  <a:pt x="1633" y="6"/>
                  <a:pt x="1632" y="5"/>
                  <a:pt x="1632" y="3"/>
                </a:cubicBezTo>
                <a:cubicBezTo>
                  <a:pt x="1632" y="2"/>
                  <a:pt x="1633" y="0"/>
                  <a:pt x="1634" y="0"/>
                </a:cubicBezTo>
                <a:close/>
                <a:moveTo>
                  <a:pt x="1650" y="0"/>
                </a:moveTo>
                <a:lnTo>
                  <a:pt x="1656" y="0"/>
                </a:lnTo>
                <a:cubicBezTo>
                  <a:pt x="1657" y="0"/>
                  <a:pt x="1658" y="2"/>
                  <a:pt x="1658" y="3"/>
                </a:cubicBezTo>
                <a:cubicBezTo>
                  <a:pt x="1658" y="5"/>
                  <a:pt x="1657" y="6"/>
                  <a:pt x="1656" y="6"/>
                </a:cubicBezTo>
                <a:lnTo>
                  <a:pt x="1650" y="6"/>
                </a:lnTo>
                <a:cubicBezTo>
                  <a:pt x="1649" y="6"/>
                  <a:pt x="1648" y="5"/>
                  <a:pt x="1648" y="3"/>
                </a:cubicBezTo>
                <a:cubicBezTo>
                  <a:pt x="1648" y="2"/>
                  <a:pt x="1649" y="0"/>
                  <a:pt x="1650" y="0"/>
                </a:cubicBezTo>
                <a:close/>
                <a:moveTo>
                  <a:pt x="1666" y="0"/>
                </a:moveTo>
                <a:lnTo>
                  <a:pt x="1672" y="0"/>
                </a:lnTo>
                <a:cubicBezTo>
                  <a:pt x="1673" y="0"/>
                  <a:pt x="1674" y="2"/>
                  <a:pt x="1674" y="3"/>
                </a:cubicBezTo>
                <a:cubicBezTo>
                  <a:pt x="1674" y="5"/>
                  <a:pt x="1673" y="6"/>
                  <a:pt x="1672" y="6"/>
                </a:cubicBezTo>
                <a:lnTo>
                  <a:pt x="1666" y="6"/>
                </a:lnTo>
                <a:cubicBezTo>
                  <a:pt x="1665" y="6"/>
                  <a:pt x="1664" y="5"/>
                  <a:pt x="1664" y="3"/>
                </a:cubicBezTo>
                <a:cubicBezTo>
                  <a:pt x="1664" y="2"/>
                  <a:pt x="1665" y="0"/>
                  <a:pt x="1666" y="0"/>
                </a:cubicBezTo>
                <a:close/>
                <a:moveTo>
                  <a:pt x="1682" y="0"/>
                </a:moveTo>
                <a:lnTo>
                  <a:pt x="1688" y="0"/>
                </a:lnTo>
                <a:cubicBezTo>
                  <a:pt x="1689" y="0"/>
                  <a:pt x="1690" y="2"/>
                  <a:pt x="1690" y="3"/>
                </a:cubicBezTo>
                <a:cubicBezTo>
                  <a:pt x="1690" y="5"/>
                  <a:pt x="1689" y="6"/>
                  <a:pt x="1688" y="6"/>
                </a:cubicBezTo>
                <a:lnTo>
                  <a:pt x="1682" y="6"/>
                </a:lnTo>
                <a:cubicBezTo>
                  <a:pt x="1681" y="6"/>
                  <a:pt x="1680" y="5"/>
                  <a:pt x="1680" y="3"/>
                </a:cubicBezTo>
                <a:cubicBezTo>
                  <a:pt x="1680" y="2"/>
                  <a:pt x="1681" y="0"/>
                  <a:pt x="1682" y="0"/>
                </a:cubicBezTo>
                <a:close/>
                <a:moveTo>
                  <a:pt x="1698" y="0"/>
                </a:moveTo>
                <a:lnTo>
                  <a:pt x="1704" y="0"/>
                </a:lnTo>
                <a:cubicBezTo>
                  <a:pt x="1705" y="0"/>
                  <a:pt x="1706" y="2"/>
                  <a:pt x="1706" y="3"/>
                </a:cubicBezTo>
                <a:cubicBezTo>
                  <a:pt x="1706" y="5"/>
                  <a:pt x="1705" y="6"/>
                  <a:pt x="1704" y="6"/>
                </a:cubicBezTo>
                <a:lnTo>
                  <a:pt x="1698" y="6"/>
                </a:lnTo>
                <a:cubicBezTo>
                  <a:pt x="1697" y="6"/>
                  <a:pt x="1696" y="5"/>
                  <a:pt x="1696" y="3"/>
                </a:cubicBezTo>
                <a:cubicBezTo>
                  <a:pt x="1696" y="2"/>
                  <a:pt x="1697" y="0"/>
                  <a:pt x="1698" y="0"/>
                </a:cubicBezTo>
                <a:close/>
                <a:moveTo>
                  <a:pt x="1714" y="0"/>
                </a:moveTo>
                <a:lnTo>
                  <a:pt x="1720" y="0"/>
                </a:lnTo>
                <a:cubicBezTo>
                  <a:pt x="1721" y="0"/>
                  <a:pt x="1722" y="2"/>
                  <a:pt x="1722" y="3"/>
                </a:cubicBezTo>
                <a:cubicBezTo>
                  <a:pt x="1722" y="5"/>
                  <a:pt x="1721" y="6"/>
                  <a:pt x="1720" y="6"/>
                </a:cubicBezTo>
                <a:lnTo>
                  <a:pt x="1714" y="6"/>
                </a:lnTo>
                <a:cubicBezTo>
                  <a:pt x="1713" y="6"/>
                  <a:pt x="1712" y="5"/>
                  <a:pt x="1712" y="3"/>
                </a:cubicBezTo>
                <a:cubicBezTo>
                  <a:pt x="1712" y="2"/>
                  <a:pt x="1713" y="0"/>
                  <a:pt x="1714" y="0"/>
                </a:cubicBezTo>
                <a:close/>
                <a:moveTo>
                  <a:pt x="1730" y="0"/>
                </a:moveTo>
                <a:lnTo>
                  <a:pt x="1736" y="0"/>
                </a:lnTo>
                <a:cubicBezTo>
                  <a:pt x="1737" y="0"/>
                  <a:pt x="1738" y="2"/>
                  <a:pt x="1738" y="3"/>
                </a:cubicBezTo>
                <a:cubicBezTo>
                  <a:pt x="1738" y="5"/>
                  <a:pt x="1737" y="6"/>
                  <a:pt x="1736" y="6"/>
                </a:cubicBezTo>
                <a:lnTo>
                  <a:pt x="1730" y="6"/>
                </a:lnTo>
                <a:cubicBezTo>
                  <a:pt x="1729" y="6"/>
                  <a:pt x="1728" y="5"/>
                  <a:pt x="1728" y="3"/>
                </a:cubicBezTo>
                <a:cubicBezTo>
                  <a:pt x="1728" y="2"/>
                  <a:pt x="1729" y="0"/>
                  <a:pt x="1730" y="0"/>
                </a:cubicBezTo>
                <a:close/>
                <a:moveTo>
                  <a:pt x="1746" y="0"/>
                </a:moveTo>
                <a:lnTo>
                  <a:pt x="1752" y="0"/>
                </a:lnTo>
                <a:cubicBezTo>
                  <a:pt x="1753" y="0"/>
                  <a:pt x="1754" y="2"/>
                  <a:pt x="1754" y="3"/>
                </a:cubicBezTo>
                <a:cubicBezTo>
                  <a:pt x="1754" y="5"/>
                  <a:pt x="1753" y="6"/>
                  <a:pt x="1752" y="6"/>
                </a:cubicBezTo>
                <a:lnTo>
                  <a:pt x="1746" y="6"/>
                </a:lnTo>
                <a:cubicBezTo>
                  <a:pt x="1745" y="6"/>
                  <a:pt x="1744" y="5"/>
                  <a:pt x="1744" y="3"/>
                </a:cubicBezTo>
                <a:cubicBezTo>
                  <a:pt x="1744" y="2"/>
                  <a:pt x="1745" y="0"/>
                  <a:pt x="1746" y="0"/>
                </a:cubicBezTo>
                <a:close/>
                <a:moveTo>
                  <a:pt x="1762" y="0"/>
                </a:moveTo>
                <a:lnTo>
                  <a:pt x="1768" y="0"/>
                </a:lnTo>
                <a:cubicBezTo>
                  <a:pt x="1769" y="0"/>
                  <a:pt x="1770" y="2"/>
                  <a:pt x="1770" y="3"/>
                </a:cubicBezTo>
                <a:cubicBezTo>
                  <a:pt x="1770" y="5"/>
                  <a:pt x="1769" y="6"/>
                  <a:pt x="1768" y="6"/>
                </a:cubicBezTo>
                <a:lnTo>
                  <a:pt x="1762" y="6"/>
                </a:lnTo>
                <a:cubicBezTo>
                  <a:pt x="1761" y="6"/>
                  <a:pt x="1760" y="5"/>
                  <a:pt x="1760" y="3"/>
                </a:cubicBezTo>
                <a:cubicBezTo>
                  <a:pt x="1760" y="2"/>
                  <a:pt x="1761" y="0"/>
                  <a:pt x="1762" y="0"/>
                </a:cubicBezTo>
                <a:close/>
                <a:moveTo>
                  <a:pt x="1778" y="0"/>
                </a:moveTo>
                <a:lnTo>
                  <a:pt x="1784" y="0"/>
                </a:lnTo>
                <a:cubicBezTo>
                  <a:pt x="1785" y="0"/>
                  <a:pt x="1786" y="2"/>
                  <a:pt x="1786" y="3"/>
                </a:cubicBezTo>
                <a:cubicBezTo>
                  <a:pt x="1786" y="5"/>
                  <a:pt x="1785" y="6"/>
                  <a:pt x="1784" y="6"/>
                </a:cubicBezTo>
                <a:lnTo>
                  <a:pt x="1778" y="6"/>
                </a:lnTo>
                <a:cubicBezTo>
                  <a:pt x="1777" y="6"/>
                  <a:pt x="1776" y="5"/>
                  <a:pt x="1776" y="3"/>
                </a:cubicBezTo>
                <a:cubicBezTo>
                  <a:pt x="1776" y="2"/>
                  <a:pt x="1777" y="0"/>
                  <a:pt x="1778" y="0"/>
                </a:cubicBezTo>
                <a:close/>
                <a:moveTo>
                  <a:pt x="1794" y="0"/>
                </a:moveTo>
                <a:lnTo>
                  <a:pt x="1800" y="0"/>
                </a:lnTo>
                <a:cubicBezTo>
                  <a:pt x="1801" y="0"/>
                  <a:pt x="1802" y="2"/>
                  <a:pt x="1802" y="3"/>
                </a:cubicBezTo>
                <a:cubicBezTo>
                  <a:pt x="1802" y="5"/>
                  <a:pt x="1801" y="6"/>
                  <a:pt x="1800" y="6"/>
                </a:cubicBezTo>
                <a:lnTo>
                  <a:pt x="1794" y="6"/>
                </a:lnTo>
                <a:cubicBezTo>
                  <a:pt x="1793" y="6"/>
                  <a:pt x="1792" y="5"/>
                  <a:pt x="1792" y="3"/>
                </a:cubicBezTo>
                <a:cubicBezTo>
                  <a:pt x="1792" y="2"/>
                  <a:pt x="1793" y="0"/>
                  <a:pt x="1794" y="0"/>
                </a:cubicBezTo>
                <a:close/>
                <a:moveTo>
                  <a:pt x="1810" y="0"/>
                </a:moveTo>
                <a:lnTo>
                  <a:pt x="1816" y="0"/>
                </a:lnTo>
                <a:cubicBezTo>
                  <a:pt x="1817" y="0"/>
                  <a:pt x="1818" y="2"/>
                  <a:pt x="1818" y="3"/>
                </a:cubicBezTo>
                <a:cubicBezTo>
                  <a:pt x="1818" y="5"/>
                  <a:pt x="1817" y="6"/>
                  <a:pt x="1816" y="6"/>
                </a:cubicBezTo>
                <a:lnTo>
                  <a:pt x="1810" y="6"/>
                </a:lnTo>
                <a:cubicBezTo>
                  <a:pt x="1809" y="6"/>
                  <a:pt x="1808" y="5"/>
                  <a:pt x="1808" y="3"/>
                </a:cubicBezTo>
                <a:cubicBezTo>
                  <a:pt x="1808" y="2"/>
                  <a:pt x="1809" y="0"/>
                  <a:pt x="1810" y="0"/>
                </a:cubicBezTo>
                <a:close/>
                <a:moveTo>
                  <a:pt x="1826" y="0"/>
                </a:moveTo>
                <a:lnTo>
                  <a:pt x="1832" y="0"/>
                </a:lnTo>
                <a:cubicBezTo>
                  <a:pt x="1833" y="0"/>
                  <a:pt x="1834" y="2"/>
                  <a:pt x="1834" y="3"/>
                </a:cubicBezTo>
                <a:cubicBezTo>
                  <a:pt x="1834" y="5"/>
                  <a:pt x="1833" y="6"/>
                  <a:pt x="1832" y="6"/>
                </a:cubicBezTo>
                <a:lnTo>
                  <a:pt x="1826" y="6"/>
                </a:lnTo>
                <a:cubicBezTo>
                  <a:pt x="1825" y="6"/>
                  <a:pt x="1824" y="5"/>
                  <a:pt x="1824" y="3"/>
                </a:cubicBezTo>
                <a:cubicBezTo>
                  <a:pt x="1824" y="2"/>
                  <a:pt x="1825" y="0"/>
                  <a:pt x="1826" y="0"/>
                </a:cubicBezTo>
                <a:close/>
                <a:moveTo>
                  <a:pt x="1842" y="0"/>
                </a:moveTo>
                <a:lnTo>
                  <a:pt x="1848" y="0"/>
                </a:lnTo>
                <a:cubicBezTo>
                  <a:pt x="1849" y="0"/>
                  <a:pt x="1850" y="2"/>
                  <a:pt x="1850" y="3"/>
                </a:cubicBezTo>
                <a:cubicBezTo>
                  <a:pt x="1850" y="5"/>
                  <a:pt x="1849" y="6"/>
                  <a:pt x="1848" y="6"/>
                </a:cubicBezTo>
                <a:lnTo>
                  <a:pt x="1842" y="6"/>
                </a:lnTo>
                <a:cubicBezTo>
                  <a:pt x="1841" y="6"/>
                  <a:pt x="1840" y="5"/>
                  <a:pt x="1840" y="3"/>
                </a:cubicBezTo>
                <a:cubicBezTo>
                  <a:pt x="1840" y="2"/>
                  <a:pt x="1841" y="0"/>
                  <a:pt x="1842" y="0"/>
                </a:cubicBezTo>
                <a:close/>
                <a:moveTo>
                  <a:pt x="1858" y="0"/>
                </a:moveTo>
                <a:lnTo>
                  <a:pt x="1864" y="0"/>
                </a:lnTo>
                <a:cubicBezTo>
                  <a:pt x="1865" y="0"/>
                  <a:pt x="1866" y="2"/>
                  <a:pt x="1866" y="3"/>
                </a:cubicBezTo>
                <a:cubicBezTo>
                  <a:pt x="1866" y="5"/>
                  <a:pt x="1865" y="6"/>
                  <a:pt x="1864" y="6"/>
                </a:cubicBezTo>
                <a:lnTo>
                  <a:pt x="1858" y="6"/>
                </a:lnTo>
                <a:cubicBezTo>
                  <a:pt x="1857" y="6"/>
                  <a:pt x="1856" y="5"/>
                  <a:pt x="1856" y="3"/>
                </a:cubicBezTo>
                <a:cubicBezTo>
                  <a:pt x="1856" y="2"/>
                  <a:pt x="1857" y="0"/>
                  <a:pt x="1858" y="0"/>
                </a:cubicBezTo>
                <a:close/>
                <a:moveTo>
                  <a:pt x="1874" y="0"/>
                </a:moveTo>
                <a:lnTo>
                  <a:pt x="1880" y="0"/>
                </a:lnTo>
                <a:cubicBezTo>
                  <a:pt x="1881" y="0"/>
                  <a:pt x="1882" y="2"/>
                  <a:pt x="1882" y="3"/>
                </a:cubicBezTo>
                <a:cubicBezTo>
                  <a:pt x="1882" y="5"/>
                  <a:pt x="1881" y="6"/>
                  <a:pt x="1880" y="6"/>
                </a:cubicBezTo>
                <a:lnTo>
                  <a:pt x="1874" y="6"/>
                </a:lnTo>
                <a:cubicBezTo>
                  <a:pt x="1873" y="6"/>
                  <a:pt x="1872" y="5"/>
                  <a:pt x="1872" y="3"/>
                </a:cubicBezTo>
                <a:cubicBezTo>
                  <a:pt x="1872" y="2"/>
                  <a:pt x="1873" y="0"/>
                  <a:pt x="1874" y="0"/>
                </a:cubicBezTo>
                <a:close/>
                <a:moveTo>
                  <a:pt x="1890" y="0"/>
                </a:moveTo>
                <a:lnTo>
                  <a:pt x="1896" y="0"/>
                </a:lnTo>
                <a:cubicBezTo>
                  <a:pt x="1897" y="0"/>
                  <a:pt x="1898" y="2"/>
                  <a:pt x="1898" y="3"/>
                </a:cubicBezTo>
                <a:cubicBezTo>
                  <a:pt x="1898" y="5"/>
                  <a:pt x="1897" y="6"/>
                  <a:pt x="1896" y="6"/>
                </a:cubicBezTo>
                <a:lnTo>
                  <a:pt x="1890" y="6"/>
                </a:lnTo>
                <a:cubicBezTo>
                  <a:pt x="1889" y="6"/>
                  <a:pt x="1888" y="5"/>
                  <a:pt x="1888" y="3"/>
                </a:cubicBezTo>
                <a:cubicBezTo>
                  <a:pt x="1888" y="2"/>
                  <a:pt x="1889" y="0"/>
                  <a:pt x="1890" y="0"/>
                </a:cubicBezTo>
                <a:close/>
                <a:moveTo>
                  <a:pt x="1906" y="0"/>
                </a:moveTo>
                <a:lnTo>
                  <a:pt x="1912" y="0"/>
                </a:lnTo>
                <a:cubicBezTo>
                  <a:pt x="1913" y="0"/>
                  <a:pt x="1914" y="2"/>
                  <a:pt x="1914" y="3"/>
                </a:cubicBezTo>
                <a:cubicBezTo>
                  <a:pt x="1914" y="5"/>
                  <a:pt x="1913" y="6"/>
                  <a:pt x="1912" y="6"/>
                </a:cubicBezTo>
                <a:lnTo>
                  <a:pt x="1906" y="6"/>
                </a:lnTo>
                <a:cubicBezTo>
                  <a:pt x="1905" y="6"/>
                  <a:pt x="1904" y="5"/>
                  <a:pt x="1904" y="3"/>
                </a:cubicBezTo>
                <a:cubicBezTo>
                  <a:pt x="1904" y="2"/>
                  <a:pt x="1905" y="0"/>
                  <a:pt x="1906" y="0"/>
                </a:cubicBezTo>
                <a:close/>
                <a:moveTo>
                  <a:pt x="1922" y="0"/>
                </a:moveTo>
                <a:lnTo>
                  <a:pt x="1928" y="0"/>
                </a:lnTo>
                <a:cubicBezTo>
                  <a:pt x="1929" y="0"/>
                  <a:pt x="1930" y="2"/>
                  <a:pt x="1930" y="3"/>
                </a:cubicBezTo>
                <a:cubicBezTo>
                  <a:pt x="1930" y="5"/>
                  <a:pt x="1929" y="6"/>
                  <a:pt x="1928" y="6"/>
                </a:cubicBezTo>
                <a:lnTo>
                  <a:pt x="1922" y="6"/>
                </a:lnTo>
                <a:cubicBezTo>
                  <a:pt x="1921" y="6"/>
                  <a:pt x="1920" y="5"/>
                  <a:pt x="1920" y="3"/>
                </a:cubicBezTo>
                <a:cubicBezTo>
                  <a:pt x="1920" y="2"/>
                  <a:pt x="1921" y="0"/>
                  <a:pt x="1922" y="0"/>
                </a:cubicBezTo>
                <a:close/>
                <a:moveTo>
                  <a:pt x="1938" y="0"/>
                </a:moveTo>
                <a:lnTo>
                  <a:pt x="1944" y="0"/>
                </a:lnTo>
                <a:cubicBezTo>
                  <a:pt x="1945" y="0"/>
                  <a:pt x="1946" y="2"/>
                  <a:pt x="1946" y="3"/>
                </a:cubicBezTo>
                <a:cubicBezTo>
                  <a:pt x="1946" y="5"/>
                  <a:pt x="1945" y="6"/>
                  <a:pt x="1944" y="6"/>
                </a:cubicBezTo>
                <a:lnTo>
                  <a:pt x="1938" y="6"/>
                </a:lnTo>
                <a:cubicBezTo>
                  <a:pt x="1937" y="6"/>
                  <a:pt x="1936" y="5"/>
                  <a:pt x="1936" y="3"/>
                </a:cubicBezTo>
                <a:cubicBezTo>
                  <a:pt x="1936" y="2"/>
                  <a:pt x="1937" y="0"/>
                  <a:pt x="1938" y="0"/>
                </a:cubicBezTo>
                <a:close/>
                <a:moveTo>
                  <a:pt x="1954" y="0"/>
                </a:moveTo>
                <a:lnTo>
                  <a:pt x="1960" y="0"/>
                </a:lnTo>
                <a:cubicBezTo>
                  <a:pt x="1961" y="0"/>
                  <a:pt x="1962" y="2"/>
                  <a:pt x="1962" y="3"/>
                </a:cubicBezTo>
                <a:cubicBezTo>
                  <a:pt x="1962" y="5"/>
                  <a:pt x="1961" y="6"/>
                  <a:pt x="1960" y="6"/>
                </a:cubicBezTo>
                <a:lnTo>
                  <a:pt x="1954" y="6"/>
                </a:lnTo>
                <a:cubicBezTo>
                  <a:pt x="1953" y="6"/>
                  <a:pt x="1952" y="5"/>
                  <a:pt x="1952" y="3"/>
                </a:cubicBezTo>
                <a:cubicBezTo>
                  <a:pt x="1952" y="2"/>
                  <a:pt x="1953" y="0"/>
                  <a:pt x="1954" y="0"/>
                </a:cubicBezTo>
                <a:close/>
                <a:moveTo>
                  <a:pt x="1970" y="0"/>
                </a:moveTo>
                <a:lnTo>
                  <a:pt x="1976" y="0"/>
                </a:lnTo>
                <a:cubicBezTo>
                  <a:pt x="1977" y="0"/>
                  <a:pt x="1978" y="2"/>
                  <a:pt x="1978" y="3"/>
                </a:cubicBezTo>
                <a:cubicBezTo>
                  <a:pt x="1978" y="5"/>
                  <a:pt x="1977" y="6"/>
                  <a:pt x="1976" y="6"/>
                </a:cubicBezTo>
                <a:lnTo>
                  <a:pt x="1970" y="6"/>
                </a:lnTo>
                <a:cubicBezTo>
                  <a:pt x="1969" y="6"/>
                  <a:pt x="1968" y="5"/>
                  <a:pt x="1968" y="3"/>
                </a:cubicBezTo>
                <a:cubicBezTo>
                  <a:pt x="1968" y="2"/>
                  <a:pt x="1969" y="0"/>
                  <a:pt x="1970" y="0"/>
                </a:cubicBezTo>
                <a:close/>
                <a:moveTo>
                  <a:pt x="1986" y="0"/>
                </a:moveTo>
                <a:lnTo>
                  <a:pt x="1992" y="0"/>
                </a:lnTo>
                <a:cubicBezTo>
                  <a:pt x="1993" y="0"/>
                  <a:pt x="1994" y="2"/>
                  <a:pt x="1994" y="3"/>
                </a:cubicBezTo>
                <a:cubicBezTo>
                  <a:pt x="1994" y="5"/>
                  <a:pt x="1993" y="6"/>
                  <a:pt x="1992" y="6"/>
                </a:cubicBezTo>
                <a:lnTo>
                  <a:pt x="1986" y="6"/>
                </a:lnTo>
                <a:cubicBezTo>
                  <a:pt x="1985" y="6"/>
                  <a:pt x="1984" y="5"/>
                  <a:pt x="1984" y="3"/>
                </a:cubicBezTo>
                <a:cubicBezTo>
                  <a:pt x="1984" y="2"/>
                  <a:pt x="1985" y="0"/>
                  <a:pt x="1986" y="0"/>
                </a:cubicBezTo>
                <a:close/>
                <a:moveTo>
                  <a:pt x="2002" y="0"/>
                </a:moveTo>
                <a:lnTo>
                  <a:pt x="2008" y="0"/>
                </a:lnTo>
                <a:cubicBezTo>
                  <a:pt x="2009" y="0"/>
                  <a:pt x="2010" y="2"/>
                  <a:pt x="2010" y="3"/>
                </a:cubicBezTo>
                <a:cubicBezTo>
                  <a:pt x="2010" y="5"/>
                  <a:pt x="2009" y="6"/>
                  <a:pt x="2008" y="6"/>
                </a:cubicBezTo>
                <a:lnTo>
                  <a:pt x="2002" y="6"/>
                </a:lnTo>
                <a:cubicBezTo>
                  <a:pt x="2001" y="6"/>
                  <a:pt x="2000" y="5"/>
                  <a:pt x="2000" y="3"/>
                </a:cubicBezTo>
                <a:cubicBezTo>
                  <a:pt x="2000" y="2"/>
                  <a:pt x="2001" y="0"/>
                  <a:pt x="2002" y="0"/>
                </a:cubicBezTo>
                <a:close/>
                <a:moveTo>
                  <a:pt x="2018" y="0"/>
                </a:moveTo>
                <a:lnTo>
                  <a:pt x="2024" y="0"/>
                </a:lnTo>
                <a:cubicBezTo>
                  <a:pt x="2025" y="0"/>
                  <a:pt x="2026" y="2"/>
                  <a:pt x="2026" y="3"/>
                </a:cubicBezTo>
                <a:cubicBezTo>
                  <a:pt x="2026" y="5"/>
                  <a:pt x="2025" y="6"/>
                  <a:pt x="2024" y="6"/>
                </a:cubicBezTo>
                <a:lnTo>
                  <a:pt x="2018" y="6"/>
                </a:lnTo>
                <a:cubicBezTo>
                  <a:pt x="2017" y="6"/>
                  <a:pt x="2016" y="5"/>
                  <a:pt x="2016" y="3"/>
                </a:cubicBezTo>
                <a:cubicBezTo>
                  <a:pt x="2016" y="2"/>
                  <a:pt x="2017" y="0"/>
                  <a:pt x="2018" y="0"/>
                </a:cubicBezTo>
                <a:close/>
                <a:moveTo>
                  <a:pt x="2034" y="0"/>
                </a:moveTo>
                <a:lnTo>
                  <a:pt x="2040" y="0"/>
                </a:lnTo>
                <a:cubicBezTo>
                  <a:pt x="2041" y="0"/>
                  <a:pt x="2042" y="2"/>
                  <a:pt x="2042" y="3"/>
                </a:cubicBezTo>
                <a:cubicBezTo>
                  <a:pt x="2042" y="5"/>
                  <a:pt x="2041" y="6"/>
                  <a:pt x="2040" y="6"/>
                </a:cubicBezTo>
                <a:lnTo>
                  <a:pt x="2034" y="6"/>
                </a:lnTo>
                <a:cubicBezTo>
                  <a:pt x="2033" y="6"/>
                  <a:pt x="2032" y="5"/>
                  <a:pt x="2032" y="3"/>
                </a:cubicBezTo>
                <a:cubicBezTo>
                  <a:pt x="2032" y="2"/>
                  <a:pt x="2033" y="0"/>
                  <a:pt x="2034" y="0"/>
                </a:cubicBezTo>
                <a:close/>
                <a:moveTo>
                  <a:pt x="2050" y="0"/>
                </a:moveTo>
                <a:lnTo>
                  <a:pt x="2056" y="0"/>
                </a:lnTo>
                <a:cubicBezTo>
                  <a:pt x="2057" y="0"/>
                  <a:pt x="2058" y="2"/>
                  <a:pt x="2058" y="3"/>
                </a:cubicBezTo>
                <a:cubicBezTo>
                  <a:pt x="2058" y="5"/>
                  <a:pt x="2057" y="6"/>
                  <a:pt x="2056" y="6"/>
                </a:cubicBezTo>
                <a:lnTo>
                  <a:pt x="2050" y="6"/>
                </a:lnTo>
                <a:cubicBezTo>
                  <a:pt x="2049" y="6"/>
                  <a:pt x="2048" y="5"/>
                  <a:pt x="2048" y="3"/>
                </a:cubicBezTo>
                <a:cubicBezTo>
                  <a:pt x="2048" y="2"/>
                  <a:pt x="2049" y="0"/>
                  <a:pt x="2050" y="0"/>
                </a:cubicBezTo>
                <a:close/>
                <a:moveTo>
                  <a:pt x="2066" y="0"/>
                </a:moveTo>
                <a:lnTo>
                  <a:pt x="2072" y="0"/>
                </a:lnTo>
                <a:cubicBezTo>
                  <a:pt x="2073" y="0"/>
                  <a:pt x="2074" y="2"/>
                  <a:pt x="2074" y="3"/>
                </a:cubicBezTo>
                <a:cubicBezTo>
                  <a:pt x="2074" y="5"/>
                  <a:pt x="2073" y="6"/>
                  <a:pt x="2072" y="6"/>
                </a:cubicBezTo>
                <a:lnTo>
                  <a:pt x="2066" y="6"/>
                </a:lnTo>
                <a:cubicBezTo>
                  <a:pt x="2065" y="6"/>
                  <a:pt x="2064" y="5"/>
                  <a:pt x="2064" y="3"/>
                </a:cubicBezTo>
                <a:cubicBezTo>
                  <a:pt x="2064" y="2"/>
                  <a:pt x="2065" y="0"/>
                  <a:pt x="2066" y="0"/>
                </a:cubicBezTo>
                <a:close/>
                <a:moveTo>
                  <a:pt x="2082" y="0"/>
                </a:moveTo>
                <a:lnTo>
                  <a:pt x="2088" y="0"/>
                </a:lnTo>
                <a:cubicBezTo>
                  <a:pt x="2089" y="0"/>
                  <a:pt x="2090" y="2"/>
                  <a:pt x="2090" y="3"/>
                </a:cubicBezTo>
                <a:cubicBezTo>
                  <a:pt x="2090" y="5"/>
                  <a:pt x="2089" y="6"/>
                  <a:pt x="2088" y="6"/>
                </a:cubicBezTo>
                <a:lnTo>
                  <a:pt x="2082" y="6"/>
                </a:lnTo>
                <a:cubicBezTo>
                  <a:pt x="2081" y="6"/>
                  <a:pt x="2080" y="5"/>
                  <a:pt x="2080" y="3"/>
                </a:cubicBezTo>
                <a:cubicBezTo>
                  <a:pt x="2080" y="2"/>
                  <a:pt x="2081" y="0"/>
                  <a:pt x="2082" y="0"/>
                </a:cubicBezTo>
                <a:close/>
                <a:moveTo>
                  <a:pt x="2098" y="0"/>
                </a:moveTo>
                <a:lnTo>
                  <a:pt x="2104" y="0"/>
                </a:lnTo>
                <a:cubicBezTo>
                  <a:pt x="2105" y="0"/>
                  <a:pt x="2106" y="2"/>
                  <a:pt x="2106" y="3"/>
                </a:cubicBezTo>
                <a:cubicBezTo>
                  <a:pt x="2106" y="5"/>
                  <a:pt x="2105" y="6"/>
                  <a:pt x="2104" y="6"/>
                </a:cubicBezTo>
                <a:lnTo>
                  <a:pt x="2098" y="6"/>
                </a:lnTo>
                <a:cubicBezTo>
                  <a:pt x="2097" y="6"/>
                  <a:pt x="2096" y="5"/>
                  <a:pt x="2096" y="3"/>
                </a:cubicBezTo>
                <a:cubicBezTo>
                  <a:pt x="2096" y="2"/>
                  <a:pt x="2097" y="0"/>
                  <a:pt x="2098" y="0"/>
                </a:cubicBezTo>
                <a:close/>
                <a:moveTo>
                  <a:pt x="2114" y="0"/>
                </a:moveTo>
                <a:lnTo>
                  <a:pt x="2120" y="0"/>
                </a:lnTo>
                <a:cubicBezTo>
                  <a:pt x="2121" y="0"/>
                  <a:pt x="2122" y="2"/>
                  <a:pt x="2122" y="3"/>
                </a:cubicBezTo>
                <a:cubicBezTo>
                  <a:pt x="2122" y="5"/>
                  <a:pt x="2121" y="6"/>
                  <a:pt x="2120" y="6"/>
                </a:cubicBezTo>
                <a:lnTo>
                  <a:pt x="2114" y="6"/>
                </a:lnTo>
                <a:cubicBezTo>
                  <a:pt x="2113" y="6"/>
                  <a:pt x="2112" y="5"/>
                  <a:pt x="2112" y="3"/>
                </a:cubicBezTo>
                <a:cubicBezTo>
                  <a:pt x="2112" y="2"/>
                  <a:pt x="2113" y="0"/>
                  <a:pt x="2114" y="0"/>
                </a:cubicBezTo>
                <a:close/>
                <a:moveTo>
                  <a:pt x="2130" y="0"/>
                </a:moveTo>
                <a:lnTo>
                  <a:pt x="2136" y="0"/>
                </a:lnTo>
                <a:cubicBezTo>
                  <a:pt x="2137" y="0"/>
                  <a:pt x="2138" y="2"/>
                  <a:pt x="2138" y="3"/>
                </a:cubicBezTo>
                <a:cubicBezTo>
                  <a:pt x="2138" y="5"/>
                  <a:pt x="2137" y="6"/>
                  <a:pt x="2136" y="6"/>
                </a:cubicBezTo>
                <a:lnTo>
                  <a:pt x="2130" y="6"/>
                </a:lnTo>
                <a:cubicBezTo>
                  <a:pt x="2129" y="6"/>
                  <a:pt x="2128" y="5"/>
                  <a:pt x="2128" y="3"/>
                </a:cubicBezTo>
                <a:cubicBezTo>
                  <a:pt x="2128" y="2"/>
                  <a:pt x="2129" y="0"/>
                  <a:pt x="2130" y="0"/>
                </a:cubicBezTo>
                <a:close/>
                <a:moveTo>
                  <a:pt x="2146" y="0"/>
                </a:moveTo>
                <a:lnTo>
                  <a:pt x="2152" y="0"/>
                </a:lnTo>
                <a:cubicBezTo>
                  <a:pt x="2153" y="0"/>
                  <a:pt x="2154" y="2"/>
                  <a:pt x="2154" y="3"/>
                </a:cubicBezTo>
                <a:cubicBezTo>
                  <a:pt x="2154" y="5"/>
                  <a:pt x="2153" y="6"/>
                  <a:pt x="2152" y="6"/>
                </a:cubicBezTo>
                <a:lnTo>
                  <a:pt x="2146" y="6"/>
                </a:lnTo>
                <a:cubicBezTo>
                  <a:pt x="2145" y="6"/>
                  <a:pt x="2144" y="5"/>
                  <a:pt x="2144" y="3"/>
                </a:cubicBezTo>
                <a:cubicBezTo>
                  <a:pt x="2144" y="2"/>
                  <a:pt x="2145" y="0"/>
                  <a:pt x="2146" y="0"/>
                </a:cubicBezTo>
                <a:close/>
                <a:moveTo>
                  <a:pt x="2162" y="0"/>
                </a:moveTo>
                <a:lnTo>
                  <a:pt x="2168" y="0"/>
                </a:lnTo>
                <a:cubicBezTo>
                  <a:pt x="2169" y="0"/>
                  <a:pt x="2170" y="2"/>
                  <a:pt x="2170" y="3"/>
                </a:cubicBezTo>
                <a:cubicBezTo>
                  <a:pt x="2170" y="5"/>
                  <a:pt x="2169" y="6"/>
                  <a:pt x="2168" y="6"/>
                </a:cubicBezTo>
                <a:lnTo>
                  <a:pt x="2162" y="6"/>
                </a:lnTo>
                <a:cubicBezTo>
                  <a:pt x="2161" y="6"/>
                  <a:pt x="2160" y="5"/>
                  <a:pt x="2160" y="3"/>
                </a:cubicBezTo>
                <a:cubicBezTo>
                  <a:pt x="2160" y="2"/>
                  <a:pt x="2161" y="0"/>
                  <a:pt x="2162" y="0"/>
                </a:cubicBezTo>
                <a:close/>
                <a:moveTo>
                  <a:pt x="2178" y="0"/>
                </a:moveTo>
                <a:lnTo>
                  <a:pt x="2184" y="0"/>
                </a:lnTo>
                <a:cubicBezTo>
                  <a:pt x="2185" y="0"/>
                  <a:pt x="2186" y="2"/>
                  <a:pt x="2186" y="3"/>
                </a:cubicBezTo>
                <a:cubicBezTo>
                  <a:pt x="2186" y="5"/>
                  <a:pt x="2185" y="6"/>
                  <a:pt x="2184" y="6"/>
                </a:cubicBezTo>
                <a:lnTo>
                  <a:pt x="2178" y="6"/>
                </a:lnTo>
                <a:cubicBezTo>
                  <a:pt x="2177" y="6"/>
                  <a:pt x="2176" y="5"/>
                  <a:pt x="2176" y="3"/>
                </a:cubicBezTo>
                <a:cubicBezTo>
                  <a:pt x="2176" y="2"/>
                  <a:pt x="2177" y="0"/>
                  <a:pt x="2178" y="0"/>
                </a:cubicBezTo>
                <a:close/>
                <a:moveTo>
                  <a:pt x="2194" y="0"/>
                </a:moveTo>
                <a:lnTo>
                  <a:pt x="2200" y="0"/>
                </a:lnTo>
                <a:cubicBezTo>
                  <a:pt x="2201" y="0"/>
                  <a:pt x="2202" y="2"/>
                  <a:pt x="2202" y="3"/>
                </a:cubicBezTo>
                <a:cubicBezTo>
                  <a:pt x="2202" y="5"/>
                  <a:pt x="2201" y="6"/>
                  <a:pt x="2200" y="6"/>
                </a:cubicBezTo>
                <a:lnTo>
                  <a:pt x="2194" y="6"/>
                </a:lnTo>
                <a:cubicBezTo>
                  <a:pt x="2193" y="6"/>
                  <a:pt x="2192" y="5"/>
                  <a:pt x="2192" y="3"/>
                </a:cubicBezTo>
                <a:cubicBezTo>
                  <a:pt x="2192" y="2"/>
                  <a:pt x="2193" y="0"/>
                  <a:pt x="2194" y="0"/>
                </a:cubicBezTo>
                <a:close/>
                <a:moveTo>
                  <a:pt x="2210" y="0"/>
                </a:moveTo>
                <a:lnTo>
                  <a:pt x="2216" y="0"/>
                </a:lnTo>
                <a:cubicBezTo>
                  <a:pt x="2217" y="0"/>
                  <a:pt x="2218" y="2"/>
                  <a:pt x="2218" y="3"/>
                </a:cubicBezTo>
                <a:cubicBezTo>
                  <a:pt x="2218" y="5"/>
                  <a:pt x="2217" y="6"/>
                  <a:pt x="2216" y="6"/>
                </a:cubicBezTo>
                <a:lnTo>
                  <a:pt x="2210" y="6"/>
                </a:lnTo>
                <a:cubicBezTo>
                  <a:pt x="2209" y="6"/>
                  <a:pt x="2208" y="5"/>
                  <a:pt x="2208" y="3"/>
                </a:cubicBezTo>
                <a:cubicBezTo>
                  <a:pt x="2208" y="2"/>
                  <a:pt x="2209" y="0"/>
                  <a:pt x="2210" y="0"/>
                </a:cubicBezTo>
                <a:close/>
                <a:moveTo>
                  <a:pt x="2226" y="0"/>
                </a:moveTo>
                <a:lnTo>
                  <a:pt x="2232" y="0"/>
                </a:lnTo>
                <a:cubicBezTo>
                  <a:pt x="2233" y="0"/>
                  <a:pt x="2234" y="2"/>
                  <a:pt x="2234" y="3"/>
                </a:cubicBezTo>
                <a:cubicBezTo>
                  <a:pt x="2234" y="5"/>
                  <a:pt x="2233" y="6"/>
                  <a:pt x="2232" y="6"/>
                </a:cubicBezTo>
                <a:lnTo>
                  <a:pt x="2226" y="6"/>
                </a:lnTo>
                <a:cubicBezTo>
                  <a:pt x="2225" y="6"/>
                  <a:pt x="2224" y="5"/>
                  <a:pt x="2224" y="3"/>
                </a:cubicBezTo>
                <a:cubicBezTo>
                  <a:pt x="2224" y="2"/>
                  <a:pt x="2225" y="0"/>
                  <a:pt x="2226" y="0"/>
                </a:cubicBezTo>
                <a:close/>
                <a:moveTo>
                  <a:pt x="2242" y="0"/>
                </a:moveTo>
                <a:lnTo>
                  <a:pt x="2248" y="0"/>
                </a:lnTo>
                <a:cubicBezTo>
                  <a:pt x="2249" y="0"/>
                  <a:pt x="2250" y="2"/>
                  <a:pt x="2250" y="3"/>
                </a:cubicBezTo>
                <a:cubicBezTo>
                  <a:pt x="2250" y="5"/>
                  <a:pt x="2249" y="6"/>
                  <a:pt x="2248" y="6"/>
                </a:cubicBezTo>
                <a:lnTo>
                  <a:pt x="2242" y="6"/>
                </a:lnTo>
                <a:cubicBezTo>
                  <a:pt x="2241" y="6"/>
                  <a:pt x="2240" y="5"/>
                  <a:pt x="2240" y="3"/>
                </a:cubicBezTo>
                <a:cubicBezTo>
                  <a:pt x="2240" y="2"/>
                  <a:pt x="2241" y="0"/>
                  <a:pt x="2242" y="0"/>
                </a:cubicBezTo>
                <a:close/>
                <a:moveTo>
                  <a:pt x="2258" y="0"/>
                </a:moveTo>
                <a:lnTo>
                  <a:pt x="2264" y="0"/>
                </a:lnTo>
                <a:cubicBezTo>
                  <a:pt x="2265" y="0"/>
                  <a:pt x="2266" y="2"/>
                  <a:pt x="2266" y="3"/>
                </a:cubicBezTo>
                <a:cubicBezTo>
                  <a:pt x="2266" y="5"/>
                  <a:pt x="2265" y="6"/>
                  <a:pt x="2264" y="6"/>
                </a:cubicBezTo>
                <a:lnTo>
                  <a:pt x="2258" y="6"/>
                </a:lnTo>
                <a:cubicBezTo>
                  <a:pt x="2257" y="6"/>
                  <a:pt x="2256" y="5"/>
                  <a:pt x="2256" y="3"/>
                </a:cubicBezTo>
                <a:cubicBezTo>
                  <a:pt x="2256" y="2"/>
                  <a:pt x="2257" y="0"/>
                  <a:pt x="2258" y="0"/>
                </a:cubicBezTo>
                <a:close/>
                <a:moveTo>
                  <a:pt x="2274" y="0"/>
                </a:moveTo>
                <a:lnTo>
                  <a:pt x="2280" y="0"/>
                </a:lnTo>
                <a:cubicBezTo>
                  <a:pt x="2281" y="0"/>
                  <a:pt x="2282" y="2"/>
                  <a:pt x="2282" y="3"/>
                </a:cubicBezTo>
                <a:cubicBezTo>
                  <a:pt x="2282" y="5"/>
                  <a:pt x="2281" y="6"/>
                  <a:pt x="2280" y="6"/>
                </a:cubicBezTo>
                <a:lnTo>
                  <a:pt x="2274" y="6"/>
                </a:lnTo>
                <a:cubicBezTo>
                  <a:pt x="2273" y="6"/>
                  <a:pt x="2272" y="5"/>
                  <a:pt x="2272" y="3"/>
                </a:cubicBezTo>
                <a:cubicBezTo>
                  <a:pt x="2272" y="2"/>
                  <a:pt x="2273" y="0"/>
                  <a:pt x="2274" y="0"/>
                </a:cubicBezTo>
                <a:close/>
                <a:moveTo>
                  <a:pt x="2290" y="0"/>
                </a:moveTo>
                <a:lnTo>
                  <a:pt x="2296" y="0"/>
                </a:lnTo>
                <a:cubicBezTo>
                  <a:pt x="2297" y="0"/>
                  <a:pt x="2298" y="2"/>
                  <a:pt x="2298" y="3"/>
                </a:cubicBezTo>
                <a:cubicBezTo>
                  <a:pt x="2298" y="5"/>
                  <a:pt x="2297" y="6"/>
                  <a:pt x="2296" y="6"/>
                </a:cubicBezTo>
                <a:lnTo>
                  <a:pt x="2290" y="6"/>
                </a:lnTo>
                <a:cubicBezTo>
                  <a:pt x="2289" y="6"/>
                  <a:pt x="2288" y="5"/>
                  <a:pt x="2288" y="3"/>
                </a:cubicBezTo>
                <a:cubicBezTo>
                  <a:pt x="2288" y="2"/>
                  <a:pt x="2289" y="0"/>
                  <a:pt x="2290" y="0"/>
                </a:cubicBezTo>
                <a:close/>
                <a:moveTo>
                  <a:pt x="2306" y="0"/>
                </a:moveTo>
                <a:lnTo>
                  <a:pt x="2312" y="0"/>
                </a:lnTo>
                <a:cubicBezTo>
                  <a:pt x="2313" y="0"/>
                  <a:pt x="2314" y="2"/>
                  <a:pt x="2314" y="3"/>
                </a:cubicBezTo>
                <a:cubicBezTo>
                  <a:pt x="2314" y="5"/>
                  <a:pt x="2313" y="6"/>
                  <a:pt x="2312" y="6"/>
                </a:cubicBezTo>
                <a:lnTo>
                  <a:pt x="2306" y="6"/>
                </a:lnTo>
                <a:cubicBezTo>
                  <a:pt x="2305" y="6"/>
                  <a:pt x="2304" y="5"/>
                  <a:pt x="2304" y="3"/>
                </a:cubicBezTo>
                <a:cubicBezTo>
                  <a:pt x="2304" y="2"/>
                  <a:pt x="2305" y="0"/>
                  <a:pt x="2306" y="0"/>
                </a:cubicBezTo>
                <a:close/>
                <a:moveTo>
                  <a:pt x="2322" y="0"/>
                </a:moveTo>
                <a:lnTo>
                  <a:pt x="2328" y="0"/>
                </a:lnTo>
                <a:cubicBezTo>
                  <a:pt x="2329" y="0"/>
                  <a:pt x="2330" y="2"/>
                  <a:pt x="2330" y="3"/>
                </a:cubicBezTo>
                <a:cubicBezTo>
                  <a:pt x="2330" y="5"/>
                  <a:pt x="2329" y="6"/>
                  <a:pt x="2328" y="6"/>
                </a:cubicBezTo>
                <a:lnTo>
                  <a:pt x="2322" y="6"/>
                </a:lnTo>
                <a:cubicBezTo>
                  <a:pt x="2321" y="6"/>
                  <a:pt x="2320" y="5"/>
                  <a:pt x="2320" y="3"/>
                </a:cubicBezTo>
                <a:cubicBezTo>
                  <a:pt x="2320" y="2"/>
                  <a:pt x="2321" y="0"/>
                  <a:pt x="2322" y="0"/>
                </a:cubicBezTo>
                <a:close/>
                <a:moveTo>
                  <a:pt x="2338" y="0"/>
                </a:moveTo>
                <a:lnTo>
                  <a:pt x="2344" y="0"/>
                </a:lnTo>
                <a:cubicBezTo>
                  <a:pt x="2345" y="0"/>
                  <a:pt x="2346" y="2"/>
                  <a:pt x="2346" y="3"/>
                </a:cubicBezTo>
                <a:cubicBezTo>
                  <a:pt x="2346" y="5"/>
                  <a:pt x="2345" y="6"/>
                  <a:pt x="2344" y="6"/>
                </a:cubicBezTo>
                <a:lnTo>
                  <a:pt x="2338" y="6"/>
                </a:lnTo>
                <a:cubicBezTo>
                  <a:pt x="2337" y="6"/>
                  <a:pt x="2336" y="5"/>
                  <a:pt x="2336" y="3"/>
                </a:cubicBezTo>
                <a:cubicBezTo>
                  <a:pt x="2336" y="2"/>
                  <a:pt x="2337" y="0"/>
                  <a:pt x="2338" y="0"/>
                </a:cubicBezTo>
                <a:close/>
                <a:moveTo>
                  <a:pt x="2354" y="0"/>
                </a:moveTo>
                <a:lnTo>
                  <a:pt x="2360" y="0"/>
                </a:lnTo>
                <a:cubicBezTo>
                  <a:pt x="2361" y="0"/>
                  <a:pt x="2362" y="2"/>
                  <a:pt x="2362" y="3"/>
                </a:cubicBezTo>
                <a:cubicBezTo>
                  <a:pt x="2362" y="5"/>
                  <a:pt x="2361" y="6"/>
                  <a:pt x="2360" y="6"/>
                </a:cubicBezTo>
                <a:lnTo>
                  <a:pt x="2354" y="6"/>
                </a:lnTo>
                <a:cubicBezTo>
                  <a:pt x="2353" y="6"/>
                  <a:pt x="2352" y="5"/>
                  <a:pt x="2352" y="3"/>
                </a:cubicBezTo>
                <a:cubicBezTo>
                  <a:pt x="2352" y="2"/>
                  <a:pt x="2353" y="0"/>
                  <a:pt x="2354" y="0"/>
                </a:cubicBezTo>
                <a:close/>
                <a:moveTo>
                  <a:pt x="2370" y="0"/>
                </a:moveTo>
                <a:lnTo>
                  <a:pt x="2376" y="0"/>
                </a:lnTo>
                <a:cubicBezTo>
                  <a:pt x="2377" y="0"/>
                  <a:pt x="2378" y="2"/>
                  <a:pt x="2378" y="3"/>
                </a:cubicBezTo>
                <a:cubicBezTo>
                  <a:pt x="2378" y="5"/>
                  <a:pt x="2377" y="6"/>
                  <a:pt x="2376" y="6"/>
                </a:cubicBezTo>
                <a:lnTo>
                  <a:pt x="2370" y="6"/>
                </a:lnTo>
                <a:cubicBezTo>
                  <a:pt x="2369" y="6"/>
                  <a:pt x="2368" y="5"/>
                  <a:pt x="2368" y="3"/>
                </a:cubicBezTo>
                <a:cubicBezTo>
                  <a:pt x="2368" y="2"/>
                  <a:pt x="2369" y="0"/>
                  <a:pt x="2370" y="0"/>
                </a:cubicBezTo>
                <a:close/>
                <a:moveTo>
                  <a:pt x="2386" y="0"/>
                </a:moveTo>
                <a:lnTo>
                  <a:pt x="2392" y="0"/>
                </a:lnTo>
                <a:cubicBezTo>
                  <a:pt x="2393" y="0"/>
                  <a:pt x="2394" y="2"/>
                  <a:pt x="2394" y="3"/>
                </a:cubicBezTo>
                <a:cubicBezTo>
                  <a:pt x="2394" y="5"/>
                  <a:pt x="2393" y="6"/>
                  <a:pt x="2392" y="6"/>
                </a:cubicBezTo>
                <a:lnTo>
                  <a:pt x="2386" y="6"/>
                </a:lnTo>
                <a:cubicBezTo>
                  <a:pt x="2385" y="6"/>
                  <a:pt x="2384" y="5"/>
                  <a:pt x="2384" y="3"/>
                </a:cubicBezTo>
                <a:cubicBezTo>
                  <a:pt x="2384" y="2"/>
                  <a:pt x="2385" y="0"/>
                  <a:pt x="2386" y="0"/>
                </a:cubicBezTo>
                <a:close/>
                <a:moveTo>
                  <a:pt x="2402" y="0"/>
                </a:moveTo>
                <a:lnTo>
                  <a:pt x="2408" y="0"/>
                </a:lnTo>
                <a:cubicBezTo>
                  <a:pt x="2409" y="0"/>
                  <a:pt x="2410" y="2"/>
                  <a:pt x="2410" y="3"/>
                </a:cubicBezTo>
                <a:cubicBezTo>
                  <a:pt x="2410" y="5"/>
                  <a:pt x="2409" y="6"/>
                  <a:pt x="2408" y="6"/>
                </a:cubicBezTo>
                <a:lnTo>
                  <a:pt x="2402" y="6"/>
                </a:lnTo>
                <a:cubicBezTo>
                  <a:pt x="2401" y="6"/>
                  <a:pt x="2400" y="5"/>
                  <a:pt x="2400" y="3"/>
                </a:cubicBezTo>
                <a:cubicBezTo>
                  <a:pt x="2400" y="2"/>
                  <a:pt x="2401" y="0"/>
                  <a:pt x="2402" y="0"/>
                </a:cubicBezTo>
                <a:close/>
                <a:moveTo>
                  <a:pt x="2418" y="0"/>
                </a:moveTo>
                <a:lnTo>
                  <a:pt x="2424" y="0"/>
                </a:lnTo>
                <a:cubicBezTo>
                  <a:pt x="2425" y="0"/>
                  <a:pt x="2426" y="2"/>
                  <a:pt x="2426" y="3"/>
                </a:cubicBezTo>
                <a:cubicBezTo>
                  <a:pt x="2426" y="5"/>
                  <a:pt x="2425" y="6"/>
                  <a:pt x="2424" y="6"/>
                </a:cubicBezTo>
                <a:lnTo>
                  <a:pt x="2418" y="6"/>
                </a:lnTo>
                <a:cubicBezTo>
                  <a:pt x="2417" y="6"/>
                  <a:pt x="2416" y="5"/>
                  <a:pt x="2416" y="3"/>
                </a:cubicBezTo>
                <a:cubicBezTo>
                  <a:pt x="2416" y="2"/>
                  <a:pt x="2417" y="0"/>
                  <a:pt x="2418" y="0"/>
                </a:cubicBezTo>
                <a:close/>
                <a:moveTo>
                  <a:pt x="2434" y="0"/>
                </a:moveTo>
                <a:lnTo>
                  <a:pt x="2440" y="0"/>
                </a:lnTo>
                <a:cubicBezTo>
                  <a:pt x="2441" y="0"/>
                  <a:pt x="2442" y="2"/>
                  <a:pt x="2442" y="3"/>
                </a:cubicBezTo>
                <a:cubicBezTo>
                  <a:pt x="2442" y="5"/>
                  <a:pt x="2441" y="6"/>
                  <a:pt x="2440" y="6"/>
                </a:cubicBezTo>
                <a:lnTo>
                  <a:pt x="2434" y="6"/>
                </a:lnTo>
                <a:cubicBezTo>
                  <a:pt x="2433" y="6"/>
                  <a:pt x="2432" y="5"/>
                  <a:pt x="2432" y="3"/>
                </a:cubicBezTo>
                <a:cubicBezTo>
                  <a:pt x="2432" y="2"/>
                  <a:pt x="2433" y="0"/>
                  <a:pt x="2434" y="0"/>
                </a:cubicBezTo>
                <a:close/>
                <a:moveTo>
                  <a:pt x="2450" y="0"/>
                </a:moveTo>
                <a:lnTo>
                  <a:pt x="2456" y="0"/>
                </a:lnTo>
                <a:cubicBezTo>
                  <a:pt x="2457" y="0"/>
                  <a:pt x="2458" y="2"/>
                  <a:pt x="2458" y="3"/>
                </a:cubicBezTo>
                <a:cubicBezTo>
                  <a:pt x="2458" y="5"/>
                  <a:pt x="2457" y="6"/>
                  <a:pt x="2456" y="6"/>
                </a:cubicBezTo>
                <a:lnTo>
                  <a:pt x="2450" y="6"/>
                </a:lnTo>
                <a:cubicBezTo>
                  <a:pt x="2449" y="6"/>
                  <a:pt x="2448" y="5"/>
                  <a:pt x="2448" y="3"/>
                </a:cubicBezTo>
                <a:cubicBezTo>
                  <a:pt x="2448" y="2"/>
                  <a:pt x="2449" y="0"/>
                  <a:pt x="2450" y="0"/>
                </a:cubicBezTo>
                <a:close/>
                <a:moveTo>
                  <a:pt x="2466" y="0"/>
                </a:moveTo>
                <a:lnTo>
                  <a:pt x="2472" y="0"/>
                </a:lnTo>
                <a:cubicBezTo>
                  <a:pt x="2473" y="0"/>
                  <a:pt x="2474" y="2"/>
                  <a:pt x="2474" y="3"/>
                </a:cubicBezTo>
                <a:cubicBezTo>
                  <a:pt x="2474" y="5"/>
                  <a:pt x="2473" y="6"/>
                  <a:pt x="2472" y="6"/>
                </a:cubicBezTo>
                <a:lnTo>
                  <a:pt x="2466" y="6"/>
                </a:lnTo>
                <a:cubicBezTo>
                  <a:pt x="2465" y="6"/>
                  <a:pt x="2464" y="5"/>
                  <a:pt x="2464" y="3"/>
                </a:cubicBezTo>
                <a:cubicBezTo>
                  <a:pt x="2464" y="2"/>
                  <a:pt x="2465" y="0"/>
                  <a:pt x="2466" y="0"/>
                </a:cubicBezTo>
                <a:close/>
                <a:moveTo>
                  <a:pt x="2482" y="0"/>
                </a:moveTo>
                <a:lnTo>
                  <a:pt x="2488" y="0"/>
                </a:lnTo>
                <a:cubicBezTo>
                  <a:pt x="2489" y="0"/>
                  <a:pt x="2490" y="2"/>
                  <a:pt x="2490" y="3"/>
                </a:cubicBezTo>
                <a:cubicBezTo>
                  <a:pt x="2490" y="5"/>
                  <a:pt x="2489" y="6"/>
                  <a:pt x="2488" y="6"/>
                </a:cubicBezTo>
                <a:lnTo>
                  <a:pt x="2482" y="6"/>
                </a:lnTo>
                <a:cubicBezTo>
                  <a:pt x="2481" y="6"/>
                  <a:pt x="2480" y="5"/>
                  <a:pt x="2480" y="3"/>
                </a:cubicBezTo>
                <a:cubicBezTo>
                  <a:pt x="2480" y="2"/>
                  <a:pt x="2481" y="0"/>
                  <a:pt x="2482" y="0"/>
                </a:cubicBezTo>
                <a:close/>
                <a:moveTo>
                  <a:pt x="2498" y="0"/>
                </a:moveTo>
                <a:lnTo>
                  <a:pt x="2504" y="0"/>
                </a:lnTo>
                <a:cubicBezTo>
                  <a:pt x="2505" y="0"/>
                  <a:pt x="2506" y="2"/>
                  <a:pt x="2506" y="3"/>
                </a:cubicBezTo>
                <a:cubicBezTo>
                  <a:pt x="2506" y="5"/>
                  <a:pt x="2505" y="6"/>
                  <a:pt x="2504" y="6"/>
                </a:cubicBezTo>
                <a:lnTo>
                  <a:pt x="2498" y="6"/>
                </a:lnTo>
                <a:cubicBezTo>
                  <a:pt x="2497" y="6"/>
                  <a:pt x="2496" y="5"/>
                  <a:pt x="2496" y="3"/>
                </a:cubicBezTo>
                <a:cubicBezTo>
                  <a:pt x="2496" y="2"/>
                  <a:pt x="2497" y="0"/>
                  <a:pt x="2498" y="0"/>
                </a:cubicBezTo>
                <a:close/>
                <a:moveTo>
                  <a:pt x="2514" y="0"/>
                </a:moveTo>
                <a:lnTo>
                  <a:pt x="2520" y="0"/>
                </a:lnTo>
                <a:cubicBezTo>
                  <a:pt x="2521" y="0"/>
                  <a:pt x="2522" y="2"/>
                  <a:pt x="2522" y="3"/>
                </a:cubicBezTo>
                <a:cubicBezTo>
                  <a:pt x="2522" y="5"/>
                  <a:pt x="2521" y="6"/>
                  <a:pt x="2520" y="6"/>
                </a:cubicBezTo>
                <a:lnTo>
                  <a:pt x="2514" y="6"/>
                </a:lnTo>
                <a:cubicBezTo>
                  <a:pt x="2513" y="6"/>
                  <a:pt x="2512" y="5"/>
                  <a:pt x="2512" y="3"/>
                </a:cubicBezTo>
                <a:cubicBezTo>
                  <a:pt x="2512" y="2"/>
                  <a:pt x="2513" y="0"/>
                  <a:pt x="2514" y="0"/>
                </a:cubicBezTo>
                <a:close/>
                <a:moveTo>
                  <a:pt x="2530" y="0"/>
                </a:moveTo>
                <a:lnTo>
                  <a:pt x="2536" y="0"/>
                </a:lnTo>
                <a:cubicBezTo>
                  <a:pt x="2537" y="0"/>
                  <a:pt x="2538" y="2"/>
                  <a:pt x="2538" y="3"/>
                </a:cubicBezTo>
                <a:cubicBezTo>
                  <a:pt x="2538" y="5"/>
                  <a:pt x="2537" y="6"/>
                  <a:pt x="2536" y="6"/>
                </a:cubicBezTo>
                <a:lnTo>
                  <a:pt x="2530" y="6"/>
                </a:lnTo>
                <a:cubicBezTo>
                  <a:pt x="2529" y="6"/>
                  <a:pt x="2528" y="5"/>
                  <a:pt x="2528" y="3"/>
                </a:cubicBezTo>
                <a:cubicBezTo>
                  <a:pt x="2528" y="2"/>
                  <a:pt x="2529" y="0"/>
                  <a:pt x="2530" y="0"/>
                </a:cubicBezTo>
                <a:close/>
                <a:moveTo>
                  <a:pt x="2546" y="0"/>
                </a:moveTo>
                <a:lnTo>
                  <a:pt x="2552" y="0"/>
                </a:lnTo>
                <a:cubicBezTo>
                  <a:pt x="2553" y="0"/>
                  <a:pt x="2554" y="2"/>
                  <a:pt x="2554" y="3"/>
                </a:cubicBezTo>
                <a:cubicBezTo>
                  <a:pt x="2554" y="5"/>
                  <a:pt x="2553" y="6"/>
                  <a:pt x="2552" y="6"/>
                </a:cubicBezTo>
                <a:lnTo>
                  <a:pt x="2546" y="6"/>
                </a:lnTo>
                <a:cubicBezTo>
                  <a:pt x="2545" y="6"/>
                  <a:pt x="2544" y="5"/>
                  <a:pt x="2544" y="3"/>
                </a:cubicBezTo>
                <a:cubicBezTo>
                  <a:pt x="2544" y="2"/>
                  <a:pt x="2545" y="0"/>
                  <a:pt x="2546" y="0"/>
                </a:cubicBezTo>
                <a:close/>
                <a:moveTo>
                  <a:pt x="2562" y="0"/>
                </a:moveTo>
                <a:lnTo>
                  <a:pt x="2568" y="0"/>
                </a:lnTo>
                <a:cubicBezTo>
                  <a:pt x="2569" y="0"/>
                  <a:pt x="2570" y="2"/>
                  <a:pt x="2570" y="3"/>
                </a:cubicBezTo>
                <a:cubicBezTo>
                  <a:pt x="2570" y="5"/>
                  <a:pt x="2569" y="6"/>
                  <a:pt x="2568" y="6"/>
                </a:cubicBezTo>
                <a:lnTo>
                  <a:pt x="2562" y="6"/>
                </a:lnTo>
                <a:cubicBezTo>
                  <a:pt x="2561" y="6"/>
                  <a:pt x="2560" y="5"/>
                  <a:pt x="2560" y="3"/>
                </a:cubicBezTo>
                <a:cubicBezTo>
                  <a:pt x="2560" y="2"/>
                  <a:pt x="2561" y="0"/>
                  <a:pt x="2562" y="0"/>
                </a:cubicBezTo>
                <a:close/>
                <a:moveTo>
                  <a:pt x="2578" y="0"/>
                </a:moveTo>
                <a:lnTo>
                  <a:pt x="2584" y="0"/>
                </a:lnTo>
                <a:cubicBezTo>
                  <a:pt x="2585" y="0"/>
                  <a:pt x="2586" y="2"/>
                  <a:pt x="2586" y="3"/>
                </a:cubicBezTo>
                <a:cubicBezTo>
                  <a:pt x="2586" y="5"/>
                  <a:pt x="2585" y="6"/>
                  <a:pt x="2584" y="6"/>
                </a:cubicBezTo>
                <a:lnTo>
                  <a:pt x="2578" y="6"/>
                </a:lnTo>
                <a:cubicBezTo>
                  <a:pt x="2577" y="6"/>
                  <a:pt x="2576" y="5"/>
                  <a:pt x="2576" y="3"/>
                </a:cubicBezTo>
                <a:cubicBezTo>
                  <a:pt x="2576" y="2"/>
                  <a:pt x="2577" y="0"/>
                  <a:pt x="2578" y="0"/>
                </a:cubicBezTo>
                <a:close/>
                <a:moveTo>
                  <a:pt x="2594" y="0"/>
                </a:moveTo>
                <a:lnTo>
                  <a:pt x="2600" y="0"/>
                </a:lnTo>
                <a:cubicBezTo>
                  <a:pt x="2601" y="0"/>
                  <a:pt x="2602" y="2"/>
                  <a:pt x="2602" y="3"/>
                </a:cubicBezTo>
                <a:cubicBezTo>
                  <a:pt x="2602" y="5"/>
                  <a:pt x="2601" y="6"/>
                  <a:pt x="2600" y="6"/>
                </a:cubicBezTo>
                <a:lnTo>
                  <a:pt x="2594" y="6"/>
                </a:lnTo>
                <a:cubicBezTo>
                  <a:pt x="2593" y="6"/>
                  <a:pt x="2592" y="5"/>
                  <a:pt x="2592" y="3"/>
                </a:cubicBezTo>
                <a:cubicBezTo>
                  <a:pt x="2592" y="2"/>
                  <a:pt x="2593" y="0"/>
                  <a:pt x="2594" y="0"/>
                </a:cubicBezTo>
                <a:close/>
                <a:moveTo>
                  <a:pt x="2610" y="0"/>
                </a:moveTo>
                <a:lnTo>
                  <a:pt x="2616" y="0"/>
                </a:lnTo>
                <a:cubicBezTo>
                  <a:pt x="2617" y="0"/>
                  <a:pt x="2618" y="2"/>
                  <a:pt x="2618" y="3"/>
                </a:cubicBezTo>
                <a:cubicBezTo>
                  <a:pt x="2618" y="5"/>
                  <a:pt x="2617" y="6"/>
                  <a:pt x="2616" y="6"/>
                </a:cubicBezTo>
                <a:lnTo>
                  <a:pt x="2610" y="6"/>
                </a:lnTo>
                <a:cubicBezTo>
                  <a:pt x="2609" y="6"/>
                  <a:pt x="2608" y="5"/>
                  <a:pt x="2608" y="3"/>
                </a:cubicBezTo>
                <a:cubicBezTo>
                  <a:pt x="2608" y="2"/>
                  <a:pt x="2609" y="0"/>
                  <a:pt x="2610" y="0"/>
                </a:cubicBezTo>
                <a:close/>
                <a:moveTo>
                  <a:pt x="2626" y="0"/>
                </a:moveTo>
                <a:lnTo>
                  <a:pt x="2632" y="0"/>
                </a:lnTo>
                <a:cubicBezTo>
                  <a:pt x="2633" y="0"/>
                  <a:pt x="2634" y="2"/>
                  <a:pt x="2634" y="3"/>
                </a:cubicBezTo>
                <a:cubicBezTo>
                  <a:pt x="2634" y="5"/>
                  <a:pt x="2633" y="6"/>
                  <a:pt x="2632" y="6"/>
                </a:cubicBezTo>
                <a:lnTo>
                  <a:pt x="2626" y="6"/>
                </a:lnTo>
                <a:cubicBezTo>
                  <a:pt x="2625" y="6"/>
                  <a:pt x="2624" y="5"/>
                  <a:pt x="2624" y="3"/>
                </a:cubicBezTo>
                <a:cubicBezTo>
                  <a:pt x="2624" y="2"/>
                  <a:pt x="2625" y="0"/>
                  <a:pt x="2626" y="0"/>
                </a:cubicBezTo>
                <a:close/>
                <a:moveTo>
                  <a:pt x="2642" y="0"/>
                </a:moveTo>
                <a:lnTo>
                  <a:pt x="2648" y="0"/>
                </a:lnTo>
                <a:cubicBezTo>
                  <a:pt x="2649" y="0"/>
                  <a:pt x="2650" y="2"/>
                  <a:pt x="2650" y="3"/>
                </a:cubicBezTo>
                <a:cubicBezTo>
                  <a:pt x="2650" y="5"/>
                  <a:pt x="2649" y="6"/>
                  <a:pt x="2648" y="6"/>
                </a:cubicBezTo>
                <a:lnTo>
                  <a:pt x="2642" y="6"/>
                </a:lnTo>
                <a:cubicBezTo>
                  <a:pt x="2641" y="6"/>
                  <a:pt x="2640" y="5"/>
                  <a:pt x="2640" y="3"/>
                </a:cubicBezTo>
                <a:cubicBezTo>
                  <a:pt x="2640" y="2"/>
                  <a:pt x="2641" y="0"/>
                  <a:pt x="2642" y="0"/>
                </a:cubicBezTo>
                <a:close/>
                <a:moveTo>
                  <a:pt x="2658" y="0"/>
                </a:moveTo>
                <a:lnTo>
                  <a:pt x="2664" y="0"/>
                </a:lnTo>
                <a:cubicBezTo>
                  <a:pt x="2665" y="0"/>
                  <a:pt x="2666" y="2"/>
                  <a:pt x="2666" y="3"/>
                </a:cubicBezTo>
                <a:cubicBezTo>
                  <a:pt x="2666" y="5"/>
                  <a:pt x="2665" y="6"/>
                  <a:pt x="2664" y="6"/>
                </a:cubicBezTo>
                <a:lnTo>
                  <a:pt x="2658" y="6"/>
                </a:lnTo>
                <a:cubicBezTo>
                  <a:pt x="2657" y="6"/>
                  <a:pt x="2656" y="5"/>
                  <a:pt x="2656" y="3"/>
                </a:cubicBezTo>
                <a:cubicBezTo>
                  <a:pt x="2656" y="2"/>
                  <a:pt x="2657" y="0"/>
                  <a:pt x="2658" y="0"/>
                </a:cubicBezTo>
                <a:close/>
                <a:moveTo>
                  <a:pt x="2674" y="0"/>
                </a:moveTo>
                <a:lnTo>
                  <a:pt x="2680" y="0"/>
                </a:lnTo>
                <a:cubicBezTo>
                  <a:pt x="2681" y="0"/>
                  <a:pt x="2682" y="2"/>
                  <a:pt x="2682" y="3"/>
                </a:cubicBezTo>
                <a:cubicBezTo>
                  <a:pt x="2682" y="5"/>
                  <a:pt x="2681" y="6"/>
                  <a:pt x="2680" y="6"/>
                </a:cubicBezTo>
                <a:lnTo>
                  <a:pt x="2674" y="6"/>
                </a:lnTo>
                <a:cubicBezTo>
                  <a:pt x="2673" y="6"/>
                  <a:pt x="2672" y="5"/>
                  <a:pt x="2672" y="3"/>
                </a:cubicBezTo>
                <a:cubicBezTo>
                  <a:pt x="2672" y="2"/>
                  <a:pt x="2673" y="0"/>
                  <a:pt x="2674" y="0"/>
                </a:cubicBezTo>
                <a:close/>
                <a:moveTo>
                  <a:pt x="2690" y="0"/>
                </a:moveTo>
                <a:lnTo>
                  <a:pt x="2696" y="0"/>
                </a:lnTo>
                <a:cubicBezTo>
                  <a:pt x="2697" y="0"/>
                  <a:pt x="2698" y="2"/>
                  <a:pt x="2698" y="3"/>
                </a:cubicBezTo>
                <a:cubicBezTo>
                  <a:pt x="2698" y="5"/>
                  <a:pt x="2697" y="6"/>
                  <a:pt x="2696" y="6"/>
                </a:cubicBezTo>
                <a:lnTo>
                  <a:pt x="2690" y="6"/>
                </a:lnTo>
                <a:cubicBezTo>
                  <a:pt x="2689" y="6"/>
                  <a:pt x="2688" y="5"/>
                  <a:pt x="2688" y="3"/>
                </a:cubicBezTo>
                <a:cubicBezTo>
                  <a:pt x="2688" y="2"/>
                  <a:pt x="2689" y="0"/>
                  <a:pt x="2690" y="0"/>
                </a:cubicBezTo>
                <a:close/>
                <a:moveTo>
                  <a:pt x="2706" y="0"/>
                </a:moveTo>
                <a:lnTo>
                  <a:pt x="2712" y="0"/>
                </a:lnTo>
                <a:cubicBezTo>
                  <a:pt x="2713" y="0"/>
                  <a:pt x="2714" y="2"/>
                  <a:pt x="2714" y="3"/>
                </a:cubicBezTo>
                <a:cubicBezTo>
                  <a:pt x="2714" y="5"/>
                  <a:pt x="2713" y="6"/>
                  <a:pt x="2712" y="6"/>
                </a:cubicBezTo>
                <a:lnTo>
                  <a:pt x="2706" y="6"/>
                </a:lnTo>
                <a:cubicBezTo>
                  <a:pt x="2705" y="6"/>
                  <a:pt x="2704" y="5"/>
                  <a:pt x="2704" y="3"/>
                </a:cubicBezTo>
                <a:cubicBezTo>
                  <a:pt x="2704" y="2"/>
                  <a:pt x="2705" y="0"/>
                  <a:pt x="2706" y="0"/>
                </a:cubicBezTo>
                <a:close/>
                <a:moveTo>
                  <a:pt x="2722" y="0"/>
                </a:moveTo>
                <a:lnTo>
                  <a:pt x="2728" y="0"/>
                </a:lnTo>
                <a:cubicBezTo>
                  <a:pt x="2729" y="0"/>
                  <a:pt x="2730" y="2"/>
                  <a:pt x="2730" y="3"/>
                </a:cubicBezTo>
                <a:cubicBezTo>
                  <a:pt x="2730" y="5"/>
                  <a:pt x="2729" y="6"/>
                  <a:pt x="2728" y="6"/>
                </a:cubicBezTo>
                <a:lnTo>
                  <a:pt x="2722" y="6"/>
                </a:lnTo>
                <a:cubicBezTo>
                  <a:pt x="2721" y="6"/>
                  <a:pt x="2720" y="5"/>
                  <a:pt x="2720" y="3"/>
                </a:cubicBezTo>
                <a:cubicBezTo>
                  <a:pt x="2720" y="2"/>
                  <a:pt x="2721" y="0"/>
                  <a:pt x="2722" y="0"/>
                </a:cubicBezTo>
                <a:close/>
                <a:moveTo>
                  <a:pt x="2738" y="0"/>
                </a:moveTo>
                <a:lnTo>
                  <a:pt x="2744" y="0"/>
                </a:lnTo>
                <a:cubicBezTo>
                  <a:pt x="2745" y="0"/>
                  <a:pt x="2746" y="2"/>
                  <a:pt x="2746" y="3"/>
                </a:cubicBezTo>
                <a:cubicBezTo>
                  <a:pt x="2746" y="5"/>
                  <a:pt x="2745" y="6"/>
                  <a:pt x="2744" y="6"/>
                </a:cubicBezTo>
                <a:lnTo>
                  <a:pt x="2738" y="6"/>
                </a:lnTo>
                <a:cubicBezTo>
                  <a:pt x="2737" y="6"/>
                  <a:pt x="2736" y="5"/>
                  <a:pt x="2736" y="3"/>
                </a:cubicBezTo>
                <a:cubicBezTo>
                  <a:pt x="2736" y="2"/>
                  <a:pt x="2737" y="0"/>
                  <a:pt x="2738" y="0"/>
                </a:cubicBezTo>
                <a:close/>
                <a:moveTo>
                  <a:pt x="2754" y="0"/>
                </a:moveTo>
                <a:lnTo>
                  <a:pt x="2760" y="0"/>
                </a:lnTo>
                <a:cubicBezTo>
                  <a:pt x="2761" y="0"/>
                  <a:pt x="2762" y="2"/>
                  <a:pt x="2762" y="3"/>
                </a:cubicBezTo>
                <a:cubicBezTo>
                  <a:pt x="2762" y="5"/>
                  <a:pt x="2761" y="6"/>
                  <a:pt x="2760" y="6"/>
                </a:cubicBezTo>
                <a:lnTo>
                  <a:pt x="2754" y="6"/>
                </a:lnTo>
                <a:cubicBezTo>
                  <a:pt x="2753" y="6"/>
                  <a:pt x="2752" y="5"/>
                  <a:pt x="2752" y="3"/>
                </a:cubicBezTo>
                <a:cubicBezTo>
                  <a:pt x="2752" y="2"/>
                  <a:pt x="2753" y="0"/>
                  <a:pt x="2754" y="0"/>
                </a:cubicBezTo>
                <a:close/>
                <a:moveTo>
                  <a:pt x="2770" y="0"/>
                </a:moveTo>
                <a:lnTo>
                  <a:pt x="2776" y="0"/>
                </a:lnTo>
                <a:cubicBezTo>
                  <a:pt x="2777" y="0"/>
                  <a:pt x="2778" y="2"/>
                  <a:pt x="2778" y="3"/>
                </a:cubicBezTo>
                <a:cubicBezTo>
                  <a:pt x="2778" y="5"/>
                  <a:pt x="2777" y="6"/>
                  <a:pt x="2776" y="6"/>
                </a:cubicBezTo>
                <a:lnTo>
                  <a:pt x="2770" y="6"/>
                </a:lnTo>
                <a:cubicBezTo>
                  <a:pt x="2769" y="6"/>
                  <a:pt x="2768" y="5"/>
                  <a:pt x="2768" y="3"/>
                </a:cubicBezTo>
                <a:cubicBezTo>
                  <a:pt x="2768" y="2"/>
                  <a:pt x="2769" y="0"/>
                  <a:pt x="2770" y="0"/>
                </a:cubicBezTo>
                <a:close/>
                <a:moveTo>
                  <a:pt x="2786" y="0"/>
                </a:moveTo>
                <a:lnTo>
                  <a:pt x="2792" y="0"/>
                </a:lnTo>
                <a:cubicBezTo>
                  <a:pt x="2793" y="0"/>
                  <a:pt x="2794" y="2"/>
                  <a:pt x="2794" y="3"/>
                </a:cubicBezTo>
                <a:cubicBezTo>
                  <a:pt x="2794" y="5"/>
                  <a:pt x="2793" y="6"/>
                  <a:pt x="2792" y="6"/>
                </a:cubicBezTo>
                <a:lnTo>
                  <a:pt x="2786" y="6"/>
                </a:lnTo>
                <a:cubicBezTo>
                  <a:pt x="2785" y="6"/>
                  <a:pt x="2784" y="5"/>
                  <a:pt x="2784" y="3"/>
                </a:cubicBezTo>
                <a:cubicBezTo>
                  <a:pt x="2784" y="2"/>
                  <a:pt x="2785" y="0"/>
                  <a:pt x="2786" y="0"/>
                </a:cubicBezTo>
                <a:close/>
                <a:moveTo>
                  <a:pt x="2802" y="0"/>
                </a:moveTo>
                <a:lnTo>
                  <a:pt x="2808" y="0"/>
                </a:lnTo>
                <a:cubicBezTo>
                  <a:pt x="2809" y="0"/>
                  <a:pt x="2810" y="2"/>
                  <a:pt x="2810" y="3"/>
                </a:cubicBezTo>
                <a:cubicBezTo>
                  <a:pt x="2810" y="5"/>
                  <a:pt x="2809" y="6"/>
                  <a:pt x="2808" y="6"/>
                </a:cubicBezTo>
                <a:lnTo>
                  <a:pt x="2802" y="6"/>
                </a:lnTo>
                <a:cubicBezTo>
                  <a:pt x="2801" y="6"/>
                  <a:pt x="2800" y="5"/>
                  <a:pt x="2800" y="3"/>
                </a:cubicBezTo>
                <a:cubicBezTo>
                  <a:pt x="2800" y="2"/>
                  <a:pt x="2801" y="0"/>
                  <a:pt x="2802" y="0"/>
                </a:cubicBezTo>
                <a:close/>
                <a:moveTo>
                  <a:pt x="2818" y="0"/>
                </a:moveTo>
                <a:lnTo>
                  <a:pt x="2824" y="0"/>
                </a:lnTo>
                <a:cubicBezTo>
                  <a:pt x="2825" y="0"/>
                  <a:pt x="2826" y="2"/>
                  <a:pt x="2826" y="3"/>
                </a:cubicBezTo>
                <a:cubicBezTo>
                  <a:pt x="2826" y="5"/>
                  <a:pt x="2825" y="6"/>
                  <a:pt x="2824" y="6"/>
                </a:cubicBezTo>
                <a:lnTo>
                  <a:pt x="2818" y="6"/>
                </a:lnTo>
                <a:cubicBezTo>
                  <a:pt x="2817" y="6"/>
                  <a:pt x="2816" y="5"/>
                  <a:pt x="2816" y="3"/>
                </a:cubicBezTo>
                <a:cubicBezTo>
                  <a:pt x="2816" y="2"/>
                  <a:pt x="2817" y="0"/>
                  <a:pt x="2818" y="0"/>
                </a:cubicBezTo>
                <a:close/>
                <a:moveTo>
                  <a:pt x="2834" y="0"/>
                </a:moveTo>
                <a:lnTo>
                  <a:pt x="2840" y="0"/>
                </a:lnTo>
                <a:cubicBezTo>
                  <a:pt x="2841" y="0"/>
                  <a:pt x="2842" y="2"/>
                  <a:pt x="2842" y="3"/>
                </a:cubicBezTo>
                <a:cubicBezTo>
                  <a:pt x="2842" y="5"/>
                  <a:pt x="2841" y="6"/>
                  <a:pt x="2840" y="6"/>
                </a:cubicBezTo>
                <a:lnTo>
                  <a:pt x="2834" y="6"/>
                </a:lnTo>
                <a:cubicBezTo>
                  <a:pt x="2833" y="6"/>
                  <a:pt x="2832" y="5"/>
                  <a:pt x="2832" y="3"/>
                </a:cubicBezTo>
                <a:cubicBezTo>
                  <a:pt x="2832" y="2"/>
                  <a:pt x="2833" y="0"/>
                  <a:pt x="2834" y="0"/>
                </a:cubicBezTo>
                <a:close/>
                <a:moveTo>
                  <a:pt x="2850" y="0"/>
                </a:moveTo>
                <a:lnTo>
                  <a:pt x="2856" y="0"/>
                </a:lnTo>
                <a:cubicBezTo>
                  <a:pt x="2857" y="0"/>
                  <a:pt x="2858" y="2"/>
                  <a:pt x="2858" y="3"/>
                </a:cubicBezTo>
                <a:cubicBezTo>
                  <a:pt x="2858" y="5"/>
                  <a:pt x="2857" y="6"/>
                  <a:pt x="2856" y="6"/>
                </a:cubicBezTo>
                <a:lnTo>
                  <a:pt x="2850" y="6"/>
                </a:lnTo>
                <a:cubicBezTo>
                  <a:pt x="2849" y="6"/>
                  <a:pt x="2848" y="5"/>
                  <a:pt x="2848" y="3"/>
                </a:cubicBezTo>
                <a:cubicBezTo>
                  <a:pt x="2848" y="2"/>
                  <a:pt x="2849" y="0"/>
                  <a:pt x="2850" y="0"/>
                </a:cubicBezTo>
                <a:close/>
                <a:moveTo>
                  <a:pt x="2866" y="0"/>
                </a:moveTo>
                <a:lnTo>
                  <a:pt x="2872" y="0"/>
                </a:lnTo>
                <a:cubicBezTo>
                  <a:pt x="2873" y="0"/>
                  <a:pt x="2874" y="2"/>
                  <a:pt x="2874" y="3"/>
                </a:cubicBezTo>
                <a:cubicBezTo>
                  <a:pt x="2874" y="5"/>
                  <a:pt x="2873" y="6"/>
                  <a:pt x="2872" y="6"/>
                </a:cubicBezTo>
                <a:lnTo>
                  <a:pt x="2866" y="6"/>
                </a:lnTo>
                <a:cubicBezTo>
                  <a:pt x="2865" y="6"/>
                  <a:pt x="2864" y="5"/>
                  <a:pt x="2864" y="3"/>
                </a:cubicBezTo>
                <a:cubicBezTo>
                  <a:pt x="2864" y="2"/>
                  <a:pt x="2865" y="0"/>
                  <a:pt x="2866" y="0"/>
                </a:cubicBezTo>
                <a:close/>
                <a:moveTo>
                  <a:pt x="2882" y="0"/>
                </a:moveTo>
                <a:lnTo>
                  <a:pt x="2888" y="0"/>
                </a:lnTo>
                <a:cubicBezTo>
                  <a:pt x="2889" y="0"/>
                  <a:pt x="2890" y="2"/>
                  <a:pt x="2890" y="3"/>
                </a:cubicBezTo>
                <a:cubicBezTo>
                  <a:pt x="2890" y="5"/>
                  <a:pt x="2889" y="6"/>
                  <a:pt x="2888" y="6"/>
                </a:cubicBezTo>
                <a:lnTo>
                  <a:pt x="2882" y="6"/>
                </a:lnTo>
                <a:cubicBezTo>
                  <a:pt x="2881" y="6"/>
                  <a:pt x="2880" y="5"/>
                  <a:pt x="2880" y="3"/>
                </a:cubicBezTo>
                <a:cubicBezTo>
                  <a:pt x="2880" y="2"/>
                  <a:pt x="2881" y="0"/>
                  <a:pt x="2882" y="0"/>
                </a:cubicBezTo>
                <a:close/>
                <a:moveTo>
                  <a:pt x="2898" y="0"/>
                </a:moveTo>
                <a:lnTo>
                  <a:pt x="2904" y="0"/>
                </a:lnTo>
                <a:cubicBezTo>
                  <a:pt x="2905" y="0"/>
                  <a:pt x="2906" y="2"/>
                  <a:pt x="2906" y="3"/>
                </a:cubicBezTo>
                <a:cubicBezTo>
                  <a:pt x="2906" y="5"/>
                  <a:pt x="2905" y="6"/>
                  <a:pt x="2904" y="6"/>
                </a:cubicBezTo>
                <a:lnTo>
                  <a:pt x="2898" y="6"/>
                </a:lnTo>
                <a:cubicBezTo>
                  <a:pt x="2897" y="6"/>
                  <a:pt x="2896" y="5"/>
                  <a:pt x="2896" y="3"/>
                </a:cubicBezTo>
                <a:cubicBezTo>
                  <a:pt x="2896" y="2"/>
                  <a:pt x="2897" y="0"/>
                  <a:pt x="2898" y="0"/>
                </a:cubicBezTo>
                <a:close/>
                <a:moveTo>
                  <a:pt x="2914" y="0"/>
                </a:moveTo>
                <a:lnTo>
                  <a:pt x="2920" y="0"/>
                </a:lnTo>
                <a:cubicBezTo>
                  <a:pt x="2921" y="0"/>
                  <a:pt x="2922" y="2"/>
                  <a:pt x="2922" y="3"/>
                </a:cubicBezTo>
                <a:cubicBezTo>
                  <a:pt x="2922" y="5"/>
                  <a:pt x="2921" y="6"/>
                  <a:pt x="2920" y="6"/>
                </a:cubicBezTo>
                <a:lnTo>
                  <a:pt x="2914" y="6"/>
                </a:lnTo>
                <a:cubicBezTo>
                  <a:pt x="2913" y="6"/>
                  <a:pt x="2912" y="5"/>
                  <a:pt x="2912" y="3"/>
                </a:cubicBezTo>
                <a:cubicBezTo>
                  <a:pt x="2912" y="2"/>
                  <a:pt x="2913" y="0"/>
                  <a:pt x="2914" y="0"/>
                </a:cubicBezTo>
                <a:close/>
                <a:moveTo>
                  <a:pt x="2930" y="0"/>
                </a:moveTo>
                <a:lnTo>
                  <a:pt x="2936" y="0"/>
                </a:lnTo>
                <a:cubicBezTo>
                  <a:pt x="2937" y="0"/>
                  <a:pt x="2938" y="2"/>
                  <a:pt x="2938" y="3"/>
                </a:cubicBezTo>
                <a:cubicBezTo>
                  <a:pt x="2938" y="5"/>
                  <a:pt x="2937" y="6"/>
                  <a:pt x="2936" y="6"/>
                </a:cubicBezTo>
                <a:lnTo>
                  <a:pt x="2930" y="6"/>
                </a:lnTo>
                <a:cubicBezTo>
                  <a:pt x="2929" y="6"/>
                  <a:pt x="2928" y="5"/>
                  <a:pt x="2928" y="3"/>
                </a:cubicBezTo>
                <a:cubicBezTo>
                  <a:pt x="2928" y="2"/>
                  <a:pt x="2929" y="0"/>
                  <a:pt x="2930" y="0"/>
                </a:cubicBezTo>
                <a:close/>
                <a:moveTo>
                  <a:pt x="2946" y="0"/>
                </a:moveTo>
                <a:lnTo>
                  <a:pt x="2952" y="0"/>
                </a:lnTo>
                <a:cubicBezTo>
                  <a:pt x="2953" y="0"/>
                  <a:pt x="2954" y="2"/>
                  <a:pt x="2954" y="3"/>
                </a:cubicBezTo>
                <a:cubicBezTo>
                  <a:pt x="2954" y="5"/>
                  <a:pt x="2953" y="6"/>
                  <a:pt x="2952" y="6"/>
                </a:cubicBezTo>
                <a:lnTo>
                  <a:pt x="2946" y="6"/>
                </a:lnTo>
                <a:cubicBezTo>
                  <a:pt x="2945" y="6"/>
                  <a:pt x="2944" y="5"/>
                  <a:pt x="2944" y="3"/>
                </a:cubicBezTo>
                <a:cubicBezTo>
                  <a:pt x="2944" y="2"/>
                  <a:pt x="2945" y="0"/>
                  <a:pt x="2946" y="0"/>
                </a:cubicBezTo>
                <a:close/>
                <a:moveTo>
                  <a:pt x="2962" y="0"/>
                </a:moveTo>
                <a:lnTo>
                  <a:pt x="2968" y="0"/>
                </a:lnTo>
                <a:cubicBezTo>
                  <a:pt x="2969" y="0"/>
                  <a:pt x="2970" y="2"/>
                  <a:pt x="2970" y="3"/>
                </a:cubicBezTo>
                <a:cubicBezTo>
                  <a:pt x="2970" y="5"/>
                  <a:pt x="2969" y="6"/>
                  <a:pt x="2968" y="6"/>
                </a:cubicBezTo>
                <a:lnTo>
                  <a:pt x="2962" y="6"/>
                </a:lnTo>
                <a:cubicBezTo>
                  <a:pt x="2961" y="6"/>
                  <a:pt x="2960" y="5"/>
                  <a:pt x="2960" y="3"/>
                </a:cubicBezTo>
                <a:cubicBezTo>
                  <a:pt x="2960" y="2"/>
                  <a:pt x="2961" y="0"/>
                  <a:pt x="2962" y="0"/>
                </a:cubicBezTo>
                <a:close/>
                <a:moveTo>
                  <a:pt x="2978" y="0"/>
                </a:moveTo>
                <a:lnTo>
                  <a:pt x="2984" y="0"/>
                </a:lnTo>
                <a:cubicBezTo>
                  <a:pt x="2985" y="0"/>
                  <a:pt x="2986" y="2"/>
                  <a:pt x="2986" y="3"/>
                </a:cubicBezTo>
                <a:cubicBezTo>
                  <a:pt x="2986" y="5"/>
                  <a:pt x="2985" y="6"/>
                  <a:pt x="2984" y="6"/>
                </a:cubicBezTo>
                <a:lnTo>
                  <a:pt x="2978" y="6"/>
                </a:lnTo>
                <a:cubicBezTo>
                  <a:pt x="2977" y="6"/>
                  <a:pt x="2976" y="5"/>
                  <a:pt x="2976" y="3"/>
                </a:cubicBezTo>
                <a:cubicBezTo>
                  <a:pt x="2976" y="2"/>
                  <a:pt x="2977" y="0"/>
                  <a:pt x="2978" y="0"/>
                </a:cubicBezTo>
                <a:close/>
                <a:moveTo>
                  <a:pt x="2994" y="0"/>
                </a:moveTo>
                <a:lnTo>
                  <a:pt x="3000" y="0"/>
                </a:lnTo>
                <a:cubicBezTo>
                  <a:pt x="3001" y="0"/>
                  <a:pt x="3002" y="2"/>
                  <a:pt x="3002" y="3"/>
                </a:cubicBezTo>
                <a:cubicBezTo>
                  <a:pt x="3002" y="5"/>
                  <a:pt x="3001" y="6"/>
                  <a:pt x="3000" y="6"/>
                </a:cubicBezTo>
                <a:lnTo>
                  <a:pt x="2994" y="6"/>
                </a:lnTo>
                <a:cubicBezTo>
                  <a:pt x="2993" y="6"/>
                  <a:pt x="2992" y="5"/>
                  <a:pt x="2992" y="3"/>
                </a:cubicBezTo>
                <a:cubicBezTo>
                  <a:pt x="2992" y="2"/>
                  <a:pt x="2993" y="0"/>
                  <a:pt x="2994" y="0"/>
                </a:cubicBezTo>
                <a:close/>
                <a:moveTo>
                  <a:pt x="3010" y="0"/>
                </a:moveTo>
                <a:lnTo>
                  <a:pt x="3016" y="0"/>
                </a:lnTo>
                <a:cubicBezTo>
                  <a:pt x="3017" y="0"/>
                  <a:pt x="3018" y="2"/>
                  <a:pt x="3018" y="3"/>
                </a:cubicBezTo>
                <a:cubicBezTo>
                  <a:pt x="3018" y="5"/>
                  <a:pt x="3017" y="6"/>
                  <a:pt x="3016" y="6"/>
                </a:cubicBezTo>
                <a:lnTo>
                  <a:pt x="3010" y="6"/>
                </a:lnTo>
                <a:cubicBezTo>
                  <a:pt x="3009" y="6"/>
                  <a:pt x="3008" y="5"/>
                  <a:pt x="3008" y="3"/>
                </a:cubicBezTo>
                <a:cubicBezTo>
                  <a:pt x="3008" y="2"/>
                  <a:pt x="3009" y="0"/>
                  <a:pt x="3010" y="0"/>
                </a:cubicBezTo>
                <a:close/>
                <a:moveTo>
                  <a:pt x="3026" y="0"/>
                </a:moveTo>
                <a:lnTo>
                  <a:pt x="3032" y="0"/>
                </a:lnTo>
                <a:cubicBezTo>
                  <a:pt x="3033" y="0"/>
                  <a:pt x="3034" y="2"/>
                  <a:pt x="3034" y="3"/>
                </a:cubicBezTo>
                <a:cubicBezTo>
                  <a:pt x="3034" y="5"/>
                  <a:pt x="3033" y="6"/>
                  <a:pt x="3032" y="6"/>
                </a:cubicBezTo>
                <a:lnTo>
                  <a:pt x="3026" y="6"/>
                </a:lnTo>
                <a:cubicBezTo>
                  <a:pt x="3025" y="6"/>
                  <a:pt x="3024" y="5"/>
                  <a:pt x="3024" y="3"/>
                </a:cubicBezTo>
                <a:cubicBezTo>
                  <a:pt x="3024" y="2"/>
                  <a:pt x="3025" y="0"/>
                  <a:pt x="3026" y="0"/>
                </a:cubicBezTo>
                <a:close/>
                <a:moveTo>
                  <a:pt x="3042" y="0"/>
                </a:moveTo>
                <a:lnTo>
                  <a:pt x="3048" y="0"/>
                </a:lnTo>
                <a:cubicBezTo>
                  <a:pt x="3049" y="0"/>
                  <a:pt x="3050" y="2"/>
                  <a:pt x="3050" y="3"/>
                </a:cubicBezTo>
                <a:cubicBezTo>
                  <a:pt x="3050" y="5"/>
                  <a:pt x="3049" y="6"/>
                  <a:pt x="3048" y="6"/>
                </a:cubicBezTo>
                <a:lnTo>
                  <a:pt x="3042" y="6"/>
                </a:lnTo>
                <a:cubicBezTo>
                  <a:pt x="3041" y="6"/>
                  <a:pt x="3040" y="5"/>
                  <a:pt x="3040" y="3"/>
                </a:cubicBezTo>
                <a:cubicBezTo>
                  <a:pt x="3040" y="2"/>
                  <a:pt x="3041" y="0"/>
                  <a:pt x="3042" y="0"/>
                </a:cubicBezTo>
                <a:close/>
                <a:moveTo>
                  <a:pt x="3058" y="0"/>
                </a:moveTo>
                <a:lnTo>
                  <a:pt x="3064" y="0"/>
                </a:lnTo>
                <a:cubicBezTo>
                  <a:pt x="3065" y="0"/>
                  <a:pt x="3066" y="2"/>
                  <a:pt x="3066" y="3"/>
                </a:cubicBezTo>
                <a:cubicBezTo>
                  <a:pt x="3066" y="5"/>
                  <a:pt x="3065" y="6"/>
                  <a:pt x="3064" y="6"/>
                </a:cubicBezTo>
                <a:lnTo>
                  <a:pt x="3058" y="6"/>
                </a:lnTo>
                <a:cubicBezTo>
                  <a:pt x="3057" y="6"/>
                  <a:pt x="3056" y="5"/>
                  <a:pt x="3056" y="3"/>
                </a:cubicBezTo>
                <a:cubicBezTo>
                  <a:pt x="3056" y="2"/>
                  <a:pt x="3057" y="0"/>
                  <a:pt x="3058" y="0"/>
                </a:cubicBezTo>
                <a:close/>
                <a:moveTo>
                  <a:pt x="3074" y="0"/>
                </a:moveTo>
                <a:lnTo>
                  <a:pt x="3080" y="0"/>
                </a:lnTo>
                <a:cubicBezTo>
                  <a:pt x="3081" y="0"/>
                  <a:pt x="3082" y="2"/>
                  <a:pt x="3082" y="3"/>
                </a:cubicBezTo>
                <a:cubicBezTo>
                  <a:pt x="3082" y="5"/>
                  <a:pt x="3081" y="6"/>
                  <a:pt x="3080" y="6"/>
                </a:cubicBezTo>
                <a:lnTo>
                  <a:pt x="3074" y="6"/>
                </a:lnTo>
                <a:cubicBezTo>
                  <a:pt x="3073" y="6"/>
                  <a:pt x="3072" y="5"/>
                  <a:pt x="3072" y="3"/>
                </a:cubicBezTo>
                <a:cubicBezTo>
                  <a:pt x="3072" y="2"/>
                  <a:pt x="3073" y="0"/>
                  <a:pt x="3074" y="0"/>
                </a:cubicBezTo>
                <a:close/>
                <a:moveTo>
                  <a:pt x="3090" y="0"/>
                </a:moveTo>
                <a:lnTo>
                  <a:pt x="3096" y="0"/>
                </a:lnTo>
                <a:cubicBezTo>
                  <a:pt x="3097" y="0"/>
                  <a:pt x="3098" y="2"/>
                  <a:pt x="3098" y="3"/>
                </a:cubicBezTo>
                <a:cubicBezTo>
                  <a:pt x="3098" y="5"/>
                  <a:pt x="3097" y="6"/>
                  <a:pt x="3096" y="6"/>
                </a:cubicBezTo>
                <a:lnTo>
                  <a:pt x="3090" y="6"/>
                </a:lnTo>
                <a:cubicBezTo>
                  <a:pt x="3089" y="6"/>
                  <a:pt x="3088" y="5"/>
                  <a:pt x="3088" y="3"/>
                </a:cubicBezTo>
                <a:cubicBezTo>
                  <a:pt x="3088" y="2"/>
                  <a:pt x="3089" y="0"/>
                  <a:pt x="3090" y="0"/>
                </a:cubicBezTo>
                <a:close/>
                <a:moveTo>
                  <a:pt x="3106" y="0"/>
                </a:moveTo>
                <a:lnTo>
                  <a:pt x="3112" y="0"/>
                </a:lnTo>
                <a:cubicBezTo>
                  <a:pt x="3113" y="0"/>
                  <a:pt x="3114" y="2"/>
                  <a:pt x="3114" y="3"/>
                </a:cubicBezTo>
                <a:cubicBezTo>
                  <a:pt x="3114" y="5"/>
                  <a:pt x="3113" y="6"/>
                  <a:pt x="3112" y="6"/>
                </a:cubicBezTo>
                <a:lnTo>
                  <a:pt x="3106" y="6"/>
                </a:lnTo>
                <a:cubicBezTo>
                  <a:pt x="3105" y="6"/>
                  <a:pt x="3104" y="5"/>
                  <a:pt x="3104" y="3"/>
                </a:cubicBezTo>
                <a:cubicBezTo>
                  <a:pt x="3104" y="2"/>
                  <a:pt x="3105" y="0"/>
                  <a:pt x="3106" y="0"/>
                </a:cubicBezTo>
                <a:close/>
                <a:moveTo>
                  <a:pt x="3122" y="0"/>
                </a:moveTo>
                <a:lnTo>
                  <a:pt x="3128" y="0"/>
                </a:lnTo>
                <a:cubicBezTo>
                  <a:pt x="3129" y="0"/>
                  <a:pt x="3130" y="2"/>
                  <a:pt x="3130" y="3"/>
                </a:cubicBezTo>
                <a:cubicBezTo>
                  <a:pt x="3130" y="5"/>
                  <a:pt x="3129" y="6"/>
                  <a:pt x="3128" y="6"/>
                </a:cubicBezTo>
                <a:lnTo>
                  <a:pt x="3122" y="6"/>
                </a:lnTo>
                <a:cubicBezTo>
                  <a:pt x="3121" y="6"/>
                  <a:pt x="3120" y="5"/>
                  <a:pt x="3120" y="3"/>
                </a:cubicBezTo>
                <a:cubicBezTo>
                  <a:pt x="3120" y="2"/>
                  <a:pt x="3121" y="0"/>
                  <a:pt x="3122" y="0"/>
                </a:cubicBezTo>
                <a:close/>
                <a:moveTo>
                  <a:pt x="3138" y="0"/>
                </a:moveTo>
                <a:lnTo>
                  <a:pt x="3144" y="0"/>
                </a:lnTo>
                <a:cubicBezTo>
                  <a:pt x="3145" y="0"/>
                  <a:pt x="3146" y="2"/>
                  <a:pt x="3146" y="3"/>
                </a:cubicBezTo>
                <a:cubicBezTo>
                  <a:pt x="3146" y="5"/>
                  <a:pt x="3145" y="6"/>
                  <a:pt x="3144" y="6"/>
                </a:cubicBezTo>
                <a:lnTo>
                  <a:pt x="3138" y="6"/>
                </a:lnTo>
                <a:cubicBezTo>
                  <a:pt x="3137" y="6"/>
                  <a:pt x="3136" y="5"/>
                  <a:pt x="3136" y="3"/>
                </a:cubicBezTo>
                <a:cubicBezTo>
                  <a:pt x="3136" y="2"/>
                  <a:pt x="3137" y="0"/>
                  <a:pt x="3138" y="0"/>
                </a:cubicBezTo>
                <a:close/>
                <a:moveTo>
                  <a:pt x="3154" y="0"/>
                </a:moveTo>
                <a:lnTo>
                  <a:pt x="3160" y="0"/>
                </a:lnTo>
                <a:cubicBezTo>
                  <a:pt x="3161" y="0"/>
                  <a:pt x="3162" y="2"/>
                  <a:pt x="3162" y="3"/>
                </a:cubicBezTo>
                <a:cubicBezTo>
                  <a:pt x="3162" y="5"/>
                  <a:pt x="3161" y="6"/>
                  <a:pt x="3160" y="6"/>
                </a:cubicBezTo>
                <a:lnTo>
                  <a:pt x="3154" y="6"/>
                </a:lnTo>
                <a:cubicBezTo>
                  <a:pt x="3153" y="6"/>
                  <a:pt x="3152" y="5"/>
                  <a:pt x="3152" y="3"/>
                </a:cubicBezTo>
                <a:cubicBezTo>
                  <a:pt x="3152" y="2"/>
                  <a:pt x="3153" y="0"/>
                  <a:pt x="3154" y="0"/>
                </a:cubicBezTo>
                <a:close/>
                <a:moveTo>
                  <a:pt x="3170" y="0"/>
                </a:moveTo>
                <a:lnTo>
                  <a:pt x="3176" y="0"/>
                </a:lnTo>
                <a:cubicBezTo>
                  <a:pt x="3177" y="0"/>
                  <a:pt x="3178" y="2"/>
                  <a:pt x="3178" y="3"/>
                </a:cubicBezTo>
                <a:cubicBezTo>
                  <a:pt x="3178" y="5"/>
                  <a:pt x="3177" y="6"/>
                  <a:pt x="3176" y="6"/>
                </a:cubicBezTo>
                <a:lnTo>
                  <a:pt x="3170" y="6"/>
                </a:lnTo>
                <a:cubicBezTo>
                  <a:pt x="3169" y="6"/>
                  <a:pt x="3168" y="5"/>
                  <a:pt x="3168" y="3"/>
                </a:cubicBezTo>
                <a:cubicBezTo>
                  <a:pt x="3168" y="2"/>
                  <a:pt x="3169" y="0"/>
                  <a:pt x="3170" y="0"/>
                </a:cubicBezTo>
                <a:close/>
                <a:moveTo>
                  <a:pt x="3186" y="0"/>
                </a:moveTo>
                <a:lnTo>
                  <a:pt x="3192" y="0"/>
                </a:lnTo>
                <a:cubicBezTo>
                  <a:pt x="3193" y="0"/>
                  <a:pt x="3194" y="2"/>
                  <a:pt x="3194" y="3"/>
                </a:cubicBezTo>
                <a:cubicBezTo>
                  <a:pt x="3194" y="5"/>
                  <a:pt x="3193" y="6"/>
                  <a:pt x="3192" y="6"/>
                </a:cubicBezTo>
                <a:lnTo>
                  <a:pt x="3186" y="6"/>
                </a:lnTo>
                <a:cubicBezTo>
                  <a:pt x="3185" y="6"/>
                  <a:pt x="3184" y="5"/>
                  <a:pt x="3184" y="3"/>
                </a:cubicBezTo>
                <a:cubicBezTo>
                  <a:pt x="3184" y="2"/>
                  <a:pt x="3185" y="0"/>
                  <a:pt x="3186" y="0"/>
                </a:cubicBezTo>
                <a:close/>
                <a:moveTo>
                  <a:pt x="3202" y="0"/>
                </a:moveTo>
                <a:lnTo>
                  <a:pt x="3208" y="0"/>
                </a:lnTo>
                <a:cubicBezTo>
                  <a:pt x="3209" y="0"/>
                  <a:pt x="3210" y="2"/>
                  <a:pt x="3210" y="3"/>
                </a:cubicBezTo>
                <a:cubicBezTo>
                  <a:pt x="3210" y="5"/>
                  <a:pt x="3209" y="6"/>
                  <a:pt x="3208" y="6"/>
                </a:cubicBezTo>
                <a:lnTo>
                  <a:pt x="3202" y="6"/>
                </a:lnTo>
                <a:cubicBezTo>
                  <a:pt x="3201" y="6"/>
                  <a:pt x="3200" y="5"/>
                  <a:pt x="3200" y="3"/>
                </a:cubicBezTo>
                <a:cubicBezTo>
                  <a:pt x="3200" y="2"/>
                  <a:pt x="3201" y="0"/>
                  <a:pt x="3202" y="0"/>
                </a:cubicBezTo>
                <a:close/>
                <a:moveTo>
                  <a:pt x="3218" y="0"/>
                </a:moveTo>
                <a:lnTo>
                  <a:pt x="3224" y="0"/>
                </a:lnTo>
                <a:cubicBezTo>
                  <a:pt x="3225" y="0"/>
                  <a:pt x="3226" y="2"/>
                  <a:pt x="3226" y="3"/>
                </a:cubicBezTo>
                <a:cubicBezTo>
                  <a:pt x="3226" y="5"/>
                  <a:pt x="3225" y="6"/>
                  <a:pt x="3224" y="6"/>
                </a:cubicBezTo>
                <a:lnTo>
                  <a:pt x="3218" y="6"/>
                </a:lnTo>
                <a:cubicBezTo>
                  <a:pt x="3217" y="6"/>
                  <a:pt x="3216" y="5"/>
                  <a:pt x="3216" y="3"/>
                </a:cubicBezTo>
                <a:cubicBezTo>
                  <a:pt x="3216" y="2"/>
                  <a:pt x="3217" y="0"/>
                  <a:pt x="3218" y="0"/>
                </a:cubicBezTo>
                <a:close/>
                <a:moveTo>
                  <a:pt x="3234" y="0"/>
                </a:moveTo>
                <a:lnTo>
                  <a:pt x="3240" y="0"/>
                </a:lnTo>
                <a:cubicBezTo>
                  <a:pt x="3241" y="0"/>
                  <a:pt x="3242" y="2"/>
                  <a:pt x="3242" y="3"/>
                </a:cubicBezTo>
                <a:cubicBezTo>
                  <a:pt x="3242" y="5"/>
                  <a:pt x="3241" y="6"/>
                  <a:pt x="3240" y="6"/>
                </a:cubicBezTo>
                <a:lnTo>
                  <a:pt x="3234" y="6"/>
                </a:lnTo>
                <a:cubicBezTo>
                  <a:pt x="3233" y="6"/>
                  <a:pt x="3232" y="5"/>
                  <a:pt x="3232" y="3"/>
                </a:cubicBezTo>
                <a:cubicBezTo>
                  <a:pt x="3232" y="2"/>
                  <a:pt x="3233" y="0"/>
                  <a:pt x="3234" y="0"/>
                </a:cubicBezTo>
                <a:close/>
                <a:moveTo>
                  <a:pt x="3250" y="0"/>
                </a:moveTo>
                <a:lnTo>
                  <a:pt x="3256" y="0"/>
                </a:lnTo>
                <a:cubicBezTo>
                  <a:pt x="3257" y="0"/>
                  <a:pt x="3258" y="2"/>
                  <a:pt x="3258" y="3"/>
                </a:cubicBezTo>
                <a:cubicBezTo>
                  <a:pt x="3258" y="5"/>
                  <a:pt x="3257" y="6"/>
                  <a:pt x="3256" y="6"/>
                </a:cubicBezTo>
                <a:lnTo>
                  <a:pt x="3250" y="6"/>
                </a:lnTo>
                <a:cubicBezTo>
                  <a:pt x="3249" y="6"/>
                  <a:pt x="3248" y="5"/>
                  <a:pt x="3248" y="3"/>
                </a:cubicBezTo>
                <a:cubicBezTo>
                  <a:pt x="3248" y="2"/>
                  <a:pt x="3249" y="0"/>
                  <a:pt x="3250" y="0"/>
                </a:cubicBezTo>
                <a:close/>
                <a:moveTo>
                  <a:pt x="3266" y="0"/>
                </a:moveTo>
                <a:lnTo>
                  <a:pt x="3272" y="0"/>
                </a:lnTo>
                <a:cubicBezTo>
                  <a:pt x="3273" y="0"/>
                  <a:pt x="3274" y="2"/>
                  <a:pt x="3274" y="3"/>
                </a:cubicBezTo>
                <a:cubicBezTo>
                  <a:pt x="3274" y="5"/>
                  <a:pt x="3273" y="6"/>
                  <a:pt x="3272" y="6"/>
                </a:cubicBezTo>
                <a:lnTo>
                  <a:pt x="3266" y="6"/>
                </a:lnTo>
                <a:cubicBezTo>
                  <a:pt x="3265" y="6"/>
                  <a:pt x="3264" y="5"/>
                  <a:pt x="3264" y="3"/>
                </a:cubicBezTo>
                <a:cubicBezTo>
                  <a:pt x="3264" y="2"/>
                  <a:pt x="3265" y="0"/>
                  <a:pt x="3266" y="0"/>
                </a:cubicBezTo>
                <a:close/>
                <a:moveTo>
                  <a:pt x="3282" y="0"/>
                </a:moveTo>
                <a:lnTo>
                  <a:pt x="3288" y="0"/>
                </a:lnTo>
                <a:cubicBezTo>
                  <a:pt x="3289" y="0"/>
                  <a:pt x="3290" y="2"/>
                  <a:pt x="3290" y="3"/>
                </a:cubicBezTo>
                <a:cubicBezTo>
                  <a:pt x="3290" y="5"/>
                  <a:pt x="3289" y="6"/>
                  <a:pt x="3288" y="6"/>
                </a:cubicBezTo>
                <a:lnTo>
                  <a:pt x="3282" y="6"/>
                </a:lnTo>
                <a:cubicBezTo>
                  <a:pt x="3281" y="6"/>
                  <a:pt x="3280" y="5"/>
                  <a:pt x="3280" y="3"/>
                </a:cubicBezTo>
                <a:cubicBezTo>
                  <a:pt x="3280" y="2"/>
                  <a:pt x="3281" y="0"/>
                  <a:pt x="3282" y="0"/>
                </a:cubicBezTo>
                <a:close/>
                <a:moveTo>
                  <a:pt x="3298" y="0"/>
                </a:moveTo>
                <a:lnTo>
                  <a:pt x="3304" y="0"/>
                </a:lnTo>
                <a:cubicBezTo>
                  <a:pt x="3305" y="0"/>
                  <a:pt x="3306" y="2"/>
                  <a:pt x="3306" y="3"/>
                </a:cubicBezTo>
                <a:cubicBezTo>
                  <a:pt x="3306" y="5"/>
                  <a:pt x="3305" y="6"/>
                  <a:pt x="3304" y="6"/>
                </a:cubicBezTo>
                <a:lnTo>
                  <a:pt x="3298" y="6"/>
                </a:lnTo>
                <a:cubicBezTo>
                  <a:pt x="3297" y="6"/>
                  <a:pt x="3296" y="5"/>
                  <a:pt x="3296" y="3"/>
                </a:cubicBezTo>
                <a:cubicBezTo>
                  <a:pt x="3296" y="2"/>
                  <a:pt x="3297" y="0"/>
                  <a:pt x="3298" y="0"/>
                </a:cubicBezTo>
                <a:close/>
                <a:moveTo>
                  <a:pt x="3314" y="0"/>
                </a:moveTo>
                <a:lnTo>
                  <a:pt x="3320" y="0"/>
                </a:lnTo>
                <a:cubicBezTo>
                  <a:pt x="3321" y="0"/>
                  <a:pt x="3322" y="2"/>
                  <a:pt x="3322" y="3"/>
                </a:cubicBezTo>
                <a:cubicBezTo>
                  <a:pt x="3322" y="5"/>
                  <a:pt x="3321" y="6"/>
                  <a:pt x="3320" y="6"/>
                </a:cubicBezTo>
                <a:lnTo>
                  <a:pt x="3314" y="6"/>
                </a:lnTo>
                <a:cubicBezTo>
                  <a:pt x="3313" y="6"/>
                  <a:pt x="3312" y="5"/>
                  <a:pt x="3312" y="3"/>
                </a:cubicBezTo>
                <a:cubicBezTo>
                  <a:pt x="3312" y="2"/>
                  <a:pt x="3313" y="0"/>
                  <a:pt x="3314" y="0"/>
                </a:cubicBezTo>
                <a:close/>
                <a:moveTo>
                  <a:pt x="3330" y="0"/>
                </a:moveTo>
                <a:lnTo>
                  <a:pt x="3336" y="0"/>
                </a:lnTo>
                <a:cubicBezTo>
                  <a:pt x="3337" y="0"/>
                  <a:pt x="3338" y="2"/>
                  <a:pt x="3338" y="3"/>
                </a:cubicBezTo>
                <a:cubicBezTo>
                  <a:pt x="3338" y="5"/>
                  <a:pt x="3337" y="6"/>
                  <a:pt x="3336" y="6"/>
                </a:cubicBezTo>
                <a:lnTo>
                  <a:pt x="3330" y="6"/>
                </a:lnTo>
                <a:cubicBezTo>
                  <a:pt x="3329" y="6"/>
                  <a:pt x="3328" y="5"/>
                  <a:pt x="3328" y="3"/>
                </a:cubicBezTo>
                <a:cubicBezTo>
                  <a:pt x="3328" y="2"/>
                  <a:pt x="3329" y="0"/>
                  <a:pt x="3330" y="0"/>
                </a:cubicBezTo>
                <a:close/>
                <a:moveTo>
                  <a:pt x="3346" y="0"/>
                </a:moveTo>
                <a:lnTo>
                  <a:pt x="3352" y="0"/>
                </a:lnTo>
                <a:cubicBezTo>
                  <a:pt x="3353" y="0"/>
                  <a:pt x="3354" y="2"/>
                  <a:pt x="3354" y="3"/>
                </a:cubicBezTo>
                <a:cubicBezTo>
                  <a:pt x="3354" y="5"/>
                  <a:pt x="3353" y="6"/>
                  <a:pt x="3352" y="6"/>
                </a:cubicBezTo>
                <a:lnTo>
                  <a:pt x="3346" y="6"/>
                </a:lnTo>
                <a:cubicBezTo>
                  <a:pt x="3345" y="6"/>
                  <a:pt x="3344" y="5"/>
                  <a:pt x="3344" y="3"/>
                </a:cubicBezTo>
                <a:cubicBezTo>
                  <a:pt x="3344" y="2"/>
                  <a:pt x="3345" y="0"/>
                  <a:pt x="3346" y="0"/>
                </a:cubicBezTo>
                <a:close/>
                <a:moveTo>
                  <a:pt x="3362" y="0"/>
                </a:moveTo>
                <a:lnTo>
                  <a:pt x="3368" y="0"/>
                </a:lnTo>
                <a:cubicBezTo>
                  <a:pt x="3369" y="0"/>
                  <a:pt x="3370" y="2"/>
                  <a:pt x="3370" y="3"/>
                </a:cubicBezTo>
                <a:cubicBezTo>
                  <a:pt x="3370" y="5"/>
                  <a:pt x="3369" y="6"/>
                  <a:pt x="3368" y="6"/>
                </a:cubicBezTo>
                <a:lnTo>
                  <a:pt x="3362" y="6"/>
                </a:lnTo>
                <a:cubicBezTo>
                  <a:pt x="3361" y="6"/>
                  <a:pt x="3360" y="5"/>
                  <a:pt x="3360" y="3"/>
                </a:cubicBezTo>
                <a:cubicBezTo>
                  <a:pt x="3360" y="2"/>
                  <a:pt x="3361" y="0"/>
                  <a:pt x="3362" y="0"/>
                </a:cubicBezTo>
                <a:close/>
                <a:moveTo>
                  <a:pt x="3378" y="0"/>
                </a:moveTo>
                <a:lnTo>
                  <a:pt x="3384" y="0"/>
                </a:lnTo>
                <a:cubicBezTo>
                  <a:pt x="3385" y="0"/>
                  <a:pt x="3386" y="2"/>
                  <a:pt x="3386" y="3"/>
                </a:cubicBezTo>
                <a:cubicBezTo>
                  <a:pt x="3386" y="5"/>
                  <a:pt x="3385" y="6"/>
                  <a:pt x="3384" y="6"/>
                </a:cubicBezTo>
                <a:lnTo>
                  <a:pt x="3378" y="6"/>
                </a:lnTo>
                <a:cubicBezTo>
                  <a:pt x="3377" y="6"/>
                  <a:pt x="3376" y="5"/>
                  <a:pt x="3376" y="3"/>
                </a:cubicBezTo>
                <a:cubicBezTo>
                  <a:pt x="3376" y="2"/>
                  <a:pt x="3377" y="0"/>
                  <a:pt x="3378" y="0"/>
                </a:cubicBezTo>
                <a:close/>
                <a:moveTo>
                  <a:pt x="3394" y="0"/>
                </a:moveTo>
                <a:lnTo>
                  <a:pt x="3400" y="0"/>
                </a:lnTo>
                <a:cubicBezTo>
                  <a:pt x="3401" y="0"/>
                  <a:pt x="3402" y="2"/>
                  <a:pt x="3402" y="3"/>
                </a:cubicBezTo>
                <a:cubicBezTo>
                  <a:pt x="3402" y="5"/>
                  <a:pt x="3401" y="6"/>
                  <a:pt x="3400" y="6"/>
                </a:cubicBezTo>
                <a:lnTo>
                  <a:pt x="3394" y="6"/>
                </a:lnTo>
                <a:cubicBezTo>
                  <a:pt x="3393" y="6"/>
                  <a:pt x="3392" y="5"/>
                  <a:pt x="3392" y="3"/>
                </a:cubicBezTo>
                <a:cubicBezTo>
                  <a:pt x="3392" y="2"/>
                  <a:pt x="3393" y="0"/>
                  <a:pt x="3394" y="0"/>
                </a:cubicBezTo>
                <a:close/>
                <a:moveTo>
                  <a:pt x="3410" y="0"/>
                </a:moveTo>
                <a:lnTo>
                  <a:pt x="3416" y="0"/>
                </a:lnTo>
                <a:cubicBezTo>
                  <a:pt x="3417" y="0"/>
                  <a:pt x="3418" y="2"/>
                  <a:pt x="3418" y="3"/>
                </a:cubicBezTo>
                <a:cubicBezTo>
                  <a:pt x="3418" y="5"/>
                  <a:pt x="3417" y="6"/>
                  <a:pt x="3416" y="6"/>
                </a:cubicBezTo>
                <a:lnTo>
                  <a:pt x="3410" y="6"/>
                </a:lnTo>
                <a:cubicBezTo>
                  <a:pt x="3409" y="6"/>
                  <a:pt x="3408" y="5"/>
                  <a:pt x="3408" y="3"/>
                </a:cubicBezTo>
                <a:cubicBezTo>
                  <a:pt x="3408" y="2"/>
                  <a:pt x="3409" y="0"/>
                  <a:pt x="3410" y="0"/>
                </a:cubicBezTo>
                <a:close/>
                <a:moveTo>
                  <a:pt x="3426" y="0"/>
                </a:moveTo>
                <a:lnTo>
                  <a:pt x="3432" y="0"/>
                </a:lnTo>
                <a:cubicBezTo>
                  <a:pt x="3433" y="0"/>
                  <a:pt x="3434" y="2"/>
                  <a:pt x="3434" y="3"/>
                </a:cubicBezTo>
                <a:cubicBezTo>
                  <a:pt x="3434" y="5"/>
                  <a:pt x="3433" y="6"/>
                  <a:pt x="3432" y="6"/>
                </a:cubicBezTo>
                <a:lnTo>
                  <a:pt x="3426" y="6"/>
                </a:lnTo>
                <a:cubicBezTo>
                  <a:pt x="3425" y="6"/>
                  <a:pt x="3424" y="5"/>
                  <a:pt x="3424" y="3"/>
                </a:cubicBezTo>
                <a:cubicBezTo>
                  <a:pt x="3424" y="2"/>
                  <a:pt x="3425" y="0"/>
                  <a:pt x="3426" y="0"/>
                </a:cubicBezTo>
                <a:close/>
                <a:moveTo>
                  <a:pt x="3442" y="0"/>
                </a:moveTo>
                <a:lnTo>
                  <a:pt x="3448" y="0"/>
                </a:lnTo>
                <a:cubicBezTo>
                  <a:pt x="3449" y="0"/>
                  <a:pt x="3450" y="2"/>
                  <a:pt x="3450" y="3"/>
                </a:cubicBezTo>
                <a:cubicBezTo>
                  <a:pt x="3450" y="5"/>
                  <a:pt x="3449" y="6"/>
                  <a:pt x="3448" y="6"/>
                </a:cubicBezTo>
                <a:lnTo>
                  <a:pt x="3442" y="6"/>
                </a:lnTo>
                <a:cubicBezTo>
                  <a:pt x="3441" y="6"/>
                  <a:pt x="3440" y="5"/>
                  <a:pt x="3440" y="3"/>
                </a:cubicBezTo>
                <a:cubicBezTo>
                  <a:pt x="3440" y="2"/>
                  <a:pt x="3441" y="0"/>
                  <a:pt x="3442" y="0"/>
                </a:cubicBezTo>
                <a:close/>
                <a:moveTo>
                  <a:pt x="3458" y="0"/>
                </a:moveTo>
                <a:lnTo>
                  <a:pt x="3464" y="0"/>
                </a:lnTo>
                <a:cubicBezTo>
                  <a:pt x="3465" y="0"/>
                  <a:pt x="3466" y="2"/>
                  <a:pt x="3466" y="3"/>
                </a:cubicBezTo>
                <a:cubicBezTo>
                  <a:pt x="3466" y="5"/>
                  <a:pt x="3465" y="6"/>
                  <a:pt x="3464" y="6"/>
                </a:cubicBezTo>
                <a:lnTo>
                  <a:pt x="3458" y="6"/>
                </a:lnTo>
                <a:cubicBezTo>
                  <a:pt x="3457" y="6"/>
                  <a:pt x="3456" y="5"/>
                  <a:pt x="3456" y="3"/>
                </a:cubicBezTo>
                <a:cubicBezTo>
                  <a:pt x="3456" y="2"/>
                  <a:pt x="3457" y="0"/>
                  <a:pt x="3458" y="0"/>
                </a:cubicBezTo>
                <a:close/>
                <a:moveTo>
                  <a:pt x="3474" y="0"/>
                </a:moveTo>
                <a:lnTo>
                  <a:pt x="3480" y="0"/>
                </a:lnTo>
                <a:cubicBezTo>
                  <a:pt x="3481" y="0"/>
                  <a:pt x="3482" y="2"/>
                  <a:pt x="3482" y="3"/>
                </a:cubicBezTo>
                <a:cubicBezTo>
                  <a:pt x="3482" y="5"/>
                  <a:pt x="3481" y="6"/>
                  <a:pt x="3480" y="6"/>
                </a:cubicBezTo>
                <a:lnTo>
                  <a:pt x="3474" y="6"/>
                </a:lnTo>
                <a:cubicBezTo>
                  <a:pt x="3473" y="6"/>
                  <a:pt x="3472" y="5"/>
                  <a:pt x="3472" y="3"/>
                </a:cubicBezTo>
                <a:cubicBezTo>
                  <a:pt x="3472" y="2"/>
                  <a:pt x="3473" y="0"/>
                  <a:pt x="3474" y="0"/>
                </a:cubicBezTo>
                <a:close/>
                <a:moveTo>
                  <a:pt x="3490" y="0"/>
                </a:moveTo>
                <a:lnTo>
                  <a:pt x="3496" y="0"/>
                </a:lnTo>
                <a:cubicBezTo>
                  <a:pt x="3497" y="0"/>
                  <a:pt x="3498" y="2"/>
                  <a:pt x="3498" y="3"/>
                </a:cubicBezTo>
                <a:cubicBezTo>
                  <a:pt x="3498" y="5"/>
                  <a:pt x="3497" y="6"/>
                  <a:pt x="3496" y="6"/>
                </a:cubicBezTo>
                <a:lnTo>
                  <a:pt x="3490" y="6"/>
                </a:lnTo>
                <a:cubicBezTo>
                  <a:pt x="3489" y="6"/>
                  <a:pt x="3488" y="5"/>
                  <a:pt x="3488" y="3"/>
                </a:cubicBezTo>
                <a:cubicBezTo>
                  <a:pt x="3488" y="2"/>
                  <a:pt x="3489" y="0"/>
                  <a:pt x="3490" y="0"/>
                </a:cubicBezTo>
                <a:close/>
                <a:moveTo>
                  <a:pt x="3506" y="0"/>
                </a:moveTo>
                <a:lnTo>
                  <a:pt x="3512" y="0"/>
                </a:lnTo>
                <a:cubicBezTo>
                  <a:pt x="3513" y="0"/>
                  <a:pt x="3514" y="2"/>
                  <a:pt x="3514" y="3"/>
                </a:cubicBezTo>
                <a:cubicBezTo>
                  <a:pt x="3514" y="5"/>
                  <a:pt x="3513" y="6"/>
                  <a:pt x="3512" y="6"/>
                </a:cubicBezTo>
                <a:lnTo>
                  <a:pt x="3506" y="6"/>
                </a:lnTo>
                <a:cubicBezTo>
                  <a:pt x="3505" y="6"/>
                  <a:pt x="3504" y="5"/>
                  <a:pt x="3504" y="3"/>
                </a:cubicBezTo>
                <a:cubicBezTo>
                  <a:pt x="3504" y="2"/>
                  <a:pt x="3505" y="0"/>
                  <a:pt x="3506" y="0"/>
                </a:cubicBezTo>
                <a:close/>
                <a:moveTo>
                  <a:pt x="3522" y="0"/>
                </a:moveTo>
                <a:lnTo>
                  <a:pt x="3528" y="0"/>
                </a:lnTo>
                <a:cubicBezTo>
                  <a:pt x="3529" y="0"/>
                  <a:pt x="3530" y="2"/>
                  <a:pt x="3530" y="3"/>
                </a:cubicBezTo>
                <a:cubicBezTo>
                  <a:pt x="3530" y="5"/>
                  <a:pt x="3529" y="6"/>
                  <a:pt x="3528" y="6"/>
                </a:cubicBezTo>
                <a:lnTo>
                  <a:pt x="3522" y="6"/>
                </a:lnTo>
                <a:cubicBezTo>
                  <a:pt x="3521" y="6"/>
                  <a:pt x="3520" y="5"/>
                  <a:pt x="3520" y="3"/>
                </a:cubicBezTo>
                <a:cubicBezTo>
                  <a:pt x="3520" y="2"/>
                  <a:pt x="3521" y="0"/>
                  <a:pt x="3522" y="0"/>
                </a:cubicBezTo>
                <a:close/>
                <a:moveTo>
                  <a:pt x="3538" y="0"/>
                </a:moveTo>
                <a:lnTo>
                  <a:pt x="3544" y="0"/>
                </a:lnTo>
                <a:cubicBezTo>
                  <a:pt x="3545" y="0"/>
                  <a:pt x="3546" y="2"/>
                  <a:pt x="3546" y="3"/>
                </a:cubicBezTo>
                <a:cubicBezTo>
                  <a:pt x="3546" y="5"/>
                  <a:pt x="3545" y="6"/>
                  <a:pt x="3544" y="6"/>
                </a:cubicBezTo>
                <a:lnTo>
                  <a:pt x="3538" y="6"/>
                </a:lnTo>
                <a:cubicBezTo>
                  <a:pt x="3537" y="6"/>
                  <a:pt x="3536" y="5"/>
                  <a:pt x="3536" y="3"/>
                </a:cubicBezTo>
                <a:cubicBezTo>
                  <a:pt x="3536" y="2"/>
                  <a:pt x="3537" y="0"/>
                  <a:pt x="3538" y="0"/>
                </a:cubicBezTo>
                <a:close/>
                <a:moveTo>
                  <a:pt x="3554" y="0"/>
                </a:moveTo>
                <a:lnTo>
                  <a:pt x="3560" y="0"/>
                </a:lnTo>
                <a:cubicBezTo>
                  <a:pt x="3561" y="0"/>
                  <a:pt x="3562" y="2"/>
                  <a:pt x="3562" y="3"/>
                </a:cubicBezTo>
                <a:cubicBezTo>
                  <a:pt x="3562" y="5"/>
                  <a:pt x="3561" y="6"/>
                  <a:pt x="3560" y="6"/>
                </a:cubicBezTo>
                <a:lnTo>
                  <a:pt x="3554" y="6"/>
                </a:lnTo>
                <a:cubicBezTo>
                  <a:pt x="3553" y="6"/>
                  <a:pt x="3552" y="5"/>
                  <a:pt x="3552" y="3"/>
                </a:cubicBezTo>
                <a:cubicBezTo>
                  <a:pt x="3552" y="2"/>
                  <a:pt x="3553" y="0"/>
                  <a:pt x="3554" y="0"/>
                </a:cubicBezTo>
                <a:close/>
                <a:moveTo>
                  <a:pt x="3570" y="0"/>
                </a:moveTo>
                <a:lnTo>
                  <a:pt x="3576" y="0"/>
                </a:lnTo>
                <a:cubicBezTo>
                  <a:pt x="3577" y="0"/>
                  <a:pt x="3578" y="2"/>
                  <a:pt x="3578" y="3"/>
                </a:cubicBezTo>
                <a:cubicBezTo>
                  <a:pt x="3578" y="5"/>
                  <a:pt x="3577" y="6"/>
                  <a:pt x="3576" y="6"/>
                </a:cubicBezTo>
                <a:lnTo>
                  <a:pt x="3570" y="6"/>
                </a:lnTo>
                <a:cubicBezTo>
                  <a:pt x="3569" y="6"/>
                  <a:pt x="3568" y="5"/>
                  <a:pt x="3568" y="3"/>
                </a:cubicBezTo>
                <a:cubicBezTo>
                  <a:pt x="3568" y="2"/>
                  <a:pt x="3569" y="0"/>
                  <a:pt x="3570" y="0"/>
                </a:cubicBezTo>
                <a:close/>
                <a:moveTo>
                  <a:pt x="3586" y="0"/>
                </a:moveTo>
                <a:lnTo>
                  <a:pt x="3592" y="0"/>
                </a:lnTo>
                <a:cubicBezTo>
                  <a:pt x="3593" y="0"/>
                  <a:pt x="3594" y="2"/>
                  <a:pt x="3594" y="3"/>
                </a:cubicBezTo>
                <a:cubicBezTo>
                  <a:pt x="3594" y="5"/>
                  <a:pt x="3593" y="6"/>
                  <a:pt x="3592" y="6"/>
                </a:cubicBezTo>
                <a:lnTo>
                  <a:pt x="3586" y="6"/>
                </a:lnTo>
                <a:cubicBezTo>
                  <a:pt x="3585" y="6"/>
                  <a:pt x="3584" y="5"/>
                  <a:pt x="3584" y="3"/>
                </a:cubicBezTo>
                <a:cubicBezTo>
                  <a:pt x="3584" y="2"/>
                  <a:pt x="3585" y="0"/>
                  <a:pt x="3586" y="0"/>
                </a:cubicBezTo>
                <a:close/>
                <a:moveTo>
                  <a:pt x="3602" y="0"/>
                </a:moveTo>
                <a:lnTo>
                  <a:pt x="3608" y="0"/>
                </a:lnTo>
                <a:cubicBezTo>
                  <a:pt x="3609" y="0"/>
                  <a:pt x="3610" y="2"/>
                  <a:pt x="3610" y="3"/>
                </a:cubicBezTo>
                <a:cubicBezTo>
                  <a:pt x="3610" y="5"/>
                  <a:pt x="3609" y="6"/>
                  <a:pt x="3608" y="6"/>
                </a:cubicBezTo>
                <a:lnTo>
                  <a:pt x="3602" y="6"/>
                </a:lnTo>
                <a:cubicBezTo>
                  <a:pt x="3601" y="6"/>
                  <a:pt x="3600" y="5"/>
                  <a:pt x="3600" y="3"/>
                </a:cubicBezTo>
                <a:cubicBezTo>
                  <a:pt x="3600" y="2"/>
                  <a:pt x="3601" y="0"/>
                  <a:pt x="3602" y="0"/>
                </a:cubicBezTo>
                <a:close/>
                <a:moveTo>
                  <a:pt x="3618" y="0"/>
                </a:moveTo>
                <a:lnTo>
                  <a:pt x="3624" y="0"/>
                </a:lnTo>
                <a:cubicBezTo>
                  <a:pt x="3625" y="0"/>
                  <a:pt x="3626" y="2"/>
                  <a:pt x="3626" y="3"/>
                </a:cubicBezTo>
                <a:cubicBezTo>
                  <a:pt x="3626" y="5"/>
                  <a:pt x="3625" y="6"/>
                  <a:pt x="3624" y="6"/>
                </a:cubicBezTo>
                <a:lnTo>
                  <a:pt x="3618" y="6"/>
                </a:lnTo>
                <a:cubicBezTo>
                  <a:pt x="3617" y="6"/>
                  <a:pt x="3616" y="5"/>
                  <a:pt x="3616" y="3"/>
                </a:cubicBezTo>
                <a:cubicBezTo>
                  <a:pt x="3616" y="2"/>
                  <a:pt x="3617" y="0"/>
                  <a:pt x="3618" y="0"/>
                </a:cubicBezTo>
                <a:close/>
                <a:moveTo>
                  <a:pt x="3634" y="0"/>
                </a:moveTo>
                <a:lnTo>
                  <a:pt x="3640" y="0"/>
                </a:lnTo>
                <a:cubicBezTo>
                  <a:pt x="3641" y="0"/>
                  <a:pt x="3642" y="2"/>
                  <a:pt x="3642" y="3"/>
                </a:cubicBezTo>
                <a:cubicBezTo>
                  <a:pt x="3642" y="5"/>
                  <a:pt x="3641" y="6"/>
                  <a:pt x="3640" y="6"/>
                </a:cubicBezTo>
                <a:lnTo>
                  <a:pt x="3634" y="6"/>
                </a:lnTo>
                <a:cubicBezTo>
                  <a:pt x="3633" y="6"/>
                  <a:pt x="3632" y="5"/>
                  <a:pt x="3632" y="3"/>
                </a:cubicBezTo>
                <a:cubicBezTo>
                  <a:pt x="3632" y="2"/>
                  <a:pt x="3633" y="0"/>
                  <a:pt x="3634" y="0"/>
                </a:cubicBezTo>
                <a:close/>
                <a:moveTo>
                  <a:pt x="3650" y="0"/>
                </a:moveTo>
                <a:lnTo>
                  <a:pt x="3656" y="0"/>
                </a:lnTo>
                <a:cubicBezTo>
                  <a:pt x="3657" y="0"/>
                  <a:pt x="3658" y="2"/>
                  <a:pt x="3658" y="3"/>
                </a:cubicBezTo>
                <a:cubicBezTo>
                  <a:pt x="3658" y="5"/>
                  <a:pt x="3657" y="6"/>
                  <a:pt x="3656" y="6"/>
                </a:cubicBezTo>
                <a:lnTo>
                  <a:pt x="3650" y="6"/>
                </a:lnTo>
                <a:cubicBezTo>
                  <a:pt x="3649" y="6"/>
                  <a:pt x="3648" y="5"/>
                  <a:pt x="3648" y="3"/>
                </a:cubicBezTo>
                <a:cubicBezTo>
                  <a:pt x="3648" y="2"/>
                  <a:pt x="3649" y="0"/>
                  <a:pt x="3650" y="0"/>
                </a:cubicBezTo>
                <a:close/>
                <a:moveTo>
                  <a:pt x="3666" y="0"/>
                </a:moveTo>
                <a:lnTo>
                  <a:pt x="3672" y="0"/>
                </a:lnTo>
                <a:cubicBezTo>
                  <a:pt x="3673" y="0"/>
                  <a:pt x="3674" y="2"/>
                  <a:pt x="3674" y="3"/>
                </a:cubicBezTo>
                <a:cubicBezTo>
                  <a:pt x="3674" y="5"/>
                  <a:pt x="3673" y="6"/>
                  <a:pt x="3672" y="6"/>
                </a:cubicBezTo>
                <a:lnTo>
                  <a:pt x="3666" y="6"/>
                </a:lnTo>
                <a:cubicBezTo>
                  <a:pt x="3665" y="6"/>
                  <a:pt x="3664" y="5"/>
                  <a:pt x="3664" y="3"/>
                </a:cubicBezTo>
                <a:cubicBezTo>
                  <a:pt x="3664" y="2"/>
                  <a:pt x="3665" y="0"/>
                  <a:pt x="3666" y="0"/>
                </a:cubicBezTo>
                <a:close/>
                <a:moveTo>
                  <a:pt x="3682" y="0"/>
                </a:moveTo>
                <a:lnTo>
                  <a:pt x="3688" y="0"/>
                </a:lnTo>
                <a:cubicBezTo>
                  <a:pt x="3689" y="0"/>
                  <a:pt x="3690" y="2"/>
                  <a:pt x="3690" y="3"/>
                </a:cubicBezTo>
                <a:cubicBezTo>
                  <a:pt x="3690" y="5"/>
                  <a:pt x="3689" y="6"/>
                  <a:pt x="3688" y="6"/>
                </a:cubicBezTo>
                <a:lnTo>
                  <a:pt x="3682" y="6"/>
                </a:lnTo>
                <a:cubicBezTo>
                  <a:pt x="3681" y="6"/>
                  <a:pt x="3680" y="5"/>
                  <a:pt x="3680" y="3"/>
                </a:cubicBezTo>
                <a:cubicBezTo>
                  <a:pt x="3680" y="2"/>
                  <a:pt x="3681" y="0"/>
                  <a:pt x="3682" y="0"/>
                </a:cubicBezTo>
                <a:close/>
                <a:moveTo>
                  <a:pt x="3698" y="0"/>
                </a:moveTo>
                <a:lnTo>
                  <a:pt x="3704" y="0"/>
                </a:lnTo>
                <a:cubicBezTo>
                  <a:pt x="3705" y="0"/>
                  <a:pt x="3706" y="2"/>
                  <a:pt x="3706" y="3"/>
                </a:cubicBezTo>
                <a:cubicBezTo>
                  <a:pt x="3706" y="5"/>
                  <a:pt x="3705" y="6"/>
                  <a:pt x="3704" y="6"/>
                </a:cubicBezTo>
                <a:lnTo>
                  <a:pt x="3698" y="6"/>
                </a:lnTo>
                <a:cubicBezTo>
                  <a:pt x="3697" y="6"/>
                  <a:pt x="3696" y="5"/>
                  <a:pt x="3696" y="3"/>
                </a:cubicBezTo>
                <a:cubicBezTo>
                  <a:pt x="3696" y="2"/>
                  <a:pt x="3697" y="0"/>
                  <a:pt x="3698" y="0"/>
                </a:cubicBezTo>
                <a:close/>
                <a:moveTo>
                  <a:pt x="3714" y="0"/>
                </a:moveTo>
                <a:lnTo>
                  <a:pt x="3720" y="0"/>
                </a:lnTo>
                <a:cubicBezTo>
                  <a:pt x="3721" y="0"/>
                  <a:pt x="3722" y="2"/>
                  <a:pt x="3722" y="3"/>
                </a:cubicBezTo>
                <a:cubicBezTo>
                  <a:pt x="3722" y="5"/>
                  <a:pt x="3721" y="6"/>
                  <a:pt x="3720" y="6"/>
                </a:cubicBezTo>
                <a:lnTo>
                  <a:pt x="3714" y="6"/>
                </a:lnTo>
                <a:cubicBezTo>
                  <a:pt x="3713" y="6"/>
                  <a:pt x="3712" y="5"/>
                  <a:pt x="3712" y="3"/>
                </a:cubicBezTo>
                <a:cubicBezTo>
                  <a:pt x="3712" y="2"/>
                  <a:pt x="3713" y="0"/>
                  <a:pt x="3714" y="0"/>
                </a:cubicBezTo>
                <a:close/>
                <a:moveTo>
                  <a:pt x="3730" y="0"/>
                </a:moveTo>
                <a:lnTo>
                  <a:pt x="3736" y="0"/>
                </a:lnTo>
                <a:cubicBezTo>
                  <a:pt x="3737" y="0"/>
                  <a:pt x="3738" y="2"/>
                  <a:pt x="3738" y="3"/>
                </a:cubicBezTo>
                <a:cubicBezTo>
                  <a:pt x="3738" y="5"/>
                  <a:pt x="3737" y="6"/>
                  <a:pt x="3736" y="6"/>
                </a:cubicBezTo>
                <a:lnTo>
                  <a:pt x="3730" y="6"/>
                </a:lnTo>
                <a:cubicBezTo>
                  <a:pt x="3729" y="6"/>
                  <a:pt x="3728" y="5"/>
                  <a:pt x="3728" y="3"/>
                </a:cubicBezTo>
                <a:cubicBezTo>
                  <a:pt x="3728" y="2"/>
                  <a:pt x="3729" y="0"/>
                  <a:pt x="3730" y="0"/>
                </a:cubicBezTo>
                <a:close/>
                <a:moveTo>
                  <a:pt x="3746" y="0"/>
                </a:moveTo>
                <a:lnTo>
                  <a:pt x="3752" y="0"/>
                </a:lnTo>
                <a:cubicBezTo>
                  <a:pt x="3753" y="0"/>
                  <a:pt x="3754" y="2"/>
                  <a:pt x="3754" y="3"/>
                </a:cubicBezTo>
                <a:cubicBezTo>
                  <a:pt x="3754" y="5"/>
                  <a:pt x="3753" y="6"/>
                  <a:pt x="3752" y="6"/>
                </a:cubicBezTo>
                <a:lnTo>
                  <a:pt x="3746" y="6"/>
                </a:lnTo>
                <a:cubicBezTo>
                  <a:pt x="3745" y="6"/>
                  <a:pt x="3744" y="5"/>
                  <a:pt x="3744" y="3"/>
                </a:cubicBezTo>
                <a:cubicBezTo>
                  <a:pt x="3744" y="2"/>
                  <a:pt x="3745" y="0"/>
                  <a:pt x="3746" y="0"/>
                </a:cubicBezTo>
                <a:close/>
                <a:moveTo>
                  <a:pt x="3762" y="0"/>
                </a:moveTo>
                <a:lnTo>
                  <a:pt x="3768" y="0"/>
                </a:lnTo>
                <a:cubicBezTo>
                  <a:pt x="3769" y="0"/>
                  <a:pt x="3770" y="2"/>
                  <a:pt x="3770" y="3"/>
                </a:cubicBezTo>
                <a:cubicBezTo>
                  <a:pt x="3770" y="5"/>
                  <a:pt x="3769" y="6"/>
                  <a:pt x="3768" y="6"/>
                </a:cubicBezTo>
                <a:lnTo>
                  <a:pt x="3762" y="6"/>
                </a:lnTo>
                <a:cubicBezTo>
                  <a:pt x="3761" y="6"/>
                  <a:pt x="3760" y="5"/>
                  <a:pt x="3760" y="3"/>
                </a:cubicBezTo>
                <a:cubicBezTo>
                  <a:pt x="3760" y="2"/>
                  <a:pt x="3761" y="0"/>
                  <a:pt x="3762" y="0"/>
                </a:cubicBezTo>
                <a:close/>
                <a:moveTo>
                  <a:pt x="3778" y="0"/>
                </a:moveTo>
                <a:lnTo>
                  <a:pt x="3784" y="0"/>
                </a:lnTo>
                <a:cubicBezTo>
                  <a:pt x="3785" y="0"/>
                  <a:pt x="3786" y="2"/>
                  <a:pt x="3786" y="3"/>
                </a:cubicBezTo>
                <a:cubicBezTo>
                  <a:pt x="3786" y="5"/>
                  <a:pt x="3785" y="6"/>
                  <a:pt x="3784" y="6"/>
                </a:cubicBezTo>
                <a:lnTo>
                  <a:pt x="3778" y="6"/>
                </a:lnTo>
                <a:cubicBezTo>
                  <a:pt x="3777" y="6"/>
                  <a:pt x="3776" y="5"/>
                  <a:pt x="3776" y="3"/>
                </a:cubicBezTo>
                <a:cubicBezTo>
                  <a:pt x="3776" y="2"/>
                  <a:pt x="3777" y="0"/>
                  <a:pt x="3778" y="0"/>
                </a:cubicBezTo>
                <a:close/>
                <a:moveTo>
                  <a:pt x="3794" y="0"/>
                </a:moveTo>
                <a:lnTo>
                  <a:pt x="3800" y="0"/>
                </a:lnTo>
                <a:cubicBezTo>
                  <a:pt x="3801" y="0"/>
                  <a:pt x="3802" y="2"/>
                  <a:pt x="3802" y="3"/>
                </a:cubicBezTo>
                <a:cubicBezTo>
                  <a:pt x="3802" y="5"/>
                  <a:pt x="3801" y="6"/>
                  <a:pt x="3800" y="6"/>
                </a:cubicBezTo>
                <a:lnTo>
                  <a:pt x="3794" y="6"/>
                </a:lnTo>
                <a:cubicBezTo>
                  <a:pt x="3793" y="6"/>
                  <a:pt x="3792" y="5"/>
                  <a:pt x="3792" y="3"/>
                </a:cubicBezTo>
                <a:cubicBezTo>
                  <a:pt x="3792" y="2"/>
                  <a:pt x="3793" y="0"/>
                  <a:pt x="3794" y="0"/>
                </a:cubicBezTo>
                <a:close/>
                <a:moveTo>
                  <a:pt x="3810" y="0"/>
                </a:moveTo>
                <a:lnTo>
                  <a:pt x="3816" y="0"/>
                </a:lnTo>
                <a:cubicBezTo>
                  <a:pt x="3817" y="0"/>
                  <a:pt x="3818" y="2"/>
                  <a:pt x="3818" y="3"/>
                </a:cubicBezTo>
                <a:cubicBezTo>
                  <a:pt x="3818" y="5"/>
                  <a:pt x="3817" y="6"/>
                  <a:pt x="3816" y="6"/>
                </a:cubicBezTo>
                <a:lnTo>
                  <a:pt x="3810" y="6"/>
                </a:lnTo>
                <a:cubicBezTo>
                  <a:pt x="3809" y="6"/>
                  <a:pt x="3808" y="5"/>
                  <a:pt x="3808" y="3"/>
                </a:cubicBezTo>
                <a:cubicBezTo>
                  <a:pt x="3808" y="2"/>
                  <a:pt x="3809" y="0"/>
                  <a:pt x="3810" y="0"/>
                </a:cubicBezTo>
                <a:close/>
                <a:moveTo>
                  <a:pt x="3826" y="0"/>
                </a:moveTo>
                <a:lnTo>
                  <a:pt x="3832" y="0"/>
                </a:lnTo>
                <a:cubicBezTo>
                  <a:pt x="3833" y="0"/>
                  <a:pt x="3834" y="2"/>
                  <a:pt x="3834" y="3"/>
                </a:cubicBezTo>
                <a:cubicBezTo>
                  <a:pt x="3834" y="5"/>
                  <a:pt x="3833" y="6"/>
                  <a:pt x="3832" y="6"/>
                </a:cubicBezTo>
                <a:lnTo>
                  <a:pt x="3826" y="6"/>
                </a:lnTo>
                <a:cubicBezTo>
                  <a:pt x="3825" y="6"/>
                  <a:pt x="3824" y="5"/>
                  <a:pt x="3824" y="3"/>
                </a:cubicBezTo>
                <a:cubicBezTo>
                  <a:pt x="3824" y="2"/>
                  <a:pt x="3825" y="0"/>
                  <a:pt x="3826" y="0"/>
                </a:cubicBezTo>
                <a:close/>
                <a:moveTo>
                  <a:pt x="3842" y="0"/>
                </a:moveTo>
                <a:lnTo>
                  <a:pt x="3848" y="0"/>
                </a:lnTo>
                <a:cubicBezTo>
                  <a:pt x="3849" y="0"/>
                  <a:pt x="3850" y="2"/>
                  <a:pt x="3850" y="3"/>
                </a:cubicBezTo>
                <a:cubicBezTo>
                  <a:pt x="3850" y="5"/>
                  <a:pt x="3849" y="6"/>
                  <a:pt x="3848" y="6"/>
                </a:cubicBezTo>
                <a:lnTo>
                  <a:pt x="3842" y="6"/>
                </a:lnTo>
                <a:cubicBezTo>
                  <a:pt x="3841" y="6"/>
                  <a:pt x="3840" y="5"/>
                  <a:pt x="3840" y="3"/>
                </a:cubicBezTo>
                <a:cubicBezTo>
                  <a:pt x="3840" y="2"/>
                  <a:pt x="3841" y="0"/>
                  <a:pt x="3842" y="0"/>
                </a:cubicBezTo>
                <a:close/>
                <a:moveTo>
                  <a:pt x="3858" y="0"/>
                </a:moveTo>
                <a:lnTo>
                  <a:pt x="3864" y="0"/>
                </a:lnTo>
                <a:cubicBezTo>
                  <a:pt x="3865" y="0"/>
                  <a:pt x="3866" y="2"/>
                  <a:pt x="3866" y="3"/>
                </a:cubicBezTo>
                <a:cubicBezTo>
                  <a:pt x="3866" y="5"/>
                  <a:pt x="3865" y="6"/>
                  <a:pt x="3864" y="6"/>
                </a:cubicBezTo>
                <a:lnTo>
                  <a:pt x="3858" y="6"/>
                </a:lnTo>
                <a:cubicBezTo>
                  <a:pt x="3857" y="6"/>
                  <a:pt x="3856" y="5"/>
                  <a:pt x="3856" y="3"/>
                </a:cubicBezTo>
                <a:cubicBezTo>
                  <a:pt x="3856" y="2"/>
                  <a:pt x="3857" y="0"/>
                  <a:pt x="3858" y="0"/>
                </a:cubicBezTo>
                <a:close/>
                <a:moveTo>
                  <a:pt x="3874" y="0"/>
                </a:moveTo>
                <a:lnTo>
                  <a:pt x="3880" y="0"/>
                </a:lnTo>
                <a:cubicBezTo>
                  <a:pt x="3881" y="0"/>
                  <a:pt x="3882" y="2"/>
                  <a:pt x="3882" y="3"/>
                </a:cubicBezTo>
                <a:cubicBezTo>
                  <a:pt x="3882" y="5"/>
                  <a:pt x="3881" y="6"/>
                  <a:pt x="3880" y="6"/>
                </a:cubicBezTo>
                <a:lnTo>
                  <a:pt x="3874" y="6"/>
                </a:lnTo>
                <a:cubicBezTo>
                  <a:pt x="3873" y="6"/>
                  <a:pt x="3872" y="5"/>
                  <a:pt x="3872" y="3"/>
                </a:cubicBezTo>
                <a:cubicBezTo>
                  <a:pt x="3872" y="2"/>
                  <a:pt x="3873" y="0"/>
                  <a:pt x="3874" y="0"/>
                </a:cubicBezTo>
                <a:close/>
                <a:moveTo>
                  <a:pt x="3890" y="0"/>
                </a:moveTo>
                <a:lnTo>
                  <a:pt x="3896" y="0"/>
                </a:lnTo>
                <a:cubicBezTo>
                  <a:pt x="3897" y="0"/>
                  <a:pt x="3898" y="2"/>
                  <a:pt x="3898" y="3"/>
                </a:cubicBezTo>
                <a:cubicBezTo>
                  <a:pt x="3898" y="5"/>
                  <a:pt x="3897" y="6"/>
                  <a:pt x="3896" y="6"/>
                </a:cubicBezTo>
                <a:lnTo>
                  <a:pt x="3890" y="6"/>
                </a:lnTo>
                <a:cubicBezTo>
                  <a:pt x="3889" y="6"/>
                  <a:pt x="3888" y="5"/>
                  <a:pt x="3888" y="3"/>
                </a:cubicBezTo>
                <a:cubicBezTo>
                  <a:pt x="3888" y="2"/>
                  <a:pt x="3889" y="0"/>
                  <a:pt x="3890" y="0"/>
                </a:cubicBezTo>
                <a:close/>
                <a:moveTo>
                  <a:pt x="3906" y="0"/>
                </a:moveTo>
                <a:lnTo>
                  <a:pt x="3912" y="0"/>
                </a:lnTo>
                <a:cubicBezTo>
                  <a:pt x="3913" y="0"/>
                  <a:pt x="3914" y="2"/>
                  <a:pt x="3914" y="3"/>
                </a:cubicBezTo>
                <a:cubicBezTo>
                  <a:pt x="3914" y="5"/>
                  <a:pt x="3913" y="6"/>
                  <a:pt x="3912" y="6"/>
                </a:cubicBezTo>
                <a:lnTo>
                  <a:pt x="3906" y="6"/>
                </a:lnTo>
                <a:cubicBezTo>
                  <a:pt x="3905" y="6"/>
                  <a:pt x="3904" y="5"/>
                  <a:pt x="3904" y="3"/>
                </a:cubicBezTo>
                <a:cubicBezTo>
                  <a:pt x="3904" y="2"/>
                  <a:pt x="3905" y="0"/>
                  <a:pt x="3906" y="0"/>
                </a:cubicBezTo>
                <a:close/>
                <a:moveTo>
                  <a:pt x="3922" y="0"/>
                </a:moveTo>
                <a:lnTo>
                  <a:pt x="3928" y="0"/>
                </a:lnTo>
                <a:cubicBezTo>
                  <a:pt x="3929" y="0"/>
                  <a:pt x="3930" y="2"/>
                  <a:pt x="3930" y="3"/>
                </a:cubicBezTo>
                <a:cubicBezTo>
                  <a:pt x="3930" y="5"/>
                  <a:pt x="3929" y="6"/>
                  <a:pt x="3928" y="6"/>
                </a:cubicBezTo>
                <a:lnTo>
                  <a:pt x="3922" y="6"/>
                </a:lnTo>
                <a:cubicBezTo>
                  <a:pt x="3921" y="6"/>
                  <a:pt x="3920" y="5"/>
                  <a:pt x="3920" y="3"/>
                </a:cubicBezTo>
                <a:cubicBezTo>
                  <a:pt x="3920" y="2"/>
                  <a:pt x="3921" y="0"/>
                  <a:pt x="3922" y="0"/>
                </a:cubicBezTo>
                <a:close/>
                <a:moveTo>
                  <a:pt x="3938" y="0"/>
                </a:moveTo>
                <a:lnTo>
                  <a:pt x="3944" y="0"/>
                </a:lnTo>
                <a:cubicBezTo>
                  <a:pt x="3945" y="0"/>
                  <a:pt x="3946" y="2"/>
                  <a:pt x="3946" y="3"/>
                </a:cubicBezTo>
                <a:cubicBezTo>
                  <a:pt x="3946" y="5"/>
                  <a:pt x="3945" y="6"/>
                  <a:pt x="3944" y="6"/>
                </a:cubicBezTo>
                <a:lnTo>
                  <a:pt x="3938" y="6"/>
                </a:lnTo>
                <a:cubicBezTo>
                  <a:pt x="3937" y="6"/>
                  <a:pt x="3936" y="5"/>
                  <a:pt x="3936" y="3"/>
                </a:cubicBezTo>
                <a:cubicBezTo>
                  <a:pt x="3936" y="2"/>
                  <a:pt x="3937" y="0"/>
                  <a:pt x="3938" y="0"/>
                </a:cubicBezTo>
                <a:close/>
                <a:moveTo>
                  <a:pt x="3954" y="0"/>
                </a:moveTo>
                <a:lnTo>
                  <a:pt x="3960" y="0"/>
                </a:lnTo>
                <a:cubicBezTo>
                  <a:pt x="3961" y="0"/>
                  <a:pt x="3962" y="2"/>
                  <a:pt x="3962" y="3"/>
                </a:cubicBezTo>
                <a:cubicBezTo>
                  <a:pt x="3962" y="5"/>
                  <a:pt x="3961" y="6"/>
                  <a:pt x="3960" y="6"/>
                </a:cubicBezTo>
                <a:lnTo>
                  <a:pt x="3954" y="6"/>
                </a:lnTo>
                <a:cubicBezTo>
                  <a:pt x="3953" y="6"/>
                  <a:pt x="3952" y="5"/>
                  <a:pt x="3952" y="3"/>
                </a:cubicBezTo>
                <a:cubicBezTo>
                  <a:pt x="3952" y="2"/>
                  <a:pt x="3953" y="0"/>
                  <a:pt x="3954" y="0"/>
                </a:cubicBezTo>
                <a:close/>
                <a:moveTo>
                  <a:pt x="3970" y="0"/>
                </a:moveTo>
                <a:lnTo>
                  <a:pt x="3976" y="0"/>
                </a:lnTo>
                <a:cubicBezTo>
                  <a:pt x="3977" y="0"/>
                  <a:pt x="3978" y="2"/>
                  <a:pt x="3978" y="3"/>
                </a:cubicBezTo>
                <a:cubicBezTo>
                  <a:pt x="3978" y="5"/>
                  <a:pt x="3977" y="6"/>
                  <a:pt x="3976" y="6"/>
                </a:cubicBezTo>
                <a:lnTo>
                  <a:pt x="3970" y="6"/>
                </a:lnTo>
                <a:cubicBezTo>
                  <a:pt x="3969" y="6"/>
                  <a:pt x="3968" y="5"/>
                  <a:pt x="3968" y="3"/>
                </a:cubicBezTo>
                <a:cubicBezTo>
                  <a:pt x="3968" y="2"/>
                  <a:pt x="3969" y="0"/>
                  <a:pt x="3970" y="0"/>
                </a:cubicBezTo>
                <a:close/>
                <a:moveTo>
                  <a:pt x="3986" y="0"/>
                </a:moveTo>
                <a:lnTo>
                  <a:pt x="3992" y="0"/>
                </a:lnTo>
                <a:cubicBezTo>
                  <a:pt x="3993" y="0"/>
                  <a:pt x="3994" y="2"/>
                  <a:pt x="3994" y="3"/>
                </a:cubicBezTo>
                <a:cubicBezTo>
                  <a:pt x="3994" y="5"/>
                  <a:pt x="3993" y="6"/>
                  <a:pt x="3992" y="6"/>
                </a:cubicBezTo>
                <a:lnTo>
                  <a:pt x="3986" y="6"/>
                </a:lnTo>
                <a:cubicBezTo>
                  <a:pt x="3985" y="6"/>
                  <a:pt x="3984" y="5"/>
                  <a:pt x="3984" y="3"/>
                </a:cubicBezTo>
                <a:cubicBezTo>
                  <a:pt x="3984" y="2"/>
                  <a:pt x="3985" y="0"/>
                  <a:pt x="3986" y="0"/>
                </a:cubicBezTo>
                <a:close/>
                <a:moveTo>
                  <a:pt x="4002" y="0"/>
                </a:moveTo>
                <a:lnTo>
                  <a:pt x="4008" y="0"/>
                </a:lnTo>
                <a:cubicBezTo>
                  <a:pt x="4009" y="0"/>
                  <a:pt x="4010" y="2"/>
                  <a:pt x="4010" y="3"/>
                </a:cubicBezTo>
                <a:cubicBezTo>
                  <a:pt x="4010" y="5"/>
                  <a:pt x="4009" y="6"/>
                  <a:pt x="4008" y="6"/>
                </a:cubicBezTo>
                <a:lnTo>
                  <a:pt x="4002" y="6"/>
                </a:lnTo>
                <a:cubicBezTo>
                  <a:pt x="4001" y="6"/>
                  <a:pt x="4000" y="5"/>
                  <a:pt x="4000" y="3"/>
                </a:cubicBezTo>
                <a:cubicBezTo>
                  <a:pt x="4000" y="2"/>
                  <a:pt x="4001" y="0"/>
                  <a:pt x="4002" y="0"/>
                </a:cubicBezTo>
                <a:close/>
                <a:moveTo>
                  <a:pt x="4018" y="0"/>
                </a:moveTo>
                <a:lnTo>
                  <a:pt x="4024" y="0"/>
                </a:lnTo>
                <a:cubicBezTo>
                  <a:pt x="4025" y="0"/>
                  <a:pt x="4026" y="2"/>
                  <a:pt x="4026" y="3"/>
                </a:cubicBezTo>
                <a:cubicBezTo>
                  <a:pt x="4026" y="5"/>
                  <a:pt x="4025" y="6"/>
                  <a:pt x="4024" y="6"/>
                </a:cubicBezTo>
                <a:lnTo>
                  <a:pt x="4018" y="6"/>
                </a:lnTo>
                <a:cubicBezTo>
                  <a:pt x="4017" y="6"/>
                  <a:pt x="4016" y="5"/>
                  <a:pt x="4016" y="3"/>
                </a:cubicBezTo>
                <a:cubicBezTo>
                  <a:pt x="4016" y="2"/>
                  <a:pt x="4017" y="0"/>
                  <a:pt x="4018" y="0"/>
                </a:cubicBezTo>
                <a:close/>
                <a:moveTo>
                  <a:pt x="4034" y="0"/>
                </a:moveTo>
                <a:lnTo>
                  <a:pt x="4040" y="0"/>
                </a:lnTo>
                <a:cubicBezTo>
                  <a:pt x="4041" y="0"/>
                  <a:pt x="4042" y="2"/>
                  <a:pt x="4042" y="3"/>
                </a:cubicBezTo>
                <a:cubicBezTo>
                  <a:pt x="4042" y="5"/>
                  <a:pt x="4041" y="6"/>
                  <a:pt x="4040" y="6"/>
                </a:cubicBezTo>
                <a:lnTo>
                  <a:pt x="4034" y="6"/>
                </a:lnTo>
                <a:cubicBezTo>
                  <a:pt x="4033" y="6"/>
                  <a:pt x="4032" y="5"/>
                  <a:pt x="4032" y="3"/>
                </a:cubicBezTo>
                <a:cubicBezTo>
                  <a:pt x="4032" y="2"/>
                  <a:pt x="4033" y="0"/>
                  <a:pt x="4034" y="0"/>
                </a:cubicBezTo>
                <a:close/>
                <a:moveTo>
                  <a:pt x="4050" y="0"/>
                </a:moveTo>
                <a:lnTo>
                  <a:pt x="4056" y="0"/>
                </a:lnTo>
                <a:cubicBezTo>
                  <a:pt x="4057" y="0"/>
                  <a:pt x="4058" y="2"/>
                  <a:pt x="4058" y="3"/>
                </a:cubicBezTo>
                <a:cubicBezTo>
                  <a:pt x="4058" y="5"/>
                  <a:pt x="4057" y="6"/>
                  <a:pt x="4056" y="6"/>
                </a:cubicBezTo>
                <a:lnTo>
                  <a:pt x="4050" y="6"/>
                </a:lnTo>
                <a:cubicBezTo>
                  <a:pt x="4049" y="6"/>
                  <a:pt x="4048" y="5"/>
                  <a:pt x="4048" y="3"/>
                </a:cubicBezTo>
                <a:cubicBezTo>
                  <a:pt x="4048" y="2"/>
                  <a:pt x="4049" y="0"/>
                  <a:pt x="4050" y="0"/>
                </a:cubicBezTo>
                <a:close/>
                <a:moveTo>
                  <a:pt x="4066" y="0"/>
                </a:moveTo>
                <a:lnTo>
                  <a:pt x="4072" y="0"/>
                </a:lnTo>
                <a:cubicBezTo>
                  <a:pt x="4073" y="0"/>
                  <a:pt x="4074" y="2"/>
                  <a:pt x="4074" y="3"/>
                </a:cubicBezTo>
                <a:cubicBezTo>
                  <a:pt x="4074" y="5"/>
                  <a:pt x="4073" y="6"/>
                  <a:pt x="4072" y="6"/>
                </a:cubicBezTo>
                <a:lnTo>
                  <a:pt x="4066" y="6"/>
                </a:lnTo>
                <a:cubicBezTo>
                  <a:pt x="4065" y="6"/>
                  <a:pt x="4064" y="5"/>
                  <a:pt x="4064" y="3"/>
                </a:cubicBezTo>
                <a:cubicBezTo>
                  <a:pt x="4064" y="2"/>
                  <a:pt x="4065" y="0"/>
                  <a:pt x="4066" y="0"/>
                </a:cubicBezTo>
                <a:close/>
                <a:moveTo>
                  <a:pt x="4082" y="0"/>
                </a:moveTo>
                <a:lnTo>
                  <a:pt x="4088" y="0"/>
                </a:lnTo>
                <a:cubicBezTo>
                  <a:pt x="4089" y="0"/>
                  <a:pt x="4090" y="2"/>
                  <a:pt x="4090" y="3"/>
                </a:cubicBezTo>
                <a:cubicBezTo>
                  <a:pt x="4090" y="5"/>
                  <a:pt x="4089" y="6"/>
                  <a:pt x="4088" y="6"/>
                </a:cubicBezTo>
                <a:lnTo>
                  <a:pt x="4082" y="6"/>
                </a:lnTo>
                <a:cubicBezTo>
                  <a:pt x="4081" y="6"/>
                  <a:pt x="4080" y="5"/>
                  <a:pt x="4080" y="3"/>
                </a:cubicBezTo>
                <a:cubicBezTo>
                  <a:pt x="4080" y="2"/>
                  <a:pt x="4081" y="0"/>
                  <a:pt x="4082" y="0"/>
                </a:cubicBezTo>
                <a:close/>
                <a:moveTo>
                  <a:pt x="4098" y="0"/>
                </a:moveTo>
                <a:lnTo>
                  <a:pt x="4104" y="0"/>
                </a:lnTo>
                <a:cubicBezTo>
                  <a:pt x="4105" y="0"/>
                  <a:pt x="4106" y="2"/>
                  <a:pt x="4106" y="3"/>
                </a:cubicBezTo>
                <a:cubicBezTo>
                  <a:pt x="4106" y="5"/>
                  <a:pt x="4105" y="6"/>
                  <a:pt x="4104" y="6"/>
                </a:cubicBezTo>
                <a:lnTo>
                  <a:pt x="4098" y="6"/>
                </a:lnTo>
                <a:cubicBezTo>
                  <a:pt x="4097" y="6"/>
                  <a:pt x="4096" y="5"/>
                  <a:pt x="4096" y="3"/>
                </a:cubicBezTo>
                <a:cubicBezTo>
                  <a:pt x="4096" y="2"/>
                  <a:pt x="4097" y="0"/>
                  <a:pt x="4098" y="0"/>
                </a:cubicBezTo>
                <a:close/>
                <a:moveTo>
                  <a:pt x="4114" y="0"/>
                </a:moveTo>
                <a:lnTo>
                  <a:pt x="4120" y="0"/>
                </a:lnTo>
                <a:cubicBezTo>
                  <a:pt x="4121" y="0"/>
                  <a:pt x="4122" y="2"/>
                  <a:pt x="4122" y="3"/>
                </a:cubicBezTo>
                <a:cubicBezTo>
                  <a:pt x="4122" y="5"/>
                  <a:pt x="4121" y="6"/>
                  <a:pt x="4120" y="6"/>
                </a:cubicBezTo>
                <a:lnTo>
                  <a:pt x="4114" y="6"/>
                </a:lnTo>
                <a:cubicBezTo>
                  <a:pt x="4113" y="6"/>
                  <a:pt x="4112" y="5"/>
                  <a:pt x="4112" y="3"/>
                </a:cubicBezTo>
                <a:cubicBezTo>
                  <a:pt x="4112" y="2"/>
                  <a:pt x="4113" y="0"/>
                  <a:pt x="4114" y="0"/>
                </a:cubicBezTo>
                <a:close/>
                <a:moveTo>
                  <a:pt x="4130" y="0"/>
                </a:moveTo>
                <a:lnTo>
                  <a:pt x="4136" y="0"/>
                </a:lnTo>
                <a:cubicBezTo>
                  <a:pt x="4137" y="0"/>
                  <a:pt x="4138" y="2"/>
                  <a:pt x="4138" y="3"/>
                </a:cubicBezTo>
                <a:cubicBezTo>
                  <a:pt x="4138" y="5"/>
                  <a:pt x="4137" y="6"/>
                  <a:pt x="4136" y="6"/>
                </a:cubicBezTo>
                <a:lnTo>
                  <a:pt x="4130" y="6"/>
                </a:lnTo>
                <a:cubicBezTo>
                  <a:pt x="4129" y="6"/>
                  <a:pt x="4128" y="5"/>
                  <a:pt x="4128" y="3"/>
                </a:cubicBezTo>
                <a:cubicBezTo>
                  <a:pt x="4128" y="2"/>
                  <a:pt x="4129" y="0"/>
                  <a:pt x="4130" y="0"/>
                </a:cubicBezTo>
                <a:close/>
                <a:moveTo>
                  <a:pt x="4146" y="0"/>
                </a:moveTo>
                <a:lnTo>
                  <a:pt x="4152" y="0"/>
                </a:lnTo>
                <a:cubicBezTo>
                  <a:pt x="4153" y="0"/>
                  <a:pt x="4154" y="2"/>
                  <a:pt x="4154" y="3"/>
                </a:cubicBezTo>
                <a:cubicBezTo>
                  <a:pt x="4154" y="5"/>
                  <a:pt x="4153" y="6"/>
                  <a:pt x="4152" y="6"/>
                </a:cubicBezTo>
                <a:lnTo>
                  <a:pt x="4146" y="6"/>
                </a:lnTo>
                <a:cubicBezTo>
                  <a:pt x="4145" y="6"/>
                  <a:pt x="4144" y="5"/>
                  <a:pt x="4144" y="3"/>
                </a:cubicBezTo>
                <a:cubicBezTo>
                  <a:pt x="4144" y="2"/>
                  <a:pt x="4145" y="0"/>
                  <a:pt x="4146" y="0"/>
                </a:cubicBezTo>
                <a:close/>
                <a:moveTo>
                  <a:pt x="4162" y="0"/>
                </a:moveTo>
                <a:lnTo>
                  <a:pt x="4168" y="0"/>
                </a:lnTo>
                <a:cubicBezTo>
                  <a:pt x="4169" y="0"/>
                  <a:pt x="4170" y="2"/>
                  <a:pt x="4170" y="3"/>
                </a:cubicBezTo>
                <a:cubicBezTo>
                  <a:pt x="4170" y="5"/>
                  <a:pt x="4169" y="6"/>
                  <a:pt x="4168" y="6"/>
                </a:cubicBezTo>
                <a:lnTo>
                  <a:pt x="4162" y="6"/>
                </a:lnTo>
                <a:cubicBezTo>
                  <a:pt x="4161" y="6"/>
                  <a:pt x="4160" y="5"/>
                  <a:pt x="4160" y="3"/>
                </a:cubicBezTo>
                <a:cubicBezTo>
                  <a:pt x="4160" y="2"/>
                  <a:pt x="4161" y="0"/>
                  <a:pt x="4162" y="0"/>
                </a:cubicBezTo>
                <a:close/>
                <a:moveTo>
                  <a:pt x="4178" y="0"/>
                </a:moveTo>
                <a:lnTo>
                  <a:pt x="4184" y="0"/>
                </a:lnTo>
                <a:cubicBezTo>
                  <a:pt x="4185" y="0"/>
                  <a:pt x="4186" y="2"/>
                  <a:pt x="4186" y="3"/>
                </a:cubicBezTo>
                <a:cubicBezTo>
                  <a:pt x="4186" y="5"/>
                  <a:pt x="4185" y="6"/>
                  <a:pt x="4184" y="6"/>
                </a:cubicBezTo>
                <a:lnTo>
                  <a:pt x="4178" y="6"/>
                </a:lnTo>
                <a:cubicBezTo>
                  <a:pt x="4177" y="6"/>
                  <a:pt x="4176" y="5"/>
                  <a:pt x="4176" y="3"/>
                </a:cubicBezTo>
                <a:cubicBezTo>
                  <a:pt x="4176" y="2"/>
                  <a:pt x="4177" y="0"/>
                  <a:pt x="4178" y="0"/>
                </a:cubicBezTo>
                <a:close/>
                <a:moveTo>
                  <a:pt x="4194" y="0"/>
                </a:moveTo>
                <a:lnTo>
                  <a:pt x="4200" y="0"/>
                </a:lnTo>
                <a:cubicBezTo>
                  <a:pt x="4201" y="0"/>
                  <a:pt x="4202" y="2"/>
                  <a:pt x="4202" y="3"/>
                </a:cubicBezTo>
                <a:cubicBezTo>
                  <a:pt x="4202" y="5"/>
                  <a:pt x="4201" y="6"/>
                  <a:pt x="4200" y="6"/>
                </a:cubicBezTo>
                <a:lnTo>
                  <a:pt x="4194" y="6"/>
                </a:lnTo>
                <a:cubicBezTo>
                  <a:pt x="4193" y="6"/>
                  <a:pt x="4192" y="5"/>
                  <a:pt x="4192" y="3"/>
                </a:cubicBezTo>
                <a:cubicBezTo>
                  <a:pt x="4192" y="2"/>
                  <a:pt x="4193" y="0"/>
                  <a:pt x="4194" y="0"/>
                </a:cubicBezTo>
                <a:close/>
                <a:moveTo>
                  <a:pt x="4210" y="0"/>
                </a:moveTo>
                <a:lnTo>
                  <a:pt x="4216" y="0"/>
                </a:lnTo>
                <a:cubicBezTo>
                  <a:pt x="4217" y="0"/>
                  <a:pt x="4218" y="2"/>
                  <a:pt x="4218" y="3"/>
                </a:cubicBezTo>
                <a:cubicBezTo>
                  <a:pt x="4218" y="5"/>
                  <a:pt x="4217" y="6"/>
                  <a:pt x="4216" y="6"/>
                </a:cubicBezTo>
                <a:lnTo>
                  <a:pt x="4210" y="6"/>
                </a:lnTo>
                <a:cubicBezTo>
                  <a:pt x="4209" y="6"/>
                  <a:pt x="4208" y="5"/>
                  <a:pt x="4208" y="3"/>
                </a:cubicBezTo>
                <a:cubicBezTo>
                  <a:pt x="4208" y="2"/>
                  <a:pt x="4209" y="0"/>
                  <a:pt x="4210" y="0"/>
                </a:cubicBezTo>
                <a:close/>
                <a:moveTo>
                  <a:pt x="4226" y="0"/>
                </a:moveTo>
                <a:lnTo>
                  <a:pt x="4232" y="0"/>
                </a:lnTo>
                <a:cubicBezTo>
                  <a:pt x="4233" y="0"/>
                  <a:pt x="4234" y="2"/>
                  <a:pt x="4234" y="3"/>
                </a:cubicBezTo>
                <a:cubicBezTo>
                  <a:pt x="4234" y="5"/>
                  <a:pt x="4233" y="6"/>
                  <a:pt x="4232" y="6"/>
                </a:cubicBezTo>
                <a:lnTo>
                  <a:pt x="4226" y="6"/>
                </a:lnTo>
                <a:cubicBezTo>
                  <a:pt x="4225" y="6"/>
                  <a:pt x="4224" y="5"/>
                  <a:pt x="4224" y="3"/>
                </a:cubicBezTo>
                <a:cubicBezTo>
                  <a:pt x="4224" y="2"/>
                  <a:pt x="4225" y="0"/>
                  <a:pt x="4226" y="0"/>
                </a:cubicBezTo>
                <a:close/>
                <a:moveTo>
                  <a:pt x="4242" y="0"/>
                </a:moveTo>
                <a:lnTo>
                  <a:pt x="4248" y="0"/>
                </a:lnTo>
                <a:cubicBezTo>
                  <a:pt x="4249" y="0"/>
                  <a:pt x="4250" y="2"/>
                  <a:pt x="4250" y="3"/>
                </a:cubicBezTo>
                <a:cubicBezTo>
                  <a:pt x="4250" y="5"/>
                  <a:pt x="4249" y="6"/>
                  <a:pt x="4248" y="6"/>
                </a:cubicBezTo>
                <a:lnTo>
                  <a:pt x="4242" y="6"/>
                </a:lnTo>
                <a:cubicBezTo>
                  <a:pt x="4241" y="6"/>
                  <a:pt x="4240" y="5"/>
                  <a:pt x="4240" y="3"/>
                </a:cubicBezTo>
                <a:cubicBezTo>
                  <a:pt x="4240" y="2"/>
                  <a:pt x="4241" y="0"/>
                  <a:pt x="4242" y="0"/>
                </a:cubicBezTo>
                <a:close/>
                <a:moveTo>
                  <a:pt x="4258" y="0"/>
                </a:moveTo>
                <a:lnTo>
                  <a:pt x="4264" y="0"/>
                </a:lnTo>
                <a:cubicBezTo>
                  <a:pt x="4265" y="0"/>
                  <a:pt x="4266" y="2"/>
                  <a:pt x="4266" y="3"/>
                </a:cubicBezTo>
                <a:cubicBezTo>
                  <a:pt x="4266" y="5"/>
                  <a:pt x="4265" y="6"/>
                  <a:pt x="4264" y="6"/>
                </a:cubicBezTo>
                <a:lnTo>
                  <a:pt x="4258" y="6"/>
                </a:lnTo>
                <a:cubicBezTo>
                  <a:pt x="4257" y="6"/>
                  <a:pt x="4256" y="5"/>
                  <a:pt x="4256" y="3"/>
                </a:cubicBezTo>
                <a:cubicBezTo>
                  <a:pt x="4256" y="2"/>
                  <a:pt x="4257" y="0"/>
                  <a:pt x="4258" y="0"/>
                </a:cubicBezTo>
                <a:close/>
                <a:moveTo>
                  <a:pt x="4274" y="0"/>
                </a:moveTo>
                <a:lnTo>
                  <a:pt x="4280" y="0"/>
                </a:lnTo>
                <a:cubicBezTo>
                  <a:pt x="4281" y="0"/>
                  <a:pt x="4282" y="2"/>
                  <a:pt x="4282" y="3"/>
                </a:cubicBezTo>
                <a:cubicBezTo>
                  <a:pt x="4282" y="5"/>
                  <a:pt x="4281" y="6"/>
                  <a:pt x="4280" y="6"/>
                </a:cubicBezTo>
                <a:lnTo>
                  <a:pt x="4274" y="6"/>
                </a:lnTo>
                <a:cubicBezTo>
                  <a:pt x="4273" y="6"/>
                  <a:pt x="4272" y="5"/>
                  <a:pt x="4272" y="3"/>
                </a:cubicBezTo>
                <a:cubicBezTo>
                  <a:pt x="4272" y="2"/>
                  <a:pt x="4273" y="0"/>
                  <a:pt x="4274" y="0"/>
                </a:cubicBezTo>
                <a:close/>
                <a:moveTo>
                  <a:pt x="4290" y="0"/>
                </a:moveTo>
                <a:lnTo>
                  <a:pt x="4296" y="0"/>
                </a:lnTo>
                <a:cubicBezTo>
                  <a:pt x="4297" y="0"/>
                  <a:pt x="4298" y="2"/>
                  <a:pt x="4298" y="3"/>
                </a:cubicBezTo>
                <a:cubicBezTo>
                  <a:pt x="4298" y="5"/>
                  <a:pt x="4297" y="6"/>
                  <a:pt x="4296" y="6"/>
                </a:cubicBezTo>
                <a:lnTo>
                  <a:pt x="4290" y="6"/>
                </a:lnTo>
                <a:cubicBezTo>
                  <a:pt x="4289" y="6"/>
                  <a:pt x="4288" y="5"/>
                  <a:pt x="4288" y="3"/>
                </a:cubicBezTo>
                <a:cubicBezTo>
                  <a:pt x="4288" y="2"/>
                  <a:pt x="4289" y="0"/>
                  <a:pt x="4290" y="0"/>
                </a:cubicBezTo>
                <a:close/>
                <a:moveTo>
                  <a:pt x="4306" y="0"/>
                </a:moveTo>
                <a:lnTo>
                  <a:pt x="4312" y="0"/>
                </a:lnTo>
                <a:cubicBezTo>
                  <a:pt x="4313" y="0"/>
                  <a:pt x="4314" y="2"/>
                  <a:pt x="4314" y="3"/>
                </a:cubicBezTo>
                <a:cubicBezTo>
                  <a:pt x="4314" y="5"/>
                  <a:pt x="4313" y="6"/>
                  <a:pt x="4312" y="6"/>
                </a:cubicBezTo>
                <a:lnTo>
                  <a:pt x="4306" y="6"/>
                </a:lnTo>
                <a:cubicBezTo>
                  <a:pt x="4305" y="6"/>
                  <a:pt x="4304" y="5"/>
                  <a:pt x="4304" y="3"/>
                </a:cubicBezTo>
                <a:cubicBezTo>
                  <a:pt x="4304" y="2"/>
                  <a:pt x="4305" y="0"/>
                  <a:pt x="4306" y="0"/>
                </a:cubicBezTo>
                <a:close/>
                <a:moveTo>
                  <a:pt x="4322" y="0"/>
                </a:moveTo>
                <a:lnTo>
                  <a:pt x="4328" y="0"/>
                </a:lnTo>
                <a:cubicBezTo>
                  <a:pt x="4329" y="0"/>
                  <a:pt x="4330" y="2"/>
                  <a:pt x="4330" y="3"/>
                </a:cubicBezTo>
                <a:cubicBezTo>
                  <a:pt x="4330" y="5"/>
                  <a:pt x="4329" y="6"/>
                  <a:pt x="4328" y="6"/>
                </a:cubicBezTo>
                <a:lnTo>
                  <a:pt x="4322" y="6"/>
                </a:lnTo>
                <a:cubicBezTo>
                  <a:pt x="4321" y="6"/>
                  <a:pt x="4320" y="5"/>
                  <a:pt x="4320" y="3"/>
                </a:cubicBezTo>
                <a:cubicBezTo>
                  <a:pt x="4320" y="2"/>
                  <a:pt x="4321" y="0"/>
                  <a:pt x="4322" y="0"/>
                </a:cubicBezTo>
                <a:close/>
                <a:moveTo>
                  <a:pt x="4338" y="0"/>
                </a:moveTo>
                <a:lnTo>
                  <a:pt x="4344" y="0"/>
                </a:lnTo>
                <a:cubicBezTo>
                  <a:pt x="4345" y="0"/>
                  <a:pt x="4346" y="2"/>
                  <a:pt x="4346" y="3"/>
                </a:cubicBezTo>
                <a:cubicBezTo>
                  <a:pt x="4346" y="5"/>
                  <a:pt x="4345" y="6"/>
                  <a:pt x="4344" y="6"/>
                </a:cubicBezTo>
                <a:lnTo>
                  <a:pt x="4338" y="6"/>
                </a:lnTo>
                <a:cubicBezTo>
                  <a:pt x="4337" y="6"/>
                  <a:pt x="4336" y="5"/>
                  <a:pt x="4336" y="3"/>
                </a:cubicBezTo>
                <a:cubicBezTo>
                  <a:pt x="4336" y="2"/>
                  <a:pt x="4337" y="0"/>
                  <a:pt x="4338" y="0"/>
                </a:cubicBezTo>
                <a:close/>
                <a:moveTo>
                  <a:pt x="4354" y="0"/>
                </a:moveTo>
                <a:lnTo>
                  <a:pt x="4360" y="0"/>
                </a:lnTo>
                <a:cubicBezTo>
                  <a:pt x="4361" y="0"/>
                  <a:pt x="4362" y="2"/>
                  <a:pt x="4362" y="3"/>
                </a:cubicBezTo>
                <a:cubicBezTo>
                  <a:pt x="4362" y="5"/>
                  <a:pt x="4361" y="6"/>
                  <a:pt x="4360" y="6"/>
                </a:cubicBezTo>
                <a:lnTo>
                  <a:pt x="4354" y="6"/>
                </a:lnTo>
                <a:cubicBezTo>
                  <a:pt x="4353" y="6"/>
                  <a:pt x="4352" y="5"/>
                  <a:pt x="4352" y="3"/>
                </a:cubicBezTo>
                <a:cubicBezTo>
                  <a:pt x="4352" y="2"/>
                  <a:pt x="4353" y="0"/>
                  <a:pt x="4354" y="0"/>
                </a:cubicBezTo>
                <a:close/>
                <a:moveTo>
                  <a:pt x="4370" y="0"/>
                </a:moveTo>
                <a:lnTo>
                  <a:pt x="4376" y="0"/>
                </a:lnTo>
                <a:cubicBezTo>
                  <a:pt x="4377" y="0"/>
                  <a:pt x="4378" y="2"/>
                  <a:pt x="4378" y="3"/>
                </a:cubicBezTo>
                <a:cubicBezTo>
                  <a:pt x="4378" y="5"/>
                  <a:pt x="4377" y="6"/>
                  <a:pt x="4376" y="6"/>
                </a:cubicBezTo>
                <a:lnTo>
                  <a:pt x="4370" y="6"/>
                </a:lnTo>
                <a:cubicBezTo>
                  <a:pt x="4369" y="6"/>
                  <a:pt x="4368" y="5"/>
                  <a:pt x="4368" y="3"/>
                </a:cubicBezTo>
                <a:cubicBezTo>
                  <a:pt x="4368" y="2"/>
                  <a:pt x="4369" y="0"/>
                  <a:pt x="4370" y="0"/>
                </a:cubicBezTo>
                <a:close/>
                <a:moveTo>
                  <a:pt x="4386" y="0"/>
                </a:moveTo>
                <a:lnTo>
                  <a:pt x="4392" y="0"/>
                </a:lnTo>
                <a:cubicBezTo>
                  <a:pt x="4393" y="0"/>
                  <a:pt x="4394" y="2"/>
                  <a:pt x="4394" y="3"/>
                </a:cubicBezTo>
                <a:cubicBezTo>
                  <a:pt x="4394" y="5"/>
                  <a:pt x="4393" y="6"/>
                  <a:pt x="4392" y="6"/>
                </a:cubicBezTo>
                <a:lnTo>
                  <a:pt x="4386" y="6"/>
                </a:lnTo>
                <a:cubicBezTo>
                  <a:pt x="4385" y="6"/>
                  <a:pt x="4384" y="5"/>
                  <a:pt x="4384" y="3"/>
                </a:cubicBezTo>
                <a:cubicBezTo>
                  <a:pt x="4384" y="2"/>
                  <a:pt x="4385" y="0"/>
                  <a:pt x="4386" y="0"/>
                </a:cubicBezTo>
                <a:close/>
                <a:moveTo>
                  <a:pt x="4402" y="0"/>
                </a:moveTo>
                <a:lnTo>
                  <a:pt x="4408" y="0"/>
                </a:lnTo>
                <a:cubicBezTo>
                  <a:pt x="4409" y="0"/>
                  <a:pt x="4410" y="2"/>
                  <a:pt x="4410" y="3"/>
                </a:cubicBezTo>
                <a:cubicBezTo>
                  <a:pt x="4410" y="5"/>
                  <a:pt x="4409" y="6"/>
                  <a:pt x="4408" y="6"/>
                </a:cubicBezTo>
                <a:lnTo>
                  <a:pt x="4402" y="6"/>
                </a:lnTo>
                <a:cubicBezTo>
                  <a:pt x="4401" y="6"/>
                  <a:pt x="4400" y="5"/>
                  <a:pt x="4400" y="3"/>
                </a:cubicBezTo>
                <a:cubicBezTo>
                  <a:pt x="4400" y="2"/>
                  <a:pt x="4401" y="0"/>
                  <a:pt x="4402" y="0"/>
                </a:cubicBezTo>
                <a:close/>
                <a:moveTo>
                  <a:pt x="4418" y="0"/>
                </a:moveTo>
                <a:lnTo>
                  <a:pt x="4424" y="0"/>
                </a:lnTo>
                <a:cubicBezTo>
                  <a:pt x="4425" y="0"/>
                  <a:pt x="4426" y="2"/>
                  <a:pt x="4426" y="3"/>
                </a:cubicBezTo>
                <a:cubicBezTo>
                  <a:pt x="4426" y="5"/>
                  <a:pt x="4425" y="6"/>
                  <a:pt x="4424" y="6"/>
                </a:cubicBezTo>
                <a:lnTo>
                  <a:pt x="4418" y="6"/>
                </a:lnTo>
                <a:cubicBezTo>
                  <a:pt x="4417" y="6"/>
                  <a:pt x="4416" y="5"/>
                  <a:pt x="4416" y="3"/>
                </a:cubicBezTo>
                <a:cubicBezTo>
                  <a:pt x="4416" y="2"/>
                  <a:pt x="4417" y="0"/>
                  <a:pt x="4418" y="0"/>
                </a:cubicBezTo>
                <a:close/>
                <a:moveTo>
                  <a:pt x="4434" y="0"/>
                </a:moveTo>
                <a:lnTo>
                  <a:pt x="4440" y="0"/>
                </a:lnTo>
                <a:cubicBezTo>
                  <a:pt x="4441" y="0"/>
                  <a:pt x="4442" y="2"/>
                  <a:pt x="4442" y="3"/>
                </a:cubicBezTo>
                <a:cubicBezTo>
                  <a:pt x="4442" y="5"/>
                  <a:pt x="4441" y="6"/>
                  <a:pt x="4440" y="6"/>
                </a:cubicBezTo>
                <a:lnTo>
                  <a:pt x="4434" y="6"/>
                </a:lnTo>
                <a:cubicBezTo>
                  <a:pt x="4433" y="6"/>
                  <a:pt x="4432" y="5"/>
                  <a:pt x="4432" y="3"/>
                </a:cubicBezTo>
                <a:cubicBezTo>
                  <a:pt x="4432" y="2"/>
                  <a:pt x="4433" y="0"/>
                  <a:pt x="4434" y="0"/>
                </a:cubicBezTo>
                <a:close/>
                <a:moveTo>
                  <a:pt x="4450" y="0"/>
                </a:moveTo>
                <a:lnTo>
                  <a:pt x="4456" y="0"/>
                </a:lnTo>
                <a:cubicBezTo>
                  <a:pt x="4457" y="0"/>
                  <a:pt x="4458" y="2"/>
                  <a:pt x="4458" y="3"/>
                </a:cubicBezTo>
                <a:cubicBezTo>
                  <a:pt x="4458" y="5"/>
                  <a:pt x="4457" y="6"/>
                  <a:pt x="4456" y="6"/>
                </a:cubicBezTo>
                <a:lnTo>
                  <a:pt x="4450" y="6"/>
                </a:lnTo>
                <a:cubicBezTo>
                  <a:pt x="4449" y="6"/>
                  <a:pt x="4448" y="5"/>
                  <a:pt x="4448" y="3"/>
                </a:cubicBezTo>
                <a:cubicBezTo>
                  <a:pt x="4448" y="2"/>
                  <a:pt x="4449" y="0"/>
                  <a:pt x="4450" y="0"/>
                </a:cubicBezTo>
                <a:close/>
                <a:moveTo>
                  <a:pt x="4466" y="0"/>
                </a:moveTo>
                <a:lnTo>
                  <a:pt x="4472" y="0"/>
                </a:lnTo>
                <a:cubicBezTo>
                  <a:pt x="4473" y="0"/>
                  <a:pt x="4474" y="2"/>
                  <a:pt x="4474" y="3"/>
                </a:cubicBezTo>
                <a:cubicBezTo>
                  <a:pt x="4474" y="5"/>
                  <a:pt x="4473" y="6"/>
                  <a:pt x="4472" y="6"/>
                </a:cubicBezTo>
                <a:lnTo>
                  <a:pt x="4466" y="6"/>
                </a:lnTo>
                <a:cubicBezTo>
                  <a:pt x="4465" y="6"/>
                  <a:pt x="4464" y="5"/>
                  <a:pt x="4464" y="3"/>
                </a:cubicBezTo>
                <a:cubicBezTo>
                  <a:pt x="4464" y="2"/>
                  <a:pt x="4465" y="0"/>
                  <a:pt x="4466" y="0"/>
                </a:cubicBezTo>
                <a:close/>
                <a:moveTo>
                  <a:pt x="4482" y="0"/>
                </a:moveTo>
                <a:lnTo>
                  <a:pt x="4488" y="0"/>
                </a:lnTo>
                <a:cubicBezTo>
                  <a:pt x="4489" y="0"/>
                  <a:pt x="4490" y="2"/>
                  <a:pt x="4490" y="3"/>
                </a:cubicBezTo>
                <a:cubicBezTo>
                  <a:pt x="4490" y="5"/>
                  <a:pt x="4489" y="6"/>
                  <a:pt x="4488" y="6"/>
                </a:cubicBezTo>
                <a:lnTo>
                  <a:pt x="4482" y="6"/>
                </a:lnTo>
                <a:cubicBezTo>
                  <a:pt x="4481" y="6"/>
                  <a:pt x="4480" y="5"/>
                  <a:pt x="4480" y="3"/>
                </a:cubicBezTo>
                <a:cubicBezTo>
                  <a:pt x="4480" y="2"/>
                  <a:pt x="4481" y="0"/>
                  <a:pt x="4482" y="0"/>
                </a:cubicBezTo>
                <a:close/>
                <a:moveTo>
                  <a:pt x="4498" y="0"/>
                </a:moveTo>
                <a:lnTo>
                  <a:pt x="4504" y="0"/>
                </a:lnTo>
                <a:cubicBezTo>
                  <a:pt x="4505" y="0"/>
                  <a:pt x="4506" y="2"/>
                  <a:pt x="4506" y="3"/>
                </a:cubicBezTo>
                <a:cubicBezTo>
                  <a:pt x="4506" y="5"/>
                  <a:pt x="4505" y="6"/>
                  <a:pt x="4504" y="6"/>
                </a:cubicBezTo>
                <a:lnTo>
                  <a:pt x="4498" y="6"/>
                </a:lnTo>
                <a:cubicBezTo>
                  <a:pt x="4497" y="6"/>
                  <a:pt x="4496" y="5"/>
                  <a:pt x="4496" y="3"/>
                </a:cubicBezTo>
                <a:cubicBezTo>
                  <a:pt x="4496" y="2"/>
                  <a:pt x="4497" y="0"/>
                  <a:pt x="4498" y="0"/>
                </a:cubicBezTo>
                <a:close/>
                <a:moveTo>
                  <a:pt x="4514" y="0"/>
                </a:moveTo>
                <a:lnTo>
                  <a:pt x="4520" y="0"/>
                </a:lnTo>
                <a:cubicBezTo>
                  <a:pt x="4521" y="0"/>
                  <a:pt x="4522" y="2"/>
                  <a:pt x="4522" y="3"/>
                </a:cubicBezTo>
                <a:cubicBezTo>
                  <a:pt x="4522" y="5"/>
                  <a:pt x="4521" y="6"/>
                  <a:pt x="4520" y="6"/>
                </a:cubicBezTo>
                <a:lnTo>
                  <a:pt x="4514" y="6"/>
                </a:lnTo>
                <a:cubicBezTo>
                  <a:pt x="4513" y="6"/>
                  <a:pt x="4512" y="5"/>
                  <a:pt x="4512" y="3"/>
                </a:cubicBezTo>
                <a:cubicBezTo>
                  <a:pt x="4512" y="2"/>
                  <a:pt x="4513" y="0"/>
                  <a:pt x="4514" y="0"/>
                </a:cubicBezTo>
                <a:close/>
                <a:moveTo>
                  <a:pt x="4530" y="0"/>
                </a:moveTo>
                <a:lnTo>
                  <a:pt x="4536" y="0"/>
                </a:lnTo>
                <a:cubicBezTo>
                  <a:pt x="4537" y="0"/>
                  <a:pt x="4538" y="2"/>
                  <a:pt x="4538" y="3"/>
                </a:cubicBezTo>
                <a:cubicBezTo>
                  <a:pt x="4538" y="5"/>
                  <a:pt x="4537" y="6"/>
                  <a:pt x="4536" y="6"/>
                </a:cubicBezTo>
                <a:lnTo>
                  <a:pt x="4530" y="6"/>
                </a:lnTo>
                <a:cubicBezTo>
                  <a:pt x="4529" y="6"/>
                  <a:pt x="4528" y="5"/>
                  <a:pt x="4528" y="3"/>
                </a:cubicBezTo>
                <a:cubicBezTo>
                  <a:pt x="4528" y="2"/>
                  <a:pt x="4529" y="0"/>
                  <a:pt x="4530" y="0"/>
                </a:cubicBezTo>
                <a:close/>
                <a:moveTo>
                  <a:pt x="4546" y="0"/>
                </a:moveTo>
                <a:lnTo>
                  <a:pt x="4552" y="0"/>
                </a:lnTo>
                <a:cubicBezTo>
                  <a:pt x="4553" y="0"/>
                  <a:pt x="4554" y="2"/>
                  <a:pt x="4554" y="3"/>
                </a:cubicBezTo>
                <a:cubicBezTo>
                  <a:pt x="4554" y="5"/>
                  <a:pt x="4553" y="6"/>
                  <a:pt x="4552" y="6"/>
                </a:cubicBezTo>
                <a:lnTo>
                  <a:pt x="4546" y="6"/>
                </a:lnTo>
                <a:cubicBezTo>
                  <a:pt x="4545" y="6"/>
                  <a:pt x="4544" y="5"/>
                  <a:pt x="4544" y="3"/>
                </a:cubicBezTo>
                <a:cubicBezTo>
                  <a:pt x="4544" y="2"/>
                  <a:pt x="4545" y="0"/>
                  <a:pt x="4546" y="0"/>
                </a:cubicBezTo>
                <a:close/>
                <a:moveTo>
                  <a:pt x="4562" y="0"/>
                </a:moveTo>
                <a:lnTo>
                  <a:pt x="4568" y="0"/>
                </a:lnTo>
                <a:cubicBezTo>
                  <a:pt x="4569" y="0"/>
                  <a:pt x="4570" y="2"/>
                  <a:pt x="4570" y="3"/>
                </a:cubicBezTo>
                <a:cubicBezTo>
                  <a:pt x="4570" y="5"/>
                  <a:pt x="4569" y="6"/>
                  <a:pt x="4568" y="6"/>
                </a:cubicBezTo>
                <a:lnTo>
                  <a:pt x="4562" y="6"/>
                </a:lnTo>
                <a:cubicBezTo>
                  <a:pt x="4561" y="6"/>
                  <a:pt x="4560" y="5"/>
                  <a:pt x="4560" y="3"/>
                </a:cubicBezTo>
                <a:cubicBezTo>
                  <a:pt x="4560" y="2"/>
                  <a:pt x="4561" y="0"/>
                  <a:pt x="4562" y="0"/>
                </a:cubicBezTo>
                <a:close/>
                <a:moveTo>
                  <a:pt x="4578" y="0"/>
                </a:moveTo>
                <a:lnTo>
                  <a:pt x="4584" y="0"/>
                </a:lnTo>
                <a:cubicBezTo>
                  <a:pt x="4585" y="0"/>
                  <a:pt x="4586" y="2"/>
                  <a:pt x="4586" y="3"/>
                </a:cubicBezTo>
                <a:cubicBezTo>
                  <a:pt x="4586" y="5"/>
                  <a:pt x="4585" y="6"/>
                  <a:pt x="4584" y="6"/>
                </a:cubicBezTo>
                <a:lnTo>
                  <a:pt x="4578" y="6"/>
                </a:lnTo>
                <a:cubicBezTo>
                  <a:pt x="4577" y="6"/>
                  <a:pt x="4576" y="5"/>
                  <a:pt x="4576" y="3"/>
                </a:cubicBezTo>
                <a:cubicBezTo>
                  <a:pt x="4576" y="2"/>
                  <a:pt x="4577" y="0"/>
                  <a:pt x="4578" y="0"/>
                </a:cubicBezTo>
                <a:close/>
                <a:moveTo>
                  <a:pt x="4594" y="0"/>
                </a:moveTo>
                <a:lnTo>
                  <a:pt x="4600" y="0"/>
                </a:lnTo>
                <a:cubicBezTo>
                  <a:pt x="4601" y="0"/>
                  <a:pt x="4602" y="2"/>
                  <a:pt x="4602" y="3"/>
                </a:cubicBezTo>
                <a:cubicBezTo>
                  <a:pt x="4602" y="5"/>
                  <a:pt x="4601" y="6"/>
                  <a:pt x="4600" y="6"/>
                </a:cubicBezTo>
                <a:lnTo>
                  <a:pt x="4594" y="6"/>
                </a:lnTo>
                <a:cubicBezTo>
                  <a:pt x="4593" y="6"/>
                  <a:pt x="4592" y="5"/>
                  <a:pt x="4592" y="3"/>
                </a:cubicBezTo>
                <a:cubicBezTo>
                  <a:pt x="4592" y="2"/>
                  <a:pt x="4593" y="0"/>
                  <a:pt x="4594" y="0"/>
                </a:cubicBezTo>
                <a:close/>
                <a:moveTo>
                  <a:pt x="4610" y="0"/>
                </a:moveTo>
                <a:lnTo>
                  <a:pt x="4616" y="0"/>
                </a:lnTo>
                <a:cubicBezTo>
                  <a:pt x="4617" y="0"/>
                  <a:pt x="4618" y="2"/>
                  <a:pt x="4618" y="3"/>
                </a:cubicBezTo>
                <a:cubicBezTo>
                  <a:pt x="4618" y="5"/>
                  <a:pt x="4617" y="6"/>
                  <a:pt x="4616" y="6"/>
                </a:cubicBezTo>
                <a:lnTo>
                  <a:pt x="4610" y="6"/>
                </a:lnTo>
                <a:cubicBezTo>
                  <a:pt x="4609" y="6"/>
                  <a:pt x="4608" y="5"/>
                  <a:pt x="4608" y="3"/>
                </a:cubicBezTo>
                <a:cubicBezTo>
                  <a:pt x="4608" y="2"/>
                  <a:pt x="4609" y="0"/>
                  <a:pt x="4610" y="0"/>
                </a:cubicBezTo>
                <a:close/>
                <a:moveTo>
                  <a:pt x="4626" y="0"/>
                </a:moveTo>
                <a:lnTo>
                  <a:pt x="4632" y="0"/>
                </a:lnTo>
                <a:cubicBezTo>
                  <a:pt x="4633" y="0"/>
                  <a:pt x="4634" y="2"/>
                  <a:pt x="4634" y="3"/>
                </a:cubicBezTo>
                <a:cubicBezTo>
                  <a:pt x="4634" y="5"/>
                  <a:pt x="4633" y="6"/>
                  <a:pt x="4632" y="6"/>
                </a:cubicBezTo>
                <a:lnTo>
                  <a:pt x="4626" y="6"/>
                </a:lnTo>
                <a:cubicBezTo>
                  <a:pt x="4625" y="6"/>
                  <a:pt x="4624" y="5"/>
                  <a:pt x="4624" y="3"/>
                </a:cubicBezTo>
                <a:cubicBezTo>
                  <a:pt x="4624" y="2"/>
                  <a:pt x="4625" y="0"/>
                  <a:pt x="4626" y="0"/>
                </a:cubicBezTo>
                <a:close/>
                <a:moveTo>
                  <a:pt x="4642" y="0"/>
                </a:moveTo>
                <a:lnTo>
                  <a:pt x="4648" y="0"/>
                </a:lnTo>
                <a:cubicBezTo>
                  <a:pt x="4649" y="0"/>
                  <a:pt x="4650" y="2"/>
                  <a:pt x="4650" y="3"/>
                </a:cubicBezTo>
                <a:cubicBezTo>
                  <a:pt x="4650" y="5"/>
                  <a:pt x="4649" y="6"/>
                  <a:pt x="4648" y="6"/>
                </a:cubicBezTo>
                <a:lnTo>
                  <a:pt x="4642" y="6"/>
                </a:lnTo>
                <a:cubicBezTo>
                  <a:pt x="4641" y="6"/>
                  <a:pt x="4640" y="5"/>
                  <a:pt x="4640" y="3"/>
                </a:cubicBezTo>
                <a:cubicBezTo>
                  <a:pt x="4640" y="2"/>
                  <a:pt x="4641" y="0"/>
                  <a:pt x="4642" y="0"/>
                </a:cubicBezTo>
                <a:close/>
                <a:moveTo>
                  <a:pt x="4658" y="0"/>
                </a:moveTo>
                <a:lnTo>
                  <a:pt x="4664" y="0"/>
                </a:lnTo>
                <a:cubicBezTo>
                  <a:pt x="4665" y="0"/>
                  <a:pt x="4666" y="2"/>
                  <a:pt x="4666" y="3"/>
                </a:cubicBezTo>
                <a:cubicBezTo>
                  <a:pt x="4666" y="5"/>
                  <a:pt x="4665" y="6"/>
                  <a:pt x="4664" y="6"/>
                </a:cubicBezTo>
                <a:lnTo>
                  <a:pt x="4658" y="6"/>
                </a:lnTo>
                <a:cubicBezTo>
                  <a:pt x="4657" y="6"/>
                  <a:pt x="4656" y="5"/>
                  <a:pt x="4656" y="3"/>
                </a:cubicBezTo>
                <a:cubicBezTo>
                  <a:pt x="4656" y="2"/>
                  <a:pt x="4657" y="0"/>
                  <a:pt x="4658" y="0"/>
                </a:cubicBezTo>
                <a:close/>
                <a:moveTo>
                  <a:pt x="4674" y="0"/>
                </a:moveTo>
                <a:lnTo>
                  <a:pt x="4680" y="0"/>
                </a:lnTo>
                <a:cubicBezTo>
                  <a:pt x="4681" y="0"/>
                  <a:pt x="4682" y="2"/>
                  <a:pt x="4682" y="3"/>
                </a:cubicBezTo>
                <a:cubicBezTo>
                  <a:pt x="4682" y="5"/>
                  <a:pt x="4681" y="6"/>
                  <a:pt x="4680" y="6"/>
                </a:cubicBezTo>
                <a:lnTo>
                  <a:pt x="4674" y="6"/>
                </a:lnTo>
                <a:cubicBezTo>
                  <a:pt x="4673" y="6"/>
                  <a:pt x="4672" y="5"/>
                  <a:pt x="4672" y="3"/>
                </a:cubicBezTo>
                <a:cubicBezTo>
                  <a:pt x="4672" y="2"/>
                  <a:pt x="4673" y="0"/>
                  <a:pt x="4674" y="0"/>
                </a:cubicBezTo>
                <a:close/>
                <a:moveTo>
                  <a:pt x="4690" y="0"/>
                </a:moveTo>
                <a:lnTo>
                  <a:pt x="4696" y="0"/>
                </a:lnTo>
                <a:cubicBezTo>
                  <a:pt x="4697" y="0"/>
                  <a:pt x="4698" y="2"/>
                  <a:pt x="4698" y="3"/>
                </a:cubicBezTo>
                <a:cubicBezTo>
                  <a:pt x="4698" y="5"/>
                  <a:pt x="4697" y="6"/>
                  <a:pt x="4696" y="6"/>
                </a:cubicBezTo>
                <a:lnTo>
                  <a:pt x="4690" y="6"/>
                </a:lnTo>
                <a:cubicBezTo>
                  <a:pt x="4689" y="6"/>
                  <a:pt x="4688" y="5"/>
                  <a:pt x="4688" y="3"/>
                </a:cubicBezTo>
                <a:cubicBezTo>
                  <a:pt x="4688" y="2"/>
                  <a:pt x="4689" y="0"/>
                  <a:pt x="4690" y="0"/>
                </a:cubicBezTo>
                <a:close/>
                <a:moveTo>
                  <a:pt x="4706" y="0"/>
                </a:moveTo>
                <a:lnTo>
                  <a:pt x="4712" y="0"/>
                </a:lnTo>
                <a:cubicBezTo>
                  <a:pt x="4713" y="0"/>
                  <a:pt x="4714" y="2"/>
                  <a:pt x="4714" y="3"/>
                </a:cubicBezTo>
                <a:cubicBezTo>
                  <a:pt x="4714" y="5"/>
                  <a:pt x="4713" y="6"/>
                  <a:pt x="4712" y="6"/>
                </a:cubicBezTo>
                <a:lnTo>
                  <a:pt x="4706" y="6"/>
                </a:lnTo>
                <a:cubicBezTo>
                  <a:pt x="4705" y="6"/>
                  <a:pt x="4704" y="5"/>
                  <a:pt x="4704" y="3"/>
                </a:cubicBezTo>
                <a:cubicBezTo>
                  <a:pt x="4704" y="2"/>
                  <a:pt x="4705" y="0"/>
                  <a:pt x="4706" y="0"/>
                </a:cubicBezTo>
                <a:close/>
                <a:moveTo>
                  <a:pt x="4722" y="0"/>
                </a:moveTo>
                <a:lnTo>
                  <a:pt x="4728" y="0"/>
                </a:lnTo>
                <a:cubicBezTo>
                  <a:pt x="4729" y="0"/>
                  <a:pt x="4730" y="2"/>
                  <a:pt x="4730" y="3"/>
                </a:cubicBezTo>
                <a:cubicBezTo>
                  <a:pt x="4730" y="5"/>
                  <a:pt x="4729" y="6"/>
                  <a:pt x="4728" y="6"/>
                </a:cubicBezTo>
                <a:lnTo>
                  <a:pt x="4722" y="6"/>
                </a:lnTo>
                <a:cubicBezTo>
                  <a:pt x="4721" y="6"/>
                  <a:pt x="4720" y="5"/>
                  <a:pt x="4720" y="3"/>
                </a:cubicBezTo>
                <a:cubicBezTo>
                  <a:pt x="4720" y="2"/>
                  <a:pt x="4721" y="0"/>
                  <a:pt x="4722" y="0"/>
                </a:cubicBezTo>
                <a:close/>
                <a:moveTo>
                  <a:pt x="4738" y="0"/>
                </a:moveTo>
                <a:lnTo>
                  <a:pt x="4744" y="0"/>
                </a:lnTo>
                <a:cubicBezTo>
                  <a:pt x="4745" y="0"/>
                  <a:pt x="4746" y="2"/>
                  <a:pt x="4746" y="3"/>
                </a:cubicBezTo>
                <a:cubicBezTo>
                  <a:pt x="4746" y="5"/>
                  <a:pt x="4745" y="6"/>
                  <a:pt x="4744" y="6"/>
                </a:cubicBezTo>
                <a:lnTo>
                  <a:pt x="4738" y="6"/>
                </a:lnTo>
                <a:cubicBezTo>
                  <a:pt x="4737" y="6"/>
                  <a:pt x="4736" y="5"/>
                  <a:pt x="4736" y="3"/>
                </a:cubicBezTo>
                <a:cubicBezTo>
                  <a:pt x="4736" y="2"/>
                  <a:pt x="4737" y="0"/>
                  <a:pt x="4738" y="0"/>
                </a:cubicBezTo>
                <a:close/>
                <a:moveTo>
                  <a:pt x="4754" y="0"/>
                </a:moveTo>
                <a:lnTo>
                  <a:pt x="4760" y="0"/>
                </a:lnTo>
                <a:cubicBezTo>
                  <a:pt x="4761" y="0"/>
                  <a:pt x="4762" y="2"/>
                  <a:pt x="4762" y="3"/>
                </a:cubicBezTo>
                <a:cubicBezTo>
                  <a:pt x="4762" y="5"/>
                  <a:pt x="4761" y="6"/>
                  <a:pt x="4760" y="6"/>
                </a:cubicBezTo>
                <a:lnTo>
                  <a:pt x="4754" y="6"/>
                </a:lnTo>
                <a:cubicBezTo>
                  <a:pt x="4753" y="6"/>
                  <a:pt x="4752" y="5"/>
                  <a:pt x="4752" y="3"/>
                </a:cubicBezTo>
                <a:cubicBezTo>
                  <a:pt x="4752" y="2"/>
                  <a:pt x="4753" y="0"/>
                  <a:pt x="4754" y="0"/>
                </a:cubicBezTo>
                <a:close/>
                <a:moveTo>
                  <a:pt x="4770" y="0"/>
                </a:moveTo>
                <a:lnTo>
                  <a:pt x="4776" y="0"/>
                </a:lnTo>
                <a:cubicBezTo>
                  <a:pt x="4777" y="0"/>
                  <a:pt x="4778" y="2"/>
                  <a:pt x="4778" y="3"/>
                </a:cubicBezTo>
                <a:cubicBezTo>
                  <a:pt x="4778" y="5"/>
                  <a:pt x="4777" y="6"/>
                  <a:pt x="4776" y="6"/>
                </a:cubicBezTo>
                <a:lnTo>
                  <a:pt x="4770" y="6"/>
                </a:lnTo>
                <a:cubicBezTo>
                  <a:pt x="4769" y="6"/>
                  <a:pt x="4768" y="5"/>
                  <a:pt x="4768" y="3"/>
                </a:cubicBezTo>
                <a:cubicBezTo>
                  <a:pt x="4768" y="2"/>
                  <a:pt x="4769" y="0"/>
                  <a:pt x="4770" y="0"/>
                </a:cubicBezTo>
                <a:close/>
                <a:moveTo>
                  <a:pt x="4786" y="0"/>
                </a:moveTo>
                <a:lnTo>
                  <a:pt x="4792" y="0"/>
                </a:lnTo>
                <a:cubicBezTo>
                  <a:pt x="4793" y="0"/>
                  <a:pt x="4794" y="2"/>
                  <a:pt x="4794" y="3"/>
                </a:cubicBezTo>
                <a:cubicBezTo>
                  <a:pt x="4794" y="5"/>
                  <a:pt x="4793" y="6"/>
                  <a:pt x="4792" y="6"/>
                </a:cubicBezTo>
                <a:lnTo>
                  <a:pt x="4786" y="6"/>
                </a:lnTo>
                <a:cubicBezTo>
                  <a:pt x="4785" y="6"/>
                  <a:pt x="4784" y="5"/>
                  <a:pt x="4784" y="3"/>
                </a:cubicBezTo>
                <a:cubicBezTo>
                  <a:pt x="4784" y="2"/>
                  <a:pt x="4785" y="0"/>
                  <a:pt x="4786" y="0"/>
                </a:cubicBezTo>
                <a:close/>
                <a:moveTo>
                  <a:pt x="4802" y="0"/>
                </a:moveTo>
                <a:lnTo>
                  <a:pt x="4808" y="0"/>
                </a:lnTo>
                <a:cubicBezTo>
                  <a:pt x="4809" y="0"/>
                  <a:pt x="4810" y="2"/>
                  <a:pt x="4810" y="3"/>
                </a:cubicBezTo>
                <a:cubicBezTo>
                  <a:pt x="4810" y="5"/>
                  <a:pt x="4809" y="6"/>
                  <a:pt x="4808" y="6"/>
                </a:cubicBezTo>
                <a:lnTo>
                  <a:pt x="4802" y="6"/>
                </a:lnTo>
                <a:cubicBezTo>
                  <a:pt x="4801" y="6"/>
                  <a:pt x="4800" y="5"/>
                  <a:pt x="4800" y="3"/>
                </a:cubicBezTo>
                <a:cubicBezTo>
                  <a:pt x="4800" y="2"/>
                  <a:pt x="4801" y="0"/>
                  <a:pt x="4802" y="0"/>
                </a:cubicBezTo>
                <a:close/>
                <a:moveTo>
                  <a:pt x="4818" y="0"/>
                </a:moveTo>
                <a:lnTo>
                  <a:pt x="4824" y="0"/>
                </a:lnTo>
                <a:cubicBezTo>
                  <a:pt x="4825" y="0"/>
                  <a:pt x="4826" y="2"/>
                  <a:pt x="4826" y="3"/>
                </a:cubicBezTo>
                <a:cubicBezTo>
                  <a:pt x="4826" y="5"/>
                  <a:pt x="4825" y="6"/>
                  <a:pt x="4824" y="6"/>
                </a:cubicBezTo>
                <a:lnTo>
                  <a:pt x="4818" y="6"/>
                </a:lnTo>
                <a:cubicBezTo>
                  <a:pt x="4817" y="6"/>
                  <a:pt x="4816" y="5"/>
                  <a:pt x="4816" y="3"/>
                </a:cubicBezTo>
                <a:cubicBezTo>
                  <a:pt x="4816" y="2"/>
                  <a:pt x="4817" y="0"/>
                  <a:pt x="4818" y="0"/>
                </a:cubicBezTo>
                <a:close/>
                <a:moveTo>
                  <a:pt x="4834" y="0"/>
                </a:moveTo>
                <a:lnTo>
                  <a:pt x="4840" y="0"/>
                </a:lnTo>
                <a:cubicBezTo>
                  <a:pt x="4841" y="0"/>
                  <a:pt x="4842" y="2"/>
                  <a:pt x="4842" y="3"/>
                </a:cubicBezTo>
                <a:cubicBezTo>
                  <a:pt x="4842" y="5"/>
                  <a:pt x="4841" y="6"/>
                  <a:pt x="4840" y="6"/>
                </a:cubicBezTo>
                <a:lnTo>
                  <a:pt x="4834" y="6"/>
                </a:lnTo>
                <a:cubicBezTo>
                  <a:pt x="4833" y="6"/>
                  <a:pt x="4832" y="5"/>
                  <a:pt x="4832" y="3"/>
                </a:cubicBezTo>
                <a:cubicBezTo>
                  <a:pt x="4832" y="2"/>
                  <a:pt x="4833" y="0"/>
                  <a:pt x="4834" y="0"/>
                </a:cubicBezTo>
                <a:close/>
                <a:moveTo>
                  <a:pt x="4850" y="0"/>
                </a:moveTo>
                <a:lnTo>
                  <a:pt x="4856" y="0"/>
                </a:lnTo>
                <a:cubicBezTo>
                  <a:pt x="4857" y="0"/>
                  <a:pt x="4858" y="2"/>
                  <a:pt x="4858" y="3"/>
                </a:cubicBezTo>
                <a:cubicBezTo>
                  <a:pt x="4858" y="5"/>
                  <a:pt x="4857" y="6"/>
                  <a:pt x="4856" y="6"/>
                </a:cubicBezTo>
                <a:lnTo>
                  <a:pt x="4850" y="6"/>
                </a:lnTo>
                <a:cubicBezTo>
                  <a:pt x="4849" y="6"/>
                  <a:pt x="4848" y="5"/>
                  <a:pt x="4848" y="3"/>
                </a:cubicBezTo>
                <a:cubicBezTo>
                  <a:pt x="4848" y="2"/>
                  <a:pt x="4849" y="0"/>
                  <a:pt x="4850" y="0"/>
                </a:cubicBezTo>
                <a:close/>
                <a:moveTo>
                  <a:pt x="4866" y="0"/>
                </a:moveTo>
                <a:lnTo>
                  <a:pt x="4872" y="0"/>
                </a:lnTo>
                <a:cubicBezTo>
                  <a:pt x="4873" y="0"/>
                  <a:pt x="4874" y="2"/>
                  <a:pt x="4874" y="3"/>
                </a:cubicBezTo>
                <a:cubicBezTo>
                  <a:pt x="4874" y="5"/>
                  <a:pt x="4873" y="6"/>
                  <a:pt x="4872" y="6"/>
                </a:cubicBezTo>
                <a:lnTo>
                  <a:pt x="4866" y="6"/>
                </a:lnTo>
                <a:cubicBezTo>
                  <a:pt x="4865" y="6"/>
                  <a:pt x="4864" y="5"/>
                  <a:pt x="4864" y="3"/>
                </a:cubicBezTo>
                <a:cubicBezTo>
                  <a:pt x="4864" y="2"/>
                  <a:pt x="4865" y="0"/>
                  <a:pt x="4866" y="0"/>
                </a:cubicBezTo>
                <a:close/>
                <a:moveTo>
                  <a:pt x="4882" y="0"/>
                </a:moveTo>
                <a:lnTo>
                  <a:pt x="4888" y="0"/>
                </a:lnTo>
                <a:cubicBezTo>
                  <a:pt x="4889" y="0"/>
                  <a:pt x="4890" y="2"/>
                  <a:pt x="4890" y="3"/>
                </a:cubicBezTo>
                <a:cubicBezTo>
                  <a:pt x="4890" y="5"/>
                  <a:pt x="4889" y="6"/>
                  <a:pt x="4888" y="6"/>
                </a:cubicBezTo>
                <a:lnTo>
                  <a:pt x="4882" y="6"/>
                </a:lnTo>
                <a:cubicBezTo>
                  <a:pt x="4881" y="6"/>
                  <a:pt x="4880" y="5"/>
                  <a:pt x="4880" y="3"/>
                </a:cubicBezTo>
                <a:cubicBezTo>
                  <a:pt x="4880" y="2"/>
                  <a:pt x="4881" y="0"/>
                  <a:pt x="4882" y="0"/>
                </a:cubicBezTo>
                <a:close/>
                <a:moveTo>
                  <a:pt x="4898" y="0"/>
                </a:moveTo>
                <a:lnTo>
                  <a:pt x="4904" y="0"/>
                </a:lnTo>
                <a:cubicBezTo>
                  <a:pt x="4905" y="0"/>
                  <a:pt x="4906" y="2"/>
                  <a:pt x="4906" y="3"/>
                </a:cubicBezTo>
                <a:cubicBezTo>
                  <a:pt x="4906" y="5"/>
                  <a:pt x="4905" y="6"/>
                  <a:pt x="4904" y="6"/>
                </a:cubicBezTo>
                <a:lnTo>
                  <a:pt x="4898" y="6"/>
                </a:lnTo>
                <a:cubicBezTo>
                  <a:pt x="4897" y="6"/>
                  <a:pt x="4896" y="5"/>
                  <a:pt x="4896" y="3"/>
                </a:cubicBezTo>
                <a:cubicBezTo>
                  <a:pt x="4896" y="2"/>
                  <a:pt x="4897" y="0"/>
                  <a:pt x="4898" y="0"/>
                </a:cubicBezTo>
                <a:close/>
                <a:moveTo>
                  <a:pt x="4914" y="0"/>
                </a:moveTo>
                <a:lnTo>
                  <a:pt x="4920" y="0"/>
                </a:lnTo>
                <a:cubicBezTo>
                  <a:pt x="4921" y="0"/>
                  <a:pt x="4922" y="2"/>
                  <a:pt x="4922" y="3"/>
                </a:cubicBezTo>
                <a:cubicBezTo>
                  <a:pt x="4922" y="5"/>
                  <a:pt x="4921" y="6"/>
                  <a:pt x="4920" y="6"/>
                </a:cubicBezTo>
                <a:lnTo>
                  <a:pt x="4914" y="6"/>
                </a:lnTo>
                <a:cubicBezTo>
                  <a:pt x="4913" y="6"/>
                  <a:pt x="4912" y="5"/>
                  <a:pt x="4912" y="3"/>
                </a:cubicBezTo>
                <a:cubicBezTo>
                  <a:pt x="4912" y="2"/>
                  <a:pt x="4913" y="0"/>
                  <a:pt x="4914" y="0"/>
                </a:cubicBezTo>
                <a:close/>
                <a:moveTo>
                  <a:pt x="4930" y="0"/>
                </a:moveTo>
                <a:lnTo>
                  <a:pt x="4936" y="0"/>
                </a:lnTo>
                <a:cubicBezTo>
                  <a:pt x="4937" y="0"/>
                  <a:pt x="4938" y="2"/>
                  <a:pt x="4938" y="3"/>
                </a:cubicBezTo>
                <a:cubicBezTo>
                  <a:pt x="4938" y="5"/>
                  <a:pt x="4937" y="6"/>
                  <a:pt x="4936" y="6"/>
                </a:cubicBezTo>
                <a:lnTo>
                  <a:pt x="4930" y="6"/>
                </a:lnTo>
                <a:cubicBezTo>
                  <a:pt x="4929" y="6"/>
                  <a:pt x="4928" y="5"/>
                  <a:pt x="4928" y="3"/>
                </a:cubicBezTo>
                <a:cubicBezTo>
                  <a:pt x="4928" y="2"/>
                  <a:pt x="4929" y="0"/>
                  <a:pt x="4930" y="0"/>
                </a:cubicBezTo>
                <a:close/>
                <a:moveTo>
                  <a:pt x="4946" y="0"/>
                </a:moveTo>
                <a:lnTo>
                  <a:pt x="4952" y="0"/>
                </a:lnTo>
                <a:cubicBezTo>
                  <a:pt x="4953" y="0"/>
                  <a:pt x="4954" y="2"/>
                  <a:pt x="4954" y="3"/>
                </a:cubicBezTo>
                <a:cubicBezTo>
                  <a:pt x="4954" y="5"/>
                  <a:pt x="4953" y="6"/>
                  <a:pt x="4952" y="6"/>
                </a:cubicBezTo>
                <a:lnTo>
                  <a:pt x="4946" y="6"/>
                </a:lnTo>
                <a:cubicBezTo>
                  <a:pt x="4945" y="6"/>
                  <a:pt x="4944" y="5"/>
                  <a:pt x="4944" y="3"/>
                </a:cubicBezTo>
                <a:cubicBezTo>
                  <a:pt x="4944" y="2"/>
                  <a:pt x="4945" y="0"/>
                  <a:pt x="4946" y="0"/>
                </a:cubicBezTo>
                <a:close/>
                <a:moveTo>
                  <a:pt x="4962" y="0"/>
                </a:moveTo>
                <a:lnTo>
                  <a:pt x="4968" y="0"/>
                </a:lnTo>
                <a:cubicBezTo>
                  <a:pt x="4969" y="0"/>
                  <a:pt x="4970" y="2"/>
                  <a:pt x="4970" y="3"/>
                </a:cubicBezTo>
                <a:cubicBezTo>
                  <a:pt x="4970" y="5"/>
                  <a:pt x="4969" y="6"/>
                  <a:pt x="4968" y="6"/>
                </a:cubicBezTo>
                <a:lnTo>
                  <a:pt x="4962" y="6"/>
                </a:lnTo>
                <a:cubicBezTo>
                  <a:pt x="4961" y="6"/>
                  <a:pt x="4960" y="5"/>
                  <a:pt x="4960" y="3"/>
                </a:cubicBezTo>
                <a:cubicBezTo>
                  <a:pt x="4960" y="2"/>
                  <a:pt x="4961" y="0"/>
                  <a:pt x="4962" y="0"/>
                </a:cubicBezTo>
                <a:close/>
                <a:moveTo>
                  <a:pt x="4978" y="0"/>
                </a:moveTo>
                <a:lnTo>
                  <a:pt x="4984" y="0"/>
                </a:lnTo>
                <a:cubicBezTo>
                  <a:pt x="4985" y="0"/>
                  <a:pt x="4986" y="2"/>
                  <a:pt x="4986" y="3"/>
                </a:cubicBezTo>
                <a:cubicBezTo>
                  <a:pt x="4986" y="5"/>
                  <a:pt x="4985" y="6"/>
                  <a:pt x="4984" y="6"/>
                </a:cubicBezTo>
                <a:lnTo>
                  <a:pt x="4978" y="6"/>
                </a:lnTo>
                <a:cubicBezTo>
                  <a:pt x="4977" y="6"/>
                  <a:pt x="4976" y="5"/>
                  <a:pt x="4976" y="3"/>
                </a:cubicBezTo>
                <a:cubicBezTo>
                  <a:pt x="4976" y="2"/>
                  <a:pt x="4977" y="0"/>
                  <a:pt x="4978" y="0"/>
                </a:cubicBezTo>
                <a:close/>
                <a:moveTo>
                  <a:pt x="4994" y="0"/>
                </a:moveTo>
                <a:lnTo>
                  <a:pt x="5000" y="0"/>
                </a:lnTo>
                <a:cubicBezTo>
                  <a:pt x="5001" y="0"/>
                  <a:pt x="5002" y="2"/>
                  <a:pt x="5002" y="3"/>
                </a:cubicBezTo>
                <a:cubicBezTo>
                  <a:pt x="5002" y="5"/>
                  <a:pt x="5001" y="6"/>
                  <a:pt x="5000" y="6"/>
                </a:cubicBezTo>
                <a:lnTo>
                  <a:pt x="4994" y="6"/>
                </a:lnTo>
                <a:cubicBezTo>
                  <a:pt x="4993" y="6"/>
                  <a:pt x="4992" y="5"/>
                  <a:pt x="4992" y="3"/>
                </a:cubicBezTo>
                <a:cubicBezTo>
                  <a:pt x="4992" y="2"/>
                  <a:pt x="4993" y="0"/>
                  <a:pt x="4994" y="0"/>
                </a:cubicBezTo>
                <a:close/>
                <a:moveTo>
                  <a:pt x="5010" y="0"/>
                </a:moveTo>
                <a:lnTo>
                  <a:pt x="5016" y="0"/>
                </a:lnTo>
                <a:cubicBezTo>
                  <a:pt x="5017" y="0"/>
                  <a:pt x="5018" y="2"/>
                  <a:pt x="5018" y="3"/>
                </a:cubicBezTo>
                <a:cubicBezTo>
                  <a:pt x="5018" y="5"/>
                  <a:pt x="5017" y="6"/>
                  <a:pt x="5016" y="6"/>
                </a:cubicBezTo>
                <a:lnTo>
                  <a:pt x="5010" y="6"/>
                </a:lnTo>
                <a:cubicBezTo>
                  <a:pt x="5009" y="6"/>
                  <a:pt x="5008" y="5"/>
                  <a:pt x="5008" y="3"/>
                </a:cubicBezTo>
                <a:cubicBezTo>
                  <a:pt x="5008" y="2"/>
                  <a:pt x="5009" y="0"/>
                  <a:pt x="5010" y="0"/>
                </a:cubicBezTo>
                <a:close/>
                <a:moveTo>
                  <a:pt x="5026" y="0"/>
                </a:moveTo>
                <a:lnTo>
                  <a:pt x="5032" y="0"/>
                </a:lnTo>
                <a:cubicBezTo>
                  <a:pt x="5033" y="0"/>
                  <a:pt x="5034" y="2"/>
                  <a:pt x="5034" y="3"/>
                </a:cubicBezTo>
                <a:cubicBezTo>
                  <a:pt x="5034" y="5"/>
                  <a:pt x="5033" y="6"/>
                  <a:pt x="5032" y="6"/>
                </a:cubicBezTo>
                <a:lnTo>
                  <a:pt x="5026" y="6"/>
                </a:lnTo>
                <a:cubicBezTo>
                  <a:pt x="5025" y="6"/>
                  <a:pt x="5024" y="5"/>
                  <a:pt x="5024" y="3"/>
                </a:cubicBezTo>
                <a:cubicBezTo>
                  <a:pt x="5024" y="2"/>
                  <a:pt x="5025" y="0"/>
                  <a:pt x="5026" y="0"/>
                </a:cubicBezTo>
                <a:close/>
                <a:moveTo>
                  <a:pt x="5042" y="0"/>
                </a:moveTo>
                <a:lnTo>
                  <a:pt x="5048" y="0"/>
                </a:lnTo>
                <a:cubicBezTo>
                  <a:pt x="5049" y="0"/>
                  <a:pt x="5050" y="2"/>
                  <a:pt x="5050" y="3"/>
                </a:cubicBezTo>
                <a:cubicBezTo>
                  <a:pt x="5050" y="5"/>
                  <a:pt x="5049" y="6"/>
                  <a:pt x="5048" y="6"/>
                </a:cubicBezTo>
                <a:lnTo>
                  <a:pt x="5042" y="6"/>
                </a:lnTo>
                <a:cubicBezTo>
                  <a:pt x="5041" y="6"/>
                  <a:pt x="5040" y="5"/>
                  <a:pt x="5040" y="3"/>
                </a:cubicBezTo>
                <a:cubicBezTo>
                  <a:pt x="5040" y="2"/>
                  <a:pt x="5041" y="0"/>
                  <a:pt x="5042" y="0"/>
                </a:cubicBezTo>
                <a:close/>
                <a:moveTo>
                  <a:pt x="5058" y="0"/>
                </a:moveTo>
                <a:lnTo>
                  <a:pt x="5064" y="0"/>
                </a:lnTo>
                <a:cubicBezTo>
                  <a:pt x="5065" y="0"/>
                  <a:pt x="5066" y="2"/>
                  <a:pt x="5066" y="3"/>
                </a:cubicBezTo>
                <a:cubicBezTo>
                  <a:pt x="5066" y="5"/>
                  <a:pt x="5065" y="6"/>
                  <a:pt x="5064" y="6"/>
                </a:cubicBezTo>
                <a:lnTo>
                  <a:pt x="5058" y="6"/>
                </a:lnTo>
                <a:cubicBezTo>
                  <a:pt x="5057" y="6"/>
                  <a:pt x="5056" y="5"/>
                  <a:pt x="5056" y="3"/>
                </a:cubicBezTo>
                <a:cubicBezTo>
                  <a:pt x="5056" y="2"/>
                  <a:pt x="5057" y="0"/>
                  <a:pt x="5058" y="0"/>
                </a:cubicBezTo>
                <a:close/>
                <a:moveTo>
                  <a:pt x="5074" y="0"/>
                </a:moveTo>
                <a:lnTo>
                  <a:pt x="5080" y="0"/>
                </a:lnTo>
                <a:cubicBezTo>
                  <a:pt x="5081" y="0"/>
                  <a:pt x="5082" y="2"/>
                  <a:pt x="5082" y="3"/>
                </a:cubicBezTo>
                <a:cubicBezTo>
                  <a:pt x="5082" y="5"/>
                  <a:pt x="5081" y="6"/>
                  <a:pt x="5080" y="6"/>
                </a:cubicBezTo>
                <a:lnTo>
                  <a:pt x="5074" y="6"/>
                </a:lnTo>
                <a:cubicBezTo>
                  <a:pt x="5073" y="6"/>
                  <a:pt x="5072" y="5"/>
                  <a:pt x="5072" y="3"/>
                </a:cubicBezTo>
                <a:cubicBezTo>
                  <a:pt x="5072" y="2"/>
                  <a:pt x="5073" y="0"/>
                  <a:pt x="5074" y="0"/>
                </a:cubicBezTo>
                <a:close/>
                <a:moveTo>
                  <a:pt x="5090" y="0"/>
                </a:moveTo>
                <a:lnTo>
                  <a:pt x="5096" y="0"/>
                </a:lnTo>
                <a:cubicBezTo>
                  <a:pt x="5097" y="0"/>
                  <a:pt x="5098" y="2"/>
                  <a:pt x="5098" y="3"/>
                </a:cubicBezTo>
                <a:cubicBezTo>
                  <a:pt x="5098" y="5"/>
                  <a:pt x="5097" y="6"/>
                  <a:pt x="5096" y="6"/>
                </a:cubicBezTo>
                <a:lnTo>
                  <a:pt x="5090" y="6"/>
                </a:lnTo>
                <a:cubicBezTo>
                  <a:pt x="5089" y="6"/>
                  <a:pt x="5088" y="5"/>
                  <a:pt x="5088" y="3"/>
                </a:cubicBezTo>
                <a:cubicBezTo>
                  <a:pt x="5088" y="2"/>
                  <a:pt x="5089" y="0"/>
                  <a:pt x="5090" y="0"/>
                </a:cubicBezTo>
                <a:close/>
                <a:moveTo>
                  <a:pt x="5106" y="0"/>
                </a:moveTo>
                <a:lnTo>
                  <a:pt x="5112" y="0"/>
                </a:lnTo>
                <a:cubicBezTo>
                  <a:pt x="5113" y="0"/>
                  <a:pt x="5114" y="2"/>
                  <a:pt x="5114" y="3"/>
                </a:cubicBezTo>
                <a:cubicBezTo>
                  <a:pt x="5114" y="5"/>
                  <a:pt x="5113" y="6"/>
                  <a:pt x="5112" y="6"/>
                </a:cubicBezTo>
                <a:lnTo>
                  <a:pt x="5106" y="6"/>
                </a:lnTo>
                <a:cubicBezTo>
                  <a:pt x="5105" y="6"/>
                  <a:pt x="5104" y="5"/>
                  <a:pt x="5104" y="3"/>
                </a:cubicBezTo>
                <a:cubicBezTo>
                  <a:pt x="5104" y="2"/>
                  <a:pt x="5105" y="0"/>
                  <a:pt x="5106" y="0"/>
                </a:cubicBezTo>
                <a:close/>
                <a:moveTo>
                  <a:pt x="5122" y="0"/>
                </a:moveTo>
                <a:lnTo>
                  <a:pt x="5128" y="0"/>
                </a:lnTo>
                <a:cubicBezTo>
                  <a:pt x="5129" y="0"/>
                  <a:pt x="5130" y="2"/>
                  <a:pt x="5130" y="3"/>
                </a:cubicBezTo>
                <a:cubicBezTo>
                  <a:pt x="5130" y="5"/>
                  <a:pt x="5129" y="6"/>
                  <a:pt x="5128" y="6"/>
                </a:cubicBezTo>
                <a:lnTo>
                  <a:pt x="5122" y="6"/>
                </a:lnTo>
                <a:cubicBezTo>
                  <a:pt x="5121" y="6"/>
                  <a:pt x="5120" y="5"/>
                  <a:pt x="5120" y="3"/>
                </a:cubicBezTo>
                <a:cubicBezTo>
                  <a:pt x="5120" y="2"/>
                  <a:pt x="5121" y="0"/>
                  <a:pt x="5122" y="0"/>
                </a:cubicBezTo>
                <a:close/>
                <a:moveTo>
                  <a:pt x="5138" y="0"/>
                </a:moveTo>
                <a:lnTo>
                  <a:pt x="5144" y="0"/>
                </a:lnTo>
                <a:cubicBezTo>
                  <a:pt x="5145" y="0"/>
                  <a:pt x="5146" y="2"/>
                  <a:pt x="5146" y="3"/>
                </a:cubicBezTo>
                <a:cubicBezTo>
                  <a:pt x="5146" y="5"/>
                  <a:pt x="5145" y="6"/>
                  <a:pt x="5144" y="6"/>
                </a:cubicBezTo>
                <a:lnTo>
                  <a:pt x="5138" y="6"/>
                </a:lnTo>
                <a:cubicBezTo>
                  <a:pt x="5137" y="6"/>
                  <a:pt x="5136" y="5"/>
                  <a:pt x="5136" y="3"/>
                </a:cubicBezTo>
                <a:cubicBezTo>
                  <a:pt x="5136" y="2"/>
                  <a:pt x="5137" y="0"/>
                  <a:pt x="5138" y="0"/>
                </a:cubicBezTo>
                <a:close/>
                <a:moveTo>
                  <a:pt x="5154" y="0"/>
                </a:moveTo>
                <a:lnTo>
                  <a:pt x="5160" y="0"/>
                </a:lnTo>
                <a:cubicBezTo>
                  <a:pt x="5161" y="0"/>
                  <a:pt x="5162" y="2"/>
                  <a:pt x="5162" y="3"/>
                </a:cubicBezTo>
                <a:cubicBezTo>
                  <a:pt x="5162" y="5"/>
                  <a:pt x="5161" y="6"/>
                  <a:pt x="5160" y="6"/>
                </a:cubicBezTo>
                <a:lnTo>
                  <a:pt x="5154" y="6"/>
                </a:lnTo>
                <a:cubicBezTo>
                  <a:pt x="5153" y="6"/>
                  <a:pt x="5152" y="5"/>
                  <a:pt x="5152" y="3"/>
                </a:cubicBezTo>
                <a:cubicBezTo>
                  <a:pt x="5152" y="2"/>
                  <a:pt x="5153" y="0"/>
                  <a:pt x="5154" y="0"/>
                </a:cubicBezTo>
                <a:close/>
                <a:moveTo>
                  <a:pt x="5170" y="0"/>
                </a:moveTo>
                <a:lnTo>
                  <a:pt x="5176" y="0"/>
                </a:lnTo>
                <a:cubicBezTo>
                  <a:pt x="5177" y="0"/>
                  <a:pt x="5178" y="2"/>
                  <a:pt x="5178" y="3"/>
                </a:cubicBezTo>
                <a:cubicBezTo>
                  <a:pt x="5178" y="5"/>
                  <a:pt x="5177" y="6"/>
                  <a:pt x="5176" y="6"/>
                </a:cubicBezTo>
                <a:lnTo>
                  <a:pt x="5170" y="6"/>
                </a:lnTo>
                <a:cubicBezTo>
                  <a:pt x="5169" y="6"/>
                  <a:pt x="5168" y="5"/>
                  <a:pt x="5168" y="3"/>
                </a:cubicBezTo>
                <a:cubicBezTo>
                  <a:pt x="5168" y="2"/>
                  <a:pt x="5169" y="0"/>
                  <a:pt x="5170" y="0"/>
                </a:cubicBezTo>
                <a:close/>
                <a:moveTo>
                  <a:pt x="5186" y="0"/>
                </a:moveTo>
                <a:lnTo>
                  <a:pt x="5192" y="0"/>
                </a:lnTo>
                <a:cubicBezTo>
                  <a:pt x="5193" y="0"/>
                  <a:pt x="5194" y="2"/>
                  <a:pt x="5194" y="3"/>
                </a:cubicBezTo>
                <a:cubicBezTo>
                  <a:pt x="5194" y="5"/>
                  <a:pt x="5193" y="6"/>
                  <a:pt x="5192" y="6"/>
                </a:cubicBezTo>
                <a:lnTo>
                  <a:pt x="5186" y="6"/>
                </a:lnTo>
                <a:cubicBezTo>
                  <a:pt x="5185" y="6"/>
                  <a:pt x="5184" y="5"/>
                  <a:pt x="5184" y="3"/>
                </a:cubicBezTo>
                <a:cubicBezTo>
                  <a:pt x="5184" y="2"/>
                  <a:pt x="5185" y="0"/>
                  <a:pt x="5186" y="0"/>
                </a:cubicBezTo>
                <a:close/>
                <a:moveTo>
                  <a:pt x="5202" y="0"/>
                </a:moveTo>
                <a:lnTo>
                  <a:pt x="5208" y="0"/>
                </a:lnTo>
                <a:cubicBezTo>
                  <a:pt x="5209" y="0"/>
                  <a:pt x="5210" y="2"/>
                  <a:pt x="5210" y="3"/>
                </a:cubicBezTo>
                <a:cubicBezTo>
                  <a:pt x="5210" y="5"/>
                  <a:pt x="5209" y="6"/>
                  <a:pt x="5208" y="6"/>
                </a:cubicBezTo>
                <a:lnTo>
                  <a:pt x="5202" y="6"/>
                </a:lnTo>
                <a:cubicBezTo>
                  <a:pt x="5201" y="6"/>
                  <a:pt x="5200" y="5"/>
                  <a:pt x="5200" y="3"/>
                </a:cubicBezTo>
                <a:cubicBezTo>
                  <a:pt x="5200" y="2"/>
                  <a:pt x="5201" y="0"/>
                  <a:pt x="5202" y="0"/>
                </a:cubicBezTo>
                <a:close/>
                <a:moveTo>
                  <a:pt x="5218" y="0"/>
                </a:moveTo>
                <a:lnTo>
                  <a:pt x="5224" y="0"/>
                </a:lnTo>
                <a:cubicBezTo>
                  <a:pt x="5225" y="0"/>
                  <a:pt x="5226" y="2"/>
                  <a:pt x="5226" y="3"/>
                </a:cubicBezTo>
                <a:cubicBezTo>
                  <a:pt x="5226" y="5"/>
                  <a:pt x="5225" y="6"/>
                  <a:pt x="5224" y="6"/>
                </a:cubicBezTo>
                <a:lnTo>
                  <a:pt x="5218" y="6"/>
                </a:lnTo>
                <a:cubicBezTo>
                  <a:pt x="5217" y="6"/>
                  <a:pt x="5216" y="5"/>
                  <a:pt x="5216" y="3"/>
                </a:cubicBezTo>
                <a:cubicBezTo>
                  <a:pt x="5216" y="2"/>
                  <a:pt x="5217" y="0"/>
                  <a:pt x="5218" y="0"/>
                </a:cubicBezTo>
                <a:close/>
                <a:moveTo>
                  <a:pt x="5234" y="0"/>
                </a:moveTo>
                <a:lnTo>
                  <a:pt x="5240" y="0"/>
                </a:lnTo>
                <a:cubicBezTo>
                  <a:pt x="5241" y="0"/>
                  <a:pt x="5242" y="2"/>
                  <a:pt x="5242" y="3"/>
                </a:cubicBezTo>
                <a:cubicBezTo>
                  <a:pt x="5242" y="5"/>
                  <a:pt x="5241" y="6"/>
                  <a:pt x="5240" y="6"/>
                </a:cubicBezTo>
                <a:lnTo>
                  <a:pt x="5234" y="6"/>
                </a:lnTo>
                <a:cubicBezTo>
                  <a:pt x="5233" y="6"/>
                  <a:pt x="5232" y="5"/>
                  <a:pt x="5232" y="3"/>
                </a:cubicBezTo>
                <a:cubicBezTo>
                  <a:pt x="5232" y="2"/>
                  <a:pt x="5233" y="0"/>
                  <a:pt x="5234" y="0"/>
                </a:cubicBezTo>
                <a:close/>
                <a:moveTo>
                  <a:pt x="5250" y="0"/>
                </a:moveTo>
                <a:lnTo>
                  <a:pt x="5256" y="0"/>
                </a:lnTo>
                <a:cubicBezTo>
                  <a:pt x="5257" y="0"/>
                  <a:pt x="5258" y="2"/>
                  <a:pt x="5258" y="3"/>
                </a:cubicBezTo>
                <a:cubicBezTo>
                  <a:pt x="5258" y="5"/>
                  <a:pt x="5257" y="6"/>
                  <a:pt x="5256" y="6"/>
                </a:cubicBezTo>
                <a:lnTo>
                  <a:pt x="5250" y="6"/>
                </a:lnTo>
                <a:cubicBezTo>
                  <a:pt x="5249" y="6"/>
                  <a:pt x="5248" y="5"/>
                  <a:pt x="5248" y="3"/>
                </a:cubicBezTo>
                <a:cubicBezTo>
                  <a:pt x="5248" y="2"/>
                  <a:pt x="5249" y="0"/>
                  <a:pt x="5250" y="0"/>
                </a:cubicBezTo>
                <a:close/>
                <a:moveTo>
                  <a:pt x="5266" y="0"/>
                </a:moveTo>
                <a:lnTo>
                  <a:pt x="5272" y="0"/>
                </a:lnTo>
                <a:cubicBezTo>
                  <a:pt x="5273" y="0"/>
                  <a:pt x="5274" y="2"/>
                  <a:pt x="5274" y="3"/>
                </a:cubicBezTo>
                <a:cubicBezTo>
                  <a:pt x="5274" y="5"/>
                  <a:pt x="5273" y="6"/>
                  <a:pt x="5272" y="6"/>
                </a:cubicBezTo>
                <a:lnTo>
                  <a:pt x="5266" y="6"/>
                </a:lnTo>
                <a:cubicBezTo>
                  <a:pt x="5265" y="6"/>
                  <a:pt x="5264" y="5"/>
                  <a:pt x="5264" y="3"/>
                </a:cubicBezTo>
                <a:cubicBezTo>
                  <a:pt x="5264" y="2"/>
                  <a:pt x="5265" y="0"/>
                  <a:pt x="5266" y="0"/>
                </a:cubicBezTo>
                <a:close/>
                <a:moveTo>
                  <a:pt x="5282" y="0"/>
                </a:moveTo>
                <a:lnTo>
                  <a:pt x="5288" y="0"/>
                </a:lnTo>
                <a:cubicBezTo>
                  <a:pt x="5289" y="0"/>
                  <a:pt x="5290" y="2"/>
                  <a:pt x="5290" y="3"/>
                </a:cubicBezTo>
                <a:cubicBezTo>
                  <a:pt x="5290" y="5"/>
                  <a:pt x="5289" y="6"/>
                  <a:pt x="5288" y="6"/>
                </a:cubicBezTo>
                <a:lnTo>
                  <a:pt x="5282" y="6"/>
                </a:lnTo>
                <a:cubicBezTo>
                  <a:pt x="5281" y="6"/>
                  <a:pt x="5280" y="5"/>
                  <a:pt x="5280" y="3"/>
                </a:cubicBezTo>
                <a:cubicBezTo>
                  <a:pt x="5280" y="2"/>
                  <a:pt x="5281" y="0"/>
                  <a:pt x="5282" y="0"/>
                </a:cubicBezTo>
                <a:close/>
                <a:moveTo>
                  <a:pt x="5298" y="0"/>
                </a:moveTo>
                <a:lnTo>
                  <a:pt x="5304" y="0"/>
                </a:lnTo>
                <a:cubicBezTo>
                  <a:pt x="5305" y="0"/>
                  <a:pt x="5306" y="2"/>
                  <a:pt x="5306" y="3"/>
                </a:cubicBezTo>
                <a:cubicBezTo>
                  <a:pt x="5306" y="5"/>
                  <a:pt x="5305" y="6"/>
                  <a:pt x="5304" y="6"/>
                </a:cubicBezTo>
                <a:lnTo>
                  <a:pt x="5298" y="6"/>
                </a:lnTo>
                <a:cubicBezTo>
                  <a:pt x="5297" y="6"/>
                  <a:pt x="5296" y="5"/>
                  <a:pt x="5296" y="3"/>
                </a:cubicBezTo>
                <a:cubicBezTo>
                  <a:pt x="5296" y="2"/>
                  <a:pt x="5297" y="0"/>
                  <a:pt x="5298" y="0"/>
                </a:cubicBezTo>
                <a:close/>
                <a:moveTo>
                  <a:pt x="5314" y="0"/>
                </a:moveTo>
                <a:lnTo>
                  <a:pt x="5320" y="0"/>
                </a:lnTo>
                <a:cubicBezTo>
                  <a:pt x="5321" y="0"/>
                  <a:pt x="5322" y="2"/>
                  <a:pt x="5322" y="3"/>
                </a:cubicBezTo>
                <a:cubicBezTo>
                  <a:pt x="5322" y="5"/>
                  <a:pt x="5321" y="6"/>
                  <a:pt x="5320" y="6"/>
                </a:cubicBezTo>
                <a:lnTo>
                  <a:pt x="5314" y="6"/>
                </a:lnTo>
                <a:cubicBezTo>
                  <a:pt x="5313" y="6"/>
                  <a:pt x="5312" y="5"/>
                  <a:pt x="5312" y="3"/>
                </a:cubicBezTo>
                <a:cubicBezTo>
                  <a:pt x="5312" y="2"/>
                  <a:pt x="5313" y="0"/>
                  <a:pt x="5314" y="0"/>
                </a:cubicBezTo>
                <a:close/>
                <a:moveTo>
                  <a:pt x="5330" y="0"/>
                </a:moveTo>
                <a:lnTo>
                  <a:pt x="5336" y="0"/>
                </a:lnTo>
                <a:cubicBezTo>
                  <a:pt x="5337" y="0"/>
                  <a:pt x="5338" y="2"/>
                  <a:pt x="5338" y="3"/>
                </a:cubicBezTo>
                <a:cubicBezTo>
                  <a:pt x="5338" y="5"/>
                  <a:pt x="5337" y="6"/>
                  <a:pt x="5336" y="6"/>
                </a:cubicBezTo>
                <a:lnTo>
                  <a:pt x="5330" y="6"/>
                </a:lnTo>
                <a:cubicBezTo>
                  <a:pt x="5329" y="6"/>
                  <a:pt x="5328" y="5"/>
                  <a:pt x="5328" y="3"/>
                </a:cubicBezTo>
                <a:cubicBezTo>
                  <a:pt x="5328" y="2"/>
                  <a:pt x="5329" y="0"/>
                  <a:pt x="5330" y="0"/>
                </a:cubicBezTo>
                <a:close/>
                <a:moveTo>
                  <a:pt x="5346" y="0"/>
                </a:moveTo>
                <a:lnTo>
                  <a:pt x="5352" y="0"/>
                </a:lnTo>
                <a:cubicBezTo>
                  <a:pt x="5353" y="0"/>
                  <a:pt x="5354" y="2"/>
                  <a:pt x="5354" y="3"/>
                </a:cubicBezTo>
                <a:cubicBezTo>
                  <a:pt x="5354" y="5"/>
                  <a:pt x="5353" y="6"/>
                  <a:pt x="5352" y="6"/>
                </a:cubicBezTo>
                <a:lnTo>
                  <a:pt x="5346" y="6"/>
                </a:lnTo>
                <a:cubicBezTo>
                  <a:pt x="5345" y="6"/>
                  <a:pt x="5344" y="5"/>
                  <a:pt x="5344" y="3"/>
                </a:cubicBezTo>
                <a:cubicBezTo>
                  <a:pt x="5344" y="2"/>
                  <a:pt x="5345" y="0"/>
                  <a:pt x="5346" y="0"/>
                </a:cubicBezTo>
                <a:close/>
                <a:moveTo>
                  <a:pt x="5362" y="0"/>
                </a:moveTo>
                <a:lnTo>
                  <a:pt x="5368" y="0"/>
                </a:lnTo>
                <a:cubicBezTo>
                  <a:pt x="5369" y="0"/>
                  <a:pt x="5370" y="2"/>
                  <a:pt x="5370" y="3"/>
                </a:cubicBezTo>
                <a:cubicBezTo>
                  <a:pt x="5370" y="5"/>
                  <a:pt x="5369" y="6"/>
                  <a:pt x="5368" y="6"/>
                </a:cubicBezTo>
                <a:lnTo>
                  <a:pt x="5362" y="6"/>
                </a:lnTo>
                <a:cubicBezTo>
                  <a:pt x="5361" y="6"/>
                  <a:pt x="5360" y="5"/>
                  <a:pt x="5360" y="3"/>
                </a:cubicBezTo>
                <a:cubicBezTo>
                  <a:pt x="5360" y="2"/>
                  <a:pt x="5361" y="0"/>
                  <a:pt x="5362" y="0"/>
                </a:cubicBezTo>
                <a:close/>
                <a:moveTo>
                  <a:pt x="5378" y="0"/>
                </a:moveTo>
                <a:lnTo>
                  <a:pt x="5384" y="0"/>
                </a:lnTo>
                <a:cubicBezTo>
                  <a:pt x="5385" y="0"/>
                  <a:pt x="5386" y="2"/>
                  <a:pt x="5386" y="3"/>
                </a:cubicBezTo>
                <a:cubicBezTo>
                  <a:pt x="5386" y="5"/>
                  <a:pt x="5385" y="6"/>
                  <a:pt x="5384" y="6"/>
                </a:cubicBezTo>
                <a:lnTo>
                  <a:pt x="5378" y="6"/>
                </a:lnTo>
                <a:cubicBezTo>
                  <a:pt x="5377" y="6"/>
                  <a:pt x="5376" y="5"/>
                  <a:pt x="5376" y="3"/>
                </a:cubicBezTo>
                <a:cubicBezTo>
                  <a:pt x="5376" y="2"/>
                  <a:pt x="5377" y="0"/>
                  <a:pt x="537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Rectangle 137">
            <a:extLst>
              <a:ext uri="{FF2B5EF4-FFF2-40B4-BE49-F238E27FC236}">
                <a16:creationId xmlns:a16="http://schemas.microsoft.com/office/drawing/2014/main" id="{C91D8743-FD09-447B-B52D-63C1B7CB7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1713" y="4090988"/>
            <a:ext cx="5254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Rectangle 138">
            <a:extLst>
              <a:ext uri="{FF2B5EF4-FFF2-40B4-BE49-F238E27FC236}">
                <a16:creationId xmlns:a16="http://schemas.microsoft.com/office/drawing/2014/main" id="{487046B3-4B21-46A3-8948-61FEE057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201" y="4284663"/>
            <a:ext cx="6143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" name="Rectangle 139">
            <a:extLst>
              <a:ext uri="{FF2B5EF4-FFF2-40B4-BE49-F238E27FC236}">
                <a16:creationId xmlns:a16="http://schemas.microsoft.com/office/drawing/2014/main" id="{D000171D-F41D-435B-AC2D-3C0727135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2988" y="3875088"/>
            <a:ext cx="7588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Rectangle 140">
            <a:extLst>
              <a:ext uri="{FF2B5EF4-FFF2-40B4-BE49-F238E27FC236}">
                <a16:creationId xmlns:a16="http://schemas.microsoft.com/office/drawing/2014/main" id="{307CE50A-98D9-47AD-8656-DBF5D50D3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6" y="38750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Rectangle 141">
            <a:extLst>
              <a:ext uri="{FF2B5EF4-FFF2-40B4-BE49-F238E27FC236}">
                <a16:creationId xmlns:a16="http://schemas.microsoft.com/office/drawing/2014/main" id="{AA9986F4-5AA7-43E9-A18A-BB2D3AA22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1" y="3868738"/>
            <a:ext cx="12414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6" name="Rectangle 142">
            <a:extLst>
              <a:ext uri="{FF2B5EF4-FFF2-40B4-BE49-F238E27FC236}">
                <a16:creationId xmlns:a16="http://schemas.microsoft.com/office/drawing/2014/main" id="{F4E3DCB0-EF48-4435-ACB5-14BF390A6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8388" y="3868738"/>
            <a:ext cx="1016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Rectangle 143">
            <a:extLst>
              <a:ext uri="{FF2B5EF4-FFF2-40B4-BE49-F238E27FC236}">
                <a16:creationId xmlns:a16="http://schemas.microsoft.com/office/drawing/2014/main" id="{29B970DF-984D-4989-9897-1EB994311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868738"/>
            <a:ext cx="10223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43453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C42A67D-8E06-4828-A7C0-B85C52D3AF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Migrating Running Instance Data</a:t>
            </a:r>
          </a:p>
        </p:txBody>
      </p:sp>
      <p:sp>
        <p:nvSpPr>
          <p:cNvPr id="79" name="AutoShape 74">
            <a:extLst>
              <a:ext uri="{FF2B5EF4-FFF2-40B4-BE49-F238E27FC236}">
                <a16:creationId xmlns:a16="http://schemas.microsoft.com/office/drawing/2014/main" id="{467FB7DC-E32E-4DE4-9779-C9F881E7643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43088" y="2168525"/>
            <a:ext cx="5457825" cy="252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6">
            <a:extLst>
              <a:ext uri="{FF2B5EF4-FFF2-40B4-BE49-F238E27FC236}">
                <a16:creationId xmlns:a16="http://schemas.microsoft.com/office/drawing/2014/main" id="{BB7DCD91-70FB-4AC7-958D-B2323C8839F6}"/>
              </a:ext>
            </a:extLst>
          </p:cNvPr>
          <p:cNvSpPr>
            <a:spLocks/>
          </p:cNvSpPr>
          <p:nvPr/>
        </p:nvSpPr>
        <p:spPr bwMode="auto">
          <a:xfrm>
            <a:off x="1259631" y="2197100"/>
            <a:ext cx="6336705" cy="2474913"/>
          </a:xfrm>
          <a:custGeom>
            <a:avLst/>
            <a:gdLst>
              <a:gd name="T0" fmla="*/ 341 w 3406"/>
              <a:gd name="T1" fmla="*/ 1559 h 1559"/>
              <a:gd name="T2" fmla="*/ 3065 w 3406"/>
              <a:gd name="T3" fmla="*/ 1559 h 1559"/>
              <a:gd name="T4" fmla="*/ 3406 w 3406"/>
              <a:gd name="T5" fmla="*/ 1217 h 1559"/>
              <a:gd name="T6" fmla="*/ 3406 w 3406"/>
              <a:gd name="T7" fmla="*/ 343 h 1559"/>
              <a:gd name="T8" fmla="*/ 3065 w 3406"/>
              <a:gd name="T9" fmla="*/ 0 h 1559"/>
              <a:gd name="T10" fmla="*/ 341 w 3406"/>
              <a:gd name="T11" fmla="*/ 0 h 1559"/>
              <a:gd name="T12" fmla="*/ 0 w 3406"/>
              <a:gd name="T13" fmla="*/ 343 h 1559"/>
              <a:gd name="T14" fmla="*/ 0 w 3406"/>
              <a:gd name="T15" fmla="*/ 1217 h 1559"/>
              <a:gd name="T16" fmla="*/ 341 w 3406"/>
              <a:gd name="T17" fmla="*/ 1559 h 1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06" h="1559">
                <a:moveTo>
                  <a:pt x="341" y="1559"/>
                </a:moveTo>
                <a:lnTo>
                  <a:pt x="3065" y="1559"/>
                </a:lnTo>
                <a:lnTo>
                  <a:pt x="3406" y="1217"/>
                </a:lnTo>
                <a:lnTo>
                  <a:pt x="3406" y="343"/>
                </a:lnTo>
                <a:lnTo>
                  <a:pt x="3065" y="0"/>
                </a:lnTo>
                <a:lnTo>
                  <a:pt x="341" y="0"/>
                </a:lnTo>
                <a:lnTo>
                  <a:pt x="0" y="343"/>
                </a:lnTo>
                <a:lnTo>
                  <a:pt x="0" y="1217"/>
                </a:lnTo>
                <a:lnTo>
                  <a:pt x="341" y="1559"/>
                </a:lnTo>
                <a:close/>
              </a:path>
            </a:pathLst>
          </a:custGeom>
          <a:noFill/>
          <a:ln w="285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Rectangle 77">
            <a:extLst>
              <a:ext uri="{FF2B5EF4-FFF2-40B4-BE49-F238E27FC236}">
                <a16:creationId xmlns:a16="http://schemas.microsoft.com/office/drawing/2014/main" id="{989FD328-CFF8-47B4-9D10-FA08C0FF3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1913" y="914376"/>
            <a:ext cx="107315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8">
            <a:extLst>
              <a:ext uri="{FF2B5EF4-FFF2-40B4-BE49-F238E27FC236}">
                <a16:creationId xmlns:a16="http://schemas.microsoft.com/office/drawing/2014/main" id="{1B203AD0-C2FA-4CF2-9E17-42ADE70B2A6E}"/>
              </a:ext>
            </a:extLst>
          </p:cNvPr>
          <p:cNvSpPr>
            <a:spLocks noEditPoints="1"/>
          </p:cNvSpPr>
          <p:nvPr/>
        </p:nvSpPr>
        <p:spPr bwMode="auto">
          <a:xfrm>
            <a:off x="7678738" y="912788"/>
            <a:ext cx="1079500" cy="311150"/>
          </a:xfrm>
          <a:custGeom>
            <a:avLst/>
            <a:gdLst>
              <a:gd name="T0" fmla="*/ 3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3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3 w 1183"/>
              <a:gd name="T13" fmla="*/ 340 h 340"/>
              <a:gd name="T14" fmla="*/ 78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2 w 1183"/>
              <a:gd name="T31" fmla="*/ 335 h 340"/>
              <a:gd name="T32" fmla="*/ 472 w 1183"/>
              <a:gd name="T33" fmla="*/ 335 h 340"/>
              <a:gd name="T34" fmla="*/ 531 w 1183"/>
              <a:gd name="T35" fmla="*/ 337 h 340"/>
              <a:gd name="T36" fmla="*/ 595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1 w 1183"/>
              <a:gd name="T53" fmla="*/ 340 h 340"/>
              <a:gd name="T54" fmla="*/ 1125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8 w 1183"/>
              <a:gd name="T63" fmla="*/ 211 h 340"/>
              <a:gd name="T64" fmla="*/ 1178 w 1183"/>
              <a:gd name="T65" fmla="*/ 185 h 340"/>
              <a:gd name="T66" fmla="*/ 1178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5 w 1183"/>
              <a:gd name="T79" fmla="*/ 5 h 340"/>
              <a:gd name="T80" fmla="*/ 995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5 w 1183"/>
              <a:gd name="T87" fmla="*/ 0 h 340"/>
              <a:gd name="T88" fmla="*/ 711 w 1183"/>
              <a:gd name="T89" fmla="*/ 2 h 340"/>
              <a:gd name="T90" fmla="*/ 652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8 w 1183"/>
              <a:gd name="T107" fmla="*/ 5 h 340"/>
              <a:gd name="T108" fmla="*/ 258 w 1183"/>
              <a:gd name="T109" fmla="*/ 5 h 340"/>
              <a:gd name="T110" fmla="*/ 199 w 1183"/>
              <a:gd name="T111" fmla="*/ 2 h 340"/>
              <a:gd name="T112" fmla="*/ 135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8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8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1" y="335"/>
                  <a:pt x="1002" y="336"/>
                  <a:pt x="1002" y="337"/>
                </a:cubicBezTo>
                <a:cubicBezTo>
                  <a:pt x="1002" y="339"/>
                  <a:pt x="1001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1" y="339"/>
                  <a:pt x="961" y="337"/>
                </a:cubicBezTo>
                <a:cubicBezTo>
                  <a:pt x="961" y="336"/>
                  <a:pt x="962" y="335"/>
                  <a:pt x="963" y="335"/>
                </a:cubicBezTo>
                <a:close/>
                <a:moveTo>
                  <a:pt x="1025" y="335"/>
                </a:moveTo>
                <a:lnTo>
                  <a:pt x="1061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1" y="340"/>
                </a:cubicBezTo>
                <a:lnTo>
                  <a:pt x="1025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5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4" y="335"/>
                  <a:pt x="1125" y="336"/>
                  <a:pt x="1125" y="337"/>
                </a:cubicBezTo>
                <a:cubicBezTo>
                  <a:pt x="1125" y="339"/>
                  <a:pt x="1124" y="340"/>
                  <a:pt x="1122" y="340"/>
                </a:cubicBezTo>
                <a:lnTo>
                  <a:pt x="1086" y="340"/>
                </a:lnTo>
                <a:cubicBezTo>
                  <a:pt x="1085" y="340"/>
                  <a:pt x="1084" y="339"/>
                  <a:pt x="1084" y="337"/>
                </a:cubicBezTo>
                <a:cubicBezTo>
                  <a:pt x="1084" y="336"/>
                  <a:pt x="1085" y="335"/>
                  <a:pt x="1086" y="335"/>
                </a:cubicBezTo>
                <a:close/>
                <a:moveTo>
                  <a:pt x="1148" y="335"/>
                </a:moveTo>
                <a:lnTo>
                  <a:pt x="1180" y="335"/>
                </a:lnTo>
                <a:lnTo>
                  <a:pt x="1178" y="337"/>
                </a:lnTo>
                <a:lnTo>
                  <a:pt x="1178" y="334"/>
                </a:lnTo>
                <a:cubicBezTo>
                  <a:pt x="1178" y="332"/>
                  <a:pt x="1179" y="331"/>
                  <a:pt x="1180" y="331"/>
                </a:cubicBezTo>
                <a:cubicBezTo>
                  <a:pt x="1182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2" y="340"/>
                  <a:pt x="1180" y="340"/>
                </a:cubicBezTo>
                <a:lnTo>
                  <a:pt x="1148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8" y="335"/>
                </a:cubicBezTo>
                <a:close/>
                <a:moveTo>
                  <a:pt x="1178" y="308"/>
                </a:moveTo>
                <a:lnTo>
                  <a:pt x="1178" y="272"/>
                </a:lnTo>
                <a:cubicBezTo>
                  <a:pt x="1178" y="271"/>
                  <a:pt x="1179" y="270"/>
                  <a:pt x="1180" y="270"/>
                </a:cubicBezTo>
                <a:cubicBezTo>
                  <a:pt x="1182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2" y="311"/>
                  <a:pt x="1180" y="311"/>
                </a:cubicBezTo>
                <a:cubicBezTo>
                  <a:pt x="1179" y="311"/>
                  <a:pt x="1178" y="310"/>
                  <a:pt x="1178" y="308"/>
                </a:cubicBezTo>
                <a:close/>
                <a:moveTo>
                  <a:pt x="1178" y="247"/>
                </a:moveTo>
                <a:lnTo>
                  <a:pt x="1178" y="211"/>
                </a:lnTo>
                <a:cubicBezTo>
                  <a:pt x="1178" y="210"/>
                  <a:pt x="1179" y="208"/>
                  <a:pt x="1180" y="208"/>
                </a:cubicBezTo>
                <a:cubicBezTo>
                  <a:pt x="1182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2" y="249"/>
                  <a:pt x="1180" y="249"/>
                </a:cubicBezTo>
                <a:cubicBezTo>
                  <a:pt x="1179" y="249"/>
                  <a:pt x="1178" y="248"/>
                  <a:pt x="1178" y="247"/>
                </a:cubicBezTo>
                <a:close/>
                <a:moveTo>
                  <a:pt x="1178" y="185"/>
                </a:moveTo>
                <a:lnTo>
                  <a:pt x="1178" y="150"/>
                </a:lnTo>
                <a:cubicBezTo>
                  <a:pt x="1178" y="148"/>
                  <a:pt x="1179" y="147"/>
                  <a:pt x="1180" y="147"/>
                </a:cubicBezTo>
                <a:cubicBezTo>
                  <a:pt x="1182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2" y="188"/>
                  <a:pt x="1180" y="188"/>
                </a:cubicBezTo>
                <a:cubicBezTo>
                  <a:pt x="1179" y="188"/>
                  <a:pt x="1178" y="187"/>
                  <a:pt x="1178" y="185"/>
                </a:cubicBezTo>
                <a:close/>
                <a:moveTo>
                  <a:pt x="1178" y="124"/>
                </a:moveTo>
                <a:lnTo>
                  <a:pt x="1178" y="88"/>
                </a:lnTo>
                <a:cubicBezTo>
                  <a:pt x="1178" y="87"/>
                  <a:pt x="1179" y="86"/>
                  <a:pt x="1180" y="86"/>
                </a:cubicBezTo>
                <a:cubicBezTo>
                  <a:pt x="1182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2" y="127"/>
                  <a:pt x="1180" y="127"/>
                </a:cubicBezTo>
                <a:cubicBezTo>
                  <a:pt x="1179" y="127"/>
                  <a:pt x="1178" y="125"/>
                  <a:pt x="1178" y="124"/>
                </a:cubicBezTo>
                <a:close/>
                <a:moveTo>
                  <a:pt x="1178" y="63"/>
                </a:moveTo>
                <a:lnTo>
                  <a:pt x="1178" y="27"/>
                </a:lnTo>
                <a:cubicBezTo>
                  <a:pt x="1178" y="25"/>
                  <a:pt x="1179" y="24"/>
                  <a:pt x="1180" y="24"/>
                </a:cubicBezTo>
                <a:cubicBezTo>
                  <a:pt x="1182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2" y="65"/>
                  <a:pt x="1180" y="65"/>
                </a:cubicBezTo>
                <a:cubicBezTo>
                  <a:pt x="1179" y="65"/>
                  <a:pt x="1178" y="64"/>
                  <a:pt x="1178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1" y="4"/>
                  <a:pt x="1141" y="2"/>
                </a:cubicBezTo>
                <a:cubicBezTo>
                  <a:pt x="1141" y="1"/>
                  <a:pt x="1142" y="0"/>
                  <a:pt x="1143" y="0"/>
                </a:cubicBezTo>
                <a:lnTo>
                  <a:pt x="1179" y="0"/>
                </a:lnTo>
                <a:cubicBezTo>
                  <a:pt x="1181" y="0"/>
                  <a:pt x="1182" y="1"/>
                  <a:pt x="1182" y="2"/>
                </a:cubicBezTo>
                <a:cubicBezTo>
                  <a:pt x="1182" y="4"/>
                  <a:pt x="1181" y="5"/>
                  <a:pt x="1179" y="5"/>
                </a:cubicBezTo>
                <a:close/>
                <a:moveTo>
                  <a:pt x="1118" y="5"/>
                </a:moveTo>
                <a:lnTo>
                  <a:pt x="1082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2" y="0"/>
                </a:cubicBezTo>
                <a:lnTo>
                  <a:pt x="1118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8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8" y="4"/>
                  <a:pt x="1018" y="2"/>
                </a:cubicBezTo>
                <a:cubicBezTo>
                  <a:pt x="1018" y="1"/>
                  <a:pt x="1019" y="0"/>
                  <a:pt x="1020" y="0"/>
                </a:cubicBezTo>
                <a:lnTo>
                  <a:pt x="1056" y="0"/>
                </a:lnTo>
                <a:cubicBezTo>
                  <a:pt x="1058" y="0"/>
                  <a:pt x="1059" y="1"/>
                  <a:pt x="1059" y="2"/>
                </a:cubicBezTo>
                <a:cubicBezTo>
                  <a:pt x="1059" y="4"/>
                  <a:pt x="1058" y="5"/>
                  <a:pt x="1056" y="5"/>
                </a:cubicBezTo>
                <a:close/>
                <a:moveTo>
                  <a:pt x="995" y="5"/>
                </a:moveTo>
                <a:lnTo>
                  <a:pt x="959" y="5"/>
                </a:lnTo>
                <a:cubicBezTo>
                  <a:pt x="958" y="5"/>
                  <a:pt x="956" y="4"/>
                  <a:pt x="956" y="2"/>
                </a:cubicBezTo>
                <a:cubicBezTo>
                  <a:pt x="956" y="1"/>
                  <a:pt x="958" y="0"/>
                  <a:pt x="959" y="0"/>
                </a:cubicBezTo>
                <a:lnTo>
                  <a:pt x="995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5" y="5"/>
                </a:cubicBezTo>
                <a:close/>
                <a:moveTo>
                  <a:pt x="933" y="5"/>
                </a:moveTo>
                <a:lnTo>
                  <a:pt x="898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8" y="0"/>
                </a:cubicBezTo>
                <a:lnTo>
                  <a:pt x="933" y="0"/>
                </a:lnTo>
                <a:cubicBezTo>
                  <a:pt x="935" y="0"/>
                  <a:pt x="936" y="1"/>
                  <a:pt x="936" y="2"/>
                </a:cubicBezTo>
                <a:cubicBezTo>
                  <a:pt x="936" y="4"/>
                  <a:pt x="935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5" y="5"/>
                  <a:pt x="834" y="4"/>
                  <a:pt x="834" y="2"/>
                </a:cubicBezTo>
                <a:cubicBezTo>
                  <a:pt x="834" y="1"/>
                  <a:pt x="835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5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5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2" y="5"/>
                  <a:pt x="711" y="4"/>
                  <a:pt x="711" y="2"/>
                </a:cubicBezTo>
                <a:cubicBezTo>
                  <a:pt x="711" y="1"/>
                  <a:pt x="712" y="0"/>
                  <a:pt x="713" y="0"/>
                </a:cubicBezTo>
                <a:lnTo>
                  <a:pt x="749" y="0"/>
                </a:lnTo>
                <a:cubicBezTo>
                  <a:pt x="750" y="0"/>
                  <a:pt x="752" y="1"/>
                  <a:pt x="752" y="2"/>
                </a:cubicBezTo>
                <a:cubicBezTo>
                  <a:pt x="752" y="4"/>
                  <a:pt x="750" y="5"/>
                  <a:pt x="749" y="5"/>
                </a:cubicBezTo>
                <a:close/>
                <a:moveTo>
                  <a:pt x="688" y="5"/>
                </a:moveTo>
                <a:lnTo>
                  <a:pt x="652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2" y="0"/>
                </a:cubicBezTo>
                <a:lnTo>
                  <a:pt x="688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8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8" y="4"/>
                  <a:pt x="588" y="2"/>
                </a:cubicBezTo>
                <a:cubicBezTo>
                  <a:pt x="588" y="1"/>
                  <a:pt x="589" y="0"/>
                  <a:pt x="590" y="0"/>
                </a:cubicBezTo>
                <a:lnTo>
                  <a:pt x="626" y="0"/>
                </a:lnTo>
                <a:cubicBezTo>
                  <a:pt x="628" y="0"/>
                  <a:pt x="629" y="1"/>
                  <a:pt x="629" y="2"/>
                </a:cubicBezTo>
                <a:cubicBezTo>
                  <a:pt x="629" y="4"/>
                  <a:pt x="628" y="5"/>
                  <a:pt x="626" y="5"/>
                </a:cubicBezTo>
                <a:close/>
                <a:moveTo>
                  <a:pt x="565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5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5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5" y="0"/>
                  <a:pt x="506" y="1"/>
                  <a:pt x="506" y="2"/>
                </a:cubicBezTo>
                <a:cubicBezTo>
                  <a:pt x="506" y="4"/>
                  <a:pt x="505" y="5"/>
                  <a:pt x="503" y="5"/>
                </a:cubicBezTo>
                <a:close/>
                <a:moveTo>
                  <a:pt x="442" y="5"/>
                </a:moveTo>
                <a:lnTo>
                  <a:pt x="406" y="5"/>
                </a:lnTo>
                <a:cubicBezTo>
                  <a:pt x="405" y="5"/>
                  <a:pt x="403" y="4"/>
                  <a:pt x="403" y="2"/>
                </a:cubicBezTo>
                <a:cubicBezTo>
                  <a:pt x="403" y="1"/>
                  <a:pt x="405" y="0"/>
                  <a:pt x="406" y="0"/>
                </a:cubicBezTo>
                <a:lnTo>
                  <a:pt x="442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2" y="5"/>
                </a:cubicBezTo>
                <a:close/>
                <a:moveTo>
                  <a:pt x="380" y="5"/>
                </a:moveTo>
                <a:lnTo>
                  <a:pt x="345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5" y="0"/>
                </a:cubicBezTo>
                <a:lnTo>
                  <a:pt x="380" y="0"/>
                </a:lnTo>
                <a:cubicBezTo>
                  <a:pt x="382" y="0"/>
                  <a:pt x="383" y="1"/>
                  <a:pt x="383" y="2"/>
                </a:cubicBezTo>
                <a:cubicBezTo>
                  <a:pt x="383" y="4"/>
                  <a:pt x="382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2" y="5"/>
                  <a:pt x="281" y="4"/>
                  <a:pt x="281" y="2"/>
                </a:cubicBezTo>
                <a:cubicBezTo>
                  <a:pt x="281" y="1"/>
                  <a:pt x="282" y="0"/>
                  <a:pt x="283" y="0"/>
                </a:cubicBezTo>
                <a:lnTo>
                  <a:pt x="319" y="0"/>
                </a:lnTo>
                <a:cubicBezTo>
                  <a:pt x="320" y="0"/>
                  <a:pt x="322" y="1"/>
                  <a:pt x="322" y="2"/>
                </a:cubicBezTo>
                <a:cubicBezTo>
                  <a:pt x="322" y="4"/>
                  <a:pt x="320" y="5"/>
                  <a:pt x="319" y="5"/>
                </a:cubicBezTo>
                <a:close/>
                <a:moveTo>
                  <a:pt x="258" y="5"/>
                </a:moveTo>
                <a:lnTo>
                  <a:pt x="222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2" y="0"/>
                </a:cubicBezTo>
                <a:lnTo>
                  <a:pt x="258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8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9" y="5"/>
                  <a:pt x="158" y="4"/>
                  <a:pt x="158" y="2"/>
                </a:cubicBezTo>
                <a:cubicBezTo>
                  <a:pt x="158" y="1"/>
                  <a:pt x="159" y="0"/>
                  <a:pt x="160" y="0"/>
                </a:cubicBezTo>
                <a:lnTo>
                  <a:pt x="196" y="0"/>
                </a:lnTo>
                <a:cubicBezTo>
                  <a:pt x="198" y="0"/>
                  <a:pt x="199" y="1"/>
                  <a:pt x="199" y="2"/>
                </a:cubicBezTo>
                <a:cubicBezTo>
                  <a:pt x="199" y="4"/>
                  <a:pt x="198" y="5"/>
                  <a:pt x="196" y="5"/>
                </a:cubicBezTo>
                <a:close/>
                <a:moveTo>
                  <a:pt x="135" y="5"/>
                </a:moveTo>
                <a:lnTo>
                  <a:pt x="99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9" y="0"/>
                </a:cubicBezTo>
                <a:lnTo>
                  <a:pt x="135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5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5" y="4"/>
                  <a:pt x="35" y="2"/>
                </a:cubicBezTo>
                <a:cubicBezTo>
                  <a:pt x="35" y="1"/>
                  <a:pt x="36" y="0"/>
                  <a:pt x="37" y="0"/>
                </a:cubicBezTo>
                <a:lnTo>
                  <a:pt x="73" y="0"/>
                </a:lnTo>
                <a:cubicBezTo>
                  <a:pt x="75" y="0"/>
                  <a:pt x="76" y="1"/>
                  <a:pt x="76" y="2"/>
                </a:cubicBezTo>
                <a:cubicBezTo>
                  <a:pt x="76" y="4"/>
                  <a:pt x="75" y="5"/>
                  <a:pt x="73" y="5"/>
                </a:cubicBezTo>
                <a:close/>
                <a:moveTo>
                  <a:pt x="12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2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2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79">
            <a:extLst>
              <a:ext uri="{FF2B5EF4-FFF2-40B4-BE49-F238E27FC236}">
                <a16:creationId xmlns:a16="http://schemas.microsoft.com/office/drawing/2014/main" id="{B07174E1-0C15-44B1-B36E-A3754B882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6050" y="992163"/>
            <a:ext cx="511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Rectangle 80">
            <a:extLst>
              <a:ext uri="{FF2B5EF4-FFF2-40B4-BE49-F238E27FC236}">
                <a16:creationId xmlns:a16="http://schemas.microsoft.com/office/drawing/2014/main" id="{07970791-0CAE-4339-BC0A-E70B41B0A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0225" y="992163"/>
            <a:ext cx="1317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Rectangle 81">
            <a:extLst>
              <a:ext uri="{FF2B5EF4-FFF2-40B4-BE49-F238E27FC236}">
                <a16:creationId xmlns:a16="http://schemas.microsoft.com/office/drawing/2014/main" id="{0EBDA860-DE32-4BE8-88C1-355214CE8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7375" y="992163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Freeform 82">
            <a:extLst>
              <a:ext uri="{FF2B5EF4-FFF2-40B4-BE49-F238E27FC236}">
                <a16:creationId xmlns:a16="http://schemas.microsoft.com/office/drawing/2014/main" id="{187C8F0E-CB60-4C35-BA22-0E2AAF8101D0}"/>
              </a:ext>
            </a:extLst>
          </p:cNvPr>
          <p:cNvSpPr>
            <a:spLocks noEditPoints="1"/>
          </p:cNvSpPr>
          <p:nvPr/>
        </p:nvSpPr>
        <p:spPr bwMode="auto">
          <a:xfrm>
            <a:off x="8567738" y="960413"/>
            <a:ext cx="160338" cy="215900"/>
          </a:xfrm>
          <a:custGeom>
            <a:avLst/>
            <a:gdLst>
              <a:gd name="T0" fmla="*/ 57 w 101"/>
              <a:gd name="T1" fmla="*/ 0 h 136"/>
              <a:gd name="T2" fmla="*/ 101 w 101"/>
              <a:gd name="T3" fmla="*/ 45 h 136"/>
              <a:gd name="T4" fmla="*/ 101 w 101"/>
              <a:gd name="T5" fmla="*/ 136 h 136"/>
              <a:gd name="T6" fmla="*/ 0 w 101"/>
              <a:gd name="T7" fmla="*/ 136 h 136"/>
              <a:gd name="T8" fmla="*/ 0 w 101"/>
              <a:gd name="T9" fmla="*/ 0 h 136"/>
              <a:gd name="T10" fmla="*/ 57 w 101"/>
              <a:gd name="T11" fmla="*/ 0 h 136"/>
              <a:gd name="T12" fmla="*/ 8 w 101"/>
              <a:gd name="T13" fmla="*/ 127 h 136"/>
              <a:gd name="T14" fmla="*/ 93 w 101"/>
              <a:gd name="T15" fmla="*/ 127 h 136"/>
              <a:gd name="T16" fmla="*/ 93 w 101"/>
              <a:gd name="T17" fmla="*/ 50 h 136"/>
              <a:gd name="T18" fmla="*/ 50 w 101"/>
              <a:gd name="T19" fmla="*/ 50 h 136"/>
              <a:gd name="T20" fmla="*/ 50 w 101"/>
              <a:gd name="T21" fmla="*/ 8 h 136"/>
              <a:gd name="T22" fmla="*/ 8 w 101"/>
              <a:gd name="T23" fmla="*/ 8 h 136"/>
              <a:gd name="T24" fmla="*/ 8 w 101"/>
              <a:gd name="T25" fmla="*/ 127 h 136"/>
              <a:gd name="T26" fmla="*/ 59 w 101"/>
              <a:gd name="T27" fmla="*/ 14 h 136"/>
              <a:gd name="T28" fmla="*/ 59 w 101"/>
              <a:gd name="T29" fmla="*/ 42 h 136"/>
              <a:gd name="T30" fmla="*/ 87 w 101"/>
              <a:gd name="T31" fmla="*/ 42 h 136"/>
              <a:gd name="T32" fmla="*/ 59 w 101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1" h="136">
                <a:moveTo>
                  <a:pt x="57" y="0"/>
                </a:moveTo>
                <a:lnTo>
                  <a:pt x="101" y="45"/>
                </a:lnTo>
                <a:lnTo>
                  <a:pt x="101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8" y="127"/>
                </a:moveTo>
                <a:lnTo>
                  <a:pt x="93" y="127"/>
                </a:lnTo>
                <a:lnTo>
                  <a:pt x="93" y="50"/>
                </a:lnTo>
                <a:lnTo>
                  <a:pt x="50" y="50"/>
                </a:lnTo>
                <a:lnTo>
                  <a:pt x="50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83">
            <a:extLst>
              <a:ext uri="{FF2B5EF4-FFF2-40B4-BE49-F238E27FC236}">
                <a16:creationId xmlns:a16="http://schemas.microsoft.com/office/drawing/2014/main" id="{BEC16FF5-C5F0-497F-ADEC-873282B85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6154" y="1283135"/>
            <a:ext cx="85090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4">
            <a:extLst>
              <a:ext uri="{FF2B5EF4-FFF2-40B4-BE49-F238E27FC236}">
                <a16:creationId xmlns:a16="http://schemas.microsoft.com/office/drawing/2014/main" id="{990DBB8B-FADC-4DD0-BFB6-AD381219B98C}"/>
              </a:ext>
            </a:extLst>
          </p:cNvPr>
          <p:cNvSpPr>
            <a:spLocks noEditPoints="1"/>
          </p:cNvSpPr>
          <p:nvPr/>
        </p:nvSpPr>
        <p:spPr bwMode="auto">
          <a:xfrm>
            <a:off x="7682979" y="1281547"/>
            <a:ext cx="855663" cy="311150"/>
          </a:xfrm>
          <a:custGeom>
            <a:avLst/>
            <a:gdLst>
              <a:gd name="T0" fmla="*/ 0 w 939"/>
              <a:gd name="T1" fmla="*/ 7 h 340"/>
              <a:gd name="T2" fmla="*/ 3 w 939"/>
              <a:gd name="T3" fmla="*/ 107 h 340"/>
              <a:gd name="T4" fmla="*/ 5 w 939"/>
              <a:gd name="T5" fmla="*/ 130 h 340"/>
              <a:gd name="T6" fmla="*/ 3 w 939"/>
              <a:gd name="T7" fmla="*/ 128 h 340"/>
              <a:gd name="T8" fmla="*/ 0 w 939"/>
              <a:gd name="T9" fmla="*/ 228 h 340"/>
              <a:gd name="T10" fmla="*/ 5 w 939"/>
              <a:gd name="T11" fmla="*/ 289 h 340"/>
              <a:gd name="T12" fmla="*/ 5 w 939"/>
              <a:gd name="T13" fmla="*/ 253 h 340"/>
              <a:gd name="T14" fmla="*/ 19 w 939"/>
              <a:gd name="T15" fmla="*/ 337 h 340"/>
              <a:gd name="T16" fmla="*/ 3 w 939"/>
              <a:gd name="T17" fmla="*/ 312 h 340"/>
              <a:gd name="T18" fmla="*/ 78 w 939"/>
              <a:gd name="T19" fmla="*/ 340 h 340"/>
              <a:gd name="T20" fmla="*/ 139 w 939"/>
              <a:gd name="T21" fmla="*/ 335 h 340"/>
              <a:gd name="T22" fmla="*/ 103 w 939"/>
              <a:gd name="T23" fmla="*/ 335 h 340"/>
              <a:gd name="T24" fmla="*/ 165 w 939"/>
              <a:gd name="T25" fmla="*/ 340 h 340"/>
              <a:gd name="T26" fmla="*/ 264 w 939"/>
              <a:gd name="T27" fmla="*/ 337 h 340"/>
              <a:gd name="T28" fmla="*/ 288 w 939"/>
              <a:gd name="T29" fmla="*/ 335 h 340"/>
              <a:gd name="T30" fmla="*/ 285 w 939"/>
              <a:gd name="T31" fmla="*/ 337 h 340"/>
              <a:gd name="T32" fmla="*/ 385 w 939"/>
              <a:gd name="T33" fmla="*/ 340 h 340"/>
              <a:gd name="T34" fmla="*/ 446 w 939"/>
              <a:gd name="T35" fmla="*/ 335 h 340"/>
              <a:gd name="T36" fmla="*/ 410 w 939"/>
              <a:gd name="T37" fmla="*/ 335 h 340"/>
              <a:gd name="T38" fmla="*/ 472 w 939"/>
              <a:gd name="T39" fmla="*/ 340 h 340"/>
              <a:gd name="T40" fmla="*/ 572 w 939"/>
              <a:gd name="T41" fmla="*/ 337 h 340"/>
              <a:gd name="T42" fmla="*/ 595 w 939"/>
              <a:gd name="T43" fmla="*/ 335 h 340"/>
              <a:gd name="T44" fmla="*/ 592 w 939"/>
              <a:gd name="T45" fmla="*/ 337 h 340"/>
              <a:gd name="T46" fmla="*/ 692 w 939"/>
              <a:gd name="T47" fmla="*/ 340 h 340"/>
              <a:gd name="T48" fmla="*/ 753 w 939"/>
              <a:gd name="T49" fmla="*/ 335 h 340"/>
              <a:gd name="T50" fmla="*/ 718 w 939"/>
              <a:gd name="T51" fmla="*/ 335 h 340"/>
              <a:gd name="T52" fmla="*/ 779 w 939"/>
              <a:gd name="T53" fmla="*/ 340 h 340"/>
              <a:gd name="T54" fmla="*/ 879 w 939"/>
              <a:gd name="T55" fmla="*/ 337 h 340"/>
              <a:gd name="T56" fmla="*/ 902 w 939"/>
              <a:gd name="T57" fmla="*/ 335 h 340"/>
              <a:gd name="T58" fmla="*/ 939 w 939"/>
              <a:gd name="T59" fmla="*/ 336 h 340"/>
              <a:gd name="T60" fmla="*/ 902 w 939"/>
              <a:gd name="T61" fmla="*/ 335 h 340"/>
              <a:gd name="T62" fmla="*/ 939 w 939"/>
              <a:gd name="T63" fmla="*/ 310 h 340"/>
              <a:gd name="T64" fmla="*/ 936 w 939"/>
              <a:gd name="T65" fmla="*/ 210 h 340"/>
              <a:gd name="T66" fmla="*/ 934 w 939"/>
              <a:gd name="T67" fmla="*/ 187 h 340"/>
              <a:gd name="T68" fmla="*/ 936 w 939"/>
              <a:gd name="T69" fmla="*/ 190 h 340"/>
              <a:gd name="T70" fmla="*/ 939 w 939"/>
              <a:gd name="T71" fmla="*/ 90 h 340"/>
              <a:gd name="T72" fmla="*/ 934 w 939"/>
              <a:gd name="T73" fmla="*/ 28 h 340"/>
              <a:gd name="T74" fmla="*/ 934 w 939"/>
              <a:gd name="T75" fmla="*/ 64 h 340"/>
              <a:gd name="T76" fmla="*/ 898 w 939"/>
              <a:gd name="T77" fmla="*/ 2 h 340"/>
              <a:gd name="T78" fmla="*/ 936 w 939"/>
              <a:gd name="T79" fmla="*/ 5 h 340"/>
              <a:gd name="T80" fmla="*/ 840 w 939"/>
              <a:gd name="T81" fmla="*/ 0 h 340"/>
              <a:gd name="T82" fmla="*/ 778 w 939"/>
              <a:gd name="T83" fmla="*/ 5 h 340"/>
              <a:gd name="T84" fmla="*/ 814 w 939"/>
              <a:gd name="T85" fmla="*/ 5 h 340"/>
              <a:gd name="T86" fmla="*/ 752 w 939"/>
              <a:gd name="T87" fmla="*/ 0 h 340"/>
              <a:gd name="T88" fmla="*/ 653 w 939"/>
              <a:gd name="T89" fmla="*/ 2 h 340"/>
              <a:gd name="T90" fmla="*/ 630 w 939"/>
              <a:gd name="T91" fmla="*/ 5 h 340"/>
              <a:gd name="T92" fmla="*/ 632 w 939"/>
              <a:gd name="T93" fmla="*/ 2 h 340"/>
              <a:gd name="T94" fmla="*/ 532 w 939"/>
              <a:gd name="T95" fmla="*/ 0 h 340"/>
              <a:gd name="T96" fmla="*/ 471 w 939"/>
              <a:gd name="T97" fmla="*/ 5 h 340"/>
              <a:gd name="T98" fmla="*/ 507 w 939"/>
              <a:gd name="T99" fmla="*/ 5 h 340"/>
              <a:gd name="T100" fmla="*/ 445 w 939"/>
              <a:gd name="T101" fmla="*/ 0 h 340"/>
              <a:gd name="T102" fmla="*/ 345 w 939"/>
              <a:gd name="T103" fmla="*/ 2 h 340"/>
              <a:gd name="T104" fmla="*/ 322 w 939"/>
              <a:gd name="T105" fmla="*/ 5 h 340"/>
              <a:gd name="T106" fmla="*/ 325 w 939"/>
              <a:gd name="T107" fmla="*/ 2 h 340"/>
              <a:gd name="T108" fmla="*/ 225 w 939"/>
              <a:gd name="T109" fmla="*/ 0 h 340"/>
              <a:gd name="T110" fmla="*/ 164 w 939"/>
              <a:gd name="T111" fmla="*/ 5 h 340"/>
              <a:gd name="T112" fmla="*/ 200 w 939"/>
              <a:gd name="T113" fmla="*/ 5 h 340"/>
              <a:gd name="T114" fmla="*/ 138 w 939"/>
              <a:gd name="T115" fmla="*/ 0 h 340"/>
              <a:gd name="T116" fmla="*/ 38 w 939"/>
              <a:gd name="T117" fmla="*/ 2 h 340"/>
              <a:gd name="T118" fmla="*/ 15 w 939"/>
              <a:gd name="T119" fmla="*/ 5 h 340"/>
              <a:gd name="T120" fmla="*/ 18 w 939"/>
              <a:gd name="T121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9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6" y="335"/>
                </a:lnTo>
                <a:lnTo>
                  <a:pt x="934" y="337"/>
                </a:lnTo>
                <a:lnTo>
                  <a:pt x="934" y="336"/>
                </a:lnTo>
                <a:cubicBezTo>
                  <a:pt x="934" y="334"/>
                  <a:pt x="935" y="333"/>
                  <a:pt x="936" y="333"/>
                </a:cubicBezTo>
                <a:cubicBezTo>
                  <a:pt x="938" y="333"/>
                  <a:pt x="939" y="334"/>
                  <a:pt x="939" y="336"/>
                </a:cubicBezTo>
                <a:lnTo>
                  <a:pt x="939" y="337"/>
                </a:lnTo>
                <a:cubicBezTo>
                  <a:pt x="939" y="339"/>
                  <a:pt x="938" y="340"/>
                  <a:pt x="936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34" y="310"/>
                </a:moveTo>
                <a:lnTo>
                  <a:pt x="934" y="274"/>
                </a:lnTo>
                <a:cubicBezTo>
                  <a:pt x="934" y="273"/>
                  <a:pt x="935" y="272"/>
                  <a:pt x="936" y="272"/>
                </a:cubicBezTo>
                <a:cubicBezTo>
                  <a:pt x="938" y="272"/>
                  <a:pt x="939" y="273"/>
                  <a:pt x="939" y="274"/>
                </a:cubicBezTo>
                <a:lnTo>
                  <a:pt x="939" y="310"/>
                </a:lnTo>
                <a:cubicBezTo>
                  <a:pt x="939" y="311"/>
                  <a:pt x="938" y="313"/>
                  <a:pt x="936" y="313"/>
                </a:cubicBezTo>
                <a:cubicBezTo>
                  <a:pt x="935" y="313"/>
                  <a:pt x="934" y="311"/>
                  <a:pt x="934" y="310"/>
                </a:cubicBezTo>
                <a:close/>
                <a:moveTo>
                  <a:pt x="934" y="249"/>
                </a:moveTo>
                <a:lnTo>
                  <a:pt x="934" y="213"/>
                </a:lnTo>
                <a:cubicBezTo>
                  <a:pt x="934" y="211"/>
                  <a:pt x="935" y="210"/>
                  <a:pt x="936" y="210"/>
                </a:cubicBezTo>
                <a:cubicBezTo>
                  <a:pt x="938" y="210"/>
                  <a:pt x="939" y="211"/>
                  <a:pt x="939" y="213"/>
                </a:cubicBezTo>
                <a:lnTo>
                  <a:pt x="939" y="249"/>
                </a:lnTo>
                <a:cubicBezTo>
                  <a:pt x="939" y="250"/>
                  <a:pt x="938" y="251"/>
                  <a:pt x="936" y="251"/>
                </a:cubicBezTo>
                <a:cubicBezTo>
                  <a:pt x="935" y="251"/>
                  <a:pt x="934" y="250"/>
                  <a:pt x="934" y="249"/>
                </a:cubicBezTo>
                <a:close/>
                <a:moveTo>
                  <a:pt x="934" y="187"/>
                </a:moveTo>
                <a:lnTo>
                  <a:pt x="934" y="151"/>
                </a:lnTo>
                <a:cubicBezTo>
                  <a:pt x="934" y="150"/>
                  <a:pt x="935" y="149"/>
                  <a:pt x="936" y="149"/>
                </a:cubicBezTo>
                <a:cubicBezTo>
                  <a:pt x="938" y="149"/>
                  <a:pt x="939" y="150"/>
                  <a:pt x="939" y="151"/>
                </a:cubicBezTo>
                <a:lnTo>
                  <a:pt x="939" y="187"/>
                </a:lnTo>
                <a:cubicBezTo>
                  <a:pt x="939" y="189"/>
                  <a:pt x="938" y="190"/>
                  <a:pt x="936" y="190"/>
                </a:cubicBezTo>
                <a:cubicBezTo>
                  <a:pt x="935" y="190"/>
                  <a:pt x="934" y="189"/>
                  <a:pt x="934" y="187"/>
                </a:cubicBezTo>
                <a:close/>
                <a:moveTo>
                  <a:pt x="934" y="126"/>
                </a:moveTo>
                <a:lnTo>
                  <a:pt x="934" y="90"/>
                </a:lnTo>
                <a:cubicBezTo>
                  <a:pt x="934" y="88"/>
                  <a:pt x="935" y="87"/>
                  <a:pt x="936" y="87"/>
                </a:cubicBezTo>
                <a:cubicBezTo>
                  <a:pt x="938" y="87"/>
                  <a:pt x="939" y="88"/>
                  <a:pt x="939" y="90"/>
                </a:cubicBezTo>
                <a:lnTo>
                  <a:pt x="939" y="126"/>
                </a:lnTo>
                <a:cubicBezTo>
                  <a:pt x="939" y="127"/>
                  <a:pt x="938" y="128"/>
                  <a:pt x="936" y="128"/>
                </a:cubicBezTo>
                <a:cubicBezTo>
                  <a:pt x="935" y="128"/>
                  <a:pt x="934" y="127"/>
                  <a:pt x="934" y="126"/>
                </a:cubicBezTo>
                <a:close/>
                <a:moveTo>
                  <a:pt x="934" y="64"/>
                </a:moveTo>
                <a:lnTo>
                  <a:pt x="934" y="28"/>
                </a:lnTo>
                <a:cubicBezTo>
                  <a:pt x="934" y="27"/>
                  <a:pt x="935" y="26"/>
                  <a:pt x="936" y="26"/>
                </a:cubicBezTo>
                <a:cubicBezTo>
                  <a:pt x="938" y="26"/>
                  <a:pt x="939" y="27"/>
                  <a:pt x="939" y="28"/>
                </a:cubicBezTo>
                <a:lnTo>
                  <a:pt x="939" y="64"/>
                </a:lnTo>
                <a:cubicBezTo>
                  <a:pt x="939" y="66"/>
                  <a:pt x="938" y="67"/>
                  <a:pt x="936" y="67"/>
                </a:cubicBezTo>
                <a:cubicBezTo>
                  <a:pt x="935" y="67"/>
                  <a:pt x="934" y="66"/>
                  <a:pt x="934" y="64"/>
                </a:cubicBezTo>
                <a:close/>
                <a:moveTo>
                  <a:pt x="934" y="3"/>
                </a:moveTo>
                <a:lnTo>
                  <a:pt x="934" y="2"/>
                </a:lnTo>
                <a:lnTo>
                  <a:pt x="936" y="5"/>
                </a:lnTo>
                <a:lnTo>
                  <a:pt x="901" y="5"/>
                </a:lnTo>
                <a:cubicBezTo>
                  <a:pt x="900" y="5"/>
                  <a:pt x="898" y="4"/>
                  <a:pt x="898" y="2"/>
                </a:cubicBezTo>
                <a:cubicBezTo>
                  <a:pt x="898" y="1"/>
                  <a:pt x="900" y="0"/>
                  <a:pt x="901" y="0"/>
                </a:cubicBezTo>
                <a:lnTo>
                  <a:pt x="936" y="0"/>
                </a:lnTo>
                <a:cubicBezTo>
                  <a:pt x="938" y="0"/>
                  <a:pt x="939" y="1"/>
                  <a:pt x="939" y="2"/>
                </a:cubicBezTo>
                <a:lnTo>
                  <a:pt x="939" y="3"/>
                </a:lnTo>
                <a:cubicBezTo>
                  <a:pt x="939" y="4"/>
                  <a:pt x="938" y="5"/>
                  <a:pt x="936" y="5"/>
                </a:cubicBezTo>
                <a:cubicBezTo>
                  <a:pt x="935" y="5"/>
                  <a:pt x="934" y="4"/>
                  <a:pt x="934" y="3"/>
                </a:cubicBezTo>
                <a:close/>
                <a:moveTo>
                  <a:pt x="875" y="5"/>
                </a:moveTo>
                <a:lnTo>
                  <a:pt x="840" y="5"/>
                </a:lnTo>
                <a:cubicBezTo>
                  <a:pt x="838" y="5"/>
                  <a:pt x="837" y="4"/>
                  <a:pt x="837" y="2"/>
                </a:cubicBezTo>
                <a:cubicBezTo>
                  <a:pt x="837" y="1"/>
                  <a:pt x="838" y="0"/>
                  <a:pt x="840" y="0"/>
                </a:cubicBezTo>
                <a:lnTo>
                  <a:pt x="875" y="0"/>
                </a:lnTo>
                <a:cubicBezTo>
                  <a:pt x="877" y="0"/>
                  <a:pt x="878" y="1"/>
                  <a:pt x="878" y="2"/>
                </a:cubicBezTo>
                <a:cubicBezTo>
                  <a:pt x="878" y="4"/>
                  <a:pt x="877" y="5"/>
                  <a:pt x="875" y="5"/>
                </a:cubicBezTo>
                <a:close/>
                <a:moveTo>
                  <a:pt x="814" y="5"/>
                </a:moveTo>
                <a:lnTo>
                  <a:pt x="778" y="5"/>
                </a:lnTo>
                <a:cubicBezTo>
                  <a:pt x="777" y="5"/>
                  <a:pt x="776" y="4"/>
                  <a:pt x="776" y="2"/>
                </a:cubicBezTo>
                <a:cubicBezTo>
                  <a:pt x="776" y="1"/>
                  <a:pt x="777" y="0"/>
                  <a:pt x="778" y="0"/>
                </a:cubicBezTo>
                <a:lnTo>
                  <a:pt x="814" y="0"/>
                </a:lnTo>
                <a:cubicBezTo>
                  <a:pt x="815" y="0"/>
                  <a:pt x="816" y="1"/>
                  <a:pt x="816" y="2"/>
                </a:cubicBezTo>
                <a:cubicBezTo>
                  <a:pt x="816" y="4"/>
                  <a:pt x="815" y="5"/>
                  <a:pt x="814" y="5"/>
                </a:cubicBezTo>
                <a:close/>
                <a:moveTo>
                  <a:pt x="752" y="5"/>
                </a:moveTo>
                <a:lnTo>
                  <a:pt x="717" y="5"/>
                </a:lnTo>
                <a:cubicBezTo>
                  <a:pt x="715" y="5"/>
                  <a:pt x="714" y="4"/>
                  <a:pt x="714" y="2"/>
                </a:cubicBezTo>
                <a:cubicBezTo>
                  <a:pt x="714" y="1"/>
                  <a:pt x="715" y="0"/>
                  <a:pt x="717" y="0"/>
                </a:cubicBezTo>
                <a:lnTo>
                  <a:pt x="752" y="0"/>
                </a:lnTo>
                <a:cubicBezTo>
                  <a:pt x="754" y="0"/>
                  <a:pt x="755" y="1"/>
                  <a:pt x="755" y="2"/>
                </a:cubicBezTo>
                <a:cubicBezTo>
                  <a:pt x="755" y="4"/>
                  <a:pt x="754" y="5"/>
                  <a:pt x="752" y="5"/>
                </a:cubicBezTo>
                <a:close/>
                <a:moveTo>
                  <a:pt x="691" y="5"/>
                </a:moveTo>
                <a:lnTo>
                  <a:pt x="655" y="5"/>
                </a:lnTo>
                <a:cubicBezTo>
                  <a:pt x="654" y="5"/>
                  <a:pt x="653" y="4"/>
                  <a:pt x="653" y="2"/>
                </a:cubicBezTo>
                <a:cubicBezTo>
                  <a:pt x="653" y="1"/>
                  <a:pt x="654" y="0"/>
                  <a:pt x="655" y="0"/>
                </a:cubicBezTo>
                <a:lnTo>
                  <a:pt x="691" y="0"/>
                </a:lnTo>
                <a:cubicBezTo>
                  <a:pt x="692" y="0"/>
                  <a:pt x="694" y="1"/>
                  <a:pt x="694" y="2"/>
                </a:cubicBezTo>
                <a:cubicBezTo>
                  <a:pt x="694" y="4"/>
                  <a:pt x="692" y="5"/>
                  <a:pt x="691" y="5"/>
                </a:cubicBezTo>
                <a:close/>
                <a:moveTo>
                  <a:pt x="630" y="5"/>
                </a:moveTo>
                <a:lnTo>
                  <a:pt x="594" y="5"/>
                </a:lnTo>
                <a:cubicBezTo>
                  <a:pt x="592" y="5"/>
                  <a:pt x="591" y="4"/>
                  <a:pt x="591" y="2"/>
                </a:cubicBezTo>
                <a:cubicBezTo>
                  <a:pt x="591" y="1"/>
                  <a:pt x="592" y="0"/>
                  <a:pt x="594" y="0"/>
                </a:cubicBezTo>
                <a:lnTo>
                  <a:pt x="630" y="0"/>
                </a:lnTo>
                <a:cubicBezTo>
                  <a:pt x="631" y="0"/>
                  <a:pt x="632" y="1"/>
                  <a:pt x="632" y="2"/>
                </a:cubicBezTo>
                <a:cubicBezTo>
                  <a:pt x="632" y="4"/>
                  <a:pt x="631" y="5"/>
                  <a:pt x="630" y="5"/>
                </a:cubicBezTo>
                <a:close/>
                <a:moveTo>
                  <a:pt x="568" y="5"/>
                </a:moveTo>
                <a:lnTo>
                  <a:pt x="532" y="5"/>
                </a:lnTo>
                <a:cubicBezTo>
                  <a:pt x="531" y="5"/>
                  <a:pt x="530" y="4"/>
                  <a:pt x="530" y="2"/>
                </a:cubicBezTo>
                <a:cubicBezTo>
                  <a:pt x="530" y="1"/>
                  <a:pt x="531" y="0"/>
                  <a:pt x="532" y="0"/>
                </a:cubicBezTo>
                <a:lnTo>
                  <a:pt x="568" y="0"/>
                </a:lnTo>
                <a:cubicBezTo>
                  <a:pt x="570" y="0"/>
                  <a:pt x="571" y="1"/>
                  <a:pt x="571" y="2"/>
                </a:cubicBezTo>
                <a:cubicBezTo>
                  <a:pt x="571" y="4"/>
                  <a:pt x="570" y="5"/>
                  <a:pt x="568" y="5"/>
                </a:cubicBezTo>
                <a:close/>
                <a:moveTo>
                  <a:pt x="507" y="5"/>
                </a:moveTo>
                <a:lnTo>
                  <a:pt x="471" y="5"/>
                </a:lnTo>
                <a:cubicBezTo>
                  <a:pt x="469" y="5"/>
                  <a:pt x="468" y="4"/>
                  <a:pt x="468" y="2"/>
                </a:cubicBezTo>
                <a:cubicBezTo>
                  <a:pt x="468" y="1"/>
                  <a:pt x="469" y="0"/>
                  <a:pt x="471" y="0"/>
                </a:cubicBezTo>
                <a:lnTo>
                  <a:pt x="507" y="0"/>
                </a:lnTo>
                <a:cubicBezTo>
                  <a:pt x="508" y="0"/>
                  <a:pt x="509" y="1"/>
                  <a:pt x="509" y="2"/>
                </a:cubicBezTo>
                <a:cubicBezTo>
                  <a:pt x="509" y="4"/>
                  <a:pt x="508" y="5"/>
                  <a:pt x="507" y="5"/>
                </a:cubicBezTo>
                <a:close/>
                <a:moveTo>
                  <a:pt x="445" y="5"/>
                </a:moveTo>
                <a:lnTo>
                  <a:pt x="409" y="5"/>
                </a:lnTo>
                <a:cubicBezTo>
                  <a:pt x="408" y="5"/>
                  <a:pt x="407" y="4"/>
                  <a:pt x="407" y="2"/>
                </a:cubicBezTo>
                <a:cubicBezTo>
                  <a:pt x="407" y="1"/>
                  <a:pt x="408" y="0"/>
                  <a:pt x="409" y="0"/>
                </a:cubicBezTo>
                <a:lnTo>
                  <a:pt x="445" y="0"/>
                </a:lnTo>
                <a:cubicBezTo>
                  <a:pt x="447" y="0"/>
                  <a:pt x="448" y="1"/>
                  <a:pt x="448" y="2"/>
                </a:cubicBezTo>
                <a:cubicBezTo>
                  <a:pt x="448" y="4"/>
                  <a:pt x="447" y="5"/>
                  <a:pt x="445" y="5"/>
                </a:cubicBezTo>
                <a:close/>
                <a:moveTo>
                  <a:pt x="384" y="5"/>
                </a:moveTo>
                <a:lnTo>
                  <a:pt x="348" y="5"/>
                </a:lnTo>
                <a:cubicBezTo>
                  <a:pt x="347" y="5"/>
                  <a:pt x="345" y="4"/>
                  <a:pt x="345" y="2"/>
                </a:cubicBezTo>
                <a:cubicBezTo>
                  <a:pt x="345" y="1"/>
                  <a:pt x="347" y="0"/>
                  <a:pt x="348" y="0"/>
                </a:cubicBezTo>
                <a:lnTo>
                  <a:pt x="384" y="0"/>
                </a:lnTo>
                <a:cubicBezTo>
                  <a:pt x="385" y="0"/>
                  <a:pt x="386" y="1"/>
                  <a:pt x="386" y="2"/>
                </a:cubicBezTo>
                <a:cubicBezTo>
                  <a:pt x="386" y="4"/>
                  <a:pt x="385" y="5"/>
                  <a:pt x="384" y="5"/>
                </a:cubicBezTo>
                <a:close/>
                <a:moveTo>
                  <a:pt x="322" y="5"/>
                </a:moveTo>
                <a:lnTo>
                  <a:pt x="287" y="5"/>
                </a:lnTo>
                <a:cubicBezTo>
                  <a:pt x="285" y="5"/>
                  <a:pt x="284" y="4"/>
                  <a:pt x="284" y="2"/>
                </a:cubicBezTo>
                <a:cubicBezTo>
                  <a:pt x="284" y="1"/>
                  <a:pt x="285" y="0"/>
                  <a:pt x="287" y="0"/>
                </a:cubicBezTo>
                <a:lnTo>
                  <a:pt x="322" y="0"/>
                </a:lnTo>
                <a:cubicBezTo>
                  <a:pt x="324" y="0"/>
                  <a:pt x="325" y="1"/>
                  <a:pt x="325" y="2"/>
                </a:cubicBezTo>
                <a:cubicBezTo>
                  <a:pt x="325" y="4"/>
                  <a:pt x="324" y="5"/>
                  <a:pt x="322" y="5"/>
                </a:cubicBezTo>
                <a:close/>
                <a:moveTo>
                  <a:pt x="261" y="5"/>
                </a:moveTo>
                <a:lnTo>
                  <a:pt x="225" y="5"/>
                </a:lnTo>
                <a:cubicBezTo>
                  <a:pt x="224" y="5"/>
                  <a:pt x="223" y="4"/>
                  <a:pt x="223" y="2"/>
                </a:cubicBezTo>
                <a:cubicBezTo>
                  <a:pt x="223" y="1"/>
                  <a:pt x="224" y="0"/>
                  <a:pt x="225" y="0"/>
                </a:cubicBezTo>
                <a:lnTo>
                  <a:pt x="261" y="0"/>
                </a:lnTo>
                <a:cubicBezTo>
                  <a:pt x="262" y="0"/>
                  <a:pt x="264" y="1"/>
                  <a:pt x="264" y="2"/>
                </a:cubicBezTo>
                <a:cubicBezTo>
                  <a:pt x="264" y="4"/>
                  <a:pt x="262" y="5"/>
                  <a:pt x="261" y="5"/>
                </a:cubicBezTo>
                <a:close/>
                <a:moveTo>
                  <a:pt x="200" y="5"/>
                </a:moveTo>
                <a:lnTo>
                  <a:pt x="164" y="5"/>
                </a:lnTo>
                <a:cubicBezTo>
                  <a:pt x="162" y="5"/>
                  <a:pt x="161" y="4"/>
                  <a:pt x="161" y="2"/>
                </a:cubicBezTo>
                <a:cubicBezTo>
                  <a:pt x="161" y="1"/>
                  <a:pt x="162" y="0"/>
                  <a:pt x="164" y="0"/>
                </a:cubicBezTo>
                <a:lnTo>
                  <a:pt x="200" y="0"/>
                </a:lnTo>
                <a:cubicBezTo>
                  <a:pt x="201" y="0"/>
                  <a:pt x="202" y="1"/>
                  <a:pt x="202" y="2"/>
                </a:cubicBezTo>
                <a:cubicBezTo>
                  <a:pt x="202" y="4"/>
                  <a:pt x="201" y="5"/>
                  <a:pt x="200" y="5"/>
                </a:cubicBezTo>
                <a:close/>
                <a:moveTo>
                  <a:pt x="138" y="5"/>
                </a:moveTo>
                <a:lnTo>
                  <a:pt x="102" y="5"/>
                </a:lnTo>
                <a:cubicBezTo>
                  <a:pt x="101" y="5"/>
                  <a:pt x="100" y="4"/>
                  <a:pt x="100" y="2"/>
                </a:cubicBezTo>
                <a:cubicBezTo>
                  <a:pt x="100" y="1"/>
                  <a:pt x="101" y="0"/>
                  <a:pt x="102" y="0"/>
                </a:cubicBezTo>
                <a:lnTo>
                  <a:pt x="138" y="0"/>
                </a:lnTo>
                <a:cubicBezTo>
                  <a:pt x="139" y="0"/>
                  <a:pt x="141" y="1"/>
                  <a:pt x="141" y="2"/>
                </a:cubicBezTo>
                <a:cubicBezTo>
                  <a:pt x="141" y="4"/>
                  <a:pt x="139" y="5"/>
                  <a:pt x="138" y="5"/>
                </a:cubicBezTo>
                <a:close/>
                <a:moveTo>
                  <a:pt x="77" y="5"/>
                </a:moveTo>
                <a:lnTo>
                  <a:pt x="41" y="5"/>
                </a:lnTo>
                <a:cubicBezTo>
                  <a:pt x="39" y="5"/>
                  <a:pt x="38" y="4"/>
                  <a:pt x="38" y="2"/>
                </a:cubicBezTo>
                <a:cubicBezTo>
                  <a:pt x="38" y="1"/>
                  <a:pt x="39" y="0"/>
                  <a:pt x="41" y="0"/>
                </a:cubicBezTo>
                <a:lnTo>
                  <a:pt x="77" y="0"/>
                </a:lnTo>
                <a:cubicBezTo>
                  <a:pt x="78" y="0"/>
                  <a:pt x="79" y="1"/>
                  <a:pt x="79" y="2"/>
                </a:cubicBezTo>
                <a:cubicBezTo>
                  <a:pt x="79" y="4"/>
                  <a:pt x="78" y="5"/>
                  <a:pt x="77" y="5"/>
                </a:cubicBezTo>
                <a:close/>
                <a:moveTo>
                  <a:pt x="15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5" y="0"/>
                </a:lnTo>
                <a:cubicBezTo>
                  <a:pt x="17" y="0"/>
                  <a:pt x="18" y="1"/>
                  <a:pt x="18" y="2"/>
                </a:cubicBezTo>
                <a:cubicBezTo>
                  <a:pt x="18" y="4"/>
                  <a:pt x="17" y="5"/>
                  <a:pt x="15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Rectangle 85">
            <a:extLst>
              <a:ext uri="{FF2B5EF4-FFF2-40B4-BE49-F238E27FC236}">
                <a16:creationId xmlns:a16="http://schemas.microsoft.com/office/drawing/2014/main" id="{CE593E24-FE40-4028-87E0-9B358BCEE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70291" y="1360922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" name="Rectangle 86">
            <a:extLst>
              <a:ext uri="{FF2B5EF4-FFF2-40B4-BE49-F238E27FC236}">
                <a16:creationId xmlns:a16="http://schemas.microsoft.com/office/drawing/2014/main" id="{70BA0774-5C7A-44CF-8F87-8DF3D9C81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5716" y="1360922"/>
            <a:ext cx="130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Rectangle 87">
            <a:extLst>
              <a:ext uri="{FF2B5EF4-FFF2-40B4-BE49-F238E27FC236}">
                <a16:creationId xmlns:a16="http://schemas.microsoft.com/office/drawing/2014/main" id="{AFAD8714-9E23-48C6-A4E8-DAAE7C8A0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2866" y="1360922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" name="Freeform 88">
            <a:extLst>
              <a:ext uri="{FF2B5EF4-FFF2-40B4-BE49-F238E27FC236}">
                <a16:creationId xmlns:a16="http://schemas.microsoft.com/office/drawing/2014/main" id="{BF798F88-0667-4D40-95ED-36161F32443C}"/>
              </a:ext>
            </a:extLst>
          </p:cNvPr>
          <p:cNvSpPr>
            <a:spLocks noEditPoints="1"/>
          </p:cNvSpPr>
          <p:nvPr/>
        </p:nvSpPr>
        <p:spPr bwMode="auto">
          <a:xfrm>
            <a:off x="8348141" y="1329172"/>
            <a:ext cx="165100" cy="215900"/>
          </a:xfrm>
          <a:custGeom>
            <a:avLst/>
            <a:gdLst>
              <a:gd name="T0" fmla="*/ 58 w 104"/>
              <a:gd name="T1" fmla="*/ 0 h 136"/>
              <a:gd name="T2" fmla="*/ 104 w 104"/>
              <a:gd name="T3" fmla="*/ 45 h 136"/>
              <a:gd name="T4" fmla="*/ 104 w 104"/>
              <a:gd name="T5" fmla="*/ 136 h 136"/>
              <a:gd name="T6" fmla="*/ 0 w 104"/>
              <a:gd name="T7" fmla="*/ 136 h 136"/>
              <a:gd name="T8" fmla="*/ 0 w 104"/>
              <a:gd name="T9" fmla="*/ 0 h 136"/>
              <a:gd name="T10" fmla="*/ 58 w 104"/>
              <a:gd name="T11" fmla="*/ 0 h 136"/>
              <a:gd name="T12" fmla="*/ 8 w 104"/>
              <a:gd name="T13" fmla="*/ 127 h 136"/>
              <a:gd name="T14" fmla="*/ 96 w 104"/>
              <a:gd name="T15" fmla="*/ 127 h 136"/>
              <a:gd name="T16" fmla="*/ 96 w 104"/>
              <a:gd name="T17" fmla="*/ 50 h 136"/>
              <a:gd name="T18" fmla="*/ 52 w 104"/>
              <a:gd name="T19" fmla="*/ 50 h 136"/>
              <a:gd name="T20" fmla="*/ 52 w 104"/>
              <a:gd name="T21" fmla="*/ 8 h 136"/>
              <a:gd name="T22" fmla="*/ 8 w 104"/>
              <a:gd name="T23" fmla="*/ 8 h 136"/>
              <a:gd name="T24" fmla="*/ 8 w 104"/>
              <a:gd name="T25" fmla="*/ 127 h 136"/>
              <a:gd name="T26" fmla="*/ 61 w 104"/>
              <a:gd name="T27" fmla="*/ 14 h 136"/>
              <a:gd name="T28" fmla="*/ 61 w 104"/>
              <a:gd name="T29" fmla="*/ 42 h 136"/>
              <a:gd name="T30" fmla="*/ 89 w 104"/>
              <a:gd name="T31" fmla="*/ 42 h 136"/>
              <a:gd name="T32" fmla="*/ 61 w 104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4" h="136">
                <a:moveTo>
                  <a:pt x="58" y="0"/>
                </a:moveTo>
                <a:lnTo>
                  <a:pt x="104" y="45"/>
                </a:lnTo>
                <a:lnTo>
                  <a:pt x="104" y="136"/>
                </a:lnTo>
                <a:lnTo>
                  <a:pt x="0" y="136"/>
                </a:lnTo>
                <a:lnTo>
                  <a:pt x="0" y="0"/>
                </a:lnTo>
                <a:lnTo>
                  <a:pt x="58" y="0"/>
                </a:lnTo>
                <a:close/>
                <a:moveTo>
                  <a:pt x="8" y="127"/>
                </a:moveTo>
                <a:lnTo>
                  <a:pt x="96" y="127"/>
                </a:lnTo>
                <a:lnTo>
                  <a:pt x="96" y="50"/>
                </a:lnTo>
                <a:lnTo>
                  <a:pt x="52" y="50"/>
                </a:lnTo>
                <a:lnTo>
                  <a:pt x="52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61" y="14"/>
                </a:moveTo>
                <a:lnTo>
                  <a:pt x="61" y="42"/>
                </a:lnTo>
                <a:lnTo>
                  <a:pt x="89" y="42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Rectangle 89">
            <a:extLst>
              <a:ext uri="{FF2B5EF4-FFF2-40B4-BE49-F238E27FC236}">
                <a16:creationId xmlns:a16="http://schemas.microsoft.com/office/drawing/2014/main" id="{D5235DA6-F6A5-4EAE-849E-5666DCC7A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3500" y="1653482"/>
            <a:ext cx="1074738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0">
            <a:extLst>
              <a:ext uri="{FF2B5EF4-FFF2-40B4-BE49-F238E27FC236}">
                <a16:creationId xmlns:a16="http://schemas.microsoft.com/office/drawing/2014/main" id="{380A38F4-0EC8-4993-A7AF-6931640B3DB0}"/>
              </a:ext>
            </a:extLst>
          </p:cNvPr>
          <p:cNvSpPr>
            <a:spLocks noEditPoints="1"/>
          </p:cNvSpPr>
          <p:nvPr/>
        </p:nvSpPr>
        <p:spPr bwMode="auto">
          <a:xfrm>
            <a:off x="7681912" y="1651894"/>
            <a:ext cx="1077913" cy="31115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1 w 1182"/>
              <a:gd name="T21" fmla="*/ 337 h 340"/>
              <a:gd name="T22" fmla="*/ 225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1 w 1182"/>
              <a:gd name="T39" fmla="*/ 340 h 340"/>
              <a:gd name="T40" fmla="*/ 755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5 w 1182"/>
              <a:gd name="T101" fmla="*/ 0 h 340"/>
              <a:gd name="T102" fmla="*/ 341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8" y="335"/>
                  <a:pt x="80" y="336"/>
                  <a:pt x="80" y="337"/>
                </a:cubicBezTo>
                <a:cubicBezTo>
                  <a:pt x="80" y="339"/>
                  <a:pt x="78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8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8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2" y="336"/>
                  <a:pt x="202" y="337"/>
                </a:cubicBezTo>
                <a:cubicBezTo>
                  <a:pt x="202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1" y="339"/>
                  <a:pt x="161" y="337"/>
                </a:cubicBezTo>
                <a:cubicBezTo>
                  <a:pt x="161" y="336"/>
                  <a:pt x="163" y="335"/>
                  <a:pt x="164" y="335"/>
                </a:cubicBezTo>
                <a:close/>
                <a:moveTo>
                  <a:pt x="225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5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5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1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1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5" y="336"/>
                  <a:pt x="755" y="337"/>
                </a:cubicBezTo>
                <a:cubicBezTo>
                  <a:pt x="755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4" y="339"/>
                  <a:pt x="714" y="337"/>
                </a:cubicBezTo>
                <a:cubicBezTo>
                  <a:pt x="714" y="336"/>
                  <a:pt x="716" y="335"/>
                  <a:pt x="717" y="335"/>
                </a:cubicBezTo>
                <a:close/>
                <a:moveTo>
                  <a:pt x="778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8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8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8" y="340"/>
                  <a:pt x="837" y="339"/>
                  <a:pt x="837" y="337"/>
                </a:cubicBezTo>
                <a:cubicBezTo>
                  <a:pt x="837" y="336"/>
                  <a:pt x="838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1" y="335"/>
                  <a:pt x="1063" y="336"/>
                  <a:pt x="1063" y="337"/>
                </a:cubicBezTo>
                <a:cubicBezTo>
                  <a:pt x="1063" y="339"/>
                  <a:pt x="1061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1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1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5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5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1" y="4"/>
                  <a:pt x="771" y="2"/>
                </a:cubicBezTo>
                <a:cubicBezTo>
                  <a:pt x="771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2" y="1"/>
                  <a:pt x="812" y="2"/>
                </a:cubicBezTo>
                <a:cubicBezTo>
                  <a:pt x="812" y="4"/>
                  <a:pt x="811" y="5"/>
                  <a:pt x="810" y="5"/>
                </a:cubicBezTo>
                <a:close/>
                <a:moveTo>
                  <a:pt x="748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8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8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8" y="0"/>
                  <a:pt x="690" y="1"/>
                  <a:pt x="690" y="2"/>
                </a:cubicBezTo>
                <a:cubicBezTo>
                  <a:pt x="690" y="4"/>
                  <a:pt x="688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5" y="5"/>
                  <a:pt x="464" y="4"/>
                  <a:pt x="464" y="2"/>
                </a:cubicBezTo>
                <a:cubicBezTo>
                  <a:pt x="464" y="1"/>
                  <a:pt x="465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5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5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1" y="4"/>
                  <a:pt x="341" y="2"/>
                </a:cubicBezTo>
                <a:cubicBezTo>
                  <a:pt x="341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59" y="1"/>
                  <a:pt x="259" y="2"/>
                </a:cubicBezTo>
                <a:cubicBezTo>
                  <a:pt x="259" y="4"/>
                  <a:pt x="258" y="5"/>
                  <a:pt x="257" y="5"/>
                </a:cubicBezTo>
                <a:close/>
                <a:moveTo>
                  <a:pt x="195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5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5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5" y="0"/>
                  <a:pt x="137" y="1"/>
                  <a:pt x="137" y="2"/>
                </a:cubicBezTo>
                <a:cubicBezTo>
                  <a:pt x="137" y="4"/>
                  <a:pt x="135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Rectangle 91">
            <a:extLst>
              <a:ext uri="{FF2B5EF4-FFF2-40B4-BE49-F238E27FC236}">
                <a16:creationId xmlns:a16="http://schemas.microsoft.com/office/drawing/2014/main" id="{8E78CE45-CDAA-4D9B-AE33-BAC753547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9225" y="1731269"/>
            <a:ext cx="65563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Rectangle 92">
            <a:extLst>
              <a:ext uri="{FF2B5EF4-FFF2-40B4-BE49-F238E27FC236}">
                <a16:creationId xmlns:a16="http://schemas.microsoft.com/office/drawing/2014/main" id="{91190407-51A6-4AAF-8151-2A87AC769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1512" y="1731269"/>
            <a:ext cx="2905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Freeform 93">
            <a:extLst>
              <a:ext uri="{FF2B5EF4-FFF2-40B4-BE49-F238E27FC236}">
                <a16:creationId xmlns:a16="http://schemas.microsoft.com/office/drawing/2014/main" id="{D049EAFC-6669-41B5-A595-14C09D2A944F}"/>
              </a:ext>
            </a:extLst>
          </p:cNvPr>
          <p:cNvSpPr>
            <a:spLocks noEditPoints="1"/>
          </p:cNvSpPr>
          <p:nvPr/>
        </p:nvSpPr>
        <p:spPr bwMode="auto">
          <a:xfrm>
            <a:off x="8569325" y="1699519"/>
            <a:ext cx="161925" cy="215900"/>
          </a:xfrm>
          <a:custGeom>
            <a:avLst/>
            <a:gdLst>
              <a:gd name="T0" fmla="*/ 57 w 102"/>
              <a:gd name="T1" fmla="*/ 0 h 136"/>
              <a:gd name="T2" fmla="*/ 102 w 102"/>
              <a:gd name="T3" fmla="*/ 45 h 136"/>
              <a:gd name="T4" fmla="*/ 102 w 102"/>
              <a:gd name="T5" fmla="*/ 136 h 136"/>
              <a:gd name="T6" fmla="*/ 0 w 102"/>
              <a:gd name="T7" fmla="*/ 136 h 136"/>
              <a:gd name="T8" fmla="*/ 0 w 102"/>
              <a:gd name="T9" fmla="*/ 0 h 136"/>
              <a:gd name="T10" fmla="*/ 57 w 102"/>
              <a:gd name="T11" fmla="*/ 0 h 136"/>
              <a:gd name="T12" fmla="*/ 9 w 102"/>
              <a:gd name="T13" fmla="*/ 127 h 136"/>
              <a:gd name="T14" fmla="*/ 93 w 102"/>
              <a:gd name="T15" fmla="*/ 127 h 136"/>
              <a:gd name="T16" fmla="*/ 93 w 102"/>
              <a:gd name="T17" fmla="*/ 50 h 136"/>
              <a:gd name="T18" fmla="*/ 51 w 102"/>
              <a:gd name="T19" fmla="*/ 50 h 136"/>
              <a:gd name="T20" fmla="*/ 51 w 102"/>
              <a:gd name="T21" fmla="*/ 8 h 136"/>
              <a:gd name="T22" fmla="*/ 9 w 102"/>
              <a:gd name="T23" fmla="*/ 8 h 136"/>
              <a:gd name="T24" fmla="*/ 9 w 102"/>
              <a:gd name="T25" fmla="*/ 127 h 136"/>
              <a:gd name="T26" fmla="*/ 59 w 102"/>
              <a:gd name="T27" fmla="*/ 14 h 136"/>
              <a:gd name="T28" fmla="*/ 59 w 102"/>
              <a:gd name="T29" fmla="*/ 42 h 136"/>
              <a:gd name="T30" fmla="*/ 87 w 102"/>
              <a:gd name="T31" fmla="*/ 42 h 136"/>
              <a:gd name="T32" fmla="*/ 59 w 102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" h="136">
                <a:moveTo>
                  <a:pt x="57" y="0"/>
                </a:moveTo>
                <a:lnTo>
                  <a:pt x="102" y="45"/>
                </a:lnTo>
                <a:lnTo>
                  <a:pt x="102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9" y="127"/>
                </a:moveTo>
                <a:lnTo>
                  <a:pt x="93" y="127"/>
                </a:lnTo>
                <a:lnTo>
                  <a:pt x="93" y="50"/>
                </a:lnTo>
                <a:lnTo>
                  <a:pt x="51" y="50"/>
                </a:lnTo>
                <a:lnTo>
                  <a:pt x="51" y="8"/>
                </a:lnTo>
                <a:lnTo>
                  <a:pt x="9" y="8"/>
                </a:lnTo>
                <a:lnTo>
                  <a:pt x="9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94">
            <a:extLst>
              <a:ext uri="{FF2B5EF4-FFF2-40B4-BE49-F238E27FC236}">
                <a16:creationId xmlns:a16="http://schemas.microsoft.com/office/drawing/2014/main" id="{D7A795E3-D4EE-4332-8F41-A82B05A2D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632" y="2811463"/>
            <a:ext cx="1600200" cy="12319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95">
            <a:extLst>
              <a:ext uri="{FF2B5EF4-FFF2-40B4-BE49-F238E27FC236}">
                <a16:creationId xmlns:a16="http://schemas.microsoft.com/office/drawing/2014/main" id="{A81FF862-B340-45CC-B389-1CBF0B2B9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632" y="2811463"/>
            <a:ext cx="1600200" cy="12319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Rectangle 96">
            <a:extLst>
              <a:ext uri="{FF2B5EF4-FFF2-40B4-BE49-F238E27FC236}">
                <a16:creationId xmlns:a16="http://schemas.microsoft.com/office/drawing/2014/main" id="{DC75FFF9-BD75-42F7-B99A-8F9473F3A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7482" y="28844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1" name="Rectangle 97">
            <a:extLst>
              <a:ext uri="{FF2B5EF4-FFF2-40B4-BE49-F238E27FC236}">
                <a16:creationId xmlns:a16="http://schemas.microsoft.com/office/drawing/2014/main" id="{4F8008E3-C8AF-4C27-89E8-45BE274B5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3183" y="2806700"/>
            <a:ext cx="2677394" cy="1230313"/>
          </a:xfrm>
          <a:prstGeom prst="rect">
            <a:avLst/>
          </a:prstGeom>
          <a:solidFill>
            <a:srgbClr val="D8D8D8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Rectangle 98">
            <a:extLst>
              <a:ext uri="{FF2B5EF4-FFF2-40B4-BE49-F238E27FC236}">
                <a16:creationId xmlns:a16="http://schemas.microsoft.com/office/drawing/2014/main" id="{ED6E0024-9D0E-4B11-83BA-6D63D8B2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2707" y="2806700"/>
            <a:ext cx="2667869" cy="1230313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99">
            <a:extLst>
              <a:ext uri="{FF2B5EF4-FFF2-40B4-BE49-F238E27FC236}">
                <a16:creationId xmlns:a16="http://schemas.microsoft.com/office/drawing/2014/main" id="{565141C6-850B-43FA-AF6F-2FD80614F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6" y="2879725"/>
            <a:ext cx="977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4" name="Rectangle 100">
            <a:extLst>
              <a:ext uri="{FF2B5EF4-FFF2-40B4-BE49-F238E27FC236}">
                <a16:creationId xmlns:a16="http://schemas.microsoft.com/office/drawing/2014/main" id="{D372332D-1F29-4767-8D05-F8B06B2D6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101">
            <a:extLst>
              <a:ext uri="{FF2B5EF4-FFF2-40B4-BE49-F238E27FC236}">
                <a16:creationId xmlns:a16="http://schemas.microsoft.com/office/drawing/2014/main" id="{1C667386-7001-44E1-B88D-CFE373ECF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102">
            <a:extLst>
              <a:ext uri="{FF2B5EF4-FFF2-40B4-BE49-F238E27FC236}">
                <a16:creationId xmlns:a16="http://schemas.microsoft.com/office/drawing/2014/main" id="{BA7A1A1D-7A98-466B-9DCC-72E50BD05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726" y="2597150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7" name="Rectangle 103">
            <a:extLst>
              <a:ext uri="{FF2B5EF4-FFF2-40B4-BE49-F238E27FC236}">
                <a16:creationId xmlns:a16="http://schemas.microsoft.com/office/drawing/2014/main" id="{2B2466A0-8510-423E-8430-E51955075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solidFill>
            <a:srgbClr val="D8D8D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Rectangle 104">
            <a:extLst>
              <a:ext uri="{FF2B5EF4-FFF2-40B4-BE49-F238E27FC236}">
                <a16:creationId xmlns:a16="http://schemas.microsoft.com/office/drawing/2014/main" id="{B8E9060D-19CC-4589-9E72-931831E0F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5">
            <a:extLst>
              <a:ext uri="{FF2B5EF4-FFF2-40B4-BE49-F238E27FC236}">
                <a16:creationId xmlns:a16="http://schemas.microsoft.com/office/drawing/2014/main" id="{8C941085-967B-45BD-8363-8A032DED5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9363" y="3497263"/>
            <a:ext cx="5397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" name="Freeform 106">
            <a:extLst>
              <a:ext uri="{FF2B5EF4-FFF2-40B4-BE49-F238E27FC236}">
                <a16:creationId xmlns:a16="http://schemas.microsoft.com/office/drawing/2014/main" id="{C03A539C-1EBF-47D5-992A-3B50CA977BC0}"/>
              </a:ext>
            </a:extLst>
          </p:cNvPr>
          <p:cNvSpPr>
            <a:spLocks/>
          </p:cNvSpPr>
          <p:nvPr/>
        </p:nvSpPr>
        <p:spPr bwMode="auto">
          <a:xfrm>
            <a:off x="1526307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7">
            <a:extLst>
              <a:ext uri="{FF2B5EF4-FFF2-40B4-BE49-F238E27FC236}">
                <a16:creationId xmlns:a16="http://schemas.microsoft.com/office/drawing/2014/main" id="{B0605EFA-08D3-4033-A804-20E840E9CEFF}"/>
              </a:ext>
            </a:extLst>
          </p:cNvPr>
          <p:cNvSpPr>
            <a:spLocks/>
          </p:cNvSpPr>
          <p:nvPr/>
        </p:nvSpPr>
        <p:spPr bwMode="auto">
          <a:xfrm>
            <a:off x="1526307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Rectangle 108">
            <a:extLst>
              <a:ext uri="{FF2B5EF4-FFF2-40B4-BE49-F238E27FC236}">
                <a16:creationId xmlns:a16="http://schemas.microsoft.com/office/drawing/2014/main" id="{9C2914C8-F4AB-407A-AFC0-4C2A423F0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2357" y="3260725"/>
            <a:ext cx="5095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8" name="Freeform 114">
            <a:extLst>
              <a:ext uri="{FF2B5EF4-FFF2-40B4-BE49-F238E27FC236}">
                <a16:creationId xmlns:a16="http://schemas.microsoft.com/office/drawing/2014/main" id="{05A9BFBA-15CE-4627-BFBC-59EED4A1C5D5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5">
            <a:extLst>
              <a:ext uri="{FF2B5EF4-FFF2-40B4-BE49-F238E27FC236}">
                <a16:creationId xmlns:a16="http://schemas.microsoft.com/office/drawing/2014/main" id="{5A5BA5A8-5806-4D69-B3FE-50393FF98D1F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Rectangle 116">
            <a:extLst>
              <a:ext uri="{FF2B5EF4-FFF2-40B4-BE49-F238E27FC236}">
                <a16:creationId xmlns:a16="http://schemas.microsoft.com/office/drawing/2014/main" id="{41812666-805C-4FB1-B44C-177D78072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1838" y="3146425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1" name="Freeform 117">
            <a:extLst>
              <a:ext uri="{FF2B5EF4-FFF2-40B4-BE49-F238E27FC236}">
                <a16:creationId xmlns:a16="http://schemas.microsoft.com/office/drawing/2014/main" id="{5468DDFF-3B39-4A5C-9A42-ABBBB7509524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8">
            <a:extLst>
              <a:ext uri="{FF2B5EF4-FFF2-40B4-BE49-F238E27FC236}">
                <a16:creationId xmlns:a16="http://schemas.microsoft.com/office/drawing/2014/main" id="{66E3734E-E6EB-4BDB-9B7E-E8A30CD3F683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119">
            <a:extLst>
              <a:ext uri="{FF2B5EF4-FFF2-40B4-BE49-F238E27FC236}">
                <a16:creationId xmlns:a16="http://schemas.microsoft.com/office/drawing/2014/main" id="{AE50DBC6-9398-48A8-9871-A29551FB5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7688" y="3328988"/>
            <a:ext cx="10064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4" name="Freeform 120">
            <a:extLst>
              <a:ext uri="{FF2B5EF4-FFF2-40B4-BE49-F238E27FC236}">
                <a16:creationId xmlns:a16="http://schemas.microsoft.com/office/drawing/2014/main" id="{EFCF0D9F-F6D4-4C7E-A88E-BC0A0678E2B9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1">
            <a:extLst>
              <a:ext uri="{FF2B5EF4-FFF2-40B4-BE49-F238E27FC236}">
                <a16:creationId xmlns:a16="http://schemas.microsoft.com/office/drawing/2014/main" id="{0DA8F460-0D7F-43BD-95A1-22272CEFF873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Rectangle 122">
            <a:extLst>
              <a:ext uri="{FF2B5EF4-FFF2-40B4-BE49-F238E27FC236}">
                <a16:creationId xmlns:a16="http://schemas.microsoft.com/office/drawing/2014/main" id="{74DBEB7D-F370-48AA-81FD-296FD3D5F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576" y="3584575"/>
            <a:ext cx="1035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7" name="Freeform 123">
            <a:extLst>
              <a:ext uri="{FF2B5EF4-FFF2-40B4-BE49-F238E27FC236}">
                <a16:creationId xmlns:a16="http://schemas.microsoft.com/office/drawing/2014/main" id="{B0119324-8F50-4E9D-9363-E22C76AB41EB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4">
            <a:extLst>
              <a:ext uri="{FF2B5EF4-FFF2-40B4-BE49-F238E27FC236}">
                <a16:creationId xmlns:a16="http://schemas.microsoft.com/office/drawing/2014/main" id="{1C010332-A7BB-4450-99C9-523AECEB3CB2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5">
            <a:extLst>
              <a:ext uri="{FF2B5EF4-FFF2-40B4-BE49-F238E27FC236}">
                <a16:creationId xmlns:a16="http://schemas.microsoft.com/office/drawing/2014/main" id="{AA363FB4-3BC7-48AA-AFC2-454BA9AABDC7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6">
            <a:extLst>
              <a:ext uri="{FF2B5EF4-FFF2-40B4-BE49-F238E27FC236}">
                <a16:creationId xmlns:a16="http://schemas.microsoft.com/office/drawing/2014/main" id="{7D0E3F35-59C0-4937-A4A4-A9D04E73EB86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Line 127">
            <a:extLst>
              <a:ext uri="{FF2B5EF4-FFF2-40B4-BE49-F238E27FC236}">
                <a16:creationId xmlns:a16="http://schemas.microsoft.com/office/drawing/2014/main" id="{34176EB2-BFF4-4372-B0EE-C067810442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8295" y="3465513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28">
            <a:extLst>
              <a:ext uri="{FF2B5EF4-FFF2-40B4-BE49-F238E27FC236}">
                <a16:creationId xmlns:a16="http://schemas.microsoft.com/office/drawing/2014/main" id="{75814B98-AEFB-468B-82AE-BF6138082548}"/>
              </a:ext>
            </a:extLst>
          </p:cNvPr>
          <p:cNvSpPr>
            <a:spLocks/>
          </p:cNvSpPr>
          <p:nvPr/>
        </p:nvSpPr>
        <p:spPr bwMode="auto">
          <a:xfrm>
            <a:off x="2254970" y="3425825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29">
            <a:extLst>
              <a:ext uri="{FF2B5EF4-FFF2-40B4-BE49-F238E27FC236}">
                <a16:creationId xmlns:a16="http://schemas.microsoft.com/office/drawing/2014/main" id="{AE5C8D70-CF01-48F5-BCB8-88CA87BA049F}"/>
              </a:ext>
            </a:extLst>
          </p:cNvPr>
          <p:cNvSpPr>
            <a:spLocks noEditPoints="1"/>
          </p:cNvSpPr>
          <p:nvPr/>
        </p:nvSpPr>
        <p:spPr bwMode="auto">
          <a:xfrm>
            <a:off x="2848818" y="3433762"/>
            <a:ext cx="427038" cy="17463"/>
          </a:xfrm>
          <a:custGeom>
            <a:avLst/>
            <a:gdLst>
              <a:gd name="T0" fmla="*/ 5 w 469"/>
              <a:gd name="T1" fmla="*/ 8 h 18"/>
              <a:gd name="T2" fmla="*/ 80 w 469"/>
              <a:gd name="T3" fmla="*/ 6 h 18"/>
              <a:gd name="T4" fmla="*/ 85 w 469"/>
              <a:gd name="T5" fmla="*/ 12 h 18"/>
              <a:gd name="T6" fmla="*/ 80 w 469"/>
              <a:gd name="T7" fmla="*/ 17 h 18"/>
              <a:gd name="T8" fmla="*/ 6 w 469"/>
              <a:gd name="T9" fmla="*/ 18 h 18"/>
              <a:gd name="T10" fmla="*/ 0 w 469"/>
              <a:gd name="T11" fmla="*/ 13 h 18"/>
              <a:gd name="T12" fmla="*/ 5 w 469"/>
              <a:gd name="T13" fmla="*/ 8 h 18"/>
              <a:gd name="T14" fmla="*/ 133 w 469"/>
              <a:gd name="T15" fmla="*/ 5 h 18"/>
              <a:gd name="T16" fmla="*/ 208 w 469"/>
              <a:gd name="T17" fmla="*/ 4 h 18"/>
              <a:gd name="T18" fmla="*/ 213 w 469"/>
              <a:gd name="T19" fmla="*/ 9 h 18"/>
              <a:gd name="T20" fmla="*/ 208 w 469"/>
              <a:gd name="T21" fmla="*/ 15 h 18"/>
              <a:gd name="T22" fmla="*/ 134 w 469"/>
              <a:gd name="T23" fmla="*/ 16 h 18"/>
              <a:gd name="T24" fmla="*/ 128 w 469"/>
              <a:gd name="T25" fmla="*/ 11 h 18"/>
              <a:gd name="T26" fmla="*/ 133 w 469"/>
              <a:gd name="T27" fmla="*/ 5 h 18"/>
              <a:gd name="T28" fmla="*/ 261 w 469"/>
              <a:gd name="T29" fmla="*/ 3 h 18"/>
              <a:gd name="T30" fmla="*/ 336 w 469"/>
              <a:gd name="T31" fmla="*/ 2 h 18"/>
              <a:gd name="T32" fmla="*/ 341 w 469"/>
              <a:gd name="T33" fmla="*/ 7 h 18"/>
              <a:gd name="T34" fmla="*/ 336 w 469"/>
              <a:gd name="T35" fmla="*/ 13 h 18"/>
              <a:gd name="T36" fmla="*/ 262 w 469"/>
              <a:gd name="T37" fmla="*/ 14 h 18"/>
              <a:gd name="T38" fmla="*/ 256 w 469"/>
              <a:gd name="T39" fmla="*/ 9 h 18"/>
              <a:gd name="T40" fmla="*/ 261 w 469"/>
              <a:gd name="T41" fmla="*/ 3 h 18"/>
              <a:gd name="T42" fmla="*/ 389 w 469"/>
              <a:gd name="T43" fmla="*/ 1 h 18"/>
              <a:gd name="T44" fmla="*/ 464 w 469"/>
              <a:gd name="T45" fmla="*/ 0 h 18"/>
              <a:gd name="T46" fmla="*/ 469 w 469"/>
              <a:gd name="T47" fmla="*/ 5 h 18"/>
              <a:gd name="T48" fmla="*/ 464 w 469"/>
              <a:gd name="T49" fmla="*/ 11 h 18"/>
              <a:gd name="T50" fmla="*/ 390 w 469"/>
              <a:gd name="T51" fmla="*/ 12 h 18"/>
              <a:gd name="T52" fmla="*/ 384 w 469"/>
              <a:gd name="T53" fmla="*/ 7 h 18"/>
              <a:gd name="T54" fmla="*/ 389 w 469"/>
              <a:gd name="T55" fmla="*/ 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69" h="18">
                <a:moveTo>
                  <a:pt x="5" y="8"/>
                </a:moveTo>
                <a:lnTo>
                  <a:pt x="80" y="6"/>
                </a:lnTo>
                <a:cubicBezTo>
                  <a:pt x="83" y="6"/>
                  <a:pt x="85" y="9"/>
                  <a:pt x="85" y="12"/>
                </a:cubicBezTo>
                <a:cubicBezTo>
                  <a:pt x="86" y="15"/>
                  <a:pt x="83" y="17"/>
                  <a:pt x="80" y="17"/>
                </a:cubicBezTo>
                <a:lnTo>
                  <a:pt x="6" y="18"/>
                </a:lnTo>
                <a:cubicBezTo>
                  <a:pt x="3" y="18"/>
                  <a:pt x="0" y="16"/>
                  <a:pt x="0" y="13"/>
                </a:cubicBezTo>
                <a:cubicBezTo>
                  <a:pt x="0" y="10"/>
                  <a:pt x="2" y="8"/>
                  <a:pt x="5" y="8"/>
                </a:cubicBezTo>
                <a:close/>
                <a:moveTo>
                  <a:pt x="133" y="5"/>
                </a:moveTo>
                <a:lnTo>
                  <a:pt x="208" y="4"/>
                </a:lnTo>
                <a:cubicBezTo>
                  <a:pt x="211" y="4"/>
                  <a:pt x="213" y="7"/>
                  <a:pt x="213" y="9"/>
                </a:cubicBezTo>
                <a:cubicBezTo>
                  <a:pt x="214" y="12"/>
                  <a:pt x="211" y="15"/>
                  <a:pt x="208" y="15"/>
                </a:cubicBezTo>
                <a:lnTo>
                  <a:pt x="134" y="16"/>
                </a:lnTo>
                <a:cubicBezTo>
                  <a:pt x="131" y="16"/>
                  <a:pt x="128" y="14"/>
                  <a:pt x="128" y="11"/>
                </a:cubicBezTo>
                <a:cubicBezTo>
                  <a:pt x="128" y="8"/>
                  <a:pt x="130" y="6"/>
                  <a:pt x="133" y="5"/>
                </a:cubicBezTo>
                <a:close/>
                <a:moveTo>
                  <a:pt x="261" y="3"/>
                </a:moveTo>
                <a:lnTo>
                  <a:pt x="336" y="2"/>
                </a:lnTo>
                <a:cubicBezTo>
                  <a:pt x="339" y="2"/>
                  <a:pt x="341" y="4"/>
                  <a:pt x="341" y="7"/>
                </a:cubicBezTo>
                <a:cubicBezTo>
                  <a:pt x="342" y="10"/>
                  <a:pt x="339" y="13"/>
                  <a:pt x="336" y="13"/>
                </a:cubicBezTo>
                <a:lnTo>
                  <a:pt x="262" y="14"/>
                </a:lnTo>
                <a:cubicBezTo>
                  <a:pt x="259" y="14"/>
                  <a:pt x="256" y="12"/>
                  <a:pt x="256" y="9"/>
                </a:cubicBezTo>
                <a:cubicBezTo>
                  <a:pt x="256" y="6"/>
                  <a:pt x="258" y="3"/>
                  <a:pt x="261" y="3"/>
                </a:cubicBezTo>
                <a:close/>
                <a:moveTo>
                  <a:pt x="389" y="1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90" y="12"/>
                </a:lnTo>
                <a:cubicBezTo>
                  <a:pt x="387" y="12"/>
                  <a:pt x="384" y="10"/>
                  <a:pt x="384" y="7"/>
                </a:cubicBezTo>
                <a:cubicBezTo>
                  <a:pt x="384" y="4"/>
                  <a:pt x="386" y="1"/>
                  <a:pt x="389" y="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0">
            <a:extLst>
              <a:ext uri="{FF2B5EF4-FFF2-40B4-BE49-F238E27FC236}">
                <a16:creationId xmlns:a16="http://schemas.microsoft.com/office/drawing/2014/main" id="{D486ABF2-B933-4B34-AADF-D68E9741423C}"/>
              </a:ext>
            </a:extLst>
          </p:cNvPr>
          <p:cNvSpPr>
            <a:spLocks/>
          </p:cNvSpPr>
          <p:nvPr/>
        </p:nvSpPr>
        <p:spPr bwMode="auto">
          <a:xfrm>
            <a:off x="3238424" y="3402807"/>
            <a:ext cx="77788" cy="76200"/>
          </a:xfrm>
          <a:custGeom>
            <a:avLst/>
            <a:gdLst>
              <a:gd name="T0" fmla="*/ 0 w 49"/>
              <a:gd name="T1" fmla="*/ 0 h 48"/>
              <a:gd name="T2" fmla="*/ 49 w 49"/>
              <a:gd name="T3" fmla="*/ 23 h 48"/>
              <a:gd name="T4" fmla="*/ 2 w 49"/>
              <a:gd name="T5" fmla="*/ 48 h 48"/>
              <a:gd name="T6" fmla="*/ 0 w 49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" h="48">
                <a:moveTo>
                  <a:pt x="0" y="0"/>
                </a:moveTo>
                <a:lnTo>
                  <a:pt x="49" y="23"/>
                </a:lnTo>
                <a:lnTo>
                  <a:pt x="2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1">
            <a:extLst>
              <a:ext uri="{FF2B5EF4-FFF2-40B4-BE49-F238E27FC236}">
                <a16:creationId xmlns:a16="http://schemas.microsoft.com/office/drawing/2014/main" id="{011D4FE0-59F1-42E5-8CE6-9C9D08B1F6B1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014663"/>
            <a:ext cx="930275" cy="393700"/>
          </a:xfrm>
          <a:custGeom>
            <a:avLst/>
            <a:gdLst>
              <a:gd name="T0" fmla="*/ 4 w 1021"/>
              <a:gd name="T1" fmla="*/ 420 h 431"/>
              <a:gd name="T2" fmla="*/ 72 w 1021"/>
              <a:gd name="T3" fmla="*/ 392 h 431"/>
              <a:gd name="T4" fmla="*/ 79 w 1021"/>
              <a:gd name="T5" fmla="*/ 395 h 431"/>
              <a:gd name="T6" fmla="*/ 77 w 1021"/>
              <a:gd name="T7" fmla="*/ 402 h 431"/>
              <a:gd name="T8" fmla="*/ 8 w 1021"/>
              <a:gd name="T9" fmla="*/ 430 h 431"/>
              <a:gd name="T10" fmla="*/ 1 w 1021"/>
              <a:gd name="T11" fmla="*/ 427 h 431"/>
              <a:gd name="T12" fmla="*/ 4 w 1021"/>
              <a:gd name="T13" fmla="*/ 420 h 431"/>
              <a:gd name="T14" fmla="*/ 122 w 1021"/>
              <a:gd name="T15" fmla="*/ 371 h 431"/>
              <a:gd name="T16" fmla="*/ 191 w 1021"/>
              <a:gd name="T17" fmla="*/ 343 h 431"/>
              <a:gd name="T18" fmla="*/ 198 w 1021"/>
              <a:gd name="T19" fmla="*/ 345 h 431"/>
              <a:gd name="T20" fmla="*/ 195 w 1021"/>
              <a:gd name="T21" fmla="*/ 352 h 431"/>
              <a:gd name="T22" fmla="*/ 126 w 1021"/>
              <a:gd name="T23" fmla="*/ 381 h 431"/>
              <a:gd name="T24" fmla="*/ 119 w 1021"/>
              <a:gd name="T25" fmla="*/ 378 h 431"/>
              <a:gd name="T26" fmla="*/ 122 w 1021"/>
              <a:gd name="T27" fmla="*/ 371 h 431"/>
              <a:gd name="T28" fmla="*/ 240 w 1021"/>
              <a:gd name="T29" fmla="*/ 322 h 431"/>
              <a:gd name="T30" fmla="*/ 309 w 1021"/>
              <a:gd name="T31" fmla="*/ 293 h 431"/>
              <a:gd name="T32" fmla="*/ 316 w 1021"/>
              <a:gd name="T33" fmla="*/ 296 h 431"/>
              <a:gd name="T34" fmla="*/ 313 w 1021"/>
              <a:gd name="T35" fmla="*/ 303 h 431"/>
              <a:gd name="T36" fmla="*/ 244 w 1021"/>
              <a:gd name="T37" fmla="*/ 332 h 431"/>
              <a:gd name="T38" fmla="*/ 237 w 1021"/>
              <a:gd name="T39" fmla="*/ 329 h 431"/>
              <a:gd name="T40" fmla="*/ 240 w 1021"/>
              <a:gd name="T41" fmla="*/ 322 h 431"/>
              <a:gd name="T42" fmla="*/ 358 w 1021"/>
              <a:gd name="T43" fmla="*/ 273 h 431"/>
              <a:gd name="T44" fmla="*/ 427 w 1021"/>
              <a:gd name="T45" fmla="*/ 244 h 431"/>
              <a:gd name="T46" fmla="*/ 434 w 1021"/>
              <a:gd name="T47" fmla="*/ 247 h 431"/>
              <a:gd name="T48" fmla="*/ 431 w 1021"/>
              <a:gd name="T49" fmla="*/ 254 h 431"/>
              <a:gd name="T50" fmla="*/ 362 w 1021"/>
              <a:gd name="T51" fmla="*/ 283 h 431"/>
              <a:gd name="T52" fmla="*/ 355 w 1021"/>
              <a:gd name="T53" fmla="*/ 280 h 431"/>
              <a:gd name="T54" fmla="*/ 358 w 1021"/>
              <a:gd name="T55" fmla="*/ 273 h 431"/>
              <a:gd name="T56" fmla="*/ 476 w 1021"/>
              <a:gd name="T57" fmla="*/ 224 h 431"/>
              <a:gd name="T58" fmla="*/ 545 w 1021"/>
              <a:gd name="T59" fmla="*/ 195 h 431"/>
              <a:gd name="T60" fmla="*/ 552 w 1021"/>
              <a:gd name="T61" fmla="*/ 198 h 431"/>
              <a:gd name="T62" fmla="*/ 549 w 1021"/>
              <a:gd name="T63" fmla="*/ 205 h 431"/>
              <a:gd name="T64" fmla="*/ 480 w 1021"/>
              <a:gd name="T65" fmla="*/ 234 h 431"/>
              <a:gd name="T66" fmla="*/ 473 w 1021"/>
              <a:gd name="T67" fmla="*/ 231 h 431"/>
              <a:gd name="T68" fmla="*/ 476 w 1021"/>
              <a:gd name="T69" fmla="*/ 224 h 431"/>
              <a:gd name="T70" fmla="*/ 594 w 1021"/>
              <a:gd name="T71" fmla="*/ 175 h 431"/>
              <a:gd name="T72" fmla="*/ 663 w 1021"/>
              <a:gd name="T73" fmla="*/ 146 h 431"/>
              <a:gd name="T74" fmla="*/ 670 w 1021"/>
              <a:gd name="T75" fmla="*/ 149 h 431"/>
              <a:gd name="T76" fmla="*/ 668 w 1021"/>
              <a:gd name="T77" fmla="*/ 156 h 431"/>
              <a:gd name="T78" fmla="*/ 599 w 1021"/>
              <a:gd name="T79" fmla="*/ 184 h 431"/>
              <a:gd name="T80" fmla="*/ 592 w 1021"/>
              <a:gd name="T81" fmla="*/ 182 h 431"/>
              <a:gd name="T82" fmla="*/ 594 w 1021"/>
              <a:gd name="T83" fmla="*/ 175 h 431"/>
              <a:gd name="T84" fmla="*/ 713 w 1021"/>
              <a:gd name="T85" fmla="*/ 125 h 431"/>
              <a:gd name="T86" fmla="*/ 782 w 1021"/>
              <a:gd name="T87" fmla="*/ 97 h 431"/>
              <a:gd name="T88" fmla="*/ 789 w 1021"/>
              <a:gd name="T89" fmla="*/ 100 h 431"/>
              <a:gd name="T90" fmla="*/ 786 w 1021"/>
              <a:gd name="T91" fmla="*/ 107 h 431"/>
              <a:gd name="T92" fmla="*/ 717 w 1021"/>
              <a:gd name="T93" fmla="*/ 135 h 431"/>
              <a:gd name="T94" fmla="*/ 710 w 1021"/>
              <a:gd name="T95" fmla="*/ 132 h 431"/>
              <a:gd name="T96" fmla="*/ 713 w 1021"/>
              <a:gd name="T97" fmla="*/ 125 h 431"/>
              <a:gd name="T98" fmla="*/ 831 w 1021"/>
              <a:gd name="T99" fmla="*/ 76 h 431"/>
              <a:gd name="T100" fmla="*/ 900 w 1021"/>
              <a:gd name="T101" fmla="*/ 48 h 431"/>
              <a:gd name="T102" fmla="*/ 907 w 1021"/>
              <a:gd name="T103" fmla="*/ 50 h 431"/>
              <a:gd name="T104" fmla="*/ 904 w 1021"/>
              <a:gd name="T105" fmla="*/ 57 h 431"/>
              <a:gd name="T106" fmla="*/ 835 w 1021"/>
              <a:gd name="T107" fmla="*/ 86 h 431"/>
              <a:gd name="T108" fmla="*/ 828 w 1021"/>
              <a:gd name="T109" fmla="*/ 83 h 431"/>
              <a:gd name="T110" fmla="*/ 831 w 1021"/>
              <a:gd name="T111" fmla="*/ 76 h 431"/>
              <a:gd name="T112" fmla="*/ 949 w 1021"/>
              <a:gd name="T113" fmla="*/ 27 h 431"/>
              <a:gd name="T114" fmla="*/ 1012 w 1021"/>
              <a:gd name="T115" fmla="*/ 1 h 431"/>
              <a:gd name="T116" fmla="*/ 1019 w 1021"/>
              <a:gd name="T117" fmla="*/ 4 h 431"/>
              <a:gd name="T118" fmla="*/ 1017 w 1021"/>
              <a:gd name="T119" fmla="*/ 11 h 431"/>
              <a:gd name="T120" fmla="*/ 953 w 1021"/>
              <a:gd name="T121" fmla="*/ 37 h 431"/>
              <a:gd name="T122" fmla="*/ 946 w 1021"/>
              <a:gd name="T123" fmla="*/ 34 h 431"/>
              <a:gd name="T124" fmla="*/ 949 w 1021"/>
              <a:gd name="T125" fmla="*/ 2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1" h="431">
                <a:moveTo>
                  <a:pt x="4" y="420"/>
                </a:moveTo>
                <a:lnTo>
                  <a:pt x="72" y="392"/>
                </a:lnTo>
                <a:cubicBezTo>
                  <a:pt x="75" y="391"/>
                  <a:pt x="78" y="392"/>
                  <a:pt x="79" y="395"/>
                </a:cubicBezTo>
                <a:cubicBezTo>
                  <a:pt x="81" y="397"/>
                  <a:pt x="79" y="400"/>
                  <a:pt x="77" y="402"/>
                </a:cubicBezTo>
                <a:lnTo>
                  <a:pt x="8" y="430"/>
                </a:lnTo>
                <a:cubicBezTo>
                  <a:pt x="5" y="431"/>
                  <a:pt x="2" y="430"/>
                  <a:pt x="1" y="427"/>
                </a:cubicBezTo>
                <a:cubicBezTo>
                  <a:pt x="0" y="425"/>
                  <a:pt x="1" y="422"/>
                  <a:pt x="4" y="420"/>
                </a:cubicBezTo>
                <a:close/>
                <a:moveTo>
                  <a:pt x="122" y="371"/>
                </a:moveTo>
                <a:lnTo>
                  <a:pt x="191" y="343"/>
                </a:lnTo>
                <a:cubicBezTo>
                  <a:pt x="193" y="341"/>
                  <a:pt x="197" y="343"/>
                  <a:pt x="198" y="345"/>
                </a:cubicBezTo>
                <a:cubicBezTo>
                  <a:pt x="199" y="348"/>
                  <a:pt x="197" y="351"/>
                  <a:pt x="195" y="352"/>
                </a:cubicBezTo>
                <a:lnTo>
                  <a:pt x="126" y="381"/>
                </a:lnTo>
                <a:cubicBezTo>
                  <a:pt x="123" y="382"/>
                  <a:pt x="120" y="381"/>
                  <a:pt x="119" y="378"/>
                </a:cubicBezTo>
                <a:cubicBezTo>
                  <a:pt x="118" y="375"/>
                  <a:pt x="119" y="372"/>
                  <a:pt x="122" y="371"/>
                </a:cubicBezTo>
                <a:close/>
                <a:moveTo>
                  <a:pt x="240" y="322"/>
                </a:moveTo>
                <a:lnTo>
                  <a:pt x="309" y="293"/>
                </a:lnTo>
                <a:cubicBezTo>
                  <a:pt x="312" y="292"/>
                  <a:pt x="315" y="294"/>
                  <a:pt x="316" y="296"/>
                </a:cubicBezTo>
                <a:cubicBezTo>
                  <a:pt x="317" y="299"/>
                  <a:pt x="316" y="302"/>
                  <a:pt x="313" y="303"/>
                </a:cubicBezTo>
                <a:lnTo>
                  <a:pt x="244" y="332"/>
                </a:lnTo>
                <a:cubicBezTo>
                  <a:pt x="241" y="333"/>
                  <a:pt x="238" y="332"/>
                  <a:pt x="237" y="329"/>
                </a:cubicBezTo>
                <a:cubicBezTo>
                  <a:pt x="236" y="326"/>
                  <a:pt x="237" y="323"/>
                  <a:pt x="240" y="322"/>
                </a:cubicBezTo>
                <a:close/>
                <a:moveTo>
                  <a:pt x="358" y="273"/>
                </a:moveTo>
                <a:lnTo>
                  <a:pt x="427" y="244"/>
                </a:lnTo>
                <a:cubicBezTo>
                  <a:pt x="430" y="243"/>
                  <a:pt x="433" y="244"/>
                  <a:pt x="434" y="247"/>
                </a:cubicBezTo>
                <a:cubicBezTo>
                  <a:pt x="435" y="250"/>
                  <a:pt x="434" y="253"/>
                  <a:pt x="431" y="254"/>
                </a:cubicBezTo>
                <a:lnTo>
                  <a:pt x="362" y="283"/>
                </a:lnTo>
                <a:cubicBezTo>
                  <a:pt x="359" y="284"/>
                  <a:pt x="356" y="283"/>
                  <a:pt x="355" y="280"/>
                </a:cubicBezTo>
                <a:cubicBezTo>
                  <a:pt x="354" y="277"/>
                  <a:pt x="355" y="274"/>
                  <a:pt x="358" y="273"/>
                </a:cubicBezTo>
                <a:close/>
                <a:moveTo>
                  <a:pt x="476" y="224"/>
                </a:moveTo>
                <a:lnTo>
                  <a:pt x="545" y="195"/>
                </a:lnTo>
                <a:cubicBezTo>
                  <a:pt x="548" y="194"/>
                  <a:pt x="551" y="195"/>
                  <a:pt x="552" y="198"/>
                </a:cubicBezTo>
                <a:cubicBezTo>
                  <a:pt x="553" y="201"/>
                  <a:pt x="552" y="204"/>
                  <a:pt x="549" y="205"/>
                </a:cubicBezTo>
                <a:lnTo>
                  <a:pt x="480" y="234"/>
                </a:lnTo>
                <a:cubicBezTo>
                  <a:pt x="478" y="235"/>
                  <a:pt x="475" y="233"/>
                  <a:pt x="473" y="231"/>
                </a:cubicBezTo>
                <a:cubicBezTo>
                  <a:pt x="472" y="228"/>
                  <a:pt x="474" y="225"/>
                  <a:pt x="476" y="224"/>
                </a:cubicBezTo>
                <a:close/>
                <a:moveTo>
                  <a:pt x="594" y="175"/>
                </a:moveTo>
                <a:lnTo>
                  <a:pt x="663" y="146"/>
                </a:lnTo>
                <a:cubicBezTo>
                  <a:pt x="666" y="145"/>
                  <a:pt x="669" y="146"/>
                  <a:pt x="670" y="149"/>
                </a:cubicBezTo>
                <a:cubicBezTo>
                  <a:pt x="672" y="152"/>
                  <a:pt x="670" y="155"/>
                  <a:pt x="668" y="156"/>
                </a:cubicBezTo>
                <a:lnTo>
                  <a:pt x="599" y="184"/>
                </a:lnTo>
                <a:cubicBezTo>
                  <a:pt x="596" y="186"/>
                  <a:pt x="593" y="184"/>
                  <a:pt x="592" y="182"/>
                </a:cubicBezTo>
                <a:cubicBezTo>
                  <a:pt x="590" y="179"/>
                  <a:pt x="592" y="176"/>
                  <a:pt x="594" y="175"/>
                </a:cubicBezTo>
                <a:close/>
                <a:moveTo>
                  <a:pt x="713" y="125"/>
                </a:moveTo>
                <a:lnTo>
                  <a:pt x="782" y="97"/>
                </a:lnTo>
                <a:cubicBezTo>
                  <a:pt x="784" y="96"/>
                  <a:pt x="787" y="97"/>
                  <a:pt x="789" y="100"/>
                </a:cubicBezTo>
                <a:cubicBezTo>
                  <a:pt x="790" y="102"/>
                  <a:pt x="788" y="105"/>
                  <a:pt x="786" y="107"/>
                </a:cubicBezTo>
                <a:lnTo>
                  <a:pt x="717" y="135"/>
                </a:lnTo>
                <a:cubicBezTo>
                  <a:pt x="714" y="136"/>
                  <a:pt x="711" y="135"/>
                  <a:pt x="710" y="132"/>
                </a:cubicBezTo>
                <a:cubicBezTo>
                  <a:pt x="709" y="130"/>
                  <a:pt x="710" y="127"/>
                  <a:pt x="713" y="125"/>
                </a:cubicBezTo>
                <a:close/>
                <a:moveTo>
                  <a:pt x="831" y="76"/>
                </a:moveTo>
                <a:lnTo>
                  <a:pt x="900" y="48"/>
                </a:lnTo>
                <a:cubicBezTo>
                  <a:pt x="902" y="46"/>
                  <a:pt x="906" y="48"/>
                  <a:pt x="907" y="50"/>
                </a:cubicBezTo>
                <a:cubicBezTo>
                  <a:pt x="908" y="53"/>
                  <a:pt x="907" y="56"/>
                  <a:pt x="904" y="57"/>
                </a:cubicBezTo>
                <a:lnTo>
                  <a:pt x="835" y="86"/>
                </a:lnTo>
                <a:cubicBezTo>
                  <a:pt x="832" y="87"/>
                  <a:pt x="829" y="86"/>
                  <a:pt x="828" y="83"/>
                </a:cubicBezTo>
                <a:cubicBezTo>
                  <a:pt x="827" y="81"/>
                  <a:pt x="828" y="77"/>
                  <a:pt x="831" y="76"/>
                </a:cubicBezTo>
                <a:close/>
                <a:moveTo>
                  <a:pt x="949" y="27"/>
                </a:moveTo>
                <a:lnTo>
                  <a:pt x="1012" y="1"/>
                </a:lnTo>
                <a:cubicBezTo>
                  <a:pt x="1015" y="0"/>
                  <a:pt x="1018" y="1"/>
                  <a:pt x="1019" y="4"/>
                </a:cubicBezTo>
                <a:cubicBezTo>
                  <a:pt x="1021" y="6"/>
                  <a:pt x="1019" y="9"/>
                  <a:pt x="1017" y="11"/>
                </a:cubicBezTo>
                <a:lnTo>
                  <a:pt x="953" y="37"/>
                </a:lnTo>
                <a:cubicBezTo>
                  <a:pt x="950" y="38"/>
                  <a:pt x="947" y="37"/>
                  <a:pt x="946" y="34"/>
                </a:cubicBezTo>
                <a:cubicBezTo>
                  <a:pt x="945" y="31"/>
                  <a:pt x="946" y="28"/>
                  <a:pt x="949" y="2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2">
            <a:extLst>
              <a:ext uri="{FF2B5EF4-FFF2-40B4-BE49-F238E27FC236}">
                <a16:creationId xmlns:a16="http://schemas.microsoft.com/office/drawing/2014/main" id="{DA20BFBA-942C-42BC-A193-3B47DB432C60}"/>
              </a:ext>
            </a:extLst>
          </p:cNvPr>
          <p:cNvSpPr>
            <a:spLocks/>
          </p:cNvSpPr>
          <p:nvPr/>
        </p:nvSpPr>
        <p:spPr bwMode="auto">
          <a:xfrm>
            <a:off x="6229351" y="2987675"/>
            <a:ext cx="84138" cy="69850"/>
          </a:xfrm>
          <a:custGeom>
            <a:avLst/>
            <a:gdLst>
              <a:gd name="T0" fmla="*/ 0 w 53"/>
              <a:gd name="T1" fmla="*/ 0 h 44"/>
              <a:gd name="T2" fmla="*/ 53 w 53"/>
              <a:gd name="T3" fmla="*/ 4 h 44"/>
              <a:gd name="T4" fmla="*/ 18 w 53"/>
              <a:gd name="T5" fmla="*/ 44 h 44"/>
              <a:gd name="T6" fmla="*/ 0 w 53"/>
              <a:gd name="T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" h="44">
                <a:moveTo>
                  <a:pt x="0" y="0"/>
                </a:moveTo>
                <a:lnTo>
                  <a:pt x="53" y="4"/>
                </a:lnTo>
                <a:lnTo>
                  <a:pt x="18" y="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3">
            <a:extLst>
              <a:ext uri="{FF2B5EF4-FFF2-40B4-BE49-F238E27FC236}">
                <a16:creationId xmlns:a16="http://schemas.microsoft.com/office/drawing/2014/main" id="{D36EB0EF-3C54-4FE4-9B49-A45605F1A8D2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654425"/>
            <a:ext cx="927100" cy="261938"/>
          </a:xfrm>
          <a:custGeom>
            <a:avLst/>
            <a:gdLst>
              <a:gd name="T0" fmla="*/ 7 w 1017"/>
              <a:gd name="T1" fmla="*/ 1 h 285"/>
              <a:gd name="T2" fmla="*/ 79 w 1017"/>
              <a:gd name="T3" fmla="*/ 21 h 285"/>
              <a:gd name="T4" fmla="*/ 83 w 1017"/>
              <a:gd name="T5" fmla="*/ 27 h 285"/>
              <a:gd name="T6" fmla="*/ 76 w 1017"/>
              <a:gd name="T7" fmla="*/ 31 h 285"/>
              <a:gd name="T8" fmla="*/ 4 w 1017"/>
              <a:gd name="T9" fmla="*/ 12 h 285"/>
              <a:gd name="T10" fmla="*/ 0 w 1017"/>
              <a:gd name="T11" fmla="*/ 5 h 285"/>
              <a:gd name="T12" fmla="*/ 7 w 1017"/>
              <a:gd name="T13" fmla="*/ 1 h 285"/>
              <a:gd name="T14" fmla="*/ 131 w 1017"/>
              <a:gd name="T15" fmla="*/ 35 h 285"/>
              <a:gd name="T16" fmla="*/ 203 w 1017"/>
              <a:gd name="T17" fmla="*/ 54 h 285"/>
              <a:gd name="T18" fmla="*/ 206 w 1017"/>
              <a:gd name="T19" fmla="*/ 61 h 285"/>
              <a:gd name="T20" fmla="*/ 200 w 1017"/>
              <a:gd name="T21" fmla="*/ 65 h 285"/>
              <a:gd name="T22" fmla="*/ 128 w 1017"/>
              <a:gd name="T23" fmla="*/ 45 h 285"/>
              <a:gd name="T24" fmla="*/ 124 w 1017"/>
              <a:gd name="T25" fmla="*/ 39 h 285"/>
              <a:gd name="T26" fmla="*/ 131 w 1017"/>
              <a:gd name="T27" fmla="*/ 35 h 285"/>
              <a:gd name="T28" fmla="*/ 254 w 1017"/>
              <a:gd name="T29" fmla="*/ 68 h 285"/>
              <a:gd name="T30" fmla="*/ 326 w 1017"/>
              <a:gd name="T31" fmla="*/ 88 h 285"/>
              <a:gd name="T32" fmla="*/ 330 w 1017"/>
              <a:gd name="T33" fmla="*/ 94 h 285"/>
              <a:gd name="T34" fmla="*/ 323 w 1017"/>
              <a:gd name="T35" fmla="*/ 98 h 285"/>
              <a:gd name="T36" fmla="*/ 251 w 1017"/>
              <a:gd name="T37" fmla="*/ 79 h 285"/>
              <a:gd name="T38" fmla="*/ 248 w 1017"/>
              <a:gd name="T39" fmla="*/ 72 h 285"/>
              <a:gd name="T40" fmla="*/ 254 w 1017"/>
              <a:gd name="T41" fmla="*/ 68 h 285"/>
              <a:gd name="T42" fmla="*/ 378 w 1017"/>
              <a:gd name="T43" fmla="*/ 102 h 285"/>
              <a:gd name="T44" fmla="*/ 450 w 1017"/>
              <a:gd name="T45" fmla="*/ 121 h 285"/>
              <a:gd name="T46" fmla="*/ 453 w 1017"/>
              <a:gd name="T47" fmla="*/ 128 h 285"/>
              <a:gd name="T48" fmla="*/ 447 w 1017"/>
              <a:gd name="T49" fmla="*/ 132 h 285"/>
              <a:gd name="T50" fmla="*/ 375 w 1017"/>
              <a:gd name="T51" fmla="*/ 112 h 285"/>
              <a:gd name="T52" fmla="*/ 371 w 1017"/>
              <a:gd name="T53" fmla="*/ 106 h 285"/>
              <a:gd name="T54" fmla="*/ 378 w 1017"/>
              <a:gd name="T55" fmla="*/ 102 h 285"/>
              <a:gd name="T56" fmla="*/ 501 w 1017"/>
              <a:gd name="T57" fmla="*/ 135 h 285"/>
              <a:gd name="T58" fmla="*/ 573 w 1017"/>
              <a:gd name="T59" fmla="*/ 155 h 285"/>
              <a:gd name="T60" fmla="*/ 577 w 1017"/>
              <a:gd name="T61" fmla="*/ 161 h 285"/>
              <a:gd name="T62" fmla="*/ 570 w 1017"/>
              <a:gd name="T63" fmla="*/ 165 h 285"/>
              <a:gd name="T64" fmla="*/ 498 w 1017"/>
              <a:gd name="T65" fmla="*/ 146 h 285"/>
              <a:gd name="T66" fmla="*/ 495 w 1017"/>
              <a:gd name="T67" fmla="*/ 139 h 285"/>
              <a:gd name="T68" fmla="*/ 501 w 1017"/>
              <a:gd name="T69" fmla="*/ 135 h 285"/>
              <a:gd name="T70" fmla="*/ 625 w 1017"/>
              <a:gd name="T71" fmla="*/ 169 h 285"/>
              <a:gd name="T72" fmla="*/ 697 w 1017"/>
              <a:gd name="T73" fmla="*/ 188 h 285"/>
              <a:gd name="T74" fmla="*/ 700 w 1017"/>
              <a:gd name="T75" fmla="*/ 195 h 285"/>
              <a:gd name="T76" fmla="*/ 694 w 1017"/>
              <a:gd name="T77" fmla="*/ 199 h 285"/>
              <a:gd name="T78" fmla="*/ 622 w 1017"/>
              <a:gd name="T79" fmla="*/ 179 h 285"/>
              <a:gd name="T80" fmla="*/ 618 w 1017"/>
              <a:gd name="T81" fmla="*/ 173 h 285"/>
              <a:gd name="T82" fmla="*/ 625 w 1017"/>
              <a:gd name="T83" fmla="*/ 169 h 285"/>
              <a:gd name="T84" fmla="*/ 748 w 1017"/>
              <a:gd name="T85" fmla="*/ 202 h 285"/>
              <a:gd name="T86" fmla="*/ 820 w 1017"/>
              <a:gd name="T87" fmla="*/ 222 h 285"/>
              <a:gd name="T88" fmla="*/ 824 w 1017"/>
              <a:gd name="T89" fmla="*/ 229 h 285"/>
              <a:gd name="T90" fmla="*/ 817 w 1017"/>
              <a:gd name="T91" fmla="*/ 232 h 285"/>
              <a:gd name="T92" fmla="*/ 745 w 1017"/>
              <a:gd name="T93" fmla="*/ 213 h 285"/>
              <a:gd name="T94" fmla="*/ 742 w 1017"/>
              <a:gd name="T95" fmla="*/ 206 h 285"/>
              <a:gd name="T96" fmla="*/ 748 w 1017"/>
              <a:gd name="T97" fmla="*/ 202 h 285"/>
              <a:gd name="T98" fmla="*/ 872 w 1017"/>
              <a:gd name="T99" fmla="*/ 236 h 285"/>
              <a:gd name="T100" fmla="*/ 944 w 1017"/>
              <a:gd name="T101" fmla="*/ 256 h 285"/>
              <a:gd name="T102" fmla="*/ 948 w 1017"/>
              <a:gd name="T103" fmla="*/ 262 h 285"/>
              <a:gd name="T104" fmla="*/ 941 w 1017"/>
              <a:gd name="T105" fmla="*/ 266 h 285"/>
              <a:gd name="T106" fmla="*/ 869 w 1017"/>
              <a:gd name="T107" fmla="*/ 246 h 285"/>
              <a:gd name="T108" fmla="*/ 865 w 1017"/>
              <a:gd name="T109" fmla="*/ 240 h 285"/>
              <a:gd name="T110" fmla="*/ 872 w 1017"/>
              <a:gd name="T111" fmla="*/ 236 h 285"/>
              <a:gd name="T112" fmla="*/ 995 w 1017"/>
              <a:gd name="T113" fmla="*/ 270 h 285"/>
              <a:gd name="T114" fmla="*/ 1013 w 1017"/>
              <a:gd name="T115" fmla="*/ 274 h 285"/>
              <a:gd name="T116" fmla="*/ 1017 w 1017"/>
              <a:gd name="T117" fmla="*/ 281 h 285"/>
              <a:gd name="T118" fmla="*/ 1010 w 1017"/>
              <a:gd name="T119" fmla="*/ 285 h 285"/>
              <a:gd name="T120" fmla="*/ 992 w 1017"/>
              <a:gd name="T121" fmla="*/ 280 h 285"/>
              <a:gd name="T122" fmla="*/ 989 w 1017"/>
              <a:gd name="T123" fmla="*/ 273 h 285"/>
              <a:gd name="T124" fmla="*/ 995 w 1017"/>
              <a:gd name="T125" fmla="*/ 27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7" h="285">
                <a:moveTo>
                  <a:pt x="7" y="1"/>
                </a:moveTo>
                <a:lnTo>
                  <a:pt x="79" y="21"/>
                </a:lnTo>
                <a:cubicBezTo>
                  <a:pt x="82" y="22"/>
                  <a:pt x="84" y="24"/>
                  <a:pt x="83" y="27"/>
                </a:cubicBezTo>
                <a:cubicBezTo>
                  <a:pt x="82" y="30"/>
                  <a:pt x="79" y="32"/>
                  <a:pt x="76" y="31"/>
                </a:cubicBezTo>
                <a:lnTo>
                  <a:pt x="4" y="12"/>
                </a:lnTo>
                <a:cubicBezTo>
                  <a:pt x="1" y="11"/>
                  <a:pt x="0" y="8"/>
                  <a:pt x="0" y="5"/>
                </a:cubicBezTo>
                <a:cubicBezTo>
                  <a:pt x="1" y="2"/>
                  <a:pt x="4" y="0"/>
                  <a:pt x="7" y="1"/>
                </a:cubicBezTo>
                <a:close/>
                <a:moveTo>
                  <a:pt x="131" y="35"/>
                </a:moveTo>
                <a:lnTo>
                  <a:pt x="203" y="54"/>
                </a:lnTo>
                <a:cubicBezTo>
                  <a:pt x="205" y="55"/>
                  <a:pt x="207" y="58"/>
                  <a:pt x="206" y="61"/>
                </a:cubicBezTo>
                <a:cubicBezTo>
                  <a:pt x="206" y="64"/>
                  <a:pt x="203" y="65"/>
                  <a:pt x="200" y="65"/>
                </a:cubicBezTo>
                <a:lnTo>
                  <a:pt x="128" y="45"/>
                </a:lnTo>
                <a:cubicBezTo>
                  <a:pt x="125" y="44"/>
                  <a:pt x="123" y="41"/>
                  <a:pt x="124" y="39"/>
                </a:cubicBezTo>
                <a:cubicBezTo>
                  <a:pt x="125" y="36"/>
                  <a:pt x="128" y="34"/>
                  <a:pt x="131" y="35"/>
                </a:cubicBezTo>
                <a:close/>
                <a:moveTo>
                  <a:pt x="254" y="68"/>
                </a:moveTo>
                <a:lnTo>
                  <a:pt x="326" y="88"/>
                </a:lnTo>
                <a:cubicBezTo>
                  <a:pt x="329" y="89"/>
                  <a:pt x="331" y="92"/>
                  <a:pt x="330" y="94"/>
                </a:cubicBezTo>
                <a:cubicBezTo>
                  <a:pt x="329" y="97"/>
                  <a:pt x="326" y="99"/>
                  <a:pt x="323" y="98"/>
                </a:cubicBezTo>
                <a:lnTo>
                  <a:pt x="251" y="79"/>
                </a:lnTo>
                <a:cubicBezTo>
                  <a:pt x="248" y="78"/>
                  <a:pt x="247" y="75"/>
                  <a:pt x="248" y="72"/>
                </a:cubicBezTo>
                <a:cubicBezTo>
                  <a:pt x="248" y="69"/>
                  <a:pt x="251" y="68"/>
                  <a:pt x="254" y="68"/>
                </a:cubicBezTo>
                <a:close/>
                <a:moveTo>
                  <a:pt x="378" y="102"/>
                </a:moveTo>
                <a:lnTo>
                  <a:pt x="450" y="121"/>
                </a:lnTo>
                <a:cubicBezTo>
                  <a:pt x="452" y="122"/>
                  <a:pt x="454" y="125"/>
                  <a:pt x="453" y="128"/>
                </a:cubicBezTo>
                <a:cubicBezTo>
                  <a:pt x="453" y="131"/>
                  <a:pt x="450" y="132"/>
                  <a:pt x="447" y="132"/>
                </a:cubicBezTo>
                <a:lnTo>
                  <a:pt x="375" y="112"/>
                </a:lnTo>
                <a:cubicBezTo>
                  <a:pt x="372" y="111"/>
                  <a:pt x="370" y="108"/>
                  <a:pt x="371" y="106"/>
                </a:cubicBezTo>
                <a:cubicBezTo>
                  <a:pt x="372" y="103"/>
                  <a:pt x="375" y="101"/>
                  <a:pt x="378" y="102"/>
                </a:cubicBezTo>
                <a:close/>
                <a:moveTo>
                  <a:pt x="501" y="135"/>
                </a:moveTo>
                <a:lnTo>
                  <a:pt x="573" y="155"/>
                </a:lnTo>
                <a:cubicBezTo>
                  <a:pt x="576" y="156"/>
                  <a:pt x="578" y="159"/>
                  <a:pt x="577" y="161"/>
                </a:cubicBezTo>
                <a:cubicBezTo>
                  <a:pt x="576" y="164"/>
                  <a:pt x="573" y="166"/>
                  <a:pt x="570" y="165"/>
                </a:cubicBezTo>
                <a:lnTo>
                  <a:pt x="498" y="146"/>
                </a:lnTo>
                <a:cubicBezTo>
                  <a:pt x="495" y="145"/>
                  <a:pt x="494" y="142"/>
                  <a:pt x="495" y="139"/>
                </a:cubicBezTo>
                <a:cubicBezTo>
                  <a:pt x="495" y="136"/>
                  <a:pt x="498" y="135"/>
                  <a:pt x="501" y="135"/>
                </a:cubicBezTo>
                <a:close/>
                <a:moveTo>
                  <a:pt x="625" y="169"/>
                </a:moveTo>
                <a:lnTo>
                  <a:pt x="697" y="188"/>
                </a:lnTo>
                <a:cubicBezTo>
                  <a:pt x="700" y="189"/>
                  <a:pt x="701" y="192"/>
                  <a:pt x="700" y="195"/>
                </a:cubicBezTo>
                <a:cubicBezTo>
                  <a:pt x="700" y="198"/>
                  <a:pt x="697" y="200"/>
                  <a:pt x="694" y="199"/>
                </a:cubicBezTo>
                <a:lnTo>
                  <a:pt x="622" y="179"/>
                </a:lnTo>
                <a:cubicBezTo>
                  <a:pt x="619" y="178"/>
                  <a:pt x="617" y="176"/>
                  <a:pt x="618" y="173"/>
                </a:cubicBezTo>
                <a:cubicBezTo>
                  <a:pt x="619" y="170"/>
                  <a:pt x="622" y="168"/>
                  <a:pt x="625" y="169"/>
                </a:cubicBezTo>
                <a:close/>
                <a:moveTo>
                  <a:pt x="748" y="202"/>
                </a:moveTo>
                <a:lnTo>
                  <a:pt x="820" y="222"/>
                </a:lnTo>
                <a:cubicBezTo>
                  <a:pt x="823" y="223"/>
                  <a:pt x="825" y="226"/>
                  <a:pt x="824" y="229"/>
                </a:cubicBezTo>
                <a:cubicBezTo>
                  <a:pt x="823" y="231"/>
                  <a:pt x="820" y="233"/>
                  <a:pt x="817" y="232"/>
                </a:cubicBezTo>
                <a:lnTo>
                  <a:pt x="745" y="213"/>
                </a:lnTo>
                <a:cubicBezTo>
                  <a:pt x="743" y="212"/>
                  <a:pt x="741" y="209"/>
                  <a:pt x="742" y="206"/>
                </a:cubicBezTo>
                <a:cubicBezTo>
                  <a:pt x="742" y="203"/>
                  <a:pt x="745" y="202"/>
                  <a:pt x="748" y="202"/>
                </a:cubicBezTo>
                <a:close/>
                <a:moveTo>
                  <a:pt x="872" y="236"/>
                </a:moveTo>
                <a:lnTo>
                  <a:pt x="944" y="256"/>
                </a:lnTo>
                <a:cubicBezTo>
                  <a:pt x="947" y="256"/>
                  <a:pt x="948" y="259"/>
                  <a:pt x="948" y="262"/>
                </a:cubicBezTo>
                <a:cubicBezTo>
                  <a:pt x="947" y="265"/>
                  <a:pt x="944" y="267"/>
                  <a:pt x="941" y="266"/>
                </a:cubicBezTo>
                <a:lnTo>
                  <a:pt x="869" y="246"/>
                </a:lnTo>
                <a:cubicBezTo>
                  <a:pt x="866" y="246"/>
                  <a:pt x="864" y="243"/>
                  <a:pt x="865" y="240"/>
                </a:cubicBezTo>
                <a:cubicBezTo>
                  <a:pt x="866" y="237"/>
                  <a:pt x="869" y="235"/>
                  <a:pt x="872" y="236"/>
                </a:cubicBezTo>
                <a:close/>
                <a:moveTo>
                  <a:pt x="995" y="270"/>
                </a:moveTo>
                <a:lnTo>
                  <a:pt x="1013" y="274"/>
                </a:lnTo>
                <a:cubicBezTo>
                  <a:pt x="1016" y="275"/>
                  <a:pt x="1017" y="278"/>
                  <a:pt x="1017" y="281"/>
                </a:cubicBezTo>
                <a:cubicBezTo>
                  <a:pt x="1016" y="284"/>
                  <a:pt x="1013" y="285"/>
                  <a:pt x="1010" y="285"/>
                </a:cubicBezTo>
                <a:lnTo>
                  <a:pt x="992" y="280"/>
                </a:lnTo>
                <a:cubicBezTo>
                  <a:pt x="990" y="279"/>
                  <a:pt x="988" y="276"/>
                  <a:pt x="989" y="273"/>
                </a:cubicBezTo>
                <a:cubicBezTo>
                  <a:pt x="989" y="270"/>
                  <a:pt x="992" y="269"/>
                  <a:pt x="995" y="27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4">
            <a:extLst>
              <a:ext uri="{FF2B5EF4-FFF2-40B4-BE49-F238E27FC236}">
                <a16:creationId xmlns:a16="http://schemas.microsoft.com/office/drawing/2014/main" id="{DC6060FC-02E3-4F0D-839E-A747E4FD05BF}"/>
              </a:ext>
            </a:extLst>
          </p:cNvPr>
          <p:cNvSpPr>
            <a:spLocks/>
          </p:cNvSpPr>
          <p:nvPr/>
        </p:nvSpPr>
        <p:spPr bwMode="auto">
          <a:xfrm>
            <a:off x="6230938" y="3871913"/>
            <a:ext cx="82550" cy="73025"/>
          </a:xfrm>
          <a:custGeom>
            <a:avLst/>
            <a:gdLst>
              <a:gd name="T0" fmla="*/ 12 w 52"/>
              <a:gd name="T1" fmla="*/ 0 h 46"/>
              <a:gd name="T2" fmla="*/ 52 w 52"/>
              <a:gd name="T3" fmla="*/ 35 h 46"/>
              <a:gd name="T4" fmla="*/ 0 w 52"/>
              <a:gd name="T5" fmla="*/ 46 h 46"/>
              <a:gd name="T6" fmla="*/ 12 w 52"/>
              <a:gd name="T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" h="46">
                <a:moveTo>
                  <a:pt x="12" y="0"/>
                </a:moveTo>
                <a:lnTo>
                  <a:pt x="52" y="35"/>
                </a:lnTo>
                <a:lnTo>
                  <a:pt x="0" y="46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135">
            <a:extLst>
              <a:ext uri="{FF2B5EF4-FFF2-40B4-BE49-F238E27FC236}">
                <a16:creationId xmlns:a16="http://schemas.microsoft.com/office/drawing/2014/main" id="{A90A1CF5-A301-43AF-BE38-465985FC6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308225"/>
            <a:ext cx="178117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 Instance#776123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Freeform 136">
            <a:extLst>
              <a:ext uri="{FF2B5EF4-FFF2-40B4-BE49-F238E27FC236}">
                <a16:creationId xmlns:a16="http://schemas.microsoft.com/office/drawing/2014/main" id="{35155E9B-584E-4BF3-91A1-31DB82E251BF}"/>
              </a:ext>
            </a:extLst>
          </p:cNvPr>
          <p:cNvSpPr>
            <a:spLocks noEditPoints="1"/>
          </p:cNvSpPr>
          <p:nvPr/>
        </p:nvSpPr>
        <p:spPr bwMode="auto">
          <a:xfrm>
            <a:off x="2090738" y="4256088"/>
            <a:ext cx="4913313" cy="6350"/>
          </a:xfrm>
          <a:custGeom>
            <a:avLst/>
            <a:gdLst>
              <a:gd name="T0" fmla="*/ 88 w 5386"/>
              <a:gd name="T1" fmla="*/ 0 h 6"/>
              <a:gd name="T2" fmla="*/ 168 w 5386"/>
              <a:gd name="T3" fmla="*/ 6 h 6"/>
              <a:gd name="T4" fmla="*/ 240 w 5386"/>
              <a:gd name="T5" fmla="*/ 3 h 6"/>
              <a:gd name="T6" fmla="*/ 338 w 5386"/>
              <a:gd name="T7" fmla="*/ 0 h 6"/>
              <a:gd name="T8" fmla="*/ 426 w 5386"/>
              <a:gd name="T9" fmla="*/ 3 h 6"/>
              <a:gd name="T10" fmla="*/ 498 w 5386"/>
              <a:gd name="T11" fmla="*/ 6 h 6"/>
              <a:gd name="T12" fmla="*/ 578 w 5386"/>
              <a:gd name="T13" fmla="*/ 0 h 6"/>
              <a:gd name="T14" fmla="*/ 680 w 5386"/>
              <a:gd name="T15" fmla="*/ 0 h 6"/>
              <a:gd name="T16" fmla="*/ 760 w 5386"/>
              <a:gd name="T17" fmla="*/ 6 h 6"/>
              <a:gd name="T18" fmla="*/ 832 w 5386"/>
              <a:gd name="T19" fmla="*/ 3 h 6"/>
              <a:gd name="T20" fmla="*/ 930 w 5386"/>
              <a:gd name="T21" fmla="*/ 0 h 6"/>
              <a:gd name="T22" fmla="*/ 1018 w 5386"/>
              <a:gd name="T23" fmla="*/ 3 h 6"/>
              <a:gd name="T24" fmla="*/ 1090 w 5386"/>
              <a:gd name="T25" fmla="*/ 6 h 6"/>
              <a:gd name="T26" fmla="*/ 1170 w 5386"/>
              <a:gd name="T27" fmla="*/ 0 h 6"/>
              <a:gd name="T28" fmla="*/ 1272 w 5386"/>
              <a:gd name="T29" fmla="*/ 0 h 6"/>
              <a:gd name="T30" fmla="*/ 1352 w 5386"/>
              <a:gd name="T31" fmla="*/ 6 h 6"/>
              <a:gd name="T32" fmla="*/ 1424 w 5386"/>
              <a:gd name="T33" fmla="*/ 3 h 6"/>
              <a:gd name="T34" fmla="*/ 1522 w 5386"/>
              <a:gd name="T35" fmla="*/ 0 h 6"/>
              <a:gd name="T36" fmla="*/ 1610 w 5386"/>
              <a:gd name="T37" fmla="*/ 3 h 6"/>
              <a:gd name="T38" fmla="*/ 1682 w 5386"/>
              <a:gd name="T39" fmla="*/ 6 h 6"/>
              <a:gd name="T40" fmla="*/ 1762 w 5386"/>
              <a:gd name="T41" fmla="*/ 0 h 6"/>
              <a:gd name="T42" fmla="*/ 1864 w 5386"/>
              <a:gd name="T43" fmla="*/ 0 h 6"/>
              <a:gd name="T44" fmla="*/ 1944 w 5386"/>
              <a:gd name="T45" fmla="*/ 6 h 6"/>
              <a:gd name="T46" fmla="*/ 2016 w 5386"/>
              <a:gd name="T47" fmla="*/ 3 h 6"/>
              <a:gd name="T48" fmla="*/ 2114 w 5386"/>
              <a:gd name="T49" fmla="*/ 0 h 6"/>
              <a:gd name="T50" fmla="*/ 2202 w 5386"/>
              <a:gd name="T51" fmla="*/ 3 h 6"/>
              <a:gd name="T52" fmla="*/ 2274 w 5386"/>
              <a:gd name="T53" fmla="*/ 6 h 6"/>
              <a:gd name="T54" fmla="*/ 2354 w 5386"/>
              <a:gd name="T55" fmla="*/ 0 h 6"/>
              <a:gd name="T56" fmla="*/ 2456 w 5386"/>
              <a:gd name="T57" fmla="*/ 0 h 6"/>
              <a:gd name="T58" fmla="*/ 2536 w 5386"/>
              <a:gd name="T59" fmla="*/ 6 h 6"/>
              <a:gd name="T60" fmla="*/ 2608 w 5386"/>
              <a:gd name="T61" fmla="*/ 3 h 6"/>
              <a:gd name="T62" fmla="*/ 2706 w 5386"/>
              <a:gd name="T63" fmla="*/ 0 h 6"/>
              <a:gd name="T64" fmla="*/ 2794 w 5386"/>
              <a:gd name="T65" fmla="*/ 3 h 6"/>
              <a:gd name="T66" fmla="*/ 2866 w 5386"/>
              <a:gd name="T67" fmla="*/ 6 h 6"/>
              <a:gd name="T68" fmla="*/ 2946 w 5386"/>
              <a:gd name="T69" fmla="*/ 0 h 6"/>
              <a:gd name="T70" fmla="*/ 3048 w 5386"/>
              <a:gd name="T71" fmla="*/ 0 h 6"/>
              <a:gd name="T72" fmla="*/ 3128 w 5386"/>
              <a:gd name="T73" fmla="*/ 6 h 6"/>
              <a:gd name="T74" fmla="*/ 3200 w 5386"/>
              <a:gd name="T75" fmla="*/ 3 h 6"/>
              <a:gd name="T76" fmla="*/ 3298 w 5386"/>
              <a:gd name="T77" fmla="*/ 0 h 6"/>
              <a:gd name="T78" fmla="*/ 3386 w 5386"/>
              <a:gd name="T79" fmla="*/ 3 h 6"/>
              <a:gd name="T80" fmla="*/ 3458 w 5386"/>
              <a:gd name="T81" fmla="*/ 6 h 6"/>
              <a:gd name="T82" fmla="*/ 3538 w 5386"/>
              <a:gd name="T83" fmla="*/ 0 h 6"/>
              <a:gd name="T84" fmla="*/ 3640 w 5386"/>
              <a:gd name="T85" fmla="*/ 0 h 6"/>
              <a:gd name="T86" fmla="*/ 3720 w 5386"/>
              <a:gd name="T87" fmla="*/ 6 h 6"/>
              <a:gd name="T88" fmla="*/ 3792 w 5386"/>
              <a:gd name="T89" fmla="*/ 3 h 6"/>
              <a:gd name="T90" fmla="*/ 3890 w 5386"/>
              <a:gd name="T91" fmla="*/ 0 h 6"/>
              <a:gd name="T92" fmla="*/ 3978 w 5386"/>
              <a:gd name="T93" fmla="*/ 3 h 6"/>
              <a:gd name="T94" fmla="*/ 4050 w 5386"/>
              <a:gd name="T95" fmla="*/ 6 h 6"/>
              <a:gd name="T96" fmla="*/ 4130 w 5386"/>
              <a:gd name="T97" fmla="*/ 0 h 6"/>
              <a:gd name="T98" fmla="*/ 4232 w 5386"/>
              <a:gd name="T99" fmla="*/ 0 h 6"/>
              <a:gd name="T100" fmla="*/ 4312 w 5386"/>
              <a:gd name="T101" fmla="*/ 6 h 6"/>
              <a:gd name="T102" fmla="*/ 4384 w 5386"/>
              <a:gd name="T103" fmla="*/ 3 h 6"/>
              <a:gd name="T104" fmla="*/ 4482 w 5386"/>
              <a:gd name="T105" fmla="*/ 0 h 6"/>
              <a:gd name="T106" fmla="*/ 4570 w 5386"/>
              <a:gd name="T107" fmla="*/ 3 h 6"/>
              <a:gd name="T108" fmla="*/ 4642 w 5386"/>
              <a:gd name="T109" fmla="*/ 6 h 6"/>
              <a:gd name="T110" fmla="*/ 4722 w 5386"/>
              <a:gd name="T111" fmla="*/ 0 h 6"/>
              <a:gd name="T112" fmla="*/ 4824 w 5386"/>
              <a:gd name="T113" fmla="*/ 0 h 6"/>
              <a:gd name="T114" fmla="*/ 4904 w 5386"/>
              <a:gd name="T115" fmla="*/ 6 h 6"/>
              <a:gd name="T116" fmla="*/ 4976 w 5386"/>
              <a:gd name="T117" fmla="*/ 3 h 6"/>
              <a:gd name="T118" fmla="*/ 5074 w 5386"/>
              <a:gd name="T119" fmla="*/ 0 h 6"/>
              <a:gd name="T120" fmla="*/ 5162 w 5386"/>
              <a:gd name="T121" fmla="*/ 3 h 6"/>
              <a:gd name="T122" fmla="*/ 5234 w 5386"/>
              <a:gd name="T123" fmla="*/ 6 h 6"/>
              <a:gd name="T124" fmla="*/ 5314 w 5386"/>
              <a:gd name="T1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86" h="6">
                <a:moveTo>
                  <a:pt x="2" y="0"/>
                </a:moveTo>
                <a:lnTo>
                  <a:pt x="8" y="0"/>
                </a:lnTo>
                <a:cubicBezTo>
                  <a:pt x="9" y="0"/>
                  <a:pt x="10" y="2"/>
                  <a:pt x="10" y="3"/>
                </a:cubicBezTo>
                <a:cubicBezTo>
                  <a:pt x="10" y="5"/>
                  <a:pt x="9" y="6"/>
                  <a:pt x="8" y="6"/>
                </a:cubicBezTo>
                <a:lnTo>
                  <a:pt x="2" y="6"/>
                </a:ln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2" y="0"/>
                </a:cubicBezTo>
                <a:close/>
                <a:moveTo>
                  <a:pt x="18" y="0"/>
                </a:moveTo>
                <a:lnTo>
                  <a:pt x="24" y="0"/>
                </a:lnTo>
                <a:cubicBezTo>
                  <a:pt x="25" y="0"/>
                  <a:pt x="26" y="2"/>
                  <a:pt x="26" y="3"/>
                </a:cubicBezTo>
                <a:cubicBezTo>
                  <a:pt x="26" y="5"/>
                  <a:pt x="25" y="6"/>
                  <a:pt x="24" y="6"/>
                </a:cubicBezTo>
                <a:lnTo>
                  <a:pt x="18" y="6"/>
                </a:lnTo>
                <a:cubicBezTo>
                  <a:pt x="17" y="6"/>
                  <a:pt x="16" y="5"/>
                  <a:pt x="16" y="3"/>
                </a:cubicBezTo>
                <a:cubicBezTo>
                  <a:pt x="16" y="2"/>
                  <a:pt x="17" y="0"/>
                  <a:pt x="18" y="0"/>
                </a:cubicBezTo>
                <a:close/>
                <a:moveTo>
                  <a:pt x="34" y="0"/>
                </a:moveTo>
                <a:lnTo>
                  <a:pt x="40" y="0"/>
                </a:lnTo>
                <a:cubicBezTo>
                  <a:pt x="41" y="0"/>
                  <a:pt x="42" y="2"/>
                  <a:pt x="42" y="3"/>
                </a:cubicBezTo>
                <a:cubicBezTo>
                  <a:pt x="42" y="5"/>
                  <a:pt x="41" y="6"/>
                  <a:pt x="40" y="6"/>
                </a:cubicBezTo>
                <a:lnTo>
                  <a:pt x="34" y="6"/>
                </a:lnTo>
                <a:cubicBezTo>
                  <a:pt x="33" y="6"/>
                  <a:pt x="32" y="5"/>
                  <a:pt x="32" y="3"/>
                </a:cubicBezTo>
                <a:cubicBezTo>
                  <a:pt x="32" y="2"/>
                  <a:pt x="33" y="0"/>
                  <a:pt x="34" y="0"/>
                </a:cubicBezTo>
                <a:close/>
                <a:moveTo>
                  <a:pt x="50" y="0"/>
                </a:moveTo>
                <a:lnTo>
                  <a:pt x="56" y="0"/>
                </a:lnTo>
                <a:cubicBezTo>
                  <a:pt x="57" y="0"/>
                  <a:pt x="58" y="2"/>
                  <a:pt x="58" y="3"/>
                </a:cubicBezTo>
                <a:cubicBezTo>
                  <a:pt x="58" y="5"/>
                  <a:pt x="57" y="6"/>
                  <a:pt x="56" y="6"/>
                </a:cubicBezTo>
                <a:lnTo>
                  <a:pt x="50" y="6"/>
                </a:lnTo>
                <a:cubicBezTo>
                  <a:pt x="49" y="6"/>
                  <a:pt x="48" y="5"/>
                  <a:pt x="48" y="3"/>
                </a:cubicBezTo>
                <a:cubicBezTo>
                  <a:pt x="48" y="2"/>
                  <a:pt x="49" y="0"/>
                  <a:pt x="50" y="0"/>
                </a:cubicBezTo>
                <a:close/>
                <a:moveTo>
                  <a:pt x="66" y="0"/>
                </a:moveTo>
                <a:lnTo>
                  <a:pt x="72" y="0"/>
                </a:lnTo>
                <a:cubicBezTo>
                  <a:pt x="73" y="0"/>
                  <a:pt x="74" y="2"/>
                  <a:pt x="74" y="3"/>
                </a:cubicBezTo>
                <a:cubicBezTo>
                  <a:pt x="74" y="5"/>
                  <a:pt x="73" y="6"/>
                  <a:pt x="72" y="6"/>
                </a:cubicBezTo>
                <a:lnTo>
                  <a:pt x="66" y="6"/>
                </a:lnTo>
                <a:cubicBezTo>
                  <a:pt x="65" y="6"/>
                  <a:pt x="64" y="5"/>
                  <a:pt x="64" y="3"/>
                </a:cubicBezTo>
                <a:cubicBezTo>
                  <a:pt x="64" y="2"/>
                  <a:pt x="65" y="0"/>
                  <a:pt x="66" y="0"/>
                </a:cubicBezTo>
                <a:close/>
                <a:moveTo>
                  <a:pt x="82" y="0"/>
                </a:moveTo>
                <a:lnTo>
                  <a:pt x="88" y="0"/>
                </a:lnTo>
                <a:cubicBezTo>
                  <a:pt x="89" y="0"/>
                  <a:pt x="90" y="2"/>
                  <a:pt x="90" y="3"/>
                </a:cubicBezTo>
                <a:cubicBezTo>
                  <a:pt x="90" y="5"/>
                  <a:pt x="89" y="6"/>
                  <a:pt x="88" y="6"/>
                </a:cubicBezTo>
                <a:lnTo>
                  <a:pt x="82" y="6"/>
                </a:lnTo>
                <a:cubicBezTo>
                  <a:pt x="81" y="6"/>
                  <a:pt x="80" y="5"/>
                  <a:pt x="80" y="3"/>
                </a:cubicBezTo>
                <a:cubicBezTo>
                  <a:pt x="80" y="2"/>
                  <a:pt x="81" y="0"/>
                  <a:pt x="82" y="0"/>
                </a:cubicBezTo>
                <a:close/>
                <a:moveTo>
                  <a:pt x="98" y="0"/>
                </a:moveTo>
                <a:lnTo>
                  <a:pt x="104" y="0"/>
                </a:lnTo>
                <a:cubicBezTo>
                  <a:pt x="105" y="0"/>
                  <a:pt x="106" y="2"/>
                  <a:pt x="106" y="3"/>
                </a:cubicBezTo>
                <a:cubicBezTo>
                  <a:pt x="106" y="5"/>
                  <a:pt x="105" y="6"/>
                  <a:pt x="104" y="6"/>
                </a:cubicBezTo>
                <a:lnTo>
                  <a:pt x="98" y="6"/>
                </a:lnTo>
                <a:cubicBezTo>
                  <a:pt x="97" y="6"/>
                  <a:pt x="96" y="5"/>
                  <a:pt x="96" y="3"/>
                </a:cubicBezTo>
                <a:cubicBezTo>
                  <a:pt x="96" y="2"/>
                  <a:pt x="97" y="0"/>
                  <a:pt x="98" y="0"/>
                </a:cubicBezTo>
                <a:close/>
                <a:moveTo>
                  <a:pt x="114" y="0"/>
                </a:moveTo>
                <a:lnTo>
                  <a:pt x="120" y="0"/>
                </a:lnTo>
                <a:cubicBezTo>
                  <a:pt x="121" y="0"/>
                  <a:pt x="122" y="2"/>
                  <a:pt x="122" y="3"/>
                </a:cubicBezTo>
                <a:cubicBezTo>
                  <a:pt x="122" y="5"/>
                  <a:pt x="121" y="6"/>
                  <a:pt x="120" y="6"/>
                </a:cubicBezTo>
                <a:lnTo>
                  <a:pt x="114" y="6"/>
                </a:lnTo>
                <a:cubicBezTo>
                  <a:pt x="113" y="6"/>
                  <a:pt x="112" y="5"/>
                  <a:pt x="112" y="3"/>
                </a:cubicBezTo>
                <a:cubicBezTo>
                  <a:pt x="112" y="2"/>
                  <a:pt x="113" y="0"/>
                  <a:pt x="114" y="0"/>
                </a:cubicBezTo>
                <a:close/>
                <a:moveTo>
                  <a:pt x="130" y="0"/>
                </a:moveTo>
                <a:lnTo>
                  <a:pt x="136" y="0"/>
                </a:lnTo>
                <a:cubicBezTo>
                  <a:pt x="137" y="0"/>
                  <a:pt x="138" y="2"/>
                  <a:pt x="138" y="3"/>
                </a:cubicBezTo>
                <a:cubicBezTo>
                  <a:pt x="138" y="5"/>
                  <a:pt x="137" y="6"/>
                  <a:pt x="136" y="6"/>
                </a:cubicBezTo>
                <a:lnTo>
                  <a:pt x="130" y="6"/>
                </a:lnTo>
                <a:cubicBezTo>
                  <a:pt x="129" y="6"/>
                  <a:pt x="128" y="5"/>
                  <a:pt x="128" y="3"/>
                </a:cubicBezTo>
                <a:cubicBezTo>
                  <a:pt x="128" y="2"/>
                  <a:pt x="129" y="0"/>
                  <a:pt x="130" y="0"/>
                </a:cubicBezTo>
                <a:close/>
                <a:moveTo>
                  <a:pt x="146" y="0"/>
                </a:moveTo>
                <a:lnTo>
                  <a:pt x="152" y="0"/>
                </a:lnTo>
                <a:cubicBezTo>
                  <a:pt x="153" y="0"/>
                  <a:pt x="154" y="2"/>
                  <a:pt x="154" y="3"/>
                </a:cubicBezTo>
                <a:cubicBezTo>
                  <a:pt x="154" y="5"/>
                  <a:pt x="153" y="6"/>
                  <a:pt x="152" y="6"/>
                </a:cubicBezTo>
                <a:lnTo>
                  <a:pt x="146" y="6"/>
                </a:lnTo>
                <a:cubicBezTo>
                  <a:pt x="145" y="6"/>
                  <a:pt x="144" y="5"/>
                  <a:pt x="144" y="3"/>
                </a:cubicBezTo>
                <a:cubicBezTo>
                  <a:pt x="144" y="2"/>
                  <a:pt x="145" y="0"/>
                  <a:pt x="146" y="0"/>
                </a:cubicBezTo>
                <a:close/>
                <a:moveTo>
                  <a:pt x="162" y="0"/>
                </a:moveTo>
                <a:lnTo>
                  <a:pt x="168" y="0"/>
                </a:lnTo>
                <a:cubicBezTo>
                  <a:pt x="169" y="0"/>
                  <a:pt x="170" y="2"/>
                  <a:pt x="170" y="3"/>
                </a:cubicBezTo>
                <a:cubicBezTo>
                  <a:pt x="170" y="5"/>
                  <a:pt x="169" y="6"/>
                  <a:pt x="168" y="6"/>
                </a:cubicBezTo>
                <a:lnTo>
                  <a:pt x="162" y="6"/>
                </a:lnTo>
                <a:cubicBezTo>
                  <a:pt x="161" y="6"/>
                  <a:pt x="160" y="5"/>
                  <a:pt x="160" y="3"/>
                </a:cubicBezTo>
                <a:cubicBezTo>
                  <a:pt x="160" y="2"/>
                  <a:pt x="161" y="0"/>
                  <a:pt x="162" y="0"/>
                </a:cubicBezTo>
                <a:close/>
                <a:moveTo>
                  <a:pt x="178" y="0"/>
                </a:moveTo>
                <a:lnTo>
                  <a:pt x="184" y="0"/>
                </a:lnTo>
                <a:cubicBezTo>
                  <a:pt x="185" y="0"/>
                  <a:pt x="186" y="2"/>
                  <a:pt x="186" y="3"/>
                </a:cubicBezTo>
                <a:cubicBezTo>
                  <a:pt x="186" y="5"/>
                  <a:pt x="185" y="6"/>
                  <a:pt x="184" y="6"/>
                </a:cubicBezTo>
                <a:lnTo>
                  <a:pt x="178" y="6"/>
                </a:lnTo>
                <a:cubicBezTo>
                  <a:pt x="177" y="6"/>
                  <a:pt x="176" y="5"/>
                  <a:pt x="176" y="3"/>
                </a:cubicBezTo>
                <a:cubicBezTo>
                  <a:pt x="176" y="2"/>
                  <a:pt x="177" y="0"/>
                  <a:pt x="178" y="0"/>
                </a:cubicBezTo>
                <a:close/>
                <a:moveTo>
                  <a:pt x="194" y="0"/>
                </a:moveTo>
                <a:lnTo>
                  <a:pt x="200" y="0"/>
                </a:lnTo>
                <a:cubicBezTo>
                  <a:pt x="201" y="0"/>
                  <a:pt x="202" y="2"/>
                  <a:pt x="202" y="3"/>
                </a:cubicBezTo>
                <a:cubicBezTo>
                  <a:pt x="202" y="5"/>
                  <a:pt x="201" y="6"/>
                  <a:pt x="200" y="6"/>
                </a:cubicBezTo>
                <a:lnTo>
                  <a:pt x="194" y="6"/>
                </a:lnTo>
                <a:cubicBezTo>
                  <a:pt x="193" y="6"/>
                  <a:pt x="192" y="5"/>
                  <a:pt x="192" y="3"/>
                </a:cubicBezTo>
                <a:cubicBezTo>
                  <a:pt x="192" y="2"/>
                  <a:pt x="193" y="0"/>
                  <a:pt x="194" y="0"/>
                </a:cubicBezTo>
                <a:close/>
                <a:moveTo>
                  <a:pt x="210" y="0"/>
                </a:moveTo>
                <a:lnTo>
                  <a:pt x="216" y="0"/>
                </a:lnTo>
                <a:cubicBezTo>
                  <a:pt x="217" y="0"/>
                  <a:pt x="218" y="2"/>
                  <a:pt x="218" y="3"/>
                </a:cubicBezTo>
                <a:cubicBezTo>
                  <a:pt x="218" y="5"/>
                  <a:pt x="217" y="6"/>
                  <a:pt x="216" y="6"/>
                </a:cubicBezTo>
                <a:lnTo>
                  <a:pt x="210" y="6"/>
                </a:lnTo>
                <a:cubicBezTo>
                  <a:pt x="209" y="6"/>
                  <a:pt x="208" y="5"/>
                  <a:pt x="208" y="3"/>
                </a:cubicBezTo>
                <a:cubicBezTo>
                  <a:pt x="208" y="2"/>
                  <a:pt x="209" y="0"/>
                  <a:pt x="210" y="0"/>
                </a:cubicBezTo>
                <a:close/>
                <a:moveTo>
                  <a:pt x="226" y="0"/>
                </a:moveTo>
                <a:lnTo>
                  <a:pt x="232" y="0"/>
                </a:lnTo>
                <a:cubicBezTo>
                  <a:pt x="233" y="0"/>
                  <a:pt x="234" y="2"/>
                  <a:pt x="234" y="3"/>
                </a:cubicBezTo>
                <a:cubicBezTo>
                  <a:pt x="234" y="5"/>
                  <a:pt x="233" y="6"/>
                  <a:pt x="232" y="6"/>
                </a:cubicBezTo>
                <a:lnTo>
                  <a:pt x="226" y="6"/>
                </a:lnTo>
                <a:cubicBezTo>
                  <a:pt x="225" y="6"/>
                  <a:pt x="224" y="5"/>
                  <a:pt x="224" y="3"/>
                </a:cubicBezTo>
                <a:cubicBezTo>
                  <a:pt x="224" y="2"/>
                  <a:pt x="225" y="0"/>
                  <a:pt x="226" y="0"/>
                </a:cubicBezTo>
                <a:close/>
                <a:moveTo>
                  <a:pt x="242" y="0"/>
                </a:moveTo>
                <a:lnTo>
                  <a:pt x="248" y="0"/>
                </a:lnTo>
                <a:cubicBezTo>
                  <a:pt x="249" y="0"/>
                  <a:pt x="250" y="2"/>
                  <a:pt x="250" y="3"/>
                </a:cubicBezTo>
                <a:cubicBezTo>
                  <a:pt x="250" y="5"/>
                  <a:pt x="249" y="6"/>
                  <a:pt x="248" y="6"/>
                </a:cubicBezTo>
                <a:lnTo>
                  <a:pt x="242" y="6"/>
                </a:lnTo>
                <a:cubicBezTo>
                  <a:pt x="241" y="6"/>
                  <a:pt x="240" y="5"/>
                  <a:pt x="240" y="3"/>
                </a:cubicBezTo>
                <a:cubicBezTo>
                  <a:pt x="240" y="2"/>
                  <a:pt x="241" y="0"/>
                  <a:pt x="242" y="0"/>
                </a:cubicBezTo>
                <a:close/>
                <a:moveTo>
                  <a:pt x="258" y="0"/>
                </a:moveTo>
                <a:lnTo>
                  <a:pt x="264" y="0"/>
                </a:lnTo>
                <a:cubicBezTo>
                  <a:pt x="265" y="0"/>
                  <a:pt x="266" y="2"/>
                  <a:pt x="266" y="3"/>
                </a:cubicBezTo>
                <a:cubicBezTo>
                  <a:pt x="266" y="5"/>
                  <a:pt x="265" y="6"/>
                  <a:pt x="264" y="6"/>
                </a:cubicBezTo>
                <a:lnTo>
                  <a:pt x="258" y="6"/>
                </a:lnTo>
                <a:cubicBezTo>
                  <a:pt x="257" y="6"/>
                  <a:pt x="256" y="5"/>
                  <a:pt x="256" y="3"/>
                </a:cubicBezTo>
                <a:cubicBezTo>
                  <a:pt x="256" y="2"/>
                  <a:pt x="257" y="0"/>
                  <a:pt x="258" y="0"/>
                </a:cubicBezTo>
                <a:close/>
                <a:moveTo>
                  <a:pt x="274" y="0"/>
                </a:moveTo>
                <a:lnTo>
                  <a:pt x="280" y="0"/>
                </a:lnTo>
                <a:cubicBezTo>
                  <a:pt x="281" y="0"/>
                  <a:pt x="282" y="2"/>
                  <a:pt x="282" y="3"/>
                </a:cubicBezTo>
                <a:cubicBezTo>
                  <a:pt x="282" y="5"/>
                  <a:pt x="281" y="6"/>
                  <a:pt x="280" y="6"/>
                </a:cubicBezTo>
                <a:lnTo>
                  <a:pt x="274" y="6"/>
                </a:lnTo>
                <a:cubicBezTo>
                  <a:pt x="273" y="6"/>
                  <a:pt x="272" y="5"/>
                  <a:pt x="272" y="3"/>
                </a:cubicBezTo>
                <a:cubicBezTo>
                  <a:pt x="272" y="2"/>
                  <a:pt x="273" y="0"/>
                  <a:pt x="274" y="0"/>
                </a:cubicBezTo>
                <a:close/>
                <a:moveTo>
                  <a:pt x="290" y="0"/>
                </a:moveTo>
                <a:lnTo>
                  <a:pt x="296" y="0"/>
                </a:lnTo>
                <a:cubicBezTo>
                  <a:pt x="297" y="0"/>
                  <a:pt x="298" y="2"/>
                  <a:pt x="298" y="3"/>
                </a:cubicBezTo>
                <a:cubicBezTo>
                  <a:pt x="298" y="5"/>
                  <a:pt x="297" y="6"/>
                  <a:pt x="296" y="6"/>
                </a:cubicBezTo>
                <a:lnTo>
                  <a:pt x="290" y="6"/>
                </a:lnTo>
                <a:cubicBezTo>
                  <a:pt x="289" y="6"/>
                  <a:pt x="288" y="5"/>
                  <a:pt x="288" y="3"/>
                </a:cubicBezTo>
                <a:cubicBezTo>
                  <a:pt x="288" y="2"/>
                  <a:pt x="289" y="0"/>
                  <a:pt x="290" y="0"/>
                </a:cubicBezTo>
                <a:close/>
                <a:moveTo>
                  <a:pt x="306" y="0"/>
                </a:moveTo>
                <a:lnTo>
                  <a:pt x="312" y="0"/>
                </a:lnTo>
                <a:cubicBezTo>
                  <a:pt x="313" y="0"/>
                  <a:pt x="314" y="2"/>
                  <a:pt x="314" y="3"/>
                </a:cubicBezTo>
                <a:cubicBezTo>
                  <a:pt x="314" y="5"/>
                  <a:pt x="313" y="6"/>
                  <a:pt x="312" y="6"/>
                </a:cubicBezTo>
                <a:lnTo>
                  <a:pt x="306" y="6"/>
                </a:lnTo>
                <a:cubicBezTo>
                  <a:pt x="305" y="6"/>
                  <a:pt x="304" y="5"/>
                  <a:pt x="304" y="3"/>
                </a:cubicBezTo>
                <a:cubicBezTo>
                  <a:pt x="304" y="2"/>
                  <a:pt x="305" y="0"/>
                  <a:pt x="306" y="0"/>
                </a:cubicBezTo>
                <a:close/>
                <a:moveTo>
                  <a:pt x="322" y="0"/>
                </a:moveTo>
                <a:lnTo>
                  <a:pt x="328" y="0"/>
                </a:lnTo>
                <a:cubicBezTo>
                  <a:pt x="329" y="0"/>
                  <a:pt x="330" y="2"/>
                  <a:pt x="330" y="3"/>
                </a:cubicBezTo>
                <a:cubicBezTo>
                  <a:pt x="330" y="5"/>
                  <a:pt x="329" y="6"/>
                  <a:pt x="328" y="6"/>
                </a:cubicBezTo>
                <a:lnTo>
                  <a:pt x="322" y="6"/>
                </a:lnTo>
                <a:cubicBezTo>
                  <a:pt x="321" y="6"/>
                  <a:pt x="320" y="5"/>
                  <a:pt x="320" y="3"/>
                </a:cubicBezTo>
                <a:cubicBezTo>
                  <a:pt x="320" y="2"/>
                  <a:pt x="321" y="0"/>
                  <a:pt x="322" y="0"/>
                </a:cubicBezTo>
                <a:close/>
                <a:moveTo>
                  <a:pt x="338" y="0"/>
                </a:moveTo>
                <a:lnTo>
                  <a:pt x="344" y="0"/>
                </a:lnTo>
                <a:cubicBezTo>
                  <a:pt x="345" y="0"/>
                  <a:pt x="346" y="2"/>
                  <a:pt x="346" y="3"/>
                </a:cubicBezTo>
                <a:cubicBezTo>
                  <a:pt x="346" y="5"/>
                  <a:pt x="345" y="6"/>
                  <a:pt x="344" y="6"/>
                </a:cubicBezTo>
                <a:lnTo>
                  <a:pt x="338" y="6"/>
                </a:lnTo>
                <a:cubicBezTo>
                  <a:pt x="337" y="6"/>
                  <a:pt x="336" y="5"/>
                  <a:pt x="336" y="3"/>
                </a:cubicBezTo>
                <a:cubicBezTo>
                  <a:pt x="336" y="2"/>
                  <a:pt x="337" y="0"/>
                  <a:pt x="338" y="0"/>
                </a:cubicBezTo>
                <a:close/>
                <a:moveTo>
                  <a:pt x="354" y="0"/>
                </a:moveTo>
                <a:lnTo>
                  <a:pt x="360" y="0"/>
                </a:lnTo>
                <a:cubicBezTo>
                  <a:pt x="361" y="0"/>
                  <a:pt x="362" y="2"/>
                  <a:pt x="362" y="3"/>
                </a:cubicBezTo>
                <a:cubicBezTo>
                  <a:pt x="362" y="5"/>
                  <a:pt x="361" y="6"/>
                  <a:pt x="360" y="6"/>
                </a:cubicBezTo>
                <a:lnTo>
                  <a:pt x="354" y="6"/>
                </a:lnTo>
                <a:cubicBezTo>
                  <a:pt x="353" y="6"/>
                  <a:pt x="352" y="5"/>
                  <a:pt x="352" y="3"/>
                </a:cubicBezTo>
                <a:cubicBezTo>
                  <a:pt x="352" y="2"/>
                  <a:pt x="353" y="0"/>
                  <a:pt x="354" y="0"/>
                </a:cubicBezTo>
                <a:close/>
                <a:moveTo>
                  <a:pt x="370" y="0"/>
                </a:moveTo>
                <a:lnTo>
                  <a:pt x="376" y="0"/>
                </a:lnTo>
                <a:cubicBezTo>
                  <a:pt x="377" y="0"/>
                  <a:pt x="378" y="2"/>
                  <a:pt x="378" y="3"/>
                </a:cubicBezTo>
                <a:cubicBezTo>
                  <a:pt x="378" y="5"/>
                  <a:pt x="377" y="6"/>
                  <a:pt x="376" y="6"/>
                </a:cubicBezTo>
                <a:lnTo>
                  <a:pt x="370" y="6"/>
                </a:lnTo>
                <a:cubicBezTo>
                  <a:pt x="369" y="6"/>
                  <a:pt x="368" y="5"/>
                  <a:pt x="368" y="3"/>
                </a:cubicBezTo>
                <a:cubicBezTo>
                  <a:pt x="368" y="2"/>
                  <a:pt x="369" y="0"/>
                  <a:pt x="370" y="0"/>
                </a:cubicBezTo>
                <a:close/>
                <a:moveTo>
                  <a:pt x="386" y="0"/>
                </a:moveTo>
                <a:lnTo>
                  <a:pt x="392" y="0"/>
                </a:lnTo>
                <a:cubicBezTo>
                  <a:pt x="393" y="0"/>
                  <a:pt x="394" y="2"/>
                  <a:pt x="394" y="3"/>
                </a:cubicBezTo>
                <a:cubicBezTo>
                  <a:pt x="394" y="5"/>
                  <a:pt x="393" y="6"/>
                  <a:pt x="392" y="6"/>
                </a:cubicBezTo>
                <a:lnTo>
                  <a:pt x="386" y="6"/>
                </a:lnTo>
                <a:cubicBezTo>
                  <a:pt x="385" y="6"/>
                  <a:pt x="384" y="5"/>
                  <a:pt x="384" y="3"/>
                </a:cubicBezTo>
                <a:cubicBezTo>
                  <a:pt x="384" y="2"/>
                  <a:pt x="385" y="0"/>
                  <a:pt x="386" y="0"/>
                </a:cubicBezTo>
                <a:close/>
                <a:moveTo>
                  <a:pt x="402" y="0"/>
                </a:moveTo>
                <a:lnTo>
                  <a:pt x="408" y="0"/>
                </a:lnTo>
                <a:cubicBezTo>
                  <a:pt x="409" y="0"/>
                  <a:pt x="410" y="2"/>
                  <a:pt x="410" y="3"/>
                </a:cubicBezTo>
                <a:cubicBezTo>
                  <a:pt x="410" y="5"/>
                  <a:pt x="409" y="6"/>
                  <a:pt x="408" y="6"/>
                </a:cubicBezTo>
                <a:lnTo>
                  <a:pt x="402" y="6"/>
                </a:lnTo>
                <a:cubicBezTo>
                  <a:pt x="401" y="6"/>
                  <a:pt x="400" y="5"/>
                  <a:pt x="400" y="3"/>
                </a:cubicBezTo>
                <a:cubicBezTo>
                  <a:pt x="400" y="2"/>
                  <a:pt x="401" y="0"/>
                  <a:pt x="402" y="0"/>
                </a:cubicBezTo>
                <a:close/>
                <a:moveTo>
                  <a:pt x="418" y="0"/>
                </a:moveTo>
                <a:lnTo>
                  <a:pt x="424" y="0"/>
                </a:lnTo>
                <a:cubicBezTo>
                  <a:pt x="425" y="0"/>
                  <a:pt x="426" y="2"/>
                  <a:pt x="426" y="3"/>
                </a:cubicBezTo>
                <a:cubicBezTo>
                  <a:pt x="426" y="5"/>
                  <a:pt x="425" y="6"/>
                  <a:pt x="424" y="6"/>
                </a:cubicBezTo>
                <a:lnTo>
                  <a:pt x="418" y="6"/>
                </a:lnTo>
                <a:cubicBezTo>
                  <a:pt x="417" y="6"/>
                  <a:pt x="416" y="5"/>
                  <a:pt x="416" y="3"/>
                </a:cubicBezTo>
                <a:cubicBezTo>
                  <a:pt x="416" y="2"/>
                  <a:pt x="417" y="0"/>
                  <a:pt x="418" y="0"/>
                </a:cubicBezTo>
                <a:close/>
                <a:moveTo>
                  <a:pt x="434" y="0"/>
                </a:moveTo>
                <a:lnTo>
                  <a:pt x="440" y="0"/>
                </a:lnTo>
                <a:cubicBezTo>
                  <a:pt x="441" y="0"/>
                  <a:pt x="442" y="2"/>
                  <a:pt x="442" y="3"/>
                </a:cubicBezTo>
                <a:cubicBezTo>
                  <a:pt x="442" y="5"/>
                  <a:pt x="441" y="6"/>
                  <a:pt x="440" y="6"/>
                </a:cubicBezTo>
                <a:lnTo>
                  <a:pt x="434" y="6"/>
                </a:lnTo>
                <a:cubicBezTo>
                  <a:pt x="433" y="6"/>
                  <a:pt x="432" y="5"/>
                  <a:pt x="432" y="3"/>
                </a:cubicBezTo>
                <a:cubicBezTo>
                  <a:pt x="432" y="2"/>
                  <a:pt x="433" y="0"/>
                  <a:pt x="434" y="0"/>
                </a:cubicBezTo>
                <a:close/>
                <a:moveTo>
                  <a:pt x="450" y="0"/>
                </a:moveTo>
                <a:lnTo>
                  <a:pt x="456" y="0"/>
                </a:lnTo>
                <a:cubicBezTo>
                  <a:pt x="457" y="0"/>
                  <a:pt x="458" y="2"/>
                  <a:pt x="458" y="3"/>
                </a:cubicBezTo>
                <a:cubicBezTo>
                  <a:pt x="458" y="5"/>
                  <a:pt x="457" y="6"/>
                  <a:pt x="456" y="6"/>
                </a:cubicBezTo>
                <a:lnTo>
                  <a:pt x="450" y="6"/>
                </a:lnTo>
                <a:cubicBezTo>
                  <a:pt x="449" y="6"/>
                  <a:pt x="448" y="5"/>
                  <a:pt x="448" y="3"/>
                </a:cubicBezTo>
                <a:cubicBezTo>
                  <a:pt x="448" y="2"/>
                  <a:pt x="449" y="0"/>
                  <a:pt x="450" y="0"/>
                </a:cubicBezTo>
                <a:close/>
                <a:moveTo>
                  <a:pt x="466" y="0"/>
                </a:moveTo>
                <a:lnTo>
                  <a:pt x="472" y="0"/>
                </a:lnTo>
                <a:cubicBezTo>
                  <a:pt x="473" y="0"/>
                  <a:pt x="474" y="2"/>
                  <a:pt x="474" y="3"/>
                </a:cubicBezTo>
                <a:cubicBezTo>
                  <a:pt x="474" y="5"/>
                  <a:pt x="473" y="6"/>
                  <a:pt x="472" y="6"/>
                </a:cubicBezTo>
                <a:lnTo>
                  <a:pt x="466" y="6"/>
                </a:lnTo>
                <a:cubicBezTo>
                  <a:pt x="465" y="6"/>
                  <a:pt x="464" y="5"/>
                  <a:pt x="464" y="3"/>
                </a:cubicBezTo>
                <a:cubicBezTo>
                  <a:pt x="464" y="2"/>
                  <a:pt x="465" y="0"/>
                  <a:pt x="466" y="0"/>
                </a:cubicBezTo>
                <a:close/>
                <a:moveTo>
                  <a:pt x="482" y="0"/>
                </a:moveTo>
                <a:lnTo>
                  <a:pt x="488" y="0"/>
                </a:lnTo>
                <a:cubicBezTo>
                  <a:pt x="489" y="0"/>
                  <a:pt x="490" y="2"/>
                  <a:pt x="490" y="3"/>
                </a:cubicBezTo>
                <a:cubicBezTo>
                  <a:pt x="490" y="5"/>
                  <a:pt x="489" y="6"/>
                  <a:pt x="488" y="6"/>
                </a:cubicBezTo>
                <a:lnTo>
                  <a:pt x="482" y="6"/>
                </a:lnTo>
                <a:cubicBezTo>
                  <a:pt x="481" y="6"/>
                  <a:pt x="480" y="5"/>
                  <a:pt x="480" y="3"/>
                </a:cubicBezTo>
                <a:cubicBezTo>
                  <a:pt x="480" y="2"/>
                  <a:pt x="481" y="0"/>
                  <a:pt x="482" y="0"/>
                </a:cubicBezTo>
                <a:close/>
                <a:moveTo>
                  <a:pt x="498" y="0"/>
                </a:moveTo>
                <a:lnTo>
                  <a:pt x="504" y="0"/>
                </a:lnTo>
                <a:cubicBezTo>
                  <a:pt x="505" y="0"/>
                  <a:pt x="506" y="2"/>
                  <a:pt x="506" y="3"/>
                </a:cubicBezTo>
                <a:cubicBezTo>
                  <a:pt x="506" y="5"/>
                  <a:pt x="505" y="6"/>
                  <a:pt x="504" y="6"/>
                </a:cubicBezTo>
                <a:lnTo>
                  <a:pt x="498" y="6"/>
                </a:lnTo>
                <a:cubicBezTo>
                  <a:pt x="497" y="6"/>
                  <a:pt x="496" y="5"/>
                  <a:pt x="496" y="3"/>
                </a:cubicBezTo>
                <a:cubicBezTo>
                  <a:pt x="496" y="2"/>
                  <a:pt x="497" y="0"/>
                  <a:pt x="498" y="0"/>
                </a:cubicBezTo>
                <a:close/>
                <a:moveTo>
                  <a:pt x="514" y="0"/>
                </a:moveTo>
                <a:lnTo>
                  <a:pt x="520" y="0"/>
                </a:lnTo>
                <a:cubicBezTo>
                  <a:pt x="521" y="0"/>
                  <a:pt x="522" y="2"/>
                  <a:pt x="522" y="3"/>
                </a:cubicBezTo>
                <a:cubicBezTo>
                  <a:pt x="522" y="5"/>
                  <a:pt x="521" y="6"/>
                  <a:pt x="520" y="6"/>
                </a:cubicBezTo>
                <a:lnTo>
                  <a:pt x="514" y="6"/>
                </a:lnTo>
                <a:cubicBezTo>
                  <a:pt x="513" y="6"/>
                  <a:pt x="512" y="5"/>
                  <a:pt x="512" y="3"/>
                </a:cubicBezTo>
                <a:cubicBezTo>
                  <a:pt x="512" y="2"/>
                  <a:pt x="513" y="0"/>
                  <a:pt x="514" y="0"/>
                </a:cubicBezTo>
                <a:close/>
                <a:moveTo>
                  <a:pt x="530" y="0"/>
                </a:moveTo>
                <a:lnTo>
                  <a:pt x="536" y="0"/>
                </a:lnTo>
                <a:cubicBezTo>
                  <a:pt x="537" y="0"/>
                  <a:pt x="538" y="2"/>
                  <a:pt x="538" y="3"/>
                </a:cubicBezTo>
                <a:cubicBezTo>
                  <a:pt x="538" y="5"/>
                  <a:pt x="537" y="6"/>
                  <a:pt x="536" y="6"/>
                </a:cubicBezTo>
                <a:lnTo>
                  <a:pt x="530" y="6"/>
                </a:lnTo>
                <a:cubicBezTo>
                  <a:pt x="529" y="6"/>
                  <a:pt x="528" y="5"/>
                  <a:pt x="528" y="3"/>
                </a:cubicBezTo>
                <a:cubicBezTo>
                  <a:pt x="528" y="2"/>
                  <a:pt x="529" y="0"/>
                  <a:pt x="530" y="0"/>
                </a:cubicBezTo>
                <a:close/>
                <a:moveTo>
                  <a:pt x="546" y="0"/>
                </a:moveTo>
                <a:lnTo>
                  <a:pt x="552" y="0"/>
                </a:lnTo>
                <a:cubicBezTo>
                  <a:pt x="553" y="0"/>
                  <a:pt x="554" y="2"/>
                  <a:pt x="554" y="3"/>
                </a:cubicBezTo>
                <a:cubicBezTo>
                  <a:pt x="554" y="5"/>
                  <a:pt x="553" y="6"/>
                  <a:pt x="552" y="6"/>
                </a:cubicBezTo>
                <a:lnTo>
                  <a:pt x="546" y="6"/>
                </a:lnTo>
                <a:cubicBezTo>
                  <a:pt x="545" y="6"/>
                  <a:pt x="544" y="5"/>
                  <a:pt x="544" y="3"/>
                </a:cubicBezTo>
                <a:cubicBezTo>
                  <a:pt x="544" y="2"/>
                  <a:pt x="545" y="0"/>
                  <a:pt x="546" y="0"/>
                </a:cubicBezTo>
                <a:close/>
                <a:moveTo>
                  <a:pt x="562" y="0"/>
                </a:moveTo>
                <a:lnTo>
                  <a:pt x="568" y="0"/>
                </a:lnTo>
                <a:cubicBezTo>
                  <a:pt x="569" y="0"/>
                  <a:pt x="570" y="2"/>
                  <a:pt x="570" y="3"/>
                </a:cubicBezTo>
                <a:cubicBezTo>
                  <a:pt x="570" y="5"/>
                  <a:pt x="569" y="6"/>
                  <a:pt x="568" y="6"/>
                </a:cubicBezTo>
                <a:lnTo>
                  <a:pt x="562" y="6"/>
                </a:lnTo>
                <a:cubicBezTo>
                  <a:pt x="561" y="6"/>
                  <a:pt x="560" y="5"/>
                  <a:pt x="560" y="3"/>
                </a:cubicBezTo>
                <a:cubicBezTo>
                  <a:pt x="560" y="2"/>
                  <a:pt x="561" y="0"/>
                  <a:pt x="562" y="0"/>
                </a:cubicBezTo>
                <a:close/>
                <a:moveTo>
                  <a:pt x="578" y="0"/>
                </a:moveTo>
                <a:lnTo>
                  <a:pt x="584" y="0"/>
                </a:lnTo>
                <a:cubicBezTo>
                  <a:pt x="585" y="0"/>
                  <a:pt x="586" y="2"/>
                  <a:pt x="586" y="3"/>
                </a:cubicBezTo>
                <a:cubicBezTo>
                  <a:pt x="586" y="5"/>
                  <a:pt x="585" y="6"/>
                  <a:pt x="584" y="6"/>
                </a:cubicBezTo>
                <a:lnTo>
                  <a:pt x="578" y="6"/>
                </a:lnTo>
                <a:cubicBezTo>
                  <a:pt x="577" y="6"/>
                  <a:pt x="576" y="5"/>
                  <a:pt x="576" y="3"/>
                </a:cubicBezTo>
                <a:cubicBezTo>
                  <a:pt x="576" y="2"/>
                  <a:pt x="577" y="0"/>
                  <a:pt x="578" y="0"/>
                </a:cubicBezTo>
                <a:close/>
                <a:moveTo>
                  <a:pt x="594" y="0"/>
                </a:moveTo>
                <a:lnTo>
                  <a:pt x="600" y="0"/>
                </a:lnTo>
                <a:cubicBezTo>
                  <a:pt x="601" y="0"/>
                  <a:pt x="602" y="2"/>
                  <a:pt x="602" y="3"/>
                </a:cubicBezTo>
                <a:cubicBezTo>
                  <a:pt x="602" y="5"/>
                  <a:pt x="601" y="6"/>
                  <a:pt x="600" y="6"/>
                </a:cubicBezTo>
                <a:lnTo>
                  <a:pt x="594" y="6"/>
                </a:lnTo>
                <a:cubicBezTo>
                  <a:pt x="593" y="6"/>
                  <a:pt x="592" y="5"/>
                  <a:pt x="592" y="3"/>
                </a:cubicBezTo>
                <a:cubicBezTo>
                  <a:pt x="592" y="2"/>
                  <a:pt x="593" y="0"/>
                  <a:pt x="594" y="0"/>
                </a:cubicBezTo>
                <a:close/>
                <a:moveTo>
                  <a:pt x="610" y="0"/>
                </a:moveTo>
                <a:lnTo>
                  <a:pt x="616" y="0"/>
                </a:lnTo>
                <a:cubicBezTo>
                  <a:pt x="617" y="0"/>
                  <a:pt x="618" y="2"/>
                  <a:pt x="618" y="3"/>
                </a:cubicBezTo>
                <a:cubicBezTo>
                  <a:pt x="618" y="5"/>
                  <a:pt x="617" y="6"/>
                  <a:pt x="616" y="6"/>
                </a:cubicBezTo>
                <a:lnTo>
                  <a:pt x="610" y="6"/>
                </a:lnTo>
                <a:cubicBezTo>
                  <a:pt x="609" y="6"/>
                  <a:pt x="608" y="5"/>
                  <a:pt x="608" y="3"/>
                </a:cubicBezTo>
                <a:cubicBezTo>
                  <a:pt x="608" y="2"/>
                  <a:pt x="609" y="0"/>
                  <a:pt x="610" y="0"/>
                </a:cubicBezTo>
                <a:close/>
                <a:moveTo>
                  <a:pt x="626" y="0"/>
                </a:moveTo>
                <a:lnTo>
                  <a:pt x="632" y="0"/>
                </a:lnTo>
                <a:cubicBezTo>
                  <a:pt x="633" y="0"/>
                  <a:pt x="634" y="2"/>
                  <a:pt x="634" y="3"/>
                </a:cubicBezTo>
                <a:cubicBezTo>
                  <a:pt x="634" y="5"/>
                  <a:pt x="633" y="6"/>
                  <a:pt x="632" y="6"/>
                </a:cubicBezTo>
                <a:lnTo>
                  <a:pt x="626" y="6"/>
                </a:lnTo>
                <a:cubicBezTo>
                  <a:pt x="625" y="6"/>
                  <a:pt x="624" y="5"/>
                  <a:pt x="624" y="3"/>
                </a:cubicBezTo>
                <a:cubicBezTo>
                  <a:pt x="624" y="2"/>
                  <a:pt x="625" y="0"/>
                  <a:pt x="626" y="0"/>
                </a:cubicBezTo>
                <a:close/>
                <a:moveTo>
                  <a:pt x="642" y="0"/>
                </a:moveTo>
                <a:lnTo>
                  <a:pt x="648" y="0"/>
                </a:lnTo>
                <a:cubicBezTo>
                  <a:pt x="649" y="0"/>
                  <a:pt x="650" y="2"/>
                  <a:pt x="650" y="3"/>
                </a:cubicBezTo>
                <a:cubicBezTo>
                  <a:pt x="650" y="5"/>
                  <a:pt x="649" y="6"/>
                  <a:pt x="648" y="6"/>
                </a:cubicBezTo>
                <a:lnTo>
                  <a:pt x="642" y="6"/>
                </a:lnTo>
                <a:cubicBezTo>
                  <a:pt x="641" y="6"/>
                  <a:pt x="640" y="5"/>
                  <a:pt x="640" y="3"/>
                </a:cubicBezTo>
                <a:cubicBezTo>
                  <a:pt x="640" y="2"/>
                  <a:pt x="641" y="0"/>
                  <a:pt x="642" y="0"/>
                </a:cubicBezTo>
                <a:close/>
                <a:moveTo>
                  <a:pt x="658" y="0"/>
                </a:moveTo>
                <a:lnTo>
                  <a:pt x="664" y="0"/>
                </a:lnTo>
                <a:cubicBezTo>
                  <a:pt x="665" y="0"/>
                  <a:pt x="666" y="2"/>
                  <a:pt x="666" y="3"/>
                </a:cubicBezTo>
                <a:cubicBezTo>
                  <a:pt x="666" y="5"/>
                  <a:pt x="665" y="6"/>
                  <a:pt x="664" y="6"/>
                </a:cubicBezTo>
                <a:lnTo>
                  <a:pt x="658" y="6"/>
                </a:lnTo>
                <a:cubicBezTo>
                  <a:pt x="657" y="6"/>
                  <a:pt x="656" y="5"/>
                  <a:pt x="656" y="3"/>
                </a:cubicBezTo>
                <a:cubicBezTo>
                  <a:pt x="656" y="2"/>
                  <a:pt x="657" y="0"/>
                  <a:pt x="658" y="0"/>
                </a:cubicBezTo>
                <a:close/>
                <a:moveTo>
                  <a:pt x="674" y="0"/>
                </a:moveTo>
                <a:lnTo>
                  <a:pt x="680" y="0"/>
                </a:lnTo>
                <a:cubicBezTo>
                  <a:pt x="681" y="0"/>
                  <a:pt x="682" y="2"/>
                  <a:pt x="682" y="3"/>
                </a:cubicBezTo>
                <a:cubicBezTo>
                  <a:pt x="682" y="5"/>
                  <a:pt x="681" y="6"/>
                  <a:pt x="680" y="6"/>
                </a:cubicBezTo>
                <a:lnTo>
                  <a:pt x="674" y="6"/>
                </a:lnTo>
                <a:cubicBezTo>
                  <a:pt x="673" y="6"/>
                  <a:pt x="672" y="5"/>
                  <a:pt x="672" y="3"/>
                </a:cubicBezTo>
                <a:cubicBezTo>
                  <a:pt x="672" y="2"/>
                  <a:pt x="673" y="0"/>
                  <a:pt x="674" y="0"/>
                </a:cubicBezTo>
                <a:close/>
                <a:moveTo>
                  <a:pt x="690" y="0"/>
                </a:moveTo>
                <a:lnTo>
                  <a:pt x="696" y="0"/>
                </a:lnTo>
                <a:cubicBezTo>
                  <a:pt x="697" y="0"/>
                  <a:pt x="698" y="2"/>
                  <a:pt x="698" y="3"/>
                </a:cubicBezTo>
                <a:cubicBezTo>
                  <a:pt x="698" y="5"/>
                  <a:pt x="697" y="6"/>
                  <a:pt x="696" y="6"/>
                </a:cubicBezTo>
                <a:lnTo>
                  <a:pt x="690" y="6"/>
                </a:lnTo>
                <a:cubicBezTo>
                  <a:pt x="689" y="6"/>
                  <a:pt x="688" y="5"/>
                  <a:pt x="688" y="3"/>
                </a:cubicBezTo>
                <a:cubicBezTo>
                  <a:pt x="688" y="2"/>
                  <a:pt x="689" y="0"/>
                  <a:pt x="690" y="0"/>
                </a:cubicBezTo>
                <a:close/>
                <a:moveTo>
                  <a:pt x="706" y="0"/>
                </a:moveTo>
                <a:lnTo>
                  <a:pt x="712" y="0"/>
                </a:lnTo>
                <a:cubicBezTo>
                  <a:pt x="713" y="0"/>
                  <a:pt x="714" y="2"/>
                  <a:pt x="714" y="3"/>
                </a:cubicBezTo>
                <a:cubicBezTo>
                  <a:pt x="714" y="5"/>
                  <a:pt x="713" y="6"/>
                  <a:pt x="712" y="6"/>
                </a:cubicBezTo>
                <a:lnTo>
                  <a:pt x="706" y="6"/>
                </a:lnTo>
                <a:cubicBezTo>
                  <a:pt x="705" y="6"/>
                  <a:pt x="704" y="5"/>
                  <a:pt x="704" y="3"/>
                </a:cubicBezTo>
                <a:cubicBezTo>
                  <a:pt x="704" y="2"/>
                  <a:pt x="705" y="0"/>
                  <a:pt x="706" y="0"/>
                </a:cubicBezTo>
                <a:close/>
                <a:moveTo>
                  <a:pt x="722" y="0"/>
                </a:moveTo>
                <a:lnTo>
                  <a:pt x="728" y="0"/>
                </a:lnTo>
                <a:cubicBezTo>
                  <a:pt x="729" y="0"/>
                  <a:pt x="730" y="2"/>
                  <a:pt x="730" y="3"/>
                </a:cubicBezTo>
                <a:cubicBezTo>
                  <a:pt x="730" y="5"/>
                  <a:pt x="729" y="6"/>
                  <a:pt x="728" y="6"/>
                </a:cubicBezTo>
                <a:lnTo>
                  <a:pt x="722" y="6"/>
                </a:lnTo>
                <a:cubicBezTo>
                  <a:pt x="721" y="6"/>
                  <a:pt x="720" y="5"/>
                  <a:pt x="720" y="3"/>
                </a:cubicBezTo>
                <a:cubicBezTo>
                  <a:pt x="720" y="2"/>
                  <a:pt x="721" y="0"/>
                  <a:pt x="722" y="0"/>
                </a:cubicBezTo>
                <a:close/>
                <a:moveTo>
                  <a:pt x="738" y="0"/>
                </a:moveTo>
                <a:lnTo>
                  <a:pt x="744" y="0"/>
                </a:lnTo>
                <a:cubicBezTo>
                  <a:pt x="745" y="0"/>
                  <a:pt x="746" y="2"/>
                  <a:pt x="746" y="3"/>
                </a:cubicBezTo>
                <a:cubicBezTo>
                  <a:pt x="746" y="5"/>
                  <a:pt x="745" y="6"/>
                  <a:pt x="744" y="6"/>
                </a:cubicBezTo>
                <a:lnTo>
                  <a:pt x="738" y="6"/>
                </a:lnTo>
                <a:cubicBezTo>
                  <a:pt x="737" y="6"/>
                  <a:pt x="736" y="5"/>
                  <a:pt x="736" y="3"/>
                </a:cubicBezTo>
                <a:cubicBezTo>
                  <a:pt x="736" y="2"/>
                  <a:pt x="737" y="0"/>
                  <a:pt x="738" y="0"/>
                </a:cubicBezTo>
                <a:close/>
                <a:moveTo>
                  <a:pt x="754" y="0"/>
                </a:moveTo>
                <a:lnTo>
                  <a:pt x="760" y="0"/>
                </a:lnTo>
                <a:cubicBezTo>
                  <a:pt x="761" y="0"/>
                  <a:pt x="762" y="2"/>
                  <a:pt x="762" y="3"/>
                </a:cubicBezTo>
                <a:cubicBezTo>
                  <a:pt x="762" y="5"/>
                  <a:pt x="761" y="6"/>
                  <a:pt x="760" y="6"/>
                </a:cubicBezTo>
                <a:lnTo>
                  <a:pt x="754" y="6"/>
                </a:lnTo>
                <a:cubicBezTo>
                  <a:pt x="753" y="6"/>
                  <a:pt x="752" y="5"/>
                  <a:pt x="752" y="3"/>
                </a:cubicBezTo>
                <a:cubicBezTo>
                  <a:pt x="752" y="2"/>
                  <a:pt x="753" y="0"/>
                  <a:pt x="754" y="0"/>
                </a:cubicBezTo>
                <a:close/>
                <a:moveTo>
                  <a:pt x="770" y="0"/>
                </a:moveTo>
                <a:lnTo>
                  <a:pt x="776" y="0"/>
                </a:lnTo>
                <a:cubicBezTo>
                  <a:pt x="777" y="0"/>
                  <a:pt x="778" y="2"/>
                  <a:pt x="778" y="3"/>
                </a:cubicBezTo>
                <a:cubicBezTo>
                  <a:pt x="778" y="5"/>
                  <a:pt x="777" y="6"/>
                  <a:pt x="776" y="6"/>
                </a:cubicBezTo>
                <a:lnTo>
                  <a:pt x="770" y="6"/>
                </a:lnTo>
                <a:cubicBezTo>
                  <a:pt x="769" y="6"/>
                  <a:pt x="768" y="5"/>
                  <a:pt x="768" y="3"/>
                </a:cubicBezTo>
                <a:cubicBezTo>
                  <a:pt x="768" y="2"/>
                  <a:pt x="769" y="0"/>
                  <a:pt x="770" y="0"/>
                </a:cubicBezTo>
                <a:close/>
                <a:moveTo>
                  <a:pt x="786" y="0"/>
                </a:moveTo>
                <a:lnTo>
                  <a:pt x="792" y="0"/>
                </a:lnTo>
                <a:cubicBezTo>
                  <a:pt x="793" y="0"/>
                  <a:pt x="794" y="2"/>
                  <a:pt x="794" y="3"/>
                </a:cubicBezTo>
                <a:cubicBezTo>
                  <a:pt x="794" y="5"/>
                  <a:pt x="793" y="6"/>
                  <a:pt x="792" y="6"/>
                </a:cubicBezTo>
                <a:lnTo>
                  <a:pt x="786" y="6"/>
                </a:lnTo>
                <a:cubicBezTo>
                  <a:pt x="785" y="6"/>
                  <a:pt x="784" y="5"/>
                  <a:pt x="784" y="3"/>
                </a:cubicBezTo>
                <a:cubicBezTo>
                  <a:pt x="784" y="2"/>
                  <a:pt x="785" y="0"/>
                  <a:pt x="786" y="0"/>
                </a:cubicBezTo>
                <a:close/>
                <a:moveTo>
                  <a:pt x="802" y="0"/>
                </a:moveTo>
                <a:lnTo>
                  <a:pt x="808" y="0"/>
                </a:lnTo>
                <a:cubicBezTo>
                  <a:pt x="809" y="0"/>
                  <a:pt x="810" y="2"/>
                  <a:pt x="810" y="3"/>
                </a:cubicBezTo>
                <a:cubicBezTo>
                  <a:pt x="810" y="5"/>
                  <a:pt x="809" y="6"/>
                  <a:pt x="808" y="6"/>
                </a:cubicBezTo>
                <a:lnTo>
                  <a:pt x="802" y="6"/>
                </a:lnTo>
                <a:cubicBezTo>
                  <a:pt x="801" y="6"/>
                  <a:pt x="800" y="5"/>
                  <a:pt x="800" y="3"/>
                </a:cubicBezTo>
                <a:cubicBezTo>
                  <a:pt x="800" y="2"/>
                  <a:pt x="801" y="0"/>
                  <a:pt x="802" y="0"/>
                </a:cubicBezTo>
                <a:close/>
                <a:moveTo>
                  <a:pt x="818" y="0"/>
                </a:moveTo>
                <a:lnTo>
                  <a:pt x="824" y="0"/>
                </a:lnTo>
                <a:cubicBezTo>
                  <a:pt x="825" y="0"/>
                  <a:pt x="826" y="2"/>
                  <a:pt x="826" y="3"/>
                </a:cubicBezTo>
                <a:cubicBezTo>
                  <a:pt x="826" y="5"/>
                  <a:pt x="825" y="6"/>
                  <a:pt x="824" y="6"/>
                </a:cubicBezTo>
                <a:lnTo>
                  <a:pt x="818" y="6"/>
                </a:lnTo>
                <a:cubicBezTo>
                  <a:pt x="817" y="6"/>
                  <a:pt x="816" y="5"/>
                  <a:pt x="816" y="3"/>
                </a:cubicBezTo>
                <a:cubicBezTo>
                  <a:pt x="816" y="2"/>
                  <a:pt x="817" y="0"/>
                  <a:pt x="818" y="0"/>
                </a:cubicBezTo>
                <a:close/>
                <a:moveTo>
                  <a:pt x="834" y="0"/>
                </a:moveTo>
                <a:lnTo>
                  <a:pt x="840" y="0"/>
                </a:lnTo>
                <a:cubicBezTo>
                  <a:pt x="841" y="0"/>
                  <a:pt x="842" y="2"/>
                  <a:pt x="842" y="3"/>
                </a:cubicBezTo>
                <a:cubicBezTo>
                  <a:pt x="842" y="5"/>
                  <a:pt x="841" y="6"/>
                  <a:pt x="840" y="6"/>
                </a:cubicBezTo>
                <a:lnTo>
                  <a:pt x="834" y="6"/>
                </a:lnTo>
                <a:cubicBezTo>
                  <a:pt x="833" y="6"/>
                  <a:pt x="832" y="5"/>
                  <a:pt x="832" y="3"/>
                </a:cubicBezTo>
                <a:cubicBezTo>
                  <a:pt x="832" y="2"/>
                  <a:pt x="833" y="0"/>
                  <a:pt x="834" y="0"/>
                </a:cubicBezTo>
                <a:close/>
                <a:moveTo>
                  <a:pt x="850" y="0"/>
                </a:moveTo>
                <a:lnTo>
                  <a:pt x="856" y="0"/>
                </a:lnTo>
                <a:cubicBezTo>
                  <a:pt x="857" y="0"/>
                  <a:pt x="858" y="2"/>
                  <a:pt x="858" y="3"/>
                </a:cubicBezTo>
                <a:cubicBezTo>
                  <a:pt x="858" y="5"/>
                  <a:pt x="857" y="6"/>
                  <a:pt x="856" y="6"/>
                </a:cubicBezTo>
                <a:lnTo>
                  <a:pt x="850" y="6"/>
                </a:lnTo>
                <a:cubicBezTo>
                  <a:pt x="849" y="6"/>
                  <a:pt x="848" y="5"/>
                  <a:pt x="848" y="3"/>
                </a:cubicBezTo>
                <a:cubicBezTo>
                  <a:pt x="848" y="2"/>
                  <a:pt x="849" y="0"/>
                  <a:pt x="850" y="0"/>
                </a:cubicBezTo>
                <a:close/>
                <a:moveTo>
                  <a:pt x="866" y="0"/>
                </a:moveTo>
                <a:lnTo>
                  <a:pt x="872" y="0"/>
                </a:lnTo>
                <a:cubicBezTo>
                  <a:pt x="873" y="0"/>
                  <a:pt x="874" y="2"/>
                  <a:pt x="874" y="3"/>
                </a:cubicBezTo>
                <a:cubicBezTo>
                  <a:pt x="874" y="5"/>
                  <a:pt x="873" y="6"/>
                  <a:pt x="872" y="6"/>
                </a:cubicBezTo>
                <a:lnTo>
                  <a:pt x="866" y="6"/>
                </a:lnTo>
                <a:cubicBezTo>
                  <a:pt x="865" y="6"/>
                  <a:pt x="864" y="5"/>
                  <a:pt x="864" y="3"/>
                </a:cubicBezTo>
                <a:cubicBezTo>
                  <a:pt x="864" y="2"/>
                  <a:pt x="865" y="0"/>
                  <a:pt x="866" y="0"/>
                </a:cubicBezTo>
                <a:close/>
                <a:moveTo>
                  <a:pt x="882" y="0"/>
                </a:moveTo>
                <a:lnTo>
                  <a:pt x="888" y="0"/>
                </a:lnTo>
                <a:cubicBezTo>
                  <a:pt x="889" y="0"/>
                  <a:pt x="890" y="2"/>
                  <a:pt x="890" y="3"/>
                </a:cubicBezTo>
                <a:cubicBezTo>
                  <a:pt x="890" y="5"/>
                  <a:pt x="889" y="6"/>
                  <a:pt x="888" y="6"/>
                </a:cubicBezTo>
                <a:lnTo>
                  <a:pt x="882" y="6"/>
                </a:lnTo>
                <a:cubicBezTo>
                  <a:pt x="881" y="6"/>
                  <a:pt x="880" y="5"/>
                  <a:pt x="880" y="3"/>
                </a:cubicBezTo>
                <a:cubicBezTo>
                  <a:pt x="880" y="2"/>
                  <a:pt x="881" y="0"/>
                  <a:pt x="882" y="0"/>
                </a:cubicBezTo>
                <a:close/>
                <a:moveTo>
                  <a:pt x="898" y="0"/>
                </a:moveTo>
                <a:lnTo>
                  <a:pt x="904" y="0"/>
                </a:lnTo>
                <a:cubicBezTo>
                  <a:pt x="905" y="0"/>
                  <a:pt x="906" y="2"/>
                  <a:pt x="906" y="3"/>
                </a:cubicBezTo>
                <a:cubicBezTo>
                  <a:pt x="906" y="5"/>
                  <a:pt x="905" y="6"/>
                  <a:pt x="904" y="6"/>
                </a:cubicBezTo>
                <a:lnTo>
                  <a:pt x="898" y="6"/>
                </a:lnTo>
                <a:cubicBezTo>
                  <a:pt x="897" y="6"/>
                  <a:pt x="896" y="5"/>
                  <a:pt x="896" y="3"/>
                </a:cubicBezTo>
                <a:cubicBezTo>
                  <a:pt x="896" y="2"/>
                  <a:pt x="897" y="0"/>
                  <a:pt x="898" y="0"/>
                </a:cubicBezTo>
                <a:close/>
                <a:moveTo>
                  <a:pt x="914" y="0"/>
                </a:moveTo>
                <a:lnTo>
                  <a:pt x="920" y="0"/>
                </a:lnTo>
                <a:cubicBezTo>
                  <a:pt x="921" y="0"/>
                  <a:pt x="922" y="2"/>
                  <a:pt x="922" y="3"/>
                </a:cubicBezTo>
                <a:cubicBezTo>
                  <a:pt x="922" y="5"/>
                  <a:pt x="921" y="6"/>
                  <a:pt x="920" y="6"/>
                </a:cubicBezTo>
                <a:lnTo>
                  <a:pt x="914" y="6"/>
                </a:lnTo>
                <a:cubicBezTo>
                  <a:pt x="913" y="6"/>
                  <a:pt x="912" y="5"/>
                  <a:pt x="912" y="3"/>
                </a:cubicBezTo>
                <a:cubicBezTo>
                  <a:pt x="912" y="2"/>
                  <a:pt x="913" y="0"/>
                  <a:pt x="914" y="0"/>
                </a:cubicBezTo>
                <a:close/>
                <a:moveTo>
                  <a:pt x="930" y="0"/>
                </a:moveTo>
                <a:lnTo>
                  <a:pt x="936" y="0"/>
                </a:lnTo>
                <a:cubicBezTo>
                  <a:pt x="937" y="0"/>
                  <a:pt x="938" y="2"/>
                  <a:pt x="938" y="3"/>
                </a:cubicBezTo>
                <a:cubicBezTo>
                  <a:pt x="938" y="5"/>
                  <a:pt x="937" y="6"/>
                  <a:pt x="936" y="6"/>
                </a:cubicBezTo>
                <a:lnTo>
                  <a:pt x="930" y="6"/>
                </a:lnTo>
                <a:cubicBezTo>
                  <a:pt x="929" y="6"/>
                  <a:pt x="928" y="5"/>
                  <a:pt x="928" y="3"/>
                </a:cubicBezTo>
                <a:cubicBezTo>
                  <a:pt x="928" y="2"/>
                  <a:pt x="929" y="0"/>
                  <a:pt x="930" y="0"/>
                </a:cubicBezTo>
                <a:close/>
                <a:moveTo>
                  <a:pt x="946" y="0"/>
                </a:moveTo>
                <a:lnTo>
                  <a:pt x="952" y="0"/>
                </a:lnTo>
                <a:cubicBezTo>
                  <a:pt x="953" y="0"/>
                  <a:pt x="954" y="2"/>
                  <a:pt x="954" y="3"/>
                </a:cubicBezTo>
                <a:cubicBezTo>
                  <a:pt x="954" y="5"/>
                  <a:pt x="953" y="6"/>
                  <a:pt x="952" y="6"/>
                </a:cubicBezTo>
                <a:lnTo>
                  <a:pt x="946" y="6"/>
                </a:lnTo>
                <a:cubicBezTo>
                  <a:pt x="945" y="6"/>
                  <a:pt x="944" y="5"/>
                  <a:pt x="944" y="3"/>
                </a:cubicBezTo>
                <a:cubicBezTo>
                  <a:pt x="944" y="2"/>
                  <a:pt x="945" y="0"/>
                  <a:pt x="946" y="0"/>
                </a:cubicBezTo>
                <a:close/>
                <a:moveTo>
                  <a:pt x="962" y="0"/>
                </a:moveTo>
                <a:lnTo>
                  <a:pt x="968" y="0"/>
                </a:lnTo>
                <a:cubicBezTo>
                  <a:pt x="969" y="0"/>
                  <a:pt x="970" y="2"/>
                  <a:pt x="970" y="3"/>
                </a:cubicBezTo>
                <a:cubicBezTo>
                  <a:pt x="970" y="5"/>
                  <a:pt x="969" y="6"/>
                  <a:pt x="968" y="6"/>
                </a:cubicBezTo>
                <a:lnTo>
                  <a:pt x="962" y="6"/>
                </a:lnTo>
                <a:cubicBezTo>
                  <a:pt x="961" y="6"/>
                  <a:pt x="960" y="5"/>
                  <a:pt x="960" y="3"/>
                </a:cubicBezTo>
                <a:cubicBezTo>
                  <a:pt x="960" y="2"/>
                  <a:pt x="961" y="0"/>
                  <a:pt x="962" y="0"/>
                </a:cubicBezTo>
                <a:close/>
                <a:moveTo>
                  <a:pt x="978" y="0"/>
                </a:moveTo>
                <a:lnTo>
                  <a:pt x="984" y="0"/>
                </a:lnTo>
                <a:cubicBezTo>
                  <a:pt x="985" y="0"/>
                  <a:pt x="986" y="2"/>
                  <a:pt x="986" y="3"/>
                </a:cubicBezTo>
                <a:cubicBezTo>
                  <a:pt x="986" y="5"/>
                  <a:pt x="985" y="6"/>
                  <a:pt x="984" y="6"/>
                </a:cubicBezTo>
                <a:lnTo>
                  <a:pt x="978" y="6"/>
                </a:lnTo>
                <a:cubicBezTo>
                  <a:pt x="977" y="6"/>
                  <a:pt x="976" y="5"/>
                  <a:pt x="976" y="3"/>
                </a:cubicBezTo>
                <a:cubicBezTo>
                  <a:pt x="976" y="2"/>
                  <a:pt x="977" y="0"/>
                  <a:pt x="978" y="0"/>
                </a:cubicBezTo>
                <a:close/>
                <a:moveTo>
                  <a:pt x="994" y="0"/>
                </a:moveTo>
                <a:lnTo>
                  <a:pt x="1000" y="0"/>
                </a:lnTo>
                <a:cubicBezTo>
                  <a:pt x="1001" y="0"/>
                  <a:pt x="1002" y="2"/>
                  <a:pt x="1002" y="3"/>
                </a:cubicBezTo>
                <a:cubicBezTo>
                  <a:pt x="1002" y="5"/>
                  <a:pt x="1001" y="6"/>
                  <a:pt x="1000" y="6"/>
                </a:cubicBezTo>
                <a:lnTo>
                  <a:pt x="994" y="6"/>
                </a:lnTo>
                <a:cubicBezTo>
                  <a:pt x="993" y="6"/>
                  <a:pt x="992" y="5"/>
                  <a:pt x="992" y="3"/>
                </a:cubicBezTo>
                <a:cubicBezTo>
                  <a:pt x="992" y="2"/>
                  <a:pt x="993" y="0"/>
                  <a:pt x="994" y="0"/>
                </a:cubicBezTo>
                <a:close/>
                <a:moveTo>
                  <a:pt x="1010" y="0"/>
                </a:moveTo>
                <a:lnTo>
                  <a:pt x="1016" y="0"/>
                </a:lnTo>
                <a:cubicBezTo>
                  <a:pt x="1017" y="0"/>
                  <a:pt x="1018" y="2"/>
                  <a:pt x="1018" y="3"/>
                </a:cubicBezTo>
                <a:cubicBezTo>
                  <a:pt x="1018" y="5"/>
                  <a:pt x="1017" y="6"/>
                  <a:pt x="1016" y="6"/>
                </a:cubicBezTo>
                <a:lnTo>
                  <a:pt x="1010" y="6"/>
                </a:lnTo>
                <a:cubicBezTo>
                  <a:pt x="1009" y="6"/>
                  <a:pt x="1008" y="5"/>
                  <a:pt x="1008" y="3"/>
                </a:cubicBezTo>
                <a:cubicBezTo>
                  <a:pt x="1008" y="2"/>
                  <a:pt x="1009" y="0"/>
                  <a:pt x="1010" y="0"/>
                </a:cubicBezTo>
                <a:close/>
                <a:moveTo>
                  <a:pt x="1026" y="0"/>
                </a:moveTo>
                <a:lnTo>
                  <a:pt x="1032" y="0"/>
                </a:lnTo>
                <a:cubicBezTo>
                  <a:pt x="1033" y="0"/>
                  <a:pt x="1034" y="2"/>
                  <a:pt x="1034" y="3"/>
                </a:cubicBezTo>
                <a:cubicBezTo>
                  <a:pt x="1034" y="5"/>
                  <a:pt x="1033" y="6"/>
                  <a:pt x="1032" y="6"/>
                </a:cubicBezTo>
                <a:lnTo>
                  <a:pt x="1026" y="6"/>
                </a:lnTo>
                <a:cubicBezTo>
                  <a:pt x="1025" y="6"/>
                  <a:pt x="1024" y="5"/>
                  <a:pt x="1024" y="3"/>
                </a:cubicBezTo>
                <a:cubicBezTo>
                  <a:pt x="1024" y="2"/>
                  <a:pt x="1025" y="0"/>
                  <a:pt x="1026" y="0"/>
                </a:cubicBezTo>
                <a:close/>
                <a:moveTo>
                  <a:pt x="1042" y="0"/>
                </a:moveTo>
                <a:lnTo>
                  <a:pt x="1048" y="0"/>
                </a:lnTo>
                <a:cubicBezTo>
                  <a:pt x="1049" y="0"/>
                  <a:pt x="1050" y="2"/>
                  <a:pt x="1050" y="3"/>
                </a:cubicBezTo>
                <a:cubicBezTo>
                  <a:pt x="1050" y="5"/>
                  <a:pt x="1049" y="6"/>
                  <a:pt x="1048" y="6"/>
                </a:cubicBezTo>
                <a:lnTo>
                  <a:pt x="1042" y="6"/>
                </a:lnTo>
                <a:cubicBezTo>
                  <a:pt x="1041" y="6"/>
                  <a:pt x="1040" y="5"/>
                  <a:pt x="1040" y="3"/>
                </a:cubicBezTo>
                <a:cubicBezTo>
                  <a:pt x="1040" y="2"/>
                  <a:pt x="1041" y="0"/>
                  <a:pt x="1042" y="0"/>
                </a:cubicBezTo>
                <a:close/>
                <a:moveTo>
                  <a:pt x="1058" y="0"/>
                </a:moveTo>
                <a:lnTo>
                  <a:pt x="1064" y="0"/>
                </a:lnTo>
                <a:cubicBezTo>
                  <a:pt x="1065" y="0"/>
                  <a:pt x="1066" y="2"/>
                  <a:pt x="1066" y="3"/>
                </a:cubicBezTo>
                <a:cubicBezTo>
                  <a:pt x="1066" y="5"/>
                  <a:pt x="1065" y="6"/>
                  <a:pt x="1064" y="6"/>
                </a:cubicBezTo>
                <a:lnTo>
                  <a:pt x="1058" y="6"/>
                </a:lnTo>
                <a:cubicBezTo>
                  <a:pt x="1057" y="6"/>
                  <a:pt x="1056" y="5"/>
                  <a:pt x="1056" y="3"/>
                </a:cubicBezTo>
                <a:cubicBezTo>
                  <a:pt x="1056" y="2"/>
                  <a:pt x="1057" y="0"/>
                  <a:pt x="1058" y="0"/>
                </a:cubicBezTo>
                <a:close/>
                <a:moveTo>
                  <a:pt x="1074" y="0"/>
                </a:moveTo>
                <a:lnTo>
                  <a:pt x="1080" y="0"/>
                </a:lnTo>
                <a:cubicBezTo>
                  <a:pt x="1081" y="0"/>
                  <a:pt x="1082" y="2"/>
                  <a:pt x="1082" y="3"/>
                </a:cubicBezTo>
                <a:cubicBezTo>
                  <a:pt x="1082" y="5"/>
                  <a:pt x="1081" y="6"/>
                  <a:pt x="1080" y="6"/>
                </a:cubicBezTo>
                <a:lnTo>
                  <a:pt x="1074" y="6"/>
                </a:lnTo>
                <a:cubicBezTo>
                  <a:pt x="1073" y="6"/>
                  <a:pt x="1072" y="5"/>
                  <a:pt x="1072" y="3"/>
                </a:cubicBezTo>
                <a:cubicBezTo>
                  <a:pt x="1072" y="2"/>
                  <a:pt x="1073" y="0"/>
                  <a:pt x="1074" y="0"/>
                </a:cubicBezTo>
                <a:close/>
                <a:moveTo>
                  <a:pt x="1090" y="0"/>
                </a:moveTo>
                <a:lnTo>
                  <a:pt x="1096" y="0"/>
                </a:lnTo>
                <a:cubicBezTo>
                  <a:pt x="1097" y="0"/>
                  <a:pt x="1098" y="2"/>
                  <a:pt x="1098" y="3"/>
                </a:cubicBezTo>
                <a:cubicBezTo>
                  <a:pt x="1098" y="5"/>
                  <a:pt x="1097" y="6"/>
                  <a:pt x="1096" y="6"/>
                </a:cubicBezTo>
                <a:lnTo>
                  <a:pt x="1090" y="6"/>
                </a:lnTo>
                <a:cubicBezTo>
                  <a:pt x="1089" y="6"/>
                  <a:pt x="1088" y="5"/>
                  <a:pt x="1088" y="3"/>
                </a:cubicBezTo>
                <a:cubicBezTo>
                  <a:pt x="1088" y="2"/>
                  <a:pt x="1089" y="0"/>
                  <a:pt x="1090" y="0"/>
                </a:cubicBezTo>
                <a:close/>
                <a:moveTo>
                  <a:pt x="1106" y="0"/>
                </a:moveTo>
                <a:lnTo>
                  <a:pt x="1112" y="0"/>
                </a:lnTo>
                <a:cubicBezTo>
                  <a:pt x="1113" y="0"/>
                  <a:pt x="1114" y="2"/>
                  <a:pt x="1114" y="3"/>
                </a:cubicBezTo>
                <a:cubicBezTo>
                  <a:pt x="1114" y="5"/>
                  <a:pt x="1113" y="6"/>
                  <a:pt x="1112" y="6"/>
                </a:cubicBezTo>
                <a:lnTo>
                  <a:pt x="1106" y="6"/>
                </a:lnTo>
                <a:cubicBezTo>
                  <a:pt x="1105" y="6"/>
                  <a:pt x="1104" y="5"/>
                  <a:pt x="1104" y="3"/>
                </a:cubicBezTo>
                <a:cubicBezTo>
                  <a:pt x="1104" y="2"/>
                  <a:pt x="1105" y="0"/>
                  <a:pt x="1106" y="0"/>
                </a:cubicBezTo>
                <a:close/>
                <a:moveTo>
                  <a:pt x="1122" y="0"/>
                </a:moveTo>
                <a:lnTo>
                  <a:pt x="1128" y="0"/>
                </a:lnTo>
                <a:cubicBezTo>
                  <a:pt x="1129" y="0"/>
                  <a:pt x="1130" y="2"/>
                  <a:pt x="1130" y="3"/>
                </a:cubicBezTo>
                <a:cubicBezTo>
                  <a:pt x="1130" y="5"/>
                  <a:pt x="1129" y="6"/>
                  <a:pt x="1128" y="6"/>
                </a:cubicBezTo>
                <a:lnTo>
                  <a:pt x="1122" y="6"/>
                </a:lnTo>
                <a:cubicBezTo>
                  <a:pt x="1121" y="6"/>
                  <a:pt x="1120" y="5"/>
                  <a:pt x="1120" y="3"/>
                </a:cubicBezTo>
                <a:cubicBezTo>
                  <a:pt x="1120" y="2"/>
                  <a:pt x="1121" y="0"/>
                  <a:pt x="1122" y="0"/>
                </a:cubicBezTo>
                <a:close/>
                <a:moveTo>
                  <a:pt x="1138" y="0"/>
                </a:moveTo>
                <a:lnTo>
                  <a:pt x="1144" y="0"/>
                </a:lnTo>
                <a:cubicBezTo>
                  <a:pt x="1145" y="0"/>
                  <a:pt x="1146" y="2"/>
                  <a:pt x="1146" y="3"/>
                </a:cubicBezTo>
                <a:cubicBezTo>
                  <a:pt x="1146" y="5"/>
                  <a:pt x="1145" y="6"/>
                  <a:pt x="1144" y="6"/>
                </a:cubicBezTo>
                <a:lnTo>
                  <a:pt x="1138" y="6"/>
                </a:lnTo>
                <a:cubicBezTo>
                  <a:pt x="1137" y="6"/>
                  <a:pt x="1136" y="5"/>
                  <a:pt x="1136" y="3"/>
                </a:cubicBezTo>
                <a:cubicBezTo>
                  <a:pt x="1136" y="2"/>
                  <a:pt x="1137" y="0"/>
                  <a:pt x="1138" y="0"/>
                </a:cubicBezTo>
                <a:close/>
                <a:moveTo>
                  <a:pt x="1154" y="0"/>
                </a:moveTo>
                <a:lnTo>
                  <a:pt x="1160" y="0"/>
                </a:lnTo>
                <a:cubicBezTo>
                  <a:pt x="1161" y="0"/>
                  <a:pt x="1162" y="2"/>
                  <a:pt x="1162" y="3"/>
                </a:cubicBezTo>
                <a:cubicBezTo>
                  <a:pt x="1162" y="5"/>
                  <a:pt x="1161" y="6"/>
                  <a:pt x="1160" y="6"/>
                </a:cubicBezTo>
                <a:lnTo>
                  <a:pt x="1154" y="6"/>
                </a:lnTo>
                <a:cubicBezTo>
                  <a:pt x="1153" y="6"/>
                  <a:pt x="1152" y="5"/>
                  <a:pt x="1152" y="3"/>
                </a:cubicBezTo>
                <a:cubicBezTo>
                  <a:pt x="1152" y="2"/>
                  <a:pt x="1153" y="0"/>
                  <a:pt x="1154" y="0"/>
                </a:cubicBezTo>
                <a:close/>
                <a:moveTo>
                  <a:pt x="1170" y="0"/>
                </a:moveTo>
                <a:lnTo>
                  <a:pt x="1176" y="0"/>
                </a:lnTo>
                <a:cubicBezTo>
                  <a:pt x="1177" y="0"/>
                  <a:pt x="1178" y="2"/>
                  <a:pt x="1178" y="3"/>
                </a:cubicBezTo>
                <a:cubicBezTo>
                  <a:pt x="1178" y="5"/>
                  <a:pt x="1177" y="6"/>
                  <a:pt x="1176" y="6"/>
                </a:cubicBezTo>
                <a:lnTo>
                  <a:pt x="1170" y="6"/>
                </a:lnTo>
                <a:cubicBezTo>
                  <a:pt x="1169" y="6"/>
                  <a:pt x="1168" y="5"/>
                  <a:pt x="1168" y="3"/>
                </a:cubicBezTo>
                <a:cubicBezTo>
                  <a:pt x="1168" y="2"/>
                  <a:pt x="1169" y="0"/>
                  <a:pt x="1170" y="0"/>
                </a:cubicBezTo>
                <a:close/>
                <a:moveTo>
                  <a:pt x="1186" y="0"/>
                </a:moveTo>
                <a:lnTo>
                  <a:pt x="1192" y="0"/>
                </a:lnTo>
                <a:cubicBezTo>
                  <a:pt x="1193" y="0"/>
                  <a:pt x="1194" y="2"/>
                  <a:pt x="1194" y="3"/>
                </a:cubicBezTo>
                <a:cubicBezTo>
                  <a:pt x="1194" y="5"/>
                  <a:pt x="1193" y="6"/>
                  <a:pt x="1192" y="6"/>
                </a:cubicBezTo>
                <a:lnTo>
                  <a:pt x="1186" y="6"/>
                </a:lnTo>
                <a:cubicBezTo>
                  <a:pt x="1185" y="6"/>
                  <a:pt x="1184" y="5"/>
                  <a:pt x="1184" y="3"/>
                </a:cubicBezTo>
                <a:cubicBezTo>
                  <a:pt x="1184" y="2"/>
                  <a:pt x="1185" y="0"/>
                  <a:pt x="1186" y="0"/>
                </a:cubicBezTo>
                <a:close/>
                <a:moveTo>
                  <a:pt x="1202" y="0"/>
                </a:moveTo>
                <a:lnTo>
                  <a:pt x="1208" y="0"/>
                </a:lnTo>
                <a:cubicBezTo>
                  <a:pt x="1209" y="0"/>
                  <a:pt x="1210" y="2"/>
                  <a:pt x="1210" y="3"/>
                </a:cubicBezTo>
                <a:cubicBezTo>
                  <a:pt x="1210" y="5"/>
                  <a:pt x="1209" y="6"/>
                  <a:pt x="1208" y="6"/>
                </a:cubicBezTo>
                <a:lnTo>
                  <a:pt x="1202" y="6"/>
                </a:lnTo>
                <a:cubicBezTo>
                  <a:pt x="1201" y="6"/>
                  <a:pt x="1200" y="5"/>
                  <a:pt x="1200" y="3"/>
                </a:cubicBezTo>
                <a:cubicBezTo>
                  <a:pt x="1200" y="2"/>
                  <a:pt x="1201" y="0"/>
                  <a:pt x="1202" y="0"/>
                </a:cubicBezTo>
                <a:close/>
                <a:moveTo>
                  <a:pt x="1218" y="0"/>
                </a:moveTo>
                <a:lnTo>
                  <a:pt x="1224" y="0"/>
                </a:lnTo>
                <a:cubicBezTo>
                  <a:pt x="1225" y="0"/>
                  <a:pt x="1226" y="2"/>
                  <a:pt x="1226" y="3"/>
                </a:cubicBezTo>
                <a:cubicBezTo>
                  <a:pt x="1226" y="5"/>
                  <a:pt x="1225" y="6"/>
                  <a:pt x="1224" y="6"/>
                </a:cubicBezTo>
                <a:lnTo>
                  <a:pt x="1218" y="6"/>
                </a:lnTo>
                <a:cubicBezTo>
                  <a:pt x="1217" y="6"/>
                  <a:pt x="1216" y="5"/>
                  <a:pt x="1216" y="3"/>
                </a:cubicBezTo>
                <a:cubicBezTo>
                  <a:pt x="1216" y="2"/>
                  <a:pt x="1217" y="0"/>
                  <a:pt x="1218" y="0"/>
                </a:cubicBezTo>
                <a:close/>
                <a:moveTo>
                  <a:pt x="1234" y="0"/>
                </a:moveTo>
                <a:lnTo>
                  <a:pt x="1240" y="0"/>
                </a:lnTo>
                <a:cubicBezTo>
                  <a:pt x="1241" y="0"/>
                  <a:pt x="1242" y="2"/>
                  <a:pt x="1242" y="3"/>
                </a:cubicBezTo>
                <a:cubicBezTo>
                  <a:pt x="1242" y="5"/>
                  <a:pt x="1241" y="6"/>
                  <a:pt x="1240" y="6"/>
                </a:cubicBezTo>
                <a:lnTo>
                  <a:pt x="1234" y="6"/>
                </a:lnTo>
                <a:cubicBezTo>
                  <a:pt x="1233" y="6"/>
                  <a:pt x="1232" y="5"/>
                  <a:pt x="1232" y="3"/>
                </a:cubicBezTo>
                <a:cubicBezTo>
                  <a:pt x="1232" y="2"/>
                  <a:pt x="1233" y="0"/>
                  <a:pt x="1234" y="0"/>
                </a:cubicBezTo>
                <a:close/>
                <a:moveTo>
                  <a:pt x="1250" y="0"/>
                </a:moveTo>
                <a:lnTo>
                  <a:pt x="1256" y="0"/>
                </a:lnTo>
                <a:cubicBezTo>
                  <a:pt x="1257" y="0"/>
                  <a:pt x="1258" y="2"/>
                  <a:pt x="1258" y="3"/>
                </a:cubicBezTo>
                <a:cubicBezTo>
                  <a:pt x="1258" y="5"/>
                  <a:pt x="1257" y="6"/>
                  <a:pt x="1256" y="6"/>
                </a:cubicBezTo>
                <a:lnTo>
                  <a:pt x="1250" y="6"/>
                </a:lnTo>
                <a:cubicBezTo>
                  <a:pt x="1249" y="6"/>
                  <a:pt x="1248" y="5"/>
                  <a:pt x="1248" y="3"/>
                </a:cubicBezTo>
                <a:cubicBezTo>
                  <a:pt x="1248" y="2"/>
                  <a:pt x="1249" y="0"/>
                  <a:pt x="1250" y="0"/>
                </a:cubicBezTo>
                <a:close/>
                <a:moveTo>
                  <a:pt x="1266" y="0"/>
                </a:moveTo>
                <a:lnTo>
                  <a:pt x="1272" y="0"/>
                </a:lnTo>
                <a:cubicBezTo>
                  <a:pt x="1273" y="0"/>
                  <a:pt x="1274" y="2"/>
                  <a:pt x="1274" y="3"/>
                </a:cubicBezTo>
                <a:cubicBezTo>
                  <a:pt x="1274" y="5"/>
                  <a:pt x="1273" y="6"/>
                  <a:pt x="1272" y="6"/>
                </a:cubicBezTo>
                <a:lnTo>
                  <a:pt x="1266" y="6"/>
                </a:lnTo>
                <a:cubicBezTo>
                  <a:pt x="1265" y="6"/>
                  <a:pt x="1264" y="5"/>
                  <a:pt x="1264" y="3"/>
                </a:cubicBezTo>
                <a:cubicBezTo>
                  <a:pt x="1264" y="2"/>
                  <a:pt x="1265" y="0"/>
                  <a:pt x="1266" y="0"/>
                </a:cubicBezTo>
                <a:close/>
                <a:moveTo>
                  <a:pt x="1282" y="0"/>
                </a:moveTo>
                <a:lnTo>
                  <a:pt x="1288" y="0"/>
                </a:lnTo>
                <a:cubicBezTo>
                  <a:pt x="1289" y="0"/>
                  <a:pt x="1290" y="2"/>
                  <a:pt x="1290" y="3"/>
                </a:cubicBezTo>
                <a:cubicBezTo>
                  <a:pt x="1290" y="5"/>
                  <a:pt x="1289" y="6"/>
                  <a:pt x="1288" y="6"/>
                </a:cubicBezTo>
                <a:lnTo>
                  <a:pt x="1282" y="6"/>
                </a:lnTo>
                <a:cubicBezTo>
                  <a:pt x="1281" y="6"/>
                  <a:pt x="1280" y="5"/>
                  <a:pt x="1280" y="3"/>
                </a:cubicBezTo>
                <a:cubicBezTo>
                  <a:pt x="1280" y="2"/>
                  <a:pt x="1281" y="0"/>
                  <a:pt x="1282" y="0"/>
                </a:cubicBezTo>
                <a:close/>
                <a:moveTo>
                  <a:pt x="1298" y="0"/>
                </a:moveTo>
                <a:lnTo>
                  <a:pt x="1304" y="0"/>
                </a:lnTo>
                <a:cubicBezTo>
                  <a:pt x="1305" y="0"/>
                  <a:pt x="1306" y="2"/>
                  <a:pt x="1306" y="3"/>
                </a:cubicBezTo>
                <a:cubicBezTo>
                  <a:pt x="1306" y="5"/>
                  <a:pt x="1305" y="6"/>
                  <a:pt x="1304" y="6"/>
                </a:cubicBezTo>
                <a:lnTo>
                  <a:pt x="1298" y="6"/>
                </a:lnTo>
                <a:cubicBezTo>
                  <a:pt x="1297" y="6"/>
                  <a:pt x="1296" y="5"/>
                  <a:pt x="1296" y="3"/>
                </a:cubicBezTo>
                <a:cubicBezTo>
                  <a:pt x="1296" y="2"/>
                  <a:pt x="1297" y="0"/>
                  <a:pt x="1298" y="0"/>
                </a:cubicBezTo>
                <a:close/>
                <a:moveTo>
                  <a:pt x="1314" y="0"/>
                </a:moveTo>
                <a:lnTo>
                  <a:pt x="1320" y="0"/>
                </a:lnTo>
                <a:cubicBezTo>
                  <a:pt x="1321" y="0"/>
                  <a:pt x="1322" y="2"/>
                  <a:pt x="1322" y="3"/>
                </a:cubicBezTo>
                <a:cubicBezTo>
                  <a:pt x="1322" y="5"/>
                  <a:pt x="1321" y="6"/>
                  <a:pt x="1320" y="6"/>
                </a:cubicBezTo>
                <a:lnTo>
                  <a:pt x="1314" y="6"/>
                </a:lnTo>
                <a:cubicBezTo>
                  <a:pt x="1313" y="6"/>
                  <a:pt x="1312" y="5"/>
                  <a:pt x="1312" y="3"/>
                </a:cubicBezTo>
                <a:cubicBezTo>
                  <a:pt x="1312" y="2"/>
                  <a:pt x="1313" y="0"/>
                  <a:pt x="1314" y="0"/>
                </a:cubicBezTo>
                <a:close/>
                <a:moveTo>
                  <a:pt x="1330" y="0"/>
                </a:moveTo>
                <a:lnTo>
                  <a:pt x="1336" y="0"/>
                </a:lnTo>
                <a:cubicBezTo>
                  <a:pt x="1337" y="0"/>
                  <a:pt x="1338" y="2"/>
                  <a:pt x="1338" y="3"/>
                </a:cubicBezTo>
                <a:cubicBezTo>
                  <a:pt x="1338" y="5"/>
                  <a:pt x="1337" y="6"/>
                  <a:pt x="1336" y="6"/>
                </a:cubicBezTo>
                <a:lnTo>
                  <a:pt x="1330" y="6"/>
                </a:lnTo>
                <a:cubicBezTo>
                  <a:pt x="1329" y="6"/>
                  <a:pt x="1328" y="5"/>
                  <a:pt x="1328" y="3"/>
                </a:cubicBezTo>
                <a:cubicBezTo>
                  <a:pt x="1328" y="2"/>
                  <a:pt x="1329" y="0"/>
                  <a:pt x="1330" y="0"/>
                </a:cubicBezTo>
                <a:close/>
                <a:moveTo>
                  <a:pt x="1346" y="0"/>
                </a:moveTo>
                <a:lnTo>
                  <a:pt x="1352" y="0"/>
                </a:lnTo>
                <a:cubicBezTo>
                  <a:pt x="1353" y="0"/>
                  <a:pt x="1354" y="2"/>
                  <a:pt x="1354" y="3"/>
                </a:cubicBezTo>
                <a:cubicBezTo>
                  <a:pt x="1354" y="5"/>
                  <a:pt x="1353" y="6"/>
                  <a:pt x="1352" y="6"/>
                </a:cubicBezTo>
                <a:lnTo>
                  <a:pt x="1346" y="6"/>
                </a:lnTo>
                <a:cubicBezTo>
                  <a:pt x="1345" y="6"/>
                  <a:pt x="1344" y="5"/>
                  <a:pt x="1344" y="3"/>
                </a:cubicBezTo>
                <a:cubicBezTo>
                  <a:pt x="1344" y="2"/>
                  <a:pt x="1345" y="0"/>
                  <a:pt x="1346" y="0"/>
                </a:cubicBezTo>
                <a:close/>
                <a:moveTo>
                  <a:pt x="1362" y="0"/>
                </a:moveTo>
                <a:lnTo>
                  <a:pt x="1368" y="0"/>
                </a:lnTo>
                <a:cubicBezTo>
                  <a:pt x="1369" y="0"/>
                  <a:pt x="1370" y="2"/>
                  <a:pt x="1370" y="3"/>
                </a:cubicBezTo>
                <a:cubicBezTo>
                  <a:pt x="1370" y="5"/>
                  <a:pt x="1369" y="6"/>
                  <a:pt x="1368" y="6"/>
                </a:cubicBezTo>
                <a:lnTo>
                  <a:pt x="1362" y="6"/>
                </a:lnTo>
                <a:cubicBezTo>
                  <a:pt x="1361" y="6"/>
                  <a:pt x="1360" y="5"/>
                  <a:pt x="1360" y="3"/>
                </a:cubicBezTo>
                <a:cubicBezTo>
                  <a:pt x="1360" y="2"/>
                  <a:pt x="1361" y="0"/>
                  <a:pt x="1362" y="0"/>
                </a:cubicBezTo>
                <a:close/>
                <a:moveTo>
                  <a:pt x="1378" y="0"/>
                </a:moveTo>
                <a:lnTo>
                  <a:pt x="1384" y="0"/>
                </a:lnTo>
                <a:cubicBezTo>
                  <a:pt x="1385" y="0"/>
                  <a:pt x="1386" y="2"/>
                  <a:pt x="1386" y="3"/>
                </a:cubicBezTo>
                <a:cubicBezTo>
                  <a:pt x="1386" y="5"/>
                  <a:pt x="1385" y="6"/>
                  <a:pt x="1384" y="6"/>
                </a:cubicBezTo>
                <a:lnTo>
                  <a:pt x="1378" y="6"/>
                </a:lnTo>
                <a:cubicBezTo>
                  <a:pt x="1377" y="6"/>
                  <a:pt x="1376" y="5"/>
                  <a:pt x="1376" y="3"/>
                </a:cubicBezTo>
                <a:cubicBezTo>
                  <a:pt x="1376" y="2"/>
                  <a:pt x="1377" y="0"/>
                  <a:pt x="1378" y="0"/>
                </a:cubicBezTo>
                <a:close/>
                <a:moveTo>
                  <a:pt x="1394" y="0"/>
                </a:moveTo>
                <a:lnTo>
                  <a:pt x="1400" y="0"/>
                </a:lnTo>
                <a:cubicBezTo>
                  <a:pt x="1401" y="0"/>
                  <a:pt x="1402" y="2"/>
                  <a:pt x="1402" y="3"/>
                </a:cubicBezTo>
                <a:cubicBezTo>
                  <a:pt x="1402" y="5"/>
                  <a:pt x="1401" y="6"/>
                  <a:pt x="1400" y="6"/>
                </a:cubicBezTo>
                <a:lnTo>
                  <a:pt x="1394" y="6"/>
                </a:lnTo>
                <a:cubicBezTo>
                  <a:pt x="1393" y="6"/>
                  <a:pt x="1392" y="5"/>
                  <a:pt x="1392" y="3"/>
                </a:cubicBezTo>
                <a:cubicBezTo>
                  <a:pt x="1392" y="2"/>
                  <a:pt x="1393" y="0"/>
                  <a:pt x="1394" y="0"/>
                </a:cubicBezTo>
                <a:close/>
                <a:moveTo>
                  <a:pt x="1410" y="0"/>
                </a:moveTo>
                <a:lnTo>
                  <a:pt x="1416" y="0"/>
                </a:lnTo>
                <a:cubicBezTo>
                  <a:pt x="1417" y="0"/>
                  <a:pt x="1418" y="2"/>
                  <a:pt x="1418" y="3"/>
                </a:cubicBezTo>
                <a:cubicBezTo>
                  <a:pt x="1418" y="5"/>
                  <a:pt x="1417" y="6"/>
                  <a:pt x="1416" y="6"/>
                </a:cubicBezTo>
                <a:lnTo>
                  <a:pt x="1410" y="6"/>
                </a:lnTo>
                <a:cubicBezTo>
                  <a:pt x="1409" y="6"/>
                  <a:pt x="1408" y="5"/>
                  <a:pt x="1408" y="3"/>
                </a:cubicBezTo>
                <a:cubicBezTo>
                  <a:pt x="1408" y="2"/>
                  <a:pt x="1409" y="0"/>
                  <a:pt x="1410" y="0"/>
                </a:cubicBezTo>
                <a:close/>
                <a:moveTo>
                  <a:pt x="1426" y="0"/>
                </a:moveTo>
                <a:lnTo>
                  <a:pt x="1432" y="0"/>
                </a:lnTo>
                <a:cubicBezTo>
                  <a:pt x="1433" y="0"/>
                  <a:pt x="1434" y="2"/>
                  <a:pt x="1434" y="3"/>
                </a:cubicBezTo>
                <a:cubicBezTo>
                  <a:pt x="1434" y="5"/>
                  <a:pt x="1433" y="6"/>
                  <a:pt x="1432" y="6"/>
                </a:cubicBezTo>
                <a:lnTo>
                  <a:pt x="1426" y="6"/>
                </a:lnTo>
                <a:cubicBezTo>
                  <a:pt x="1425" y="6"/>
                  <a:pt x="1424" y="5"/>
                  <a:pt x="1424" y="3"/>
                </a:cubicBezTo>
                <a:cubicBezTo>
                  <a:pt x="1424" y="2"/>
                  <a:pt x="1425" y="0"/>
                  <a:pt x="1426" y="0"/>
                </a:cubicBezTo>
                <a:close/>
                <a:moveTo>
                  <a:pt x="1442" y="0"/>
                </a:moveTo>
                <a:lnTo>
                  <a:pt x="1448" y="0"/>
                </a:lnTo>
                <a:cubicBezTo>
                  <a:pt x="1449" y="0"/>
                  <a:pt x="1450" y="2"/>
                  <a:pt x="1450" y="3"/>
                </a:cubicBezTo>
                <a:cubicBezTo>
                  <a:pt x="1450" y="5"/>
                  <a:pt x="1449" y="6"/>
                  <a:pt x="1448" y="6"/>
                </a:cubicBezTo>
                <a:lnTo>
                  <a:pt x="1442" y="6"/>
                </a:lnTo>
                <a:cubicBezTo>
                  <a:pt x="1441" y="6"/>
                  <a:pt x="1440" y="5"/>
                  <a:pt x="1440" y="3"/>
                </a:cubicBezTo>
                <a:cubicBezTo>
                  <a:pt x="1440" y="2"/>
                  <a:pt x="1441" y="0"/>
                  <a:pt x="1442" y="0"/>
                </a:cubicBezTo>
                <a:close/>
                <a:moveTo>
                  <a:pt x="1458" y="0"/>
                </a:moveTo>
                <a:lnTo>
                  <a:pt x="1464" y="0"/>
                </a:lnTo>
                <a:cubicBezTo>
                  <a:pt x="1465" y="0"/>
                  <a:pt x="1466" y="2"/>
                  <a:pt x="1466" y="3"/>
                </a:cubicBezTo>
                <a:cubicBezTo>
                  <a:pt x="1466" y="5"/>
                  <a:pt x="1465" y="6"/>
                  <a:pt x="1464" y="6"/>
                </a:cubicBezTo>
                <a:lnTo>
                  <a:pt x="1458" y="6"/>
                </a:lnTo>
                <a:cubicBezTo>
                  <a:pt x="1457" y="6"/>
                  <a:pt x="1456" y="5"/>
                  <a:pt x="1456" y="3"/>
                </a:cubicBezTo>
                <a:cubicBezTo>
                  <a:pt x="1456" y="2"/>
                  <a:pt x="1457" y="0"/>
                  <a:pt x="1458" y="0"/>
                </a:cubicBezTo>
                <a:close/>
                <a:moveTo>
                  <a:pt x="1474" y="0"/>
                </a:moveTo>
                <a:lnTo>
                  <a:pt x="1480" y="0"/>
                </a:lnTo>
                <a:cubicBezTo>
                  <a:pt x="1481" y="0"/>
                  <a:pt x="1482" y="2"/>
                  <a:pt x="1482" y="3"/>
                </a:cubicBezTo>
                <a:cubicBezTo>
                  <a:pt x="1482" y="5"/>
                  <a:pt x="1481" y="6"/>
                  <a:pt x="1480" y="6"/>
                </a:cubicBezTo>
                <a:lnTo>
                  <a:pt x="1474" y="6"/>
                </a:lnTo>
                <a:cubicBezTo>
                  <a:pt x="1473" y="6"/>
                  <a:pt x="1472" y="5"/>
                  <a:pt x="1472" y="3"/>
                </a:cubicBezTo>
                <a:cubicBezTo>
                  <a:pt x="1472" y="2"/>
                  <a:pt x="1473" y="0"/>
                  <a:pt x="1474" y="0"/>
                </a:cubicBezTo>
                <a:close/>
                <a:moveTo>
                  <a:pt x="1490" y="0"/>
                </a:moveTo>
                <a:lnTo>
                  <a:pt x="1496" y="0"/>
                </a:lnTo>
                <a:cubicBezTo>
                  <a:pt x="1497" y="0"/>
                  <a:pt x="1498" y="2"/>
                  <a:pt x="1498" y="3"/>
                </a:cubicBezTo>
                <a:cubicBezTo>
                  <a:pt x="1498" y="5"/>
                  <a:pt x="1497" y="6"/>
                  <a:pt x="1496" y="6"/>
                </a:cubicBezTo>
                <a:lnTo>
                  <a:pt x="1490" y="6"/>
                </a:lnTo>
                <a:cubicBezTo>
                  <a:pt x="1489" y="6"/>
                  <a:pt x="1488" y="5"/>
                  <a:pt x="1488" y="3"/>
                </a:cubicBezTo>
                <a:cubicBezTo>
                  <a:pt x="1488" y="2"/>
                  <a:pt x="1489" y="0"/>
                  <a:pt x="1490" y="0"/>
                </a:cubicBezTo>
                <a:close/>
                <a:moveTo>
                  <a:pt x="1506" y="0"/>
                </a:moveTo>
                <a:lnTo>
                  <a:pt x="1512" y="0"/>
                </a:lnTo>
                <a:cubicBezTo>
                  <a:pt x="1513" y="0"/>
                  <a:pt x="1514" y="2"/>
                  <a:pt x="1514" y="3"/>
                </a:cubicBezTo>
                <a:cubicBezTo>
                  <a:pt x="1514" y="5"/>
                  <a:pt x="1513" y="6"/>
                  <a:pt x="1512" y="6"/>
                </a:cubicBezTo>
                <a:lnTo>
                  <a:pt x="1506" y="6"/>
                </a:lnTo>
                <a:cubicBezTo>
                  <a:pt x="1505" y="6"/>
                  <a:pt x="1504" y="5"/>
                  <a:pt x="1504" y="3"/>
                </a:cubicBezTo>
                <a:cubicBezTo>
                  <a:pt x="1504" y="2"/>
                  <a:pt x="1505" y="0"/>
                  <a:pt x="1506" y="0"/>
                </a:cubicBezTo>
                <a:close/>
                <a:moveTo>
                  <a:pt x="1522" y="0"/>
                </a:moveTo>
                <a:lnTo>
                  <a:pt x="1528" y="0"/>
                </a:lnTo>
                <a:cubicBezTo>
                  <a:pt x="1529" y="0"/>
                  <a:pt x="1530" y="2"/>
                  <a:pt x="1530" y="3"/>
                </a:cubicBezTo>
                <a:cubicBezTo>
                  <a:pt x="1530" y="5"/>
                  <a:pt x="1529" y="6"/>
                  <a:pt x="1528" y="6"/>
                </a:cubicBezTo>
                <a:lnTo>
                  <a:pt x="1522" y="6"/>
                </a:lnTo>
                <a:cubicBezTo>
                  <a:pt x="1521" y="6"/>
                  <a:pt x="1520" y="5"/>
                  <a:pt x="1520" y="3"/>
                </a:cubicBezTo>
                <a:cubicBezTo>
                  <a:pt x="1520" y="2"/>
                  <a:pt x="1521" y="0"/>
                  <a:pt x="1522" y="0"/>
                </a:cubicBezTo>
                <a:close/>
                <a:moveTo>
                  <a:pt x="1538" y="0"/>
                </a:moveTo>
                <a:lnTo>
                  <a:pt x="1544" y="0"/>
                </a:lnTo>
                <a:cubicBezTo>
                  <a:pt x="1545" y="0"/>
                  <a:pt x="1546" y="2"/>
                  <a:pt x="1546" y="3"/>
                </a:cubicBezTo>
                <a:cubicBezTo>
                  <a:pt x="1546" y="5"/>
                  <a:pt x="1545" y="6"/>
                  <a:pt x="1544" y="6"/>
                </a:cubicBezTo>
                <a:lnTo>
                  <a:pt x="1538" y="6"/>
                </a:lnTo>
                <a:cubicBezTo>
                  <a:pt x="1537" y="6"/>
                  <a:pt x="1536" y="5"/>
                  <a:pt x="1536" y="3"/>
                </a:cubicBezTo>
                <a:cubicBezTo>
                  <a:pt x="1536" y="2"/>
                  <a:pt x="1537" y="0"/>
                  <a:pt x="1538" y="0"/>
                </a:cubicBezTo>
                <a:close/>
                <a:moveTo>
                  <a:pt x="1554" y="0"/>
                </a:moveTo>
                <a:lnTo>
                  <a:pt x="1560" y="0"/>
                </a:lnTo>
                <a:cubicBezTo>
                  <a:pt x="1561" y="0"/>
                  <a:pt x="1562" y="2"/>
                  <a:pt x="1562" y="3"/>
                </a:cubicBezTo>
                <a:cubicBezTo>
                  <a:pt x="1562" y="5"/>
                  <a:pt x="1561" y="6"/>
                  <a:pt x="1560" y="6"/>
                </a:cubicBezTo>
                <a:lnTo>
                  <a:pt x="1554" y="6"/>
                </a:lnTo>
                <a:cubicBezTo>
                  <a:pt x="1553" y="6"/>
                  <a:pt x="1552" y="5"/>
                  <a:pt x="1552" y="3"/>
                </a:cubicBezTo>
                <a:cubicBezTo>
                  <a:pt x="1552" y="2"/>
                  <a:pt x="1553" y="0"/>
                  <a:pt x="1554" y="0"/>
                </a:cubicBezTo>
                <a:close/>
                <a:moveTo>
                  <a:pt x="1570" y="0"/>
                </a:moveTo>
                <a:lnTo>
                  <a:pt x="1576" y="0"/>
                </a:lnTo>
                <a:cubicBezTo>
                  <a:pt x="1577" y="0"/>
                  <a:pt x="1578" y="2"/>
                  <a:pt x="1578" y="3"/>
                </a:cubicBezTo>
                <a:cubicBezTo>
                  <a:pt x="1578" y="5"/>
                  <a:pt x="1577" y="6"/>
                  <a:pt x="1576" y="6"/>
                </a:cubicBezTo>
                <a:lnTo>
                  <a:pt x="1570" y="6"/>
                </a:lnTo>
                <a:cubicBezTo>
                  <a:pt x="1569" y="6"/>
                  <a:pt x="1568" y="5"/>
                  <a:pt x="1568" y="3"/>
                </a:cubicBezTo>
                <a:cubicBezTo>
                  <a:pt x="1568" y="2"/>
                  <a:pt x="1569" y="0"/>
                  <a:pt x="1570" y="0"/>
                </a:cubicBezTo>
                <a:close/>
                <a:moveTo>
                  <a:pt x="1586" y="0"/>
                </a:moveTo>
                <a:lnTo>
                  <a:pt x="1592" y="0"/>
                </a:lnTo>
                <a:cubicBezTo>
                  <a:pt x="1593" y="0"/>
                  <a:pt x="1594" y="2"/>
                  <a:pt x="1594" y="3"/>
                </a:cubicBezTo>
                <a:cubicBezTo>
                  <a:pt x="1594" y="5"/>
                  <a:pt x="1593" y="6"/>
                  <a:pt x="1592" y="6"/>
                </a:cubicBezTo>
                <a:lnTo>
                  <a:pt x="1586" y="6"/>
                </a:lnTo>
                <a:cubicBezTo>
                  <a:pt x="1585" y="6"/>
                  <a:pt x="1584" y="5"/>
                  <a:pt x="1584" y="3"/>
                </a:cubicBezTo>
                <a:cubicBezTo>
                  <a:pt x="1584" y="2"/>
                  <a:pt x="1585" y="0"/>
                  <a:pt x="1586" y="0"/>
                </a:cubicBezTo>
                <a:close/>
                <a:moveTo>
                  <a:pt x="1602" y="0"/>
                </a:moveTo>
                <a:lnTo>
                  <a:pt x="1608" y="0"/>
                </a:lnTo>
                <a:cubicBezTo>
                  <a:pt x="1609" y="0"/>
                  <a:pt x="1610" y="2"/>
                  <a:pt x="1610" y="3"/>
                </a:cubicBezTo>
                <a:cubicBezTo>
                  <a:pt x="1610" y="5"/>
                  <a:pt x="1609" y="6"/>
                  <a:pt x="1608" y="6"/>
                </a:cubicBezTo>
                <a:lnTo>
                  <a:pt x="1602" y="6"/>
                </a:lnTo>
                <a:cubicBezTo>
                  <a:pt x="1601" y="6"/>
                  <a:pt x="1600" y="5"/>
                  <a:pt x="1600" y="3"/>
                </a:cubicBezTo>
                <a:cubicBezTo>
                  <a:pt x="1600" y="2"/>
                  <a:pt x="1601" y="0"/>
                  <a:pt x="1602" y="0"/>
                </a:cubicBezTo>
                <a:close/>
                <a:moveTo>
                  <a:pt x="1618" y="0"/>
                </a:moveTo>
                <a:lnTo>
                  <a:pt x="1624" y="0"/>
                </a:lnTo>
                <a:cubicBezTo>
                  <a:pt x="1625" y="0"/>
                  <a:pt x="1626" y="2"/>
                  <a:pt x="1626" y="3"/>
                </a:cubicBezTo>
                <a:cubicBezTo>
                  <a:pt x="1626" y="5"/>
                  <a:pt x="1625" y="6"/>
                  <a:pt x="1624" y="6"/>
                </a:cubicBezTo>
                <a:lnTo>
                  <a:pt x="1618" y="6"/>
                </a:lnTo>
                <a:cubicBezTo>
                  <a:pt x="1617" y="6"/>
                  <a:pt x="1616" y="5"/>
                  <a:pt x="1616" y="3"/>
                </a:cubicBezTo>
                <a:cubicBezTo>
                  <a:pt x="1616" y="2"/>
                  <a:pt x="1617" y="0"/>
                  <a:pt x="1618" y="0"/>
                </a:cubicBezTo>
                <a:close/>
                <a:moveTo>
                  <a:pt x="1634" y="0"/>
                </a:moveTo>
                <a:lnTo>
                  <a:pt x="1640" y="0"/>
                </a:lnTo>
                <a:cubicBezTo>
                  <a:pt x="1641" y="0"/>
                  <a:pt x="1642" y="2"/>
                  <a:pt x="1642" y="3"/>
                </a:cubicBezTo>
                <a:cubicBezTo>
                  <a:pt x="1642" y="5"/>
                  <a:pt x="1641" y="6"/>
                  <a:pt x="1640" y="6"/>
                </a:cubicBezTo>
                <a:lnTo>
                  <a:pt x="1634" y="6"/>
                </a:lnTo>
                <a:cubicBezTo>
                  <a:pt x="1633" y="6"/>
                  <a:pt x="1632" y="5"/>
                  <a:pt x="1632" y="3"/>
                </a:cubicBezTo>
                <a:cubicBezTo>
                  <a:pt x="1632" y="2"/>
                  <a:pt x="1633" y="0"/>
                  <a:pt x="1634" y="0"/>
                </a:cubicBezTo>
                <a:close/>
                <a:moveTo>
                  <a:pt x="1650" y="0"/>
                </a:moveTo>
                <a:lnTo>
                  <a:pt x="1656" y="0"/>
                </a:lnTo>
                <a:cubicBezTo>
                  <a:pt x="1657" y="0"/>
                  <a:pt x="1658" y="2"/>
                  <a:pt x="1658" y="3"/>
                </a:cubicBezTo>
                <a:cubicBezTo>
                  <a:pt x="1658" y="5"/>
                  <a:pt x="1657" y="6"/>
                  <a:pt x="1656" y="6"/>
                </a:cubicBezTo>
                <a:lnTo>
                  <a:pt x="1650" y="6"/>
                </a:lnTo>
                <a:cubicBezTo>
                  <a:pt x="1649" y="6"/>
                  <a:pt x="1648" y="5"/>
                  <a:pt x="1648" y="3"/>
                </a:cubicBezTo>
                <a:cubicBezTo>
                  <a:pt x="1648" y="2"/>
                  <a:pt x="1649" y="0"/>
                  <a:pt x="1650" y="0"/>
                </a:cubicBezTo>
                <a:close/>
                <a:moveTo>
                  <a:pt x="1666" y="0"/>
                </a:moveTo>
                <a:lnTo>
                  <a:pt x="1672" y="0"/>
                </a:lnTo>
                <a:cubicBezTo>
                  <a:pt x="1673" y="0"/>
                  <a:pt x="1674" y="2"/>
                  <a:pt x="1674" y="3"/>
                </a:cubicBezTo>
                <a:cubicBezTo>
                  <a:pt x="1674" y="5"/>
                  <a:pt x="1673" y="6"/>
                  <a:pt x="1672" y="6"/>
                </a:cubicBezTo>
                <a:lnTo>
                  <a:pt x="1666" y="6"/>
                </a:lnTo>
                <a:cubicBezTo>
                  <a:pt x="1665" y="6"/>
                  <a:pt x="1664" y="5"/>
                  <a:pt x="1664" y="3"/>
                </a:cubicBezTo>
                <a:cubicBezTo>
                  <a:pt x="1664" y="2"/>
                  <a:pt x="1665" y="0"/>
                  <a:pt x="1666" y="0"/>
                </a:cubicBezTo>
                <a:close/>
                <a:moveTo>
                  <a:pt x="1682" y="0"/>
                </a:moveTo>
                <a:lnTo>
                  <a:pt x="1688" y="0"/>
                </a:lnTo>
                <a:cubicBezTo>
                  <a:pt x="1689" y="0"/>
                  <a:pt x="1690" y="2"/>
                  <a:pt x="1690" y="3"/>
                </a:cubicBezTo>
                <a:cubicBezTo>
                  <a:pt x="1690" y="5"/>
                  <a:pt x="1689" y="6"/>
                  <a:pt x="1688" y="6"/>
                </a:cubicBezTo>
                <a:lnTo>
                  <a:pt x="1682" y="6"/>
                </a:lnTo>
                <a:cubicBezTo>
                  <a:pt x="1681" y="6"/>
                  <a:pt x="1680" y="5"/>
                  <a:pt x="1680" y="3"/>
                </a:cubicBezTo>
                <a:cubicBezTo>
                  <a:pt x="1680" y="2"/>
                  <a:pt x="1681" y="0"/>
                  <a:pt x="1682" y="0"/>
                </a:cubicBezTo>
                <a:close/>
                <a:moveTo>
                  <a:pt x="1698" y="0"/>
                </a:moveTo>
                <a:lnTo>
                  <a:pt x="1704" y="0"/>
                </a:lnTo>
                <a:cubicBezTo>
                  <a:pt x="1705" y="0"/>
                  <a:pt x="1706" y="2"/>
                  <a:pt x="1706" y="3"/>
                </a:cubicBezTo>
                <a:cubicBezTo>
                  <a:pt x="1706" y="5"/>
                  <a:pt x="1705" y="6"/>
                  <a:pt x="1704" y="6"/>
                </a:cubicBezTo>
                <a:lnTo>
                  <a:pt x="1698" y="6"/>
                </a:lnTo>
                <a:cubicBezTo>
                  <a:pt x="1697" y="6"/>
                  <a:pt x="1696" y="5"/>
                  <a:pt x="1696" y="3"/>
                </a:cubicBezTo>
                <a:cubicBezTo>
                  <a:pt x="1696" y="2"/>
                  <a:pt x="1697" y="0"/>
                  <a:pt x="1698" y="0"/>
                </a:cubicBezTo>
                <a:close/>
                <a:moveTo>
                  <a:pt x="1714" y="0"/>
                </a:moveTo>
                <a:lnTo>
                  <a:pt x="1720" y="0"/>
                </a:lnTo>
                <a:cubicBezTo>
                  <a:pt x="1721" y="0"/>
                  <a:pt x="1722" y="2"/>
                  <a:pt x="1722" y="3"/>
                </a:cubicBezTo>
                <a:cubicBezTo>
                  <a:pt x="1722" y="5"/>
                  <a:pt x="1721" y="6"/>
                  <a:pt x="1720" y="6"/>
                </a:cubicBezTo>
                <a:lnTo>
                  <a:pt x="1714" y="6"/>
                </a:lnTo>
                <a:cubicBezTo>
                  <a:pt x="1713" y="6"/>
                  <a:pt x="1712" y="5"/>
                  <a:pt x="1712" y="3"/>
                </a:cubicBezTo>
                <a:cubicBezTo>
                  <a:pt x="1712" y="2"/>
                  <a:pt x="1713" y="0"/>
                  <a:pt x="1714" y="0"/>
                </a:cubicBezTo>
                <a:close/>
                <a:moveTo>
                  <a:pt x="1730" y="0"/>
                </a:moveTo>
                <a:lnTo>
                  <a:pt x="1736" y="0"/>
                </a:lnTo>
                <a:cubicBezTo>
                  <a:pt x="1737" y="0"/>
                  <a:pt x="1738" y="2"/>
                  <a:pt x="1738" y="3"/>
                </a:cubicBezTo>
                <a:cubicBezTo>
                  <a:pt x="1738" y="5"/>
                  <a:pt x="1737" y="6"/>
                  <a:pt x="1736" y="6"/>
                </a:cubicBezTo>
                <a:lnTo>
                  <a:pt x="1730" y="6"/>
                </a:lnTo>
                <a:cubicBezTo>
                  <a:pt x="1729" y="6"/>
                  <a:pt x="1728" y="5"/>
                  <a:pt x="1728" y="3"/>
                </a:cubicBezTo>
                <a:cubicBezTo>
                  <a:pt x="1728" y="2"/>
                  <a:pt x="1729" y="0"/>
                  <a:pt x="1730" y="0"/>
                </a:cubicBezTo>
                <a:close/>
                <a:moveTo>
                  <a:pt x="1746" y="0"/>
                </a:moveTo>
                <a:lnTo>
                  <a:pt x="1752" y="0"/>
                </a:lnTo>
                <a:cubicBezTo>
                  <a:pt x="1753" y="0"/>
                  <a:pt x="1754" y="2"/>
                  <a:pt x="1754" y="3"/>
                </a:cubicBezTo>
                <a:cubicBezTo>
                  <a:pt x="1754" y="5"/>
                  <a:pt x="1753" y="6"/>
                  <a:pt x="1752" y="6"/>
                </a:cubicBezTo>
                <a:lnTo>
                  <a:pt x="1746" y="6"/>
                </a:lnTo>
                <a:cubicBezTo>
                  <a:pt x="1745" y="6"/>
                  <a:pt x="1744" y="5"/>
                  <a:pt x="1744" y="3"/>
                </a:cubicBezTo>
                <a:cubicBezTo>
                  <a:pt x="1744" y="2"/>
                  <a:pt x="1745" y="0"/>
                  <a:pt x="1746" y="0"/>
                </a:cubicBezTo>
                <a:close/>
                <a:moveTo>
                  <a:pt x="1762" y="0"/>
                </a:moveTo>
                <a:lnTo>
                  <a:pt x="1768" y="0"/>
                </a:lnTo>
                <a:cubicBezTo>
                  <a:pt x="1769" y="0"/>
                  <a:pt x="1770" y="2"/>
                  <a:pt x="1770" y="3"/>
                </a:cubicBezTo>
                <a:cubicBezTo>
                  <a:pt x="1770" y="5"/>
                  <a:pt x="1769" y="6"/>
                  <a:pt x="1768" y="6"/>
                </a:cubicBezTo>
                <a:lnTo>
                  <a:pt x="1762" y="6"/>
                </a:lnTo>
                <a:cubicBezTo>
                  <a:pt x="1761" y="6"/>
                  <a:pt x="1760" y="5"/>
                  <a:pt x="1760" y="3"/>
                </a:cubicBezTo>
                <a:cubicBezTo>
                  <a:pt x="1760" y="2"/>
                  <a:pt x="1761" y="0"/>
                  <a:pt x="1762" y="0"/>
                </a:cubicBezTo>
                <a:close/>
                <a:moveTo>
                  <a:pt x="1778" y="0"/>
                </a:moveTo>
                <a:lnTo>
                  <a:pt x="1784" y="0"/>
                </a:lnTo>
                <a:cubicBezTo>
                  <a:pt x="1785" y="0"/>
                  <a:pt x="1786" y="2"/>
                  <a:pt x="1786" y="3"/>
                </a:cubicBezTo>
                <a:cubicBezTo>
                  <a:pt x="1786" y="5"/>
                  <a:pt x="1785" y="6"/>
                  <a:pt x="1784" y="6"/>
                </a:cubicBezTo>
                <a:lnTo>
                  <a:pt x="1778" y="6"/>
                </a:lnTo>
                <a:cubicBezTo>
                  <a:pt x="1777" y="6"/>
                  <a:pt x="1776" y="5"/>
                  <a:pt x="1776" y="3"/>
                </a:cubicBezTo>
                <a:cubicBezTo>
                  <a:pt x="1776" y="2"/>
                  <a:pt x="1777" y="0"/>
                  <a:pt x="1778" y="0"/>
                </a:cubicBezTo>
                <a:close/>
                <a:moveTo>
                  <a:pt x="1794" y="0"/>
                </a:moveTo>
                <a:lnTo>
                  <a:pt x="1800" y="0"/>
                </a:lnTo>
                <a:cubicBezTo>
                  <a:pt x="1801" y="0"/>
                  <a:pt x="1802" y="2"/>
                  <a:pt x="1802" y="3"/>
                </a:cubicBezTo>
                <a:cubicBezTo>
                  <a:pt x="1802" y="5"/>
                  <a:pt x="1801" y="6"/>
                  <a:pt x="1800" y="6"/>
                </a:cubicBezTo>
                <a:lnTo>
                  <a:pt x="1794" y="6"/>
                </a:lnTo>
                <a:cubicBezTo>
                  <a:pt x="1793" y="6"/>
                  <a:pt x="1792" y="5"/>
                  <a:pt x="1792" y="3"/>
                </a:cubicBezTo>
                <a:cubicBezTo>
                  <a:pt x="1792" y="2"/>
                  <a:pt x="1793" y="0"/>
                  <a:pt x="1794" y="0"/>
                </a:cubicBezTo>
                <a:close/>
                <a:moveTo>
                  <a:pt x="1810" y="0"/>
                </a:moveTo>
                <a:lnTo>
                  <a:pt x="1816" y="0"/>
                </a:lnTo>
                <a:cubicBezTo>
                  <a:pt x="1817" y="0"/>
                  <a:pt x="1818" y="2"/>
                  <a:pt x="1818" y="3"/>
                </a:cubicBezTo>
                <a:cubicBezTo>
                  <a:pt x="1818" y="5"/>
                  <a:pt x="1817" y="6"/>
                  <a:pt x="1816" y="6"/>
                </a:cubicBezTo>
                <a:lnTo>
                  <a:pt x="1810" y="6"/>
                </a:lnTo>
                <a:cubicBezTo>
                  <a:pt x="1809" y="6"/>
                  <a:pt x="1808" y="5"/>
                  <a:pt x="1808" y="3"/>
                </a:cubicBezTo>
                <a:cubicBezTo>
                  <a:pt x="1808" y="2"/>
                  <a:pt x="1809" y="0"/>
                  <a:pt x="1810" y="0"/>
                </a:cubicBezTo>
                <a:close/>
                <a:moveTo>
                  <a:pt x="1826" y="0"/>
                </a:moveTo>
                <a:lnTo>
                  <a:pt x="1832" y="0"/>
                </a:lnTo>
                <a:cubicBezTo>
                  <a:pt x="1833" y="0"/>
                  <a:pt x="1834" y="2"/>
                  <a:pt x="1834" y="3"/>
                </a:cubicBezTo>
                <a:cubicBezTo>
                  <a:pt x="1834" y="5"/>
                  <a:pt x="1833" y="6"/>
                  <a:pt x="1832" y="6"/>
                </a:cubicBezTo>
                <a:lnTo>
                  <a:pt x="1826" y="6"/>
                </a:lnTo>
                <a:cubicBezTo>
                  <a:pt x="1825" y="6"/>
                  <a:pt x="1824" y="5"/>
                  <a:pt x="1824" y="3"/>
                </a:cubicBezTo>
                <a:cubicBezTo>
                  <a:pt x="1824" y="2"/>
                  <a:pt x="1825" y="0"/>
                  <a:pt x="1826" y="0"/>
                </a:cubicBezTo>
                <a:close/>
                <a:moveTo>
                  <a:pt x="1842" y="0"/>
                </a:moveTo>
                <a:lnTo>
                  <a:pt x="1848" y="0"/>
                </a:lnTo>
                <a:cubicBezTo>
                  <a:pt x="1849" y="0"/>
                  <a:pt x="1850" y="2"/>
                  <a:pt x="1850" y="3"/>
                </a:cubicBezTo>
                <a:cubicBezTo>
                  <a:pt x="1850" y="5"/>
                  <a:pt x="1849" y="6"/>
                  <a:pt x="1848" y="6"/>
                </a:cubicBezTo>
                <a:lnTo>
                  <a:pt x="1842" y="6"/>
                </a:lnTo>
                <a:cubicBezTo>
                  <a:pt x="1841" y="6"/>
                  <a:pt x="1840" y="5"/>
                  <a:pt x="1840" y="3"/>
                </a:cubicBezTo>
                <a:cubicBezTo>
                  <a:pt x="1840" y="2"/>
                  <a:pt x="1841" y="0"/>
                  <a:pt x="1842" y="0"/>
                </a:cubicBezTo>
                <a:close/>
                <a:moveTo>
                  <a:pt x="1858" y="0"/>
                </a:moveTo>
                <a:lnTo>
                  <a:pt x="1864" y="0"/>
                </a:lnTo>
                <a:cubicBezTo>
                  <a:pt x="1865" y="0"/>
                  <a:pt x="1866" y="2"/>
                  <a:pt x="1866" y="3"/>
                </a:cubicBezTo>
                <a:cubicBezTo>
                  <a:pt x="1866" y="5"/>
                  <a:pt x="1865" y="6"/>
                  <a:pt x="1864" y="6"/>
                </a:cubicBezTo>
                <a:lnTo>
                  <a:pt x="1858" y="6"/>
                </a:lnTo>
                <a:cubicBezTo>
                  <a:pt x="1857" y="6"/>
                  <a:pt x="1856" y="5"/>
                  <a:pt x="1856" y="3"/>
                </a:cubicBezTo>
                <a:cubicBezTo>
                  <a:pt x="1856" y="2"/>
                  <a:pt x="1857" y="0"/>
                  <a:pt x="1858" y="0"/>
                </a:cubicBezTo>
                <a:close/>
                <a:moveTo>
                  <a:pt x="1874" y="0"/>
                </a:moveTo>
                <a:lnTo>
                  <a:pt x="1880" y="0"/>
                </a:lnTo>
                <a:cubicBezTo>
                  <a:pt x="1881" y="0"/>
                  <a:pt x="1882" y="2"/>
                  <a:pt x="1882" y="3"/>
                </a:cubicBezTo>
                <a:cubicBezTo>
                  <a:pt x="1882" y="5"/>
                  <a:pt x="1881" y="6"/>
                  <a:pt x="1880" y="6"/>
                </a:cubicBezTo>
                <a:lnTo>
                  <a:pt x="1874" y="6"/>
                </a:lnTo>
                <a:cubicBezTo>
                  <a:pt x="1873" y="6"/>
                  <a:pt x="1872" y="5"/>
                  <a:pt x="1872" y="3"/>
                </a:cubicBezTo>
                <a:cubicBezTo>
                  <a:pt x="1872" y="2"/>
                  <a:pt x="1873" y="0"/>
                  <a:pt x="1874" y="0"/>
                </a:cubicBezTo>
                <a:close/>
                <a:moveTo>
                  <a:pt x="1890" y="0"/>
                </a:moveTo>
                <a:lnTo>
                  <a:pt x="1896" y="0"/>
                </a:lnTo>
                <a:cubicBezTo>
                  <a:pt x="1897" y="0"/>
                  <a:pt x="1898" y="2"/>
                  <a:pt x="1898" y="3"/>
                </a:cubicBezTo>
                <a:cubicBezTo>
                  <a:pt x="1898" y="5"/>
                  <a:pt x="1897" y="6"/>
                  <a:pt x="1896" y="6"/>
                </a:cubicBezTo>
                <a:lnTo>
                  <a:pt x="1890" y="6"/>
                </a:lnTo>
                <a:cubicBezTo>
                  <a:pt x="1889" y="6"/>
                  <a:pt x="1888" y="5"/>
                  <a:pt x="1888" y="3"/>
                </a:cubicBezTo>
                <a:cubicBezTo>
                  <a:pt x="1888" y="2"/>
                  <a:pt x="1889" y="0"/>
                  <a:pt x="1890" y="0"/>
                </a:cubicBezTo>
                <a:close/>
                <a:moveTo>
                  <a:pt x="1906" y="0"/>
                </a:moveTo>
                <a:lnTo>
                  <a:pt x="1912" y="0"/>
                </a:lnTo>
                <a:cubicBezTo>
                  <a:pt x="1913" y="0"/>
                  <a:pt x="1914" y="2"/>
                  <a:pt x="1914" y="3"/>
                </a:cubicBezTo>
                <a:cubicBezTo>
                  <a:pt x="1914" y="5"/>
                  <a:pt x="1913" y="6"/>
                  <a:pt x="1912" y="6"/>
                </a:cubicBezTo>
                <a:lnTo>
                  <a:pt x="1906" y="6"/>
                </a:lnTo>
                <a:cubicBezTo>
                  <a:pt x="1905" y="6"/>
                  <a:pt x="1904" y="5"/>
                  <a:pt x="1904" y="3"/>
                </a:cubicBezTo>
                <a:cubicBezTo>
                  <a:pt x="1904" y="2"/>
                  <a:pt x="1905" y="0"/>
                  <a:pt x="1906" y="0"/>
                </a:cubicBezTo>
                <a:close/>
                <a:moveTo>
                  <a:pt x="1922" y="0"/>
                </a:moveTo>
                <a:lnTo>
                  <a:pt x="1928" y="0"/>
                </a:lnTo>
                <a:cubicBezTo>
                  <a:pt x="1929" y="0"/>
                  <a:pt x="1930" y="2"/>
                  <a:pt x="1930" y="3"/>
                </a:cubicBezTo>
                <a:cubicBezTo>
                  <a:pt x="1930" y="5"/>
                  <a:pt x="1929" y="6"/>
                  <a:pt x="1928" y="6"/>
                </a:cubicBezTo>
                <a:lnTo>
                  <a:pt x="1922" y="6"/>
                </a:lnTo>
                <a:cubicBezTo>
                  <a:pt x="1921" y="6"/>
                  <a:pt x="1920" y="5"/>
                  <a:pt x="1920" y="3"/>
                </a:cubicBezTo>
                <a:cubicBezTo>
                  <a:pt x="1920" y="2"/>
                  <a:pt x="1921" y="0"/>
                  <a:pt x="1922" y="0"/>
                </a:cubicBezTo>
                <a:close/>
                <a:moveTo>
                  <a:pt x="1938" y="0"/>
                </a:moveTo>
                <a:lnTo>
                  <a:pt x="1944" y="0"/>
                </a:lnTo>
                <a:cubicBezTo>
                  <a:pt x="1945" y="0"/>
                  <a:pt x="1946" y="2"/>
                  <a:pt x="1946" y="3"/>
                </a:cubicBezTo>
                <a:cubicBezTo>
                  <a:pt x="1946" y="5"/>
                  <a:pt x="1945" y="6"/>
                  <a:pt x="1944" y="6"/>
                </a:cubicBezTo>
                <a:lnTo>
                  <a:pt x="1938" y="6"/>
                </a:lnTo>
                <a:cubicBezTo>
                  <a:pt x="1937" y="6"/>
                  <a:pt x="1936" y="5"/>
                  <a:pt x="1936" y="3"/>
                </a:cubicBezTo>
                <a:cubicBezTo>
                  <a:pt x="1936" y="2"/>
                  <a:pt x="1937" y="0"/>
                  <a:pt x="1938" y="0"/>
                </a:cubicBezTo>
                <a:close/>
                <a:moveTo>
                  <a:pt x="1954" y="0"/>
                </a:moveTo>
                <a:lnTo>
                  <a:pt x="1960" y="0"/>
                </a:lnTo>
                <a:cubicBezTo>
                  <a:pt x="1961" y="0"/>
                  <a:pt x="1962" y="2"/>
                  <a:pt x="1962" y="3"/>
                </a:cubicBezTo>
                <a:cubicBezTo>
                  <a:pt x="1962" y="5"/>
                  <a:pt x="1961" y="6"/>
                  <a:pt x="1960" y="6"/>
                </a:cubicBezTo>
                <a:lnTo>
                  <a:pt x="1954" y="6"/>
                </a:lnTo>
                <a:cubicBezTo>
                  <a:pt x="1953" y="6"/>
                  <a:pt x="1952" y="5"/>
                  <a:pt x="1952" y="3"/>
                </a:cubicBezTo>
                <a:cubicBezTo>
                  <a:pt x="1952" y="2"/>
                  <a:pt x="1953" y="0"/>
                  <a:pt x="1954" y="0"/>
                </a:cubicBezTo>
                <a:close/>
                <a:moveTo>
                  <a:pt x="1970" y="0"/>
                </a:moveTo>
                <a:lnTo>
                  <a:pt x="1976" y="0"/>
                </a:lnTo>
                <a:cubicBezTo>
                  <a:pt x="1977" y="0"/>
                  <a:pt x="1978" y="2"/>
                  <a:pt x="1978" y="3"/>
                </a:cubicBezTo>
                <a:cubicBezTo>
                  <a:pt x="1978" y="5"/>
                  <a:pt x="1977" y="6"/>
                  <a:pt x="1976" y="6"/>
                </a:cubicBezTo>
                <a:lnTo>
                  <a:pt x="1970" y="6"/>
                </a:lnTo>
                <a:cubicBezTo>
                  <a:pt x="1969" y="6"/>
                  <a:pt x="1968" y="5"/>
                  <a:pt x="1968" y="3"/>
                </a:cubicBezTo>
                <a:cubicBezTo>
                  <a:pt x="1968" y="2"/>
                  <a:pt x="1969" y="0"/>
                  <a:pt x="1970" y="0"/>
                </a:cubicBezTo>
                <a:close/>
                <a:moveTo>
                  <a:pt x="1986" y="0"/>
                </a:moveTo>
                <a:lnTo>
                  <a:pt x="1992" y="0"/>
                </a:lnTo>
                <a:cubicBezTo>
                  <a:pt x="1993" y="0"/>
                  <a:pt x="1994" y="2"/>
                  <a:pt x="1994" y="3"/>
                </a:cubicBezTo>
                <a:cubicBezTo>
                  <a:pt x="1994" y="5"/>
                  <a:pt x="1993" y="6"/>
                  <a:pt x="1992" y="6"/>
                </a:cubicBezTo>
                <a:lnTo>
                  <a:pt x="1986" y="6"/>
                </a:lnTo>
                <a:cubicBezTo>
                  <a:pt x="1985" y="6"/>
                  <a:pt x="1984" y="5"/>
                  <a:pt x="1984" y="3"/>
                </a:cubicBezTo>
                <a:cubicBezTo>
                  <a:pt x="1984" y="2"/>
                  <a:pt x="1985" y="0"/>
                  <a:pt x="1986" y="0"/>
                </a:cubicBezTo>
                <a:close/>
                <a:moveTo>
                  <a:pt x="2002" y="0"/>
                </a:moveTo>
                <a:lnTo>
                  <a:pt x="2008" y="0"/>
                </a:lnTo>
                <a:cubicBezTo>
                  <a:pt x="2009" y="0"/>
                  <a:pt x="2010" y="2"/>
                  <a:pt x="2010" y="3"/>
                </a:cubicBezTo>
                <a:cubicBezTo>
                  <a:pt x="2010" y="5"/>
                  <a:pt x="2009" y="6"/>
                  <a:pt x="2008" y="6"/>
                </a:cubicBezTo>
                <a:lnTo>
                  <a:pt x="2002" y="6"/>
                </a:lnTo>
                <a:cubicBezTo>
                  <a:pt x="2001" y="6"/>
                  <a:pt x="2000" y="5"/>
                  <a:pt x="2000" y="3"/>
                </a:cubicBezTo>
                <a:cubicBezTo>
                  <a:pt x="2000" y="2"/>
                  <a:pt x="2001" y="0"/>
                  <a:pt x="2002" y="0"/>
                </a:cubicBezTo>
                <a:close/>
                <a:moveTo>
                  <a:pt x="2018" y="0"/>
                </a:moveTo>
                <a:lnTo>
                  <a:pt x="2024" y="0"/>
                </a:lnTo>
                <a:cubicBezTo>
                  <a:pt x="2025" y="0"/>
                  <a:pt x="2026" y="2"/>
                  <a:pt x="2026" y="3"/>
                </a:cubicBezTo>
                <a:cubicBezTo>
                  <a:pt x="2026" y="5"/>
                  <a:pt x="2025" y="6"/>
                  <a:pt x="2024" y="6"/>
                </a:cubicBezTo>
                <a:lnTo>
                  <a:pt x="2018" y="6"/>
                </a:lnTo>
                <a:cubicBezTo>
                  <a:pt x="2017" y="6"/>
                  <a:pt x="2016" y="5"/>
                  <a:pt x="2016" y="3"/>
                </a:cubicBezTo>
                <a:cubicBezTo>
                  <a:pt x="2016" y="2"/>
                  <a:pt x="2017" y="0"/>
                  <a:pt x="2018" y="0"/>
                </a:cubicBezTo>
                <a:close/>
                <a:moveTo>
                  <a:pt x="2034" y="0"/>
                </a:moveTo>
                <a:lnTo>
                  <a:pt x="2040" y="0"/>
                </a:lnTo>
                <a:cubicBezTo>
                  <a:pt x="2041" y="0"/>
                  <a:pt x="2042" y="2"/>
                  <a:pt x="2042" y="3"/>
                </a:cubicBezTo>
                <a:cubicBezTo>
                  <a:pt x="2042" y="5"/>
                  <a:pt x="2041" y="6"/>
                  <a:pt x="2040" y="6"/>
                </a:cubicBezTo>
                <a:lnTo>
                  <a:pt x="2034" y="6"/>
                </a:lnTo>
                <a:cubicBezTo>
                  <a:pt x="2033" y="6"/>
                  <a:pt x="2032" y="5"/>
                  <a:pt x="2032" y="3"/>
                </a:cubicBezTo>
                <a:cubicBezTo>
                  <a:pt x="2032" y="2"/>
                  <a:pt x="2033" y="0"/>
                  <a:pt x="2034" y="0"/>
                </a:cubicBezTo>
                <a:close/>
                <a:moveTo>
                  <a:pt x="2050" y="0"/>
                </a:moveTo>
                <a:lnTo>
                  <a:pt x="2056" y="0"/>
                </a:lnTo>
                <a:cubicBezTo>
                  <a:pt x="2057" y="0"/>
                  <a:pt x="2058" y="2"/>
                  <a:pt x="2058" y="3"/>
                </a:cubicBezTo>
                <a:cubicBezTo>
                  <a:pt x="2058" y="5"/>
                  <a:pt x="2057" y="6"/>
                  <a:pt x="2056" y="6"/>
                </a:cubicBezTo>
                <a:lnTo>
                  <a:pt x="2050" y="6"/>
                </a:lnTo>
                <a:cubicBezTo>
                  <a:pt x="2049" y="6"/>
                  <a:pt x="2048" y="5"/>
                  <a:pt x="2048" y="3"/>
                </a:cubicBezTo>
                <a:cubicBezTo>
                  <a:pt x="2048" y="2"/>
                  <a:pt x="2049" y="0"/>
                  <a:pt x="2050" y="0"/>
                </a:cubicBezTo>
                <a:close/>
                <a:moveTo>
                  <a:pt x="2066" y="0"/>
                </a:moveTo>
                <a:lnTo>
                  <a:pt x="2072" y="0"/>
                </a:lnTo>
                <a:cubicBezTo>
                  <a:pt x="2073" y="0"/>
                  <a:pt x="2074" y="2"/>
                  <a:pt x="2074" y="3"/>
                </a:cubicBezTo>
                <a:cubicBezTo>
                  <a:pt x="2074" y="5"/>
                  <a:pt x="2073" y="6"/>
                  <a:pt x="2072" y="6"/>
                </a:cubicBezTo>
                <a:lnTo>
                  <a:pt x="2066" y="6"/>
                </a:lnTo>
                <a:cubicBezTo>
                  <a:pt x="2065" y="6"/>
                  <a:pt x="2064" y="5"/>
                  <a:pt x="2064" y="3"/>
                </a:cubicBezTo>
                <a:cubicBezTo>
                  <a:pt x="2064" y="2"/>
                  <a:pt x="2065" y="0"/>
                  <a:pt x="2066" y="0"/>
                </a:cubicBezTo>
                <a:close/>
                <a:moveTo>
                  <a:pt x="2082" y="0"/>
                </a:moveTo>
                <a:lnTo>
                  <a:pt x="2088" y="0"/>
                </a:lnTo>
                <a:cubicBezTo>
                  <a:pt x="2089" y="0"/>
                  <a:pt x="2090" y="2"/>
                  <a:pt x="2090" y="3"/>
                </a:cubicBezTo>
                <a:cubicBezTo>
                  <a:pt x="2090" y="5"/>
                  <a:pt x="2089" y="6"/>
                  <a:pt x="2088" y="6"/>
                </a:cubicBezTo>
                <a:lnTo>
                  <a:pt x="2082" y="6"/>
                </a:lnTo>
                <a:cubicBezTo>
                  <a:pt x="2081" y="6"/>
                  <a:pt x="2080" y="5"/>
                  <a:pt x="2080" y="3"/>
                </a:cubicBezTo>
                <a:cubicBezTo>
                  <a:pt x="2080" y="2"/>
                  <a:pt x="2081" y="0"/>
                  <a:pt x="2082" y="0"/>
                </a:cubicBezTo>
                <a:close/>
                <a:moveTo>
                  <a:pt x="2098" y="0"/>
                </a:moveTo>
                <a:lnTo>
                  <a:pt x="2104" y="0"/>
                </a:lnTo>
                <a:cubicBezTo>
                  <a:pt x="2105" y="0"/>
                  <a:pt x="2106" y="2"/>
                  <a:pt x="2106" y="3"/>
                </a:cubicBezTo>
                <a:cubicBezTo>
                  <a:pt x="2106" y="5"/>
                  <a:pt x="2105" y="6"/>
                  <a:pt x="2104" y="6"/>
                </a:cubicBezTo>
                <a:lnTo>
                  <a:pt x="2098" y="6"/>
                </a:lnTo>
                <a:cubicBezTo>
                  <a:pt x="2097" y="6"/>
                  <a:pt x="2096" y="5"/>
                  <a:pt x="2096" y="3"/>
                </a:cubicBezTo>
                <a:cubicBezTo>
                  <a:pt x="2096" y="2"/>
                  <a:pt x="2097" y="0"/>
                  <a:pt x="2098" y="0"/>
                </a:cubicBezTo>
                <a:close/>
                <a:moveTo>
                  <a:pt x="2114" y="0"/>
                </a:moveTo>
                <a:lnTo>
                  <a:pt x="2120" y="0"/>
                </a:lnTo>
                <a:cubicBezTo>
                  <a:pt x="2121" y="0"/>
                  <a:pt x="2122" y="2"/>
                  <a:pt x="2122" y="3"/>
                </a:cubicBezTo>
                <a:cubicBezTo>
                  <a:pt x="2122" y="5"/>
                  <a:pt x="2121" y="6"/>
                  <a:pt x="2120" y="6"/>
                </a:cubicBezTo>
                <a:lnTo>
                  <a:pt x="2114" y="6"/>
                </a:lnTo>
                <a:cubicBezTo>
                  <a:pt x="2113" y="6"/>
                  <a:pt x="2112" y="5"/>
                  <a:pt x="2112" y="3"/>
                </a:cubicBezTo>
                <a:cubicBezTo>
                  <a:pt x="2112" y="2"/>
                  <a:pt x="2113" y="0"/>
                  <a:pt x="2114" y="0"/>
                </a:cubicBezTo>
                <a:close/>
                <a:moveTo>
                  <a:pt x="2130" y="0"/>
                </a:moveTo>
                <a:lnTo>
                  <a:pt x="2136" y="0"/>
                </a:lnTo>
                <a:cubicBezTo>
                  <a:pt x="2137" y="0"/>
                  <a:pt x="2138" y="2"/>
                  <a:pt x="2138" y="3"/>
                </a:cubicBezTo>
                <a:cubicBezTo>
                  <a:pt x="2138" y="5"/>
                  <a:pt x="2137" y="6"/>
                  <a:pt x="2136" y="6"/>
                </a:cubicBezTo>
                <a:lnTo>
                  <a:pt x="2130" y="6"/>
                </a:lnTo>
                <a:cubicBezTo>
                  <a:pt x="2129" y="6"/>
                  <a:pt x="2128" y="5"/>
                  <a:pt x="2128" y="3"/>
                </a:cubicBezTo>
                <a:cubicBezTo>
                  <a:pt x="2128" y="2"/>
                  <a:pt x="2129" y="0"/>
                  <a:pt x="2130" y="0"/>
                </a:cubicBezTo>
                <a:close/>
                <a:moveTo>
                  <a:pt x="2146" y="0"/>
                </a:moveTo>
                <a:lnTo>
                  <a:pt x="2152" y="0"/>
                </a:lnTo>
                <a:cubicBezTo>
                  <a:pt x="2153" y="0"/>
                  <a:pt x="2154" y="2"/>
                  <a:pt x="2154" y="3"/>
                </a:cubicBezTo>
                <a:cubicBezTo>
                  <a:pt x="2154" y="5"/>
                  <a:pt x="2153" y="6"/>
                  <a:pt x="2152" y="6"/>
                </a:cubicBezTo>
                <a:lnTo>
                  <a:pt x="2146" y="6"/>
                </a:lnTo>
                <a:cubicBezTo>
                  <a:pt x="2145" y="6"/>
                  <a:pt x="2144" y="5"/>
                  <a:pt x="2144" y="3"/>
                </a:cubicBezTo>
                <a:cubicBezTo>
                  <a:pt x="2144" y="2"/>
                  <a:pt x="2145" y="0"/>
                  <a:pt x="2146" y="0"/>
                </a:cubicBezTo>
                <a:close/>
                <a:moveTo>
                  <a:pt x="2162" y="0"/>
                </a:moveTo>
                <a:lnTo>
                  <a:pt x="2168" y="0"/>
                </a:lnTo>
                <a:cubicBezTo>
                  <a:pt x="2169" y="0"/>
                  <a:pt x="2170" y="2"/>
                  <a:pt x="2170" y="3"/>
                </a:cubicBezTo>
                <a:cubicBezTo>
                  <a:pt x="2170" y="5"/>
                  <a:pt x="2169" y="6"/>
                  <a:pt x="2168" y="6"/>
                </a:cubicBezTo>
                <a:lnTo>
                  <a:pt x="2162" y="6"/>
                </a:lnTo>
                <a:cubicBezTo>
                  <a:pt x="2161" y="6"/>
                  <a:pt x="2160" y="5"/>
                  <a:pt x="2160" y="3"/>
                </a:cubicBezTo>
                <a:cubicBezTo>
                  <a:pt x="2160" y="2"/>
                  <a:pt x="2161" y="0"/>
                  <a:pt x="2162" y="0"/>
                </a:cubicBezTo>
                <a:close/>
                <a:moveTo>
                  <a:pt x="2178" y="0"/>
                </a:moveTo>
                <a:lnTo>
                  <a:pt x="2184" y="0"/>
                </a:lnTo>
                <a:cubicBezTo>
                  <a:pt x="2185" y="0"/>
                  <a:pt x="2186" y="2"/>
                  <a:pt x="2186" y="3"/>
                </a:cubicBezTo>
                <a:cubicBezTo>
                  <a:pt x="2186" y="5"/>
                  <a:pt x="2185" y="6"/>
                  <a:pt x="2184" y="6"/>
                </a:cubicBezTo>
                <a:lnTo>
                  <a:pt x="2178" y="6"/>
                </a:lnTo>
                <a:cubicBezTo>
                  <a:pt x="2177" y="6"/>
                  <a:pt x="2176" y="5"/>
                  <a:pt x="2176" y="3"/>
                </a:cubicBezTo>
                <a:cubicBezTo>
                  <a:pt x="2176" y="2"/>
                  <a:pt x="2177" y="0"/>
                  <a:pt x="2178" y="0"/>
                </a:cubicBezTo>
                <a:close/>
                <a:moveTo>
                  <a:pt x="2194" y="0"/>
                </a:moveTo>
                <a:lnTo>
                  <a:pt x="2200" y="0"/>
                </a:lnTo>
                <a:cubicBezTo>
                  <a:pt x="2201" y="0"/>
                  <a:pt x="2202" y="2"/>
                  <a:pt x="2202" y="3"/>
                </a:cubicBezTo>
                <a:cubicBezTo>
                  <a:pt x="2202" y="5"/>
                  <a:pt x="2201" y="6"/>
                  <a:pt x="2200" y="6"/>
                </a:cubicBezTo>
                <a:lnTo>
                  <a:pt x="2194" y="6"/>
                </a:lnTo>
                <a:cubicBezTo>
                  <a:pt x="2193" y="6"/>
                  <a:pt x="2192" y="5"/>
                  <a:pt x="2192" y="3"/>
                </a:cubicBezTo>
                <a:cubicBezTo>
                  <a:pt x="2192" y="2"/>
                  <a:pt x="2193" y="0"/>
                  <a:pt x="2194" y="0"/>
                </a:cubicBezTo>
                <a:close/>
                <a:moveTo>
                  <a:pt x="2210" y="0"/>
                </a:moveTo>
                <a:lnTo>
                  <a:pt x="2216" y="0"/>
                </a:lnTo>
                <a:cubicBezTo>
                  <a:pt x="2217" y="0"/>
                  <a:pt x="2218" y="2"/>
                  <a:pt x="2218" y="3"/>
                </a:cubicBezTo>
                <a:cubicBezTo>
                  <a:pt x="2218" y="5"/>
                  <a:pt x="2217" y="6"/>
                  <a:pt x="2216" y="6"/>
                </a:cubicBezTo>
                <a:lnTo>
                  <a:pt x="2210" y="6"/>
                </a:lnTo>
                <a:cubicBezTo>
                  <a:pt x="2209" y="6"/>
                  <a:pt x="2208" y="5"/>
                  <a:pt x="2208" y="3"/>
                </a:cubicBezTo>
                <a:cubicBezTo>
                  <a:pt x="2208" y="2"/>
                  <a:pt x="2209" y="0"/>
                  <a:pt x="2210" y="0"/>
                </a:cubicBezTo>
                <a:close/>
                <a:moveTo>
                  <a:pt x="2226" y="0"/>
                </a:moveTo>
                <a:lnTo>
                  <a:pt x="2232" y="0"/>
                </a:lnTo>
                <a:cubicBezTo>
                  <a:pt x="2233" y="0"/>
                  <a:pt x="2234" y="2"/>
                  <a:pt x="2234" y="3"/>
                </a:cubicBezTo>
                <a:cubicBezTo>
                  <a:pt x="2234" y="5"/>
                  <a:pt x="2233" y="6"/>
                  <a:pt x="2232" y="6"/>
                </a:cubicBezTo>
                <a:lnTo>
                  <a:pt x="2226" y="6"/>
                </a:lnTo>
                <a:cubicBezTo>
                  <a:pt x="2225" y="6"/>
                  <a:pt x="2224" y="5"/>
                  <a:pt x="2224" y="3"/>
                </a:cubicBezTo>
                <a:cubicBezTo>
                  <a:pt x="2224" y="2"/>
                  <a:pt x="2225" y="0"/>
                  <a:pt x="2226" y="0"/>
                </a:cubicBezTo>
                <a:close/>
                <a:moveTo>
                  <a:pt x="2242" y="0"/>
                </a:moveTo>
                <a:lnTo>
                  <a:pt x="2248" y="0"/>
                </a:lnTo>
                <a:cubicBezTo>
                  <a:pt x="2249" y="0"/>
                  <a:pt x="2250" y="2"/>
                  <a:pt x="2250" y="3"/>
                </a:cubicBezTo>
                <a:cubicBezTo>
                  <a:pt x="2250" y="5"/>
                  <a:pt x="2249" y="6"/>
                  <a:pt x="2248" y="6"/>
                </a:cubicBezTo>
                <a:lnTo>
                  <a:pt x="2242" y="6"/>
                </a:lnTo>
                <a:cubicBezTo>
                  <a:pt x="2241" y="6"/>
                  <a:pt x="2240" y="5"/>
                  <a:pt x="2240" y="3"/>
                </a:cubicBezTo>
                <a:cubicBezTo>
                  <a:pt x="2240" y="2"/>
                  <a:pt x="2241" y="0"/>
                  <a:pt x="2242" y="0"/>
                </a:cubicBezTo>
                <a:close/>
                <a:moveTo>
                  <a:pt x="2258" y="0"/>
                </a:moveTo>
                <a:lnTo>
                  <a:pt x="2264" y="0"/>
                </a:lnTo>
                <a:cubicBezTo>
                  <a:pt x="2265" y="0"/>
                  <a:pt x="2266" y="2"/>
                  <a:pt x="2266" y="3"/>
                </a:cubicBezTo>
                <a:cubicBezTo>
                  <a:pt x="2266" y="5"/>
                  <a:pt x="2265" y="6"/>
                  <a:pt x="2264" y="6"/>
                </a:cubicBezTo>
                <a:lnTo>
                  <a:pt x="2258" y="6"/>
                </a:lnTo>
                <a:cubicBezTo>
                  <a:pt x="2257" y="6"/>
                  <a:pt x="2256" y="5"/>
                  <a:pt x="2256" y="3"/>
                </a:cubicBezTo>
                <a:cubicBezTo>
                  <a:pt x="2256" y="2"/>
                  <a:pt x="2257" y="0"/>
                  <a:pt x="2258" y="0"/>
                </a:cubicBezTo>
                <a:close/>
                <a:moveTo>
                  <a:pt x="2274" y="0"/>
                </a:moveTo>
                <a:lnTo>
                  <a:pt x="2280" y="0"/>
                </a:lnTo>
                <a:cubicBezTo>
                  <a:pt x="2281" y="0"/>
                  <a:pt x="2282" y="2"/>
                  <a:pt x="2282" y="3"/>
                </a:cubicBezTo>
                <a:cubicBezTo>
                  <a:pt x="2282" y="5"/>
                  <a:pt x="2281" y="6"/>
                  <a:pt x="2280" y="6"/>
                </a:cubicBezTo>
                <a:lnTo>
                  <a:pt x="2274" y="6"/>
                </a:lnTo>
                <a:cubicBezTo>
                  <a:pt x="2273" y="6"/>
                  <a:pt x="2272" y="5"/>
                  <a:pt x="2272" y="3"/>
                </a:cubicBezTo>
                <a:cubicBezTo>
                  <a:pt x="2272" y="2"/>
                  <a:pt x="2273" y="0"/>
                  <a:pt x="2274" y="0"/>
                </a:cubicBezTo>
                <a:close/>
                <a:moveTo>
                  <a:pt x="2290" y="0"/>
                </a:moveTo>
                <a:lnTo>
                  <a:pt x="2296" y="0"/>
                </a:lnTo>
                <a:cubicBezTo>
                  <a:pt x="2297" y="0"/>
                  <a:pt x="2298" y="2"/>
                  <a:pt x="2298" y="3"/>
                </a:cubicBezTo>
                <a:cubicBezTo>
                  <a:pt x="2298" y="5"/>
                  <a:pt x="2297" y="6"/>
                  <a:pt x="2296" y="6"/>
                </a:cubicBezTo>
                <a:lnTo>
                  <a:pt x="2290" y="6"/>
                </a:lnTo>
                <a:cubicBezTo>
                  <a:pt x="2289" y="6"/>
                  <a:pt x="2288" y="5"/>
                  <a:pt x="2288" y="3"/>
                </a:cubicBezTo>
                <a:cubicBezTo>
                  <a:pt x="2288" y="2"/>
                  <a:pt x="2289" y="0"/>
                  <a:pt x="2290" y="0"/>
                </a:cubicBezTo>
                <a:close/>
                <a:moveTo>
                  <a:pt x="2306" y="0"/>
                </a:moveTo>
                <a:lnTo>
                  <a:pt x="2312" y="0"/>
                </a:lnTo>
                <a:cubicBezTo>
                  <a:pt x="2313" y="0"/>
                  <a:pt x="2314" y="2"/>
                  <a:pt x="2314" y="3"/>
                </a:cubicBezTo>
                <a:cubicBezTo>
                  <a:pt x="2314" y="5"/>
                  <a:pt x="2313" y="6"/>
                  <a:pt x="2312" y="6"/>
                </a:cubicBezTo>
                <a:lnTo>
                  <a:pt x="2306" y="6"/>
                </a:lnTo>
                <a:cubicBezTo>
                  <a:pt x="2305" y="6"/>
                  <a:pt x="2304" y="5"/>
                  <a:pt x="2304" y="3"/>
                </a:cubicBezTo>
                <a:cubicBezTo>
                  <a:pt x="2304" y="2"/>
                  <a:pt x="2305" y="0"/>
                  <a:pt x="2306" y="0"/>
                </a:cubicBezTo>
                <a:close/>
                <a:moveTo>
                  <a:pt x="2322" y="0"/>
                </a:moveTo>
                <a:lnTo>
                  <a:pt x="2328" y="0"/>
                </a:lnTo>
                <a:cubicBezTo>
                  <a:pt x="2329" y="0"/>
                  <a:pt x="2330" y="2"/>
                  <a:pt x="2330" y="3"/>
                </a:cubicBezTo>
                <a:cubicBezTo>
                  <a:pt x="2330" y="5"/>
                  <a:pt x="2329" y="6"/>
                  <a:pt x="2328" y="6"/>
                </a:cubicBezTo>
                <a:lnTo>
                  <a:pt x="2322" y="6"/>
                </a:lnTo>
                <a:cubicBezTo>
                  <a:pt x="2321" y="6"/>
                  <a:pt x="2320" y="5"/>
                  <a:pt x="2320" y="3"/>
                </a:cubicBezTo>
                <a:cubicBezTo>
                  <a:pt x="2320" y="2"/>
                  <a:pt x="2321" y="0"/>
                  <a:pt x="2322" y="0"/>
                </a:cubicBezTo>
                <a:close/>
                <a:moveTo>
                  <a:pt x="2338" y="0"/>
                </a:moveTo>
                <a:lnTo>
                  <a:pt x="2344" y="0"/>
                </a:lnTo>
                <a:cubicBezTo>
                  <a:pt x="2345" y="0"/>
                  <a:pt x="2346" y="2"/>
                  <a:pt x="2346" y="3"/>
                </a:cubicBezTo>
                <a:cubicBezTo>
                  <a:pt x="2346" y="5"/>
                  <a:pt x="2345" y="6"/>
                  <a:pt x="2344" y="6"/>
                </a:cubicBezTo>
                <a:lnTo>
                  <a:pt x="2338" y="6"/>
                </a:lnTo>
                <a:cubicBezTo>
                  <a:pt x="2337" y="6"/>
                  <a:pt x="2336" y="5"/>
                  <a:pt x="2336" y="3"/>
                </a:cubicBezTo>
                <a:cubicBezTo>
                  <a:pt x="2336" y="2"/>
                  <a:pt x="2337" y="0"/>
                  <a:pt x="2338" y="0"/>
                </a:cubicBezTo>
                <a:close/>
                <a:moveTo>
                  <a:pt x="2354" y="0"/>
                </a:moveTo>
                <a:lnTo>
                  <a:pt x="2360" y="0"/>
                </a:lnTo>
                <a:cubicBezTo>
                  <a:pt x="2361" y="0"/>
                  <a:pt x="2362" y="2"/>
                  <a:pt x="2362" y="3"/>
                </a:cubicBezTo>
                <a:cubicBezTo>
                  <a:pt x="2362" y="5"/>
                  <a:pt x="2361" y="6"/>
                  <a:pt x="2360" y="6"/>
                </a:cubicBezTo>
                <a:lnTo>
                  <a:pt x="2354" y="6"/>
                </a:lnTo>
                <a:cubicBezTo>
                  <a:pt x="2353" y="6"/>
                  <a:pt x="2352" y="5"/>
                  <a:pt x="2352" y="3"/>
                </a:cubicBezTo>
                <a:cubicBezTo>
                  <a:pt x="2352" y="2"/>
                  <a:pt x="2353" y="0"/>
                  <a:pt x="2354" y="0"/>
                </a:cubicBezTo>
                <a:close/>
                <a:moveTo>
                  <a:pt x="2370" y="0"/>
                </a:moveTo>
                <a:lnTo>
                  <a:pt x="2376" y="0"/>
                </a:lnTo>
                <a:cubicBezTo>
                  <a:pt x="2377" y="0"/>
                  <a:pt x="2378" y="2"/>
                  <a:pt x="2378" y="3"/>
                </a:cubicBezTo>
                <a:cubicBezTo>
                  <a:pt x="2378" y="5"/>
                  <a:pt x="2377" y="6"/>
                  <a:pt x="2376" y="6"/>
                </a:cubicBezTo>
                <a:lnTo>
                  <a:pt x="2370" y="6"/>
                </a:lnTo>
                <a:cubicBezTo>
                  <a:pt x="2369" y="6"/>
                  <a:pt x="2368" y="5"/>
                  <a:pt x="2368" y="3"/>
                </a:cubicBezTo>
                <a:cubicBezTo>
                  <a:pt x="2368" y="2"/>
                  <a:pt x="2369" y="0"/>
                  <a:pt x="2370" y="0"/>
                </a:cubicBezTo>
                <a:close/>
                <a:moveTo>
                  <a:pt x="2386" y="0"/>
                </a:moveTo>
                <a:lnTo>
                  <a:pt x="2392" y="0"/>
                </a:lnTo>
                <a:cubicBezTo>
                  <a:pt x="2393" y="0"/>
                  <a:pt x="2394" y="2"/>
                  <a:pt x="2394" y="3"/>
                </a:cubicBezTo>
                <a:cubicBezTo>
                  <a:pt x="2394" y="5"/>
                  <a:pt x="2393" y="6"/>
                  <a:pt x="2392" y="6"/>
                </a:cubicBezTo>
                <a:lnTo>
                  <a:pt x="2386" y="6"/>
                </a:lnTo>
                <a:cubicBezTo>
                  <a:pt x="2385" y="6"/>
                  <a:pt x="2384" y="5"/>
                  <a:pt x="2384" y="3"/>
                </a:cubicBezTo>
                <a:cubicBezTo>
                  <a:pt x="2384" y="2"/>
                  <a:pt x="2385" y="0"/>
                  <a:pt x="2386" y="0"/>
                </a:cubicBezTo>
                <a:close/>
                <a:moveTo>
                  <a:pt x="2402" y="0"/>
                </a:moveTo>
                <a:lnTo>
                  <a:pt x="2408" y="0"/>
                </a:lnTo>
                <a:cubicBezTo>
                  <a:pt x="2409" y="0"/>
                  <a:pt x="2410" y="2"/>
                  <a:pt x="2410" y="3"/>
                </a:cubicBezTo>
                <a:cubicBezTo>
                  <a:pt x="2410" y="5"/>
                  <a:pt x="2409" y="6"/>
                  <a:pt x="2408" y="6"/>
                </a:cubicBezTo>
                <a:lnTo>
                  <a:pt x="2402" y="6"/>
                </a:lnTo>
                <a:cubicBezTo>
                  <a:pt x="2401" y="6"/>
                  <a:pt x="2400" y="5"/>
                  <a:pt x="2400" y="3"/>
                </a:cubicBezTo>
                <a:cubicBezTo>
                  <a:pt x="2400" y="2"/>
                  <a:pt x="2401" y="0"/>
                  <a:pt x="2402" y="0"/>
                </a:cubicBezTo>
                <a:close/>
                <a:moveTo>
                  <a:pt x="2418" y="0"/>
                </a:moveTo>
                <a:lnTo>
                  <a:pt x="2424" y="0"/>
                </a:lnTo>
                <a:cubicBezTo>
                  <a:pt x="2425" y="0"/>
                  <a:pt x="2426" y="2"/>
                  <a:pt x="2426" y="3"/>
                </a:cubicBezTo>
                <a:cubicBezTo>
                  <a:pt x="2426" y="5"/>
                  <a:pt x="2425" y="6"/>
                  <a:pt x="2424" y="6"/>
                </a:cubicBezTo>
                <a:lnTo>
                  <a:pt x="2418" y="6"/>
                </a:lnTo>
                <a:cubicBezTo>
                  <a:pt x="2417" y="6"/>
                  <a:pt x="2416" y="5"/>
                  <a:pt x="2416" y="3"/>
                </a:cubicBezTo>
                <a:cubicBezTo>
                  <a:pt x="2416" y="2"/>
                  <a:pt x="2417" y="0"/>
                  <a:pt x="2418" y="0"/>
                </a:cubicBezTo>
                <a:close/>
                <a:moveTo>
                  <a:pt x="2434" y="0"/>
                </a:moveTo>
                <a:lnTo>
                  <a:pt x="2440" y="0"/>
                </a:lnTo>
                <a:cubicBezTo>
                  <a:pt x="2441" y="0"/>
                  <a:pt x="2442" y="2"/>
                  <a:pt x="2442" y="3"/>
                </a:cubicBezTo>
                <a:cubicBezTo>
                  <a:pt x="2442" y="5"/>
                  <a:pt x="2441" y="6"/>
                  <a:pt x="2440" y="6"/>
                </a:cubicBezTo>
                <a:lnTo>
                  <a:pt x="2434" y="6"/>
                </a:lnTo>
                <a:cubicBezTo>
                  <a:pt x="2433" y="6"/>
                  <a:pt x="2432" y="5"/>
                  <a:pt x="2432" y="3"/>
                </a:cubicBezTo>
                <a:cubicBezTo>
                  <a:pt x="2432" y="2"/>
                  <a:pt x="2433" y="0"/>
                  <a:pt x="2434" y="0"/>
                </a:cubicBezTo>
                <a:close/>
                <a:moveTo>
                  <a:pt x="2450" y="0"/>
                </a:moveTo>
                <a:lnTo>
                  <a:pt x="2456" y="0"/>
                </a:lnTo>
                <a:cubicBezTo>
                  <a:pt x="2457" y="0"/>
                  <a:pt x="2458" y="2"/>
                  <a:pt x="2458" y="3"/>
                </a:cubicBezTo>
                <a:cubicBezTo>
                  <a:pt x="2458" y="5"/>
                  <a:pt x="2457" y="6"/>
                  <a:pt x="2456" y="6"/>
                </a:cubicBezTo>
                <a:lnTo>
                  <a:pt x="2450" y="6"/>
                </a:lnTo>
                <a:cubicBezTo>
                  <a:pt x="2449" y="6"/>
                  <a:pt x="2448" y="5"/>
                  <a:pt x="2448" y="3"/>
                </a:cubicBezTo>
                <a:cubicBezTo>
                  <a:pt x="2448" y="2"/>
                  <a:pt x="2449" y="0"/>
                  <a:pt x="2450" y="0"/>
                </a:cubicBezTo>
                <a:close/>
                <a:moveTo>
                  <a:pt x="2466" y="0"/>
                </a:moveTo>
                <a:lnTo>
                  <a:pt x="2472" y="0"/>
                </a:lnTo>
                <a:cubicBezTo>
                  <a:pt x="2473" y="0"/>
                  <a:pt x="2474" y="2"/>
                  <a:pt x="2474" y="3"/>
                </a:cubicBezTo>
                <a:cubicBezTo>
                  <a:pt x="2474" y="5"/>
                  <a:pt x="2473" y="6"/>
                  <a:pt x="2472" y="6"/>
                </a:cubicBezTo>
                <a:lnTo>
                  <a:pt x="2466" y="6"/>
                </a:lnTo>
                <a:cubicBezTo>
                  <a:pt x="2465" y="6"/>
                  <a:pt x="2464" y="5"/>
                  <a:pt x="2464" y="3"/>
                </a:cubicBezTo>
                <a:cubicBezTo>
                  <a:pt x="2464" y="2"/>
                  <a:pt x="2465" y="0"/>
                  <a:pt x="2466" y="0"/>
                </a:cubicBezTo>
                <a:close/>
                <a:moveTo>
                  <a:pt x="2482" y="0"/>
                </a:moveTo>
                <a:lnTo>
                  <a:pt x="2488" y="0"/>
                </a:lnTo>
                <a:cubicBezTo>
                  <a:pt x="2489" y="0"/>
                  <a:pt x="2490" y="2"/>
                  <a:pt x="2490" y="3"/>
                </a:cubicBezTo>
                <a:cubicBezTo>
                  <a:pt x="2490" y="5"/>
                  <a:pt x="2489" y="6"/>
                  <a:pt x="2488" y="6"/>
                </a:cubicBezTo>
                <a:lnTo>
                  <a:pt x="2482" y="6"/>
                </a:lnTo>
                <a:cubicBezTo>
                  <a:pt x="2481" y="6"/>
                  <a:pt x="2480" y="5"/>
                  <a:pt x="2480" y="3"/>
                </a:cubicBezTo>
                <a:cubicBezTo>
                  <a:pt x="2480" y="2"/>
                  <a:pt x="2481" y="0"/>
                  <a:pt x="2482" y="0"/>
                </a:cubicBezTo>
                <a:close/>
                <a:moveTo>
                  <a:pt x="2498" y="0"/>
                </a:moveTo>
                <a:lnTo>
                  <a:pt x="2504" y="0"/>
                </a:lnTo>
                <a:cubicBezTo>
                  <a:pt x="2505" y="0"/>
                  <a:pt x="2506" y="2"/>
                  <a:pt x="2506" y="3"/>
                </a:cubicBezTo>
                <a:cubicBezTo>
                  <a:pt x="2506" y="5"/>
                  <a:pt x="2505" y="6"/>
                  <a:pt x="2504" y="6"/>
                </a:cubicBezTo>
                <a:lnTo>
                  <a:pt x="2498" y="6"/>
                </a:lnTo>
                <a:cubicBezTo>
                  <a:pt x="2497" y="6"/>
                  <a:pt x="2496" y="5"/>
                  <a:pt x="2496" y="3"/>
                </a:cubicBezTo>
                <a:cubicBezTo>
                  <a:pt x="2496" y="2"/>
                  <a:pt x="2497" y="0"/>
                  <a:pt x="2498" y="0"/>
                </a:cubicBezTo>
                <a:close/>
                <a:moveTo>
                  <a:pt x="2514" y="0"/>
                </a:moveTo>
                <a:lnTo>
                  <a:pt x="2520" y="0"/>
                </a:lnTo>
                <a:cubicBezTo>
                  <a:pt x="2521" y="0"/>
                  <a:pt x="2522" y="2"/>
                  <a:pt x="2522" y="3"/>
                </a:cubicBezTo>
                <a:cubicBezTo>
                  <a:pt x="2522" y="5"/>
                  <a:pt x="2521" y="6"/>
                  <a:pt x="2520" y="6"/>
                </a:cubicBezTo>
                <a:lnTo>
                  <a:pt x="2514" y="6"/>
                </a:lnTo>
                <a:cubicBezTo>
                  <a:pt x="2513" y="6"/>
                  <a:pt x="2512" y="5"/>
                  <a:pt x="2512" y="3"/>
                </a:cubicBezTo>
                <a:cubicBezTo>
                  <a:pt x="2512" y="2"/>
                  <a:pt x="2513" y="0"/>
                  <a:pt x="2514" y="0"/>
                </a:cubicBezTo>
                <a:close/>
                <a:moveTo>
                  <a:pt x="2530" y="0"/>
                </a:moveTo>
                <a:lnTo>
                  <a:pt x="2536" y="0"/>
                </a:lnTo>
                <a:cubicBezTo>
                  <a:pt x="2537" y="0"/>
                  <a:pt x="2538" y="2"/>
                  <a:pt x="2538" y="3"/>
                </a:cubicBezTo>
                <a:cubicBezTo>
                  <a:pt x="2538" y="5"/>
                  <a:pt x="2537" y="6"/>
                  <a:pt x="2536" y="6"/>
                </a:cubicBezTo>
                <a:lnTo>
                  <a:pt x="2530" y="6"/>
                </a:lnTo>
                <a:cubicBezTo>
                  <a:pt x="2529" y="6"/>
                  <a:pt x="2528" y="5"/>
                  <a:pt x="2528" y="3"/>
                </a:cubicBezTo>
                <a:cubicBezTo>
                  <a:pt x="2528" y="2"/>
                  <a:pt x="2529" y="0"/>
                  <a:pt x="2530" y="0"/>
                </a:cubicBezTo>
                <a:close/>
                <a:moveTo>
                  <a:pt x="2546" y="0"/>
                </a:moveTo>
                <a:lnTo>
                  <a:pt x="2552" y="0"/>
                </a:lnTo>
                <a:cubicBezTo>
                  <a:pt x="2553" y="0"/>
                  <a:pt x="2554" y="2"/>
                  <a:pt x="2554" y="3"/>
                </a:cubicBezTo>
                <a:cubicBezTo>
                  <a:pt x="2554" y="5"/>
                  <a:pt x="2553" y="6"/>
                  <a:pt x="2552" y="6"/>
                </a:cubicBezTo>
                <a:lnTo>
                  <a:pt x="2546" y="6"/>
                </a:lnTo>
                <a:cubicBezTo>
                  <a:pt x="2545" y="6"/>
                  <a:pt x="2544" y="5"/>
                  <a:pt x="2544" y="3"/>
                </a:cubicBezTo>
                <a:cubicBezTo>
                  <a:pt x="2544" y="2"/>
                  <a:pt x="2545" y="0"/>
                  <a:pt x="2546" y="0"/>
                </a:cubicBezTo>
                <a:close/>
                <a:moveTo>
                  <a:pt x="2562" y="0"/>
                </a:moveTo>
                <a:lnTo>
                  <a:pt x="2568" y="0"/>
                </a:lnTo>
                <a:cubicBezTo>
                  <a:pt x="2569" y="0"/>
                  <a:pt x="2570" y="2"/>
                  <a:pt x="2570" y="3"/>
                </a:cubicBezTo>
                <a:cubicBezTo>
                  <a:pt x="2570" y="5"/>
                  <a:pt x="2569" y="6"/>
                  <a:pt x="2568" y="6"/>
                </a:cubicBezTo>
                <a:lnTo>
                  <a:pt x="2562" y="6"/>
                </a:lnTo>
                <a:cubicBezTo>
                  <a:pt x="2561" y="6"/>
                  <a:pt x="2560" y="5"/>
                  <a:pt x="2560" y="3"/>
                </a:cubicBezTo>
                <a:cubicBezTo>
                  <a:pt x="2560" y="2"/>
                  <a:pt x="2561" y="0"/>
                  <a:pt x="2562" y="0"/>
                </a:cubicBezTo>
                <a:close/>
                <a:moveTo>
                  <a:pt x="2578" y="0"/>
                </a:moveTo>
                <a:lnTo>
                  <a:pt x="2584" y="0"/>
                </a:lnTo>
                <a:cubicBezTo>
                  <a:pt x="2585" y="0"/>
                  <a:pt x="2586" y="2"/>
                  <a:pt x="2586" y="3"/>
                </a:cubicBezTo>
                <a:cubicBezTo>
                  <a:pt x="2586" y="5"/>
                  <a:pt x="2585" y="6"/>
                  <a:pt x="2584" y="6"/>
                </a:cubicBezTo>
                <a:lnTo>
                  <a:pt x="2578" y="6"/>
                </a:lnTo>
                <a:cubicBezTo>
                  <a:pt x="2577" y="6"/>
                  <a:pt x="2576" y="5"/>
                  <a:pt x="2576" y="3"/>
                </a:cubicBezTo>
                <a:cubicBezTo>
                  <a:pt x="2576" y="2"/>
                  <a:pt x="2577" y="0"/>
                  <a:pt x="2578" y="0"/>
                </a:cubicBezTo>
                <a:close/>
                <a:moveTo>
                  <a:pt x="2594" y="0"/>
                </a:moveTo>
                <a:lnTo>
                  <a:pt x="2600" y="0"/>
                </a:lnTo>
                <a:cubicBezTo>
                  <a:pt x="2601" y="0"/>
                  <a:pt x="2602" y="2"/>
                  <a:pt x="2602" y="3"/>
                </a:cubicBezTo>
                <a:cubicBezTo>
                  <a:pt x="2602" y="5"/>
                  <a:pt x="2601" y="6"/>
                  <a:pt x="2600" y="6"/>
                </a:cubicBezTo>
                <a:lnTo>
                  <a:pt x="2594" y="6"/>
                </a:lnTo>
                <a:cubicBezTo>
                  <a:pt x="2593" y="6"/>
                  <a:pt x="2592" y="5"/>
                  <a:pt x="2592" y="3"/>
                </a:cubicBezTo>
                <a:cubicBezTo>
                  <a:pt x="2592" y="2"/>
                  <a:pt x="2593" y="0"/>
                  <a:pt x="2594" y="0"/>
                </a:cubicBezTo>
                <a:close/>
                <a:moveTo>
                  <a:pt x="2610" y="0"/>
                </a:moveTo>
                <a:lnTo>
                  <a:pt x="2616" y="0"/>
                </a:lnTo>
                <a:cubicBezTo>
                  <a:pt x="2617" y="0"/>
                  <a:pt x="2618" y="2"/>
                  <a:pt x="2618" y="3"/>
                </a:cubicBezTo>
                <a:cubicBezTo>
                  <a:pt x="2618" y="5"/>
                  <a:pt x="2617" y="6"/>
                  <a:pt x="2616" y="6"/>
                </a:cubicBezTo>
                <a:lnTo>
                  <a:pt x="2610" y="6"/>
                </a:lnTo>
                <a:cubicBezTo>
                  <a:pt x="2609" y="6"/>
                  <a:pt x="2608" y="5"/>
                  <a:pt x="2608" y="3"/>
                </a:cubicBezTo>
                <a:cubicBezTo>
                  <a:pt x="2608" y="2"/>
                  <a:pt x="2609" y="0"/>
                  <a:pt x="2610" y="0"/>
                </a:cubicBezTo>
                <a:close/>
                <a:moveTo>
                  <a:pt x="2626" y="0"/>
                </a:moveTo>
                <a:lnTo>
                  <a:pt x="2632" y="0"/>
                </a:lnTo>
                <a:cubicBezTo>
                  <a:pt x="2633" y="0"/>
                  <a:pt x="2634" y="2"/>
                  <a:pt x="2634" y="3"/>
                </a:cubicBezTo>
                <a:cubicBezTo>
                  <a:pt x="2634" y="5"/>
                  <a:pt x="2633" y="6"/>
                  <a:pt x="2632" y="6"/>
                </a:cubicBezTo>
                <a:lnTo>
                  <a:pt x="2626" y="6"/>
                </a:lnTo>
                <a:cubicBezTo>
                  <a:pt x="2625" y="6"/>
                  <a:pt x="2624" y="5"/>
                  <a:pt x="2624" y="3"/>
                </a:cubicBezTo>
                <a:cubicBezTo>
                  <a:pt x="2624" y="2"/>
                  <a:pt x="2625" y="0"/>
                  <a:pt x="2626" y="0"/>
                </a:cubicBezTo>
                <a:close/>
                <a:moveTo>
                  <a:pt x="2642" y="0"/>
                </a:moveTo>
                <a:lnTo>
                  <a:pt x="2648" y="0"/>
                </a:lnTo>
                <a:cubicBezTo>
                  <a:pt x="2649" y="0"/>
                  <a:pt x="2650" y="2"/>
                  <a:pt x="2650" y="3"/>
                </a:cubicBezTo>
                <a:cubicBezTo>
                  <a:pt x="2650" y="5"/>
                  <a:pt x="2649" y="6"/>
                  <a:pt x="2648" y="6"/>
                </a:cubicBezTo>
                <a:lnTo>
                  <a:pt x="2642" y="6"/>
                </a:lnTo>
                <a:cubicBezTo>
                  <a:pt x="2641" y="6"/>
                  <a:pt x="2640" y="5"/>
                  <a:pt x="2640" y="3"/>
                </a:cubicBezTo>
                <a:cubicBezTo>
                  <a:pt x="2640" y="2"/>
                  <a:pt x="2641" y="0"/>
                  <a:pt x="2642" y="0"/>
                </a:cubicBezTo>
                <a:close/>
                <a:moveTo>
                  <a:pt x="2658" y="0"/>
                </a:moveTo>
                <a:lnTo>
                  <a:pt x="2664" y="0"/>
                </a:lnTo>
                <a:cubicBezTo>
                  <a:pt x="2665" y="0"/>
                  <a:pt x="2666" y="2"/>
                  <a:pt x="2666" y="3"/>
                </a:cubicBezTo>
                <a:cubicBezTo>
                  <a:pt x="2666" y="5"/>
                  <a:pt x="2665" y="6"/>
                  <a:pt x="2664" y="6"/>
                </a:cubicBezTo>
                <a:lnTo>
                  <a:pt x="2658" y="6"/>
                </a:lnTo>
                <a:cubicBezTo>
                  <a:pt x="2657" y="6"/>
                  <a:pt x="2656" y="5"/>
                  <a:pt x="2656" y="3"/>
                </a:cubicBezTo>
                <a:cubicBezTo>
                  <a:pt x="2656" y="2"/>
                  <a:pt x="2657" y="0"/>
                  <a:pt x="2658" y="0"/>
                </a:cubicBezTo>
                <a:close/>
                <a:moveTo>
                  <a:pt x="2674" y="0"/>
                </a:moveTo>
                <a:lnTo>
                  <a:pt x="2680" y="0"/>
                </a:lnTo>
                <a:cubicBezTo>
                  <a:pt x="2681" y="0"/>
                  <a:pt x="2682" y="2"/>
                  <a:pt x="2682" y="3"/>
                </a:cubicBezTo>
                <a:cubicBezTo>
                  <a:pt x="2682" y="5"/>
                  <a:pt x="2681" y="6"/>
                  <a:pt x="2680" y="6"/>
                </a:cubicBezTo>
                <a:lnTo>
                  <a:pt x="2674" y="6"/>
                </a:lnTo>
                <a:cubicBezTo>
                  <a:pt x="2673" y="6"/>
                  <a:pt x="2672" y="5"/>
                  <a:pt x="2672" y="3"/>
                </a:cubicBezTo>
                <a:cubicBezTo>
                  <a:pt x="2672" y="2"/>
                  <a:pt x="2673" y="0"/>
                  <a:pt x="2674" y="0"/>
                </a:cubicBezTo>
                <a:close/>
                <a:moveTo>
                  <a:pt x="2690" y="0"/>
                </a:moveTo>
                <a:lnTo>
                  <a:pt x="2696" y="0"/>
                </a:lnTo>
                <a:cubicBezTo>
                  <a:pt x="2697" y="0"/>
                  <a:pt x="2698" y="2"/>
                  <a:pt x="2698" y="3"/>
                </a:cubicBezTo>
                <a:cubicBezTo>
                  <a:pt x="2698" y="5"/>
                  <a:pt x="2697" y="6"/>
                  <a:pt x="2696" y="6"/>
                </a:cubicBezTo>
                <a:lnTo>
                  <a:pt x="2690" y="6"/>
                </a:lnTo>
                <a:cubicBezTo>
                  <a:pt x="2689" y="6"/>
                  <a:pt x="2688" y="5"/>
                  <a:pt x="2688" y="3"/>
                </a:cubicBezTo>
                <a:cubicBezTo>
                  <a:pt x="2688" y="2"/>
                  <a:pt x="2689" y="0"/>
                  <a:pt x="2690" y="0"/>
                </a:cubicBezTo>
                <a:close/>
                <a:moveTo>
                  <a:pt x="2706" y="0"/>
                </a:moveTo>
                <a:lnTo>
                  <a:pt x="2712" y="0"/>
                </a:lnTo>
                <a:cubicBezTo>
                  <a:pt x="2713" y="0"/>
                  <a:pt x="2714" y="2"/>
                  <a:pt x="2714" y="3"/>
                </a:cubicBezTo>
                <a:cubicBezTo>
                  <a:pt x="2714" y="5"/>
                  <a:pt x="2713" y="6"/>
                  <a:pt x="2712" y="6"/>
                </a:cubicBezTo>
                <a:lnTo>
                  <a:pt x="2706" y="6"/>
                </a:lnTo>
                <a:cubicBezTo>
                  <a:pt x="2705" y="6"/>
                  <a:pt x="2704" y="5"/>
                  <a:pt x="2704" y="3"/>
                </a:cubicBezTo>
                <a:cubicBezTo>
                  <a:pt x="2704" y="2"/>
                  <a:pt x="2705" y="0"/>
                  <a:pt x="2706" y="0"/>
                </a:cubicBezTo>
                <a:close/>
                <a:moveTo>
                  <a:pt x="2722" y="0"/>
                </a:moveTo>
                <a:lnTo>
                  <a:pt x="2728" y="0"/>
                </a:lnTo>
                <a:cubicBezTo>
                  <a:pt x="2729" y="0"/>
                  <a:pt x="2730" y="2"/>
                  <a:pt x="2730" y="3"/>
                </a:cubicBezTo>
                <a:cubicBezTo>
                  <a:pt x="2730" y="5"/>
                  <a:pt x="2729" y="6"/>
                  <a:pt x="2728" y="6"/>
                </a:cubicBezTo>
                <a:lnTo>
                  <a:pt x="2722" y="6"/>
                </a:lnTo>
                <a:cubicBezTo>
                  <a:pt x="2721" y="6"/>
                  <a:pt x="2720" y="5"/>
                  <a:pt x="2720" y="3"/>
                </a:cubicBezTo>
                <a:cubicBezTo>
                  <a:pt x="2720" y="2"/>
                  <a:pt x="2721" y="0"/>
                  <a:pt x="2722" y="0"/>
                </a:cubicBezTo>
                <a:close/>
                <a:moveTo>
                  <a:pt x="2738" y="0"/>
                </a:moveTo>
                <a:lnTo>
                  <a:pt x="2744" y="0"/>
                </a:lnTo>
                <a:cubicBezTo>
                  <a:pt x="2745" y="0"/>
                  <a:pt x="2746" y="2"/>
                  <a:pt x="2746" y="3"/>
                </a:cubicBezTo>
                <a:cubicBezTo>
                  <a:pt x="2746" y="5"/>
                  <a:pt x="2745" y="6"/>
                  <a:pt x="2744" y="6"/>
                </a:cubicBezTo>
                <a:lnTo>
                  <a:pt x="2738" y="6"/>
                </a:lnTo>
                <a:cubicBezTo>
                  <a:pt x="2737" y="6"/>
                  <a:pt x="2736" y="5"/>
                  <a:pt x="2736" y="3"/>
                </a:cubicBezTo>
                <a:cubicBezTo>
                  <a:pt x="2736" y="2"/>
                  <a:pt x="2737" y="0"/>
                  <a:pt x="2738" y="0"/>
                </a:cubicBezTo>
                <a:close/>
                <a:moveTo>
                  <a:pt x="2754" y="0"/>
                </a:moveTo>
                <a:lnTo>
                  <a:pt x="2760" y="0"/>
                </a:lnTo>
                <a:cubicBezTo>
                  <a:pt x="2761" y="0"/>
                  <a:pt x="2762" y="2"/>
                  <a:pt x="2762" y="3"/>
                </a:cubicBezTo>
                <a:cubicBezTo>
                  <a:pt x="2762" y="5"/>
                  <a:pt x="2761" y="6"/>
                  <a:pt x="2760" y="6"/>
                </a:cubicBezTo>
                <a:lnTo>
                  <a:pt x="2754" y="6"/>
                </a:lnTo>
                <a:cubicBezTo>
                  <a:pt x="2753" y="6"/>
                  <a:pt x="2752" y="5"/>
                  <a:pt x="2752" y="3"/>
                </a:cubicBezTo>
                <a:cubicBezTo>
                  <a:pt x="2752" y="2"/>
                  <a:pt x="2753" y="0"/>
                  <a:pt x="2754" y="0"/>
                </a:cubicBezTo>
                <a:close/>
                <a:moveTo>
                  <a:pt x="2770" y="0"/>
                </a:moveTo>
                <a:lnTo>
                  <a:pt x="2776" y="0"/>
                </a:lnTo>
                <a:cubicBezTo>
                  <a:pt x="2777" y="0"/>
                  <a:pt x="2778" y="2"/>
                  <a:pt x="2778" y="3"/>
                </a:cubicBezTo>
                <a:cubicBezTo>
                  <a:pt x="2778" y="5"/>
                  <a:pt x="2777" y="6"/>
                  <a:pt x="2776" y="6"/>
                </a:cubicBezTo>
                <a:lnTo>
                  <a:pt x="2770" y="6"/>
                </a:lnTo>
                <a:cubicBezTo>
                  <a:pt x="2769" y="6"/>
                  <a:pt x="2768" y="5"/>
                  <a:pt x="2768" y="3"/>
                </a:cubicBezTo>
                <a:cubicBezTo>
                  <a:pt x="2768" y="2"/>
                  <a:pt x="2769" y="0"/>
                  <a:pt x="2770" y="0"/>
                </a:cubicBezTo>
                <a:close/>
                <a:moveTo>
                  <a:pt x="2786" y="0"/>
                </a:moveTo>
                <a:lnTo>
                  <a:pt x="2792" y="0"/>
                </a:lnTo>
                <a:cubicBezTo>
                  <a:pt x="2793" y="0"/>
                  <a:pt x="2794" y="2"/>
                  <a:pt x="2794" y="3"/>
                </a:cubicBezTo>
                <a:cubicBezTo>
                  <a:pt x="2794" y="5"/>
                  <a:pt x="2793" y="6"/>
                  <a:pt x="2792" y="6"/>
                </a:cubicBezTo>
                <a:lnTo>
                  <a:pt x="2786" y="6"/>
                </a:lnTo>
                <a:cubicBezTo>
                  <a:pt x="2785" y="6"/>
                  <a:pt x="2784" y="5"/>
                  <a:pt x="2784" y="3"/>
                </a:cubicBezTo>
                <a:cubicBezTo>
                  <a:pt x="2784" y="2"/>
                  <a:pt x="2785" y="0"/>
                  <a:pt x="2786" y="0"/>
                </a:cubicBezTo>
                <a:close/>
                <a:moveTo>
                  <a:pt x="2802" y="0"/>
                </a:moveTo>
                <a:lnTo>
                  <a:pt x="2808" y="0"/>
                </a:lnTo>
                <a:cubicBezTo>
                  <a:pt x="2809" y="0"/>
                  <a:pt x="2810" y="2"/>
                  <a:pt x="2810" y="3"/>
                </a:cubicBezTo>
                <a:cubicBezTo>
                  <a:pt x="2810" y="5"/>
                  <a:pt x="2809" y="6"/>
                  <a:pt x="2808" y="6"/>
                </a:cubicBezTo>
                <a:lnTo>
                  <a:pt x="2802" y="6"/>
                </a:lnTo>
                <a:cubicBezTo>
                  <a:pt x="2801" y="6"/>
                  <a:pt x="2800" y="5"/>
                  <a:pt x="2800" y="3"/>
                </a:cubicBezTo>
                <a:cubicBezTo>
                  <a:pt x="2800" y="2"/>
                  <a:pt x="2801" y="0"/>
                  <a:pt x="2802" y="0"/>
                </a:cubicBezTo>
                <a:close/>
                <a:moveTo>
                  <a:pt x="2818" y="0"/>
                </a:moveTo>
                <a:lnTo>
                  <a:pt x="2824" y="0"/>
                </a:lnTo>
                <a:cubicBezTo>
                  <a:pt x="2825" y="0"/>
                  <a:pt x="2826" y="2"/>
                  <a:pt x="2826" y="3"/>
                </a:cubicBezTo>
                <a:cubicBezTo>
                  <a:pt x="2826" y="5"/>
                  <a:pt x="2825" y="6"/>
                  <a:pt x="2824" y="6"/>
                </a:cubicBezTo>
                <a:lnTo>
                  <a:pt x="2818" y="6"/>
                </a:lnTo>
                <a:cubicBezTo>
                  <a:pt x="2817" y="6"/>
                  <a:pt x="2816" y="5"/>
                  <a:pt x="2816" y="3"/>
                </a:cubicBezTo>
                <a:cubicBezTo>
                  <a:pt x="2816" y="2"/>
                  <a:pt x="2817" y="0"/>
                  <a:pt x="2818" y="0"/>
                </a:cubicBezTo>
                <a:close/>
                <a:moveTo>
                  <a:pt x="2834" y="0"/>
                </a:moveTo>
                <a:lnTo>
                  <a:pt x="2840" y="0"/>
                </a:lnTo>
                <a:cubicBezTo>
                  <a:pt x="2841" y="0"/>
                  <a:pt x="2842" y="2"/>
                  <a:pt x="2842" y="3"/>
                </a:cubicBezTo>
                <a:cubicBezTo>
                  <a:pt x="2842" y="5"/>
                  <a:pt x="2841" y="6"/>
                  <a:pt x="2840" y="6"/>
                </a:cubicBezTo>
                <a:lnTo>
                  <a:pt x="2834" y="6"/>
                </a:lnTo>
                <a:cubicBezTo>
                  <a:pt x="2833" y="6"/>
                  <a:pt x="2832" y="5"/>
                  <a:pt x="2832" y="3"/>
                </a:cubicBezTo>
                <a:cubicBezTo>
                  <a:pt x="2832" y="2"/>
                  <a:pt x="2833" y="0"/>
                  <a:pt x="2834" y="0"/>
                </a:cubicBezTo>
                <a:close/>
                <a:moveTo>
                  <a:pt x="2850" y="0"/>
                </a:moveTo>
                <a:lnTo>
                  <a:pt x="2856" y="0"/>
                </a:lnTo>
                <a:cubicBezTo>
                  <a:pt x="2857" y="0"/>
                  <a:pt x="2858" y="2"/>
                  <a:pt x="2858" y="3"/>
                </a:cubicBezTo>
                <a:cubicBezTo>
                  <a:pt x="2858" y="5"/>
                  <a:pt x="2857" y="6"/>
                  <a:pt x="2856" y="6"/>
                </a:cubicBezTo>
                <a:lnTo>
                  <a:pt x="2850" y="6"/>
                </a:lnTo>
                <a:cubicBezTo>
                  <a:pt x="2849" y="6"/>
                  <a:pt x="2848" y="5"/>
                  <a:pt x="2848" y="3"/>
                </a:cubicBezTo>
                <a:cubicBezTo>
                  <a:pt x="2848" y="2"/>
                  <a:pt x="2849" y="0"/>
                  <a:pt x="2850" y="0"/>
                </a:cubicBezTo>
                <a:close/>
                <a:moveTo>
                  <a:pt x="2866" y="0"/>
                </a:moveTo>
                <a:lnTo>
                  <a:pt x="2872" y="0"/>
                </a:lnTo>
                <a:cubicBezTo>
                  <a:pt x="2873" y="0"/>
                  <a:pt x="2874" y="2"/>
                  <a:pt x="2874" y="3"/>
                </a:cubicBezTo>
                <a:cubicBezTo>
                  <a:pt x="2874" y="5"/>
                  <a:pt x="2873" y="6"/>
                  <a:pt x="2872" y="6"/>
                </a:cubicBezTo>
                <a:lnTo>
                  <a:pt x="2866" y="6"/>
                </a:lnTo>
                <a:cubicBezTo>
                  <a:pt x="2865" y="6"/>
                  <a:pt x="2864" y="5"/>
                  <a:pt x="2864" y="3"/>
                </a:cubicBezTo>
                <a:cubicBezTo>
                  <a:pt x="2864" y="2"/>
                  <a:pt x="2865" y="0"/>
                  <a:pt x="2866" y="0"/>
                </a:cubicBezTo>
                <a:close/>
                <a:moveTo>
                  <a:pt x="2882" y="0"/>
                </a:moveTo>
                <a:lnTo>
                  <a:pt x="2888" y="0"/>
                </a:lnTo>
                <a:cubicBezTo>
                  <a:pt x="2889" y="0"/>
                  <a:pt x="2890" y="2"/>
                  <a:pt x="2890" y="3"/>
                </a:cubicBezTo>
                <a:cubicBezTo>
                  <a:pt x="2890" y="5"/>
                  <a:pt x="2889" y="6"/>
                  <a:pt x="2888" y="6"/>
                </a:cubicBezTo>
                <a:lnTo>
                  <a:pt x="2882" y="6"/>
                </a:lnTo>
                <a:cubicBezTo>
                  <a:pt x="2881" y="6"/>
                  <a:pt x="2880" y="5"/>
                  <a:pt x="2880" y="3"/>
                </a:cubicBezTo>
                <a:cubicBezTo>
                  <a:pt x="2880" y="2"/>
                  <a:pt x="2881" y="0"/>
                  <a:pt x="2882" y="0"/>
                </a:cubicBezTo>
                <a:close/>
                <a:moveTo>
                  <a:pt x="2898" y="0"/>
                </a:moveTo>
                <a:lnTo>
                  <a:pt x="2904" y="0"/>
                </a:lnTo>
                <a:cubicBezTo>
                  <a:pt x="2905" y="0"/>
                  <a:pt x="2906" y="2"/>
                  <a:pt x="2906" y="3"/>
                </a:cubicBezTo>
                <a:cubicBezTo>
                  <a:pt x="2906" y="5"/>
                  <a:pt x="2905" y="6"/>
                  <a:pt x="2904" y="6"/>
                </a:cubicBezTo>
                <a:lnTo>
                  <a:pt x="2898" y="6"/>
                </a:lnTo>
                <a:cubicBezTo>
                  <a:pt x="2897" y="6"/>
                  <a:pt x="2896" y="5"/>
                  <a:pt x="2896" y="3"/>
                </a:cubicBezTo>
                <a:cubicBezTo>
                  <a:pt x="2896" y="2"/>
                  <a:pt x="2897" y="0"/>
                  <a:pt x="2898" y="0"/>
                </a:cubicBezTo>
                <a:close/>
                <a:moveTo>
                  <a:pt x="2914" y="0"/>
                </a:moveTo>
                <a:lnTo>
                  <a:pt x="2920" y="0"/>
                </a:lnTo>
                <a:cubicBezTo>
                  <a:pt x="2921" y="0"/>
                  <a:pt x="2922" y="2"/>
                  <a:pt x="2922" y="3"/>
                </a:cubicBezTo>
                <a:cubicBezTo>
                  <a:pt x="2922" y="5"/>
                  <a:pt x="2921" y="6"/>
                  <a:pt x="2920" y="6"/>
                </a:cubicBezTo>
                <a:lnTo>
                  <a:pt x="2914" y="6"/>
                </a:lnTo>
                <a:cubicBezTo>
                  <a:pt x="2913" y="6"/>
                  <a:pt x="2912" y="5"/>
                  <a:pt x="2912" y="3"/>
                </a:cubicBezTo>
                <a:cubicBezTo>
                  <a:pt x="2912" y="2"/>
                  <a:pt x="2913" y="0"/>
                  <a:pt x="2914" y="0"/>
                </a:cubicBezTo>
                <a:close/>
                <a:moveTo>
                  <a:pt x="2930" y="0"/>
                </a:moveTo>
                <a:lnTo>
                  <a:pt x="2936" y="0"/>
                </a:lnTo>
                <a:cubicBezTo>
                  <a:pt x="2937" y="0"/>
                  <a:pt x="2938" y="2"/>
                  <a:pt x="2938" y="3"/>
                </a:cubicBezTo>
                <a:cubicBezTo>
                  <a:pt x="2938" y="5"/>
                  <a:pt x="2937" y="6"/>
                  <a:pt x="2936" y="6"/>
                </a:cubicBezTo>
                <a:lnTo>
                  <a:pt x="2930" y="6"/>
                </a:lnTo>
                <a:cubicBezTo>
                  <a:pt x="2929" y="6"/>
                  <a:pt x="2928" y="5"/>
                  <a:pt x="2928" y="3"/>
                </a:cubicBezTo>
                <a:cubicBezTo>
                  <a:pt x="2928" y="2"/>
                  <a:pt x="2929" y="0"/>
                  <a:pt x="2930" y="0"/>
                </a:cubicBezTo>
                <a:close/>
                <a:moveTo>
                  <a:pt x="2946" y="0"/>
                </a:moveTo>
                <a:lnTo>
                  <a:pt x="2952" y="0"/>
                </a:lnTo>
                <a:cubicBezTo>
                  <a:pt x="2953" y="0"/>
                  <a:pt x="2954" y="2"/>
                  <a:pt x="2954" y="3"/>
                </a:cubicBezTo>
                <a:cubicBezTo>
                  <a:pt x="2954" y="5"/>
                  <a:pt x="2953" y="6"/>
                  <a:pt x="2952" y="6"/>
                </a:cubicBezTo>
                <a:lnTo>
                  <a:pt x="2946" y="6"/>
                </a:lnTo>
                <a:cubicBezTo>
                  <a:pt x="2945" y="6"/>
                  <a:pt x="2944" y="5"/>
                  <a:pt x="2944" y="3"/>
                </a:cubicBezTo>
                <a:cubicBezTo>
                  <a:pt x="2944" y="2"/>
                  <a:pt x="2945" y="0"/>
                  <a:pt x="2946" y="0"/>
                </a:cubicBezTo>
                <a:close/>
                <a:moveTo>
                  <a:pt x="2962" y="0"/>
                </a:moveTo>
                <a:lnTo>
                  <a:pt x="2968" y="0"/>
                </a:lnTo>
                <a:cubicBezTo>
                  <a:pt x="2969" y="0"/>
                  <a:pt x="2970" y="2"/>
                  <a:pt x="2970" y="3"/>
                </a:cubicBezTo>
                <a:cubicBezTo>
                  <a:pt x="2970" y="5"/>
                  <a:pt x="2969" y="6"/>
                  <a:pt x="2968" y="6"/>
                </a:cubicBezTo>
                <a:lnTo>
                  <a:pt x="2962" y="6"/>
                </a:lnTo>
                <a:cubicBezTo>
                  <a:pt x="2961" y="6"/>
                  <a:pt x="2960" y="5"/>
                  <a:pt x="2960" y="3"/>
                </a:cubicBezTo>
                <a:cubicBezTo>
                  <a:pt x="2960" y="2"/>
                  <a:pt x="2961" y="0"/>
                  <a:pt x="2962" y="0"/>
                </a:cubicBezTo>
                <a:close/>
                <a:moveTo>
                  <a:pt x="2978" y="0"/>
                </a:moveTo>
                <a:lnTo>
                  <a:pt x="2984" y="0"/>
                </a:lnTo>
                <a:cubicBezTo>
                  <a:pt x="2985" y="0"/>
                  <a:pt x="2986" y="2"/>
                  <a:pt x="2986" y="3"/>
                </a:cubicBezTo>
                <a:cubicBezTo>
                  <a:pt x="2986" y="5"/>
                  <a:pt x="2985" y="6"/>
                  <a:pt x="2984" y="6"/>
                </a:cubicBezTo>
                <a:lnTo>
                  <a:pt x="2978" y="6"/>
                </a:lnTo>
                <a:cubicBezTo>
                  <a:pt x="2977" y="6"/>
                  <a:pt x="2976" y="5"/>
                  <a:pt x="2976" y="3"/>
                </a:cubicBezTo>
                <a:cubicBezTo>
                  <a:pt x="2976" y="2"/>
                  <a:pt x="2977" y="0"/>
                  <a:pt x="2978" y="0"/>
                </a:cubicBezTo>
                <a:close/>
                <a:moveTo>
                  <a:pt x="2994" y="0"/>
                </a:moveTo>
                <a:lnTo>
                  <a:pt x="3000" y="0"/>
                </a:lnTo>
                <a:cubicBezTo>
                  <a:pt x="3001" y="0"/>
                  <a:pt x="3002" y="2"/>
                  <a:pt x="3002" y="3"/>
                </a:cubicBezTo>
                <a:cubicBezTo>
                  <a:pt x="3002" y="5"/>
                  <a:pt x="3001" y="6"/>
                  <a:pt x="3000" y="6"/>
                </a:cubicBezTo>
                <a:lnTo>
                  <a:pt x="2994" y="6"/>
                </a:lnTo>
                <a:cubicBezTo>
                  <a:pt x="2993" y="6"/>
                  <a:pt x="2992" y="5"/>
                  <a:pt x="2992" y="3"/>
                </a:cubicBezTo>
                <a:cubicBezTo>
                  <a:pt x="2992" y="2"/>
                  <a:pt x="2993" y="0"/>
                  <a:pt x="2994" y="0"/>
                </a:cubicBezTo>
                <a:close/>
                <a:moveTo>
                  <a:pt x="3010" y="0"/>
                </a:moveTo>
                <a:lnTo>
                  <a:pt x="3016" y="0"/>
                </a:lnTo>
                <a:cubicBezTo>
                  <a:pt x="3017" y="0"/>
                  <a:pt x="3018" y="2"/>
                  <a:pt x="3018" y="3"/>
                </a:cubicBezTo>
                <a:cubicBezTo>
                  <a:pt x="3018" y="5"/>
                  <a:pt x="3017" y="6"/>
                  <a:pt x="3016" y="6"/>
                </a:cubicBezTo>
                <a:lnTo>
                  <a:pt x="3010" y="6"/>
                </a:lnTo>
                <a:cubicBezTo>
                  <a:pt x="3009" y="6"/>
                  <a:pt x="3008" y="5"/>
                  <a:pt x="3008" y="3"/>
                </a:cubicBezTo>
                <a:cubicBezTo>
                  <a:pt x="3008" y="2"/>
                  <a:pt x="3009" y="0"/>
                  <a:pt x="3010" y="0"/>
                </a:cubicBezTo>
                <a:close/>
                <a:moveTo>
                  <a:pt x="3026" y="0"/>
                </a:moveTo>
                <a:lnTo>
                  <a:pt x="3032" y="0"/>
                </a:lnTo>
                <a:cubicBezTo>
                  <a:pt x="3033" y="0"/>
                  <a:pt x="3034" y="2"/>
                  <a:pt x="3034" y="3"/>
                </a:cubicBezTo>
                <a:cubicBezTo>
                  <a:pt x="3034" y="5"/>
                  <a:pt x="3033" y="6"/>
                  <a:pt x="3032" y="6"/>
                </a:cubicBezTo>
                <a:lnTo>
                  <a:pt x="3026" y="6"/>
                </a:lnTo>
                <a:cubicBezTo>
                  <a:pt x="3025" y="6"/>
                  <a:pt x="3024" y="5"/>
                  <a:pt x="3024" y="3"/>
                </a:cubicBezTo>
                <a:cubicBezTo>
                  <a:pt x="3024" y="2"/>
                  <a:pt x="3025" y="0"/>
                  <a:pt x="3026" y="0"/>
                </a:cubicBezTo>
                <a:close/>
                <a:moveTo>
                  <a:pt x="3042" y="0"/>
                </a:moveTo>
                <a:lnTo>
                  <a:pt x="3048" y="0"/>
                </a:lnTo>
                <a:cubicBezTo>
                  <a:pt x="3049" y="0"/>
                  <a:pt x="3050" y="2"/>
                  <a:pt x="3050" y="3"/>
                </a:cubicBezTo>
                <a:cubicBezTo>
                  <a:pt x="3050" y="5"/>
                  <a:pt x="3049" y="6"/>
                  <a:pt x="3048" y="6"/>
                </a:cubicBezTo>
                <a:lnTo>
                  <a:pt x="3042" y="6"/>
                </a:lnTo>
                <a:cubicBezTo>
                  <a:pt x="3041" y="6"/>
                  <a:pt x="3040" y="5"/>
                  <a:pt x="3040" y="3"/>
                </a:cubicBezTo>
                <a:cubicBezTo>
                  <a:pt x="3040" y="2"/>
                  <a:pt x="3041" y="0"/>
                  <a:pt x="3042" y="0"/>
                </a:cubicBezTo>
                <a:close/>
                <a:moveTo>
                  <a:pt x="3058" y="0"/>
                </a:moveTo>
                <a:lnTo>
                  <a:pt x="3064" y="0"/>
                </a:lnTo>
                <a:cubicBezTo>
                  <a:pt x="3065" y="0"/>
                  <a:pt x="3066" y="2"/>
                  <a:pt x="3066" y="3"/>
                </a:cubicBezTo>
                <a:cubicBezTo>
                  <a:pt x="3066" y="5"/>
                  <a:pt x="3065" y="6"/>
                  <a:pt x="3064" y="6"/>
                </a:cubicBezTo>
                <a:lnTo>
                  <a:pt x="3058" y="6"/>
                </a:lnTo>
                <a:cubicBezTo>
                  <a:pt x="3057" y="6"/>
                  <a:pt x="3056" y="5"/>
                  <a:pt x="3056" y="3"/>
                </a:cubicBezTo>
                <a:cubicBezTo>
                  <a:pt x="3056" y="2"/>
                  <a:pt x="3057" y="0"/>
                  <a:pt x="3058" y="0"/>
                </a:cubicBezTo>
                <a:close/>
                <a:moveTo>
                  <a:pt x="3074" y="0"/>
                </a:moveTo>
                <a:lnTo>
                  <a:pt x="3080" y="0"/>
                </a:lnTo>
                <a:cubicBezTo>
                  <a:pt x="3081" y="0"/>
                  <a:pt x="3082" y="2"/>
                  <a:pt x="3082" y="3"/>
                </a:cubicBezTo>
                <a:cubicBezTo>
                  <a:pt x="3082" y="5"/>
                  <a:pt x="3081" y="6"/>
                  <a:pt x="3080" y="6"/>
                </a:cubicBezTo>
                <a:lnTo>
                  <a:pt x="3074" y="6"/>
                </a:lnTo>
                <a:cubicBezTo>
                  <a:pt x="3073" y="6"/>
                  <a:pt x="3072" y="5"/>
                  <a:pt x="3072" y="3"/>
                </a:cubicBezTo>
                <a:cubicBezTo>
                  <a:pt x="3072" y="2"/>
                  <a:pt x="3073" y="0"/>
                  <a:pt x="3074" y="0"/>
                </a:cubicBezTo>
                <a:close/>
                <a:moveTo>
                  <a:pt x="3090" y="0"/>
                </a:moveTo>
                <a:lnTo>
                  <a:pt x="3096" y="0"/>
                </a:lnTo>
                <a:cubicBezTo>
                  <a:pt x="3097" y="0"/>
                  <a:pt x="3098" y="2"/>
                  <a:pt x="3098" y="3"/>
                </a:cubicBezTo>
                <a:cubicBezTo>
                  <a:pt x="3098" y="5"/>
                  <a:pt x="3097" y="6"/>
                  <a:pt x="3096" y="6"/>
                </a:cubicBezTo>
                <a:lnTo>
                  <a:pt x="3090" y="6"/>
                </a:lnTo>
                <a:cubicBezTo>
                  <a:pt x="3089" y="6"/>
                  <a:pt x="3088" y="5"/>
                  <a:pt x="3088" y="3"/>
                </a:cubicBezTo>
                <a:cubicBezTo>
                  <a:pt x="3088" y="2"/>
                  <a:pt x="3089" y="0"/>
                  <a:pt x="3090" y="0"/>
                </a:cubicBezTo>
                <a:close/>
                <a:moveTo>
                  <a:pt x="3106" y="0"/>
                </a:moveTo>
                <a:lnTo>
                  <a:pt x="3112" y="0"/>
                </a:lnTo>
                <a:cubicBezTo>
                  <a:pt x="3113" y="0"/>
                  <a:pt x="3114" y="2"/>
                  <a:pt x="3114" y="3"/>
                </a:cubicBezTo>
                <a:cubicBezTo>
                  <a:pt x="3114" y="5"/>
                  <a:pt x="3113" y="6"/>
                  <a:pt x="3112" y="6"/>
                </a:cubicBezTo>
                <a:lnTo>
                  <a:pt x="3106" y="6"/>
                </a:lnTo>
                <a:cubicBezTo>
                  <a:pt x="3105" y="6"/>
                  <a:pt x="3104" y="5"/>
                  <a:pt x="3104" y="3"/>
                </a:cubicBezTo>
                <a:cubicBezTo>
                  <a:pt x="3104" y="2"/>
                  <a:pt x="3105" y="0"/>
                  <a:pt x="3106" y="0"/>
                </a:cubicBezTo>
                <a:close/>
                <a:moveTo>
                  <a:pt x="3122" y="0"/>
                </a:moveTo>
                <a:lnTo>
                  <a:pt x="3128" y="0"/>
                </a:lnTo>
                <a:cubicBezTo>
                  <a:pt x="3129" y="0"/>
                  <a:pt x="3130" y="2"/>
                  <a:pt x="3130" y="3"/>
                </a:cubicBezTo>
                <a:cubicBezTo>
                  <a:pt x="3130" y="5"/>
                  <a:pt x="3129" y="6"/>
                  <a:pt x="3128" y="6"/>
                </a:cubicBezTo>
                <a:lnTo>
                  <a:pt x="3122" y="6"/>
                </a:lnTo>
                <a:cubicBezTo>
                  <a:pt x="3121" y="6"/>
                  <a:pt x="3120" y="5"/>
                  <a:pt x="3120" y="3"/>
                </a:cubicBezTo>
                <a:cubicBezTo>
                  <a:pt x="3120" y="2"/>
                  <a:pt x="3121" y="0"/>
                  <a:pt x="3122" y="0"/>
                </a:cubicBezTo>
                <a:close/>
                <a:moveTo>
                  <a:pt x="3138" y="0"/>
                </a:moveTo>
                <a:lnTo>
                  <a:pt x="3144" y="0"/>
                </a:lnTo>
                <a:cubicBezTo>
                  <a:pt x="3145" y="0"/>
                  <a:pt x="3146" y="2"/>
                  <a:pt x="3146" y="3"/>
                </a:cubicBezTo>
                <a:cubicBezTo>
                  <a:pt x="3146" y="5"/>
                  <a:pt x="3145" y="6"/>
                  <a:pt x="3144" y="6"/>
                </a:cubicBezTo>
                <a:lnTo>
                  <a:pt x="3138" y="6"/>
                </a:lnTo>
                <a:cubicBezTo>
                  <a:pt x="3137" y="6"/>
                  <a:pt x="3136" y="5"/>
                  <a:pt x="3136" y="3"/>
                </a:cubicBezTo>
                <a:cubicBezTo>
                  <a:pt x="3136" y="2"/>
                  <a:pt x="3137" y="0"/>
                  <a:pt x="3138" y="0"/>
                </a:cubicBezTo>
                <a:close/>
                <a:moveTo>
                  <a:pt x="3154" y="0"/>
                </a:moveTo>
                <a:lnTo>
                  <a:pt x="3160" y="0"/>
                </a:lnTo>
                <a:cubicBezTo>
                  <a:pt x="3161" y="0"/>
                  <a:pt x="3162" y="2"/>
                  <a:pt x="3162" y="3"/>
                </a:cubicBezTo>
                <a:cubicBezTo>
                  <a:pt x="3162" y="5"/>
                  <a:pt x="3161" y="6"/>
                  <a:pt x="3160" y="6"/>
                </a:cubicBezTo>
                <a:lnTo>
                  <a:pt x="3154" y="6"/>
                </a:lnTo>
                <a:cubicBezTo>
                  <a:pt x="3153" y="6"/>
                  <a:pt x="3152" y="5"/>
                  <a:pt x="3152" y="3"/>
                </a:cubicBezTo>
                <a:cubicBezTo>
                  <a:pt x="3152" y="2"/>
                  <a:pt x="3153" y="0"/>
                  <a:pt x="3154" y="0"/>
                </a:cubicBezTo>
                <a:close/>
                <a:moveTo>
                  <a:pt x="3170" y="0"/>
                </a:moveTo>
                <a:lnTo>
                  <a:pt x="3176" y="0"/>
                </a:lnTo>
                <a:cubicBezTo>
                  <a:pt x="3177" y="0"/>
                  <a:pt x="3178" y="2"/>
                  <a:pt x="3178" y="3"/>
                </a:cubicBezTo>
                <a:cubicBezTo>
                  <a:pt x="3178" y="5"/>
                  <a:pt x="3177" y="6"/>
                  <a:pt x="3176" y="6"/>
                </a:cubicBezTo>
                <a:lnTo>
                  <a:pt x="3170" y="6"/>
                </a:lnTo>
                <a:cubicBezTo>
                  <a:pt x="3169" y="6"/>
                  <a:pt x="3168" y="5"/>
                  <a:pt x="3168" y="3"/>
                </a:cubicBezTo>
                <a:cubicBezTo>
                  <a:pt x="3168" y="2"/>
                  <a:pt x="3169" y="0"/>
                  <a:pt x="3170" y="0"/>
                </a:cubicBezTo>
                <a:close/>
                <a:moveTo>
                  <a:pt x="3186" y="0"/>
                </a:moveTo>
                <a:lnTo>
                  <a:pt x="3192" y="0"/>
                </a:lnTo>
                <a:cubicBezTo>
                  <a:pt x="3193" y="0"/>
                  <a:pt x="3194" y="2"/>
                  <a:pt x="3194" y="3"/>
                </a:cubicBezTo>
                <a:cubicBezTo>
                  <a:pt x="3194" y="5"/>
                  <a:pt x="3193" y="6"/>
                  <a:pt x="3192" y="6"/>
                </a:cubicBezTo>
                <a:lnTo>
                  <a:pt x="3186" y="6"/>
                </a:lnTo>
                <a:cubicBezTo>
                  <a:pt x="3185" y="6"/>
                  <a:pt x="3184" y="5"/>
                  <a:pt x="3184" y="3"/>
                </a:cubicBezTo>
                <a:cubicBezTo>
                  <a:pt x="3184" y="2"/>
                  <a:pt x="3185" y="0"/>
                  <a:pt x="3186" y="0"/>
                </a:cubicBezTo>
                <a:close/>
                <a:moveTo>
                  <a:pt x="3202" y="0"/>
                </a:moveTo>
                <a:lnTo>
                  <a:pt x="3208" y="0"/>
                </a:lnTo>
                <a:cubicBezTo>
                  <a:pt x="3209" y="0"/>
                  <a:pt x="3210" y="2"/>
                  <a:pt x="3210" y="3"/>
                </a:cubicBezTo>
                <a:cubicBezTo>
                  <a:pt x="3210" y="5"/>
                  <a:pt x="3209" y="6"/>
                  <a:pt x="3208" y="6"/>
                </a:cubicBezTo>
                <a:lnTo>
                  <a:pt x="3202" y="6"/>
                </a:lnTo>
                <a:cubicBezTo>
                  <a:pt x="3201" y="6"/>
                  <a:pt x="3200" y="5"/>
                  <a:pt x="3200" y="3"/>
                </a:cubicBezTo>
                <a:cubicBezTo>
                  <a:pt x="3200" y="2"/>
                  <a:pt x="3201" y="0"/>
                  <a:pt x="3202" y="0"/>
                </a:cubicBezTo>
                <a:close/>
                <a:moveTo>
                  <a:pt x="3218" y="0"/>
                </a:moveTo>
                <a:lnTo>
                  <a:pt x="3224" y="0"/>
                </a:lnTo>
                <a:cubicBezTo>
                  <a:pt x="3225" y="0"/>
                  <a:pt x="3226" y="2"/>
                  <a:pt x="3226" y="3"/>
                </a:cubicBezTo>
                <a:cubicBezTo>
                  <a:pt x="3226" y="5"/>
                  <a:pt x="3225" y="6"/>
                  <a:pt x="3224" y="6"/>
                </a:cubicBezTo>
                <a:lnTo>
                  <a:pt x="3218" y="6"/>
                </a:lnTo>
                <a:cubicBezTo>
                  <a:pt x="3217" y="6"/>
                  <a:pt x="3216" y="5"/>
                  <a:pt x="3216" y="3"/>
                </a:cubicBezTo>
                <a:cubicBezTo>
                  <a:pt x="3216" y="2"/>
                  <a:pt x="3217" y="0"/>
                  <a:pt x="3218" y="0"/>
                </a:cubicBezTo>
                <a:close/>
                <a:moveTo>
                  <a:pt x="3234" y="0"/>
                </a:moveTo>
                <a:lnTo>
                  <a:pt x="3240" y="0"/>
                </a:lnTo>
                <a:cubicBezTo>
                  <a:pt x="3241" y="0"/>
                  <a:pt x="3242" y="2"/>
                  <a:pt x="3242" y="3"/>
                </a:cubicBezTo>
                <a:cubicBezTo>
                  <a:pt x="3242" y="5"/>
                  <a:pt x="3241" y="6"/>
                  <a:pt x="3240" y="6"/>
                </a:cubicBezTo>
                <a:lnTo>
                  <a:pt x="3234" y="6"/>
                </a:lnTo>
                <a:cubicBezTo>
                  <a:pt x="3233" y="6"/>
                  <a:pt x="3232" y="5"/>
                  <a:pt x="3232" y="3"/>
                </a:cubicBezTo>
                <a:cubicBezTo>
                  <a:pt x="3232" y="2"/>
                  <a:pt x="3233" y="0"/>
                  <a:pt x="3234" y="0"/>
                </a:cubicBezTo>
                <a:close/>
                <a:moveTo>
                  <a:pt x="3250" y="0"/>
                </a:moveTo>
                <a:lnTo>
                  <a:pt x="3256" y="0"/>
                </a:lnTo>
                <a:cubicBezTo>
                  <a:pt x="3257" y="0"/>
                  <a:pt x="3258" y="2"/>
                  <a:pt x="3258" y="3"/>
                </a:cubicBezTo>
                <a:cubicBezTo>
                  <a:pt x="3258" y="5"/>
                  <a:pt x="3257" y="6"/>
                  <a:pt x="3256" y="6"/>
                </a:cubicBezTo>
                <a:lnTo>
                  <a:pt x="3250" y="6"/>
                </a:lnTo>
                <a:cubicBezTo>
                  <a:pt x="3249" y="6"/>
                  <a:pt x="3248" y="5"/>
                  <a:pt x="3248" y="3"/>
                </a:cubicBezTo>
                <a:cubicBezTo>
                  <a:pt x="3248" y="2"/>
                  <a:pt x="3249" y="0"/>
                  <a:pt x="3250" y="0"/>
                </a:cubicBezTo>
                <a:close/>
                <a:moveTo>
                  <a:pt x="3266" y="0"/>
                </a:moveTo>
                <a:lnTo>
                  <a:pt x="3272" y="0"/>
                </a:lnTo>
                <a:cubicBezTo>
                  <a:pt x="3273" y="0"/>
                  <a:pt x="3274" y="2"/>
                  <a:pt x="3274" y="3"/>
                </a:cubicBezTo>
                <a:cubicBezTo>
                  <a:pt x="3274" y="5"/>
                  <a:pt x="3273" y="6"/>
                  <a:pt x="3272" y="6"/>
                </a:cubicBezTo>
                <a:lnTo>
                  <a:pt x="3266" y="6"/>
                </a:lnTo>
                <a:cubicBezTo>
                  <a:pt x="3265" y="6"/>
                  <a:pt x="3264" y="5"/>
                  <a:pt x="3264" y="3"/>
                </a:cubicBezTo>
                <a:cubicBezTo>
                  <a:pt x="3264" y="2"/>
                  <a:pt x="3265" y="0"/>
                  <a:pt x="3266" y="0"/>
                </a:cubicBezTo>
                <a:close/>
                <a:moveTo>
                  <a:pt x="3282" y="0"/>
                </a:moveTo>
                <a:lnTo>
                  <a:pt x="3288" y="0"/>
                </a:lnTo>
                <a:cubicBezTo>
                  <a:pt x="3289" y="0"/>
                  <a:pt x="3290" y="2"/>
                  <a:pt x="3290" y="3"/>
                </a:cubicBezTo>
                <a:cubicBezTo>
                  <a:pt x="3290" y="5"/>
                  <a:pt x="3289" y="6"/>
                  <a:pt x="3288" y="6"/>
                </a:cubicBezTo>
                <a:lnTo>
                  <a:pt x="3282" y="6"/>
                </a:lnTo>
                <a:cubicBezTo>
                  <a:pt x="3281" y="6"/>
                  <a:pt x="3280" y="5"/>
                  <a:pt x="3280" y="3"/>
                </a:cubicBezTo>
                <a:cubicBezTo>
                  <a:pt x="3280" y="2"/>
                  <a:pt x="3281" y="0"/>
                  <a:pt x="3282" y="0"/>
                </a:cubicBezTo>
                <a:close/>
                <a:moveTo>
                  <a:pt x="3298" y="0"/>
                </a:moveTo>
                <a:lnTo>
                  <a:pt x="3304" y="0"/>
                </a:lnTo>
                <a:cubicBezTo>
                  <a:pt x="3305" y="0"/>
                  <a:pt x="3306" y="2"/>
                  <a:pt x="3306" y="3"/>
                </a:cubicBezTo>
                <a:cubicBezTo>
                  <a:pt x="3306" y="5"/>
                  <a:pt x="3305" y="6"/>
                  <a:pt x="3304" y="6"/>
                </a:cubicBezTo>
                <a:lnTo>
                  <a:pt x="3298" y="6"/>
                </a:lnTo>
                <a:cubicBezTo>
                  <a:pt x="3297" y="6"/>
                  <a:pt x="3296" y="5"/>
                  <a:pt x="3296" y="3"/>
                </a:cubicBezTo>
                <a:cubicBezTo>
                  <a:pt x="3296" y="2"/>
                  <a:pt x="3297" y="0"/>
                  <a:pt x="3298" y="0"/>
                </a:cubicBezTo>
                <a:close/>
                <a:moveTo>
                  <a:pt x="3314" y="0"/>
                </a:moveTo>
                <a:lnTo>
                  <a:pt x="3320" y="0"/>
                </a:lnTo>
                <a:cubicBezTo>
                  <a:pt x="3321" y="0"/>
                  <a:pt x="3322" y="2"/>
                  <a:pt x="3322" y="3"/>
                </a:cubicBezTo>
                <a:cubicBezTo>
                  <a:pt x="3322" y="5"/>
                  <a:pt x="3321" y="6"/>
                  <a:pt x="3320" y="6"/>
                </a:cubicBezTo>
                <a:lnTo>
                  <a:pt x="3314" y="6"/>
                </a:lnTo>
                <a:cubicBezTo>
                  <a:pt x="3313" y="6"/>
                  <a:pt x="3312" y="5"/>
                  <a:pt x="3312" y="3"/>
                </a:cubicBezTo>
                <a:cubicBezTo>
                  <a:pt x="3312" y="2"/>
                  <a:pt x="3313" y="0"/>
                  <a:pt x="3314" y="0"/>
                </a:cubicBezTo>
                <a:close/>
                <a:moveTo>
                  <a:pt x="3330" y="0"/>
                </a:moveTo>
                <a:lnTo>
                  <a:pt x="3336" y="0"/>
                </a:lnTo>
                <a:cubicBezTo>
                  <a:pt x="3337" y="0"/>
                  <a:pt x="3338" y="2"/>
                  <a:pt x="3338" y="3"/>
                </a:cubicBezTo>
                <a:cubicBezTo>
                  <a:pt x="3338" y="5"/>
                  <a:pt x="3337" y="6"/>
                  <a:pt x="3336" y="6"/>
                </a:cubicBezTo>
                <a:lnTo>
                  <a:pt x="3330" y="6"/>
                </a:lnTo>
                <a:cubicBezTo>
                  <a:pt x="3329" y="6"/>
                  <a:pt x="3328" y="5"/>
                  <a:pt x="3328" y="3"/>
                </a:cubicBezTo>
                <a:cubicBezTo>
                  <a:pt x="3328" y="2"/>
                  <a:pt x="3329" y="0"/>
                  <a:pt x="3330" y="0"/>
                </a:cubicBezTo>
                <a:close/>
                <a:moveTo>
                  <a:pt x="3346" y="0"/>
                </a:moveTo>
                <a:lnTo>
                  <a:pt x="3352" y="0"/>
                </a:lnTo>
                <a:cubicBezTo>
                  <a:pt x="3353" y="0"/>
                  <a:pt x="3354" y="2"/>
                  <a:pt x="3354" y="3"/>
                </a:cubicBezTo>
                <a:cubicBezTo>
                  <a:pt x="3354" y="5"/>
                  <a:pt x="3353" y="6"/>
                  <a:pt x="3352" y="6"/>
                </a:cubicBezTo>
                <a:lnTo>
                  <a:pt x="3346" y="6"/>
                </a:lnTo>
                <a:cubicBezTo>
                  <a:pt x="3345" y="6"/>
                  <a:pt x="3344" y="5"/>
                  <a:pt x="3344" y="3"/>
                </a:cubicBezTo>
                <a:cubicBezTo>
                  <a:pt x="3344" y="2"/>
                  <a:pt x="3345" y="0"/>
                  <a:pt x="3346" y="0"/>
                </a:cubicBezTo>
                <a:close/>
                <a:moveTo>
                  <a:pt x="3362" y="0"/>
                </a:moveTo>
                <a:lnTo>
                  <a:pt x="3368" y="0"/>
                </a:lnTo>
                <a:cubicBezTo>
                  <a:pt x="3369" y="0"/>
                  <a:pt x="3370" y="2"/>
                  <a:pt x="3370" y="3"/>
                </a:cubicBezTo>
                <a:cubicBezTo>
                  <a:pt x="3370" y="5"/>
                  <a:pt x="3369" y="6"/>
                  <a:pt x="3368" y="6"/>
                </a:cubicBezTo>
                <a:lnTo>
                  <a:pt x="3362" y="6"/>
                </a:lnTo>
                <a:cubicBezTo>
                  <a:pt x="3361" y="6"/>
                  <a:pt x="3360" y="5"/>
                  <a:pt x="3360" y="3"/>
                </a:cubicBezTo>
                <a:cubicBezTo>
                  <a:pt x="3360" y="2"/>
                  <a:pt x="3361" y="0"/>
                  <a:pt x="3362" y="0"/>
                </a:cubicBezTo>
                <a:close/>
                <a:moveTo>
                  <a:pt x="3378" y="0"/>
                </a:moveTo>
                <a:lnTo>
                  <a:pt x="3384" y="0"/>
                </a:lnTo>
                <a:cubicBezTo>
                  <a:pt x="3385" y="0"/>
                  <a:pt x="3386" y="2"/>
                  <a:pt x="3386" y="3"/>
                </a:cubicBezTo>
                <a:cubicBezTo>
                  <a:pt x="3386" y="5"/>
                  <a:pt x="3385" y="6"/>
                  <a:pt x="3384" y="6"/>
                </a:cubicBezTo>
                <a:lnTo>
                  <a:pt x="3378" y="6"/>
                </a:lnTo>
                <a:cubicBezTo>
                  <a:pt x="3377" y="6"/>
                  <a:pt x="3376" y="5"/>
                  <a:pt x="3376" y="3"/>
                </a:cubicBezTo>
                <a:cubicBezTo>
                  <a:pt x="3376" y="2"/>
                  <a:pt x="3377" y="0"/>
                  <a:pt x="3378" y="0"/>
                </a:cubicBezTo>
                <a:close/>
                <a:moveTo>
                  <a:pt x="3394" y="0"/>
                </a:moveTo>
                <a:lnTo>
                  <a:pt x="3400" y="0"/>
                </a:lnTo>
                <a:cubicBezTo>
                  <a:pt x="3401" y="0"/>
                  <a:pt x="3402" y="2"/>
                  <a:pt x="3402" y="3"/>
                </a:cubicBezTo>
                <a:cubicBezTo>
                  <a:pt x="3402" y="5"/>
                  <a:pt x="3401" y="6"/>
                  <a:pt x="3400" y="6"/>
                </a:cubicBezTo>
                <a:lnTo>
                  <a:pt x="3394" y="6"/>
                </a:lnTo>
                <a:cubicBezTo>
                  <a:pt x="3393" y="6"/>
                  <a:pt x="3392" y="5"/>
                  <a:pt x="3392" y="3"/>
                </a:cubicBezTo>
                <a:cubicBezTo>
                  <a:pt x="3392" y="2"/>
                  <a:pt x="3393" y="0"/>
                  <a:pt x="3394" y="0"/>
                </a:cubicBezTo>
                <a:close/>
                <a:moveTo>
                  <a:pt x="3410" y="0"/>
                </a:moveTo>
                <a:lnTo>
                  <a:pt x="3416" y="0"/>
                </a:lnTo>
                <a:cubicBezTo>
                  <a:pt x="3417" y="0"/>
                  <a:pt x="3418" y="2"/>
                  <a:pt x="3418" y="3"/>
                </a:cubicBezTo>
                <a:cubicBezTo>
                  <a:pt x="3418" y="5"/>
                  <a:pt x="3417" y="6"/>
                  <a:pt x="3416" y="6"/>
                </a:cubicBezTo>
                <a:lnTo>
                  <a:pt x="3410" y="6"/>
                </a:lnTo>
                <a:cubicBezTo>
                  <a:pt x="3409" y="6"/>
                  <a:pt x="3408" y="5"/>
                  <a:pt x="3408" y="3"/>
                </a:cubicBezTo>
                <a:cubicBezTo>
                  <a:pt x="3408" y="2"/>
                  <a:pt x="3409" y="0"/>
                  <a:pt x="3410" y="0"/>
                </a:cubicBezTo>
                <a:close/>
                <a:moveTo>
                  <a:pt x="3426" y="0"/>
                </a:moveTo>
                <a:lnTo>
                  <a:pt x="3432" y="0"/>
                </a:lnTo>
                <a:cubicBezTo>
                  <a:pt x="3433" y="0"/>
                  <a:pt x="3434" y="2"/>
                  <a:pt x="3434" y="3"/>
                </a:cubicBezTo>
                <a:cubicBezTo>
                  <a:pt x="3434" y="5"/>
                  <a:pt x="3433" y="6"/>
                  <a:pt x="3432" y="6"/>
                </a:cubicBezTo>
                <a:lnTo>
                  <a:pt x="3426" y="6"/>
                </a:lnTo>
                <a:cubicBezTo>
                  <a:pt x="3425" y="6"/>
                  <a:pt x="3424" y="5"/>
                  <a:pt x="3424" y="3"/>
                </a:cubicBezTo>
                <a:cubicBezTo>
                  <a:pt x="3424" y="2"/>
                  <a:pt x="3425" y="0"/>
                  <a:pt x="3426" y="0"/>
                </a:cubicBezTo>
                <a:close/>
                <a:moveTo>
                  <a:pt x="3442" y="0"/>
                </a:moveTo>
                <a:lnTo>
                  <a:pt x="3448" y="0"/>
                </a:lnTo>
                <a:cubicBezTo>
                  <a:pt x="3449" y="0"/>
                  <a:pt x="3450" y="2"/>
                  <a:pt x="3450" y="3"/>
                </a:cubicBezTo>
                <a:cubicBezTo>
                  <a:pt x="3450" y="5"/>
                  <a:pt x="3449" y="6"/>
                  <a:pt x="3448" y="6"/>
                </a:cubicBezTo>
                <a:lnTo>
                  <a:pt x="3442" y="6"/>
                </a:lnTo>
                <a:cubicBezTo>
                  <a:pt x="3441" y="6"/>
                  <a:pt x="3440" y="5"/>
                  <a:pt x="3440" y="3"/>
                </a:cubicBezTo>
                <a:cubicBezTo>
                  <a:pt x="3440" y="2"/>
                  <a:pt x="3441" y="0"/>
                  <a:pt x="3442" y="0"/>
                </a:cubicBezTo>
                <a:close/>
                <a:moveTo>
                  <a:pt x="3458" y="0"/>
                </a:moveTo>
                <a:lnTo>
                  <a:pt x="3464" y="0"/>
                </a:lnTo>
                <a:cubicBezTo>
                  <a:pt x="3465" y="0"/>
                  <a:pt x="3466" y="2"/>
                  <a:pt x="3466" y="3"/>
                </a:cubicBezTo>
                <a:cubicBezTo>
                  <a:pt x="3466" y="5"/>
                  <a:pt x="3465" y="6"/>
                  <a:pt x="3464" y="6"/>
                </a:cubicBezTo>
                <a:lnTo>
                  <a:pt x="3458" y="6"/>
                </a:lnTo>
                <a:cubicBezTo>
                  <a:pt x="3457" y="6"/>
                  <a:pt x="3456" y="5"/>
                  <a:pt x="3456" y="3"/>
                </a:cubicBezTo>
                <a:cubicBezTo>
                  <a:pt x="3456" y="2"/>
                  <a:pt x="3457" y="0"/>
                  <a:pt x="3458" y="0"/>
                </a:cubicBezTo>
                <a:close/>
                <a:moveTo>
                  <a:pt x="3474" y="0"/>
                </a:moveTo>
                <a:lnTo>
                  <a:pt x="3480" y="0"/>
                </a:lnTo>
                <a:cubicBezTo>
                  <a:pt x="3481" y="0"/>
                  <a:pt x="3482" y="2"/>
                  <a:pt x="3482" y="3"/>
                </a:cubicBezTo>
                <a:cubicBezTo>
                  <a:pt x="3482" y="5"/>
                  <a:pt x="3481" y="6"/>
                  <a:pt x="3480" y="6"/>
                </a:cubicBezTo>
                <a:lnTo>
                  <a:pt x="3474" y="6"/>
                </a:lnTo>
                <a:cubicBezTo>
                  <a:pt x="3473" y="6"/>
                  <a:pt x="3472" y="5"/>
                  <a:pt x="3472" y="3"/>
                </a:cubicBezTo>
                <a:cubicBezTo>
                  <a:pt x="3472" y="2"/>
                  <a:pt x="3473" y="0"/>
                  <a:pt x="3474" y="0"/>
                </a:cubicBezTo>
                <a:close/>
                <a:moveTo>
                  <a:pt x="3490" y="0"/>
                </a:moveTo>
                <a:lnTo>
                  <a:pt x="3496" y="0"/>
                </a:lnTo>
                <a:cubicBezTo>
                  <a:pt x="3497" y="0"/>
                  <a:pt x="3498" y="2"/>
                  <a:pt x="3498" y="3"/>
                </a:cubicBezTo>
                <a:cubicBezTo>
                  <a:pt x="3498" y="5"/>
                  <a:pt x="3497" y="6"/>
                  <a:pt x="3496" y="6"/>
                </a:cubicBezTo>
                <a:lnTo>
                  <a:pt x="3490" y="6"/>
                </a:lnTo>
                <a:cubicBezTo>
                  <a:pt x="3489" y="6"/>
                  <a:pt x="3488" y="5"/>
                  <a:pt x="3488" y="3"/>
                </a:cubicBezTo>
                <a:cubicBezTo>
                  <a:pt x="3488" y="2"/>
                  <a:pt x="3489" y="0"/>
                  <a:pt x="3490" y="0"/>
                </a:cubicBezTo>
                <a:close/>
                <a:moveTo>
                  <a:pt x="3506" y="0"/>
                </a:moveTo>
                <a:lnTo>
                  <a:pt x="3512" y="0"/>
                </a:lnTo>
                <a:cubicBezTo>
                  <a:pt x="3513" y="0"/>
                  <a:pt x="3514" y="2"/>
                  <a:pt x="3514" y="3"/>
                </a:cubicBezTo>
                <a:cubicBezTo>
                  <a:pt x="3514" y="5"/>
                  <a:pt x="3513" y="6"/>
                  <a:pt x="3512" y="6"/>
                </a:cubicBezTo>
                <a:lnTo>
                  <a:pt x="3506" y="6"/>
                </a:lnTo>
                <a:cubicBezTo>
                  <a:pt x="3505" y="6"/>
                  <a:pt x="3504" y="5"/>
                  <a:pt x="3504" y="3"/>
                </a:cubicBezTo>
                <a:cubicBezTo>
                  <a:pt x="3504" y="2"/>
                  <a:pt x="3505" y="0"/>
                  <a:pt x="3506" y="0"/>
                </a:cubicBezTo>
                <a:close/>
                <a:moveTo>
                  <a:pt x="3522" y="0"/>
                </a:moveTo>
                <a:lnTo>
                  <a:pt x="3528" y="0"/>
                </a:lnTo>
                <a:cubicBezTo>
                  <a:pt x="3529" y="0"/>
                  <a:pt x="3530" y="2"/>
                  <a:pt x="3530" y="3"/>
                </a:cubicBezTo>
                <a:cubicBezTo>
                  <a:pt x="3530" y="5"/>
                  <a:pt x="3529" y="6"/>
                  <a:pt x="3528" y="6"/>
                </a:cubicBezTo>
                <a:lnTo>
                  <a:pt x="3522" y="6"/>
                </a:lnTo>
                <a:cubicBezTo>
                  <a:pt x="3521" y="6"/>
                  <a:pt x="3520" y="5"/>
                  <a:pt x="3520" y="3"/>
                </a:cubicBezTo>
                <a:cubicBezTo>
                  <a:pt x="3520" y="2"/>
                  <a:pt x="3521" y="0"/>
                  <a:pt x="3522" y="0"/>
                </a:cubicBezTo>
                <a:close/>
                <a:moveTo>
                  <a:pt x="3538" y="0"/>
                </a:moveTo>
                <a:lnTo>
                  <a:pt x="3544" y="0"/>
                </a:lnTo>
                <a:cubicBezTo>
                  <a:pt x="3545" y="0"/>
                  <a:pt x="3546" y="2"/>
                  <a:pt x="3546" y="3"/>
                </a:cubicBezTo>
                <a:cubicBezTo>
                  <a:pt x="3546" y="5"/>
                  <a:pt x="3545" y="6"/>
                  <a:pt x="3544" y="6"/>
                </a:cubicBezTo>
                <a:lnTo>
                  <a:pt x="3538" y="6"/>
                </a:lnTo>
                <a:cubicBezTo>
                  <a:pt x="3537" y="6"/>
                  <a:pt x="3536" y="5"/>
                  <a:pt x="3536" y="3"/>
                </a:cubicBezTo>
                <a:cubicBezTo>
                  <a:pt x="3536" y="2"/>
                  <a:pt x="3537" y="0"/>
                  <a:pt x="3538" y="0"/>
                </a:cubicBezTo>
                <a:close/>
                <a:moveTo>
                  <a:pt x="3554" y="0"/>
                </a:moveTo>
                <a:lnTo>
                  <a:pt x="3560" y="0"/>
                </a:lnTo>
                <a:cubicBezTo>
                  <a:pt x="3561" y="0"/>
                  <a:pt x="3562" y="2"/>
                  <a:pt x="3562" y="3"/>
                </a:cubicBezTo>
                <a:cubicBezTo>
                  <a:pt x="3562" y="5"/>
                  <a:pt x="3561" y="6"/>
                  <a:pt x="3560" y="6"/>
                </a:cubicBezTo>
                <a:lnTo>
                  <a:pt x="3554" y="6"/>
                </a:lnTo>
                <a:cubicBezTo>
                  <a:pt x="3553" y="6"/>
                  <a:pt x="3552" y="5"/>
                  <a:pt x="3552" y="3"/>
                </a:cubicBezTo>
                <a:cubicBezTo>
                  <a:pt x="3552" y="2"/>
                  <a:pt x="3553" y="0"/>
                  <a:pt x="3554" y="0"/>
                </a:cubicBezTo>
                <a:close/>
                <a:moveTo>
                  <a:pt x="3570" y="0"/>
                </a:moveTo>
                <a:lnTo>
                  <a:pt x="3576" y="0"/>
                </a:lnTo>
                <a:cubicBezTo>
                  <a:pt x="3577" y="0"/>
                  <a:pt x="3578" y="2"/>
                  <a:pt x="3578" y="3"/>
                </a:cubicBezTo>
                <a:cubicBezTo>
                  <a:pt x="3578" y="5"/>
                  <a:pt x="3577" y="6"/>
                  <a:pt x="3576" y="6"/>
                </a:cubicBezTo>
                <a:lnTo>
                  <a:pt x="3570" y="6"/>
                </a:lnTo>
                <a:cubicBezTo>
                  <a:pt x="3569" y="6"/>
                  <a:pt x="3568" y="5"/>
                  <a:pt x="3568" y="3"/>
                </a:cubicBezTo>
                <a:cubicBezTo>
                  <a:pt x="3568" y="2"/>
                  <a:pt x="3569" y="0"/>
                  <a:pt x="3570" y="0"/>
                </a:cubicBezTo>
                <a:close/>
                <a:moveTo>
                  <a:pt x="3586" y="0"/>
                </a:moveTo>
                <a:lnTo>
                  <a:pt x="3592" y="0"/>
                </a:lnTo>
                <a:cubicBezTo>
                  <a:pt x="3593" y="0"/>
                  <a:pt x="3594" y="2"/>
                  <a:pt x="3594" y="3"/>
                </a:cubicBezTo>
                <a:cubicBezTo>
                  <a:pt x="3594" y="5"/>
                  <a:pt x="3593" y="6"/>
                  <a:pt x="3592" y="6"/>
                </a:cubicBezTo>
                <a:lnTo>
                  <a:pt x="3586" y="6"/>
                </a:lnTo>
                <a:cubicBezTo>
                  <a:pt x="3585" y="6"/>
                  <a:pt x="3584" y="5"/>
                  <a:pt x="3584" y="3"/>
                </a:cubicBezTo>
                <a:cubicBezTo>
                  <a:pt x="3584" y="2"/>
                  <a:pt x="3585" y="0"/>
                  <a:pt x="3586" y="0"/>
                </a:cubicBezTo>
                <a:close/>
                <a:moveTo>
                  <a:pt x="3602" y="0"/>
                </a:moveTo>
                <a:lnTo>
                  <a:pt x="3608" y="0"/>
                </a:lnTo>
                <a:cubicBezTo>
                  <a:pt x="3609" y="0"/>
                  <a:pt x="3610" y="2"/>
                  <a:pt x="3610" y="3"/>
                </a:cubicBezTo>
                <a:cubicBezTo>
                  <a:pt x="3610" y="5"/>
                  <a:pt x="3609" y="6"/>
                  <a:pt x="3608" y="6"/>
                </a:cubicBezTo>
                <a:lnTo>
                  <a:pt x="3602" y="6"/>
                </a:lnTo>
                <a:cubicBezTo>
                  <a:pt x="3601" y="6"/>
                  <a:pt x="3600" y="5"/>
                  <a:pt x="3600" y="3"/>
                </a:cubicBezTo>
                <a:cubicBezTo>
                  <a:pt x="3600" y="2"/>
                  <a:pt x="3601" y="0"/>
                  <a:pt x="3602" y="0"/>
                </a:cubicBezTo>
                <a:close/>
                <a:moveTo>
                  <a:pt x="3618" y="0"/>
                </a:moveTo>
                <a:lnTo>
                  <a:pt x="3624" y="0"/>
                </a:lnTo>
                <a:cubicBezTo>
                  <a:pt x="3625" y="0"/>
                  <a:pt x="3626" y="2"/>
                  <a:pt x="3626" y="3"/>
                </a:cubicBezTo>
                <a:cubicBezTo>
                  <a:pt x="3626" y="5"/>
                  <a:pt x="3625" y="6"/>
                  <a:pt x="3624" y="6"/>
                </a:cubicBezTo>
                <a:lnTo>
                  <a:pt x="3618" y="6"/>
                </a:lnTo>
                <a:cubicBezTo>
                  <a:pt x="3617" y="6"/>
                  <a:pt x="3616" y="5"/>
                  <a:pt x="3616" y="3"/>
                </a:cubicBezTo>
                <a:cubicBezTo>
                  <a:pt x="3616" y="2"/>
                  <a:pt x="3617" y="0"/>
                  <a:pt x="3618" y="0"/>
                </a:cubicBezTo>
                <a:close/>
                <a:moveTo>
                  <a:pt x="3634" y="0"/>
                </a:moveTo>
                <a:lnTo>
                  <a:pt x="3640" y="0"/>
                </a:lnTo>
                <a:cubicBezTo>
                  <a:pt x="3641" y="0"/>
                  <a:pt x="3642" y="2"/>
                  <a:pt x="3642" y="3"/>
                </a:cubicBezTo>
                <a:cubicBezTo>
                  <a:pt x="3642" y="5"/>
                  <a:pt x="3641" y="6"/>
                  <a:pt x="3640" y="6"/>
                </a:cubicBezTo>
                <a:lnTo>
                  <a:pt x="3634" y="6"/>
                </a:lnTo>
                <a:cubicBezTo>
                  <a:pt x="3633" y="6"/>
                  <a:pt x="3632" y="5"/>
                  <a:pt x="3632" y="3"/>
                </a:cubicBezTo>
                <a:cubicBezTo>
                  <a:pt x="3632" y="2"/>
                  <a:pt x="3633" y="0"/>
                  <a:pt x="3634" y="0"/>
                </a:cubicBezTo>
                <a:close/>
                <a:moveTo>
                  <a:pt x="3650" y="0"/>
                </a:moveTo>
                <a:lnTo>
                  <a:pt x="3656" y="0"/>
                </a:lnTo>
                <a:cubicBezTo>
                  <a:pt x="3657" y="0"/>
                  <a:pt x="3658" y="2"/>
                  <a:pt x="3658" y="3"/>
                </a:cubicBezTo>
                <a:cubicBezTo>
                  <a:pt x="3658" y="5"/>
                  <a:pt x="3657" y="6"/>
                  <a:pt x="3656" y="6"/>
                </a:cubicBezTo>
                <a:lnTo>
                  <a:pt x="3650" y="6"/>
                </a:lnTo>
                <a:cubicBezTo>
                  <a:pt x="3649" y="6"/>
                  <a:pt x="3648" y="5"/>
                  <a:pt x="3648" y="3"/>
                </a:cubicBezTo>
                <a:cubicBezTo>
                  <a:pt x="3648" y="2"/>
                  <a:pt x="3649" y="0"/>
                  <a:pt x="3650" y="0"/>
                </a:cubicBezTo>
                <a:close/>
                <a:moveTo>
                  <a:pt x="3666" y="0"/>
                </a:moveTo>
                <a:lnTo>
                  <a:pt x="3672" y="0"/>
                </a:lnTo>
                <a:cubicBezTo>
                  <a:pt x="3673" y="0"/>
                  <a:pt x="3674" y="2"/>
                  <a:pt x="3674" y="3"/>
                </a:cubicBezTo>
                <a:cubicBezTo>
                  <a:pt x="3674" y="5"/>
                  <a:pt x="3673" y="6"/>
                  <a:pt x="3672" y="6"/>
                </a:cubicBezTo>
                <a:lnTo>
                  <a:pt x="3666" y="6"/>
                </a:lnTo>
                <a:cubicBezTo>
                  <a:pt x="3665" y="6"/>
                  <a:pt x="3664" y="5"/>
                  <a:pt x="3664" y="3"/>
                </a:cubicBezTo>
                <a:cubicBezTo>
                  <a:pt x="3664" y="2"/>
                  <a:pt x="3665" y="0"/>
                  <a:pt x="3666" y="0"/>
                </a:cubicBezTo>
                <a:close/>
                <a:moveTo>
                  <a:pt x="3682" y="0"/>
                </a:moveTo>
                <a:lnTo>
                  <a:pt x="3688" y="0"/>
                </a:lnTo>
                <a:cubicBezTo>
                  <a:pt x="3689" y="0"/>
                  <a:pt x="3690" y="2"/>
                  <a:pt x="3690" y="3"/>
                </a:cubicBezTo>
                <a:cubicBezTo>
                  <a:pt x="3690" y="5"/>
                  <a:pt x="3689" y="6"/>
                  <a:pt x="3688" y="6"/>
                </a:cubicBezTo>
                <a:lnTo>
                  <a:pt x="3682" y="6"/>
                </a:lnTo>
                <a:cubicBezTo>
                  <a:pt x="3681" y="6"/>
                  <a:pt x="3680" y="5"/>
                  <a:pt x="3680" y="3"/>
                </a:cubicBezTo>
                <a:cubicBezTo>
                  <a:pt x="3680" y="2"/>
                  <a:pt x="3681" y="0"/>
                  <a:pt x="3682" y="0"/>
                </a:cubicBezTo>
                <a:close/>
                <a:moveTo>
                  <a:pt x="3698" y="0"/>
                </a:moveTo>
                <a:lnTo>
                  <a:pt x="3704" y="0"/>
                </a:lnTo>
                <a:cubicBezTo>
                  <a:pt x="3705" y="0"/>
                  <a:pt x="3706" y="2"/>
                  <a:pt x="3706" y="3"/>
                </a:cubicBezTo>
                <a:cubicBezTo>
                  <a:pt x="3706" y="5"/>
                  <a:pt x="3705" y="6"/>
                  <a:pt x="3704" y="6"/>
                </a:cubicBezTo>
                <a:lnTo>
                  <a:pt x="3698" y="6"/>
                </a:lnTo>
                <a:cubicBezTo>
                  <a:pt x="3697" y="6"/>
                  <a:pt x="3696" y="5"/>
                  <a:pt x="3696" y="3"/>
                </a:cubicBezTo>
                <a:cubicBezTo>
                  <a:pt x="3696" y="2"/>
                  <a:pt x="3697" y="0"/>
                  <a:pt x="3698" y="0"/>
                </a:cubicBezTo>
                <a:close/>
                <a:moveTo>
                  <a:pt x="3714" y="0"/>
                </a:moveTo>
                <a:lnTo>
                  <a:pt x="3720" y="0"/>
                </a:lnTo>
                <a:cubicBezTo>
                  <a:pt x="3721" y="0"/>
                  <a:pt x="3722" y="2"/>
                  <a:pt x="3722" y="3"/>
                </a:cubicBezTo>
                <a:cubicBezTo>
                  <a:pt x="3722" y="5"/>
                  <a:pt x="3721" y="6"/>
                  <a:pt x="3720" y="6"/>
                </a:cubicBezTo>
                <a:lnTo>
                  <a:pt x="3714" y="6"/>
                </a:lnTo>
                <a:cubicBezTo>
                  <a:pt x="3713" y="6"/>
                  <a:pt x="3712" y="5"/>
                  <a:pt x="3712" y="3"/>
                </a:cubicBezTo>
                <a:cubicBezTo>
                  <a:pt x="3712" y="2"/>
                  <a:pt x="3713" y="0"/>
                  <a:pt x="3714" y="0"/>
                </a:cubicBezTo>
                <a:close/>
                <a:moveTo>
                  <a:pt x="3730" y="0"/>
                </a:moveTo>
                <a:lnTo>
                  <a:pt x="3736" y="0"/>
                </a:lnTo>
                <a:cubicBezTo>
                  <a:pt x="3737" y="0"/>
                  <a:pt x="3738" y="2"/>
                  <a:pt x="3738" y="3"/>
                </a:cubicBezTo>
                <a:cubicBezTo>
                  <a:pt x="3738" y="5"/>
                  <a:pt x="3737" y="6"/>
                  <a:pt x="3736" y="6"/>
                </a:cubicBezTo>
                <a:lnTo>
                  <a:pt x="3730" y="6"/>
                </a:lnTo>
                <a:cubicBezTo>
                  <a:pt x="3729" y="6"/>
                  <a:pt x="3728" y="5"/>
                  <a:pt x="3728" y="3"/>
                </a:cubicBezTo>
                <a:cubicBezTo>
                  <a:pt x="3728" y="2"/>
                  <a:pt x="3729" y="0"/>
                  <a:pt x="3730" y="0"/>
                </a:cubicBezTo>
                <a:close/>
                <a:moveTo>
                  <a:pt x="3746" y="0"/>
                </a:moveTo>
                <a:lnTo>
                  <a:pt x="3752" y="0"/>
                </a:lnTo>
                <a:cubicBezTo>
                  <a:pt x="3753" y="0"/>
                  <a:pt x="3754" y="2"/>
                  <a:pt x="3754" y="3"/>
                </a:cubicBezTo>
                <a:cubicBezTo>
                  <a:pt x="3754" y="5"/>
                  <a:pt x="3753" y="6"/>
                  <a:pt x="3752" y="6"/>
                </a:cubicBezTo>
                <a:lnTo>
                  <a:pt x="3746" y="6"/>
                </a:lnTo>
                <a:cubicBezTo>
                  <a:pt x="3745" y="6"/>
                  <a:pt x="3744" y="5"/>
                  <a:pt x="3744" y="3"/>
                </a:cubicBezTo>
                <a:cubicBezTo>
                  <a:pt x="3744" y="2"/>
                  <a:pt x="3745" y="0"/>
                  <a:pt x="3746" y="0"/>
                </a:cubicBezTo>
                <a:close/>
                <a:moveTo>
                  <a:pt x="3762" y="0"/>
                </a:moveTo>
                <a:lnTo>
                  <a:pt x="3768" y="0"/>
                </a:lnTo>
                <a:cubicBezTo>
                  <a:pt x="3769" y="0"/>
                  <a:pt x="3770" y="2"/>
                  <a:pt x="3770" y="3"/>
                </a:cubicBezTo>
                <a:cubicBezTo>
                  <a:pt x="3770" y="5"/>
                  <a:pt x="3769" y="6"/>
                  <a:pt x="3768" y="6"/>
                </a:cubicBezTo>
                <a:lnTo>
                  <a:pt x="3762" y="6"/>
                </a:lnTo>
                <a:cubicBezTo>
                  <a:pt x="3761" y="6"/>
                  <a:pt x="3760" y="5"/>
                  <a:pt x="3760" y="3"/>
                </a:cubicBezTo>
                <a:cubicBezTo>
                  <a:pt x="3760" y="2"/>
                  <a:pt x="3761" y="0"/>
                  <a:pt x="3762" y="0"/>
                </a:cubicBezTo>
                <a:close/>
                <a:moveTo>
                  <a:pt x="3778" y="0"/>
                </a:moveTo>
                <a:lnTo>
                  <a:pt x="3784" y="0"/>
                </a:lnTo>
                <a:cubicBezTo>
                  <a:pt x="3785" y="0"/>
                  <a:pt x="3786" y="2"/>
                  <a:pt x="3786" y="3"/>
                </a:cubicBezTo>
                <a:cubicBezTo>
                  <a:pt x="3786" y="5"/>
                  <a:pt x="3785" y="6"/>
                  <a:pt x="3784" y="6"/>
                </a:cubicBezTo>
                <a:lnTo>
                  <a:pt x="3778" y="6"/>
                </a:lnTo>
                <a:cubicBezTo>
                  <a:pt x="3777" y="6"/>
                  <a:pt x="3776" y="5"/>
                  <a:pt x="3776" y="3"/>
                </a:cubicBezTo>
                <a:cubicBezTo>
                  <a:pt x="3776" y="2"/>
                  <a:pt x="3777" y="0"/>
                  <a:pt x="3778" y="0"/>
                </a:cubicBezTo>
                <a:close/>
                <a:moveTo>
                  <a:pt x="3794" y="0"/>
                </a:moveTo>
                <a:lnTo>
                  <a:pt x="3800" y="0"/>
                </a:lnTo>
                <a:cubicBezTo>
                  <a:pt x="3801" y="0"/>
                  <a:pt x="3802" y="2"/>
                  <a:pt x="3802" y="3"/>
                </a:cubicBezTo>
                <a:cubicBezTo>
                  <a:pt x="3802" y="5"/>
                  <a:pt x="3801" y="6"/>
                  <a:pt x="3800" y="6"/>
                </a:cubicBezTo>
                <a:lnTo>
                  <a:pt x="3794" y="6"/>
                </a:lnTo>
                <a:cubicBezTo>
                  <a:pt x="3793" y="6"/>
                  <a:pt x="3792" y="5"/>
                  <a:pt x="3792" y="3"/>
                </a:cubicBezTo>
                <a:cubicBezTo>
                  <a:pt x="3792" y="2"/>
                  <a:pt x="3793" y="0"/>
                  <a:pt x="3794" y="0"/>
                </a:cubicBezTo>
                <a:close/>
                <a:moveTo>
                  <a:pt x="3810" y="0"/>
                </a:moveTo>
                <a:lnTo>
                  <a:pt x="3816" y="0"/>
                </a:lnTo>
                <a:cubicBezTo>
                  <a:pt x="3817" y="0"/>
                  <a:pt x="3818" y="2"/>
                  <a:pt x="3818" y="3"/>
                </a:cubicBezTo>
                <a:cubicBezTo>
                  <a:pt x="3818" y="5"/>
                  <a:pt x="3817" y="6"/>
                  <a:pt x="3816" y="6"/>
                </a:cubicBezTo>
                <a:lnTo>
                  <a:pt x="3810" y="6"/>
                </a:lnTo>
                <a:cubicBezTo>
                  <a:pt x="3809" y="6"/>
                  <a:pt x="3808" y="5"/>
                  <a:pt x="3808" y="3"/>
                </a:cubicBezTo>
                <a:cubicBezTo>
                  <a:pt x="3808" y="2"/>
                  <a:pt x="3809" y="0"/>
                  <a:pt x="3810" y="0"/>
                </a:cubicBezTo>
                <a:close/>
                <a:moveTo>
                  <a:pt x="3826" y="0"/>
                </a:moveTo>
                <a:lnTo>
                  <a:pt x="3832" y="0"/>
                </a:lnTo>
                <a:cubicBezTo>
                  <a:pt x="3833" y="0"/>
                  <a:pt x="3834" y="2"/>
                  <a:pt x="3834" y="3"/>
                </a:cubicBezTo>
                <a:cubicBezTo>
                  <a:pt x="3834" y="5"/>
                  <a:pt x="3833" y="6"/>
                  <a:pt x="3832" y="6"/>
                </a:cubicBezTo>
                <a:lnTo>
                  <a:pt x="3826" y="6"/>
                </a:lnTo>
                <a:cubicBezTo>
                  <a:pt x="3825" y="6"/>
                  <a:pt x="3824" y="5"/>
                  <a:pt x="3824" y="3"/>
                </a:cubicBezTo>
                <a:cubicBezTo>
                  <a:pt x="3824" y="2"/>
                  <a:pt x="3825" y="0"/>
                  <a:pt x="3826" y="0"/>
                </a:cubicBezTo>
                <a:close/>
                <a:moveTo>
                  <a:pt x="3842" y="0"/>
                </a:moveTo>
                <a:lnTo>
                  <a:pt x="3848" y="0"/>
                </a:lnTo>
                <a:cubicBezTo>
                  <a:pt x="3849" y="0"/>
                  <a:pt x="3850" y="2"/>
                  <a:pt x="3850" y="3"/>
                </a:cubicBezTo>
                <a:cubicBezTo>
                  <a:pt x="3850" y="5"/>
                  <a:pt x="3849" y="6"/>
                  <a:pt x="3848" y="6"/>
                </a:cubicBezTo>
                <a:lnTo>
                  <a:pt x="3842" y="6"/>
                </a:lnTo>
                <a:cubicBezTo>
                  <a:pt x="3841" y="6"/>
                  <a:pt x="3840" y="5"/>
                  <a:pt x="3840" y="3"/>
                </a:cubicBezTo>
                <a:cubicBezTo>
                  <a:pt x="3840" y="2"/>
                  <a:pt x="3841" y="0"/>
                  <a:pt x="3842" y="0"/>
                </a:cubicBezTo>
                <a:close/>
                <a:moveTo>
                  <a:pt x="3858" y="0"/>
                </a:moveTo>
                <a:lnTo>
                  <a:pt x="3864" y="0"/>
                </a:lnTo>
                <a:cubicBezTo>
                  <a:pt x="3865" y="0"/>
                  <a:pt x="3866" y="2"/>
                  <a:pt x="3866" y="3"/>
                </a:cubicBezTo>
                <a:cubicBezTo>
                  <a:pt x="3866" y="5"/>
                  <a:pt x="3865" y="6"/>
                  <a:pt x="3864" y="6"/>
                </a:cubicBezTo>
                <a:lnTo>
                  <a:pt x="3858" y="6"/>
                </a:lnTo>
                <a:cubicBezTo>
                  <a:pt x="3857" y="6"/>
                  <a:pt x="3856" y="5"/>
                  <a:pt x="3856" y="3"/>
                </a:cubicBezTo>
                <a:cubicBezTo>
                  <a:pt x="3856" y="2"/>
                  <a:pt x="3857" y="0"/>
                  <a:pt x="3858" y="0"/>
                </a:cubicBezTo>
                <a:close/>
                <a:moveTo>
                  <a:pt x="3874" y="0"/>
                </a:moveTo>
                <a:lnTo>
                  <a:pt x="3880" y="0"/>
                </a:lnTo>
                <a:cubicBezTo>
                  <a:pt x="3881" y="0"/>
                  <a:pt x="3882" y="2"/>
                  <a:pt x="3882" y="3"/>
                </a:cubicBezTo>
                <a:cubicBezTo>
                  <a:pt x="3882" y="5"/>
                  <a:pt x="3881" y="6"/>
                  <a:pt x="3880" y="6"/>
                </a:cubicBezTo>
                <a:lnTo>
                  <a:pt x="3874" y="6"/>
                </a:lnTo>
                <a:cubicBezTo>
                  <a:pt x="3873" y="6"/>
                  <a:pt x="3872" y="5"/>
                  <a:pt x="3872" y="3"/>
                </a:cubicBezTo>
                <a:cubicBezTo>
                  <a:pt x="3872" y="2"/>
                  <a:pt x="3873" y="0"/>
                  <a:pt x="3874" y="0"/>
                </a:cubicBezTo>
                <a:close/>
                <a:moveTo>
                  <a:pt x="3890" y="0"/>
                </a:moveTo>
                <a:lnTo>
                  <a:pt x="3896" y="0"/>
                </a:lnTo>
                <a:cubicBezTo>
                  <a:pt x="3897" y="0"/>
                  <a:pt x="3898" y="2"/>
                  <a:pt x="3898" y="3"/>
                </a:cubicBezTo>
                <a:cubicBezTo>
                  <a:pt x="3898" y="5"/>
                  <a:pt x="3897" y="6"/>
                  <a:pt x="3896" y="6"/>
                </a:cubicBezTo>
                <a:lnTo>
                  <a:pt x="3890" y="6"/>
                </a:lnTo>
                <a:cubicBezTo>
                  <a:pt x="3889" y="6"/>
                  <a:pt x="3888" y="5"/>
                  <a:pt x="3888" y="3"/>
                </a:cubicBezTo>
                <a:cubicBezTo>
                  <a:pt x="3888" y="2"/>
                  <a:pt x="3889" y="0"/>
                  <a:pt x="3890" y="0"/>
                </a:cubicBezTo>
                <a:close/>
                <a:moveTo>
                  <a:pt x="3906" y="0"/>
                </a:moveTo>
                <a:lnTo>
                  <a:pt x="3912" y="0"/>
                </a:lnTo>
                <a:cubicBezTo>
                  <a:pt x="3913" y="0"/>
                  <a:pt x="3914" y="2"/>
                  <a:pt x="3914" y="3"/>
                </a:cubicBezTo>
                <a:cubicBezTo>
                  <a:pt x="3914" y="5"/>
                  <a:pt x="3913" y="6"/>
                  <a:pt x="3912" y="6"/>
                </a:cubicBezTo>
                <a:lnTo>
                  <a:pt x="3906" y="6"/>
                </a:lnTo>
                <a:cubicBezTo>
                  <a:pt x="3905" y="6"/>
                  <a:pt x="3904" y="5"/>
                  <a:pt x="3904" y="3"/>
                </a:cubicBezTo>
                <a:cubicBezTo>
                  <a:pt x="3904" y="2"/>
                  <a:pt x="3905" y="0"/>
                  <a:pt x="3906" y="0"/>
                </a:cubicBezTo>
                <a:close/>
                <a:moveTo>
                  <a:pt x="3922" y="0"/>
                </a:moveTo>
                <a:lnTo>
                  <a:pt x="3928" y="0"/>
                </a:lnTo>
                <a:cubicBezTo>
                  <a:pt x="3929" y="0"/>
                  <a:pt x="3930" y="2"/>
                  <a:pt x="3930" y="3"/>
                </a:cubicBezTo>
                <a:cubicBezTo>
                  <a:pt x="3930" y="5"/>
                  <a:pt x="3929" y="6"/>
                  <a:pt x="3928" y="6"/>
                </a:cubicBezTo>
                <a:lnTo>
                  <a:pt x="3922" y="6"/>
                </a:lnTo>
                <a:cubicBezTo>
                  <a:pt x="3921" y="6"/>
                  <a:pt x="3920" y="5"/>
                  <a:pt x="3920" y="3"/>
                </a:cubicBezTo>
                <a:cubicBezTo>
                  <a:pt x="3920" y="2"/>
                  <a:pt x="3921" y="0"/>
                  <a:pt x="3922" y="0"/>
                </a:cubicBezTo>
                <a:close/>
                <a:moveTo>
                  <a:pt x="3938" y="0"/>
                </a:moveTo>
                <a:lnTo>
                  <a:pt x="3944" y="0"/>
                </a:lnTo>
                <a:cubicBezTo>
                  <a:pt x="3945" y="0"/>
                  <a:pt x="3946" y="2"/>
                  <a:pt x="3946" y="3"/>
                </a:cubicBezTo>
                <a:cubicBezTo>
                  <a:pt x="3946" y="5"/>
                  <a:pt x="3945" y="6"/>
                  <a:pt x="3944" y="6"/>
                </a:cubicBezTo>
                <a:lnTo>
                  <a:pt x="3938" y="6"/>
                </a:lnTo>
                <a:cubicBezTo>
                  <a:pt x="3937" y="6"/>
                  <a:pt x="3936" y="5"/>
                  <a:pt x="3936" y="3"/>
                </a:cubicBezTo>
                <a:cubicBezTo>
                  <a:pt x="3936" y="2"/>
                  <a:pt x="3937" y="0"/>
                  <a:pt x="3938" y="0"/>
                </a:cubicBezTo>
                <a:close/>
                <a:moveTo>
                  <a:pt x="3954" y="0"/>
                </a:moveTo>
                <a:lnTo>
                  <a:pt x="3960" y="0"/>
                </a:lnTo>
                <a:cubicBezTo>
                  <a:pt x="3961" y="0"/>
                  <a:pt x="3962" y="2"/>
                  <a:pt x="3962" y="3"/>
                </a:cubicBezTo>
                <a:cubicBezTo>
                  <a:pt x="3962" y="5"/>
                  <a:pt x="3961" y="6"/>
                  <a:pt x="3960" y="6"/>
                </a:cubicBezTo>
                <a:lnTo>
                  <a:pt x="3954" y="6"/>
                </a:lnTo>
                <a:cubicBezTo>
                  <a:pt x="3953" y="6"/>
                  <a:pt x="3952" y="5"/>
                  <a:pt x="3952" y="3"/>
                </a:cubicBezTo>
                <a:cubicBezTo>
                  <a:pt x="3952" y="2"/>
                  <a:pt x="3953" y="0"/>
                  <a:pt x="3954" y="0"/>
                </a:cubicBezTo>
                <a:close/>
                <a:moveTo>
                  <a:pt x="3970" y="0"/>
                </a:moveTo>
                <a:lnTo>
                  <a:pt x="3976" y="0"/>
                </a:lnTo>
                <a:cubicBezTo>
                  <a:pt x="3977" y="0"/>
                  <a:pt x="3978" y="2"/>
                  <a:pt x="3978" y="3"/>
                </a:cubicBezTo>
                <a:cubicBezTo>
                  <a:pt x="3978" y="5"/>
                  <a:pt x="3977" y="6"/>
                  <a:pt x="3976" y="6"/>
                </a:cubicBezTo>
                <a:lnTo>
                  <a:pt x="3970" y="6"/>
                </a:lnTo>
                <a:cubicBezTo>
                  <a:pt x="3969" y="6"/>
                  <a:pt x="3968" y="5"/>
                  <a:pt x="3968" y="3"/>
                </a:cubicBezTo>
                <a:cubicBezTo>
                  <a:pt x="3968" y="2"/>
                  <a:pt x="3969" y="0"/>
                  <a:pt x="3970" y="0"/>
                </a:cubicBezTo>
                <a:close/>
                <a:moveTo>
                  <a:pt x="3986" y="0"/>
                </a:moveTo>
                <a:lnTo>
                  <a:pt x="3992" y="0"/>
                </a:lnTo>
                <a:cubicBezTo>
                  <a:pt x="3993" y="0"/>
                  <a:pt x="3994" y="2"/>
                  <a:pt x="3994" y="3"/>
                </a:cubicBezTo>
                <a:cubicBezTo>
                  <a:pt x="3994" y="5"/>
                  <a:pt x="3993" y="6"/>
                  <a:pt x="3992" y="6"/>
                </a:cubicBezTo>
                <a:lnTo>
                  <a:pt x="3986" y="6"/>
                </a:lnTo>
                <a:cubicBezTo>
                  <a:pt x="3985" y="6"/>
                  <a:pt x="3984" y="5"/>
                  <a:pt x="3984" y="3"/>
                </a:cubicBezTo>
                <a:cubicBezTo>
                  <a:pt x="3984" y="2"/>
                  <a:pt x="3985" y="0"/>
                  <a:pt x="3986" y="0"/>
                </a:cubicBezTo>
                <a:close/>
                <a:moveTo>
                  <a:pt x="4002" y="0"/>
                </a:moveTo>
                <a:lnTo>
                  <a:pt x="4008" y="0"/>
                </a:lnTo>
                <a:cubicBezTo>
                  <a:pt x="4009" y="0"/>
                  <a:pt x="4010" y="2"/>
                  <a:pt x="4010" y="3"/>
                </a:cubicBezTo>
                <a:cubicBezTo>
                  <a:pt x="4010" y="5"/>
                  <a:pt x="4009" y="6"/>
                  <a:pt x="4008" y="6"/>
                </a:cubicBezTo>
                <a:lnTo>
                  <a:pt x="4002" y="6"/>
                </a:lnTo>
                <a:cubicBezTo>
                  <a:pt x="4001" y="6"/>
                  <a:pt x="4000" y="5"/>
                  <a:pt x="4000" y="3"/>
                </a:cubicBezTo>
                <a:cubicBezTo>
                  <a:pt x="4000" y="2"/>
                  <a:pt x="4001" y="0"/>
                  <a:pt x="4002" y="0"/>
                </a:cubicBezTo>
                <a:close/>
                <a:moveTo>
                  <a:pt x="4018" y="0"/>
                </a:moveTo>
                <a:lnTo>
                  <a:pt x="4024" y="0"/>
                </a:lnTo>
                <a:cubicBezTo>
                  <a:pt x="4025" y="0"/>
                  <a:pt x="4026" y="2"/>
                  <a:pt x="4026" y="3"/>
                </a:cubicBezTo>
                <a:cubicBezTo>
                  <a:pt x="4026" y="5"/>
                  <a:pt x="4025" y="6"/>
                  <a:pt x="4024" y="6"/>
                </a:cubicBezTo>
                <a:lnTo>
                  <a:pt x="4018" y="6"/>
                </a:lnTo>
                <a:cubicBezTo>
                  <a:pt x="4017" y="6"/>
                  <a:pt x="4016" y="5"/>
                  <a:pt x="4016" y="3"/>
                </a:cubicBezTo>
                <a:cubicBezTo>
                  <a:pt x="4016" y="2"/>
                  <a:pt x="4017" y="0"/>
                  <a:pt x="4018" y="0"/>
                </a:cubicBezTo>
                <a:close/>
                <a:moveTo>
                  <a:pt x="4034" y="0"/>
                </a:moveTo>
                <a:lnTo>
                  <a:pt x="4040" y="0"/>
                </a:lnTo>
                <a:cubicBezTo>
                  <a:pt x="4041" y="0"/>
                  <a:pt x="4042" y="2"/>
                  <a:pt x="4042" y="3"/>
                </a:cubicBezTo>
                <a:cubicBezTo>
                  <a:pt x="4042" y="5"/>
                  <a:pt x="4041" y="6"/>
                  <a:pt x="4040" y="6"/>
                </a:cubicBezTo>
                <a:lnTo>
                  <a:pt x="4034" y="6"/>
                </a:lnTo>
                <a:cubicBezTo>
                  <a:pt x="4033" y="6"/>
                  <a:pt x="4032" y="5"/>
                  <a:pt x="4032" y="3"/>
                </a:cubicBezTo>
                <a:cubicBezTo>
                  <a:pt x="4032" y="2"/>
                  <a:pt x="4033" y="0"/>
                  <a:pt x="4034" y="0"/>
                </a:cubicBezTo>
                <a:close/>
                <a:moveTo>
                  <a:pt x="4050" y="0"/>
                </a:moveTo>
                <a:lnTo>
                  <a:pt x="4056" y="0"/>
                </a:lnTo>
                <a:cubicBezTo>
                  <a:pt x="4057" y="0"/>
                  <a:pt x="4058" y="2"/>
                  <a:pt x="4058" y="3"/>
                </a:cubicBezTo>
                <a:cubicBezTo>
                  <a:pt x="4058" y="5"/>
                  <a:pt x="4057" y="6"/>
                  <a:pt x="4056" y="6"/>
                </a:cubicBezTo>
                <a:lnTo>
                  <a:pt x="4050" y="6"/>
                </a:lnTo>
                <a:cubicBezTo>
                  <a:pt x="4049" y="6"/>
                  <a:pt x="4048" y="5"/>
                  <a:pt x="4048" y="3"/>
                </a:cubicBezTo>
                <a:cubicBezTo>
                  <a:pt x="4048" y="2"/>
                  <a:pt x="4049" y="0"/>
                  <a:pt x="4050" y="0"/>
                </a:cubicBezTo>
                <a:close/>
                <a:moveTo>
                  <a:pt x="4066" y="0"/>
                </a:moveTo>
                <a:lnTo>
                  <a:pt x="4072" y="0"/>
                </a:lnTo>
                <a:cubicBezTo>
                  <a:pt x="4073" y="0"/>
                  <a:pt x="4074" y="2"/>
                  <a:pt x="4074" y="3"/>
                </a:cubicBezTo>
                <a:cubicBezTo>
                  <a:pt x="4074" y="5"/>
                  <a:pt x="4073" y="6"/>
                  <a:pt x="4072" y="6"/>
                </a:cubicBezTo>
                <a:lnTo>
                  <a:pt x="4066" y="6"/>
                </a:lnTo>
                <a:cubicBezTo>
                  <a:pt x="4065" y="6"/>
                  <a:pt x="4064" y="5"/>
                  <a:pt x="4064" y="3"/>
                </a:cubicBezTo>
                <a:cubicBezTo>
                  <a:pt x="4064" y="2"/>
                  <a:pt x="4065" y="0"/>
                  <a:pt x="4066" y="0"/>
                </a:cubicBezTo>
                <a:close/>
                <a:moveTo>
                  <a:pt x="4082" y="0"/>
                </a:moveTo>
                <a:lnTo>
                  <a:pt x="4088" y="0"/>
                </a:lnTo>
                <a:cubicBezTo>
                  <a:pt x="4089" y="0"/>
                  <a:pt x="4090" y="2"/>
                  <a:pt x="4090" y="3"/>
                </a:cubicBezTo>
                <a:cubicBezTo>
                  <a:pt x="4090" y="5"/>
                  <a:pt x="4089" y="6"/>
                  <a:pt x="4088" y="6"/>
                </a:cubicBezTo>
                <a:lnTo>
                  <a:pt x="4082" y="6"/>
                </a:lnTo>
                <a:cubicBezTo>
                  <a:pt x="4081" y="6"/>
                  <a:pt x="4080" y="5"/>
                  <a:pt x="4080" y="3"/>
                </a:cubicBezTo>
                <a:cubicBezTo>
                  <a:pt x="4080" y="2"/>
                  <a:pt x="4081" y="0"/>
                  <a:pt x="4082" y="0"/>
                </a:cubicBezTo>
                <a:close/>
                <a:moveTo>
                  <a:pt x="4098" y="0"/>
                </a:moveTo>
                <a:lnTo>
                  <a:pt x="4104" y="0"/>
                </a:lnTo>
                <a:cubicBezTo>
                  <a:pt x="4105" y="0"/>
                  <a:pt x="4106" y="2"/>
                  <a:pt x="4106" y="3"/>
                </a:cubicBezTo>
                <a:cubicBezTo>
                  <a:pt x="4106" y="5"/>
                  <a:pt x="4105" y="6"/>
                  <a:pt x="4104" y="6"/>
                </a:cubicBezTo>
                <a:lnTo>
                  <a:pt x="4098" y="6"/>
                </a:lnTo>
                <a:cubicBezTo>
                  <a:pt x="4097" y="6"/>
                  <a:pt x="4096" y="5"/>
                  <a:pt x="4096" y="3"/>
                </a:cubicBezTo>
                <a:cubicBezTo>
                  <a:pt x="4096" y="2"/>
                  <a:pt x="4097" y="0"/>
                  <a:pt x="4098" y="0"/>
                </a:cubicBezTo>
                <a:close/>
                <a:moveTo>
                  <a:pt x="4114" y="0"/>
                </a:moveTo>
                <a:lnTo>
                  <a:pt x="4120" y="0"/>
                </a:lnTo>
                <a:cubicBezTo>
                  <a:pt x="4121" y="0"/>
                  <a:pt x="4122" y="2"/>
                  <a:pt x="4122" y="3"/>
                </a:cubicBezTo>
                <a:cubicBezTo>
                  <a:pt x="4122" y="5"/>
                  <a:pt x="4121" y="6"/>
                  <a:pt x="4120" y="6"/>
                </a:cubicBezTo>
                <a:lnTo>
                  <a:pt x="4114" y="6"/>
                </a:lnTo>
                <a:cubicBezTo>
                  <a:pt x="4113" y="6"/>
                  <a:pt x="4112" y="5"/>
                  <a:pt x="4112" y="3"/>
                </a:cubicBezTo>
                <a:cubicBezTo>
                  <a:pt x="4112" y="2"/>
                  <a:pt x="4113" y="0"/>
                  <a:pt x="4114" y="0"/>
                </a:cubicBezTo>
                <a:close/>
                <a:moveTo>
                  <a:pt x="4130" y="0"/>
                </a:moveTo>
                <a:lnTo>
                  <a:pt x="4136" y="0"/>
                </a:lnTo>
                <a:cubicBezTo>
                  <a:pt x="4137" y="0"/>
                  <a:pt x="4138" y="2"/>
                  <a:pt x="4138" y="3"/>
                </a:cubicBezTo>
                <a:cubicBezTo>
                  <a:pt x="4138" y="5"/>
                  <a:pt x="4137" y="6"/>
                  <a:pt x="4136" y="6"/>
                </a:cubicBezTo>
                <a:lnTo>
                  <a:pt x="4130" y="6"/>
                </a:lnTo>
                <a:cubicBezTo>
                  <a:pt x="4129" y="6"/>
                  <a:pt x="4128" y="5"/>
                  <a:pt x="4128" y="3"/>
                </a:cubicBezTo>
                <a:cubicBezTo>
                  <a:pt x="4128" y="2"/>
                  <a:pt x="4129" y="0"/>
                  <a:pt x="4130" y="0"/>
                </a:cubicBezTo>
                <a:close/>
                <a:moveTo>
                  <a:pt x="4146" y="0"/>
                </a:moveTo>
                <a:lnTo>
                  <a:pt x="4152" y="0"/>
                </a:lnTo>
                <a:cubicBezTo>
                  <a:pt x="4153" y="0"/>
                  <a:pt x="4154" y="2"/>
                  <a:pt x="4154" y="3"/>
                </a:cubicBezTo>
                <a:cubicBezTo>
                  <a:pt x="4154" y="5"/>
                  <a:pt x="4153" y="6"/>
                  <a:pt x="4152" y="6"/>
                </a:cubicBezTo>
                <a:lnTo>
                  <a:pt x="4146" y="6"/>
                </a:lnTo>
                <a:cubicBezTo>
                  <a:pt x="4145" y="6"/>
                  <a:pt x="4144" y="5"/>
                  <a:pt x="4144" y="3"/>
                </a:cubicBezTo>
                <a:cubicBezTo>
                  <a:pt x="4144" y="2"/>
                  <a:pt x="4145" y="0"/>
                  <a:pt x="4146" y="0"/>
                </a:cubicBezTo>
                <a:close/>
                <a:moveTo>
                  <a:pt x="4162" y="0"/>
                </a:moveTo>
                <a:lnTo>
                  <a:pt x="4168" y="0"/>
                </a:lnTo>
                <a:cubicBezTo>
                  <a:pt x="4169" y="0"/>
                  <a:pt x="4170" y="2"/>
                  <a:pt x="4170" y="3"/>
                </a:cubicBezTo>
                <a:cubicBezTo>
                  <a:pt x="4170" y="5"/>
                  <a:pt x="4169" y="6"/>
                  <a:pt x="4168" y="6"/>
                </a:cubicBezTo>
                <a:lnTo>
                  <a:pt x="4162" y="6"/>
                </a:lnTo>
                <a:cubicBezTo>
                  <a:pt x="4161" y="6"/>
                  <a:pt x="4160" y="5"/>
                  <a:pt x="4160" y="3"/>
                </a:cubicBezTo>
                <a:cubicBezTo>
                  <a:pt x="4160" y="2"/>
                  <a:pt x="4161" y="0"/>
                  <a:pt x="4162" y="0"/>
                </a:cubicBezTo>
                <a:close/>
                <a:moveTo>
                  <a:pt x="4178" y="0"/>
                </a:moveTo>
                <a:lnTo>
                  <a:pt x="4184" y="0"/>
                </a:lnTo>
                <a:cubicBezTo>
                  <a:pt x="4185" y="0"/>
                  <a:pt x="4186" y="2"/>
                  <a:pt x="4186" y="3"/>
                </a:cubicBezTo>
                <a:cubicBezTo>
                  <a:pt x="4186" y="5"/>
                  <a:pt x="4185" y="6"/>
                  <a:pt x="4184" y="6"/>
                </a:cubicBezTo>
                <a:lnTo>
                  <a:pt x="4178" y="6"/>
                </a:lnTo>
                <a:cubicBezTo>
                  <a:pt x="4177" y="6"/>
                  <a:pt x="4176" y="5"/>
                  <a:pt x="4176" y="3"/>
                </a:cubicBezTo>
                <a:cubicBezTo>
                  <a:pt x="4176" y="2"/>
                  <a:pt x="4177" y="0"/>
                  <a:pt x="4178" y="0"/>
                </a:cubicBezTo>
                <a:close/>
                <a:moveTo>
                  <a:pt x="4194" y="0"/>
                </a:moveTo>
                <a:lnTo>
                  <a:pt x="4200" y="0"/>
                </a:lnTo>
                <a:cubicBezTo>
                  <a:pt x="4201" y="0"/>
                  <a:pt x="4202" y="2"/>
                  <a:pt x="4202" y="3"/>
                </a:cubicBezTo>
                <a:cubicBezTo>
                  <a:pt x="4202" y="5"/>
                  <a:pt x="4201" y="6"/>
                  <a:pt x="4200" y="6"/>
                </a:cubicBezTo>
                <a:lnTo>
                  <a:pt x="4194" y="6"/>
                </a:lnTo>
                <a:cubicBezTo>
                  <a:pt x="4193" y="6"/>
                  <a:pt x="4192" y="5"/>
                  <a:pt x="4192" y="3"/>
                </a:cubicBezTo>
                <a:cubicBezTo>
                  <a:pt x="4192" y="2"/>
                  <a:pt x="4193" y="0"/>
                  <a:pt x="4194" y="0"/>
                </a:cubicBezTo>
                <a:close/>
                <a:moveTo>
                  <a:pt x="4210" y="0"/>
                </a:moveTo>
                <a:lnTo>
                  <a:pt x="4216" y="0"/>
                </a:lnTo>
                <a:cubicBezTo>
                  <a:pt x="4217" y="0"/>
                  <a:pt x="4218" y="2"/>
                  <a:pt x="4218" y="3"/>
                </a:cubicBezTo>
                <a:cubicBezTo>
                  <a:pt x="4218" y="5"/>
                  <a:pt x="4217" y="6"/>
                  <a:pt x="4216" y="6"/>
                </a:cubicBezTo>
                <a:lnTo>
                  <a:pt x="4210" y="6"/>
                </a:lnTo>
                <a:cubicBezTo>
                  <a:pt x="4209" y="6"/>
                  <a:pt x="4208" y="5"/>
                  <a:pt x="4208" y="3"/>
                </a:cubicBezTo>
                <a:cubicBezTo>
                  <a:pt x="4208" y="2"/>
                  <a:pt x="4209" y="0"/>
                  <a:pt x="4210" y="0"/>
                </a:cubicBezTo>
                <a:close/>
                <a:moveTo>
                  <a:pt x="4226" y="0"/>
                </a:moveTo>
                <a:lnTo>
                  <a:pt x="4232" y="0"/>
                </a:lnTo>
                <a:cubicBezTo>
                  <a:pt x="4233" y="0"/>
                  <a:pt x="4234" y="2"/>
                  <a:pt x="4234" y="3"/>
                </a:cubicBezTo>
                <a:cubicBezTo>
                  <a:pt x="4234" y="5"/>
                  <a:pt x="4233" y="6"/>
                  <a:pt x="4232" y="6"/>
                </a:cubicBezTo>
                <a:lnTo>
                  <a:pt x="4226" y="6"/>
                </a:lnTo>
                <a:cubicBezTo>
                  <a:pt x="4225" y="6"/>
                  <a:pt x="4224" y="5"/>
                  <a:pt x="4224" y="3"/>
                </a:cubicBezTo>
                <a:cubicBezTo>
                  <a:pt x="4224" y="2"/>
                  <a:pt x="4225" y="0"/>
                  <a:pt x="4226" y="0"/>
                </a:cubicBezTo>
                <a:close/>
                <a:moveTo>
                  <a:pt x="4242" y="0"/>
                </a:moveTo>
                <a:lnTo>
                  <a:pt x="4248" y="0"/>
                </a:lnTo>
                <a:cubicBezTo>
                  <a:pt x="4249" y="0"/>
                  <a:pt x="4250" y="2"/>
                  <a:pt x="4250" y="3"/>
                </a:cubicBezTo>
                <a:cubicBezTo>
                  <a:pt x="4250" y="5"/>
                  <a:pt x="4249" y="6"/>
                  <a:pt x="4248" y="6"/>
                </a:cubicBezTo>
                <a:lnTo>
                  <a:pt x="4242" y="6"/>
                </a:lnTo>
                <a:cubicBezTo>
                  <a:pt x="4241" y="6"/>
                  <a:pt x="4240" y="5"/>
                  <a:pt x="4240" y="3"/>
                </a:cubicBezTo>
                <a:cubicBezTo>
                  <a:pt x="4240" y="2"/>
                  <a:pt x="4241" y="0"/>
                  <a:pt x="4242" y="0"/>
                </a:cubicBezTo>
                <a:close/>
                <a:moveTo>
                  <a:pt x="4258" y="0"/>
                </a:moveTo>
                <a:lnTo>
                  <a:pt x="4264" y="0"/>
                </a:lnTo>
                <a:cubicBezTo>
                  <a:pt x="4265" y="0"/>
                  <a:pt x="4266" y="2"/>
                  <a:pt x="4266" y="3"/>
                </a:cubicBezTo>
                <a:cubicBezTo>
                  <a:pt x="4266" y="5"/>
                  <a:pt x="4265" y="6"/>
                  <a:pt x="4264" y="6"/>
                </a:cubicBezTo>
                <a:lnTo>
                  <a:pt x="4258" y="6"/>
                </a:lnTo>
                <a:cubicBezTo>
                  <a:pt x="4257" y="6"/>
                  <a:pt x="4256" y="5"/>
                  <a:pt x="4256" y="3"/>
                </a:cubicBezTo>
                <a:cubicBezTo>
                  <a:pt x="4256" y="2"/>
                  <a:pt x="4257" y="0"/>
                  <a:pt x="4258" y="0"/>
                </a:cubicBezTo>
                <a:close/>
                <a:moveTo>
                  <a:pt x="4274" y="0"/>
                </a:moveTo>
                <a:lnTo>
                  <a:pt x="4280" y="0"/>
                </a:lnTo>
                <a:cubicBezTo>
                  <a:pt x="4281" y="0"/>
                  <a:pt x="4282" y="2"/>
                  <a:pt x="4282" y="3"/>
                </a:cubicBezTo>
                <a:cubicBezTo>
                  <a:pt x="4282" y="5"/>
                  <a:pt x="4281" y="6"/>
                  <a:pt x="4280" y="6"/>
                </a:cubicBezTo>
                <a:lnTo>
                  <a:pt x="4274" y="6"/>
                </a:lnTo>
                <a:cubicBezTo>
                  <a:pt x="4273" y="6"/>
                  <a:pt x="4272" y="5"/>
                  <a:pt x="4272" y="3"/>
                </a:cubicBezTo>
                <a:cubicBezTo>
                  <a:pt x="4272" y="2"/>
                  <a:pt x="4273" y="0"/>
                  <a:pt x="4274" y="0"/>
                </a:cubicBezTo>
                <a:close/>
                <a:moveTo>
                  <a:pt x="4290" y="0"/>
                </a:moveTo>
                <a:lnTo>
                  <a:pt x="4296" y="0"/>
                </a:lnTo>
                <a:cubicBezTo>
                  <a:pt x="4297" y="0"/>
                  <a:pt x="4298" y="2"/>
                  <a:pt x="4298" y="3"/>
                </a:cubicBezTo>
                <a:cubicBezTo>
                  <a:pt x="4298" y="5"/>
                  <a:pt x="4297" y="6"/>
                  <a:pt x="4296" y="6"/>
                </a:cubicBezTo>
                <a:lnTo>
                  <a:pt x="4290" y="6"/>
                </a:lnTo>
                <a:cubicBezTo>
                  <a:pt x="4289" y="6"/>
                  <a:pt x="4288" y="5"/>
                  <a:pt x="4288" y="3"/>
                </a:cubicBezTo>
                <a:cubicBezTo>
                  <a:pt x="4288" y="2"/>
                  <a:pt x="4289" y="0"/>
                  <a:pt x="4290" y="0"/>
                </a:cubicBezTo>
                <a:close/>
                <a:moveTo>
                  <a:pt x="4306" y="0"/>
                </a:moveTo>
                <a:lnTo>
                  <a:pt x="4312" y="0"/>
                </a:lnTo>
                <a:cubicBezTo>
                  <a:pt x="4313" y="0"/>
                  <a:pt x="4314" y="2"/>
                  <a:pt x="4314" y="3"/>
                </a:cubicBezTo>
                <a:cubicBezTo>
                  <a:pt x="4314" y="5"/>
                  <a:pt x="4313" y="6"/>
                  <a:pt x="4312" y="6"/>
                </a:cubicBezTo>
                <a:lnTo>
                  <a:pt x="4306" y="6"/>
                </a:lnTo>
                <a:cubicBezTo>
                  <a:pt x="4305" y="6"/>
                  <a:pt x="4304" y="5"/>
                  <a:pt x="4304" y="3"/>
                </a:cubicBezTo>
                <a:cubicBezTo>
                  <a:pt x="4304" y="2"/>
                  <a:pt x="4305" y="0"/>
                  <a:pt x="4306" y="0"/>
                </a:cubicBezTo>
                <a:close/>
                <a:moveTo>
                  <a:pt x="4322" y="0"/>
                </a:moveTo>
                <a:lnTo>
                  <a:pt x="4328" y="0"/>
                </a:lnTo>
                <a:cubicBezTo>
                  <a:pt x="4329" y="0"/>
                  <a:pt x="4330" y="2"/>
                  <a:pt x="4330" y="3"/>
                </a:cubicBezTo>
                <a:cubicBezTo>
                  <a:pt x="4330" y="5"/>
                  <a:pt x="4329" y="6"/>
                  <a:pt x="4328" y="6"/>
                </a:cubicBezTo>
                <a:lnTo>
                  <a:pt x="4322" y="6"/>
                </a:lnTo>
                <a:cubicBezTo>
                  <a:pt x="4321" y="6"/>
                  <a:pt x="4320" y="5"/>
                  <a:pt x="4320" y="3"/>
                </a:cubicBezTo>
                <a:cubicBezTo>
                  <a:pt x="4320" y="2"/>
                  <a:pt x="4321" y="0"/>
                  <a:pt x="4322" y="0"/>
                </a:cubicBezTo>
                <a:close/>
                <a:moveTo>
                  <a:pt x="4338" y="0"/>
                </a:moveTo>
                <a:lnTo>
                  <a:pt x="4344" y="0"/>
                </a:lnTo>
                <a:cubicBezTo>
                  <a:pt x="4345" y="0"/>
                  <a:pt x="4346" y="2"/>
                  <a:pt x="4346" y="3"/>
                </a:cubicBezTo>
                <a:cubicBezTo>
                  <a:pt x="4346" y="5"/>
                  <a:pt x="4345" y="6"/>
                  <a:pt x="4344" y="6"/>
                </a:cubicBezTo>
                <a:lnTo>
                  <a:pt x="4338" y="6"/>
                </a:lnTo>
                <a:cubicBezTo>
                  <a:pt x="4337" y="6"/>
                  <a:pt x="4336" y="5"/>
                  <a:pt x="4336" y="3"/>
                </a:cubicBezTo>
                <a:cubicBezTo>
                  <a:pt x="4336" y="2"/>
                  <a:pt x="4337" y="0"/>
                  <a:pt x="4338" y="0"/>
                </a:cubicBezTo>
                <a:close/>
                <a:moveTo>
                  <a:pt x="4354" y="0"/>
                </a:moveTo>
                <a:lnTo>
                  <a:pt x="4360" y="0"/>
                </a:lnTo>
                <a:cubicBezTo>
                  <a:pt x="4361" y="0"/>
                  <a:pt x="4362" y="2"/>
                  <a:pt x="4362" y="3"/>
                </a:cubicBezTo>
                <a:cubicBezTo>
                  <a:pt x="4362" y="5"/>
                  <a:pt x="4361" y="6"/>
                  <a:pt x="4360" y="6"/>
                </a:cubicBezTo>
                <a:lnTo>
                  <a:pt x="4354" y="6"/>
                </a:lnTo>
                <a:cubicBezTo>
                  <a:pt x="4353" y="6"/>
                  <a:pt x="4352" y="5"/>
                  <a:pt x="4352" y="3"/>
                </a:cubicBezTo>
                <a:cubicBezTo>
                  <a:pt x="4352" y="2"/>
                  <a:pt x="4353" y="0"/>
                  <a:pt x="4354" y="0"/>
                </a:cubicBezTo>
                <a:close/>
                <a:moveTo>
                  <a:pt x="4370" y="0"/>
                </a:moveTo>
                <a:lnTo>
                  <a:pt x="4376" y="0"/>
                </a:lnTo>
                <a:cubicBezTo>
                  <a:pt x="4377" y="0"/>
                  <a:pt x="4378" y="2"/>
                  <a:pt x="4378" y="3"/>
                </a:cubicBezTo>
                <a:cubicBezTo>
                  <a:pt x="4378" y="5"/>
                  <a:pt x="4377" y="6"/>
                  <a:pt x="4376" y="6"/>
                </a:cubicBezTo>
                <a:lnTo>
                  <a:pt x="4370" y="6"/>
                </a:lnTo>
                <a:cubicBezTo>
                  <a:pt x="4369" y="6"/>
                  <a:pt x="4368" y="5"/>
                  <a:pt x="4368" y="3"/>
                </a:cubicBezTo>
                <a:cubicBezTo>
                  <a:pt x="4368" y="2"/>
                  <a:pt x="4369" y="0"/>
                  <a:pt x="4370" y="0"/>
                </a:cubicBezTo>
                <a:close/>
                <a:moveTo>
                  <a:pt x="4386" y="0"/>
                </a:moveTo>
                <a:lnTo>
                  <a:pt x="4392" y="0"/>
                </a:lnTo>
                <a:cubicBezTo>
                  <a:pt x="4393" y="0"/>
                  <a:pt x="4394" y="2"/>
                  <a:pt x="4394" y="3"/>
                </a:cubicBezTo>
                <a:cubicBezTo>
                  <a:pt x="4394" y="5"/>
                  <a:pt x="4393" y="6"/>
                  <a:pt x="4392" y="6"/>
                </a:cubicBezTo>
                <a:lnTo>
                  <a:pt x="4386" y="6"/>
                </a:lnTo>
                <a:cubicBezTo>
                  <a:pt x="4385" y="6"/>
                  <a:pt x="4384" y="5"/>
                  <a:pt x="4384" y="3"/>
                </a:cubicBezTo>
                <a:cubicBezTo>
                  <a:pt x="4384" y="2"/>
                  <a:pt x="4385" y="0"/>
                  <a:pt x="4386" y="0"/>
                </a:cubicBezTo>
                <a:close/>
                <a:moveTo>
                  <a:pt x="4402" y="0"/>
                </a:moveTo>
                <a:lnTo>
                  <a:pt x="4408" y="0"/>
                </a:lnTo>
                <a:cubicBezTo>
                  <a:pt x="4409" y="0"/>
                  <a:pt x="4410" y="2"/>
                  <a:pt x="4410" y="3"/>
                </a:cubicBezTo>
                <a:cubicBezTo>
                  <a:pt x="4410" y="5"/>
                  <a:pt x="4409" y="6"/>
                  <a:pt x="4408" y="6"/>
                </a:cubicBezTo>
                <a:lnTo>
                  <a:pt x="4402" y="6"/>
                </a:lnTo>
                <a:cubicBezTo>
                  <a:pt x="4401" y="6"/>
                  <a:pt x="4400" y="5"/>
                  <a:pt x="4400" y="3"/>
                </a:cubicBezTo>
                <a:cubicBezTo>
                  <a:pt x="4400" y="2"/>
                  <a:pt x="4401" y="0"/>
                  <a:pt x="4402" y="0"/>
                </a:cubicBezTo>
                <a:close/>
                <a:moveTo>
                  <a:pt x="4418" y="0"/>
                </a:moveTo>
                <a:lnTo>
                  <a:pt x="4424" y="0"/>
                </a:lnTo>
                <a:cubicBezTo>
                  <a:pt x="4425" y="0"/>
                  <a:pt x="4426" y="2"/>
                  <a:pt x="4426" y="3"/>
                </a:cubicBezTo>
                <a:cubicBezTo>
                  <a:pt x="4426" y="5"/>
                  <a:pt x="4425" y="6"/>
                  <a:pt x="4424" y="6"/>
                </a:cubicBezTo>
                <a:lnTo>
                  <a:pt x="4418" y="6"/>
                </a:lnTo>
                <a:cubicBezTo>
                  <a:pt x="4417" y="6"/>
                  <a:pt x="4416" y="5"/>
                  <a:pt x="4416" y="3"/>
                </a:cubicBezTo>
                <a:cubicBezTo>
                  <a:pt x="4416" y="2"/>
                  <a:pt x="4417" y="0"/>
                  <a:pt x="4418" y="0"/>
                </a:cubicBezTo>
                <a:close/>
                <a:moveTo>
                  <a:pt x="4434" y="0"/>
                </a:moveTo>
                <a:lnTo>
                  <a:pt x="4440" y="0"/>
                </a:lnTo>
                <a:cubicBezTo>
                  <a:pt x="4441" y="0"/>
                  <a:pt x="4442" y="2"/>
                  <a:pt x="4442" y="3"/>
                </a:cubicBezTo>
                <a:cubicBezTo>
                  <a:pt x="4442" y="5"/>
                  <a:pt x="4441" y="6"/>
                  <a:pt x="4440" y="6"/>
                </a:cubicBezTo>
                <a:lnTo>
                  <a:pt x="4434" y="6"/>
                </a:lnTo>
                <a:cubicBezTo>
                  <a:pt x="4433" y="6"/>
                  <a:pt x="4432" y="5"/>
                  <a:pt x="4432" y="3"/>
                </a:cubicBezTo>
                <a:cubicBezTo>
                  <a:pt x="4432" y="2"/>
                  <a:pt x="4433" y="0"/>
                  <a:pt x="4434" y="0"/>
                </a:cubicBezTo>
                <a:close/>
                <a:moveTo>
                  <a:pt x="4450" y="0"/>
                </a:moveTo>
                <a:lnTo>
                  <a:pt x="4456" y="0"/>
                </a:lnTo>
                <a:cubicBezTo>
                  <a:pt x="4457" y="0"/>
                  <a:pt x="4458" y="2"/>
                  <a:pt x="4458" y="3"/>
                </a:cubicBezTo>
                <a:cubicBezTo>
                  <a:pt x="4458" y="5"/>
                  <a:pt x="4457" y="6"/>
                  <a:pt x="4456" y="6"/>
                </a:cubicBezTo>
                <a:lnTo>
                  <a:pt x="4450" y="6"/>
                </a:lnTo>
                <a:cubicBezTo>
                  <a:pt x="4449" y="6"/>
                  <a:pt x="4448" y="5"/>
                  <a:pt x="4448" y="3"/>
                </a:cubicBezTo>
                <a:cubicBezTo>
                  <a:pt x="4448" y="2"/>
                  <a:pt x="4449" y="0"/>
                  <a:pt x="4450" y="0"/>
                </a:cubicBezTo>
                <a:close/>
                <a:moveTo>
                  <a:pt x="4466" y="0"/>
                </a:moveTo>
                <a:lnTo>
                  <a:pt x="4472" y="0"/>
                </a:lnTo>
                <a:cubicBezTo>
                  <a:pt x="4473" y="0"/>
                  <a:pt x="4474" y="2"/>
                  <a:pt x="4474" y="3"/>
                </a:cubicBezTo>
                <a:cubicBezTo>
                  <a:pt x="4474" y="5"/>
                  <a:pt x="4473" y="6"/>
                  <a:pt x="4472" y="6"/>
                </a:cubicBezTo>
                <a:lnTo>
                  <a:pt x="4466" y="6"/>
                </a:lnTo>
                <a:cubicBezTo>
                  <a:pt x="4465" y="6"/>
                  <a:pt x="4464" y="5"/>
                  <a:pt x="4464" y="3"/>
                </a:cubicBezTo>
                <a:cubicBezTo>
                  <a:pt x="4464" y="2"/>
                  <a:pt x="4465" y="0"/>
                  <a:pt x="4466" y="0"/>
                </a:cubicBezTo>
                <a:close/>
                <a:moveTo>
                  <a:pt x="4482" y="0"/>
                </a:moveTo>
                <a:lnTo>
                  <a:pt x="4488" y="0"/>
                </a:lnTo>
                <a:cubicBezTo>
                  <a:pt x="4489" y="0"/>
                  <a:pt x="4490" y="2"/>
                  <a:pt x="4490" y="3"/>
                </a:cubicBezTo>
                <a:cubicBezTo>
                  <a:pt x="4490" y="5"/>
                  <a:pt x="4489" y="6"/>
                  <a:pt x="4488" y="6"/>
                </a:cubicBezTo>
                <a:lnTo>
                  <a:pt x="4482" y="6"/>
                </a:lnTo>
                <a:cubicBezTo>
                  <a:pt x="4481" y="6"/>
                  <a:pt x="4480" y="5"/>
                  <a:pt x="4480" y="3"/>
                </a:cubicBezTo>
                <a:cubicBezTo>
                  <a:pt x="4480" y="2"/>
                  <a:pt x="4481" y="0"/>
                  <a:pt x="4482" y="0"/>
                </a:cubicBezTo>
                <a:close/>
                <a:moveTo>
                  <a:pt x="4498" y="0"/>
                </a:moveTo>
                <a:lnTo>
                  <a:pt x="4504" y="0"/>
                </a:lnTo>
                <a:cubicBezTo>
                  <a:pt x="4505" y="0"/>
                  <a:pt x="4506" y="2"/>
                  <a:pt x="4506" y="3"/>
                </a:cubicBezTo>
                <a:cubicBezTo>
                  <a:pt x="4506" y="5"/>
                  <a:pt x="4505" y="6"/>
                  <a:pt x="4504" y="6"/>
                </a:cubicBezTo>
                <a:lnTo>
                  <a:pt x="4498" y="6"/>
                </a:lnTo>
                <a:cubicBezTo>
                  <a:pt x="4497" y="6"/>
                  <a:pt x="4496" y="5"/>
                  <a:pt x="4496" y="3"/>
                </a:cubicBezTo>
                <a:cubicBezTo>
                  <a:pt x="4496" y="2"/>
                  <a:pt x="4497" y="0"/>
                  <a:pt x="4498" y="0"/>
                </a:cubicBezTo>
                <a:close/>
                <a:moveTo>
                  <a:pt x="4514" y="0"/>
                </a:moveTo>
                <a:lnTo>
                  <a:pt x="4520" y="0"/>
                </a:lnTo>
                <a:cubicBezTo>
                  <a:pt x="4521" y="0"/>
                  <a:pt x="4522" y="2"/>
                  <a:pt x="4522" y="3"/>
                </a:cubicBezTo>
                <a:cubicBezTo>
                  <a:pt x="4522" y="5"/>
                  <a:pt x="4521" y="6"/>
                  <a:pt x="4520" y="6"/>
                </a:cubicBezTo>
                <a:lnTo>
                  <a:pt x="4514" y="6"/>
                </a:lnTo>
                <a:cubicBezTo>
                  <a:pt x="4513" y="6"/>
                  <a:pt x="4512" y="5"/>
                  <a:pt x="4512" y="3"/>
                </a:cubicBezTo>
                <a:cubicBezTo>
                  <a:pt x="4512" y="2"/>
                  <a:pt x="4513" y="0"/>
                  <a:pt x="4514" y="0"/>
                </a:cubicBezTo>
                <a:close/>
                <a:moveTo>
                  <a:pt x="4530" y="0"/>
                </a:moveTo>
                <a:lnTo>
                  <a:pt x="4536" y="0"/>
                </a:lnTo>
                <a:cubicBezTo>
                  <a:pt x="4537" y="0"/>
                  <a:pt x="4538" y="2"/>
                  <a:pt x="4538" y="3"/>
                </a:cubicBezTo>
                <a:cubicBezTo>
                  <a:pt x="4538" y="5"/>
                  <a:pt x="4537" y="6"/>
                  <a:pt x="4536" y="6"/>
                </a:cubicBezTo>
                <a:lnTo>
                  <a:pt x="4530" y="6"/>
                </a:lnTo>
                <a:cubicBezTo>
                  <a:pt x="4529" y="6"/>
                  <a:pt x="4528" y="5"/>
                  <a:pt x="4528" y="3"/>
                </a:cubicBezTo>
                <a:cubicBezTo>
                  <a:pt x="4528" y="2"/>
                  <a:pt x="4529" y="0"/>
                  <a:pt x="4530" y="0"/>
                </a:cubicBezTo>
                <a:close/>
                <a:moveTo>
                  <a:pt x="4546" y="0"/>
                </a:moveTo>
                <a:lnTo>
                  <a:pt x="4552" y="0"/>
                </a:lnTo>
                <a:cubicBezTo>
                  <a:pt x="4553" y="0"/>
                  <a:pt x="4554" y="2"/>
                  <a:pt x="4554" y="3"/>
                </a:cubicBezTo>
                <a:cubicBezTo>
                  <a:pt x="4554" y="5"/>
                  <a:pt x="4553" y="6"/>
                  <a:pt x="4552" y="6"/>
                </a:cubicBezTo>
                <a:lnTo>
                  <a:pt x="4546" y="6"/>
                </a:lnTo>
                <a:cubicBezTo>
                  <a:pt x="4545" y="6"/>
                  <a:pt x="4544" y="5"/>
                  <a:pt x="4544" y="3"/>
                </a:cubicBezTo>
                <a:cubicBezTo>
                  <a:pt x="4544" y="2"/>
                  <a:pt x="4545" y="0"/>
                  <a:pt x="4546" y="0"/>
                </a:cubicBezTo>
                <a:close/>
                <a:moveTo>
                  <a:pt x="4562" y="0"/>
                </a:moveTo>
                <a:lnTo>
                  <a:pt x="4568" y="0"/>
                </a:lnTo>
                <a:cubicBezTo>
                  <a:pt x="4569" y="0"/>
                  <a:pt x="4570" y="2"/>
                  <a:pt x="4570" y="3"/>
                </a:cubicBezTo>
                <a:cubicBezTo>
                  <a:pt x="4570" y="5"/>
                  <a:pt x="4569" y="6"/>
                  <a:pt x="4568" y="6"/>
                </a:cubicBezTo>
                <a:lnTo>
                  <a:pt x="4562" y="6"/>
                </a:lnTo>
                <a:cubicBezTo>
                  <a:pt x="4561" y="6"/>
                  <a:pt x="4560" y="5"/>
                  <a:pt x="4560" y="3"/>
                </a:cubicBezTo>
                <a:cubicBezTo>
                  <a:pt x="4560" y="2"/>
                  <a:pt x="4561" y="0"/>
                  <a:pt x="4562" y="0"/>
                </a:cubicBezTo>
                <a:close/>
                <a:moveTo>
                  <a:pt x="4578" y="0"/>
                </a:moveTo>
                <a:lnTo>
                  <a:pt x="4584" y="0"/>
                </a:lnTo>
                <a:cubicBezTo>
                  <a:pt x="4585" y="0"/>
                  <a:pt x="4586" y="2"/>
                  <a:pt x="4586" y="3"/>
                </a:cubicBezTo>
                <a:cubicBezTo>
                  <a:pt x="4586" y="5"/>
                  <a:pt x="4585" y="6"/>
                  <a:pt x="4584" y="6"/>
                </a:cubicBezTo>
                <a:lnTo>
                  <a:pt x="4578" y="6"/>
                </a:lnTo>
                <a:cubicBezTo>
                  <a:pt x="4577" y="6"/>
                  <a:pt x="4576" y="5"/>
                  <a:pt x="4576" y="3"/>
                </a:cubicBezTo>
                <a:cubicBezTo>
                  <a:pt x="4576" y="2"/>
                  <a:pt x="4577" y="0"/>
                  <a:pt x="4578" y="0"/>
                </a:cubicBezTo>
                <a:close/>
                <a:moveTo>
                  <a:pt x="4594" y="0"/>
                </a:moveTo>
                <a:lnTo>
                  <a:pt x="4600" y="0"/>
                </a:lnTo>
                <a:cubicBezTo>
                  <a:pt x="4601" y="0"/>
                  <a:pt x="4602" y="2"/>
                  <a:pt x="4602" y="3"/>
                </a:cubicBezTo>
                <a:cubicBezTo>
                  <a:pt x="4602" y="5"/>
                  <a:pt x="4601" y="6"/>
                  <a:pt x="4600" y="6"/>
                </a:cubicBezTo>
                <a:lnTo>
                  <a:pt x="4594" y="6"/>
                </a:lnTo>
                <a:cubicBezTo>
                  <a:pt x="4593" y="6"/>
                  <a:pt x="4592" y="5"/>
                  <a:pt x="4592" y="3"/>
                </a:cubicBezTo>
                <a:cubicBezTo>
                  <a:pt x="4592" y="2"/>
                  <a:pt x="4593" y="0"/>
                  <a:pt x="4594" y="0"/>
                </a:cubicBezTo>
                <a:close/>
                <a:moveTo>
                  <a:pt x="4610" y="0"/>
                </a:moveTo>
                <a:lnTo>
                  <a:pt x="4616" y="0"/>
                </a:lnTo>
                <a:cubicBezTo>
                  <a:pt x="4617" y="0"/>
                  <a:pt x="4618" y="2"/>
                  <a:pt x="4618" y="3"/>
                </a:cubicBezTo>
                <a:cubicBezTo>
                  <a:pt x="4618" y="5"/>
                  <a:pt x="4617" y="6"/>
                  <a:pt x="4616" y="6"/>
                </a:cubicBezTo>
                <a:lnTo>
                  <a:pt x="4610" y="6"/>
                </a:lnTo>
                <a:cubicBezTo>
                  <a:pt x="4609" y="6"/>
                  <a:pt x="4608" y="5"/>
                  <a:pt x="4608" y="3"/>
                </a:cubicBezTo>
                <a:cubicBezTo>
                  <a:pt x="4608" y="2"/>
                  <a:pt x="4609" y="0"/>
                  <a:pt x="4610" y="0"/>
                </a:cubicBezTo>
                <a:close/>
                <a:moveTo>
                  <a:pt x="4626" y="0"/>
                </a:moveTo>
                <a:lnTo>
                  <a:pt x="4632" y="0"/>
                </a:lnTo>
                <a:cubicBezTo>
                  <a:pt x="4633" y="0"/>
                  <a:pt x="4634" y="2"/>
                  <a:pt x="4634" y="3"/>
                </a:cubicBezTo>
                <a:cubicBezTo>
                  <a:pt x="4634" y="5"/>
                  <a:pt x="4633" y="6"/>
                  <a:pt x="4632" y="6"/>
                </a:cubicBezTo>
                <a:lnTo>
                  <a:pt x="4626" y="6"/>
                </a:lnTo>
                <a:cubicBezTo>
                  <a:pt x="4625" y="6"/>
                  <a:pt x="4624" y="5"/>
                  <a:pt x="4624" y="3"/>
                </a:cubicBezTo>
                <a:cubicBezTo>
                  <a:pt x="4624" y="2"/>
                  <a:pt x="4625" y="0"/>
                  <a:pt x="4626" y="0"/>
                </a:cubicBezTo>
                <a:close/>
                <a:moveTo>
                  <a:pt x="4642" y="0"/>
                </a:moveTo>
                <a:lnTo>
                  <a:pt x="4648" y="0"/>
                </a:lnTo>
                <a:cubicBezTo>
                  <a:pt x="4649" y="0"/>
                  <a:pt x="4650" y="2"/>
                  <a:pt x="4650" y="3"/>
                </a:cubicBezTo>
                <a:cubicBezTo>
                  <a:pt x="4650" y="5"/>
                  <a:pt x="4649" y="6"/>
                  <a:pt x="4648" y="6"/>
                </a:cubicBezTo>
                <a:lnTo>
                  <a:pt x="4642" y="6"/>
                </a:lnTo>
                <a:cubicBezTo>
                  <a:pt x="4641" y="6"/>
                  <a:pt x="4640" y="5"/>
                  <a:pt x="4640" y="3"/>
                </a:cubicBezTo>
                <a:cubicBezTo>
                  <a:pt x="4640" y="2"/>
                  <a:pt x="4641" y="0"/>
                  <a:pt x="4642" y="0"/>
                </a:cubicBezTo>
                <a:close/>
                <a:moveTo>
                  <a:pt x="4658" y="0"/>
                </a:moveTo>
                <a:lnTo>
                  <a:pt x="4664" y="0"/>
                </a:lnTo>
                <a:cubicBezTo>
                  <a:pt x="4665" y="0"/>
                  <a:pt x="4666" y="2"/>
                  <a:pt x="4666" y="3"/>
                </a:cubicBezTo>
                <a:cubicBezTo>
                  <a:pt x="4666" y="5"/>
                  <a:pt x="4665" y="6"/>
                  <a:pt x="4664" y="6"/>
                </a:cubicBezTo>
                <a:lnTo>
                  <a:pt x="4658" y="6"/>
                </a:lnTo>
                <a:cubicBezTo>
                  <a:pt x="4657" y="6"/>
                  <a:pt x="4656" y="5"/>
                  <a:pt x="4656" y="3"/>
                </a:cubicBezTo>
                <a:cubicBezTo>
                  <a:pt x="4656" y="2"/>
                  <a:pt x="4657" y="0"/>
                  <a:pt x="4658" y="0"/>
                </a:cubicBezTo>
                <a:close/>
                <a:moveTo>
                  <a:pt x="4674" y="0"/>
                </a:moveTo>
                <a:lnTo>
                  <a:pt x="4680" y="0"/>
                </a:lnTo>
                <a:cubicBezTo>
                  <a:pt x="4681" y="0"/>
                  <a:pt x="4682" y="2"/>
                  <a:pt x="4682" y="3"/>
                </a:cubicBezTo>
                <a:cubicBezTo>
                  <a:pt x="4682" y="5"/>
                  <a:pt x="4681" y="6"/>
                  <a:pt x="4680" y="6"/>
                </a:cubicBezTo>
                <a:lnTo>
                  <a:pt x="4674" y="6"/>
                </a:lnTo>
                <a:cubicBezTo>
                  <a:pt x="4673" y="6"/>
                  <a:pt x="4672" y="5"/>
                  <a:pt x="4672" y="3"/>
                </a:cubicBezTo>
                <a:cubicBezTo>
                  <a:pt x="4672" y="2"/>
                  <a:pt x="4673" y="0"/>
                  <a:pt x="4674" y="0"/>
                </a:cubicBezTo>
                <a:close/>
                <a:moveTo>
                  <a:pt x="4690" y="0"/>
                </a:moveTo>
                <a:lnTo>
                  <a:pt x="4696" y="0"/>
                </a:lnTo>
                <a:cubicBezTo>
                  <a:pt x="4697" y="0"/>
                  <a:pt x="4698" y="2"/>
                  <a:pt x="4698" y="3"/>
                </a:cubicBezTo>
                <a:cubicBezTo>
                  <a:pt x="4698" y="5"/>
                  <a:pt x="4697" y="6"/>
                  <a:pt x="4696" y="6"/>
                </a:cubicBezTo>
                <a:lnTo>
                  <a:pt x="4690" y="6"/>
                </a:lnTo>
                <a:cubicBezTo>
                  <a:pt x="4689" y="6"/>
                  <a:pt x="4688" y="5"/>
                  <a:pt x="4688" y="3"/>
                </a:cubicBezTo>
                <a:cubicBezTo>
                  <a:pt x="4688" y="2"/>
                  <a:pt x="4689" y="0"/>
                  <a:pt x="4690" y="0"/>
                </a:cubicBezTo>
                <a:close/>
                <a:moveTo>
                  <a:pt x="4706" y="0"/>
                </a:moveTo>
                <a:lnTo>
                  <a:pt x="4712" y="0"/>
                </a:lnTo>
                <a:cubicBezTo>
                  <a:pt x="4713" y="0"/>
                  <a:pt x="4714" y="2"/>
                  <a:pt x="4714" y="3"/>
                </a:cubicBezTo>
                <a:cubicBezTo>
                  <a:pt x="4714" y="5"/>
                  <a:pt x="4713" y="6"/>
                  <a:pt x="4712" y="6"/>
                </a:cubicBezTo>
                <a:lnTo>
                  <a:pt x="4706" y="6"/>
                </a:lnTo>
                <a:cubicBezTo>
                  <a:pt x="4705" y="6"/>
                  <a:pt x="4704" y="5"/>
                  <a:pt x="4704" y="3"/>
                </a:cubicBezTo>
                <a:cubicBezTo>
                  <a:pt x="4704" y="2"/>
                  <a:pt x="4705" y="0"/>
                  <a:pt x="4706" y="0"/>
                </a:cubicBezTo>
                <a:close/>
                <a:moveTo>
                  <a:pt x="4722" y="0"/>
                </a:moveTo>
                <a:lnTo>
                  <a:pt x="4728" y="0"/>
                </a:lnTo>
                <a:cubicBezTo>
                  <a:pt x="4729" y="0"/>
                  <a:pt x="4730" y="2"/>
                  <a:pt x="4730" y="3"/>
                </a:cubicBezTo>
                <a:cubicBezTo>
                  <a:pt x="4730" y="5"/>
                  <a:pt x="4729" y="6"/>
                  <a:pt x="4728" y="6"/>
                </a:cubicBezTo>
                <a:lnTo>
                  <a:pt x="4722" y="6"/>
                </a:lnTo>
                <a:cubicBezTo>
                  <a:pt x="4721" y="6"/>
                  <a:pt x="4720" y="5"/>
                  <a:pt x="4720" y="3"/>
                </a:cubicBezTo>
                <a:cubicBezTo>
                  <a:pt x="4720" y="2"/>
                  <a:pt x="4721" y="0"/>
                  <a:pt x="4722" y="0"/>
                </a:cubicBezTo>
                <a:close/>
                <a:moveTo>
                  <a:pt x="4738" y="0"/>
                </a:moveTo>
                <a:lnTo>
                  <a:pt x="4744" y="0"/>
                </a:lnTo>
                <a:cubicBezTo>
                  <a:pt x="4745" y="0"/>
                  <a:pt x="4746" y="2"/>
                  <a:pt x="4746" y="3"/>
                </a:cubicBezTo>
                <a:cubicBezTo>
                  <a:pt x="4746" y="5"/>
                  <a:pt x="4745" y="6"/>
                  <a:pt x="4744" y="6"/>
                </a:cubicBezTo>
                <a:lnTo>
                  <a:pt x="4738" y="6"/>
                </a:lnTo>
                <a:cubicBezTo>
                  <a:pt x="4737" y="6"/>
                  <a:pt x="4736" y="5"/>
                  <a:pt x="4736" y="3"/>
                </a:cubicBezTo>
                <a:cubicBezTo>
                  <a:pt x="4736" y="2"/>
                  <a:pt x="4737" y="0"/>
                  <a:pt x="4738" y="0"/>
                </a:cubicBezTo>
                <a:close/>
                <a:moveTo>
                  <a:pt x="4754" y="0"/>
                </a:moveTo>
                <a:lnTo>
                  <a:pt x="4760" y="0"/>
                </a:lnTo>
                <a:cubicBezTo>
                  <a:pt x="4761" y="0"/>
                  <a:pt x="4762" y="2"/>
                  <a:pt x="4762" y="3"/>
                </a:cubicBezTo>
                <a:cubicBezTo>
                  <a:pt x="4762" y="5"/>
                  <a:pt x="4761" y="6"/>
                  <a:pt x="4760" y="6"/>
                </a:cubicBezTo>
                <a:lnTo>
                  <a:pt x="4754" y="6"/>
                </a:lnTo>
                <a:cubicBezTo>
                  <a:pt x="4753" y="6"/>
                  <a:pt x="4752" y="5"/>
                  <a:pt x="4752" y="3"/>
                </a:cubicBezTo>
                <a:cubicBezTo>
                  <a:pt x="4752" y="2"/>
                  <a:pt x="4753" y="0"/>
                  <a:pt x="4754" y="0"/>
                </a:cubicBezTo>
                <a:close/>
                <a:moveTo>
                  <a:pt x="4770" y="0"/>
                </a:moveTo>
                <a:lnTo>
                  <a:pt x="4776" y="0"/>
                </a:lnTo>
                <a:cubicBezTo>
                  <a:pt x="4777" y="0"/>
                  <a:pt x="4778" y="2"/>
                  <a:pt x="4778" y="3"/>
                </a:cubicBezTo>
                <a:cubicBezTo>
                  <a:pt x="4778" y="5"/>
                  <a:pt x="4777" y="6"/>
                  <a:pt x="4776" y="6"/>
                </a:cubicBezTo>
                <a:lnTo>
                  <a:pt x="4770" y="6"/>
                </a:lnTo>
                <a:cubicBezTo>
                  <a:pt x="4769" y="6"/>
                  <a:pt x="4768" y="5"/>
                  <a:pt x="4768" y="3"/>
                </a:cubicBezTo>
                <a:cubicBezTo>
                  <a:pt x="4768" y="2"/>
                  <a:pt x="4769" y="0"/>
                  <a:pt x="4770" y="0"/>
                </a:cubicBezTo>
                <a:close/>
                <a:moveTo>
                  <a:pt x="4786" y="0"/>
                </a:moveTo>
                <a:lnTo>
                  <a:pt x="4792" y="0"/>
                </a:lnTo>
                <a:cubicBezTo>
                  <a:pt x="4793" y="0"/>
                  <a:pt x="4794" y="2"/>
                  <a:pt x="4794" y="3"/>
                </a:cubicBezTo>
                <a:cubicBezTo>
                  <a:pt x="4794" y="5"/>
                  <a:pt x="4793" y="6"/>
                  <a:pt x="4792" y="6"/>
                </a:cubicBezTo>
                <a:lnTo>
                  <a:pt x="4786" y="6"/>
                </a:lnTo>
                <a:cubicBezTo>
                  <a:pt x="4785" y="6"/>
                  <a:pt x="4784" y="5"/>
                  <a:pt x="4784" y="3"/>
                </a:cubicBezTo>
                <a:cubicBezTo>
                  <a:pt x="4784" y="2"/>
                  <a:pt x="4785" y="0"/>
                  <a:pt x="4786" y="0"/>
                </a:cubicBezTo>
                <a:close/>
                <a:moveTo>
                  <a:pt x="4802" y="0"/>
                </a:moveTo>
                <a:lnTo>
                  <a:pt x="4808" y="0"/>
                </a:lnTo>
                <a:cubicBezTo>
                  <a:pt x="4809" y="0"/>
                  <a:pt x="4810" y="2"/>
                  <a:pt x="4810" y="3"/>
                </a:cubicBezTo>
                <a:cubicBezTo>
                  <a:pt x="4810" y="5"/>
                  <a:pt x="4809" y="6"/>
                  <a:pt x="4808" y="6"/>
                </a:cubicBezTo>
                <a:lnTo>
                  <a:pt x="4802" y="6"/>
                </a:lnTo>
                <a:cubicBezTo>
                  <a:pt x="4801" y="6"/>
                  <a:pt x="4800" y="5"/>
                  <a:pt x="4800" y="3"/>
                </a:cubicBezTo>
                <a:cubicBezTo>
                  <a:pt x="4800" y="2"/>
                  <a:pt x="4801" y="0"/>
                  <a:pt x="4802" y="0"/>
                </a:cubicBezTo>
                <a:close/>
                <a:moveTo>
                  <a:pt x="4818" y="0"/>
                </a:moveTo>
                <a:lnTo>
                  <a:pt x="4824" y="0"/>
                </a:lnTo>
                <a:cubicBezTo>
                  <a:pt x="4825" y="0"/>
                  <a:pt x="4826" y="2"/>
                  <a:pt x="4826" y="3"/>
                </a:cubicBezTo>
                <a:cubicBezTo>
                  <a:pt x="4826" y="5"/>
                  <a:pt x="4825" y="6"/>
                  <a:pt x="4824" y="6"/>
                </a:cubicBezTo>
                <a:lnTo>
                  <a:pt x="4818" y="6"/>
                </a:lnTo>
                <a:cubicBezTo>
                  <a:pt x="4817" y="6"/>
                  <a:pt x="4816" y="5"/>
                  <a:pt x="4816" y="3"/>
                </a:cubicBezTo>
                <a:cubicBezTo>
                  <a:pt x="4816" y="2"/>
                  <a:pt x="4817" y="0"/>
                  <a:pt x="4818" y="0"/>
                </a:cubicBezTo>
                <a:close/>
                <a:moveTo>
                  <a:pt x="4834" y="0"/>
                </a:moveTo>
                <a:lnTo>
                  <a:pt x="4840" y="0"/>
                </a:lnTo>
                <a:cubicBezTo>
                  <a:pt x="4841" y="0"/>
                  <a:pt x="4842" y="2"/>
                  <a:pt x="4842" y="3"/>
                </a:cubicBezTo>
                <a:cubicBezTo>
                  <a:pt x="4842" y="5"/>
                  <a:pt x="4841" y="6"/>
                  <a:pt x="4840" y="6"/>
                </a:cubicBezTo>
                <a:lnTo>
                  <a:pt x="4834" y="6"/>
                </a:lnTo>
                <a:cubicBezTo>
                  <a:pt x="4833" y="6"/>
                  <a:pt x="4832" y="5"/>
                  <a:pt x="4832" y="3"/>
                </a:cubicBezTo>
                <a:cubicBezTo>
                  <a:pt x="4832" y="2"/>
                  <a:pt x="4833" y="0"/>
                  <a:pt x="4834" y="0"/>
                </a:cubicBezTo>
                <a:close/>
                <a:moveTo>
                  <a:pt x="4850" y="0"/>
                </a:moveTo>
                <a:lnTo>
                  <a:pt x="4856" y="0"/>
                </a:lnTo>
                <a:cubicBezTo>
                  <a:pt x="4857" y="0"/>
                  <a:pt x="4858" y="2"/>
                  <a:pt x="4858" y="3"/>
                </a:cubicBezTo>
                <a:cubicBezTo>
                  <a:pt x="4858" y="5"/>
                  <a:pt x="4857" y="6"/>
                  <a:pt x="4856" y="6"/>
                </a:cubicBezTo>
                <a:lnTo>
                  <a:pt x="4850" y="6"/>
                </a:lnTo>
                <a:cubicBezTo>
                  <a:pt x="4849" y="6"/>
                  <a:pt x="4848" y="5"/>
                  <a:pt x="4848" y="3"/>
                </a:cubicBezTo>
                <a:cubicBezTo>
                  <a:pt x="4848" y="2"/>
                  <a:pt x="4849" y="0"/>
                  <a:pt x="4850" y="0"/>
                </a:cubicBezTo>
                <a:close/>
                <a:moveTo>
                  <a:pt x="4866" y="0"/>
                </a:moveTo>
                <a:lnTo>
                  <a:pt x="4872" y="0"/>
                </a:lnTo>
                <a:cubicBezTo>
                  <a:pt x="4873" y="0"/>
                  <a:pt x="4874" y="2"/>
                  <a:pt x="4874" y="3"/>
                </a:cubicBezTo>
                <a:cubicBezTo>
                  <a:pt x="4874" y="5"/>
                  <a:pt x="4873" y="6"/>
                  <a:pt x="4872" y="6"/>
                </a:cubicBezTo>
                <a:lnTo>
                  <a:pt x="4866" y="6"/>
                </a:lnTo>
                <a:cubicBezTo>
                  <a:pt x="4865" y="6"/>
                  <a:pt x="4864" y="5"/>
                  <a:pt x="4864" y="3"/>
                </a:cubicBezTo>
                <a:cubicBezTo>
                  <a:pt x="4864" y="2"/>
                  <a:pt x="4865" y="0"/>
                  <a:pt x="4866" y="0"/>
                </a:cubicBezTo>
                <a:close/>
                <a:moveTo>
                  <a:pt x="4882" y="0"/>
                </a:moveTo>
                <a:lnTo>
                  <a:pt x="4888" y="0"/>
                </a:lnTo>
                <a:cubicBezTo>
                  <a:pt x="4889" y="0"/>
                  <a:pt x="4890" y="2"/>
                  <a:pt x="4890" y="3"/>
                </a:cubicBezTo>
                <a:cubicBezTo>
                  <a:pt x="4890" y="5"/>
                  <a:pt x="4889" y="6"/>
                  <a:pt x="4888" y="6"/>
                </a:cubicBezTo>
                <a:lnTo>
                  <a:pt x="4882" y="6"/>
                </a:lnTo>
                <a:cubicBezTo>
                  <a:pt x="4881" y="6"/>
                  <a:pt x="4880" y="5"/>
                  <a:pt x="4880" y="3"/>
                </a:cubicBezTo>
                <a:cubicBezTo>
                  <a:pt x="4880" y="2"/>
                  <a:pt x="4881" y="0"/>
                  <a:pt x="4882" y="0"/>
                </a:cubicBezTo>
                <a:close/>
                <a:moveTo>
                  <a:pt x="4898" y="0"/>
                </a:moveTo>
                <a:lnTo>
                  <a:pt x="4904" y="0"/>
                </a:lnTo>
                <a:cubicBezTo>
                  <a:pt x="4905" y="0"/>
                  <a:pt x="4906" y="2"/>
                  <a:pt x="4906" y="3"/>
                </a:cubicBezTo>
                <a:cubicBezTo>
                  <a:pt x="4906" y="5"/>
                  <a:pt x="4905" y="6"/>
                  <a:pt x="4904" y="6"/>
                </a:cubicBezTo>
                <a:lnTo>
                  <a:pt x="4898" y="6"/>
                </a:lnTo>
                <a:cubicBezTo>
                  <a:pt x="4897" y="6"/>
                  <a:pt x="4896" y="5"/>
                  <a:pt x="4896" y="3"/>
                </a:cubicBezTo>
                <a:cubicBezTo>
                  <a:pt x="4896" y="2"/>
                  <a:pt x="4897" y="0"/>
                  <a:pt x="4898" y="0"/>
                </a:cubicBezTo>
                <a:close/>
                <a:moveTo>
                  <a:pt x="4914" y="0"/>
                </a:moveTo>
                <a:lnTo>
                  <a:pt x="4920" y="0"/>
                </a:lnTo>
                <a:cubicBezTo>
                  <a:pt x="4921" y="0"/>
                  <a:pt x="4922" y="2"/>
                  <a:pt x="4922" y="3"/>
                </a:cubicBezTo>
                <a:cubicBezTo>
                  <a:pt x="4922" y="5"/>
                  <a:pt x="4921" y="6"/>
                  <a:pt x="4920" y="6"/>
                </a:cubicBezTo>
                <a:lnTo>
                  <a:pt x="4914" y="6"/>
                </a:lnTo>
                <a:cubicBezTo>
                  <a:pt x="4913" y="6"/>
                  <a:pt x="4912" y="5"/>
                  <a:pt x="4912" y="3"/>
                </a:cubicBezTo>
                <a:cubicBezTo>
                  <a:pt x="4912" y="2"/>
                  <a:pt x="4913" y="0"/>
                  <a:pt x="4914" y="0"/>
                </a:cubicBezTo>
                <a:close/>
                <a:moveTo>
                  <a:pt x="4930" y="0"/>
                </a:moveTo>
                <a:lnTo>
                  <a:pt x="4936" y="0"/>
                </a:lnTo>
                <a:cubicBezTo>
                  <a:pt x="4937" y="0"/>
                  <a:pt x="4938" y="2"/>
                  <a:pt x="4938" y="3"/>
                </a:cubicBezTo>
                <a:cubicBezTo>
                  <a:pt x="4938" y="5"/>
                  <a:pt x="4937" y="6"/>
                  <a:pt x="4936" y="6"/>
                </a:cubicBezTo>
                <a:lnTo>
                  <a:pt x="4930" y="6"/>
                </a:lnTo>
                <a:cubicBezTo>
                  <a:pt x="4929" y="6"/>
                  <a:pt x="4928" y="5"/>
                  <a:pt x="4928" y="3"/>
                </a:cubicBezTo>
                <a:cubicBezTo>
                  <a:pt x="4928" y="2"/>
                  <a:pt x="4929" y="0"/>
                  <a:pt x="4930" y="0"/>
                </a:cubicBezTo>
                <a:close/>
                <a:moveTo>
                  <a:pt x="4946" y="0"/>
                </a:moveTo>
                <a:lnTo>
                  <a:pt x="4952" y="0"/>
                </a:lnTo>
                <a:cubicBezTo>
                  <a:pt x="4953" y="0"/>
                  <a:pt x="4954" y="2"/>
                  <a:pt x="4954" y="3"/>
                </a:cubicBezTo>
                <a:cubicBezTo>
                  <a:pt x="4954" y="5"/>
                  <a:pt x="4953" y="6"/>
                  <a:pt x="4952" y="6"/>
                </a:cubicBezTo>
                <a:lnTo>
                  <a:pt x="4946" y="6"/>
                </a:lnTo>
                <a:cubicBezTo>
                  <a:pt x="4945" y="6"/>
                  <a:pt x="4944" y="5"/>
                  <a:pt x="4944" y="3"/>
                </a:cubicBezTo>
                <a:cubicBezTo>
                  <a:pt x="4944" y="2"/>
                  <a:pt x="4945" y="0"/>
                  <a:pt x="4946" y="0"/>
                </a:cubicBezTo>
                <a:close/>
                <a:moveTo>
                  <a:pt x="4962" y="0"/>
                </a:moveTo>
                <a:lnTo>
                  <a:pt x="4968" y="0"/>
                </a:lnTo>
                <a:cubicBezTo>
                  <a:pt x="4969" y="0"/>
                  <a:pt x="4970" y="2"/>
                  <a:pt x="4970" y="3"/>
                </a:cubicBezTo>
                <a:cubicBezTo>
                  <a:pt x="4970" y="5"/>
                  <a:pt x="4969" y="6"/>
                  <a:pt x="4968" y="6"/>
                </a:cubicBezTo>
                <a:lnTo>
                  <a:pt x="4962" y="6"/>
                </a:lnTo>
                <a:cubicBezTo>
                  <a:pt x="4961" y="6"/>
                  <a:pt x="4960" y="5"/>
                  <a:pt x="4960" y="3"/>
                </a:cubicBezTo>
                <a:cubicBezTo>
                  <a:pt x="4960" y="2"/>
                  <a:pt x="4961" y="0"/>
                  <a:pt x="4962" y="0"/>
                </a:cubicBezTo>
                <a:close/>
                <a:moveTo>
                  <a:pt x="4978" y="0"/>
                </a:moveTo>
                <a:lnTo>
                  <a:pt x="4984" y="0"/>
                </a:lnTo>
                <a:cubicBezTo>
                  <a:pt x="4985" y="0"/>
                  <a:pt x="4986" y="2"/>
                  <a:pt x="4986" y="3"/>
                </a:cubicBezTo>
                <a:cubicBezTo>
                  <a:pt x="4986" y="5"/>
                  <a:pt x="4985" y="6"/>
                  <a:pt x="4984" y="6"/>
                </a:cubicBezTo>
                <a:lnTo>
                  <a:pt x="4978" y="6"/>
                </a:lnTo>
                <a:cubicBezTo>
                  <a:pt x="4977" y="6"/>
                  <a:pt x="4976" y="5"/>
                  <a:pt x="4976" y="3"/>
                </a:cubicBezTo>
                <a:cubicBezTo>
                  <a:pt x="4976" y="2"/>
                  <a:pt x="4977" y="0"/>
                  <a:pt x="4978" y="0"/>
                </a:cubicBezTo>
                <a:close/>
                <a:moveTo>
                  <a:pt x="4994" y="0"/>
                </a:moveTo>
                <a:lnTo>
                  <a:pt x="5000" y="0"/>
                </a:lnTo>
                <a:cubicBezTo>
                  <a:pt x="5001" y="0"/>
                  <a:pt x="5002" y="2"/>
                  <a:pt x="5002" y="3"/>
                </a:cubicBezTo>
                <a:cubicBezTo>
                  <a:pt x="5002" y="5"/>
                  <a:pt x="5001" y="6"/>
                  <a:pt x="5000" y="6"/>
                </a:cubicBezTo>
                <a:lnTo>
                  <a:pt x="4994" y="6"/>
                </a:lnTo>
                <a:cubicBezTo>
                  <a:pt x="4993" y="6"/>
                  <a:pt x="4992" y="5"/>
                  <a:pt x="4992" y="3"/>
                </a:cubicBezTo>
                <a:cubicBezTo>
                  <a:pt x="4992" y="2"/>
                  <a:pt x="4993" y="0"/>
                  <a:pt x="4994" y="0"/>
                </a:cubicBezTo>
                <a:close/>
                <a:moveTo>
                  <a:pt x="5010" y="0"/>
                </a:moveTo>
                <a:lnTo>
                  <a:pt x="5016" y="0"/>
                </a:lnTo>
                <a:cubicBezTo>
                  <a:pt x="5017" y="0"/>
                  <a:pt x="5018" y="2"/>
                  <a:pt x="5018" y="3"/>
                </a:cubicBezTo>
                <a:cubicBezTo>
                  <a:pt x="5018" y="5"/>
                  <a:pt x="5017" y="6"/>
                  <a:pt x="5016" y="6"/>
                </a:cubicBezTo>
                <a:lnTo>
                  <a:pt x="5010" y="6"/>
                </a:lnTo>
                <a:cubicBezTo>
                  <a:pt x="5009" y="6"/>
                  <a:pt x="5008" y="5"/>
                  <a:pt x="5008" y="3"/>
                </a:cubicBezTo>
                <a:cubicBezTo>
                  <a:pt x="5008" y="2"/>
                  <a:pt x="5009" y="0"/>
                  <a:pt x="5010" y="0"/>
                </a:cubicBezTo>
                <a:close/>
                <a:moveTo>
                  <a:pt x="5026" y="0"/>
                </a:moveTo>
                <a:lnTo>
                  <a:pt x="5032" y="0"/>
                </a:lnTo>
                <a:cubicBezTo>
                  <a:pt x="5033" y="0"/>
                  <a:pt x="5034" y="2"/>
                  <a:pt x="5034" y="3"/>
                </a:cubicBezTo>
                <a:cubicBezTo>
                  <a:pt x="5034" y="5"/>
                  <a:pt x="5033" y="6"/>
                  <a:pt x="5032" y="6"/>
                </a:cubicBezTo>
                <a:lnTo>
                  <a:pt x="5026" y="6"/>
                </a:lnTo>
                <a:cubicBezTo>
                  <a:pt x="5025" y="6"/>
                  <a:pt x="5024" y="5"/>
                  <a:pt x="5024" y="3"/>
                </a:cubicBezTo>
                <a:cubicBezTo>
                  <a:pt x="5024" y="2"/>
                  <a:pt x="5025" y="0"/>
                  <a:pt x="5026" y="0"/>
                </a:cubicBezTo>
                <a:close/>
                <a:moveTo>
                  <a:pt x="5042" y="0"/>
                </a:moveTo>
                <a:lnTo>
                  <a:pt x="5048" y="0"/>
                </a:lnTo>
                <a:cubicBezTo>
                  <a:pt x="5049" y="0"/>
                  <a:pt x="5050" y="2"/>
                  <a:pt x="5050" y="3"/>
                </a:cubicBezTo>
                <a:cubicBezTo>
                  <a:pt x="5050" y="5"/>
                  <a:pt x="5049" y="6"/>
                  <a:pt x="5048" y="6"/>
                </a:cubicBezTo>
                <a:lnTo>
                  <a:pt x="5042" y="6"/>
                </a:lnTo>
                <a:cubicBezTo>
                  <a:pt x="5041" y="6"/>
                  <a:pt x="5040" y="5"/>
                  <a:pt x="5040" y="3"/>
                </a:cubicBezTo>
                <a:cubicBezTo>
                  <a:pt x="5040" y="2"/>
                  <a:pt x="5041" y="0"/>
                  <a:pt x="5042" y="0"/>
                </a:cubicBezTo>
                <a:close/>
                <a:moveTo>
                  <a:pt x="5058" y="0"/>
                </a:moveTo>
                <a:lnTo>
                  <a:pt x="5064" y="0"/>
                </a:lnTo>
                <a:cubicBezTo>
                  <a:pt x="5065" y="0"/>
                  <a:pt x="5066" y="2"/>
                  <a:pt x="5066" y="3"/>
                </a:cubicBezTo>
                <a:cubicBezTo>
                  <a:pt x="5066" y="5"/>
                  <a:pt x="5065" y="6"/>
                  <a:pt x="5064" y="6"/>
                </a:cubicBezTo>
                <a:lnTo>
                  <a:pt x="5058" y="6"/>
                </a:lnTo>
                <a:cubicBezTo>
                  <a:pt x="5057" y="6"/>
                  <a:pt x="5056" y="5"/>
                  <a:pt x="5056" y="3"/>
                </a:cubicBezTo>
                <a:cubicBezTo>
                  <a:pt x="5056" y="2"/>
                  <a:pt x="5057" y="0"/>
                  <a:pt x="5058" y="0"/>
                </a:cubicBezTo>
                <a:close/>
                <a:moveTo>
                  <a:pt x="5074" y="0"/>
                </a:moveTo>
                <a:lnTo>
                  <a:pt x="5080" y="0"/>
                </a:lnTo>
                <a:cubicBezTo>
                  <a:pt x="5081" y="0"/>
                  <a:pt x="5082" y="2"/>
                  <a:pt x="5082" y="3"/>
                </a:cubicBezTo>
                <a:cubicBezTo>
                  <a:pt x="5082" y="5"/>
                  <a:pt x="5081" y="6"/>
                  <a:pt x="5080" y="6"/>
                </a:cubicBezTo>
                <a:lnTo>
                  <a:pt x="5074" y="6"/>
                </a:lnTo>
                <a:cubicBezTo>
                  <a:pt x="5073" y="6"/>
                  <a:pt x="5072" y="5"/>
                  <a:pt x="5072" y="3"/>
                </a:cubicBezTo>
                <a:cubicBezTo>
                  <a:pt x="5072" y="2"/>
                  <a:pt x="5073" y="0"/>
                  <a:pt x="5074" y="0"/>
                </a:cubicBezTo>
                <a:close/>
                <a:moveTo>
                  <a:pt x="5090" y="0"/>
                </a:moveTo>
                <a:lnTo>
                  <a:pt x="5096" y="0"/>
                </a:lnTo>
                <a:cubicBezTo>
                  <a:pt x="5097" y="0"/>
                  <a:pt x="5098" y="2"/>
                  <a:pt x="5098" y="3"/>
                </a:cubicBezTo>
                <a:cubicBezTo>
                  <a:pt x="5098" y="5"/>
                  <a:pt x="5097" y="6"/>
                  <a:pt x="5096" y="6"/>
                </a:cubicBezTo>
                <a:lnTo>
                  <a:pt x="5090" y="6"/>
                </a:lnTo>
                <a:cubicBezTo>
                  <a:pt x="5089" y="6"/>
                  <a:pt x="5088" y="5"/>
                  <a:pt x="5088" y="3"/>
                </a:cubicBezTo>
                <a:cubicBezTo>
                  <a:pt x="5088" y="2"/>
                  <a:pt x="5089" y="0"/>
                  <a:pt x="5090" y="0"/>
                </a:cubicBezTo>
                <a:close/>
                <a:moveTo>
                  <a:pt x="5106" y="0"/>
                </a:moveTo>
                <a:lnTo>
                  <a:pt x="5112" y="0"/>
                </a:lnTo>
                <a:cubicBezTo>
                  <a:pt x="5113" y="0"/>
                  <a:pt x="5114" y="2"/>
                  <a:pt x="5114" y="3"/>
                </a:cubicBezTo>
                <a:cubicBezTo>
                  <a:pt x="5114" y="5"/>
                  <a:pt x="5113" y="6"/>
                  <a:pt x="5112" y="6"/>
                </a:cubicBezTo>
                <a:lnTo>
                  <a:pt x="5106" y="6"/>
                </a:lnTo>
                <a:cubicBezTo>
                  <a:pt x="5105" y="6"/>
                  <a:pt x="5104" y="5"/>
                  <a:pt x="5104" y="3"/>
                </a:cubicBezTo>
                <a:cubicBezTo>
                  <a:pt x="5104" y="2"/>
                  <a:pt x="5105" y="0"/>
                  <a:pt x="5106" y="0"/>
                </a:cubicBezTo>
                <a:close/>
                <a:moveTo>
                  <a:pt x="5122" y="0"/>
                </a:moveTo>
                <a:lnTo>
                  <a:pt x="5128" y="0"/>
                </a:lnTo>
                <a:cubicBezTo>
                  <a:pt x="5129" y="0"/>
                  <a:pt x="5130" y="2"/>
                  <a:pt x="5130" y="3"/>
                </a:cubicBezTo>
                <a:cubicBezTo>
                  <a:pt x="5130" y="5"/>
                  <a:pt x="5129" y="6"/>
                  <a:pt x="5128" y="6"/>
                </a:cubicBezTo>
                <a:lnTo>
                  <a:pt x="5122" y="6"/>
                </a:lnTo>
                <a:cubicBezTo>
                  <a:pt x="5121" y="6"/>
                  <a:pt x="5120" y="5"/>
                  <a:pt x="5120" y="3"/>
                </a:cubicBezTo>
                <a:cubicBezTo>
                  <a:pt x="5120" y="2"/>
                  <a:pt x="5121" y="0"/>
                  <a:pt x="5122" y="0"/>
                </a:cubicBezTo>
                <a:close/>
                <a:moveTo>
                  <a:pt x="5138" y="0"/>
                </a:moveTo>
                <a:lnTo>
                  <a:pt x="5144" y="0"/>
                </a:lnTo>
                <a:cubicBezTo>
                  <a:pt x="5145" y="0"/>
                  <a:pt x="5146" y="2"/>
                  <a:pt x="5146" y="3"/>
                </a:cubicBezTo>
                <a:cubicBezTo>
                  <a:pt x="5146" y="5"/>
                  <a:pt x="5145" y="6"/>
                  <a:pt x="5144" y="6"/>
                </a:cubicBezTo>
                <a:lnTo>
                  <a:pt x="5138" y="6"/>
                </a:lnTo>
                <a:cubicBezTo>
                  <a:pt x="5137" y="6"/>
                  <a:pt x="5136" y="5"/>
                  <a:pt x="5136" y="3"/>
                </a:cubicBezTo>
                <a:cubicBezTo>
                  <a:pt x="5136" y="2"/>
                  <a:pt x="5137" y="0"/>
                  <a:pt x="5138" y="0"/>
                </a:cubicBezTo>
                <a:close/>
                <a:moveTo>
                  <a:pt x="5154" y="0"/>
                </a:moveTo>
                <a:lnTo>
                  <a:pt x="5160" y="0"/>
                </a:lnTo>
                <a:cubicBezTo>
                  <a:pt x="5161" y="0"/>
                  <a:pt x="5162" y="2"/>
                  <a:pt x="5162" y="3"/>
                </a:cubicBezTo>
                <a:cubicBezTo>
                  <a:pt x="5162" y="5"/>
                  <a:pt x="5161" y="6"/>
                  <a:pt x="5160" y="6"/>
                </a:cubicBezTo>
                <a:lnTo>
                  <a:pt x="5154" y="6"/>
                </a:lnTo>
                <a:cubicBezTo>
                  <a:pt x="5153" y="6"/>
                  <a:pt x="5152" y="5"/>
                  <a:pt x="5152" y="3"/>
                </a:cubicBezTo>
                <a:cubicBezTo>
                  <a:pt x="5152" y="2"/>
                  <a:pt x="5153" y="0"/>
                  <a:pt x="5154" y="0"/>
                </a:cubicBezTo>
                <a:close/>
                <a:moveTo>
                  <a:pt x="5170" y="0"/>
                </a:moveTo>
                <a:lnTo>
                  <a:pt x="5176" y="0"/>
                </a:lnTo>
                <a:cubicBezTo>
                  <a:pt x="5177" y="0"/>
                  <a:pt x="5178" y="2"/>
                  <a:pt x="5178" y="3"/>
                </a:cubicBezTo>
                <a:cubicBezTo>
                  <a:pt x="5178" y="5"/>
                  <a:pt x="5177" y="6"/>
                  <a:pt x="5176" y="6"/>
                </a:cubicBezTo>
                <a:lnTo>
                  <a:pt x="5170" y="6"/>
                </a:lnTo>
                <a:cubicBezTo>
                  <a:pt x="5169" y="6"/>
                  <a:pt x="5168" y="5"/>
                  <a:pt x="5168" y="3"/>
                </a:cubicBezTo>
                <a:cubicBezTo>
                  <a:pt x="5168" y="2"/>
                  <a:pt x="5169" y="0"/>
                  <a:pt x="5170" y="0"/>
                </a:cubicBezTo>
                <a:close/>
                <a:moveTo>
                  <a:pt x="5186" y="0"/>
                </a:moveTo>
                <a:lnTo>
                  <a:pt x="5192" y="0"/>
                </a:lnTo>
                <a:cubicBezTo>
                  <a:pt x="5193" y="0"/>
                  <a:pt x="5194" y="2"/>
                  <a:pt x="5194" y="3"/>
                </a:cubicBezTo>
                <a:cubicBezTo>
                  <a:pt x="5194" y="5"/>
                  <a:pt x="5193" y="6"/>
                  <a:pt x="5192" y="6"/>
                </a:cubicBezTo>
                <a:lnTo>
                  <a:pt x="5186" y="6"/>
                </a:lnTo>
                <a:cubicBezTo>
                  <a:pt x="5185" y="6"/>
                  <a:pt x="5184" y="5"/>
                  <a:pt x="5184" y="3"/>
                </a:cubicBezTo>
                <a:cubicBezTo>
                  <a:pt x="5184" y="2"/>
                  <a:pt x="5185" y="0"/>
                  <a:pt x="5186" y="0"/>
                </a:cubicBezTo>
                <a:close/>
                <a:moveTo>
                  <a:pt x="5202" y="0"/>
                </a:moveTo>
                <a:lnTo>
                  <a:pt x="5208" y="0"/>
                </a:lnTo>
                <a:cubicBezTo>
                  <a:pt x="5209" y="0"/>
                  <a:pt x="5210" y="2"/>
                  <a:pt x="5210" y="3"/>
                </a:cubicBezTo>
                <a:cubicBezTo>
                  <a:pt x="5210" y="5"/>
                  <a:pt x="5209" y="6"/>
                  <a:pt x="5208" y="6"/>
                </a:cubicBezTo>
                <a:lnTo>
                  <a:pt x="5202" y="6"/>
                </a:lnTo>
                <a:cubicBezTo>
                  <a:pt x="5201" y="6"/>
                  <a:pt x="5200" y="5"/>
                  <a:pt x="5200" y="3"/>
                </a:cubicBezTo>
                <a:cubicBezTo>
                  <a:pt x="5200" y="2"/>
                  <a:pt x="5201" y="0"/>
                  <a:pt x="5202" y="0"/>
                </a:cubicBezTo>
                <a:close/>
                <a:moveTo>
                  <a:pt x="5218" y="0"/>
                </a:moveTo>
                <a:lnTo>
                  <a:pt x="5224" y="0"/>
                </a:lnTo>
                <a:cubicBezTo>
                  <a:pt x="5225" y="0"/>
                  <a:pt x="5226" y="2"/>
                  <a:pt x="5226" y="3"/>
                </a:cubicBezTo>
                <a:cubicBezTo>
                  <a:pt x="5226" y="5"/>
                  <a:pt x="5225" y="6"/>
                  <a:pt x="5224" y="6"/>
                </a:cubicBezTo>
                <a:lnTo>
                  <a:pt x="5218" y="6"/>
                </a:lnTo>
                <a:cubicBezTo>
                  <a:pt x="5217" y="6"/>
                  <a:pt x="5216" y="5"/>
                  <a:pt x="5216" y="3"/>
                </a:cubicBezTo>
                <a:cubicBezTo>
                  <a:pt x="5216" y="2"/>
                  <a:pt x="5217" y="0"/>
                  <a:pt x="5218" y="0"/>
                </a:cubicBezTo>
                <a:close/>
                <a:moveTo>
                  <a:pt x="5234" y="0"/>
                </a:moveTo>
                <a:lnTo>
                  <a:pt x="5240" y="0"/>
                </a:lnTo>
                <a:cubicBezTo>
                  <a:pt x="5241" y="0"/>
                  <a:pt x="5242" y="2"/>
                  <a:pt x="5242" y="3"/>
                </a:cubicBezTo>
                <a:cubicBezTo>
                  <a:pt x="5242" y="5"/>
                  <a:pt x="5241" y="6"/>
                  <a:pt x="5240" y="6"/>
                </a:cubicBezTo>
                <a:lnTo>
                  <a:pt x="5234" y="6"/>
                </a:lnTo>
                <a:cubicBezTo>
                  <a:pt x="5233" y="6"/>
                  <a:pt x="5232" y="5"/>
                  <a:pt x="5232" y="3"/>
                </a:cubicBezTo>
                <a:cubicBezTo>
                  <a:pt x="5232" y="2"/>
                  <a:pt x="5233" y="0"/>
                  <a:pt x="5234" y="0"/>
                </a:cubicBezTo>
                <a:close/>
                <a:moveTo>
                  <a:pt x="5250" y="0"/>
                </a:moveTo>
                <a:lnTo>
                  <a:pt x="5256" y="0"/>
                </a:lnTo>
                <a:cubicBezTo>
                  <a:pt x="5257" y="0"/>
                  <a:pt x="5258" y="2"/>
                  <a:pt x="5258" y="3"/>
                </a:cubicBezTo>
                <a:cubicBezTo>
                  <a:pt x="5258" y="5"/>
                  <a:pt x="5257" y="6"/>
                  <a:pt x="5256" y="6"/>
                </a:cubicBezTo>
                <a:lnTo>
                  <a:pt x="5250" y="6"/>
                </a:lnTo>
                <a:cubicBezTo>
                  <a:pt x="5249" y="6"/>
                  <a:pt x="5248" y="5"/>
                  <a:pt x="5248" y="3"/>
                </a:cubicBezTo>
                <a:cubicBezTo>
                  <a:pt x="5248" y="2"/>
                  <a:pt x="5249" y="0"/>
                  <a:pt x="5250" y="0"/>
                </a:cubicBezTo>
                <a:close/>
                <a:moveTo>
                  <a:pt x="5266" y="0"/>
                </a:moveTo>
                <a:lnTo>
                  <a:pt x="5272" y="0"/>
                </a:lnTo>
                <a:cubicBezTo>
                  <a:pt x="5273" y="0"/>
                  <a:pt x="5274" y="2"/>
                  <a:pt x="5274" y="3"/>
                </a:cubicBezTo>
                <a:cubicBezTo>
                  <a:pt x="5274" y="5"/>
                  <a:pt x="5273" y="6"/>
                  <a:pt x="5272" y="6"/>
                </a:cubicBezTo>
                <a:lnTo>
                  <a:pt x="5266" y="6"/>
                </a:lnTo>
                <a:cubicBezTo>
                  <a:pt x="5265" y="6"/>
                  <a:pt x="5264" y="5"/>
                  <a:pt x="5264" y="3"/>
                </a:cubicBezTo>
                <a:cubicBezTo>
                  <a:pt x="5264" y="2"/>
                  <a:pt x="5265" y="0"/>
                  <a:pt x="5266" y="0"/>
                </a:cubicBezTo>
                <a:close/>
                <a:moveTo>
                  <a:pt x="5282" y="0"/>
                </a:moveTo>
                <a:lnTo>
                  <a:pt x="5288" y="0"/>
                </a:lnTo>
                <a:cubicBezTo>
                  <a:pt x="5289" y="0"/>
                  <a:pt x="5290" y="2"/>
                  <a:pt x="5290" y="3"/>
                </a:cubicBezTo>
                <a:cubicBezTo>
                  <a:pt x="5290" y="5"/>
                  <a:pt x="5289" y="6"/>
                  <a:pt x="5288" y="6"/>
                </a:cubicBezTo>
                <a:lnTo>
                  <a:pt x="5282" y="6"/>
                </a:lnTo>
                <a:cubicBezTo>
                  <a:pt x="5281" y="6"/>
                  <a:pt x="5280" y="5"/>
                  <a:pt x="5280" y="3"/>
                </a:cubicBezTo>
                <a:cubicBezTo>
                  <a:pt x="5280" y="2"/>
                  <a:pt x="5281" y="0"/>
                  <a:pt x="5282" y="0"/>
                </a:cubicBezTo>
                <a:close/>
                <a:moveTo>
                  <a:pt x="5298" y="0"/>
                </a:moveTo>
                <a:lnTo>
                  <a:pt x="5304" y="0"/>
                </a:lnTo>
                <a:cubicBezTo>
                  <a:pt x="5305" y="0"/>
                  <a:pt x="5306" y="2"/>
                  <a:pt x="5306" y="3"/>
                </a:cubicBezTo>
                <a:cubicBezTo>
                  <a:pt x="5306" y="5"/>
                  <a:pt x="5305" y="6"/>
                  <a:pt x="5304" y="6"/>
                </a:cubicBezTo>
                <a:lnTo>
                  <a:pt x="5298" y="6"/>
                </a:lnTo>
                <a:cubicBezTo>
                  <a:pt x="5297" y="6"/>
                  <a:pt x="5296" y="5"/>
                  <a:pt x="5296" y="3"/>
                </a:cubicBezTo>
                <a:cubicBezTo>
                  <a:pt x="5296" y="2"/>
                  <a:pt x="5297" y="0"/>
                  <a:pt x="5298" y="0"/>
                </a:cubicBezTo>
                <a:close/>
                <a:moveTo>
                  <a:pt x="5314" y="0"/>
                </a:moveTo>
                <a:lnTo>
                  <a:pt x="5320" y="0"/>
                </a:lnTo>
                <a:cubicBezTo>
                  <a:pt x="5321" y="0"/>
                  <a:pt x="5322" y="2"/>
                  <a:pt x="5322" y="3"/>
                </a:cubicBezTo>
                <a:cubicBezTo>
                  <a:pt x="5322" y="5"/>
                  <a:pt x="5321" y="6"/>
                  <a:pt x="5320" y="6"/>
                </a:cubicBezTo>
                <a:lnTo>
                  <a:pt x="5314" y="6"/>
                </a:lnTo>
                <a:cubicBezTo>
                  <a:pt x="5313" y="6"/>
                  <a:pt x="5312" y="5"/>
                  <a:pt x="5312" y="3"/>
                </a:cubicBezTo>
                <a:cubicBezTo>
                  <a:pt x="5312" y="2"/>
                  <a:pt x="5313" y="0"/>
                  <a:pt x="5314" y="0"/>
                </a:cubicBezTo>
                <a:close/>
                <a:moveTo>
                  <a:pt x="5330" y="0"/>
                </a:moveTo>
                <a:lnTo>
                  <a:pt x="5336" y="0"/>
                </a:lnTo>
                <a:cubicBezTo>
                  <a:pt x="5337" y="0"/>
                  <a:pt x="5338" y="2"/>
                  <a:pt x="5338" y="3"/>
                </a:cubicBezTo>
                <a:cubicBezTo>
                  <a:pt x="5338" y="5"/>
                  <a:pt x="5337" y="6"/>
                  <a:pt x="5336" y="6"/>
                </a:cubicBezTo>
                <a:lnTo>
                  <a:pt x="5330" y="6"/>
                </a:lnTo>
                <a:cubicBezTo>
                  <a:pt x="5329" y="6"/>
                  <a:pt x="5328" y="5"/>
                  <a:pt x="5328" y="3"/>
                </a:cubicBezTo>
                <a:cubicBezTo>
                  <a:pt x="5328" y="2"/>
                  <a:pt x="5329" y="0"/>
                  <a:pt x="5330" y="0"/>
                </a:cubicBezTo>
                <a:close/>
                <a:moveTo>
                  <a:pt x="5346" y="0"/>
                </a:moveTo>
                <a:lnTo>
                  <a:pt x="5352" y="0"/>
                </a:lnTo>
                <a:cubicBezTo>
                  <a:pt x="5353" y="0"/>
                  <a:pt x="5354" y="2"/>
                  <a:pt x="5354" y="3"/>
                </a:cubicBezTo>
                <a:cubicBezTo>
                  <a:pt x="5354" y="5"/>
                  <a:pt x="5353" y="6"/>
                  <a:pt x="5352" y="6"/>
                </a:cubicBezTo>
                <a:lnTo>
                  <a:pt x="5346" y="6"/>
                </a:lnTo>
                <a:cubicBezTo>
                  <a:pt x="5345" y="6"/>
                  <a:pt x="5344" y="5"/>
                  <a:pt x="5344" y="3"/>
                </a:cubicBezTo>
                <a:cubicBezTo>
                  <a:pt x="5344" y="2"/>
                  <a:pt x="5345" y="0"/>
                  <a:pt x="5346" y="0"/>
                </a:cubicBezTo>
                <a:close/>
                <a:moveTo>
                  <a:pt x="5362" y="0"/>
                </a:moveTo>
                <a:lnTo>
                  <a:pt x="5368" y="0"/>
                </a:lnTo>
                <a:cubicBezTo>
                  <a:pt x="5369" y="0"/>
                  <a:pt x="5370" y="2"/>
                  <a:pt x="5370" y="3"/>
                </a:cubicBezTo>
                <a:cubicBezTo>
                  <a:pt x="5370" y="5"/>
                  <a:pt x="5369" y="6"/>
                  <a:pt x="5368" y="6"/>
                </a:cubicBezTo>
                <a:lnTo>
                  <a:pt x="5362" y="6"/>
                </a:lnTo>
                <a:cubicBezTo>
                  <a:pt x="5361" y="6"/>
                  <a:pt x="5360" y="5"/>
                  <a:pt x="5360" y="3"/>
                </a:cubicBezTo>
                <a:cubicBezTo>
                  <a:pt x="5360" y="2"/>
                  <a:pt x="5361" y="0"/>
                  <a:pt x="5362" y="0"/>
                </a:cubicBezTo>
                <a:close/>
                <a:moveTo>
                  <a:pt x="5378" y="0"/>
                </a:moveTo>
                <a:lnTo>
                  <a:pt x="5384" y="0"/>
                </a:lnTo>
                <a:cubicBezTo>
                  <a:pt x="5385" y="0"/>
                  <a:pt x="5386" y="2"/>
                  <a:pt x="5386" y="3"/>
                </a:cubicBezTo>
                <a:cubicBezTo>
                  <a:pt x="5386" y="5"/>
                  <a:pt x="5385" y="6"/>
                  <a:pt x="5384" y="6"/>
                </a:cubicBezTo>
                <a:lnTo>
                  <a:pt x="5378" y="6"/>
                </a:lnTo>
                <a:cubicBezTo>
                  <a:pt x="5377" y="6"/>
                  <a:pt x="5376" y="5"/>
                  <a:pt x="5376" y="3"/>
                </a:cubicBezTo>
                <a:cubicBezTo>
                  <a:pt x="5376" y="2"/>
                  <a:pt x="5377" y="0"/>
                  <a:pt x="537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Rectangle 137">
            <a:extLst>
              <a:ext uri="{FF2B5EF4-FFF2-40B4-BE49-F238E27FC236}">
                <a16:creationId xmlns:a16="http://schemas.microsoft.com/office/drawing/2014/main" id="{C91D8743-FD09-447B-B52D-63C1B7CB7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1713" y="4090988"/>
            <a:ext cx="5254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Rectangle 138">
            <a:extLst>
              <a:ext uri="{FF2B5EF4-FFF2-40B4-BE49-F238E27FC236}">
                <a16:creationId xmlns:a16="http://schemas.microsoft.com/office/drawing/2014/main" id="{487046B3-4B21-46A3-8948-61FEE057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201" y="4284663"/>
            <a:ext cx="6143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" name="Rectangle 139">
            <a:extLst>
              <a:ext uri="{FF2B5EF4-FFF2-40B4-BE49-F238E27FC236}">
                <a16:creationId xmlns:a16="http://schemas.microsoft.com/office/drawing/2014/main" id="{D000171D-F41D-435B-AC2D-3C0727135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857" y="3875088"/>
            <a:ext cx="7588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Rectangle 140">
            <a:extLst>
              <a:ext uri="{FF2B5EF4-FFF2-40B4-BE49-F238E27FC236}">
                <a16:creationId xmlns:a16="http://schemas.microsoft.com/office/drawing/2014/main" id="{307CE50A-98D9-47AD-8656-DBF5D50D3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045" y="38750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Rectangle 141">
            <a:extLst>
              <a:ext uri="{FF2B5EF4-FFF2-40B4-BE49-F238E27FC236}">
                <a16:creationId xmlns:a16="http://schemas.microsoft.com/office/drawing/2014/main" id="{AA9986F4-5AA7-43E9-A18A-BB2D3AA22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1" y="3868738"/>
            <a:ext cx="12414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6" name="Rectangle 142">
            <a:extLst>
              <a:ext uri="{FF2B5EF4-FFF2-40B4-BE49-F238E27FC236}">
                <a16:creationId xmlns:a16="http://schemas.microsoft.com/office/drawing/2014/main" id="{F4E3DCB0-EF48-4435-ACB5-14BF390A6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8388" y="3868738"/>
            <a:ext cx="1016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Rectangle 143">
            <a:extLst>
              <a:ext uri="{FF2B5EF4-FFF2-40B4-BE49-F238E27FC236}">
                <a16:creationId xmlns:a16="http://schemas.microsoft.com/office/drawing/2014/main" id="{29B970DF-984D-4989-9897-1EB994311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868738"/>
            <a:ext cx="10223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4" name="Freeform 110">
            <a:extLst>
              <a:ext uri="{FF2B5EF4-FFF2-40B4-BE49-F238E27FC236}">
                <a16:creationId xmlns:a16="http://schemas.microsoft.com/office/drawing/2014/main" id="{ACD54FA2-2B28-4DCC-8964-63B519D69AC9}"/>
              </a:ext>
            </a:extLst>
          </p:cNvPr>
          <p:cNvSpPr>
            <a:spLocks/>
          </p:cNvSpPr>
          <p:nvPr/>
        </p:nvSpPr>
        <p:spPr bwMode="auto">
          <a:xfrm>
            <a:off x="2331170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1">
            <a:extLst>
              <a:ext uri="{FF2B5EF4-FFF2-40B4-BE49-F238E27FC236}">
                <a16:creationId xmlns:a16="http://schemas.microsoft.com/office/drawing/2014/main" id="{7D2B8308-0BEA-458B-86E2-FDEE6A817DCF}"/>
              </a:ext>
            </a:extLst>
          </p:cNvPr>
          <p:cNvSpPr>
            <a:spLocks/>
          </p:cNvSpPr>
          <p:nvPr/>
        </p:nvSpPr>
        <p:spPr bwMode="auto">
          <a:xfrm>
            <a:off x="2331170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2">
            <a:extLst>
              <a:ext uri="{FF2B5EF4-FFF2-40B4-BE49-F238E27FC236}">
                <a16:creationId xmlns:a16="http://schemas.microsoft.com/office/drawing/2014/main" id="{830C16CD-4AF2-49DB-A2D0-137E6011B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6595" y="3260725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3" name="Line 127">
            <a:extLst>
              <a:ext uri="{FF2B5EF4-FFF2-40B4-BE49-F238E27FC236}">
                <a16:creationId xmlns:a16="http://schemas.microsoft.com/office/drawing/2014/main" id="{B7E405CF-5573-47E1-958B-6844DEBA763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3351" y="3442495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8">
            <a:extLst>
              <a:ext uri="{FF2B5EF4-FFF2-40B4-BE49-F238E27FC236}">
                <a16:creationId xmlns:a16="http://schemas.microsoft.com/office/drawing/2014/main" id="{6A51A0D0-7A95-4ED3-868A-C72646B8164B}"/>
              </a:ext>
            </a:extLst>
          </p:cNvPr>
          <p:cNvSpPr>
            <a:spLocks/>
          </p:cNvSpPr>
          <p:nvPr/>
        </p:nvSpPr>
        <p:spPr bwMode="auto">
          <a:xfrm>
            <a:off x="4010026" y="3402807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10">
            <a:extLst>
              <a:ext uri="{FF2B5EF4-FFF2-40B4-BE49-F238E27FC236}">
                <a16:creationId xmlns:a16="http://schemas.microsoft.com/office/drawing/2014/main" id="{B6CD0058-D4D8-48AC-8C11-9BE7A2E27FBB}"/>
              </a:ext>
            </a:extLst>
          </p:cNvPr>
          <p:cNvSpPr>
            <a:spLocks/>
          </p:cNvSpPr>
          <p:nvPr/>
        </p:nvSpPr>
        <p:spPr bwMode="auto">
          <a:xfrm>
            <a:off x="3310658" y="3182144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11">
            <a:extLst>
              <a:ext uri="{FF2B5EF4-FFF2-40B4-BE49-F238E27FC236}">
                <a16:creationId xmlns:a16="http://schemas.microsoft.com/office/drawing/2014/main" id="{C3B83EA6-F096-4C72-819B-84C75D5D7F3A}"/>
              </a:ext>
            </a:extLst>
          </p:cNvPr>
          <p:cNvSpPr>
            <a:spLocks/>
          </p:cNvSpPr>
          <p:nvPr/>
        </p:nvSpPr>
        <p:spPr bwMode="auto">
          <a:xfrm>
            <a:off x="3308351" y="3182144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Rectangle 112">
            <a:extLst>
              <a:ext uri="{FF2B5EF4-FFF2-40B4-BE49-F238E27FC236}">
                <a16:creationId xmlns:a16="http://schemas.microsoft.com/office/drawing/2014/main" id="{AFB0E4F2-4EFC-42F5-8ECB-C312E14A3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8154" y="3251607"/>
            <a:ext cx="464871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77169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C42A67D-8E06-4828-A7C0-B85C52D3AF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Migrating Running Instance Data</a:t>
            </a:r>
          </a:p>
        </p:txBody>
      </p:sp>
      <p:sp>
        <p:nvSpPr>
          <p:cNvPr id="79" name="AutoShape 74">
            <a:extLst>
              <a:ext uri="{FF2B5EF4-FFF2-40B4-BE49-F238E27FC236}">
                <a16:creationId xmlns:a16="http://schemas.microsoft.com/office/drawing/2014/main" id="{467FB7DC-E32E-4DE4-9779-C9F881E7643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43088" y="2168525"/>
            <a:ext cx="5457825" cy="252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6">
            <a:extLst>
              <a:ext uri="{FF2B5EF4-FFF2-40B4-BE49-F238E27FC236}">
                <a16:creationId xmlns:a16="http://schemas.microsoft.com/office/drawing/2014/main" id="{BB7DCD91-70FB-4AC7-958D-B2323C8839F6}"/>
              </a:ext>
            </a:extLst>
          </p:cNvPr>
          <p:cNvSpPr>
            <a:spLocks/>
          </p:cNvSpPr>
          <p:nvPr/>
        </p:nvSpPr>
        <p:spPr bwMode="auto">
          <a:xfrm>
            <a:off x="1259631" y="2197100"/>
            <a:ext cx="6336000" cy="2474913"/>
          </a:xfrm>
          <a:custGeom>
            <a:avLst/>
            <a:gdLst>
              <a:gd name="T0" fmla="*/ 341 w 3406"/>
              <a:gd name="T1" fmla="*/ 1559 h 1559"/>
              <a:gd name="T2" fmla="*/ 3065 w 3406"/>
              <a:gd name="T3" fmla="*/ 1559 h 1559"/>
              <a:gd name="T4" fmla="*/ 3406 w 3406"/>
              <a:gd name="T5" fmla="*/ 1217 h 1559"/>
              <a:gd name="T6" fmla="*/ 3406 w 3406"/>
              <a:gd name="T7" fmla="*/ 343 h 1559"/>
              <a:gd name="T8" fmla="*/ 3065 w 3406"/>
              <a:gd name="T9" fmla="*/ 0 h 1559"/>
              <a:gd name="T10" fmla="*/ 341 w 3406"/>
              <a:gd name="T11" fmla="*/ 0 h 1559"/>
              <a:gd name="T12" fmla="*/ 0 w 3406"/>
              <a:gd name="T13" fmla="*/ 343 h 1559"/>
              <a:gd name="T14" fmla="*/ 0 w 3406"/>
              <a:gd name="T15" fmla="*/ 1217 h 1559"/>
              <a:gd name="T16" fmla="*/ 341 w 3406"/>
              <a:gd name="T17" fmla="*/ 1559 h 1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06" h="1559">
                <a:moveTo>
                  <a:pt x="341" y="1559"/>
                </a:moveTo>
                <a:lnTo>
                  <a:pt x="3065" y="1559"/>
                </a:lnTo>
                <a:lnTo>
                  <a:pt x="3406" y="1217"/>
                </a:lnTo>
                <a:lnTo>
                  <a:pt x="3406" y="343"/>
                </a:lnTo>
                <a:lnTo>
                  <a:pt x="3065" y="0"/>
                </a:lnTo>
                <a:lnTo>
                  <a:pt x="341" y="0"/>
                </a:lnTo>
                <a:lnTo>
                  <a:pt x="0" y="343"/>
                </a:lnTo>
                <a:lnTo>
                  <a:pt x="0" y="1217"/>
                </a:lnTo>
                <a:lnTo>
                  <a:pt x="341" y="1559"/>
                </a:lnTo>
                <a:close/>
              </a:path>
            </a:pathLst>
          </a:custGeom>
          <a:noFill/>
          <a:ln w="285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Rectangle 77">
            <a:extLst>
              <a:ext uri="{FF2B5EF4-FFF2-40B4-BE49-F238E27FC236}">
                <a16:creationId xmlns:a16="http://schemas.microsoft.com/office/drawing/2014/main" id="{989FD328-CFF8-47B4-9D10-FA08C0FF3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8655" y="4305301"/>
            <a:ext cx="107315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8">
            <a:extLst>
              <a:ext uri="{FF2B5EF4-FFF2-40B4-BE49-F238E27FC236}">
                <a16:creationId xmlns:a16="http://schemas.microsoft.com/office/drawing/2014/main" id="{1B203AD0-C2FA-4CF2-9E17-42ADE70B2A6E}"/>
              </a:ext>
            </a:extLst>
          </p:cNvPr>
          <p:cNvSpPr>
            <a:spLocks noEditPoints="1"/>
          </p:cNvSpPr>
          <p:nvPr/>
        </p:nvSpPr>
        <p:spPr bwMode="auto">
          <a:xfrm>
            <a:off x="2815480" y="4303713"/>
            <a:ext cx="1079500" cy="311150"/>
          </a:xfrm>
          <a:custGeom>
            <a:avLst/>
            <a:gdLst>
              <a:gd name="T0" fmla="*/ 3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3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3 w 1183"/>
              <a:gd name="T13" fmla="*/ 340 h 340"/>
              <a:gd name="T14" fmla="*/ 78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2 w 1183"/>
              <a:gd name="T31" fmla="*/ 335 h 340"/>
              <a:gd name="T32" fmla="*/ 472 w 1183"/>
              <a:gd name="T33" fmla="*/ 335 h 340"/>
              <a:gd name="T34" fmla="*/ 531 w 1183"/>
              <a:gd name="T35" fmla="*/ 337 h 340"/>
              <a:gd name="T36" fmla="*/ 595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1 w 1183"/>
              <a:gd name="T53" fmla="*/ 340 h 340"/>
              <a:gd name="T54" fmla="*/ 1125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8 w 1183"/>
              <a:gd name="T63" fmla="*/ 211 h 340"/>
              <a:gd name="T64" fmla="*/ 1178 w 1183"/>
              <a:gd name="T65" fmla="*/ 185 h 340"/>
              <a:gd name="T66" fmla="*/ 1178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5 w 1183"/>
              <a:gd name="T79" fmla="*/ 5 h 340"/>
              <a:gd name="T80" fmla="*/ 995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5 w 1183"/>
              <a:gd name="T87" fmla="*/ 0 h 340"/>
              <a:gd name="T88" fmla="*/ 711 w 1183"/>
              <a:gd name="T89" fmla="*/ 2 h 340"/>
              <a:gd name="T90" fmla="*/ 652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8 w 1183"/>
              <a:gd name="T107" fmla="*/ 5 h 340"/>
              <a:gd name="T108" fmla="*/ 258 w 1183"/>
              <a:gd name="T109" fmla="*/ 5 h 340"/>
              <a:gd name="T110" fmla="*/ 199 w 1183"/>
              <a:gd name="T111" fmla="*/ 2 h 340"/>
              <a:gd name="T112" fmla="*/ 135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8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8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1" y="335"/>
                  <a:pt x="1002" y="336"/>
                  <a:pt x="1002" y="337"/>
                </a:cubicBezTo>
                <a:cubicBezTo>
                  <a:pt x="1002" y="339"/>
                  <a:pt x="1001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1" y="339"/>
                  <a:pt x="961" y="337"/>
                </a:cubicBezTo>
                <a:cubicBezTo>
                  <a:pt x="961" y="336"/>
                  <a:pt x="962" y="335"/>
                  <a:pt x="963" y="335"/>
                </a:cubicBezTo>
                <a:close/>
                <a:moveTo>
                  <a:pt x="1025" y="335"/>
                </a:moveTo>
                <a:lnTo>
                  <a:pt x="1061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1" y="340"/>
                </a:cubicBezTo>
                <a:lnTo>
                  <a:pt x="1025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5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4" y="335"/>
                  <a:pt x="1125" y="336"/>
                  <a:pt x="1125" y="337"/>
                </a:cubicBezTo>
                <a:cubicBezTo>
                  <a:pt x="1125" y="339"/>
                  <a:pt x="1124" y="340"/>
                  <a:pt x="1122" y="340"/>
                </a:cubicBezTo>
                <a:lnTo>
                  <a:pt x="1086" y="340"/>
                </a:lnTo>
                <a:cubicBezTo>
                  <a:pt x="1085" y="340"/>
                  <a:pt x="1084" y="339"/>
                  <a:pt x="1084" y="337"/>
                </a:cubicBezTo>
                <a:cubicBezTo>
                  <a:pt x="1084" y="336"/>
                  <a:pt x="1085" y="335"/>
                  <a:pt x="1086" y="335"/>
                </a:cubicBezTo>
                <a:close/>
                <a:moveTo>
                  <a:pt x="1148" y="335"/>
                </a:moveTo>
                <a:lnTo>
                  <a:pt x="1180" y="335"/>
                </a:lnTo>
                <a:lnTo>
                  <a:pt x="1178" y="337"/>
                </a:lnTo>
                <a:lnTo>
                  <a:pt x="1178" y="334"/>
                </a:lnTo>
                <a:cubicBezTo>
                  <a:pt x="1178" y="332"/>
                  <a:pt x="1179" y="331"/>
                  <a:pt x="1180" y="331"/>
                </a:cubicBezTo>
                <a:cubicBezTo>
                  <a:pt x="1182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2" y="340"/>
                  <a:pt x="1180" y="340"/>
                </a:cubicBezTo>
                <a:lnTo>
                  <a:pt x="1148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8" y="335"/>
                </a:cubicBezTo>
                <a:close/>
                <a:moveTo>
                  <a:pt x="1178" y="308"/>
                </a:moveTo>
                <a:lnTo>
                  <a:pt x="1178" y="272"/>
                </a:lnTo>
                <a:cubicBezTo>
                  <a:pt x="1178" y="271"/>
                  <a:pt x="1179" y="270"/>
                  <a:pt x="1180" y="270"/>
                </a:cubicBezTo>
                <a:cubicBezTo>
                  <a:pt x="1182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2" y="311"/>
                  <a:pt x="1180" y="311"/>
                </a:cubicBezTo>
                <a:cubicBezTo>
                  <a:pt x="1179" y="311"/>
                  <a:pt x="1178" y="310"/>
                  <a:pt x="1178" y="308"/>
                </a:cubicBezTo>
                <a:close/>
                <a:moveTo>
                  <a:pt x="1178" y="247"/>
                </a:moveTo>
                <a:lnTo>
                  <a:pt x="1178" y="211"/>
                </a:lnTo>
                <a:cubicBezTo>
                  <a:pt x="1178" y="210"/>
                  <a:pt x="1179" y="208"/>
                  <a:pt x="1180" y="208"/>
                </a:cubicBezTo>
                <a:cubicBezTo>
                  <a:pt x="1182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2" y="249"/>
                  <a:pt x="1180" y="249"/>
                </a:cubicBezTo>
                <a:cubicBezTo>
                  <a:pt x="1179" y="249"/>
                  <a:pt x="1178" y="248"/>
                  <a:pt x="1178" y="247"/>
                </a:cubicBezTo>
                <a:close/>
                <a:moveTo>
                  <a:pt x="1178" y="185"/>
                </a:moveTo>
                <a:lnTo>
                  <a:pt x="1178" y="150"/>
                </a:lnTo>
                <a:cubicBezTo>
                  <a:pt x="1178" y="148"/>
                  <a:pt x="1179" y="147"/>
                  <a:pt x="1180" y="147"/>
                </a:cubicBezTo>
                <a:cubicBezTo>
                  <a:pt x="1182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2" y="188"/>
                  <a:pt x="1180" y="188"/>
                </a:cubicBezTo>
                <a:cubicBezTo>
                  <a:pt x="1179" y="188"/>
                  <a:pt x="1178" y="187"/>
                  <a:pt x="1178" y="185"/>
                </a:cubicBezTo>
                <a:close/>
                <a:moveTo>
                  <a:pt x="1178" y="124"/>
                </a:moveTo>
                <a:lnTo>
                  <a:pt x="1178" y="88"/>
                </a:lnTo>
                <a:cubicBezTo>
                  <a:pt x="1178" y="87"/>
                  <a:pt x="1179" y="86"/>
                  <a:pt x="1180" y="86"/>
                </a:cubicBezTo>
                <a:cubicBezTo>
                  <a:pt x="1182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2" y="127"/>
                  <a:pt x="1180" y="127"/>
                </a:cubicBezTo>
                <a:cubicBezTo>
                  <a:pt x="1179" y="127"/>
                  <a:pt x="1178" y="125"/>
                  <a:pt x="1178" y="124"/>
                </a:cubicBezTo>
                <a:close/>
                <a:moveTo>
                  <a:pt x="1178" y="63"/>
                </a:moveTo>
                <a:lnTo>
                  <a:pt x="1178" y="27"/>
                </a:lnTo>
                <a:cubicBezTo>
                  <a:pt x="1178" y="25"/>
                  <a:pt x="1179" y="24"/>
                  <a:pt x="1180" y="24"/>
                </a:cubicBezTo>
                <a:cubicBezTo>
                  <a:pt x="1182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2" y="65"/>
                  <a:pt x="1180" y="65"/>
                </a:cubicBezTo>
                <a:cubicBezTo>
                  <a:pt x="1179" y="65"/>
                  <a:pt x="1178" y="64"/>
                  <a:pt x="1178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1" y="4"/>
                  <a:pt x="1141" y="2"/>
                </a:cubicBezTo>
                <a:cubicBezTo>
                  <a:pt x="1141" y="1"/>
                  <a:pt x="1142" y="0"/>
                  <a:pt x="1143" y="0"/>
                </a:cubicBezTo>
                <a:lnTo>
                  <a:pt x="1179" y="0"/>
                </a:lnTo>
                <a:cubicBezTo>
                  <a:pt x="1181" y="0"/>
                  <a:pt x="1182" y="1"/>
                  <a:pt x="1182" y="2"/>
                </a:cubicBezTo>
                <a:cubicBezTo>
                  <a:pt x="1182" y="4"/>
                  <a:pt x="1181" y="5"/>
                  <a:pt x="1179" y="5"/>
                </a:cubicBezTo>
                <a:close/>
                <a:moveTo>
                  <a:pt x="1118" y="5"/>
                </a:moveTo>
                <a:lnTo>
                  <a:pt x="1082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2" y="0"/>
                </a:cubicBezTo>
                <a:lnTo>
                  <a:pt x="1118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8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8" y="4"/>
                  <a:pt x="1018" y="2"/>
                </a:cubicBezTo>
                <a:cubicBezTo>
                  <a:pt x="1018" y="1"/>
                  <a:pt x="1019" y="0"/>
                  <a:pt x="1020" y="0"/>
                </a:cubicBezTo>
                <a:lnTo>
                  <a:pt x="1056" y="0"/>
                </a:lnTo>
                <a:cubicBezTo>
                  <a:pt x="1058" y="0"/>
                  <a:pt x="1059" y="1"/>
                  <a:pt x="1059" y="2"/>
                </a:cubicBezTo>
                <a:cubicBezTo>
                  <a:pt x="1059" y="4"/>
                  <a:pt x="1058" y="5"/>
                  <a:pt x="1056" y="5"/>
                </a:cubicBezTo>
                <a:close/>
                <a:moveTo>
                  <a:pt x="995" y="5"/>
                </a:moveTo>
                <a:lnTo>
                  <a:pt x="959" y="5"/>
                </a:lnTo>
                <a:cubicBezTo>
                  <a:pt x="958" y="5"/>
                  <a:pt x="956" y="4"/>
                  <a:pt x="956" y="2"/>
                </a:cubicBezTo>
                <a:cubicBezTo>
                  <a:pt x="956" y="1"/>
                  <a:pt x="958" y="0"/>
                  <a:pt x="959" y="0"/>
                </a:cubicBezTo>
                <a:lnTo>
                  <a:pt x="995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5" y="5"/>
                </a:cubicBezTo>
                <a:close/>
                <a:moveTo>
                  <a:pt x="933" y="5"/>
                </a:moveTo>
                <a:lnTo>
                  <a:pt x="898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8" y="0"/>
                </a:cubicBezTo>
                <a:lnTo>
                  <a:pt x="933" y="0"/>
                </a:lnTo>
                <a:cubicBezTo>
                  <a:pt x="935" y="0"/>
                  <a:pt x="936" y="1"/>
                  <a:pt x="936" y="2"/>
                </a:cubicBezTo>
                <a:cubicBezTo>
                  <a:pt x="936" y="4"/>
                  <a:pt x="935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5" y="5"/>
                  <a:pt x="834" y="4"/>
                  <a:pt x="834" y="2"/>
                </a:cubicBezTo>
                <a:cubicBezTo>
                  <a:pt x="834" y="1"/>
                  <a:pt x="835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5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5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2" y="5"/>
                  <a:pt x="711" y="4"/>
                  <a:pt x="711" y="2"/>
                </a:cubicBezTo>
                <a:cubicBezTo>
                  <a:pt x="711" y="1"/>
                  <a:pt x="712" y="0"/>
                  <a:pt x="713" y="0"/>
                </a:cubicBezTo>
                <a:lnTo>
                  <a:pt x="749" y="0"/>
                </a:lnTo>
                <a:cubicBezTo>
                  <a:pt x="750" y="0"/>
                  <a:pt x="752" y="1"/>
                  <a:pt x="752" y="2"/>
                </a:cubicBezTo>
                <a:cubicBezTo>
                  <a:pt x="752" y="4"/>
                  <a:pt x="750" y="5"/>
                  <a:pt x="749" y="5"/>
                </a:cubicBezTo>
                <a:close/>
                <a:moveTo>
                  <a:pt x="688" y="5"/>
                </a:moveTo>
                <a:lnTo>
                  <a:pt x="652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2" y="0"/>
                </a:cubicBezTo>
                <a:lnTo>
                  <a:pt x="688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8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8" y="4"/>
                  <a:pt x="588" y="2"/>
                </a:cubicBezTo>
                <a:cubicBezTo>
                  <a:pt x="588" y="1"/>
                  <a:pt x="589" y="0"/>
                  <a:pt x="590" y="0"/>
                </a:cubicBezTo>
                <a:lnTo>
                  <a:pt x="626" y="0"/>
                </a:lnTo>
                <a:cubicBezTo>
                  <a:pt x="628" y="0"/>
                  <a:pt x="629" y="1"/>
                  <a:pt x="629" y="2"/>
                </a:cubicBezTo>
                <a:cubicBezTo>
                  <a:pt x="629" y="4"/>
                  <a:pt x="628" y="5"/>
                  <a:pt x="626" y="5"/>
                </a:cubicBezTo>
                <a:close/>
                <a:moveTo>
                  <a:pt x="565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5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5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5" y="0"/>
                  <a:pt x="506" y="1"/>
                  <a:pt x="506" y="2"/>
                </a:cubicBezTo>
                <a:cubicBezTo>
                  <a:pt x="506" y="4"/>
                  <a:pt x="505" y="5"/>
                  <a:pt x="503" y="5"/>
                </a:cubicBezTo>
                <a:close/>
                <a:moveTo>
                  <a:pt x="442" y="5"/>
                </a:moveTo>
                <a:lnTo>
                  <a:pt x="406" y="5"/>
                </a:lnTo>
                <a:cubicBezTo>
                  <a:pt x="405" y="5"/>
                  <a:pt x="403" y="4"/>
                  <a:pt x="403" y="2"/>
                </a:cubicBezTo>
                <a:cubicBezTo>
                  <a:pt x="403" y="1"/>
                  <a:pt x="405" y="0"/>
                  <a:pt x="406" y="0"/>
                </a:cubicBezTo>
                <a:lnTo>
                  <a:pt x="442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2" y="5"/>
                </a:cubicBezTo>
                <a:close/>
                <a:moveTo>
                  <a:pt x="380" y="5"/>
                </a:moveTo>
                <a:lnTo>
                  <a:pt x="345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5" y="0"/>
                </a:cubicBezTo>
                <a:lnTo>
                  <a:pt x="380" y="0"/>
                </a:lnTo>
                <a:cubicBezTo>
                  <a:pt x="382" y="0"/>
                  <a:pt x="383" y="1"/>
                  <a:pt x="383" y="2"/>
                </a:cubicBezTo>
                <a:cubicBezTo>
                  <a:pt x="383" y="4"/>
                  <a:pt x="382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2" y="5"/>
                  <a:pt x="281" y="4"/>
                  <a:pt x="281" y="2"/>
                </a:cubicBezTo>
                <a:cubicBezTo>
                  <a:pt x="281" y="1"/>
                  <a:pt x="282" y="0"/>
                  <a:pt x="283" y="0"/>
                </a:cubicBezTo>
                <a:lnTo>
                  <a:pt x="319" y="0"/>
                </a:lnTo>
                <a:cubicBezTo>
                  <a:pt x="320" y="0"/>
                  <a:pt x="322" y="1"/>
                  <a:pt x="322" y="2"/>
                </a:cubicBezTo>
                <a:cubicBezTo>
                  <a:pt x="322" y="4"/>
                  <a:pt x="320" y="5"/>
                  <a:pt x="319" y="5"/>
                </a:cubicBezTo>
                <a:close/>
                <a:moveTo>
                  <a:pt x="258" y="5"/>
                </a:moveTo>
                <a:lnTo>
                  <a:pt x="222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2" y="0"/>
                </a:cubicBezTo>
                <a:lnTo>
                  <a:pt x="258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8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9" y="5"/>
                  <a:pt x="158" y="4"/>
                  <a:pt x="158" y="2"/>
                </a:cubicBezTo>
                <a:cubicBezTo>
                  <a:pt x="158" y="1"/>
                  <a:pt x="159" y="0"/>
                  <a:pt x="160" y="0"/>
                </a:cubicBezTo>
                <a:lnTo>
                  <a:pt x="196" y="0"/>
                </a:lnTo>
                <a:cubicBezTo>
                  <a:pt x="198" y="0"/>
                  <a:pt x="199" y="1"/>
                  <a:pt x="199" y="2"/>
                </a:cubicBezTo>
                <a:cubicBezTo>
                  <a:pt x="199" y="4"/>
                  <a:pt x="198" y="5"/>
                  <a:pt x="196" y="5"/>
                </a:cubicBezTo>
                <a:close/>
                <a:moveTo>
                  <a:pt x="135" y="5"/>
                </a:moveTo>
                <a:lnTo>
                  <a:pt x="99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9" y="0"/>
                </a:cubicBezTo>
                <a:lnTo>
                  <a:pt x="135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5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5" y="4"/>
                  <a:pt x="35" y="2"/>
                </a:cubicBezTo>
                <a:cubicBezTo>
                  <a:pt x="35" y="1"/>
                  <a:pt x="36" y="0"/>
                  <a:pt x="37" y="0"/>
                </a:cubicBezTo>
                <a:lnTo>
                  <a:pt x="73" y="0"/>
                </a:lnTo>
                <a:cubicBezTo>
                  <a:pt x="75" y="0"/>
                  <a:pt x="76" y="1"/>
                  <a:pt x="76" y="2"/>
                </a:cubicBezTo>
                <a:cubicBezTo>
                  <a:pt x="76" y="4"/>
                  <a:pt x="75" y="5"/>
                  <a:pt x="73" y="5"/>
                </a:cubicBezTo>
                <a:close/>
                <a:moveTo>
                  <a:pt x="12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2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2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79">
            <a:extLst>
              <a:ext uri="{FF2B5EF4-FFF2-40B4-BE49-F238E27FC236}">
                <a16:creationId xmlns:a16="http://schemas.microsoft.com/office/drawing/2014/main" id="{B07174E1-0C15-44B1-B36E-A3754B882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2792" y="4383088"/>
            <a:ext cx="511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Rectangle 80">
            <a:extLst>
              <a:ext uri="{FF2B5EF4-FFF2-40B4-BE49-F238E27FC236}">
                <a16:creationId xmlns:a16="http://schemas.microsoft.com/office/drawing/2014/main" id="{07970791-0CAE-4339-BC0A-E70B41B0A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967" y="4383088"/>
            <a:ext cx="1317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Rectangle 81">
            <a:extLst>
              <a:ext uri="{FF2B5EF4-FFF2-40B4-BE49-F238E27FC236}">
                <a16:creationId xmlns:a16="http://schemas.microsoft.com/office/drawing/2014/main" id="{0EBDA860-DE32-4BE8-88C1-355214CE8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4117" y="4383088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Freeform 82">
            <a:extLst>
              <a:ext uri="{FF2B5EF4-FFF2-40B4-BE49-F238E27FC236}">
                <a16:creationId xmlns:a16="http://schemas.microsoft.com/office/drawing/2014/main" id="{187C8F0E-CB60-4C35-BA22-0E2AAF8101D0}"/>
              </a:ext>
            </a:extLst>
          </p:cNvPr>
          <p:cNvSpPr>
            <a:spLocks noEditPoints="1"/>
          </p:cNvSpPr>
          <p:nvPr/>
        </p:nvSpPr>
        <p:spPr bwMode="auto">
          <a:xfrm>
            <a:off x="3704480" y="4351338"/>
            <a:ext cx="160338" cy="215900"/>
          </a:xfrm>
          <a:custGeom>
            <a:avLst/>
            <a:gdLst>
              <a:gd name="T0" fmla="*/ 57 w 101"/>
              <a:gd name="T1" fmla="*/ 0 h 136"/>
              <a:gd name="T2" fmla="*/ 101 w 101"/>
              <a:gd name="T3" fmla="*/ 45 h 136"/>
              <a:gd name="T4" fmla="*/ 101 w 101"/>
              <a:gd name="T5" fmla="*/ 136 h 136"/>
              <a:gd name="T6" fmla="*/ 0 w 101"/>
              <a:gd name="T7" fmla="*/ 136 h 136"/>
              <a:gd name="T8" fmla="*/ 0 w 101"/>
              <a:gd name="T9" fmla="*/ 0 h 136"/>
              <a:gd name="T10" fmla="*/ 57 w 101"/>
              <a:gd name="T11" fmla="*/ 0 h 136"/>
              <a:gd name="T12" fmla="*/ 8 w 101"/>
              <a:gd name="T13" fmla="*/ 127 h 136"/>
              <a:gd name="T14" fmla="*/ 93 w 101"/>
              <a:gd name="T15" fmla="*/ 127 h 136"/>
              <a:gd name="T16" fmla="*/ 93 w 101"/>
              <a:gd name="T17" fmla="*/ 50 h 136"/>
              <a:gd name="T18" fmla="*/ 50 w 101"/>
              <a:gd name="T19" fmla="*/ 50 h 136"/>
              <a:gd name="T20" fmla="*/ 50 w 101"/>
              <a:gd name="T21" fmla="*/ 8 h 136"/>
              <a:gd name="T22" fmla="*/ 8 w 101"/>
              <a:gd name="T23" fmla="*/ 8 h 136"/>
              <a:gd name="T24" fmla="*/ 8 w 101"/>
              <a:gd name="T25" fmla="*/ 127 h 136"/>
              <a:gd name="T26" fmla="*/ 59 w 101"/>
              <a:gd name="T27" fmla="*/ 14 h 136"/>
              <a:gd name="T28" fmla="*/ 59 w 101"/>
              <a:gd name="T29" fmla="*/ 42 h 136"/>
              <a:gd name="T30" fmla="*/ 87 w 101"/>
              <a:gd name="T31" fmla="*/ 42 h 136"/>
              <a:gd name="T32" fmla="*/ 59 w 101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1" h="136">
                <a:moveTo>
                  <a:pt x="57" y="0"/>
                </a:moveTo>
                <a:lnTo>
                  <a:pt x="101" y="45"/>
                </a:lnTo>
                <a:lnTo>
                  <a:pt x="101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8" y="127"/>
                </a:moveTo>
                <a:lnTo>
                  <a:pt x="93" y="127"/>
                </a:lnTo>
                <a:lnTo>
                  <a:pt x="93" y="50"/>
                </a:lnTo>
                <a:lnTo>
                  <a:pt x="50" y="50"/>
                </a:lnTo>
                <a:lnTo>
                  <a:pt x="50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83">
            <a:extLst>
              <a:ext uri="{FF2B5EF4-FFF2-40B4-BE49-F238E27FC236}">
                <a16:creationId xmlns:a16="http://schemas.microsoft.com/office/drawing/2014/main" id="{BEC16FF5-C5F0-497F-ADEC-873282B85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0067" y="4307682"/>
            <a:ext cx="85090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4">
            <a:extLst>
              <a:ext uri="{FF2B5EF4-FFF2-40B4-BE49-F238E27FC236}">
                <a16:creationId xmlns:a16="http://schemas.microsoft.com/office/drawing/2014/main" id="{990DBB8B-FADC-4DD0-BFB6-AD381219B98C}"/>
              </a:ext>
            </a:extLst>
          </p:cNvPr>
          <p:cNvSpPr>
            <a:spLocks noEditPoints="1"/>
          </p:cNvSpPr>
          <p:nvPr/>
        </p:nvSpPr>
        <p:spPr bwMode="auto">
          <a:xfrm>
            <a:off x="3956892" y="4306094"/>
            <a:ext cx="855663" cy="311150"/>
          </a:xfrm>
          <a:custGeom>
            <a:avLst/>
            <a:gdLst>
              <a:gd name="T0" fmla="*/ 0 w 939"/>
              <a:gd name="T1" fmla="*/ 7 h 340"/>
              <a:gd name="T2" fmla="*/ 3 w 939"/>
              <a:gd name="T3" fmla="*/ 107 h 340"/>
              <a:gd name="T4" fmla="*/ 5 w 939"/>
              <a:gd name="T5" fmla="*/ 130 h 340"/>
              <a:gd name="T6" fmla="*/ 3 w 939"/>
              <a:gd name="T7" fmla="*/ 128 h 340"/>
              <a:gd name="T8" fmla="*/ 0 w 939"/>
              <a:gd name="T9" fmla="*/ 228 h 340"/>
              <a:gd name="T10" fmla="*/ 5 w 939"/>
              <a:gd name="T11" fmla="*/ 289 h 340"/>
              <a:gd name="T12" fmla="*/ 5 w 939"/>
              <a:gd name="T13" fmla="*/ 253 h 340"/>
              <a:gd name="T14" fmla="*/ 19 w 939"/>
              <a:gd name="T15" fmla="*/ 337 h 340"/>
              <a:gd name="T16" fmla="*/ 3 w 939"/>
              <a:gd name="T17" fmla="*/ 312 h 340"/>
              <a:gd name="T18" fmla="*/ 78 w 939"/>
              <a:gd name="T19" fmla="*/ 340 h 340"/>
              <a:gd name="T20" fmla="*/ 139 w 939"/>
              <a:gd name="T21" fmla="*/ 335 h 340"/>
              <a:gd name="T22" fmla="*/ 103 w 939"/>
              <a:gd name="T23" fmla="*/ 335 h 340"/>
              <a:gd name="T24" fmla="*/ 165 w 939"/>
              <a:gd name="T25" fmla="*/ 340 h 340"/>
              <a:gd name="T26" fmla="*/ 264 w 939"/>
              <a:gd name="T27" fmla="*/ 337 h 340"/>
              <a:gd name="T28" fmla="*/ 288 w 939"/>
              <a:gd name="T29" fmla="*/ 335 h 340"/>
              <a:gd name="T30" fmla="*/ 285 w 939"/>
              <a:gd name="T31" fmla="*/ 337 h 340"/>
              <a:gd name="T32" fmla="*/ 385 w 939"/>
              <a:gd name="T33" fmla="*/ 340 h 340"/>
              <a:gd name="T34" fmla="*/ 446 w 939"/>
              <a:gd name="T35" fmla="*/ 335 h 340"/>
              <a:gd name="T36" fmla="*/ 410 w 939"/>
              <a:gd name="T37" fmla="*/ 335 h 340"/>
              <a:gd name="T38" fmla="*/ 472 w 939"/>
              <a:gd name="T39" fmla="*/ 340 h 340"/>
              <a:gd name="T40" fmla="*/ 572 w 939"/>
              <a:gd name="T41" fmla="*/ 337 h 340"/>
              <a:gd name="T42" fmla="*/ 595 w 939"/>
              <a:gd name="T43" fmla="*/ 335 h 340"/>
              <a:gd name="T44" fmla="*/ 592 w 939"/>
              <a:gd name="T45" fmla="*/ 337 h 340"/>
              <a:gd name="T46" fmla="*/ 692 w 939"/>
              <a:gd name="T47" fmla="*/ 340 h 340"/>
              <a:gd name="T48" fmla="*/ 753 w 939"/>
              <a:gd name="T49" fmla="*/ 335 h 340"/>
              <a:gd name="T50" fmla="*/ 718 w 939"/>
              <a:gd name="T51" fmla="*/ 335 h 340"/>
              <a:gd name="T52" fmla="*/ 779 w 939"/>
              <a:gd name="T53" fmla="*/ 340 h 340"/>
              <a:gd name="T54" fmla="*/ 879 w 939"/>
              <a:gd name="T55" fmla="*/ 337 h 340"/>
              <a:gd name="T56" fmla="*/ 902 w 939"/>
              <a:gd name="T57" fmla="*/ 335 h 340"/>
              <a:gd name="T58" fmla="*/ 939 w 939"/>
              <a:gd name="T59" fmla="*/ 336 h 340"/>
              <a:gd name="T60" fmla="*/ 902 w 939"/>
              <a:gd name="T61" fmla="*/ 335 h 340"/>
              <a:gd name="T62" fmla="*/ 939 w 939"/>
              <a:gd name="T63" fmla="*/ 310 h 340"/>
              <a:gd name="T64" fmla="*/ 936 w 939"/>
              <a:gd name="T65" fmla="*/ 210 h 340"/>
              <a:gd name="T66" fmla="*/ 934 w 939"/>
              <a:gd name="T67" fmla="*/ 187 h 340"/>
              <a:gd name="T68" fmla="*/ 936 w 939"/>
              <a:gd name="T69" fmla="*/ 190 h 340"/>
              <a:gd name="T70" fmla="*/ 939 w 939"/>
              <a:gd name="T71" fmla="*/ 90 h 340"/>
              <a:gd name="T72" fmla="*/ 934 w 939"/>
              <a:gd name="T73" fmla="*/ 28 h 340"/>
              <a:gd name="T74" fmla="*/ 934 w 939"/>
              <a:gd name="T75" fmla="*/ 64 h 340"/>
              <a:gd name="T76" fmla="*/ 898 w 939"/>
              <a:gd name="T77" fmla="*/ 2 h 340"/>
              <a:gd name="T78" fmla="*/ 936 w 939"/>
              <a:gd name="T79" fmla="*/ 5 h 340"/>
              <a:gd name="T80" fmla="*/ 840 w 939"/>
              <a:gd name="T81" fmla="*/ 0 h 340"/>
              <a:gd name="T82" fmla="*/ 778 w 939"/>
              <a:gd name="T83" fmla="*/ 5 h 340"/>
              <a:gd name="T84" fmla="*/ 814 w 939"/>
              <a:gd name="T85" fmla="*/ 5 h 340"/>
              <a:gd name="T86" fmla="*/ 752 w 939"/>
              <a:gd name="T87" fmla="*/ 0 h 340"/>
              <a:gd name="T88" fmla="*/ 653 w 939"/>
              <a:gd name="T89" fmla="*/ 2 h 340"/>
              <a:gd name="T90" fmla="*/ 630 w 939"/>
              <a:gd name="T91" fmla="*/ 5 h 340"/>
              <a:gd name="T92" fmla="*/ 632 w 939"/>
              <a:gd name="T93" fmla="*/ 2 h 340"/>
              <a:gd name="T94" fmla="*/ 532 w 939"/>
              <a:gd name="T95" fmla="*/ 0 h 340"/>
              <a:gd name="T96" fmla="*/ 471 w 939"/>
              <a:gd name="T97" fmla="*/ 5 h 340"/>
              <a:gd name="T98" fmla="*/ 507 w 939"/>
              <a:gd name="T99" fmla="*/ 5 h 340"/>
              <a:gd name="T100" fmla="*/ 445 w 939"/>
              <a:gd name="T101" fmla="*/ 0 h 340"/>
              <a:gd name="T102" fmla="*/ 345 w 939"/>
              <a:gd name="T103" fmla="*/ 2 h 340"/>
              <a:gd name="T104" fmla="*/ 322 w 939"/>
              <a:gd name="T105" fmla="*/ 5 h 340"/>
              <a:gd name="T106" fmla="*/ 325 w 939"/>
              <a:gd name="T107" fmla="*/ 2 h 340"/>
              <a:gd name="T108" fmla="*/ 225 w 939"/>
              <a:gd name="T109" fmla="*/ 0 h 340"/>
              <a:gd name="T110" fmla="*/ 164 w 939"/>
              <a:gd name="T111" fmla="*/ 5 h 340"/>
              <a:gd name="T112" fmla="*/ 200 w 939"/>
              <a:gd name="T113" fmla="*/ 5 h 340"/>
              <a:gd name="T114" fmla="*/ 138 w 939"/>
              <a:gd name="T115" fmla="*/ 0 h 340"/>
              <a:gd name="T116" fmla="*/ 38 w 939"/>
              <a:gd name="T117" fmla="*/ 2 h 340"/>
              <a:gd name="T118" fmla="*/ 15 w 939"/>
              <a:gd name="T119" fmla="*/ 5 h 340"/>
              <a:gd name="T120" fmla="*/ 18 w 939"/>
              <a:gd name="T121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9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6" y="335"/>
                </a:lnTo>
                <a:lnTo>
                  <a:pt x="934" y="337"/>
                </a:lnTo>
                <a:lnTo>
                  <a:pt x="934" y="336"/>
                </a:lnTo>
                <a:cubicBezTo>
                  <a:pt x="934" y="334"/>
                  <a:pt x="935" y="333"/>
                  <a:pt x="936" y="333"/>
                </a:cubicBezTo>
                <a:cubicBezTo>
                  <a:pt x="938" y="333"/>
                  <a:pt x="939" y="334"/>
                  <a:pt x="939" y="336"/>
                </a:cubicBezTo>
                <a:lnTo>
                  <a:pt x="939" y="337"/>
                </a:lnTo>
                <a:cubicBezTo>
                  <a:pt x="939" y="339"/>
                  <a:pt x="938" y="340"/>
                  <a:pt x="936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34" y="310"/>
                </a:moveTo>
                <a:lnTo>
                  <a:pt x="934" y="274"/>
                </a:lnTo>
                <a:cubicBezTo>
                  <a:pt x="934" y="273"/>
                  <a:pt x="935" y="272"/>
                  <a:pt x="936" y="272"/>
                </a:cubicBezTo>
                <a:cubicBezTo>
                  <a:pt x="938" y="272"/>
                  <a:pt x="939" y="273"/>
                  <a:pt x="939" y="274"/>
                </a:cubicBezTo>
                <a:lnTo>
                  <a:pt x="939" y="310"/>
                </a:lnTo>
                <a:cubicBezTo>
                  <a:pt x="939" y="311"/>
                  <a:pt x="938" y="313"/>
                  <a:pt x="936" y="313"/>
                </a:cubicBezTo>
                <a:cubicBezTo>
                  <a:pt x="935" y="313"/>
                  <a:pt x="934" y="311"/>
                  <a:pt x="934" y="310"/>
                </a:cubicBezTo>
                <a:close/>
                <a:moveTo>
                  <a:pt x="934" y="249"/>
                </a:moveTo>
                <a:lnTo>
                  <a:pt x="934" y="213"/>
                </a:lnTo>
                <a:cubicBezTo>
                  <a:pt x="934" y="211"/>
                  <a:pt x="935" y="210"/>
                  <a:pt x="936" y="210"/>
                </a:cubicBezTo>
                <a:cubicBezTo>
                  <a:pt x="938" y="210"/>
                  <a:pt x="939" y="211"/>
                  <a:pt x="939" y="213"/>
                </a:cubicBezTo>
                <a:lnTo>
                  <a:pt x="939" y="249"/>
                </a:lnTo>
                <a:cubicBezTo>
                  <a:pt x="939" y="250"/>
                  <a:pt x="938" y="251"/>
                  <a:pt x="936" y="251"/>
                </a:cubicBezTo>
                <a:cubicBezTo>
                  <a:pt x="935" y="251"/>
                  <a:pt x="934" y="250"/>
                  <a:pt x="934" y="249"/>
                </a:cubicBezTo>
                <a:close/>
                <a:moveTo>
                  <a:pt x="934" y="187"/>
                </a:moveTo>
                <a:lnTo>
                  <a:pt x="934" y="151"/>
                </a:lnTo>
                <a:cubicBezTo>
                  <a:pt x="934" y="150"/>
                  <a:pt x="935" y="149"/>
                  <a:pt x="936" y="149"/>
                </a:cubicBezTo>
                <a:cubicBezTo>
                  <a:pt x="938" y="149"/>
                  <a:pt x="939" y="150"/>
                  <a:pt x="939" y="151"/>
                </a:cubicBezTo>
                <a:lnTo>
                  <a:pt x="939" y="187"/>
                </a:lnTo>
                <a:cubicBezTo>
                  <a:pt x="939" y="189"/>
                  <a:pt x="938" y="190"/>
                  <a:pt x="936" y="190"/>
                </a:cubicBezTo>
                <a:cubicBezTo>
                  <a:pt x="935" y="190"/>
                  <a:pt x="934" y="189"/>
                  <a:pt x="934" y="187"/>
                </a:cubicBezTo>
                <a:close/>
                <a:moveTo>
                  <a:pt x="934" y="126"/>
                </a:moveTo>
                <a:lnTo>
                  <a:pt x="934" y="90"/>
                </a:lnTo>
                <a:cubicBezTo>
                  <a:pt x="934" y="88"/>
                  <a:pt x="935" y="87"/>
                  <a:pt x="936" y="87"/>
                </a:cubicBezTo>
                <a:cubicBezTo>
                  <a:pt x="938" y="87"/>
                  <a:pt x="939" y="88"/>
                  <a:pt x="939" y="90"/>
                </a:cubicBezTo>
                <a:lnTo>
                  <a:pt x="939" y="126"/>
                </a:lnTo>
                <a:cubicBezTo>
                  <a:pt x="939" y="127"/>
                  <a:pt x="938" y="128"/>
                  <a:pt x="936" y="128"/>
                </a:cubicBezTo>
                <a:cubicBezTo>
                  <a:pt x="935" y="128"/>
                  <a:pt x="934" y="127"/>
                  <a:pt x="934" y="126"/>
                </a:cubicBezTo>
                <a:close/>
                <a:moveTo>
                  <a:pt x="934" y="64"/>
                </a:moveTo>
                <a:lnTo>
                  <a:pt x="934" y="28"/>
                </a:lnTo>
                <a:cubicBezTo>
                  <a:pt x="934" y="27"/>
                  <a:pt x="935" y="26"/>
                  <a:pt x="936" y="26"/>
                </a:cubicBezTo>
                <a:cubicBezTo>
                  <a:pt x="938" y="26"/>
                  <a:pt x="939" y="27"/>
                  <a:pt x="939" y="28"/>
                </a:cubicBezTo>
                <a:lnTo>
                  <a:pt x="939" y="64"/>
                </a:lnTo>
                <a:cubicBezTo>
                  <a:pt x="939" y="66"/>
                  <a:pt x="938" y="67"/>
                  <a:pt x="936" y="67"/>
                </a:cubicBezTo>
                <a:cubicBezTo>
                  <a:pt x="935" y="67"/>
                  <a:pt x="934" y="66"/>
                  <a:pt x="934" y="64"/>
                </a:cubicBezTo>
                <a:close/>
                <a:moveTo>
                  <a:pt x="934" y="3"/>
                </a:moveTo>
                <a:lnTo>
                  <a:pt x="934" y="2"/>
                </a:lnTo>
                <a:lnTo>
                  <a:pt x="936" y="5"/>
                </a:lnTo>
                <a:lnTo>
                  <a:pt x="901" y="5"/>
                </a:lnTo>
                <a:cubicBezTo>
                  <a:pt x="900" y="5"/>
                  <a:pt x="898" y="4"/>
                  <a:pt x="898" y="2"/>
                </a:cubicBezTo>
                <a:cubicBezTo>
                  <a:pt x="898" y="1"/>
                  <a:pt x="900" y="0"/>
                  <a:pt x="901" y="0"/>
                </a:cubicBezTo>
                <a:lnTo>
                  <a:pt x="936" y="0"/>
                </a:lnTo>
                <a:cubicBezTo>
                  <a:pt x="938" y="0"/>
                  <a:pt x="939" y="1"/>
                  <a:pt x="939" y="2"/>
                </a:cubicBezTo>
                <a:lnTo>
                  <a:pt x="939" y="3"/>
                </a:lnTo>
                <a:cubicBezTo>
                  <a:pt x="939" y="4"/>
                  <a:pt x="938" y="5"/>
                  <a:pt x="936" y="5"/>
                </a:cubicBezTo>
                <a:cubicBezTo>
                  <a:pt x="935" y="5"/>
                  <a:pt x="934" y="4"/>
                  <a:pt x="934" y="3"/>
                </a:cubicBezTo>
                <a:close/>
                <a:moveTo>
                  <a:pt x="875" y="5"/>
                </a:moveTo>
                <a:lnTo>
                  <a:pt x="840" y="5"/>
                </a:lnTo>
                <a:cubicBezTo>
                  <a:pt x="838" y="5"/>
                  <a:pt x="837" y="4"/>
                  <a:pt x="837" y="2"/>
                </a:cubicBezTo>
                <a:cubicBezTo>
                  <a:pt x="837" y="1"/>
                  <a:pt x="838" y="0"/>
                  <a:pt x="840" y="0"/>
                </a:cubicBezTo>
                <a:lnTo>
                  <a:pt x="875" y="0"/>
                </a:lnTo>
                <a:cubicBezTo>
                  <a:pt x="877" y="0"/>
                  <a:pt x="878" y="1"/>
                  <a:pt x="878" y="2"/>
                </a:cubicBezTo>
                <a:cubicBezTo>
                  <a:pt x="878" y="4"/>
                  <a:pt x="877" y="5"/>
                  <a:pt x="875" y="5"/>
                </a:cubicBezTo>
                <a:close/>
                <a:moveTo>
                  <a:pt x="814" y="5"/>
                </a:moveTo>
                <a:lnTo>
                  <a:pt x="778" y="5"/>
                </a:lnTo>
                <a:cubicBezTo>
                  <a:pt x="777" y="5"/>
                  <a:pt x="776" y="4"/>
                  <a:pt x="776" y="2"/>
                </a:cubicBezTo>
                <a:cubicBezTo>
                  <a:pt x="776" y="1"/>
                  <a:pt x="777" y="0"/>
                  <a:pt x="778" y="0"/>
                </a:cubicBezTo>
                <a:lnTo>
                  <a:pt x="814" y="0"/>
                </a:lnTo>
                <a:cubicBezTo>
                  <a:pt x="815" y="0"/>
                  <a:pt x="816" y="1"/>
                  <a:pt x="816" y="2"/>
                </a:cubicBezTo>
                <a:cubicBezTo>
                  <a:pt x="816" y="4"/>
                  <a:pt x="815" y="5"/>
                  <a:pt x="814" y="5"/>
                </a:cubicBezTo>
                <a:close/>
                <a:moveTo>
                  <a:pt x="752" y="5"/>
                </a:moveTo>
                <a:lnTo>
                  <a:pt x="717" y="5"/>
                </a:lnTo>
                <a:cubicBezTo>
                  <a:pt x="715" y="5"/>
                  <a:pt x="714" y="4"/>
                  <a:pt x="714" y="2"/>
                </a:cubicBezTo>
                <a:cubicBezTo>
                  <a:pt x="714" y="1"/>
                  <a:pt x="715" y="0"/>
                  <a:pt x="717" y="0"/>
                </a:cubicBezTo>
                <a:lnTo>
                  <a:pt x="752" y="0"/>
                </a:lnTo>
                <a:cubicBezTo>
                  <a:pt x="754" y="0"/>
                  <a:pt x="755" y="1"/>
                  <a:pt x="755" y="2"/>
                </a:cubicBezTo>
                <a:cubicBezTo>
                  <a:pt x="755" y="4"/>
                  <a:pt x="754" y="5"/>
                  <a:pt x="752" y="5"/>
                </a:cubicBezTo>
                <a:close/>
                <a:moveTo>
                  <a:pt x="691" y="5"/>
                </a:moveTo>
                <a:lnTo>
                  <a:pt x="655" y="5"/>
                </a:lnTo>
                <a:cubicBezTo>
                  <a:pt x="654" y="5"/>
                  <a:pt x="653" y="4"/>
                  <a:pt x="653" y="2"/>
                </a:cubicBezTo>
                <a:cubicBezTo>
                  <a:pt x="653" y="1"/>
                  <a:pt x="654" y="0"/>
                  <a:pt x="655" y="0"/>
                </a:cubicBezTo>
                <a:lnTo>
                  <a:pt x="691" y="0"/>
                </a:lnTo>
                <a:cubicBezTo>
                  <a:pt x="692" y="0"/>
                  <a:pt x="694" y="1"/>
                  <a:pt x="694" y="2"/>
                </a:cubicBezTo>
                <a:cubicBezTo>
                  <a:pt x="694" y="4"/>
                  <a:pt x="692" y="5"/>
                  <a:pt x="691" y="5"/>
                </a:cubicBezTo>
                <a:close/>
                <a:moveTo>
                  <a:pt x="630" y="5"/>
                </a:moveTo>
                <a:lnTo>
                  <a:pt x="594" y="5"/>
                </a:lnTo>
                <a:cubicBezTo>
                  <a:pt x="592" y="5"/>
                  <a:pt x="591" y="4"/>
                  <a:pt x="591" y="2"/>
                </a:cubicBezTo>
                <a:cubicBezTo>
                  <a:pt x="591" y="1"/>
                  <a:pt x="592" y="0"/>
                  <a:pt x="594" y="0"/>
                </a:cubicBezTo>
                <a:lnTo>
                  <a:pt x="630" y="0"/>
                </a:lnTo>
                <a:cubicBezTo>
                  <a:pt x="631" y="0"/>
                  <a:pt x="632" y="1"/>
                  <a:pt x="632" y="2"/>
                </a:cubicBezTo>
                <a:cubicBezTo>
                  <a:pt x="632" y="4"/>
                  <a:pt x="631" y="5"/>
                  <a:pt x="630" y="5"/>
                </a:cubicBezTo>
                <a:close/>
                <a:moveTo>
                  <a:pt x="568" y="5"/>
                </a:moveTo>
                <a:lnTo>
                  <a:pt x="532" y="5"/>
                </a:lnTo>
                <a:cubicBezTo>
                  <a:pt x="531" y="5"/>
                  <a:pt x="530" y="4"/>
                  <a:pt x="530" y="2"/>
                </a:cubicBezTo>
                <a:cubicBezTo>
                  <a:pt x="530" y="1"/>
                  <a:pt x="531" y="0"/>
                  <a:pt x="532" y="0"/>
                </a:cubicBezTo>
                <a:lnTo>
                  <a:pt x="568" y="0"/>
                </a:lnTo>
                <a:cubicBezTo>
                  <a:pt x="570" y="0"/>
                  <a:pt x="571" y="1"/>
                  <a:pt x="571" y="2"/>
                </a:cubicBezTo>
                <a:cubicBezTo>
                  <a:pt x="571" y="4"/>
                  <a:pt x="570" y="5"/>
                  <a:pt x="568" y="5"/>
                </a:cubicBezTo>
                <a:close/>
                <a:moveTo>
                  <a:pt x="507" y="5"/>
                </a:moveTo>
                <a:lnTo>
                  <a:pt x="471" y="5"/>
                </a:lnTo>
                <a:cubicBezTo>
                  <a:pt x="469" y="5"/>
                  <a:pt x="468" y="4"/>
                  <a:pt x="468" y="2"/>
                </a:cubicBezTo>
                <a:cubicBezTo>
                  <a:pt x="468" y="1"/>
                  <a:pt x="469" y="0"/>
                  <a:pt x="471" y="0"/>
                </a:cubicBezTo>
                <a:lnTo>
                  <a:pt x="507" y="0"/>
                </a:lnTo>
                <a:cubicBezTo>
                  <a:pt x="508" y="0"/>
                  <a:pt x="509" y="1"/>
                  <a:pt x="509" y="2"/>
                </a:cubicBezTo>
                <a:cubicBezTo>
                  <a:pt x="509" y="4"/>
                  <a:pt x="508" y="5"/>
                  <a:pt x="507" y="5"/>
                </a:cubicBezTo>
                <a:close/>
                <a:moveTo>
                  <a:pt x="445" y="5"/>
                </a:moveTo>
                <a:lnTo>
                  <a:pt x="409" y="5"/>
                </a:lnTo>
                <a:cubicBezTo>
                  <a:pt x="408" y="5"/>
                  <a:pt x="407" y="4"/>
                  <a:pt x="407" y="2"/>
                </a:cubicBezTo>
                <a:cubicBezTo>
                  <a:pt x="407" y="1"/>
                  <a:pt x="408" y="0"/>
                  <a:pt x="409" y="0"/>
                </a:cubicBezTo>
                <a:lnTo>
                  <a:pt x="445" y="0"/>
                </a:lnTo>
                <a:cubicBezTo>
                  <a:pt x="447" y="0"/>
                  <a:pt x="448" y="1"/>
                  <a:pt x="448" y="2"/>
                </a:cubicBezTo>
                <a:cubicBezTo>
                  <a:pt x="448" y="4"/>
                  <a:pt x="447" y="5"/>
                  <a:pt x="445" y="5"/>
                </a:cubicBezTo>
                <a:close/>
                <a:moveTo>
                  <a:pt x="384" y="5"/>
                </a:moveTo>
                <a:lnTo>
                  <a:pt x="348" y="5"/>
                </a:lnTo>
                <a:cubicBezTo>
                  <a:pt x="347" y="5"/>
                  <a:pt x="345" y="4"/>
                  <a:pt x="345" y="2"/>
                </a:cubicBezTo>
                <a:cubicBezTo>
                  <a:pt x="345" y="1"/>
                  <a:pt x="347" y="0"/>
                  <a:pt x="348" y="0"/>
                </a:cubicBezTo>
                <a:lnTo>
                  <a:pt x="384" y="0"/>
                </a:lnTo>
                <a:cubicBezTo>
                  <a:pt x="385" y="0"/>
                  <a:pt x="386" y="1"/>
                  <a:pt x="386" y="2"/>
                </a:cubicBezTo>
                <a:cubicBezTo>
                  <a:pt x="386" y="4"/>
                  <a:pt x="385" y="5"/>
                  <a:pt x="384" y="5"/>
                </a:cubicBezTo>
                <a:close/>
                <a:moveTo>
                  <a:pt x="322" y="5"/>
                </a:moveTo>
                <a:lnTo>
                  <a:pt x="287" y="5"/>
                </a:lnTo>
                <a:cubicBezTo>
                  <a:pt x="285" y="5"/>
                  <a:pt x="284" y="4"/>
                  <a:pt x="284" y="2"/>
                </a:cubicBezTo>
                <a:cubicBezTo>
                  <a:pt x="284" y="1"/>
                  <a:pt x="285" y="0"/>
                  <a:pt x="287" y="0"/>
                </a:cubicBezTo>
                <a:lnTo>
                  <a:pt x="322" y="0"/>
                </a:lnTo>
                <a:cubicBezTo>
                  <a:pt x="324" y="0"/>
                  <a:pt x="325" y="1"/>
                  <a:pt x="325" y="2"/>
                </a:cubicBezTo>
                <a:cubicBezTo>
                  <a:pt x="325" y="4"/>
                  <a:pt x="324" y="5"/>
                  <a:pt x="322" y="5"/>
                </a:cubicBezTo>
                <a:close/>
                <a:moveTo>
                  <a:pt x="261" y="5"/>
                </a:moveTo>
                <a:lnTo>
                  <a:pt x="225" y="5"/>
                </a:lnTo>
                <a:cubicBezTo>
                  <a:pt x="224" y="5"/>
                  <a:pt x="223" y="4"/>
                  <a:pt x="223" y="2"/>
                </a:cubicBezTo>
                <a:cubicBezTo>
                  <a:pt x="223" y="1"/>
                  <a:pt x="224" y="0"/>
                  <a:pt x="225" y="0"/>
                </a:cubicBezTo>
                <a:lnTo>
                  <a:pt x="261" y="0"/>
                </a:lnTo>
                <a:cubicBezTo>
                  <a:pt x="262" y="0"/>
                  <a:pt x="264" y="1"/>
                  <a:pt x="264" y="2"/>
                </a:cubicBezTo>
                <a:cubicBezTo>
                  <a:pt x="264" y="4"/>
                  <a:pt x="262" y="5"/>
                  <a:pt x="261" y="5"/>
                </a:cubicBezTo>
                <a:close/>
                <a:moveTo>
                  <a:pt x="200" y="5"/>
                </a:moveTo>
                <a:lnTo>
                  <a:pt x="164" y="5"/>
                </a:lnTo>
                <a:cubicBezTo>
                  <a:pt x="162" y="5"/>
                  <a:pt x="161" y="4"/>
                  <a:pt x="161" y="2"/>
                </a:cubicBezTo>
                <a:cubicBezTo>
                  <a:pt x="161" y="1"/>
                  <a:pt x="162" y="0"/>
                  <a:pt x="164" y="0"/>
                </a:cubicBezTo>
                <a:lnTo>
                  <a:pt x="200" y="0"/>
                </a:lnTo>
                <a:cubicBezTo>
                  <a:pt x="201" y="0"/>
                  <a:pt x="202" y="1"/>
                  <a:pt x="202" y="2"/>
                </a:cubicBezTo>
                <a:cubicBezTo>
                  <a:pt x="202" y="4"/>
                  <a:pt x="201" y="5"/>
                  <a:pt x="200" y="5"/>
                </a:cubicBezTo>
                <a:close/>
                <a:moveTo>
                  <a:pt x="138" y="5"/>
                </a:moveTo>
                <a:lnTo>
                  <a:pt x="102" y="5"/>
                </a:lnTo>
                <a:cubicBezTo>
                  <a:pt x="101" y="5"/>
                  <a:pt x="100" y="4"/>
                  <a:pt x="100" y="2"/>
                </a:cubicBezTo>
                <a:cubicBezTo>
                  <a:pt x="100" y="1"/>
                  <a:pt x="101" y="0"/>
                  <a:pt x="102" y="0"/>
                </a:cubicBezTo>
                <a:lnTo>
                  <a:pt x="138" y="0"/>
                </a:lnTo>
                <a:cubicBezTo>
                  <a:pt x="139" y="0"/>
                  <a:pt x="141" y="1"/>
                  <a:pt x="141" y="2"/>
                </a:cubicBezTo>
                <a:cubicBezTo>
                  <a:pt x="141" y="4"/>
                  <a:pt x="139" y="5"/>
                  <a:pt x="138" y="5"/>
                </a:cubicBezTo>
                <a:close/>
                <a:moveTo>
                  <a:pt x="77" y="5"/>
                </a:moveTo>
                <a:lnTo>
                  <a:pt x="41" y="5"/>
                </a:lnTo>
                <a:cubicBezTo>
                  <a:pt x="39" y="5"/>
                  <a:pt x="38" y="4"/>
                  <a:pt x="38" y="2"/>
                </a:cubicBezTo>
                <a:cubicBezTo>
                  <a:pt x="38" y="1"/>
                  <a:pt x="39" y="0"/>
                  <a:pt x="41" y="0"/>
                </a:cubicBezTo>
                <a:lnTo>
                  <a:pt x="77" y="0"/>
                </a:lnTo>
                <a:cubicBezTo>
                  <a:pt x="78" y="0"/>
                  <a:pt x="79" y="1"/>
                  <a:pt x="79" y="2"/>
                </a:cubicBezTo>
                <a:cubicBezTo>
                  <a:pt x="79" y="4"/>
                  <a:pt x="78" y="5"/>
                  <a:pt x="77" y="5"/>
                </a:cubicBezTo>
                <a:close/>
                <a:moveTo>
                  <a:pt x="15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5" y="0"/>
                </a:lnTo>
                <a:cubicBezTo>
                  <a:pt x="17" y="0"/>
                  <a:pt x="18" y="1"/>
                  <a:pt x="18" y="2"/>
                </a:cubicBezTo>
                <a:cubicBezTo>
                  <a:pt x="18" y="4"/>
                  <a:pt x="17" y="5"/>
                  <a:pt x="15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Rectangle 85">
            <a:extLst>
              <a:ext uri="{FF2B5EF4-FFF2-40B4-BE49-F238E27FC236}">
                <a16:creationId xmlns:a16="http://schemas.microsoft.com/office/drawing/2014/main" id="{CE593E24-FE40-4028-87E0-9B358BCEE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4204" y="4385469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" name="Rectangle 86">
            <a:extLst>
              <a:ext uri="{FF2B5EF4-FFF2-40B4-BE49-F238E27FC236}">
                <a16:creationId xmlns:a16="http://schemas.microsoft.com/office/drawing/2014/main" id="{70BA0774-5C7A-44CF-8F87-8DF3D9C81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9629" y="4385469"/>
            <a:ext cx="130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Rectangle 87">
            <a:extLst>
              <a:ext uri="{FF2B5EF4-FFF2-40B4-BE49-F238E27FC236}">
                <a16:creationId xmlns:a16="http://schemas.microsoft.com/office/drawing/2014/main" id="{AFAD8714-9E23-48C6-A4E8-DAAE7C8A0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6779" y="4385469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" name="Freeform 88">
            <a:extLst>
              <a:ext uri="{FF2B5EF4-FFF2-40B4-BE49-F238E27FC236}">
                <a16:creationId xmlns:a16="http://schemas.microsoft.com/office/drawing/2014/main" id="{BF798F88-0667-4D40-95ED-36161F32443C}"/>
              </a:ext>
            </a:extLst>
          </p:cNvPr>
          <p:cNvSpPr>
            <a:spLocks noEditPoints="1"/>
          </p:cNvSpPr>
          <p:nvPr/>
        </p:nvSpPr>
        <p:spPr bwMode="auto">
          <a:xfrm>
            <a:off x="4622054" y="4353719"/>
            <a:ext cx="165100" cy="215900"/>
          </a:xfrm>
          <a:custGeom>
            <a:avLst/>
            <a:gdLst>
              <a:gd name="T0" fmla="*/ 58 w 104"/>
              <a:gd name="T1" fmla="*/ 0 h 136"/>
              <a:gd name="T2" fmla="*/ 104 w 104"/>
              <a:gd name="T3" fmla="*/ 45 h 136"/>
              <a:gd name="T4" fmla="*/ 104 w 104"/>
              <a:gd name="T5" fmla="*/ 136 h 136"/>
              <a:gd name="T6" fmla="*/ 0 w 104"/>
              <a:gd name="T7" fmla="*/ 136 h 136"/>
              <a:gd name="T8" fmla="*/ 0 w 104"/>
              <a:gd name="T9" fmla="*/ 0 h 136"/>
              <a:gd name="T10" fmla="*/ 58 w 104"/>
              <a:gd name="T11" fmla="*/ 0 h 136"/>
              <a:gd name="T12" fmla="*/ 8 w 104"/>
              <a:gd name="T13" fmla="*/ 127 h 136"/>
              <a:gd name="T14" fmla="*/ 96 w 104"/>
              <a:gd name="T15" fmla="*/ 127 h 136"/>
              <a:gd name="T16" fmla="*/ 96 w 104"/>
              <a:gd name="T17" fmla="*/ 50 h 136"/>
              <a:gd name="T18" fmla="*/ 52 w 104"/>
              <a:gd name="T19" fmla="*/ 50 h 136"/>
              <a:gd name="T20" fmla="*/ 52 w 104"/>
              <a:gd name="T21" fmla="*/ 8 h 136"/>
              <a:gd name="T22" fmla="*/ 8 w 104"/>
              <a:gd name="T23" fmla="*/ 8 h 136"/>
              <a:gd name="T24" fmla="*/ 8 w 104"/>
              <a:gd name="T25" fmla="*/ 127 h 136"/>
              <a:gd name="T26" fmla="*/ 61 w 104"/>
              <a:gd name="T27" fmla="*/ 14 h 136"/>
              <a:gd name="T28" fmla="*/ 61 w 104"/>
              <a:gd name="T29" fmla="*/ 42 h 136"/>
              <a:gd name="T30" fmla="*/ 89 w 104"/>
              <a:gd name="T31" fmla="*/ 42 h 136"/>
              <a:gd name="T32" fmla="*/ 61 w 104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4" h="136">
                <a:moveTo>
                  <a:pt x="58" y="0"/>
                </a:moveTo>
                <a:lnTo>
                  <a:pt x="104" y="45"/>
                </a:lnTo>
                <a:lnTo>
                  <a:pt x="104" y="136"/>
                </a:lnTo>
                <a:lnTo>
                  <a:pt x="0" y="136"/>
                </a:lnTo>
                <a:lnTo>
                  <a:pt x="0" y="0"/>
                </a:lnTo>
                <a:lnTo>
                  <a:pt x="58" y="0"/>
                </a:lnTo>
                <a:close/>
                <a:moveTo>
                  <a:pt x="8" y="127"/>
                </a:moveTo>
                <a:lnTo>
                  <a:pt x="96" y="127"/>
                </a:lnTo>
                <a:lnTo>
                  <a:pt x="96" y="50"/>
                </a:lnTo>
                <a:lnTo>
                  <a:pt x="52" y="50"/>
                </a:lnTo>
                <a:lnTo>
                  <a:pt x="52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61" y="14"/>
                </a:moveTo>
                <a:lnTo>
                  <a:pt x="61" y="42"/>
                </a:lnTo>
                <a:lnTo>
                  <a:pt x="89" y="42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Rectangle 89">
            <a:extLst>
              <a:ext uri="{FF2B5EF4-FFF2-40B4-BE49-F238E27FC236}">
                <a16:creationId xmlns:a16="http://schemas.microsoft.com/office/drawing/2014/main" id="{D5235DA6-F6A5-4EAE-849E-5666DCC7A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8960" y="4306889"/>
            <a:ext cx="1074738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0">
            <a:extLst>
              <a:ext uri="{FF2B5EF4-FFF2-40B4-BE49-F238E27FC236}">
                <a16:creationId xmlns:a16="http://schemas.microsoft.com/office/drawing/2014/main" id="{380A38F4-0EC8-4993-A7AF-6931640B3DB0}"/>
              </a:ext>
            </a:extLst>
          </p:cNvPr>
          <p:cNvSpPr>
            <a:spLocks noEditPoints="1"/>
          </p:cNvSpPr>
          <p:nvPr/>
        </p:nvSpPr>
        <p:spPr bwMode="auto">
          <a:xfrm>
            <a:off x="4867372" y="4305301"/>
            <a:ext cx="1077913" cy="31115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1 w 1182"/>
              <a:gd name="T21" fmla="*/ 337 h 340"/>
              <a:gd name="T22" fmla="*/ 225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1 w 1182"/>
              <a:gd name="T39" fmla="*/ 340 h 340"/>
              <a:gd name="T40" fmla="*/ 755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5 w 1182"/>
              <a:gd name="T101" fmla="*/ 0 h 340"/>
              <a:gd name="T102" fmla="*/ 341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8" y="335"/>
                  <a:pt x="80" y="336"/>
                  <a:pt x="80" y="337"/>
                </a:cubicBezTo>
                <a:cubicBezTo>
                  <a:pt x="80" y="339"/>
                  <a:pt x="78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8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8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2" y="336"/>
                  <a:pt x="202" y="337"/>
                </a:cubicBezTo>
                <a:cubicBezTo>
                  <a:pt x="202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1" y="339"/>
                  <a:pt x="161" y="337"/>
                </a:cubicBezTo>
                <a:cubicBezTo>
                  <a:pt x="161" y="336"/>
                  <a:pt x="163" y="335"/>
                  <a:pt x="164" y="335"/>
                </a:cubicBezTo>
                <a:close/>
                <a:moveTo>
                  <a:pt x="225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5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5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1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1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5" y="336"/>
                  <a:pt x="755" y="337"/>
                </a:cubicBezTo>
                <a:cubicBezTo>
                  <a:pt x="755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4" y="339"/>
                  <a:pt x="714" y="337"/>
                </a:cubicBezTo>
                <a:cubicBezTo>
                  <a:pt x="714" y="336"/>
                  <a:pt x="716" y="335"/>
                  <a:pt x="717" y="335"/>
                </a:cubicBezTo>
                <a:close/>
                <a:moveTo>
                  <a:pt x="778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8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8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8" y="340"/>
                  <a:pt x="837" y="339"/>
                  <a:pt x="837" y="337"/>
                </a:cubicBezTo>
                <a:cubicBezTo>
                  <a:pt x="837" y="336"/>
                  <a:pt x="838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1" y="335"/>
                  <a:pt x="1063" y="336"/>
                  <a:pt x="1063" y="337"/>
                </a:cubicBezTo>
                <a:cubicBezTo>
                  <a:pt x="1063" y="339"/>
                  <a:pt x="1061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1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1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5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5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1" y="4"/>
                  <a:pt x="771" y="2"/>
                </a:cubicBezTo>
                <a:cubicBezTo>
                  <a:pt x="771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2" y="1"/>
                  <a:pt x="812" y="2"/>
                </a:cubicBezTo>
                <a:cubicBezTo>
                  <a:pt x="812" y="4"/>
                  <a:pt x="811" y="5"/>
                  <a:pt x="810" y="5"/>
                </a:cubicBezTo>
                <a:close/>
                <a:moveTo>
                  <a:pt x="748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8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8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8" y="0"/>
                  <a:pt x="690" y="1"/>
                  <a:pt x="690" y="2"/>
                </a:cubicBezTo>
                <a:cubicBezTo>
                  <a:pt x="690" y="4"/>
                  <a:pt x="688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5" y="5"/>
                  <a:pt x="464" y="4"/>
                  <a:pt x="464" y="2"/>
                </a:cubicBezTo>
                <a:cubicBezTo>
                  <a:pt x="464" y="1"/>
                  <a:pt x="465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5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5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1" y="4"/>
                  <a:pt x="341" y="2"/>
                </a:cubicBezTo>
                <a:cubicBezTo>
                  <a:pt x="341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59" y="1"/>
                  <a:pt x="259" y="2"/>
                </a:cubicBezTo>
                <a:cubicBezTo>
                  <a:pt x="259" y="4"/>
                  <a:pt x="258" y="5"/>
                  <a:pt x="257" y="5"/>
                </a:cubicBezTo>
                <a:close/>
                <a:moveTo>
                  <a:pt x="195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5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5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5" y="0"/>
                  <a:pt x="137" y="1"/>
                  <a:pt x="137" y="2"/>
                </a:cubicBezTo>
                <a:cubicBezTo>
                  <a:pt x="137" y="4"/>
                  <a:pt x="135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Rectangle 91">
            <a:extLst>
              <a:ext uri="{FF2B5EF4-FFF2-40B4-BE49-F238E27FC236}">
                <a16:creationId xmlns:a16="http://schemas.microsoft.com/office/drawing/2014/main" id="{8E78CE45-CDAA-4D9B-AE33-BAC753547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685" y="4384676"/>
            <a:ext cx="65563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Rectangle 92">
            <a:extLst>
              <a:ext uri="{FF2B5EF4-FFF2-40B4-BE49-F238E27FC236}">
                <a16:creationId xmlns:a16="http://schemas.microsoft.com/office/drawing/2014/main" id="{91190407-51A6-4AAF-8151-2A87AC769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972" y="4384676"/>
            <a:ext cx="2905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Freeform 93">
            <a:extLst>
              <a:ext uri="{FF2B5EF4-FFF2-40B4-BE49-F238E27FC236}">
                <a16:creationId xmlns:a16="http://schemas.microsoft.com/office/drawing/2014/main" id="{D049EAFC-6669-41B5-A595-14C09D2A944F}"/>
              </a:ext>
            </a:extLst>
          </p:cNvPr>
          <p:cNvSpPr>
            <a:spLocks noEditPoints="1"/>
          </p:cNvSpPr>
          <p:nvPr/>
        </p:nvSpPr>
        <p:spPr bwMode="auto">
          <a:xfrm>
            <a:off x="5754785" y="4352926"/>
            <a:ext cx="161925" cy="215900"/>
          </a:xfrm>
          <a:custGeom>
            <a:avLst/>
            <a:gdLst>
              <a:gd name="T0" fmla="*/ 57 w 102"/>
              <a:gd name="T1" fmla="*/ 0 h 136"/>
              <a:gd name="T2" fmla="*/ 102 w 102"/>
              <a:gd name="T3" fmla="*/ 45 h 136"/>
              <a:gd name="T4" fmla="*/ 102 w 102"/>
              <a:gd name="T5" fmla="*/ 136 h 136"/>
              <a:gd name="T6" fmla="*/ 0 w 102"/>
              <a:gd name="T7" fmla="*/ 136 h 136"/>
              <a:gd name="T8" fmla="*/ 0 w 102"/>
              <a:gd name="T9" fmla="*/ 0 h 136"/>
              <a:gd name="T10" fmla="*/ 57 w 102"/>
              <a:gd name="T11" fmla="*/ 0 h 136"/>
              <a:gd name="T12" fmla="*/ 9 w 102"/>
              <a:gd name="T13" fmla="*/ 127 h 136"/>
              <a:gd name="T14" fmla="*/ 93 w 102"/>
              <a:gd name="T15" fmla="*/ 127 h 136"/>
              <a:gd name="T16" fmla="*/ 93 w 102"/>
              <a:gd name="T17" fmla="*/ 50 h 136"/>
              <a:gd name="T18" fmla="*/ 51 w 102"/>
              <a:gd name="T19" fmla="*/ 50 h 136"/>
              <a:gd name="T20" fmla="*/ 51 w 102"/>
              <a:gd name="T21" fmla="*/ 8 h 136"/>
              <a:gd name="T22" fmla="*/ 9 w 102"/>
              <a:gd name="T23" fmla="*/ 8 h 136"/>
              <a:gd name="T24" fmla="*/ 9 w 102"/>
              <a:gd name="T25" fmla="*/ 127 h 136"/>
              <a:gd name="T26" fmla="*/ 59 w 102"/>
              <a:gd name="T27" fmla="*/ 14 h 136"/>
              <a:gd name="T28" fmla="*/ 59 w 102"/>
              <a:gd name="T29" fmla="*/ 42 h 136"/>
              <a:gd name="T30" fmla="*/ 87 w 102"/>
              <a:gd name="T31" fmla="*/ 42 h 136"/>
              <a:gd name="T32" fmla="*/ 59 w 102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" h="136">
                <a:moveTo>
                  <a:pt x="57" y="0"/>
                </a:moveTo>
                <a:lnTo>
                  <a:pt x="102" y="45"/>
                </a:lnTo>
                <a:lnTo>
                  <a:pt x="102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9" y="127"/>
                </a:moveTo>
                <a:lnTo>
                  <a:pt x="93" y="127"/>
                </a:lnTo>
                <a:lnTo>
                  <a:pt x="93" y="50"/>
                </a:lnTo>
                <a:lnTo>
                  <a:pt x="51" y="50"/>
                </a:lnTo>
                <a:lnTo>
                  <a:pt x="51" y="8"/>
                </a:lnTo>
                <a:lnTo>
                  <a:pt x="9" y="8"/>
                </a:lnTo>
                <a:lnTo>
                  <a:pt x="9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94">
            <a:extLst>
              <a:ext uri="{FF2B5EF4-FFF2-40B4-BE49-F238E27FC236}">
                <a16:creationId xmlns:a16="http://schemas.microsoft.com/office/drawing/2014/main" id="{D7A795E3-D4EE-4332-8F41-A82B05A2D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632" y="2811463"/>
            <a:ext cx="1600200" cy="12319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95">
            <a:extLst>
              <a:ext uri="{FF2B5EF4-FFF2-40B4-BE49-F238E27FC236}">
                <a16:creationId xmlns:a16="http://schemas.microsoft.com/office/drawing/2014/main" id="{A81FF862-B340-45CC-B389-1CBF0B2B9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632" y="2811463"/>
            <a:ext cx="1600200" cy="12319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Rectangle 96">
            <a:extLst>
              <a:ext uri="{FF2B5EF4-FFF2-40B4-BE49-F238E27FC236}">
                <a16:creationId xmlns:a16="http://schemas.microsoft.com/office/drawing/2014/main" id="{DC75FFF9-BD75-42F7-B99A-8F9473F3A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7482" y="28844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1" name="Rectangle 97">
            <a:extLst>
              <a:ext uri="{FF2B5EF4-FFF2-40B4-BE49-F238E27FC236}">
                <a16:creationId xmlns:a16="http://schemas.microsoft.com/office/drawing/2014/main" id="{4F8008E3-C8AF-4C27-89E8-45BE274B5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3183" y="2806700"/>
            <a:ext cx="2677394" cy="1230313"/>
          </a:xfrm>
          <a:prstGeom prst="rect">
            <a:avLst/>
          </a:prstGeom>
          <a:solidFill>
            <a:srgbClr val="D8D8D8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Rectangle 98">
            <a:extLst>
              <a:ext uri="{FF2B5EF4-FFF2-40B4-BE49-F238E27FC236}">
                <a16:creationId xmlns:a16="http://schemas.microsoft.com/office/drawing/2014/main" id="{ED6E0024-9D0E-4B11-83BA-6D63D8B2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2707" y="2806700"/>
            <a:ext cx="2667869" cy="1230313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99">
            <a:extLst>
              <a:ext uri="{FF2B5EF4-FFF2-40B4-BE49-F238E27FC236}">
                <a16:creationId xmlns:a16="http://schemas.microsoft.com/office/drawing/2014/main" id="{565141C6-850B-43FA-AF6F-2FD80614F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6" y="2879725"/>
            <a:ext cx="977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4" name="Rectangle 100">
            <a:extLst>
              <a:ext uri="{FF2B5EF4-FFF2-40B4-BE49-F238E27FC236}">
                <a16:creationId xmlns:a16="http://schemas.microsoft.com/office/drawing/2014/main" id="{D372332D-1F29-4767-8D05-F8B06B2D6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101">
            <a:extLst>
              <a:ext uri="{FF2B5EF4-FFF2-40B4-BE49-F238E27FC236}">
                <a16:creationId xmlns:a16="http://schemas.microsoft.com/office/drawing/2014/main" id="{1C667386-7001-44E1-B88D-CFE373ECF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102">
            <a:extLst>
              <a:ext uri="{FF2B5EF4-FFF2-40B4-BE49-F238E27FC236}">
                <a16:creationId xmlns:a16="http://schemas.microsoft.com/office/drawing/2014/main" id="{BA7A1A1D-7A98-466B-9DCC-72E50BD05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726" y="2597150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7" name="Rectangle 103">
            <a:extLst>
              <a:ext uri="{FF2B5EF4-FFF2-40B4-BE49-F238E27FC236}">
                <a16:creationId xmlns:a16="http://schemas.microsoft.com/office/drawing/2014/main" id="{2B2466A0-8510-423E-8430-E51955075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solidFill>
            <a:srgbClr val="D8D8D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Rectangle 104">
            <a:extLst>
              <a:ext uri="{FF2B5EF4-FFF2-40B4-BE49-F238E27FC236}">
                <a16:creationId xmlns:a16="http://schemas.microsoft.com/office/drawing/2014/main" id="{B8E9060D-19CC-4589-9E72-931831E0F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5">
            <a:extLst>
              <a:ext uri="{FF2B5EF4-FFF2-40B4-BE49-F238E27FC236}">
                <a16:creationId xmlns:a16="http://schemas.microsoft.com/office/drawing/2014/main" id="{8C941085-967B-45BD-8363-8A032DED5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9363" y="3497263"/>
            <a:ext cx="5397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" name="Freeform 106">
            <a:extLst>
              <a:ext uri="{FF2B5EF4-FFF2-40B4-BE49-F238E27FC236}">
                <a16:creationId xmlns:a16="http://schemas.microsoft.com/office/drawing/2014/main" id="{C03A539C-1EBF-47D5-992A-3B50CA977BC0}"/>
              </a:ext>
            </a:extLst>
          </p:cNvPr>
          <p:cNvSpPr>
            <a:spLocks/>
          </p:cNvSpPr>
          <p:nvPr/>
        </p:nvSpPr>
        <p:spPr bwMode="auto">
          <a:xfrm>
            <a:off x="1526307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7">
            <a:extLst>
              <a:ext uri="{FF2B5EF4-FFF2-40B4-BE49-F238E27FC236}">
                <a16:creationId xmlns:a16="http://schemas.microsoft.com/office/drawing/2014/main" id="{B0605EFA-08D3-4033-A804-20E840E9CEFF}"/>
              </a:ext>
            </a:extLst>
          </p:cNvPr>
          <p:cNvSpPr>
            <a:spLocks/>
          </p:cNvSpPr>
          <p:nvPr/>
        </p:nvSpPr>
        <p:spPr bwMode="auto">
          <a:xfrm>
            <a:off x="1526307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Rectangle 108">
            <a:extLst>
              <a:ext uri="{FF2B5EF4-FFF2-40B4-BE49-F238E27FC236}">
                <a16:creationId xmlns:a16="http://schemas.microsoft.com/office/drawing/2014/main" id="{9C2914C8-F4AB-407A-AFC0-4C2A423F0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2357" y="3260725"/>
            <a:ext cx="5095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8" name="Freeform 114">
            <a:extLst>
              <a:ext uri="{FF2B5EF4-FFF2-40B4-BE49-F238E27FC236}">
                <a16:creationId xmlns:a16="http://schemas.microsoft.com/office/drawing/2014/main" id="{05A9BFBA-15CE-4627-BFBC-59EED4A1C5D5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5">
            <a:extLst>
              <a:ext uri="{FF2B5EF4-FFF2-40B4-BE49-F238E27FC236}">
                <a16:creationId xmlns:a16="http://schemas.microsoft.com/office/drawing/2014/main" id="{5A5BA5A8-5806-4D69-B3FE-50393FF98D1F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Rectangle 116">
            <a:extLst>
              <a:ext uri="{FF2B5EF4-FFF2-40B4-BE49-F238E27FC236}">
                <a16:creationId xmlns:a16="http://schemas.microsoft.com/office/drawing/2014/main" id="{41812666-805C-4FB1-B44C-177D78072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1838" y="3146425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1" name="Freeform 117">
            <a:extLst>
              <a:ext uri="{FF2B5EF4-FFF2-40B4-BE49-F238E27FC236}">
                <a16:creationId xmlns:a16="http://schemas.microsoft.com/office/drawing/2014/main" id="{5468DDFF-3B39-4A5C-9A42-ABBBB7509524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8">
            <a:extLst>
              <a:ext uri="{FF2B5EF4-FFF2-40B4-BE49-F238E27FC236}">
                <a16:creationId xmlns:a16="http://schemas.microsoft.com/office/drawing/2014/main" id="{66E3734E-E6EB-4BDB-9B7E-E8A30CD3F683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119">
            <a:extLst>
              <a:ext uri="{FF2B5EF4-FFF2-40B4-BE49-F238E27FC236}">
                <a16:creationId xmlns:a16="http://schemas.microsoft.com/office/drawing/2014/main" id="{AE50DBC6-9398-48A8-9871-A29551FB5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7688" y="3328988"/>
            <a:ext cx="10064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4" name="Freeform 120">
            <a:extLst>
              <a:ext uri="{FF2B5EF4-FFF2-40B4-BE49-F238E27FC236}">
                <a16:creationId xmlns:a16="http://schemas.microsoft.com/office/drawing/2014/main" id="{EFCF0D9F-F6D4-4C7E-A88E-BC0A0678E2B9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1">
            <a:extLst>
              <a:ext uri="{FF2B5EF4-FFF2-40B4-BE49-F238E27FC236}">
                <a16:creationId xmlns:a16="http://schemas.microsoft.com/office/drawing/2014/main" id="{0DA8F460-0D7F-43BD-95A1-22272CEFF873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Rectangle 122">
            <a:extLst>
              <a:ext uri="{FF2B5EF4-FFF2-40B4-BE49-F238E27FC236}">
                <a16:creationId xmlns:a16="http://schemas.microsoft.com/office/drawing/2014/main" id="{74DBEB7D-F370-48AA-81FD-296FD3D5F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576" y="3584575"/>
            <a:ext cx="1035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7" name="Freeform 123">
            <a:extLst>
              <a:ext uri="{FF2B5EF4-FFF2-40B4-BE49-F238E27FC236}">
                <a16:creationId xmlns:a16="http://schemas.microsoft.com/office/drawing/2014/main" id="{B0119324-8F50-4E9D-9363-E22C76AB41EB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4">
            <a:extLst>
              <a:ext uri="{FF2B5EF4-FFF2-40B4-BE49-F238E27FC236}">
                <a16:creationId xmlns:a16="http://schemas.microsoft.com/office/drawing/2014/main" id="{1C010332-A7BB-4450-99C9-523AECEB3CB2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5">
            <a:extLst>
              <a:ext uri="{FF2B5EF4-FFF2-40B4-BE49-F238E27FC236}">
                <a16:creationId xmlns:a16="http://schemas.microsoft.com/office/drawing/2014/main" id="{AA363FB4-3BC7-48AA-AFC2-454BA9AABDC7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6">
            <a:extLst>
              <a:ext uri="{FF2B5EF4-FFF2-40B4-BE49-F238E27FC236}">
                <a16:creationId xmlns:a16="http://schemas.microsoft.com/office/drawing/2014/main" id="{7D0E3F35-59C0-4937-A4A4-A9D04E73EB86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Line 127">
            <a:extLst>
              <a:ext uri="{FF2B5EF4-FFF2-40B4-BE49-F238E27FC236}">
                <a16:creationId xmlns:a16="http://schemas.microsoft.com/office/drawing/2014/main" id="{34176EB2-BFF4-4372-B0EE-C067810442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8295" y="3465513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28">
            <a:extLst>
              <a:ext uri="{FF2B5EF4-FFF2-40B4-BE49-F238E27FC236}">
                <a16:creationId xmlns:a16="http://schemas.microsoft.com/office/drawing/2014/main" id="{75814B98-AEFB-468B-82AE-BF6138082548}"/>
              </a:ext>
            </a:extLst>
          </p:cNvPr>
          <p:cNvSpPr>
            <a:spLocks/>
          </p:cNvSpPr>
          <p:nvPr/>
        </p:nvSpPr>
        <p:spPr bwMode="auto">
          <a:xfrm>
            <a:off x="2254970" y="3425825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29">
            <a:extLst>
              <a:ext uri="{FF2B5EF4-FFF2-40B4-BE49-F238E27FC236}">
                <a16:creationId xmlns:a16="http://schemas.microsoft.com/office/drawing/2014/main" id="{AE5C8D70-CF01-48F5-BCB8-88CA87BA049F}"/>
              </a:ext>
            </a:extLst>
          </p:cNvPr>
          <p:cNvSpPr>
            <a:spLocks noEditPoints="1"/>
          </p:cNvSpPr>
          <p:nvPr/>
        </p:nvSpPr>
        <p:spPr bwMode="auto">
          <a:xfrm>
            <a:off x="2848818" y="3433762"/>
            <a:ext cx="427038" cy="17463"/>
          </a:xfrm>
          <a:custGeom>
            <a:avLst/>
            <a:gdLst>
              <a:gd name="T0" fmla="*/ 5 w 469"/>
              <a:gd name="T1" fmla="*/ 8 h 18"/>
              <a:gd name="T2" fmla="*/ 80 w 469"/>
              <a:gd name="T3" fmla="*/ 6 h 18"/>
              <a:gd name="T4" fmla="*/ 85 w 469"/>
              <a:gd name="T5" fmla="*/ 12 h 18"/>
              <a:gd name="T6" fmla="*/ 80 w 469"/>
              <a:gd name="T7" fmla="*/ 17 h 18"/>
              <a:gd name="T8" fmla="*/ 6 w 469"/>
              <a:gd name="T9" fmla="*/ 18 h 18"/>
              <a:gd name="T10" fmla="*/ 0 w 469"/>
              <a:gd name="T11" fmla="*/ 13 h 18"/>
              <a:gd name="T12" fmla="*/ 5 w 469"/>
              <a:gd name="T13" fmla="*/ 8 h 18"/>
              <a:gd name="T14" fmla="*/ 133 w 469"/>
              <a:gd name="T15" fmla="*/ 5 h 18"/>
              <a:gd name="T16" fmla="*/ 208 w 469"/>
              <a:gd name="T17" fmla="*/ 4 h 18"/>
              <a:gd name="T18" fmla="*/ 213 w 469"/>
              <a:gd name="T19" fmla="*/ 9 h 18"/>
              <a:gd name="T20" fmla="*/ 208 w 469"/>
              <a:gd name="T21" fmla="*/ 15 h 18"/>
              <a:gd name="T22" fmla="*/ 134 w 469"/>
              <a:gd name="T23" fmla="*/ 16 h 18"/>
              <a:gd name="T24" fmla="*/ 128 w 469"/>
              <a:gd name="T25" fmla="*/ 11 h 18"/>
              <a:gd name="T26" fmla="*/ 133 w 469"/>
              <a:gd name="T27" fmla="*/ 5 h 18"/>
              <a:gd name="T28" fmla="*/ 261 w 469"/>
              <a:gd name="T29" fmla="*/ 3 h 18"/>
              <a:gd name="T30" fmla="*/ 336 w 469"/>
              <a:gd name="T31" fmla="*/ 2 h 18"/>
              <a:gd name="T32" fmla="*/ 341 w 469"/>
              <a:gd name="T33" fmla="*/ 7 h 18"/>
              <a:gd name="T34" fmla="*/ 336 w 469"/>
              <a:gd name="T35" fmla="*/ 13 h 18"/>
              <a:gd name="T36" fmla="*/ 262 w 469"/>
              <a:gd name="T37" fmla="*/ 14 h 18"/>
              <a:gd name="T38" fmla="*/ 256 w 469"/>
              <a:gd name="T39" fmla="*/ 9 h 18"/>
              <a:gd name="T40" fmla="*/ 261 w 469"/>
              <a:gd name="T41" fmla="*/ 3 h 18"/>
              <a:gd name="T42" fmla="*/ 389 w 469"/>
              <a:gd name="T43" fmla="*/ 1 h 18"/>
              <a:gd name="T44" fmla="*/ 464 w 469"/>
              <a:gd name="T45" fmla="*/ 0 h 18"/>
              <a:gd name="T46" fmla="*/ 469 w 469"/>
              <a:gd name="T47" fmla="*/ 5 h 18"/>
              <a:gd name="T48" fmla="*/ 464 w 469"/>
              <a:gd name="T49" fmla="*/ 11 h 18"/>
              <a:gd name="T50" fmla="*/ 390 w 469"/>
              <a:gd name="T51" fmla="*/ 12 h 18"/>
              <a:gd name="T52" fmla="*/ 384 w 469"/>
              <a:gd name="T53" fmla="*/ 7 h 18"/>
              <a:gd name="T54" fmla="*/ 389 w 469"/>
              <a:gd name="T55" fmla="*/ 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69" h="18">
                <a:moveTo>
                  <a:pt x="5" y="8"/>
                </a:moveTo>
                <a:lnTo>
                  <a:pt x="80" y="6"/>
                </a:lnTo>
                <a:cubicBezTo>
                  <a:pt x="83" y="6"/>
                  <a:pt x="85" y="9"/>
                  <a:pt x="85" y="12"/>
                </a:cubicBezTo>
                <a:cubicBezTo>
                  <a:pt x="86" y="15"/>
                  <a:pt x="83" y="17"/>
                  <a:pt x="80" y="17"/>
                </a:cubicBezTo>
                <a:lnTo>
                  <a:pt x="6" y="18"/>
                </a:lnTo>
                <a:cubicBezTo>
                  <a:pt x="3" y="18"/>
                  <a:pt x="0" y="16"/>
                  <a:pt x="0" y="13"/>
                </a:cubicBezTo>
                <a:cubicBezTo>
                  <a:pt x="0" y="10"/>
                  <a:pt x="2" y="8"/>
                  <a:pt x="5" y="8"/>
                </a:cubicBezTo>
                <a:close/>
                <a:moveTo>
                  <a:pt x="133" y="5"/>
                </a:moveTo>
                <a:lnTo>
                  <a:pt x="208" y="4"/>
                </a:lnTo>
                <a:cubicBezTo>
                  <a:pt x="211" y="4"/>
                  <a:pt x="213" y="7"/>
                  <a:pt x="213" y="9"/>
                </a:cubicBezTo>
                <a:cubicBezTo>
                  <a:pt x="214" y="12"/>
                  <a:pt x="211" y="15"/>
                  <a:pt x="208" y="15"/>
                </a:cubicBezTo>
                <a:lnTo>
                  <a:pt x="134" y="16"/>
                </a:lnTo>
                <a:cubicBezTo>
                  <a:pt x="131" y="16"/>
                  <a:pt x="128" y="14"/>
                  <a:pt x="128" y="11"/>
                </a:cubicBezTo>
                <a:cubicBezTo>
                  <a:pt x="128" y="8"/>
                  <a:pt x="130" y="6"/>
                  <a:pt x="133" y="5"/>
                </a:cubicBezTo>
                <a:close/>
                <a:moveTo>
                  <a:pt x="261" y="3"/>
                </a:moveTo>
                <a:lnTo>
                  <a:pt x="336" y="2"/>
                </a:lnTo>
                <a:cubicBezTo>
                  <a:pt x="339" y="2"/>
                  <a:pt x="341" y="4"/>
                  <a:pt x="341" y="7"/>
                </a:cubicBezTo>
                <a:cubicBezTo>
                  <a:pt x="342" y="10"/>
                  <a:pt x="339" y="13"/>
                  <a:pt x="336" y="13"/>
                </a:cubicBezTo>
                <a:lnTo>
                  <a:pt x="262" y="14"/>
                </a:lnTo>
                <a:cubicBezTo>
                  <a:pt x="259" y="14"/>
                  <a:pt x="256" y="12"/>
                  <a:pt x="256" y="9"/>
                </a:cubicBezTo>
                <a:cubicBezTo>
                  <a:pt x="256" y="6"/>
                  <a:pt x="258" y="3"/>
                  <a:pt x="261" y="3"/>
                </a:cubicBezTo>
                <a:close/>
                <a:moveTo>
                  <a:pt x="389" y="1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90" y="12"/>
                </a:lnTo>
                <a:cubicBezTo>
                  <a:pt x="387" y="12"/>
                  <a:pt x="384" y="10"/>
                  <a:pt x="384" y="7"/>
                </a:cubicBezTo>
                <a:cubicBezTo>
                  <a:pt x="384" y="4"/>
                  <a:pt x="386" y="1"/>
                  <a:pt x="389" y="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0">
            <a:extLst>
              <a:ext uri="{FF2B5EF4-FFF2-40B4-BE49-F238E27FC236}">
                <a16:creationId xmlns:a16="http://schemas.microsoft.com/office/drawing/2014/main" id="{D486ABF2-B933-4B34-AADF-D68E9741423C}"/>
              </a:ext>
            </a:extLst>
          </p:cNvPr>
          <p:cNvSpPr>
            <a:spLocks/>
          </p:cNvSpPr>
          <p:nvPr/>
        </p:nvSpPr>
        <p:spPr bwMode="auto">
          <a:xfrm>
            <a:off x="3238424" y="3402807"/>
            <a:ext cx="77788" cy="76200"/>
          </a:xfrm>
          <a:custGeom>
            <a:avLst/>
            <a:gdLst>
              <a:gd name="T0" fmla="*/ 0 w 49"/>
              <a:gd name="T1" fmla="*/ 0 h 48"/>
              <a:gd name="T2" fmla="*/ 49 w 49"/>
              <a:gd name="T3" fmla="*/ 23 h 48"/>
              <a:gd name="T4" fmla="*/ 2 w 49"/>
              <a:gd name="T5" fmla="*/ 48 h 48"/>
              <a:gd name="T6" fmla="*/ 0 w 49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" h="48">
                <a:moveTo>
                  <a:pt x="0" y="0"/>
                </a:moveTo>
                <a:lnTo>
                  <a:pt x="49" y="23"/>
                </a:lnTo>
                <a:lnTo>
                  <a:pt x="2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1">
            <a:extLst>
              <a:ext uri="{FF2B5EF4-FFF2-40B4-BE49-F238E27FC236}">
                <a16:creationId xmlns:a16="http://schemas.microsoft.com/office/drawing/2014/main" id="{011D4FE0-59F1-42E5-8CE6-9C9D08B1F6B1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014663"/>
            <a:ext cx="930275" cy="393700"/>
          </a:xfrm>
          <a:custGeom>
            <a:avLst/>
            <a:gdLst>
              <a:gd name="T0" fmla="*/ 4 w 1021"/>
              <a:gd name="T1" fmla="*/ 420 h 431"/>
              <a:gd name="T2" fmla="*/ 72 w 1021"/>
              <a:gd name="T3" fmla="*/ 392 h 431"/>
              <a:gd name="T4" fmla="*/ 79 w 1021"/>
              <a:gd name="T5" fmla="*/ 395 h 431"/>
              <a:gd name="T6" fmla="*/ 77 w 1021"/>
              <a:gd name="T7" fmla="*/ 402 h 431"/>
              <a:gd name="T8" fmla="*/ 8 w 1021"/>
              <a:gd name="T9" fmla="*/ 430 h 431"/>
              <a:gd name="T10" fmla="*/ 1 w 1021"/>
              <a:gd name="T11" fmla="*/ 427 h 431"/>
              <a:gd name="T12" fmla="*/ 4 w 1021"/>
              <a:gd name="T13" fmla="*/ 420 h 431"/>
              <a:gd name="T14" fmla="*/ 122 w 1021"/>
              <a:gd name="T15" fmla="*/ 371 h 431"/>
              <a:gd name="T16" fmla="*/ 191 w 1021"/>
              <a:gd name="T17" fmla="*/ 343 h 431"/>
              <a:gd name="T18" fmla="*/ 198 w 1021"/>
              <a:gd name="T19" fmla="*/ 345 h 431"/>
              <a:gd name="T20" fmla="*/ 195 w 1021"/>
              <a:gd name="T21" fmla="*/ 352 h 431"/>
              <a:gd name="T22" fmla="*/ 126 w 1021"/>
              <a:gd name="T23" fmla="*/ 381 h 431"/>
              <a:gd name="T24" fmla="*/ 119 w 1021"/>
              <a:gd name="T25" fmla="*/ 378 h 431"/>
              <a:gd name="T26" fmla="*/ 122 w 1021"/>
              <a:gd name="T27" fmla="*/ 371 h 431"/>
              <a:gd name="T28" fmla="*/ 240 w 1021"/>
              <a:gd name="T29" fmla="*/ 322 h 431"/>
              <a:gd name="T30" fmla="*/ 309 w 1021"/>
              <a:gd name="T31" fmla="*/ 293 h 431"/>
              <a:gd name="T32" fmla="*/ 316 w 1021"/>
              <a:gd name="T33" fmla="*/ 296 h 431"/>
              <a:gd name="T34" fmla="*/ 313 w 1021"/>
              <a:gd name="T35" fmla="*/ 303 h 431"/>
              <a:gd name="T36" fmla="*/ 244 w 1021"/>
              <a:gd name="T37" fmla="*/ 332 h 431"/>
              <a:gd name="T38" fmla="*/ 237 w 1021"/>
              <a:gd name="T39" fmla="*/ 329 h 431"/>
              <a:gd name="T40" fmla="*/ 240 w 1021"/>
              <a:gd name="T41" fmla="*/ 322 h 431"/>
              <a:gd name="T42" fmla="*/ 358 w 1021"/>
              <a:gd name="T43" fmla="*/ 273 h 431"/>
              <a:gd name="T44" fmla="*/ 427 w 1021"/>
              <a:gd name="T45" fmla="*/ 244 h 431"/>
              <a:gd name="T46" fmla="*/ 434 w 1021"/>
              <a:gd name="T47" fmla="*/ 247 h 431"/>
              <a:gd name="T48" fmla="*/ 431 w 1021"/>
              <a:gd name="T49" fmla="*/ 254 h 431"/>
              <a:gd name="T50" fmla="*/ 362 w 1021"/>
              <a:gd name="T51" fmla="*/ 283 h 431"/>
              <a:gd name="T52" fmla="*/ 355 w 1021"/>
              <a:gd name="T53" fmla="*/ 280 h 431"/>
              <a:gd name="T54" fmla="*/ 358 w 1021"/>
              <a:gd name="T55" fmla="*/ 273 h 431"/>
              <a:gd name="T56" fmla="*/ 476 w 1021"/>
              <a:gd name="T57" fmla="*/ 224 h 431"/>
              <a:gd name="T58" fmla="*/ 545 w 1021"/>
              <a:gd name="T59" fmla="*/ 195 h 431"/>
              <a:gd name="T60" fmla="*/ 552 w 1021"/>
              <a:gd name="T61" fmla="*/ 198 h 431"/>
              <a:gd name="T62" fmla="*/ 549 w 1021"/>
              <a:gd name="T63" fmla="*/ 205 h 431"/>
              <a:gd name="T64" fmla="*/ 480 w 1021"/>
              <a:gd name="T65" fmla="*/ 234 h 431"/>
              <a:gd name="T66" fmla="*/ 473 w 1021"/>
              <a:gd name="T67" fmla="*/ 231 h 431"/>
              <a:gd name="T68" fmla="*/ 476 w 1021"/>
              <a:gd name="T69" fmla="*/ 224 h 431"/>
              <a:gd name="T70" fmla="*/ 594 w 1021"/>
              <a:gd name="T71" fmla="*/ 175 h 431"/>
              <a:gd name="T72" fmla="*/ 663 w 1021"/>
              <a:gd name="T73" fmla="*/ 146 h 431"/>
              <a:gd name="T74" fmla="*/ 670 w 1021"/>
              <a:gd name="T75" fmla="*/ 149 h 431"/>
              <a:gd name="T76" fmla="*/ 668 w 1021"/>
              <a:gd name="T77" fmla="*/ 156 h 431"/>
              <a:gd name="T78" fmla="*/ 599 w 1021"/>
              <a:gd name="T79" fmla="*/ 184 h 431"/>
              <a:gd name="T80" fmla="*/ 592 w 1021"/>
              <a:gd name="T81" fmla="*/ 182 h 431"/>
              <a:gd name="T82" fmla="*/ 594 w 1021"/>
              <a:gd name="T83" fmla="*/ 175 h 431"/>
              <a:gd name="T84" fmla="*/ 713 w 1021"/>
              <a:gd name="T85" fmla="*/ 125 h 431"/>
              <a:gd name="T86" fmla="*/ 782 w 1021"/>
              <a:gd name="T87" fmla="*/ 97 h 431"/>
              <a:gd name="T88" fmla="*/ 789 w 1021"/>
              <a:gd name="T89" fmla="*/ 100 h 431"/>
              <a:gd name="T90" fmla="*/ 786 w 1021"/>
              <a:gd name="T91" fmla="*/ 107 h 431"/>
              <a:gd name="T92" fmla="*/ 717 w 1021"/>
              <a:gd name="T93" fmla="*/ 135 h 431"/>
              <a:gd name="T94" fmla="*/ 710 w 1021"/>
              <a:gd name="T95" fmla="*/ 132 h 431"/>
              <a:gd name="T96" fmla="*/ 713 w 1021"/>
              <a:gd name="T97" fmla="*/ 125 h 431"/>
              <a:gd name="T98" fmla="*/ 831 w 1021"/>
              <a:gd name="T99" fmla="*/ 76 h 431"/>
              <a:gd name="T100" fmla="*/ 900 w 1021"/>
              <a:gd name="T101" fmla="*/ 48 h 431"/>
              <a:gd name="T102" fmla="*/ 907 w 1021"/>
              <a:gd name="T103" fmla="*/ 50 h 431"/>
              <a:gd name="T104" fmla="*/ 904 w 1021"/>
              <a:gd name="T105" fmla="*/ 57 h 431"/>
              <a:gd name="T106" fmla="*/ 835 w 1021"/>
              <a:gd name="T107" fmla="*/ 86 h 431"/>
              <a:gd name="T108" fmla="*/ 828 w 1021"/>
              <a:gd name="T109" fmla="*/ 83 h 431"/>
              <a:gd name="T110" fmla="*/ 831 w 1021"/>
              <a:gd name="T111" fmla="*/ 76 h 431"/>
              <a:gd name="T112" fmla="*/ 949 w 1021"/>
              <a:gd name="T113" fmla="*/ 27 h 431"/>
              <a:gd name="T114" fmla="*/ 1012 w 1021"/>
              <a:gd name="T115" fmla="*/ 1 h 431"/>
              <a:gd name="T116" fmla="*/ 1019 w 1021"/>
              <a:gd name="T117" fmla="*/ 4 h 431"/>
              <a:gd name="T118" fmla="*/ 1017 w 1021"/>
              <a:gd name="T119" fmla="*/ 11 h 431"/>
              <a:gd name="T120" fmla="*/ 953 w 1021"/>
              <a:gd name="T121" fmla="*/ 37 h 431"/>
              <a:gd name="T122" fmla="*/ 946 w 1021"/>
              <a:gd name="T123" fmla="*/ 34 h 431"/>
              <a:gd name="T124" fmla="*/ 949 w 1021"/>
              <a:gd name="T125" fmla="*/ 2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1" h="431">
                <a:moveTo>
                  <a:pt x="4" y="420"/>
                </a:moveTo>
                <a:lnTo>
                  <a:pt x="72" y="392"/>
                </a:lnTo>
                <a:cubicBezTo>
                  <a:pt x="75" y="391"/>
                  <a:pt x="78" y="392"/>
                  <a:pt x="79" y="395"/>
                </a:cubicBezTo>
                <a:cubicBezTo>
                  <a:pt x="81" y="397"/>
                  <a:pt x="79" y="400"/>
                  <a:pt x="77" y="402"/>
                </a:cubicBezTo>
                <a:lnTo>
                  <a:pt x="8" y="430"/>
                </a:lnTo>
                <a:cubicBezTo>
                  <a:pt x="5" y="431"/>
                  <a:pt x="2" y="430"/>
                  <a:pt x="1" y="427"/>
                </a:cubicBezTo>
                <a:cubicBezTo>
                  <a:pt x="0" y="425"/>
                  <a:pt x="1" y="422"/>
                  <a:pt x="4" y="420"/>
                </a:cubicBezTo>
                <a:close/>
                <a:moveTo>
                  <a:pt x="122" y="371"/>
                </a:moveTo>
                <a:lnTo>
                  <a:pt x="191" y="343"/>
                </a:lnTo>
                <a:cubicBezTo>
                  <a:pt x="193" y="341"/>
                  <a:pt x="197" y="343"/>
                  <a:pt x="198" y="345"/>
                </a:cubicBezTo>
                <a:cubicBezTo>
                  <a:pt x="199" y="348"/>
                  <a:pt x="197" y="351"/>
                  <a:pt x="195" y="352"/>
                </a:cubicBezTo>
                <a:lnTo>
                  <a:pt x="126" y="381"/>
                </a:lnTo>
                <a:cubicBezTo>
                  <a:pt x="123" y="382"/>
                  <a:pt x="120" y="381"/>
                  <a:pt x="119" y="378"/>
                </a:cubicBezTo>
                <a:cubicBezTo>
                  <a:pt x="118" y="375"/>
                  <a:pt x="119" y="372"/>
                  <a:pt x="122" y="371"/>
                </a:cubicBezTo>
                <a:close/>
                <a:moveTo>
                  <a:pt x="240" y="322"/>
                </a:moveTo>
                <a:lnTo>
                  <a:pt x="309" y="293"/>
                </a:lnTo>
                <a:cubicBezTo>
                  <a:pt x="312" y="292"/>
                  <a:pt x="315" y="294"/>
                  <a:pt x="316" y="296"/>
                </a:cubicBezTo>
                <a:cubicBezTo>
                  <a:pt x="317" y="299"/>
                  <a:pt x="316" y="302"/>
                  <a:pt x="313" y="303"/>
                </a:cubicBezTo>
                <a:lnTo>
                  <a:pt x="244" y="332"/>
                </a:lnTo>
                <a:cubicBezTo>
                  <a:pt x="241" y="333"/>
                  <a:pt x="238" y="332"/>
                  <a:pt x="237" y="329"/>
                </a:cubicBezTo>
                <a:cubicBezTo>
                  <a:pt x="236" y="326"/>
                  <a:pt x="237" y="323"/>
                  <a:pt x="240" y="322"/>
                </a:cubicBezTo>
                <a:close/>
                <a:moveTo>
                  <a:pt x="358" y="273"/>
                </a:moveTo>
                <a:lnTo>
                  <a:pt x="427" y="244"/>
                </a:lnTo>
                <a:cubicBezTo>
                  <a:pt x="430" y="243"/>
                  <a:pt x="433" y="244"/>
                  <a:pt x="434" y="247"/>
                </a:cubicBezTo>
                <a:cubicBezTo>
                  <a:pt x="435" y="250"/>
                  <a:pt x="434" y="253"/>
                  <a:pt x="431" y="254"/>
                </a:cubicBezTo>
                <a:lnTo>
                  <a:pt x="362" y="283"/>
                </a:lnTo>
                <a:cubicBezTo>
                  <a:pt x="359" y="284"/>
                  <a:pt x="356" y="283"/>
                  <a:pt x="355" y="280"/>
                </a:cubicBezTo>
                <a:cubicBezTo>
                  <a:pt x="354" y="277"/>
                  <a:pt x="355" y="274"/>
                  <a:pt x="358" y="273"/>
                </a:cubicBezTo>
                <a:close/>
                <a:moveTo>
                  <a:pt x="476" y="224"/>
                </a:moveTo>
                <a:lnTo>
                  <a:pt x="545" y="195"/>
                </a:lnTo>
                <a:cubicBezTo>
                  <a:pt x="548" y="194"/>
                  <a:pt x="551" y="195"/>
                  <a:pt x="552" y="198"/>
                </a:cubicBezTo>
                <a:cubicBezTo>
                  <a:pt x="553" y="201"/>
                  <a:pt x="552" y="204"/>
                  <a:pt x="549" y="205"/>
                </a:cubicBezTo>
                <a:lnTo>
                  <a:pt x="480" y="234"/>
                </a:lnTo>
                <a:cubicBezTo>
                  <a:pt x="478" y="235"/>
                  <a:pt x="475" y="233"/>
                  <a:pt x="473" y="231"/>
                </a:cubicBezTo>
                <a:cubicBezTo>
                  <a:pt x="472" y="228"/>
                  <a:pt x="474" y="225"/>
                  <a:pt x="476" y="224"/>
                </a:cubicBezTo>
                <a:close/>
                <a:moveTo>
                  <a:pt x="594" y="175"/>
                </a:moveTo>
                <a:lnTo>
                  <a:pt x="663" y="146"/>
                </a:lnTo>
                <a:cubicBezTo>
                  <a:pt x="666" y="145"/>
                  <a:pt x="669" y="146"/>
                  <a:pt x="670" y="149"/>
                </a:cubicBezTo>
                <a:cubicBezTo>
                  <a:pt x="672" y="152"/>
                  <a:pt x="670" y="155"/>
                  <a:pt x="668" y="156"/>
                </a:cubicBezTo>
                <a:lnTo>
                  <a:pt x="599" y="184"/>
                </a:lnTo>
                <a:cubicBezTo>
                  <a:pt x="596" y="186"/>
                  <a:pt x="593" y="184"/>
                  <a:pt x="592" y="182"/>
                </a:cubicBezTo>
                <a:cubicBezTo>
                  <a:pt x="590" y="179"/>
                  <a:pt x="592" y="176"/>
                  <a:pt x="594" y="175"/>
                </a:cubicBezTo>
                <a:close/>
                <a:moveTo>
                  <a:pt x="713" y="125"/>
                </a:moveTo>
                <a:lnTo>
                  <a:pt x="782" y="97"/>
                </a:lnTo>
                <a:cubicBezTo>
                  <a:pt x="784" y="96"/>
                  <a:pt x="787" y="97"/>
                  <a:pt x="789" y="100"/>
                </a:cubicBezTo>
                <a:cubicBezTo>
                  <a:pt x="790" y="102"/>
                  <a:pt x="788" y="105"/>
                  <a:pt x="786" y="107"/>
                </a:cubicBezTo>
                <a:lnTo>
                  <a:pt x="717" y="135"/>
                </a:lnTo>
                <a:cubicBezTo>
                  <a:pt x="714" y="136"/>
                  <a:pt x="711" y="135"/>
                  <a:pt x="710" y="132"/>
                </a:cubicBezTo>
                <a:cubicBezTo>
                  <a:pt x="709" y="130"/>
                  <a:pt x="710" y="127"/>
                  <a:pt x="713" y="125"/>
                </a:cubicBezTo>
                <a:close/>
                <a:moveTo>
                  <a:pt x="831" y="76"/>
                </a:moveTo>
                <a:lnTo>
                  <a:pt x="900" y="48"/>
                </a:lnTo>
                <a:cubicBezTo>
                  <a:pt x="902" y="46"/>
                  <a:pt x="906" y="48"/>
                  <a:pt x="907" y="50"/>
                </a:cubicBezTo>
                <a:cubicBezTo>
                  <a:pt x="908" y="53"/>
                  <a:pt x="907" y="56"/>
                  <a:pt x="904" y="57"/>
                </a:cubicBezTo>
                <a:lnTo>
                  <a:pt x="835" y="86"/>
                </a:lnTo>
                <a:cubicBezTo>
                  <a:pt x="832" y="87"/>
                  <a:pt x="829" y="86"/>
                  <a:pt x="828" y="83"/>
                </a:cubicBezTo>
                <a:cubicBezTo>
                  <a:pt x="827" y="81"/>
                  <a:pt x="828" y="77"/>
                  <a:pt x="831" y="76"/>
                </a:cubicBezTo>
                <a:close/>
                <a:moveTo>
                  <a:pt x="949" y="27"/>
                </a:moveTo>
                <a:lnTo>
                  <a:pt x="1012" y="1"/>
                </a:lnTo>
                <a:cubicBezTo>
                  <a:pt x="1015" y="0"/>
                  <a:pt x="1018" y="1"/>
                  <a:pt x="1019" y="4"/>
                </a:cubicBezTo>
                <a:cubicBezTo>
                  <a:pt x="1021" y="6"/>
                  <a:pt x="1019" y="9"/>
                  <a:pt x="1017" y="11"/>
                </a:cubicBezTo>
                <a:lnTo>
                  <a:pt x="953" y="37"/>
                </a:lnTo>
                <a:cubicBezTo>
                  <a:pt x="950" y="38"/>
                  <a:pt x="947" y="37"/>
                  <a:pt x="946" y="34"/>
                </a:cubicBezTo>
                <a:cubicBezTo>
                  <a:pt x="945" y="31"/>
                  <a:pt x="946" y="28"/>
                  <a:pt x="949" y="2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2">
            <a:extLst>
              <a:ext uri="{FF2B5EF4-FFF2-40B4-BE49-F238E27FC236}">
                <a16:creationId xmlns:a16="http://schemas.microsoft.com/office/drawing/2014/main" id="{DA20BFBA-942C-42BC-A193-3B47DB432C60}"/>
              </a:ext>
            </a:extLst>
          </p:cNvPr>
          <p:cNvSpPr>
            <a:spLocks/>
          </p:cNvSpPr>
          <p:nvPr/>
        </p:nvSpPr>
        <p:spPr bwMode="auto">
          <a:xfrm>
            <a:off x="6229351" y="2987675"/>
            <a:ext cx="84138" cy="69850"/>
          </a:xfrm>
          <a:custGeom>
            <a:avLst/>
            <a:gdLst>
              <a:gd name="T0" fmla="*/ 0 w 53"/>
              <a:gd name="T1" fmla="*/ 0 h 44"/>
              <a:gd name="T2" fmla="*/ 53 w 53"/>
              <a:gd name="T3" fmla="*/ 4 h 44"/>
              <a:gd name="T4" fmla="*/ 18 w 53"/>
              <a:gd name="T5" fmla="*/ 44 h 44"/>
              <a:gd name="T6" fmla="*/ 0 w 53"/>
              <a:gd name="T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" h="44">
                <a:moveTo>
                  <a:pt x="0" y="0"/>
                </a:moveTo>
                <a:lnTo>
                  <a:pt x="53" y="4"/>
                </a:lnTo>
                <a:lnTo>
                  <a:pt x="18" y="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3">
            <a:extLst>
              <a:ext uri="{FF2B5EF4-FFF2-40B4-BE49-F238E27FC236}">
                <a16:creationId xmlns:a16="http://schemas.microsoft.com/office/drawing/2014/main" id="{D36EB0EF-3C54-4FE4-9B49-A45605F1A8D2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654425"/>
            <a:ext cx="927100" cy="261938"/>
          </a:xfrm>
          <a:custGeom>
            <a:avLst/>
            <a:gdLst>
              <a:gd name="T0" fmla="*/ 7 w 1017"/>
              <a:gd name="T1" fmla="*/ 1 h 285"/>
              <a:gd name="T2" fmla="*/ 79 w 1017"/>
              <a:gd name="T3" fmla="*/ 21 h 285"/>
              <a:gd name="T4" fmla="*/ 83 w 1017"/>
              <a:gd name="T5" fmla="*/ 27 h 285"/>
              <a:gd name="T6" fmla="*/ 76 w 1017"/>
              <a:gd name="T7" fmla="*/ 31 h 285"/>
              <a:gd name="T8" fmla="*/ 4 w 1017"/>
              <a:gd name="T9" fmla="*/ 12 h 285"/>
              <a:gd name="T10" fmla="*/ 0 w 1017"/>
              <a:gd name="T11" fmla="*/ 5 h 285"/>
              <a:gd name="T12" fmla="*/ 7 w 1017"/>
              <a:gd name="T13" fmla="*/ 1 h 285"/>
              <a:gd name="T14" fmla="*/ 131 w 1017"/>
              <a:gd name="T15" fmla="*/ 35 h 285"/>
              <a:gd name="T16" fmla="*/ 203 w 1017"/>
              <a:gd name="T17" fmla="*/ 54 h 285"/>
              <a:gd name="T18" fmla="*/ 206 w 1017"/>
              <a:gd name="T19" fmla="*/ 61 h 285"/>
              <a:gd name="T20" fmla="*/ 200 w 1017"/>
              <a:gd name="T21" fmla="*/ 65 h 285"/>
              <a:gd name="T22" fmla="*/ 128 w 1017"/>
              <a:gd name="T23" fmla="*/ 45 h 285"/>
              <a:gd name="T24" fmla="*/ 124 w 1017"/>
              <a:gd name="T25" fmla="*/ 39 h 285"/>
              <a:gd name="T26" fmla="*/ 131 w 1017"/>
              <a:gd name="T27" fmla="*/ 35 h 285"/>
              <a:gd name="T28" fmla="*/ 254 w 1017"/>
              <a:gd name="T29" fmla="*/ 68 h 285"/>
              <a:gd name="T30" fmla="*/ 326 w 1017"/>
              <a:gd name="T31" fmla="*/ 88 h 285"/>
              <a:gd name="T32" fmla="*/ 330 w 1017"/>
              <a:gd name="T33" fmla="*/ 94 h 285"/>
              <a:gd name="T34" fmla="*/ 323 w 1017"/>
              <a:gd name="T35" fmla="*/ 98 h 285"/>
              <a:gd name="T36" fmla="*/ 251 w 1017"/>
              <a:gd name="T37" fmla="*/ 79 h 285"/>
              <a:gd name="T38" fmla="*/ 248 w 1017"/>
              <a:gd name="T39" fmla="*/ 72 h 285"/>
              <a:gd name="T40" fmla="*/ 254 w 1017"/>
              <a:gd name="T41" fmla="*/ 68 h 285"/>
              <a:gd name="T42" fmla="*/ 378 w 1017"/>
              <a:gd name="T43" fmla="*/ 102 h 285"/>
              <a:gd name="T44" fmla="*/ 450 w 1017"/>
              <a:gd name="T45" fmla="*/ 121 h 285"/>
              <a:gd name="T46" fmla="*/ 453 w 1017"/>
              <a:gd name="T47" fmla="*/ 128 h 285"/>
              <a:gd name="T48" fmla="*/ 447 w 1017"/>
              <a:gd name="T49" fmla="*/ 132 h 285"/>
              <a:gd name="T50" fmla="*/ 375 w 1017"/>
              <a:gd name="T51" fmla="*/ 112 h 285"/>
              <a:gd name="T52" fmla="*/ 371 w 1017"/>
              <a:gd name="T53" fmla="*/ 106 h 285"/>
              <a:gd name="T54" fmla="*/ 378 w 1017"/>
              <a:gd name="T55" fmla="*/ 102 h 285"/>
              <a:gd name="T56" fmla="*/ 501 w 1017"/>
              <a:gd name="T57" fmla="*/ 135 h 285"/>
              <a:gd name="T58" fmla="*/ 573 w 1017"/>
              <a:gd name="T59" fmla="*/ 155 h 285"/>
              <a:gd name="T60" fmla="*/ 577 w 1017"/>
              <a:gd name="T61" fmla="*/ 161 h 285"/>
              <a:gd name="T62" fmla="*/ 570 w 1017"/>
              <a:gd name="T63" fmla="*/ 165 h 285"/>
              <a:gd name="T64" fmla="*/ 498 w 1017"/>
              <a:gd name="T65" fmla="*/ 146 h 285"/>
              <a:gd name="T66" fmla="*/ 495 w 1017"/>
              <a:gd name="T67" fmla="*/ 139 h 285"/>
              <a:gd name="T68" fmla="*/ 501 w 1017"/>
              <a:gd name="T69" fmla="*/ 135 h 285"/>
              <a:gd name="T70" fmla="*/ 625 w 1017"/>
              <a:gd name="T71" fmla="*/ 169 h 285"/>
              <a:gd name="T72" fmla="*/ 697 w 1017"/>
              <a:gd name="T73" fmla="*/ 188 h 285"/>
              <a:gd name="T74" fmla="*/ 700 w 1017"/>
              <a:gd name="T75" fmla="*/ 195 h 285"/>
              <a:gd name="T76" fmla="*/ 694 w 1017"/>
              <a:gd name="T77" fmla="*/ 199 h 285"/>
              <a:gd name="T78" fmla="*/ 622 w 1017"/>
              <a:gd name="T79" fmla="*/ 179 h 285"/>
              <a:gd name="T80" fmla="*/ 618 w 1017"/>
              <a:gd name="T81" fmla="*/ 173 h 285"/>
              <a:gd name="T82" fmla="*/ 625 w 1017"/>
              <a:gd name="T83" fmla="*/ 169 h 285"/>
              <a:gd name="T84" fmla="*/ 748 w 1017"/>
              <a:gd name="T85" fmla="*/ 202 h 285"/>
              <a:gd name="T86" fmla="*/ 820 w 1017"/>
              <a:gd name="T87" fmla="*/ 222 h 285"/>
              <a:gd name="T88" fmla="*/ 824 w 1017"/>
              <a:gd name="T89" fmla="*/ 229 h 285"/>
              <a:gd name="T90" fmla="*/ 817 w 1017"/>
              <a:gd name="T91" fmla="*/ 232 h 285"/>
              <a:gd name="T92" fmla="*/ 745 w 1017"/>
              <a:gd name="T93" fmla="*/ 213 h 285"/>
              <a:gd name="T94" fmla="*/ 742 w 1017"/>
              <a:gd name="T95" fmla="*/ 206 h 285"/>
              <a:gd name="T96" fmla="*/ 748 w 1017"/>
              <a:gd name="T97" fmla="*/ 202 h 285"/>
              <a:gd name="T98" fmla="*/ 872 w 1017"/>
              <a:gd name="T99" fmla="*/ 236 h 285"/>
              <a:gd name="T100" fmla="*/ 944 w 1017"/>
              <a:gd name="T101" fmla="*/ 256 h 285"/>
              <a:gd name="T102" fmla="*/ 948 w 1017"/>
              <a:gd name="T103" fmla="*/ 262 h 285"/>
              <a:gd name="T104" fmla="*/ 941 w 1017"/>
              <a:gd name="T105" fmla="*/ 266 h 285"/>
              <a:gd name="T106" fmla="*/ 869 w 1017"/>
              <a:gd name="T107" fmla="*/ 246 h 285"/>
              <a:gd name="T108" fmla="*/ 865 w 1017"/>
              <a:gd name="T109" fmla="*/ 240 h 285"/>
              <a:gd name="T110" fmla="*/ 872 w 1017"/>
              <a:gd name="T111" fmla="*/ 236 h 285"/>
              <a:gd name="T112" fmla="*/ 995 w 1017"/>
              <a:gd name="T113" fmla="*/ 270 h 285"/>
              <a:gd name="T114" fmla="*/ 1013 w 1017"/>
              <a:gd name="T115" fmla="*/ 274 h 285"/>
              <a:gd name="T116" fmla="*/ 1017 w 1017"/>
              <a:gd name="T117" fmla="*/ 281 h 285"/>
              <a:gd name="T118" fmla="*/ 1010 w 1017"/>
              <a:gd name="T119" fmla="*/ 285 h 285"/>
              <a:gd name="T120" fmla="*/ 992 w 1017"/>
              <a:gd name="T121" fmla="*/ 280 h 285"/>
              <a:gd name="T122" fmla="*/ 989 w 1017"/>
              <a:gd name="T123" fmla="*/ 273 h 285"/>
              <a:gd name="T124" fmla="*/ 995 w 1017"/>
              <a:gd name="T125" fmla="*/ 27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7" h="285">
                <a:moveTo>
                  <a:pt x="7" y="1"/>
                </a:moveTo>
                <a:lnTo>
                  <a:pt x="79" y="21"/>
                </a:lnTo>
                <a:cubicBezTo>
                  <a:pt x="82" y="22"/>
                  <a:pt x="84" y="24"/>
                  <a:pt x="83" y="27"/>
                </a:cubicBezTo>
                <a:cubicBezTo>
                  <a:pt x="82" y="30"/>
                  <a:pt x="79" y="32"/>
                  <a:pt x="76" y="31"/>
                </a:cubicBezTo>
                <a:lnTo>
                  <a:pt x="4" y="12"/>
                </a:lnTo>
                <a:cubicBezTo>
                  <a:pt x="1" y="11"/>
                  <a:pt x="0" y="8"/>
                  <a:pt x="0" y="5"/>
                </a:cubicBezTo>
                <a:cubicBezTo>
                  <a:pt x="1" y="2"/>
                  <a:pt x="4" y="0"/>
                  <a:pt x="7" y="1"/>
                </a:cubicBezTo>
                <a:close/>
                <a:moveTo>
                  <a:pt x="131" y="35"/>
                </a:moveTo>
                <a:lnTo>
                  <a:pt x="203" y="54"/>
                </a:lnTo>
                <a:cubicBezTo>
                  <a:pt x="205" y="55"/>
                  <a:pt x="207" y="58"/>
                  <a:pt x="206" y="61"/>
                </a:cubicBezTo>
                <a:cubicBezTo>
                  <a:pt x="206" y="64"/>
                  <a:pt x="203" y="65"/>
                  <a:pt x="200" y="65"/>
                </a:cubicBezTo>
                <a:lnTo>
                  <a:pt x="128" y="45"/>
                </a:lnTo>
                <a:cubicBezTo>
                  <a:pt x="125" y="44"/>
                  <a:pt x="123" y="41"/>
                  <a:pt x="124" y="39"/>
                </a:cubicBezTo>
                <a:cubicBezTo>
                  <a:pt x="125" y="36"/>
                  <a:pt x="128" y="34"/>
                  <a:pt x="131" y="35"/>
                </a:cubicBezTo>
                <a:close/>
                <a:moveTo>
                  <a:pt x="254" y="68"/>
                </a:moveTo>
                <a:lnTo>
                  <a:pt x="326" y="88"/>
                </a:lnTo>
                <a:cubicBezTo>
                  <a:pt x="329" y="89"/>
                  <a:pt x="331" y="92"/>
                  <a:pt x="330" y="94"/>
                </a:cubicBezTo>
                <a:cubicBezTo>
                  <a:pt x="329" y="97"/>
                  <a:pt x="326" y="99"/>
                  <a:pt x="323" y="98"/>
                </a:cubicBezTo>
                <a:lnTo>
                  <a:pt x="251" y="79"/>
                </a:lnTo>
                <a:cubicBezTo>
                  <a:pt x="248" y="78"/>
                  <a:pt x="247" y="75"/>
                  <a:pt x="248" y="72"/>
                </a:cubicBezTo>
                <a:cubicBezTo>
                  <a:pt x="248" y="69"/>
                  <a:pt x="251" y="68"/>
                  <a:pt x="254" y="68"/>
                </a:cubicBezTo>
                <a:close/>
                <a:moveTo>
                  <a:pt x="378" y="102"/>
                </a:moveTo>
                <a:lnTo>
                  <a:pt x="450" y="121"/>
                </a:lnTo>
                <a:cubicBezTo>
                  <a:pt x="452" y="122"/>
                  <a:pt x="454" y="125"/>
                  <a:pt x="453" y="128"/>
                </a:cubicBezTo>
                <a:cubicBezTo>
                  <a:pt x="453" y="131"/>
                  <a:pt x="450" y="132"/>
                  <a:pt x="447" y="132"/>
                </a:cubicBezTo>
                <a:lnTo>
                  <a:pt x="375" y="112"/>
                </a:lnTo>
                <a:cubicBezTo>
                  <a:pt x="372" y="111"/>
                  <a:pt x="370" y="108"/>
                  <a:pt x="371" y="106"/>
                </a:cubicBezTo>
                <a:cubicBezTo>
                  <a:pt x="372" y="103"/>
                  <a:pt x="375" y="101"/>
                  <a:pt x="378" y="102"/>
                </a:cubicBezTo>
                <a:close/>
                <a:moveTo>
                  <a:pt x="501" y="135"/>
                </a:moveTo>
                <a:lnTo>
                  <a:pt x="573" y="155"/>
                </a:lnTo>
                <a:cubicBezTo>
                  <a:pt x="576" y="156"/>
                  <a:pt x="578" y="159"/>
                  <a:pt x="577" y="161"/>
                </a:cubicBezTo>
                <a:cubicBezTo>
                  <a:pt x="576" y="164"/>
                  <a:pt x="573" y="166"/>
                  <a:pt x="570" y="165"/>
                </a:cubicBezTo>
                <a:lnTo>
                  <a:pt x="498" y="146"/>
                </a:lnTo>
                <a:cubicBezTo>
                  <a:pt x="495" y="145"/>
                  <a:pt x="494" y="142"/>
                  <a:pt x="495" y="139"/>
                </a:cubicBezTo>
                <a:cubicBezTo>
                  <a:pt x="495" y="136"/>
                  <a:pt x="498" y="135"/>
                  <a:pt x="501" y="135"/>
                </a:cubicBezTo>
                <a:close/>
                <a:moveTo>
                  <a:pt x="625" y="169"/>
                </a:moveTo>
                <a:lnTo>
                  <a:pt x="697" y="188"/>
                </a:lnTo>
                <a:cubicBezTo>
                  <a:pt x="700" y="189"/>
                  <a:pt x="701" y="192"/>
                  <a:pt x="700" y="195"/>
                </a:cubicBezTo>
                <a:cubicBezTo>
                  <a:pt x="700" y="198"/>
                  <a:pt x="697" y="200"/>
                  <a:pt x="694" y="199"/>
                </a:cubicBezTo>
                <a:lnTo>
                  <a:pt x="622" y="179"/>
                </a:lnTo>
                <a:cubicBezTo>
                  <a:pt x="619" y="178"/>
                  <a:pt x="617" y="176"/>
                  <a:pt x="618" y="173"/>
                </a:cubicBezTo>
                <a:cubicBezTo>
                  <a:pt x="619" y="170"/>
                  <a:pt x="622" y="168"/>
                  <a:pt x="625" y="169"/>
                </a:cubicBezTo>
                <a:close/>
                <a:moveTo>
                  <a:pt x="748" y="202"/>
                </a:moveTo>
                <a:lnTo>
                  <a:pt x="820" y="222"/>
                </a:lnTo>
                <a:cubicBezTo>
                  <a:pt x="823" y="223"/>
                  <a:pt x="825" y="226"/>
                  <a:pt x="824" y="229"/>
                </a:cubicBezTo>
                <a:cubicBezTo>
                  <a:pt x="823" y="231"/>
                  <a:pt x="820" y="233"/>
                  <a:pt x="817" y="232"/>
                </a:cubicBezTo>
                <a:lnTo>
                  <a:pt x="745" y="213"/>
                </a:lnTo>
                <a:cubicBezTo>
                  <a:pt x="743" y="212"/>
                  <a:pt x="741" y="209"/>
                  <a:pt x="742" y="206"/>
                </a:cubicBezTo>
                <a:cubicBezTo>
                  <a:pt x="742" y="203"/>
                  <a:pt x="745" y="202"/>
                  <a:pt x="748" y="202"/>
                </a:cubicBezTo>
                <a:close/>
                <a:moveTo>
                  <a:pt x="872" y="236"/>
                </a:moveTo>
                <a:lnTo>
                  <a:pt x="944" y="256"/>
                </a:lnTo>
                <a:cubicBezTo>
                  <a:pt x="947" y="256"/>
                  <a:pt x="948" y="259"/>
                  <a:pt x="948" y="262"/>
                </a:cubicBezTo>
                <a:cubicBezTo>
                  <a:pt x="947" y="265"/>
                  <a:pt x="944" y="267"/>
                  <a:pt x="941" y="266"/>
                </a:cubicBezTo>
                <a:lnTo>
                  <a:pt x="869" y="246"/>
                </a:lnTo>
                <a:cubicBezTo>
                  <a:pt x="866" y="246"/>
                  <a:pt x="864" y="243"/>
                  <a:pt x="865" y="240"/>
                </a:cubicBezTo>
                <a:cubicBezTo>
                  <a:pt x="866" y="237"/>
                  <a:pt x="869" y="235"/>
                  <a:pt x="872" y="236"/>
                </a:cubicBezTo>
                <a:close/>
                <a:moveTo>
                  <a:pt x="995" y="270"/>
                </a:moveTo>
                <a:lnTo>
                  <a:pt x="1013" y="274"/>
                </a:lnTo>
                <a:cubicBezTo>
                  <a:pt x="1016" y="275"/>
                  <a:pt x="1017" y="278"/>
                  <a:pt x="1017" y="281"/>
                </a:cubicBezTo>
                <a:cubicBezTo>
                  <a:pt x="1016" y="284"/>
                  <a:pt x="1013" y="285"/>
                  <a:pt x="1010" y="285"/>
                </a:cubicBezTo>
                <a:lnTo>
                  <a:pt x="992" y="280"/>
                </a:lnTo>
                <a:cubicBezTo>
                  <a:pt x="990" y="279"/>
                  <a:pt x="988" y="276"/>
                  <a:pt x="989" y="273"/>
                </a:cubicBezTo>
                <a:cubicBezTo>
                  <a:pt x="989" y="270"/>
                  <a:pt x="992" y="269"/>
                  <a:pt x="995" y="27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4">
            <a:extLst>
              <a:ext uri="{FF2B5EF4-FFF2-40B4-BE49-F238E27FC236}">
                <a16:creationId xmlns:a16="http://schemas.microsoft.com/office/drawing/2014/main" id="{DC6060FC-02E3-4F0D-839E-A747E4FD05BF}"/>
              </a:ext>
            </a:extLst>
          </p:cNvPr>
          <p:cNvSpPr>
            <a:spLocks/>
          </p:cNvSpPr>
          <p:nvPr/>
        </p:nvSpPr>
        <p:spPr bwMode="auto">
          <a:xfrm>
            <a:off x="6230938" y="3871913"/>
            <a:ext cx="82550" cy="73025"/>
          </a:xfrm>
          <a:custGeom>
            <a:avLst/>
            <a:gdLst>
              <a:gd name="T0" fmla="*/ 12 w 52"/>
              <a:gd name="T1" fmla="*/ 0 h 46"/>
              <a:gd name="T2" fmla="*/ 52 w 52"/>
              <a:gd name="T3" fmla="*/ 35 h 46"/>
              <a:gd name="T4" fmla="*/ 0 w 52"/>
              <a:gd name="T5" fmla="*/ 46 h 46"/>
              <a:gd name="T6" fmla="*/ 12 w 52"/>
              <a:gd name="T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" h="46">
                <a:moveTo>
                  <a:pt x="12" y="0"/>
                </a:moveTo>
                <a:lnTo>
                  <a:pt x="52" y="35"/>
                </a:lnTo>
                <a:lnTo>
                  <a:pt x="0" y="46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135">
            <a:extLst>
              <a:ext uri="{FF2B5EF4-FFF2-40B4-BE49-F238E27FC236}">
                <a16:creationId xmlns:a16="http://schemas.microsoft.com/office/drawing/2014/main" id="{A90A1CF5-A301-43AF-BE38-465985FC6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308225"/>
            <a:ext cx="178117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 Instance#776123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Freeform 136">
            <a:extLst>
              <a:ext uri="{FF2B5EF4-FFF2-40B4-BE49-F238E27FC236}">
                <a16:creationId xmlns:a16="http://schemas.microsoft.com/office/drawing/2014/main" id="{35155E9B-584E-4BF3-91A1-31DB82E251BF}"/>
              </a:ext>
            </a:extLst>
          </p:cNvPr>
          <p:cNvSpPr>
            <a:spLocks noEditPoints="1"/>
          </p:cNvSpPr>
          <p:nvPr/>
        </p:nvSpPr>
        <p:spPr bwMode="auto">
          <a:xfrm>
            <a:off x="2090738" y="4256088"/>
            <a:ext cx="4913313" cy="6350"/>
          </a:xfrm>
          <a:custGeom>
            <a:avLst/>
            <a:gdLst>
              <a:gd name="T0" fmla="*/ 88 w 5386"/>
              <a:gd name="T1" fmla="*/ 0 h 6"/>
              <a:gd name="T2" fmla="*/ 168 w 5386"/>
              <a:gd name="T3" fmla="*/ 6 h 6"/>
              <a:gd name="T4" fmla="*/ 240 w 5386"/>
              <a:gd name="T5" fmla="*/ 3 h 6"/>
              <a:gd name="T6" fmla="*/ 338 w 5386"/>
              <a:gd name="T7" fmla="*/ 0 h 6"/>
              <a:gd name="T8" fmla="*/ 426 w 5386"/>
              <a:gd name="T9" fmla="*/ 3 h 6"/>
              <a:gd name="T10" fmla="*/ 498 w 5386"/>
              <a:gd name="T11" fmla="*/ 6 h 6"/>
              <a:gd name="T12" fmla="*/ 578 w 5386"/>
              <a:gd name="T13" fmla="*/ 0 h 6"/>
              <a:gd name="T14" fmla="*/ 680 w 5386"/>
              <a:gd name="T15" fmla="*/ 0 h 6"/>
              <a:gd name="T16" fmla="*/ 760 w 5386"/>
              <a:gd name="T17" fmla="*/ 6 h 6"/>
              <a:gd name="T18" fmla="*/ 832 w 5386"/>
              <a:gd name="T19" fmla="*/ 3 h 6"/>
              <a:gd name="T20" fmla="*/ 930 w 5386"/>
              <a:gd name="T21" fmla="*/ 0 h 6"/>
              <a:gd name="T22" fmla="*/ 1018 w 5386"/>
              <a:gd name="T23" fmla="*/ 3 h 6"/>
              <a:gd name="T24" fmla="*/ 1090 w 5386"/>
              <a:gd name="T25" fmla="*/ 6 h 6"/>
              <a:gd name="T26" fmla="*/ 1170 w 5386"/>
              <a:gd name="T27" fmla="*/ 0 h 6"/>
              <a:gd name="T28" fmla="*/ 1272 w 5386"/>
              <a:gd name="T29" fmla="*/ 0 h 6"/>
              <a:gd name="T30" fmla="*/ 1352 w 5386"/>
              <a:gd name="T31" fmla="*/ 6 h 6"/>
              <a:gd name="T32" fmla="*/ 1424 w 5386"/>
              <a:gd name="T33" fmla="*/ 3 h 6"/>
              <a:gd name="T34" fmla="*/ 1522 w 5386"/>
              <a:gd name="T35" fmla="*/ 0 h 6"/>
              <a:gd name="T36" fmla="*/ 1610 w 5386"/>
              <a:gd name="T37" fmla="*/ 3 h 6"/>
              <a:gd name="T38" fmla="*/ 1682 w 5386"/>
              <a:gd name="T39" fmla="*/ 6 h 6"/>
              <a:gd name="T40" fmla="*/ 1762 w 5386"/>
              <a:gd name="T41" fmla="*/ 0 h 6"/>
              <a:gd name="T42" fmla="*/ 1864 w 5386"/>
              <a:gd name="T43" fmla="*/ 0 h 6"/>
              <a:gd name="T44" fmla="*/ 1944 w 5386"/>
              <a:gd name="T45" fmla="*/ 6 h 6"/>
              <a:gd name="T46" fmla="*/ 2016 w 5386"/>
              <a:gd name="T47" fmla="*/ 3 h 6"/>
              <a:gd name="T48" fmla="*/ 2114 w 5386"/>
              <a:gd name="T49" fmla="*/ 0 h 6"/>
              <a:gd name="T50" fmla="*/ 2202 w 5386"/>
              <a:gd name="T51" fmla="*/ 3 h 6"/>
              <a:gd name="T52" fmla="*/ 2274 w 5386"/>
              <a:gd name="T53" fmla="*/ 6 h 6"/>
              <a:gd name="T54" fmla="*/ 2354 w 5386"/>
              <a:gd name="T55" fmla="*/ 0 h 6"/>
              <a:gd name="T56" fmla="*/ 2456 w 5386"/>
              <a:gd name="T57" fmla="*/ 0 h 6"/>
              <a:gd name="T58" fmla="*/ 2536 w 5386"/>
              <a:gd name="T59" fmla="*/ 6 h 6"/>
              <a:gd name="T60" fmla="*/ 2608 w 5386"/>
              <a:gd name="T61" fmla="*/ 3 h 6"/>
              <a:gd name="T62" fmla="*/ 2706 w 5386"/>
              <a:gd name="T63" fmla="*/ 0 h 6"/>
              <a:gd name="T64" fmla="*/ 2794 w 5386"/>
              <a:gd name="T65" fmla="*/ 3 h 6"/>
              <a:gd name="T66" fmla="*/ 2866 w 5386"/>
              <a:gd name="T67" fmla="*/ 6 h 6"/>
              <a:gd name="T68" fmla="*/ 2946 w 5386"/>
              <a:gd name="T69" fmla="*/ 0 h 6"/>
              <a:gd name="T70" fmla="*/ 3048 w 5386"/>
              <a:gd name="T71" fmla="*/ 0 h 6"/>
              <a:gd name="T72" fmla="*/ 3128 w 5386"/>
              <a:gd name="T73" fmla="*/ 6 h 6"/>
              <a:gd name="T74" fmla="*/ 3200 w 5386"/>
              <a:gd name="T75" fmla="*/ 3 h 6"/>
              <a:gd name="T76" fmla="*/ 3298 w 5386"/>
              <a:gd name="T77" fmla="*/ 0 h 6"/>
              <a:gd name="T78" fmla="*/ 3386 w 5386"/>
              <a:gd name="T79" fmla="*/ 3 h 6"/>
              <a:gd name="T80" fmla="*/ 3458 w 5386"/>
              <a:gd name="T81" fmla="*/ 6 h 6"/>
              <a:gd name="T82" fmla="*/ 3538 w 5386"/>
              <a:gd name="T83" fmla="*/ 0 h 6"/>
              <a:gd name="T84" fmla="*/ 3640 w 5386"/>
              <a:gd name="T85" fmla="*/ 0 h 6"/>
              <a:gd name="T86" fmla="*/ 3720 w 5386"/>
              <a:gd name="T87" fmla="*/ 6 h 6"/>
              <a:gd name="T88" fmla="*/ 3792 w 5386"/>
              <a:gd name="T89" fmla="*/ 3 h 6"/>
              <a:gd name="T90" fmla="*/ 3890 w 5386"/>
              <a:gd name="T91" fmla="*/ 0 h 6"/>
              <a:gd name="T92" fmla="*/ 3978 w 5386"/>
              <a:gd name="T93" fmla="*/ 3 h 6"/>
              <a:gd name="T94" fmla="*/ 4050 w 5386"/>
              <a:gd name="T95" fmla="*/ 6 h 6"/>
              <a:gd name="T96" fmla="*/ 4130 w 5386"/>
              <a:gd name="T97" fmla="*/ 0 h 6"/>
              <a:gd name="T98" fmla="*/ 4232 w 5386"/>
              <a:gd name="T99" fmla="*/ 0 h 6"/>
              <a:gd name="T100" fmla="*/ 4312 w 5386"/>
              <a:gd name="T101" fmla="*/ 6 h 6"/>
              <a:gd name="T102" fmla="*/ 4384 w 5386"/>
              <a:gd name="T103" fmla="*/ 3 h 6"/>
              <a:gd name="T104" fmla="*/ 4482 w 5386"/>
              <a:gd name="T105" fmla="*/ 0 h 6"/>
              <a:gd name="T106" fmla="*/ 4570 w 5386"/>
              <a:gd name="T107" fmla="*/ 3 h 6"/>
              <a:gd name="T108" fmla="*/ 4642 w 5386"/>
              <a:gd name="T109" fmla="*/ 6 h 6"/>
              <a:gd name="T110" fmla="*/ 4722 w 5386"/>
              <a:gd name="T111" fmla="*/ 0 h 6"/>
              <a:gd name="T112" fmla="*/ 4824 w 5386"/>
              <a:gd name="T113" fmla="*/ 0 h 6"/>
              <a:gd name="T114" fmla="*/ 4904 w 5386"/>
              <a:gd name="T115" fmla="*/ 6 h 6"/>
              <a:gd name="T116" fmla="*/ 4976 w 5386"/>
              <a:gd name="T117" fmla="*/ 3 h 6"/>
              <a:gd name="T118" fmla="*/ 5074 w 5386"/>
              <a:gd name="T119" fmla="*/ 0 h 6"/>
              <a:gd name="T120" fmla="*/ 5162 w 5386"/>
              <a:gd name="T121" fmla="*/ 3 h 6"/>
              <a:gd name="T122" fmla="*/ 5234 w 5386"/>
              <a:gd name="T123" fmla="*/ 6 h 6"/>
              <a:gd name="T124" fmla="*/ 5314 w 5386"/>
              <a:gd name="T1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86" h="6">
                <a:moveTo>
                  <a:pt x="2" y="0"/>
                </a:moveTo>
                <a:lnTo>
                  <a:pt x="8" y="0"/>
                </a:lnTo>
                <a:cubicBezTo>
                  <a:pt x="9" y="0"/>
                  <a:pt x="10" y="2"/>
                  <a:pt x="10" y="3"/>
                </a:cubicBezTo>
                <a:cubicBezTo>
                  <a:pt x="10" y="5"/>
                  <a:pt x="9" y="6"/>
                  <a:pt x="8" y="6"/>
                </a:cubicBezTo>
                <a:lnTo>
                  <a:pt x="2" y="6"/>
                </a:ln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2" y="0"/>
                </a:cubicBezTo>
                <a:close/>
                <a:moveTo>
                  <a:pt x="18" y="0"/>
                </a:moveTo>
                <a:lnTo>
                  <a:pt x="24" y="0"/>
                </a:lnTo>
                <a:cubicBezTo>
                  <a:pt x="25" y="0"/>
                  <a:pt x="26" y="2"/>
                  <a:pt x="26" y="3"/>
                </a:cubicBezTo>
                <a:cubicBezTo>
                  <a:pt x="26" y="5"/>
                  <a:pt x="25" y="6"/>
                  <a:pt x="24" y="6"/>
                </a:cubicBezTo>
                <a:lnTo>
                  <a:pt x="18" y="6"/>
                </a:lnTo>
                <a:cubicBezTo>
                  <a:pt x="17" y="6"/>
                  <a:pt x="16" y="5"/>
                  <a:pt x="16" y="3"/>
                </a:cubicBezTo>
                <a:cubicBezTo>
                  <a:pt x="16" y="2"/>
                  <a:pt x="17" y="0"/>
                  <a:pt x="18" y="0"/>
                </a:cubicBezTo>
                <a:close/>
                <a:moveTo>
                  <a:pt x="34" y="0"/>
                </a:moveTo>
                <a:lnTo>
                  <a:pt x="40" y="0"/>
                </a:lnTo>
                <a:cubicBezTo>
                  <a:pt x="41" y="0"/>
                  <a:pt x="42" y="2"/>
                  <a:pt x="42" y="3"/>
                </a:cubicBezTo>
                <a:cubicBezTo>
                  <a:pt x="42" y="5"/>
                  <a:pt x="41" y="6"/>
                  <a:pt x="40" y="6"/>
                </a:cubicBezTo>
                <a:lnTo>
                  <a:pt x="34" y="6"/>
                </a:lnTo>
                <a:cubicBezTo>
                  <a:pt x="33" y="6"/>
                  <a:pt x="32" y="5"/>
                  <a:pt x="32" y="3"/>
                </a:cubicBezTo>
                <a:cubicBezTo>
                  <a:pt x="32" y="2"/>
                  <a:pt x="33" y="0"/>
                  <a:pt x="34" y="0"/>
                </a:cubicBezTo>
                <a:close/>
                <a:moveTo>
                  <a:pt x="50" y="0"/>
                </a:moveTo>
                <a:lnTo>
                  <a:pt x="56" y="0"/>
                </a:lnTo>
                <a:cubicBezTo>
                  <a:pt x="57" y="0"/>
                  <a:pt x="58" y="2"/>
                  <a:pt x="58" y="3"/>
                </a:cubicBezTo>
                <a:cubicBezTo>
                  <a:pt x="58" y="5"/>
                  <a:pt x="57" y="6"/>
                  <a:pt x="56" y="6"/>
                </a:cubicBezTo>
                <a:lnTo>
                  <a:pt x="50" y="6"/>
                </a:lnTo>
                <a:cubicBezTo>
                  <a:pt x="49" y="6"/>
                  <a:pt x="48" y="5"/>
                  <a:pt x="48" y="3"/>
                </a:cubicBezTo>
                <a:cubicBezTo>
                  <a:pt x="48" y="2"/>
                  <a:pt x="49" y="0"/>
                  <a:pt x="50" y="0"/>
                </a:cubicBezTo>
                <a:close/>
                <a:moveTo>
                  <a:pt x="66" y="0"/>
                </a:moveTo>
                <a:lnTo>
                  <a:pt x="72" y="0"/>
                </a:lnTo>
                <a:cubicBezTo>
                  <a:pt x="73" y="0"/>
                  <a:pt x="74" y="2"/>
                  <a:pt x="74" y="3"/>
                </a:cubicBezTo>
                <a:cubicBezTo>
                  <a:pt x="74" y="5"/>
                  <a:pt x="73" y="6"/>
                  <a:pt x="72" y="6"/>
                </a:cubicBezTo>
                <a:lnTo>
                  <a:pt x="66" y="6"/>
                </a:lnTo>
                <a:cubicBezTo>
                  <a:pt x="65" y="6"/>
                  <a:pt x="64" y="5"/>
                  <a:pt x="64" y="3"/>
                </a:cubicBezTo>
                <a:cubicBezTo>
                  <a:pt x="64" y="2"/>
                  <a:pt x="65" y="0"/>
                  <a:pt x="66" y="0"/>
                </a:cubicBezTo>
                <a:close/>
                <a:moveTo>
                  <a:pt x="82" y="0"/>
                </a:moveTo>
                <a:lnTo>
                  <a:pt x="88" y="0"/>
                </a:lnTo>
                <a:cubicBezTo>
                  <a:pt x="89" y="0"/>
                  <a:pt x="90" y="2"/>
                  <a:pt x="90" y="3"/>
                </a:cubicBezTo>
                <a:cubicBezTo>
                  <a:pt x="90" y="5"/>
                  <a:pt x="89" y="6"/>
                  <a:pt x="88" y="6"/>
                </a:cubicBezTo>
                <a:lnTo>
                  <a:pt x="82" y="6"/>
                </a:lnTo>
                <a:cubicBezTo>
                  <a:pt x="81" y="6"/>
                  <a:pt x="80" y="5"/>
                  <a:pt x="80" y="3"/>
                </a:cubicBezTo>
                <a:cubicBezTo>
                  <a:pt x="80" y="2"/>
                  <a:pt x="81" y="0"/>
                  <a:pt x="82" y="0"/>
                </a:cubicBezTo>
                <a:close/>
                <a:moveTo>
                  <a:pt x="98" y="0"/>
                </a:moveTo>
                <a:lnTo>
                  <a:pt x="104" y="0"/>
                </a:lnTo>
                <a:cubicBezTo>
                  <a:pt x="105" y="0"/>
                  <a:pt x="106" y="2"/>
                  <a:pt x="106" y="3"/>
                </a:cubicBezTo>
                <a:cubicBezTo>
                  <a:pt x="106" y="5"/>
                  <a:pt x="105" y="6"/>
                  <a:pt x="104" y="6"/>
                </a:cubicBezTo>
                <a:lnTo>
                  <a:pt x="98" y="6"/>
                </a:lnTo>
                <a:cubicBezTo>
                  <a:pt x="97" y="6"/>
                  <a:pt x="96" y="5"/>
                  <a:pt x="96" y="3"/>
                </a:cubicBezTo>
                <a:cubicBezTo>
                  <a:pt x="96" y="2"/>
                  <a:pt x="97" y="0"/>
                  <a:pt x="98" y="0"/>
                </a:cubicBezTo>
                <a:close/>
                <a:moveTo>
                  <a:pt x="114" y="0"/>
                </a:moveTo>
                <a:lnTo>
                  <a:pt x="120" y="0"/>
                </a:lnTo>
                <a:cubicBezTo>
                  <a:pt x="121" y="0"/>
                  <a:pt x="122" y="2"/>
                  <a:pt x="122" y="3"/>
                </a:cubicBezTo>
                <a:cubicBezTo>
                  <a:pt x="122" y="5"/>
                  <a:pt x="121" y="6"/>
                  <a:pt x="120" y="6"/>
                </a:cubicBezTo>
                <a:lnTo>
                  <a:pt x="114" y="6"/>
                </a:lnTo>
                <a:cubicBezTo>
                  <a:pt x="113" y="6"/>
                  <a:pt x="112" y="5"/>
                  <a:pt x="112" y="3"/>
                </a:cubicBezTo>
                <a:cubicBezTo>
                  <a:pt x="112" y="2"/>
                  <a:pt x="113" y="0"/>
                  <a:pt x="114" y="0"/>
                </a:cubicBezTo>
                <a:close/>
                <a:moveTo>
                  <a:pt x="130" y="0"/>
                </a:moveTo>
                <a:lnTo>
                  <a:pt x="136" y="0"/>
                </a:lnTo>
                <a:cubicBezTo>
                  <a:pt x="137" y="0"/>
                  <a:pt x="138" y="2"/>
                  <a:pt x="138" y="3"/>
                </a:cubicBezTo>
                <a:cubicBezTo>
                  <a:pt x="138" y="5"/>
                  <a:pt x="137" y="6"/>
                  <a:pt x="136" y="6"/>
                </a:cubicBezTo>
                <a:lnTo>
                  <a:pt x="130" y="6"/>
                </a:lnTo>
                <a:cubicBezTo>
                  <a:pt x="129" y="6"/>
                  <a:pt x="128" y="5"/>
                  <a:pt x="128" y="3"/>
                </a:cubicBezTo>
                <a:cubicBezTo>
                  <a:pt x="128" y="2"/>
                  <a:pt x="129" y="0"/>
                  <a:pt x="130" y="0"/>
                </a:cubicBezTo>
                <a:close/>
                <a:moveTo>
                  <a:pt x="146" y="0"/>
                </a:moveTo>
                <a:lnTo>
                  <a:pt x="152" y="0"/>
                </a:lnTo>
                <a:cubicBezTo>
                  <a:pt x="153" y="0"/>
                  <a:pt x="154" y="2"/>
                  <a:pt x="154" y="3"/>
                </a:cubicBezTo>
                <a:cubicBezTo>
                  <a:pt x="154" y="5"/>
                  <a:pt x="153" y="6"/>
                  <a:pt x="152" y="6"/>
                </a:cubicBezTo>
                <a:lnTo>
                  <a:pt x="146" y="6"/>
                </a:lnTo>
                <a:cubicBezTo>
                  <a:pt x="145" y="6"/>
                  <a:pt x="144" y="5"/>
                  <a:pt x="144" y="3"/>
                </a:cubicBezTo>
                <a:cubicBezTo>
                  <a:pt x="144" y="2"/>
                  <a:pt x="145" y="0"/>
                  <a:pt x="146" y="0"/>
                </a:cubicBezTo>
                <a:close/>
                <a:moveTo>
                  <a:pt x="162" y="0"/>
                </a:moveTo>
                <a:lnTo>
                  <a:pt x="168" y="0"/>
                </a:lnTo>
                <a:cubicBezTo>
                  <a:pt x="169" y="0"/>
                  <a:pt x="170" y="2"/>
                  <a:pt x="170" y="3"/>
                </a:cubicBezTo>
                <a:cubicBezTo>
                  <a:pt x="170" y="5"/>
                  <a:pt x="169" y="6"/>
                  <a:pt x="168" y="6"/>
                </a:cubicBezTo>
                <a:lnTo>
                  <a:pt x="162" y="6"/>
                </a:lnTo>
                <a:cubicBezTo>
                  <a:pt x="161" y="6"/>
                  <a:pt x="160" y="5"/>
                  <a:pt x="160" y="3"/>
                </a:cubicBezTo>
                <a:cubicBezTo>
                  <a:pt x="160" y="2"/>
                  <a:pt x="161" y="0"/>
                  <a:pt x="162" y="0"/>
                </a:cubicBezTo>
                <a:close/>
                <a:moveTo>
                  <a:pt x="178" y="0"/>
                </a:moveTo>
                <a:lnTo>
                  <a:pt x="184" y="0"/>
                </a:lnTo>
                <a:cubicBezTo>
                  <a:pt x="185" y="0"/>
                  <a:pt x="186" y="2"/>
                  <a:pt x="186" y="3"/>
                </a:cubicBezTo>
                <a:cubicBezTo>
                  <a:pt x="186" y="5"/>
                  <a:pt x="185" y="6"/>
                  <a:pt x="184" y="6"/>
                </a:cubicBezTo>
                <a:lnTo>
                  <a:pt x="178" y="6"/>
                </a:lnTo>
                <a:cubicBezTo>
                  <a:pt x="177" y="6"/>
                  <a:pt x="176" y="5"/>
                  <a:pt x="176" y="3"/>
                </a:cubicBezTo>
                <a:cubicBezTo>
                  <a:pt x="176" y="2"/>
                  <a:pt x="177" y="0"/>
                  <a:pt x="178" y="0"/>
                </a:cubicBezTo>
                <a:close/>
                <a:moveTo>
                  <a:pt x="194" y="0"/>
                </a:moveTo>
                <a:lnTo>
                  <a:pt x="200" y="0"/>
                </a:lnTo>
                <a:cubicBezTo>
                  <a:pt x="201" y="0"/>
                  <a:pt x="202" y="2"/>
                  <a:pt x="202" y="3"/>
                </a:cubicBezTo>
                <a:cubicBezTo>
                  <a:pt x="202" y="5"/>
                  <a:pt x="201" y="6"/>
                  <a:pt x="200" y="6"/>
                </a:cubicBezTo>
                <a:lnTo>
                  <a:pt x="194" y="6"/>
                </a:lnTo>
                <a:cubicBezTo>
                  <a:pt x="193" y="6"/>
                  <a:pt x="192" y="5"/>
                  <a:pt x="192" y="3"/>
                </a:cubicBezTo>
                <a:cubicBezTo>
                  <a:pt x="192" y="2"/>
                  <a:pt x="193" y="0"/>
                  <a:pt x="194" y="0"/>
                </a:cubicBezTo>
                <a:close/>
                <a:moveTo>
                  <a:pt x="210" y="0"/>
                </a:moveTo>
                <a:lnTo>
                  <a:pt x="216" y="0"/>
                </a:lnTo>
                <a:cubicBezTo>
                  <a:pt x="217" y="0"/>
                  <a:pt x="218" y="2"/>
                  <a:pt x="218" y="3"/>
                </a:cubicBezTo>
                <a:cubicBezTo>
                  <a:pt x="218" y="5"/>
                  <a:pt x="217" y="6"/>
                  <a:pt x="216" y="6"/>
                </a:cubicBezTo>
                <a:lnTo>
                  <a:pt x="210" y="6"/>
                </a:lnTo>
                <a:cubicBezTo>
                  <a:pt x="209" y="6"/>
                  <a:pt x="208" y="5"/>
                  <a:pt x="208" y="3"/>
                </a:cubicBezTo>
                <a:cubicBezTo>
                  <a:pt x="208" y="2"/>
                  <a:pt x="209" y="0"/>
                  <a:pt x="210" y="0"/>
                </a:cubicBezTo>
                <a:close/>
                <a:moveTo>
                  <a:pt x="226" y="0"/>
                </a:moveTo>
                <a:lnTo>
                  <a:pt x="232" y="0"/>
                </a:lnTo>
                <a:cubicBezTo>
                  <a:pt x="233" y="0"/>
                  <a:pt x="234" y="2"/>
                  <a:pt x="234" y="3"/>
                </a:cubicBezTo>
                <a:cubicBezTo>
                  <a:pt x="234" y="5"/>
                  <a:pt x="233" y="6"/>
                  <a:pt x="232" y="6"/>
                </a:cubicBezTo>
                <a:lnTo>
                  <a:pt x="226" y="6"/>
                </a:lnTo>
                <a:cubicBezTo>
                  <a:pt x="225" y="6"/>
                  <a:pt x="224" y="5"/>
                  <a:pt x="224" y="3"/>
                </a:cubicBezTo>
                <a:cubicBezTo>
                  <a:pt x="224" y="2"/>
                  <a:pt x="225" y="0"/>
                  <a:pt x="226" y="0"/>
                </a:cubicBezTo>
                <a:close/>
                <a:moveTo>
                  <a:pt x="242" y="0"/>
                </a:moveTo>
                <a:lnTo>
                  <a:pt x="248" y="0"/>
                </a:lnTo>
                <a:cubicBezTo>
                  <a:pt x="249" y="0"/>
                  <a:pt x="250" y="2"/>
                  <a:pt x="250" y="3"/>
                </a:cubicBezTo>
                <a:cubicBezTo>
                  <a:pt x="250" y="5"/>
                  <a:pt x="249" y="6"/>
                  <a:pt x="248" y="6"/>
                </a:cubicBezTo>
                <a:lnTo>
                  <a:pt x="242" y="6"/>
                </a:lnTo>
                <a:cubicBezTo>
                  <a:pt x="241" y="6"/>
                  <a:pt x="240" y="5"/>
                  <a:pt x="240" y="3"/>
                </a:cubicBezTo>
                <a:cubicBezTo>
                  <a:pt x="240" y="2"/>
                  <a:pt x="241" y="0"/>
                  <a:pt x="242" y="0"/>
                </a:cubicBezTo>
                <a:close/>
                <a:moveTo>
                  <a:pt x="258" y="0"/>
                </a:moveTo>
                <a:lnTo>
                  <a:pt x="264" y="0"/>
                </a:lnTo>
                <a:cubicBezTo>
                  <a:pt x="265" y="0"/>
                  <a:pt x="266" y="2"/>
                  <a:pt x="266" y="3"/>
                </a:cubicBezTo>
                <a:cubicBezTo>
                  <a:pt x="266" y="5"/>
                  <a:pt x="265" y="6"/>
                  <a:pt x="264" y="6"/>
                </a:cubicBezTo>
                <a:lnTo>
                  <a:pt x="258" y="6"/>
                </a:lnTo>
                <a:cubicBezTo>
                  <a:pt x="257" y="6"/>
                  <a:pt x="256" y="5"/>
                  <a:pt x="256" y="3"/>
                </a:cubicBezTo>
                <a:cubicBezTo>
                  <a:pt x="256" y="2"/>
                  <a:pt x="257" y="0"/>
                  <a:pt x="258" y="0"/>
                </a:cubicBezTo>
                <a:close/>
                <a:moveTo>
                  <a:pt x="274" y="0"/>
                </a:moveTo>
                <a:lnTo>
                  <a:pt x="280" y="0"/>
                </a:lnTo>
                <a:cubicBezTo>
                  <a:pt x="281" y="0"/>
                  <a:pt x="282" y="2"/>
                  <a:pt x="282" y="3"/>
                </a:cubicBezTo>
                <a:cubicBezTo>
                  <a:pt x="282" y="5"/>
                  <a:pt x="281" y="6"/>
                  <a:pt x="280" y="6"/>
                </a:cubicBezTo>
                <a:lnTo>
                  <a:pt x="274" y="6"/>
                </a:lnTo>
                <a:cubicBezTo>
                  <a:pt x="273" y="6"/>
                  <a:pt x="272" y="5"/>
                  <a:pt x="272" y="3"/>
                </a:cubicBezTo>
                <a:cubicBezTo>
                  <a:pt x="272" y="2"/>
                  <a:pt x="273" y="0"/>
                  <a:pt x="274" y="0"/>
                </a:cubicBezTo>
                <a:close/>
                <a:moveTo>
                  <a:pt x="290" y="0"/>
                </a:moveTo>
                <a:lnTo>
                  <a:pt x="296" y="0"/>
                </a:lnTo>
                <a:cubicBezTo>
                  <a:pt x="297" y="0"/>
                  <a:pt x="298" y="2"/>
                  <a:pt x="298" y="3"/>
                </a:cubicBezTo>
                <a:cubicBezTo>
                  <a:pt x="298" y="5"/>
                  <a:pt x="297" y="6"/>
                  <a:pt x="296" y="6"/>
                </a:cubicBezTo>
                <a:lnTo>
                  <a:pt x="290" y="6"/>
                </a:lnTo>
                <a:cubicBezTo>
                  <a:pt x="289" y="6"/>
                  <a:pt x="288" y="5"/>
                  <a:pt x="288" y="3"/>
                </a:cubicBezTo>
                <a:cubicBezTo>
                  <a:pt x="288" y="2"/>
                  <a:pt x="289" y="0"/>
                  <a:pt x="290" y="0"/>
                </a:cubicBezTo>
                <a:close/>
                <a:moveTo>
                  <a:pt x="306" y="0"/>
                </a:moveTo>
                <a:lnTo>
                  <a:pt x="312" y="0"/>
                </a:lnTo>
                <a:cubicBezTo>
                  <a:pt x="313" y="0"/>
                  <a:pt x="314" y="2"/>
                  <a:pt x="314" y="3"/>
                </a:cubicBezTo>
                <a:cubicBezTo>
                  <a:pt x="314" y="5"/>
                  <a:pt x="313" y="6"/>
                  <a:pt x="312" y="6"/>
                </a:cubicBezTo>
                <a:lnTo>
                  <a:pt x="306" y="6"/>
                </a:lnTo>
                <a:cubicBezTo>
                  <a:pt x="305" y="6"/>
                  <a:pt x="304" y="5"/>
                  <a:pt x="304" y="3"/>
                </a:cubicBezTo>
                <a:cubicBezTo>
                  <a:pt x="304" y="2"/>
                  <a:pt x="305" y="0"/>
                  <a:pt x="306" y="0"/>
                </a:cubicBezTo>
                <a:close/>
                <a:moveTo>
                  <a:pt x="322" y="0"/>
                </a:moveTo>
                <a:lnTo>
                  <a:pt x="328" y="0"/>
                </a:lnTo>
                <a:cubicBezTo>
                  <a:pt x="329" y="0"/>
                  <a:pt x="330" y="2"/>
                  <a:pt x="330" y="3"/>
                </a:cubicBezTo>
                <a:cubicBezTo>
                  <a:pt x="330" y="5"/>
                  <a:pt x="329" y="6"/>
                  <a:pt x="328" y="6"/>
                </a:cubicBezTo>
                <a:lnTo>
                  <a:pt x="322" y="6"/>
                </a:lnTo>
                <a:cubicBezTo>
                  <a:pt x="321" y="6"/>
                  <a:pt x="320" y="5"/>
                  <a:pt x="320" y="3"/>
                </a:cubicBezTo>
                <a:cubicBezTo>
                  <a:pt x="320" y="2"/>
                  <a:pt x="321" y="0"/>
                  <a:pt x="322" y="0"/>
                </a:cubicBezTo>
                <a:close/>
                <a:moveTo>
                  <a:pt x="338" y="0"/>
                </a:moveTo>
                <a:lnTo>
                  <a:pt x="344" y="0"/>
                </a:lnTo>
                <a:cubicBezTo>
                  <a:pt x="345" y="0"/>
                  <a:pt x="346" y="2"/>
                  <a:pt x="346" y="3"/>
                </a:cubicBezTo>
                <a:cubicBezTo>
                  <a:pt x="346" y="5"/>
                  <a:pt x="345" y="6"/>
                  <a:pt x="344" y="6"/>
                </a:cubicBezTo>
                <a:lnTo>
                  <a:pt x="338" y="6"/>
                </a:lnTo>
                <a:cubicBezTo>
                  <a:pt x="337" y="6"/>
                  <a:pt x="336" y="5"/>
                  <a:pt x="336" y="3"/>
                </a:cubicBezTo>
                <a:cubicBezTo>
                  <a:pt x="336" y="2"/>
                  <a:pt x="337" y="0"/>
                  <a:pt x="338" y="0"/>
                </a:cubicBezTo>
                <a:close/>
                <a:moveTo>
                  <a:pt x="354" y="0"/>
                </a:moveTo>
                <a:lnTo>
                  <a:pt x="360" y="0"/>
                </a:lnTo>
                <a:cubicBezTo>
                  <a:pt x="361" y="0"/>
                  <a:pt x="362" y="2"/>
                  <a:pt x="362" y="3"/>
                </a:cubicBezTo>
                <a:cubicBezTo>
                  <a:pt x="362" y="5"/>
                  <a:pt x="361" y="6"/>
                  <a:pt x="360" y="6"/>
                </a:cubicBezTo>
                <a:lnTo>
                  <a:pt x="354" y="6"/>
                </a:lnTo>
                <a:cubicBezTo>
                  <a:pt x="353" y="6"/>
                  <a:pt x="352" y="5"/>
                  <a:pt x="352" y="3"/>
                </a:cubicBezTo>
                <a:cubicBezTo>
                  <a:pt x="352" y="2"/>
                  <a:pt x="353" y="0"/>
                  <a:pt x="354" y="0"/>
                </a:cubicBezTo>
                <a:close/>
                <a:moveTo>
                  <a:pt x="370" y="0"/>
                </a:moveTo>
                <a:lnTo>
                  <a:pt x="376" y="0"/>
                </a:lnTo>
                <a:cubicBezTo>
                  <a:pt x="377" y="0"/>
                  <a:pt x="378" y="2"/>
                  <a:pt x="378" y="3"/>
                </a:cubicBezTo>
                <a:cubicBezTo>
                  <a:pt x="378" y="5"/>
                  <a:pt x="377" y="6"/>
                  <a:pt x="376" y="6"/>
                </a:cubicBezTo>
                <a:lnTo>
                  <a:pt x="370" y="6"/>
                </a:lnTo>
                <a:cubicBezTo>
                  <a:pt x="369" y="6"/>
                  <a:pt x="368" y="5"/>
                  <a:pt x="368" y="3"/>
                </a:cubicBezTo>
                <a:cubicBezTo>
                  <a:pt x="368" y="2"/>
                  <a:pt x="369" y="0"/>
                  <a:pt x="370" y="0"/>
                </a:cubicBezTo>
                <a:close/>
                <a:moveTo>
                  <a:pt x="386" y="0"/>
                </a:moveTo>
                <a:lnTo>
                  <a:pt x="392" y="0"/>
                </a:lnTo>
                <a:cubicBezTo>
                  <a:pt x="393" y="0"/>
                  <a:pt x="394" y="2"/>
                  <a:pt x="394" y="3"/>
                </a:cubicBezTo>
                <a:cubicBezTo>
                  <a:pt x="394" y="5"/>
                  <a:pt x="393" y="6"/>
                  <a:pt x="392" y="6"/>
                </a:cubicBezTo>
                <a:lnTo>
                  <a:pt x="386" y="6"/>
                </a:lnTo>
                <a:cubicBezTo>
                  <a:pt x="385" y="6"/>
                  <a:pt x="384" y="5"/>
                  <a:pt x="384" y="3"/>
                </a:cubicBezTo>
                <a:cubicBezTo>
                  <a:pt x="384" y="2"/>
                  <a:pt x="385" y="0"/>
                  <a:pt x="386" y="0"/>
                </a:cubicBezTo>
                <a:close/>
                <a:moveTo>
                  <a:pt x="402" y="0"/>
                </a:moveTo>
                <a:lnTo>
                  <a:pt x="408" y="0"/>
                </a:lnTo>
                <a:cubicBezTo>
                  <a:pt x="409" y="0"/>
                  <a:pt x="410" y="2"/>
                  <a:pt x="410" y="3"/>
                </a:cubicBezTo>
                <a:cubicBezTo>
                  <a:pt x="410" y="5"/>
                  <a:pt x="409" y="6"/>
                  <a:pt x="408" y="6"/>
                </a:cubicBezTo>
                <a:lnTo>
                  <a:pt x="402" y="6"/>
                </a:lnTo>
                <a:cubicBezTo>
                  <a:pt x="401" y="6"/>
                  <a:pt x="400" y="5"/>
                  <a:pt x="400" y="3"/>
                </a:cubicBezTo>
                <a:cubicBezTo>
                  <a:pt x="400" y="2"/>
                  <a:pt x="401" y="0"/>
                  <a:pt x="402" y="0"/>
                </a:cubicBezTo>
                <a:close/>
                <a:moveTo>
                  <a:pt x="418" y="0"/>
                </a:moveTo>
                <a:lnTo>
                  <a:pt x="424" y="0"/>
                </a:lnTo>
                <a:cubicBezTo>
                  <a:pt x="425" y="0"/>
                  <a:pt x="426" y="2"/>
                  <a:pt x="426" y="3"/>
                </a:cubicBezTo>
                <a:cubicBezTo>
                  <a:pt x="426" y="5"/>
                  <a:pt x="425" y="6"/>
                  <a:pt x="424" y="6"/>
                </a:cubicBezTo>
                <a:lnTo>
                  <a:pt x="418" y="6"/>
                </a:lnTo>
                <a:cubicBezTo>
                  <a:pt x="417" y="6"/>
                  <a:pt x="416" y="5"/>
                  <a:pt x="416" y="3"/>
                </a:cubicBezTo>
                <a:cubicBezTo>
                  <a:pt x="416" y="2"/>
                  <a:pt x="417" y="0"/>
                  <a:pt x="418" y="0"/>
                </a:cubicBezTo>
                <a:close/>
                <a:moveTo>
                  <a:pt x="434" y="0"/>
                </a:moveTo>
                <a:lnTo>
                  <a:pt x="440" y="0"/>
                </a:lnTo>
                <a:cubicBezTo>
                  <a:pt x="441" y="0"/>
                  <a:pt x="442" y="2"/>
                  <a:pt x="442" y="3"/>
                </a:cubicBezTo>
                <a:cubicBezTo>
                  <a:pt x="442" y="5"/>
                  <a:pt x="441" y="6"/>
                  <a:pt x="440" y="6"/>
                </a:cubicBezTo>
                <a:lnTo>
                  <a:pt x="434" y="6"/>
                </a:lnTo>
                <a:cubicBezTo>
                  <a:pt x="433" y="6"/>
                  <a:pt x="432" y="5"/>
                  <a:pt x="432" y="3"/>
                </a:cubicBezTo>
                <a:cubicBezTo>
                  <a:pt x="432" y="2"/>
                  <a:pt x="433" y="0"/>
                  <a:pt x="434" y="0"/>
                </a:cubicBezTo>
                <a:close/>
                <a:moveTo>
                  <a:pt x="450" y="0"/>
                </a:moveTo>
                <a:lnTo>
                  <a:pt x="456" y="0"/>
                </a:lnTo>
                <a:cubicBezTo>
                  <a:pt x="457" y="0"/>
                  <a:pt x="458" y="2"/>
                  <a:pt x="458" y="3"/>
                </a:cubicBezTo>
                <a:cubicBezTo>
                  <a:pt x="458" y="5"/>
                  <a:pt x="457" y="6"/>
                  <a:pt x="456" y="6"/>
                </a:cubicBezTo>
                <a:lnTo>
                  <a:pt x="450" y="6"/>
                </a:lnTo>
                <a:cubicBezTo>
                  <a:pt x="449" y="6"/>
                  <a:pt x="448" y="5"/>
                  <a:pt x="448" y="3"/>
                </a:cubicBezTo>
                <a:cubicBezTo>
                  <a:pt x="448" y="2"/>
                  <a:pt x="449" y="0"/>
                  <a:pt x="450" y="0"/>
                </a:cubicBezTo>
                <a:close/>
                <a:moveTo>
                  <a:pt x="466" y="0"/>
                </a:moveTo>
                <a:lnTo>
                  <a:pt x="472" y="0"/>
                </a:lnTo>
                <a:cubicBezTo>
                  <a:pt x="473" y="0"/>
                  <a:pt x="474" y="2"/>
                  <a:pt x="474" y="3"/>
                </a:cubicBezTo>
                <a:cubicBezTo>
                  <a:pt x="474" y="5"/>
                  <a:pt x="473" y="6"/>
                  <a:pt x="472" y="6"/>
                </a:cubicBezTo>
                <a:lnTo>
                  <a:pt x="466" y="6"/>
                </a:lnTo>
                <a:cubicBezTo>
                  <a:pt x="465" y="6"/>
                  <a:pt x="464" y="5"/>
                  <a:pt x="464" y="3"/>
                </a:cubicBezTo>
                <a:cubicBezTo>
                  <a:pt x="464" y="2"/>
                  <a:pt x="465" y="0"/>
                  <a:pt x="466" y="0"/>
                </a:cubicBezTo>
                <a:close/>
                <a:moveTo>
                  <a:pt x="482" y="0"/>
                </a:moveTo>
                <a:lnTo>
                  <a:pt x="488" y="0"/>
                </a:lnTo>
                <a:cubicBezTo>
                  <a:pt x="489" y="0"/>
                  <a:pt x="490" y="2"/>
                  <a:pt x="490" y="3"/>
                </a:cubicBezTo>
                <a:cubicBezTo>
                  <a:pt x="490" y="5"/>
                  <a:pt x="489" y="6"/>
                  <a:pt x="488" y="6"/>
                </a:cubicBezTo>
                <a:lnTo>
                  <a:pt x="482" y="6"/>
                </a:lnTo>
                <a:cubicBezTo>
                  <a:pt x="481" y="6"/>
                  <a:pt x="480" y="5"/>
                  <a:pt x="480" y="3"/>
                </a:cubicBezTo>
                <a:cubicBezTo>
                  <a:pt x="480" y="2"/>
                  <a:pt x="481" y="0"/>
                  <a:pt x="482" y="0"/>
                </a:cubicBezTo>
                <a:close/>
                <a:moveTo>
                  <a:pt x="498" y="0"/>
                </a:moveTo>
                <a:lnTo>
                  <a:pt x="504" y="0"/>
                </a:lnTo>
                <a:cubicBezTo>
                  <a:pt x="505" y="0"/>
                  <a:pt x="506" y="2"/>
                  <a:pt x="506" y="3"/>
                </a:cubicBezTo>
                <a:cubicBezTo>
                  <a:pt x="506" y="5"/>
                  <a:pt x="505" y="6"/>
                  <a:pt x="504" y="6"/>
                </a:cubicBezTo>
                <a:lnTo>
                  <a:pt x="498" y="6"/>
                </a:lnTo>
                <a:cubicBezTo>
                  <a:pt x="497" y="6"/>
                  <a:pt x="496" y="5"/>
                  <a:pt x="496" y="3"/>
                </a:cubicBezTo>
                <a:cubicBezTo>
                  <a:pt x="496" y="2"/>
                  <a:pt x="497" y="0"/>
                  <a:pt x="498" y="0"/>
                </a:cubicBezTo>
                <a:close/>
                <a:moveTo>
                  <a:pt x="514" y="0"/>
                </a:moveTo>
                <a:lnTo>
                  <a:pt x="520" y="0"/>
                </a:lnTo>
                <a:cubicBezTo>
                  <a:pt x="521" y="0"/>
                  <a:pt x="522" y="2"/>
                  <a:pt x="522" y="3"/>
                </a:cubicBezTo>
                <a:cubicBezTo>
                  <a:pt x="522" y="5"/>
                  <a:pt x="521" y="6"/>
                  <a:pt x="520" y="6"/>
                </a:cubicBezTo>
                <a:lnTo>
                  <a:pt x="514" y="6"/>
                </a:lnTo>
                <a:cubicBezTo>
                  <a:pt x="513" y="6"/>
                  <a:pt x="512" y="5"/>
                  <a:pt x="512" y="3"/>
                </a:cubicBezTo>
                <a:cubicBezTo>
                  <a:pt x="512" y="2"/>
                  <a:pt x="513" y="0"/>
                  <a:pt x="514" y="0"/>
                </a:cubicBezTo>
                <a:close/>
                <a:moveTo>
                  <a:pt x="530" y="0"/>
                </a:moveTo>
                <a:lnTo>
                  <a:pt x="536" y="0"/>
                </a:lnTo>
                <a:cubicBezTo>
                  <a:pt x="537" y="0"/>
                  <a:pt x="538" y="2"/>
                  <a:pt x="538" y="3"/>
                </a:cubicBezTo>
                <a:cubicBezTo>
                  <a:pt x="538" y="5"/>
                  <a:pt x="537" y="6"/>
                  <a:pt x="536" y="6"/>
                </a:cubicBezTo>
                <a:lnTo>
                  <a:pt x="530" y="6"/>
                </a:lnTo>
                <a:cubicBezTo>
                  <a:pt x="529" y="6"/>
                  <a:pt x="528" y="5"/>
                  <a:pt x="528" y="3"/>
                </a:cubicBezTo>
                <a:cubicBezTo>
                  <a:pt x="528" y="2"/>
                  <a:pt x="529" y="0"/>
                  <a:pt x="530" y="0"/>
                </a:cubicBezTo>
                <a:close/>
                <a:moveTo>
                  <a:pt x="546" y="0"/>
                </a:moveTo>
                <a:lnTo>
                  <a:pt x="552" y="0"/>
                </a:lnTo>
                <a:cubicBezTo>
                  <a:pt x="553" y="0"/>
                  <a:pt x="554" y="2"/>
                  <a:pt x="554" y="3"/>
                </a:cubicBezTo>
                <a:cubicBezTo>
                  <a:pt x="554" y="5"/>
                  <a:pt x="553" y="6"/>
                  <a:pt x="552" y="6"/>
                </a:cubicBezTo>
                <a:lnTo>
                  <a:pt x="546" y="6"/>
                </a:lnTo>
                <a:cubicBezTo>
                  <a:pt x="545" y="6"/>
                  <a:pt x="544" y="5"/>
                  <a:pt x="544" y="3"/>
                </a:cubicBezTo>
                <a:cubicBezTo>
                  <a:pt x="544" y="2"/>
                  <a:pt x="545" y="0"/>
                  <a:pt x="546" y="0"/>
                </a:cubicBezTo>
                <a:close/>
                <a:moveTo>
                  <a:pt x="562" y="0"/>
                </a:moveTo>
                <a:lnTo>
                  <a:pt x="568" y="0"/>
                </a:lnTo>
                <a:cubicBezTo>
                  <a:pt x="569" y="0"/>
                  <a:pt x="570" y="2"/>
                  <a:pt x="570" y="3"/>
                </a:cubicBezTo>
                <a:cubicBezTo>
                  <a:pt x="570" y="5"/>
                  <a:pt x="569" y="6"/>
                  <a:pt x="568" y="6"/>
                </a:cubicBezTo>
                <a:lnTo>
                  <a:pt x="562" y="6"/>
                </a:lnTo>
                <a:cubicBezTo>
                  <a:pt x="561" y="6"/>
                  <a:pt x="560" y="5"/>
                  <a:pt x="560" y="3"/>
                </a:cubicBezTo>
                <a:cubicBezTo>
                  <a:pt x="560" y="2"/>
                  <a:pt x="561" y="0"/>
                  <a:pt x="562" y="0"/>
                </a:cubicBezTo>
                <a:close/>
                <a:moveTo>
                  <a:pt x="578" y="0"/>
                </a:moveTo>
                <a:lnTo>
                  <a:pt x="584" y="0"/>
                </a:lnTo>
                <a:cubicBezTo>
                  <a:pt x="585" y="0"/>
                  <a:pt x="586" y="2"/>
                  <a:pt x="586" y="3"/>
                </a:cubicBezTo>
                <a:cubicBezTo>
                  <a:pt x="586" y="5"/>
                  <a:pt x="585" y="6"/>
                  <a:pt x="584" y="6"/>
                </a:cubicBezTo>
                <a:lnTo>
                  <a:pt x="578" y="6"/>
                </a:lnTo>
                <a:cubicBezTo>
                  <a:pt x="577" y="6"/>
                  <a:pt x="576" y="5"/>
                  <a:pt x="576" y="3"/>
                </a:cubicBezTo>
                <a:cubicBezTo>
                  <a:pt x="576" y="2"/>
                  <a:pt x="577" y="0"/>
                  <a:pt x="578" y="0"/>
                </a:cubicBezTo>
                <a:close/>
                <a:moveTo>
                  <a:pt x="594" y="0"/>
                </a:moveTo>
                <a:lnTo>
                  <a:pt x="600" y="0"/>
                </a:lnTo>
                <a:cubicBezTo>
                  <a:pt x="601" y="0"/>
                  <a:pt x="602" y="2"/>
                  <a:pt x="602" y="3"/>
                </a:cubicBezTo>
                <a:cubicBezTo>
                  <a:pt x="602" y="5"/>
                  <a:pt x="601" y="6"/>
                  <a:pt x="600" y="6"/>
                </a:cubicBezTo>
                <a:lnTo>
                  <a:pt x="594" y="6"/>
                </a:lnTo>
                <a:cubicBezTo>
                  <a:pt x="593" y="6"/>
                  <a:pt x="592" y="5"/>
                  <a:pt x="592" y="3"/>
                </a:cubicBezTo>
                <a:cubicBezTo>
                  <a:pt x="592" y="2"/>
                  <a:pt x="593" y="0"/>
                  <a:pt x="594" y="0"/>
                </a:cubicBezTo>
                <a:close/>
                <a:moveTo>
                  <a:pt x="610" y="0"/>
                </a:moveTo>
                <a:lnTo>
                  <a:pt x="616" y="0"/>
                </a:lnTo>
                <a:cubicBezTo>
                  <a:pt x="617" y="0"/>
                  <a:pt x="618" y="2"/>
                  <a:pt x="618" y="3"/>
                </a:cubicBezTo>
                <a:cubicBezTo>
                  <a:pt x="618" y="5"/>
                  <a:pt x="617" y="6"/>
                  <a:pt x="616" y="6"/>
                </a:cubicBezTo>
                <a:lnTo>
                  <a:pt x="610" y="6"/>
                </a:lnTo>
                <a:cubicBezTo>
                  <a:pt x="609" y="6"/>
                  <a:pt x="608" y="5"/>
                  <a:pt x="608" y="3"/>
                </a:cubicBezTo>
                <a:cubicBezTo>
                  <a:pt x="608" y="2"/>
                  <a:pt x="609" y="0"/>
                  <a:pt x="610" y="0"/>
                </a:cubicBezTo>
                <a:close/>
                <a:moveTo>
                  <a:pt x="626" y="0"/>
                </a:moveTo>
                <a:lnTo>
                  <a:pt x="632" y="0"/>
                </a:lnTo>
                <a:cubicBezTo>
                  <a:pt x="633" y="0"/>
                  <a:pt x="634" y="2"/>
                  <a:pt x="634" y="3"/>
                </a:cubicBezTo>
                <a:cubicBezTo>
                  <a:pt x="634" y="5"/>
                  <a:pt x="633" y="6"/>
                  <a:pt x="632" y="6"/>
                </a:cubicBezTo>
                <a:lnTo>
                  <a:pt x="626" y="6"/>
                </a:lnTo>
                <a:cubicBezTo>
                  <a:pt x="625" y="6"/>
                  <a:pt x="624" y="5"/>
                  <a:pt x="624" y="3"/>
                </a:cubicBezTo>
                <a:cubicBezTo>
                  <a:pt x="624" y="2"/>
                  <a:pt x="625" y="0"/>
                  <a:pt x="626" y="0"/>
                </a:cubicBezTo>
                <a:close/>
                <a:moveTo>
                  <a:pt x="642" y="0"/>
                </a:moveTo>
                <a:lnTo>
                  <a:pt x="648" y="0"/>
                </a:lnTo>
                <a:cubicBezTo>
                  <a:pt x="649" y="0"/>
                  <a:pt x="650" y="2"/>
                  <a:pt x="650" y="3"/>
                </a:cubicBezTo>
                <a:cubicBezTo>
                  <a:pt x="650" y="5"/>
                  <a:pt x="649" y="6"/>
                  <a:pt x="648" y="6"/>
                </a:cubicBezTo>
                <a:lnTo>
                  <a:pt x="642" y="6"/>
                </a:lnTo>
                <a:cubicBezTo>
                  <a:pt x="641" y="6"/>
                  <a:pt x="640" y="5"/>
                  <a:pt x="640" y="3"/>
                </a:cubicBezTo>
                <a:cubicBezTo>
                  <a:pt x="640" y="2"/>
                  <a:pt x="641" y="0"/>
                  <a:pt x="642" y="0"/>
                </a:cubicBezTo>
                <a:close/>
                <a:moveTo>
                  <a:pt x="658" y="0"/>
                </a:moveTo>
                <a:lnTo>
                  <a:pt x="664" y="0"/>
                </a:lnTo>
                <a:cubicBezTo>
                  <a:pt x="665" y="0"/>
                  <a:pt x="666" y="2"/>
                  <a:pt x="666" y="3"/>
                </a:cubicBezTo>
                <a:cubicBezTo>
                  <a:pt x="666" y="5"/>
                  <a:pt x="665" y="6"/>
                  <a:pt x="664" y="6"/>
                </a:cubicBezTo>
                <a:lnTo>
                  <a:pt x="658" y="6"/>
                </a:lnTo>
                <a:cubicBezTo>
                  <a:pt x="657" y="6"/>
                  <a:pt x="656" y="5"/>
                  <a:pt x="656" y="3"/>
                </a:cubicBezTo>
                <a:cubicBezTo>
                  <a:pt x="656" y="2"/>
                  <a:pt x="657" y="0"/>
                  <a:pt x="658" y="0"/>
                </a:cubicBezTo>
                <a:close/>
                <a:moveTo>
                  <a:pt x="674" y="0"/>
                </a:moveTo>
                <a:lnTo>
                  <a:pt x="680" y="0"/>
                </a:lnTo>
                <a:cubicBezTo>
                  <a:pt x="681" y="0"/>
                  <a:pt x="682" y="2"/>
                  <a:pt x="682" y="3"/>
                </a:cubicBezTo>
                <a:cubicBezTo>
                  <a:pt x="682" y="5"/>
                  <a:pt x="681" y="6"/>
                  <a:pt x="680" y="6"/>
                </a:cubicBezTo>
                <a:lnTo>
                  <a:pt x="674" y="6"/>
                </a:lnTo>
                <a:cubicBezTo>
                  <a:pt x="673" y="6"/>
                  <a:pt x="672" y="5"/>
                  <a:pt x="672" y="3"/>
                </a:cubicBezTo>
                <a:cubicBezTo>
                  <a:pt x="672" y="2"/>
                  <a:pt x="673" y="0"/>
                  <a:pt x="674" y="0"/>
                </a:cubicBezTo>
                <a:close/>
                <a:moveTo>
                  <a:pt x="690" y="0"/>
                </a:moveTo>
                <a:lnTo>
                  <a:pt x="696" y="0"/>
                </a:lnTo>
                <a:cubicBezTo>
                  <a:pt x="697" y="0"/>
                  <a:pt x="698" y="2"/>
                  <a:pt x="698" y="3"/>
                </a:cubicBezTo>
                <a:cubicBezTo>
                  <a:pt x="698" y="5"/>
                  <a:pt x="697" y="6"/>
                  <a:pt x="696" y="6"/>
                </a:cubicBezTo>
                <a:lnTo>
                  <a:pt x="690" y="6"/>
                </a:lnTo>
                <a:cubicBezTo>
                  <a:pt x="689" y="6"/>
                  <a:pt x="688" y="5"/>
                  <a:pt x="688" y="3"/>
                </a:cubicBezTo>
                <a:cubicBezTo>
                  <a:pt x="688" y="2"/>
                  <a:pt x="689" y="0"/>
                  <a:pt x="690" y="0"/>
                </a:cubicBezTo>
                <a:close/>
                <a:moveTo>
                  <a:pt x="706" y="0"/>
                </a:moveTo>
                <a:lnTo>
                  <a:pt x="712" y="0"/>
                </a:lnTo>
                <a:cubicBezTo>
                  <a:pt x="713" y="0"/>
                  <a:pt x="714" y="2"/>
                  <a:pt x="714" y="3"/>
                </a:cubicBezTo>
                <a:cubicBezTo>
                  <a:pt x="714" y="5"/>
                  <a:pt x="713" y="6"/>
                  <a:pt x="712" y="6"/>
                </a:cubicBezTo>
                <a:lnTo>
                  <a:pt x="706" y="6"/>
                </a:lnTo>
                <a:cubicBezTo>
                  <a:pt x="705" y="6"/>
                  <a:pt x="704" y="5"/>
                  <a:pt x="704" y="3"/>
                </a:cubicBezTo>
                <a:cubicBezTo>
                  <a:pt x="704" y="2"/>
                  <a:pt x="705" y="0"/>
                  <a:pt x="706" y="0"/>
                </a:cubicBezTo>
                <a:close/>
                <a:moveTo>
                  <a:pt x="722" y="0"/>
                </a:moveTo>
                <a:lnTo>
                  <a:pt x="728" y="0"/>
                </a:lnTo>
                <a:cubicBezTo>
                  <a:pt x="729" y="0"/>
                  <a:pt x="730" y="2"/>
                  <a:pt x="730" y="3"/>
                </a:cubicBezTo>
                <a:cubicBezTo>
                  <a:pt x="730" y="5"/>
                  <a:pt x="729" y="6"/>
                  <a:pt x="728" y="6"/>
                </a:cubicBezTo>
                <a:lnTo>
                  <a:pt x="722" y="6"/>
                </a:lnTo>
                <a:cubicBezTo>
                  <a:pt x="721" y="6"/>
                  <a:pt x="720" y="5"/>
                  <a:pt x="720" y="3"/>
                </a:cubicBezTo>
                <a:cubicBezTo>
                  <a:pt x="720" y="2"/>
                  <a:pt x="721" y="0"/>
                  <a:pt x="722" y="0"/>
                </a:cubicBezTo>
                <a:close/>
                <a:moveTo>
                  <a:pt x="738" y="0"/>
                </a:moveTo>
                <a:lnTo>
                  <a:pt x="744" y="0"/>
                </a:lnTo>
                <a:cubicBezTo>
                  <a:pt x="745" y="0"/>
                  <a:pt x="746" y="2"/>
                  <a:pt x="746" y="3"/>
                </a:cubicBezTo>
                <a:cubicBezTo>
                  <a:pt x="746" y="5"/>
                  <a:pt x="745" y="6"/>
                  <a:pt x="744" y="6"/>
                </a:cubicBezTo>
                <a:lnTo>
                  <a:pt x="738" y="6"/>
                </a:lnTo>
                <a:cubicBezTo>
                  <a:pt x="737" y="6"/>
                  <a:pt x="736" y="5"/>
                  <a:pt x="736" y="3"/>
                </a:cubicBezTo>
                <a:cubicBezTo>
                  <a:pt x="736" y="2"/>
                  <a:pt x="737" y="0"/>
                  <a:pt x="738" y="0"/>
                </a:cubicBezTo>
                <a:close/>
                <a:moveTo>
                  <a:pt x="754" y="0"/>
                </a:moveTo>
                <a:lnTo>
                  <a:pt x="760" y="0"/>
                </a:lnTo>
                <a:cubicBezTo>
                  <a:pt x="761" y="0"/>
                  <a:pt x="762" y="2"/>
                  <a:pt x="762" y="3"/>
                </a:cubicBezTo>
                <a:cubicBezTo>
                  <a:pt x="762" y="5"/>
                  <a:pt x="761" y="6"/>
                  <a:pt x="760" y="6"/>
                </a:cubicBezTo>
                <a:lnTo>
                  <a:pt x="754" y="6"/>
                </a:lnTo>
                <a:cubicBezTo>
                  <a:pt x="753" y="6"/>
                  <a:pt x="752" y="5"/>
                  <a:pt x="752" y="3"/>
                </a:cubicBezTo>
                <a:cubicBezTo>
                  <a:pt x="752" y="2"/>
                  <a:pt x="753" y="0"/>
                  <a:pt x="754" y="0"/>
                </a:cubicBezTo>
                <a:close/>
                <a:moveTo>
                  <a:pt x="770" y="0"/>
                </a:moveTo>
                <a:lnTo>
                  <a:pt x="776" y="0"/>
                </a:lnTo>
                <a:cubicBezTo>
                  <a:pt x="777" y="0"/>
                  <a:pt x="778" y="2"/>
                  <a:pt x="778" y="3"/>
                </a:cubicBezTo>
                <a:cubicBezTo>
                  <a:pt x="778" y="5"/>
                  <a:pt x="777" y="6"/>
                  <a:pt x="776" y="6"/>
                </a:cubicBezTo>
                <a:lnTo>
                  <a:pt x="770" y="6"/>
                </a:lnTo>
                <a:cubicBezTo>
                  <a:pt x="769" y="6"/>
                  <a:pt x="768" y="5"/>
                  <a:pt x="768" y="3"/>
                </a:cubicBezTo>
                <a:cubicBezTo>
                  <a:pt x="768" y="2"/>
                  <a:pt x="769" y="0"/>
                  <a:pt x="770" y="0"/>
                </a:cubicBezTo>
                <a:close/>
                <a:moveTo>
                  <a:pt x="786" y="0"/>
                </a:moveTo>
                <a:lnTo>
                  <a:pt x="792" y="0"/>
                </a:lnTo>
                <a:cubicBezTo>
                  <a:pt x="793" y="0"/>
                  <a:pt x="794" y="2"/>
                  <a:pt x="794" y="3"/>
                </a:cubicBezTo>
                <a:cubicBezTo>
                  <a:pt x="794" y="5"/>
                  <a:pt x="793" y="6"/>
                  <a:pt x="792" y="6"/>
                </a:cubicBezTo>
                <a:lnTo>
                  <a:pt x="786" y="6"/>
                </a:lnTo>
                <a:cubicBezTo>
                  <a:pt x="785" y="6"/>
                  <a:pt x="784" y="5"/>
                  <a:pt x="784" y="3"/>
                </a:cubicBezTo>
                <a:cubicBezTo>
                  <a:pt x="784" y="2"/>
                  <a:pt x="785" y="0"/>
                  <a:pt x="786" y="0"/>
                </a:cubicBezTo>
                <a:close/>
                <a:moveTo>
                  <a:pt x="802" y="0"/>
                </a:moveTo>
                <a:lnTo>
                  <a:pt x="808" y="0"/>
                </a:lnTo>
                <a:cubicBezTo>
                  <a:pt x="809" y="0"/>
                  <a:pt x="810" y="2"/>
                  <a:pt x="810" y="3"/>
                </a:cubicBezTo>
                <a:cubicBezTo>
                  <a:pt x="810" y="5"/>
                  <a:pt x="809" y="6"/>
                  <a:pt x="808" y="6"/>
                </a:cubicBezTo>
                <a:lnTo>
                  <a:pt x="802" y="6"/>
                </a:lnTo>
                <a:cubicBezTo>
                  <a:pt x="801" y="6"/>
                  <a:pt x="800" y="5"/>
                  <a:pt x="800" y="3"/>
                </a:cubicBezTo>
                <a:cubicBezTo>
                  <a:pt x="800" y="2"/>
                  <a:pt x="801" y="0"/>
                  <a:pt x="802" y="0"/>
                </a:cubicBezTo>
                <a:close/>
                <a:moveTo>
                  <a:pt x="818" y="0"/>
                </a:moveTo>
                <a:lnTo>
                  <a:pt x="824" y="0"/>
                </a:lnTo>
                <a:cubicBezTo>
                  <a:pt x="825" y="0"/>
                  <a:pt x="826" y="2"/>
                  <a:pt x="826" y="3"/>
                </a:cubicBezTo>
                <a:cubicBezTo>
                  <a:pt x="826" y="5"/>
                  <a:pt x="825" y="6"/>
                  <a:pt x="824" y="6"/>
                </a:cubicBezTo>
                <a:lnTo>
                  <a:pt x="818" y="6"/>
                </a:lnTo>
                <a:cubicBezTo>
                  <a:pt x="817" y="6"/>
                  <a:pt x="816" y="5"/>
                  <a:pt x="816" y="3"/>
                </a:cubicBezTo>
                <a:cubicBezTo>
                  <a:pt x="816" y="2"/>
                  <a:pt x="817" y="0"/>
                  <a:pt x="818" y="0"/>
                </a:cubicBezTo>
                <a:close/>
                <a:moveTo>
                  <a:pt x="834" y="0"/>
                </a:moveTo>
                <a:lnTo>
                  <a:pt x="840" y="0"/>
                </a:lnTo>
                <a:cubicBezTo>
                  <a:pt x="841" y="0"/>
                  <a:pt x="842" y="2"/>
                  <a:pt x="842" y="3"/>
                </a:cubicBezTo>
                <a:cubicBezTo>
                  <a:pt x="842" y="5"/>
                  <a:pt x="841" y="6"/>
                  <a:pt x="840" y="6"/>
                </a:cubicBezTo>
                <a:lnTo>
                  <a:pt x="834" y="6"/>
                </a:lnTo>
                <a:cubicBezTo>
                  <a:pt x="833" y="6"/>
                  <a:pt x="832" y="5"/>
                  <a:pt x="832" y="3"/>
                </a:cubicBezTo>
                <a:cubicBezTo>
                  <a:pt x="832" y="2"/>
                  <a:pt x="833" y="0"/>
                  <a:pt x="834" y="0"/>
                </a:cubicBezTo>
                <a:close/>
                <a:moveTo>
                  <a:pt x="850" y="0"/>
                </a:moveTo>
                <a:lnTo>
                  <a:pt x="856" y="0"/>
                </a:lnTo>
                <a:cubicBezTo>
                  <a:pt x="857" y="0"/>
                  <a:pt x="858" y="2"/>
                  <a:pt x="858" y="3"/>
                </a:cubicBezTo>
                <a:cubicBezTo>
                  <a:pt x="858" y="5"/>
                  <a:pt x="857" y="6"/>
                  <a:pt x="856" y="6"/>
                </a:cubicBezTo>
                <a:lnTo>
                  <a:pt x="850" y="6"/>
                </a:lnTo>
                <a:cubicBezTo>
                  <a:pt x="849" y="6"/>
                  <a:pt x="848" y="5"/>
                  <a:pt x="848" y="3"/>
                </a:cubicBezTo>
                <a:cubicBezTo>
                  <a:pt x="848" y="2"/>
                  <a:pt x="849" y="0"/>
                  <a:pt x="850" y="0"/>
                </a:cubicBezTo>
                <a:close/>
                <a:moveTo>
                  <a:pt x="866" y="0"/>
                </a:moveTo>
                <a:lnTo>
                  <a:pt x="872" y="0"/>
                </a:lnTo>
                <a:cubicBezTo>
                  <a:pt x="873" y="0"/>
                  <a:pt x="874" y="2"/>
                  <a:pt x="874" y="3"/>
                </a:cubicBezTo>
                <a:cubicBezTo>
                  <a:pt x="874" y="5"/>
                  <a:pt x="873" y="6"/>
                  <a:pt x="872" y="6"/>
                </a:cubicBezTo>
                <a:lnTo>
                  <a:pt x="866" y="6"/>
                </a:lnTo>
                <a:cubicBezTo>
                  <a:pt x="865" y="6"/>
                  <a:pt x="864" y="5"/>
                  <a:pt x="864" y="3"/>
                </a:cubicBezTo>
                <a:cubicBezTo>
                  <a:pt x="864" y="2"/>
                  <a:pt x="865" y="0"/>
                  <a:pt x="866" y="0"/>
                </a:cubicBezTo>
                <a:close/>
                <a:moveTo>
                  <a:pt x="882" y="0"/>
                </a:moveTo>
                <a:lnTo>
                  <a:pt x="888" y="0"/>
                </a:lnTo>
                <a:cubicBezTo>
                  <a:pt x="889" y="0"/>
                  <a:pt x="890" y="2"/>
                  <a:pt x="890" y="3"/>
                </a:cubicBezTo>
                <a:cubicBezTo>
                  <a:pt x="890" y="5"/>
                  <a:pt x="889" y="6"/>
                  <a:pt x="888" y="6"/>
                </a:cubicBezTo>
                <a:lnTo>
                  <a:pt x="882" y="6"/>
                </a:lnTo>
                <a:cubicBezTo>
                  <a:pt x="881" y="6"/>
                  <a:pt x="880" y="5"/>
                  <a:pt x="880" y="3"/>
                </a:cubicBezTo>
                <a:cubicBezTo>
                  <a:pt x="880" y="2"/>
                  <a:pt x="881" y="0"/>
                  <a:pt x="882" y="0"/>
                </a:cubicBezTo>
                <a:close/>
                <a:moveTo>
                  <a:pt x="898" y="0"/>
                </a:moveTo>
                <a:lnTo>
                  <a:pt x="904" y="0"/>
                </a:lnTo>
                <a:cubicBezTo>
                  <a:pt x="905" y="0"/>
                  <a:pt x="906" y="2"/>
                  <a:pt x="906" y="3"/>
                </a:cubicBezTo>
                <a:cubicBezTo>
                  <a:pt x="906" y="5"/>
                  <a:pt x="905" y="6"/>
                  <a:pt x="904" y="6"/>
                </a:cubicBezTo>
                <a:lnTo>
                  <a:pt x="898" y="6"/>
                </a:lnTo>
                <a:cubicBezTo>
                  <a:pt x="897" y="6"/>
                  <a:pt x="896" y="5"/>
                  <a:pt x="896" y="3"/>
                </a:cubicBezTo>
                <a:cubicBezTo>
                  <a:pt x="896" y="2"/>
                  <a:pt x="897" y="0"/>
                  <a:pt x="898" y="0"/>
                </a:cubicBezTo>
                <a:close/>
                <a:moveTo>
                  <a:pt x="914" y="0"/>
                </a:moveTo>
                <a:lnTo>
                  <a:pt x="920" y="0"/>
                </a:lnTo>
                <a:cubicBezTo>
                  <a:pt x="921" y="0"/>
                  <a:pt x="922" y="2"/>
                  <a:pt x="922" y="3"/>
                </a:cubicBezTo>
                <a:cubicBezTo>
                  <a:pt x="922" y="5"/>
                  <a:pt x="921" y="6"/>
                  <a:pt x="920" y="6"/>
                </a:cubicBezTo>
                <a:lnTo>
                  <a:pt x="914" y="6"/>
                </a:lnTo>
                <a:cubicBezTo>
                  <a:pt x="913" y="6"/>
                  <a:pt x="912" y="5"/>
                  <a:pt x="912" y="3"/>
                </a:cubicBezTo>
                <a:cubicBezTo>
                  <a:pt x="912" y="2"/>
                  <a:pt x="913" y="0"/>
                  <a:pt x="914" y="0"/>
                </a:cubicBezTo>
                <a:close/>
                <a:moveTo>
                  <a:pt x="930" y="0"/>
                </a:moveTo>
                <a:lnTo>
                  <a:pt x="936" y="0"/>
                </a:lnTo>
                <a:cubicBezTo>
                  <a:pt x="937" y="0"/>
                  <a:pt x="938" y="2"/>
                  <a:pt x="938" y="3"/>
                </a:cubicBezTo>
                <a:cubicBezTo>
                  <a:pt x="938" y="5"/>
                  <a:pt x="937" y="6"/>
                  <a:pt x="936" y="6"/>
                </a:cubicBezTo>
                <a:lnTo>
                  <a:pt x="930" y="6"/>
                </a:lnTo>
                <a:cubicBezTo>
                  <a:pt x="929" y="6"/>
                  <a:pt x="928" y="5"/>
                  <a:pt x="928" y="3"/>
                </a:cubicBezTo>
                <a:cubicBezTo>
                  <a:pt x="928" y="2"/>
                  <a:pt x="929" y="0"/>
                  <a:pt x="930" y="0"/>
                </a:cubicBezTo>
                <a:close/>
                <a:moveTo>
                  <a:pt x="946" y="0"/>
                </a:moveTo>
                <a:lnTo>
                  <a:pt x="952" y="0"/>
                </a:lnTo>
                <a:cubicBezTo>
                  <a:pt x="953" y="0"/>
                  <a:pt x="954" y="2"/>
                  <a:pt x="954" y="3"/>
                </a:cubicBezTo>
                <a:cubicBezTo>
                  <a:pt x="954" y="5"/>
                  <a:pt x="953" y="6"/>
                  <a:pt x="952" y="6"/>
                </a:cubicBezTo>
                <a:lnTo>
                  <a:pt x="946" y="6"/>
                </a:lnTo>
                <a:cubicBezTo>
                  <a:pt x="945" y="6"/>
                  <a:pt x="944" y="5"/>
                  <a:pt x="944" y="3"/>
                </a:cubicBezTo>
                <a:cubicBezTo>
                  <a:pt x="944" y="2"/>
                  <a:pt x="945" y="0"/>
                  <a:pt x="946" y="0"/>
                </a:cubicBezTo>
                <a:close/>
                <a:moveTo>
                  <a:pt x="962" y="0"/>
                </a:moveTo>
                <a:lnTo>
                  <a:pt x="968" y="0"/>
                </a:lnTo>
                <a:cubicBezTo>
                  <a:pt x="969" y="0"/>
                  <a:pt x="970" y="2"/>
                  <a:pt x="970" y="3"/>
                </a:cubicBezTo>
                <a:cubicBezTo>
                  <a:pt x="970" y="5"/>
                  <a:pt x="969" y="6"/>
                  <a:pt x="968" y="6"/>
                </a:cubicBezTo>
                <a:lnTo>
                  <a:pt x="962" y="6"/>
                </a:lnTo>
                <a:cubicBezTo>
                  <a:pt x="961" y="6"/>
                  <a:pt x="960" y="5"/>
                  <a:pt x="960" y="3"/>
                </a:cubicBezTo>
                <a:cubicBezTo>
                  <a:pt x="960" y="2"/>
                  <a:pt x="961" y="0"/>
                  <a:pt x="962" y="0"/>
                </a:cubicBezTo>
                <a:close/>
                <a:moveTo>
                  <a:pt x="978" y="0"/>
                </a:moveTo>
                <a:lnTo>
                  <a:pt x="984" y="0"/>
                </a:lnTo>
                <a:cubicBezTo>
                  <a:pt x="985" y="0"/>
                  <a:pt x="986" y="2"/>
                  <a:pt x="986" y="3"/>
                </a:cubicBezTo>
                <a:cubicBezTo>
                  <a:pt x="986" y="5"/>
                  <a:pt x="985" y="6"/>
                  <a:pt x="984" y="6"/>
                </a:cubicBezTo>
                <a:lnTo>
                  <a:pt x="978" y="6"/>
                </a:lnTo>
                <a:cubicBezTo>
                  <a:pt x="977" y="6"/>
                  <a:pt x="976" y="5"/>
                  <a:pt x="976" y="3"/>
                </a:cubicBezTo>
                <a:cubicBezTo>
                  <a:pt x="976" y="2"/>
                  <a:pt x="977" y="0"/>
                  <a:pt x="978" y="0"/>
                </a:cubicBezTo>
                <a:close/>
                <a:moveTo>
                  <a:pt x="994" y="0"/>
                </a:moveTo>
                <a:lnTo>
                  <a:pt x="1000" y="0"/>
                </a:lnTo>
                <a:cubicBezTo>
                  <a:pt x="1001" y="0"/>
                  <a:pt x="1002" y="2"/>
                  <a:pt x="1002" y="3"/>
                </a:cubicBezTo>
                <a:cubicBezTo>
                  <a:pt x="1002" y="5"/>
                  <a:pt x="1001" y="6"/>
                  <a:pt x="1000" y="6"/>
                </a:cubicBezTo>
                <a:lnTo>
                  <a:pt x="994" y="6"/>
                </a:lnTo>
                <a:cubicBezTo>
                  <a:pt x="993" y="6"/>
                  <a:pt x="992" y="5"/>
                  <a:pt x="992" y="3"/>
                </a:cubicBezTo>
                <a:cubicBezTo>
                  <a:pt x="992" y="2"/>
                  <a:pt x="993" y="0"/>
                  <a:pt x="994" y="0"/>
                </a:cubicBezTo>
                <a:close/>
                <a:moveTo>
                  <a:pt x="1010" y="0"/>
                </a:moveTo>
                <a:lnTo>
                  <a:pt x="1016" y="0"/>
                </a:lnTo>
                <a:cubicBezTo>
                  <a:pt x="1017" y="0"/>
                  <a:pt x="1018" y="2"/>
                  <a:pt x="1018" y="3"/>
                </a:cubicBezTo>
                <a:cubicBezTo>
                  <a:pt x="1018" y="5"/>
                  <a:pt x="1017" y="6"/>
                  <a:pt x="1016" y="6"/>
                </a:cubicBezTo>
                <a:lnTo>
                  <a:pt x="1010" y="6"/>
                </a:lnTo>
                <a:cubicBezTo>
                  <a:pt x="1009" y="6"/>
                  <a:pt x="1008" y="5"/>
                  <a:pt x="1008" y="3"/>
                </a:cubicBezTo>
                <a:cubicBezTo>
                  <a:pt x="1008" y="2"/>
                  <a:pt x="1009" y="0"/>
                  <a:pt x="1010" y="0"/>
                </a:cubicBezTo>
                <a:close/>
                <a:moveTo>
                  <a:pt x="1026" y="0"/>
                </a:moveTo>
                <a:lnTo>
                  <a:pt x="1032" y="0"/>
                </a:lnTo>
                <a:cubicBezTo>
                  <a:pt x="1033" y="0"/>
                  <a:pt x="1034" y="2"/>
                  <a:pt x="1034" y="3"/>
                </a:cubicBezTo>
                <a:cubicBezTo>
                  <a:pt x="1034" y="5"/>
                  <a:pt x="1033" y="6"/>
                  <a:pt x="1032" y="6"/>
                </a:cubicBezTo>
                <a:lnTo>
                  <a:pt x="1026" y="6"/>
                </a:lnTo>
                <a:cubicBezTo>
                  <a:pt x="1025" y="6"/>
                  <a:pt x="1024" y="5"/>
                  <a:pt x="1024" y="3"/>
                </a:cubicBezTo>
                <a:cubicBezTo>
                  <a:pt x="1024" y="2"/>
                  <a:pt x="1025" y="0"/>
                  <a:pt x="1026" y="0"/>
                </a:cubicBezTo>
                <a:close/>
                <a:moveTo>
                  <a:pt x="1042" y="0"/>
                </a:moveTo>
                <a:lnTo>
                  <a:pt x="1048" y="0"/>
                </a:lnTo>
                <a:cubicBezTo>
                  <a:pt x="1049" y="0"/>
                  <a:pt x="1050" y="2"/>
                  <a:pt x="1050" y="3"/>
                </a:cubicBezTo>
                <a:cubicBezTo>
                  <a:pt x="1050" y="5"/>
                  <a:pt x="1049" y="6"/>
                  <a:pt x="1048" y="6"/>
                </a:cubicBezTo>
                <a:lnTo>
                  <a:pt x="1042" y="6"/>
                </a:lnTo>
                <a:cubicBezTo>
                  <a:pt x="1041" y="6"/>
                  <a:pt x="1040" y="5"/>
                  <a:pt x="1040" y="3"/>
                </a:cubicBezTo>
                <a:cubicBezTo>
                  <a:pt x="1040" y="2"/>
                  <a:pt x="1041" y="0"/>
                  <a:pt x="1042" y="0"/>
                </a:cubicBezTo>
                <a:close/>
                <a:moveTo>
                  <a:pt x="1058" y="0"/>
                </a:moveTo>
                <a:lnTo>
                  <a:pt x="1064" y="0"/>
                </a:lnTo>
                <a:cubicBezTo>
                  <a:pt x="1065" y="0"/>
                  <a:pt x="1066" y="2"/>
                  <a:pt x="1066" y="3"/>
                </a:cubicBezTo>
                <a:cubicBezTo>
                  <a:pt x="1066" y="5"/>
                  <a:pt x="1065" y="6"/>
                  <a:pt x="1064" y="6"/>
                </a:cubicBezTo>
                <a:lnTo>
                  <a:pt x="1058" y="6"/>
                </a:lnTo>
                <a:cubicBezTo>
                  <a:pt x="1057" y="6"/>
                  <a:pt x="1056" y="5"/>
                  <a:pt x="1056" y="3"/>
                </a:cubicBezTo>
                <a:cubicBezTo>
                  <a:pt x="1056" y="2"/>
                  <a:pt x="1057" y="0"/>
                  <a:pt x="1058" y="0"/>
                </a:cubicBezTo>
                <a:close/>
                <a:moveTo>
                  <a:pt x="1074" y="0"/>
                </a:moveTo>
                <a:lnTo>
                  <a:pt x="1080" y="0"/>
                </a:lnTo>
                <a:cubicBezTo>
                  <a:pt x="1081" y="0"/>
                  <a:pt x="1082" y="2"/>
                  <a:pt x="1082" y="3"/>
                </a:cubicBezTo>
                <a:cubicBezTo>
                  <a:pt x="1082" y="5"/>
                  <a:pt x="1081" y="6"/>
                  <a:pt x="1080" y="6"/>
                </a:cubicBezTo>
                <a:lnTo>
                  <a:pt x="1074" y="6"/>
                </a:lnTo>
                <a:cubicBezTo>
                  <a:pt x="1073" y="6"/>
                  <a:pt x="1072" y="5"/>
                  <a:pt x="1072" y="3"/>
                </a:cubicBezTo>
                <a:cubicBezTo>
                  <a:pt x="1072" y="2"/>
                  <a:pt x="1073" y="0"/>
                  <a:pt x="1074" y="0"/>
                </a:cubicBezTo>
                <a:close/>
                <a:moveTo>
                  <a:pt x="1090" y="0"/>
                </a:moveTo>
                <a:lnTo>
                  <a:pt x="1096" y="0"/>
                </a:lnTo>
                <a:cubicBezTo>
                  <a:pt x="1097" y="0"/>
                  <a:pt x="1098" y="2"/>
                  <a:pt x="1098" y="3"/>
                </a:cubicBezTo>
                <a:cubicBezTo>
                  <a:pt x="1098" y="5"/>
                  <a:pt x="1097" y="6"/>
                  <a:pt x="1096" y="6"/>
                </a:cubicBezTo>
                <a:lnTo>
                  <a:pt x="1090" y="6"/>
                </a:lnTo>
                <a:cubicBezTo>
                  <a:pt x="1089" y="6"/>
                  <a:pt x="1088" y="5"/>
                  <a:pt x="1088" y="3"/>
                </a:cubicBezTo>
                <a:cubicBezTo>
                  <a:pt x="1088" y="2"/>
                  <a:pt x="1089" y="0"/>
                  <a:pt x="1090" y="0"/>
                </a:cubicBezTo>
                <a:close/>
                <a:moveTo>
                  <a:pt x="1106" y="0"/>
                </a:moveTo>
                <a:lnTo>
                  <a:pt x="1112" y="0"/>
                </a:lnTo>
                <a:cubicBezTo>
                  <a:pt x="1113" y="0"/>
                  <a:pt x="1114" y="2"/>
                  <a:pt x="1114" y="3"/>
                </a:cubicBezTo>
                <a:cubicBezTo>
                  <a:pt x="1114" y="5"/>
                  <a:pt x="1113" y="6"/>
                  <a:pt x="1112" y="6"/>
                </a:cubicBezTo>
                <a:lnTo>
                  <a:pt x="1106" y="6"/>
                </a:lnTo>
                <a:cubicBezTo>
                  <a:pt x="1105" y="6"/>
                  <a:pt x="1104" y="5"/>
                  <a:pt x="1104" y="3"/>
                </a:cubicBezTo>
                <a:cubicBezTo>
                  <a:pt x="1104" y="2"/>
                  <a:pt x="1105" y="0"/>
                  <a:pt x="1106" y="0"/>
                </a:cubicBezTo>
                <a:close/>
                <a:moveTo>
                  <a:pt x="1122" y="0"/>
                </a:moveTo>
                <a:lnTo>
                  <a:pt x="1128" y="0"/>
                </a:lnTo>
                <a:cubicBezTo>
                  <a:pt x="1129" y="0"/>
                  <a:pt x="1130" y="2"/>
                  <a:pt x="1130" y="3"/>
                </a:cubicBezTo>
                <a:cubicBezTo>
                  <a:pt x="1130" y="5"/>
                  <a:pt x="1129" y="6"/>
                  <a:pt x="1128" y="6"/>
                </a:cubicBezTo>
                <a:lnTo>
                  <a:pt x="1122" y="6"/>
                </a:lnTo>
                <a:cubicBezTo>
                  <a:pt x="1121" y="6"/>
                  <a:pt x="1120" y="5"/>
                  <a:pt x="1120" y="3"/>
                </a:cubicBezTo>
                <a:cubicBezTo>
                  <a:pt x="1120" y="2"/>
                  <a:pt x="1121" y="0"/>
                  <a:pt x="1122" y="0"/>
                </a:cubicBezTo>
                <a:close/>
                <a:moveTo>
                  <a:pt x="1138" y="0"/>
                </a:moveTo>
                <a:lnTo>
                  <a:pt x="1144" y="0"/>
                </a:lnTo>
                <a:cubicBezTo>
                  <a:pt x="1145" y="0"/>
                  <a:pt x="1146" y="2"/>
                  <a:pt x="1146" y="3"/>
                </a:cubicBezTo>
                <a:cubicBezTo>
                  <a:pt x="1146" y="5"/>
                  <a:pt x="1145" y="6"/>
                  <a:pt x="1144" y="6"/>
                </a:cubicBezTo>
                <a:lnTo>
                  <a:pt x="1138" y="6"/>
                </a:lnTo>
                <a:cubicBezTo>
                  <a:pt x="1137" y="6"/>
                  <a:pt x="1136" y="5"/>
                  <a:pt x="1136" y="3"/>
                </a:cubicBezTo>
                <a:cubicBezTo>
                  <a:pt x="1136" y="2"/>
                  <a:pt x="1137" y="0"/>
                  <a:pt x="1138" y="0"/>
                </a:cubicBezTo>
                <a:close/>
                <a:moveTo>
                  <a:pt x="1154" y="0"/>
                </a:moveTo>
                <a:lnTo>
                  <a:pt x="1160" y="0"/>
                </a:lnTo>
                <a:cubicBezTo>
                  <a:pt x="1161" y="0"/>
                  <a:pt x="1162" y="2"/>
                  <a:pt x="1162" y="3"/>
                </a:cubicBezTo>
                <a:cubicBezTo>
                  <a:pt x="1162" y="5"/>
                  <a:pt x="1161" y="6"/>
                  <a:pt x="1160" y="6"/>
                </a:cubicBezTo>
                <a:lnTo>
                  <a:pt x="1154" y="6"/>
                </a:lnTo>
                <a:cubicBezTo>
                  <a:pt x="1153" y="6"/>
                  <a:pt x="1152" y="5"/>
                  <a:pt x="1152" y="3"/>
                </a:cubicBezTo>
                <a:cubicBezTo>
                  <a:pt x="1152" y="2"/>
                  <a:pt x="1153" y="0"/>
                  <a:pt x="1154" y="0"/>
                </a:cubicBezTo>
                <a:close/>
                <a:moveTo>
                  <a:pt x="1170" y="0"/>
                </a:moveTo>
                <a:lnTo>
                  <a:pt x="1176" y="0"/>
                </a:lnTo>
                <a:cubicBezTo>
                  <a:pt x="1177" y="0"/>
                  <a:pt x="1178" y="2"/>
                  <a:pt x="1178" y="3"/>
                </a:cubicBezTo>
                <a:cubicBezTo>
                  <a:pt x="1178" y="5"/>
                  <a:pt x="1177" y="6"/>
                  <a:pt x="1176" y="6"/>
                </a:cubicBezTo>
                <a:lnTo>
                  <a:pt x="1170" y="6"/>
                </a:lnTo>
                <a:cubicBezTo>
                  <a:pt x="1169" y="6"/>
                  <a:pt x="1168" y="5"/>
                  <a:pt x="1168" y="3"/>
                </a:cubicBezTo>
                <a:cubicBezTo>
                  <a:pt x="1168" y="2"/>
                  <a:pt x="1169" y="0"/>
                  <a:pt x="1170" y="0"/>
                </a:cubicBezTo>
                <a:close/>
                <a:moveTo>
                  <a:pt x="1186" y="0"/>
                </a:moveTo>
                <a:lnTo>
                  <a:pt x="1192" y="0"/>
                </a:lnTo>
                <a:cubicBezTo>
                  <a:pt x="1193" y="0"/>
                  <a:pt x="1194" y="2"/>
                  <a:pt x="1194" y="3"/>
                </a:cubicBezTo>
                <a:cubicBezTo>
                  <a:pt x="1194" y="5"/>
                  <a:pt x="1193" y="6"/>
                  <a:pt x="1192" y="6"/>
                </a:cubicBezTo>
                <a:lnTo>
                  <a:pt x="1186" y="6"/>
                </a:lnTo>
                <a:cubicBezTo>
                  <a:pt x="1185" y="6"/>
                  <a:pt x="1184" y="5"/>
                  <a:pt x="1184" y="3"/>
                </a:cubicBezTo>
                <a:cubicBezTo>
                  <a:pt x="1184" y="2"/>
                  <a:pt x="1185" y="0"/>
                  <a:pt x="1186" y="0"/>
                </a:cubicBezTo>
                <a:close/>
                <a:moveTo>
                  <a:pt x="1202" y="0"/>
                </a:moveTo>
                <a:lnTo>
                  <a:pt x="1208" y="0"/>
                </a:lnTo>
                <a:cubicBezTo>
                  <a:pt x="1209" y="0"/>
                  <a:pt x="1210" y="2"/>
                  <a:pt x="1210" y="3"/>
                </a:cubicBezTo>
                <a:cubicBezTo>
                  <a:pt x="1210" y="5"/>
                  <a:pt x="1209" y="6"/>
                  <a:pt x="1208" y="6"/>
                </a:cubicBezTo>
                <a:lnTo>
                  <a:pt x="1202" y="6"/>
                </a:lnTo>
                <a:cubicBezTo>
                  <a:pt x="1201" y="6"/>
                  <a:pt x="1200" y="5"/>
                  <a:pt x="1200" y="3"/>
                </a:cubicBezTo>
                <a:cubicBezTo>
                  <a:pt x="1200" y="2"/>
                  <a:pt x="1201" y="0"/>
                  <a:pt x="1202" y="0"/>
                </a:cubicBezTo>
                <a:close/>
                <a:moveTo>
                  <a:pt x="1218" y="0"/>
                </a:moveTo>
                <a:lnTo>
                  <a:pt x="1224" y="0"/>
                </a:lnTo>
                <a:cubicBezTo>
                  <a:pt x="1225" y="0"/>
                  <a:pt x="1226" y="2"/>
                  <a:pt x="1226" y="3"/>
                </a:cubicBezTo>
                <a:cubicBezTo>
                  <a:pt x="1226" y="5"/>
                  <a:pt x="1225" y="6"/>
                  <a:pt x="1224" y="6"/>
                </a:cubicBezTo>
                <a:lnTo>
                  <a:pt x="1218" y="6"/>
                </a:lnTo>
                <a:cubicBezTo>
                  <a:pt x="1217" y="6"/>
                  <a:pt x="1216" y="5"/>
                  <a:pt x="1216" y="3"/>
                </a:cubicBezTo>
                <a:cubicBezTo>
                  <a:pt x="1216" y="2"/>
                  <a:pt x="1217" y="0"/>
                  <a:pt x="1218" y="0"/>
                </a:cubicBezTo>
                <a:close/>
                <a:moveTo>
                  <a:pt x="1234" y="0"/>
                </a:moveTo>
                <a:lnTo>
                  <a:pt x="1240" y="0"/>
                </a:lnTo>
                <a:cubicBezTo>
                  <a:pt x="1241" y="0"/>
                  <a:pt x="1242" y="2"/>
                  <a:pt x="1242" y="3"/>
                </a:cubicBezTo>
                <a:cubicBezTo>
                  <a:pt x="1242" y="5"/>
                  <a:pt x="1241" y="6"/>
                  <a:pt x="1240" y="6"/>
                </a:cubicBezTo>
                <a:lnTo>
                  <a:pt x="1234" y="6"/>
                </a:lnTo>
                <a:cubicBezTo>
                  <a:pt x="1233" y="6"/>
                  <a:pt x="1232" y="5"/>
                  <a:pt x="1232" y="3"/>
                </a:cubicBezTo>
                <a:cubicBezTo>
                  <a:pt x="1232" y="2"/>
                  <a:pt x="1233" y="0"/>
                  <a:pt x="1234" y="0"/>
                </a:cubicBezTo>
                <a:close/>
                <a:moveTo>
                  <a:pt x="1250" y="0"/>
                </a:moveTo>
                <a:lnTo>
                  <a:pt x="1256" y="0"/>
                </a:lnTo>
                <a:cubicBezTo>
                  <a:pt x="1257" y="0"/>
                  <a:pt x="1258" y="2"/>
                  <a:pt x="1258" y="3"/>
                </a:cubicBezTo>
                <a:cubicBezTo>
                  <a:pt x="1258" y="5"/>
                  <a:pt x="1257" y="6"/>
                  <a:pt x="1256" y="6"/>
                </a:cubicBezTo>
                <a:lnTo>
                  <a:pt x="1250" y="6"/>
                </a:lnTo>
                <a:cubicBezTo>
                  <a:pt x="1249" y="6"/>
                  <a:pt x="1248" y="5"/>
                  <a:pt x="1248" y="3"/>
                </a:cubicBezTo>
                <a:cubicBezTo>
                  <a:pt x="1248" y="2"/>
                  <a:pt x="1249" y="0"/>
                  <a:pt x="1250" y="0"/>
                </a:cubicBezTo>
                <a:close/>
                <a:moveTo>
                  <a:pt x="1266" y="0"/>
                </a:moveTo>
                <a:lnTo>
                  <a:pt x="1272" y="0"/>
                </a:lnTo>
                <a:cubicBezTo>
                  <a:pt x="1273" y="0"/>
                  <a:pt x="1274" y="2"/>
                  <a:pt x="1274" y="3"/>
                </a:cubicBezTo>
                <a:cubicBezTo>
                  <a:pt x="1274" y="5"/>
                  <a:pt x="1273" y="6"/>
                  <a:pt x="1272" y="6"/>
                </a:cubicBezTo>
                <a:lnTo>
                  <a:pt x="1266" y="6"/>
                </a:lnTo>
                <a:cubicBezTo>
                  <a:pt x="1265" y="6"/>
                  <a:pt x="1264" y="5"/>
                  <a:pt x="1264" y="3"/>
                </a:cubicBezTo>
                <a:cubicBezTo>
                  <a:pt x="1264" y="2"/>
                  <a:pt x="1265" y="0"/>
                  <a:pt x="1266" y="0"/>
                </a:cubicBezTo>
                <a:close/>
                <a:moveTo>
                  <a:pt x="1282" y="0"/>
                </a:moveTo>
                <a:lnTo>
                  <a:pt x="1288" y="0"/>
                </a:lnTo>
                <a:cubicBezTo>
                  <a:pt x="1289" y="0"/>
                  <a:pt x="1290" y="2"/>
                  <a:pt x="1290" y="3"/>
                </a:cubicBezTo>
                <a:cubicBezTo>
                  <a:pt x="1290" y="5"/>
                  <a:pt x="1289" y="6"/>
                  <a:pt x="1288" y="6"/>
                </a:cubicBezTo>
                <a:lnTo>
                  <a:pt x="1282" y="6"/>
                </a:lnTo>
                <a:cubicBezTo>
                  <a:pt x="1281" y="6"/>
                  <a:pt x="1280" y="5"/>
                  <a:pt x="1280" y="3"/>
                </a:cubicBezTo>
                <a:cubicBezTo>
                  <a:pt x="1280" y="2"/>
                  <a:pt x="1281" y="0"/>
                  <a:pt x="1282" y="0"/>
                </a:cubicBezTo>
                <a:close/>
                <a:moveTo>
                  <a:pt x="1298" y="0"/>
                </a:moveTo>
                <a:lnTo>
                  <a:pt x="1304" y="0"/>
                </a:lnTo>
                <a:cubicBezTo>
                  <a:pt x="1305" y="0"/>
                  <a:pt x="1306" y="2"/>
                  <a:pt x="1306" y="3"/>
                </a:cubicBezTo>
                <a:cubicBezTo>
                  <a:pt x="1306" y="5"/>
                  <a:pt x="1305" y="6"/>
                  <a:pt x="1304" y="6"/>
                </a:cubicBezTo>
                <a:lnTo>
                  <a:pt x="1298" y="6"/>
                </a:lnTo>
                <a:cubicBezTo>
                  <a:pt x="1297" y="6"/>
                  <a:pt x="1296" y="5"/>
                  <a:pt x="1296" y="3"/>
                </a:cubicBezTo>
                <a:cubicBezTo>
                  <a:pt x="1296" y="2"/>
                  <a:pt x="1297" y="0"/>
                  <a:pt x="1298" y="0"/>
                </a:cubicBezTo>
                <a:close/>
                <a:moveTo>
                  <a:pt x="1314" y="0"/>
                </a:moveTo>
                <a:lnTo>
                  <a:pt x="1320" y="0"/>
                </a:lnTo>
                <a:cubicBezTo>
                  <a:pt x="1321" y="0"/>
                  <a:pt x="1322" y="2"/>
                  <a:pt x="1322" y="3"/>
                </a:cubicBezTo>
                <a:cubicBezTo>
                  <a:pt x="1322" y="5"/>
                  <a:pt x="1321" y="6"/>
                  <a:pt x="1320" y="6"/>
                </a:cubicBezTo>
                <a:lnTo>
                  <a:pt x="1314" y="6"/>
                </a:lnTo>
                <a:cubicBezTo>
                  <a:pt x="1313" y="6"/>
                  <a:pt x="1312" y="5"/>
                  <a:pt x="1312" y="3"/>
                </a:cubicBezTo>
                <a:cubicBezTo>
                  <a:pt x="1312" y="2"/>
                  <a:pt x="1313" y="0"/>
                  <a:pt x="1314" y="0"/>
                </a:cubicBezTo>
                <a:close/>
                <a:moveTo>
                  <a:pt x="1330" y="0"/>
                </a:moveTo>
                <a:lnTo>
                  <a:pt x="1336" y="0"/>
                </a:lnTo>
                <a:cubicBezTo>
                  <a:pt x="1337" y="0"/>
                  <a:pt x="1338" y="2"/>
                  <a:pt x="1338" y="3"/>
                </a:cubicBezTo>
                <a:cubicBezTo>
                  <a:pt x="1338" y="5"/>
                  <a:pt x="1337" y="6"/>
                  <a:pt x="1336" y="6"/>
                </a:cubicBezTo>
                <a:lnTo>
                  <a:pt x="1330" y="6"/>
                </a:lnTo>
                <a:cubicBezTo>
                  <a:pt x="1329" y="6"/>
                  <a:pt x="1328" y="5"/>
                  <a:pt x="1328" y="3"/>
                </a:cubicBezTo>
                <a:cubicBezTo>
                  <a:pt x="1328" y="2"/>
                  <a:pt x="1329" y="0"/>
                  <a:pt x="1330" y="0"/>
                </a:cubicBezTo>
                <a:close/>
                <a:moveTo>
                  <a:pt x="1346" y="0"/>
                </a:moveTo>
                <a:lnTo>
                  <a:pt x="1352" y="0"/>
                </a:lnTo>
                <a:cubicBezTo>
                  <a:pt x="1353" y="0"/>
                  <a:pt x="1354" y="2"/>
                  <a:pt x="1354" y="3"/>
                </a:cubicBezTo>
                <a:cubicBezTo>
                  <a:pt x="1354" y="5"/>
                  <a:pt x="1353" y="6"/>
                  <a:pt x="1352" y="6"/>
                </a:cubicBezTo>
                <a:lnTo>
                  <a:pt x="1346" y="6"/>
                </a:lnTo>
                <a:cubicBezTo>
                  <a:pt x="1345" y="6"/>
                  <a:pt x="1344" y="5"/>
                  <a:pt x="1344" y="3"/>
                </a:cubicBezTo>
                <a:cubicBezTo>
                  <a:pt x="1344" y="2"/>
                  <a:pt x="1345" y="0"/>
                  <a:pt x="1346" y="0"/>
                </a:cubicBezTo>
                <a:close/>
                <a:moveTo>
                  <a:pt x="1362" y="0"/>
                </a:moveTo>
                <a:lnTo>
                  <a:pt x="1368" y="0"/>
                </a:lnTo>
                <a:cubicBezTo>
                  <a:pt x="1369" y="0"/>
                  <a:pt x="1370" y="2"/>
                  <a:pt x="1370" y="3"/>
                </a:cubicBezTo>
                <a:cubicBezTo>
                  <a:pt x="1370" y="5"/>
                  <a:pt x="1369" y="6"/>
                  <a:pt x="1368" y="6"/>
                </a:cubicBezTo>
                <a:lnTo>
                  <a:pt x="1362" y="6"/>
                </a:lnTo>
                <a:cubicBezTo>
                  <a:pt x="1361" y="6"/>
                  <a:pt x="1360" y="5"/>
                  <a:pt x="1360" y="3"/>
                </a:cubicBezTo>
                <a:cubicBezTo>
                  <a:pt x="1360" y="2"/>
                  <a:pt x="1361" y="0"/>
                  <a:pt x="1362" y="0"/>
                </a:cubicBezTo>
                <a:close/>
                <a:moveTo>
                  <a:pt x="1378" y="0"/>
                </a:moveTo>
                <a:lnTo>
                  <a:pt x="1384" y="0"/>
                </a:lnTo>
                <a:cubicBezTo>
                  <a:pt x="1385" y="0"/>
                  <a:pt x="1386" y="2"/>
                  <a:pt x="1386" y="3"/>
                </a:cubicBezTo>
                <a:cubicBezTo>
                  <a:pt x="1386" y="5"/>
                  <a:pt x="1385" y="6"/>
                  <a:pt x="1384" y="6"/>
                </a:cubicBezTo>
                <a:lnTo>
                  <a:pt x="1378" y="6"/>
                </a:lnTo>
                <a:cubicBezTo>
                  <a:pt x="1377" y="6"/>
                  <a:pt x="1376" y="5"/>
                  <a:pt x="1376" y="3"/>
                </a:cubicBezTo>
                <a:cubicBezTo>
                  <a:pt x="1376" y="2"/>
                  <a:pt x="1377" y="0"/>
                  <a:pt x="1378" y="0"/>
                </a:cubicBezTo>
                <a:close/>
                <a:moveTo>
                  <a:pt x="1394" y="0"/>
                </a:moveTo>
                <a:lnTo>
                  <a:pt x="1400" y="0"/>
                </a:lnTo>
                <a:cubicBezTo>
                  <a:pt x="1401" y="0"/>
                  <a:pt x="1402" y="2"/>
                  <a:pt x="1402" y="3"/>
                </a:cubicBezTo>
                <a:cubicBezTo>
                  <a:pt x="1402" y="5"/>
                  <a:pt x="1401" y="6"/>
                  <a:pt x="1400" y="6"/>
                </a:cubicBezTo>
                <a:lnTo>
                  <a:pt x="1394" y="6"/>
                </a:lnTo>
                <a:cubicBezTo>
                  <a:pt x="1393" y="6"/>
                  <a:pt x="1392" y="5"/>
                  <a:pt x="1392" y="3"/>
                </a:cubicBezTo>
                <a:cubicBezTo>
                  <a:pt x="1392" y="2"/>
                  <a:pt x="1393" y="0"/>
                  <a:pt x="1394" y="0"/>
                </a:cubicBezTo>
                <a:close/>
                <a:moveTo>
                  <a:pt x="1410" y="0"/>
                </a:moveTo>
                <a:lnTo>
                  <a:pt x="1416" y="0"/>
                </a:lnTo>
                <a:cubicBezTo>
                  <a:pt x="1417" y="0"/>
                  <a:pt x="1418" y="2"/>
                  <a:pt x="1418" y="3"/>
                </a:cubicBezTo>
                <a:cubicBezTo>
                  <a:pt x="1418" y="5"/>
                  <a:pt x="1417" y="6"/>
                  <a:pt x="1416" y="6"/>
                </a:cubicBezTo>
                <a:lnTo>
                  <a:pt x="1410" y="6"/>
                </a:lnTo>
                <a:cubicBezTo>
                  <a:pt x="1409" y="6"/>
                  <a:pt x="1408" y="5"/>
                  <a:pt x="1408" y="3"/>
                </a:cubicBezTo>
                <a:cubicBezTo>
                  <a:pt x="1408" y="2"/>
                  <a:pt x="1409" y="0"/>
                  <a:pt x="1410" y="0"/>
                </a:cubicBezTo>
                <a:close/>
                <a:moveTo>
                  <a:pt x="1426" y="0"/>
                </a:moveTo>
                <a:lnTo>
                  <a:pt x="1432" y="0"/>
                </a:lnTo>
                <a:cubicBezTo>
                  <a:pt x="1433" y="0"/>
                  <a:pt x="1434" y="2"/>
                  <a:pt x="1434" y="3"/>
                </a:cubicBezTo>
                <a:cubicBezTo>
                  <a:pt x="1434" y="5"/>
                  <a:pt x="1433" y="6"/>
                  <a:pt x="1432" y="6"/>
                </a:cubicBezTo>
                <a:lnTo>
                  <a:pt x="1426" y="6"/>
                </a:lnTo>
                <a:cubicBezTo>
                  <a:pt x="1425" y="6"/>
                  <a:pt x="1424" y="5"/>
                  <a:pt x="1424" y="3"/>
                </a:cubicBezTo>
                <a:cubicBezTo>
                  <a:pt x="1424" y="2"/>
                  <a:pt x="1425" y="0"/>
                  <a:pt x="1426" y="0"/>
                </a:cubicBezTo>
                <a:close/>
                <a:moveTo>
                  <a:pt x="1442" y="0"/>
                </a:moveTo>
                <a:lnTo>
                  <a:pt x="1448" y="0"/>
                </a:lnTo>
                <a:cubicBezTo>
                  <a:pt x="1449" y="0"/>
                  <a:pt x="1450" y="2"/>
                  <a:pt x="1450" y="3"/>
                </a:cubicBezTo>
                <a:cubicBezTo>
                  <a:pt x="1450" y="5"/>
                  <a:pt x="1449" y="6"/>
                  <a:pt x="1448" y="6"/>
                </a:cubicBezTo>
                <a:lnTo>
                  <a:pt x="1442" y="6"/>
                </a:lnTo>
                <a:cubicBezTo>
                  <a:pt x="1441" y="6"/>
                  <a:pt x="1440" y="5"/>
                  <a:pt x="1440" y="3"/>
                </a:cubicBezTo>
                <a:cubicBezTo>
                  <a:pt x="1440" y="2"/>
                  <a:pt x="1441" y="0"/>
                  <a:pt x="1442" y="0"/>
                </a:cubicBezTo>
                <a:close/>
                <a:moveTo>
                  <a:pt x="1458" y="0"/>
                </a:moveTo>
                <a:lnTo>
                  <a:pt x="1464" y="0"/>
                </a:lnTo>
                <a:cubicBezTo>
                  <a:pt x="1465" y="0"/>
                  <a:pt x="1466" y="2"/>
                  <a:pt x="1466" y="3"/>
                </a:cubicBezTo>
                <a:cubicBezTo>
                  <a:pt x="1466" y="5"/>
                  <a:pt x="1465" y="6"/>
                  <a:pt x="1464" y="6"/>
                </a:cubicBezTo>
                <a:lnTo>
                  <a:pt x="1458" y="6"/>
                </a:lnTo>
                <a:cubicBezTo>
                  <a:pt x="1457" y="6"/>
                  <a:pt x="1456" y="5"/>
                  <a:pt x="1456" y="3"/>
                </a:cubicBezTo>
                <a:cubicBezTo>
                  <a:pt x="1456" y="2"/>
                  <a:pt x="1457" y="0"/>
                  <a:pt x="1458" y="0"/>
                </a:cubicBezTo>
                <a:close/>
                <a:moveTo>
                  <a:pt x="1474" y="0"/>
                </a:moveTo>
                <a:lnTo>
                  <a:pt x="1480" y="0"/>
                </a:lnTo>
                <a:cubicBezTo>
                  <a:pt x="1481" y="0"/>
                  <a:pt x="1482" y="2"/>
                  <a:pt x="1482" y="3"/>
                </a:cubicBezTo>
                <a:cubicBezTo>
                  <a:pt x="1482" y="5"/>
                  <a:pt x="1481" y="6"/>
                  <a:pt x="1480" y="6"/>
                </a:cubicBezTo>
                <a:lnTo>
                  <a:pt x="1474" y="6"/>
                </a:lnTo>
                <a:cubicBezTo>
                  <a:pt x="1473" y="6"/>
                  <a:pt x="1472" y="5"/>
                  <a:pt x="1472" y="3"/>
                </a:cubicBezTo>
                <a:cubicBezTo>
                  <a:pt x="1472" y="2"/>
                  <a:pt x="1473" y="0"/>
                  <a:pt x="1474" y="0"/>
                </a:cubicBezTo>
                <a:close/>
                <a:moveTo>
                  <a:pt x="1490" y="0"/>
                </a:moveTo>
                <a:lnTo>
                  <a:pt x="1496" y="0"/>
                </a:lnTo>
                <a:cubicBezTo>
                  <a:pt x="1497" y="0"/>
                  <a:pt x="1498" y="2"/>
                  <a:pt x="1498" y="3"/>
                </a:cubicBezTo>
                <a:cubicBezTo>
                  <a:pt x="1498" y="5"/>
                  <a:pt x="1497" y="6"/>
                  <a:pt x="1496" y="6"/>
                </a:cubicBezTo>
                <a:lnTo>
                  <a:pt x="1490" y="6"/>
                </a:lnTo>
                <a:cubicBezTo>
                  <a:pt x="1489" y="6"/>
                  <a:pt x="1488" y="5"/>
                  <a:pt x="1488" y="3"/>
                </a:cubicBezTo>
                <a:cubicBezTo>
                  <a:pt x="1488" y="2"/>
                  <a:pt x="1489" y="0"/>
                  <a:pt x="1490" y="0"/>
                </a:cubicBezTo>
                <a:close/>
                <a:moveTo>
                  <a:pt x="1506" y="0"/>
                </a:moveTo>
                <a:lnTo>
                  <a:pt x="1512" y="0"/>
                </a:lnTo>
                <a:cubicBezTo>
                  <a:pt x="1513" y="0"/>
                  <a:pt x="1514" y="2"/>
                  <a:pt x="1514" y="3"/>
                </a:cubicBezTo>
                <a:cubicBezTo>
                  <a:pt x="1514" y="5"/>
                  <a:pt x="1513" y="6"/>
                  <a:pt x="1512" y="6"/>
                </a:cubicBezTo>
                <a:lnTo>
                  <a:pt x="1506" y="6"/>
                </a:lnTo>
                <a:cubicBezTo>
                  <a:pt x="1505" y="6"/>
                  <a:pt x="1504" y="5"/>
                  <a:pt x="1504" y="3"/>
                </a:cubicBezTo>
                <a:cubicBezTo>
                  <a:pt x="1504" y="2"/>
                  <a:pt x="1505" y="0"/>
                  <a:pt x="1506" y="0"/>
                </a:cubicBezTo>
                <a:close/>
                <a:moveTo>
                  <a:pt x="1522" y="0"/>
                </a:moveTo>
                <a:lnTo>
                  <a:pt x="1528" y="0"/>
                </a:lnTo>
                <a:cubicBezTo>
                  <a:pt x="1529" y="0"/>
                  <a:pt x="1530" y="2"/>
                  <a:pt x="1530" y="3"/>
                </a:cubicBezTo>
                <a:cubicBezTo>
                  <a:pt x="1530" y="5"/>
                  <a:pt x="1529" y="6"/>
                  <a:pt x="1528" y="6"/>
                </a:cubicBezTo>
                <a:lnTo>
                  <a:pt x="1522" y="6"/>
                </a:lnTo>
                <a:cubicBezTo>
                  <a:pt x="1521" y="6"/>
                  <a:pt x="1520" y="5"/>
                  <a:pt x="1520" y="3"/>
                </a:cubicBezTo>
                <a:cubicBezTo>
                  <a:pt x="1520" y="2"/>
                  <a:pt x="1521" y="0"/>
                  <a:pt x="1522" y="0"/>
                </a:cubicBezTo>
                <a:close/>
                <a:moveTo>
                  <a:pt x="1538" y="0"/>
                </a:moveTo>
                <a:lnTo>
                  <a:pt x="1544" y="0"/>
                </a:lnTo>
                <a:cubicBezTo>
                  <a:pt x="1545" y="0"/>
                  <a:pt x="1546" y="2"/>
                  <a:pt x="1546" y="3"/>
                </a:cubicBezTo>
                <a:cubicBezTo>
                  <a:pt x="1546" y="5"/>
                  <a:pt x="1545" y="6"/>
                  <a:pt x="1544" y="6"/>
                </a:cubicBezTo>
                <a:lnTo>
                  <a:pt x="1538" y="6"/>
                </a:lnTo>
                <a:cubicBezTo>
                  <a:pt x="1537" y="6"/>
                  <a:pt x="1536" y="5"/>
                  <a:pt x="1536" y="3"/>
                </a:cubicBezTo>
                <a:cubicBezTo>
                  <a:pt x="1536" y="2"/>
                  <a:pt x="1537" y="0"/>
                  <a:pt x="1538" y="0"/>
                </a:cubicBezTo>
                <a:close/>
                <a:moveTo>
                  <a:pt x="1554" y="0"/>
                </a:moveTo>
                <a:lnTo>
                  <a:pt x="1560" y="0"/>
                </a:lnTo>
                <a:cubicBezTo>
                  <a:pt x="1561" y="0"/>
                  <a:pt x="1562" y="2"/>
                  <a:pt x="1562" y="3"/>
                </a:cubicBezTo>
                <a:cubicBezTo>
                  <a:pt x="1562" y="5"/>
                  <a:pt x="1561" y="6"/>
                  <a:pt x="1560" y="6"/>
                </a:cubicBezTo>
                <a:lnTo>
                  <a:pt x="1554" y="6"/>
                </a:lnTo>
                <a:cubicBezTo>
                  <a:pt x="1553" y="6"/>
                  <a:pt x="1552" y="5"/>
                  <a:pt x="1552" y="3"/>
                </a:cubicBezTo>
                <a:cubicBezTo>
                  <a:pt x="1552" y="2"/>
                  <a:pt x="1553" y="0"/>
                  <a:pt x="1554" y="0"/>
                </a:cubicBezTo>
                <a:close/>
                <a:moveTo>
                  <a:pt x="1570" y="0"/>
                </a:moveTo>
                <a:lnTo>
                  <a:pt x="1576" y="0"/>
                </a:lnTo>
                <a:cubicBezTo>
                  <a:pt x="1577" y="0"/>
                  <a:pt x="1578" y="2"/>
                  <a:pt x="1578" y="3"/>
                </a:cubicBezTo>
                <a:cubicBezTo>
                  <a:pt x="1578" y="5"/>
                  <a:pt x="1577" y="6"/>
                  <a:pt x="1576" y="6"/>
                </a:cubicBezTo>
                <a:lnTo>
                  <a:pt x="1570" y="6"/>
                </a:lnTo>
                <a:cubicBezTo>
                  <a:pt x="1569" y="6"/>
                  <a:pt x="1568" y="5"/>
                  <a:pt x="1568" y="3"/>
                </a:cubicBezTo>
                <a:cubicBezTo>
                  <a:pt x="1568" y="2"/>
                  <a:pt x="1569" y="0"/>
                  <a:pt x="1570" y="0"/>
                </a:cubicBezTo>
                <a:close/>
                <a:moveTo>
                  <a:pt x="1586" y="0"/>
                </a:moveTo>
                <a:lnTo>
                  <a:pt x="1592" y="0"/>
                </a:lnTo>
                <a:cubicBezTo>
                  <a:pt x="1593" y="0"/>
                  <a:pt x="1594" y="2"/>
                  <a:pt x="1594" y="3"/>
                </a:cubicBezTo>
                <a:cubicBezTo>
                  <a:pt x="1594" y="5"/>
                  <a:pt x="1593" y="6"/>
                  <a:pt x="1592" y="6"/>
                </a:cubicBezTo>
                <a:lnTo>
                  <a:pt x="1586" y="6"/>
                </a:lnTo>
                <a:cubicBezTo>
                  <a:pt x="1585" y="6"/>
                  <a:pt x="1584" y="5"/>
                  <a:pt x="1584" y="3"/>
                </a:cubicBezTo>
                <a:cubicBezTo>
                  <a:pt x="1584" y="2"/>
                  <a:pt x="1585" y="0"/>
                  <a:pt x="1586" y="0"/>
                </a:cubicBezTo>
                <a:close/>
                <a:moveTo>
                  <a:pt x="1602" y="0"/>
                </a:moveTo>
                <a:lnTo>
                  <a:pt x="1608" y="0"/>
                </a:lnTo>
                <a:cubicBezTo>
                  <a:pt x="1609" y="0"/>
                  <a:pt x="1610" y="2"/>
                  <a:pt x="1610" y="3"/>
                </a:cubicBezTo>
                <a:cubicBezTo>
                  <a:pt x="1610" y="5"/>
                  <a:pt x="1609" y="6"/>
                  <a:pt x="1608" y="6"/>
                </a:cubicBezTo>
                <a:lnTo>
                  <a:pt x="1602" y="6"/>
                </a:lnTo>
                <a:cubicBezTo>
                  <a:pt x="1601" y="6"/>
                  <a:pt x="1600" y="5"/>
                  <a:pt x="1600" y="3"/>
                </a:cubicBezTo>
                <a:cubicBezTo>
                  <a:pt x="1600" y="2"/>
                  <a:pt x="1601" y="0"/>
                  <a:pt x="1602" y="0"/>
                </a:cubicBezTo>
                <a:close/>
                <a:moveTo>
                  <a:pt x="1618" y="0"/>
                </a:moveTo>
                <a:lnTo>
                  <a:pt x="1624" y="0"/>
                </a:lnTo>
                <a:cubicBezTo>
                  <a:pt x="1625" y="0"/>
                  <a:pt x="1626" y="2"/>
                  <a:pt x="1626" y="3"/>
                </a:cubicBezTo>
                <a:cubicBezTo>
                  <a:pt x="1626" y="5"/>
                  <a:pt x="1625" y="6"/>
                  <a:pt x="1624" y="6"/>
                </a:cubicBezTo>
                <a:lnTo>
                  <a:pt x="1618" y="6"/>
                </a:lnTo>
                <a:cubicBezTo>
                  <a:pt x="1617" y="6"/>
                  <a:pt x="1616" y="5"/>
                  <a:pt x="1616" y="3"/>
                </a:cubicBezTo>
                <a:cubicBezTo>
                  <a:pt x="1616" y="2"/>
                  <a:pt x="1617" y="0"/>
                  <a:pt x="1618" y="0"/>
                </a:cubicBezTo>
                <a:close/>
                <a:moveTo>
                  <a:pt x="1634" y="0"/>
                </a:moveTo>
                <a:lnTo>
                  <a:pt x="1640" y="0"/>
                </a:lnTo>
                <a:cubicBezTo>
                  <a:pt x="1641" y="0"/>
                  <a:pt x="1642" y="2"/>
                  <a:pt x="1642" y="3"/>
                </a:cubicBezTo>
                <a:cubicBezTo>
                  <a:pt x="1642" y="5"/>
                  <a:pt x="1641" y="6"/>
                  <a:pt x="1640" y="6"/>
                </a:cubicBezTo>
                <a:lnTo>
                  <a:pt x="1634" y="6"/>
                </a:lnTo>
                <a:cubicBezTo>
                  <a:pt x="1633" y="6"/>
                  <a:pt x="1632" y="5"/>
                  <a:pt x="1632" y="3"/>
                </a:cubicBezTo>
                <a:cubicBezTo>
                  <a:pt x="1632" y="2"/>
                  <a:pt x="1633" y="0"/>
                  <a:pt x="1634" y="0"/>
                </a:cubicBezTo>
                <a:close/>
                <a:moveTo>
                  <a:pt x="1650" y="0"/>
                </a:moveTo>
                <a:lnTo>
                  <a:pt x="1656" y="0"/>
                </a:lnTo>
                <a:cubicBezTo>
                  <a:pt x="1657" y="0"/>
                  <a:pt x="1658" y="2"/>
                  <a:pt x="1658" y="3"/>
                </a:cubicBezTo>
                <a:cubicBezTo>
                  <a:pt x="1658" y="5"/>
                  <a:pt x="1657" y="6"/>
                  <a:pt x="1656" y="6"/>
                </a:cubicBezTo>
                <a:lnTo>
                  <a:pt x="1650" y="6"/>
                </a:lnTo>
                <a:cubicBezTo>
                  <a:pt x="1649" y="6"/>
                  <a:pt x="1648" y="5"/>
                  <a:pt x="1648" y="3"/>
                </a:cubicBezTo>
                <a:cubicBezTo>
                  <a:pt x="1648" y="2"/>
                  <a:pt x="1649" y="0"/>
                  <a:pt x="1650" y="0"/>
                </a:cubicBezTo>
                <a:close/>
                <a:moveTo>
                  <a:pt x="1666" y="0"/>
                </a:moveTo>
                <a:lnTo>
                  <a:pt x="1672" y="0"/>
                </a:lnTo>
                <a:cubicBezTo>
                  <a:pt x="1673" y="0"/>
                  <a:pt x="1674" y="2"/>
                  <a:pt x="1674" y="3"/>
                </a:cubicBezTo>
                <a:cubicBezTo>
                  <a:pt x="1674" y="5"/>
                  <a:pt x="1673" y="6"/>
                  <a:pt x="1672" y="6"/>
                </a:cubicBezTo>
                <a:lnTo>
                  <a:pt x="1666" y="6"/>
                </a:lnTo>
                <a:cubicBezTo>
                  <a:pt x="1665" y="6"/>
                  <a:pt x="1664" y="5"/>
                  <a:pt x="1664" y="3"/>
                </a:cubicBezTo>
                <a:cubicBezTo>
                  <a:pt x="1664" y="2"/>
                  <a:pt x="1665" y="0"/>
                  <a:pt x="1666" y="0"/>
                </a:cubicBezTo>
                <a:close/>
                <a:moveTo>
                  <a:pt x="1682" y="0"/>
                </a:moveTo>
                <a:lnTo>
                  <a:pt x="1688" y="0"/>
                </a:lnTo>
                <a:cubicBezTo>
                  <a:pt x="1689" y="0"/>
                  <a:pt x="1690" y="2"/>
                  <a:pt x="1690" y="3"/>
                </a:cubicBezTo>
                <a:cubicBezTo>
                  <a:pt x="1690" y="5"/>
                  <a:pt x="1689" y="6"/>
                  <a:pt x="1688" y="6"/>
                </a:cubicBezTo>
                <a:lnTo>
                  <a:pt x="1682" y="6"/>
                </a:lnTo>
                <a:cubicBezTo>
                  <a:pt x="1681" y="6"/>
                  <a:pt x="1680" y="5"/>
                  <a:pt x="1680" y="3"/>
                </a:cubicBezTo>
                <a:cubicBezTo>
                  <a:pt x="1680" y="2"/>
                  <a:pt x="1681" y="0"/>
                  <a:pt x="1682" y="0"/>
                </a:cubicBezTo>
                <a:close/>
                <a:moveTo>
                  <a:pt x="1698" y="0"/>
                </a:moveTo>
                <a:lnTo>
                  <a:pt x="1704" y="0"/>
                </a:lnTo>
                <a:cubicBezTo>
                  <a:pt x="1705" y="0"/>
                  <a:pt x="1706" y="2"/>
                  <a:pt x="1706" y="3"/>
                </a:cubicBezTo>
                <a:cubicBezTo>
                  <a:pt x="1706" y="5"/>
                  <a:pt x="1705" y="6"/>
                  <a:pt x="1704" y="6"/>
                </a:cubicBezTo>
                <a:lnTo>
                  <a:pt x="1698" y="6"/>
                </a:lnTo>
                <a:cubicBezTo>
                  <a:pt x="1697" y="6"/>
                  <a:pt x="1696" y="5"/>
                  <a:pt x="1696" y="3"/>
                </a:cubicBezTo>
                <a:cubicBezTo>
                  <a:pt x="1696" y="2"/>
                  <a:pt x="1697" y="0"/>
                  <a:pt x="1698" y="0"/>
                </a:cubicBezTo>
                <a:close/>
                <a:moveTo>
                  <a:pt x="1714" y="0"/>
                </a:moveTo>
                <a:lnTo>
                  <a:pt x="1720" y="0"/>
                </a:lnTo>
                <a:cubicBezTo>
                  <a:pt x="1721" y="0"/>
                  <a:pt x="1722" y="2"/>
                  <a:pt x="1722" y="3"/>
                </a:cubicBezTo>
                <a:cubicBezTo>
                  <a:pt x="1722" y="5"/>
                  <a:pt x="1721" y="6"/>
                  <a:pt x="1720" y="6"/>
                </a:cubicBezTo>
                <a:lnTo>
                  <a:pt x="1714" y="6"/>
                </a:lnTo>
                <a:cubicBezTo>
                  <a:pt x="1713" y="6"/>
                  <a:pt x="1712" y="5"/>
                  <a:pt x="1712" y="3"/>
                </a:cubicBezTo>
                <a:cubicBezTo>
                  <a:pt x="1712" y="2"/>
                  <a:pt x="1713" y="0"/>
                  <a:pt x="1714" y="0"/>
                </a:cubicBezTo>
                <a:close/>
                <a:moveTo>
                  <a:pt x="1730" y="0"/>
                </a:moveTo>
                <a:lnTo>
                  <a:pt x="1736" y="0"/>
                </a:lnTo>
                <a:cubicBezTo>
                  <a:pt x="1737" y="0"/>
                  <a:pt x="1738" y="2"/>
                  <a:pt x="1738" y="3"/>
                </a:cubicBezTo>
                <a:cubicBezTo>
                  <a:pt x="1738" y="5"/>
                  <a:pt x="1737" y="6"/>
                  <a:pt x="1736" y="6"/>
                </a:cubicBezTo>
                <a:lnTo>
                  <a:pt x="1730" y="6"/>
                </a:lnTo>
                <a:cubicBezTo>
                  <a:pt x="1729" y="6"/>
                  <a:pt x="1728" y="5"/>
                  <a:pt x="1728" y="3"/>
                </a:cubicBezTo>
                <a:cubicBezTo>
                  <a:pt x="1728" y="2"/>
                  <a:pt x="1729" y="0"/>
                  <a:pt x="1730" y="0"/>
                </a:cubicBezTo>
                <a:close/>
                <a:moveTo>
                  <a:pt x="1746" y="0"/>
                </a:moveTo>
                <a:lnTo>
                  <a:pt x="1752" y="0"/>
                </a:lnTo>
                <a:cubicBezTo>
                  <a:pt x="1753" y="0"/>
                  <a:pt x="1754" y="2"/>
                  <a:pt x="1754" y="3"/>
                </a:cubicBezTo>
                <a:cubicBezTo>
                  <a:pt x="1754" y="5"/>
                  <a:pt x="1753" y="6"/>
                  <a:pt x="1752" y="6"/>
                </a:cubicBezTo>
                <a:lnTo>
                  <a:pt x="1746" y="6"/>
                </a:lnTo>
                <a:cubicBezTo>
                  <a:pt x="1745" y="6"/>
                  <a:pt x="1744" y="5"/>
                  <a:pt x="1744" y="3"/>
                </a:cubicBezTo>
                <a:cubicBezTo>
                  <a:pt x="1744" y="2"/>
                  <a:pt x="1745" y="0"/>
                  <a:pt x="1746" y="0"/>
                </a:cubicBezTo>
                <a:close/>
                <a:moveTo>
                  <a:pt x="1762" y="0"/>
                </a:moveTo>
                <a:lnTo>
                  <a:pt x="1768" y="0"/>
                </a:lnTo>
                <a:cubicBezTo>
                  <a:pt x="1769" y="0"/>
                  <a:pt x="1770" y="2"/>
                  <a:pt x="1770" y="3"/>
                </a:cubicBezTo>
                <a:cubicBezTo>
                  <a:pt x="1770" y="5"/>
                  <a:pt x="1769" y="6"/>
                  <a:pt x="1768" y="6"/>
                </a:cubicBezTo>
                <a:lnTo>
                  <a:pt x="1762" y="6"/>
                </a:lnTo>
                <a:cubicBezTo>
                  <a:pt x="1761" y="6"/>
                  <a:pt x="1760" y="5"/>
                  <a:pt x="1760" y="3"/>
                </a:cubicBezTo>
                <a:cubicBezTo>
                  <a:pt x="1760" y="2"/>
                  <a:pt x="1761" y="0"/>
                  <a:pt x="1762" y="0"/>
                </a:cubicBezTo>
                <a:close/>
                <a:moveTo>
                  <a:pt x="1778" y="0"/>
                </a:moveTo>
                <a:lnTo>
                  <a:pt x="1784" y="0"/>
                </a:lnTo>
                <a:cubicBezTo>
                  <a:pt x="1785" y="0"/>
                  <a:pt x="1786" y="2"/>
                  <a:pt x="1786" y="3"/>
                </a:cubicBezTo>
                <a:cubicBezTo>
                  <a:pt x="1786" y="5"/>
                  <a:pt x="1785" y="6"/>
                  <a:pt x="1784" y="6"/>
                </a:cubicBezTo>
                <a:lnTo>
                  <a:pt x="1778" y="6"/>
                </a:lnTo>
                <a:cubicBezTo>
                  <a:pt x="1777" y="6"/>
                  <a:pt x="1776" y="5"/>
                  <a:pt x="1776" y="3"/>
                </a:cubicBezTo>
                <a:cubicBezTo>
                  <a:pt x="1776" y="2"/>
                  <a:pt x="1777" y="0"/>
                  <a:pt x="1778" y="0"/>
                </a:cubicBezTo>
                <a:close/>
                <a:moveTo>
                  <a:pt x="1794" y="0"/>
                </a:moveTo>
                <a:lnTo>
                  <a:pt x="1800" y="0"/>
                </a:lnTo>
                <a:cubicBezTo>
                  <a:pt x="1801" y="0"/>
                  <a:pt x="1802" y="2"/>
                  <a:pt x="1802" y="3"/>
                </a:cubicBezTo>
                <a:cubicBezTo>
                  <a:pt x="1802" y="5"/>
                  <a:pt x="1801" y="6"/>
                  <a:pt x="1800" y="6"/>
                </a:cubicBezTo>
                <a:lnTo>
                  <a:pt x="1794" y="6"/>
                </a:lnTo>
                <a:cubicBezTo>
                  <a:pt x="1793" y="6"/>
                  <a:pt x="1792" y="5"/>
                  <a:pt x="1792" y="3"/>
                </a:cubicBezTo>
                <a:cubicBezTo>
                  <a:pt x="1792" y="2"/>
                  <a:pt x="1793" y="0"/>
                  <a:pt x="1794" y="0"/>
                </a:cubicBezTo>
                <a:close/>
                <a:moveTo>
                  <a:pt x="1810" y="0"/>
                </a:moveTo>
                <a:lnTo>
                  <a:pt x="1816" y="0"/>
                </a:lnTo>
                <a:cubicBezTo>
                  <a:pt x="1817" y="0"/>
                  <a:pt x="1818" y="2"/>
                  <a:pt x="1818" y="3"/>
                </a:cubicBezTo>
                <a:cubicBezTo>
                  <a:pt x="1818" y="5"/>
                  <a:pt x="1817" y="6"/>
                  <a:pt x="1816" y="6"/>
                </a:cubicBezTo>
                <a:lnTo>
                  <a:pt x="1810" y="6"/>
                </a:lnTo>
                <a:cubicBezTo>
                  <a:pt x="1809" y="6"/>
                  <a:pt x="1808" y="5"/>
                  <a:pt x="1808" y="3"/>
                </a:cubicBezTo>
                <a:cubicBezTo>
                  <a:pt x="1808" y="2"/>
                  <a:pt x="1809" y="0"/>
                  <a:pt x="1810" y="0"/>
                </a:cubicBezTo>
                <a:close/>
                <a:moveTo>
                  <a:pt x="1826" y="0"/>
                </a:moveTo>
                <a:lnTo>
                  <a:pt x="1832" y="0"/>
                </a:lnTo>
                <a:cubicBezTo>
                  <a:pt x="1833" y="0"/>
                  <a:pt x="1834" y="2"/>
                  <a:pt x="1834" y="3"/>
                </a:cubicBezTo>
                <a:cubicBezTo>
                  <a:pt x="1834" y="5"/>
                  <a:pt x="1833" y="6"/>
                  <a:pt x="1832" y="6"/>
                </a:cubicBezTo>
                <a:lnTo>
                  <a:pt x="1826" y="6"/>
                </a:lnTo>
                <a:cubicBezTo>
                  <a:pt x="1825" y="6"/>
                  <a:pt x="1824" y="5"/>
                  <a:pt x="1824" y="3"/>
                </a:cubicBezTo>
                <a:cubicBezTo>
                  <a:pt x="1824" y="2"/>
                  <a:pt x="1825" y="0"/>
                  <a:pt x="1826" y="0"/>
                </a:cubicBezTo>
                <a:close/>
                <a:moveTo>
                  <a:pt x="1842" y="0"/>
                </a:moveTo>
                <a:lnTo>
                  <a:pt x="1848" y="0"/>
                </a:lnTo>
                <a:cubicBezTo>
                  <a:pt x="1849" y="0"/>
                  <a:pt x="1850" y="2"/>
                  <a:pt x="1850" y="3"/>
                </a:cubicBezTo>
                <a:cubicBezTo>
                  <a:pt x="1850" y="5"/>
                  <a:pt x="1849" y="6"/>
                  <a:pt x="1848" y="6"/>
                </a:cubicBezTo>
                <a:lnTo>
                  <a:pt x="1842" y="6"/>
                </a:lnTo>
                <a:cubicBezTo>
                  <a:pt x="1841" y="6"/>
                  <a:pt x="1840" y="5"/>
                  <a:pt x="1840" y="3"/>
                </a:cubicBezTo>
                <a:cubicBezTo>
                  <a:pt x="1840" y="2"/>
                  <a:pt x="1841" y="0"/>
                  <a:pt x="1842" y="0"/>
                </a:cubicBezTo>
                <a:close/>
                <a:moveTo>
                  <a:pt x="1858" y="0"/>
                </a:moveTo>
                <a:lnTo>
                  <a:pt x="1864" y="0"/>
                </a:lnTo>
                <a:cubicBezTo>
                  <a:pt x="1865" y="0"/>
                  <a:pt x="1866" y="2"/>
                  <a:pt x="1866" y="3"/>
                </a:cubicBezTo>
                <a:cubicBezTo>
                  <a:pt x="1866" y="5"/>
                  <a:pt x="1865" y="6"/>
                  <a:pt x="1864" y="6"/>
                </a:cubicBezTo>
                <a:lnTo>
                  <a:pt x="1858" y="6"/>
                </a:lnTo>
                <a:cubicBezTo>
                  <a:pt x="1857" y="6"/>
                  <a:pt x="1856" y="5"/>
                  <a:pt x="1856" y="3"/>
                </a:cubicBezTo>
                <a:cubicBezTo>
                  <a:pt x="1856" y="2"/>
                  <a:pt x="1857" y="0"/>
                  <a:pt x="1858" y="0"/>
                </a:cubicBezTo>
                <a:close/>
                <a:moveTo>
                  <a:pt x="1874" y="0"/>
                </a:moveTo>
                <a:lnTo>
                  <a:pt x="1880" y="0"/>
                </a:lnTo>
                <a:cubicBezTo>
                  <a:pt x="1881" y="0"/>
                  <a:pt x="1882" y="2"/>
                  <a:pt x="1882" y="3"/>
                </a:cubicBezTo>
                <a:cubicBezTo>
                  <a:pt x="1882" y="5"/>
                  <a:pt x="1881" y="6"/>
                  <a:pt x="1880" y="6"/>
                </a:cubicBezTo>
                <a:lnTo>
                  <a:pt x="1874" y="6"/>
                </a:lnTo>
                <a:cubicBezTo>
                  <a:pt x="1873" y="6"/>
                  <a:pt x="1872" y="5"/>
                  <a:pt x="1872" y="3"/>
                </a:cubicBezTo>
                <a:cubicBezTo>
                  <a:pt x="1872" y="2"/>
                  <a:pt x="1873" y="0"/>
                  <a:pt x="1874" y="0"/>
                </a:cubicBezTo>
                <a:close/>
                <a:moveTo>
                  <a:pt x="1890" y="0"/>
                </a:moveTo>
                <a:lnTo>
                  <a:pt x="1896" y="0"/>
                </a:lnTo>
                <a:cubicBezTo>
                  <a:pt x="1897" y="0"/>
                  <a:pt x="1898" y="2"/>
                  <a:pt x="1898" y="3"/>
                </a:cubicBezTo>
                <a:cubicBezTo>
                  <a:pt x="1898" y="5"/>
                  <a:pt x="1897" y="6"/>
                  <a:pt x="1896" y="6"/>
                </a:cubicBezTo>
                <a:lnTo>
                  <a:pt x="1890" y="6"/>
                </a:lnTo>
                <a:cubicBezTo>
                  <a:pt x="1889" y="6"/>
                  <a:pt x="1888" y="5"/>
                  <a:pt x="1888" y="3"/>
                </a:cubicBezTo>
                <a:cubicBezTo>
                  <a:pt x="1888" y="2"/>
                  <a:pt x="1889" y="0"/>
                  <a:pt x="1890" y="0"/>
                </a:cubicBezTo>
                <a:close/>
                <a:moveTo>
                  <a:pt x="1906" y="0"/>
                </a:moveTo>
                <a:lnTo>
                  <a:pt x="1912" y="0"/>
                </a:lnTo>
                <a:cubicBezTo>
                  <a:pt x="1913" y="0"/>
                  <a:pt x="1914" y="2"/>
                  <a:pt x="1914" y="3"/>
                </a:cubicBezTo>
                <a:cubicBezTo>
                  <a:pt x="1914" y="5"/>
                  <a:pt x="1913" y="6"/>
                  <a:pt x="1912" y="6"/>
                </a:cubicBezTo>
                <a:lnTo>
                  <a:pt x="1906" y="6"/>
                </a:lnTo>
                <a:cubicBezTo>
                  <a:pt x="1905" y="6"/>
                  <a:pt x="1904" y="5"/>
                  <a:pt x="1904" y="3"/>
                </a:cubicBezTo>
                <a:cubicBezTo>
                  <a:pt x="1904" y="2"/>
                  <a:pt x="1905" y="0"/>
                  <a:pt x="1906" y="0"/>
                </a:cubicBezTo>
                <a:close/>
                <a:moveTo>
                  <a:pt x="1922" y="0"/>
                </a:moveTo>
                <a:lnTo>
                  <a:pt x="1928" y="0"/>
                </a:lnTo>
                <a:cubicBezTo>
                  <a:pt x="1929" y="0"/>
                  <a:pt x="1930" y="2"/>
                  <a:pt x="1930" y="3"/>
                </a:cubicBezTo>
                <a:cubicBezTo>
                  <a:pt x="1930" y="5"/>
                  <a:pt x="1929" y="6"/>
                  <a:pt x="1928" y="6"/>
                </a:cubicBezTo>
                <a:lnTo>
                  <a:pt x="1922" y="6"/>
                </a:lnTo>
                <a:cubicBezTo>
                  <a:pt x="1921" y="6"/>
                  <a:pt x="1920" y="5"/>
                  <a:pt x="1920" y="3"/>
                </a:cubicBezTo>
                <a:cubicBezTo>
                  <a:pt x="1920" y="2"/>
                  <a:pt x="1921" y="0"/>
                  <a:pt x="1922" y="0"/>
                </a:cubicBezTo>
                <a:close/>
                <a:moveTo>
                  <a:pt x="1938" y="0"/>
                </a:moveTo>
                <a:lnTo>
                  <a:pt x="1944" y="0"/>
                </a:lnTo>
                <a:cubicBezTo>
                  <a:pt x="1945" y="0"/>
                  <a:pt x="1946" y="2"/>
                  <a:pt x="1946" y="3"/>
                </a:cubicBezTo>
                <a:cubicBezTo>
                  <a:pt x="1946" y="5"/>
                  <a:pt x="1945" y="6"/>
                  <a:pt x="1944" y="6"/>
                </a:cubicBezTo>
                <a:lnTo>
                  <a:pt x="1938" y="6"/>
                </a:lnTo>
                <a:cubicBezTo>
                  <a:pt x="1937" y="6"/>
                  <a:pt x="1936" y="5"/>
                  <a:pt x="1936" y="3"/>
                </a:cubicBezTo>
                <a:cubicBezTo>
                  <a:pt x="1936" y="2"/>
                  <a:pt x="1937" y="0"/>
                  <a:pt x="1938" y="0"/>
                </a:cubicBezTo>
                <a:close/>
                <a:moveTo>
                  <a:pt x="1954" y="0"/>
                </a:moveTo>
                <a:lnTo>
                  <a:pt x="1960" y="0"/>
                </a:lnTo>
                <a:cubicBezTo>
                  <a:pt x="1961" y="0"/>
                  <a:pt x="1962" y="2"/>
                  <a:pt x="1962" y="3"/>
                </a:cubicBezTo>
                <a:cubicBezTo>
                  <a:pt x="1962" y="5"/>
                  <a:pt x="1961" y="6"/>
                  <a:pt x="1960" y="6"/>
                </a:cubicBezTo>
                <a:lnTo>
                  <a:pt x="1954" y="6"/>
                </a:lnTo>
                <a:cubicBezTo>
                  <a:pt x="1953" y="6"/>
                  <a:pt x="1952" y="5"/>
                  <a:pt x="1952" y="3"/>
                </a:cubicBezTo>
                <a:cubicBezTo>
                  <a:pt x="1952" y="2"/>
                  <a:pt x="1953" y="0"/>
                  <a:pt x="1954" y="0"/>
                </a:cubicBezTo>
                <a:close/>
                <a:moveTo>
                  <a:pt x="1970" y="0"/>
                </a:moveTo>
                <a:lnTo>
                  <a:pt x="1976" y="0"/>
                </a:lnTo>
                <a:cubicBezTo>
                  <a:pt x="1977" y="0"/>
                  <a:pt x="1978" y="2"/>
                  <a:pt x="1978" y="3"/>
                </a:cubicBezTo>
                <a:cubicBezTo>
                  <a:pt x="1978" y="5"/>
                  <a:pt x="1977" y="6"/>
                  <a:pt x="1976" y="6"/>
                </a:cubicBezTo>
                <a:lnTo>
                  <a:pt x="1970" y="6"/>
                </a:lnTo>
                <a:cubicBezTo>
                  <a:pt x="1969" y="6"/>
                  <a:pt x="1968" y="5"/>
                  <a:pt x="1968" y="3"/>
                </a:cubicBezTo>
                <a:cubicBezTo>
                  <a:pt x="1968" y="2"/>
                  <a:pt x="1969" y="0"/>
                  <a:pt x="1970" y="0"/>
                </a:cubicBezTo>
                <a:close/>
                <a:moveTo>
                  <a:pt x="1986" y="0"/>
                </a:moveTo>
                <a:lnTo>
                  <a:pt x="1992" y="0"/>
                </a:lnTo>
                <a:cubicBezTo>
                  <a:pt x="1993" y="0"/>
                  <a:pt x="1994" y="2"/>
                  <a:pt x="1994" y="3"/>
                </a:cubicBezTo>
                <a:cubicBezTo>
                  <a:pt x="1994" y="5"/>
                  <a:pt x="1993" y="6"/>
                  <a:pt x="1992" y="6"/>
                </a:cubicBezTo>
                <a:lnTo>
                  <a:pt x="1986" y="6"/>
                </a:lnTo>
                <a:cubicBezTo>
                  <a:pt x="1985" y="6"/>
                  <a:pt x="1984" y="5"/>
                  <a:pt x="1984" y="3"/>
                </a:cubicBezTo>
                <a:cubicBezTo>
                  <a:pt x="1984" y="2"/>
                  <a:pt x="1985" y="0"/>
                  <a:pt x="1986" y="0"/>
                </a:cubicBezTo>
                <a:close/>
                <a:moveTo>
                  <a:pt x="2002" y="0"/>
                </a:moveTo>
                <a:lnTo>
                  <a:pt x="2008" y="0"/>
                </a:lnTo>
                <a:cubicBezTo>
                  <a:pt x="2009" y="0"/>
                  <a:pt x="2010" y="2"/>
                  <a:pt x="2010" y="3"/>
                </a:cubicBezTo>
                <a:cubicBezTo>
                  <a:pt x="2010" y="5"/>
                  <a:pt x="2009" y="6"/>
                  <a:pt x="2008" y="6"/>
                </a:cubicBezTo>
                <a:lnTo>
                  <a:pt x="2002" y="6"/>
                </a:lnTo>
                <a:cubicBezTo>
                  <a:pt x="2001" y="6"/>
                  <a:pt x="2000" y="5"/>
                  <a:pt x="2000" y="3"/>
                </a:cubicBezTo>
                <a:cubicBezTo>
                  <a:pt x="2000" y="2"/>
                  <a:pt x="2001" y="0"/>
                  <a:pt x="2002" y="0"/>
                </a:cubicBezTo>
                <a:close/>
                <a:moveTo>
                  <a:pt x="2018" y="0"/>
                </a:moveTo>
                <a:lnTo>
                  <a:pt x="2024" y="0"/>
                </a:lnTo>
                <a:cubicBezTo>
                  <a:pt x="2025" y="0"/>
                  <a:pt x="2026" y="2"/>
                  <a:pt x="2026" y="3"/>
                </a:cubicBezTo>
                <a:cubicBezTo>
                  <a:pt x="2026" y="5"/>
                  <a:pt x="2025" y="6"/>
                  <a:pt x="2024" y="6"/>
                </a:cubicBezTo>
                <a:lnTo>
                  <a:pt x="2018" y="6"/>
                </a:lnTo>
                <a:cubicBezTo>
                  <a:pt x="2017" y="6"/>
                  <a:pt x="2016" y="5"/>
                  <a:pt x="2016" y="3"/>
                </a:cubicBezTo>
                <a:cubicBezTo>
                  <a:pt x="2016" y="2"/>
                  <a:pt x="2017" y="0"/>
                  <a:pt x="2018" y="0"/>
                </a:cubicBezTo>
                <a:close/>
                <a:moveTo>
                  <a:pt x="2034" y="0"/>
                </a:moveTo>
                <a:lnTo>
                  <a:pt x="2040" y="0"/>
                </a:lnTo>
                <a:cubicBezTo>
                  <a:pt x="2041" y="0"/>
                  <a:pt x="2042" y="2"/>
                  <a:pt x="2042" y="3"/>
                </a:cubicBezTo>
                <a:cubicBezTo>
                  <a:pt x="2042" y="5"/>
                  <a:pt x="2041" y="6"/>
                  <a:pt x="2040" y="6"/>
                </a:cubicBezTo>
                <a:lnTo>
                  <a:pt x="2034" y="6"/>
                </a:lnTo>
                <a:cubicBezTo>
                  <a:pt x="2033" y="6"/>
                  <a:pt x="2032" y="5"/>
                  <a:pt x="2032" y="3"/>
                </a:cubicBezTo>
                <a:cubicBezTo>
                  <a:pt x="2032" y="2"/>
                  <a:pt x="2033" y="0"/>
                  <a:pt x="2034" y="0"/>
                </a:cubicBezTo>
                <a:close/>
                <a:moveTo>
                  <a:pt x="2050" y="0"/>
                </a:moveTo>
                <a:lnTo>
                  <a:pt x="2056" y="0"/>
                </a:lnTo>
                <a:cubicBezTo>
                  <a:pt x="2057" y="0"/>
                  <a:pt x="2058" y="2"/>
                  <a:pt x="2058" y="3"/>
                </a:cubicBezTo>
                <a:cubicBezTo>
                  <a:pt x="2058" y="5"/>
                  <a:pt x="2057" y="6"/>
                  <a:pt x="2056" y="6"/>
                </a:cubicBezTo>
                <a:lnTo>
                  <a:pt x="2050" y="6"/>
                </a:lnTo>
                <a:cubicBezTo>
                  <a:pt x="2049" y="6"/>
                  <a:pt x="2048" y="5"/>
                  <a:pt x="2048" y="3"/>
                </a:cubicBezTo>
                <a:cubicBezTo>
                  <a:pt x="2048" y="2"/>
                  <a:pt x="2049" y="0"/>
                  <a:pt x="2050" y="0"/>
                </a:cubicBezTo>
                <a:close/>
                <a:moveTo>
                  <a:pt x="2066" y="0"/>
                </a:moveTo>
                <a:lnTo>
                  <a:pt x="2072" y="0"/>
                </a:lnTo>
                <a:cubicBezTo>
                  <a:pt x="2073" y="0"/>
                  <a:pt x="2074" y="2"/>
                  <a:pt x="2074" y="3"/>
                </a:cubicBezTo>
                <a:cubicBezTo>
                  <a:pt x="2074" y="5"/>
                  <a:pt x="2073" y="6"/>
                  <a:pt x="2072" y="6"/>
                </a:cubicBezTo>
                <a:lnTo>
                  <a:pt x="2066" y="6"/>
                </a:lnTo>
                <a:cubicBezTo>
                  <a:pt x="2065" y="6"/>
                  <a:pt x="2064" y="5"/>
                  <a:pt x="2064" y="3"/>
                </a:cubicBezTo>
                <a:cubicBezTo>
                  <a:pt x="2064" y="2"/>
                  <a:pt x="2065" y="0"/>
                  <a:pt x="2066" y="0"/>
                </a:cubicBezTo>
                <a:close/>
                <a:moveTo>
                  <a:pt x="2082" y="0"/>
                </a:moveTo>
                <a:lnTo>
                  <a:pt x="2088" y="0"/>
                </a:lnTo>
                <a:cubicBezTo>
                  <a:pt x="2089" y="0"/>
                  <a:pt x="2090" y="2"/>
                  <a:pt x="2090" y="3"/>
                </a:cubicBezTo>
                <a:cubicBezTo>
                  <a:pt x="2090" y="5"/>
                  <a:pt x="2089" y="6"/>
                  <a:pt x="2088" y="6"/>
                </a:cubicBezTo>
                <a:lnTo>
                  <a:pt x="2082" y="6"/>
                </a:lnTo>
                <a:cubicBezTo>
                  <a:pt x="2081" y="6"/>
                  <a:pt x="2080" y="5"/>
                  <a:pt x="2080" y="3"/>
                </a:cubicBezTo>
                <a:cubicBezTo>
                  <a:pt x="2080" y="2"/>
                  <a:pt x="2081" y="0"/>
                  <a:pt x="2082" y="0"/>
                </a:cubicBezTo>
                <a:close/>
                <a:moveTo>
                  <a:pt x="2098" y="0"/>
                </a:moveTo>
                <a:lnTo>
                  <a:pt x="2104" y="0"/>
                </a:lnTo>
                <a:cubicBezTo>
                  <a:pt x="2105" y="0"/>
                  <a:pt x="2106" y="2"/>
                  <a:pt x="2106" y="3"/>
                </a:cubicBezTo>
                <a:cubicBezTo>
                  <a:pt x="2106" y="5"/>
                  <a:pt x="2105" y="6"/>
                  <a:pt x="2104" y="6"/>
                </a:cubicBezTo>
                <a:lnTo>
                  <a:pt x="2098" y="6"/>
                </a:lnTo>
                <a:cubicBezTo>
                  <a:pt x="2097" y="6"/>
                  <a:pt x="2096" y="5"/>
                  <a:pt x="2096" y="3"/>
                </a:cubicBezTo>
                <a:cubicBezTo>
                  <a:pt x="2096" y="2"/>
                  <a:pt x="2097" y="0"/>
                  <a:pt x="2098" y="0"/>
                </a:cubicBezTo>
                <a:close/>
                <a:moveTo>
                  <a:pt x="2114" y="0"/>
                </a:moveTo>
                <a:lnTo>
                  <a:pt x="2120" y="0"/>
                </a:lnTo>
                <a:cubicBezTo>
                  <a:pt x="2121" y="0"/>
                  <a:pt x="2122" y="2"/>
                  <a:pt x="2122" y="3"/>
                </a:cubicBezTo>
                <a:cubicBezTo>
                  <a:pt x="2122" y="5"/>
                  <a:pt x="2121" y="6"/>
                  <a:pt x="2120" y="6"/>
                </a:cubicBezTo>
                <a:lnTo>
                  <a:pt x="2114" y="6"/>
                </a:lnTo>
                <a:cubicBezTo>
                  <a:pt x="2113" y="6"/>
                  <a:pt x="2112" y="5"/>
                  <a:pt x="2112" y="3"/>
                </a:cubicBezTo>
                <a:cubicBezTo>
                  <a:pt x="2112" y="2"/>
                  <a:pt x="2113" y="0"/>
                  <a:pt x="2114" y="0"/>
                </a:cubicBezTo>
                <a:close/>
                <a:moveTo>
                  <a:pt x="2130" y="0"/>
                </a:moveTo>
                <a:lnTo>
                  <a:pt x="2136" y="0"/>
                </a:lnTo>
                <a:cubicBezTo>
                  <a:pt x="2137" y="0"/>
                  <a:pt x="2138" y="2"/>
                  <a:pt x="2138" y="3"/>
                </a:cubicBezTo>
                <a:cubicBezTo>
                  <a:pt x="2138" y="5"/>
                  <a:pt x="2137" y="6"/>
                  <a:pt x="2136" y="6"/>
                </a:cubicBezTo>
                <a:lnTo>
                  <a:pt x="2130" y="6"/>
                </a:lnTo>
                <a:cubicBezTo>
                  <a:pt x="2129" y="6"/>
                  <a:pt x="2128" y="5"/>
                  <a:pt x="2128" y="3"/>
                </a:cubicBezTo>
                <a:cubicBezTo>
                  <a:pt x="2128" y="2"/>
                  <a:pt x="2129" y="0"/>
                  <a:pt x="2130" y="0"/>
                </a:cubicBezTo>
                <a:close/>
                <a:moveTo>
                  <a:pt x="2146" y="0"/>
                </a:moveTo>
                <a:lnTo>
                  <a:pt x="2152" y="0"/>
                </a:lnTo>
                <a:cubicBezTo>
                  <a:pt x="2153" y="0"/>
                  <a:pt x="2154" y="2"/>
                  <a:pt x="2154" y="3"/>
                </a:cubicBezTo>
                <a:cubicBezTo>
                  <a:pt x="2154" y="5"/>
                  <a:pt x="2153" y="6"/>
                  <a:pt x="2152" y="6"/>
                </a:cubicBezTo>
                <a:lnTo>
                  <a:pt x="2146" y="6"/>
                </a:lnTo>
                <a:cubicBezTo>
                  <a:pt x="2145" y="6"/>
                  <a:pt x="2144" y="5"/>
                  <a:pt x="2144" y="3"/>
                </a:cubicBezTo>
                <a:cubicBezTo>
                  <a:pt x="2144" y="2"/>
                  <a:pt x="2145" y="0"/>
                  <a:pt x="2146" y="0"/>
                </a:cubicBezTo>
                <a:close/>
                <a:moveTo>
                  <a:pt x="2162" y="0"/>
                </a:moveTo>
                <a:lnTo>
                  <a:pt x="2168" y="0"/>
                </a:lnTo>
                <a:cubicBezTo>
                  <a:pt x="2169" y="0"/>
                  <a:pt x="2170" y="2"/>
                  <a:pt x="2170" y="3"/>
                </a:cubicBezTo>
                <a:cubicBezTo>
                  <a:pt x="2170" y="5"/>
                  <a:pt x="2169" y="6"/>
                  <a:pt x="2168" y="6"/>
                </a:cubicBezTo>
                <a:lnTo>
                  <a:pt x="2162" y="6"/>
                </a:lnTo>
                <a:cubicBezTo>
                  <a:pt x="2161" y="6"/>
                  <a:pt x="2160" y="5"/>
                  <a:pt x="2160" y="3"/>
                </a:cubicBezTo>
                <a:cubicBezTo>
                  <a:pt x="2160" y="2"/>
                  <a:pt x="2161" y="0"/>
                  <a:pt x="2162" y="0"/>
                </a:cubicBezTo>
                <a:close/>
                <a:moveTo>
                  <a:pt x="2178" y="0"/>
                </a:moveTo>
                <a:lnTo>
                  <a:pt x="2184" y="0"/>
                </a:lnTo>
                <a:cubicBezTo>
                  <a:pt x="2185" y="0"/>
                  <a:pt x="2186" y="2"/>
                  <a:pt x="2186" y="3"/>
                </a:cubicBezTo>
                <a:cubicBezTo>
                  <a:pt x="2186" y="5"/>
                  <a:pt x="2185" y="6"/>
                  <a:pt x="2184" y="6"/>
                </a:cubicBezTo>
                <a:lnTo>
                  <a:pt x="2178" y="6"/>
                </a:lnTo>
                <a:cubicBezTo>
                  <a:pt x="2177" y="6"/>
                  <a:pt x="2176" y="5"/>
                  <a:pt x="2176" y="3"/>
                </a:cubicBezTo>
                <a:cubicBezTo>
                  <a:pt x="2176" y="2"/>
                  <a:pt x="2177" y="0"/>
                  <a:pt x="2178" y="0"/>
                </a:cubicBezTo>
                <a:close/>
                <a:moveTo>
                  <a:pt x="2194" y="0"/>
                </a:moveTo>
                <a:lnTo>
                  <a:pt x="2200" y="0"/>
                </a:lnTo>
                <a:cubicBezTo>
                  <a:pt x="2201" y="0"/>
                  <a:pt x="2202" y="2"/>
                  <a:pt x="2202" y="3"/>
                </a:cubicBezTo>
                <a:cubicBezTo>
                  <a:pt x="2202" y="5"/>
                  <a:pt x="2201" y="6"/>
                  <a:pt x="2200" y="6"/>
                </a:cubicBezTo>
                <a:lnTo>
                  <a:pt x="2194" y="6"/>
                </a:lnTo>
                <a:cubicBezTo>
                  <a:pt x="2193" y="6"/>
                  <a:pt x="2192" y="5"/>
                  <a:pt x="2192" y="3"/>
                </a:cubicBezTo>
                <a:cubicBezTo>
                  <a:pt x="2192" y="2"/>
                  <a:pt x="2193" y="0"/>
                  <a:pt x="2194" y="0"/>
                </a:cubicBezTo>
                <a:close/>
                <a:moveTo>
                  <a:pt x="2210" y="0"/>
                </a:moveTo>
                <a:lnTo>
                  <a:pt x="2216" y="0"/>
                </a:lnTo>
                <a:cubicBezTo>
                  <a:pt x="2217" y="0"/>
                  <a:pt x="2218" y="2"/>
                  <a:pt x="2218" y="3"/>
                </a:cubicBezTo>
                <a:cubicBezTo>
                  <a:pt x="2218" y="5"/>
                  <a:pt x="2217" y="6"/>
                  <a:pt x="2216" y="6"/>
                </a:cubicBezTo>
                <a:lnTo>
                  <a:pt x="2210" y="6"/>
                </a:lnTo>
                <a:cubicBezTo>
                  <a:pt x="2209" y="6"/>
                  <a:pt x="2208" y="5"/>
                  <a:pt x="2208" y="3"/>
                </a:cubicBezTo>
                <a:cubicBezTo>
                  <a:pt x="2208" y="2"/>
                  <a:pt x="2209" y="0"/>
                  <a:pt x="2210" y="0"/>
                </a:cubicBezTo>
                <a:close/>
                <a:moveTo>
                  <a:pt x="2226" y="0"/>
                </a:moveTo>
                <a:lnTo>
                  <a:pt x="2232" y="0"/>
                </a:lnTo>
                <a:cubicBezTo>
                  <a:pt x="2233" y="0"/>
                  <a:pt x="2234" y="2"/>
                  <a:pt x="2234" y="3"/>
                </a:cubicBezTo>
                <a:cubicBezTo>
                  <a:pt x="2234" y="5"/>
                  <a:pt x="2233" y="6"/>
                  <a:pt x="2232" y="6"/>
                </a:cubicBezTo>
                <a:lnTo>
                  <a:pt x="2226" y="6"/>
                </a:lnTo>
                <a:cubicBezTo>
                  <a:pt x="2225" y="6"/>
                  <a:pt x="2224" y="5"/>
                  <a:pt x="2224" y="3"/>
                </a:cubicBezTo>
                <a:cubicBezTo>
                  <a:pt x="2224" y="2"/>
                  <a:pt x="2225" y="0"/>
                  <a:pt x="2226" y="0"/>
                </a:cubicBezTo>
                <a:close/>
                <a:moveTo>
                  <a:pt x="2242" y="0"/>
                </a:moveTo>
                <a:lnTo>
                  <a:pt x="2248" y="0"/>
                </a:lnTo>
                <a:cubicBezTo>
                  <a:pt x="2249" y="0"/>
                  <a:pt x="2250" y="2"/>
                  <a:pt x="2250" y="3"/>
                </a:cubicBezTo>
                <a:cubicBezTo>
                  <a:pt x="2250" y="5"/>
                  <a:pt x="2249" y="6"/>
                  <a:pt x="2248" y="6"/>
                </a:cubicBezTo>
                <a:lnTo>
                  <a:pt x="2242" y="6"/>
                </a:lnTo>
                <a:cubicBezTo>
                  <a:pt x="2241" y="6"/>
                  <a:pt x="2240" y="5"/>
                  <a:pt x="2240" y="3"/>
                </a:cubicBezTo>
                <a:cubicBezTo>
                  <a:pt x="2240" y="2"/>
                  <a:pt x="2241" y="0"/>
                  <a:pt x="2242" y="0"/>
                </a:cubicBezTo>
                <a:close/>
                <a:moveTo>
                  <a:pt x="2258" y="0"/>
                </a:moveTo>
                <a:lnTo>
                  <a:pt x="2264" y="0"/>
                </a:lnTo>
                <a:cubicBezTo>
                  <a:pt x="2265" y="0"/>
                  <a:pt x="2266" y="2"/>
                  <a:pt x="2266" y="3"/>
                </a:cubicBezTo>
                <a:cubicBezTo>
                  <a:pt x="2266" y="5"/>
                  <a:pt x="2265" y="6"/>
                  <a:pt x="2264" y="6"/>
                </a:cubicBezTo>
                <a:lnTo>
                  <a:pt x="2258" y="6"/>
                </a:lnTo>
                <a:cubicBezTo>
                  <a:pt x="2257" y="6"/>
                  <a:pt x="2256" y="5"/>
                  <a:pt x="2256" y="3"/>
                </a:cubicBezTo>
                <a:cubicBezTo>
                  <a:pt x="2256" y="2"/>
                  <a:pt x="2257" y="0"/>
                  <a:pt x="2258" y="0"/>
                </a:cubicBezTo>
                <a:close/>
                <a:moveTo>
                  <a:pt x="2274" y="0"/>
                </a:moveTo>
                <a:lnTo>
                  <a:pt x="2280" y="0"/>
                </a:lnTo>
                <a:cubicBezTo>
                  <a:pt x="2281" y="0"/>
                  <a:pt x="2282" y="2"/>
                  <a:pt x="2282" y="3"/>
                </a:cubicBezTo>
                <a:cubicBezTo>
                  <a:pt x="2282" y="5"/>
                  <a:pt x="2281" y="6"/>
                  <a:pt x="2280" y="6"/>
                </a:cubicBezTo>
                <a:lnTo>
                  <a:pt x="2274" y="6"/>
                </a:lnTo>
                <a:cubicBezTo>
                  <a:pt x="2273" y="6"/>
                  <a:pt x="2272" y="5"/>
                  <a:pt x="2272" y="3"/>
                </a:cubicBezTo>
                <a:cubicBezTo>
                  <a:pt x="2272" y="2"/>
                  <a:pt x="2273" y="0"/>
                  <a:pt x="2274" y="0"/>
                </a:cubicBezTo>
                <a:close/>
                <a:moveTo>
                  <a:pt x="2290" y="0"/>
                </a:moveTo>
                <a:lnTo>
                  <a:pt x="2296" y="0"/>
                </a:lnTo>
                <a:cubicBezTo>
                  <a:pt x="2297" y="0"/>
                  <a:pt x="2298" y="2"/>
                  <a:pt x="2298" y="3"/>
                </a:cubicBezTo>
                <a:cubicBezTo>
                  <a:pt x="2298" y="5"/>
                  <a:pt x="2297" y="6"/>
                  <a:pt x="2296" y="6"/>
                </a:cubicBezTo>
                <a:lnTo>
                  <a:pt x="2290" y="6"/>
                </a:lnTo>
                <a:cubicBezTo>
                  <a:pt x="2289" y="6"/>
                  <a:pt x="2288" y="5"/>
                  <a:pt x="2288" y="3"/>
                </a:cubicBezTo>
                <a:cubicBezTo>
                  <a:pt x="2288" y="2"/>
                  <a:pt x="2289" y="0"/>
                  <a:pt x="2290" y="0"/>
                </a:cubicBezTo>
                <a:close/>
                <a:moveTo>
                  <a:pt x="2306" y="0"/>
                </a:moveTo>
                <a:lnTo>
                  <a:pt x="2312" y="0"/>
                </a:lnTo>
                <a:cubicBezTo>
                  <a:pt x="2313" y="0"/>
                  <a:pt x="2314" y="2"/>
                  <a:pt x="2314" y="3"/>
                </a:cubicBezTo>
                <a:cubicBezTo>
                  <a:pt x="2314" y="5"/>
                  <a:pt x="2313" y="6"/>
                  <a:pt x="2312" y="6"/>
                </a:cubicBezTo>
                <a:lnTo>
                  <a:pt x="2306" y="6"/>
                </a:lnTo>
                <a:cubicBezTo>
                  <a:pt x="2305" y="6"/>
                  <a:pt x="2304" y="5"/>
                  <a:pt x="2304" y="3"/>
                </a:cubicBezTo>
                <a:cubicBezTo>
                  <a:pt x="2304" y="2"/>
                  <a:pt x="2305" y="0"/>
                  <a:pt x="2306" y="0"/>
                </a:cubicBezTo>
                <a:close/>
                <a:moveTo>
                  <a:pt x="2322" y="0"/>
                </a:moveTo>
                <a:lnTo>
                  <a:pt x="2328" y="0"/>
                </a:lnTo>
                <a:cubicBezTo>
                  <a:pt x="2329" y="0"/>
                  <a:pt x="2330" y="2"/>
                  <a:pt x="2330" y="3"/>
                </a:cubicBezTo>
                <a:cubicBezTo>
                  <a:pt x="2330" y="5"/>
                  <a:pt x="2329" y="6"/>
                  <a:pt x="2328" y="6"/>
                </a:cubicBezTo>
                <a:lnTo>
                  <a:pt x="2322" y="6"/>
                </a:lnTo>
                <a:cubicBezTo>
                  <a:pt x="2321" y="6"/>
                  <a:pt x="2320" y="5"/>
                  <a:pt x="2320" y="3"/>
                </a:cubicBezTo>
                <a:cubicBezTo>
                  <a:pt x="2320" y="2"/>
                  <a:pt x="2321" y="0"/>
                  <a:pt x="2322" y="0"/>
                </a:cubicBezTo>
                <a:close/>
                <a:moveTo>
                  <a:pt x="2338" y="0"/>
                </a:moveTo>
                <a:lnTo>
                  <a:pt x="2344" y="0"/>
                </a:lnTo>
                <a:cubicBezTo>
                  <a:pt x="2345" y="0"/>
                  <a:pt x="2346" y="2"/>
                  <a:pt x="2346" y="3"/>
                </a:cubicBezTo>
                <a:cubicBezTo>
                  <a:pt x="2346" y="5"/>
                  <a:pt x="2345" y="6"/>
                  <a:pt x="2344" y="6"/>
                </a:cubicBezTo>
                <a:lnTo>
                  <a:pt x="2338" y="6"/>
                </a:lnTo>
                <a:cubicBezTo>
                  <a:pt x="2337" y="6"/>
                  <a:pt x="2336" y="5"/>
                  <a:pt x="2336" y="3"/>
                </a:cubicBezTo>
                <a:cubicBezTo>
                  <a:pt x="2336" y="2"/>
                  <a:pt x="2337" y="0"/>
                  <a:pt x="2338" y="0"/>
                </a:cubicBezTo>
                <a:close/>
                <a:moveTo>
                  <a:pt x="2354" y="0"/>
                </a:moveTo>
                <a:lnTo>
                  <a:pt x="2360" y="0"/>
                </a:lnTo>
                <a:cubicBezTo>
                  <a:pt x="2361" y="0"/>
                  <a:pt x="2362" y="2"/>
                  <a:pt x="2362" y="3"/>
                </a:cubicBezTo>
                <a:cubicBezTo>
                  <a:pt x="2362" y="5"/>
                  <a:pt x="2361" y="6"/>
                  <a:pt x="2360" y="6"/>
                </a:cubicBezTo>
                <a:lnTo>
                  <a:pt x="2354" y="6"/>
                </a:lnTo>
                <a:cubicBezTo>
                  <a:pt x="2353" y="6"/>
                  <a:pt x="2352" y="5"/>
                  <a:pt x="2352" y="3"/>
                </a:cubicBezTo>
                <a:cubicBezTo>
                  <a:pt x="2352" y="2"/>
                  <a:pt x="2353" y="0"/>
                  <a:pt x="2354" y="0"/>
                </a:cubicBezTo>
                <a:close/>
                <a:moveTo>
                  <a:pt x="2370" y="0"/>
                </a:moveTo>
                <a:lnTo>
                  <a:pt x="2376" y="0"/>
                </a:lnTo>
                <a:cubicBezTo>
                  <a:pt x="2377" y="0"/>
                  <a:pt x="2378" y="2"/>
                  <a:pt x="2378" y="3"/>
                </a:cubicBezTo>
                <a:cubicBezTo>
                  <a:pt x="2378" y="5"/>
                  <a:pt x="2377" y="6"/>
                  <a:pt x="2376" y="6"/>
                </a:cubicBezTo>
                <a:lnTo>
                  <a:pt x="2370" y="6"/>
                </a:lnTo>
                <a:cubicBezTo>
                  <a:pt x="2369" y="6"/>
                  <a:pt x="2368" y="5"/>
                  <a:pt x="2368" y="3"/>
                </a:cubicBezTo>
                <a:cubicBezTo>
                  <a:pt x="2368" y="2"/>
                  <a:pt x="2369" y="0"/>
                  <a:pt x="2370" y="0"/>
                </a:cubicBezTo>
                <a:close/>
                <a:moveTo>
                  <a:pt x="2386" y="0"/>
                </a:moveTo>
                <a:lnTo>
                  <a:pt x="2392" y="0"/>
                </a:lnTo>
                <a:cubicBezTo>
                  <a:pt x="2393" y="0"/>
                  <a:pt x="2394" y="2"/>
                  <a:pt x="2394" y="3"/>
                </a:cubicBezTo>
                <a:cubicBezTo>
                  <a:pt x="2394" y="5"/>
                  <a:pt x="2393" y="6"/>
                  <a:pt x="2392" y="6"/>
                </a:cubicBezTo>
                <a:lnTo>
                  <a:pt x="2386" y="6"/>
                </a:lnTo>
                <a:cubicBezTo>
                  <a:pt x="2385" y="6"/>
                  <a:pt x="2384" y="5"/>
                  <a:pt x="2384" y="3"/>
                </a:cubicBezTo>
                <a:cubicBezTo>
                  <a:pt x="2384" y="2"/>
                  <a:pt x="2385" y="0"/>
                  <a:pt x="2386" y="0"/>
                </a:cubicBezTo>
                <a:close/>
                <a:moveTo>
                  <a:pt x="2402" y="0"/>
                </a:moveTo>
                <a:lnTo>
                  <a:pt x="2408" y="0"/>
                </a:lnTo>
                <a:cubicBezTo>
                  <a:pt x="2409" y="0"/>
                  <a:pt x="2410" y="2"/>
                  <a:pt x="2410" y="3"/>
                </a:cubicBezTo>
                <a:cubicBezTo>
                  <a:pt x="2410" y="5"/>
                  <a:pt x="2409" y="6"/>
                  <a:pt x="2408" y="6"/>
                </a:cubicBezTo>
                <a:lnTo>
                  <a:pt x="2402" y="6"/>
                </a:lnTo>
                <a:cubicBezTo>
                  <a:pt x="2401" y="6"/>
                  <a:pt x="2400" y="5"/>
                  <a:pt x="2400" y="3"/>
                </a:cubicBezTo>
                <a:cubicBezTo>
                  <a:pt x="2400" y="2"/>
                  <a:pt x="2401" y="0"/>
                  <a:pt x="2402" y="0"/>
                </a:cubicBezTo>
                <a:close/>
                <a:moveTo>
                  <a:pt x="2418" y="0"/>
                </a:moveTo>
                <a:lnTo>
                  <a:pt x="2424" y="0"/>
                </a:lnTo>
                <a:cubicBezTo>
                  <a:pt x="2425" y="0"/>
                  <a:pt x="2426" y="2"/>
                  <a:pt x="2426" y="3"/>
                </a:cubicBezTo>
                <a:cubicBezTo>
                  <a:pt x="2426" y="5"/>
                  <a:pt x="2425" y="6"/>
                  <a:pt x="2424" y="6"/>
                </a:cubicBezTo>
                <a:lnTo>
                  <a:pt x="2418" y="6"/>
                </a:lnTo>
                <a:cubicBezTo>
                  <a:pt x="2417" y="6"/>
                  <a:pt x="2416" y="5"/>
                  <a:pt x="2416" y="3"/>
                </a:cubicBezTo>
                <a:cubicBezTo>
                  <a:pt x="2416" y="2"/>
                  <a:pt x="2417" y="0"/>
                  <a:pt x="2418" y="0"/>
                </a:cubicBezTo>
                <a:close/>
                <a:moveTo>
                  <a:pt x="2434" y="0"/>
                </a:moveTo>
                <a:lnTo>
                  <a:pt x="2440" y="0"/>
                </a:lnTo>
                <a:cubicBezTo>
                  <a:pt x="2441" y="0"/>
                  <a:pt x="2442" y="2"/>
                  <a:pt x="2442" y="3"/>
                </a:cubicBezTo>
                <a:cubicBezTo>
                  <a:pt x="2442" y="5"/>
                  <a:pt x="2441" y="6"/>
                  <a:pt x="2440" y="6"/>
                </a:cubicBezTo>
                <a:lnTo>
                  <a:pt x="2434" y="6"/>
                </a:lnTo>
                <a:cubicBezTo>
                  <a:pt x="2433" y="6"/>
                  <a:pt x="2432" y="5"/>
                  <a:pt x="2432" y="3"/>
                </a:cubicBezTo>
                <a:cubicBezTo>
                  <a:pt x="2432" y="2"/>
                  <a:pt x="2433" y="0"/>
                  <a:pt x="2434" y="0"/>
                </a:cubicBezTo>
                <a:close/>
                <a:moveTo>
                  <a:pt x="2450" y="0"/>
                </a:moveTo>
                <a:lnTo>
                  <a:pt x="2456" y="0"/>
                </a:lnTo>
                <a:cubicBezTo>
                  <a:pt x="2457" y="0"/>
                  <a:pt x="2458" y="2"/>
                  <a:pt x="2458" y="3"/>
                </a:cubicBezTo>
                <a:cubicBezTo>
                  <a:pt x="2458" y="5"/>
                  <a:pt x="2457" y="6"/>
                  <a:pt x="2456" y="6"/>
                </a:cubicBezTo>
                <a:lnTo>
                  <a:pt x="2450" y="6"/>
                </a:lnTo>
                <a:cubicBezTo>
                  <a:pt x="2449" y="6"/>
                  <a:pt x="2448" y="5"/>
                  <a:pt x="2448" y="3"/>
                </a:cubicBezTo>
                <a:cubicBezTo>
                  <a:pt x="2448" y="2"/>
                  <a:pt x="2449" y="0"/>
                  <a:pt x="2450" y="0"/>
                </a:cubicBezTo>
                <a:close/>
                <a:moveTo>
                  <a:pt x="2466" y="0"/>
                </a:moveTo>
                <a:lnTo>
                  <a:pt x="2472" y="0"/>
                </a:lnTo>
                <a:cubicBezTo>
                  <a:pt x="2473" y="0"/>
                  <a:pt x="2474" y="2"/>
                  <a:pt x="2474" y="3"/>
                </a:cubicBezTo>
                <a:cubicBezTo>
                  <a:pt x="2474" y="5"/>
                  <a:pt x="2473" y="6"/>
                  <a:pt x="2472" y="6"/>
                </a:cubicBezTo>
                <a:lnTo>
                  <a:pt x="2466" y="6"/>
                </a:lnTo>
                <a:cubicBezTo>
                  <a:pt x="2465" y="6"/>
                  <a:pt x="2464" y="5"/>
                  <a:pt x="2464" y="3"/>
                </a:cubicBezTo>
                <a:cubicBezTo>
                  <a:pt x="2464" y="2"/>
                  <a:pt x="2465" y="0"/>
                  <a:pt x="2466" y="0"/>
                </a:cubicBezTo>
                <a:close/>
                <a:moveTo>
                  <a:pt x="2482" y="0"/>
                </a:moveTo>
                <a:lnTo>
                  <a:pt x="2488" y="0"/>
                </a:lnTo>
                <a:cubicBezTo>
                  <a:pt x="2489" y="0"/>
                  <a:pt x="2490" y="2"/>
                  <a:pt x="2490" y="3"/>
                </a:cubicBezTo>
                <a:cubicBezTo>
                  <a:pt x="2490" y="5"/>
                  <a:pt x="2489" y="6"/>
                  <a:pt x="2488" y="6"/>
                </a:cubicBezTo>
                <a:lnTo>
                  <a:pt x="2482" y="6"/>
                </a:lnTo>
                <a:cubicBezTo>
                  <a:pt x="2481" y="6"/>
                  <a:pt x="2480" y="5"/>
                  <a:pt x="2480" y="3"/>
                </a:cubicBezTo>
                <a:cubicBezTo>
                  <a:pt x="2480" y="2"/>
                  <a:pt x="2481" y="0"/>
                  <a:pt x="2482" y="0"/>
                </a:cubicBezTo>
                <a:close/>
                <a:moveTo>
                  <a:pt x="2498" y="0"/>
                </a:moveTo>
                <a:lnTo>
                  <a:pt x="2504" y="0"/>
                </a:lnTo>
                <a:cubicBezTo>
                  <a:pt x="2505" y="0"/>
                  <a:pt x="2506" y="2"/>
                  <a:pt x="2506" y="3"/>
                </a:cubicBezTo>
                <a:cubicBezTo>
                  <a:pt x="2506" y="5"/>
                  <a:pt x="2505" y="6"/>
                  <a:pt x="2504" y="6"/>
                </a:cubicBezTo>
                <a:lnTo>
                  <a:pt x="2498" y="6"/>
                </a:lnTo>
                <a:cubicBezTo>
                  <a:pt x="2497" y="6"/>
                  <a:pt x="2496" y="5"/>
                  <a:pt x="2496" y="3"/>
                </a:cubicBezTo>
                <a:cubicBezTo>
                  <a:pt x="2496" y="2"/>
                  <a:pt x="2497" y="0"/>
                  <a:pt x="2498" y="0"/>
                </a:cubicBezTo>
                <a:close/>
                <a:moveTo>
                  <a:pt x="2514" y="0"/>
                </a:moveTo>
                <a:lnTo>
                  <a:pt x="2520" y="0"/>
                </a:lnTo>
                <a:cubicBezTo>
                  <a:pt x="2521" y="0"/>
                  <a:pt x="2522" y="2"/>
                  <a:pt x="2522" y="3"/>
                </a:cubicBezTo>
                <a:cubicBezTo>
                  <a:pt x="2522" y="5"/>
                  <a:pt x="2521" y="6"/>
                  <a:pt x="2520" y="6"/>
                </a:cubicBezTo>
                <a:lnTo>
                  <a:pt x="2514" y="6"/>
                </a:lnTo>
                <a:cubicBezTo>
                  <a:pt x="2513" y="6"/>
                  <a:pt x="2512" y="5"/>
                  <a:pt x="2512" y="3"/>
                </a:cubicBezTo>
                <a:cubicBezTo>
                  <a:pt x="2512" y="2"/>
                  <a:pt x="2513" y="0"/>
                  <a:pt x="2514" y="0"/>
                </a:cubicBezTo>
                <a:close/>
                <a:moveTo>
                  <a:pt x="2530" y="0"/>
                </a:moveTo>
                <a:lnTo>
                  <a:pt x="2536" y="0"/>
                </a:lnTo>
                <a:cubicBezTo>
                  <a:pt x="2537" y="0"/>
                  <a:pt x="2538" y="2"/>
                  <a:pt x="2538" y="3"/>
                </a:cubicBezTo>
                <a:cubicBezTo>
                  <a:pt x="2538" y="5"/>
                  <a:pt x="2537" y="6"/>
                  <a:pt x="2536" y="6"/>
                </a:cubicBezTo>
                <a:lnTo>
                  <a:pt x="2530" y="6"/>
                </a:lnTo>
                <a:cubicBezTo>
                  <a:pt x="2529" y="6"/>
                  <a:pt x="2528" y="5"/>
                  <a:pt x="2528" y="3"/>
                </a:cubicBezTo>
                <a:cubicBezTo>
                  <a:pt x="2528" y="2"/>
                  <a:pt x="2529" y="0"/>
                  <a:pt x="2530" y="0"/>
                </a:cubicBezTo>
                <a:close/>
                <a:moveTo>
                  <a:pt x="2546" y="0"/>
                </a:moveTo>
                <a:lnTo>
                  <a:pt x="2552" y="0"/>
                </a:lnTo>
                <a:cubicBezTo>
                  <a:pt x="2553" y="0"/>
                  <a:pt x="2554" y="2"/>
                  <a:pt x="2554" y="3"/>
                </a:cubicBezTo>
                <a:cubicBezTo>
                  <a:pt x="2554" y="5"/>
                  <a:pt x="2553" y="6"/>
                  <a:pt x="2552" y="6"/>
                </a:cubicBezTo>
                <a:lnTo>
                  <a:pt x="2546" y="6"/>
                </a:lnTo>
                <a:cubicBezTo>
                  <a:pt x="2545" y="6"/>
                  <a:pt x="2544" y="5"/>
                  <a:pt x="2544" y="3"/>
                </a:cubicBezTo>
                <a:cubicBezTo>
                  <a:pt x="2544" y="2"/>
                  <a:pt x="2545" y="0"/>
                  <a:pt x="2546" y="0"/>
                </a:cubicBezTo>
                <a:close/>
                <a:moveTo>
                  <a:pt x="2562" y="0"/>
                </a:moveTo>
                <a:lnTo>
                  <a:pt x="2568" y="0"/>
                </a:lnTo>
                <a:cubicBezTo>
                  <a:pt x="2569" y="0"/>
                  <a:pt x="2570" y="2"/>
                  <a:pt x="2570" y="3"/>
                </a:cubicBezTo>
                <a:cubicBezTo>
                  <a:pt x="2570" y="5"/>
                  <a:pt x="2569" y="6"/>
                  <a:pt x="2568" y="6"/>
                </a:cubicBezTo>
                <a:lnTo>
                  <a:pt x="2562" y="6"/>
                </a:lnTo>
                <a:cubicBezTo>
                  <a:pt x="2561" y="6"/>
                  <a:pt x="2560" y="5"/>
                  <a:pt x="2560" y="3"/>
                </a:cubicBezTo>
                <a:cubicBezTo>
                  <a:pt x="2560" y="2"/>
                  <a:pt x="2561" y="0"/>
                  <a:pt x="2562" y="0"/>
                </a:cubicBezTo>
                <a:close/>
                <a:moveTo>
                  <a:pt x="2578" y="0"/>
                </a:moveTo>
                <a:lnTo>
                  <a:pt x="2584" y="0"/>
                </a:lnTo>
                <a:cubicBezTo>
                  <a:pt x="2585" y="0"/>
                  <a:pt x="2586" y="2"/>
                  <a:pt x="2586" y="3"/>
                </a:cubicBezTo>
                <a:cubicBezTo>
                  <a:pt x="2586" y="5"/>
                  <a:pt x="2585" y="6"/>
                  <a:pt x="2584" y="6"/>
                </a:cubicBezTo>
                <a:lnTo>
                  <a:pt x="2578" y="6"/>
                </a:lnTo>
                <a:cubicBezTo>
                  <a:pt x="2577" y="6"/>
                  <a:pt x="2576" y="5"/>
                  <a:pt x="2576" y="3"/>
                </a:cubicBezTo>
                <a:cubicBezTo>
                  <a:pt x="2576" y="2"/>
                  <a:pt x="2577" y="0"/>
                  <a:pt x="2578" y="0"/>
                </a:cubicBezTo>
                <a:close/>
                <a:moveTo>
                  <a:pt x="2594" y="0"/>
                </a:moveTo>
                <a:lnTo>
                  <a:pt x="2600" y="0"/>
                </a:lnTo>
                <a:cubicBezTo>
                  <a:pt x="2601" y="0"/>
                  <a:pt x="2602" y="2"/>
                  <a:pt x="2602" y="3"/>
                </a:cubicBezTo>
                <a:cubicBezTo>
                  <a:pt x="2602" y="5"/>
                  <a:pt x="2601" y="6"/>
                  <a:pt x="2600" y="6"/>
                </a:cubicBezTo>
                <a:lnTo>
                  <a:pt x="2594" y="6"/>
                </a:lnTo>
                <a:cubicBezTo>
                  <a:pt x="2593" y="6"/>
                  <a:pt x="2592" y="5"/>
                  <a:pt x="2592" y="3"/>
                </a:cubicBezTo>
                <a:cubicBezTo>
                  <a:pt x="2592" y="2"/>
                  <a:pt x="2593" y="0"/>
                  <a:pt x="2594" y="0"/>
                </a:cubicBezTo>
                <a:close/>
                <a:moveTo>
                  <a:pt x="2610" y="0"/>
                </a:moveTo>
                <a:lnTo>
                  <a:pt x="2616" y="0"/>
                </a:lnTo>
                <a:cubicBezTo>
                  <a:pt x="2617" y="0"/>
                  <a:pt x="2618" y="2"/>
                  <a:pt x="2618" y="3"/>
                </a:cubicBezTo>
                <a:cubicBezTo>
                  <a:pt x="2618" y="5"/>
                  <a:pt x="2617" y="6"/>
                  <a:pt x="2616" y="6"/>
                </a:cubicBezTo>
                <a:lnTo>
                  <a:pt x="2610" y="6"/>
                </a:lnTo>
                <a:cubicBezTo>
                  <a:pt x="2609" y="6"/>
                  <a:pt x="2608" y="5"/>
                  <a:pt x="2608" y="3"/>
                </a:cubicBezTo>
                <a:cubicBezTo>
                  <a:pt x="2608" y="2"/>
                  <a:pt x="2609" y="0"/>
                  <a:pt x="2610" y="0"/>
                </a:cubicBezTo>
                <a:close/>
                <a:moveTo>
                  <a:pt x="2626" y="0"/>
                </a:moveTo>
                <a:lnTo>
                  <a:pt x="2632" y="0"/>
                </a:lnTo>
                <a:cubicBezTo>
                  <a:pt x="2633" y="0"/>
                  <a:pt x="2634" y="2"/>
                  <a:pt x="2634" y="3"/>
                </a:cubicBezTo>
                <a:cubicBezTo>
                  <a:pt x="2634" y="5"/>
                  <a:pt x="2633" y="6"/>
                  <a:pt x="2632" y="6"/>
                </a:cubicBezTo>
                <a:lnTo>
                  <a:pt x="2626" y="6"/>
                </a:lnTo>
                <a:cubicBezTo>
                  <a:pt x="2625" y="6"/>
                  <a:pt x="2624" y="5"/>
                  <a:pt x="2624" y="3"/>
                </a:cubicBezTo>
                <a:cubicBezTo>
                  <a:pt x="2624" y="2"/>
                  <a:pt x="2625" y="0"/>
                  <a:pt x="2626" y="0"/>
                </a:cubicBezTo>
                <a:close/>
                <a:moveTo>
                  <a:pt x="2642" y="0"/>
                </a:moveTo>
                <a:lnTo>
                  <a:pt x="2648" y="0"/>
                </a:lnTo>
                <a:cubicBezTo>
                  <a:pt x="2649" y="0"/>
                  <a:pt x="2650" y="2"/>
                  <a:pt x="2650" y="3"/>
                </a:cubicBezTo>
                <a:cubicBezTo>
                  <a:pt x="2650" y="5"/>
                  <a:pt x="2649" y="6"/>
                  <a:pt x="2648" y="6"/>
                </a:cubicBezTo>
                <a:lnTo>
                  <a:pt x="2642" y="6"/>
                </a:lnTo>
                <a:cubicBezTo>
                  <a:pt x="2641" y="6"/>
                  <a:pt x="2640" y="5"/>
                  <a:pt x="2640" y="3"/>
                </a:cubicBezTo>
                <a:cubicBezTo>
                  <a:pt x="2640" y="2"/>
                  <a:pt x="2641" y="0"/>
                  <a:pt x="2642" y="0"/>
                </a:cubicBezTo>
                <a:close/>
                <a:moveTo>
                  <a:pt x="2658" y="0"/>
                </a:moveTo>
                <a:lnTo>
                  <a:pt x="2664" y="0"/>
                </a:lnTo>
                <a:cubicBezTo>
                  <a:pt x="2665" y="0"/>
                  <a:pt x="2666" y="2"/>
                  <a:pt x="2666" y="3"/>
                </a:cubicBezTo>
                <a:cubicBezTo>
                  <a:pt x="2666" y="5"/>
                  <a:pt x="2665" y="6"/>
                  <a:pt x="2664" y="6"/>
                </a:cubicBezTo>
                <a:lnTo>
                  <a:pt x="2658" y="6"/>
                </a:lnTo>
                <a:cubicBezTo>
                  <a:pt x="2657" y="6"/>
                  <a:pt x="2656" y="5"/>
                  <a:pt x="2656" y="3"/>
                </a:cubicBezTo>
                <a:cubicBezTo>
                  <a:pt x="2656" y="2"/>
                  <a:pt x="2657" y="0"/>
                  <a:pt x="2658" y="0"/>
                </a:cubicBezTo>
                <a:close/>
                <a:moveTo>
                  <a:pt x="2674" y="0"/>
                </a:moveTo>
                <a:lnTo>
                  <a:pt x="2680" y="0"/>
                </a:lnTo>
                <a:cubicBezTo>
                  <a:pt x="2681" y="0"/>
                  <a:pt x="2682" y="2"/>
                  <a:pt x="2682" y="3"/>
                </a:cubicBezTo>
                <a:cubicBezTo>
                  <a:pt x="2682" y="5"/>
                  <a:pt x="2681" y="6"/>
                  <a:pt x="2680" y="6"/>
                </a:cubicBezTo>
                <a:lnTo>
                  <a:pt x="2674" y="6"/>
                </a:lnTo>
                <a:cubicBezTo>
                  <a:pt x="2673" y="6"/>
                  <a:pt x="2672" y="5"/>
                  <a:pt x="2672" y="3"/>
                </a:cubicBezTo>
                <a:cubicBezTo>
                  <a:pt x="2672" y="2"/>
                  <a:pt x="2673" y="0"/>
                  <a:pt x="2674" y="0"/>
                </a:cubicBezTo>
                <a:close/>
                <a:moveTo>
                  <a:pt x="2690" y="0"/>
                </a:moveTo>
                <a:lnTo>
                  <a:pt x="2696" y="0"/>
                </a:lnTo>
                <a:cubicBezTo>
                  <a:pt x="2697" y="0"/>
                  <a:pt x="2698" y="2"/>
                  <a:pt x="2698" y="3"/>
                </a:cubicBezTo>
                <a:cubicBezTo>
                  <a:pt x="2698" y="5"/>
                  <a:pt x="2697" y="6"/>
                  <a:pt x="2696" y="6"/>
                </a:cubicBezTo>
                <a:lnTo>
                  <a:pt x="2690" y="6"/>
                </a:lnTo>
                <a:cubicBezTo>
                  <a:pt x="2689" y="6"/>
                  <a:pt x="2688" y="5"/>
                  <a:pt x="2688" y="3"/>
                </a:cubicBezTo>
                <a:cubicBezTo>
                  <a:pt x="2688" y="2"/>
                  <a:pt x="2689" y="0"/>
                  <a:pt x="2690" y="0"/>
                </a:cubicBezTo>
                <a:close/>
                <a:moveTo>
                  <a:pt x="2706" y="0"/>
                </a:moveTo>
                <a:lnTo>
                  <a:pt x="2712" y="0"/>
                </a:lnTo>
                <a:cubicBezTo>
                  <a:pt x="2713" y="0"/>
                  <a:pt x="2714" y="2"/>
                  <a:pt x="2714" y="3"/>
                </a:cubicBezTo>
                <a:cubicBezTo>
                  <a:pt x="2714" y="5"/>
                  <a:pt x="2713" y="6"/>
                  <a:pt x="2712" y="6"/>
                </a:cubicBezTo>
                <a:lnTo>
                  <a:pt x="2706" y="6"/>
                </a:lnTo>
                <a:cubicBezTo>
                  <a:pt x="2705" y="6"/>
                  <a:pt x="2704" y="5"/>
                  <a:pt x="2704" y="3"/>
                </a:cubicBezTo>
                <a:cubicBezTo>
                  <a:pt x="2704" y="2"/>
                  <a:pt x="2705" y="0"/>
                  <a:pt x="2706" y="0"/>
                </a:cubicBezTo>
                <a:close/>
                <a:moveTo>
                  <a:pt x="2722" y="0"/>
                </a:moveTo>
                <a:lnTo>
                  <a:pt x="2728" y="0"/>
                </a:lnTo>
                <a:cubicBezTo>
                  <a:pt x="2729" y="0"/>
                  <a:pt x="2730" y="2"/>
                  <a:pt x="2730" y="3"/>
                </a:cubicBezTo>
                <a:cubicBezTo>
                  <a:pt x="2730" y="5"/>
                  <a:pt x="2729" y="6"/>
                  <a:pt x="2728" y="6"/>
                </a:cubicBezTo>
                <a:lnTo>
                  <a:pt x="2722" y="6"/>
                </a:lnTo>
                <a:cubicBezTo>
                  <a:pt x="2721" y="6"/>
                  <a:pt x="2720" y="5"/>
                  <a:pt x="2720" y="3"/>
                </a:cubicBezTo>
                <a:cubicBezTo>
                  <a:pt x="2720" y="2"/>
                  <a:pt x="2721" y="0"/>
                  <a:pt x="2722" y="0"/>
                </a:cubicBezTo>
                <a:close/>
                <a:moveTo>
                  <a:pt x="2738" y="0"/>
                </a:moveTo>
                <a:lnTo>
                  <a:pt x="2744" y="0"/>
                </a:lnTo>
                <a:cubicBezTo>
                  <a:pt x="2745" y="0"/>
                  <a:pt x="2746" y="2"/>
                  <a:pt x="2746" y="3"/>
                </a:cubicBezTo>
                <a:cubicBezTo>
                  <a:pt x="2746" y="5"/>
                  <a:pt x="2745" y="6"/>
                  <a:pt x="2744" y="6"/>
                </a:cubicBezTo>
                <a:lnTo>
                  <a:pt x="2738" y="6"/>
                </a:lnTo>
                <a:cubicBezTo>
                  <a:pt x="2737" y="6"/>
                  <a:pt x="2736" y="5"/>
                  <a:pt x="2736" y="3"/>
                </a:cubicBezTo>
                <a:cubicBezTo>
                  <a:pt x="2736" y="2"/>
                  <a:pt x="2737" y="0"/>
                  <a:pt x="2738" y="0"/>
                </a:cubicBezTo>
                <a:close/>
                <a:moveTo>
                  <a:pt x="2754" y="0"/>
                </a:moveTo>
                <a:lnTo>
                  <a:pt x="2760" y="0"/>
                </a:lnTo>
                <a:cubicBezTo>
                  <a:pt x="2761" y="0"/>
                  <a:pt x="2762" y="2"/>
                  <a:pt x="2762" y="3"/>
                </a:cubicBezTo>
                <a:cubicBezTo>
                  <a:pt x="2762" y="5"/>
                  <a:pt x="2761" y="6"/>
                  <a:pt x="2760" y="6"/>
                </a:cubicBezTo>
                <a:lnTo>
                  <a:pt x="2754" y="6"/>
                </a:lnTo>
                <a:cubicBezTo>
                  <a:pt x="2753" y="6"/>
                  <a:pt x="2752" y="5"/>
                  <a:pt x="2752" y="3"/>
                </a:cubicBezTo>
                <a:cubicBezTo>
                  <a:pt x="2752" y="2"/>
                  <a:pt x="2753" y="0"/>
                  <a:pt x="2754" y="0"/>
                </a:cubicBezTo>
                <a:close/>
                <a:moveTo>
                  <a:pt x="2770" y="0"/>
                </a:moveTo>
                <a:lnTo>
                  <a:pt x="2776" y="0"/>
                </a:lnTo>
                <a:cubicBezTo>
                  <a:pt x="2777" y="0"/>
                  <a:pt x="2778" y="2"/>
                  <a:pt x="2778" y="3"/>
                </a:cubicBezTo>
                <a:cubicBezTo>
                  <a:pt x="2778" y="5"/>
                  <a:pt x="2777" y="6"/>
                  <a:pt x="2776" y="6"/>
                </a:cubicBezTo>
                <a:lnTo>
                  <a:pt x="2770" y="6"/>
                </a:lnTo>
                <a:cubicBezTo>
                  <a:pt x="2769" y="6"/>
                  <a:pt x="2768" y="5"/>
                  <a:pt x="2768" y="3"/>
                </a:cubicBezTo>
                <a:cubicBezTo>
                  <a:pt x="2768" y="2"/>
                  <a:pt x="2769" y="0"/>
                  <a:pt x="2770" y="0"/>
                </a:cubicBezTo>
                <a:close/>
                <a:moveTo>
                  <a:pt x="2786" y="0"/>
                </a:moveTo>
                <a:lnTo>
                  <a:pt x="2792" y="0"/>
                </a:lnTo>
                <a:cubicBezTo>
                  <a:pt x="2793" y="0"/>
                  <a:pt x="2794" y="2"/>
                  <a:pt x="2794" y="3"/>
                </a:cubicBezTo>
                <a:cubicBezTo>
                  <a:pt x="2794" y="5"/>
                  <a:pt x="2793" y="6"/>
                  <a:pt x="2792" y="6"/>
                </a:cubicBezTo>
                <a:lnTo>
                  <a:pt x="2786" y="6"/>
                </a:lnTo>
                <a:cubicBezTo>
                  <a:pt x="2785" y="6"/>
                  <a:pt x="2784" y="5"/>
                  <a:pt x="2784" y="3"/>
                </a:cubicBezTo>
                <a:cubicBezTo>
                  <a:pt x="2784" y="2"/>
                  <a:pt x="2785" y="0"/>
                  <a:pt x="2786" y="0"/>
                </a:cubicBezTo>
                <a:close/>
                <a:moveTo>
                  <a:pt x="2802" y="0"/>
                </a:moveTo>
                <a:lnTo>
                  <a:pt x="2808" y="0"/>
                </a:lnTo>
                <a:cubicBezTo>
                  <a:pt x="2809" y="0"/>
                  <a:pt x="2810" y="2"/>
                  <a:pt x="2810" y="3"/>
                </a:cubicBezTo>
                <a:cubicBezTo>
                  <a:pt x="2810" y="5"/>
                  <a:pt x="2809" y="6"/>
                  <a:pt x="2808" y="6"/>
                </a:cubicBezTo>
                <a:lnTo>
                  <a:pt x="2802" y="6"/>
                </a:lnTo>
                <a:cubicBezTo>
                  <a:pt x="2801" y="6"/>
                  <a:pt x="2800" y="5"/>
                  <a:pt x="2800" y="3"/>
                </a:cubicBezTo>
                <a:cubicBezTo>
                  <a:pt x="2800" y="2"/>
                  <a:pt x="2801" y="0"/>
                  <a:pt x="2802" y="0"/>
                </a:cubicBezTo>
                <a:close/>
                <a:moveTo>
                  <a:pt x="2818" y="0"/>
                </a:moveTo>
                <a:lnTo>
                  <a:pt x="2824" y="0"/>
                </a:lnTo>
                <a:cubicBezTo>
                  <a:pt x="2825" y="0"/>
                  <a:pt x="2826" y="2"/>
                  <a:pt x="2826" y="3"/>
                </a:cubicBezTo>
                <a:cubicBezTo>
                  <a:pt x="2826" y="5"/>
                  <a:pt x="2825" y="6"/>
                  <a:pt x="2824" y="6"/>
                </a:cubicBezTo>
                <a:lnTo>
                  <a:pt x="2818" y="6"/>
                </a:lnTo>
                <a:cubicBezTo>
                  <a:pt x="2817" y="6"/>
                  <a:pt x="2816" y="5"/>
                  <a:pt x="2816" y="3"/>
                </a:cubicBezTo>
                <a:cubicBezTo>
                  <a:pt x="2816" y="2"/>
                  <a:pt x="2817" y="0"/>
                  <a:pt x="2818" y="0"/>
                </a:cubicBezTo>
                <a:close/>
                <a:moveTo>
                  <a:pt x="2834" y="0"/>
                </a:moveTo>
                <a:lnTo>
                  <a:pt x="2840" y="0"/>
                </a:lnTo>
                <a:cubicBezTo>
                  <a:pt x="2841" y="0"/>
                  <a:pt x="2842" y="2"/>
                  <a:pt x="2842" y="3"/>
                </a:cubicBezTo>
                <a:cubicBezTo>
                  <a:pt x="2842" y="5"/>
                  <a:pt x="2841" y="6"/>
                  <a:pt x="2840" y="6"/>
                </a:cubicBezTo>
                <a:lnTo>
                  <a:pt x="2834" y="6"/>
                </a:lnTo>
                <a:cubicBezTo>
                  <a:pt x="2833" y="6"/>
                  <a:pt x="2832" y="5"/>
                  <a:pt x="2832" y="3"/>
                </a:cubicBezTo>
                <a:cubicBezTo>
                  <a:pt x="2832" y="2"/>
                  <a:pt x="2833" y="0"/>
                  <a:pt x="2834" y="0"/>
                </a:cubicBezTo>
                <a:close/>
                <a:moveTo>
                  <a:pt x="2850" y="0"/>
                </a:moveTo>
                <a:lnTo>
                  <a:pt x="2856" y="0"/>
                </a:lnTo>
                <a:cubicBezTo>
                  <a:pt x="2857" y="0"/>
                  <a:pt x="2858" y="2"/>
                  <a:pt x="2858" y="3"/>
                </a:cubicBezTo>
                <a:cubicBezTo>
                  <a:pt x="2858" y="5"/>
                  <a:pt x="2857" y="6"/>
                  <a:pt x="2856" y="6"/>
                </a:cubicBezTo>
                <a:lnTo>
                  <a:pt x="2850" y="6"/>
                </a:lnTo>
                <a:cubicBezTo>
                  <a:pt x="2849" y="6"/>
                  <a:pt x="2848" y="5"/>
                  <a:pt x="2848" y="3"/>
                </a:cubicBezTo>
                <a:cubicBezTo>
                  <a:pt x="2848" y="2"/>
                  <a:pt x="2849" y="0"/>
                  <a:pt x="2850" y="0"/>
                </a:cubicBezTo>
                <a:close/>
                <a:moveTo>
                  <a:pt x="2866" y="0"/>
                </a:moveTo>
                <a:lnTo>
                  <a:pt x="2872" y="0"/>
                </a:lnTo>
                <a:cubicBezTo>
                  <a:pt x="2873" y="0"/>
                  <a:pt x="2874" y="2"/>
                  <a:pt x="2874" y="3"/>
                </a:cubicBezTo>
                <a:cubicBezTo>
                  <a:pt x="2874" y="5"/>
                  <a:pt x="2873" y="6"/>
                  <a:pt x="2872" y="6"/>
                </a:cubicBezTo>
                <a:lnTo>
                  <a:pt x="2866" y="6"/>
                </a:lnTo>
                <a:cubicBezTo>
                  <a:pt x="2865" y="6"/>
                  <a:pt x="2864" y="5"/>
                  <a:pt x="2864" y="3"/>
                </a:cubicBezTo>
                <a:cubicBezTo>
                  <a:pt x="2864" y="2"/>
                  <a:pt x="2865" y="0"/>
                  <a:pt x="2866" y="0"/>
                </a:cubicBezTo>
                <a:close/>
                <a:moveTo>
                  <a:pt x="2882" y="0"/>
                </a:moveTo>
                <a:lnTo>
                  <a:pt x="2888" y="0"/>
                </a:lnTo>
                <a:cubicBezTo>
                  <a:pt x="2889" y="0"/>
                  <a:pt x="2890" y="2"/>
                  <a:pt x="2890" y="3"/>
                </a:cubicBezTo>
                <a:cubicBezTo>
                  <a:pt x="2890" y="5"/>
                  <a:pt x="2889" y="6"/>
                  <a:pt x="2888" y="6"/>
                </a:cubicBezTo>
                <a:lnTo>
                  <a:pt x="2882" y="6"/>
                </a:lnTo>
                <a:cubicBezTo>
                  <a:pt x="2881" y="6"/>
                  <a:pt x="2880" y="5"/>
                  <a:pt x="2880" y="3"/>
                </a:cubicBezTo>
                <a:cubicBezTo>
                  <a:pt x="2880" y="2"/>
                  <a:pt x="2881" y="0"/>
                  <a:pt x="2882" y="0"/>
                </a:cubicBezTo>
                <a:close/>
                <a:moveTo>
                  <a:pt x="2898" y="0"/>
                </a:moveTo>
                <a:lnTo>
                  <a:pt x="2904" y="0"/>
                </a:lnTo>
                <a:cubicBezTo>
                  <a:pt x="2905" y="0"/>
                  <a:pt x="2906" y="2"/>
                  <a:pt x="2906" y="3"/>
                </a:cubicBezTo>
                <a:cubicBezTo>
                  <a:pt x="2906" y="5"/>
                  <a:pt x="2905" y="6"/>
                  <a:pt x="2904" y="6"/>
                </a:cubicBezTo>
                <a:lnTo>
                  <a:pt x="2898" y="6"/>
                </a:lnTo>
                <a:cubicBezTo>
                  <a:pt x="2897" y="6"/>
                  <a:pt x="2896" y="5"/>
                  <a:pt x="2896" y="3"/>
                </a:cubicBezTo>
                <a:cubicBezTo>
                  <a:pt x="2896" y="2"/>
                  <a:pt x="2897" y="0"/>
                  <a:pt x="2898" y="0"/>
                </a:cubicBezTo>
                <a:close/>
                <a:moveTo>
                  <a:pt x="2914" y="0"/>
                </a:moveTo>
                <a:lnTo>
                  <a:pt x="2920" y="0"/>
                </a:lnTo>
                <a:cubicBezTo>
                  <a:pt x="2921" y="0"/>
                  <a:pt x="2922" y="2"/>
                  <a:pt x="2922" y="3"/>
                </a:cubicBezTo>
                <a:cubicBezTo>
                  <a:pt x="2922" y="5"/>
                  <a:pt x="2921" y="6"/>
                  <a:pt x="2920" y="6"/>
                </a:cubicBezTo>
                <a:lnTo>
                  <a:pt x="2914" y="6"/>
                </a:lnTo>
                <a:cubicBezTo>
                  <a:pt x="2913" y="6"/>
                  <a:pt x="2912" y="5"/>
                  <a:pt x="2912" y="3"/>
                </a:cubicBezTo>
                <a:cubicBezTo>
                  <a:pt x="2912" y="2"/>
                  <a:pt x="2913" y="0"/>
                  <a:pt x="2914" y="0"/>
                </a:cubicBezTo>
                <a:close/>
                <a:moveTo>
                  <a:pt x="2930" y="0"/>
                </a:moveTo>
                <a:lnTo>
                  <a:pt x="2936" y="0"/>
                </a:lnTo>
                <a:cubicBezTo>
                  <a:pt x="2937" y="0"/>
                  <a:pt x="2938" y="2"/>
                  <a:pt x="2938" y="3"/>
                </a:cubicBezTo>
                <a:cubicBezTo>
                  <a:pt x="2938" y="5"/>
                  <a:pt x="2937" y="6"/>
                  <a:pt x="2936" y="6"/>
                </a:cubicBezTo>
                <a:lnTo>
                  <a:pt x="2930" y="6"/>
                </a:lnTo>
                <a:cubicBezTo>
                  <a:pt x="2929" y="6"/>
                  <a:pt x="2928" y="5"/>
                  <a:pt x="2928" y="3"/>
                </a:cubicBezTo>
                <a:cubicBezTo>
                  <a:pt x="2928" y="2"/>
                  <a:pt x="2929" y="0"/>
                  <a:pt x="2930" y="0"/>
                </a:cubicBezTo>
                <a:close/>
                <a:moveTo>
                  <a:pt x="2946" y="0"/>
                </a:moveTo>
                <a:lnTo>
                  <a:pt x="2952" y="0"/>
                </a:lnTo>
                <a:cubicBezTo>
                  <a:pt x="2953" y="0"/>
                  <a:pt x="2954" y="2"/>
                  <a:pt x="2954" y="3"/>
                </a:cubicBezTo>
                <a:cubicBezTo>
                  <a:pt x="2954" y="5"/>
                  <a:pt x="2953" y="6"/>
                  <a:pt x="2952" y="6"/>
                </a:cubicBezTo>
                <a:lnTo>
                  <a:pt x="2946" y="6"/>
                </a:lnTo>
                <a:cubicBezTo>
                  <a:pt x="2945" y="6"/>
                  <a:pt x="2944" y="5"/>
                  <a:pt x="2944" y="3"/>
                </a:cubicBezTo>
                <a:cubicBezTo>
                  <a:pt x="2944" y="2"/>
                  <a:pt x="2945" y="0"/>
                  <a:pt x="2946" y="0"/>
                </a:cubicBezTo>
                <a:close/>
                <a:moveTo>
                  <a:pt x="2962" y="0"/>
                </a:moveTo>
                <a:lnTo>
                  <a:pt x="2968" y="0"/>
                </a:lnTo>
                <a:cubicBezTo>
                  <a:pt x="2969" y="0"/>
                  <a:pt x="2970" y="2"/>
                  <a:pt x="2970" y="3"/>
                </a:cubicBezTo>
                <a:cubicBezTo>
                  <a:pt x="2970" y="5"/>
                  <a:pt x="2969" y="6"/>
                  <a:pt x="2968" y="6"/>
                </a:cubicBezTo>
                <a:lnTo>
                  <a:pt x="2962" y="6"/>
                </a:lnTo>
                <a:cubicBezTo>
                  <a:pt x="2961" y="6"/>
                  <a:pt x="2960" y="5"/>
                  <a:pt x="2960" y="3"/>
                </a:cubicBezTo>
                <a:cubicBezTo>
                  <a:pt x="2960" y="2"/>
                  <a:pt x="2961" y="0"/>
                  <a:pt x="2962" y="0"/>
                </a:cubicBezTo>
                <a:close/>
                <a:moveTo>
                  <a:pt x="2978" y="0"/>
                </a:moveTo>
                <a:lnTo>
                  <a:pt x="2984" y="0"/>
                </a:lnTo>
                <a:cubicBezTo>
                  <a:pt x="2985" y="0"/>
                  <a:pt x="2986" y="2"/>
                  <a:pt x="2986" y="3"/>
                </a:cubicBezTo>
                <a:cubicBezTo>
                  <a:pt x="2986" y="5"/>
                  <a:pt x="2985" y="6"/>
                  <a:pt x="2984" y="6"/>
                </a:cubicBezTo>
                <a:lnTo>
                  <a:pt x="2978" y="6"/>
                </a:lnTo>
                <a:cubicBezTo>
                  <a:pt x="2977" y="6"/>
                  <a:pt x="2976" y="5"/>
                  <a:pt x="2976" y="3"/>
                </a:cubicBezTo>
                <a:cubicBezTo>
                  <a:pt x="2976" y="2"/>
                  <a:pt x="2977" y="0"/>
                  <a:pt x="2978" y="0"/>
                </a:cubicBezTo>
                <a:close/>
                <a:moveTo>
                  <a:pt x="2994" y="0"/>
                </a:moveTo>
                <a:lnTo>
                  <a:pt x="3000" y="0"/>
                </a:lnTo>
                <a:cubicBezTo>
                  <a:pt x="3001" y="0"/>
                  <a:pt x="3002" y="2"/>
                  <a:pt x="3002" y="3"/>
                </a:cubicBezTo>
                <a:cubicBezTo>
                  <a:pt x="3002" y="5"/>
                  <a:pt x="3001" y="6"/>
                  <a:pt x="3000" y="6"/>
                </a:cubicBezTo>
                <a:lnTo>
                  <a:pt x="2994" y="6"/>
                </a:lnTo>
                <a:cubicBezTo>
                  <a:pt x="2993" y="6"/>
                  <a:pt x="2992" y="5"/>
                  <a:pt x="2992" y="3"/>
                </a:cubicBezTo>
                <a:cubicBezTo>
                  <a:pt x="2992" y="2"/>
                  <a:pt x="2993" y="0"/>
                  <a:pt x="2994" y="0"/>
                </a:cubicBezTo>
                <a:close/>
                <a:moveTo>
                  <a:pt x="3010" y="0"/>
                </a:moveTo>
                <a:lnTo>
                  <a:pt x="3016" y="0"/>
                </a:lnTo>
                <a:cubicBezTo>
                  <a:pt x="3017" y="0"/>
                  <a:pt x="3018" y="2"/>
                  <a:pt x="3018" y="3"/>
                </a:cubicBezTo>
                <a:cubicBezTo>
                  <a:pt x="3018" y="5"/>
                  <a:pt x="3017" y="6"/>
                  <a:pt x="3016" y="6"/>
                </a:cubicBezTo>
                <a:lnTo>
                  <a:pt x="3010" y="6"/>
                </a:lnTo>
                <a:cubicBezTo>
                  <a:pt x="3009" y="6"/>
                  <a:pt x="3008" y="5"/>
                  <a:pt x="3008" y="3"/>
                </a:cubicBezTo>
                <a:cubicBezTo>
                  <a:pt x="3008" y="2"/>
                  <a:pt x="3009" y="0"/>
                  <a:pt x="3010" y="0"/>
                </a:cubicBezTo>
                <a:close/>
                <a:moveTo>
                  <a:pt x="3026" y="0"/>
                </a:moveTo>
                <a:lnTo>
                  <a:pt x="3032" y="0"/>
                </a:lnTo>
                <a:cubicBezTo>
                  <a:pt x="3033" y="0"/>
                  <a:pt x="3034" y="2"/>
                  <a:pt x="3034" y="3"/>
                </a:cubicBezTo>
                <a:cubicBezTo>
                  <a:pt x="3034" y="5"/>
                  <a:pt x="3033" y="6"/>
                  <a:pt x="3032" y="6"/>
                </a:cubicBezTo>
                <a:lnTo>
                  <a:pt x="3026" y="6"/>
                </a:lnTo>
                <a:cubicBezTo>
                  <a:pt x="3025" y="6"/>
                  <a:pt x="3024" y="5"/>
                  <a:pt x="3024" y="3"/>
                </a:cubicBezTo>
                <a:cubicBezTo>
                  <a:pt x="3024" y="2"/>
                  <a:pt x="3025" y="0"/>
                  <a:pt x="3026" y="0"/>
                </a:cubicBezTo>
                <a:close/>
                <a:moveTo>
                  <a:pt x="3042" y="0"/>
                </a:moveTo>
                <a:lnTo>
                  <a:pt x="3048" y="0"/>
                </a:lnTo>
                <a:cubicBezTo>
                  <a:pt x="3049" y="0"/>
                  <a:pt x="3050" y="2"/>
                  <a:pt x="3050" y="3"/>
                </a:cubicBezTo>
                <a:cubicBezTo>
                  <a:pt x="3050" y="5"/>
                  <a:pt x="3049" y="6"/>
                  <a:pt x="3048" y="6"/>
                </a:cubicBezTo>
                <a:lnTo>
                  <a:pt x="3042" y="6"/>
                </a:lnTo>
                <a:cubicBezTo>
                  <a:pt x="3041" y="6"/>
                  <a:pt x="3040" y="5"/>
                  <a:pt x="3040" y="3"/>
                </a:cubicBezTo>
                <a:cubicBezTo>
                  <a:pt x="3040" y="2"/>
                  <a:pt x="3041" y="0"/>
                  <a:pt x="3042" y="0"/>
                </a:cubicBezTo>
                <a:close/>
                <a:moveTo>
                  <a:pt x="3058" y="0"/>
                </a:moveTo>
                <a:lnTo>
                  <a:pt x="3064" y="0"/>
                </a:lnTo>
                <a:cubicBezTo>
                  <a:pt x="3065" y="0"/>
                  <a:pt x="3066" y="2"/>
                  <a:pt x="3066" y="3"/>
                </a:cubicBezTo>
                <a:cubicBezTo>
                  <a:pt x="3066" y="5"/>
                  <a:pt x="3065" y="6"/>
                  <a:pt x="3064" y="6"/>
                </a:cubicBezTo>
                <a:lnTo>
                  <a:pt x="3058" y="6"/>
                </a:lnTo>
                <a:cubicBezTo>
                  <a:pt x="3057" y="6"/>
                  <a:pt x="3056" y="5"/>
                  <a:pt x="3056" y="3"/>
                </a:cubicBezTo>
                <a:cubicBezTo>
                  <a:pt x="3056" y="2"/>
                  <a:pt x="3057" y="0"/>
                  <a:pt x="3058" y="0"/>
                </a:cubicBezTo>
                <a:close/>
                <a:moveTo>
                  <a:pt x="3074" y="0"/>
                </a:moveTo>
                <a:lnTo>
                  <a:pt x="3080" y="0"/>
                </a:lnTo>
                <a:cubicBezTo>
                  <a:pt x="3081" y="0"/>
                  <a:pt x="3082" y="2"/>
                  <a:pt x="3082" y="3"/>
                </a:cubicBezTo>
                <a:cubicBezTo>
                  <a:pt x="3082" y="5"/>
                  <a:pt x="3081" y="6"/>
                  <a:pt x="3080" y="6"/>
                </a:cubicBezTo>
                <a:lnTo>
                  <a:pt x="3074" y="6"/>
                </a:lnTo>
                <a:cubicBezTo>
                  <a:pt x="3073" y="6"/>
                  <a:pt x="3072" y="5"/>
                  <a:pt x="3072" y="3"/>
                </a:cubicBezTo>
                <a:cubicBezTo>
                  <a:pt x="3072" y="2"/>
                  <a:pt x="3073" y="0"/>
                  <a:pt x="3074" y="0"/>
                </a:cubicBezTo>
                <a:close/>
                <a:moveTo>
                  <a:pt x="3090" y="0"/>
                </a:moveTo>
                <a:lnTo>
                  <a:pt x="3096" y="0"/>
                </a:lnTo>
                <a:cubicBezTo>
                  <a:pt x="3097" y="0"/>
                  <a:pt x="3098" y="2"/>
                  <a:pt x="3098" y="3"/>
                </a:cubicBezTo>
                <a:cubicBezTo>
                  <a:pt x="3098" y="5"/>
                  <a:pt x="3097" y="6"/>
                  <a:pt x="3096" y="6"/>
                </a:cubicBezTo>
                <a:lnTo>
                  <a:pt x="3090" y="6"/>
                </a:lnTo>
                <a:cubicBezTo>
                  <a:pt x="3089" y="6"/>
                  <a:pt x="3088" y="5"/>
                  <a:pt x="3088" y="3"/>
                </a:cubicBezTo>
                <a:cubicBezTo>
                  <a:pt x="3088" y="2"/>
                  <a:pt x="3089" y="0"/>
                  <a:pt x="3090" y="0"/>
                </a:cubicBezTo>
                <a:close/>
                <a:moveTo>
                  <a:pt x="3106" y="0"/>
                </a:moveTo>
                <a:lnTo>
                  <a:pt x="3112" y="0"/>
                </a:lnTo>
                <a:cubicBezTo>
                  <a:pt x="3113" y="0"/>
                  <a:pt x="3114" y="2"/>
                  <a:pt x="3114" y="3"/>
                </a:cubicBezTo>
                <a:cubicBezTo>
                  <a:pt x="3114" y="5"/>
                  <a:pt x="3113" y="6"/>
                  <a:pt x="3112" y="6"/>
                </a:cubicBezTo>
                <a:lnTo>
                  <a:pt x="3106" y="6"/>
                </a:lnTo>
                <a:cubicBezTo>
                  <a:pt x="3105" y="6"/>
                  <a:pt x="3104" y="5"/>
                  <a:pt x="3104" y="3"/>
                </a:cubicBezTo>
                <a:cubicBezTo>
                  <a:pt x="3104" y="2"/>
                  <a:pt x="3105" y="0"/>
                  <a:pt x="3106" y="0"/>
                </a:cubicBezTo>
                <a:close/>
                <a:moveTo>
                  <a:pt x="3122" y="0"/>
                </a:moveTo>
                <a:lnTo>
                  <a:pt x="3128" y="0"/>
                </a:lnTo>
                <a:cubicBezTo>
                  <a:pt x="3129" y="0"/>
                  <a:pt x="3130" y="2"/>
                  <a:pt x="3130" y="3"/>
                </a:cubicBezTo>
                <a:cubicBezTo>
                  <a:pt x="3130" y="5"/>
                  <a:pt x="3129" y="6"/>
                  <a:pt x="3128" y="6"/>
                </a:cubicBezTo>
                <a:lnTo>
                  <a:pt x="3122" y="6"/>
                </a:lnTo>
                <a:cubicBezTo>
                  <a:pt x="3121" y="6"/>
                  <a:pt x="3120" y="5"/>
                  <a:pt x="3120" y="3"/>
                </a:cubicBezTo>
                <a:cubicBezTo>
                  <a:pt x="3120" y="2"/>
                  <a:pt x="3121" y="0"/>
                  <a:pt x="3122" y="0"/>
                </a:cubicBezTo>
                <a:close/>
                <a:moveTo>
                  <a:pt x="3138" y="0"/>
                </a:moveTo>
                <a:lnTo>
                  <a:pt x="3144" y="0"/>
                </a:lnTo>
                <a:cubicBezTo>
                  <a:pt x="3145" y="0"/>
                  <a:pt x="3146" y="2"/>
                  <a:pt x="3146" y="3"/>
                </a:cubicBezTo>
                <a:cubicBezTo>
                  <a:pt x="3146" y="5"/>
                  <a:pt x="3145" y="6"/>
                  <a:pt x="3144" y="6"/>
                </a:cubicBezTo>
                <a:lnTo>
                  <a:pt x="3138" y="6"/>
                </a:lnTo>
                <a:cubicBezTo>
                  <a:pt x="3137" y="6"/>
                  <a:pt x="3136" y="5"/>
                  <a:pt x="3136" y="3"/>
                </a:cubicBezTo>
                <a:cubicBezTo>
                  <a:pt x="3136" y="2"/>
                  <a:pt x="3137" y="0"/>
                  <a:pt x="3138" y="0"/>
                </a:cubicBezTo>
                <a:close/>
                <a:moveTo>
                  <a:pt x="3154" y="0"/>
                </a:moveTo>
                <a:lnTo>
                  <a:pt x="3160" y="0"/>
                </a:lnTo>
                <a:cubicBezTo>
                  <a:pt x="3161" y="0"/>
                  <a:pt x="3162" y="2"/>
                  <a:pt x="3162" y="3"/>
                </a:cubicBezTo>
                <a:cubicBezTo>
                  <a:pt x="3162" y="5"/>
                  <a:pt x="3161" y="6"/>
                  <a:pt x="3160" y="6"/>
                </a:cubicBezTo>
                <a:lnTo>
                  <a:pt x="3154" y="6"/>
                </a:lnTo>
                <a:cubicBezTo>
                  <a:pt x="3153" y="6"/>
                  <a:pt x="3152" y="5"/>
                  <a:pt x="3152" y="3"/>
                </a:cubicBezTo>
                <a:cubicBezTo>
                  <a:pt x="3152" y="2"/>
                  <a:pt x="3153" y="0"/>
                  <a:pt x="3154" y="0"/>
                </a:cubicBezTo>
                <a:close/>
                <a:moveTo>
                  <a:pt x="3170" y="0"/>
                </a:moveTo>
                <a:lnTo>
                  <a:pt x="3176" y="0"/>
                </a:lnTo>
                <a:cubicBezTo>
                  <a:pt x="3177" y="0"/>
                  <a:pt x="3178" y="2"/>
                  <a:pt x="3178" y="3"/>
                </a:cubicBezTo>
                <a:cubicBezTo>
                  <a:pt x="3178" y="5"/>
                  <a:pt x="3177" y="6"/>
                  <a:pt x="3176" y="6"/>
                </a:cubicBezTo>
                <a:lnTo>
                  <a:pt x="3170" y="6"/>
                </a:lnTo>
                <a:cubicBezTo>
                  <a:pt x="3169" y="6"/>
                  <a:pt x="3168" y="5"/>
                  <a:pt x="3168" y="3"/>
                </a:cubicBezTo>
                <a:cubicBezTo>
                  <a:pt x="3168" y="2"/>
                  <a:pt x="3169" y="0"/>
                  <a:pt x="3170" y="0"/>
                </a:cubicBezTo>
                <a:close/>
                <a:moveTo>
                  <a:pt x="3186" y="0"/>
                </a:moveTo>
                <a:lnTo>
                  <a:pt x="3192" y="0"/>
                </a:lnTo>
                <a:cubicBezTo>
                  <a:pt x="3193" y="0"/>
                  <a:pt x="3194" y="2"/>
                  <a:pt x="3194" y="3"/>
                </a:cubicBezTo>
                <a:cubicBezTo>
                  <a:pt x="3194" y="5"/>
                  <a:pt x="3193" y="6"/>
                  <a:pt x="3192" y="6"/>
                </a:cubicBezTo>
                <a:lnTo>
                  <a:pt x="3186" y="6"/>
                </a:lnTo>
                <a:cubicBezTo>
                  <a:pt x="3185" y="6"/>
                  <a:pt x="3184" y="5"/>
                  <a:pt x="3184" y="3"/>
                </a:cubicBezTo>
                <a:cubicBezTo>
                  <a:pt x="3184" y="2"/>
                  <a:pt x="3185" y="0"/>
                  <a:pt x="3186" y="0"/>
                </a:cubicBezTo>
                <a:close/>
                <a:moveTo>
                  <a:pt x="3202" y="0"/>
                </a:moveTo>
                <a:lnTo>
                  <a:pt x="3208" y="0"/>
                </a:lnTo>
                <a:cubicBezTo>
                  <a:pt x="3209" y="0"/>
                  <a:pt x="3210" y="2"/>
                  <a:pt x="3210" y="3"/>
                </a:cubicBezTo>
                <a:cubicBezTo>
                  <a:pt x="3210" y="5"/>
                  <a:pt x="3209" y="6"/>
                  <a:pt x="3208" y="6"/>
                </a:cubicBezTo>
                <a:lnTo>
                  <a:pt x="3202" y="6"/>
                </a:lnTo>
                <a:cubicBezTo>
                  <a:pt x="3201" y="6"/>
                  <a:pt x="3200" y="5"/>
                  <a:pt x="3200" y="3"/>
                </a:cubicBezTo>
                <a:cubicBezTo>
                  <a:pt x="3200" y="2"/>
                  <a:pt x="3201" y="0"/>
                  <a:pt x="3202" y="0"/>
                </a:cubicBezTo>
                <a:close/>
                <a:moveTo>
                  <a:pt x="3218" y="0"/>
                </a:moveTo>
                <a:lnTo>
                  <a:pt x="3224" y="0"/>
                </a:lnTo>
                <a:cubicBezTo>
                  <a:pt x="3225" y="0"/>
                  <a:pt x="3226" y="2"/>
                  <a:pt x="3226" y="3"/>
                </a:cubicBezTo>
                <a:cubicBezTo>
                  <a:pt x="3226" y="5"/>
                  <a:pt x="3225" y="6"/>
                  <a:pt x="3224" y="6"/>
                </a:cubicBezTo>
                <a:lnTo>
                  <a:pt x="3218" y="6"/>
                </a:lnTo>
                <a:cubicBezTo>
                  <a:pt x="3217" y="6"/>
                  <a:pt x="3216" y="5"/>
                  <a:pt x="3216" y="3"/>
                </a:cubicBezTo>
                <a:cubicBezTo>
                  <a:pt x="3216" y="2"/>
                  <a:pt x="3217" y="0"/>
                  <a:pt x="3218" y="0"/>
                </a:cubicBezTo>
                <a:close/>
                <a:moveTo>
                  <a:pt x="3234" y="0"/>
                </a:moveTo>
                <a:lnTo>
                  <a:pt x="3240" y="0"/>
                </a:lnTo>
                <a:cubicBezTo>
                  <a:pt x="3241" y="0"/>
                  <a:pt x="3242" y="2"/>
                  <a:pt x="3242" y="3"/>
                </a:cubicBezTo>
                <a:cubicBezTo>
                  <a:pt x="3242" y="5"/>
                  <a:pt x="3241" y="6"/>
                  <a:pt x="3240" y="6"/>
                </a:cubicBezTo>
                <a:lnTo>
                  <a:pt x="3234" y="6"/>
                </a:lnTo>
                <a:cubicBezTo>
                  <a:pt x="3233" y="6"/>
                  <a:pt x="3232" y="5"/>
                  <a:pt x="3232" y="3"/>
                </a:cubicBezTo>
                <a:cubicBezTo>
                  <a:pt x="3232" y="2"/>
                  <a:pt x="3233" y="0"/>
                  <a:pt x="3234" y="0"/>
                </a:cubicBezTo>
                <a:close/>
                <a:moveTo>
                  <a:pt x="3250" y="0"/>
                </a:moveTo>
                <a:lnTo>
                  <a:pt x="3256" y="0"/>
                </a:lnTo>
                <a:cubicBezTo>
                  <a:pt x="3257" y="0"/>
                  <a:pt x="3258" y="2"/>
                  <a:pt x="3258" y="3"/>
                </a:cubicBezTo>
                <a:cubicBezTo>
                  <a:pt x="3258" y="5"/>
                  <a:pt x="3257" y="6"/>
                  <a:pt x="3256" y="6"/>
                </a:cubicBezTo>
                <a:lnTo>
                  <a:pt x="3250" y="6"/>
                </a:lnTo>
                <a:cubicBezTo>
                  <a:pt x="3249" y="6"/>
                  <a:pt x="3248" y="5"/>
                  <a:pt x="3248" y="3"/>
                </a:cubicBezTo>
                <a:cubicBezTo>
                  <a:pt x="3248" y="2"/>
                  <a:pt x="3249" y="0"/>
                  <a:pt x="3250" y="0"/>
                </a:cubicBezTo>
                <a:close/>
                <a:moveTo>
                  <a:pt x="3266" y="0"/>
                </a:moveTo>
                <a:lnTo>
                  <a:pt x="3272" y="0"/>
                </a:lnTo>
                <a:cubicBezTo>
                  <a:pt x="3273" y="0"/>
                  <a:pt x="3274" y="2"/>
                  <a:pt x="3274" y="3"/>
                </a:cubicBezTo>
                <a:cubicBezTo>
                  <a:pt x="3274" y="5"/>
                  <a:pt x="3273" y="6"/>
                  <a:pt x="3272" y="6"/>
                </a:cubicBezTo>
                <a:lnTo>
                  <a:pt x="3266" y="6"/>
                </a:lnTo>
                <a:cubicBezTo>
                  <a:pt x="3265" y="6"/>
                  <a:pt x="3264" y="5"/>
                  <a:pt x="3264" y="3"/>
                </a:cubicBezTo>
                <a:cubicBezTo>
                  <a:pt x="3264" y="2"/>
                  <a:pt x="3265" y="0"/>
                  <a:pt x="3266" y="0"/>
                </a:cubicBezTo>
                <a:close/>
                <a:moveTo>
                  <a:pt x="3282" y="0"/>
                </a:moveTo>
                <a:lnTo>
                  <a:pt x="3288" y="0"/>
                </a:lnTo>
                <a:cubicBezTo>
                  <a:pt x="3289" y="0"/>
                  <a:pt x="3290" y="2"/>
                  <a:pt x="3290" y="3"/>
                </a:cubicBezTo>
                <a:cubicBezTo>
                  <a:pt x="3290" y="5"/>
                  <a:pt x="3289" y="6"/>
                  <a:pt x="3288" y="6"/>
                </a:cubicBezTo>
                <a:lnTo>
                  <a:pt x="3282" y="6"/>
                </a:lnTo>
                <a:cubicBezTo>
                  <a:pt x="3281" y="6"/>
                  <a:pt x="3280" y="5"/>
                  <a:pt x="3280" y="3"/>
                </a:cubicBezTo>
                <a:cubicBezTo>
                  <a:pt x="3280" y="2"/>
                  <a:pt x="3281" y="0"/>
                  <a:pt x="3282" y="0"/>
                </a:cubicBezTo>
                <a:close/>
                <a:moveTo>
                  <a:pt x="3298" y="0"/>
                </a:moveTo>
                <a:lnTo>
                  <a:pt x="3304" y="0"/>
                </a:lnTo>
                <a:cubicBezTo>
                  <a:pt x="3305" y="0"/>
                  <a:pt x="3306" y="2"/>
                  <a:pt x="3306" y="3"/>
                </a:cubicBezTo>
                <a:cubicBezTo>
                  <a:pt x="3306" y="5"/>
                  <a:pt x="3305" y="6"/>
                  <a:pt x="3304" y="6"/>
                </a:cubicBezTo>
                <a:lnTo>
                  <a:pt x="3298" y="6"/>
                </a:lnTo>
                <a:cubicBezTo>
                  <a:pt x="3297" y="6"/>
                  <a:pt x="3296" y="5"/>
                  <a:pt x="3296" y="3"/>
                </a:cubicBezTo>
                <a:cubicBezTo>
                  <a:pt x="3296" y="2"/>
                  <a:pt x="3297" y="0"/>
                  <a:pt x="3298" y="0"/>
                </a:cubicBezTo>
                <a:close/>
                <a:moveTo>
                  <a:pt x="3314" y="0"/>
                </a:moveTo>
                <a:lnTo>
                  <a:pt x="3320" y="0"/>
                </a:lnTo>
                <a:cubicBezTo>
                  <a:pt x="3321" y="0"/>
                  <a:pt x="3322" y="2"/>
                  <a:pt x="3322" y="3"/>
                </a:cubicBezTo>
                <a:cubicBezTo>
                  <a:pt x="3322" y="5"/>
                  <a:pt x="3321" y="6"/>
                  <a:pt x="3320" y="6"/>
                </a:cubicBezTo>
                <a:lnTo>
                  <a:pt x="3314" y="6"/>
                </a:lnTo>
                <a:cubicBezTo>
                  <a:pt x="3313" y="6"/>
                  <a:pt x="3312" y="5"/>
                  <a:pt x="3312" y="3"/>
                </a:cubicBezTo>
                <a:cubicBezTo>
                  <a:pt x="3312" y="2"/>
                  <a:pt x="3313" y="0"/>
                  <a:pt x="3314" y="0"/>
                </a:cubicBezTo>
                <a:close/>
                <a:moveTo>
                  <a:pt x="3330" y="0"/>
                </a:moveTo>
                <a:lnTo>
                  <a:pt x="3336" y="0"/>
                </a:lnTo>
                <a:cubicBezTo>
                  <a:pt x="3337" y="0"/>
                  <a:pt x="3338" y="2"/>
                  <a:pt x="3338" y="3"/>
                </a:cubicBezTo>
                <a:cubicBezTo>
                  <a:pt x="3338" y="5"/>
                  <a:pt x="3337" y="6"/>
                  <a:pt x="3336" y="6"/>
                </a:cubicBezTo>
                <a:lnTo>
                  <a:pt x="3330" y="6"/>
                </a:lnTo>
                <a:cubicBezTo>
                  <a:pt x="3329" y="6"/>
                  <a:pt x="3328" y="5"/>
                  <a:pt x="3328" y="3"/>
                </a:cubicBezTo>
                <a:cubicBezTo>
                  <a:pt x="3328" y="2"/>
                  <a:pt x="3329" y="0"/>
                  <a:pt x="3330" y="0"/>
                </a:cubicBezTo>
                <a:close/>
                <a:moveTo>
                  <a:pt x="3346" y="0"/>
                </a:moveTo>
                <a:lnTo>
                  <a:pt x="3352" y="0"/>
                </a:lnTo>
                <a:cubicBezTo>
                  <a:pt x="3353" y="0"/>
                  <a:pt x="3354" y="2"/>
                  <a:pt x="3354" y="3"/>
                </a:cubicBezTo>
                <a:cubicBezTo>
                  <a:pt x="3354" y="5"/>
                  <a:pt x="3353" y="6"/>
                  <a:pt x="3352" y="6"/>
                </a:cubicBezTo>
                <a:lnTo>
                  <a:pt x="3346" y="6"/>
                </a:lnTo>
                <a:cubicBezTo>
                  <a:pt x="3345" y="6"/>
                  <a:pt x="3344" y="5"/>
                  <a:pt x="3344" y="3"/>
                </a:cubicBezTo>
                <a:cubicBezTo>
                  <a:pt x="3344" y="2"/>
                  <a:pt x="3345" y="0"/>
                  <a:pt x="3346" y="0"/>
                </a:cubicBezTo>
                <a:close/>
                <a:moveTo>
                  <a:pt x="3362" y="0"/>
                </a:moveTo>
                <a:lnTo>
                  <a:pt x="3368" y="0"/>
                </a:lnTo>
                <a:cubicBezTo>
                  <a:pt x="3369" y="0"/>
                  <a:pt x="3370" y="2"/>
                  <a:pt x="3370" y="3"/>
                </a:cubicBezTo>
                <a:cubicBezTo>
                  <a:pt x="3370" y="5"/>
                  <a:pt x="3369" y="6"/>
                  <a:pt x="3368" y="6"/>
                </a:cubicBezTo>
                <a:lnTo>
                  <a:pt x="3362" y="6"/>
                </a:lnTo>
                <a:cubicBezTo>
                  <a:pt x="3361" y="6"/>
                  <a:pt x="3360" y="5"/>
                  <a:pt x="3360" y="3"/>
                </a:cubicBezTo>
                <a:cubicBezTo>
                  <a:pt x="3360" y="2"/>
                  <a:pt x="3361" y="0"/>
                  <a:pt x="3362" y="0"/>
                </a:cubicBezTo>
                <a:close/>
                <a:moveTo>
                  <a:pt x="3378" y="0"/>
                </a:moveTo>
                <a:lnTo>
                  <a:pt x="3384" y="0"/>
                </a:lnTo>
                <a:cubicBezTo>
                  <a:pt x="3385" y="0"/>
                  <a:pt x="3386" y="2"/>
                  <a:pt x="3386" y="3"/>
                </a:cubicBezTo>
                <a:cubicBezTo>
                  <a:pt x="3386" y="5"/>
                  <a:pt x="3385" y="6"/>
                  <a:pt x="3384" y="6"/>
                </a:cubicBezTo>
                <a:lnTo>
                  <a:pt x="3378" y="6"/>
                </a:lnTo>
                <a:cubicBezTo>
                  <a:pt x="3377" y="6"/>
                  <a:pt x="3376" y="5"/>
                  <a:pt x="3376" y="3"/>
                </a:cubicBezTo>
                <a:cubicBezTo>
                  <a:pt x="3376" y="2"/>
                  <a:pt x="3377" y="0"/>
                  <a:pt x="3378" y="0"/>
                </a:cubicBezTo>
                <a:close/>
                <a:moveTo>
                  <a:pt x="3394" y="0"/>
                </a:moveTo>
                <a:lnTo>
                  <a:pt x="3400" y="0"/>
                </a:lnTo>
                <a:cubicBezTo>
                  <a:pt x="3401" y="0"/>
                  <a:pt x="3402" y="2"/>
                  <a:pt x="3402" y="3"/>
                </a:cubicBezTo>
                <a:cubicBezTo>
                  <a:pt x="3402" y="5"/>
                  <a:pt x="3401" y="6"/>
                  <a:pt x="3400" y="6"/>
                </a:cubicBezTo>
                <a:lnTo>
                  <a:pt x="3394" y="6"/>
                </a:lnTo>
                <a:cubicBezTo>
                  <a:pt x="3393" y="6"/>
                  <a:pt x="3392" y="5"/>
                  <a:pt x="3392" y="3"/>
                </a:cubicBezTo>
                <a:cubicBezTo>
                  <a:pt x="3392" y="2"/>
                  <a:pt x="3393" y="0"/>
                  <a:pt x="3394" y="0"/>
                </a:cubicBezTo>
                <a:close/>
                <a:moveTo>
                  <a:pt x="3410" y="0"/>
                </a:moveTo>
                <a:lnTo>
                  <a:pt x="3416" y="0"/>
                </a:lnTo>
                <a:cubicBezTo>
                  <a:pt x="3417" y="0"/>
                  <a:pt x="3418" y="2"/>
                  <a:pt x="3418" y="3"/>
                </a:cubicBezTo>
                <a:cubicBezTo>
                  <a:pt x="3418" y="5"/>
                  <a:pt x="3417" y="6"/>
                  <a:pt x="3416" y="6"/>
                </a:cubicBezTo>
                <a:lnTo>
                  <a:pt x="3410" y="6"/>
                </a:lnTo>
                <a:cubicBezTo>
                  <a:pt x="3409" y="6"/>
                  <a:pt x="3408" y="5"/>
                  <a:pt x="3408" y="3"/>
                </a:cubicBezTo>
                <a:cubicBezTo>
                  <a:pt x="3408" y="2"/>
                  <a:pt x="3409" y="0"/>
                  <a:pt x="3410" y="0"/>
                </a:cubicBezTo>
                <a:close/>
                <a:moveTo>
                  <a:pt x="3426" y="0"/>
                </a:moveTo>
                <a:lnTo>
                  <a:pt x="3432" y="0"/>
                </a:lnTo>
                <a:cubicBezTo>
                  <a:pt x="3433" y="0"/>
                  <a:pt x="3434" y="2"/>
                  <a:pt x="3434" y="3"/>
                </a:cubicBezTo>
                <a:cubicBezTo>
                  <a:pt x="3434" y="5"/>
                  <a:pt x="3433" y="6"/>
                  <a:pt x="3432" y="6"/>
                </a:cubicBezTo>
                <a:lnTo>
                  <a:pt x="3426" y="6"/>
                </a:lnTo>
                <a:cubicBezTo>
                  <a:pt x="3425" y="6"/>
                  <a:pt x="3424" y="5"/>
                  <a:pt x="3424" y="3"/>
                </a:cubicBezTo>
                <a:cubicBezTo>
                  <a:pt x="3424" y="2"/>
                  <a:pt x="3425" y="0"/>
                  <a:pt x="3426" y="0"/>
                </a:cubicBezTo>
                <a:close/>
                <a:moveTo>
                  <a:pt x="3442" y="0"/>
                </a:moveTo>
                <a:lnTo>
                  <a:pt x="3448" y="0"/>
                </a:lnTo>
                <a:cubicBezTo>
                  <a:pt x="3449" y="0"/>
                  <a:pt x="3450" y="2"/>
                  <a:pt x="3450" y="3"/>
                </a:cubicBezTo>
                <a:cubicBezTo>
                  <a:pt x="3450" y="5"/>
                  <a:pt x="3449" y="6"/>
                  <a:pt x="3448" y="6"/>
                </a:cubicBezTo>
                <a:lnTo>
                  <a:pt x="3442" y="6"/>
                </a:lnTo>
                <a:cubicBezTo>
                  <a:pt x="3441" y="6"/>
                  <a:pt x="3440" y="5"/>
                  <a:pt x="3440" y="3"/>
                </a:cubicBezTo>
                <a:cubicBezTo>
                  <a:pt x="3440" y="2"/>
                  <a:pt x="3441" y="0"/>
                  <a:pt x="3442" y="0"/>
                </a:cubicBezTo>
                <a:close/>
                <a:moveTo>
                  <a:pt x="3458" y="0"/>
                </a:moveTo>
                <a:lnTo>
                  <a:pt x="3464" y="0"/>
                </a:lnTo>
                <a:cubicBezTo>
                  <a:pt x="3465" y="0"/>
                  <a:pt x="3466" y="2"/>
                  <a:pt x="3466" y="3"/>
                </a:cubicBezTo>
                <a:cubicBezTo>
                  <a:pt x="3466" y="5"/>
                  <a:pt x="3465" y="6"/>
                  <a:pt x="3464" y="6"/>
                </a:cubicBezTo>
                <a:lnTo>
                  <a:pt x="3458" y="6"/>
                </a:lnTo>
                <a:cubicBezTo>
                  <a:pt x="3457" y="6"/>
                  <a:pt x="3456" y="5"/>
                  <a:pt x="3456" y="3"/>
                </a:cubicBezTo>
                <a:cubicBezTo>
                  <a:pt x="3456" y="2"/>
                  <a:pt x="3457" y="0"/>
                  <a:pt x="3458" y="0"/>
                </a:cubicBezTo>
                <a:close/>
                <a:moveTo>
                  <a:pt x="3474" y="0"/>
                </a:moveTo>
                <a:lnTo>
                  <a:pt x="3480" y="0"/>
                </a:lnTo>
                <a:cubicBezTo>
                  <a:pt x="3481" y="0"/>
                  <a:pt x="3482" y="2"/>
                  <a:pt x="3482" y="3"/>
                </a:cubicBezTo>
                <a:cubicBezTo>
                  <a:pt x="3482" y="5"/>
                  <a:pt x="3481" y="6"/>
                  <a:pt x="3480" y="6"/>
                </a:cubicBezTo>
                <a:lnTo>
                  <a:pt x="3474" y="6"/>
                </a:lnTo>
                <a:cubicBezTo>
                  <a:pt x="3473" y="6"/>
                  <a:pt x="3472" y="5"/>
                  <a:pt x="3472" y="3"/>
                </a:cubicBezTo>
                <a:cubicBezTo>
                  <a:pt x="3472" y="2"/>
                  <a:pt x="3473" y="0"/>
                  <a:pt x="3474" y="0"/>
                </a:cubicBezTo>
                <a:close/>
                <a:moveTo>
                  <a:pt x="3490" y="0"/>
                </a:moveTo>
                <a:lnTo>
                  <a:pt x="3496" y="0"/>
                </a:lnTo>
                <a:cubicBezTo>
                  <a:pt x="3497" y="0"/>
                  <a:pt x="3498" y="2"/>
                  <a:pt x="3498" y="3"/>
                </a:cubicBezTo>
                <a:cubicBezTo>
                  <a:pt x="3498" y="5"/>
                  <a:pt x="3497" y="6"/>
                  <a:pt x="3496" y="6"/>
                </a:cubicBezTo>
                <a:lnTo>
                  <a:pt x="3490" y="6"/>
                </a:lnTo>
                <a:cubicBezTo>
                  <a:pt x="3489" y="6"/>
                  <a:pt x="3488" y="5"/>
                  <a:pt x="3488" y="3"/>
                </a:cubicBezTo>
                <a:cubicBezTo>
                  <a:pt x="3488" y="2"/>
                  <a:pt x="3489" y="0"/>
                  <a:pt x="3490" y="0"/>
                </a:cubicBezTo>
                <a:close/>
                <a:moveTo>
                  <a:pt x="3506" y="0"/>
                </a:moveTo>
                <a:lnTo>
                  <a:pt x="3512" y="0"/>
                </a:lnTo>
                <a:cubicBezTo>
                  <a:pt x="3513" y="0"/>
                  <a:pt x="3514" y="2"/>
                  <a:pt x="3514" y="3"/>
                </a:cubicBezTo>
                <a:cubicBezTo>
                  <a:pt x="3514" y="5"/>
                  <a:pt x="3513" y="6"/>
                  <a:pt x="3512" y="6"/>
                </a:cubicBezTo>
                <a:lnTo>
                  <a:pt x="3506" y="6"/>
                </a:lnTo>
                <a:cubicBezTo>
                  <a:pt x="3505" y="6"/>
                  <a:pt x="3504" y="5"/>
                  <a:pt x="3504" y="3"/>
                </a:cubicBezTo>
                <a:cubicBezTo>
                  <a:pt x="3504" y="2"/>
                  <a:pt x="3505" y="0"/>
                  <a:pt x="3506" y="0"/>
                </a:cubicBezTo>
                <a:close/>
                <a:moveTo>
                  <a:pt x="3522" y="0"/>
                </a:moveTo>
                <a:lnTo>
                  <a:pt x="3528" y="0"/>
                </a:lnTo>
                <a:cubicBezTo>
                  <a:pt x="3529" y="0"/>
                  <a:pt x="3530" y="2"/>
                  <a:pt x="3530" y="3"/>
                </a:cubicBezTo>
                <a:cubicBezTo>
                  <a:pt x="3530" y="5"/>
                  <a:pt x="3529" y="6"/>
                  <a:pt x="3528" y="6"/>
                </a:cubicBezTo>
                <a:lnTo>
                  <a:pt x="3522" y="6"/>
                </a:lnTo>
                <a:cubicBezTo>
                  <a:pt x="3521" y="6"/>
                  <a:pt x="3520" y="5"/>
                  <a:pt x="3520" y="3"/>
                </a:cubicBezTo>
                <a:cubicBezTo>
                  <a:pt x="3520" y="2"/>
                  <a:pt x="3521" y="0"/>
                  <a:pt x="3522" y="0"/>
                </a:cubicBezTo>
                <a:close/>
                <a:moveTo>
                  <a:pt x="3538" y="0"/>
                </a:moveTo>
                <a:lnTo>
                  <a:pt x="3544" y="0"/>
                </a:lnTo>
                <a:cubicBezTo>
                  <a:pt x="3545" y="0"/>
                  <a:pt x="3546" y="2"/>
                  <a:pt x="3546" y="3"/>
                </a:cubicBezTo>
                <a:cubicBezTo>
                  <a:pt x="3546" y="5"/>
                  <a:pt x="3545" y="6"/>
                  <a:pt x="3544" y="6"/>
                </a:cubicBezTo>
                <a:lnTo>
                  <a:pt x="3538" y="6"/>
                </a:lnTo>
                <a:cubicBezTo>
                  <a:pt x="3537" y="6"/>
                  <a:pt x="3536" y="5"/>
                  <a:pt x="3536" y="3"/>
                </a:cubicBezTo>
                <a:cubicBezTo>
                  <a:pt x="3536" y="2"/>
                  <a:pt x="3537" y="0"/>
                  <a:pt x="3538" y="0"/>
                </a:cubicBezTo>
                <a:close/>
                <a:moveTo>
                  <a:pt x="3554" y="0"/>
                </a:moveTo>
                <a:lnTo>
                  <a:pt x="3560" y="0"/>
                </a:lnTo>
                <a:cubicBezTo>
                  <a:pt x="3561" y="0"/>
                  <a:pt x="3562" y="2"/>
                  <a:pt x="3562" y="3"/>
                </a:cubicBezTo>
                <a:cubicBezTo>
                  <a:pt x="3562" y="5"/>
                  <a:pt x="3561" y="6"/>
                  <a:pt x="3560" y="6"/>
                </a:cubicBezTo>
                <a:lnTo>
                  <a:pt x="3554" y="6"/>
                </a:lnTo>
                <a:cubicBezTo>
                  <a:pt x="3553" y="6"/>
                  <a:pt x="3552" y="5"/>
                  <a:pt x="3552" y="3"/>
                </a:cubicBezTo>
                <a:cubicBezTo>
                  <a:pt x="3552" y="2"/>
                  <a:pt x="3553" y="0"/>
                  <a:pt x="3554" y="0"/>
                </a:cubicBezTo>
                <a:close/>
                <a:moveTo>
                  <a:pt x="3570" y="0"/>
                </a:moveTo>
                <a:lnTo>
                  <a:pt x="3576" y="0"/>
                </a:lnTo>
                <a:cubicBezTo>
                  <a:pt x="3577" y="0"/>
                  <a:pt x="3578" y="2"/>
                  <a:pt x="3578" y="3"/>
                </a:cubicBezTo>
                <a:cubicBezTo>
                  <a:pt x="3578" y="5"/>
                  <a:pt x="3577" y="6"/>
                  <a:pt x="3576" y="6"/>
                </a:cubicBezTo>
                <a:lnTo>
                  <a:pt x="3570" y="6"/>
                </a:lnTo>
                <a:cubicBezTo>
                  <a:pt x="3569" y="6"/>
                  <a:pt x="3568" y="5"/>
                  <a:pt x="3568" y="3"/>
                </a:cubicBezTo>
                <a:cubicBezTo>
                  <a:pt x="3568" y="2"/>
                  <a:pt x="3569" y="0"/>
                  <a:pt x="3570" y="0"/>
                </a:cubicBezTo>
                <a:close/>
                <a:moveTo>
                  <a:pt x="3586" y="0"/>
                </a:moveTo>
                <a:lnTo>
                  <a:pt x="3592" y="0"/>
                </a:lnTo>
                <a:cubicBezTo>
                  <a:pt x="3593" y="0"/>
                  <a:pt x="3594" y="2"/>
                  <a:pt x="3594" y="3"/>
                </a:cubicBezTo>
                <a:cubicBezTo>
                  <a:pt x="3594" y="5"/>
                  <a:pt x="3593" y="6"/>
                  <a:pt x="3592" y="6"/>
                </a:cubicBezTo>
                <a:lnTo>
                  <a:pt x="3586" y="6"/>
                </a:lnTo>
                <a:cubicBezTo>
                  <a:pt x="3585" y="6"/>
                  <a:pt x="3584" y="5"/>
                  <a:pt x="3584" y="3"/>
                </a:cubicBezTo>
                <a:cubicBezTo>
                  <a:pt x="3584" y="2"/>
                  <a:pt x="3585" y="0"/>
                  <a:pt x="3586" y="0"/>
                </a:cubicBezTo>
                <a:close/>
                <a:moveTo>
                  <a:pt x="3602" y="0"/>
                </a:moveTo>
                <a:lnTo>
                  <a:pt x="3608" y="0"/>
                </a:lnTo>
                <a:cubicBezTo>
                  <a:pt x="3609" y="0"/>
                  <a:pt x="3610" y="2"/>
                  <a:pt x="3610" y="3"/>
                </a:cubicBezTo>
                <a:cubicBezTo>
                  <a:pt x="3610" y="5"/>
                  <a:pt x="3609" y="6"/>
                  <a:pt x="3608" y="6"/>
                </a:cubicBezTo>
                <a:lnTo>
                  <a:pt x="3602" y="6"/>
                </a:lnTo>
                <a:cubicBezTo>
                  <a:pt x="3601" y="6"/>
                  <a:pt x="3600" y="5"/>
                  <a:pt x="3600" y="3"/>
                </a:cubicBezTo>
                <a:cubicBezTo>
                  <a:pt x="3600" y="2"/>
                  <a:pt x="3601" y="0"/>
                  <a:pt x="3602" y="0"/>
                </a:cubicBezTo>
                <a:close/>
                <a:moveTo>
                  <a:pt x="3618" y="0"/>
                </a:moveTo>
                <a:lnTo>
                  <a:pt x="3624" y="0"/>
                </a:lnTo>
                <a:cubicBezTo>
                  <a:pt x="3625" y="0"/>
                  <a:pt x="3626" y="2"/>
                  <a:pt x="3626" y="3"/>
                </a:cubicBezTo>
                <a:cubicBezTo>
                  <a:pt x="3626" y="5"/>
                  <a:pt x="3625" y="6"/>
                  <a:pt x="3624" y="6"/>
                </a:cubicBezTo>
                <a:lnTo>
                  <a:pt x="3618" y="6"/>
                </a:lnTo>
                <a:cubicBezTo>
                  <a:pt x="3617" y="6"/>
                  <a:pt x="3616" y="5"/>
                  <a:pt x="3616" y="3"/>
                </a:cubicBezTo>
                <a:cubicBezTo>
                  <a:pt x="3616" y="2"/>
                  <a:pt x="3617" y="0"/>
                  <a:pt x="3618" y="0"/>
                </a:cubicBezTo>
                <a:close/>
                <a:moveTo>
                  <a:pt x="3634" y="0"/>
                </a:moveTo>
                <a:lnTo>
                  <a:pt x="3640" y="0"/>
                </a:lnTo>
                <a:cubicBezTo>
                  <a:pt x="3641" y="0"/>
                  <a:pt x="3642" y="2"/>
                  <a:pt x="3642" y="3"/>
                </a:cubicBezTo>
                <a:cubicBezTo>
                  <a:pt x="3642" y="5"/>
                  <a:pt x="3641" y="6"/>
                  <a:pt x="3640" y="6"/>
                </a:cubicBezTo>
                <a:lnTo>
                  <a:pt x="3634" y="6"/>
                </a:lnTo>
                <a:cubicBezTo>
                  <a:pt x="3633" y="6"/>
                  <a:pt x="3632" y="5"/>
                  <a:pt x="3632" y="3"/>
                </a:cubicBezTo>
                <a:cubicBezTo>
                  <a:pt x="3632" y="2"/>
                  <a:pt x="3633" y="0"/>
                  <a:pt x="3634" y="0"/>
                </a:cubicBezTo>
                <a:close/>
                <a:moveTo>
                  <a:pt x="3650" y="0"/>
                </a:moveTo>
                <a:lnTo>
                  <a:pt x="3656" y="0"/>
                </a:lnTo>
                <a:cubicBezTo>
                  <a:pt x="3657" y="0"/>
                  <a:pt x="3658" y="2"/>
                  <a:pt x="3658" y="3"/>
                </a:cubicBezTo>
                <a:cubicBezTo>
                  <a:pt x="3658" y="5"/>
                  <a:pt x="3657" y="6"/>
                  <a:pt x="3656" y="6"/>
                </a:cubicBezTo>
                <a:lnTo>
                  <a:pt x="3650" y="6"/>
                </a:lnTo>
                <a:cubicBezTo>
                  <a:pt x="3649" y="6"/>
                  <a:pt x="3648" y="5"/>
                  <a:pt x="3648" y="3"/>
                </a:cubicBezTo>
                <a:cubicBezTo>
                  <a:pt x="3648" y="2"/>
                  <a:pt x="3649" y="0"/>
                  <a:pt x="3650" y="0"/>
                </a:cubicBezTo>
                <a:close/>
                <a:moveTo>
                  <a:pt x="3666" y="0"/>
                </a:moveTo>
                <a:lnTo>
                  <a:pt x="3672" y="0"/>
                </a:lnTo>
                <a:cubicBezTo>
                  <a:pt x="3673" y="0"/>
                  <a:pt x="3674" y="2"/>
                  <a:pt x="3674" y="3"/>
                </a:cubicBezTo>
                <a:cubicBezTo>
                  <a:pt x="3674" y="5"/>
                  <a:pt x="3673" y="6"/>
                  <a:pt x="3672" y="6"/>
                </a:cubicBezTo>
                <a:lnTo>
                  <a:pt x="3666" y="6"/>
                </a:lnTo>
                <a:cubicBezTo>
                  <a:pt x="3665" y="6"/>
                  <a:pt x="3664" y="5"/>
                  <a:pt x="3664" y="3"/>
                </a:cubicBezTo>
                <a:cubicBezTo>
                  <a:pt x="3664" y="2"/>
                  <a:pt x="3665" y="0"/>
                  <a:pt x="3666" y="0"/>
                </a:cubicBezTo>
                <a:close/>
                <a:moveTo>
                  <a:pt x="3682" y="0"/>
                </a:moveTo>
                <a:lnTo>
                  <a:pt x="3688" y="0"/>
                </a:lnTo>
                <a:cubicBezTo>
                  <a:pt x="3689" y="0"/>
                  <a:pt x="3690" y="2"/>
                  <a:pt x="3690" y="3"/>
                </a:cubicBezTo>
                <a:cubicBezTo>
                  <a:pt x="3690" y="5"/>
                  <a:pt x="3689" y="6"/>
                  <a:pt x="3688" y="6"/>
                </a:cubicBezTo>
                <a:lnTo>
                  <a:pt x="3682" y="6"/>
                </a:lnTo>
                <a:cubicBezTo>
                  <a:pt x="3681" y="6"/>
                  <a:pt x="3680" y="5"/>
                  <a:pt x="3680" y="3"/>
                </a:cubicBezTo>
                <a:cubicBezTo>
                  <a:pt x="3680" y="2"/>
                  <a:pt x="3681" y="0"/>
                  <a:pt x="3682" y="0"/>
                </a:cubicBezTo>
                <a:close/>
                <a:moveTo>
                  <a:pt x="3698" y="0"/>
                </a:moveTo>
                <a:lnTo>
                  <a:pt x="3704" y="0"/>
                </a:lnTo>
                <a:cubicBezTo>
                  <a:pt x="3705" y="0"/>
                  <a:pt x="3706" y="2"/>
                  <a:pt x="3706" y="3"/>
                </a:cubicBezTo>
                <a:cubicBezTo>
                  <a:pt x="3706" y="5"/>
                  <a:pt x="3705" y="6"/>
                  <a:pt x="3704" y="6"/>
                </a:cubicBezTo>
                <a:lnTo>
                  <a:pt x="3698" y="6"/>
                </a:lnTo>
                <a:cubicBezTo>
                  <a:pt x="3697" y="6"/>
                  <a:pt x="3696" y="5"/>
                  <a:pt x="3696" y="3"/>
                </a:cubicBezTo>
                <a:cubicBezTo>
                  <a:pt x="3696" y="2"/>
                  <a:pt x="3697" y="0"/>
                  <a:pt x="3698" y="0"/>
                </a:cubicBezTo>
                <a:close/>
                <a:moveTo>
                  <a:pt x="3714" y="0"/>
                </a:moveTo>
                <a:lnTo>
                  <a:pt x="3720" y="0"/>
                </a:lnTo>
                <a:cubicBezTo>
                  <a:pt x="3721" y="0"/>
                  <a:pt x="3722" y="2"/>
                  <a:pt x="3722" y="3"/>
                </a:cubicBezTo>
                <a:cubicBezTo>
                  <a:pt x="3722" y="5"/>
                  <a:pt x="3721" y="6"/>
                  <a:pt x="3720" y="6"/>
                </a:cubicBezTo>
                <a:lnTo>
                  <a:pt x="3714" y="6"/>
                </a:lnTo>
                <a:cubicBezTo>
                  <a:pt x="3713" y="6"/>
                  <a:pt x="3712" y="5"/>
                  <a:pt x="3712" y="3"/>
                </a:cubicBezTo>
                <a:cubicBezTo>
                  <a:pt x="3712" y="2"/>
                  <a:pt x="3713" y="0"/>
                  <a:pt x="3714" y="0"/>
                </a:cubicBezTo>
                <a:close/>
                <a:moveTo>
                  <a:pt x="3730" y="0"/>
                </a:moveTo>
                <a:lnTo>
                  <a:pt x="3736" y="0"/>
                </a:lnTo>
                <a:cubicBezTo>
                  <a:pt x="3737" y="0"/>
                  <a:pt x="3738" y="2"/>
                  <a:pt x="3738" y="3"/>
                </a:cubicBezTo>
                <a:cubicBezTo>
                  <a:pt x="3738" y="5"/>
                  <a:pt x="3737" y="6"/>
                  <a:pt x="3736" y="6"/>
                </a:cubicBezTo>
                <a:lnTo>
                  <a:pt x="3730" y="6"/>
                </a:lnTo>
                <a:cubicBezTo>
                  <a:pt x="3729" y="6"/>
                  <a:pt x="3728" y="5"/>
                  <a:pt x="3728" y="3"/>
                </a:cubicBezTo>
                <a:cubicBezTo>
                  <a:pt x="3728" y="2"/>
                  <a:pt x="3729" y="0"/>
                  <a:pt x="3730" y="0"/>
                </a:cubicBezTo>
                <a:close/>
                <a:moveTo>
                  <a:pt x="3746" y="0"/>
                </a:moveTo>
                <a:lnTo>
                  <a:pt x="3752" y="0"/>
                </a:lnTo>
                <a:cubicBezTo>
                  <a:pt x="3753" y="0"/>
                  <a:pt x="3754" y="2"/>
                  <a:pt x="3754" y="3"/>
                </a:cubicBezTo>
                <a:cubicBezTo>
                  <a:pt x="3754" y="5"/>
                  <a:pt x="3753" y="6"/>
                  <a:pt x="3752" y="6"/>
                </a:cubicBezTo>
                <a:lnTo>
                  <a:pt x="3746" y="6"/>
                </a:lnTo>
                <a:cubicBezTo>
                  <a:pt x="3745" y="6"/>
                  <a:pt x="3744" y="5"/>
                  <a:pt x="3744" y="3"/>
                </a:cubicBezTo>
                <a:cubicBezTo>
                  <a:pt x="3744" y="2"/>
                  <a:pt x="3745" y="0"/>
                  <a:pt x="3746" y="0"/>
                </a:cubicBezTo>
                <a:close/>
                <a:moveTo>
                  <a:pt x="3762" y="0"/>
                </a:moveTo>
                <a:lnTo>
                  <a:pt x="3768" y="0"/>
                </a:lnTo>
                <a:cubicBezTo>
                  <a:pt x="3769" y="0"/>
                  <a:pt x="3770" y="2"/>
                  <a:pt x="3770" y="3"/>
                </a:cubicBezTo>
                <a:cubicBezTo>
                  <a:pt x="3770" y="5"/>
                  <a:pt x="3769" y="6"/>
                  <a:pt x="3768" y="6"/>
                </a:cubicBezTo>
                <a:lnTo>
                  <a:pt x="3762" y="6"/>
                </a:lnTo>
                <a:cubicBezTo>
                  <a:pt x="3761" y="6"/>
                  <a:pt x="3760" y="5"/>
                  <a:pt x="3760" y="3"/>
                </a:cubicBezTo>
                <a:cubicBezTo>
                  <a:pt x="3760" y="2"/>
                  <a:pt x="3761" y="0"/>
                  <a:pt x="3762" y="0"/>
                </a:cubicBezTo>
                <a:close/>
                <a:moveTo>
                  <a:pt x="3778" y="0"/>
                </a:moveTo>
                <a:lnTo>
                  <a:pt x="3784" y="0"/>
                </a:lnTo>
                <a:cubicBezTo>
                  <a:pt x="3785" y="0"/>
                  <a:pt x="3786" y="2"/>
                  <a:pt x="3786" y="3"/>
                </a:cubicBezTo>
                <a:cubicBezTo>
                  <a:pt x="3786" y="5"/>
                  <a:pt x="3785" y="6"/>
                  <a:pt x="3784" y="6"/>
                </a:cubicBezTo>
                <a:lnTo>
                  <a:pt x="3778" y="6"/>
                </a:lnTo>
                <a:cubicBezTo>
                  <a:pt x="3777" y="6"/>
                  <a:pt x="3776" y="5"/>
                  <a:pt x="3776" y="3"/>
                </a:cubicBezTo>
                <a:cubicBezTo>
                  <a:pt x="3776" y="2"/>
                  <a:pt x="3777" y="0"/>
                  <a:pt x="3778" y="0"/>
                </a:cubicBezTo>
                <a:close/>
                <a:moveTo>
                  <a:pt x="3794" y="0"/>
                </a:moveTo>
                <a:lnTo>
                  <a:pt x="3800" y="0"/>
                </a:lnTo>
                <a:cubicBezTo>
                  <a:pt x="3801" y="0"/>
                  <a:pt x="3802" y="2"/>
                  <a:pt x="3802" y="3"/>
                </a:cubicBezTo>
                <a:cubicBezTo>
                  <a:pt x="3802" y="5"/>
                  <a:pt x="3801" y="6"/>
                  <a:pt x="3800" y="6"/>
                </a:cubicBezTo>
                <a:lnTo>
                  <a:pt x="3794" y="6"/>
                </a:lnTo>
                <a:cubicBezTo>
                  <a:pt x="3793" y="6"/>
                  <a:pt x="3792" y="5"/>
                  <a:pt x="3792" y="3"/>
                </a:cubicBezTo>
                <a:cubicBezTo>
                  <a:pt x="3792" y="2"/>
                  <a:pt x="3793" y="0"/>
                  <a:pt x="3794" y="0"/>
                </a:cubicBezTo>
                <a:close/>
                <a:moveTo>
                  <a:pt x="3810" y="0"/>
                </a:moveTo>
                <a:lnTo>
                  <a:pt x="3816" y="0"/>
                </a:lnTo>
                <a:cubicBezTo>
                  <a:pt x="3817" y="0"/>
                  <a:pt x="3818" y="2"/>
                  <a:pt x="3818" y="3"/>
                </a:cubicBezTo>
                <a:cubicBezTo>
                  <a:pt x="3818" y="5"/>
                  <a:pt x="3817" y="6"/>
                  <a:pt x="3816" y="6"/>
                </a:cubicBezTo>
                <a:lnTo>
                  <a:pt x="3810" y="6"/>
                </a:lnTo>
                <a:cubicBezTo>
                  <a:pt x="3809" y="6"/>
                  <a:pt x="3808" y="5"/>
                  <a:pt x="3808" y="3"/>
                </a:cubicBezTo>
                <a:cubicBezTo>
                  <a:pt x="3808" y="2"/>
                  <a:pt x="3809" y="0"/>
                  <a:pt x="3810" y="0"/>
                </a:cubicBezTo>
                <a:close/>
                <a:moveTo>
                  <a:pt x="3826" y="0"/>
                </a:moveTo>
                <a:lnTo>
                  <a:pt x="3832" y="0"/>
                </a:lnTo>
                <a:cubicBezTo>
                  <a:pt x="3833" y="0"/>
                  <a:pt x="3834" y="2"/>
                  <a:pt x="3834" y="3"/>
                </a:cubicBezTo>
                <a:cubicBezTo>
                  <a:pt x="3834" y="5"/>
                  <a:pt x="3833" y="6"/>
                  <a:pt x="3832" y="6"/>
                </a:cubicBezTo>
                <a:lnTo>
                  <a:pt x="3826" y="6"/>
                </a:lnTo>
                <a:cubicBezTo>
                  <a:pt x="3825" y="6"/>
                  <a:pt x="3824" y="5"/>
                  <a:pt x="3824" y="3"/>
                </a:cubicBezTo>
                <a:cubicBezTo>
                  <a:pt x="3824" y="2"/>
                  <a:pt x="3825" y="0"/>
                  <a:pt x="3826" y="0"/>
                </a:cubicBezTo>
                <a:close/>
                <a:moveTo>
                  <a:pt x="3842" y="0"/>
                </a:moveTo>
                <a:lnTo>
                  <a:pt x="3848" y="0"/>
                </a:lnTo>
                <a:cubicBezTo>
                  <a:pt x="3849" y="0"/>
                  <a:pt x="3850" y="2"/>
                  <a:pt x="3850" y="3"/>
                </a:cubicBezTo>
                <a:cubicBezTo>
                  <a:pt x="3850" y="5"/>
                  <a:pt x="3849" y="6"/>
                  <a:pt x="3848" y="6"/>
                </a:cubicBezTo>
                <a:lnTo>
                  <a:pt x="3842" y="6"/>
                </a:lnTo>
                <a:cubicBezTo>
                  <a:pt x="3841" y="6"/>
                  <a:pt x="3840" y="5"/>
                  <a:pt x="3840" y="3"/>
                </a:cubicBezTo>
                <a:cubicBezTo>
                  <a:pt x="3840" y="2"/>
                  <a:pt x="3841" y="0"/>
                  <a:pt x="3842" y="0"/>
                </a:cubicBezTo>
                <a:close/>
                <a:moveTo>
                  <a:pt x="3858" y="0"/>
                </a:moveTo>
                <a:lnTo>
                  <a:pt x="3864" y="0"/>
                </a:lnTo>
                <a:cubicBezTo>
                  <a:pt x="3865" y="0"/>
                  <a:pt x="3866" y="2"/>
                  <a:pt x="3866" y="3"/>
                </a:cubicBezTo>
                <a:cubicBezTo>
                  <a:pt x="3866" y="5"/>
                  <a:pt x="3865" y="6"/>
                  <a:pt x="3864" y="6"/>
                </a:cubicBezTo>
                <a:lnTo>
                  <a:pt x="3858" y="6"/>
                </a:lnTo>
                <a:cubicBezTo>
                  <a:pt x="3857" y="6"/>
                  <a:pt x="3856" y="5"/>
                  <a:pt x="3856" y="3"/>
                </a:cubicBezTo>
                <a:cubicBezTo>
                  <a:pt x="3856" y="2"/>
                  <a:pt x="3857" y="0"/>
                  <a:pt x="3858" y="0"/>
                </a:cubicBezTo>
                <a:close/>
                <a:moveTo>
                  <a:pt x="3874" y="0"/>
                </a:moveTo>
                <a:lnTo>
                  <a:pt x="3880" y="0"/>
                </a:lnTo>
                <a:cubicBezTo>
                  <a:pt x="3881" y="0"/>
                  <a:pt x="3882" y="2"/>
                  <a:pt x="3882" y="3"/>
                </a:cubicBezTo>
                <a:cubicBezTo>
                  <a:pt x="3882" y="5"/>
                  <a:pt x="3881" y="6"/>
                  <a:pt x="3880" y="6"/>
                </a:cubicBezTo>
                <a:lnTo>
                  <a:pt x="3874" y="6"/>
                </a:lnTo>
                <a:cubicBezTo>
                  <a:pt x="3873" y="6"/>
                  <a:pt x="3872" y="5"/>
                  <a:pt x="3872" y="3"/>
                </a:cubicBezTo>
                <a:cubicBezTo>
                  <a:pt x="3872" y="2"/>
                  <a:pt x="3873" y="0"/>
                  <a:pt x="3874" y="0"/>
                </a:cubicBezTo>
                <a:close/>
                <a:moveTo>
                  <a:pt x="3890" y="0"/>
                </a:moveTo>
                <a:lnTo>
                  <a:pt x="3896" y="0"/>
                </a:lnTo>
                <a:cubicBezTo>
                  <a:pt x="3897" y="0"/>
                  <a:pt x="3898" y="2"/>
                  <a:pt x="3898" y="3"/>
                </a:cubicBezTo>
                <a:cubicBezTo>
                  <a:pt x="3898" y="5"/>
                  <a:pt x="3897" y="6"/>
                  <a:pt x="3896" y="6"/>
                </a:cubicBezTo>
                <a:lnTo>
                  <a:pt x="3890" y="6"/>
                </a:lnTo>
                <a:cubicBezTo>
                  <a:pt x="3889" y="6"/>
                  <a:pt x="3888" y="5"/>
                  <a:pt x="3888" y="3"/>
                </a:cubicBezTo>
                <a:cubicBezTo>
                  <a:pt x="3888" y="2"/>
                  <a:pt x="3889" y="0"/>
                  <a:pt x="3890" y="0"/>
                </a:cubicBezTo>
                <a:close/>
                <a:moveTo>
                  <a:pt x="3906" y="0"/>
                </a:moveTo>
                <a:lnTo>
                  <a:pt x="3912" y="0"/>
                </a:lnTo>
                <a:cubicBezTo>
                  <a:pt x="3913" y="0"/>
                  <a:pt x="3914" y="2"/>
                  <a:pt x="3914" y="3"/>
                </a:cubicBezTo>
                <a:cubicBezTo>
                  <a:pt x="3914" y="5"/>
                  <a:pt x="3913" y="6"/>
                  <a:pt x="3912" y="6"/>
                </a:cubicBezTo>
                <a:lnTo>
                  <a:pt x="3906" y="6"/>
                </a:lnTo>
                <a:cubicBezTo>
                  <a:pt x="3905" y="6"/>
                  <a:pt x="3904" y="5"/>
                  <a:pt x="3904" y="3"/>
                </a:cubicBezTo>
                <a:cubicBezTo>
                  <a:pt x="3904" y="2"/>
                  <a:pt x="3905" y="0"/>
                  <a:pt x="3906" y="0"/>
                </a:cubicBezTo>
                <a:close/>
                <a:moveTo>
                  <a:pt x="3922" y="0"/>
                </a:moveTo>
                <a:lnTo>
                  <a:pt x="3928" y="0"/>
                </a:lnTo>
                <a:cubicBezTo>
                  <a:pt x="3929" y="0"/>
                  <a:pt x="3930" y="2"/>
                  <a:pt x="3930" y="3"/>
                </a:cubicBezTo>
                <a:cubicBezTo>
                  <a:pt x="3930" y="5"/>
                  <a:pt x="3929" y="6"/>
                  <a:pt x="3928" y="6"/>
                </a:cubicBezTo>
                <a:lnTo>
                  <a:pt x="3922" y="6"/>
                </a:lnTo>
                <a:cubicBezTo>
                  <a:pt x="3921" y="6"/>
                  <a:pt x="3920" y="5"/>
                  <a:pt x="3920" y="3"/>
                </a:cubicBezTo>
                <a:cubicBezTo>
                  <a:pt x="3920" y="2"/>
                  <a:pt x="3921" y="0"/>
                  <a:pt x="3922" y="0"/>
                </a:cubicBezTo>
                <a:close/>
                <a:moveTo>
                  <a:pt x="3938" y="0"/>
                </a:moveTo>
                <a:lnTo>
                  <a:pt x="3944" y="0"/>
                </a:lnTo>
                <a:cubicBezTo>
                  <a:pt x="3945" y="0"/>
                  <a:pt x="3946" y="2"/>
                  <a:pt x="3946" y="3"/>
                </a:cubicBezTo>
                <a:cubicBezTo>
                  <a:pt x="3946" y="5"/>
                  <a:pt x="3945" y="6"/>
                  <a:pt x="3944" y="6"/>
                </a:cubicBezTo>
                <a:lnTo>
                  <a:pt x="3938" y="6"/>
                </a:lnTo>
                <a:cubicBezTo>
                  <a:pt x="3937" y="6"/>
                  <a:pt x="3936" y="5"/>
                  <a:pt x="3936" y="3"/>
                </a:cubicBezTo>
                <a:cubicBezTo>
                  <a:pt x="3936" y="2"/>
                  <a:pt x="3937" y="0"/>
                  <a:pt x="3938" y="0"/>
                </a:cubicBezTo>
                <a:close/>
                <a:moveTo>
                  <a:pt x="3954" y="0"/>
                </a:moveTo>
                <a:lnTo>
                  <a:pt x="3960" y="0"/>
                </a:lnTo>
                <a:cubicBezTo>
                  <a:pt x="3961" y="0"/>
                  <a:pt x="3962" y="2"/>
                  <a:pt x="3962" y="3"/>
                </a:cubicBezTo>
                <a:cubicBezTo>
                  <a:pt x="3962" y="5"/>
                  <a:pt x="3961" y="6"/>
                  <a:pt x="3960" y="6"/>
                </a:cubicBezTo>
                <a:lnTo>
                  <a:pt x="3954" y="6"/>
                </a:lnTo>
                <a:cubicBezTo>
                  <a:pt x="3953" y="6"/>
                  <a:pt x="3952" y="5"/>
                  <a:pt x="3952" y="3"/>
                </a:cubicBezTo>
                <a:cubicBezTo>
                  <a:pt x="3952" y="2"/>
                  <a:pt x="3953" y="0"/>
                  <a:pt x="3954" y="0"/>
                </a:cubicBezTo>
                <a:close/>
                <a:moveTo>
                  <a:pt x="3970" y="0"/>
                </a:moveTo>
                <a:lnTo>
                  <a:pt x="3976" y="0"/>
                </a:lnTo>
                <a:cubicBezTo>
                  <a:pt x="3977" y="0"/>
                  <a:pt x="3978" y="2"/>
                  <a:pt x="3978" y="3"/>
                </a:cubicBezTo>
                <a:cubicBezTo>
                  <a:pt x="3978" y="5"/>
                  <a:pt x="3977" y="6"/>
                  <a:pt x="3976" y="6"/>
                </a:cubicBezTo>
                <a:lnTo>
                  <a:pt x="3970" y="6"/>
                </a:lnTo>
                <a:cubicBezTo>
                  <a:pt x="3969" y="6"/>
                  <a:pt x="3968" y="5"/>
                  <a:pt x="3968" y="3"/>
                </a:cubicBezTo>
                <a:cubicBezTo>
                  <a:pt x="3968" y="2"/>
                  <a:pt x="3969" y="0"/>
                  <a:pt x="3970" y="0"/>
                </a:cubicBezTo>
                <a:close/>
                <a:moveTo>
                  <a:pt x="3986" y="0"/>
                </a:moveTo>
                <a:lnTo>
                  <a:pt x="3992" y="0"/>
                </a:lnTo>
                <a:cubicBezTo>
                  <a:pt x="3993" y="0"/>
                  <a:pt x="3994" y="2"/>
                  <a:pt x="3994" y="3"/>
                </a:cubicBezTo>
                <a:cubicBezTo>
                  <a:pt x="3994" y="5"/>
                  <a:pt x="3993" y="6"/>
                  <a:pt x="3992" y="6"/>
                </a:cubicBezTo>
                <a:lnTo>
                  <a:pt x="3986" y="6"/>
                </a:lnTo>
                <a:cubicBezTo>
                  <a:pt x="3985" y="6"/>
                  <a:pt x="3984" y="5"/>
                  <a:pt x="3984" y="3"/>
                </a:cubicBezTo>
                <a:cubicBezTo>
                  <a:pt x="3984" y="2"/>
                  <a:pt x="3985" y="0"/>
                  <a:pt x="3986" y="0"/>
                </a:cubicBezTo>
                <a:close/>
                <a:moveTo>
                  <a:pt x="4002" y="0"/>
                </a:moveTo>
                <a:lnTo>
                  <a:pt x="4008" y="0"/>
                </a:lnTo>
                <a:cubicBezTo>
                  <a:pt x="4009" y="0"/>
                  <a:pt x="4010" y="2"/>
                  <a:pt x="4010" y="3"/>
                </a:cubicBezTo>
                <a:cubicBezTo>
                  <a:pt x="4010" y="5"/>
                  <a:pt x="4009" y="6"/>
                  <a:pt x="4008" y="6"/>
                </a:cubicBezTo>
                <a:lnTo>
                  <a:pt x="4002" y="6"/>
                </a:lnTo>
                <a:cubicBezTo>
                  <a:pt x="4001" y="6"/>
                  <a:pt x="4000" y="5"/>
                  <a:pt x="4000" y="3"/>
                </a:cubicBezTo>
                <a:cubicBezTo>
                  <a:pt x="4000" y="2"/>
                  <a:pt x="4001" y="0"/>
                  <a:pt x="4002" y="0"/>
                </a:cubicBezTo>
                <a:close/>
                <a:moveTo>
                  <a:pt x="4018" y="0"/>
                </a:moveTo>
                <a:lnTo>
                  <a:pt x="4024" y="0"/>
                </a:lnTo>
                <a:cubicBezTo>
                  <a:pt x="4025" y="0"/>
                  <a:pt x="4026" y="2"/>
                  <a:pt x="4026" y="3"/>
                </a:cubicBezTo>
                <a:cubicBezTo>
                  <a:pt x="4026" y="5"/>
                  <a:pt x="4025" y="6"/>
                  <a:pt x="4024" y="6"/>
                </a:cubicBezTo>
                <a:lnTo>
                  <a:pt x="4018" y="6"/>
                </a:lnTo>
                <a:cubicBezTo>
                  <a:pt x="4017" y="6"/>
                  <a:pt x="4016" y="5"/>
                  <a:pt x="4016" y="3"/>
                </a:cubicBezTo>
                <a:cubicBezTo>
                  <a:pt x="4016" y="2"/>
                  <a:pt x="4017" y="0"/>
                  <a:pt x="4018" y="0"/>
                </a:cubicBezTo>
                <a:close/>
                <a:moveTo>
                  <a:pt x="4034" y="0"/>
                </a:moveTo>
                <a:lnTo>
                  <a:pt x="4040" y="0"/>
                </a:lnTo>
                <a:cubicBezTo>
                  <a:pt x="4041" y="0"/>
                  <a:pt x="4042" y="2"/>
                  <a:pt x="4042" y="3"/>
                </a:cubicBezTo>
                <a:cubicBezTo>
                  <a:pt x="4042" y="5"/>
                  <a:pt x="4041" y="6"/>
                  <a:pt x="4040" y="6"/>
                </a:cubicBezTo>
                <a:lnTo>
                  <a:pt x="4034" y="6"/>
                </a:lnTo>
                <a:cubicBezTo>
                  <a:pt x="4033" y="6"/>
                  <a:pt x="4032" y="5"/>
                  <a:pt x="4032" y="3"/>
                </a:cubicBezTo>
                <a:cubicBezTo>
                  <a:pt x="4032" y="2"/>
                  <a:pt x="4033" y="0"/>
                  <a:pt x="4034" y="0"/>
                </a:cubicBezTo>
                <a:close/>
                <a:moveTo>
                  <a:pt x="4050" y="0"/>
                </a:moveTo>
                <a:lnTo>
                  <a:pt x="4056" y="0"/>
                </a:lnTo>
                <a:cubicBezTo>
                  <a:pt x="4057" y="0"/>
                  <a:pt x="4058" y="2"/>
                  <a:pt x="4058" y="3"/>
                </a:cubicBezTo>
                <a:cubicBezTo>
                  <a:pt x="4058" y="5"/>
                  <a:pt x="4057" y="6"/>
                  <a:pt x="4056" y="6"/>
                </a:cubicBezTo>
                <a:lnTo>
                  <a:pt x="4050" y="6"/>
                </a:lnTo>
                <a:cubicBezTo>
                  <a:pt x="4049" y="6"/>
                  <a:pt x="4048" y="5"/>
                  <a:pt x="4048" y="3"/>
                </a:cubicBezTo>
                <a:cubicBezTo>
                  <a:pt x="4048" y="2"/>
                  <a:pt x="4049" y="0"/>
                  <a:pt x="4050" y="0"/>
                </a:cubicBezTo>
                <a:close/>
                <a:moveTo>
                  <a:pt x="4066" y="0"/>
                </a:moveTo>
                <a:lnTo>
                  <a:pt x="4072" y="0"/>
                </a:lnTo>
                <a:cubicBezTo>
                  <a:pt x="4073" y="0"/>
                  <a:pt x="4074" y="2"/>
                  <a:pt x="4074" y="3"/>
                </a:cubicBezTo>
                <a:cubicBezTo>
                  <a:pt x="4074" y="5"/>
                  <a:pt x="4073" y="6"/>
                  <a:pt x="4072" y="6"/>
                </a:cubicBezTo>
                <a:lnTo>
                  <a:pt x="4066" y="6"/>
                </a:lnTo>
                <a:cubicBezTo>
                  <a:pt x="4065" y="6"/>
                  <a:pt x="4064" y="5"/>
                  <a:pt x="4064" y="3"/>
                </a:cubicBezTo>
                <a:cubicBezTo>
                  <a:pt x="4064" y="2"/>
                  <a:pt x="4065" y="0"/>
                  <a:pt x="4066" y="0"/>
                </a:cubicBezTo>
                <a:close/>
                <a:moveTo>
                  <a:pt x="4082" y="0"/>
                </a:moveTo>
                <a:lnTo>
                  <a:pt x="4088" y="0"/>
                </a:lnTo>
                <a:cubicBezTo>
                  <a:pt x="4089" y="0"/>
                  <a:pt x="4090" y="2"/>
                  <a:pt x="4090" y="3"/>
                </a:cubicBezTo>
                <a:cubicBezTo>
                  <a:pt x="4090" y="5"/>
                  <a:pt x="4089" y="6"/>
                  <a:pt x="4088" y="6"/>
                </a:cubicBezTo>
                <a:lnTo>
                  <a:pt x="4082" y="6"/>
                </a:lnTo>
                <a:cubicBezTo>
                  <a:pt x="4081" y="6"/>
                  <a:pt x="4080" y="5"/>
                  <a:pt x="4080" y="3"/>
                </a:cubicBezTo>
                <a:cubicBezTo>
                  <a:pt x="4080" y="2"/>
                  <a:pt x="4081" y="0"/>
                  <a:pt x="4082" y="0"/>
                </a:cubicBezTo>
                <a:close/>
                <a:moveTo>
                  <a:pt x="4098" y="0"/>
                </a:moveTo>
                <a:lnTo>
                  <a:pt x="4104" y="0"/>
                </a:lnTo>
                <a:cubicBezTo>
                  <a:pt x="4105" y="0"/>
                  <a:pt x="4106" y="2"/>
                  <a:pt x="4106" y="3"/>
                </a:cubicBezTo>
                <a:cubicBezTo>
                  <a:pt x="4106" y="5"/>
                  <a:pt x="4105" y="6"/>
                  <a:pt x="4104" y="6"/>
                </a:cubicBezTo>
                <a:lnTo>
                  <a:pt x="4098" y="6"/>
                </a:lnTo>
                <a:cubicBezTo>
                  <a:pt x="4097" y="6"/>
                  <a:pt x="4096" y="5"/>
                  <a:pt x="4096" y="3"/>
                </a:cubicBezTo>
                <a:cubicBezTo>
                  <a:pt x="4096" y="2"/>
                  <a:pt x="4097" y="0"/>
                  <a:pt x="4098" y="0"/>
                </a:cubicBezTo>
                <a:close/>
                <a:moveTo>
                  <a:pt x="4114" y="0"/>
                </a:moveTo>
                <a:lnTo>
                  <a:pt x="4120" y="0"/>
                </a:lnTo>
                <a:cubicBezTo>
                  <a:pt x="4121" y="0"/>
                  <a:pt x="4122" y="2"/>
                  <a:pt x="4122" y="3"/>
                </a:cubicBezTo>
                <a:cubicBezTo>
                  <a:pt x="4122" y="5"/>
                  <a:pt x="4121" y="6"/>
                  <a:pt x="4120" y="6"/>
                </a:cubicBezTo>
                <a:lnTo>
                  <a:pt x="4114" y="6"/>
                </a:lnTo>
                <a:cubicBezTo>
                  <a:pt x="4113" y="6"/>
                  <a:pt x="4112" y="5"/>
                  <a:pt x="4112" y="3"/>
                </a:cubicBezTo>
                <a:cubicBezTo>
                  <a:pt x="4112" y="2"/>
                  <a:pt x="4113" y="0"/>
                  <a:pt x="4114" y="0"/>
                </a:cubicBezTo>
                <a:close/>
                <a:moveTo>
                  <a:pt x="4130" y="0"/>
                </a:moveTo>
                <a:lnTo>
                  <a:pt x="4136" y="0"/>
                </a:lnTo>
                <a:cubicBezTo>
                  <a:pt x="4137" y="0"/>
                  <a:pt x="4138" y="2"/>
                  <a:pt x="4138" y="3"/>
                </a:cubicBezTo>
                <a:cubicBezTo>
                  <a:pt x="4138" y="5"/>
                  <a:pt x="4137" y="6"/>
                  <a:pt x="4136" y="6"/>
                </a:cubicBezTo>
                <a:lnTo>
                  <a:pt x="4130" y="6"/>
                </a:lnTo>
                <a:cubicBezTo>
                  <a:pt x="4129" y="6"/>
                  <a:pt x="4128" y="5"/>
                  <a:pt x="4128" y="3"/>
                </a:cubicBezTo>
                <a:cubicBezTo>
                  <a:pt x="4128" y="2"/>
                  <a:pt x="4129" y="0"/>
                  <a:pt x="4130" y="0"/>
                </a:cubicBezTo>
                <a:close/>
                <a:moveTo>
                  <a:pt x="4146" y="0"/>
                </a:moveTo>
                <a:lnTo>
                  <a:pt x="4152" y="0"/>
                </a:lnTo>
                <a:cubicBezTo>
                  <a:pt x="4153" y="0"/>
                  <a:pt x="4154" y="2"/>
                  <a:pt x="4154" y="3"/>
                </a:cubicBezTo>
                <a:cubicBezTo>
                  <a:pt x="4154" y="5"/>
                  <a:pt x="4153" y="6"/>
                  <a:pt x="4152" y="6"/>
                </a:cubicBezTo>
                <a:lnTo>
                  <a:pt x="4146" y="6"/>
                </a:lnTo>
                <a:cubicBezTo>
                  <a:pt x="4145" y="6"/>
                  <a:pt x="4144" y="5"/>
                  <a:pt x="4144" y="3"/>
                </a:cubicBezTo>
                <a:cubicBezTo>
                  <a:pt x="4144" y="2"/>
                  <a:pt x="4145" y="0"/>
                  <a:pt x="4146" y="0"/>
                </a:cubicBezTo>
                <a:close/>
                <a:moveTo>
                  <a:pt x="4162" y="0"/>
                </a:moveTo>
                <a:lnTo>
                  <a:pt x="4168" y="0"/>
                </a:lnTo>
                <a:cubicBezTo>
                  <a:pt x="4169" y="0"/>
                  <a:pt x="4170" y="2"/>
                  <a:pt x="4170" y="3"/>
                </a:cubicBezTo>
                <a:cubicBezTo>
                  <a:pt x="4170" y="5"/>
                  <a:pt x="4169" y="6"/>
                  <a:pt x="4168" y="6"/>
                </a:cubicBezTo>
                <a:lnTo>
                  <a:pt x="4162" y="6"/>
                </a:lnTo>
                <a:cubicBezTo>
                  <a:pt x="4161" y="6"/>
                  <a:pt x="4160" y="5"/>
                  <a:pt x="4160" y="3"/>
                </a:cubicBezTo>
                <a:cubicBezTo>
                  <a:pt x="4160" y="2"/>
                  <a:pt x="4161" y="0"/>
                  <a:pt x="4162" y="0"/>
                </a:cubicBezTo>
                <a:close/>
                <a:moveTo>
                  <a:pt x="4178" y="0"/>
                </a:moveTo>
                <a:lnTo>
                  <a:pt x="4184" y="0"/>
                </a:lnTo>
                <a:cubicBezTo>
                  <a:pt x="4185" y="0"/>
                  <a:pt x="4186" y="2"/>
                  <a:pt x="4186" y="3"/>
                </a:cubicBezTo>
                <a:cubicBezTo>
                  <a:pt x="4186" y="5"/>
                  <a:pt x="4185" y="6"/>
                  <a:pt x="4184" y="6"/>
                </a:cubicBezTo>
                <a:lnTo>
                  <a:pt x="4178" y="6"/>
                </a:lnTo>
                <a:cubicBezTo>
                  <a:pt x="4177" y="6"/>
                  <a:pt x="4176" y="5"/>
                  <a:pt x="4176" y="3"/>
                </a:cubicBezTo>
                <a:cubicBezTo>
                  <a:pt x="4176" y="2"/>
                  <a:pt x="4177" y="0"/>
                  <a:pt x="4178" y="0"/>
                </a:cubicBezTo>
                <a:close/>
                <a:moveTo>
                  <a:pt x="4194" y="0"/>
                </a:moveTo>
                <a:lnTo>
                  <a:pt x="4200" y="0"/>
                </a:lnTo>
                <a:cubicBezTo>
                  <a:pt x="4201" y="0"/>
                  <a:pt x="4202" y="2"/>
                  <a:pt x="4202" y="3"/>
                </a:cubicBezTo>
                <a:cubicBezTo>
                  <a:pt x="4202" y="5"/>
                  <a:pt x="4201" y="6"/>
                  <a:pt x="4200" y="6"/>
                </a:cubicBezTo>
                <a:lnTo>
                  <a:pt x="4194" y="6"/>
                </a:lnTo>
                <a:cubicBezTo>
                  <a:pt x="4193" y="6"/>
                  <a:pt x="4192" y="5"/>
                  <a:pt x="4192" y="3"/>
                </a:cubicBezTo>
                <a:cubicBezTo>
                  <a:pt x="4192" y="2"/>
                  <a:pt x="4193" y="0"/>
                  <a:pt x="4194" y="0"/>
                </a:cubicBezTo>
                <a:close/>
                <a:moveTo>
                  <a:pt x="4210" y="0"/>
                </a:moveTo>
                <a:lnTo>
                  <a:pt x="4216" y="0"/>
                </a:lnTo>
                <a:cubicBezTo>
                  <a:pt x="4217" y="0"/>
                  <a:pt x="4218" y="2"/>
                  <a:pt x="4218" y="3"/>
                </a:cubicBezTo>
                <a:cubicBezTo>
                  <a:pt x="4218" y="5"/>
                  <a:pt x="4217" y="6"/>
                  <a:pt x="4216" y="6"/>
                </a:cubicBezTo>
                <a:lnTo>
                  <a:pt x="4210" y="6"/>
                </a:lnTo>
                <a:cubicBezTo>
                  <a:pt x="4209" y="6"/>
                  <a:pt x="4208" y="5"/>
                  <a:pt x="4208" y="3"/>
                </a:cubicBezTo>
                <a:cubicBezTo>
                  <a:pt x="4208" y="2"/>
                  <a:pt x="4209" y="0"/>
                  <a:pt x="4210" y="0"/>
                </a:cubicBezTo>
                <a:close/>
                <a:moveTo>
                  <a:pt x="4226" y="0"/>
                </a:moveTo>
                <a:lnTo>
                  <a:pt x="4232" y="0"/>
                </a:lnTo>
                <a:cubicBezTo>
                  <a:pt x="4233" y="0"/>
                  <a:pt x="4234" y="2"/>
                  <a:pt x="4234" y="3"/>
                </a:cubicBezTo>
                <a:cubicBezTo>
                  <a:pt x="4234" y="5"/>
                  <a:pt x="4233" y="6"/>
                  <a:pt x="4232" y="6"/>
                </a:cubicBezTo>
                <a:lnTo>
                  <a:pt x="4226" y="6"/>
                </a:lnTo>
                <a:cubicBezTo>
                  <a:pt x="4225" y="6"/>
                  <a:pt x="4224" y="5"/>
                  <a:pt x="4224" y="3"/>
                </a:cubicBezTo>
                <a:cubicBezTo>
                  <a:pt x="4224" y="2"/>
                  <a:pt x="4225" y="0"/>
                  <a:pt x="4226" y="0"/>
                </a:cubicBezTo>
                <a:close/>
                <a:moveTo>
                  <a:pt x="4242" y="0"/>
                </a:moveTo>
                <a:lnTo>
                  <a:pt x="4248" y="0"/>
                </a:lnTo>
                <a:cubicBezTo>
                  <a:pt x="4249" y="0"/>
                  <a:pt x="4250" y="2"/>
                  <a:pt x="4250" y="3"/>
                </a:cubicBezTo>
                <a:cubicBezTo>
                  <a:pt x="4250" y="5"/>
                  <a:pt x="4249" y="6"/>
                  <a:pt x="4248" y="6"/>
                </a:cubicBezTo>
                <a:lnTo>
                  <a:pt x="4242" y="6"/>
                </a:lnTo>
                <a:cubicBezTo>
                  <a:pt x="4241" y="6"/>
                  <a:pt x="4240" y="5"/>
                  <a:pt x="4240" y="3"/>
                </a:cubicBezTo>
                <a:cubicBezTo>
                  <a:pt x="4240" y="2"/>
                  <a:pt x="4241" y="0"/>
                  <a:pt x="4242" y="0"/>
                </a:cubicBezTo>
                <a:close/>
                <a:moveTo>
                  <a:pt x="4258" y="0"/>
                </a:moveTo>
                <a:lnTo>
                  <a:pt x="4264" y="0"/>
                </a:lnTo>
                <a:cubicBezTo>
                  <a:pt x="4265" y="0"/>
                  <a:pt x="4266" y="2"/>
                  <a:pt x="4266" y="3"/>
                </a:cubicBezTo>
                <a:cubicBezTo>
                  <a:pt x="4266" y="5"/>
                  <a:pt x="4265" y="6"/>
                  <a:pt x="4264" y="6"/>
                </a:cubicBezTo>
                <a:lnTo>
                  <a:pt x="4258" y="6"/>
                </a:lnTo>
                <a:cubicBezTo>
                  <a:pt x="4257" y="6"/>
                  <a:pt x="4256" y="5"/>
                  <a:pt x="4256" y="3"/>
                </a:cubicBezTo>
                <a:cubicBezTo>
                  <a:pt x="4256" y="2"/>
                  <a:pt x="4257" y="0"/>
                  <a:pt x="4258" y="0"/>
                </a:cubicBezTo>
                <a:close/>
                <a:moveTo>
                  <a:pt x="4274" y="0"/>
                </a:moveTo>
                <a:lnTo>
                  <a:pt x="4280" y="0"/>
                </a:lnTo>
                <a:cubicBezTo>
                  <a:pt x="4281" y="0"/>
                  <a:pt x="4282" y="2"/>
                  <a:pt x="4282" y="3"/>
                </a:cubicBezTo>
                <a:cubicBezTo>
                  <a:pt x="4282" y="5"/>
                  <a:pt x="4281" y="6"/>
                  <a:pt x="4280" y="6"/>
                </a:cubicBezTo>
                <a:lnTo>
                  <a:pt x="4274" y="6"/>
                </a:lnTo>
                <a:cubicBezTo>
                  <a:pt x="4273" y="6"/>
                  <a:pt x="4272" y="5"/>
                  <a:pt x="4272" y="3"/>
                </a:cubicBezTo>
                <a:cubicBezTo>
                  <a:pt x="4272" y="2"/>
                  <a:pt x="4273" y="0"/>
                  <a:pt x="4274" y="0"/>
                </a:cubicBezTo>
                <a:close/>
                <a:moveTo>
                  <a:pt x="4290" y="0"/>
                </a:moveTo>
                <a:lnTo>
                  <a:pt x="4296" y="0"/>
                </a:lnTo>
                <a:cubicBezTo>
                  <a:pt x="4297" y="0"/>
                  <a:pt x="4298" y="2"/>
                  <a:pt x="4298" y="3"/>
                </a:cubicBezTo>
                <a:cubicBezTo>
                  <a:pt x="4298" y="5"/>
                  <a:pt x="4297" y="6"/>
                  <a:pt x="4296" y="6"/>
                </a:cubicBezTo>
                <a:lnTo>
                  <a:pt x="4290" y="6"/>
                </a:lnTo>
                <a:cubicBezTo>
                  <a:pt x="4289" y="6"/>
                  <a:pt x="4288" y="5"/>
                  <a:pt x="4288" y="3"/>
                </a:cubicBezTo>
                <a:cubicBezTo>
                  <a:pt x="4288" y="2"/>
                  <a:pt x="4289" y="0"/>
                  <a:pt x="4290" y="0"/>
                </a:cubicBezTo>
                <a:close/>
                <a:moveTo>
                  <a:pt x="4306" y="0"/>
                </a:moveTo>
                <a:lnTo>
                  <a:pt x="4312" y="0"/>
                </a:lnTo>
                <a:cubicBezTo>
                  <a:pt x="4313" y="0"/>
                  <a:pt x="4314" y="2"/>
                  <a:pt x="4314" y="3"/>
                </a:cubicBezTo>
                <a:cubicBezTo>
                  <a:pt x="4314" y="5"/>
                  <a:pt x="4313" y="6"/>
                  <a:pt x="4312" y="6"/>
                </a:cubicBezTo>
                <a:lnTo>
                  <a:pt x="4306" y="6"/>
                </a:lnTo>
                <a:cubicBezTo>
                  <a:pt x="4305" y="6"/>
                  <a:pt x="4304" y="5"/>
                  <a:pt x="4304" y="3"/>
                </a:cubicBezTo>
                <a:cubicBezTo>
                  <a:pt x="4304" y="2"/>
                  <a:pt x="4305" y="0"/>
                  <a:pt x="4306" y="0"/>
                </a:cubicBezTo>
                <a:close/>
                <a:moveTo>
                  <a:pt x="4322" y="0"/>
                </a:moveTo>
                <a:lnTo>
                  <a:pt x="4328" y="0"/>
                </a:lnTo>
                <a:cubicBezTo>
                  <a:pt x="4329" y="0"/>
                  <a:pt x="4330" y="2"/>
                  <a:pt x="4330" y="3"/>
                </a:cubicBezTo>
                <a:cubicBezTo>
                  <a:pt x="4330" y="5"/>
                  <a:pt x="4329" y="6"/>
                  <a:pt x="4328" y="6"/>
                </a:cubicBezTo>
                <a:lnTo>
                  <a:pt x="4322" y="6"/>
                </a:lnTo>
                <a:cubicBezTo>
                  <a:pt x="4321" y="6"/>
                  <a:pt x="4320" y="5"/>
                  <a:pt x="4320" y="3"/>
                </a:cubicBezTo>
                <a:cubicBezTo>
                  <a:pt x="4320" y="2"/>
                  <a:pt x="4321" y="0"/>
                  <a:pt x="4322" y="0"/>
                </a:cubicBezTo>
                <a:close/>
                <a:moveTo>
                  <a:pt x="4338" y="0"/>
                </a:moveTo>
                <a:lnTo>
                  <a:pt x="4344" y="0"/>
                </a:lnTo>
                <a:cubicBezTo>
                  <a:pt x="4345" y="0"/>
                  <a:pt x="4346" y="2"/>
                  <a:pt x="4346" y="3"/>
                </a:cubicBezTo>
                <a:cubicBezTo>
                  <a:pt x="4346" y="5"/>
                  <a:pt x="4345" y="6"/>
                  <a:pt x="4344" y="6"/>
                </a:cubicBezTo>
                <a:lnTo>
                  <a:pt x="4338" y="6"/>
                </a:lnTo>
                <a:cubicBezTo>
                  <a:pt x="4337" y="6"/>
                  <a:pt x="4336" y="5"/>
                  <a:pt x="4336" y="3"/>
                </a:cubicBezTo>
                <a:cubicBezTo>
                  <a:pt x="4336" y="2"/>
                  <a:pt x="4337" y="0"/>
                  <a:pt x="4338" y="0"/>
                </a:cubicBezTo>
                <a:close/>
                <a:moveTo>
                  <a:pt x="4354" y="0"/>
                </a:moveTo>
                <a:lnTo>
                  <a:pt x="4360" y="0"/>
                </a:lnTo>
                <a:cubicBezTo>
                  <a:pt x="4361" y="0"/>
                  <a:pt x="4362" y="2"/>
                  <a:pt x="4362" y="3"/>
                </a:cubicBezTo>
                <a:cubicBezTo>
                  <a:pt x="4362" y="5"/>
                  <a:pt x="4361" y="6"/>
                  <a:pt x="4360" y="6"/>
                </a:cubicBezTo>
                <a:lnTo>
                  <a:pt x="4354" y="6"/>
                </a:lnTo>
                <a:cubicBezTo>
                  <a:pt x="4353" y="6"/>
                  <a:pt x="4352" y="5"/>
                  <a:pt x="4352" y="3"/>
                </a:cubicBezTo>
                <a:cubicBezTo>
                  <a:pt x="4352" y="2"/>
                  <a:pt x="4353" y="0"/>
                  <a:pt x="4354" y="0"/>
                </a:cubicBezTo>
                <a:close/>
                <a:moveTo>
                  <a:pt x="4370" y="0"/>
                </a:moveTo>
                <a:lnTo>
                  <a:pt x="4376" y="0"/>
                </a:lnTo>
                <a:cubicBezTo>
                  <a:pt x="4377" y="0"/>
                  <a:pt x="4378" y="2"/>
                  <a:pt x="4378" y="3"/>
                </a:cubicBezTo>
                <a:cubicBezTo>
                  <a:pt x="4378" y="5"/>
                  <a:pt x="4377" y="6"/>
                  <a:pt x="4376" y="6"/>
                </a:cubicBezTo>
                <a:lnTo>
                  <a:pt x="4370" y="6"/>
                </a:lnTo>
                <a:cubicBezTo>
                  <a:pt x="4369" y="6"/>
                  <a:pt x="4368" y="5"/>
                  <a:pt x="4368" y="3"/>
                </a:cubicBezTo>
                <a:cubicBezTo>
                  <a:pt x="4368" y="2"/>
                  <a:pt x="4369" y="0"/>
                  <a:pt x="4370" y="0"/>
                </a:cubicBezTo>
                <a:close/>
                <a:moveTo>
                  <a:pt x="4386" y="0"/>
                </a:moveTo>
                <a:lnTo>
                  <a:pt x="4392" y="0"/>
                </a:lnTo>
                <a:cubicBezTo>
                  <a:pt x="4393" y="0"/>
                  <a:pt x="4394" y="2"/>
                  <a:pt x="4394" y="3"/>
                </a:cubicBezTo>
                <a:cubicBezTo>
                  <a:pt x="4394" y="5"/>
                  <a:pt x="4393" y="6"/>
                  <a:pt x="4392" y="6"/>
                </a:cubicBezTo>
                <a:lnTo>
                  <a:pt x="4386" y="6"/>
                </a:lnTo>
                <a:cubicBezTo>
                  <a:pt x="4385" y="6"/>
                  <a:pt x="4384" y="5"/>
                  <a:pt x="4384" y="3"/>
                </a:cubicBezTo>
                <a:cubicBezTo>
                  <a:pt x="4384" y="2"/>
                  <a:pt x="4385" y="0"/>
                  <a:pt x="4386" y="0"/>
                </a:cubicBezTo>
                <a:close/>
                <a:moveTo>
                  <a:pt x="4402" y="0"/>
                </a:moveTo>
                <a:lnTo>
                  <a:pt x="4408" y="0"/>
                </a:lnTo>
                <a:cubicBezTo>
                  <a:pt x="4409" y="0"/>
                  <a:pt x="4410" y="2"/>
                  <a:pt x="4410" y="3"/>
                </a:cubicBezTo>
                <a:cubicBezTo>
                  <a:pt x="4410" y="5"/>
                  <a:pt x="4409" y="6"/>
                  <a:pt x="4408" y="6"/>
                </a:cubicBezTo>
                <a:lnTo>
                  <a:pt x="4402" y="6"/>
                </a:lnTo>
                <a:cubicBezTo>
                  <a:pt x="4401" y="6"/>
                  <a:pt x="4400" y="5"/>
                  <a:pt x="4400" y="3"/>
                </a:cubicBezTo>
                <a:cubicBezTo>
                  <a:pt x="4400" y="2"/>
                  <a:pt x="4401" y="0"/>
                  <a:pt x="4402" y="0"/>
                </a:cubicBezTo>
                <a:close/>
                <a:moveTo>
                  <a:pt x="4418" y="0"/>
                </a:moveTo>
                <a:lnTo>
                  <a:pt x="4424" y="0"/>
                </a:lnTo>
                <a:cubicBezTo>
                  <a:pt x="4425" y="0"/>
                  <a:pt x="4426" y="2"/>
                  <a:pt x="4426" y="3"/>
                </a:cubicBezTo>
                <a:cubicBezTo>
                  <a:pt x="4426" y="5"/>
                  <a:pt x="4425" y="6"/>
                  <a:pt x="4424" y="6"/>
                </a:cubicBezTo>
                <a:lnTo>
                  <a:pt x="4418" y="6"/>
                </a:lnTo>
                <a:cubicBezTo>
                  <a:pt x="4417" y="6"/>
                  <a:pt x="4416" y="5"/>
                  <a:pt x="4416" y="3"/>
                </a:cubicBezTo>
                <a:cubicBezTo>
                  <a:pt x="4416" y="2"/>
                  <a:pt x="4417" y="0"/>
                  <a:pt x="4418" y="0"/>
                </a:cubicBezTo>
                <a:close/>
                <a:moveTo>
                  <a:pt x="4434" y="0"/>
                </a:moveTo>
                <a:lnTo>
                  <a:pt x="4440" y="0"/>
                </a:lnTo>
                <a:cubicBezTo>
                  <a:pt x="4441" y="0"/>
                  <a:pt x="4442" y="2"/>
                  <a:pt x="4442" y="3"/>
                </a:cubicBezTo>
                <a:cubicBezTo>
                  <a:pt x="4442" y="5"/>
                  <a:pt x="4441" y="6"/>
                  <a:pt x="4440" y="6"/>
                </a:cubicBezTo>
                <a:lnTo>
                  <a:pt x="4434" y="6"/>
                </a:lnTo>
                <a:cubicBezTo>
                  <a:pt x="4433" y="6"/>
                  <a:pt x="4432" y="5"/>
                  <a:pt x="4432" y="3"/>
                </a:cubicBezTo>
                <a:cubicBezTo>
                  <a:pt x="4432" y="2"/>
                  <a:pt x="4433" y="0"/>
                  <a:pt x="4434" y="0"/>
                </a:cubicBezTo>
                <a:close/>
                <a:moveTo>
                  <a:pt x="4450" y="0"/>
                </a:moveTo>
                <a:lnTo>
                  <a:pt x="4456" y="0"/>
                </a:lnTo>
                <a:cubicBezTo>
                  <a:pt x="4457" y="0"/>
                  <a:pt x="4458" y="2"/>
                  <a:pt x="4458" y="3"/>
                </a:cubicBezTo>
                <a:cubicBezTo>
                  <a:pt x="4458" y="5"/>
                  <a:pt x="4457" y="6"/>
                  <a:pt x="4456" y="6"/>
                </a:cubicBezTo>
                <a:lnTo>
                  <a:pt x="4450" y="6"/>
                </a:lnTo>
                <a:cubicBezTo>
                  <a:pt x="4449" y="6"/>
                  <a:pt x="4448" y="5"/>
                  <a:pt x="4448" y="3"/>
                </a:cubicBezTo>
                <a:cubicBezTo>
                  <a:pt x="4448" y="2"/>
                  <a:pt x="4449" y="0"/>
                  <a:pt x="4450" y="0"/>
                </a:cubicBezTo>
                <a:close/>
                <a:moveTo>
                  <a:pt x="4466" y="0"/>
                </a:moveTo>
                <a:lnTo>
                  <a:pt x="4472" y="0"/>
                </a:lnTo>
                <a:cubicBezTo>
                  <a:pt x="4473" y="0"/>
                  <a:pt x="4474" y="2"/>
                  <a:pt x="4474" y="3"/>
                </a:cubicBezTo>
                <a:cubicBezTo>
                  <a:pt x="4474" y="5"/>
                  <a:pt x="4473" y="6"/>
                  <a:pt x="4472" y="6"/>
                </a:cubicBezTo>
                <a:lnTo>
                  <a:pt x="4466" y="6"/>
                </a:lnTo>
                <a:cubicBezTo>
                  <a:pt x="4465" y="6"/>
                  <a:pt x="4464" y="5"/>
                  <a:pt x="4464" y="3"/>
                </a:cubicBezTo>
                <a:cubicBezTo>
                  <a:pt x="4464" y="2"/>
                  <a:pt x="4465" y="0"/>
                  <a:pt x="4466" y="0"/>
                </a:cubicBezTo>
                <a:close/>
                <a:moveTo>
                  <a:pt x="4482" y="0"/>
                </a:moveTo>
                <a:lnTo>
                  <a:pt x="4488" y="0"/>
                </a:lnTo>
                <a:cubicBezTo>
                  <a:pt x="4489" y="0"/>
                  <a:pt x="4490" y="2"/>
                  <a:pt x="4490" y="3"/>
                </a:cubicBezTo>
                <a:cubicBezTo>
                  <a:pt x="4490" y="5"/>
                  <a:pt x="4489" y="6"/>
                  <a:pt x="4488" y="6"/>
                </a:cubicBezTo>
                <a:lnTo>
                  <a:pt x="4482" y="6"/>
                </a:lnTo>
                <a:cubicBezTo>
                  <a:pt x="4481" y="6"/>
                  <a:pt x="4480" y="5"/>
                  <a:pt x="4480" y="3"/>
                </a:cubicBezTo>
                <a:cubicBezTo>
                  <a:pt x="4480" y="2"/>
                  <a:pt x="4481" y="0"/>
                  <a:pt x="4482" y="0"/>
                </a:cubicBezTo>
                <a:close/>
                <a:moveTo>
                  <a:pt x="4498" y="0"/>
                </a:moveTo>
                <a:lnTo>
                  <a:pt x="4504" y="0"/>
                </a:lnTo>
                <a:cubicBezTo>
                  <a:pt x="4505" y="0"/>
                  <a:pt x="4506" y="2"/>
                  <a:pt x="4506" y="3"/>
                </a:cubicBezTo>
                <a:cubicBezTo>
                  <a:pt x="4506" y="5"/>
                  <a:pt x="4505" y="6"/>
                  <a:pt x="4504" y="6"/>
                </a:cubicBezTo>
                <a:lnTo>
                  <a:pt x="4498" y="6"/>
                </a:lnTo>
                <a:cubicBezTo>
                  <a:pt x="4497" y="6"/>
                  <a:pt x="4496" y="5"/>
                  <a:pt x="4496" y="3"/>
                </a:cubicBezTo>
                <a:cubicBezTo>
                  <a:pt x="4496" y="2"/>
                  <a:pt x="4497" y="0"/>
                  <a:pt x="4498" y="0"/>
                </a:cubicBezTo>
                <a:close/>
                <a:moveTo>
                  <a:pt x="4514" y="0"/>
                </a:moveTo>
                <a:lnTo>
                  <a:pt x="4520" y="0"/>
                </a:lnTo>
                <a:cubicBezTo>
                  <a:pt x="4521" y="0"/>
                  <a:pt x="4522" y="2"/>
                  <a:pt x="4522" y="3"/>
                </a:cubicBezTo>
                <a:cubicBezTo>
                  <a:pt x="4522" y="5"/>
                  <a:pt x="4521" y="6"/>
                  <a:pt x="4520" y="6"/>
                </a:cubicBezTo>
                <a:lnTo>
                  <a:pt x="4514" y="6"/>
                </a:lnTo>
                <a:cubicBezTo>
                  <a:pt x="4513" y="6"/>
                  <a:pt x="4512" y="5"/>
                  <a:pt x="4512" y="3"/>
                </a:cubicBezTo>
                <a:cubicBezTo>
                  <a:pt x="4512" y="2"/>
                  <a:pt x="4513" y="0"/>
                  <a:pt x="4514" y="0"/>
                </a:cubicBezTo>
                <a:close/>
                <a:moveTo>
                  <a:pt x="4530" y="0"/>
                </a:moveTo>
                <a:lnTo>
                  <a:pt x="4536" y="0"/>
                </a:lnTo>
                <a:cubicBezTo>
                  <a:pt x="4537" y="0"/>
                  <a:pt x="4538" y="2"/>
                  <a:pt x="4538" y="3"/>
                </a:cubicBezTo>
                <a:cubicBezTo>
                  <a:pt x="4538" y="5"/>
                  <a:pt x="4537" y="6"/>
                  <a:pt x="4536" y="6"/>
                </a:cubicBezTo>
                <a:lnTo>
                  <a:pt x="4530" y="6"/>
                </a:lnTo>
                <a:cubicBezTo>
                  <a:pt x="4529" y="6"/>
                  <a:pt x="4528" y="5"/>
                  <a:pt x="4528" y="3"/>
                </a:cubicBezTo>
                <a:cubicBezTo>
                  <a:pt x="4528" y="2"/>
                  <a:pt x="4529" y="0"/>
                  <a:pt x="4530" y="0"/>
                </a:cubicBezTo>
                <a:close/>
                <a:moveTo>
                  <a:pt x="4546" y="0"/>
                </a:moveTo>
                <a:lnTo>
                  <a:pt x="4552" y="0"/>
                </a:lnTo>
                <a:cubicBezTo>
                  <a:pt x="4553" y="0"/>
                  <a:pt x="4554" y="2"/>
                  <a:pt x="4554" y="3"/>
                </a:cubicBezTo>
                <a:cubicBezTo>
                  <a:pt x="4554" y="5"/>
                  <a:pt x="4553" y="6"/>
                  <a:pt x="4552" y="6"/>
                </a:cubicBezTo>
                <a:lnTo>
                  <a:pt x="4546" y="6"/>
                </a:lnTo>
                <a:cubicBezTo>
                  <a:pt x="4545" y="6"/>
                  <a:pt x="4544" y="5"/>
                  <a:pt x="4544" y="3"/>
                </a:cubicBezTo>
                <a:cubicBezTo>
                  <a:pt x="4544" y="2"/>
                  <a:pt x="4545" y="0"/>
                  <a:pt x="4546" y="0"/>
                </a:cubicBezTo>
                <a:close/>
                <a:moveTo>
                  <a:pt x="4562" y="0"/>
                </a:moveTo>
                <a:lnTo>
                  <a:pt x="4568" y="0"/>
                </a:lnTo>
                <a:cubicBezTo>
                  <a:pt x="4569" y="0"/>
                  <a:pt x="4570" y="2"/>
                  <a:pt x="4570" y="3"/>
                </a:cubicBezTo>
                <a:cubicBezTo>
                  <a:pt x="4570" y="5"/>
                  <a:pt x="4569" y="6"/>
                  <a:pt x="4568" y="6"/>
                </a:cubicBezTo>
                <a:lnTo>
                  <a:pt x="4562" y="6"/>
                </a:lnTo>
                <a:cubicBezTo>
                  <a:pt x="4561" y="6"/>
                  <a:pt x="4560" y="5"/>
                  <a:pt x="4560" y="3"/>
                </a:cubicBezTo>
                <a:cubicBezTo>
                  <a:pt x="4560" y="2"/>
                  <a:pt x="4561" y="0"/>
                  <a:pt x="4562" y="0"/>
                </a:cubicBezTo>
                <a:close/>
                <a:moveTo>
                  <a:pt x="4578" y="0"/>
                </a:moveTo>
                <a:lnTo>
                  <a:pt x="4584" y="0"/>
                </a:lnTo>
                <a:cubicBezTo>
                  <a:pt x="4585" y="0"/>
                  <a:pt x="4586" y="2"/>
                  <a:pt x="4586" y="3"/>
                </a:cubicBezTo>
                <a:cubicBezTo>
                  <a:pt x="4586" y="5"/>
                  <a:pt x="4585" y="6"/>
                  <a:pt x="4584" y="6"/>
                </a:cubicBezTo>
                <a:lnTo>
                  <a:pt x="4578" y="6"/>
                </a:lnTo>
                <a:cubicBezTo>
                  <a:pt x="4577" y="6"/>
                  <a:pt x="4576" y="5"/>
                  <a:pt x="4576" y="3"/>
                </a:cubicBezTo>
                <a:cubicBezTo>
                  <a:pt x="4576" y="2"/>
                  <a:pt x="4577" y="0"/>
                  <a:pt x="4578" y="0"/>
                </a:cubicBezTo>
                <a:close/>
                <a:moveTo>
                  <a:pt x="4594" y="0"/>
                </a:moveTo>
                <a:lnTo>
                  <a:pt x="4600" y="0"/>
                </a:lnTo>
                <a:cubicBezTo>
                  <a:pt x="4601" y="0"/>
                  <a:pt x="4602" y="2"/>
                  <a:pt x="4602" y="3"/>
                </a:cubicBezTo>
                <a:cubicBezTo>
                  <a:pt x="4602" y="5"/>
                  <a:pt x="4601" y="6"/>
                  <a:pt x="4600" y="6"/>
                </a:cubicBezTo>
                <a:lnTo>
                  <a:pt x="4594" y="6"/>
                </a:lnTo>
                <a:cubicBezTo>
                  <a:pt x="4593" y="6"/>
                  <a:pt x="4592" y="5"/>
                  <a:pt x="4592" y="3"/>
                </a:cubicBezTo>
                <a:cubicBezTo>
                  <a:pt x="4592" y="2"/>
                  <a:pt x="4593" y="0"/>
                  <a:pt x="4594" y="0"/>
                </a:cubicBezTo>
                <a:close/>
                <a:moveTo>
                  <a:pt x="4610" y="0"/>
                </a:moveTo>
                <a:lnTo>
                  <a:pt x="4616" y="0"/>
                </a:lnTo>
                <a:cubicBezTo>
                  <a:pt x="4617" y="0"/>
                  <a:pt x="4618" y="2"/>
                  <a:pt x="4618" y="3"/>
                </a:cubicBezTo>
                <a:cubicBezTo>
                  <a:pt x="4618" y="5"/>
                  <a:pt x="4617" y="6"/>
                  <a:pt x="4616" y="6"/>
                </a:cubicBezTo>
                <a:lnTo>
                  <a:pt x="4610" y="6"/>
                </a:lnTo>
                <a:cubicBezTo>
                  <a:pt x="4609" y="6"/>
                  <a:pt x="4608" y="5"/>
                  <a:pt x="4608" y="3"/>
                </a:cubicBezTo>
                <a:cubicBezTo>
                  <a:pt x="4608" y="2"/>
                  <a:pt x="4609" y="0"/>
                  <a:pt x="4610" y="0"/>
                </a:cubicBezTo>
                <a:close/>
                <a:moveTo>
                  <a:pt x="4626" y="0"/>
                </a:moveTo>
                <a:lnTo>
                  <a:pt x="4632" y="0"/>
                </a:lnTo>
                <a:cubicBezTo>
                  <a:pt x="4633" y="0"/>
                  <a:pt x="4634" y="2"/>
                  <a:pt x="4634" y="3"/>
                </a:cubicBezTo>
                <a:cubicBezTo>
                  <a:pt x="4634" y="5"/>
                  <a:pt x="4633" y="6"/>
                  <a:pt x="4632" y="6"/>
                </a:cubicBezTo>
                <a:lnTo>
                  <a:pt x="4626" y="6"/>
                </a:lnTo>
                <a:cubicBezTo>
                  <a:pt x="4625" y="6"/>
                  <a:pt x="4624" y="5"/>
                  <a:pt x="4624" y="3"/>
                </a:cubicBezTo>
                <a:cubicBezTo>
                  <a:pt x="4624" y="2"/>
                  <a:pt x="4625" y="0"/>
                  <a:pt x="4626" y="0"/>
                </a:cubicBezTo>
                <a:close/>
                <a:moveTo>
                  <a:pt x="4642" y="0"/>
                </a:moveTo>
                <a:lnTo>
                  <a:pt x="4648" y="0"/>
                </a:lnTo>
                <a:cubicBezTo>
                  <a:pt x="4649" y="0"/>
                  <a:pt x="4650" y="2"/>
                  <a:pt x="4650" y="3"/>
                </a:cubicBezTo>
                <a:cubicBezTo>
                  <a:pt x="4650" y="5"/>
                  <a:pt x="4649" y="6"/>
                  <a:pt x="4648" y="6"/>
                </a:cubicBezTo>
                <a:lnTo>
                  <a:pt x="4642" y="6"/>
                </a:lnTo>
                <a:cubicBezTo>
                  <a:pt x="4641" y="6"/>
                  <a:pt x="4640" y="5"/>
                  <a:pt x="4640" y="3"/>
                </a:cubicBezTo>
                <a:cubicBezTo>
                  <a:pt x="4640" y="2"/>
                  <a:pt x="4641" y="0"/>
                  <a:pt x="4642" y="0"/>
                </a:cubicBezTo>
                <a:close/>
                <a:moveTo>
                  <a:pt x="4658" y="0"/>
                </a:moveTo>
                <a:lnTo>
                  <a:pt x="4664" y="0"/>
                </a:lnTo>
                <a:cubicBezTo>
                  <a:pt x="4665" y="0"/>
                  <a:pt x="4666" y="2"/>
                  <a:pt x="4666" y="3"/>
                </a:cubicBezTo>
                <a:cubicBezTo>
                  <a:pt x="4666" y="5"/>
                  <a:pt x="4665" y="6"/>
                  <a:pt x="4664" y="6"/>
                </a:cubicBezTo>
                <a:lnTo>
                  <a:pt x="4658" y="6"/>
                </a:lnTo>
                <a:cubicBezTo>
                  <a:pt x="4657" y="6"/>
                  <a:pt x="4656" y="5"/>
                  <a:pt x="4656" y="3"/>
                </a:cubicBezTo>
                <a:cubicBezTo>
                  <a:pt x="4656" y="2"/>
                  <a:pt x="4657" y="0"/>
                  <a:pt x="4658" y="0"/>
                </a:cubicBezTo>
                <a:close/>
                <a:moveTo>
                  <a:pt x="4674" y="0"/>
                </a:moveTo>
                <a:lnTo>
                  <a:pt x="4680" y="0"/>
                </a:lnTo>
                <a:cubicBezTo>
                  <a:pt x="4681" y="0"/>
                  <a:pt x="4682" y="2"/>
                  <a:pt x="4682" y="3"/>
                </a:cubicBezTo>
                <a:cubicBezTo>
                  <a:pt x="4682" y="5"/>
                  <a:pt x="4681" y="6"/>
                  <a:pt x="4680" y="6"/>
                </a:cubicBezTo>
                <a:lnTo>
                  <a:pt x="4674" y="6"/>
                </a:lnTo>
                <a:cubicBezTo>
                  <a:pt x="4673" y="6"/>
                  <a:pt x="4672" y="5"/>
                  <a:pt x="4672" y="3"/>
                </a:cubicBezTo>
                <a:cubicBezTo>
                  <a:pt x="4672" y="2"/>
                  <a:pt x="4673" y="0"/>
                  <a:pt x="4674" y="0"/>
                </a:cubicBezTo>
                <a:close/>
                <a:moveTo>
                  <a:pt x="4690" y="0"/>
                </a:moveTo>
                <a:lnTo>
                  <a:pt x="4696" y="0"/>
                </a:lnTo>
                <a:cubicBezTo>
                  <a:pt x="4697" y="0"/>
                  <a:pt x="4698" y="2"/>
                  <a:pt x="4698" y="3"/>
                </a:cubicBezTo>
                <a:cubicBezTo>
                  <a:pt x="4698" y="5"/>
                  <a:pt x="4697" y="6"/>
                  <a:pt x="4696" y="6"/>
                </a:cubicBezTo>
                <a:lnTo>
                  <a:pt x="4690" y="6"/>
                </a:lnTo>
                <a:cubicBezTo>
                  <a:pt x="4689" y="6"/>
                  <a:pt x="4688" y="5"/>
                  <a:pt x="4688" y="3"/>
                </a:cubicBezTo>
                <a:cubicBezTo>
                  <a:pt x="4688" y="2"/>
                  <a:pt x="4689" y="0"/>
                  <a:pt x="4690" y="0"/>
                </a:cubicBezTo>
                <a:close/>
                <a:moveTo>
                  <a:pt x="4706" y="0"/>
                </a:moveTo>
                <a:lnTo>
                  <a:pt x="4712" y="0"/>
                </a:lnTo>
                <a:cubicBezTo>
                  <a:pt x="4713" y="0"/>
                  <a:pt x="4714" y="2"/>
                  <a:pt x="4714" y="3"/>
                </a:cubicBezTo>
                <a:cubicBezTo>
                  <a:pt x="4714" y="5"/>
                  <a:pt x="4713" y="6"/>
                  <a:pt x="4712" y="6"/>
                </a:cubicBezTo>
                <a:lnTo>
                  <a:pt x="4706" y="6"/>
                </a:lnTo>
                <a:cubicBezTo>
                  <a:pt x="4705" y="6"/>
                  <a:pt x="4704" y="5"/>
                  <a:pt x="4704" y="3"/>
                </a:cubicBezTo>
                <a:cubicBezTo>
                  <a:pt x="4704" y="2"/>
                  <a:pt x="4705" y="0"/>
                  <a:pt x="4706" y="0"/>
                </a:cubicBezTo>
                <a:close/>
                <a:moveTo>
                  <a:pt x="4722" y="0"/>
                </a:moveTo>
                <a:lnTo>
                  <a:pt x="4728" y="0"/>
                </a:lnTo>
                <a:cubicBezTo>
                  <a:pt x="4729" y="0"/>
                  <a:pt x="4730" y="2"/>
                  <a:pt x="4730" y="3"/>
                </a:cubicBezTo>
                <a:cubicBezTo>
                  <a:pt x="4730" y="5"/>
                  <a:pt x="4729" y="6"/>
                  <a:pt x="4728" y="6"/>
                </a:cubicBezTo>
                <a:lnTo>
                  <a:pt x="4722" y="6"/>
                </a:lnTo>
                <a:cubicBezTo>
                  <a:pt x="4721" y="6"/>
                  <a:pt x="4720" y="5"/>
                  <a:pt x="4720" y="3"/>
                </a:cubicBezTo>
                <a:cubicBezTo>
                  <a:pt x="4720" y="2"/>
                  <a:pt x="4721" y="0"/>
                  <a:pt x="4722" y="0"/>
                </a:cubicBezTo>
                <a:close/>
                <a:moveTo>
                  <a:pt x="4738" y="0"/>
                </a:moveTo>
                <a:lnTo>
                  <a:pt x="4744" y="0"/>
                </a:lnTo>
                <a:cubicBezTo>
                  <a:pt x="4745" y="0"/>
                  <a:pt x="4746" y="2"/>
                  <a:pt x="4746" y="3"/>
                </a:cubicBezTo>
                <a:cubicBezTo>
                  <a:pt x="4746" y="5"/>
                  <a:pt x="4745" y="6"/>
                  <a:pt x="4744" y="6"/>
                </a:cubicBezTo>
                <a:lnTo>
                  <a:pt x="4738" y="6"/>
                </a:lnTo>
                <a:cubicBezTo>
                  <a:pt x="4737" y="6"/>
                  <a:pt x="4736" y="5"/>
                  <a:pt x="4736" y="3"/>
                </a:cubicBezTo>
                <a:cubicBezTo>
                  <a:pt x="4736" y="2"/>
                  <a:pt x="4737" y="0"/>
                  <a:pt x="4738" y="0"/>
                </a:cubicBezTo>
                <a:close/>
                <a:moveTo>
                  <a:pt x="4754" y="0"/>
                </a:moveTo>
                <a:lnTo>
                  <a:pt x="4760" y="0"/>
                </a:lnTo>
                <a:cubicBezTo>
                  <a:pt x="4761" y="0"/>
                  <a:pt x="4762" y="2"/>
                  <a:pt x="4762" y="3"/>
                </a:cubicBezTo>
                <a:cubicBezTo>
                  <a:pt x="4762" y="5"/>
                  <a:pt x="4761" y="6"/>
                  <a:pt x="4760" y="6"/>
                </a:cubicBezTo>
                <a:lnTo>
                  <a:pt x="4754" y="6"/>
                </a:lnTo>
                <a:cubicBezTo>
                  <a:pt x="4753" y="6"/>
                  <a:pt x="4752" y="5"/>
                  <a:pt x="4752" y="3"/>
                </a:cubicBezTo>
                <a:cubicBezTo>
                  <a:pt x="4752" y="2"/>
                  <a:pt x="4753" y="0"/>
                  <a:pt x="4754" y="0"/>
                </a:cubicBezTo>
                <a:close/>
                <a:moveTo>
                  <a:pt x="4770" y="0"/>
                </a:moveTo>
                <a:lnTo>
                  <a:pt x="4776" y="0"/>
                </a:lnTo>
                <a:cubicBezTo>
                  <a:pt x="4777" y="0"/>
                  <a:pt x="4778" y="2"/>
                  <a:pt x="4778" y="3"/>
                </a:cubicBezTo>
                <a:cubicBezTo>
                  <a:pt x="4778" y="5"/>
                  <a:pt x="4777" y="6"/>
                  <a:pt x="4776" y="6"/>
                </a:cubicBezTo>
                <a:lnTo>
                  <a:pt x="4770" y="6"/>
                </a:lnTo>
                <a:cubicBezTo>
                  <a:pt x="4769" y="6"/>
                  <a:pt x="4768" y="5"/>
                  <a:pt x="4768" y="3"/>
                </a:cubicBezTo>
                <a:cubicBezTo>
                  <a:pt x="4768" y="2"/>
                  <a:pt x="4769" y="0"/>
                  <a:pt x="4770" y="0"/>
                </a:cubicBezTo>
                <a:close/>
                <a:moveTo>
                  <a:pt x="4786" y="0"/>
                </a:moveTo>
                <a:lnTo>
                  <a:pt x="4792" y="0"/>
                </a:lnTo>
                <a:cubicBezTo>
                  <a:pt x="4793" y="0"/>
                  <a:pt x="4794" y="2"/>
                  <a:pt x="4794" y="3"/>
                </a:cubicBezTo>
                <a:cubicBezTo>
                  <a:pt x="4794" y="5"/>
                  <a:pt x="4793" y="6"/>
                  <a:pt x="4792" y="6"/>
                </a:cubicBezTo>
                <a:lnTo>
                  <a:pt x="4786" y="6"/>
                </a:lnTo>
                <a:cubicBezTo>
                  <a:pt x="4785" y="6"/>
                  <a:pt x="4784" y="5"/>
                  <a:pt x="4784" y="3"/>
                </a:cubicBezTo>
                <a:cubicBezTo>
                  <a:pt x="4784" y="2"/>
                  <a:pt x="4785" y="0"/>
                  <a:pt x="4786" y="0"/>
                </a:cubicBezTo>
                <a:close/>
                <a:moveTo>
                  <a:pt x="4802" y="0"/>
                </a:moveTo>
                <a:lnTo>
                  <a:pt x="4808" y="0"/>
                </a:lnTo>
                <a:cubicBezTo>
                  <a:pt x="4809" y="0"/>
                  <a:pt x="4810" y="2"/>
                  <a:pt x="4810" y="3"/>
                </a:cubicBezTo>
                <a:cubicBezTo>
                  <a:pt x="4810" y="5"/>
                  <a:pt x="4809" y="6"/>
                  <a:pt x="4808" y="6"/>
                </a:cubicBezTo>
                <a:lnTo>
                  <a:pt x="4802" y="6"/>
                </a:lnTo>
                <a:cubicBezTo>
                  <a:pt x="4801" y="6"/>
                  <a:pt x="4800" y="5"/>
                  <a:pt x="4800" y="3"/>
                </a:cubicBezTo>
                <a:cubicBezTo>
                  <a:pt x="4800" y="2"/>
                  <a:pt x="4801" y="0"/>
                  <a:pt x="4802" y="0"/>
                </a:cubicBezTo>
                <a:close/>
                <a:moveTo>
                  <a:pt x="4818" y="0"/>
                </a:moveTo>
                <a:lnTo>
                  <a:pt x="4824" y="0"/>
                </a:lnTo>
                <a:cubicBezTo>
                  <a:pt x="4825" y="0"/>
                  <a:pt x="4826" y="2"/>
                  <a:pt x="4826" y="3"/>
                </a:cubicBezTo>
                <a:cubicBezTo>
                  <a:pt x="4826" y="5"/>
                  <a:pt x="4825" y="6"/>
                  <a:pt x="4824" y="6"/>
                </a:cubicBezTo>
                <a:lnTo>
                  <a:pt x="4818" y="6"/>
                </a:lnTo>
                <a:cubicBezTo>
                  <a:pt x="4817" y="6"/>
                  <a:pt x="4816" y="5"/>
                  <a:pt x="4816" y="3"/>
                </a:cubicBezTo>
                <a:cubicBezTo>
                  <a:pt x="4816" y="2"/>
                  <a:pt x="4817" y="0"/>
                  <a:pt x="4818" y="0"/>
                </a:cubicBezTo>
                <a:close/>
                <a:moveTo>
                  <a:pt x="4834" y="0"/>
                </a:moveTo>
                <a:lnTo>
                  <a:pt x="4840" y="0"/>
                </a:lnTo>
                <a:cubicBezTo>
                  <a:pt x="4841" y="0"/>
                  <a:pt x="4842" y="2"/>
                  <a:pt x="4842" y="3"/>
                </a:cubicBezTo>
                <a:cubicBezTo>
                  <a:pt x="4842" y="5"/>
                  <a:pt x="4841" y="6"/>
                  <a:pt x="4840" y="6"/>
                </a:cubicBezTo>
                <a:lnTo>
                  <a:pt x="4834" y="6"/>
                </a:lnTo>
                <a:cubicBezTo>
                  <a:pt x="4833" y="6"/>
                  <a:pt x="4832" y="5"/>
                  <a:pt x="4832" y="3"/>
                </a:cubicBezTo>
                <a:cubicBezTo>
                  <a:pt x="4832" y="2"/>
                  <a:pt x="4833" y="0"/>
                  <a:pt x="4834" y="0"/>
                </a:cubicBezTo>
                <a:close/>
                <a:moveTo>
                  <a:pt x="4850" y="0"/>
                </a:moveTo>
                <a:lnTo>
                  <a:pt x="4856" y="0"/>
                </a:lnTo>
                <a:cubicBezTo>
                  <a:pt x="4857" y="0"/>
                  <a:pt x="4858" y="2"/>
                  <a:pt x="4858" y="3"/>
                </a:cubicBezTo>
                <a:cubicBezTo>
                  <a:pt x="4858" y="5"/>
                  <a:pt x="4857" y="6"/>
                  <a:pt x="4856" y="6"/>
                </a:cubicBezTo>
                <a:lnTo>
                  <a:pt x="4850" y="6"/>
                </a:lnTo>
                <a:cubicBezTo>
                  <a:pt x="4849" y="6"/>
                  <a:pt x="4848" y="5"/>
                  <a:pt x="4848" y="3"/>
                </a:cubicBezTo>
                <a:cubicBezTo>
                  <a:pt x="4848" y="2"/>
                  <a:pt x="4849" y="0"/>
                  <a:pt x="4850" y="0"/>
                </a:cubicBezTo>
                <a:close/>
                <a:moveTo>
                  <a:pt x="4866" y="0"/>
                </a:moveTo>
                <a:lnTo>
                  <a:pt x="4872" y="0"/>
                </a:lnTo>
                <a:cubicBezTo>
                  <a:pt x="4873" y="0"/>
                  <a:pt x="4874" y="2"/>
                  <a:pt x="4874" y="3"/>
                </a:cubicBezTo>
                <a:cubicBezTo>
                  <a:pt x="4874" y="5"/>
                  <a:pt x="4873" y="6"/>
                  <a:pt x="4872" y="6"/>
                </a:cubicBezTo>
                <a:lnTo>
                  <a:pt x="4866" y="6"/>
                </a:lnTo>
                <a:cubicBezTo>
                  <a:pt x="4865" y="6"/>
                  <a:pt x="4864" y="5"/>
                  <a:pt x="4864" y="3"/>
                </a:cubicBezTo>
                <a:cubicBezTo>
                  <a:pt x="4864" y="2"/>
                  <a:pt x="4865" y="0"/>
                  <a:pt x="4866" y="0"/>
                </a:cubicBezTo>
                <a:close/>
                <a:moveTo>
                  <a:pt x="4882" y="0"/>
                </a:moveTo>
                <a:lnTo>
                  <a:pt x="4888" y="0"/>
                </a:lnTo>
                <a:cubicBezTo>
                  <a:pt x="4889" y="0"/>
                  <a:pt x="4890" y="2"/>
                  <a:pt x="4890" y="3"/>
                </a:cubicBezTo>
                <a:cubicBezTo>
                  <a:pt x="4890" y="5"/>
                  <a:pt x="4889" y="6"/>
                  <a:pt x="4888" y="6"/>
                </a:cubicBezTo>
                <a:lnTo>
                  <a:pt x="4882" y="6"/>
                </a:lnTo>
                <a:cubicBezTo>
                  <a:pt x="4881" y="6"/>
                  <a:pt x="4880" y="5"/>
                  <a:pt x="4880" y="3"/>
                </a:cubicBezTo>
                <a:cubicBezTo>
                  <a:pt x="4880" y="2"/>
                  <a:pt x="4881" y="0"/>
                  <a:pt x="4882" y="0"/>
                </a:cubicBezTo>
                <a:close/>
                <a:moveTo>
                  <a:pt x="4898" y="0"/>
                </a:moveTo>
                <a:lnTo>
                  <a:pt x="4904" y="0"/>
                </a:lnTo>
                <a:cubicBezTo>
                  <a:pt x="4905" y="0"/>
                  <a:pt x="4906" y="2"/>
                  <a:pt x="4906" y="3"/>
                </a:cubicBezTo>
                <a:cubicBezTo>
                  <a:pt x="4906" y="5"/>
                  <a:pt x="4905" y="6"/>
                  <a:pt x="4904" y="6"/>
                </a:cubicBezTo>
                <a:lnTo>
                  <a:pt x="4898" y="6"/>
                </a:lnTo>
                <a:cubicBezTo>
                  <a:pt x="4897" y="6"/>
                  <a:pt x="4896" y="5"/>
                  <a:pt x="4896" y="3"/>
                </a:cubicBezTo>
                <a:cubicBezTo>
                  <a:pt x="4896" y="2"/>
                  <a:pt x="4897" y="0"/>
                  <a:pt x="4898" y="0"/>
                </a:cubicBezTo>
                <a:close/>
                <a:moveTo>
                  <a:pt x="4914" y="0"/>
                </a:moveTo>
                <a:lnTo>
                  <a:pt x="4920" y="0"/>
                </a:lnTo>
                <a:cubicBezTo>
                  <a:pt x="4921" y="0"/>
                  <a:pt x="4922" y="2"/>
                  <a:pt x="4922" y="3"/>
                </a:cubicBezTo>
                <a:cubicBezTo>
                  <a:pt x="4922" y="5"/>
                  <a:pt x="4921" y="6"/>
                  <a:pt x="4920" y="6"/>
                </a:cubicBezTo>
                <a:lnTo>
                  <a:pt x="4914" y="6"/>
                </a:lnTo>
                <a:cubicBezTo>
                  <a:pt x="4913" y="6"/>
                  <a:pt x="4912" y="5"/>
                  <a:pt x="4912" y="3"/>
                </a:cubicBezTo>
                <a:cubicBezTo>
                  <a:pt x="4912" y="2"/>
                  <a:pt x="4913" y="0"/>
                  <a:pt x="4914" y="0"/>
                </a:cubicBezTo>
                <a:close/>
                <a:moveTo>
                  <a:pt x="4930" y="0"/>
                </a:moveTo>
                <a:lnTo>
                  <a:pt x="4936" y="0"/>
                </a:lnTo>
                <a:cubicBezTo>
                  <a:pt x="4937" y="0"/>
                  <a:pt x="4938" y="2"/>
                  <a:pt x="4938" y="3"/>
                </a:cubicBezTo>
                <a:cubicBezTo>
                  <a:pt x="4938" y="5"/>
                  <a:pt x="4937" y="6"/>
                  <a:pt x="4936" y="6"/>
                </a:cubicBezTo>
                <a:lnTo>
                  <a:pt x="4930" y="6"/>
                </a:lnTo>
                <a:cubicBezTo>
                  <a:pt x="4929" y="6"/>
                  <a:pt x="4928" y="5"/>
                  <a:pt x="4928" y="3"/>
                </a:cubicBezTo>
                <a:cubicBezTo>
                  <a:pt x="4928" y="2"/>
                  <a:pt x="4929" y="0"/>
                  <a:pt x="4930" y="0"/>
                </a:cubicBezTo>
                <a:close/>
                <a:moveTo>
                  <a:pt x="4946" y="0"/>
                </a:moveTo>
                <a:lnTo>
                  <a:pt x="4952" y="0"/>
                </a:lnTo>
                <a:cubicBezTo>
                  <a:pt x="4953" y="0"/>
                  <a:pt x="4954" y="2"/>
                  <a:pt x="4954" y="3"/>
                </a:cubicBezTo>
                <a:cubicBezTo>
                  <a:pt x="4954" y="5"/>
                  <a:pt x="4953" y="6"/>
                  <a:pt x="4952" y="6"/>
                </a:cubicBezTo>
                <a:lnTo>
                  <a:pt x="4946" y="6"/>
                </a:lnTo>
                <a:cubicBezTo>
                  <a:pt x="4945" y="6"/>
                  <a:pt x="4944" y="5"/>
                  <a:pt x="4944" y="3"/>
                </a:cubicBezTo>
                <a:cubicBezTo>
                  <a:pt x="4944" y="2"/>
                  <a:pt x="4945" y="0"/>
                  <a:pt x="4946" y="0"/>
                </a:cubicBezTo>
                <a:close/>
                <a:moveTo>
                  <a:pt x="4962" y="0"/>
                </a:moveTo>
                <a:lnTo>
                  <a:pt x="4968" y="0"/>
                </a:lnTo>
                <a:cubicBezTo>
                  <a:pt x="4969" y="0"/>
                  <a:pt x="4970" y="2"/>
                  <a:pt x="4970" y="3"/>
                </a:cubicBezTo>
                <a:cubicBezTo>
                  <a:pt x="4970" y="5"/>
                  <a:pt x="4969" y="6"/>
                  <a:pt x="4968" y="6"/>
                </a:cubicBezTo>
                <a:lnTo>
                  <a:pt x="4962" y="6"/>
                </a:lnTo>
                <a:cubicBezTo>
                  <a:pt x="4961" y="6"/>
                  <a:pt x="4960" y="5"/>
                  <a:pt x="4960" y="3"/>
                </a:cubicBezTo>
                <a:cubicBezTo>
                  <a:pt x="4960" y="2"/>
                  <a:pt x="4961" y="0"/>
                  <a:pt x="4962" y="0"/>
                </a:cubicBezTo>
                <a:close/>
                <a:moveTo>
                  <a:pt x="4978" y="0"/>
                </a:moveTo>
                <a:lnTo>
                  <a:pt x="4984" y="0"/>
                </a:lnTo>
                <a:cubicBezTo>
                  <a:pt x="4985" y="0"/>
                  <a:pt x="4986" y="2"/>
                  <a:pt x="4986" y="3"/>
                </a:cubicBezTo>
                <a:cubicBezTo>
                  <a:pt x="4986" y="5"/>
                  <a:pt x="4985" y="6"/>
                  <a:pt x="4984" y="6"/>
                </a:cubicBezTo>
                <a:lnTo>
                  <a:pt x="4978" y="6"/>
                </a:lnTo>
                <a:cubicBezTo>
                  <a:pt x="4977" y="6"/>
                  <a:pt x="4976" y="5"/>
                  <a:pt x="4976" y="3"/>
                </a:cubicBezTo>
                <a:cubicBezTo>
                  <a:pt x="4976" y="2"/>
                  <a:pt x="4977" y="0"/>
                  <a:pt x="4978" y="0"/>
                </a:cubicBezTo>
                <a:close/>
                <a:moveTo>
                  <a:pt x="4994" y="0"/>
                </a:moveTo>
                <a:lnTo>
                  <a:pt x="5000" y="0"/>
                </a:lnTo>
                <a:cubicBezTo>
                  <a:pt x="5001" y="0"/>
                  <a:pt x="5002" y="2"/>
                  <a:pt x="5002" y="3"/>
                </a:cubicBezTo>
                <a:cubicBezTo>
                  <a:pt x="5002" y="5"/>
                  <a:pt x="5001" y="6"/>
                  <a:pt x="5000" y="6"/>
                </a:cubicBezTo>
                <a:lnTo>
                  <a:pt x="4994" y="6"/>
                </a:lnTo>
                <a:cubicBezTo>
                  <a:pt x="4993" y="6"/>
                  <a:pt x="4992" y="5"/>
                  <a:pt x="4992" y="3"/>
                </a:cubicBezTo>
                <a:cubicBezTo>
                  <a:pt x="4992" y="2"/>
                  <a:pt x="4993" y="0"/>
                  <a:pt x="4994" y="0"/>
                </a:cubicBezTo>
                <a:close/>
                <a:moveTo>
                  <a:pt x="5010" y="0"/>
                </a:moveTo>
                <a:lnTo>
                  <a:pt x="5016" y="0"/>
                </a:lnTo>
                <a:cubicBezTo>
                  <a:pt x="5017" y="0"/>
                  <a:pt x="5018" y="2"/>
                  <a:pt x="5018" y="3"/>
                </a:cubicBezTo>
                <a:cubicBezTo>
                  <a:pt x="5018" y="5"/>
                  <a:pt x="5017" y="6"/>
                  <a:pt x="5016" y="6"/>
                </a:cubicBezTo>
                <a:lnTo>
                  <a:pt x="5010" y="6"/>
                </a:lnTo>
                <a:cubicBezTo>
                  <a:pt x="5009" y="6"/>
                  <a:pt x="5008" y="5"/>
                  <a:pt x="5008" y="3"/>
                </a:cubicBezTo>
                <a:cubicBezTo>
                  <a:pt x="5008" y="2"/>
                  <a:pt x="5009" y="0"/>
                  <a:pt x="5010" y="0"/>
                </a:cubicBezTo>
                <a:close/>
                <a:moveTo>
                  <a:pt x="5026" y="0"/>
                </a:moveTo>
                <a:lnTo>
                  <a:pt x="5032" y="0"/>
                </a:lnTo>
                <a:cubicBezTo>
                  <a:pt x="5033" y="0"/>
                  <a:pt x="5034" y="2"/>
                  <a:pt x="5034" y="3"/>
                </a:cubicBezTo>
                <a:cubicBezTo>
                  <a:pt x="5034" y="5"/>
                  <a:pt x="5033" y="6"/>
                  <a:pt x="5032" y="6"/>
                </a:cubicBezTo>
                <a:lnTo>
                  <a:pt x="5026" y="6"/>
                </a:lnTo>
                <a:cubicBezTo>
                  <a:pt x="5025" y="6"/>
                  <a:pt x="5024" y="5"/>
                  <a:pt x="5024" y="3"/>
                </a:cubicBezTo>
                <a:cubicBezTo>
                  <a:pt x="5024" y="2"/>
                  <a:pt x="5025" y="0"/>
                  <a:pt x="5026" y="0"/>
                </a:cubicBezTo>
                <a:close/>
                <a:moveTo>
                  <a:pt x="5042" y="0"/>
                </a:moveTo>
                <a:lnTo>
                  <a:pt x="5048" y="0"/>
                </a:lnTo>
                <a:cubicBezTo>
                  <a:pt x="5049" y="0"/>
                  <a:pt x="5050" y="2"/>
                  <a:pt x="5050" y="3"/>
                </a:cubicBezTo>
                <a:cubicBezTo>
                  <a:pt x="5050" y="5"/>
                  <a:pt x="5049" y="6"/>
                  <a:pt x="5048" y="6"/>
                </a:cubicBezTo>
                <a:lnTo>
                  <a:pt x="5042" y="6"/>
                </a:lnTo>
                <a:cubicBezTo>
                  <a:pt x="5041" y="6"/>
                  <a:pt x="5040" y="5"/>
                  <a:pt x="5040" y="3"/>
                </a:cubicBezTo>
                <a:cubicBezTo>
                  <a:pt x="5040" y="2"/>
                  <a:pt x="5041" y="0"/>
                  <a:pt x="5042" y="0"/>
                </a:cubicBezTo>
                <a:close/>
                <a:moveTo>
                  <a:pt x="5058" y="0"/>
                </a:moveTo>
                <a:lnTo>
                  <a:pt x="5064" y="0"/>
                </a:lnTo>
                <a:cubicBezTo>
                  <a:pt x="5065" y="0"/>
                  <a:pt x="5066" y="2"/>
                  <a:pt x="5066" y="3"/>
                </a:cubicBezTo>
                <a:cubicBezTo>
                  <a:pt x="5066" y="5"/>
                  <a:pt x="5065" y="6"/>
                  <a:pt x="5064" y="6"/>
                </a:cubicBezTo>
                <a:lnTo>
                  <a:pt x="5058" y="6"/>
                </a:lnTo>
                <a:cubicBezTo>
                  <a:pt x="5057" y="6"/>
                  <a:pt x="5056" y="5"/>
                  <a:pt x="5056" y="3"/>
                </a:cubicBezTo>
                <a:cubicBezTo>
                  <a:pt x="5056" y="2"/>
                  <a:pt x="5057" y="0"/>
                  <a:pt x="5058" y="0"/>
                </a:cubicBezTo>
                <a:close/>
                <a:moveTo>
                  <a:pt x="5074" y="0"/>
                </a:moveTo>
                <a:lnTo>
                  <a:pt x="5080" y="0"/>
                </a:lnTo>
                <a:cubicBezTo>
                  <a:pt x="5081" y="0"/>
                  <a:pt x="5082" y="2"/>
                  <a:pt x="5082" y="3"/>
                </a:cubicBezTo>
                <a:cubicBezTo>
                  <a:pt x="5082" y="5"/>
                  <a:pt x="5081" y="6"/>
                  <a:pt x="5080" y="6"/>
                </a:cubicBezTo>
                <a:lnTo>
                  <a:pt x="5074" y="6"/>
                </a:lnTo>
                <a:cubicBezTo>
                  <a:pt x="5073" y="6"/>
                  <a:pt x="5072" y="5"/>
                  <a:pt x="5072" y="3"/>
                </a:cubicBezTo>
                <a:cubicBezTo>
                  <a:pt x="5072" y="2"/>
                  <a:pt x="5073" y="0"/>
                  <a:pt x="5074" y="0"/>
                </a:cubicBezTo>
                <a:close/>
                <a:moveTo>
                  <a:pt x="5090" y="0"/>
                </a:moveTo>
                <a:lnTo>
                  <a:pt x="5096" y="0"/>
                </a:lnTo>
                <a:cubicBezTo>
                  <a:pt x="5097" y="0"/>
                  <a:pt x="5098" y="2"/>
                  <a:pt x="5098" y="3"/>
                </a:cubicBezTo>
                <a:cubicBezTo>
                  <a:pt x="5098" y="5"/>
                  <a:pt x="5097" y="6"/>
                  <a:pt x="5096" y="6"/>
                </a:cubicBezTo>
                <a:lnTo>
                  <a:pt x="5090" y="6"/>
                </a:lnTo>
                <a:cubicBezTo>
                  <a:pt x="5089" y="6"/>
                  <a:pt x="5088" y="5"/>
                  <a:pt x="5088" y="3"/>
                </a:cubicBezTo>
                <a:cubicBezTo>
                  <a:pt x="5088" y="2"/>
                  <a:pt x="5089" y="0"/>
                  <a:pt x="5090" y="0"/>
                </a:cubicBezTo>
                <a:close/>
                <a:moveTo>
                  <a:pt x="5106" y="0"/>
                </a:moveTo>
                <a:lnTo>
                  <a:pt x="5112" y="0"/>
                </a:lnTo>
                <a:cubicBezTo>
                  <a:pt x="5113" y="0"/>
                  <a:pt x="5114" y="2"/>
                  <a:pt x="5114" y="3"/>
                </a:cubicBezTo>
                <a:cubicBezTo>
                  <a:pt x="5114" y="5"/>
                  <a:pt x="5113" y="6"/>
                  <a:pt x="5112" y="6"/>
                </a:cubicBezTo>
                <a:lnTo>
                  <a:pt x="5106" y="6"/>
                </a:lnTo>
                <a:cubicBezTo>
                  <a:pt x="5105" y="6"/>
                  <a:pt x="5104" y="5"/>
                  <a:pt x="5104" y="3"/>
                </a:cubicBezTo>
                <a:cubicBezTo>
                  <a:pt x="5104" y="2"/>
                  <a:pt x="5105" y="0"/>
                  <a:pt x="5106" y="0"/>
                </a:cubicBezTo>
                <a:close/>
                <a:moveTo>
                  <a:pt x="5122" y="0"/>
                </a:moveTo>
                <a:lnTo>
                  <a:pt x="5128" y="0"/>
                </a:lnTo>
                <a:cubicBezTo>
                  <a:pt x="5129" y="0"/>
                  <a:pt x="5130" y="2"/>
                  <a:pt x="5130" y="3"/>
                </a:cubicBezTo>
                <a:cubicBezTo>
                  <a:pt x="5130" y="5"/>
                  <a:pt x="5129" y="6"/>
                  <a:pt x="5128" y="6"/>
                </a:cubicBezTo>
                <a:lnTo>
                  <a:pt x="5122" y="6"/>
                </a:lnTo>
                <a:cubicBezTo>
                  <a:pt x="5121" y="6"/>
                  <a:pt x="5120" y="5"/>
                  <a:pt x="5120" y="3"/>
                </a:cubicBezTo>
                <a:cubicBezTo>
                  <a:pt x="5120" y="2"/>
                  <a:pt x="5121" y="0"/>
                  <a:pt x="5122" y="0"/>
                </a:cubicBezTo>
                <a:close/>
                <a:moveTo>
                  <a:pt x="5138" y="0"/>
                </a:moveTo>
                <a:lnTo>
                  <a:pt x="5144" y="0"/>
                </a:lnTo>
                <a:cubicBezTo>
                  <a:pt x="5145" y="0"/>
                  <a:pt x="5146" y="2"/>
                  <a:pt x="5146" y="3"/>
                </a:cubicBezTo>
                <a:cubicBezTo>
                  <a:pt x="5146" y="5"/>
                  <a:pt x="5145" y="6"/>
                  <a:pt x="5144" y="6"/>
                </a:cubicBezTo>
                <a:lnTo>
                  <a:pt x="5138" y="6"/>
                </a:lnTo>
                <a:cubicBezTo>
                  <a:pt x="5137" y="6"/>
                  <a:pt x="5136" y="5"/>
                  <a:pt x="5136" y="3"/>
                </a:cubicBezTo>
                <a:cubicBezTo>
                  <a:pt x="5136" y="2"/>
                  <a:pt x="5137" y="0"/>
                  <a:pt x="5138" y="0"/>
                </a:cubicBezTo>
                <a:close/>
                <a:moveTo>
                  <a:pt x="5154" y="0"/>
                </a:moveTo>
                <a:lnTo>
                  <a:pt x="5160" y="0"/>
                </a:lnTo>
                <a:cubicBezTo>
                  <a:pt x="5161" y="0"/>
                  <a:pt x="5162" y="2"/>
                  <a:pt x="5162" y="3"/>
                </a:cubicBezTo>
                <a:cubicBezTo>
                  <a:pt x="5162" y="5"/>
                  <a:pt x="5161" y="6"/>
                  <a:pt x="5160" y="6"/>
                </a:cubicBezTo>
                <a:lnTo>
                  <a:pt x="5154" y="6"/>
                </a:lnTo>
                <a:cubicBezTo>
                  <a:pt x="5153" y="6"/>
                  <a:pt x="5152" y="5"/>
                  <a:pt x="5152" y="3"/>
                </a:cubicBezTo>
                <a:cubicBezTo>
                  <a:pt x="5152" y="2"/>
                  <a:pt x="5153" y="0"/>
                  <a:pt x="5154" y="0"/>
                </a:cubicBezTo>
                <a:close/>
                <a:moveTo>
                  <a:pt x="5170" y="0"/>
                </a:moveTo>
                <a:lnTo>
                  <a:pt x="5176" y="0"/>
                </a:lnTo>
                <a:cubicBezTo>
                  <a:pt x="5177" y="0"/>
                  <a:pt x="5178" y="2"/>
                  <a:pt x="5178" y="3"/>
                </a:cubicBezTo>
                <a:cubicBezTo>
                  <a:pt x="5178" y="5"/>
                  <a:pt x="5177" y="6"/>
                  <a:pt x="5176" y="6"/>
                </a:cubicBezTo>
                <a:lnTo>
                  <a:pt x="5170" y="6"/>
                </a:lnTo>
                <a:cubicBezTo>
                  <a:pt x="5169" y="6"/>
                  <a:pt x="5168" y="5"/>
                  <a:pt x="5168" y="3"/>
                </a:cubicBezTo>
                <a:cubicBezTo>
                  <a:pt x="5168" y="2"/>
                  <a:pt x="5169" y="0"/>
                  <a:pt x="5170" y="0"/>
                </a:cubicBezTo>
                <a:close/>
                <a:moveTo>
                  <a:pt x="5186" y="0"/>
                </a:moveTo>
                <a:lnTo>
                  <a:pt x="5192" y="0"/>
                </a:lnTo>
                <a:cubicBezTo>
                  <a:pt x="5193" y="0"/>
                  <a:pt x="5194" y="2"/>
                  <a:pt x="5194" y="3"/>
                </a:cubicBezTo>
                <a:cubicBezTo>
                  <a:pt x="5194" y="5"/>
                  <a:pt x="5193" y="6"/>
                  <a:pt x="5192" y="6"/>
                </a:cubicBezTo>
                <a:lnTo>
                  <a:pt x="5186" y="6"/>
                </a:lnTo>
                <a:cubicBezTo>
                  <a:pt x="5185" y="6"/>
                  <a:pt x="5184" y="5"/>
                  <a:pt x="5184" y="3"/>
                </a:cubicBezTo>
                <a:cubicBezTo>
                  <a:pt x="5184" y="2"/>
                  <a:pt x="5185" y="0"/>
                  <a:pt x="5186" y="0"/>
                </a:cubicBezTo>
                <a:close/>
                <a:moveTo>
                  <a:pt x="5202" y="0"/>
                </a:moveTo>
                <a:lnTo>
                  <a:pt x="5208" y="0"/>
                </a:lnTo>
                <a:cubicBezTo>
                  <a:pt x="5209" y="0"/>
                  <a:pt x="5210" y="2"/>
                  <a:pt x="5210" y="3"/>
                </a:cubicBezTo>
                <a:cubicBezTo>
                  <a:pt x="5210" y="5"/>
                  <a:pt x="5209" y="6"/>
                  <a:pt x="5208" y="6"/>
                </a:cubicBezTo>
                <a:lnTo>
                  <a:pt x="5202" y="6"/>
                </a:lnTo>
                <a:cubicBezTo>
                  <a:pt x="5201" y="6"/>
                  <a:pt x="5200" y="5"/>
                  <a:pt x="5200" y="3"/>
                </a:cubicBezTo>
                <a:cubicBezTo>
                  <a:pt x="5200" y="2"/>
                  <a:pt x="5201" y="0"/>
                  <a:pt x="5202" y="0"/>
                </a:cubicBezTo>
                <a:close/>
                <a:moveTo>
                  <a:pt x="5218" y="0"/>
                </a:moveTo>
                <a:lnTo>
                  <a:pt x="5224" y="0"/>
                </a:lnTo>
                <a:cubicBezTo>
                  <a:pt x="5225" y="0"/>
                  <a:pt x="5226" y="2"/>
                  <a:pt x="5226" y="3"/>
                </a:cubicBezTo>
                <a:cubicBezTo>
                  <a:pt x="5226" y="5"/>
                  <a:pt x="5225" y="6"/>
                  <a:pt x="5224" y="6"/>
                </a:cubicBezTo>
                <a:lnTo>
                  <a:pt x="5218" y="6"/>
                </a:lnTo>
                <a:cubicBezTo>
                  <a:pt x="5217" y="6"/>
                  <a:pt x="5216" y="5"/>
                  <a:pt x="5216" y="3"/>
                </a:cubicBezTo>
                <a:cubicBezTo>
                  <a:pt x="5216" y="2"/>
                  <a:pt x="5217" y="0"/>
                  <a:pt x="5218" y="0"/>
                </a:cubicBezTo>
                <a:close/>
                <a:moveTo>
                  <a:pt x="5234" y="0"/>
                </a:moveTo>
                <a:lnTo>
                  <a:pt x="5240" y="0"/>
                </a:lnTo>
                <a:cubicBezTo>
                  <a:pt x="5241" y="0"/>
                  <a:pt x="5242" y="2"/>
                  <a:pt x="5242" y="3"/>
                </a:cubicBezTo>
                <a:cubicBezTo>
                  <a:pt x="5242" y="5"/>
                  <a:pt x="5241" y="6"/>
                  <a:pt x="5240" y="6"/>
                </a:cubicBezTo>
                <a:lnTo>
                  <a:pt x="5234" y="6"/>
                </a:lnTo>
                <a:cubicBezTo>
                  <a:pt x="5233" y="6"/>
                  <a:pt x="5232" y="5"/>
                  <a:pt x="5232" y="3"/>
                </a:cubicBezTo>
                <a:cubicBezTo>
                  <a:pt x="5232" y="2"/>
                  <a:pt x="5233" y="0"/>
                  <a:pt x="5234" y="0"/>
                </a:cubicBezTo>
                <a:close/>
                <a:moveTo>
                  <a:pt x="5250" y="0"/>
                </a:moveTo>
                <a:lnTo>
                  <a:pt x="5256" y="0"/>
                </a:lnTo>
                <a:cubicBezTo>
                  <a:pt x="5257" y="0"/>
                  <a:pt x="5258" y="2"/>
                  <a:pt x="5258" y="3"/>
                </a:cubicBezTo>
                <a:cubicBezTo>
                  <a:pt x="5258" y="5"/>
                  <a:pt x="5257" y="6"/>
                  <a:pt x="5256" y="6"/>
                </a:cubicBezTo>
                <a:lnTo>
                  <a:pt x="5250" y="6"/>
                </a:lnTo>
                <a:cubicBezTo>
                  <a:pt x="5249" y="6"/>
                  <a:pt x="5248" y="5"/>
                  <a:pt x="5248" y="3"/>
                </a:cubicBezTo>
                <a:cubicBezTo>
                  <a:pt x="5248" y="2"/>
                  <a:pt x="5249" y="0"/>
                  <a:pt x="5250" y="0"/>
                </a:cubicBezTo>
                <a:close/>
                <a:moveTo>
                  <a:pt x="5266" y="0"/>
                </a:moveTo>
                <a:lnTo>
                  <a:pt x="5272" y="0"/>
                </a:lnTo>
                <a:cubicBezTo>
                  <a:pt x="5273" y="0"/>
                  <a:pt x="5274" y="2"/>
                  <a:pt x="5274" y="3"/>
                </a:cubicBezTo>
                <a:cubicBezTo>
                  <a:pt x="5274" y="5"/>
                  <a:pt x="5273" y="6"/>
                  <a:pt x="5272" y="6"/>
                </a:cubicBezTo>
                <a:lnTo>
                  <a:pt x="5266" y="6"/>
                </a:lnTo>
                <a:cubicBezTo>
                  <a:pt x="5265" y="6"/>
                  <a:pt x="5264" y="5"/>
                  <a:pt x="5264" y="3"/>
                </a:cubicBezTo>
                <a:cubicBezTo>
                  <a:pt x="5264" y="2"/>
                  <a:pt x="5265" y="0"/>
                  <a:pt x="5266" y="0"/>
                </a:cubicBezTo>
                <a:close/>
                <a:moveTo>
                  <a:pt x="5282" y="0"/>
                </a:moveTo>
                <a:lnTo>
                  <a:pt x="5288" y="0"/>
                </a:lnTo>
                <a:cubicBezTo>
                  <a:pt x="5289" y="0"/>
                  <a:pt x="5290" y="2"/>
                  <a:pt x="5290" y="3"/>
                </a:cubicBezTo>
                <a:cubicBezTo>
                  <a:pt x="5290" y="5"/>
                  <a:pt x="5289" y="6"/>
                  <a:pt x="5288" y="6"/>
                </a:cubicBezTo>
                <a:lnTo>
                  <a:pt x="5282" y="6"/>
                </a:lnTo>
                <a:cubicBezTo>
                  <a:pt x="5281" y="6"/>
                  <a:pt x="5280" y="5"/>
                  <a:pt x="5280" y="3"/>
                </a:cubicBezTo>
                <a:cubicBezTo>
                  <a:pt x="5280" y="2"/>
                  <a:pt x="5281" y="0"/>
                  <a:pt x="5282" y="0"/>
                </a:cubicBezTo>
                <a:close/>
                <a:moveTo>
                  <a:pt x="5298" y="0"/>
                </a:moveTo>
                <a:lnTo>
                  <a:pt x="5304" y="0"/>
                </a:lnTo>
                <a:cubicBezTo>
                  <a:pt x="5305" y="0"/>
                  <a:pt x="5306" y="2"/>
                  <a:pt x="5306" y="3"/>
                </a:cubicBezTo>
                <a:cubicBezTo>
                  <a:pt x="5306" y="5"/>
                  <a:pt x="5305" y="6"/>
                  <a:pt x="5304" y="6"/>
                </a:cubicBezTo>
                <a:lnTo>
                  <a:pt x="5298" y="6"/>
                </a:lnTo>
                <a:cubicBezTo>
                  <a:pt x="5297" y="6"/>
                  <a:pt x="5296" y="5"/>
                  <a:pt x="5296" y="3"/>
                </a:cubicBezTo>
                <a:cubicBezTo>
                  <a:pt x="5296" y="2"/>
                  <a:pt x="5297" y="0"/>
                  <a:pt x="5298" y="0"/>
                </a:cubicBezTo>
                <a:close/>
                <a:moveTo>
                  <a:pt x="5314" y="0"/>
                </a:moveTo>
                <a:lnTo>
                  <a:pt x="5320" y="0"/>
                </a:lnTo>
                <a:cubicBezTo>
                  <a:pt x="5321" y="0"/>
                  <a:pt x="5322" y="2"/>
                  <a:pt x="5322" y="3"/>
                </a:cubicBezTo>
                <a:cubicBezTo>
                  <a:pt x="5322" y="5"/>
                  <a:pt x="5321" y="6"/>
                  <a:pt x="5320" y="6"/>
                </a:cubicBezTo>
                <a:lnTo>
                  <a:pt x="5314" y="6"/>
                </a:lnTo>
                <a:cubicBezTo>
                  <a:pt x="5313" y="6"/>
                  <a:pt x="5312" y="5"/>
                  <a:pt x="5312" y="3"/>
                </a:cubicBezTo>
                <a:cubicBezTo>
                  <a:pt x="5312" y="2"/>
                  <a:pt x="5313" y="0"/>
                  <a:pt x="5314" y="0"/>
                </a:cubicBezTo>
                <a:close/>
                <a:moveTo>
                  <a:pt x="5330" y="0"/>
                </a:moveTo>
                <a:lnTo>
                  <a:pt x="5336" y="0"/>
                </a:lnTo>
                <a:cubicBezTo>
                  <a:pt x="5337" y="0"/>
                  <a:pt x="5338" y="2"/>
                  <a:pt x="5338" y="3"/>
                </a:cubicBezTo>
                <a:cubicBezTo>
                  <a:pt x="5338" y="5"/>
                  <a:pt x="5337" y="6"/>
                  <a:pt x="5336" y="6"/>
                </a:cubicBezTo>
                <a:lnTo>
                  <a:pt x="5330" y="6"/>
                </a:lnTo>
                <a:cubicBezTo>
                  <a:pt x="5329" y="6"/>
                  <a:pt x="5328" y="5"/>
                  <a:pt x="5328" y="3"/>
                </a:cubicBezTo>
                <a:cubicBezTo>
                  <a:pt x="5328" y="2"/>
                  <a:pt x="5329" y="0"/>
                  <a:pt x="5330" y="0"/>
                </a:cubicBezTo>
                <a:close/>
                <a:moveTo>
                  <a:pt x="5346" y="0"/>
                </a:moveTo>
                <a:lnTo>
                  <a:pt x="5352" y="0"/>
                </a:lnTo>
                <a:cubicBezTo>
                  <a:pt x="5353" y="0"/>
                  <a:pt x="5354" y="2"/>
                  <a:pt x="5354" y="3"/>
                </a:cubicBezTo>
                <a:cubicBezTo>
                  <a:pt x="5354" y="5"/>
                  <a:pt x="5353" y="6"/>
                  <a:pt x="5352" y="6"/>
                </a:cubicBezTo>
                <a:lnTo>
                  <a:pt x="5346" y="6"/>
                </a:lnTo>
                <a:cubicBezTo>
                  <a:pt x="5345" y="6"/>
                  <a:pt x="5344" y="5"/>
                  <a:pt x="5344" y="3"/>
                </a:cubicBezTo>
                <a:cubicBezTo>
                  <a:pt x="5344" y="2"/>
                  <a:pt x="5345" y="0"/>
                  <a:pt x="5346" y="0"/>
                </a:cubicBezTo>
                <a:close/>
                <a:moveTo>
                  <a:pt x="5362" y="0"/>
                </a:moveTo>
                <a:lnTo>
                  <a:pt x="5368" y="0"/>
                </a:lnTo>
                <a:cubicBezTo>
                  <a:pt x="5369" y="0"/>
                  <a:pt x="5370" y="2"/>
                  <a:pt x="5370" y="3"/>
                </a:cubicBezTo>
                <a:cubicBezTo>
                  <a:pt x="5370" y="5"/>
                  <a:pt x="5369" y="6"/>
                  <a:pt x="5368" y="6"/>
                </a:cubicBezTo>
                <a:lnTo>
                  <a:pt x="5362" y="6"/>
                </a:lnTo>
                <a:cubicBezTo>
                  <a:pt x="5361" y="6"/>
                  <a:pt x="5360" y="5"/>
                  <a:pt x="5360" y="3"/>
                </a:cubicBezTo>
                <a:cubicBezTo>
                  <a:pt x="5360" y="2"/>
                  <a:pt x="5361" y="0"/>
                  <a:pt x="5362" y="0"/>
                </a:cubicBezTo>
                <a:close/>
                <a:moveTo>
                  <a:pt x="5378" y="0"/>
                </a:moveTo>
                <a:lnTo>
                  <a:pt x="5384" y="0"/>
                </a:lnTo>
                <a:cubicBezTo>
                  <a:pt x="5385" y="0"/>
                  <a:pt x="5386" y="2"/>
                  <a:pt x="5386" y="3"/>
                </a:cubicBezTo>
                <a:cubicBezTo>
                  <a:pt x="5386" y="5"/>
                  <a:pt x="5385" y="6"/>
                  <a:pt x="5384" y="6"/>
                </a:cubicBezTo>
                <a:lnTo>
                  <a:pt x="5378" y="6"/>
                </a:lnTo>
                <a:cubicBezTo>
                  <a:pt x="5377" y="6"/>
                  <a:pt x="5376" y="5"/>
                  <a:pt x="5376" y="3"/>
                </a:cubicBezTo>
                <a:cubicBezTo>
                  <a:pt x="5376" y="2"/>
                  <a:pt x="5377" y="0"/>
                  <a:pt x="537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Rectangle 137">
            <a:extLst>
              <a:ext uri="{FF2B5EF4-FFF2-40B4-BE49-F238E27FC236}">
                <a16:creationId xmlns:a16="http://schemas.microsoft.com/office/drawing/2014/main" id="{C91D8743-FD09-447B-B52D-63C1B7CB7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1713" y="4090988"/>
            <a:ext cx="5254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Rectangle 138">
            <a:extLst>
              <a:ext uri="{FF2B5EF4-FFF2-40B4-BE49-F238E27FC236}">
                <a16:creationId xmlns:a16="http://schemas.microsoft.com/office/drawing/2014/main" id="{487046B3-4B21-46A3-8948-61FEE057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201" y="4284663"/>
            <a:ext cx="6143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" name="Rectangle 139">
            <a:extLst>
              <a:ext uri="{FF2B5EF4-FFF2-40B4-BE49-F238E27FC236}">
                <a16:creationId xmlns:a16="http://schemas.microsoft.com/office/drawing/2014/main" id="{D000171D-F41D-435B-AC2D-3C0727135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857" y="3875088"/>
            <a:ext cx="7588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Rectangle 140">
            <a:extLst>
              <a:ext uri="{FF2B5EF4-FFF2-40B4-BE49-F238E27FC236}">
                <a16:creationId xmlns:a16="http://schemas.microsoft.com/office/drawing/2014/main" id="{307CE50A-98D9-47AD-8656-DBF5D50D3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045" y="38750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Rectangle 141">
            <a:extLst>
              <a:ext uri="{FF2B5EF4-FFF2-40B4-BE49-F238E27FC236}">
                <a16:creationId xmlns:a16="http://schemas.microsoft.com/office/drawing/2014/main" id="{AA9986F4-5AA7-43E9-A18A-BB2D3AA22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1" y="3868738"/>
            <a:ext cx="12414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6" name="Rectangle 142">
            <a:extLst>
              <a:ext uri="{FF2B5EF4-FFF2-40B4-BE49-F238E27FC236}">
                <a16:creationId xmlns:a16="http://schemas.microsoft.com/office/drawing/2014/main" id="{F4E3DCB0-EF48-4435-ACB5-14BF390A6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8388" y="3868738"/>
            <a:ext cx="1016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Rectangle 143">
            <a:extLst>
              <a:ext uri="{FF2B5EF4-FFF2-40B4-BE49-F238E27FC236}">
                <a16:creationId xmlns:a16="http://schemas.microsoft.com/office/drawing/2014/main" id="{29B970DF-984D-4989-9897-1EB994311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868738"/>
            <a:ext cx="10223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4" name="Freeform 110">
            <a:extLst>
              <a:ext uri="{FF2B5EF4-FFF2-40B4-BE49-F238E27FC236}">
                <a16:creationId xmlns:a16="http://schemas.microsoft.com/office/drawing/2014/main" id="{ACD54FA2-2B28-4DCC-8964-63B519D69AC9}"/>
              </a:ext>
            </a:extLst>
          </p:cNvPr>
          <p:cNvSpPr>
            <a:spLocks/>
          </p:cNvSpPr>
          <p:nvPr/>
        </p:nvSpPr>
        <p:spPr bwMode="auto">
          <a:xfrm>
            <a:off x="2331170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1">
            <a:extLst>
              <a:ext uri="{FF2B5EF4-FFF2-40B4-BE49-F238E27FC236}">
                <a16:creationId xmlns:a16="http://schemas.microsoft.com/office/drawing/2014/main" id="{7D2B8308-0BEA-458B-86E2-FDEE6A817DCF}"/>
              </a:ext>
            </a:extLst>
          </p:cNvPr>
          <p:cNvSpPr>
            <a:spLocks/>
          </p:cNvSpPr>
          <p:nvPr/>
        </p:nvSpPr>
        <p:spPr bwMode="auto">
          <a:xfrm>
            <a:off x="2331170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2">
            <a:extLst>
              <a:ext uri="{FF2B5EF4-FFF2-40B4-BE49-F238E27FC236}">
                <a16:creationId xmlns:a16="http://schemas.microsoft.com/office/drawing/2014/main" id="{830C16CD-4AF2-49DB-A2D0-137E6011B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6595" y="3260725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3" name="Line 127">
            <a:extLst>
              <a:ext uri="{FF2B5EF4-FFF2-40B4-BE49-F238E27FC236}">
                <a16:creationId xmlns:a16="http://schemas.microsoft.com/office/drawing/2014/main" id="{B7E405CF-5573-47E1-958B-6844DEBA763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3351" y="3442495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8">
            <a:extLst>
              <a:ext uri="{FF2B5EF4-FFF2-40B4-BE49-F238E27FC236}">
                <a16:creationId xmlns:a16="http://schemas.microsoft.com/office/drawing/2014/main" id="{6A51A0D0-7A95-4ED3-868A-C72646B8164B}"/>
              </a:ext>
            </a:extLst>
          </p:cNvPr>
          <p:cNvSpPr>
            <a:spLocks/>
          </p:cNvSpPr>
          <p:nvPr/>
        </p:nvSpPr>
        <p:spPr bwMode="auto">
          <a:xfrm>
            <a:off x="4010026" y="3402807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10">
            <a:extLst>
              <a:ext uri="{FF2B5EF4-FFF2-40B4-BE49-F238E27FC236}">
                <a16:creationId xmlns:a16="http://schemas.microsoft.com/office/drawing/2014/main" id="{B6CD0058-D4D8-48AC-8C11-9BE7A2E27FBB}"/>
              </a:ext>
            </a:extLst>
          </p:cNvPr>
          <p:cNvSpPr>
            <a:spLocks/>
          </p:cNvSpPr>
          <p:nvPr/>
        </p:nvSpPr>
        <p:spPr bwMode="auto">
          <a:xfrm>
            <a:off x="3310658" y="3182144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11">
            <a:extLst>
              <a:ext uri="{FF2B5EF4-FFF2-40B4-BE49-F238E27FC236}">
                <a16:creationId xmlns:a16="http://schemas.microsoft.com/office/drawing/2014/main" id="{C3B83EA6-F096-4C72-819B-84C75D5D7F3A}"/>
              </a:ext>
            </a:extLst>
          </p:cNvPr>
          <p:cNvSpPr>
            <a:spLocks/>
          </p:cNvSpPr>
          <p:nvPr/>
        </p:nvSpPr>
        <p:spPr bwMode="auto">
          <a:xfrm>
            <a:off x="3308351" y="3182144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chemeClr val="bg1"/>
          </a:solidFill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Rectangle 112">
            <a:extLst>
              <a:ext uri="{FF2B5EF4-FFF2-40B4-BE49-F238E27FC236}">
                <a16:creationId xmlns:a16="http://schemas.microsoft.com/office/drawing/2014/main" id="{AFB0E4F2-4EFC-42F5-8ECB-C312E14A3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8154" y="3251607"/>
            <a:ext cx="464871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5" name="Rectangle 109">
            <a:extLst>
              <a:ext uri="{FF2B5EF4-FFF2-40B4-BE49-F238E27FC236}">
                <a16:creationId xmlns:a16="http://schemas.microsoft.com/office/drawing/2014/main" id="{8A2E728B-CBEC-4ED3-B446-53131F846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361" y="3402807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" name="Rectangle 113">
            <a:extLst>
              <a:ext uri="{FF2B5EF4-FFF2-40B4-BE49-F238E27FC236}">
                <a16:creationId xmlns:a16="http://schemas.microsoft.com/office/drawing/2014/main" id="{A88BD88A-3A82-4D13-A18E-AE68AE3A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811" y="3402807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1793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C42A67D-8E06-4828-A7C0-B85C52D3AF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Migrating Running Instance Data</a:t>
            </a:r>
          </a:p>
        </p:txBody>
      </p:sp>
      <p:sp>
        <p:nvSpPr>
          <p:cNvPr id="79" name="AutoShape 74">
            <a:extLst>
              <a:ext uri="{FF2B5EF4-FFF2-40B4-BE49-F238E27FC236}">
                <a16:creationId xmlns:a16="http://schemas.microsoft.com/office/drawing/2014/main" id="{467FB7DC-E32E-4DE4-9779-C9F881E7643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43088" y="2168525"/>
            <a:ext cx="5457825" cy="252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6">
            <a:extLst>
              <a:ext uri="{FF2B5EF4-FFF2-40B4-BE49-F238E27FC236}">
                <a16:creationId xmlns:a16="http://schemas.microsoft.com/office/drawing/2014/main" id="{BB7DCD91-70FB-4AC7-958D-B2323C8839F6}"/>
              </a:ext>
            </a:extLst>
          </p:cNvPr>
          <p:cNvSpPr>
            <a:spLocks/>
          </p:cNvSpPr>
          <p:nvPr/>
        </p:nvSpPr>
        <p:spPr bwMode="auto">
          <a:xfrm>
            <a:off x="1259631" y="2197100"/>
            <a:ext cx="6336705" cy="2474913"/>
          </a:xfrm>
          <a:custGeom>
            <a:avLst/>
            <a:gdLst>
              <a:gd name="T0" fmla="*/ 341 w 3406"/>
              <a:gd name="T1" fmla="*/ 1559 h 1559"/>
              <a:gd name="T2" fmla="*/ 3065 w 3406"/>
              <a:gd name="T3" fmla="*/ 1559 h 1559"/>
              <a:gd name="T4" fmla="*/ 3406 w 3406"/>
              <a:gd name="T5" fmla="*/ 1217 h 1559"/>
              <a:gd name="T6" fmla="*/ 3406 w 3406"/>
              <a:gd name="T7" fmla="*/ 343 h 1559"/>
              <a:gd name="T8" fmla="*/ 3065 w 3406"/>
              <a:gd name="T9" fmla="*/ 0 h 1559"/>
              <a:gd name="T10" fmla="*/ 341 w 3406"/>
              <a:gd name="T11" fmla="*/ 0 h 1559"/>
              <a:gd name="T12" fmla="*/ 0 w 3406"/>
              <a:gd name="T13" fmla="*/ 343 h 1559"/>
              <a:gd name="T14" fmla="*/ 0 w 3406"/>
              <a:gd name="T15" fmla="*/ 1217 h 1559"/>
              <a:gd name="T16" fmla="*/ 341 w 3406"/>
              <a:gd name="T17" fmla="*/ 1559 h 1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06" h="1559">
                <a:moveTo>
                  <a:pt x="341" y="1559"/>
                </a:moveTo>
                <a:lnTo>
                  <a:pt x="3065" y="1559"/>
                </a:lnTo>
                <a:lnTo>
                  <a:pt x="3406" y="1217"/>
                </a:lnTo>
                <a:lnTo>
                  <a:pt x="3406" y="343"/>
                </a:lnTo>
                <a:lnTo>
                  <a:pt x="3065" y="0"/>
                </a:lnTo>
                <a:lnTo>
                  <a:pt x="341" y="0"/>
                </a:lnTo>
                <a:lnTo>
                  <a:pt x="0" y="343"/>
                </a:lnTo>
                <a:lnTo>
                  <a:pt x="0" y="1217"/>
                </a:lnTo>
                <a:lnTo>
                  <a:pt x="341" y="1559"/>
                </a:lnTo>
                <a:close/>
              </a:path>
            </a:pathLst>
          </a:custGeom>
          <a:noFill/>
          <a:ln w="285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Rectangle 77">
            <a:extLst>
              <a:ext uri="{FF2B5EF4-FFF2-40B4-BE49-F238E27FC236}">
                <a16:creationId xmlns:a16="http://schemas.microsoft.com/office/drawing/2014/main" id="{989FD328-CFF8-47B4-9D10-FA08C0FF3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8655" y="4305301"/>
            <a:ext cx="107315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8">
            <a:extLst>
              <a:ext uri="{FF2B5EF4-FFF2-40B4-BE49-F238E27FC236}">
                <a16:creationId xmlns:a16="http://schemas.microsoft.com/office/drawing/2014/main" id="{1B203AD0-C2FA-4CF2-9E17-42ADE70B2A6E}"/>
              </a:ext>
            </a:extLst>
          </p:cNvPr>
          <p:cNvSpPr>
            <a:spLocks noEditPoints="1"/>
          </p:cNvSpPr>
          <p:nvPr/>
        </p:nvSpPr>
        <p:spPr bwMode="auto">
          <a:xfrm>
            <a:off x="2815480" y="4303713"/>
            <a:ext cx="1079500" cy="311150"/>
          </a:xfrm>
          <a:custGeom>
            <a:avLst/>
            <a:gdLst>
              <a:gd name="T0" fmla="*/ 3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3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3 w 1183"/>
              <a:gd name="T13" fmla="*/ 340 h 340"/>
              <a:gd name="T14" fmla="*/ 78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2 w 1183"/>
              <a:gd name="T31" fmla="*/ 335 h 340"/>
              <a:gd name="T32" fmla="*/ 472 w 1183"/>
              <a:gd name="T33" fmla="*/ 335 h 340"/>
              <a:gd name="T34" fmla="*/ 531 w 1183"/>
              <a:gd name="T35" fmla="*/ 337 h 340"/>
              <a:gd name="T36" fmla="*/ 595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1 w 1183"/>
              <a:gd name="T53" fmla="*/ 340 h 340"/>
              <a:gd name="T54" fmla="*/ 1125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8 w 1183"/>
              <a:gd name="T63" fmla="*/ 211 h 340"/>
              <a:gd name="T64" fmla="*/ 1178 w 1183"/>
              <a:gd name="T65" fmla="*/ 185 h 340"/>
              <a:gd name="T66" fmla="*/ 1178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5 w 1183"/>
              <a:gd name="T79" fmla="*/ 5 h 340"/>
              <a:gd name="T80" fmla="*/ 995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5 w 1183"/>
              <a:gd name="T87" fmla="*/ 0 h 340"/>
              <a:gd name="T88" fmla="*/ 711 w 1183"/>
              <a:gd name="T89" fmla="*/ 2 h 340"/>
              <a:gd name="T90" fmla="*/ 652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8 w 1183"/>
              <a:gd name="T107" fmla="*/ 5 h 340"/>
              <a:gd name="T108" fmla="*/ 258 w 1183"/>
              <a:gd name="T109" fmla="*/ 5 h 340"/>
              <a:gd name="T110" fmla="*/ 199 w 1183"/>
              <a:gd name="T111" fmla="*/ 2 h 340"/>
              <a:gd name="T112" fmla="*/ 135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8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8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1" y="335"/>
                  <a:pt x="1002" y="336"/>
                  <a:pt x="1002" y="337"/>
                </a:cubicBezTo>
                <a:cubicBezTo>
                  <a:pt x="1002" y="339"/>
                  <a:pt x="1001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1" y="339"/>
                  <a:pt x="961" y="337"/>
                </a:cubicBezTo>
                <a:cubicBezTo>
                  <a:pt x="961" y="336"/>
                  <a:pt x="962" y="335"/>
                  <a:pt x="963" y="335"/>
                </a:cubicBezTo>
                <a:close/>
                <a:moveTo>
                  <a:pt x="1025" y="335"/>
                </a:moveTo>
                <a:lnTo>
                  <a:pt x="1061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1" y="340"/>
                </a:cubicBezTo>
                <a:lnTo>
                  <a:pt x="1025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5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4" y="335"/>
                  <a:pt x="1125" y="336"/>
                  <a:pt x="1125" y="337"/>
                </a:cubicBezTo>
                <a:cubicBezTo>
                  <a:pt x="1125" y="339"/>
                  <a:pt x="1124" y="340"/>
                  <a:pt x="1122" y="340"/>
                </a:cubicBezTo>
                <a:lnTo>
                  <a:pt x="1086" y="340"/>
                </a:lnTo>
                <a:cubicBezTo>
                  <a:pt x="1085" y="340"/>
                  <a:pt x="1084" y="339"/>
                  <a:pt x="1084" y="337"/>
                </a:cubicBezTo>
                <a:cubicBezTo>
                  <a:pt x="1084" y="336"/>
                  <a:pt x="1085" y="335"/>
                  <a:pt x="1086" y="335"/>
                </a:cubicBezTo>
                <a:close/>
                <a:moveTo>
                  <a:pt x="1148" y="335"/>
                </a:moveTo>
                <a:lnTo>
                  <a:pt x="1180" y="335"/>
                </a:lnTo>
                <a:lnTo>
                  <a:pt x="1178" y="337"/>
                </a:lnTo>
                <a:lnTo>
                  <a:pt x="1178" y="334"/>
                </a:lnTo>
                <a:cubicBezTo>
                  <a:pt x="1178" y="332"/>
                  <a:pt x="1179" y="331"/>
                  <a:pt x="1180" y="331"/>
                </a:cubicBezTo>
                <a:cubicBezTo>
                  <a:pt x="1182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2" y="340"/>
                  <a:pt x="1180" y="340"/>
                </a:cubicBezTo>
                <a:lnTo>
                  <a:pt x="1148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8" y="335"/>
                </a:cubicBezTo>
                <a:close/>
                <a:moveTo>
                  <a:pt x="1178" y="308"/>
                </a:moveTo>
                <a:lnTo>
                  <a:pt x="1178" y="272"/>
                </a:lnTo>
                <a:cubicBezTo>
                  <a:pt x="1178" y="271"/>
                  <a:pt x="1179" y="270"/>
                  <a:pt x="1180" y="270"/>
                </a:cubicBezTo>
                <a:cubicBezTo>
                  <a:pt x="1182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2" y="311"/>
                  <a:pt x="1180" y="311"/>
                </a:cubicBezTo>
                <a:cubicBezTo>
                  <a:pt x="1179" y="311"/>
                  <a:pt x="1178" y="310"/>
                  <a:pt x="1178" y="308"/>
                </a:cubicBezTo>
                <a:close/>
                <a:moveTo>
                  <a:pt x="1178" y="247"/>
                </a:moveTo>
                <a:lnTo>
                  <a:pt x="1178" y="211"/>
                </a:lnTo>
                <a:cubicBezTo>
                  <a:pt x="1178" y="210"/>
                  <a:pt x="1179" y="208"/>
                  <a:pt x="1180" y="208"/>
                </a:cubicBezTo>
                <a:cubicBezTo>
                  <a:pt x="1182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2" y="249"/>
                  <a:pt x="1180" y="249"/>
                </a:cubicBezTo>
                <a:cubicBezTo>
                  <a:pt x="1179" y="249"/>
                  <a:pt x="1178" y="248"/>
                  <a:pt x="1178" y="247"/>
                </a:cubicBezTo>
                <a:close/>
                <a:moveTo>
                  <a:pt x="1178" y="185"/>
                </a:moveTo>
                <a:lnTo>
                  <a:pt x="1178" y="150"/>
                </a:lnTo>
                <a:cubicBezTo>
                  <a:pt x="1178" y="148"/>
                  <a:pt x="1179" y="147"/>
                  <a:pt x="1180" y="147"/>
                </a:cubicBezTo>
                <a:cubicBezTo>
                  <a:pt x="1182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2" y="188"/>
                  <a:pt x="1180" y="188"/>
                </a:cubicBezTo>
                <a:cubicBezTo>
                  <a:pt x="1179" y="188"/>
                  <a:pt x="1178" y="187"/>
                  <a:pt x="1178" y="185"/>
                </a:cubicBezTo>
                <a:close/>
                <a:moveTo>
                  <a:pt x="1178" y="124"/>
                </a:moveTo>
                <a:lnTo>
                  <a:pt x="1178" y="88"/>
                </a:lnTo>
                <a:cubicBezTo>
                  <a:pt x="1178" y="87"/>
                  <a:pt x="1179" y="86"/>
                  <a:pt x="1180" y="86"/>
                </a:cubicBezTo>
                <a:cubicBezTo>
                  <a:pt x="1182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2" y="127"/>
                  <a:pt x="1180" y="127"/>
                </a:cubicBezTo>
                <a:cubicBezTo>
                  <a:pt x="1179" y="127"/>
                  <a:pt x="1178" y="125"/>
                  <a:pt x="1178" y="124"/>
                </a:cubicBezTo>
                <a:close/>
                <a:moveTo>
                  <a:pt x="1178" y="63"/>
                </a:moveTo>
                <a:lnTo>
                  <a:pt x="1178" y="27"/>
                </a:lnTo>
                <a:cubicBezTo>
                  <a:pt x="1178" y="25"/>
                  <a:pt x="1179" y="24"/>
                  <a:pt x="1180" y="24"/>
                </a:cubicBezTo>
                <a:cubicBezTo>
                  <a:pt x="1182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2" y="65"/>
                  <a:pt x="1180" y="65"/>
                </a:cubicBezTo>
                <a:cubicBezTo>
                  <a:pt x="1179" y="65"/>
                  <a:pt x="1178" y="64"/>
                  <a:pt x="1178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1" y="4"/>
                  <a:pt x="1141" y="2"/>
                </a:cubicBezTo>
                <a:cubicBezTo>
                  <a:pt x="1141" y="1"/>
                  <a:pt x="1142" y="0"/>
                  <a:pt x="1143" y="0"/>
                </a:cubicBezTo>
                <a:lnTo>
                  <a:pt x="1179" y="0"/>
                </a:lnTo>
                <a:cubicBezTo>
                  <a:pt x="1181" y="0"/>
                  <a:pt x="1182" y="1"/>
                  <a:pt x="1182" y="2"/>
                </a:cubicBezTo>
                <a:cubicBezTo>
                  <a:pt x="1182" y="4"/>
                  <a:pt x="1181" y="5"/>
                  <a:pt x="1179" y="5"/>
                </a:cubicBezTo>
                <a:close/>
                <a:moveTo>
                  <a:pt x="1118" y="5"/>
                </a:moveTo>
                <a:lnTo>
                  <a:pt x="1082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2" y="0"/>
                </a:cubicBezTo>
                <a:lnTo>
                  <a:pt x="1118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8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8" y="4"/>
                  <a:pt x="1018" y="2"/>
                </a:cubicBezTo>
                <a:cubicBezTo>
                  <a:pt x="1018" y="1"/>
                  <a:pt x="1019" y="0"/>
                  <a:pt x="1020" y="0"/>
                </a:cubicBezTo>
                <a:lnTo>
                  <a:pt x="1056" y="0"/>
                </a:lnTo>
                <a:cubicBezTo>
                  <a:pt x="1058" y="0"/>
                  <a:pt x="1059" y="1"/>
                  <a:pt x="1059" y="2"/>
                </a:cubicBezTo>
                <a:cubicBezTo>
                  <a:pt x="1059" y="4"/>
                  <a:pt x="1058" y="5"/>
                  <a:pt x="1056" y="5"/>
                </a:cubicBezTo>
                <a:close/>
                <a:moveTo>
                  <a:pt x="995" y="5"/>
                </a:moveTo>
                <a:lnTo>
                  <a:pt x="959" y="5"/>
                </a:lnTo>
                <a:cubicBezTo>
                  <a:pt x="958" y="5"/>
                  <a:pt x="956" y="4"/>
                  <a:pt x="956" y="2"/>
                </a:cubicBezTo>
                <a:cubicBezTo>
                  <a:pt x="956" y="1"/>
                  <a:pt x="958" y="0"/>
                  <a:pt x="959" y="0"/>
                </a:cubicBezTo>
                <a:lnTo>
                  <a:pt x="995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5" y="5"/>
                </a:cubicBezTo>
                <a:close/>
                <a:moveTo>
                  <a:pt x="933" y="5"/>
                </a:moveTo>
                <a:lnTo>
                  <a:pt x="898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8" y="0"/>
                </a:cubicBezTo>
                <a:lnTo>
                  <a:pt x="933" y="0"/>
                </a:lnTo>
                <a:cubicBezTo>
                  <a:pt x="935" y="0"/>
                  <a:pt x="936" y="1"/>
                  <a:pt x="936" y="2"/>
                </a:cubicBezTo>
                <a:cubicBezTo>
                  <a:pt x="936" y="4"/>
                  <a:pt x="935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5" y="5"/>
                  <a:pt x="834" y="4"/>
                  <a:pt x="834" y="2"/>
                </a:cubicBezTo>
                <a:cubicBezTo>
                  <a:pt x="834" y="1"/>
                  <a:pt x="835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5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5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2" y="5"/>
                  <a:pt x="711" y="4"/>
                  <a:pt x="711" y="2"/>
                </a:cubicBezTo>
                <a:cubicBezTo>
                  <a:pt x="711" y="1"/>
                  <a:pt x="712" y="0"/>
                  <a:pt x="713" y="0"/>
                </a:cubicBezTo>
                <a:lnTo>
                  <a:pt x="749" y="0"/>
                </a:lnTo>
                <a:cubicBezTo>
                  <a:pt x="750" y="0"/>
                  <a:pt x="752" y="1"/>
                  <a:pt x="752" y="2"/>
                </a:cubicBezTo>
                <a:cubicBezTo>
                  <a:pt x="752" y="4"/>
                  <a:pt x="750" y="5"/>
                  <a:pt x="749" y="5"/>
                </a:cubicBezTo>
                <a:close/>
                <a:moveTo>
                  <a:pt x="688" y="5"/>
                </a:moveTo>
                <a:lnTo>
                  <a:pt x="652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2" y="0"/>
                </a:cubicBezTo>
                <a:lnTo>
                  <a:pt x="688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8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8" y="4"/>
                  <a:pt x="588" y="2"/>
                </a:cubicBezTo>
                <a:cubicBezTo>
                  <a:pt x="588" y="1"/>
                  <a:pt x="589" y="0"/>
                  <a:pt x="590" y="0"/>
                </a:cubicBezTo>
                <a:lnTo>
                  <a:pt x="626" y="0"/>
                </a:lnTo>
                <a:cubicBezTo>
                  <a:pt x="628" y="0"/>
                  <a:pt x="629" y="1"/>
                  <a:pt x="629" y="2"/>
                </a:cubicBezTo>
                <a:cubicBezTo>
                  <a:pt x="629" y="4"/>
                  <a:pt x="628" y="5"/>
                  <a:pt x="626" y="5"/>
                </a:cubicBezTo>
                <a:close/>
                <a:moveTo>
                  <a:pt x="565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5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5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5" y="0"/>
                  <a:pt x="506" y="1"/>
                  <a:pt x="506" y="2"/>
                </a:cubicBezTo>
                <a:cubicBezTo>
                  <a:pt x="506" y="4"/>
                  <a:pt x="505" y="5"/>
                  <a:pt x="503" y="5"/>
                </a:cubicBezTo>
                <a:close/>
                <a:moveTo>
                  <a:pt x="442" y="5"/>
                </a:moveTo>
                <a:lnTo>
                  <a:pt x="406" y="5"/>
                </a:lnTo>
                <a:cubicBezTo>
                  <a:pt x="405" y="5"/>
                  <a:pt x="403" y="4"/>
                  <a:pt x="403" y="2"/>
                </a:cubicBezTo>
                <a:cubicBezTo>
                  <a:pt x="403" y="1"/>
                  <a:pt x="405" y="0"/>
                  <a:pt x="406" y="0"/>
                </a:cubicBezTo>
                <a:lnTo>
                  <a:pt x="442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2" y="5"/>
                </a:cubicBezTo>
                <a:close/>
                <a:moveTo>
                  <a:pt x="380" y="5"/>
                </a:moveTo>
                <a:lnTo>
                  <a:pt x="345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5" y="0"/>
                </a:cubicBezTo>
                <a:lnTo>
                  <a:pt x="380" y="0"/>
                </a:lnTo>
                <a:cubicBezTo>
                  <a:pt x="382" y="0"/>
                  <a:pt x="383" y="1"/>
                  <a:pt x="383" y="2"/>
                </a:cubicBezTo>
                <a:cubicBezTo>
                  <a:pt x="383" y="4"/>
                  <a:pt x="382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2" y="5"/>
                  <a:pt x="281" y="4"/>
                  <a:pt x="281" y="2"/>
                </a:cubicBezTo>
                <a:cubicBezTo>
                  <a:pt x="281" y="1"/>
                  <a:pt x="282" y="0"/>
                  <a:pt x="283" y="0"/>
                </a:cubicBezTo>
                <a:lnTo>
                  <a:pt x="319" y="0"/>
                </a:lnTo>
                <a:cubicBezTo>
                  <a:pt x="320" y="0"/>
                  <a:pt x="322" y="1"/>
                  <a:pt x="322" y="2"/>
                </a:cubicBezTo>
                <a:cubicBezTo>
                  <a:pt x="322" y="4"/>
                  <a:pt x="320" y="5"/>
                  <a:pt x="319" y="5"/>
                </a:cubicBezTo>
                <a:close/>
                <a:moveTo>
                  <a:pt x="258" y="5"/>
                </a:moveTo>
                <a:lnTo>
                  <a:pt x="222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2" y="0"/>
                </a:cubicBezTo>
                <a:lnTo>
                  <a:pt x="258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8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9" y="5"/>
                  <a:pt x="158" y="4"/>
                  <a:pt x="158" y="2"/>
                </a:cubicBezTo>
                <a:cubicBezTo>
                  <a:pt x="158" y="1"/>
                  <a:pt x="159" y="0"/>
                  <a:pt x="160" y="0"/>
                </a:cubicBezTo>
                <a:lnTo>
                  <a:pt x="196" y="0"/>
                </a:lnTo>
                <a:cubicBezTo>
                  <a:pt x="198" y="0"/>
                  <a:pt x="199" y="1"/>
                  <a:pt x="199" y="2"/>
                </a:cubicBezTo>
                <a:cubicBezTo>
                  <a:pt x="199" y="4"/>
                  <a:pt x="198" y="5"/>
                  <a:pt x="196" y="5"/>
                </a:cubicBezTo>
                <a:close/>
                <a:moveTo>
                  <a:pt x="135" y="5"/>
                </a:moveTo>
                <a:lnTo>
                  <a:pt x="99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9" y="0"/>
                </a:cubicBezTo>
                <a:lnTo>
                  <a:pt x="135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5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5" y="4"/>
                  <a:pt x="35" y="2"/>
                </a:cubicBezTo>
                <a:cubicBezTo>
                  <a:pt x="35" y="1"/>
                  <a:pt x="36" y="0"/>
                  <a:pt x="37" y="0"/>
                </a:cubicBezTo>
                <a:lnTo>
                  <a:pt x="73" y="0"/>
                </a:lnTo>
                <a:cubicBezTo>
                  <a:pt x="75" y="0"/>
                  <a:pt x="76" y="1"/>
                  <a:pt x="76" y="2"/>
                </a:cubicBezTo>
                <a:cubicBezTo>
                  <a:pt x="76" y="4"/>
                  <a:pt x="75" y="5"/>
                  <a:pt x="73" y="5"/>
                </a:cubicBezTo>
                <a:close/>
                <a:moveTo>
                  <a:pt x="12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2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2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79">
            <a:extLst>
              <a:ext uri="{FF2B5EF4-FFF2-40B4-BE49-F238E27FC236}">
                <a16:creationId xmlns:a16="http://schemas.microsoft.com/office/drawing/2014/main" id="{B07174E1-0C15-44B1-B36E-A3754B882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2792" y="4383088"/>
            <a:ext cx="511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Rectangle 80">
            <a:extLst>
              <a:ext uri="{FF2B5EF4-FFF2-40B4-BE49-F238E27FC236}">
                <a16:creationId xmlns:a16="http://schemas.microsoft.com/office/drawing/2014/main" id="{07970791-0CAE-4339-BC0A-E70B41B0A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967" y="4383088"/>
            <a:ext cx="1317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Rectangle 81">
            <a:extLst>
              <a:ext uri="{FF2B5EF4-FFF2-40B4-BE49-F238E27FC236}">
                <a16:creationId xmlns:a16="http://schemas.microsoft.com/office/drawing/2014/main" id="{0EBDA860-DE32-4BE8-88C1-355214CE8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4117" y="4383088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Freeform 82">
            <a:extLst>
              <a:ext uri="{FF2B5EF4-FFF2-40B4-BE49-F238E27FC236}">
                <a16:creationId xmlns:a16="http://schemas.microsoft.com/office/drawing/2014/main" id="{187C8F0E-CB60-4C35-BA22-0E2AAF8101D0}"/>
              </a:ext>
            </a:extLst>
          </p:cNvPr>
          <p:cNvSpPr>
            <a:spLocks noEditPoints="1"/>
          </p:cNvSpPr>
          <p:nvPr/>
        </p:nvSpPr>
        <p:spPr bwMode="auto">
          <a:xfrm>
            <a:off x="3704480" y="4351338"/>
            <a:ext cx="160338" cy="215900"/>
          </a:xfrm>
          <a:custGeom>
            <a:avLst/>
            <a:gdLst>
              <a:gd name="T0" fmla="*/ 57 w 101"/>
              <a:gd name="T1" fmla="*/ 0 h 136"/>
              <a:gd name="T2" fmla="*/ 101 w 101"/>
              <a:gd name="T3" fmla="*/ 45 h 136"/>
              <a:gd name="T4" fmla="*/ 101 w 101"/>
              <a:gd name="T5" fmla="*/ 136 h 136"/>
              <a:gd name="T6" fmla="*/ 0 w 101"/>
              <a:gd name="T7" fmla="*/ 136 h 136"/>
              <a:gd name="T8" fmla="*/ 0 w 101"/>
              <a:gd name="T9" fmla="*/ 0 h 136"/>
              <a:gd name="T10" fmla="*/ 57 w 101"/>
              <a:gd name="T11" fmla="*/ 0 h 136"/>
              <a:gd name="T12" fmla="*/ 8 w 101"/>
              <a:gd name="T13" fmla="*/ 127 h 136"/>
              <a:gd name="T14" fmla="*/ 93 w 101"/>
              <a:gd name="T15" fmla="*/ 127 h 136"/>
              <a:gd name="T16" fmla="*/ 93 w 101"/>
              <a:gd name="T17" fmla="*/ 50 h 136"/>
              <a:gd name="T18" fmla="*/ 50 w 101"/>
              <a:gd name="T19" fmla="*/ 50 h 136"/>
              <a:gd name="T20" fmla="*/ 50 w 101"/>
              <a:gd name="T21" fmla="*/ 8 h 136"/>
              <a:gd name="T22" fmla="*/ 8 w 101"/>
              <a:gd name="T23" fmla="*/ 8 h 136"/>
              <a:gd name="T24" fmla="*/ 8 w 101"/>
              <a:gd name="T25" fmla="*/ 127 h 136"/>
              <a:gd name="T26" fmla="*/ 59 w 101"/>
              <a:gd name="T27" fmla="*/ 14 h 136"/>
              <a:gd name="T28" fmla="*/ 59 w 101"/>
              <a:gd name="T29" fmla="*/ 42 h 136"/>
              <a:gd name="T30" fmla="*/ 87 w 101"/>
              <a:gd name="T31" fmla="*/ 42 h 136"/>
              <a:gd name="T32" fmla="*/ 59 w 101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1" h="136">
                <a:moveTo>
                  <a:pt x="57" y="0"/>
                </a:moveTo>
                <a:lnTo>
                  <a:pt x="101" y="45"/>
                </a:lnTo>
                <a:lnTo>
                  <a:pt x="101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8" y="127"/>
                </a:moveTo>
                <a:lnTo>
                  <a:pt x="93" y="127"/>
                </a:lnTo>
                <a:lnTo>
                  <a:pt x="93" y="50"/>
                </a:lnTo>
                <a:lnTo>
                  <a:pt x="50" y="50"/>
                </a:lnTo>
                <a:lnTo>
                  <a:pt x="50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83">
            <a:extLst>
              <a:ext uri="{FF2B5EF4-FFF2-40B4-BE49-F238E27FC236}">
                <a16:creationId xmlns:a16="http://schemas.microsoft.com/office/drawing/2014/main" id="{BEC16FF5-C5F0-497F-ADEC-873282B85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0067" y="4307682"/>
            <a:ext cx="85090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4">
            <a:extLst>
              <a:ext uri="{FF2B5EF4-FFF2-40B4-BE49-F238E27FC236}">
                <a16:creationId xmlns:a16="http://schemas.microsoft.com/office/drawing/2014/main" id="{990DBB8B-FADC-4DD0-BFB6-AD381219B98C}"/>
              </a:ext>
            </a:extLst>
          </p:cNvPr>
          <p:cNvSpPr>
            <a:spLocks noEditPoints="1"/>
          </p:cNvSpPr>
          <p:nvPr/>
        </p:nvSpPr>
        <p:spPr bwMode="auto">
          <a:xfrm>
            <a:off x="3956892" y="4306094"/>
            <a:ext cx="855663" cy="311150"/>
          </a:xfrm>
          <a:custGeom>
            <a:avLst/>
            <a:gdLst>
              <a:gd name="T0" fmla="*/ 0 w 939"/>
              <a:gd name="T1" fmla="*/ 7 h 340"/>
              <a:gd name="T2" fmla="*/ 3 w 939"/>
              <a:gd name="T3" fmla="*/ 107 h 340"/>
              <a:gd name="T4" fmla="*/ 5 w 939"/>
              <a:gd name="T5" fmla="*/ 130 h 340"/>
              <a:gd name="T6" fmla="*/ 3 w 939"/>
              <a:gd name="T7" fmla="*/ 128 h 340"/>
              <a:gd name="T8" fmla="*/ 0 w 939"/>
              <a:gd name="T9" fmla="*/ 228 h 340"/>
              <a:gd name="T10" fmla="*/ 5 w 939"/>
              <a:gd name="T11" fmla="*/ 289 h 340"/>
              <a:gd name="T12" fmla="*/ 5 w 939"/>
              <a:gd name="T13" fmla="*/ 253 h 340"/>
              <a:gd name="T14" fmla="*/ 19 w 939"/>
              <a:gd name="T15" fmla="*/ 337 h 340"/>
              <a:gd name="T16" fmla="*/ 3 w 939"/>
              <a:gd name="T17" fmla="*/ 312 h 340"/>
              <a:gd name="T18" fmla="*/ 78 w 939"/>
              <a:gd name="T19" fmla="*/ 340 h 340"/>
              <a:gd name="T20" fmla="*/ 139 w 939"/>
              <a:gd name="T21" fmla="*/ 335 h 340"/>
              <a:gd name="T22" fmla="*/ 103 w 939"/>
              <a:gd name="T23" fmla="*/ 335 h 340"/>
              <a:gd name="T24" fmla="*/ 165 w 939"/>
              <a:gd name="T25" fmla="*/ 340 h 340"/>
              <a:gd name="T26" fmla="*/ 264 w 939"/>
              <a:gd name="T27" fmla="*/ 337 h 340"/>
              <a:gd name="T28" fmla="*/ 288 w 939"/>
              <a:gd name="T29" fmla="*/ 335 h 340"/>
              <a:gd name="T30" fmla="*/ 285 w 939"/>
              <a:gd name="T31" fmla="*/ 337 h 340"/>
              <a:gd name="T32" fmla="*/ 385 w 939"/>
              <a:gd name="T33" fmla="*/ 340 h 340"/>
              <a:gd name="T34" fmla="*/ 446 w 939"/>
              <a:gd name="T35" fmla="*/ 335 h 340"/>
              <a:gd name="T36" fmla="*/ 410 w 939"/>
              <a:gd name="T37" fmla="*/ 335 h 340"/>
              <a:gd name="T38" fmla="*/ 472 w 939"/>
              <a:gd name="T39" fmla="*/ 340 h 340"/>
              <a:gd name="T40" fmla="*/ 572 w 939"/>
              <a:gd name="T41" fmla="*/ 337 h 340"/>
              <a:gd name="T42" fmla="*/ 595 w 939"/>
              <a:gd name="T43" fmla="*/ 335 h 340"/>
              <a:gd name="T44" fmla="*/ 592 w 939"/>
              <a:gd name="T45" fmla="*/ 337 h 340"/>
              <a:gd name="T46" fmla="*/ 692 w 939"/>
              <a:gd name="T47" fmla="*/ 340 h 340"/>
              <a:gd name="T48" fmla="*/ 753 w 939"/>
              <a:gd name="T49" fmla="*/ 335 h 340"/>
              <a:gd name="T50" fmla="*/ 718 w 939"/>
              <a:gd name="T51" fmla="*/ 335 h 340"/>
              <a:gd name="T52" fmla="*/ 779 w 939"/>
              <a:gd name="T53" fmla="*/ 340 h 340"/>
              <a:gd name="T54" fmla="*/ 879 w 939"/>
              <a:gd name="T55" fmla="*/ 337 h 340"/>
              <a:gd name="T56" fmla="*/ 902 w 939"/>
              <a:gd name="T57" fmla="*/ 335 h 340"/>
              <a:gd name="T58" fmla="*/ 939 w 939"/>
              <a:gd name="T59" fmla="*/ 336 h 340"/>
              <a:gd name="T60" fmla="*/ 902 w 939"/>
              <a:gd name="T61" fmla="*/ 335 h 340"/>
              <a:gd name="T62" fmla="*/ 939 w 939"/>
              <a:gd name="T63" fmla="*/ 310 h 340"/>
              <a:gd name="T64" fmla="*/ 936 w 939"/>
              <a:gd name="T65" fmla="*/ 210 h 340"/>
              <a:gd name="T66" fmla="*/ 934 w 939"/>
              <a:gd name="T67" fmla="*/ 187 h 340"/>
              <a:gd name="T68" fmla="*/ 936 w 939"/>
              <a:gd name="T69" fmla="*/ 190 h 340"/>
              <a:gd name="T70" fmla="*/ 939 w 939"/>
              <a:gd name="T71" fmla="*/ 90 h 340"/>
              <a:gd name="T72" fmla="*/ 934 w 939"/>
              <a:gd name="T73" fmla="*/ 28 h 340"/>
              <a:gd name="T74" fmla="*/ 934 w 939"/>
              <a:gd name="T75" fmla="*/ 64 h 340"/>
              <a:gd name="T76" fmla="*/ 898 w 939"/>
              <a:gd name="T77" fmla="*/ 2 h 340"/>
              <a:gd name="T78" fmla="*/ 936 w 939"/>
              <a:gd name="T79" fmla="*/ 5 h 340"/>
              <a:gd name="T80" fmla="*/ 840 w 939"/>
              <a:gd name="T81" fmla="*/ 0 h 340"/>
              <a:gd name="T82" fmla="*/ 778 w 939"/>
              <a:gd name="T83" fmla="*/ 5 h 340"/>
              <a:gd name="T84" fmla="*/ 814 w 939"/>
              <a:gd name="T85" fmla="*/ 5 h 340"/>
              <a:gd name="T86" fmla="*/ 752 w 939"/>
              <a:gd name="T87" fmla="*/ 0 h 340"/>
              <a:gd name="T88" fmla="*/ 653 w 939"/>
              <a:gd name="T89" fmla="*/ 2 h 340"/>
              <a:gd name="T90" fmla="*/ 630 w 939"/>
              <a:gd name="T91" fmla="*/ 5 h 340"/>
              <a:gd name="T92" fmla="*/ 632 w 939"/>
              <a:gd name="T93" fmla="*/ 2 h 340"/>
              <a:gd name="T94" fmla="*/ 532 w 939"/>
              <a:gd name="T95" fmla="*/ 0 h 340"/>
              <a:gd name="T96" fmla="*/ 471 w 939"/>
              <a:gd name="T97" fmla="*/ 5 h 340"/>
              <a:gd name="T98" fmla="*/ 507 w 939"/>
              <a:gd name="T99" fmla="*/ 5 h 340"/>
              <a:gd name="T100" fmla="*/ 445 w 939"/>
              <a:gd name="T101" fmla="*/ 0 h 340"/>
              <a:gd name="T102" fmla="*/ 345 w 939"/>
              <a:gd name="T103" fmla="*/ 2 h 340"/>
              <a:gd name="T104" fmla="*/ 322 w 939"/>
              <a:gd name="T105" fmla="*/ 5 h 340"/>
              <a:gd name="T106" fmla="*/ 325 w 939"/>
              <a:gd name="T107" fmla="*/ 2 h 340"/>
              <a:gd name="T108" fmla="*/ 225 w 939"/>
              <a:gd name="T109" fmla="*/ 0 h 340"/>
              <a:gd name="T110" fmla="*/ 164 w 939"/>
              <a:gd name="T111" fmla="*/ 5 h 340"/>
              <a:gd name="T112" fmla="*/ 200 w 939"/>
              <a:gd name="T113" fmla="*/ 5 h 340"/>
              <a:gd name="T114" fmla="*/ 138 w 939"/>
              <a:gd name="T115" fmla="*/ 0 h 340"/>
              <a:gd name="T116" fmla="*/ 38 w 939"/>
              <a:gd name="T117" fmla="*/ 2 h 340"/>
              <a:gd name="T118" fmla="*/ 15 w 939"/>
              <a:gd name="T119" fmla="*/ 5 h 340"/>
              <a:gd name="T120" fmla="*/ 18 w 939"/>
              <a:gd name="T121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9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6" y="335"/>
                </a:lnTo>
                <a:lnTo>
                  <a:pt x="934" y="337"/>
                </a:lnTo>
                <a:lnTo>
                  <a:pt x="934" y="336"/>
                </a:lnTo>
                <a:cubicBezTo>
                  <a:pt x="934" y="334"/>
                  <a:pt x="935" y="333"/>
                  <a:pt x="936" y="333"/>
                </a:cubicBezTo>
                <a:cubicBezTo>
                  <a:pt x="938" y="333"/>
                  <a:pt x="939" y="334"/>
                  <a:pt x="939" y="336"/>
                </a:cubicBezTo>
                <a:lnTo>
                  <a:pt x="939" y="337"/>
                </a:lnTo>
                <a:cubicBezTo>
                  <a:pt x="939" y="339"/>
                  <a:pt x="938" y="340"/>
                  <a:pt x="936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34" y="310"/>
                </a:moveTo>
                <a:lnTo>
                  <a:pt x="934" y="274"/>
                </a:lnTo>
                <a:cubicBezTo>
                  <a:pt x="934" y="273"/>
                  <a:pt x="935" y="272"/>
                  <a:pt x="936" y="272"/>
                </a:cubicBezTo>
                <a:cubicBezTo>
                  <a:pt x="938" y="272"/>
                  <a:pt x="939" y="273"/>
                  <a:pt x="939" y="274"/>
                </a:cubicBezTo>
                <a:lnTo>
                  <a:pt x="939" y="310"/>
                </a:lnTo>
                <a:cubicBezTo>
                  <a:pt x="939" y="311"/>
                  <a:pt x="938" y="313"/>
                  <a:pt x="936" y="313"/>
                </a:cubicBezTo>
                <a:cubicBezTo>
                  <a:pt x="935" y="313"/>
                  <a:pt x="934" y="311"/>
                  <a:pt x="934" y="310"/>
                </a:cubicBezTo>
                <a:close/>
                <a:moveTo>
                  <a:pt x="934" y="249"/>
                </a:moveTo>
                <a:lnTo>
                  <a:pt x="934" y="213"/>
                </a:lnTo>
                <a:cubicBezTo>
                  <a:pt x="934" y="211"/>
                  <a:pt x="935" y="210"/>
                  <a:pt x="936" y="210"/>
                </a:cubicBezTo>
                <a:cubicBezTo>
                  <a:pt x="938" y="210"/>
                  <a:pt x="939" y="211"/>
                  <a:pt x="939" y="213"/>
                </a:cubicBezTo>
                <a:lnTo>
                  <a:pt x="939" y="249"/>
                </a:lnTo>
                <a:cubicBezTo>
                  <a:pt x="939" y="250"/>
                  <a:pt x="938" y="251"/>
                  <a:pt x="936" y="251"/>
                </a:cubicBezTo>
                <a:cubicBezTo>
                  <a:pt x="935" y="251"/>
                  <a:pt x="934" y="250"/>
                  <a:pt x="934" y="249"/>
                </a:cubicBezTo>
                <a:close/>
                <a:moveTo>
                  <a:pt x="934" y="187"/>
                </a:moveTo>
                <a:lnTo>
                  <a:pt x="934" y="151"/>
                </a:lnTo>
                <a:cubicBezTo>
                  <a:pt x="934" y="150"/>
                  <a:pt x="935" y="149"/>
                  <a:pt x="936" y="149"/>
                </a:cubicBezTo>
                <a:cubicBezTo>
                  <a:pt x="938" y="149"/>
                  <a:pt x="939" y="150"/>
                  <a:pt x="939" y="151"/>
                </a:cubicBezTo>
                <a:lnTo>
                  <a:pt x="939" y="187"/>
                </a:lnTo>
                <a:cubicBezTo>
                  <a:pt x="939" y="189"/>
                  <a:pt x="938" y="190"/>
                  <a:pt x="936" y="190"/>
                </a:cubicBezTo>
                <a:cubicBezTo>
                  <a:pt x="935" y="190"/>
                  <a:pt x="934" y="189"/>
                  <a:pt x="934" y="187"/>
                </a:cubicBezTo>
                <a:close/>
                <a:moveTo>
                  <a:pt x="934" y="126"/>
                </a:moveTo>
                <a:lnTo>
                  <a:pt x="934" y="90"/>
                </a:lnTo>
                <a:cubicBezTo>
                  <a:pt x="934" y="88"/>
                  <a:pt x="935" y="87"/>
                  <a:pt x="936" y="87"/>
                </a:cubicBezTo>
                <a:cubicBezTo>
                  <a:pt x="938" y="87"/>
                  <a:pt x="939" y="88"/>
                  <a:pt x="939" y="90"/>
                </a:cubicBezTo>
                <a:lnTo>
                  <a:pt x="939" y="126"/>
                </a:lnTo>
                <a:cubicBezTo>
                  <a:pt x="939" y="127"/>
                  <a:pt x="938" y="128"/>
                  <a:pt x="936" y="128"/>
                </a:cubicBezTo>
                <a:cubicBezTo>
                  <a:pt x="935" y="128"/>
                  <a:pt x="934" y="127"/>
                  <a:pt x="934" y="126"/>
                </a:cubicBezTo>
                <a:close/>
                <a:moveTo>
                  <a:pt x="934" y="64"/>
                </a:moveTo>
                <a:lnTo>
                  <a:pt x="934" y="28"/>
                </a:lnTo>
                <a:cubicBezTo>
                  <a:pt x="934" y="27"/>
                  <a:pt x="935" y="26"/>
                  <a:pt x="936" y="26"/>
                </a:cubicBezTo>
                <a:cubicBezTo>
                  <a:pt x="938" y="26"/>
                  <a:pt x="939" y="27"/>
                  <a:pt x="939" y="28"/>
                </a:cubicBezTo>
                <a:lnTo>
                  <a:pt x="939" y="64"/>
                </a:lnTo>
                <a:cubicBezTo>
                  <a:pt x="939" y="66"/>
                  <a:pt x="938" y="67"/>
                  <a:pt x="936" y="67"/>
                </a:cubicBezTo>
                <a:cubicBezTo>
                  <a:pt x="935" y="67"/>
                  <a:pt x="934" y="66"/>
                  <a:pt x="934" y="64"/>
                </a:cubicBezTo>
                <a:close/>
                <a:moveTo>
                  <a:pt x="934" y="3"/>
                </a:moveTo>
                <a:lnTo>
                  <a:pt x="934" y="2"/>
                </a:lnTo>
                <a:lnTo>
                  <a:pt x="936" y="5"/>
                </a:lnTo>
                <a:lnTo>
                  <a:pt x="901" y="5"/>
                </a:lnTo>
                <a:cubicBezTo>
                  <a:pt x="900" y="5"/>
                  <a:pt x="898" y="4"/>
                  <a:pt x="898" y="2"/>
                </a:cubicBezTo>
                <a:cubicBezTo>
                  <a:pt x="898" y="1"/>
                  <a:pt x="900" y="0"/>
                  <a:pt x="901" y="0"/>
                </a:cubicBezTo>
                <a:lnTo>
                  <a:pt x="936" y="0"/>
                </a:lnTo>
                <a:cubicBezTo>
                  <a:pt x="938" y="0"/>
                  <a:pt x="939" y="1"/>
                  <a:pt x="939" y="2"/>
                </a:cubicBezTo>
                <a:lnTo>
                  <a:pt x="939" y="3"/>
                </a:lnTo>
                <a:cubicBezTo>
                  <a:pt x="939" y="4"/>
                  <a:pt x="938" y="5"/>
                  <a:pt x="936" y="5"/>
                </a:cubicBezTo>
                <a:cubicBezTo>
                  <a:pt x="935" y="5"/>
                  <a:pt x="934" y="4"/>
                  <a:pt x="934" y="3"/>
                </a:cubicBezTo>
                <a:close/>
                <a:moveTo>
                  <a:pt x="875" y="5"/>
                </a:moveTo>
                <a:lnTo>
                  <a:pt x="840" y="5"/>
                </a:lnTo>
                <a:cubicBezTo>
                  <a:pt x="838" y="5"/>
                  <a:pt x="837" y="4"/>
                  <a:pt x="837" y="2"/>
                </a:cubicBezTo>
                <a:cubicBezTo>
                  <a:pt x="837" y="1"/>
                  <a:pt x="838" y="0"/>
                  <a:pt x="840" y="0"/>
                </a:cubicBezTo>
                <a:lnTo>
                  <a:pt x="875" y="0"/>
                </a:lnTo>
                <a:cubicBezTo>
                  <a:pt x="877" y="0"/>
                  <a:pt x="878" y="1"/>
                  <a:pt x="878" y="2"/>
                </a:cubicBezTo>
                <a:cubicBezTo>
                  <a:pt x="878" y="4"/>
                  <a:pt x="877" y="5"/>
                  <a:pt x="875" y="5"/>
                </a:cubicBezTo>
                <a:close/>
                <a:moveTo>
                  <a:pt x="814" y="5"/>
                </a:moveTo>
                <a:lnTo>
                  <a:pt x="778" y="5"/>
                </a:lnTo>
                <a:cubicBezTo>
                  <a:pt x="777" y="5"/>
                  <a:pt x="776" y="4"/>
                  <a:pt x="776" y="2"/>
                </a:cubicBezTo>
                <a:cubicBezTo>
                  <a:pt x="776" y="1"/>
                  <a:pt x="777" y="0"/>
                  <a:pt x="778" y="0"/>
                </a:cubicBezTo>
                <a:lnTo>
                  <a:pt x="814" y="0"/>
                </a:lnTo>
                <a:cubicBezTo>
                  <a:pt x="815" y="0"/>
                  <a:pt x="816" y="1"/>
                  <a:pt x="816" y="2"/>
                </a:cubicBezTo>
                <a:cubicBezTo>
                  <a:pt x="816" y="4"/>
                  <a:pt x="815" y="5"/>
                  <a:pt x="814" y="5"/>
                </a:cubicBezTo>
                <a:close/>
                <a:moveTo>
                  <a:pt x="752" y="5"/>
                </a:moveTo>
                <a:lnTo>
                  <a:pt x="717" y="5"/>
                </a:lnTo>
                <a:cubicBezTo>
                  <a:pt x="715" y="5"/>
                  <a:pt x="714" y="4"/>
                  <a:pt x="714" y="2"/>
                </a:cubicBezTo>
                <a:cubicBezTo>
                  <a:pt x="714" y="1"/>
                  <a:pt x="715" y="0"/>
                  <a:pt x="717" y="0"/>
                </a:cubicBezTo>
                <a:lnTo>
                  <a:pt x="752" y="0"/>
                </a:lnTo>
                <a:cubicBezTo>
                  <a:pt x="754" y="0"/>
                  <a:pt x="755" y="1"/>
                  <a:pt x="755" y="2"/>
                </a:cubicBezTo>
                <a:cubicBezTo>
                  <a:pt x="755" y="4"/>
                  <a:pt x="754" y="5"/>
                  <a:pt x="752" y="5"/>
                </a:cubicBezTo>
                <a:close/>
                <a:moveTo>
                  <a:pt x="691" y="5"/>
                </a:moveTo>
                <a:lnTo>
                  <a:pt x="655" y="5"/>
                </a:lnTo>
                <a:cubicBezTo>
                  <a:pt x="654" y="5"/>
                  <a:pt x="653" y="4"/>
                  <a:pt x="653" y="2"/>
                </a:cubicBezTo>
                <a:cubicBezTo>
                  <a:pt x="653" y="1"/>
                  <a:pt x="654" y="0"/>
                  <a:pt x="655" y="0"/>
                </a:cubicBezTo>
                <a:lnTo>
                  <a:pt x="691" y="0"/>
                </a:lnTo>
                <a:cubicBezTo>
                  <a:pt x="692" y="0"/>
                  <a:pt x="694" y="1"/>
                  <a:pt x="694" y="2"/>
                </a:cubicBezTo>
                <a:cubicBezTo>
                  <a:pt x="694" y="4"/>
                  <a:pt x="692" y="5"/>
                  <a:pt x="691" y="5"/>
                </a:cubicBezTo>
                <a:close/>
                <a:moveTo>
                  <a:pt x="630" y="5"/>
                </a:moveTo>
                <a:lnTo>
                  <a:pt x="594" y="5"/>
                </a:lnTo>
                <a:cubicBezTo>
                  <a:pt x="592" y="5"/>
                  <a:pt x="591" y="4"/>
                  <a:pt x="591" y="2"/>
                </a:cubicBezTo>
                <a:cubicBezTo>
                  <a:pt x="591" y="1"/>
                  <a:pt x="592" y="0"/>
                  <a:pt x="594" y="0"/>
                </a:cubicBezTo>
                <a:lnTo>
                  <a:pt x="630" y="0"/>
                </a:lnTo>
                <a:cubicBezTo>
                  <a:pt x="631" y="0"/>
                  <a:pt x="632" y="1"/>
                  <a:pt x="632" y="2"/>
                </a:cubicBezTo>
                <a:cubicBezTo>
                  <a:pt x="632" y="4"/>
                  <a:pt x="631" y="5"/>
                  <a:pt x="630" y="5"/>
                </a:cubicBezTo>
                <a:close/>
                <a:moveTo>
                  <a:pt x="568" y="5"/>
                </a:moveTo>
                <a:lnTo>
                  <a:pt x="532" y="5"/>
                </a:lnTo>
                <a:cubicBezTo>
                  <a:pt x="531" y="5"/>
                  <a:pt x="530" y="4"/>
                  <a:pt x="530" y="2"/>
                </a:cubicBezTo>
                <a:cubicBezTo>
                  <a:pt x="530" y="1"/>
                  <a:pt x="531" y="0"/>
                  <a:pt x="532" y="0"/>
                </a:cubicBezTo>
                <a:lnTo>
                  <a:pt x="568" y="0"/>
                </a:lnTo>
                <a:cubicBezTo>
                  <a:pt x="570" y="0"/>
                  <a:pt x="571" y="1"/>
                  <a:pt x="571" y="2"/>
                </a:cubicBezTo>
                <a:cubicBezTo>
                  <a:pt x="571" y="4"/>
                  <a:pt x="570" y="5"/>
                  <a:pt x="568" y="5"/>
                </a:cubicBezTo>
                <a:close/>
                <a:moveTo>
                  <a:pt x="507" y="5"/>
                </a:moveTo>
                <a:lnTo>
                  <a:pt x="471" y="5"/>
                </a:lnTo>
                <a:cubicBezTo>
                  <a:pt x="469" y="5"/>
                  <a:pt x="468" y="4"/>
                  <a:pt x="468" y="2"/>
                </a:cubicBezTo>
                <a:cubicBezTo>
                  <a:pt x="468" y="1"/>
                  <a:pt x="469" y="0"/>
                  <a:pt x="471" y="0"/>
                </a:cubicBezTo>
                <a:lnTo>
                  <a:pt x="507" y="0"/>
                </a:lnTo>
                <a:cubicBezTo>
                  <a:pt x="508" y="0"/>
                  <a:pt x="509" y="1"/>
                  <a:pt x="509" y="2"/>
                </a:cubicBezTo>
                <a:cubicBezTo>
                  <a:pt x="509" y="4"/>
                  <a:pt x="508" y="5"/>
                  <a:pt x="507" y="5"/>
                </a:cubicBezTo>
                <a:close/>
                <a:moveTo>
                  <a:pt x="445" y="5"/>
                </a:moveTo>
                <a:lnTo>
                  <a:pt x="409" y="5"/>
                </a:lnTo>
                <a:cubicBezTo>
                  <a:pt x="408" y="5"/>
                  <a:pt x="407" y="4"/>
                  <a:pt x="407" y="2"/>
                </a:cubicBezTo>
                <a:cubicBezTo>
                  <a:pt x="407" y="1"/>
                  <a:pt x="408" y="0"/>
                  <a:pt x="409" y="0"/>
                </a:cubicBezTo>
                <a:lnTo>
                  <a:pt x="445" y="0"/>
                </a:lnTo>
                <a:cubicBezTo>
                  <a:pt x="447" y="0"/>
                  <a:pt x="448" y="1"/>
                  <a:pt x="448" y="2"/>
                </a:cubicBezTo>
                <a:cubicBezTo>
                  <a:pt x="448" y="4"/>
                  <a:pt x="447" y="5"/>
                  <a:pt x="445" y="5"/>
                </a:cubicBezTo>
                <a:close/>
                <a:moveTo>
                  <a:pt x="384" y="5"/>
                </a:moveTo>
                <a:lnTo>
                  <a:pt x="348" y="5"/>
                </a:lnTo>
                <a:cubicBezTo>
                  <a:pt x="347" y="5"/>
                  <a:pt x="345" y="4"/>
                  <a:pt x="345" y="2"/>
                </a:cubicBezTo>
                <a:cubicBezTo>
                  <a:pt x="345" y="1"/>
                  <a:pt x="347" y="0"/>
                  <a:pt x="348" y="0"/>
                </a:cubicBezTo>
                <a:lnTo>
                  <a:pt x="384" y="0"/>
                </a:lnTo>
                <a:cubicBezTo>
                  <a:pt x="385" y="0"/>
                  <a:pt x="386" y="1"/>
                  <a:pt x="386" y="2"/>
                </a:cubicBezTo>
                <a:cubicBezTo>
                  <a:pt x="386" y="4"/>
                  <a:pt x="385" y="5"/>
                  <a:pt x="384" y="5"/>
                </a:cubicBezTo>
                <a:close/>
                <a:moveTo>
                  <a:pt x="322" y="5"/>
                </a:moveTo>
                <a:lnTo>
                  <a:pt x="287" y="5"/>
                </a:lnTo>
                <a:cubicBezTo>
                  <a:pt x="285" y="5"/>
                  <a:pt x="284" y="4"/>
                  <a:pt x="284" y="2"/>
                </a:cubicBezTo>
                <a:cubicBezTo>
                  <a:pt x="284" y="1"/>
                  <a:pt x="285" y="0"/>
                  <a:pt x="287" y="0"/>
                </a:cubicBezTo>
                <a:lnTo>
                  <a:pt x="322" y="0"/>
                </a:lnTo>
                <a:cubicBezTo>
                  <a:pt x="324" y="0"/>
                  <a:pt x="325" y="1"/>
                  <a:pt x="325" y="2"/>
                </a:cubicBezTo>
                <a:cubicBezTo>
                  <a:pt x="325" y="4"/>
                  <a:pt x="324" y="5"/>
                  <a:pt x="322" y="5"/>
                </a:cubicBezTo>
                <a:close/>
                <a:moveTo>
                  <a:pt x="261" y="5"/>
                </a:moveTo>
                <a:lnTo>
                  <a:pt x="225" y="5"/>
                </a:lnTo>
                <a:cubicBezTo>
                  <a:pt x="224" y="5"/>
                  <a:pt x="223" y="4"/>
                  <a:pt x="223" y="2"/>
                </a:cubicBezTo>
                <a:cubicBezTo>
                  <a:pt x="223" y="1"/>
                  <a:pt x="224" y="0"/>
                  <a:pt x="225" y="0"/>
                </a:cubicBezTo>
                <a:lnTo>
                  <a:pt x="261" y="0"/>
                </a:lnTo>
                <a:cubicBezTo>
                  <a:pt x="262" y="0"/>
                  <a:pt x="264" y="1"/>
                  <a:pt x="264" y="2"/>
                </a:cubicBezTo>
                <a:cubicBezTo>
                  <a:pt x="264" y="4"/>
                  <a:pt x="262" y="5"/>
                  <a:pt x="261" y="5"/>
                </a:cubicBezTo>
                <a:close/>
                <a:moveTo>
                  <a:pt x="200" y="5"/>
                </a:moveTo>
                <a:lnTo>
                  <a:pt x="164" y="5"/>
                </a:lnTo>
                <a:cubicBezTo>
                  <a:pt x="162" y="5"/>
                  <a:pt x="161" y="4"/>
                  <a:pt x="161" y="2"/>
                </a:cubicBezTo>
                <a:cubicBezTo>
                  <a:pt x="161" y="1"/>
                  <a:pt x="162" y="0"/>
                  <a:pt x="164" y="0"/>
                </a:cubicBezTo>
                <a:lnTo>
                  <a:pt x="200" y="0"/>
                </a:lnTo>
                <a:cubicBezTo>
                  <a:pt x="201" y="0"/>
                  <a:pt x="202" y="1"/>
                  <a:pt x="202" y="2"/>
                </a:cubicBezTo>
                <a:cubicBezTo>
                  <a:pt x="202" y="4"/>
                  <a:pt x="201" y="5"/>
                  <a:pt x="200" y="5"/>
                </a:cubicBezTo>
                <a:close/>
                <a:moveTo>
                  <a:pt x="138" y="5"/>
                </a:moveTo>
                <a:lnTo>
                  <a:pt x="102" y="5"/>
                </a:lnTo>
                <a:cubicBezTo>
                  <a:pt x="101" y="5"/>
                  <a:pt x="100" y="4"/>
                  <a:pt x="100" y="2"/>
                </a:cubicBezTo>
                <a:cubicBezTo>
                  <a:pt x="100" y="1"/>
                  <a:pt x="101" y="0"/>
                  <a:pt x="102" y="0"/>
                </a:cubicBezTo>
                <a:lnTo>
                  <a:pt x="138" y="0"/>
                </a:lnTo>
                <a:cubicBezTo>
                  <a:pt x="139" y="0"/>
                  <a:pt x="141" y="1"/>
                  <a:pt x="141" y="2"/>
                </a:cubicBezTo>
                <a:cubicBezTo>
                  <a:pt x="141" y="4"/>
                  <a:pt x="139" y="5"/>
                  <a:pt x="138" y="5"/>
                </a:cubicBezTo>
                <a:close/>
                <a:moveTo>
                  <a:pt x="77" y="5"/>
                </a:moveTo>
                <a:lnTo>
                  <a:pt x="41" y="5"/>
                </a:lnTo>
                <a:cubicBezTo>
                  <a:pt x="39" y="5"/>
                  <a:pt x="38" y="4"/>
                  <a:pt x="38" y="2"/>
                </a:cubicBezTo>
                <a:cubicBezTo>
                  <a:pt x="38" y="1"/>
                  <a:pt x="39" y="0"/>
                  <a:pt x="41" y="0"/>
                </a:cubicBezTo>
                <a:lnTo>
                  <a:pt x="77" y="0"/>
                </a:lnTo>
                <a:cubicBezTo>
                  <a:pt x="78" y="0"/>
                  <a:pt x="79" y="1"/>
                  <a:pt x="79" y="2"/>
                </a:cubicBezTo>
                <a:cubicBezTo>
                  <a:pt x="79" y="4"/>
                  <a:pt x="78" y="5"/>
                  <a:pt x="77" y="5"/>
                </a:cubicBezTo>
                <a:close/>
                <a:moveTo>
                  <a:pt x="15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5" y="0"/>
                </a:lnTo>
                <a:cubicBezTo>
                  <a:pt x="17" y="0"/>
                  <a:pt x="18" y="1"/>
                  <a:pt x="18" y="2"/>
                </a:cubicBezTo>
                <a:cubicBezTo>
                  <a:pt x="18" y="4"/>
                  <a:pt x="17" y="5"/>
                  <a:pt x="15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Rectangle 85">
            <a:extLst>
              <a:ext uri="{FF2B5EF4-FFF2-40B4-BE49-F238E27FC236}">
                <a16:creationId xmlns:a16="http://schemas.microsoft.com/office/drawing/2014/main" id="{CE593E24-FE40-4028-87E0-9B358BCEE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4204" y="4385469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" name="Rectangle 86">
            <a:extLst>
              <a:ext uri="{FF2B5EF4-FFF2-40B4-BE49-F238E27FC236}">
                <a16:creationId xmlns:a16="http://schemas.microsoft.com/office/drawing/2014/main" id="{70BA0774-5C7A-44CF-8F87-8DF3D9C81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9629" y="4385469"/>
            <a:ext cx="130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Rectangle 87">
            <a:extLst>
              <a:ext uri="{FF2B5EF4-FFF2-40B4-BE49-F238E27FC236}">
                <a16:creationId xmlns:a16="http://schemas.microsoft.com/office/drawing/2014/main" id="{AFAD8714-9E23-48C6-A4E8-DAAE7C8A0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6779" y="4385469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" name="Freeform 88">
            <a:extLst>
              <a:ext uri="{FF2B5EF4-FFF2-40B4-BE49-F238E27FC236}">
                <a16:creationId xmlns:a16="http://schemas.microsoft.com/office/drawing/2014/main" id="{BF798F88-0667-4D40-95ED-36161F32443C}"/>
              </a:ext>
            </a:extLst>
          </p:cNvPr>
          <p:cNvSpPr>
            <a:spLocks noEditPoints="1"/>
          </p:cNvSpPr>
          <p:nvPr/>
        </p:nvSpPr>
        <p:spPr bwMode="auto">
          <a:xfrm>
            <a:off x="4622054" y="4353719"/>
            <a:ext cx="165100" cy="215900"/>
          </a:xfrm>
          <a:custGeom>
            <a:avLst/>
            <a:gdLst>
              <a:gd name="T0" fmla="*/ 58 w 104"/>
              <a:gd name="T1" fmla="*/ 0 h 136"/>
              <a:gd name="T2" fmla="*/ 104 w 104"/>
              <a:gd name="T3" fmla="*/ 45 h 136"/>
              <a:gd name="T4" fmla="*/ 104 w 104"/>
              <a:gd name="T5" fmla="*/ 136 h 136"/>
              <a:gd name="T6" fmla="*/ 0 w 104"/>
              <a:gd name="T7" fmla="*/ 136 h 136"/>
              <a:gd name="T8" fmla="*/ 0 w 104"/>
              <a:gd name="T9" fmla="*/ 0 h 136"/>
              <a:gd name="T10" fmla="*/ 58 w 104"/>
              <a:gd name="T11" fmla="*/ 0 h 136"/>
              <a:gd name="T12" fmla="*/ 8 w 104"/>
              <a:gd name="T13" fmla="*/ 127 h 136"/>
              <a:gd name="T14" fmla="*/ 96 w 104"/>
              <a:gd name="T15" fmla="*/ 127 h 136"/>
              <a:gd name="T16" fmla="*/ 96 w 104"/>
              <a:gd name="T17" fmla="*/ 50 h 136"/>
              <a:gd name="T18" fmla="*/ 52 w 104"/>
              <a:gd name="T19" fmla="*/ 50 h 136"/>
              <a:gd name="T20" fmla="*/ 52 w 104"/>
              <a:gd name="T21" fmla="*/ 8 h 136"/>
              <a:gd name="T22" fmla="*/ 8 w 104"/>
              <a:gd name="T23" fmla="*/ 8 h 136"/>
              <a:gd name="T24" fmla="*/ 8 w 104"/>
              <a:gd name="T25" fmla="*/ 127 h 136"/>
              <a:gd name="T26" fmla="*/ 61 w 104"/>
              <a:gd name="T27" fmla="*/ 14 h 136"/>
              <a:gd name="T28" fmla="*/ 61 w 104"/>
              <a:gd name="T29" fmla="*/ 42 h 136"/>
              <a:gd name="T30" fmla="*/ 89 w 104"/>
              <a:gd name="T31" fmla="*/ 42 h 136"/>
              <a:gd name="T32" fmla="*/ 61 w 104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4" h="136">
                <a:moveTo>
                  <a:pt x="58" y="0"/>
                </a:moveTo>
                <a:lnTo>
                  <a:pt x="104" y="45"/>
                </a:lnTo>
                <a:lnTo>
                  <a:pt x="104" y="136"/>
                </a:lnTo>
                <a:lnTo>
                  <a:pt x="0" y="136"/>
                </a:lnTo>
                <a:lnTo>
                  <a:pt x="0" y="0"/>
                </a:lnTo>
                <a:lnTo>
                  <a:pt x="58" y="0"/>
                </a:lnTo>
                <a:close/>
                <a:moveTo>
                  <a:pt x="8" y="127"/>
                </a:moveTo>
                <a:lnTo>
                  <a:pt x="96" y="127"/>
                </a:lnTo>
                <a:lnTo>
                  <a:pt x="96" y="50"/>
                </a:lnTo>
                <a:lnTo>
                  <a:pt x="52" y="50"/>
                </a:lnTo>
                <a:lnTo>
                  <a:pt x="52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61" y="14"/>
                </a:moveTo>
                <a:lnTo>
                  <a:pt x="61" y="42"/>
                </a:lnTo>
                <a:lnTo>
                  <a:pt x="89" y="42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Rectangle 89">
            <a:extLst>
              <a:ext uri="{FF2B5EF4-FFF2-40B4-BE49-F238E27FC236}">
                <a16:creationId xmlns:a16="http://schemas.microsoft.com/office/drawing/2014/main" id="{D5235DA6-F6A5-4EAE-849E-5666DCC7A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8960" y="4306889"/>
            <a:ext cx="1074738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0">
            <a:extLst>
              <a:ext uri="{FF2B5EF4-FFF2-40B4-BE49-F238E27FC236}">
                <a16:creationId xmlns:a16="http://schemas.microsoft.com/office/drawing/2014/main" id="{380A38F4-0EC8-4993-A7AF-6931640B3DB0}"/>
              </a:ext>
            </a:extLst>
          </p:cNvPr>
          <p:cNvSpPr>
            <a:spLocks noEditPoints="1"/>
          </p:cNvSpPr>
          <p:nvPr/>
        </p:nvSpPr>
        <p:spPr bwMode="auto">
          <a:xfrm>
            <a:off x="4867372" y="4305301"/>
            <a:ext cx="1077913" cy="31115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1 w 1182"/>
              <a:gd name="T21" fmla="*/ 337 h 340"/>
              <a:gd name="T22" fmla="*/ 225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1 w 1182"/>
              <a:gd name="T39" fmla="*/ 340 h 340"/>
              <a:gd name="T40" fmla="*/ 755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5 w 1182"/>
              <a:gd name="T101" fmla="*/ 0 h 340"/>
              <a:gd name="T102" fmla="*/ 341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8" y="335"/>
                  <a:pt x="80" y="336"/>
                  <a:pt x="80" y="337"/>
                </a:cubicBezTo>
                <a:cubicBezTo>
                  <a:pt x="80" y="339"/>
                  <a:pt x="78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8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8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2" y="336"/>
                  <a:pt x="202" y="337"/>
                </a:cubicBezTo>
                <a:cubicBezTo>
                  <a:pt x="202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1" y="339"/>
                  <a:pt x="161" y="337"/>
                </a:cubicBezTo>
                <a:cubicBezTo>
                  <a:pt x="161" y="336"/>
                  <a:pt x="163" y="335"/>
                  <a:pt x="164" y="335"/>
                </a:cubicBezTo>
                <a:close/>
                <a:moveTo>
                  <a:pt x="225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5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5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1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1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5" y="336"/>
                  <a:pt x="755" y="337"/>
                </a:cubicBezTo>
                <a:cubicBezTo>
                  <a:pt x="755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4" y="339"/>
                  <a:pt x="714" y="337"/>
                </a:cubicBezTo>
                <a:cubicBezTo>
                  <a:pt x="714" y="336"/>
                  <a:pt x="716" y="335"/>
                  <a:pt x="717" y="335"/>
                </a:cubicBezTo>
                <a:close/>
                <a:moveTo>
                  <a:pt x="778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8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8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8" y="340"/>
                  <a:pt x="837" y="339"/>
                  <a:pt x="837" y="337"/>
                </a:cubicBezTo>
                <a:cubicBezTo>
                  <a:pt x="837" y="336"/>
                  <a:pt x="838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1" y="335"/>
                  <a:pt x="1063" y="336"/>
                  <a:pt x="1063" y="337"/>
                </a:cubicBezTo>
                <a:cubicBezTo>
                  <a:pt x="1063" y="339"/>
                  <a:pt x="1061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1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1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5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5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1" y="4"/>
                  <a:pt x="771" y="2"/>
                </a:cubicBezTo>
                <a:cubicBezTo>
                  <a:pt x="771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2" y="1"/>
                  <a:pt x="812" y="2"/>
                </a:cubicBezTo>
                <a:cubicBezTo>
                  <a:pt x="812" y="4"/>
                  <a:pt x="811" y="5"/>
                  <a:pt x="810" y="5"/>
                </a:cubicBezTo>
                <a:close/>
                <a:moveTo>
                  <a:pt x="748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8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8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8" y="0"/>
                  <a:pt x="690" y="1"/>
                  <a:pt x="690" y="2"/>
                </a:cubicBezTo>
                <a:cubicBezTo>
                  <a:pt x="690" y="4"/>
                  <a:pt x="688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5" y="5"/>
                  <a:pt x="464" y="4"/>
                  <a:pt x="464" y="2"/>
                </a:cubicBezTo>
                <a:cubicBezTo>
                  <a:pt x="464" y="1"/>
                  <a:pt x="465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5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5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1" y="4"/>
                  <a:pt x="341" y="2"/>
                </a:cubicBezTo>
                <a:cubicBezTo>
                  <a:pt x="341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59" y="1"/>
                  <a:pt x="259" y="2"/>
                </a:cubicBezTo>
                <a:cubicBezTo>
                  <a:pt x="259" y="4"/>
                  <a:pt x="258" y="5"/>
                  <a:pt x="257" y="5"/>
                </a:cubicBezTo>
                <a:close/>
                <a:moveTo>
                  <a:pt x="195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5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5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5" y="0"/>
                  <a:pt x="137" y="1"/>
                  <a:pt x="137" y="2"/>
                </a:cubicBezTo>
                <a:cubicBezTo>
                  <a:pt x="137" y="4"/>
                  <a:pt x="135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Rectangle 91">
            <a:extLst>
              <a:ext uri="{FF2B5EF4-FFF2-40B4-BE49-F238E27FC236}">
                <a16:creationId xmlns:a16="http://schemas.microsoft.com/office/drawing/2014/main" id="{8E78CE45-CDAA-4D9B-AE33-BAC753547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685" y="4384676"/>
            <a:ext cx="65563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Rectangle 92">
            <a:extLst>
              <a:ext uri="{FF2B5EF4-FFF2-40B4-BE49-F238E27FC236}">
                <a16:creationId xmlns:a16="http://schemas.microsoft.com/office/drawing/2014/main" id="{91190407-51A6-4AAF-8151-2A87AC769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972" y="4384676"/>
            <a:ext cx="2905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Freeform 93">
            <a:extLst>
              <a:ext uri="{FF2B5EF4-FFF2-40B4-BE49-F238E27FC236}">
                <a16:creationId xmlns:a16="http://schemas.microsoft.com/office/drawing/2014/main" id="{D049EAFC-6669-41B5-A595-14C09D2A944F}"/>
              </a:ext>
            </a:extLst>
          </p:cNvPr>
          <p:cNvSpPr>
            <a:spLocks noEditPoints="1"/>
          </p:cNvSpPr>
          <p:nvPr/>
        </p:nvSpPr>
        <p:spPr bwMode="auto">
          <a:xfrm>
            <a:off x="5754785" y="4352926"/>
            <a:ext cx="161925" cy="215900"/>
          </a:xfrm>
          <a:custGeom>
            <a:avLst/>
            <a:gdLst>
              <a:gd name="T0" fmla="*/ 57 w 102"/>
              <a:gd name="T1" fmla="*/ 0 h 136"/>
              <a:gd name="T2" fmla="*/ 102 w 102"/>
              <a:gd name="T3" fmla="*/ 45 h 136"/>
              <a:gd name="T4" fmla="*/ 102 w 102"/>
              <a:gd name="T5" fmla="*/ 136 h 136"/>
              <a:gd name="T6" fmla="*/ 0 w 102"/>
              <a:gd name="T7" fmla="*/ 136 h 136"/>
              <a:gd name="T8" fmla="*/ 0 w 102"/>
              <a:gd name="T9" fmla="*/ 0 h 136"/>
              <a:gd name="T10" fmla="*/ 57 w 102"/>
              <a:gd name="T11" fmla="*/ 0 h 136"/>
              <a:gd name="T12" fmla="*/ 9 w 102"/>
              <a:gd name="T13" fmla="*/ 127 h 136"/>
              <a:gd name="T14" fmla="*/ 93 w 102"/>
              <a:gd name="T15" fmla="*/ 127 h 136"/>
              <a:gd name="T16" fmla="*/ 93 w 102"/>
              <a:gd name="T17" fmla="*/ 50 h 136"/>
              <a:gd name="T18" fmla="*/ 51 w 102"/>
              <a:gd name="T19" fmla="*/ 50 h 136"/>
              <a:gd name="T20" fmla="*/ 51 w 102"/>
              <a:gd name="T21" fmla="*/ 8 h 136"/>
              <a:gd name="T22" fmla="*/ 9 w 102"/>
              <a:gd name="T23" fmla="*/ 8 h 136"/>
              <a:gd name="T24" fmla="*/ 9 w 102"/>
              <a:gd name="T25" fmla="*/ 127 h 136"/>
              <a:gd name="T26" fmla="*/ 59 w 102"/>
              <a:gd name="T27" fmla="*/ 14 h 136"/>
              <a:gd name="T28" fmla="*/ 59 w 102"/>
              <a:gd name="T29" fmla="*/ 42 h 136"/>
              <a:gd name="T30" fmla="*/ 87 w 102"/>
              <a:gd name="T31" fmla="*/ 42 h 136"/>
              <a:gd name="T32" fmla="*/ 59 w 102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" h="136">
                <a:moveTo>
                  <a:pt x="57" y="0"/>
                </a:moveTo>
                <a:lnTo>
                  <a:pt x="102" y="45"/>
                </a:lnTo>
                <a:lnTo>
                  <a:pt x="102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9" y="127"/>
                </a:moveTo>
                <a:lnTo>
                  <a:pt x="93" y="127"/>
                </a:lnTo>
                <a:lnTo>
                  <a:pt x="93" y="50"/>
                </a:lnTo>
                <a:lnTo>
                  <a:pt x="51" y="50"/>
                </a:lnTo>
                <a:lnTo>
                  <a:pt x="51" y="8"/>
                </a:lnTo>
                <a:lnTo>
                  <a:pt x="9" y="8"/>
                </a:lnTo>
                <a:lnTo>
                  <a:pt x="9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94">
            <a:extLst>
              <a:ext uri="{FF2B5EF4-FFF2-40B4-BE49-F238E27FC236}">
                <a16:creationId xmlns:a16="http://schemas.microsoft.com/office/drawing/2014/main" id="{D7A795E3-D4EE-4332-8F41-A82B05A2D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632" y="2811463"/>
            <a:ext cx="1600200" cy="12319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95">
            <a:extLst>
              <a:ext uri="{FF2B5EF4-FFF2-40B4-BE49-F238E27FC236}">
                <a16:creationId xmlns:a16="http://schemas.microsoft.com/office/drawing/2014/main" id="{A81FF862-B340-45CC-B389-1CBF0B2B9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632" y="2811463"/>
            <a:ext cx="1600200" cy="1231900"/>
          </a:xfrm>
          <a:prstGeom prst="rect">
            <a:avLst/>
          </a:prstGeom>
          <a:noFill/>
          <a:ln w="25400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Rectangle 96">
            <a:extLst>
              <a:ext uri="{FF2B5EF4-FFF2-40B4-BE49-F238E27FC236}">
                <a16:creationId xmlns:a16="http://schemas.microsoft.com/office/drawing/2014/main" id="{DC75FFF9-BD75-42F7-B99A-8F9473F3A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7482" y="28844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1" name="Rectangle 97">
            <a:extLst>
              <a:ext uri="{FF2B5EF4-FFF2-40B4-BE49-F238E27FC236}">
                <a16:creationId xmlns:a16="http://schemas.microsoft.com/office/drawing/2014/main" id="{4F8008E3-C8AF-4C27-89E8-45BE274B5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3183" y="2806700"/>
            <a:ext cx="2677394" cy="1230313"/>
          </a:xfrm>
          <a:prstGeom prst="rect">
            <a:avLst/>
          </a:prstGeom>
          <a:solidFill>
            <a:srgbClr val="D8D8D8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Rectangle 98">
            <a:extLst>
              <a:ext uri="{FF2B5EF4-FFF2-40B4-BE49-F238E27FC236}">
                <a16:creationId xmlns:a16="http://schemas.microsoft.com/office/drawing/2014/main" id="{ED6E0024-9D0E-4B11-83BA-6D63D8B2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2707" y="2806700"/>
            <a:ext cx="2667869" cy="1230313"/>
          </a:xfrm>
          <a:prstGeom prst="rect">
            <a:avLst/>
          </a:prstGeom>
          <a:noFill/>
          <a:ln w="25400" cap="sq">
            <a:solidFill>
              <a:srgbClr val="FFFF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99">
            <a:extLst>
              <a:ext uri="{FF2B5EF4-FFF2-40B4-BE49-F238E27FC236}">
                <a16:creationId xmlns:a16="http://schemas.microsoft.com/office/drawing/2014/main" id="{565141C6-850B-43FA-AF6F-2FD80614F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6" y="2879725"/>
            <a:ext cx="977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4" name="Rectangle 100">
            <a:extLst>
              <a:ext uri="{FF2B5EF4-FFF2-40B4-BE49-F238E27FC236}">
                <a16:creationId xmlns:a16="http://schemas.microsoft.com/office/drawing/2014/main" id="{D372332D-1F29-4767-8D05-F8B06B2D6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101">
            <a:extLst>
              <a:ext uri="{FF2B5EF4-FFF2-40B4-BE49-F238E27FC236}">
                <a16:creationId xmlns:a16="http://schemas.microsoft.com/office/drawing/2014/main" id="{1C667386-7001-44E1-B88D-CFE373ECF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102">
            <a:extLst>
              <a:ext uri="{FF2B5EF4-FFF2-40B4-BE49-F238E27FC236}">
                <a16:creationId xmlns:a16="http://schemas.microsoft.com/office/drawing/2014/main" id="{BA7A1A1D-7A98-466B-9DCC-72E50BD05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726" y="2597150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7" name="Rectangle 103">
            <a:extLst>
              <a:ext uri="{FF2B5EF4-FFF2-40B4-BE49-F238E27FC236}">
                <a16:creationId xmlns:a16="http://schemas.microsoft.com/office/drawing/2014/main" id="{2B2466A0-8510-423E-8430-E51955075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solidFill>
            <a:srgbClr val="D8D8D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Rectangle 104">
            <a:extLst>
              <a:ext uri="{FF2B5EF4-FFF2-40B4-BE49-F238E27FC236}">
                <a16:creationId xmlns:a16="http://schemas.microsoft.com/office/drawing/2014/main" id="{B8E9060D-19CC-4589-9E72-931831E0F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5">
            <a:extLst>
              <a:ext uri="{FF2B5EF4-FFF2-40B4-BE49-F238E27FC236}">
                <a16:creationId xmlns:a16="http://schemas.microsoft.com/office/drawing/2014/main" id="{8C941085-967B-45BD-8363-8A032DED5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9363" y="3497263"/>
            <a:ext cx="5397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" name="Freeform 106">
            <a:extLst>
              <a:ext uri="{FF2B5EF4-FFF2-40B4-BE49-F238E27FC236}">
                <a16:creationId xmlns:a16="http://schemas.microsoft.com/office/drawing/2014/main" id="{C03A539C-1EBF-47D5-992A-3B50CA977BC0}"/>
              </a:ext>
            </a:extLst>
          </p:cNvPr>
          <p:cNvSpPr>
            <a:spLocks/>
          </p:cNvSpPr>
          <p:nvPr/>
        </p:nvSpPr>
        <p:spPr bwMode="auto">
          <a:xfrm>
            <a:off x="1526307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7">
            <a:extLst>
              <a:ext uri="{FF2B5EF4-FFF2-40B4-BE49-F238E27FC236}">
                <a16:creationId xmlns:a16="http://schemas.microsoft.com/office/drawing/2014/main" id="{B0605EFA-08D3-4033-A804-20E840E9CEFF}"/>
              </a:ext>
            </a:extLst>
          </p:cNvPr>
          <p:cNvSpPr>
            <a:spLocks/>
          </p:cNvSpPr>
          <p:nvPr/>
        </p:nvSpPr>
        <p:spPr bwMode="auto">
          <a:xfrm>
            <a:off x="1526307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Rectangle 108">
            <a:extLst>
              <a:ext uri="{FF2B5EF4-FFF2-40B4-BE49-F238E27FC236}">
                <a16:creationId xmlns:a16="http://schemas.microsoft.com/office/drawing/2014/main" id="{9C2914C8-F4AB-407A-AFC0-4C2A423F0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2357" y="3260725"/>
            <a:ext cx="5095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8" name="Freeform 114">
            <a:extLst>
              <a:ext uri="{FF2B5EF4-FFF2-40B4-BE49-F238E27FC236}">
                <a16:creationId xmlns:a16="http://schemas.microsoft.com/office/drawing/2014/main" id="{05A9BFBA-15CE-4627-BFBC-59EED4A1C5D5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5">
            <a:extLst>
              <a:ext uri="{FF2B5EF4-FFF2-40B4-BE49-F238E27FC236}">
                <a16:creationId xmlns:a16="http://schemas.microsoft.com/office/drawing/2014/main" id="{5A5BA5A8-5806-4D69-B3FE-50393FF98D1F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Rectangle 116">
            <a:extLst>
              <a:ext uri="{FF2B5EF4-FFF2-40B4-BE49-F238E27FC236}">
                <a16:creationId xmlns:a16="http://schemas.microsoft.com/office/drawing/2014/main" id="{41812666-805C-4FB1-B44C-177D78072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1838" y="3146425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1" name="Freeform 117">
            <a:extLst>
              <a:ext uri="{FF2B5EF4-FFF2-40B4-BE49-F238E27FC236}">
                <a16:creationId xmlns:a16="http://schemas.microsoft.com/office/drawing/2014/main" id="{5468DDFF-3B39-4A5C-9A42-ABBBB7509524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8">
            <a:extLst>
              <a:ext uri="{FF2B5EF4-FFF2-40B4-BE49-F238E27FC236}">
                <a16:creationId xmlns:a16="http://schemas.microsoft.com/office/drawing/2014/main" id="{66E3734E-E6EB-4BDB-9B7E-E8A30CD3F683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119">
            <a:extLst>
              <a:ext uri="{FF2B5EF4-FFF2-40B4-BE49-F238E27FC236}">
                <a16:creationId xmlns:a16="http://schemas.microsoft.com/office/drawing/2014/main" id="{AE50DBC6-9398-48A8-9871-A29551FB5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7688" y="3328988"/>
            <a:ext cx="10064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4" name="Freeform 120">
            <a:extLst>
              <a:ext uri="{FF2B5EF4-FFF2-40B4-BE49-F238E27FC236}">
                <a16:creationId xmlns:a16="http://schemas.microsoft.com/office/drawing/2014/main" id="{EFCF0D9F-F6D4-4C7E-A88E-BC0A0678E2B9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1">
            <a:extLst>
              <a:ext uri="{FF2B5EF4-FFF2-40B4-BE49-F238E27FC236}">
                <a16:creationId xmlns:a16="http://schemas.microsoft.com/office/drawing/2014/main" id="{0DA8F460-0D7F-43BD-95A1-22272CEFF873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rgbClr val="FF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Rectangle 122">
            <a:extLst>
              <a:ext uri="{FF2B5EF4-FFF2-40B4-BE49-F238E27FC236}">
                <a16:creationId xmlns:a16="http://schemas.microsoft.com/office/drawing/2014/main" id="{74DBEB7D-F370-48AA-81FD-296FD3D5F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576" y="3584575"/>
            <a:ext cx="1035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7" name="Freeform 123">
            <a:extLst>
              <a:ext uri="{FF2B5EF4-FFF2-40B4-BE49-F238E27FC236}">
                <a16:creationId xmlns:a16="http://schemas.microsoft.com/office/drawing/2014/main" id="{B0119324-8F50-4E9D-9363-E22C76AB41EB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4">
            <a:extLst>
              <a:ext uri="{FF2B5EF4-FFF2-40B4-BE49-F238E27FC236}">
                <a16:creationId xmlns:a16="http://schemas.microsoft.com/office/drawing/2014/main" id="{1C010332-A7BB-4450-99C9-523AECEB3CB2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5">
            <a:extLst>
              <a:ext uri="{FF2B5EF4-FFF2-40B4-BE49-F238E27FC236}">
                <a16:creationId xmlns:a16="http://schemas.microsoft.com/office/drawing/2014/main" id="{AA363FB4-3BC7-48AA-AFC2-454BA9AABDC7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6">
            <a:extLst>
              <a:ext uri="{FF2B5EF4-FFF2-40B4-BE49-F238E27FC236}">
                <a16:creationId xmlns:a16="http://schemas.microsoft.com/office/drawing/2014/main" id="{7D0E3F35-59C0-4937-A4A4-A9D04E73EB86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Line 127">
            <a:extLst>
              <a:ext uri="{FF2B5EF4-FFF2-40B4-BE49-F238E27FC236}">
                <a16:creationId xmlns:a16="http://schemas.microsoft.com/office/drawing/2014/main" id="{34176EB2-BFF4-4372-B0EE-C067810442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8295" y="3465513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28">
            <a:extLst>
              <a:ext uri="{FF2B5EF4-FFF2-40B4-BE49-F238E27FC236}">
                <a16:creationId xmlns:a16="http://schemas.microsoft.com/office/drawing/2014/main" id="{75814B98-AEFB-468B-82AE-BF6138082548}"/>
              </a:ext>
            </a:extLst>
          </p:cNvPr>
          <p:cNvSpPr>
            <a:spLocks/>
          </p:cNvSpPr>
          <p:nvPr/>
        </p:nvSpPr>
        <p:spPr bwMode="auto">
          <a:xfrm>
            <a:off x="2254970" y="3425825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29">
            <a:extLst>
              <a:ext uri="{FF2B5EF4-FFF2-40B4-BE49-F238E27FC236}">
                <a16:creationId xmlns:a16="http://schemas.microsoft.com/office/drawing/2014/main" id="{AE5C8D70-CF01-48F5-BCB8-88CA87BA049F}"/>
              </a:ext>
            </a:extLst>
          </p:cNvPr>
          <p:cNvSpPr>
            <a:spLocks noEditPoints="1"/>
          </p:cNvSpPr>
          <p:nvPr/>
        </p:nvSpPr>
        <p:spPr bwMode="auto">
          <a:xfrm>
            <a:off x="2848818" y="3433762"/>
            <a:ext cx="427038" cy="17463"/>
          </a:xfrm>
          <a:custGeom>
            <a:avLst/>
            <a:gdLst>
              <a:gd name="T0" fmla="*/ 5 w 469"/>
              <a:gd name="T1" fmla="*/ 8 h 18"/>
              <a:gd name="T2" fmla="*/ 80 w 469"/>
              <a:gd name="T3" fmla="*/ 6 h 18"/>
              <a:gd name="T4" fmla="*/ 85 w 469"/>
              <a:gd name="T5" fmla="*/ 12 h 18"/>
              <a:gd name="T6" fmla="*/ 80 w 469"/>
              <a:gd name="T7" fmla="*/ 17 h 18"/>
              <a:gd name="T8" fmla="*/ 6 w 469"/>
              <a:gd name="T9" fmla="*/ 18 h 18"/>
              <a:gd name="T10" fmla="*/ 0 w 469"/>
              <a:gd name="T11" fmla="*/ 13 h 18"/>
              <a:gd name="T12" fmla="*/ 5 w 469"/>
              <a:gd name="T13" fmla="*/ 8 h 18"/>
              <a:gd name="T14" fmla="*/ 133 w 469"/>
              <a:gd name="T15" fmla="*/ 5 h 18"/>
              <a:gd name="T16" fmla="*/ 208 w 469"/>
              <a:gd name="T17" fmla="*/ 4 h 18"/>
              <a:gd name="T18" fmla="*/ 213 w 469"/>
              <a:gd name="T19" fmla="*/ 9 h 18"/>
              <a:gd name="T20" fmla="*/ 208 w 469"/>
              <a:gd name="T21" fmla="*/ 15 h 18"/>
              <a:gd name="T22" fmla="*/ 134 w 469"/>
              <a:gd name="T23" fmla="*/ 16 h 18"/>
              <a:gd name="T24" fmla="*/ 128 w 469"/>
              <a:gd name="T25" fmla="*/ 11 h 18"/>
              <a:gd name="T26" fmla="*/ 133 w 469"/>
              <a:gd name="T27" fmla="*/ 5 h 18"/>
              <a:gd name="T28" fmla="*/ 261 w 469"/>
              <a:gd name="T29" fmla="*/ 3 h 18"/>
              <a:gd name="T30" fmla="*/ 336 w 469"/>
              <a:gd name="T31" fmla="*/ 2 h 18"/>
              <a:gd name="T32" fmla="*/ 341 w 469"/>
              <a:gd name="T33" fmla="*/ 7 h 18"/>
              <a:gd name="T34" fmla="*/ 336 w 469"/>
              <a:gd name="T35" fmla="*/ 13 h 18"/>
              <a:gd name="T36" fmla="*/ 262 w 469"/>
              <a:gd name="T37" fmla="*/ 14 h 18"/>
              <a:gd name="T38" fmla="*/ 256 w 469"/>
              <a:gd name="T39" fmla="*/ 9 h 18"/>
              <a:gd name="T40" fmla="*/ 261 w 469"/>
              <a:gd name="T41" fmla="*/ 3 h 18"/>
              <a:gd name="T42" fmla="*/ 389 w 469"/>
              <a:gd name="T43" fmla="*/ 1 h 18"/>
              <a:gd name="T44" fmla="*/ 464 w 469"/>
              <a:gd name="T45" fmla="*/ 0 h 18"/>
              <a:gd name="T46" fmla="*/ 469 w 469"/>
              <a:gd name="T47" fmla="*/ 5 h 18"/>
              <a:gd name="T48" fmla="*/ 464 w 469"/>
              <a:gd name="T49" fmla="*/ 11 h 18"/>
              <a:gd name="T50" fmla="*/ 390 w 469"/>
              <a:gd name="T51" fmla="*/ 12 h 18"/>
              <a:gd name="T52" fmla="*/ 384 w 469"/>
              <a:gd name="T53" fmla="*/ 7 h 18"/>
              <a:gd name="T54" fmla="*/ 389 w 469"/>
              <a:gd name="T55" fmla="*/ 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69" h="18">
                <a:moveTo>
                  <a:pt x="5" y="8"/>
                </a:moveTo>
                <a:lnTo>
                  <a:pt x="80" y="6"/>
                </a:lnTo>
                <a:cubicBezTo>
                  <a:pt x="83" y="6"/>
                  <a:pt x="85" y="9"/>
                  <a:pt x="85" y="12"/>
                </a:cubicBezTo>
                <a:cubicBezTo>
                  <a:pt x="86" y="15"/>
                  <a:pt x="83" y="17"/>
                  <a:pt x="80" y="17"/>
                </a:cubicBezTo>
                <a:lnTo>
                  <a:pt x="6" y="18"/>
                </a:lnTo>
                <a:cubicBezTo>
                  <a:pt x="3" y="18"/>
                  <a:pt x="0" y="16"/>
                  <a:pt x="0" y="13"/>
                </a:cubicBezTo>
                <a:cubicBezTo>
                  <a:pt x="0" y="10"/>
                  <a:pt x="2" y="8"/>
                  <a:pt x="5" y="8"/>
                </a:cubicBezTo>
                <a:close/>
                <a:moveTo>
                  <a:pt x="133" y="5"/>
                </a:moveTo>
                <a:lnTo>
                  <a:pt x="208" y="4"/>
                </a:lnTo>
                <a:cubicBezTo>
                  <a:pt x="211" y="4"/>
                  <a:pt x="213" y="7"/>
                  <a:pt x="213" y="9"/>
                </a:cubicBezTo>
                <a:cubicBezTo>
                  <a:pt x="214" y="12"/>
                  <a:pt x="211" y="15"/>
                  <a:pt x="208" y="15"/>
                </a:cubicBezTo>
                <a:lnTo>
                  <a:pt x="134" y="16"/>
                </a:lnTo>
                <a:cubicBezTo>
                  <a:pt x="131" y="16"/>
                  <a:pt x="128" y="14"/>
                  <a:pt x="128" y="11"/>
                </a:cubicBezTo>
                <a:cubicBezTo>
                  <a:pt x="128" y="8"/>
                  <a:pt x="130" y="6"/>
                  <a:pt x="133" y="5"/>
                </a:cubicBezTo>
                <a:close/>
                <a:moveTo>
                  <a:pt x="261" y="3"/>
                </a:moveTo>
                <a:lnTo>
                  <a:pt x="336" y="2"/>
                </a:lnTo>
                <a:cubicBezTo>
                  <a:pt x="339" y="2"/>
                  <a:pt x="341" y="4"/>
                  <a:pt x="341" y="7"/>
                </a:cubicBezTo>
                <a:cubicBezTo>
                  <a:pt x="342" y="10"/>
                  <a:pt x="339" y="13"/>
                  <a:pt x="336" y="13"/>
                </a:cubicBezTo>
                <a:lnTo>
                  <a:pt x="262" y="14"/>
                </a:lnTo>
                <a:cubicBezTo>
                  <a:pt x="259" y="14"/>
                  <a:pt x="256" y="12"/>
                  <a:pt x="256" y="9"/>
                </a:cubicBezTo>
                <a:cubicBezTo>
                  <a:pt x="256" y="6"/>
                  <a:pt x="258" y="3"/>
                  <a:pt x="261" y="3"/>
                </a:cubicBezTo>
                <a:close/>
                <a:moveTo>
                  <a:pt x="389" y="1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90" y="12"/>
                </a:lnTo>
                <a:cubicBezTo>
                  <a:pt x="387" y="12"/>
                  <a:pt x="384" y="10"/>
                  <a:pt x="384" y="7"/>
                </a:cubicBezTo>
                <a:cubicBezTo>
                  <a:pt x="384" y="4"/>
                  <a:pt x="386" y="1"/>
                  <a:pt x="389" y="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0">
            <a:extLst>
              <a:ext uri="{FF2B5EF4-FFF2-40B4-BE49-F238E27FC236}">
                <a16:creationId xmlns:a16="http://schemas.microsoft.com/office/drawing/2014/main" id="{D486ABF2-B933-4B34-AADF-D68E9741423C}"/>
              </a:ext>
            </a:extLst>
          </p:cNvPr>
          <p:cNvSpPr>
            <a:spLocks/>
          </p:cNvSpPr>
          <p:nvPr/>
        </p:nvSpPr>
        <p:spPr bwMode="auto">
          <a:xfrm>
            <a:off x="3238424" y="3402807"/>
            <a:ext cx="77788" cy="76200"/>
          </a:xfrm>
          <a:custGeom>
            <a:avLst/>
            <a:gdLst>
              <a:gd name="T0" fmla="*/ 0 w 49"/>
              <a:gd name="T1" fmla="*/ 0 h 48"/>
              <a:gd name="T2" fmla="*/ 49 w 49"/>
              <a:gd name="T3" fmla="*/ 23 h 48"/>
              <a:gd name="T4" fmla="*/ 2 w 49"/>
              <a:gd name="T5" fmla="*/ 48 h 48"/>
              <a:gd name="T6" fmla="*/ 0 w 49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" h="48">
                <a:moveTo>
                  <a:pt x="0" y="0"/>
                </a:moveTo>
                <a:lnTo>
                  <a:pt x="49" y="23"/>
                </a:lnTo>
                <a:lnTo>
                  <a:pt x="2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1">
            <a:extLst>
              <a:ext uri="{FF2B5EF4-FFF2-40B4-BE49-F238E27FC236}">
                <a16:creationId xmlns:a16="http://schemas.microsoft.com/office/drawing/2014/main" id="{011D4FE0-59F1-42E5-8CE6-9C9D08B1F6B1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014663"/>
            <a:ext cx="930275" cy="393700"/>
          </a:xfrm>
          <a:custGeom>
            <a:avLst/>
            <a:gdLst>
              <a:gd name="T0" fmla="*/ 4 w 1021"/>
              <a:gd name="T1" fmla="*/ 420 h 431"/>
              <a:gd name="T2" fmla="*/ 72 w 1021"/>
              <a:gd name="T3" fmla="*/ 392 h 431"/>
              <a:gd name="T4" fmla="*/ 79 w 1021"/>
              <a:gd name="T5" fmla="*/ 395 h 431"/>
              <a:gd name="T6" fmla="*/ 77 w 1021"/>
              <a:gd name="T7" fmla="*/ 402 h 431"/>
              <a:gd name="T8" fmla="*/ 8 w 1021"/>
              <a:gd name="T9" fmla="*/ 430 h 431"/>
              <a:gd name="T10" fmla="*/ 1 w 1021"/>
              <a:gd name="T11" fmla="*/ 427 h 431"/>
              <a:gd name="T12" fmla="*/ 4 w 1021"/>
              <a:gd name="T13" fmla="*/ 420 h 431"/>
              <a:gd name="T14" fmla="*/ 122 w 1021"/>
              <a:gd name="T15" fmla="*/ 371 h 431"/>
              <a:gd name="T16" fmla="*/ 191 w 1021"/>
              <a:gd name="T17" fmla="*/ 343 h 431"/>
              <a:gd name="T18" fmla="*/ 198 w 1021"/>
              <a:gd name="T19" fmla="*/ 345 h 431"/>
              <a:gd name="T20" fmla="*/ 195 w 1021"/>
              <a:gd name="T21" fmla="*/ 352 h 431"/>
              <a:gd name="T22" fmla="*/ 126 w 1021"/>
              <a:gd name="T23" fmla="*/ 381 h 431"/>
              <a:gd name="T24" fmla="*/ 119 w 1021"/>
              <a:gd name="T25" fmla="*/ 378 h 431"/>
              <a:gd name="T26" fmla="*/ 122 w 1021"/>
              <a:gd name="T27" fmla="*/ 371 h 431"/>
              <a:gd name="T28" fmla="*/ 240 w 1021"/>
              <a:gd name="T29" fmla="*/ 322 h 431"/>
              <a:gd name="T30" fmla="*/ 309 w 1021"/>
              <a:gd name="T31" fmla="*/ 293 h 431"/>
              <a:gd name="T32" fmla="*/ 316 w 1021"/>
              <a:gd name="T33" fmla="*/ 296 h 431"/>
              <a:gd name="T34" fmla="*/ 313 w 1021"/>
              <a:gd name="T35" fmla="*/ 303 h 431"/>
              <a:gd name="T36" fmla="*/ 244 w 1021"/>
              <a:gd name="T37" fmla="*/ 332 h 431"/>
              <a:gd name="T38" fmla="*/ 237 w 1021"/>
              <a:gd name="T39" fmla="*/ 329 h 431"/>
              <a:gd name="T40" fmla="*/ 240 w 1021"/>
              <a:gd name="T41" fmla="*/ 322 h 431"/>
              <a:gd name="T42" fmla="*/ 358 w 1021"/>
              <a:gd name="T43" fmla="*/ 273 h 431"/>
              <a:gd name="T44" fmla="*/ 427 w 1021"/>
              <a:gd name="T45" fmla="*/ 244 h 431"/>
              <a:gd name="T46" fmla="*/ 434 w 1021"/>
              <a:gd name="T47" fmla="*/ 247 h 431"/>
              <a:gd name="T48" fmla="*/ 431 w 1021"/>
              <a:gd name="T49" fmla="*/ 254 h 431"/>
              <a:gd name="T50" fmla="*/ 362 w 1021"/>
              <a:gd name="T51" fmla="*/ 283 h 431"/>
              <a:gd name="T52" fmla="*/ 355 w 1021"/>
              <a:gd name="T53" fmla="*/ 280 h 431"/>
              <a:gd name="T54" fmla="*/ 358 w 1021"/>
              <a:gd name="T55" fmla="*/ 273 h 431"/>
              <a:gd name="T56" fmla="*/ 476 w 1021"/>
              <a:gd name="T57" fmla="*/ 224 h 431"/>
              <a:gd name="T58" fmla="*/ 545 w 1021"/>
              <a:gd name="T59" fmla="*/ 195 h 431"/>
              <a:gd name="T60" fmla="*/ 552 w 1021"/>
              <a:gd name="T61" fmla="*/ 198 h 431"/>
              <a:gd name="T62" fmla="*/ 549 w 1021"/>
              <a:gd name="T63" fmla="*/ 205 h 431"/>
              <a:gd name="T64" fmla="*/ 480 w 1021"/>
              <a:gd name="T65" fmla="*/ 234 h 431"/>
              <a:gd name="T66" fmla="*/ 473 w 1021"/>
              <a:gd name="T67" fmla="*/ 231 h 431"/>
              <a:gd name="T68" fmla="*/ 476 w 1021"/>
              <a:gd name="T69" fmla="*/ 224 h 431"/>
              <a:gd name="T70" fmla="*/ 594 w 1021"/>
              <a:gd name="T71" fmla="*/ 175 h 431"/>
              <a:gd name="T72" fmla="*/ 663 w 1021"/>
              <a:gd name="T73" fmla="*/ 146 h 431"/>
              <a:gd name="T74" fmla="*/ 670 w 1021"/>
              <a:gd name="T75" fmla="*/ 149 h 431"/>
              <a:gd name="T76" fmla="*/ 668 w 1021"/>
              <a:gd name="T77" fmla="*/ 156 h 431"/>
              <a:gd name="T78" fmla="*/ 599 w 1021"/>
              <a:gd name="T79" fmla="*/ 184 h 431"/>
              <a:gd name="T80" fmla="*/ 592 w 1021"/>
              <a:gd name="T81" fmla="*/ 182 h 431"/>
              <a:gd name="T82" fmla="*/ 594 w 1021"/>
              <a:gd name="T83" fmla="*/ 175 h 431"/>
              <a:gd name="T84" fmla="*/ 713 w 1021"/>
              <a:gd name="T85" fmla="*/ 125 h 431"/>
              <a:gd name="T86" fmla="*/ 782 w 1021"/>
              <a:gd name="T87" fmla="*/ 97 h 431"/>
              <a:gd name="T88" fmla="*/ 789 w 1021"/>
              <a:gd name="T89" fmla="*/ 100 h 431"/>
              <a:gd name="T90" fmla="*/ 786 w 1021"/>
              <a:gd name="T91" fmla="*/ 107 h 431"/>
              <a:gd name="T92" fmla="*/ 717 w 1021"/>
              <a:gd name="T93" fmla="*/ 135 h 431"/>
              <a:gd name="T94" fmla="*/ 710 w 1021"/>
              <a:gd name="T95" fmla="*/ 132 h 431"/>
              <a:gd name="T96" fmla="*/ 713 w 1021"/>
              <a:gd name="T97" fmla="*/ 125 h 431"/>
              <a:gd name="T98" fmla="*/ 831 w 1021"/>
              <a:gd name="T99" fmla="*/ 76 h 431"/>
              <a:gd name="T100" fmla="*/ 900 w 1021"/>
              <a:gd name="T101" fmla="*/ 48 h 431"/>
              <a:gd name="T102" fmla="*/ 907 w 1021"/>
              <a:gd name="T103" fmla="*/ 50 h 431"/>
              <a:gd name="T104" fmla="*/ 904 w 1021"/>
              <a:gd name="T105" fmla="*/ 57 h 431"/>
              <a:gd name="T106" fmla="*/ 835 w 1021"/>
              <a:gd name="T107" fmla="*/ 86 h 431"/>
              <a:gd name="T108" fmla="*/ 828 w 1021"/>
              <a:gd name="T109" fmla="*/ 83 h 431"/>
              <a:gd name="T110" fmla="*/ 831 w 1021"/>
              <a:gd name="T111" fmla="*/ 76 h 431"/>
              <a:gd name="T112" fmla="*/ 949 w 1021"/>
              <a:gd name="T113" fmla="*/ 27 h 431"/>
              <a:gd name="T114" fmla="*/ 1012 w 1021"/>
              <a:gd name="T115" fmla="*/ 1 h 431"/>
              <a:gd name="T116" fmla="*/ 1019 w 1021"/>
              <a:gd name="T117" fmla="*/ 4 h 431"/>
              <a:gd name="T118" fmla="*/ 1017 w 1021"/>
              <a:gd name="T119" fmla="*/ 11 h 431"/>
              <a:gd name="T120" fmla="*/ 953 w 1021"/>
              <a:gd name="T121" fmla="*/ 37 h 431"/>
              <a:gd name="T122" fmla="*/ 946 w 1021"/>
              <a:gd name="T123" fmla="*/ 34 h 431"/>
              <a:gd name="T124" fmla="*/ 949 w 1021"/>
              <a:gd name="T125" fmla="*/ 2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1" h="431">
                <a:moveTo>
                  <a:pt x="4" y="420"/>
                </a:moveTo>
                <a:lnTo>
                  <a:pt x="72" y="392"/>
                </a:lnTo>
                <a:cubicBezTo>
                  <a:pt x="75" y="391"/>
                  <a:pt x="78" y="392"/>
                  <a:pt x="79" y="395"/>
                </a:cubicBezTo>
                <a:cubicBezTo>
                  <a:pt x="81" y="397"/>
                  <a:pt x="79" y="400"/>
                  <a:pt x="77" y="402"/>
                </a:cubicBezTo>
                <a:lnTo>
                  <a:pt x="8" y="430"/>
                </a:lnTo>
                <a:cubicBezTo>
                  <a:pt x="5" y="431"/>
                  <a:pt x="2" y="430"/>
                  <a:pt x="1" y="427"/>
                </a:cubicBezTo>
                <a:cubicBezTo>
                  <a:pt x="0" y="425"/>
                  <a:pt x="1" y="422"/>
                  <a:pt x="4" y="420"/>
                </a:cubicBezTo>
                <a:close/>
                <a:moveTo>
                  <a:pt x="122" y="371"/>
                </a:moveTo>
                <a:lnTo>
                  <a:pt x="191" y="343"/>
                </a:lnTo>
                <a:cubicBezTo>
                  <a:pt x="193" y="341"/>
                  <a:pt x="197" y="343"/>
                  <a:pt x="198" y="345"/>
                </a:cubicBezTo>
                <a:cubicBezTo>
                  <a:pt x="199" y="348"/>
                  <a:pt x="197" y="351"/>
                  <a:pt x="195" y="352"/>
                </a:cubicBezTo>
                <a:lnTo>
                  <a:pt x="126" y="381"/>
                </a:lnTo>
                <a:cubicBezTo>
                  <a:pt x="123" y="382"/>
                  <a:pt x="120" y="381"/>
                  <a:pt x="119" y="378"/>
                </a:cubicBezTo>
                <a:cubicBezTo>
                  <a:pt x="118" y="375"/>
                  <a:pt x="119" y="372"/>
                  <a:pt x="122" y="371"/>
                </a:cubicBezTo>
                <a:close/>
                <a:moveTo>
                  <a:pt x="240" y="322"/>
                </a:moveTo>
                <a:lnTo>
                  <a:pt x="309" y="293"/>
                </a:lnTo>
                <a:cubicBezTo>
                  <a:pt x="312" y="292"/>
                  <a:pt x="315" y="294"/>
                  <a:pt x="316" y="296"/>
                </a:cubicBezTo>
                <a:cubicBezTo>
                  <a:pt x="317" y="299"/>
                  <a:pt x="316" y="302"/>
                  <a:pt x="313" y="303"/>
                </a:cubicBezTo>
                <a:lnTo>
                  <a:pt x="244" y="332"/>
                </a:lnTo>
                <a:cubicBezTo>
                  <a:pt x="241" y="333"/>
                  <a:pt x="238" y="332"/>
                  <a:pt x="237" y="329"/>
                </a:cubicBezTo>
                <a:cubicBezTo>
                  <a:pt x="236" y="326"/>
                  <a:pt x="237" y="323"/>
                  <a:pt x="240" y="322"/>
                </a:cubicBezTo>
                <a:close/>
                <a:moveTo>
                  <a:pt x="358" y="273"/>
                </a:moveTo>
                <a:lnTo>
                  <a:pt x="427" y="244"/>
                </a:lnTo>
                <a:cubicBezTo>
                  <a:pt x="430" y="243"/>
                  <a:pt x="433" y="244"/>
                  <a:pt x="434" y="247"/>
                </a:cubicBezTo>
                <a:cubicBezTo>
                  <a:pt x="435" y="250"/>
                  <a:pt x="434" y="253"/>
                  <a:pt x="431" y="254"/>
                </a:cubicBezTo>
                <a:lnTo>
                  <a:pt x="362" y="283"/>
                </a:lnTo>
                <a:cubicBezTo>
                  <a:pt x="359" y="284"/>
                  <a:pt x="356" y="283"/>
                  <a:pt x="355" y="280"/>
                </a:cubicBezTo>
                <a:cubicBezTo>
                  <a:pt x="354" y="277"/>
                  <a:pt x="355" y="274"/>
                  <a:pt x="358" y="273"/>
                </a:cubicBezTo>
                <a:close/>
                <a:moveTo>
                  <a:pt x="476" y="224"/>
                </a:moveTo>
                <a:lnTo>
                  <a:pt x="545" y="195"/>
                </a:lnTo>
                <a:cubicBezTo>
                  <a:pt x="548" y="194"/>
                  <a:pt x="551" y="195"/>
                  <a:pt x="552" y="198"/>
                </a:cubicBezTo>
                <a:cubicBezTo>
                  <a:pt x="553" y="201"/>
                  <a:pt x="552" y="204"/>
                  <a:pt x="549" y="205"/>
                </a:cubicBezTo>
                <a:lnTo>
                  <a:pt x="480" y="234"/>
                </a:lnTo>
                <a:cubicBezTo>
                  <a:pt x="478" y="235"/>
                  <a:pt x="475" y="233"/>
                  <a:pt x="473" y="231"/>
                </a:cubicBezTo>
                <a:cubicBezTo>
                  <a:pt x="472" y="228"/>
                  <a:pt x="474" y="225"/>
                  <a:pt x="476" y="224"/>
                </a:cubicBezTo>
                <a:close/>
                <a:moveTo>
                  <a:pt x="594" y="175"/>
                </a:moveTo>
                <a:lnTo>
                  <a:pt x="663" y="146"/>
                </a:lnTo>
                <a:cubicBezTo>
                  <a:pt x="666" y="145"/>
                  <a:pt x="669" y="146"/>
                  <a:pt x="670" y="149"/>
                </a:cubicBezTo>
                <a:cubicBezTo>
                  <a:pt x="672" y="152"/>
                  <a:pt x="670" y="155"/>
                  <a:pt x="668" y="156"/>
                </a:cubicBezTo>
                <a:lnTo>
                  <a:pt x="599" y="184"/>
                </a:lnTo>
                <a:cubicBezTo>
                  <a:pt x="596" y="186"/>
                  <a:pt x="593" y="184"/>
                  <a:pt x="592" y="182"/>
                </a:cubicBezTo>
                <a:cubicBezTo>
                  <a:pt x="590" y="179"/>
                  <a:pt x="592" y="176"/>
                  <a:pt x="594" y="175"/>
                </a:cubicBezTo>
                <a:close/>
                <a:moveTo>
                  <a:pt x="713" y="125"/>
                </a:moveTo>
                <a:lnTo>
                  <a:pt x="782" y="97"/>
                </a:lnTo>
                <a:cubicBezTo>
                  <a:pt x="784" y="96"/>
                  <a:pt x="787" y="97"/>
                  <a:pt x="789" y="100"/>
                </a:cubicBezTo>
                <a:cubicBezTo>
                  <a:pt x="790" y="102"/>
                  <a:pt x="788" y="105"/>
                  <a:pt x="786" y="107"/>
                </a:cubicBezTo>
                <a:lnTo>
                  <a:pt x="717" y="135"/>
                </a:lnTo>
                <a:cubicBezTo>
                  <a:pt x="714" y="136"/>
                  <a:pt x="711" y="135"/>
                  <a:pt x="710" y="132"/>
                </a:cubicBezTo>
                <a:cubicBezTo>
                  <a:pt x="709" y="130"/>
                  <a:pt x="710" y="127"/>
                  <a:pt x="713" y="125"/>
                </a:cubicBezTo>
                <a:close/>
                <a:moveTo>
                  <a:pt x="831" y="76"/>
                </a:moveTo>
                <a:lnTo>
                  <a:pt x="900" y="48"/>
                </a:lnTo>
                <a:cubicBezTo>
                  <a:pt x="902" y="46"/>
                  <a:pt x="906" y="48"/>
                  <a:pt x="907" y="50"/>
                </a:cubicBezTo>
                <a:cubicBezTo>
                  <a:pt x="908" y="53"/>
                  <a:pt x="907" y="56"/>
                  <a:pt x="904" y="57"/>
                </a:cubicBezTo>
                <a:lnTo>
                  <a:pt x="835" y="86"/>
                </a:lnTo>
                <a:cubicBezTo>
                  <a:pt x="832" y="87"/>
                  <a:pt x="829" y="86"/>
                  <a:pt x="828" y="83"/>
                </a:cubicBezTo>
                <a:cubicBezTo>
                  <a:pt x="827" y="81"/>
                  <a:pt x="828" y="77"/>
                  <a:pt x="831" y="76"/>
                </a:cubicBezTo>
                <a:close/>
                <a:moveTo>
                  <a:pt x="949" y="27"/>
                </a:moveTo>
                <a:lnTo>
                  <a:pt x="1012" y="1"/>
                </a:lnTo>
                <a:cubicBezTo>
                  <a:pt x="1015" y="0"/>
                  <a:pt x="1018" y="1"/>
                  <a:pt x="1019" y="4"/>
                </a:cubicBezTo>
                <a:cubicBezTo>
                  <a:pt x="1021" y="6"/>
                  <a:pt x="1019" y="9"/>
                  <a:pt x="1017" y="11"/>
                </a:cubicBezTo>
                <a:lnTo>
                  <a:pt x="953" y="37"/>
                </a:lnTo>
                <a:cubicBezTo>
                  <a:pt x="950" y="38"/>
                  <a:pt x="947" y="37"/>
                  <a:pt x="946" y="34"/>
                </a:cubicBezTo>
                <a:cubicBezTo>
                  <a:pt x="945" y="31"/>
                  <a:pt x="946" y="28"/>
                  <a:pt x="949" y="2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2">
            <a:extLst>
              <a:ext uri="{FF2B5EF4-FFF2-40B4-BE49-F238E27FC236}">
                <a16:creationId xmlns:a16="http://schemas.microsoft.com/office/drawing/2014/main" id="{DA20BFBA-942C-42BC-A193-3B47DB432C60}"/>
              </a:ext>
            </a:extLst>
          </p:cNvPr>
          <p:cNvSpPr>
            <a:spLocks/>
          </p:cNvSpPr>
          <p:nvPr/>
        </p:nvSpPr>
        <p:spPr bwMode="auto">
          <a:xfrm>
            <a:off x="6229351" y="2987675"/>
            <a:ext cx="84138" cy="69850"/>
          </a:xfrm>
          <a:custGeom>
            <a:avLst/>
            <a:gdLst>
              <a:gd name="T0" fmla="*/ 0 w 53"/>
              <a:gd name="T1" fmla="*/ 0 h 44"/>
              <a:gd name="T2" fmla="*/ 53 w 53"/>
              <a:gd name="T3" fmla="*/ 4 h 44"/>
              <a:gd name="T4" fmla="*/ 18 w 53"/>
              <a:gd name="T5" fmla="*/ 44 h 44"/>
              <a:gd name="T6" fmla="*/ 0 w 53"/>
              <a:gd name="T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" h="44">
                <a:moveTo>
                  <a:pt x="0" y="0"/>
                </a:moveTo>
                <a:lnTo>
                  <a:pt x="53" y="4"/>
                </a:lnTo>
                <a:lnTo>
                  <a:pt x="18" y="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3">
            <a:extLst>
              <a:ext uri="{FF2B5EF4-FFF2-40B4-BE49-F238E27FC236}">
                <a16:creationId xmlns:a16="http://schemas.microsoft.com/office/drawing/2014/main" id="{D36EB0EF-3C54-4FE4-9B49-A45605F1A8D2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654425"/>
            <a:ext cx="927100" cy="261938"/>
          </a:xfrm>
          <a:custGeom>
            <a:avLst/>
            <a:gdLst>
              <a:gd name="T0" fmla="*/ 7 w 1017"/>
              <a:gd name="T1" fmla="*/ 1 h 285"/>
              <a:gd name="T2" fmla="*/ 79 w 1017"/>
              <a:gd name="T3" fmla="*/ 21 h 285"/>
              <a:gd name="T4" fmla="*/ 83 w 1017"/>
              <a:gd name="T5" fmla="*/ 27 h 285"/>
              <a:gd name="T6" fmla="*/ 76 w 1017"/>
              <a:gd name="T7" fmla="*/ 31 h 285"/>
              <a:gd name="T8" fmla="*/ 4 w 1017"/>
              <a:gd name="T9" fmla="*/ 12 h 285"/>
              <a:gd name="T10" fmla="*/ 0 w 1017"/>
              <a:gd name="T11" fmla="*/ 5 h 285"/>
              <a:gd name="T12" fmla="*/ 7 w 1017"/>
              <a:gd name="T13" fmla="*/ 1 h 285"/>
              <a:gd name="T14" fmla="*/ 131 w 1017"/>
              <a:gd name="T15" fmla="*/ 35 h 285"/>
              <a:gd name="T16" fmla="*/ 203 w 1017"/>
              <a:gd name="T17" fmla="*/ 54 h 285"/>
              <a:gd name="T18" fmla="*/ 206 w 1017"/>
              <a:gd name="T19" fmla="*/ 61 h 285"/>
              <a:gd name="T20" fmla="*/ 200 w 1017"/>
              <a:gd name="T21" fmla="*/ 65 h 285"/>
              <a:gd name="T22" fmla="*/ 128 w 1017"/>
              <a:gd name="T23" fmla="*/ 45 h 285"/>
              <a:gd name="T24" fmla="*/ 124 w 1017"/>
              <a:gd name="T25" fmla="*/ 39 h 285"/>
              <a:gd name="T26" fmla="*/ 131 w 1017"/>
              <a:gd name="T27" fmla="*/ 35 h 285"/>
              <a:gd name="T28" fmla="*/ 254 w 1017"/>
              <a:gd name="T29" fmla="*/ 68 h 285"/>
              <a:gd name="T30" fmla="*/ 326 w 1017"/>
              <a:gd name="T31" fmla="*/ 88 h 285"/>
              <a:gd name="T32" fmla="*/ 330 w 1017"/>
              <a:gd name="T33" fmla="*/ 94 h 285"/>
              <a:gd name="T34" fmla="*/ 323 w 1017"/>
              <a:gd name="T35" fmla="*/ 98 h 285"/>
              <a:gd name="T36" fmla="*/ 251 w 1017"/>
              <a:gd name="T37" fmla="*/ 79 h 285"/>
              <a:gd name="T38" fmla="*/ 248 w 1017"/>
              <a:gd name="T39" fmla="*/ 72 h 285"/>
              <a:gd name="T40" fmla="*/ 254 w 1017"/>
              <a:gd name="T41" fmla="*/ 68 h 285"/>
              <a:gd name="T42" fmla="*/ 378 w 1017"/>
              <a:gd name="T43" fmla="*/ 102 h 285"/>
              <a:gd name="T44" fmla="*/ 450 w 1017"/>
              <a:gd name="T45" fmla="*/ 121 h 285"/>
              <a:gd name="T46" fmla="*/ 453 w 1017"/>
              <a:gd name="T47" fmla="*/ 128 h 285"/>
              <a:gd name="T48" fmla="*/ 447 w 1017"/>
              <a:gd name="T49" fmla="*/ 132 h 285"/>
              <a:gd name="T50" fmla="*/ 375 w 1017"/>
              <a:gd name="T51" fmla="*/ 112 h 285"/>
              <a:gd name="T52" fmla="*/ 371 w 1017"/>
              <a:gd name="T53" fmla="*/ 106 h 285"/>
              <a:gd name="T54" fmla="*/ 378 w 1017"/>
              <a:gd name="T55" fmla="*/ 102 h 285"/>
              <a:gd name="T56" fmla="*/ 501 w 1017"/>
              <a:gd name="T57" fmla="*/ 135 h 285"/>
              <a:gd name="T58" fmla="*/ 573 w 1017"/>
              <a:gd name="T59" fmla="*/ 155 h 285"/>
              <a:gd name="T60" fmla="*/ 577 w 1017"/>
              <a:gd name="T61" fmla="*/ 161 h 285"/>
              <a:gd name="T62" fmla="*/ 570 w 1017"/>
              <a:gd name="T63" fmla="*/ 165 h 285"/>
              <a:gd name="T64" fmla="*/ 498 w 1017"/>
              <a:gd name="T65" fmla="*/ 146 h 285"/>
              <a:gd name="T66" fmla="*/ 495 w 1017"/>
              <a:gd name="T67" fmla="*/ 139 h 285"/>
              <a:gd name="T68" fmla="*/ 501 w 1017"/>
              <a:gd name="T69" fmla="*/ 135 h 285"/>
              <a:gd name="T70" fmla="*/ 625 w 1017"/>
              <a:gd name="T71" fmla="*/ 169 h 285"/>
              <a:gd name="T72" fmla="*/ 697 w 1017"/>
              <a:gd name="T73" fmla="*/ 188 h 285"/>
              <a:gd name="T74" fmla="*/ 700 w 1017"/>
              <a:gd name="T75" fmla="*/ 195 h 285"/>
              <a:gd name="T76" fmla="*/ 694 w 1017"/>
              <a:gd name="T77" fmla="*/ 199 h 285"/>
              <a:gd name="T78" fmla="*/ 622 w 1017"/>
              <a:gd name="T79" fmla="*/ 179 h 285"/>
              <a:gd name="T80" fmla="*/ 618 w 1017"/>
              <a:gd name="T81" fmla="*/ 173 h 285"/>
              <a:gd name="T82" fmla="*/ 625 w 1017"/>
              <a:gd name="T83" fmla="*/ 169 h 285"/>
              <a:gd name="T84" fmla="*/ 748 w 1017"/>
              <a:gd name="T85" fmla="*/ 202 h 285"/>
              <a:gd name="T86" fmla="*/ 820 w 1017"/>
              <a:gd name="T87" fmla="*/ 222 h 285"/>
              <a:gd name="T88" fmla="*/ 824 w 1017"/>
              <a:gd name="T89" fmla="*/ 229 h 285"/>
              <a:gd name="T90" fmla="*/ 817 w 1017"/>
              <a:gd name="T91" fmla="*/ 232 h 285"/>
              <a:gd name="T92" fmla="*/ 745 w 1017"/>
              <a:gd name="T93" fmla="*/ 213 h 285"/>
              <a:gd name="T94" fmla="*/ 742 w 1017"/>
              <a:gd name="T95" fmla="*/ 206 h 285"/>
              <a:gd name="T96" fmla="*/ 748 w 1017"/>
              <a:gd name="T97" fmla="*/ 202 h 285"/>
              <a:gd name="T98" fmla="*/ 872 w 1017"/>
              <a:gd name="T99" fmla="*/ 236 h 285"/>
              <a:gd name="T100" fmla="*/ 944 w 1017"/>
              <a:gd name="T101" fmla="*/ 256 h 285"/>
              <a:gd name="T102" fmla="*/ 948 w 1017"/>
              <a:gd name="T103" fmla="*/ 262 h 285"/>
              <a:gd name="T104" fmla="*/ 941 w 1017"/>
              <a:gd name="T105" fmla="*/ 266 h 285"/>
              <a:gd name="T106" fmla="*/ 869 w 1017"/>
              <a:gd name="T107" fmla="*/ 246 h 285"/>
              <a:gd name="T108" fmla="*/ 865 w 1017"/>
              <a:gd name="T109" fmla="*/ 240 h 285"/>
              <a:gd name="T110" fmla="*/ 872 w 1017"/>
              <a:gd name="T111" fmla="*/ 236 h 285"/>
              <a:gd name="T112" fmla="*/ 995 w 1017"/>
              <a:gd name="T113" fmla="*/ 270 h 285"/>
              <a:gd name="T114" fmla="*/ 1013 w 1017"/>
              <a:gd name="T115" fmla="*/ 274 h 285"/>
              <a:gd name="T116" fmla="*/ 1017 w 1017"/>
              <a:gd name="T117" fmla="*/ 281 h 285"/>
              <a:gd name="T118" fmla="*/ 1010 w 1017"/>
              <a:gd name="T119" fmla="*/ 285 h 285"/>
              <a:gd name="T120" fmla="*/ 992 w 1017"/>
              <a:gd name="T121" fmla="*/ 280 h 285"/>
              <a:gd name="T122" fmla="*/ 989 w 1017"/>
              <a:gd name="T123" fmla="*/ 273 h 285"/>
              <a:gd name="T124" fmla="*/ 995 w 1017"/>
              <a:gd name="T125" fmla="*/ 27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7" h="285">
                <a:moveTo>
                  <a:pt x="7" y="1"/>
                </a:moveTo>
                <a:lnTo>
                  <a:pt x="79" y="21"/>
                </a:lnTo>
                <a:cubicBezTo>
                  <a:pt x="82" y="22"/>
                  <a:pt x="84" y="24"/>
                  <a:pt x="83" y="27"/>
                </a:cubicBezTo>
                <a:cubicBezTo>
                  <a:pt x="82" y="30"/>
                  <a:pt x="79" y="32"/>
                  <a:pt x="76" y="31"/>
                </a:cubicBezTo>
                <a:lnTo>
                  <a:pt x="4" y="12"/>
                </a:lnTo>
                <a:cubicBezTo>
                  <a:pt x="1" y="11"/>
                  <a:pt x="0" y="8"/>
                  <a:pt x="0" y="5"/>
                </a:cubicBezTo>
                <a:cubicBezTo>
                  <a:pt x="1" y="2"/>
                  <a:pt x="4" y="0"/>
                  <a:pt x="7" y="1"/>
                </a:cubicBezTo>
                <a:close/>
                <a:moveTo>
                  <a:pt x="131" y="35"/>
                </a:moveTo>
                <a:lnTo>
                  <a:pt x="203" y="54"/>
                </a:lnTo>
                <a:cubicBezTo>
                  <a:pt x="205" y="55"/>
                  <a:pt x="207" y="58"/>
                  <a:pt x="206" y="61"/>
                </a:cubicBezTo>
                <a:cubicBezTo>
                  <a:pt x="206" y="64"/>
                  <a:pt x="203" y="65"/>
                  <a:pt x="200" y="65"/>
                </a:cubicBezTo>
                <a:lnTo>
                  <a:pt x="128" y="45"/>
                </a:lnTo>
                <a:cubicBezTo>
                  <a:pt x="125" y="44"/>
                  <a:pt x="123" y="41"/>
                  <a:pt x="124" y="39"/>
                </a:cubicBezTo>
                <a:cubicBezTo>
                  <a:pt x="125" y="36"/>
                  <a:pt x="128" y="34"/>
                  <a:pt x="131" y="35"/>
                </a:cubicBezTo>
                <a:close/>
                <a:moveTo>
                  <a:pt x="254" y="68"/>
                </a:moveTo>
                <a:lnTo>
                  <a:pt x="326" y="88"/>
                </a:lnTo>
                <a:cubicBezTo>
                  <a:pt x="329" y="89"/>
                  <a:pt x="331" y="92"/>
                  <a:pt x="330" y="94"/>
                </a:cubicBezTo>
                <a:cubicBezTo>
                  <a:pt x="329" y="97"/>
                  <a:pt x="326" y="99"/>
                  <a:pt x="323" y="98"/>
                </a:cubicBezTo>
                <a:lnTo>
                  <a:pt x="251" y="79"/>
                </a:lnTo>
                <a:cubicBezTo>
                  <a:pt x="248" y="78"/>
                  <a:pt x="247" y="75"/>
                  <a:pt x="248" y="72"/>
                </a:cubicBezTo>
                <a:cubicBezTo>
                  <a:pt x="248" y="69"/>
                  <a:pt x="251" y="68"/>
                  <a:pt x="254" y="68"/>
                </a:cubicBezTo>
                <a:close/>
                <a:moveTo>
                  <a:pt x="378" y="102"/>
                </a:moveTo>
                <a:lnTo>
                  <a:pt x="450" y="121"/>
                </a:lnTo>
                <a:cubicBezTo>
                  <a:pt x="452" y="122"/>
                  <a:pt x="454" y="125"/>
                  <a:pt x="453" y="128"/>
                </a:cubicBezTo>
                <a:cubicBezTo>
                  <a:pt x="453" y="131"/>
                  <a:pt x="450" y="132"/>
                  <a:pt x="447" y="132"/>
                </a:cubicBezTo>
                <a:lnTo>
                  <a:pt x="375" y="112"/>
                </a:lnTo>
                <a:cubicBezTo>
                  <a:pt x="372" y="111"/>
                  <a:pt x="370" y="108"/>
                  <a:pt x="371" y="106"/>
                </a:cubicBezTo>
                <a:cubicBezTo>
                  <a:pt x="372" y="103"/>
                  <a:pt x="375" y="101"/>
                  <a:pt x="378" y="102"/>
                </a:cubicBezTo>
                <a:close/>
                <a:moveTo>
                  <a:pt x="501" y="135"/>
                </a:moveTo>
                <a:lnTo>
                  <a:pt x="573" y="155"/>
                </a:lnTo>
                <a:cubicBezTo>
                  <a:pt x="576" y="156"/>
                  <a:pt x="578" y="159"/>
                  <a:pt x="577" y="161"/>
                </a:cubicBezTo>
                <a:cubicBezTo>
                  <a:pt x="576" y="164"/>
                  <a:pt x="573" y="166"/>
                  <a:pt x="570" y="165"/>
                </a:cubicBezTo>
                <a:lnTo>
                  <a:pt x="498" y="146"/>
                </a:lnTo>
                <a:cubicBezTo>
                  <a:pt x="495" y="145"/>
                  <a:pt x="494" y="142"/>
                  <a:pt x="495" y="139"/>
                </a:cubicBezTo>
                <a:cubicBezTo>
                  <a:pt x="495" y="136"/>
                  <a:pt x="498" y="135"/>
                  <a:pt x="501" y="135"/>
                </a:cubicBezTo>
                <a:close/>
                <a:moveTo>
                  <a:pt x="625" y="169"/>
                </a:moveTo>
                <a:lnTo>
                  <a:pt x="697" y="188"/>
                </a:lnTo>
                <a:cubicBezTo>
                  <a:pt x="700" y="189"/>
                  <a:pt x="701" y="192"/>
                  <a:pt x="700" y="195"/>
                </a:cubicBezTo>
                <a:cubicBezTo>
                  <a:pt x="700" y="198"/>
                  <a:pt x="697" y="200"/>
                  <a:pt x="694" y="199"/>
                </a:cubicBezTo>
                <a:lnTo>
                  <a:pt x="622" y="179"/>
                </a:lnTo>
                <a:cubicBezTo>
                  <a:pt x="619" y="178"/>
                  <a:pt x="617" y="176"/>
                  <a:pt x="618" y="173"/>
                </a:cubicBezTo>
                <a:cubicBezTo>
                  <a:pt x="619" y="170"/>
                  <a:pt x="622" y="168"/>
                  <a:pt x="625" y="169"/>
                </a:cubicBezTo>
                <a:close/>
                <a:moveTo>
                  <a:pt x="748" y="202"/>
                </a:moveTo>
                <a:lnTo>
                  <a:pt x="820" y="222"/>
                </a:lnTo>
                <a:cubicBezTo>
                  <a:pt x="823" y="223"/>
                  <a:pt x="825" y="226"/>
                  <a:pt x="824" y="229"/>
                </a:cubicBezTo>
                <a:cubicBezTo>
                  <a:pt x="823" y="231"/>
                  <a:pt x="820" y="233"/>
                  <a:pt x="817" y="232"/>
                </a:cubicBezTo>
                <a:lnTo>
                  <a:pt x="745" y="213"/>
                </a:lnTo>
                <a:cubicBezTo>
                  <a:pt x="743" y="212"/>
                  <a:pt x="741" y="209"/>
                  <a:pt x="742" y="206"/>
                </a:cubicBezTo>
                <a:cubicBezTo>
                  <a:pt x="742" y="203"/>
                  <a:pt x="745" y="202"/>
                  <a:pt x="748" y="202"/>
                </a:cubicBezTo>
                <a:close/>
                <a:moveTo>
                  <a:pt x="872" y="236"/>
                </a:moveTo>
                <a:lnTo>
                  <a:pt x="944" y="256"/>
                </a:lnTo>
                <a:cubicBezTo>
                  <a:pt x="947" y="256"/>
                  <a:pt x="948" y="259"/>
                  <a:pt x="948" y="262"/>
                </a:cubicBezTo>
                <a:cubicBezTo>
                  <a:pt x="947" y="265"/>
                  <a:pt x="944" y="267"/>
                  <a:pt x="941" y="266"/>
                </a:cubicBezTo>
                <a:lnTo>
                  <a:pt x="869" y="246"/>
                </a:lnTo>
                <a:cubicBezTo>
                  <a:pt x="866" y="246"/>
                  <a:pt x="864" y="243"/>
                  <a:pt x="865" y="240"/>
                </a:cubicBezTo>
                <a:cubicBezTo>
                  <a:pt x="866" y="237"/>
                  <a:pt x="869" y="235"/>
                  <a:pt x="872" y="236"/>
                </a:cubicBezTo>
                <a:close/>
                <a:moveTo>
                  <a:pt x="995" y="270"/>
                </a:moveTo>
                <a:lnTo>
                  <a:pt x="1013" y="274"/>
                </a:lnTo>
                <a:cubicBezTo>
                  <a:pt x="1016" y="275"/>
                  <a:pt x="1017" y="278"/>
                  <a:pt x="1017" y="281"/>
                </a:cubicBezTo>
                <a:cubicBezTo>
                  <a:pt x="1016" y="284"/>
                  <a:pt x="1013" y="285"/>
                  <a:pt x="1010" y="285"/>
                </a:cubicBezTo>
                <a:lnTo>
                  <a:pt x="992" y="280"/>
                </a:lnTo>
                <a:cubicBezTo>
                  <a:pt x="990" y="279"/>
                  <a:pt x="988" y="276"/>
                  <a:pt x="989" y="273"/>
                </a:cubicBezTo>
                <a:cubicBezTo>
                  <a:pt x="989" y="270"/>
                  <a:pt x="992" y="269"/>
                  <a:pt x="995" y="27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4">
            <a:extLst>
              <a:ext uri="{FF2B5EF4-FFF2-40B4-BE49-F238E27FC236}">
                <a16:creationId xmlns:a16="http://schemas.microsoft.com/office/drawing/2014/main" id="{DC6060FC-02E3-4F0D-839E-A747E4FD05BF}"/>
              </a:ext>
            </a:extLst>
          </p:cNvPr>
          <p:cNvSpPr>
            <a:spLocks/>
          </p:cNvSpPr>
          <p:nvPr/>
        </p:nvSpPr>
        <p:spPr bwMode="auto">
          <a:xfrm>
            <a:off x="6230938" y="3871913"/>
            <a:ext cx="82550" cy="73025"/>
          </a:xfrm>
          <a:custGeom>
            <a:avLst/>
            <a:gdLst>
              <a:gd name="T0" fmla="*/ 12 w 52"/>
              <a:gd name="T1" fmla="*/ 0 h 46"/>
              <a:gd name="T2" fmla="*/ 52 w 52"/>
              <a:gd name="T3" fmla="*/ 35 h 46"/>
              <a:gd name="T4" fmla="*/ 0 w 52"/>
              <a:gd name="T5" fmla="*/ 46 h 46"/>
              <a:gd name="T6" fmla="*/ 12 w 52"/>
              <a:gd name="T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" h="46">
                <a:moveTo>
                  <a:pt x="12" y="0"/>
                </a:moveTo>
                <a:lnTo>
                  <a:pt x="52" y="35"/>
                </a:lnTo>
                <a:lnTo>
                  <a:pt x="0" y="46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135">
            <a:extLst>
              <a:ext uri="{FF2B5EF4-FFF2-40B4-BE49-F238E27FC236}">
                <a16:creationId xmlns:a16="http://schemas.microsoft.com/office/drawing/2014/main" id="{A90A1CF5-A301-43AF-BE38-465985FC6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308225"/>
            <a:ext cx="178117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 Instance#776123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Freeform 136">
            <a:extLst>
              <a:ext uri="{FF2B5EF4-FFF2-40B4-BE49-F238E27FC236}">
                <a16:creationId xmlns:a16="http://schemas.microsoft.com/office/drawing/2014/main" id="{35155E9B-584E-4BF3-91A1-31DB82E251BF}"/>
              </a:ext>
            </a:extLst>
          </p:cNvPr>
          <p:cNvSpPr>
            <a:spLocks noEditPoints="1"/>
          </p:cNvSpPr>
          <p:nvPr/>
        </p:nvSpPr>
        <p:spPr bwMode="auto">
          <a:xfrm>
            <a:off x="2090738" y="4256088"/>
            <a:ext cx="4913313" cy="6350"/>
          </a:xfrm>
          <a:custGeom>
            <a:avLst/>
            <a:gdLst>
              <a:gd name="T0" fmla="*/ 88 w 5386"/>
              <a:gd name="T1" fmla="*/ 0 h 6"/>
              <a:gd name="T2" fmla="*/ 168 w 5386"/>
              <a:gd name="T3" fmla="*/ 6 h 6"/>
              <a:gd name="T4" fmla="*/ 240 w 5386"/>
              <a:gd name="T5" fmla="*/ 3 h 6"/>
              <a:gd name="T6" fmla="*/ 338 w 5386"/>
              <a:gd name="T7" fmla="*/ 0 h 6"/>
              <a:gd name="T8" fmla="*/ 426 w 5386"/>
              <a:gd name="T9" fmla="*/ 3 h 6"/>
              <a:gd name="T10" fmla="*/ 498 w 5386"/>
              <a:gd name="T11" fmla="*/ 6 h 6"/>
              <a:gd name="T12" fmla="*/ 578 w 5386"/>
              <a:gd name="T13" fmla="*/ 0 h 6"/>
              <a:gd name="T14" fmla="*/ 680 w 5386"/>
              <a:gd name="T15" fmla="*/ 0 h 6"/>
              <a:gd name="T16" fmla="*/ 760 w 5386"/>
              <a:gd name="T17" fmla="*/ 6 h 6"/>
              <a:gd name="T18" fmla="*/ 832 w 5386"/>
              <a:gd name="T19" fmla="*/ 3 h 6"/>
              <a:gd name="T20" fmla="*/ 930 w 5386"/>
              <a:gd name="T21" fmla="*/ 0 h 6"/>
              <a:gd name="T22" fmla="*/ 1018 w 5386"/>
              <a:gd name="T23" fmla="*/ 3 h 6"/>
              <a:gd name="T24" fmla="*/ 1090 w 5386"/>
              <a:gd name="T25" fmla="*/ 6 h 6"/>
              <a:gd name="T26" fmla="*/ 1170 w 5386"/>
              <a:gd name="T27" fmla="*/ 0 h 6"/>
              <a:gd name="T28" fmla="*/ 1272 w 5386"/>
              <a:gd name="T29" fmla="*/ 0 h 6"/>
              <a:gd name="T30" fmla="*/ 1352 w 5386"/>
              <a:gd name="T31" fmla="*/ 6 h 6"/>
              <a:gd name="T32" fmla="*/ 1424 w 5386"/>
              <a:gd name="T33" fmla="*/ 3 h 6"/>
              <a:gd name="T34" fmla="*/ 1522 w 5386"/>
              <a:gd name="T35" fmla="*/ 0 h 6"/>
              <a:gd name="T36" fmla="*/ 1610 w 5386"/>
              <a:gd name="T37" fmla="*/ 3 h 6"/>
              <a:gd name="T38" fmla="*/ 1682 w 5386"/>
              <a:gd name="T39" fmla="*/ 6 h 6"/>
              <a:gd name="T40" fmla="*/ 1762 w 5386"/>
              <a:gd name="T41" fmla="*/ 0 h 6"/>
              <a:gd name="T42" fmla="*/ 1864 w 5386"/>
              <a:gd name="T43" fmla="*/ 0 h 6"/>
              <a:gd name="T44" fmla="*/ 1944 w 5386"/>
              <a:gd name="T45" fmla="*/ 6 h 6"/>
              <a:gd name="T46" fmla="*/ 2016 w 5386"/>
              <a:gd name="T47" fmla="*/ 3 h 6"/>
              <a:gd name="T48" fmla="*/ 2114 w 5386"/>
              <a:gd name="T49" fmla="*/ 0 h 6"/>
              <a:gd name="T50" fmla="*/ 2202 w 5386"/>
              <a:gd name="T51" fmla="*/ 3 h 6"/>
              <a:gd name="T52" fmla="*/ 2274 w 5386"/>
              <a:gd name="T53" fmla="*/ 6 h 6"/>
              <a:gd name="T54" fmla="*/ 2354 w 5386"/>
              <a:gd name="T55" fmla="*/ 0 h 6"/>
              <a:gd name="T56" fmla="*/ 2456 w 5386"/>
              <a:gd name="T57" fmla="*/ 0 h 6"/>
              <a:gd name="T58" fmla="*/ 2536 w 5386"/>
              <a:gd name="T59" fmla="*/ 6 h 6"/>
              <a:gd name="T60" fmla="*/ 2608 w 5386"/>
              <a:gd name="T61" fmla="*/ 3 h 6"/>
              <a:gd name="T62" fmla="*/ 2706 w 5386"/>
              <a:gd name="T63" fmla="*/ 0 h 6"/>
              <a:gd name="T64" fmla="*/ 2794 w 5386"/>
              <a:gd name="T65" fmla="*/ 3 h 6"/>
              <a:gd name="T66" fmla="*/ 2866 w 5386"/>
              <a:gd name="T67" fmla="*/ 6 h 6"/>
              <a:gd name="T68" fmla="*/ 2946 w 5386"/>
              <a:gd name="T69" fmla="*/ 0 h 6"/>
              <a:gd name="T70" fmla="*/ 3048 w 5386"/>
              <a:gd name="T71" fmla="*/ 0 h 6"/>
              <a:gd name="T72" fmla="*/ 3128 w 5386"/>
              <a:gd name="T73" fmla="*/ 6 h 6"/>
              <a:gd name="T74" fmla="*/ 3200 w 5386"/>
              <a:gd name="T75" fmla="*/ 3 h 6"/>
              <a:gd name="T76" fmla="*/ 3298 w 5386"/>
              <a:gd name="T77" fmla="*/ 0 h 6"/>
              <a:gd name="T78" fmla="*/ 3386 w 5386"/>
              <a:gd name="T79" fmla="*/ 3 h 6"/>
              <a:gd name="T80" fmla="*/ 3458 w 5386"/>
              <a:gd name="T81" fmla="*/ 6 h 6"/>
              <a:gd name="T82" fmla="*/ 3538 w 5386"/>
              <a:gd name="T83" fmla="*/ 0 h 6"/>
              <a:gd name="T84" fmla="*/ 3640 w 5386"/>
              <a:gd name="T85" fmla="*/ 0 h 6"/>
              <a:gd name="T86" fmla="*/ 3720 w 5386"/>
              <a:gd name="T87" fmla="*/ 6 h 6"/>
              <a:gd name="T88" fmla="*/ 3792 w 5386"/>
              <a:gd name="T89" fmla="*/ 3 h 6"/>
              <a:gd name="T90" fmla="*/ 3890 w 5386"/>
              <a:gd name="T91" fmla="*/ 0 h 6"/>
              <a:gd name="T92" fmla="*/ 3978 w 5386"/>
              <a:gd name="T93" fmla="*/ 3 h 6"/>
              <a:gd name="T94" fmla="*/ 4050 w 5386"/>
              <a:gd name="T95" fmla="*/ 6 h 6"/>
              <a:gd name="T96" fmla="*/ 4130 w 5386"/>
              <a:gd name="T97" fmla="*/ 0 h 6"/>
              <a:gd name="T98" fmla="*/ 4232 w 5386"/>
              <a:gd name="T99" fmla="*/ 0 h 6"/>
              <a:gd name="T100" fmla="*/ 4312 w 5386"/>
              <a:gd name="T101" fmla="*/ 6 h 6"/>
              <a:gd name="T102" fmla="*/ 4384 w 5386"/>
              <a:gd name="T103" fmla="*/ 3 h 6"/>
              <a:gd name="T104" fmla="*/ 4482 w 5386"/>
              <a:gd name="T105" fmla="*/ 0 h 6"/>
              <a:gd name="T106" fmla="*/ 4570 w 5386"/>
              <a:gd name="T107" fmla="*/ 3 h 6"/>
              <a:gd name="T108" fmla="*/ 4642 w 5386"/>
              <a:gd name="T109" fmla="*/ 6 h 6"/>
              <a:gd name="T110" fmla="*/ 4722 w 5386"/>
              <a:gd name="T111" fmla="*/ 0 h 6"/>
              <a:gd name="T112" fmla="*/ 4824 w 5386"/>
              <a:gd name="T113" fmla="*/ 0 h 6"/>
              <a:gd name="T114" fmla="*/ 4904 w 5386"/>
              <a:gd name="T115" fmla="*/ 6 h 6"/>
              <a:gd name="T116" fmla="*/ 4976 w 5386"/>
              <a:gd name="T117" fmla="*/ 3 h 6"/>
              <a:gd name="T118" fmla="*/ 5074 w 5386"/>
              <a:gd name="T119" fmla="*/ 0 h 6"/>
              <a:gd name="T120" fmla="*/ 5162 w 5386"/>
              <a:gd name="T121" fmla="*/ 3 h 6"/>
              <a:gd name="T122" fmla="*/ 5234 w 5386"/>
              <a:gd name="T123" fmla="*/ 6 h 6"/>
              <a:gd name="T124" fmla="*/ 5314 w 5386"/>
              <a:gd name="T1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86" h="6">
                <a:moveTo>
                  <a:pt x="2" y="0"/>
                </a:moveTo>
                <a:lnTo>
                  <a:pt x="8" y="0"/>
                </a:lnTo>
                <a:cubicBezTo>
                  <a:pt x="9" y="0"/>
                  <a:pt x="10" y="2"/>
                  <a:pt x="10" y="3"/>
                </a:cubicBezTo>
                <a:cubicBezTo>
                  <a:pt x="10" y="5"/>
                  <a:pt x="9" y="6"/>
                  <a:pt x="8" y="6"/>
                </a:cubicBezTo>
                <a:lnTo>
                  <a:pt x="2" y="6"/>
                </a:ln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2" y="0"/>
                </a:cubicBezTo>
                <a:close/>
                <a:moveTo>
                  <a:pt x="18" y="0"/>
                </a:moveTo>
                <a:lnTo>
                  <a:pt x="24" y="0"/>
                </a:lnTo>
                <a:cubicBezTo>
                  <a:pt x="25" y="0"/>
                  <a:pt x="26" y="2"/>
                  <a:pt x="26" y="3"/>
                </a:cubicBezTo>
                <a:cubicBezTo>
                  <a:pt x="26" y="5"/>
                  <a:pt x="25" y="6"/>
                  <a:pt x="24" y="6"/>
                </a:cubicBezTo>
                <a:lnTo>
                  <a:pt x="18" y="6"/>
                </a:lnTo>
                <a:cubicBezTo>
                  <a:pt x="17" y="6"/>
                  <a:pt x="16" y="5"/>
                  <a:pt x="16" y="3"/>
                </a:cubicBezTo>
                <a:cubicBezTo>
                  <a:pt x="16" y="2"/>
                  <a:pt x="17" y="0"/>
                  <a:pt x="18" y="0"/>
                </a:cubicBezTo>
                <a:close/>
                <a:moveTo>
                  <a:pt x="34" y="0"/>
                </a:moveTo>
                <a:lnTo>
                  <a:pt x="40" y="0"/>
                </a:lnTo>
                <a:cubicBezTo>
                  <a:pt x="41" y="0"/>
                  <a:pt x="42" y="2"/>
                  <a:pt x="42" y="3"/>
                </a:cubicBezTo>
                <a:cubicBezTo>
                  <a:pt x="42" y="5"/>
                  <a:pt x="41" y="6"/>
                  <a:pt x="40" y="6"/>
                </a:cubicBezTo>
                <a:lnTo>
                  <a:pt x="34" y="6"/>
                </a:lnTo>
                <a:cubicBezTo>
                  <a:pt x="33" y="6"/>
                  <a:pt x="32" y="5"/>
                  <a:pt x="32" y="3"/>
                </a:cubicBezTo>
                <a:cubicBezTo>
                  <a:pt x="32" y="2"/>
                  <a:pt x="33" y="0"/>
                  <a:pt x="34" y="0"/>
                </a:cubicBezTo>
                <a:close/>
                <a:moveTo>
                  <a:pt x="50" y="0"/>
                </a:moveTo>
                <a:lnTo>
                  <a:pt x="56" y="0"/>
                </a:lnTo>
                <a:cubicBezTo>
                  <a:pt x="57" y="0"/>
                  <a:pt x="58" y="2"/>
                  <a:pt x="58" y="3"/>
                </a:cubicBezTo>
                <a:cubicBezTo>
                  <a:pt x="58" y="5"/>
                  <a:pt x="57" y="6"/>
                  <a:pt x="56" y="6"/>
                </a:cubicBezTo>
                <a:lnTo>
                  <a:pt x="50" y="6"/>
                </a:lnTo>
                <a:cubicBezTo>
                  <a:pt x="49" y="6"/>
                  <a:pt x="48" y="5"/>
                  <a:pt x="48" y="3"/>
                </a:cubicBezTo>
                <a:cubicBezTo>
                  <a:pt x="48" y="2"/>
                  <a:pt x="49" y="0"/>
                  <a:pt x="50" y="0"/>
                </a:cubicBezTo>
                <a:close/>
                <a:moveTo>
                  <a:pt x="66" y="0"/>
                </a:moveTo>
                <a:lnTo>
                  <a:pt x="72" y="0"/>
                </a:lnTo>
                <a:cubicBezTo>
                  <a:pt x="73" y="0"/>
                  <a:pt x="74" y="2"/>
                  <a:pt x="74" y="3"/>
                </a:cubicBezTo>
                <a:cubicBezTo>
                  <a:pt x="74" y="5"/>
                  <a:pt x="73" y="6"/>
                  <a:pt x="72" y="6"/>
                </a:cubicBezTo>
                <a:lnTo>
                  <a:pt x="66" y="6"/>
                </a:lnTo>
                <a:cubicBezTo>
                  <a:pt x="65" y="6"/>
                  <a:pt x="64" y="5"/>
                  <a:pt x="64" y="3"/>
                </a:cubicBezTo>
                <a:cubicBezTo>
                  <a:pt x="64" y="2"/>
                  <a:pt x="65" y="0"/>
                  <a:pt x="66" y="0"/>
                </a:cubicBezTo>
                <a:close/>
                <a:moveTo>
                  <a:pt x="82" y="0"/>
                </a:moveTo>
                <a:lnTo>
                  <a:pt x="88" y="0"/>
                </a:lnTo>
                <a:cubicBezTo>
                  <a:pt x="89" y="0"/>
                  <a:pt x="90" y="2"/>
                  <a:pt x="90" y="3"/>
                </a:cubicBezTo>
                <a:cubicBezTo>
                  <a:pt x="90" y="5"/>
                  <a:pt x="89" y="6"/>
                  <a:pt x="88" y="6"/>
                </a:cubicBezTo>
                <a:lnTo>
                  <a:pt x="82" y="6"/>
                </a:lnTo>
                <a:cubicBezTo>
                  <a:pt x="81" y="6"/>
                  <a:pt x="80" y="5"/>
                  <a:pt x="80" y="3"/>
                </a:cubicBezTo>
                <a:cubicBezTo>
                  <a:pt x="80" y="2"/>
                  <a:pt x="81" y="0"/>
                  <a:pt x="82" y="0"/>
                </a:cubicBezTo>
                <a:close/>
                <a:moveTo>
                  <a:pt x="98" y="0"/>
                </a:moveTo>
                <a:lnTo>
                  <a:pt x="104" y="0"/>
                </a:lnTo>
                <a:cubicBezTo>
                  <a:pt x="105" y="0"/>
                  <a:pt x="106" y="2"/>
                  <a:pt x="106" y="3"/>
                </a:cubicBezTo>
                <a:cubicBezTo>
                  <a:pt x="106" y="5"/>
                  <a:pt x="105" y="6"/>
                  <a:pt x="104" y="6"/>
                </a:cubicBezTo>
                <a:lnTo>
                  <a:pt x="98" y="6"/>
                </a:lnTo>
                <a:cubicBezTo>
                  <a:pt x="97" y="6"/>
                  <a:pt x="96" y="5"/>
                  <a:pt x="96" y="3"/>
                </a:cubicBezTo>
                <a:cubicBezTo>
                  <a:pt x="96" y="2"/>
                  <a:pt x="97" y="0"/>
                  <a:pt x="98" y="0"/>
                </a:cubicBezTo>
                <a:close/>
                <a:moveTo>
                  <a:pt x="114" y="0"/>
                </a:moveTo>
                <a:lnTo>
                  <a:pt x="120" y="0"/>
                </a:lnTo>
                <a:cubicBezTo>
                  <a:pt x="121" y="0"/>
                  <a:pt x="122" y="2"/>
                  <a:pt x="122" y="3"/>
                </a:cubicBezTo>
                <a:cubicBezTo>
                  <a:pt x="122" y="5"/>
                  <a:pt x="121" y="6"/>
                  <a:pt x="120" y="6"/>
                </a:cubicBezTo>
                <a:lnTo>
                  <a:pt x="114" y="6"/>
                </a:lnTo>
                <a:cubicBezTo>
                  <a:pt x="113" y="6"/>
                  <a:pt x="112" y="5"/>
                  <a:pt x="112" y="3"/>
                </a:cubicBezTo>
                <a:cubicBezTo>
                  <a:pt x="112" y="2"/>
                  <a:pt x="113" y="0"/>
                  <a:pt x="114" y="0"/>
                </a:cubicBezTo>
                <a:close/>
                <a:moveTo>
                  <a:pt x="130" y="0"/>
                </a:moveTo>
                <a:lnTo>
                  <a:pt x="136" y="0"/>
                </a:lnTo>
                <a:cubicBezTo>
                  <a:pt x="137" y="0"/>
                  <a:pt x="138" y="2"/>
                  <a:pt x="138" y="3"/>
                </a:cubicBezTo>
                <a:cubicBezTo>
                  <a:pt x="138" y="5"/>
                  <a:pt x="137" y="6"/>
                  <a:pt x="136" y="6"/>
                </a:cubicBezTo>
                <a:lnTo>
                  <a:pt x="130" y="6"/>
                </a:lnTo>
                <a:cubicBezTo>
                  <a:pt x="129" y="6"/>
                  <a:pt x="128" y="5"/>
                  <a:pt x="128" y="3"/>
                </a:cubicBezTo>
                <a:cubicBezTo>
                  <a:pt x="128" y="2"/>
                  <a:pt x="129" y="0"/>
                  <a:pt x="130" y="0"/>
                </a:cubicBezTo>
                <a:close/>
                <a:moveTo>
                  <a:pt x="146" y="0"/>
                </a:moveTo>
                <a:lnTo>
                  <a:pt x="152" y="0"/>
                </a:lnTo>
                <a:cubicBezTo>
                  <a:pt x="153" y="0"/>
                  <a:pt x="154" y="2"/>
                  <a:pt x="154" y="3"/>
                </a:cubicBezTo>
                <a:cubicBezTo>
                  <a:pt x="154" y="5"/>
                  <a:pt x="153" y="6"/>
                  <a:pt x="152" y="6"/>
                </a:cubicBezTo>
                <a:lnTo>
                  <a:pt x="146" y="6"/>
                </a:lnTo>
                <a:cubicBezTo>
                  <a:pt x="145" y="6"/>
                  <a:pt x="144" y="5"/>
                  <a:pt x="144" y="3"/>
                </a:cubicBezTo>
                <a:cubicBezTo>
                  <a:pt x="144" y="2"/>
                  <a:pt x="145" y="0"/>
                  <a:pt x="146" y="0"/>
                </a:cubicBezTo>
                <a:close/>
                <a:moveTo>
                  <a:pt x="162" y="0"/>
                </a:moveTo>
                <a:lnTo>
                  <a:pt x="168" y="0"/>
                </a:lnTo>
                <a:cubicBezTo>
                  <a:pt x="169" y="0"/>
                  <a:pt x="170" y="2"/>
                  <a:pt x="170" y="3"/>
                </a:cubicBezTo>
                <a:cubicBezTo>
                  <a:pt x="170" y="5"/>
                  <a:pt x="169" y="6"/>
                  <a:pt x="168" y="6"/>
                </a:cubicBezTo>
                <a:lnTo>
                  <a:pt x="162" y="6"/>
                </a:lnTo>
                <a:cubicBezTo>
                  <a:pt x="161" y="6"/>
                  <a:pt x="160" y="5"/>
                  <a:pt x="160" y="3"/>
                </a:cubicBezTo>
                <a:cubicBezTo>
                  <a:pt x="160" y="2"/>
                  <a:pt x="161" y="0"/>
                  <a:pt x="162" y="0"/>
                </a:cubicBezTo>
                <a:close/>
                <a:moveTo>
                  <a:pt x="178" y="0"/>
                </a:moveTo>
                <a:lnTo>
                  <a:pt x="184" y="0"/>
                </a:lnTo>
                <a:cubicBezTo>
                  <a:pt x="185" y="0"/>
                  <a:pt x="186" y="2"/>
                  <a:pt x="186" y="3"/>
                </a:cubicBezTo>
                <a:cubicBezTo>
                  <a:pt x="186" y="5"/>
                  <a:pt x="185" y="6"/>
                  <a:pt x="184" y="6"/>
                </a:cubicBezTo>
                <a:lnTo>
                  <a:pt x="178" y="6"/>
                </a:lnTo>
                <a:cubicBezTo>
                  <a:pt x="177" y="6"/>
                  <a:pt x="176" y="5"/>
                  <a:pt x="176" y="3"/>
                </a:cubicBezTo>
                <a:cubicBezTo>
                  <a:pt x="176" y="2"/>
                  <a:pt x="177" y="0"/>
                  <a:pt x="178" y="0"/>
                </a:cubicBezTo>
                <a:close/>
                <a:moveTo>
                  <a:pt x="194" y="0"/>
                </a:moveTo>
                <a:lnTo>
                  <a:pt x="200" y="0"/>
                </a:lnTo>
                <a:cubicBezTo>
                  <a:pt x="201" y="0"/>
                  <a:pt x="202" y="2"/>
                  <a:pt x="202" y="3"/>
                </a:cubicBezTo>
                <a:cubicBezTo>
                  <a:pt x="202" y="5"/>
                  <a:pt x="201" y="6"/>
                  <a:pt x="200" y="6"/>
                </a:cubicBezTo>
                <a:lnTo>
                  <a:pt x="194" y="6"/>
                </a:lnTo>
                <a:cubicBezTo>
                  <a:pt x="193" y="6"/>
                  <a:pt x="192" y="5"/>
                  <a:pt x="192" y="3"/>
                </a:cubicBezTo>
                <a:cubicBezTo>
                  <a:pt x="192" y="2"/>
                  <a:pt x="193" y="0"/>
                  <a:pt x="194" y="0"/>
                </a:cubicBezTo>
                <a:close/>
                <a:moveTo>
                  <a:pt x="210" y="0"/>
                </a:moveTo>
                <a:lnTo>
                  <a:pt x="216" y="0"/>
                </a:lnTo>
                <a:cubicBezTo>
                  <a:pt x="217" y="0"/>
                  <a:pt x="218" y="2"/>
                  <a:pt x="218" y="3"/>
                </a:cubicBezTo>
                <a:cubicBezTo>
                  <a:pt x="218" y="5"/>
                  <a:pt x="217" y="6"/>
                  <a:pt x="216" y="6"/>
                </a:cubicBezTo>
                <a:lnTo>
                  <a:pt x="210" y="6"/>
                </a:lnTo>
                <a:cubicBezTo>
                  <a:pt x="209" y="6"/>
                  <a:pt x="208" y="5"/>
                  <a:pt x="208" y="3"/>
                </a:cubicBezTo>
                <a:cubicBezTo>
                  <a:pt x="208" y="2"/>
                  <a:pt x="209" y="0"/>
                  <a:pt x="210" y="0"/>
                </a:cubicBezTo>
                <a:close/>
                <a:moveTo>
                  <a:pt x="226" y="0"/>
                </a:moveTo>
                <a:lnTo>
                  <a:pt x="232" y="0"/>
                </a:lnTo>
                <a:cubicBezTo>
                  <a:pt x="233" y="0"/>
                  <a:pt x="234" y="2"/>
                  <a:pt x="234" y="3"/>
                </a:cubicBezTo>
                <a:cubicBezTo>
                  <a:pt x="234" y="5"/>
                  <a:pt x="233" y="6"/>
                  <a:pt x="232" y="6"/>
                </a:cubicBezTo>
                <a:lnTo>
                  <a:pt x="226" y="6"/>
                </a:lnTo>
                <a:cubicBezTo>
                  <a:pt x="225" y="6"/>
                  <a:pt x="224" y="5"/>
                  <a:pt x="224" y="3"/>
                </a:cubicBezTo>
                <a:cubicBezTo>
                  <a:pt x="224" y="2"/>
                  <a:pt x="225" y="0"/>
                  <a:pt x="226" y="0"/>
                </a:cubicBezTo>
                <a:close/>
                <a:moveTo>
                  <a:pt x="242" y="0"/>
                </a:moveTo>
                <a:lnTo>
                  <a:pt x="248" y="0"/>
                </a:lnTo>
                <a:cubicBezTo>
                  <a:pt x="249" y="0"/>
                  <a:pt x="250" y="2"/>
                  <a:pt x="250" y="3"/>
                </a:cubicBezTo>
                <a:cubicBezTo>
                  <a:pt x="250" y="5"/>
                  <a:pt x="249" y="6"/>
                  <a:pt x="248" y="6"/>
                </a:cubicBezTo>
                <a:lnTo>
                  <a:pt x="242" y="6"/>
                </a:lnTo>
                <a:cubicBezTo>
                  <a:pt x="241" y="6"/>
                  <a:pt x="240" y="5"/>
                  <a:pt x="240" y="3"/>
                </a:cubicBezTo>
                <a:cubicBezTo>
                  <a:pt x="240" y="2"/>
                  <a:pt x="241" y="0"/>
                  <a:pt x="242" y="0"/>
                </a:cubicBezTo>
                <a:close/>
                <a:moveTo>
                  <a:pt x="258" y="0"/>
                </a:moveTo>
                <a:lnTo>
                  <a:pt x="264" y="0"/>
                </a:lnTo>
                <a:cubicBezTo>
                  <a:pt x="265" y="0"/>
                  <a:pt x="266" y="2"/>
                  <a:pt x="266" y="3"/>
                </a:cubicBezTo>
                <a:cubicBezTo>
                  <a:pt x="266" y="5"/>
                  <a:pt x="265" y="6"/>
                  <a:pt x="264" y="6"/>
                </a:cubicBezTo>
                <a:lnTo>
                  <a:pt x="258" y="6"/>
                </a:lnTo>
                <a:cubicBezTo>
                  <a:pt x="257" y="6"/>
                  <a:pt x="256" y="5"/>
                  <a:pt x="256" y="3"/>
                </a:cubicBezTo>
                <a:cubicBezTo>
                  <a:pt x="256" y="2"/>
                  <a:pt x="257" y="0"/>
                  <a:pt x="258" y="0"/>
                </a:cubicBezTo>
                <a:close/>
                <a:moveTo>
                  <a:pt x="274" y="0"/>
                </a:moveTo>
                <a:lnTo>
                  <a:pt x="280" y="0"/>
                </a:lnTo>
                <a:cubicBezTo>
                  <a:pt x="281" y="0"/>
                  <a:pt x="282" y="2"/>
                  <a:pt x="282" y="3"/>
                </a:cubicBezTo>
                <a:cubicBezTo>
                  <a:pt x="282" y="5"/>
                  <a:pt x="281" y="6"/>
                  <a:pt x="280" y="6"/>
                </a:cubicBezTo>
                <a:lnTo>
                  <a:pt x="274" y="6"/>
                </a:lnTo>
                <a:cubicBezTo>
                  <a:pt x="273" y="6"/>
                  <a:pt x="272" y="5"/>
                  <a:pt x="272" y="3"/>
                </a:cubicBezTo>
                <a:cubicBezTo>
                  <a:pt x="272" y="2"/>
                  <a:pt x="273" y="0"/>
                  <a:pt x="274" y="0"/>
                </a:cubicBezTo>
                <a:close/>
                <a:moveTo>
                  <a:pt x="290" y="0"/>
                </a:moveTo>
                <a:lnTo>
                  <a:pt x="296" y="0"/>
                </a:lnTo>
                <a:cubicBezTo>
                  <a:pt x="297" y="0"/>
                  <a:pt x="298" y="2"/>
                  <a:pt x="298" y="3"/>
                </a:cubicBezTo>
                <a:cubicBezTo>
                  <a:pt x="298" y="5"/>
                  <a:pt x="297" y="6"/>
                  <a:pt x="296" y="6"/>
                </a:cubicBezTo>
                <a:lnTo>
                  <a:pt x="290" y="6"/>
                </a:lnTo>
                <a:cubicBezTo>
                  <a:pt x="289" y="6"/>
                  <a:pt x="288" y="5"/>
                  <a:pt x="288" y="3"/>
                </a:cubicBezTo>
                <a:cubicBezTo>
                  <a:pt x="288" y="2"/>
                  <a:pt x="289" y="0"/>
                  <a:pt x="290" y="0"/>
                </a:cubicBezTo>
                <a:close/>
                <a:moveTo>
                  <a:pt x="306" y="0"/>
                </a:moveTo>
                <a:lnTo>
                  <a:pt x="312" y="0"/>
                </a:lnTo>
                <a:cubicBezTo>
                  <a:pt x="313" y="0"/>
                  <a:pt x="314" y="2"/>
                  <a:pt x="314" y="3"/>
                </a:cubicBezTo>
                <a:cubicBezTo>
                  <a:pt x="314" y="5"/>
                  <a:pt x="313" y="6"/>
                  <a:pt x="312" y="6"/>
                </a:cubicBezTo>
                <a:lnTo>
                  <a:pt x="306" y="6"/>
                </a:lnTo>
                <a:cubicBezTo>
                  <a:pt x="305" y="6"/>
                  <a:pt x="304" y="5"/>
                  <a:pt x="304" y="3"/>
                </a:cubicBezTo>
                <a:cubicBezTo>
                  <a:pt x="304" y="2"/>
                  <a:pt x="305" y="0"/>
                  <a:pt x="306" y="0"/>
                </a:cubicBezTo>
                <a:close/>
                <a:moveTo>
                  <a:pt x="322" y="0"/>
                </a:moveTo>
                <a:lnTo>
                  <a:pt x="328" y="0"/>
                </a:lnTo>
                <a:cubicBezTo>
                  <a:pt x="329" y="0"/>
                  <a:pt x="330" y="2"/>
                  <a:pt x="330" y="3"/>
                </a:cubicBezTo>
                <a:cubicBezTo>
                  <a:pt x="330" y="5"/>
                  <a:pt x="329" y="6"/>
                  <a:pt x="328" y="6"/>
                </a:cubicBezTo>
                <a:lnTo>
                  <a:pt x="322" y="6"/>
                </a:lnTo>
                <a:cubicBezTo>
                  <a:pt x="321" y="6"/>
                  <a:pt x="320" y="5"/>
                  <a:pt x="320" y="3"/>
                </a:cubicBezTo>
                <a:cubicBezTo>
                  <a:pt x="320" y="2"/>
                  <a:pt x="321" y="0"/>
                  <a:pt x="322" y="0"/>
                </a:cubicBezTo>
                <a:close/>
                <a:moveTo>
                  <a:pt x="338" y="0"/>
                </a:moveTo>
                <a:lnTo>
                  <a:pt x="344" y="0"/>
                </a:lnTo>
                <a:cubicBezTo>
                  <a:pt x="345" y="0"/>
                  <a:pt x="346" y="2"/>
                  <a:pt x="346" y="3"/>
                </a:cubicBezTo>
                <a:cubicBezTo>
                  <a:pt x="346" y="5"/>
                  <a:pt x="345" y="6"/>
                  <a:pt x="344" y="6"/>
                </a:cubicBezTo>
                <a:lnTo>
                  <a:pt x="338" y="6"/>
                </a:lnTo>
                <a:cubicBezTo>
                  <a:pt x="337" y="6"/>
                  <a:pt x="336" y="5"/>
                  <a:pt x="336" y="3"/>
                </a:cubicBezTo>
                <a:cubicBezTo>
                  <a:pt x="336" y="2"/>
                  <a:pt x="337" y="0"/>
                  <a:pt x="338" y="0"/>
                </a:cubicBezTo>
                <a:close/>
                <a:moveTo>
                  <a:pt x="354" y="0"/>
                </a:moveTo>
                <a:lnTo>
                  <a:pt x="360" y="0"/>
                </a:lnTo>
                <a:cubicBezTo>
                  <a:pt x="361" y="0"/>
                  <a:pt x="362" y="2"/>
                  <a:pt x="362" y="3"/>
                </a:cubicBezTo>
                <a:cubicBezTo>
                  <a:pt x="362" y="5"/>
                  <a:pt x="361" y="6"/>
                  <a:pt x="360" y="6"/>
                </a:cubicBezTo>
                <a:lnTo>
                  <a:pt x="354" y="6"/>
                </a:lnTo>
                <a:cubicBezTo>
                  <a:pt x="353" y="6"/>
                  <a:pt x="352" y="5"/>
                  <a:pt x="352" y="3"/>
                </a:cubicBezTo>
                <a:cubicBezTo>
                  <a:pt x="352" y="2"/>
                  <a:pt x="353" y="0"/>
                  <a:pt x="354" y="0"/>
                </a:cubicBezTo>
                <a:close/>
                <a:moveTo>
                  <a:pt x="370" y="0"/>
                </a:moveTo>
                <a:lnTo>
                  <a:pt x="376" y="0"/>
                </a:lnTo>
                <a:cubicBezTo>
                  <a:pt x="377" y="0"/>
                  <a:pt x="378" y="2"/>
                  <a:pt x="378" y="3"/>
                </a:cubicBezTo>
                <a:cubicBezTo>
                  <a:pt x="378" y="5"/>
                  <a:pt x="377" y="6"/>
                  <a:pt x="376" y="6"/>
                </a:cubicBezTo>
                <a:lnTo>
                  <a:pt x="370" y="6"/>
                </a:lnTo>
                <a:cubicBezTo>
                  <a:pt x="369" y="6"/>
                  <a:pt x="368" y="5"/>
                  <a:pt x="368" y="3"/>
                </a:cubicBezTo>
                <a:cubicBezTo>
                  <a:pt x="368" y="2"/>
                  <a:pt x="369" y="0"/>
                  <a:pt x="370" y="0"/>
                </a:cubicBezTo>
                <a:close/>
                <a:moveTo>
                  <a:pt x="386" y="0"/>
                </a:moveTo>
                <a:lnTo>
                  <a:pt x="392" y="0"/>
                </a:lnTo>
                <a:cubicBezTo>
                  <a:pt x="393" y="0"/>
                  <a:pt x="394" y="2"/>
                  <a:pt x="394" y="3"/>
                </a:cubicBezTo>
                <a:cubicBezTo>
                  <a:pt x="394" y="5"/>
                  <a:pt x="393" y="6"/>
                  <a:pt x="392" y="6"/>
                </a:cubicBezTo>
                <a:lnTo>
                  <a:pt x="386" y="6"/>
                </a:lnTo>
                <a:cubicBezTo>
                  <a:pt x="385" y="6"/>
                  <a:pt x="384" y="5"/>
                  <a:pt x="384" y="3"/>
                </a:cubicBezTo>
                <a:cubicBezTo>
                  <a:pt x="384" y="2"/>
                  <a:pt x="385" y="0"/>
                  <a:pt x="386" y="0"/>
                </a:cubicBezTo>
                <a:close/>
                <a:moveTo>
                  <a:pt x="402" y="0"/>
                </a:moveTo>
                <a:lnTo>
                  <a:pt x="408" y="0"/>
                </a:lnTo>
                <a:cubicBezTo>
                  <a:pt x="409" y="0"/>
                  <a:pt x="410" y="2"/>
                  <a:pt x="410" y="3"/>
                </a:cubicBezTo>
                <a:cubicBezTo>
                  <a:pt x="410" y="5"/>
                  <a:pt x="409" y="6"/>
                  <a:pt x="408" y="6"/>
                </a:cubicBezTo>
                <a:lnTo>
                  <a:pt x="402" y="6"/>
                </a:lnTo>
                <a:cubicBezTo>
                  <a:pt x="401" y="6"/>
                  <a:pt x="400" y="5"/>
                  <a:pt x="400" y="3"/>
                </a:cubicBezTo>
                <a:cubicBezTo>
                  <a:pt x="400" y="2"/>
                  <a:pt x="401" y="0"/>
                  <a:pt x="402" y="0"/>
                </a:cubicBezTo>
                <a:close/>
                <a:moveTo>
                  <a:pt x="418" y="0"/>
                </a:moveTo>
                <a:lnTo>
                  <a:pt x="424" y="0"/>
                </a:lnTo>
                <a:cubicBezTo>
                  <a:pt x="425" y="0"/>
                  <a:pt x="426" y="2"/>
                  <a:pt x="426" y="3"/>
                </a:cubicBezTo>
                <a:cubicBezTo>
                  <a:pt x="426" y="5"/>
                  <a:pt x="425" y="6"/>
                  <a:pt x="424" y="6"/>
                </a:cubicBezTo>
                <a:lnTo>
                  <a:pt x="418" y="6"/>
                </a:lnTo>
                <a:cubicBezTo>
                  <a:pt x="417" y="6"/>
                  <a:pt x="416" y="5"/>
                  <a:pt x="416" y="3"/>
                </a:cubicBezTo>
                <a:cubicBezTo>
                  <a:pt x="416" y="2"/>
                  <a:pt x="417" y="0"/>
                  <a:pt x="418" y="0"/>
                </a:cubicBezTo>
                <a:close/>
                <a:moveTo>
                  <a:pt x="434" y="0"/>
                </a:moveTo>
                <a:lnTo>
                  <a:pt x="440" y="0"/>
                </a:lnTo>
                <a:cubicBezTo>
                  <a:pt x="441" y="0"/>
                  <a:pt x="442" y="2"/>
                  <a:pt x="442" y="3"/>
                </a:cubicBezTo>
                <a:cubicBezTo>
                  <a:pt x="442" y="5"/>
                  <a:pt x="441" y="6"/>
                  <a:pt x="440" y="6"/>
                </a:cubicBezTo>
                <a:lnTo>
                  <a:pt x="434" y="6"/>
                </a:lnTo>
                <a:cubicBezTo>
                  <a:pt x="433" y="6"/>
                  <a:pt x="432" y="5"/>
                  <a:pt x="432" y="3"/>
                </a:cubicBezTo>
                <a:cubicBezTo>
                  <a:pt x="432" y="2"/>
                  <a:pt x="433" y="0"/>
                  <a:pt x="434" y="0"/>
                </a:cubicBezTo>
                <a:close/>
                <a:moveTo>
                  <a:pt x="450" y="0"/>
                </a:moveTo>
                <a:lnTo>
                  <a:pt x="456" y="0"/>
                </a:lnTo>
                <a:cubicBezTo>
                  <a:pt x="457" y="0"/>
                  <a:pt x="458" y="2"/>
                  <a:pt x="458" y="3"/>
                </a:cubicBezTo>
                <a:cubicBezTo>
                  <a:pt x="458" y="5"/>
                  <a:pt x="457" y="6"/>
                  <a:pt x="456" y="6"/>
                </a:cubicBezTo>
                <a:lnTo>
                  <a:pt x="450" y="6"/>
                </a:lnTo>
                <a:cubicBezTo>
                  <a:pt x="449" y="6"/>
                  <a:pt x="448" y="5"/>
                  <a:pt x="448" y="3"/>
                </a:cubicBezTo>
                <a:cubicBezTo>
                  <a:pt x="448" y="2"/>
                  <a:pt x="449" y="0"/>
                  <a:pt x="450" y="0"/>
                </a:cubicBezTo>
                <a:close/>
                <a:moveTo>
                  <a:pt x="466" y="0"/>
                </a:moveTo>
                <a:lnTo>
                  <a:pt x="472" y="0"/>
                </a:lnTo>
                <a:cubicBezTo>
                  <a:pt x="473" y="0"/>
                  <a:pt x="474" y="2"/>
                  <a:pt x="474" y="3"/>
                </a:cubicBezTo>
                <a:cubicBezTo>
                  <a:pt x="474" y="5"/>
                  <a:pt x="473" y="6"/>
                  <a:pt x="472" y="6"/>
                </a:cubicBezTo>
                <a:lnTo>
                  <a:pt x="466" y="6"/>
                </a:lnTo>
                <a:cubicBezTo>
                  <a:pt x="465" y="6"/>
                  <a:pt x="464" y="5"/>
                  <a:pt x="464" y="3"/>
                </a:cubicBezTo>
                <a:cubicBezTo>
                  <a:pt x="464" y="2"/>
                  <a:pt x="465" y="0"/>
                  <a:pt x="466" y="0"/>
                </a:cubicBezTo>
                <a:close/>
                <a:moveTo>
                  <a:pt x="482" y="0"/>
                </a:moveTo>
                <a:lnTo>
                  <a:pt x="488" y="0"/>
                </a:lnTo>
                <a:cubicBezTo>
                  <a:pt x="489" y="0"/>
                  <a:pt x="490" y="2"/>
                  <a:pt x="490" y="3"/>
                </a:cubicBezTo>
                <a:cubicBezTo>
                  <a:pt x="490" y="5"/>
                  <a:pt x="489" y="6"/>
                  <a:pt x="488" y="6"/>
                </a:cubicBezTo>
                <a:lnTo>
                  <a:pt x="482" y="6"/>
                </a:lnTo>
                <a:cubicBezTo>
                  <a:pt x="481" y="6"/>
                  <a:pt x="480" y="5"/>
                  <a:pt x="480" y="3"/>
                </a:cubicBezTo>
                <a:cubicBezTo>
                  <a:pt x="480" y="2"/>
                  <a:pt x="481" y="0"/>
                  <a:pt x="482" y="0"/>
                </a:cubicBezTo>
                <a:close/>
                <a:moveTo>
                  <a:pt x="498" y="0"/>
                </a:moveTo>
                <a:lnTo>
                  <a:pt x="504" y="0"/>
                </a:lnTo>
                <a:cubicBezTo>
                  <a:pt x="505" y="0"/>
                  <a:pt x="506" y="2"/>
                  <a:pt x="506" y="3"/>
                </a:cubicBezTo>
                <a:cubicBezTo>
                  <a:pt x="506" y="5"/>
                  <a:pt x="505" y="6"/>
                  <a:pt x="504" y="6"/>
                </a:cubicBezTo>
                <a:lnTo>
                  <a:pt x="498" y="6"/>
                </a:lnTo>
                <a:cubicBezTo>
                  <a:pt x="497" y="6"/>
                  <a:pt x="496" y="5"/>
                  <a:pt x="496" y="3"/>
                </a:cubicBezTo>
                <a:cubicBezTo>
                  <a:pt x="496" y="2"/>
                  <a:pt x="497" y="0"/>
                  <a:pt x="498" y="0"/>
                </a:cubicBezTo>
                <a:close/>
                <a:moveTo>
                  <a:pt x="514" y="0"/>
                </a:moveTo>
                <a:lnTo>
                  <a:pt x="520" y="0"/>
                </a:lnTo>
                <a:cubicBezTo>
                  <a:pt x="521" y="0"/>
                  <a:pt x="522" y="2"/>
                  <a:pt x="522" y="3"/>
                </a:cubicBezTo>
                <a:cubicBezTo>
                  <a:pt x="522" y="5"/>
                  <a:pt x="521" y="6"/>
                  <a:pt x="520" y="6"/>
                </a:cubicBezTo>
                <a:lnTo>
                  <a:pt x="514" y="6"/>
                </a:lnTo>
                <a:cubicBezTo>
                  <a:pt x="513" y="6"/>
                  <a:pt x="512" y="5"/>
                  <a:pt x="512" y="3"/>
                </a:cubicBezTo>
                <a:cubicBezTo>
                  <a:pt x="512" y="2"/>
                  <a:pt x="513" y="0"/>
                  <a:pt x="514" y="0"/>
                </a:cubicBezTo>
                <a:close/>
                <a:moveTo>
                  <a:pt x="530" y="0"/>
                </a:moveTo>
                <a:lnTo>
                  <a:pt x="536" y="0"/>
                </a:lnTo>
                <a:cubicBezTo>
                  <a:pt x="537" y="0"/>
                  <a:pt x="538" y="2"/>
                  <a:pt x="538" y="3"/>
                </a:cubicBezTo>
                <a:cubicBezTo>
                  <a:pt x="538" y="5"/>
                  <a:pt x="537" y="6"/>
                  <a:pt x="536" y="6"/>
                </a:cubicBezTo>
                <a:lnTo>
                  <a:pt x="530" y="6"/>
                </a:lnTo>
                <a:cubicBezTo>
                  <a:pt x="529" y="6"/>
                  <a:pt x="528" y="5"/>
                  <a:pt x="528" y="3"/>
                </a:cubicBezTo>
                <a:cubicBezTo>
                  <a:pt x="528" y="2"/>
                  <a:pt x="529" y="0"/>
                  <a:pt x="530" y="0"/>
                </a:cubicBezTo>
                <a:close/>
                <a:moveTo>
                  <a:pt x="546" y="0"/>
                </a:moveTo>
                <a:lnTo>
                  <a:pt x="552" y="0"/>
                </a:lnTo>
                <a:cubicBezTo>
                  <a:pt x="553" y="0"/>
                  <a:pt x="554" y="2"/>
                  <a:pt x="554" y="3"/>
                </a:cubicBezTo>
                <a:cubicBezTo>
                  <a:pt x="554" y="5"/>
                  <a:pt x="553" y="6"/>
                  <a:pt x="552" y="6"/>
                </a:cubicBezTo>
                <a:lnTo>
                  <a:pt x="546" y="6"/>
                </a:lnTo>
                <a:cubicBezTo>
                  <a:pt x="545" y="6"/>
                  <a:pt x="544" y="5"/>
                  <a:pt x="544" y="3"/>
                </a:cubicBezTo>
                <a:cubicBezTo>
                  <a:pt x="544" y="2"/>
                  <a:pt x="545" y="0"/>
                  <a:pt x="546" y="0"/>
                </a:cubicBezTo>
                <a:close/>
                <a:moveTo>
                  <a:pt x="562" y="0"/>
                </a:moveTo>
                <a:lnTo>
                  <a:pt x="568" y="0"/>
                </a:lnTo>
                <a:cubicBezTo>
                  <a:pt x="569" y="0"/>
                  <a:pt x="570" y="2"/>
                  <a:pt x="570" y="3"/>
                </a:cubicBezTo>
                <a:cubicBezTo>
                  <a:pt x="570" y="5"/>
                  <a:pt x="569" y="6"/>
                  <a:pt x="568" y="6"/>
                </a:cubicBezTo>
                <a:lnTo>
                  <a:pt x="562" y="6"/>
                </a:lnTo>
                <a:cubicBezTo>
                  <a:pt x="561" y="6"/>
                  <a:pt x="560" y="5"/>
                  <a:pt x="560" y="3"/>
                </a:cubicBezTo>
                <a:cubicBezTo>
                  <a:pt x="560" y="2"/>
                  <a:pt x="561" y="0"/>
                  <a:pt x="562" y="0"/>
                </a:cubicBezTo>
                <a:close/>
                <a:moveTo>
                  <a:pt x="578" y="0"/>
                </a:moveTo>
                <a:lnTo>
                  <a:pt x="584" y="0"/>
                </a:lnTo>
                <a:cubicBezTo>
                  <a:pt x="585" y="0"/>
                  <a:pt x="586" y="2"/>
                  <a:pt x="586" y="3"/>
                </a:cubicBezTo>
                <a:cubicBezTo>
                  <a:pt x="586" y="5"/>
                  <a:pt x="585" y="6"/>
                  <a:pt x="584" y="6"/>
                </a:cubicBezTo>
                <a:lnTo>
                  <a:pt x="578" y="6"/>
                </a:lnTo>
                <a:cubicBezTo>
                  <a:pt x="577" y="6"/>
                  <a:pt x="576" y="5"/>
                  <a:pt x="576" y="3"/>
                </a:cubicBezTo>
                <a:cubicBezTo>
                  <a:pt x="576" y="2"/>
                  <a:pt x="577" y="0"/>
                  <a:pt x="578" y="0"/>
                </a:cubicBezTo>
                <a:close/>
                <a:moveTo>
                  <a:pt x="594" y="0"/>
                </a:moveTo>
                <a:lnTo>
                  <a:pt x="600" y="0"/>
                </a:lnTo>
                <a:cubicBezTo>
                  <a:pt x="601" y="0"/>
                  <a:pt x="602" y="2"/>
                  <a:pt x="602" y="3"/>
                </a:cubicBezTo>
                <a:cubicBezTo>
                  <a:pt x="602" y="5"/>
                  <a:pt x="601" y="6"/>
                  <a:pt x="600" y="6"/>
                </a:cubicBezTo>
                <a:lnTo>
                  <a:pt x="594" y="6"/>
                </a:lnTo>
                <a:cubicBezTo>
                  <a:pt x="593" y="6"/>
                  <a:pt x="592" y="5"/>
                  <a:pt x="592" y="3"/>
                </a:cubicBezTo>
                <a:cubicBezTo>
                  <a:pt x="592" y="2"/>
                  <a:pt x="593" y="0"/>
                  <a:pt x="594" y="0"/>
                </a:cubicBezTo>
                <a:close/>
                <a:moveTo>
                  <a:pt x="610" y="0"/>
                </a:moveTo>
                <a:lnTo>
                  <a:pt x="616" y="0"/>
                </a:lnTo>
                <a:cubicBezTo>
                  <a:pt x="617" y="0"/>
                  <a:pt x="618" y="2"/>
                  <a:pt x="618" y="3"/>
                </a:cubicBezTo>
                <a:cubicBezTo>
                  <a:pt x="618" y="5"/>
                  <a:pt x="617" y="6"/>
                  <a:pt x="616" y="6"/>
                </a:cubicBezTo>
                <a:lnTo>
                  <a:pt x="610" y="6"/>
                </a:lnTo>
                <a:cubicBezTo>
                  <a:pt x="609" y="6"/>
                  <a:pt x="608" y="5"/>
                  <a:pt x="608" y="3"/>
                </a:cubicBezTo>
                <a:cubicBezTo>
                  <a:pt x="608" y="2"/>
                  <a:pt x="609" y="0"/>
                  <a:pt x="610" y="0"/>
                </a:cubicBezTo>
                <a:close/>
                <a:moveTo>
                  <a:pt x="626" y="0"/>
                </a:moveTo>
                <a:lnTo>
                  <a:pt x="632" y="0"/>
                </a:lnTo>
                <a:cubicBezTo>
                  <a:pt x="633" y="0"/>
                  <a:pt x="634" y="2"/>
                  <a:pt x="634" y="3"/>
                </a:cubicBezTo>
                <a:cubicBezTo>
                  <a:pt x="634" y="5"/>
                  <a:pt x="633" y="6"/>
                  <a:pt x="632" y="6"/>
                </a:cubicBezTo>
                <a:lnTo>
                  <a:pt x="626" y="6"/>
                </a:lnTo>
                <a:cubicBezTo>
                  <a:pt x="625" y="6"/>
                  <a:pt x="624" y="5"/>
                  <a:pt x="624" y="3"/>
                </a:cubicBezTo>
                <a:cubicBezTo>
                  <a:pt x="624" y="2"/>
                  <a:pt x="625" y="0"/>
                  <a:pt x="626" y="0"/>
                </a:cubicBezTo>
                <a:close/>
                <a:moveTo>
                  <a:pt x="642" y="0"/>
                </a:moveTo>
                <a:lnTo>
                  <a:pt x="648" y="0"/>
                </a:lnTo>
                <a:cubicBezTo>
                  <a:pt x="649" y="0"/>
                  <a:pt x="650" y="2"/>
                  <a:pt x="650" y="3"/>
                </a:cubicBezTo>
                <a:cubicBezTo>
                  <a:pt x="650" y="5"/>
                  <a:pt x="649" y="6"/>
                  <a:pt x="648" y="6"/>
                </a:cubicBezTo>
                <a:lnTo>
                  <a:pt x="642" y="6"/>
                </a:lnTo>
                <a:cubicBezTo>
                  <a:pt x="641" y="6"/>
                  <a:pt x="640" y="5"/>
                  <a:pt x="640" y="3"/>
                </a:cubicBezTo>
                <a:cubicBezTo>
                  <a:pt x="640" y="2"/>
                  <a:pt x="641" y="0"/>
                  <a:pt x="642" y="0"/>
                </a:cubicBezTo>
                <a:close/>
                <a:moveTo>
                  <a:pt x="658" y="0"/>
                </a:moveTo>
                <a:lnTo>
                  <a:pt x="664" y="0"/>
                </a:lnTo>
                <a:cubicBezTo>
                  <a:pt x="665" y="0"/>
                  <a:pt x="666" y="2"/>
                  <a:pt x="666" y="3"/>
                </a:cubicBezTo>
                <a:cubicBezTo>
                  <a:pt x="666" y="5"/>
                  <a:pt x="665" y="6"/>
                  <a:pt x="664" y="6"/>
                </a:cubicBezTo>
                <a:lnTo>
                  <a:pt x="658" y="6"/>
                </a:lnTo>
                <a:cubicBezTo>
                  <a:pt x="657" y="6"/>
                  <a:pt x="656" y="5"/>
                  <a:pt x="656" y="3"/>
                </a:cubicBezTo>
                <a:cubicBezTo>
                  <a:pt x="656" y="2"/>
                  <a:pt x="657" y="0"/>
                  <a:pt x="658" y="0"/>
                </a:cubicBezTo>
                <a:close/>
                <a:moveTo>
                  <a:pt x="674" y="0"/>
                </a:moveTo>
                <a:lnTo>
                  <a:pt x="680" y="0"/>
                </a:lnTo>
                <a:cubicBezTo>
                  <a:pt x="681" y="0"/>
                  <a:pt x="682" y="2"/>
                  <a:pt x="682" y="3"/>
                </a:cubicBezTo>
                <a:cubicBezTo>
                  <a:pt x="682" y="5"/>
                  <a:pt x="681" y="6"/>
                  <a:pt x="680" y="6"/>
                </a:cubicBezTo>
                <a:lnTo>
                  <a:pt x="674" y="6"/>
                </a:lnTo>
                <a:cubicBezTo>
                  <a:pt x="673" y="6"/>
                  <a:pt x="672" y="5"/>
                  <a:pt x="672" y="3"/>
                </a:cubicBezTo>
                <a:cubicBezTo>
                  <a:pt x="672" y="2"/>
                  <a:pt x="673" y="0"/>
                  <a:pt x="674" y="0"/>
                </a:cubicBezTo>
                <a:close/>
                <a:moveTo>
                  <a:pt x="690" y="0"/>
                </a:moveTo>
                <a:lnTo>
                  <a:pt x="696" y="0"/>
                </a:lnTo>
                <a:cubicBezTo>
                  <a:pt x="697" y="0"/>
                  <a:pt x="698" y="2"/>
                  <a:pt x="698" y="3"/>
                </a:cubicBezTo>
                <a:cubicBezTo>
                  <a:pt x="698" y="5"/>
                  <a:pt x="697" y="6"/>
                  <a:pt x="696" y="6"/>
                </a:cubicBezTo>
                <a:lnTo>
                  <a:pt x="690" y="6"/>
                </a:lnTo>
                <a:cubicBezTo>
                  <a:pt x="689" y="6"/>
                  <a:pt x="688" y="5"/>
                  <a:pt x="688" y="3"/>
                </a:cubicBezTo>
                <a:cubicBezTo>
                  <a:pt x="688" y="2"/>
                  <a:pt x="689" y="0"/>
                  <a:pt x="690" y="0"/>
                </a:cubicBezTo>
                <a:close/>
                <a:moveTo>
                  <a:pt x="706" y="0"/>
                </a:moveTo>
                <a:lnTo>
                  <a:pt x="712" y="0"/>
                </a:lnTo>
                <a:cubicBezTo>
                  <a:pt x="713" y="0"/>
                  <a:pt x="714" y="2"/>
                  <a:pt x="714" y="3"/>
                </a:cubicBezTo>
                <a:cubicBezTo>
                  <a:pt x="714" y="5"/>
                  <a:pt x="713" y="6"/>
                  <a:pt x="712" y="6"/>
                </a:cubicBezTo>
                <a:lnTo>
                  <a:pt x="706" y="6"/>
                </a:lnTo>
                <a:cubicBezTo>
                  <a:pt x="705" y="6"/>
                  <a:pt x="704" y="5"/>
                  <a:pt x="704" y="3"/>
                </a:cubicBezTo>
                <a:cubicBezTo>
                  <a:pt x="704" y="2"/>
                  <a:pt x="705" y="0"/>
                  <a:pt x="706" y="0"/>
                </a:cubicBezTo>
                <a:close/>
                <a:moveTo>
                  <a:pt x="722" y="0"/>
                </a:moveTo>
                <a:lnTo>
                  <a:pt x="728" y="0"/>
                </a:lnTo>
                <a:cubicBezTo>
                  <a:pt x="729" y="0"/>
                  <a:pt x="730" y="2"/>
                  <a:pt x="730" y="3"/>
                </a:cubicBezTo>
                <a:cubicBezTo>
                  <a:pt x="730" y="5"/>
                  <a:pt x="729" y="6"/>
                  <a:pt x="728" y="6"/>
                </a:cubicBezTo>
                <a:lnTo>
                  <a:pt x="722" y="6"/>
                </a:lnTo>
                <a:cubicBezTo>
                  <a:pt x="721" y="6"/>
                  <a:pt x="720" y="5"/>
                  <a:pt x="720" y="3"/>
                </a:cubicBezTo>
                <a:cubicBezTo>
                  <a:pt x="720" y="2"/>
                  <a:pt x="721" y="0"/>
                  <a:pt x="722" y="0"/>
                </a:cubicBezTo>
                <a:close/>
                <a:moveTo>
                  <a:pt x="738" y="0"/>
                </a:moveTo>
                <a:lnTo>
                  <a:pt x="744" y="0"/>
                </a:lnTo>
                <a:cubicBezTo>
                  <a:pt x="745" y="0"/>
                  <a:pt x="746" y="2"/>
                  <a:pt x="746" y="3"/>
                </a:cubicBezTo>
                <a:cubicBezTo>
                  <a:pt x="746" y="5"/>
                  <a:pt x="745" y="6"/>
                  <a:pt x="744" y="6"/>
                </a:cubicBezTo>
                <a:lnTo>
                  <a:pt x="738" y="6"/>
                </a:lnTo>
                <a:cubicBezTo>
                  <a:pt x="737" y="6"/>
                  <a:pt x="736" y="5"/>
                  <a:pt x="736" y="3"/>
                </a:cubicBezTo>
                <a:cubicBezTo>
                  <a:pt x="736" y="2"/>
                  <a:pt x="737" y="0"/>
                  <a:pt x="738" y="0"/>
                </a:cubicBezTo>
                <a:close/>
                <a:moveTo>
                  <a:pt x="754" y="0"/>
                </a:moveTo>
                <a:lnTo>
                  <a:pt x="760" y="0"/>
                </a:lnTo>
                <a:cubicBezTo>
                  <a:pt x="761" y="0"/>
                  <a:pt x="762" y="2"/>
                  <a:pt x="762" y="3"/>
                </a:cubicBezTo>
                <a:cubicBezTo>
                  <a:pt x="762" y="5"/>
                  <a:pt x="761" y="6"/>
                  <a:pt x="760" y="6"/>
                </a:cubicBezTo>
                <a:lnTo>
                  <a:pt x="754" y="6"/>
                </a:lnTo>
                <a:cubicBezTo>
                  <a:pt x="753" y="6"/>
                  <a:pt x="752" y="5"/>
                  <a:pt x="752" y="3"/>
                </a:cubicBezTo>
                <a:cubicBezTo>
                  <a:pt x="752" y="2"/>
                  <a:pt x="753" y="0"/>
                  <a:pt x="754" y="0"/>
                </a:cubicBezTo>
                <a:close/>
                <a:moveTo>
                  <a:pt x="770" y="0"/>
                </a:moveTo>
                <a:lnTo>
                  <a:pt x="776" y="0"/>
                </a:lnTo>
                <a:cubicBezTo>
                  <a:pt x="777" y="0"/>
                  <a:pt x="778" y="2"/>
                  <a:pt x="778" y="3"/>
                </a:cubicBezTo>
                <a:cubicBezTo>
                  <a:pt x="778" y="5"/>
                  <a:pt x="777" y="6"/>
                  <a:pt x="776" y="6"/>
                </a:cubicBezTo>
                <a:lnTo>
                  <a:pt x="770" y="6"/>
                </a:lnTo>
                <a:cubicBezTo>
                  <a:pt x="769" y="6"/>
                  <a:pt x="768" y="5"/>
                  <a:pt x="768" y="3"/>
                </a:cubicBezTo>
                <a:cubicBezTo>
                  <a:pt x="768" y="2"/>
                  <a:pt x="769" y="0"/>
                  <a:pt x="770" y="0"/>
                </a:cubicBezTo>
                <a:close/>
                <a:moveTo>
                  <a:pt x="786" y="0"/>
                </a:moveTo>
                <a:lnTo>
                  <a:pt x="792" y="0"/>
                </a:lnTo>
                <a:cubicBezTo>
                  <a:pt x="793" y="0"/>
                  <a:pt x="794" y="2"/>
                  <a:pt x="794" y="3"/>
                </a:cubicBezTo>
                <a:cubicBezTo>
                  <a:pt x="794" y="5"/>
                  <a:pt x="793" y="6"/>
                  <a:pt x="792" y="6"/>
                </a:cubicBezTo>
                <a:lnTo>
                  <a:pt x="786" y="6"/>
                </a:lnTo>
                <a:cubicBezTo>
                  <a:pt x="785" y="6"/>
                  <a:pt x="784" y="5"/>
                  <a:pt x="784" y="3"/>
                </a:cubicBezTo>
                <a:cubicBezTo>
                  <a:pt x="784" y="2"/>
                  <a:pt x="785" y="0"/>
                  <a:pt x="786" y="0"/>
                </a:cubicBezTo>
                <a:close/>
                <a:moveTo>
                  <a:pt x="802" y="0"/>
                </a:moveTo>
                <a:lnTo>
                  <a:pt x="808" y="0"/>
                </a:lnTo>
                <a:cubicBezTo>
                  <a:pt x="809" y="0"/>
                  <a:pt x="810" y="2"/>
                  <a:pt x="810" y="3"/>
                </a:cubicBezTo>
                <a:cubicBezTo>
                  <a:pt x="810" y="5"/>
                  <a:pt x="809" y="6"/>
                  <a:pt x="808" y="6"/>
                </a:cubicBezTo>
                <a:lnTo>
                  <a:pt x="802" y="6"/>
                </a:lnTo>
                <a:cubicBezTo>
                  <a:pt x="801" y="6"/>
                  <a:pt x="800" y="5"/>
                  <a:pt x="800" y="3"/>
                </a:cubicBezTo>
                <a:cubicBezTo>
                  <a:pt x="800" y="2"/>
                  <a:pt x="801" y="0"/>
                  <a:pt x="802" y="0"/>
                </a:cubicBezTo>
                <a:close/>
                <a:moveTo>
                  <a:pt x="818" y="0"/>
                </a:moveTo>
                <a:lnTo>
                  <a:pt x="824" y="0"/>
                </a:lnTo>
                <a:cubicBezTo>
                  <a:pt x="825" y="0"/>
                  <a:pt x="826" y="2"/>
                  <a:pt x="826" y="3"/>
                </a:cubicBezTo>
                <a:cubicBezTo>
                  <a:pt x="826" y="5"/>
                  <a:pt x="825" y="6"/>
                  <a:pt x="824" y="6"/>
                </a:cubicBezTo>
                <a:lnTo>
                  <a:pt x="818" y="6"/>
                </a:lnTo>
                <a:cubicBezTo>
                  <a:pt x="817" y="6"/>
                  <a:pt x="816" y="5"/>
                  <a:pt x="816" y="3"/>
                </a:cubicBezTo>
                <a:cubicBezTo>
                  <a:pt x="816" y="2"/>
                  <a:pt x="817" y="0"/>
                  <a:pt x="818" y="0"/>
                </a:cubicBezTo>
                <a:close/>
                <a:moveTo>
                  <a:pt x="834" y="0"/>
                </a:moveTo>
                <a:lnTo>
                  <a:pt x="840" y="0"/>
                </a:lnTo>
                <a:cubicBezTo>
                  <a:pt x="841" y="0"/>
                  <a:pt x="842" y="2"/>
                  <a:pt x="842" y="3"/>
                </a:cubicBezTo>
                <a:cubicBezTo>
                  <a:pt x="842" y="5"/>
                  <a:pt x="841" y="6"/>
                  <a:pt x="840" y="6"/>
                </a:cubicBezTo>
                <a:lnTo>
                  <a:pt x="834" y="6"/>
                </a:lnTo>
                <a:cubicBezTo>
                  <a:pt x="833" y="6"/>
                  <a:pt x="832" y="5"/>
                  <a:pt x="832" y="3"/>
                </a:cubicBezTo>
                <a:cubicBezTo>
                  <a:pt x="832" y="2"/>
                  <a:pt x="833" y="0"/>
                  <a:pt x="834" y="0"/>
                </a:cubicBezTo>
                <a:close/>
                <a:moveTo>
                  <a:pt x="850" y="0"/>
                </a:moveTo>
                <a:lnTo>
                  <a:pt x="856" y="0"/>
                </a:lnTo>
                <a:cubicBezTo>
                  <a:pt x="857" y="0"/>
                  <a:pt x="858" y="2"/>
                  <a:pt x="858" y="3"/>
                </a:cubicBezTo>
                <a:cubicBezTo>
                  <a:pt x="858" y="5"/>
                  <a:pt x="857" y="6"/>
                  <a:pt x="856" y="6"/>
                </a:cubicBezTo>
                <a:lnTo>
                  <a:pt x="850" y="6"/>
                </a:lnTo>
                <a:cubicBezTo>
                  <a:pt x="849" y="6"/>
                  <a:pt x="848" y="5"/>
                  <a:pt x="848" y="3"/>
                </a:cubicBezTo>
                <a:cubicBezTo>
                  <a:pt x="848" y="2"/>
                  <a:pt x="849" y="0"/>
                  <a:pt x="850" y="0"/>
                </a:cubicBezTo>
                <a:close/>
                <a:moveTo>
                  <a:pt x="866" y="0"/>
                </a:moveTo>
                <a:lnTo>
                  <a:pt x="872" y="0"/>
                </a:lnTo>
                <a:cubicBezTo>
                  <a:pt x="873" y="0"/>
                  <a:pt x="874" y="2"/>
                  <a:pt x="874" y="3"/>
                </a:cubicBezTo>
                <a:cubicBezTo>
                  <a:pt x="874" y="5"/>
                  <a:pt x="873" y="6"/>
                  <a:pt x="872" y="6"/>
                </a:cubicBezTo>
                <a:lnTo>
                  <a:pt x="866" y="6"/>
                </a:lnTo>
                <a:cubicBezTo>
                  <a:pt x="865" y="6"/>
                  <a:pt x="864" y="5"/>
                  <a:pt x="864" y="3"/>
                </a:cubicBezTo>
                <a:cubicBezTo>
                  <a:pt x="864" y="2"/>
                  <a:pt x="865" y="0"/>
                  <a:pt x="866" y="0"/>
                </a:cubicBezTo>
                <a:close/>
                <a:moveTo>
                  <a:pt x="882" y="0"/>
                </a:moveTo>
                <a:lnTo>
                  <a:pt x="888" y="0"/>
                </a:lnTo>
                <a:cubicBezTo>
                  <a:pt x="889" y="0"/>
                  <a:pt x="890" y="2"/>
                  <a:pt x="890" y="3"/>
                </a:cubicBezTo>
                <a:cubicBezTo>
                  <a:pt x="890" y="5"/>
                  <a:pt x="889" y="6"/>
                  <a:pt x="888" y="6"/>
                </a:cubicBezTo>
                <a:lnTo>
                  <a:pt x="882" y="6"/>
                </a:lnTo>
                <a:cubicBezTo>
                  <a:pt x="881" y="6"/>
                  <a:pt x="880" y="5"/>
                  <a:pt x="880" y="3"/>
                </a:cubicBezTo>
                <a:cubicBezTo>
                  <a:pt x="880" y="2"/>
                  <a:pt x="881" y="0"/>
                  <a:pt x="882" y="0"/>
                </a:cubicBezTo>
                <a:close/>
                <a:moveTo>
                  <a:pt x="898" y="0"/>
                </a:moveTo>
                <a:lnTo>
                  <a:pt x="904" y="0"/>
                </a:lnTo>
                <a:cubicBezTo>
                  <a:pt x="905" y="0"/>
                  <a:pt x="906" y="2"/>
                  <a:pt x="906" y="3"/>
                </a:cubicBezTo>
                <a:cubicBezTo>
                  <a:pt x="906" y="5"/>
                  <a:pt x="905" y="6"/>
                  <a:pt x="904" y="6"/>
                </a:cubicBezTo>
                <a:lnTo>
                  <a:pt x="898" y="6"/>
                </a:lnTo>
                <a:cubicBezTo>
                  <a:pt x="897" y="6"/>
                  <a:pt x="896" y="5"/>
                  <a:pt x="896" y="3"/>
                </a:cubicBezTo>
                <a:cubicBezTo>
                  <a:pt x="896" y="2"/>
                  <a:pt x="897" y="0"/>
                  <a:pt x="898" y="0"/>
                </a:cubicBezTo>
                <a:close/>
                <a:moveTo>
                  <a:pt x="914" y="0"/>
                </a:moveTo>
                <a:lnTo>
                  <a:pt x="920" y="0"/>
                </a:lnTo>
                <a:cubicBezTo>
                  <a:pt x="921" y="0"/>
                  <a:pt x="922" y="2"/>
                  <a:pt x="922" y="3"/>
                </a:cubicBezTo>
                <a:cubicBezTo>
                  <a:pt x="922" y="5"/>
                  <a:pt x="921" y="6"/>
                  <a:pt x="920" y="6"/>
                </a:cubicBezTo>
                <a:lnTo>
                  <a:pt x="914" y="6"/>
                </a:lnTo>
                <a:cubicBezTo>
                  <a:pt x="913" y="6"/>
                  <a:pt x="912" y="5"/>
                  <a:pt x="912" y="3"/>
                </a:cubicBezTo>
                <a:cubicBezTo>
                  <a:pt x="912" y="2"/>
                  <a:pt x="913" y="0"/>
                  <a:pt x="914" y="0"/>
                </a:cubicBezTo>
                <a:close/>
                <a:moveTo>
                  <a:pt x="930" y="0"/>
                </a:moveTo>
                <a:lnTo>
                  <a:pt x="936" y="0"/>
                </a:lnTo>
                <a:cubicBezTo>
                  <a:pt x="937" y="0"/>
                  <a:pt x="938" y="2"/>
                  <a:pt x="938" y="3"/>
                </a:cubicBezTo>
                <a:cubicBezTo>
                  <a:pt x="938" y="5"/>
                  <a:pt x="937" y="6"/>
                  <a:pt x="936" y="6"/>
                </a:cubicBezTo>
                <a:lnTo>
                  <a:pt x="930" y="6"/>
                </a:lnTo>
                <a:cubicBezTo>
                  <a:pt x="929" y="6"/>
                  <a:pt x="928" y="5"/>
                  <a:pt x="928" y="3"/>
                </a:cubicBezTo>
                <a:cubicBezTo>
                  <a:pt x="928" y="2"/>
                  <a:pt x="929" y="0"/>
                  <a:pt x="930" y="0"/>
                </a:cubicBezTo>
                <a:close/>
                <a:moveTo>
                  <a:pt x="946" y="0"/>
                </a:moveTo>
                <a:lnTo>
                  <a:pt x="952" y="0"/>
                </a:lnTo>
                <a:cubicBezTo>
                  <a:pt x="953" y="0"/>
                  <a:pt x="954" y="2"/>
                  <a:pt x="954" y="3"/>
                </a:cubicBezTo>
                <a:cubicBezTo>
                  <a:pt x="954" y="5"/>
                  <a:pt x="953" y="6"/>
                  <a:pt x="952" y="6"/>
                </a:cubicBezTo>
                <a:lnTo>
                  <a:pt x="946" y="6"/>
                </a:lnTo>
                <a:cubicBezTo>
                  <a:pt x="945" y="6"/>
                  <a:pt x="944" y="5"/>
                  <a:pt x="944" y="3"/>
                </a:cubicBezTo>
                <a:cubicBezTo>
                  <a:pt x="944" y="2"/>
                  <a:pt x="945" y="0"/>
                  <a:pt x="946" y="0"/>
                </a:cubicBezTo>
                <a:close/>
                <a:moveTo>
                  <a:pt x="962" y="0"/>
                </a:moveTo>
                <a:lnTo>
                  <a:pt x="968" y="0"/>
                </a:lnTo>
                <a:cubicBezTo>
                  <a:pt x="969" y="0"/>
                  <a:pt x="970" y="2"/>
                  <a:pt x="970" y="3"/>
                </a:cubicBezTo>
                <a:cubicBezTo>
                  <a:pt x="970" y="5"/>
                  <a:pt x="969" y="6"/>
                  <a:pt x="968" y="6"/>
                </a:cubicBezTo>
                <a:lnTo>
                  <a:pt x="962" y="6"/>
                </a:lnTo>
                <a:cubicBezTo>
                  <a:pt x="961" y="6"/>
                  <a:pt x="960" y="5"/>
                  <a:pt x="960" y="3"/>
                </a:cubicBezTo>
                <a:cubicBezTo>
                  <a:pt x="960" y="2"/>
                  <a:pt x="961" y="0"/>
                  <a:pt x="962" y="0"/>
                </a:cubicBezTo>
                <a:close/>
                <a:moveTo>
                  <a:pt x="978" y="0"/>
                </a:moveTo>
                <a:lnTo>
                  <a:pt x="984" y="0"/>
                </a:lnTo>
                <a:cubicBezTo>
                  <a:pt x="985" y="0"/>
                  <a:pt x="986" y="2"/>
                  <a:pt x="986" y="3"/>
                </a:cubicBezTo>
                <a:cubicBezTo>
                  <a:pt x="986" y="5"/>
                  <a:pt x="985" y="6"/>
                  <a:pt x="984" y="6"/>
                </a:cubicBezTo>
                <a:lnTo>
                  <a:pt x="978" y="6"/>
                </a:lnTo>
                <a:cubicBezTo>
                  <a:pt x="977" y="6"/>
                  <a:pt x="976" y="5"/>
                  <a:pt x="976" y="3"/>
                </a:cubicBezTo>
                <a:cubicBezTo>
                  <a:pt x="976" y="2"/>
                  <a:pt x="977" y="0"/>
                  <a:pt x="978" y="0"/>
                </a:cubicBezTo>
                <a:close/>
                <a:moveTo>
                  <a:pt x="994" y="0"/>
                </a:moveTo>
                <a:lnTo>
                  <a:pt x="1000" y="0"/>
                </a:lnTo>
                <a:cubicBezTo>
                  <a:pt x="1001" y="0"/>
                  <a:pt x="1002" y="2"/>
                  <a:pt x="1002" y="3"/>
                </a:cubicBezTo>
                <a:cubicBezTo>
                  <a:pt x="1002" y="5"/>
                  <a:pt x="1001" y="6"/>
                  <a:pt x="1000" y="6"/>
                </a:cubicBezTo>
                <a:lnTo>
                  <a:pt x="994" y="6"/>
                </a:lnTo>
                <a:cubicBezTo>
                  <a:pt x="993" y="6"/>
                  <a:pt x="992" y="5"/>
                  <a:pt x="992" y="3"/>
                </a:cubicBezTo>
                <a:cubicBezTo>
                  <a:pt x="992" y="2"/>
                  <a:pt x="993" y="0"/>
                  <a:pt x="994" y="0"/>
                </a:cubicBezTo>
                <a:close/>
                <a:moveTo>
                  <a:pt x="1010" y="0"/>
                </a:moveTo>
                <a:lnTo>
                  <a:pt x="1016" y="0"/>
                </a:lnTo>
                <a:cubicBezTo>
                  <a:pt x="1017" y="0"/>
                  <a:pt x="1018" y="2"/>
                  <a:pt x="1018" y="3"/>
                </a:cubicBezTo>
                <a:cubicBezTo>
                  <a:pt x="1018" y="5"/>
                  <a:pt x="1017" y="6"/>
                  <a:pt x="1016" y="6"/>
                </a:cubicBezTo>
                <a:lnTo>
                  <a:pt x="1010" y="6"/>
                </a:lnTo>
                <a:cubicBezTo>
                  <a:pt x="1009" y="6"/>
                  <a:pt x="1008" y="5"/>
                  <a:pt x="1008" y="3"/>
                </a:cubicBezTo>
                <a:cubicBezTo>
                  <a:pt x="1008" y="2"/>
                  <a:pt x="1009" y="0"/>
                  <a:pt x="1010" y="0"/>
                </a:cubicBezTo>
                <a:close/>
                <a:moveTo>
                  <a:pt x="1026" y="0"/>
                </a:moveTo>
                <a:lnTo>
                  <a:pt x="1032" y="0"/>
                </a:lnTo>
                <a:cubicBezTo>
                  <a:pt x="1033" y="0"/>
                  <a:pt x="1034" y="2"/>
                  <a:pt x="1034" y="3"/>
                </a:cubicBezTo>
                <a:cubicBezTo>
                  <a:pt x="1034" y="5"/>
                  <a:pt x="1033" y="6"/>
                  <a:pt x="1032" y="6"/>
                </a:cubicBezTo>
                <a:lnTo>
                  <a:pt x="1026" y="6"/>
                </a:lnTo>
                <a:cubicBezTo>
                  <a:pt x="1025" y="6"/>
                  <a:pt x="1024" y="5"/>
                  <a:pt x="1024" y="3"/>
                </a:cubicBezTo>
                <a:cubicBezTo>
                  <a:pt x="1024" y="2"/>
                  <a:pt x="1025" y="0"/>
                  <a:pt x="1026" y="0"/>
                </a:cubicBezTo>
                <a:close/>
                <a:moveTo>
                  <a:pt x="1042" y="0"/>
                </a:moveTo>
                <a:lnTo>
                  <a:pt x="1048" y="0"/>
                </a:lnTo>
                <a:cubicBezTo>
                  <a:pt x="1049" y="0"/>
                  <a:pt x="1050" y="2"/>
                  <a:pt x="1050" y="3"/>
                </a:cubicBezTo>
                <a:cubicBezTo>
                  <a:pt x="1050" y="5"/>
                  <a:pt x="1049" y="6"/>
                  <a:pt x="1048" y="6"/>
                </a:cubicBezTo>
                <a:lnTo>
                  <a:pt x="1042" y="6"/>
                </a:lnTo>
                <a:cubicBezTo>
                  <a:pt x="1041" y="6"/>
                  <a:pt x="1040" y="5"/>
                  <a:pt x="1040" y="3"/>
                </a:cubicBezTo>
                <a:cubicBezTo>
                  <a:pt x="1040" y="2"/>
                  <a:pt x="1041" y="0"/>
                  <a:pt x="1042" y="0"/>
                </a:cubicBezTo>
                <a:close/>
                <a:moveTo>
                  <a:pt x="1058" y="0"/>
                </a:moveTo>
                <a:lnTo>
                  <a:pt x="1064" y="0"/>
                </a:lnTo>
                <a:cubicBezTo>
                  <a:pt x="1065" y="0"/>
                  <a:pt x="1066" y="2"/>
                  <a:pt x="1066" y="3"/>
                </a:cubicBezTo>
                <a:cubicBezTo>
                  <a:pt x="1066" y="5"/>
                  <a:pt x="1065" y="6"/>
                  <a:pt x="1064" y="6"/>
                </a:cubicBezTo>
                <a:lnTo>
                  <a:pt x="1058" y="6"/>
                </a:lnTo>
                <a:cubicBezTo>
                  <a:pt x="1057" y="6"/>
                  <a:pt x="1056" y="5"/>
                  <a:pt x="1056" y="3"/>
                </a:cubicBezTo>
                <a:cubicBezTo>
                  <a:pt x="1056" y="2"/>
                  <a:pt x="1057" y="0"/>
                  <a:pt x="1058" y="0"/>
                </a:cubicBezTo>
                <a:close/>
                <a:moveTo>
                  <a:pt x="1074" y="0"/>
                </a:moveTo>
                <a:lnTo>
                  <a:pt x="1080" y="0"/>
                </a:lnTo>
                <a:cubicBezTo>
                  <a:pt x="1081" y="0"/>
                  <a:pt x="1082" y="2"/>
                  <a:pt x="1082" y="3"/>
                </a:cubicBezTo>
                <a:cubicBezTo>
                  <a:pt x="1082" y="5"/>
                  <a:pt x="1081" y="6"/>
                  <a:pt x="1080" y="6"/>
                </a:cubicBezTo>
                <a:lnTo>
                  <a:pt x="1074" y="6"/>
                </a:lnTo>
                <a:cubicBezTo>
                  <a:pt x="1073" y="6"/>
                  <a:pt x="1072" y="5"/>
                  <a:pt x="1072" y="3"/>
                </a:cubicBezTo>
                <a:cubicBezTo>
                  <a:pt x="1072" y="2"/>
                  <a:pt x="1073" y="0"/>
                  <a:pt x="1074" y="0"/>
                </a:cubicBezTo>
                <a:close/>
                <a:moveTo>
                  <a:pt x="1090" y="0"/>
                </a:moveTo>
                <a:lnTo>
                  <a:pt x="1096" y="0"/>
                </a:lnTo>
                <a:cubicBezTo>
                  <a:pt x="1097" y="0"/>
                  <a:pt x="1098" y="2"/>
                  <a:pt x="1098" y="3"/>
                </a:cubicBezTo>
                <a:cubicBezTo>
                  <a:pt x="1098" y="5"/>
                  <a:pt x="1097" y="6"/>
                  <a:pt x="1096" y="6"/>
                </a:cubicBezTo>
                <a:lnTo>
                  <a:pt x="1090" y="6"/>
                </a:lnTo>
                <a:cubicBezTo>
                  <a:pt x="1089" y="6"/>
                  <a:pt x="1088" y="5"/>
                  <a:pt x="1088" y="3"/>
                </a:cubicBezTo>
                <a:cubicBezTo>
                  <a:pt x="1088" y="2"/>
                  <a:pt x="1089" y="0"/>
                  <a:pt x="1090" y="0"/>
                </a:cubicBezTo>
                <a:close/>
                <a:moveTo>
                  <a:pt x="1106" y="0"/>
                </a:moveTo>
                <a:lnTo>
                  <a:pt x="1112" y="0"/>
                </a:lnTo>
                <a:cubicBezTo>
                  <a:pt x="1113" y="0"/>
                  <a:pt x="1114" y="2"/>
                  <a:pt x="1114" y="3"/>
                </a:cubicBezTo>
                <a:cubicBezTo>
                  <a:pt x="1114" y="5"/>
                  <a:pt x="1113" y="6"/>
                  <a:pt x="1112" y="6"/>
                </a:cubicBezTo>
                <a:lnTo>
                  <a:pt x="1106" y="6"/>
                </a:lnTo>
                <a:cubicBezTo>
                  <a:pt x="1105" y="6"/>
                  <a:pt x="1104" y="5"/>
                  <a:pt x="1104" y="3"/>
                </a:cubicBezTo>
                <a:cubicBezTo>
                  <a:pt x="1104" y="2"/>
                  <a:pt x="1105" y="0"/>
                  <a:pt x="1106" y="0"/>
                </a:cubicBezTo>
                <a:close/>
                <a:moveTo>
                  <a:pt x="1122" y="0"/>
                </a:moveTo>
                <a:lnTo>
                  <a:pt x="1128" y="0"/>
                </a:lnTo>
                <a:cubicBezTo>
                  <a:pt x="1129" y="0"/>
                  <a:pt x="1130" y="2"/>
                  <a:pt x="1130" y="3"/>
                </a:cubicBezTo>
                <a:cubicBezTo>
                  <a:pt x="1130" y="5"/>
                  <a:pt x="1129" y="6"/>
                  <a:pt x="1128" y="6"/>
                </a:cubicBezTo>
                <a:lnTo>
                  <a:pt x="1122" y="6"/>
                </a:lnTo>
                <a:cubicBezTo>
                  <a:pt x="1121" y="6"/>
                  <a:pt x="1120" y="5"/>
                  <a:pt x="1120" y="3"/>
                </a:cubicBezTo>
                <a:cubicBezTo>
                  <a:pt x="1120" y="2"/>
                  <a:pt x="1121" y="0"/>
                  <a:pt x="1122" y="0"/>
                </a:cubicBezTo>
                <a:close/>
                <a:moveTo>
                  <a:pt x="1138" y="0"/>
                </a:moveTo>
                <a:lnTo>
                  <a:pt x="1144" y="0"/>
                </a:lnTo>
                <a:cubicBezTo>
                  <a:pt x="1145" y="0"/>
                  <a:pt x="1146" y="2"/>
                  <a:pt x="1146" y="3"/>
                </a:cubicBezTo>
                <a:cubicBezTo>
                  <a:pt x="1146" y="5"/>
                  <a:pt x="1145" y="6"/>
                  <a:pt x="1144" y="6"/>
                </a:cubicBezTo>
                <a:lnTo>
                  <a:pt x="1138" y="6"/>
                </a:lnTo>
                <a:cubicBezTo>
                  <a:pt x="1137" y="6"/>
                  <a:pt x="1136" y="5"/>
                  <a:pt x="1136" y="3"/>
                </a:cubicBezTo>
                <a:cubicBezTo>
                  <a:pt x="1136" y="2"/>
                  <a:pt x="1137" y="0"/>
                  <a:pt x="1138" y="0"/>
                </a:cubicBezTo>
                <a:close/>
                <a:moveTo>
                  <a:pt x="1154" y="0"/>
                </a:moveTo>
                <a:lnTo>
                  <a:pt x="1160" y="0"/>
                </a:lnTo>
                <a:cubicBezTo>
                  <a:pt x="1161" y="0"/>
                  <a:pt x="1162" y="2"/>
                  <a:pt x="1162" y="3"/>
                </a:cubicBezTo>
                <a:cubicBezTo>
                  <a:pt x="1162" y="5"/>
                  <a:pt x="1161" y="6"/>
                  <a:pt x="1160" y="6"/>
                </a:cubicBezTo>
                <a:lnTo>
                  <a:pt x="1154" y="6"/>
                </a:lnTo>
                <a:cubicBezTo>
                  <a:pt x="1153" y="6"/>
                  <a:pt x="1152" y="5"/>
                  <a:pt x="1152" y="3"/>
                </a:cubicBezTo>
                <a:cubicBezTo>
                  <a:pt x="1152" y="2"/>
                  <a:pt x="1153" y="0"/>
                  <a:pt x="1154" y="0"/>
                </a:cubicBezTo>
                <a:close/>
                <a:moveTo>
                  <a:pt x="1170" y="0"/>
                </a:moveTo>
                <a:lnTo>
                  <a:pt x="1176" y="0"/>
                </a:lnTo>
                <a:cubicBezTo>
                  <a:pt x="1177" y="0"/>
                  <a:pt x="1178" y="2"/>
                  <a:pt x="1178" y="3"/>
                </a:cubicBezTo>
                <a:cubicBezTo>
                  <a:pt x="1178" y="5"/>
                  <a:pt x="1177" y="6"/>
                  <a:pt x="1176" y="6"/>
                </a:cubicBezTo>
                <a:lnTo>
                  <a:pt x="1170" y="6"/>
                </a:lnTo>
                <a:cubicBezTo>
                  <a:pt x="1169" y="6"/>
                  <a:pt x="1168" y="5"/>
                  <a:pt x="1168" y="3"/>
                </a:cubicBezTo>
                <a:cubicBezTo>
                  <a:pt x="1168" y="2"/>
                  <a:pt x="1169" y="0"/>
                  <a:pt x="1170" y="0"/>
                </a:cubicBezTo>
                <a:close/>
                <a:moveTo>
                  <a:pt x="1186" y="0"/>
                </a:moveTo>
                <a:lnTo>
                  <a:pt x="1192" y="0"/>
                </a:lnTo>
                <a:cubicBezTo>
                  <a:pt x="1193" y="0"/>
                  <a:pt x="1194" y="2"/>
                  <a:pt x="1194" y="3"/>
                </a:cubicBezTo>
                <a:cubicBezTo>
                  <a:pt x="1194" y="5"/>
                  <a:pt x="1193" y="6"/>
                  <a:pt x="1192" y="6"/>
                </a:cubicBezTo>
                <a:lnTo>
                  <a:pt x="1186" y="6"/>
                </a:lnTo>
                <a:cubicBezTo>
                  <a:pt x="1185" y="6"/>
                  <a:pt x="1184" y="5"/>
                  <a:pt x="1184" y="3"/>
                </a:cubicBezTo>
                <a:cubicBezTo>
                  <a:pt x="1184" y="2"/>
                  <a:pt x="1185" y="0"/>
                  <a:pt x="1186" y="0"/>
                </a:cubicBezTo>
                <a:close/>
                <a:moveTo>
                  <a:pt x="1202" y="0"/>
                </a:moveTo>
                <a:lnTo>
                  <a:pt x="1208" y="0"/>
                </a:lnTo>
                <a:cubicBezTo>
                  <a:pt x="1209" y="0"/>
                  <a:pt x="1210" y="2"/>
                  <a:pt x="1210" y="3"/>
                </a:cubicBezTo>
                <a:cubicBezTo>
                  <a:pt x="1210" y="5"/>
                  <a:pt x="1209" y="6"/>
                  <a:pt x="1208" y="6"/>
                </a:cubicBezTo>
                <a:lnTo>
                  <a:pt x="1202" y="6"/>
                </a:lnTo>
                <a:cubicBezTo>
                  <a:pt x="1201" y="6"/>
                  <a:pt x="1200" y="5"/>
                  <a:pt x="1200" y="3"/>
                </a:cubicBezTo>
                <a:cubicBezTo>
                  <a:pt x="1200" y="2"/>
                  <a:pt x="1201" y="0"/>
                  <a:pt x="1202" y="0"/>
                </a:cubicBezTo>
                <a:close/>
                <a:moveTo>
                  <a:pt x="1218" y="0"/>
                </a:moveTo>
                <a:lnTo>
                  <a:pt x="1224" y="0"/>
                </a:lnTo>
                <a:cubicBezTo>
                  <a:pt x="1225" y="0"/>
                  <a:pt x="1226" y="2"/>
                  <a:pt x="1226" y="3"/>
                </a:cubicBezTo>
                <a:cubicBezTo>
                  <a:pt x="1226" y="5"/>
                  <a:pt x="1225" y="6"/>
                  <a:pt x="1224" y="6"/>
                </a:cubicBezTo>
                <a:lnTo>
                  <a:pt x="1218" y="6"/>
                </a:lnTo>
                <a:cubicBezTo>
                  <a:pt x="1217" y="6"/>
                  <a:pt x="1216" y="5"/>
                  <a:pt x="1216" y="3"/>
                </a:cubicBezTo>
                <a:cubicBezTo>
                  <a:pt x="1216" y="2"/>
                  <a:pt x="1217" y="0"/>
                  <a:pt x="1218" y="0"/>
                </a:cubicBezTo>
                <a:close/>
                <a:moveTo>
                  <a:pt x="1234" y="0"/>
                </a:moveTo>
                <a:lnTo>
                  <a:pt x="1240" y="0"/>
                </a:lnTo>
                <a:cubicBezTo>
                  <a:pt x="1241" y="0"/>
                  <a:pt x="1242" y="2"/>
                  <a:pt x="1242" y="3"/>
                </a:cubicBezTo>
                <a:cubicBezTo>
                  <a:pt x="1242" y="5"/>
                  <a:pt x="1241" y="6"/>
                  <a:pt x="1240" y="6"/>
                </a:cubicBezTo>
                <a:lnTo>
                  <a:pt x="1234" y="6"/>
                </a:lnTo>
                <a:cubicBezTo>
                  <a:pt x="1233" y="6"/>
                  <a:pt x="1232" y="5"/>
                  <a:pt x="1232" y="3"/>
                </a:cubicBezTo>
                <a:cubicBezTo>
                  <a:pt x="1232" y="2"/>
                  <a:pt x="1233" y="0"/>
                  <a:pt x="1234" y="0"/>
                </a:cubicBezTo>
                <a:close/>
                <a:moveTo>
                  <a:pt x="1250" y="0"/>
                </a:moveTo>
                <a:lnTo>
                  <a:pt x="1256" y="0"/>
                </a:lnTo>
                <a:cubicBezTo>
                  <a:pt x="1257" y="0"/>
                  <a:pt x="1258" y="2"/>
                  <a:pt x="1258" y="3"/>
                </a:cubicBezTo>
                <a:cubicBezTo>
                  <a:pt x="1258" y="5"/>
                  <a:pt x="1257" y="6"/>
                  <a:pt x="1256" y="6"/>
                </a:cubicBezTo>
                <a:lnTo>
                  <a:pt x="1250" y="6"/>
                </a:lnTo>
                <a:cubicBezTo>
                  <a:pt x="1249" y="6"/>
                  <a:pt x="1248" y="5"/>
                  <a:pt x="1248" y="3"/>
                </a:cubicBezTo>
                <a:cubicBezTo>
                  <a:pt x="1248" y="2"/>
                  <a:pt x="1249" y="0"/>
                  <a:pt x="1250" y="0"/>
                </a:cubicBezTo>
                <a:close/>
                <a:moveTo>
                  <a:pt x="1266" y="0"/>
                </a:moveTo>
                <a:lnTo>
                  <a:pt x="1272" y="0"/>
                </a:lnTo>
                <a:cubicBezTo>
                  <a:pt x="1273" y="0"/>
                  <a:pt x="1274" y="2"/>
                  <a:pt x="1274" y="3"/>
                </a:cubicBezTo>
                <a:cubicBezTo>
                  <a:pt x="1274" y="5"/>
                  <a:pt x="1273" y="6"/>
                  <a:pt x="1272" y="6"/>
                </a:cubicBezTo>
                <a:lnTo>
                  <a:pt x="1266" y="6"/>
                </a:lnTo>
                <a:cubicBezTo>
                  <a:pt x="1265" y="6"/>
                  <a:pt x="1264" y="5"/>
                  <a:pt x="1264" y="3"/>
                </a:cubicBezTo>
                <a:cubicBezTo>
                  <a:pt x="1264" y="2"/>
                  <a:pt x="1265" y="0"/>
                  <a:pt x="1266" y="0"/>
                </a:cubicBezTo>
                <a:close/>
                <a:moveTo>
                  <a:pt x="1282" y="0"/>
                </a:moveTo>
                <a:lnTo>
                  <a:pt x="1288" y="0"/>
                </a:lnTo>
                <a:cubicBezTo>
                  <a:pt x="1289" y="0"/>
                  <a:pt x="1290" y="2"/>
                  <a:pt x="1290" y="3"/>
                </a:cubicBezTo>
                <a:cubicBezTo>
                  <a:pt x="1290" y="5"/>
                  <a:pt x="1289" y="6"/>
                  <a:pt x="1288" y="6"/>
                </a:cubicBezTo>
                <a:lnTo>
                  <a:pt x="1282" y="6"/>
                </a:lnTo>
                <a:cubicBezTo>
                  <a:pt x="1281" y="6"/>
                  <a:pt x="1280" y="5"/>
                  <a:pt x="1280" y="3"/>
                </a:cubicBezTo>
                <a:cubicBezTo>
                  <a:pt x="1280" y="2"/>
                  <a:pt x="1281" y="0"/>
                  <a:pt x="1282" y="0"/>
                </a:cubicBezTo>
                <a:close/>
                <a:moveTo>
                  <a:pt x="1298" y="0"/>
                </a:moveTo>
                <a:lnTo>
                  <a:pt x="1304" y="0"/>
                </a:lnTo>
                <a:cubicBezTo>
                  <a:pt x="1305" y="0"/>
                  <a:pt x="1306" y="2"/>
                  <a:pt x="1306" y="3"/>
                </a:cubicBezTo>
                <a:cubicBezTo>
                  <a:pt x="1306" y="5"/>
                  <a:pt x="1305" y="6"/>
                  <a:pt x="1304" y="6"/>
                </a:cubicBezTo>
                <a:lnTo>
                  <a:pt x="1298" y="6"/>
                </a:lnTo>
                <a:cubicBezTo>
                  <a:pt x="1297" y="6"/>
                  <a:pt x="1296" y="5"/>
                  <a:pt x="1296" y="3"/>
                </a:cubicBezTo>
                <a:cubicBezTo>
                  <a:pt x="1296" y="2"/>
                  <a:pt x="1297" y="0"/>
                  <a:pt x="1298" y="0"/>
                </a:cubicBezTo>
                <a:close/>
                <a:moveTo>
                  <a:pt x="1314" y="0"/>
                </a:moveTo>
                <a:lnTo>
                  <a:pt x="1320" y="0"/>
                </a:lnTo>
                <a:cubicBezTo>
                  <a:pt x="1321" y="0"/>
                  <a:pt x="1322" y="2"/>
                  <a:pt x="1322" y="3"/>
                </a:cubicBezTo>
                <a:cubicBezTo>
                  <a:pt x="1322" y="5"/>
                  <a:pt x="1321" y="6"/>
                  <a:pt x="1320" y="6"/>
                </a:cubicBezTo>
                <a:lnTo>
                  <a:pt x="1314" y="6"/>
                </a:lnTo>
                <a:cubicBezTo>
                  <a:pt x="1313" y="6"/>
                  <a:pt x="1312" y="5"/>
                  <a:pt x="1312" y="3"/>
                </a:cubicBezTo>
                <a:cubicBezTo>
                  <a:pt x="1312" y="2"/>
                  <a:pt x="1313" y="0"/>
                  <a:pt x="1314" y="0"/>
                </a:cubicBezTo>
                <a:close/>
                <a:moveTo>
                  <a:pt x="1330" y="0"/>
                </a:moveTo>
                <a:lnTo>
                  <a:pt x="1336" y="0"/>
                </a:lnTo>
                <a:cubicBezTo>
                  <a:pt x="1337" y="0"/>
                  <a:pt x="1338" y="2"/>
                  <a:pt x="1338" y="3"/>
                </a:cubicBezTo>
                <a:cubicBezTo>
                  <a:pt x="1338" y="5"/>
                  <a:pt x="1337" y="6"/>
                  <a:pt x="1336" y="6"/>
                </a:cubicBezTo>
                <a:lnTo>
                  <a:pt x="1330" y="6"/>
                </a:lnTo>
                <a:cubicBezTo>
                  <a:pt x="1329" y="6"/>
                  <a:pt x="1328" y="5"/>
                  <a:pt x="1328" y="3"/>
                </a:cubicBezTo>
                <a:cubicBezTo>
                  <a:pt x="1328" y="2"/>
                  <a:pt x="1329" y="0"/>
                  <a:pt x="1330" y="0"/>
                </a:cubicBezTo>
                <a:close/>
                <a:moveTo>
                  <a:pt x="1346" y="0"/>
                </a:moveTo>
                <a:lnTo>
                  <a:pt x="1352" y="0"/>
                </a:lnTo>
                <a:cubicBezTo>
                  <a:pt x="1353" y="0"/>
                  <a:pt x="1354" y="2"/>
                  <a:pt x="1354" y="3"/>
                </a:cubicBezTo>
                <a:cubicBezTo>
                  <a:pt x="1354" y="5"/>
                  <a:pt x="1353" y="6"/>
                  <a:pt x="1352" y="6"/>
                </a:cubicBezTo>
                <a:lnTo>
                  <a:pt x="1346" y="6"/>
                </a:lnTo>
                <a:cubicBezTo>
                  <a:pt x="1345" y="6"/>
                  <a:pt x="1344" y="5"/>
                  <a:pt x="1344" y="3"/>
                </a:cubicBezTo>
                <a:cubicBezTo>
                  <a:pt x="1344" y="2"/>
                  <a:pt x="1345" y="0"/>
                  <a:pt x="1346" y="0"/>
                </a:cubicBezTo>
                <a:close/>
                <a:moveTo>
                  <a:pt x="1362" y="0"/>
                </a:moveTo>
                <a:lnTo>
                  <a:pt x="1368" y="0"/>
                </a:lnTo>
                <a:cubicBezTo>
                  <a:pt x="1369" y="0"/>
                  <a:pt x="1370" y="2"/>
                  <a:pt x="1370" y="3"/>
                </a:cubicBezTo>
                <a:cubicBezTo>
                  <a:pt x="1370" y="5"/>
                  <a:pt x="1369" y="6"/>
                  <a:pt x="1368" y="6"/>
                </a:cubicBezTo>
                <a:lnTo>
                  <a:pt x="1362" y="6"/>
                </a:lnTo>
                <a:cubicBezTo>
                  <a:pt x="1361" y="6"/>
                  <a:pt x="1360" y="5"/>
                  <a:pt x="1360" y="3"/>
                </a:cubicBezTo>
                <a:cubicBezTo>
                  <a:pt x="1360" y="2"/>
                  <a:pt x="1361" y="0"/>
                  <a:pt x="1362" y="0"/>
                </a:cubicBezTo>
                <a:close/>
                <a:moveTo>
                  <a:pt x="1378" y="0"/>
                </a:moveTo>
                <a:lnTo>
                  <a:pt x="1384" y="0"/>
                </a:lnTo>
                <a:cubicBezTo>
                  <a:pt x="1385" y="0"/>
                  <a:pt x="1386" y="2"/>
                  <a:pt x="1386" y="3"/>
                </a:cubicBezTo>
                <a:cubicBezTo>
                  <a:pt x="1386" y="5"/>
                  <a:pt x="1385" y="6"/>
                  <a:pt x="1384" y="6"/>
                </a:cubicBezTo>
                <a:lnTo>
                  <a:pt x="1378" y="6"/>
                </a:lnTo>
                <a:cubicBezTo>
                  <a:pt x="1377" y="6"/>
                  <a:pt x="1376" y="5"/>
                  <a:pt x="1376" y="3"/>
                </a:cubicBezTo>
                <a:cubicBezTo>
                  <a:pt x="1376" y="2"/>
                  <a:pt x="1377" y="0"/>
                  <a:pt x="1378" y="0"/>
                </a:cubicBezTo>
                <a:close/>
                <a:moveTo>
                  <a:pt x="1394" y="0"/>
                </a:moveTo>
                <a:lnTo>
                  <a:pt x="1400" y="0"/>
                </a:lnTo>
                <a:cubicBezTo>
                  <a:pt x="1401" y="0"/>
                  <a:pt x="1402" y="2"/>
                  <a:pt x="1402" y="3"/>
                </a:cubicBezTo>
                <a:cubicBezTo>
                  <a:pt x="1402" y="5"/>
                  <a:pt x="1401" y="6"/>
                  <a:pt x="1400" y="6"/>
                </a:cubicBezTo>
                <a:lnTo>
                  <a:pt x="1394" y="6"/>
                </a:lnTo>
                <a:cubicBezTo>
                  <a:pt x="1393" y="6"/>
                  <a:pt x="1392" y="5"/>
                  <a:pt x="1392" y="3"/>
                </a:cubicBezTo>
                <a:cubicBezTo>
                  <a:pt x="1392" y="2"/>
                  <a:pt x="1393" y="0"/>
                  <a:pt x="1394" y="0"/>
                </a:cubicBezTo>
                <a:close/>
                <a:moveTo>
                  <a:pt x="1410" y="0"/>
                </a:moveTo>
                <a:lnTo>
                  <a:pt x="1416" y="0"/>
                </a:lnTo>
                <a:cubicBezTo>
                  <a:pt x="1417" y="0"/>
                  <a:pt x="1418" y="2"/>
                  <a:pt x="1418" y="3"/>
                </a:cubicBezTo>
                <a:cubicBezTo>
                  <a:pt x="1418" y="5"/>
                  <a:pt x="1417" y="6"/>
                  <a:pt x="1416" y="6"/>
                </a:cubicBezTo>
                <a:lnTo>
                  <a:pt x="1410" y="6"/>
                </a:lnTo>
                <a:cubicBezTo>
                  <a:pt x="1409" y="6"/>
                  <a:pt x="1408" y="5"/>
                  <a:pt x="1408" y="3"/>
                </a:cubicBezTo>
                <a:cubicBezTo>
                  <a:pt x="1408" y="2"/>
                  <a:pt x="1409" y="0"/>
                  <a:pt x="1410" y="0"/>
                </a:cubicBezTo>
                <a:close/>
                <a:moveTo>
                  <a:pt x="1426" y="0"/>
                </a:moveTo>
                <a:lnTo>
                  <a:pt x="1432" y="0"/>
                </a:lnTo>
                <a:cubicBezTo>
                  <a:pt x="1433" y="0"/>
                  <a:pt x="1434" y="2"/>
                  <a:pt x="1434" y="3"/>
                </a:cubicBezTo>
                <a:cubicBezTo>
                  <a:pt x="1434" y="5"/>
                  <a:pt x="1433" y="6"/>
                  <a:pt x="1432" y="6"/>
                </a:cubicBezTo>
                <a:lnTo>
                  <a:pt x="1426" y="6"/>
                </a:lnTo>
                <a:cubicBezTo>
                  <a:pt x="1425" y="6"/>
                  <a:pt x="1424" y="5"/>
                  <a:pt x="1424" y="3"/>
                </a:cubicBezTo>
                <a:cubicBezTo>
                  <a:pt x="1424" y="2"/>
                  <a:pt x="1425" y="0"/>
                  <a:pt x="1426" y="0"/>
                </a:cubicBezTo>
                <a:close/>
                <a:moveTo>
                  <a:pt x="1442" y="0"/>
                </a:moveTo>
                <a:lnTo>
                  <a:pt x="1448" y="0"/>
                </a:lnTo>
                <a:cubicBezTo>
                  <a:pt x="1449" y="0"/>
                  <a:pt x="1450" y="2"/>
                  <a:pt x="1450" y="3"/>
                </a:cubicBezTo>
                <a:cubicBezTo>
                  <a:pt x="1450" y="5"/>
                  <a:pt x="1449" y="6"/>
                  <a:pt x="1448" y="6"/>
                </a:cubicBezTo>
                <a:lnTo>
                  <a:pt x="1442" y="6"/>
                </a:lnTo>
                <a:cubicBezTo>
                  <a:pt x="1441" y="6"/>
                  <a:pt x="1440" y="5"/>
                  <a:pt x="1440" y="3"/>
                </a:cubicBezTo>
                <a:cubicBezTo>
                  <a:pt x="1440" y="2"/>
                  <a:pt x="1441" y="0"/>
                  <a:pt x="1442" y="0"/>
                </a:cubicBezTo>
                <a:close/>
                <a:moveTo>
                  <a:pt x="1458" y="0"/>
                </a:moveTo>
                <a:lnTo>
                  <a:pt x="1464" y="0"/>
                </a:lnTo>
                <a:cubicBezTo>
                  <a:pt x="1465" y="0"/>
                  <a:pt x="1466" y="2"/>
                  <a:pt x="1466" y="3"/>
                </a:cubicBezTo>
                <a:cubicBezTo>
                  <a:pt x="1466" y="5"/>
                  <a:pt x="1465" y="6"/>
                  <a:pt x="1464" y="6"/>
                </a:cubicBezTo>
                <a:lnTo>
                  <a:pt x="1458" y="6"/>
                </a:lnTo>
                <a:cubicBezTo>
                  <a:pt x="1457" y="6"/>
                  <a:pt x="1456" y="5"/>
                  <a:pt x="1456" y="3"/>
                </a:cubicBezTo>
                <a:cubicBezTo>
                  <a:pt x="1456" y="2"/>
                  <a:pt x="1457" y="0"/>
                  <a:pt x="1458" y="0"/>
                </a:cubicBezTo>
                <a:close/>
                <a:moveTo>
                  <a:pt x="1474" y="0"/>
                </a:moveTo>
                <a:lnTo>
                  <a:pt x="1480" y="0"/>
                </a:lnTo>
                <a:cubicBezTo>
                  <a:pt x="1481" y="0"/>
                  <a:pt x="1482" y="2"/>
                  <a:pt x="1482" y="3"/>
                </a:cubicBezTo>
                <a:cubicBezTo>
                  <a:pt x="1482" y="5"/>
                  <a:pt x="1481" y="6"/>
                  <a:pt x="1480" y="6"/>
                </a:cubicBezTo>
                <a:lnTo>
                  <a:pt x="1474" y="6"/>
                </a:lnTo>
                <a:cubicBezTo>
                  <a:pt x="1473" y="6"/>
                  <a:pt x="1472" y="5"/>
                  <a:pt x="1472" y="3"/>
                </a:cubicBezTo>
                <a:cubicBezTo>
                  <a:pt x="1472" y="2"/>
                  <a:pt x="1473" y="0"/>
                  <a:pt x="1474" y="0"/>
                </a:cubicBezTo>
                <a:close/>
                <a:moveTo>
                  <a:pt x="1490" y="0"/>
                </a:moveTo>
                <a:lnTo>
                  <a:pt x="1496" y="0"/>
                </a:lnTo>
                <a:cubicBezTo>
                  <a:pt x="1497" y="0"/>
                  <a:pt x="1498" y="2"/>
                  <a:pt x="1498" y="3"/>
                </a:cubicBezTo>
                <a:cubicBezTo>
                  <a:pt x="1498" y="5"/>
                  <a:pt x="1497" y="6"/>
                  <a:pt x="1496" y="6"/>
                </a:cubicBezTo>
                <a:lnTo>
                  <a:pt x="1490" y="6"/>
                </a:lnTo>
                <a:cubicBezTo>
                  <a:pt x="1489" y="6"/>
                  <a:pt x="1488" y="5"/>
                  <a:pt x="1488" y="3"/>
                </a:cubicBezTo>
                <a:cubicBezTo>
                  <a:pt x="1488" y="2"/>
                  <a:pt x="1489" y="0"/>
                  <a:pt x="1490" y="0"/>
                </a:cubicBezTo>
                <a:close/>
                <a:moveTo>
                  <a:pt x="1506" y="0"/>
                </a:moveTo>
                <a:lnTo>
                  <a:pt x="1512" y="0"/>
                </a:lnTo>
                <a:cubicBezTo>
                  <a:pt x="1513" y="0"/>
                  <a:pt x="1514" y="2"/>
                  <a:pt x="1514" y="3"/>
                </a:cubicBezTo>
                <a:cubicBezTo>
                  <a:pt x="1514" y="5"/>
                  <a:pt x="1513" y="6"/>
                  <a:pt x="1512" y="6"/>
                </a:cubicBezTo>
                <a:lnTo>
                  <a:pt x="1506" y="6"/>
                </a:lnTo>
                <a:cubicBezTo>
                  <a:pt x="1505" y="6"/>
                  <a:pt x="1504" y="5"/>
                  <a:pt x="1504" y="3"/>
                </a:cubicBezTo>
                <a:cubicBezTo>
                  <a:pt x="1504" y="2"/>
                  <a:pt x="1505" y="0"/>
                  <a:pt x="1506" y="0"/>
                </a:cubicBezTo>
                <a:close/>
                <a:moveTo>
                  <a:pt x="1522" y="0"/>
                </a:moveTo>
                <a:lnTo>
                  <a:pt x="1528" y="0"/>
                </a:lnTo>
                <a:cubicBezTo>
                  <a:pt x="1529" y="0"/>
                  <a:pt x="1530" y="2"/>
                  <a:pt x="1530" y="3"/>
                </a:cubicBezTo>
                <a:cubicBezTo>
                  <a:pt x="1530" y="5"/>
                  <a:pt x="1529" y="6"/>
                  <a:pt x="1528" y="6"/>
                </a:cubicBezTo>
                <a:lnTo>
                  <a:pt x="1522" y="6"/>
                </a:lnTo>
                <a:cubicBezTo>
                  <a:pt x="1521" y="6"/>
                  <a:pt x="1520" y="5"/>
                  <a:pt x="1520" y="3"/>
                </a:cubicBezTo>
                <a:cubicBezTo>
                  <a:pt x="1520" y="2"/>
                  <a:pt x="1521" y="0"/>
                  <a:pt x="1522" y="0"/>
                </a:cubicBezTo>
                <a:close/>
                <a:moveTo>
                  <a:pt x="1538" y="0"/>
                </a:moveTo>
                <a:lnTo>
                  <a:pt x="1544" y="0"/>
                </a:lnTo>
                <a:cubicBezTo>
                  <a:pt x="1545" y="0"/>
                  <a:pt x="1546" y="2"/>
                  <a:pt x="1546" y="3"/>
                </a:cubicBezTo>
                <a:cubicBezTo>
                  <a:pt x="1546" y="5"/>
                  <a:pt x="1545" y="6"/>
                  <a:pt x="1544" y="6"/>
                </a:cubicBezTo>
                <a:lnTo>
                  <a:pt x="1538" y="6"/>
                </a:lnTo>
                <a:cubicBezTo>
                  <a:pt x="1537" y="6"/>
                  <a:pt x="1536" y="5"/>
                  <a:pt x="1536" y="3"/>
                </a:cubicBezTo>
                <a:cubicBezTo>
                  <a:pt x="1536" y="2"/>
                  <a:pt x="1537" y="0"/>
                  <a:pt x="1538" y="0"/>
                </a:cubicBezTo>
                <a:close/>
                <a:moveTo>
                  <a:pt x="1554" y="0"/>
                </a:moveTo>
                <a:lnTo>
                  <a:pt x="1560" y="0"/>
                </a:lnTo>
                <a:cubicBezTo>
                  <a:pt x="1561" y="0"/>
                  <a:pt x="1562" y="2"/>
                  <a:pt x="1562" y="3"/>
                </a:cubicBezTo>
                <a:cubicBezTo>
                  <a:pt x="1562" y="5"/>
                  <a:pt x="1561" y="6"/>
                  <a:pt x="1560" y="6"/>
                </a:cubicBezTo>
                <a:lnTo>
                  <a:pt x="1554" y="6"/>
                </a:lnTo>
                <a:cubicBezTo>
                  <a:pt x="1553" y="6"/>
                  <a:pt x="1552" y="5"/>
                  <a:pt x="1552" y="3"/>
                </a:cubicBezTo>
                <a:cubicBezTo>
                  <a:pt x="1552" y="2"/>
                  <a:pt x="1553" y="0"/>
                  <a:pt x="1554" y="0"/>
                </a:cubicBezTo>
                <a:close/>
                <a:moveTo>
                  <a:pt x="1570" y="0"/>
                </a:moveTo>
                <a:lnTo>
                  <a:pt x="1576" y="0"/>
                </a:lnTo>
                <a:cubicBezTo>
                  <a:pt x="1577" y="0"/>
                  <a:pt x="1578" y="2"/>
                  <a:pt x="1578" y="3"/>
                </a:cubicBezTo>
                <a:cubicBezTo>
                  <a:pt x="1578" y="5"/>
                  <a:pt x="1577" y="6"/>
                  <a:pt x="1576" y="6"/>
                </a:cubicBezTo>
                <a:lnTo>
                  <a:pt x="1570" y="6"/>
                </a:lnTo>
                <a:cubicBezTo>
                  <a:pt x="1569" y="6"/>
                  <a:pt x="1568" y="5"/>
                  <a:pt x="1568" y="3"/>
                </a:cubicBezTo>
                <a:cubicBezTo>
                  <a:pt x="1568" y="2"/>
                  <a:pt x="1569" y="0"/>
                  <a:pt x="1570" y="0"/>
                </a:cubicBezTo>
                <a:close/>
                <a:moveTo>
                  <a:pt x="1586" y="0"/>
                </a:moveTo>
                <a:lnTo>
                  <a:pt x="1592" y="0"/>
                </a:lnTo>
                <a:cubicBezTo>
                  <a:pt x="1593" y="0"/>
                  <a:pt x="1594" y="2"/>
                  <a:pt x="1594" y="3"/>
                </a:cubicBezTo>
                <a:cubicBezTo>
                  <a:pt x="1594" y="5"/>
                  <a:pt x="1593" y="6"/>
                  <a:pt x="1592" y="6"/>
                </a:cubicBezTo>
                <a:lnTo>
                  <a:pt x="1586" y="6"/>
                </a:lnTo>
                <a:cubicBezTo>
                  <a:pt x="1585" y="6"/>
                  <a:pt x="1584" y="5"/>
                  <a:pt x="1584" y="3"/>
                </a:cubicBezTo>
                <a:cubicBezTo>
                  <a:pt x="1584" y="2"/>
                  <a:pt x="1585" y="0"/>
                  <a:pt x="1586" y="0"/>
                </a:cubicBezTo>
                <a:close/>
                <a:moveTo>
                  <a:pt x="1602" y="0"/>
                </a:moveTo>
                <a:lnTo>
                  <a:pt x="1608" y="0"/>
                </a:lnTo>
                <a:cubicBezTo>
                  <a:pt x="1609" y="0"/>
                  <a:pt x="1610" y="2"/>
                  <a:pt x="1610" y="3"/>
                </a:cubicBezTo>
                <a:cubicBezTo>
                  <a:pt x="1610" y="5"/>
                  <a:pt x="1609" y="6"/>
                  <a:pt x="1608" y="6"/>
                </a:cubicBezTo>
                <a:lnTo>
                  <a:pt x="1602" y="6"/>
                </a:lnTo>
                <a:cubicBezTo>
                  <a:pt x="1601" y="6"/>
                  <a:pt x="1600" y="5"/>
                  <a:pt x="1600" y="3"/>
                </a:cubicBezTo>
                <a:cubicBezTo>
                  <a:pt x="1600" y="2"/>
                  <a:pt x="1601" y="0"/>
                  <a:pt x="1602" y="0"/>
                </a:cubicBezTo>
                <a:close/>
                <a:moveTo>
                  <a:pt x="1618" y="0"/>
                </a:moveTo>
                <a:lnTo>
                  <a:pt x="1624" y="0"/>
                </a:lnTo>
                <a:cubicBezTo>
                  <a:pt x="1625" y="0"/>
                  <a:pt x="1626" y="2"/>
                  <a:pt x="1626" y="3"/>
                </a:cubicBezTo>
                <a:cubicBezTo>
                  <a:pt x="1626" y="5"/>
                  <a:pt x="1625" y="6"/>
                  <a:pt x="1624" y="6"/>
                </a:cubicBezTo>
                <a:lnTo>
                  <a:pt x="1618" y="6"/>
                </a:lnTo>
                <a:cubicBezTo>
                  <a:pt x="1617" y="6"/>
                  <a:pt x="1616" y="5"/>
                  <a:pt x="1616" y="3"/>
                </a:cubicBezTo>
                <a:cubicBezTo>
                  <a:pt x="1616" y="2"/>
                  <a:pt x="1617" y="0"/>
                  <a:pt x="1618" y="0"/>
                </a:cubicBezTo>
                <a:close/>
                <a:moveTo>
                  <a:pt x="1634" y="0"/>
                </a:moveTo>
                <a:lnTo>
                  <a:pt x="1640" y="0"/>
                </a:lnTo>
                <a:cubicBezTo>
                  <a:pt x="1641" y="0"/>
                  <a:pt x="1642" y="2"/>
                  <a:pt x="1642" y="3"/>
                </a:cubicBezTo>
                <a:cubicBezTo>
                  <a:pt x="1642" y="5"/>
                  <a:pt x="1641" y="6"/>
                  <a:pt x="1640" y="6"/>
                </a:cubicBezTo>
                <a:lnTo>
                  <a:pt x="1634" y="6"/>
                </a:lnTo>
                <a:cubicBezTo>
                  <a:pt x="1633" y="6"/>
                  <a:pt x="1632" y="5"/>
                  <a:pt x="1632" y="3"/>
                </a:cubicBezTo>
                <a:cubicBezTo>
                  <a:pt x="1632" y="2"/>
                  <a:pt x="1633" y="0"/>
                  <a:pt x="1634" y="0"/>
                </a:cubicBezTo>
                <a:close/>
                <a:moveTo>
                  <a:pt x="1650" y="0"/>
                </a:moveTo>
                <a:lnTo>
                  <a:pt x="1656" y="0"/>
                </a:lnTo>
                <a:cubicBezTo>
                  <a:pt x="1657" y="0"/>
                  <a:pt x="1658" y="2"/>
                  <a:pt x="1658" y="3"/>
                </a:cubicBezTo>
                <a:cubicBezTo>
                  <a:pt x="1658" y="5"/>
                  <a:pt x="1657" y="6"/>
                  <a:pt x="1656" y="6"/>
                </a:cubicBezTo>
                <a:lnTo>
                  <a:pt x="1650" y="6"/>
                </a:lnTo>
                <a:cubicBezTo>
                  <a:pt x="1649" y="6"/>
                  <a:pt x="1648" y="5"/>
                  <a:pt x="1648" y="3"/>
                </a:cubicBezTo>
                <a:cubicBezTo>
                  <a:pt x="1648" y="2"/>
                  <a:pt x="1649" y="0"/>
                  <a:pt x="1650" y="0"/>
                </a:cubicBezTo>
                <a:close/>
                <a:moveTo>
                  <a:pt x="1666" y="0"/>
                </a:moveTo>
                <a:lnTo>
                  <a:pt x="1672" y="0"/>
                </a:lnTo>
                <a:cubicBezTo>
                  <a:pt x="1673" y="0"/>
                  <a:pt x="1674" y="2"/>
                  <a:pt x="1674" y="3"/>
                </a:cubicBezTo>
                <a:cubicBezTo>
                  <a:pt x="1674" y="5"/>
                  <a:pt x="1673" y="6"/>
                  <a:pt x="1672" y="6"/>
                </a:cubicBezTo>
                <a:lnTo>
                  <a:pt x="1666" y="6"/>
                </a:lnTo>
                <a:cubicBezTo>
                  <a:pt x="1665" y="6"/>
                  <a:pt x="1664" y="5"/>
                  <a:pt x="1664" y="3"/>
                </a:cubicBezTo>
                <a:cubicBezTo>
                  <a:pt x="1664" y="2"/>
                  <a:pt x="1665" y="0"/>
                  <a:pt x="1666" y="0"/>
                </a:cubicBezTo>
                <a:close/>
                <a:moveTo>
                  <a:pt x="1682" y="0"/>
                </a:moveTo>
                <a:lnTo>
                  <a:pt x="1688" y="0"/>
                </a:lnTo>
                <a:cubicBezTo>
                  <a:pt x="1689" y="0"/>
                  <a:pt x="1690" y="2"/>
                  <a:pt x="1690" y="3"/>
                </a:cubicBezTo>
                <a:cubicBezTo>
                  <a:pt x="1690" y="5"/>
                  <a:pt x="1689" y="6"/>
                  <a:pt x="1688" y="6"/>
                </a:cubicBezTo>
                <a:lnTo>
                  <a:pt x="1682" y="6"/>
                </a:lnTo>
                <a:cubicBezTo>
                  <a:pt x="1681" y="6"/>
                  <a:pt x="1680" y="5"/>
                  <a:pt x="1680" y="3"/>
                </a:cubicBezTo>
                <a:cubicBezTo>
                  <a:pt x="1680" y="2"/>
                  <a:pt x="1681" y="0"/>
                  <a:pt x="1682" y="0"/>
                </a:cubicBezTo>
                <a:close/>
                <a:moveTo>
                  <a:pt x="1698" y="0"/>
                </a:moveTo>
                <a:lnTo>
                  <a:pt x="1704" y="0"/>
                </a:lnTo>
                <a:cubicBezTo>
                  <a:pt x="1705" y="0"/>
                  <a:pt x="1706" y="2"/>
                  <a:pt x="1706" y="3"/>
                </a:cubicBezTo>
                <a:cubicBezTo>
                  <a:pt x="1706" y="5"/>
                  <a:pt x="1705" y="6"/>
                  <a:pt x="1704" y="6"/>
                </a:cubicBezTo>
                <a:lnTo>
                  <a:pt x="1698" y="6"/>
                </a:lnTo>
                <a:cubicBezTo>
                  <a:pt x="1697" y="6"/>
                  <a:pt x="1696" y="5"/>
                  <a:pt x="1696" y="3"/>
                </a:cubicBezTo>
                <a:cubicBezTo>
                  <a:pt x="1696" y="2"/>
                  <a:pt x="1697" y="0"/>
                  <a:pt x="1698" y="0"/>
                </a:cubicBezTo>
                <a:close/>
                <a:moveTo>
                  <a:pt x="1714" y="0"/>
                </a:moveTo>
                <a:lnTo>
                  <a:pt x="1720" y="0"/>
                </a:lnTo>
                <a:cubicBezTo>
                  <a:pt x="1721" y="0"/>
                  <a:pt x="1722" y="2"/>
                  <a:pt x="1722" y="3"/>
                </a:cubicBezTo>
                <a:cubicBezTo>
                  <a:pt x="1722" y="5"/>
                  <a:pt x="1721" y="6"/>
                  <a:pt x="1720" y="6"/>
                </a:cubicBezTo>
                <a:lnTo>
                  <a:pt x="1714" y="6"/>
                </a:lnTo>
                <a:cubicBezTo>
                  <a:pt x="1713" y="6"/>
                  <a:pt x="1712" y="5"/>
                  <a:pt x="1712" y="3"/>
                </a:cubicBezTo>
                <a:cubicBezTo>
                  <a:pt x="1712" y="2"/>
                  <a:pt x="1713" y="0"/>
                  <a:pt x="1714" y="0"/>
                </a:cubicBezTo>
                <a:close/>
                <a:moveTo>
                  <a:pt x="1730" y="0"/>
                </a:moveTo>
                <a:lnTo>
                  <a:pt x="1736" y="0"/>
                </a:lnTo>
                <a:cubicBezTo>
                  <a:pt x="1737" y="0"/>
                  <a:pt x="1738" y="2"/>
                  <a:pt x="1738" y="3"/>
                </a:cubicBezTo>
                <a:cubicBezTo>
                  <a:pt x="1738" y="5"/>
                  <a:pt x="1737" y="6"/>
                  <a:pt x="1736" y="6"/>
                </a:cubicBezTo>
                <a:lnTo>
                  <a:pt x="1730" y="6"/>
                </a:lnTo>
                <a:cubicBezTo>
                  <a:pt x="1729" y="6"/>
                  <a:pt x="1728" y="5"/>
                  <a:pt x="1728" y="3"/>
                </a:cubicBezTo>
                <a:cubicBezTo>
                  <a:pt x="1728" y="2"/>
                  <a:pt x="1729" y="0"/>
                  <a:pt x="1730" y="0"/>
                </a:cubicBezTo>
                <a:close/>
                <a:moveTo>
                  <a:pt x="1746" y="0"/>
                </a:moveTo>
                <a:lnTo>
                  <a:pt x="1752" y="0"/>
                </a:lnTo>
                <a:cubicBezTo>
                  <a:pt x="1753" y="0"/>
                  <a:pt x="1754" y="2"/>
                  <a:pt x="1754" y="3"/>
                </a:cubicBezTo>
                <a:cubicBezTo>
                  <a:pt x="1754" y="5"/>
                  <a:pt x="1753" y="6"/>
                  <a:pt x="1752" y="6"/>
                </a:cubicBezTo>
                <a:lnTo>
                  <a:pt x="1746" y="6"/>
                </a:lnTo>
                <a:cubicBezTo>
                  <a:pt x="1745" y="6"/>
                  <a:pt x="1744" y="5"/>
                  <a:pt x="1744" y="3"/>
                </a:cubicBezTo>
                <a:cubicBezTo>
                  <a:pt x="1744" y="2"/>
                  <a:pt x="1745" y="0"/>
                  <a:pt x="1746" y="0"/>
                </a:cubicBezTo>
                <a:close/>
                <a:moveTo>
                  <a:pt x="1762" y="0"/>
                </a:moveTo>
                <a:lnTo>
                  <a:pt x="1768" y="0"/>
                </a:lnTo>
                <a:cubicBezTo>
                  <a:pt x="1769" y="0"/>
                  <a:pt x="1770" y="2"/>
                  <a:pt x="1770" y="3"/>
                </a:cubicBezTo>
                <a:cubicBezTo>
                  <a:pt x="1770" y="5"/>
                  <a:pt x="1769" y="6"/>
                  <a:pt x="1768" y="6"/>
                </a:cubicBezTo>
                <a:lnTo>
                  <a:pt x="1762" y="6"/>
                </a:lnTo>
                <a:cubicBezTo>
                  <a:pt x="1761" y="6"/>
                  <a:pt x="1760" y="5"/>
                  <a:pt x="1760" y="3"/>
                </a:cubicBezTo>
                <a:cubicBezTo>
                  <a:pt x="1760" y="2"/>
                  <a:pt x="1761" y="0"/>
                  <a:pt x="1762" y="0"/>
                </a:cubicBezTo>
                <a:close/>
                <a:moveTo>
                  <a:pt x="1778" y="0"/>
                </a:moveTo>
                <a:lnTo>
                  <a:pt x="1784" y="0"/>
                </a:lnTo>
                <a:cubicBezTo>
                  <a:pt x="1785" y="0"/>
                  <a:pt x="1786" y="2"/>
                  <a:pt x="1786" y="3"/>
                </a:cubicBezTo>
                <a:cubicBezTo>
                  <a:pt x="1786" y="5"/>
                  <a:pt x="1785" y="6"/>
                  <a:pt x="1784" y="6"/>
                </a:cubicBezTo>
                <a:lnTo>
                  <a:pt x="1778" y="6"/>
                </a:lnTo>
                <a:cubicBezTo>
                  <a:pt x="1777" y="6"/>
                  <a:pt x="1776" y="5"/>
                  <a:pt x="1776" y="3"/>
                </a:cubicBezTo>
                <a:cubicBezTo>
                  <a:pt x="1776" y="2"/>
                  <a:pt x="1777" y="0"/>
                  <a:pt x="1778" y="0"/>
                </a:cubicBezTo>
                <a:close/>
                <a:moveTo>
                  <a:pt x="1794" y="0"/>
                </a:moveTo>
                <a:lnTo>
                  <a:pt x="1800" y="0"/>
                </a:lnTo>
                <a:cubicBezTo>
                  <a:pt x="1801" y="0"/>
                  <a:pt x="1802" y="2"/>
                  <a:pt x="1802" y="3"/>
                </a:cubicBezTo>
                <a:cubicBezTo>
                  <a:pt x="1802" y="5"/>
                  <a:pt x="1801" y="6"/>
                  <a:pt x="1800" y="6"/>
                </a:cubicBezTo>
                <a:lnTo>
                  <a:pt x="1794" y="6"/>
                </a:lnTo>
                <a:cubicBezTo>
                  <a:pt x="1793" y="6"/>
                  <a:pt x="1792" y="5"/>
                  <a:pt x="1792" y="3"/>
                </a:cubicBezTo>
                <a:cubicBezTo>
                  <a:pt x="1792" y="2"/>
                  <a:pt x="1793" y="0"/>
                  <a:pt x="1794" y="0"/>
                </a:cubicBezTo>
                <a:close/>
                <a:moveTo>
                  <a:pt x="1810" y="0"/>
                </a:moveTo>
                <a:lnTo>
                  <a:pt x="1816" y="0"/>
                </a:lnTo>
                <a:cubicBezTo>
                  <a:pt x="1817" y="0"/>
                  <a:pt x="1818" y="2"/>
                  <a:pt x="1818" y="3"/>
                </a:cubicBezTo>
                <a:cubicBezTo>
                  <a:pt x="1818" y="5"/>
                  <a:pt x="1817" y="6"/>
                  <a:pt x="1816" y="6"/>
                </a:cubicBezTo>
                <a:lnTo>
                  <a:pt x="1810" y="6"/>
                </a:lnTo>
                <a:cubicBezTo>
                  <a:pt x="1809" y="6"/>
                  <a:pt x="1808" y="5"/>
                  <a:pt x="1808" y="3"/>
                </a:cubicBezTo>
                <a:cubicBezTo>
                  <a:pt x="1808" y="2"/>
                  <a:pt x="1809" y="0"/>
                  <a:pt x="1810" y="0"/>
                </a:cubicBezTo>
                <a:close/>
                <a:moveTo>
                  <a:pt x="1826" y="0"/>
                </a:moveTo>
                <a:lnTo>
                  <a:pt x="1832" y="0"/>
                </a:lnTo>
                <a:cubicBezTo>
                  <a:pt x="1833" y="0"/>
                  <a:pt x="1834" y="2"/>
                  <a:pt x="1834" y="3"/>
                </a:cubicBezTo>
                <a:cubicBezTo>
                  <a:pt x="1834" y="5"/>
                  <a:pt x="1833" y="6"/>
                  <a:pt x="1832" y="6"/>
                </a:cubicBezTo>
                <a:lnTo>
                  <a:pt x="1826" y="6"/>
                </a:lnTo>
                <a:cubicBezTo>
                  <a:pt x="1825" y="6"/>
                  <a:pt x="1824" y="5"/>
                  <a:pt x="1824" y="3"/>
                </a:cubicBezTo>
                <a:cubicBezTo>
                  <a:pt x="1824" y="2"/>
                  <a:pt x="1825" y="0"/>
                  <a:pt x="1826" y="0"/>
                </a:cubicBezTo>
                <a:close/>
                <a:moveTo>
                  <a:pt x="1842" y="0"/>
                </a:moveTo>
                <a:lnTo>
                  <a:pt x="1848" y="0"/>
                </a:lnTo>
                <a:cubicBezTo>
                  <a:pt x="1849" y="0"/>
                  <a:pt x="1850" y="2"/>
                  <a:pt x="1850" y="3"/>
                </a:cubicBezTo>
                <a:cubicBezTo>
                  <a:pt x="1850" y="5"/>
                  <a:pt x="1849" y="6"/>
                  <a:pt x="1848" y="6"/>
                </a:cubicBezTo>
                <a:lnTo>
                  <a:pt x="1842" y="6"/>
                </a:lnTo>
                <a:cubicBezTo>
                  <a:pt x="1841" y="6"/>
                  <a:pt x="1840" y="5"/>
                  <a:pt x="1840" y="3"/>
                </a:cubicBezTo>
                <a:cubicBezTo>
                  <a:pt x="1840" y="2"/>
                  <a:pt x="1841" y="0"/>
                  <a:pt x="1842" y="0"/>
                </a:cubicBezTo>
                <a:close/>
                <a:moveTo>
                  <a:pt x="1858" y="0"/>
                </a:moveTo>
                <a:lnTo>
                  <a:pt x="1864" y="0"/>
                </a:lnTo>
                <a:cubicBezTo>
                  <a:pt x="1865" y="0"/>
                  <a:pt x="1866" y="2"/>
                  <a:pt x="1866" y="3"/>
                </a:cubicBezTo>
                <a:cubicBezTo>
                  <a:pt x="1866" y="5"/>
                  <a:pt x="1865" y="6"/>
                  <a:pt x="1864" y="6"/>
                </a:cubicBezTo>
                <a:lnTo>
                  <a:pt x="1858" y="6"/>
                </a:lnTo>
                <a:cubicBezTo>
                  <a:pt x="1857" y="6"/>
                  <a:pt x="1856" y="5"/>
                  <a:pt x="1856" y="3"/>
                </a:cubicBezTo>
                <a:cubicBezTo>
                  <a:pt x="1856" y="2"/>
                  <a:pt x="1857" y="0"/>
                  <a:pt x="1858" y="0"/>
                </a:cubicBezTo>
                <a:close/>
                <a:moveTo>
                  <a:pt x="1874" y="0"/>
                </a:moveTo>
                <a:lnTo>
                  <a:pt x="1880" y="0"/>
                </a:lnTo>
                <a:cubicBezTo>
                  <a:pt x="1881" y="0"/>
                  <a:pt x="1882" y="2"/>
                  <a:pt x="1882" y="3"/>
                </a:cubicBezTo>
                <a:cubicBezTo>
                  <a:pt x="1882" y="5"/>
                  <a:pt x="1881" y="6"/>
                  <a:pt x="1880" y="6"/>
                </a:cubicBezTo>
                <a:lnTo>
                  <a:pt x="1874" y="6"/>
                </a:lnTo>
                <a:cubicBezTo>
                  <a:pt x="1873" y="6"/>
                  <a:pt x="1872" y="5"/>
                  <a:pt x="1872" y="3"/>
                </a:cubicBezTo>
                <a:cubicBezTo>
                  <a:pt x="1872" y="2"/>
                  <a:pt x="1873" y="0"/>
                  <a:pt x="1874" y="0"/>
                </a:cubicBezTo>
                <a:close/>
                <a:moveTo>
                  <a:pt x="1890" y="0"/>
                </a:moveTo>
                <a:lnTo>
                  <a:pt x="1896" y="0"/>
                </a:lnTo>
                <a:cubicBezTo>
                  <a:pt x="1897" y="0"/>
                  <a:pt x="1898" y="2"/>
                  <a:pt x="1898" y="3"/>
                </a:cubicBezTo>
                <a:cubicBezTo>
                  <a:pt x="1898" y="5"/>
                  <a:pt x="1897" y="6"/>
                  <a:pt x="1896" y="6"/>
                </a:cubicBezTo>
                <a:lnTo>
                  <a:pt x="1890" y="6"/>
                </a:lnTo>
                <a:cubicBezTo>
                  <a:pt x="1889" y="6"/>
                  <a:pt x="1888" y="5"/>
                  <a:pt x="1888" y="3"/>
                </a:cubicBezTo>
                <a:cubicBezTo>
                  <a:pt x="1888" y="2"/>
                  <a:pt x="1889" y="0"/>
                  <a:pt x="1890" y="0"/>
                </a:cubicBezTo>
                <a:close/>
                <a:moveTo>
                  <a:pt x="1906" y="0"/>
                </a:moveTo>
                <a:lnTo>
                  <a:pt x="1912" y="0"/>
                </a:lnTo>
                <a:cubicBezTo>
                  <a:pt x="1913" y="0"/>
                  <a:pt x="1914" y="2"/>
                  <a:pt x="1914" y="3"/>
                </a:cubicBezTo>
                <a:cubicBezTo>
                  <a:pt x="1914" y="5"/>
                  <a:pt x="1913" y="6"/>
                  <a:pt x="1912" y="6"/>
                </a:cubicBezTo>
                <a:lnTo>
                  <a:pt x="1906" y="6"/>
                </a:lnTo>
                <a:cubicBezTo>
                  <a:pt x="1905" y="6"/>
                  <a:pt x="1904" y="5"/>
                  <a:pt x="1904" y="3"/>
                </a:cubicBezTo>
                <a:cubicBezTo>
                  <a:pt x="1904" y="2"/>
                  <a:pt x="1905" y="0"/>
                  <a:pt x="1906" y="0"/>
                </a:cubicBezTo>
                <a:close/>
                <a:moveTo>
                  <a:pt x="1922" y="0"/>
                </a:moveTo>
                <a:lnTo>
                  <a:pt x="1928" y="0"/>
                </a:lnTo>
                <a:cubicBezTo>
                  <a:pt x="1929" y="0"/>
                  <a:pt x="1930" y="2"/>
                  <a:pt x="1930" y="3"/>
                </a:cubicBezTo>
                <a:cubicBezTo>
                  <a:pt x="1930" y="5"/>
                  <a:pt x="1929" y="6"/>
                  <a:pt x="1928" y="6"/>
                </a:cubicBezTo>
                <a:lnTo>
                  <a:pt x="1922" y="6"/>
                </a:lnTo>
                <a:cubicBezTo>
                  <a:pt x="1921" y="6"/>
                  <a:pt x="1920" y="5"/>
                  <a:pt x="1920" y="3"/>
                </a:cubicBezTo>
                <a:cubicBezTo>
                  <a:pt x="1920" y="2"/>
                  <a:pt x="1921" y="0"/>
                  <a:pt x="1922" y="0"/>
                </a:cubicBezTo>
                <a:close/>
                <a:moveTo>
                  <a:pt x="1938" y="0"/>
                </a:moveTo>
                <a:lnTo>
                  <a:pt x="1944" y="0"/>
                </a:lnTo>
                <a:cubicBezTo>
                  <a:pt x="1945" y="0"/>
                  <a:pt x="1946" y="2"/>
                  <a:pt x="1946" y="3"/>
                </a:cubicBezTo>
                <a:cubicBezTo>
                  <a:pt x="1946" y="5"/>
                  <a:pt x="1945" y="6"/>
                  <a:pt x="1944" y="6"/>
                </a:cubicBezTo>
                <a:lnTo>
                  <a:pt x="1938" y="6"/>
                </a:lnTo>
                <a:cubicBezTo>
                  <a:pt x="1937" y="6"/>
                  <a:pt x="1936" y="5"/>
                  <a:pt x="1936" y="3"/>
                </a:cubicBezTo>
                <a:cubicBezTo>
                  <a:pt x="1936" y="2"/>
                  <a:pt x="1937" y="0"/>
                  <a:pt x="1938" y="0"/>
                </a:cubicBezTo>
                <a:close/>
                <a:moveTo>
                  <a:pt x="1954" y="0"/>
                </a:moveTo>
                <a:lnTo>
                  <a:pt x="1960" y="0"/>
                </a:lnTo>
                <a:cubicBezTo>
                  <a:pt x="1961" y="0"/>
                  <a:pt x="1962" y="2"/>
                  <a:pt x="1962" y="3"/>
                </a:cubicBezTo>
                <a:cubicBezTo>
                  <a:pt x="1962" y="5"/>
                  <a:pt x="1961" y="6"/>
                  <a:pt x="1960" y="6"/>
                </a:cubicBezTo>
                <a:lnTo>
                  <a:pt x="1954" y="6"/>
                </a:lnTo>
                <a:cubicBezTo>
                  <a:pt x="1953" y="6"/>
                  <a:pt x="1952" y="5"/>
                  <a:pt x="1952" y="3"/>
                </a:cubicBezTo>
                <a:cubicBezTo>
                  <a:pt x="1952" y="2"/>
                  <a:pt x="1953" y="0"/>
                  <a:pt x="1954" y="0"/>
                </a:cubicBezTo>
                <a:close/>
                <a:moveTo>
                  <a:pt x="1970" y="0"/>
                </a:moveTo>
                <a:lnTo>
                  <a:pt x="1976" y="0"/>
                </a:lnTo>
                <a:cubicBezTo>
                  <a:pt x="1977" y="0"/>
                  <a:pt x="1978" y="2"/>
                  <a:pt x="1978" y="3"/>
                </a:cubicBezTo>
                <a:cubicBezTo>
                  <a:pt x="1978" y="5"/>
                  <a:pt x="1977" y="6"/>
                  <a:pt x="1976" y="6"/>
                </a:cubicBezTo>
                <a:lnTo>
                  <a:pt x="1970" y="6"/>
                </a:lnTo>
                <a:cubicBezTo>
                  <a:pt x="1969" y="6"/>
                  <a:pt x="1968" y="5"/>
                  <a:pt x="1968" y="3"/>
                </a:cubicBezTo>
                <a:cubicBezTo>
                  <a:pt x="1968" y="2"/>
                  <a:pt x="1969" y="0"/>
                  <a:pt x="1970" y="0"/>
                </a:cubicBezTo>
                <a:close/>
                <a:moveTo>
                  <a:pt x="1986" y="0"/>
                </a:moveTo>
                <a:lnTo>
                  <a:pt x="1992" y="0"/>
                </a:lnTo>
                <a:cubicBezTo>
                  <a:pt x="1993" y="0"/>
                  <a:pt x="1994" y="2"/>
                  <a:pt x="1994" y="3"/>
                </a:cubicBezTo>
                <a:cubicBezTo>
                  <a:pt x="1994" y="5"/>
                  <a:pt x="1993" y="6"/>
                  <a:pt x="1992" y="6"/>
                </a:cubicBezTo>
                <a:lnTo>
                  <a:pt x="1986" y="6"/>
                </a:lnTo>
                <a:cubicBezTo>
                  <a:pt x="1985" y="6"/>
                  <a:pt x="1984" y="5"/>
                  <a:pt x="1984" y="3"/>
                </a:cubicBezTo>
                <a:cubicBezTo>
                  <a:pt x="1984" y="2"/>
                  <a:pt x="1985" y="0"/>
                  <a:pt x="1986" y="0"/>
                </a:cubicBezTo>
                <a:close/>
                <a:moveTo>
                  <a:pt x="2002" y="0"/>
                </a:moveTo>
                <a:lnTo>
                  <a:pt x="2008" y="0"/>
                </a:lnTo>
                <a:cubicBezTo>
                  <a:pt x="2009" y="0"/>
                  <a:pt x="2010" y="2"/>
                  <a:pt x="2010" y="3"/>
                </a:cubicBezTo>
                <a:cubicBezTo>
                  <a:pt x="2010" y="5"/>
                  <a:pt x="2009" y="6"/>
                  <a:pt x="2008" y="6"/>
                </a:cubicBezTo>
                <a:lnTo>
                  <a:pt x="2002" y="6"/>
                </a:lnTo>
                <a:cubicBezTo>
                  <a:pt x="2001" y="6"/>
                  <a:pt x="2000" y="5"/>
                  <a:pt x="2000" y="3"/>
                </a:cubicBezTo>
                <a:cubicBezTo>
                  <a:pt x="2000" y="2"/>
                  <a:pt x="2001" y="0"/>
                  <a:pt x="2002" y="0"/>
                </a:cubicBezTo>
                <a:close/>
                <a:moveTo>
                  <a:pt x="2018" y="0"/>
                </a:moveTo>
                <a:lnTo>
                  <a:pt x="2024" y="0"/>
                </a:lnTo>
                <a:cubicBezTo>
                  <a:pt x="2025" y="0"/>
                  <a:pt x="2026" y="2"/>
                  <a:pt x="2026" y="3"/>
                </a:cubicBezTo>
                <a:cubicBezTo>
                  <a:pt x="2026" y="5"/>
                  <a:pt x="2025" y="6"/>
                  <a:pt x="2024" y="6"/>
                </a:cubicBezTo>
                <a:lnTo>
                  <a:pt x="2018" y="6"/>
                </a:lnTo>
                <a:cubicBezTo>
                  <a:pt x="2017" y="6"/>
                  <a:pt x="2016" y="5"/>
                  <a:pt x="2016" y="3"/>
                </a:cubicBezTo>
                <a:cubicBezTo>
                  <a:pt x="2016" y="2"/>
                  <a:pt x="2017" y="0"/>
                  <a:pt x="2018" y="0"/>
                </a:cubicBezTo>
                <a:close/>
                <a:moveTo>
                  <a:pt x="2034" y="0"/>
                </a:moveTo>
                <a:lnTo>
                  <a:pt x="2040" y="0"/>
                </a:lnTo>
                <a:cubicBezTo>
                  <a:pt x="2041" y="0"/>
                  <a:pt x="2042" y="2"/>
                  <a:pt x="2042" y="3"/>
                </a:cubicBezTo>
                <a:cubicBezTo>
                  <a:pt x="2042" y="5"/>
                  <a:pt x="2041" y="6"/>
                  <a:pt x="2040" y="6"/>
                </a:cubicBezTo>
                <a:lnTo>
                  <a:pt x="2034" y="6"/>
                </a:lnTo>
                <a:cubicBezTo>
                  <a:pt x="2033" y="6"/>
                  <a:pt x="2032" y="5"/>
                  <a:pt x="2032" y="3"/>
                </a:cubicBezTo>
                <a:cubicBezTo>
                  <a:pt x="2032" y="2"/>
                  <a:pt x="2033" y="0"/>
                  <a:pt x="2034" y="0"/>
                </a:cubicBezTo>
                <a:close/>
                <a:moveTo>
                  <a:pt x="2050" y="0"/>
                </a:moveTo>
                <a:lnTo>
                  <a:pt x="2056" y="0"/>
                </a:lnTo>
                <a:cubicBezTo>
                  <a:pt x="2057" y="0"/>
                  <a:pt x="2058" y="2"/>
                  <a:pt x="2058" y="3"/>
                </a:cubicBezTo>
                <a:cubicBezTo>
                  <a:pt x="2058" y="5"/>
                  <a:pt x="2057" y="6"/>
                  <a:pt x="2056" y="6"/>
                </a:cubicBezTo>
                <a:lnTo>
                  <a:pt x="2050" y="6"/>
                </a:lnTo>
                <a:cubicBezTo>
                  <a:pt x="2049" y="6"/>
                  <a:pt x="2048" y="5"/>
                  <a:pt x="2048" y="3"/>
                </a:cubicBezTo>
                <a:cubicBezTo>
                  <a:pt x="2048" y="2"/>
                  <a:pt x="2049" y="0"/>
                  <a:pt x="2050" y="0"/>
                </a:cubicBezTo>
                <a:close/>
                <a:moveTo>
                  <a:pt x="2066" y="0"/>
                </a:moveTo>
                <a:lnTo>
                  <a:pt x="2072" y="0"/>
                </a:lnTo>
                <a:cubicBezTo>
                  <a:pt x="2073" y="0"/>
                  <a:pt x="2074" y="2"/>
                  <a:pt x="2074" y="3"/>
                </a:cubicBezTo>
                <a:cubicBezTo>
                  <a:pt x="2074" y="5"/>
                  <a:pt x="2073" y="6"/>
                  <a:pt x="2072" y="6"/>
                </a:cubicBezTo>
                <a:lnTo>
                  <a:pt x="2066" y="6"/>
                </a:lnTo>
                <a:cubicBezTo>
                  <a:pt x="2065" y="6"/>
                  <a:pt x="2064" y="5"/>
                  <a:pt x="2064" y="3"/>
                </a:cubicBezTo>
                <a:cubicBezTo>
                  <a:pt x="2064" y="2"/>
                  <a:pt x="2065" y="0"/>
                  <a:pt x="2066" y="0"/>
                </a:cubicBezTo>
                <a:close/>
                <a:moveTo>
                  <a:pt x="2082" y="0"/>
                </a:moveTo>
                <a:lnTo>
                  <a:pt x="2088" y="0"/>
                </a:lnTo>
                <a:cubicBezTo>
                  <a:pt x="2089" y="0"/>
                  <a:pt x="2090" y="2"/>
                  <a:pt x="2090" y="3"/>
                </a:cubicBezTo>
                <a:cubicBezTo>
                  <a:pt x="2090" y="5"/>
                  <a:pt x="2089" y="6"/>
                  <a:pt x="2088" y="6"/>
                </a:cubicBezTo>
                <a:lnTo>
                  <a:pt x="2082" y="6"/>
                </a:lnTo>
                <a:cubicBezTo>
                  <a:pt x="2081" y="6"/>
                  <a:pt x="2080" y="5"/>
                  <a:pt x="2080" y="3"/>
                </a:cubicBezTo>
                <a:cubicBezTo>
                  <a:pt x="2080" y="2"/>
                  <a:pt x="2081" y="0"/>
                  <a:pt x="2082" y="0"/>
                </a:cubicBezTo>
                <a:close/>
                <a:moveTo>
                  <a:pt x="2098" y="0"/>
                </a:moveTo>
                <a:lnTo>
                  <a:pt x="2104" y="0"/>
                </a:lnTo>
                <a:cubicBezTo>
                  <a:pt x="2105" y="0"/>
                  <a:pt x="2106" y="2"/>
                  <a:pt x="2106" y="3"/>
                </a:cubicBezTo>
                <a:cubicBezTo>
                  <a:pt x="2106" y="5"/>
                  <a:pt x="2105" y="6"/>
                  <a:pt x="2104" y="6"/>
                </a:cubicBezTo>
                <a:lnTo>
                  <a:pt x="2098" y="6"/>
                </a:lnTo>
                <a:cubicBezTo>
                  <a:pt x="2097" y="6"/>
                  <a:pt x="2096" y="5"/>
                  <a:pt x="2096" y="3"/>
                </a:cubicBezTo>
                <a:cubicBezTo>
                  <a:pt x="2096" y="2"/>
                  <a:pt x="2097" y="0"/>
                  <a:pt x="2098" y="0"/>
                </a:cubicBezTo>
                <a:close/>
                <a:moveTo>
                  <a:pt x="2114" y="0"/>
                </a:moveTo>
                <a:lnTo>
                  <a:pt x="2120" y="0"/>
                </a:lnTo>
                <a:cubicBezTo>
                  <a:pt x="2121" y="0"/>
                  <a:pt x="2122" y="2"/>
                  <a:pt x="2122" y="3"/>
                </a:cubicBezTo>
                <a:cubicBezTo>
                  <a:pt x="2122" y="5"/>
                  <a:pt x="2121" y="6"/>
                  <a:pt x="2120" y="6"/>
                </a:cubicBezTo>
                <a:lnTo>
                  <a:pt x="2114" y="6"/>
                </a:lnTo>
                <a:cubicBezTo>
                  <a:pt x="2113" y="6"/>
                  <a:pt x="2112" y="5"/>
                  <a:pt x="2112" y="3"/>
                </a:cubicBezTo>
                <a:cubicBezTo>
                  <a:pt x="2112" y="2"/>
                  <a:pt x="2113" y="0"/>
                  <a:pt x="2114" y="0"/>
                </a:cubicBezTo>
                <a:close/>
                <a:moveTo>
                  <a:pt x="2130" y="0"/>
                </a:moveTo>
                <a:lnTo>
                  <a:pt x="2136" y="0"/>
                </a:lnTo>
                <a:cubicBezTo>
                  <a:pt x="2137" y="0"/>
                  <a:pt x="2138" y="2"/>
                  <a:pt x="2138" y="3"/>
                </a:cubicBezTo>
                <a:cubicBezTo>
                  <a:pt x="2138" y="5"/>
                  <a:pt x="2137" y="6"/>
                  <a:pt x="2136" y="6"/>
                </a:cubicBezTo>
                <a:lnTo>
                  <a:pt x="2130" y="6"/>
                </a:lnTo>
                <a:cubicBezTo>
                  <a:pt x="2129" y="6"/>
                  <a:pt x="2128" y="5"/>
                  <a:pt x="2128" y="3"/>
                </a:cubicBezTo>
                <a:cubicBezTo>
                  <a:pt x="2128" y="2"/>
                  <a:pt x="2129" y="0"/>
                  <a:pt x="2130" y="0"/>
                </a:cubicBezTo>
                <a:close/>
                <a:moveTo>
                  <a:pt x="2146" y="0"/>
                </a:moveTo>
                <a:lnTo>
                  <a:pt x="2152" y="0"/>
                </a:lnTo>
                <a:cubicBezTo>
                  <a:pt x="2153" y="0"/>
                  <a:pt x="2154" y="2"/>
                  <a:pt x="2154" y="3"/>
                </a:cubicBezTo>
                <a:cubicBezTo>
                  <a:pt x="2154" y="5"/>
                  <a:pt x="2153" y="6"/>
                  <a:pt x="2152" y="6"/>
                </a:cubicBezTo>
                <a:lnTo>
                  <a:pt x="2146" y="6"/>
                </a:lnTo>
                <a:cubicBezTo>
                  <a:pt x="2145" y="6"/>
                  <a:pt x="2144" y="5"/>
                  <a:pt x="2144" y="3"/>
                </a:cubicBezTo>
                <a:cubicBezTo>
                  <a:pt x="2144" y="2"/>
                  <a:pt x="2145" y="0"/>
                  <a:pt x="2146" y="0"/>
                </a:cubicBezTo>
                <a:close/>
                <a:moveTo>
                  <a:pt x="2162" y="0"/>
                </a:moveTo>
                <a:lnTo>
                  <a:pt x="2168" y="0"/>
                </a:lnTo>
                <a:cubicBezTo>
                  <a:pt x="2169" y="0"/>
                  <a:pt x="2170" y="2"/>
                  <a:pt x="2170" y="3"/>
                </a:cubicBezTo>
                <a:cubicBezTo>
                  <a:pt x="2170" y="5"/>
                  <a:pt x="2169" y="6"/>
                  <a:pt x="2168" y="6"/>
                </a:cubicBezTo>
                <a:lnTo>
                  <a:pt x="2162" y="6"/>
                </a:lnTo>
                <a:cubicBezTo>
                  <a:pt x="2161" y="6"/>
                  <a:pt x="2160" y="5"/>
                  <a:pt x="2160" y="3"/>
                </a:cubicBezTo>
                <a:cubicBezTo>
                  <a:pt x="2160" y="2"/>
                  <a:pt x="2161" y="0"/>
                  <a:pt x="2162" y="0"/>
                </a:cubicBezTo>
                <a:close/>
                <a:moveTo>
                  <a:pt x="2178" y="0"/>
                </a:moveTo>
                <a:lnTo>
                  <a:pt x="2184" y="0"/>
                </a:lnTo>
                <a:cubicBezTo>
                  <a:pt x="2185" y="0"/>
                  <a:pt x="2186" y="2"/>
                  <a:pt x="2186" y="3"/>
                </a:cubicBezTo>
                <a:cubicBezTo>
                  <a:pt x="2186" y="5"/>
                  <a:pt x="2185" y="6"/>
                  <a:pt x="2184" y="6"/>
                </a:cubicBezTo>
                <a:lnTo>
                  <a:pt x="2178" y="6"/>
                </a:lnTo>
                <a:cubicBezTo>
                  <a:pt x="2177" y="6"/>
                  <a:pt x="2176" y="5"/>
                  <a:pt x="2176" y="3"/>
                </a:cubicBezTo>
                <a:cubicBezTo>
                  <a:pt x="2176" y="2"/>
                  <a:pt x="2177" y="0"/>
                  <a:pt x="2178" y="0"/>
                </a:cubicBezTo>
                <a:close/>
                <a:moveTo>
                  <a:pt x="2194" y="0"/>
                </a:moveTo>
                <a:lnTo>
                  <a:pt x="2200" y="0"/>
                </a:lnTo>
                <a:cubicBezTo>
                  <a:pt x="2201" y="0"/>
                  <a:pt x="2202" y="2"/>
                  <a:pt x="2202" y="3"/>
                </a:cubicBezTo>
                <a:cubicBezTo>
                  <a:pt x="2202" y="5"/>
                  <a:pt x="2201" y="6"/>
                  <a:pt x="2200" y="6"/>
                </a:cubicBezTo>
                <a:lnTo>
                  <a:pt x="2194" y="6"/>
                </a:lnTo>
                <a:cubicBezTo>
                  <a:pt x="2193" y="6"/>
                  <a:pt x="2192" y="5"/>
                  <a:pt x="2192" y="3"/>
                </a:cubicBezTo>
                <a:cubicBezTo>
                  <a:pt x="2192" y="2"/>
                  <a:pt x="2193" y="0"/>
                  <a:pt x="2194" y="0"/>
                </a:cubicBezTo>
                <a:close/>
                <a:moveTo>
                  <a:pt x="2210" y="0"/>
                </a:moveTo>
                <a:lnTo>
                  <a:pt x="2216" y="0"/>
                </a:lnTo>
                <a:cubicBezTo>
                  <a:pt x="2217" y="0"/>
                  <a:pt x="2218" y="2"/>
                  <a:pt x="2218" y="3"/>
                </a:cubicBezTo>
                <a:cubicBezTo>
                  <a:pt x="2218" y="5"/>
                  <a:pt x="2217" y="6"/>
                  <a:pt x="2216" y="6"/>
                </a:cubicBezTo>
                <a:lnTo>
                  <a:pt x="2210" y="6"/>
                </a:lnTo>
                <a:cubicBezTo>
                  <a:pt x="2209" y="6"/>
                  <a:pt x="2208" y="5"/>
                  <a:pt x="2208" y="3"/>
                </a:cubicBezTo>
                <a:cubicBezTo>
                  <a:pt x="2208" y="2"/>
                  <a:pt x="2209" y="0"/>
                  <a:pt x="2210" y="0"/>
                </a:cubicBezTo>
                <a:close/>
                <a:moveTo>
                  <a:pt x="2226" y="0"/>
                </a:moveTo>
                <a:lnTo>
                  <a:pt x="2232" y="0"/>
                </a:lnTo>
                <a:cubicBezTo>
                  <a:pt x="2233" y="0"/>
                  <a:pt x="2234" y="2"/>
                  <a:pt x="2234" y="3"/>
                </a:cubicBezTo>
                <a:cubicBezTo>
                  <a:pt x="2234" y="5"/>
                  <a:pt x="2233" y="6"/>
                  <a:pt x="2232" y="6"/>
                </a:cubicBezTo>
                <a:lnTo>
                  <a:pt x="2226" y="6"/>
                </a:lnTo>
                <a:cubicBezTo>
                  <a:pt x="2225" y="6"/>
                  <a:pt x="2224" y="5"/>
                  <a:pt x="2224" y="3"/>
                </a:cubicBezTo>
                <a:cubicBezTo>
                  <a:pt x="2224" y="2"/>
                  <a:pt x="2225" y="0"/>
                  <a:pt x="2226" y="0"/>
                </a:cubicBezTo>
                <a:close/>
                <a:moveTo>
                  <a:pt x="2242" y="0"/>
                </a:moveTo>
                <a:lnTo>
                  <a:pt x="2248" y="0"/>
                </a:lnTo>
                <a:cubicBezTo>
                  <a:pt x="2249" y="0"/>
                  <a:pt x="2250" y="2"/>
                  <a:pt x="2250" y="3"/>
                </a:cubicBezTo>
                <a:cubicBezTo>
                  <a:pt x="2250" y="5"/>
                  <a:pt x="2249" y="6"/>
                  <a:pt x="2248" y="6"/>
                </a:cubicBezTo>
                <a:lnTo>
                  <a:pt x="2242" y="6"/>
                </a:lnTo>
                <a:cubicBezTo>
                  <a:pt x="2241" y="6"/>
                  <a:pt x="2240" y="5"/>
                  <a:pt x="2240" y="3"/>
                </a:cubicBezTo>
                <a:cubicBezTo>
                  <a:pt x="2240" y="2"/>
                  <a:pt x="2241" y="0"/>
                  <a:pt x="2242" y="0"/>
                </a:cubicBezTo>
                <a:close/>
                <a:moveTo>
                  <a:pt x="2258" y="0"/>
                </a:moveTo>
                <a:lnTo>
                  <a:pt x="2264" y="0"/>
                </a:lnTo>
                <a:cubicBezTo>
                  <a:pt x="2265" y="0"/>
                  <a:pt x="2266" y="2"/>
                  <a:pt x="2266" y="3"/>
                </a:cubicBezTo>
                <a:cubicBezTo>
                  <a:pt x="2266" y="5"/>
                  <a:pt x="2265" y="6"/>
                  <a:pt x="2264" y="6"/>
                </a:cubicBezTo>
                <a:lnTo>
                  <a:pt x="2258" y="6"/>
                </a:lnTo>
                <a:cubicBezTo>
                  <a:pt x="2257" y="6"/>
                  <a:pt x="2256" y="5"/>
                  <a:pt x="2256" y="3"/>
                </a:cubicBezTo>
                <a:cubicBezTo>
                  <a:pt x="2256" y="2"/>
                  <a:pt x="2257" y="0"/>
                  <a:pt x="2258" y="0"/>
                </a:cubicBezTo>
                <a:close/>
                <a:moveTo>
                  <a:pt x="2274" y="0"/>
                </a:moveTo>
                <a:lnTo>
                  <a:pt x="2280" y="0"/>
                </a:lnTo>
                <a:cubicBezTo>
                  <a:pt x="2281" y="0"/>
                  <a:pt x="2282" y="2"/>
                  <a:pt x="2282" y="3"/>
                </a:cubicBezTo>
                <a:cubicBezTo>
                  <a:pt x="2282" y="5"/>
                  <a:pt x="2281" y="6"/>
                  <a:pt x="2280" y="6"/>
                </a:cubicBezTo>
                <a:lnTo>
                  <a:pt x="2274" y="6"/>
                </a:lnTo>
                <a:cubicBezTo>
                  <a:pt x="2273" y="6"/>
                  <a:pt x="2272" y="5"/>
                  <a:pt x="2272" y="3"/>
                </a:cubicBezTo>
                <a:cubicBezTo>
                  <a:pt x="2272" y="2"/>
                  <a:pt x="2273" y="0"/>
                  <a:pt x="2274" y="0"/>
                </a:cubicBezTo>
                <a:close/>
                <a:moveTo>
                  <a:pt x="2290" y="0"/>
                </a:moveTo>
                <a:lnTo>
                  <a:pt x="2296" y="0"/>
                </a:lnTo>
                <a:cubicBezTo>
                  <a:pt x="2297" y="0"/>
                  <a:pt x="2298" y="2"/>
                  <a:pt x="2298" y="3"/>
                </a:cubicBezTo>
                <a:cubicBezTo>
                  <a:pt x="2298" y="5"/>
                  <a:pt x="2297" y="6"/>
                  <a:pt x="2296" y="6"/>
                </a:cubicBezTo>
                <a:lnTo>
                  <a:pt x="2290" y="6"/>
                </a:lnTo>
                <a:cubicBezTo>
                  <a:pt x="2289" y="6"/>
                  <a:pt x="2288" y="5"/>
                  <a:pt x="2288" y="3"/>
                </a:cubicBezTo>
                <a:cubicBezTo>
                  <a:pt x="2288" y="2"/>
                  <a:pt x="2289" y="0"/>
                  <a:pt x="2290" y="0"/>
                </a:cubicBezTo>
                <a:close/>
                <a:moveTo>
                  <a:pt x="2306" y="0"/>
                </a:moveTo>
                <a:lnTo>
                  <a:pt x="2312" y="0"/>
                </a:lnTo>
                <a:cubicBezTo>
                  <a:pt x="2313" y="0"/>
                  <a:pt x="2314" y="2"/>
                  <a:pt x="2314" y="3"/>
                </a:cubicBezTo>
                <a:cubicBezTo>
                  <a:pt x="2314" y="5"/>
                  <a:pt x="2313" y="6"/>
                  <a:pt x="2312" y="6"/>
                </a:cubicBezTo>
                <a:lnTo>
                  <a:pt x="2306" y="6"/>
                </a:lnTo>
                <a:cubicBezTo>
                  <a:pt x="2305" y="6"/>
                  <a:pt x="2304" y="5"/>
                  <a:pt x="2304" y="3"/>
                </a:cubicBezTo>
                <a:cubicBezTo>
                  <a:pt x="2304" y="2"/>
                  <a:pt x="2305" y="0"/>
                  <a:pt x="2306" y="0"/>
                </a:cubicBezTo>
                <a:close/>
                <a:moveTo>
                  <a:pt x="2322" y="0"/>
                </a:moveTo>
                <a:lnTo>
                  <a:pt x="2328" y="0"/>
                </a:lnTo>
                <a:cubicBezTo>
                  <a:pt x="2329" y="0"/>
                  <a:pt x="2330" y="2"/>
                  <a:pt x="2330" y="3"/>
                </a:cubicBezTo>
                <a:cubicBezTo>
                  <a:pt x="2330" y="5"/>
                  <a:pt x="2329" y="6"/>
                  <a:pt x="2328" y="6"/>
                </a:cubicBezTo>
                <a:lnTo>
                  <a:pt x="2322" y="6"/>
                </a:lnTo>
                <a:cubicBezTo>
                  <a:pt x="2321" y="6"/>
                  <a:pt x="2320" y="5"/>
                  <a:pt x="2320" y="3"/>
                </a:cubicBezTo>
                <a:cubicBezTo>
                  <a:pt x="2320" y="2"/>
                  <a:pt x="2321" y="0"/>
                  <a:pt x="2322" y="0"/>
                </a:cubicBezTo>
                <a:close/>
                <a:moveTo>
                  <a:pt x="2338" y="0"/>
                </a:moveTo>
                <a:lnTo>
                  <a:pt x="2344" y="0"/>
                </a:lnTo>
                <a:cubicBezTo>
                  <a:pt x="2345" y="0"/>
                  <a:pt x="2346" y="2"/>
                  <a:pt x="2346" y="3"/>
                </a:cubicBezTo>
                <a:cubicBezTo>
                  <a:pt x="2346" y="5"/>
                  <a:pt x="2345" y="6"/>
                  <a:pt x="2344" y="6"/>
                </a:cubicBezTo>
                <a:lnTo>
                  <a:pt x="2338" y="6"/>
                </a:lnTo>
                <a:cubicBezTo>
                  <a:pt x="2337" y="6"/>
                  <a:pt x="2336" y="5"/>
                  <a:pt x="2336" y="3"/>
                </a:cubicBezTo>
                <a:cubicBezTo>
                  <a:pt x="2336" y="2"/>
                  <a:pt x="2337" y="0"/>
                  <a:pt x="2338" y="0"/>
                </a:cubicBezTo>
                <a:close/>
                <a:moveTo>
                  <a:pt x="2354" y="0"/>
                </a:moveTo>
                <a:lnTo>
                  <a:pt x="2360" y="0"/>
                </a:lnTo>
                <a:cubicBezTo>
                  <a:pt x="2361" y="0"/>
                  <a:pt x="2362" y="2"/>
                  <a:pt x="2362" y="3"/>
                </a:cubicBezTo>
                <a:cubicBezTo>
                  <a:pt x="2362" y="5"/>
                  <a:pt x="2361" y="6"/>
                  <a:pt x="2360" y="6"/>
                </a:cubicBezTo>
                <a:lnTo>
                  <a:pt x="2354" y="6"/>
                </a:lnTo>
                <a:cubicBezTo>
                  <a:pt x="2353" y="6"/>
                  <a:pt x="2352" y="5"/>
                  <a:pt x="2352" y="3"/>
                </a:cubicBezTo>
                <a:cubicBezTo>
                  <a:pt x="2352" y="2"/>
                  <a:pt x="2353" y="0"/>
                  <a:pt x="2354" y="0"/>
                </a:cubicBezTo>
                <a:close/>
                <a:moveTo>
                  <a:pt x="2370" y="0"/>
                </a:moveTo>
                <a:lnTo>
                  <a:pt x="2376" y="0"/>
                </a:lnTo>
                <a:cubicBezTo>
                  <a:pt x="2377" y="0"/>
                  <a:pt x="2378" y="2"/>
                  <a:pt x="2378" y="3"/>
                </a:cubicBezTo>
                <a:cubicBezTo>
                  <a:pt x="2378" y="5"/>
                  <a:pt x="2377" y="6"/>
                  <a:pt x="2376" y="6"/>
                </a:cubicBezTo>
                <a:lnTo>
                  <a:pt x="2370" y="6"/>
                </a:lnTo>
                <a:cubicBezTo>
                  <a:pt x="2369" y="6"/>
                  <a:pt x="2368" y="5"/>
                  <a:pt x="2368" y="3"/>
                </a:cubicBezTo>
                <a:cubicBezTo>
                  <a:pt x="2368" y="2"/>
                  <a:pt x="2369" y="0"/>
                  <a:pt x="2370" y="0"/>
                </a:cubicBezTo>
                <a:close/>
                <a:moveTo>
                  <a:pt x="2386" y="0"/>
                </a:moveTo>
                <a:lnTo>
                  <a:pt x="2392" y="0"/>
                </a:lnTo>
                <a:cubicBezTo>
                  <a:pt x="2393" y="0"/>
                  <a:pt x="2394" y="2"/>
                  <a:pt x="2394" y="3"/>
                </a:cubicBezTo>
                <a:cubicBezTo>
                  <a:pt x="2394" y="5"/>
                  <a:pt x="2393" y="6"/>
                  <a:pt x="2392" y="6"/>
                </a:cubicBezTo>
                <a:lnTo>
                  <a:pt x="2386" y="6"/>
                </a:lnTo>
                <a:cubicBezTo>
                  <a:pt x="2385" y="6"/>
                  <a:pt x="2384" y="5"/>
                  <a:pt x="2384" y="3"/>
                </a:cubicBezTo>
                <a:cubicBezTo>
                  <a:pt x="2384" y="2"/>
                  <a:pt x="2385" y="0"/>
                  <a:pt x="2386" y="0"/>
                </a:cubicBezTo>
                <a:close/>
                <a:moveTo>
                  <a:pt x="2402" y="0"/>
                </a:moveTo>
                <a:lnTo>
                  <a:pt x="2408" y="0"/>
                </a:lnTo>
                <a:cubicBezTo>
                  <a:pt x="2409" y="0"/>
                  <a:pt x="2410" y="2"/>
                  <a:pt x="2410" y="3"/>
                </a:cubicBezTo>
                <a:cubicBezTo>
                  <a:pt x="2410" y="5"/>
                  <a:pt x="2409" y="6"/>
                  <a:pt x="2408" y="6"/>
                </a:cubicBezTo>
                <a:lnTo>
                  <a:pt x="2402" y="6"/>
                </a:lnTo>
                <a:cubicBezTo>
                  <a:pt x="2401" y="6"/>
                  <a:pt x="2400" y="5"/>
                  <a:pt x="2400" y="3"/>
                </a:cubicBezTo>
                <a:cubicBezTo>
                  <a:pt x="2400" y="2"/>
                  <a:pt x="2401" y="0"/>
                  <a:pt x="2402" y="0"/>
                </a:cubicBezTo>
                <a:close/>
                <a:moveTo>
                  <a:pt x="2418" y="0"/>
                </a:moveTo>
                <a:lnTo>
                  <a:pt x="2424" y="0"/>
                </a:lnTo>
                <a:cubicBezTo>
                  <a:pt x="2425" y="0"/>
                  <a:pt x="2426" y="2"/>
                  <a:pt x="2426" y="3"/>
                </a:cubicBezTo>
                <a:cubicBezTo>
                  <a:pt x="2426" y="5"/>
                  <a:pt x="2425" y="6"/>
                  <a:pt x="2424" y="6"/>
                </a:cubicBezTo>
                <a:lnTo>
                  <a:pt x="2418" y="6"/>
                </a:lnTo>
                <a:cubicBezTo>
                  <a:pt x="2417" y="6"/>
                  <a:pt x="2416" y="5"/>
                  <a:pt x="2416" y="3"/>
                </a:cubicBezTo>
                <a:cubicBezTo>
                  <a:pt x="2416" y="2"/>
                  <a:pt x="2417" y="0"/>
                  <a:pt x="2418" y="0"/>
                </a:cubicBezTo>
                <a:close/>
                <a:moveTo>
                  <a:pt x="2434" y="0"/>
                </a:moveTo>
                <a:lnTo>
                  <a:pt x="2440" y="0"/>
                </a:lnTo>
                <a:cubicBezTo>
                  <a:pt x="2441" y="0"/>
                  <a:pt x="2442" y="2"/>
                  <a:pt x="2442" y="3"/>
                </a:cubicBezTo>
                <a:cubicBezTo>
                  <a:pt x="2442" y="5"/>
                  <a:pt x="2441" y="6"/>
                  <a:pt x="2440" y="6"/>
                </a:cubicBezTo>
                <a:lnTo>
                  <a:pt x="2434" y="6"/>
                </a:lnTo>
                <a:cubicBezTo>
                  <a:pt x="2433" y="6"/>
                  <a:pt x="2432" y="5"/>
                  <a:pt x="2432" y="3"/>
                </a:cubicBezTo>
                <a:cubicBezTo>
                  <a:pt x="2432" y="2"/>
                  <a:pt x="2433" y="0"/>
                  <a:pt x="2434" y="0"/>
                </a:cubicBezTo>
                <a:close/>
                <a:moveTo>
                  <a:pt x="2450" y="0"/>
                </a:moveTo>
                <a:lnTo>
                  <a:pt x="2456" y="0"/>
                </a:lnTo>
                <a:cubicBezTo>
                  <a:pt x="2457" y="0"/>
                  <a:pt x="2458" y="2"/>
                  <a:pt x="2458" y="3"/>
                </a:cubicBezTo>
                <a:cubicBezTo>
                  <a:pt x="2458" y="5"/>
                  <a:pt x="2457" y="6"/>
                  <a:pt x="2456" y="6"/>
                </a:cubicBezTo>
                <a:lnTo>
                  <a:pt x="2450" y="6"/>
                </a:lnTo>
                <a:cubicBezTo>
                  <a:pt x="2449" y="6"/>
                  <a:pt x="2448" y="5"/>
                  <a:pt x="2448" y="3"/>
                </a:cubicBezTo>
                <a:cubicBezTo>
                  <a:pt x="2448" y="2"/>
                  <a:pt x="2449" y="0"/>
                  <a:pt x="2450" y="0"/>
                </a:cubicBezTo>
                <a:close/>
                <a:moveTo>
                  <a:pt x="2466" y="0"/>
                </a:moveTo>
                <a:lnTo>
                  <a:pt x="2472" y="0"/>
                </a:lnTo>
                <a:cubicBezTo>
                  <a:pt x="2473" y="0"/>
                  <a:pt x="2474" y="2"/>
                  <a:pt x="2474" y="3"/>
                </a:cubicBezTo>
                <a:cubicBezTo>
                  <a:pt x="2474" y="5"/>
                  <a:pt x="2473" y="6"/>
                  <a:pt x="2472" y="6"/>
                </a:cubicBezTo>
                <a:lnTo>
                  <a:pt x="2466" y="6"/>
                </a:lnTo>
                <a:cubicBezTo>
                  <a:pt x="2465" y="6"/>
                  <a:pt x="2464" y="5"/>
                  <a:pt x="2464" y="3"/>
                </a:cubicBezTo>
                <a:cubicBezTo>
                  <a:pt x="2464" y="2"/>
                  <a:pt x="2465" y="0"/>
                  <a:pt x="2466" y="0"/>
                </a:cubicBezTo>
                <a:close/>
                <a:moveTo>
                  <a:pt x="2482" y="0"/>
                </a:moveTo>
                <a:lnTo>
                  <a:pt x="2488" y="0"/>
                </a:lnTo>
                <a:cubicBezTo>
                  <a:pt x="2489" y="0"/>
                  <a:pt x="2490" y="2"/>
                  <a:pt x="2490" y="3"/>
                </a:cubicBezTo>
                <a:cubicBezTo>
                  <a:pt x="2490" y="5"/>
                  <a:pt x="2489" y="6"/>
                  <a:pt x="2488" y="6"/>
                </a:cubicBezTo>
                <a:lnTo>
                  <a:pt x="2482" y="6"/>
                </a:lnTo>
                <a:cubicBezTo>
                  <a:pt x="2481" y="6"/>
                  <a:pt x="2480" y="5"/>
                  <a:pt x="2480" y="3"/>
                </a:cubicBezTo>
                <a:cubicBezTo>
                  <a:pt x="2480" y="2"/>
                  <a:pt x="2481" y="0"/>
                  <a:pt x="2482" y="0"/>
                </a:cubicBezTo>
                <a:close/>
                <a:moveTo>
                  <a:pt x="2498" y="0"/>
                </a:moveTo>
                <a:lnTo>
                  <a:pt x="2504" y="0"/>
                </a:lnTo>
                <a:cubicBezTo>
                  <a:pt x="2505" y="0"/>
                  <a:pt x="2506" y="2"/>
                  <a:pt x="2506" y="3"/>
                </a:cubicBezTo>
                <a:cubicBezTo>
                  <a:pt x="2506" y="5"/>
                  <a:pt x="2505" y="6"/>
                  <a:pt x="2504" y="6"/>
                </a:cubicBezTo>
                <a:lnTo>
                  <a:pt x="2498" y="6"/>
                </a:lnTo>
                <a:cubicBezTo>
                  <a:pt x="2497" y="6"/>
                  <a:pt x="2496" y="5"/>
                  <a:pt x="2496" y="3"/>
                </a:cubicBezTo>
                <a:cubicBezTo>
                  <a:pt x="2496" y="2"/>
                  <a:pt x="2497" y="0"/>
                  <a:pt x="2498" y="0"/>
                </a:cubicBezTo>
                <a:close/>
                <a:moveTo>
                  <a:pt x="2514" y="0"/>
                </a:moveTo>
                <a:lnTo>
                  <a:pt x="2520" y="0"/>
                </a:lnTo>
                <a:cubicBezTo>
                  <a:pt x="2521" y="0"/>
                  <a:pt x="2522" y="2"/>
                  <a:pt x="2522" y="3"/>
                </a:cubicBezTo>
                <a:cubicBezTo>
                  <a:pt x="2522" y="5"/>
                  <a:pt x="2521" y="6"/>
                  <a:pt x="2520" y="6"/>
                </a:cubicBezTo>
                <a:lnTo>
                  <a:pt x="2514" y="6"/>
                </a:lnTo>
                <a:cubicBezTo>
                  <a:pt x="2513" y="6"/>
                  <a:pt x="2512" y="5"/>
                  <a:pt x="2512" y="3"/>
                </a:cubicBezTo>
                <a:cubicBezTo>
                  <a:pt x="2512" y="2"/>
                  <a:pt x="2513" y="0"/>
                  <a:pt x="2514" y="0"/>
                </a:cubicBezTo>
                <a:close/>
                <a:moveTo>
                  <a:pt x="2530" y="0"/>
                </a:moveTo>
                <a:lnTo>
                  <a:pt x="2536" y="0"/>
                </a:lnTo>
                <a:cubicBezTo>
                  <a:pt x="2537" y="0"/>
                  <a:pt x="2538" y="2"/>
                  <a:pt x="2538" y="3"/>
                </a:cubicBezTo>
                <a:cubicBezTo>
                  <a:pt x="2538" y="5"/>
                  <a:pt x="2537" y="6"/>
                  <a:pt x="2536" y="6"/>
                </a:cubicBezTo>
                <a:lnTo>
                  <a:pt x="2530" y="6"/>
                </a:lnTo>
                <a:cubicBezTo>
                  <a:pt x="2529" y="6"/>
                  <a:pt x="2528" y="5"/>
                  <a:pt x="2528" y="3"/>
                </a:cubicBezTo>
                <a:cubicBezTo>
                  <a:pt x="2528" y="2"/>
                  <a:pt x="2529" y="0"/>
                  <a:pt x="2530" y="0"/>
                </a:cubicBezTo>
                <a:close/>
                <a:moveTo>
                  <a:pt x="2546" y="0"/>
                </a:moveTo>
                <a:lnTo>
                  <a:pt x="2552" y="0"/>
                </a:lnTo>
                <a:cubicBezTo>
                  <a:pt x="2553" y="0"/>
                  <a:pt x="2554" y="2"/>
                  <a:pt x="2554" y="3"/>
                </a:cubicBezTo>
                <a:cubicBezTo>
                  <a:pt x="2554" y="5"/>
                  <a:pt x="2553" y="6"/>
                  <a:pt x="2552" y="6"/>
                </a:cubicBezTo>
                <a:lnTo>
                  <a:pt x="2546" y="6"/>
                </a:lnTo>
                <a:cubicBezTo>
                  <a:pt x="2545" y="6"/>
                  <a:pt x="2544" y="5"/>
                  <a:pt x="2544" y="3"/>
                </a:cubicBezTo>
                <a:cubicBezTo>
                  <a:pt x="2544" y="2"/>
                  <a:pt x="2545" y="0"/>
                  <a:pt x="2546" y="0"/>
                </a:cubicBezTo>
                <a:close/>
                <a:moveTo>
                  <a:pt x="2562" y="0"/>
                </a:moveTo>
                <a:lnTo>
                  <a:pt x="2568" y="0"/>
                </a:lnTo>
                <a:cubicBezTo>
                  <a:pt x="2569" y="0"/>
                  <a:pt x="2570" y="2"/>
                  <a:pt x="2570" y="3"/>
                </a:cubicBezTo>
                <a:cubicBezTo>
                  <a:pt x="2570" y="5"/>
                  <a:pt x="2569" y="6"/>
                  <a:pt x="2568" y="6"/>
                </a:cubicBezTo>
                <a:lnTo>
                  <a:pt x="2562" y="6"/>
                </a:lnTo>
                <a:cubicBezTo>
                  <a:pt x="2561" y="6"/>
                  <a:pt x="2560" y="5"/>
                  <a:pt x="2560" y="3"/>
                </a:cubicBezTo>
                <a:cubicBezTo>
                  <a:pt x="2560" y="2"/>
                  <a:pt x="2561" y="0"/>
                  <a:pt x="2562" y="0"/>
                </a:cubicBezTo>
                <a:close/>
                <a:moveTo>
                  <a:pt x="2578" y="0"/>
                </a:moveTo>
                <a:lnTo>
                  <a:pt x="2584" y="0"/>
                </a:lnTo>
                <a:cubicBezTo>
                  <a:pt x="2585" y="0"/>
                  <a:pt x="2586" y="2"/>
                  <a:pt x="2586" y="3"/>
                </a:cubicBezTo>
                <a:cubicBezTo>
                  <a:pt x="2586" y="5"/>
                  <a:pt x="2585" y="6"/>
                  <a:pt x="2584" y="6"/>
                </a:cubicBezTo>
                <a:lnTo>
                  <a:pt x="2578" y="6"/>
                </a:lnTo>
                <a:cubicBezTo>
                  <a:pt x="2577" y="6"/>
                  <a:pt x="2576" y="5"/>
                  <a:pt x="2576" y="3"/>
                </a:cubicBezTo>
                <a:cubicBezTo>
                  <a:pt x="2576" y="2"/>
                  <a:pt x="2577" y="0"/>
                  <a:pt x="2578" y="0"/>
                </a:cubicBezTo>
                <a:close/>
                <a:moveTo>
                  <a:pt x="2594" y="0"/>
                </a:moveTo>
                <a:lnTo>
                  <a:pt x="2600" y="0"/>
                </a:lnTo>
                <a:cubicBezTo>
                  <a:pt x="2601" y="0"/>
                  <a:pt x="2602" y="2"/>
                  <a:pt x="2602" y="3"/>
                </a:cubicBezTo>
                <a:cubicBezTo>
                  <a:pt x="2602" y="5"/>
                  <a:pt x="2601" y="6"/>
                  <a:pt x="2600" y="6"/>
                </a:cubicBezTo>
                <a:lnTo>
                  <a:pt x="2594" y="6"/>
                </a:lnTo>
                <a:cubicBezTo>
                  <a:pt x="2593" y="6"/>
                  <a:pt x="2592" y="5"/>
                  <a:pt x="2592" y="3"/>
                </a:cubicBezTo>
                <a:cubicBezTo>
                  <a:pt x="2592" y="2"/>
                  <a:pt x="2593" y="0"/>
                  <a:pt x="2594" y="0"/>
                </a:cubicBezTo>
                <a:close/>
                <a:moveTo>
                  <a:pt x="2610" y="0"/>
                </a:moveTo>
                <a:lnTo>
                  <a:pt x="2616" y="0"/>
                </a:lnTo>
                <a:cubicBezTo>
                  <a:pt x="2617" y="0"/>
                  <a:pt x="2618" y="2"/>
                  <a:pt x="2618" y="3"/>
                </a:cubicBezTo>
                <a:cubicBezTo>
                  <a:pt x="2618" y="5"/>
                  <a:pt x="2617" y="6"/>
                  <a:pt x="2616" y="6"/>
                </a:cubicBezTo>
                <a:lnTo>
                  <a:pt x="2610" y="6"/>
                </a:lnTo>
                <a:cubicBezTo>
                  <a:pt x="2609" y="6"/>
                  <a:pt x="2608" y="5"/>
                  <a:pt x="2608" y="3"/>
                </a:cubicBezTo>
                <a:cubicBezTo>
                  <a:pt x="2608" y="2"/>
                  <a:pt x="2609" y="0"/>
                  <a:pt x="2610" y="0"/>
                </a:cubicBezTo>
                <a:close/>
                <a:moveTo>
                  <a:pt x="2626" y="0"/>
                </a:moveTo>
                <a:lnTo>
                  <a:pt x="2632" y="0"/>
                </a:lnTo>
                <a:cubicBezTo>
                  <a:pt x="2633" y="0"/>
                  <a:pt x="2634" y="2"/>
                  <a:pt x="2634" y="3"/>
                </a:cubicBezTo>
                <a:cubicBezTo>
                  <a:pt x="2634" y="5"/>
                  <a:pt x="2633" y="6"/>
                  <a:pt x="2632" y="6"/>
                </a:cubicBezTo>
                <a:lnTo>
                  <a:pt x="2626" y="6"/>
                </a:lnTo>
                <a:cubicBezTo>
                  <a:pt x="2625" y="6"/>
                  <a:pt x="2624" y="5"/>
                  <a:pt x="2624" y="3"/>
                </a:cubicBezTo>
                <a:cubicBezTo>
                  <a:pt x="2624" y="2"/>
                  <a:pt x="2625" y="0"/>
                  <a:pt x="2626" y="0"/>
                </a:cubicBezTo>
                <a:close/>
                <a:moveTo>
                  <a:pt x="2642" y="0"/>
                </a:moveTo>
                <a:lnTo>
                  <a:pt x="2648" y="0"/>
                </a:lnTo>
                <a:cubicBezTo>
                  <a:pt x="2649" y="0"/>
                  <a:pt x="2650" y="2"/>
                  <a:pt x="2650" y="3"/>
                </a:cubicBezTo>
                <a:cubicBezTo>
                  <a:pt x="2650" y="5"/>
                  <a:pt x="2649" y="6"/>
                  <a:pt x="2648" y="6"/>
                </a:cubicBezTo>
                <a:lnTo>
                  <a:pt x="2642" y="6"/>
                </a:lnTo>
                <a:cubicBezTo>
                  <a:pt x="2641" y="6"/>
                  <a:pt x="2640" y="5"/>
                  <a:pt x="2640" y="3"/>
                </a:cubicBezTo>
                <a:cubicBezTo>
                  <a:pt x="2640" y="2"/>
                  <a:pt x="2641" y="0"/>
                  <a:pt x="2642" y="0"/>
                </a:cubicBezTo>
                <a:close/>
                <a:moveTo>
                  <a:pt x="2658" y="0"/>
                </a:moveTo>
                <a:lnTo>
                  <a:pt x="2664" y="0"/>
                </a:lnTo>
                <a:cubicBezTo>
                  <a:pt x="2665" y="0"/>
                  <a:pt x="2666" y="2"/>
                  <a:pt x="2666" y="3"/>
                </a:cubicBezTo>
                <a:cubicBezTo>
                  <a:pt x="2666" y="5"/>
                  <a:pt x="2665" y="6"/>
                  <a:pt x="2664" y="6"/>
                </a:cubicBezTo>
                <a:lnTo>
                  <a:pt x="2658" y="6"/>
                </a:lnTo>
                <a:cubicBezTo>
                  <a:pt x="2657" y="6"/>
                  <a:pt x="2656" y="5"/>
                  <a:pt x="2656" y="3"/>
                </a:cubicBezTo>
                <a:cubicBezTo>
                  <a:pt x="2656" y="2"/>
                  <a:pt x="2657" y="0"/>
                  <a:pt x="2658" y="0"/>
                </a:cubicBezTo>
                <a:close/>
                <a:moveTo>
                  <a:pt x="2674" y="0"/>
                </a:moveTo>
                <a:lnTo>
                  <a:pt x="2680" y="0"/>
                </a:lnTo>
                <a:cubicBezTo>
                  <a:pt x="2681" y="0"/>
                  <a:pt x="2682" y="2"/>
                  <a:pt x="2682" y="3"/>
                </a:cubicBezTo>
                <a:cubicBezTo>
                  <a:pt x="2682" y="5"/>
                  <a:pt x="2681" y="6"/>
                  <a:pt x="2680" y="6"/>
                </a:cubicBezTo>
                <a:lnTo>
                  <a:pt x="2674" y="6"/>
                </a:lnTo>
                <a:cubicBezTo>
                  <a:pt x="2673" y="6"/>
                  <a:pt x="2672" y="5"/>
                  <a:pt x="2672" y="3"/>
                </a:cubicBezTo>
                <a:cubicBezTo>
                  <a:pt x="2672" y="2"/>
                  <a:pt x="2673" y="0"/>
                  <a:pt x="2674" y="0"/>
                </a:cubicBezTo>
                <a:close/>
                <a:moveTo>
                  <a:pt x="2690" y="0"/>
                </a:moveTo>
                <a:lnTo>
                  <a:pt x="2696" y="0"/>
                </a:lnTo>
                <a:cubicBezTo>
                  <a:pt x="2697" y="0"/>
                  <a:pt x="2698" y="2"/>
                  <a:pt x="2698" y="3"/>
                </a:cubicBezTo>
                <a:cubicBezTo>
                  <a:pt x="2698" y="5"/>
                  <a:pt x="2697" y="6"/>
                  <a:pt x="2696" y="6"/>
                </a:cubicBezTo>
                <a:lnTo>
                  <a:pt x="2690" y="6"/>
                </a:lnTo>
                <a:cubicBezTo>
                  <a:pt x="2689" y="6"/>
                  <a:pt x="2688" y="5"/>
                  <a:pt x="2688" y="3"/>
                </a:cubicBezTo>
                <a:cubicBezTo>
                  <a:pt x="2688" y="2"/>
                  <a:pt x="2689" y="0"/>
                  <a:pt x="2690" y="0"/>
                </a:cubicBezTo>
                <a:close/>
                <a:moveTo>
                  <a:pt x="2706" y="0"/>
                </a:moveTo>
                <a:lnTo>
                  <a:pt x="2712" y="0"/>
                </a:lnTo>
                <a:cubicBezTo>
                  <a:pt x="2713" y="0"/>
                  <a:pt x="2714" y="2"/>
                  <a:pt x="2714" y="3"/>
                </a:cubicBezTo>
                <a:cubicBezTo>
                  <a:pt x="2714" y="5"/>
                  <a:pt x="2713" y="6"/>
                  <a:pt x="2712" y="6"/>
                </a:cubicBezTo>
                <a:lnTo>
                  <a:pt x="2706" y="6"/>
                </a:lnTo>
                <a:cubicBezTo>
                  <a:pt x="2705" y="6"/>
                  <a:pt x="2704" y="5"/>
                  <a:pt x="2704" y="3"/>
                </a:cubicBezTo>
                <a:cubicBezTo>
                  <a:pt x="2704" y="2"/>
                  <a:pt x="2705" y="0"/>
                  <a:pt x="2706" y="0"/>
                </a:cubicBezTo>
                <a:close/>
                <a:moveTo>
                  <a:pt x="2722" y="0"/>
                </a:moveTo>
                <a:lnTo>
                  <a:pt x="2728" y="0"/>
                </a:lnTo>
                <a:cubicBezTo>
                  <a:pt x="2729" y="0"/>
                  <a:pt x="2730" y="2"/>
                  <a:pt x="2730" y="3"/>
                </a:cubicBezTo>
                <a:cubicBezTo>
                  <a:pt x="2730" y="5"/>
                  <a:pt x="2729" y="6"/>
                  <a:pt x="2728" y="6"/>
                </a:cubicBezTo>
                <a:lnTo>
                  <a:pt x="2722" y="6"/>
                </a:lnTo>
                <a:cubicBezTo>
                  <a:pt x="2721" y="6"/>
                  <a:pt x="2720" y="5"/>
                  <a:pt x="2720" y="3"/>
                </a:cubicBezTo>
                <a:cubicBezTo>
                  <a:pt x="2720" y="2"/>
                  <a:pt x="2721" y="0"/>
                  <a:pt x="2722" y="0"/>
                </a:cubicBezTo>
                <a:close/>
                <a:moveTo>
                  <a:pt x="2738" y="0"/>
                </a:moveTo>
                <a:lnTo>
                  <a:pt x="2744" y="0"/>
                </a:lnTo>
                <a:cubicBezTo>
                  <a:pt x="2745" y="0"/>
                  <a:pt x="2746" y="2"/>
                  <a:pt x="2746" y="3"/>
                </a:cubicBezTo>
                <a:cubicBezTo>
                  <a:pt x="2746" y="5"/>
                  <a:pt x="2745" y="6"/>
                  <a:pt x="2744" y="6"/>
                </a:cubicBezTo>
                <a:lnTo>
                  <a:pt x="2738" y="6"/>
                </a:lnTo>
                <a:cubicBezTo>
                  <a:pt x="2737" y="6"/>
                  <a:pt x="2736" y="5"/>
                  <a:pt x="2736" y="3"/>
                </a:cubicBezTo>
                <a:cubicBezTo>
                  <a:pt x="2736" y="2"/>
                  <a:pt x="2737" y="0"/>
                  <a:pt x="2738" y="0"/>
                </a:cubicBezTo>
                <a:close/>
                <a:moveTo>
                  <a:pt x="2754" y="0"/>
                </a:moveTo>
                <a:lnTo>
                  <a:pt x="2760" y="0"/>
                </a:lnTo>
                <a:cubicBezTo>
                  <a:pt x="2761" y="0"/>
                  <a:pt x="2762" y="2"/>
                  <a:pt x="2762" y="3"/>
                </a:cubicBezTo>
                <a:cubicBezTo>
                  <a:pt x="2762" y="5"/>
                  <a:pt x="2761" y="6"/>
                  <a:pt x="2760" y="6"/>
                </a:cubicBezTo>
                <a:lnTo>
                  <a:pt x="2754" y="6"/>
                </a:lnTo>
                <a:cubicBezTo>
                  <a:pt x="2753" y="6"/>
                  <a:pt x="2752" y="5"/>
                  <a:pt x="2752" y="3"/>
                </a:cubicBezTo>
                <a:cubicBezTo>
                  <a:pt x="2752" y="2"/>
                  <a:pt x="2753" y="0"/>
                  <a:pt x="2754" y="0"/>
                </a:cubicBezTo>
                <a:close/>
                <a:moveTo>
                  <a:pt x="2770" y="0"/>
                </a:moveTo>
                <a:lnTo>
                  <a:pt x="2776" y="0"/>
                </a:lnTo>
                <a:cubicBezTo>
                  <a:pt x="2777" y="0"/>
                  <a:pt x="2778" y="2"/>
                  <a:pt x="2778" y="3"/>
                </a:cubicBezTo>
                <a:cubicBezTo>
                  <a:pt x="2778" y="5"/>
                  <a:pt x="2777" y="6"/>
                  <a:pt x="2776" y="6"/>
                </a:cubicBezTo>
                <a:lnTo>
                  <a:pt x="2770" y="6"/>
                </a:lnTo>
                <a:cubicBezTo>
                  <a:pt x="2769" y="6"/>
                  <a:pt x="2768" y="5"/>
                  <a:pt x="2768" y="3"/>
                </a:cubicBezTo>
                <a:cubicBezTo>
                  <a:pt x="2768" y="2"/>
                  <a:pt x="2769" y="0"/>
                  <a:pt x="2770" y="0"/>
                </a:cubicBezTo>
                <a:close/>
                <a:moveTo>
                  <a:pt x="2786" y="0"/>
                </a:moveTo>
                <a:lnTo>
                  <a:pt x="2792" y="0"/>
                </a:lnTo>
                <a:cubicBezTo>
                  <a:pt x="2793" y="0"/>
                  <a:pt x="2794" y="2"/>
                  <a:pt x="2794" y="3"/>
                </a:cubicBezTo>
                <a:cubicBezTo>
                  <a:pt x="2794" y="5"/>
                  <a:pt x="2793" y="6"/>
                  <a:pt x="2792" y="6"/>
                </a:cubicBezTo>
                <a:lnTo>
                  <a:pt x="2786" y="6"/>
                </a:lnTo>
                <a:cubicBezTo>
                  <a:pt x="2785" y="6"/>
                  <a:pt x="2784" y="5"/>
                  <a:pt x="2784" y="3"/>
                </a:cubicBezTo>
                <a:cubicBezTo>
                  <a:pt x="2784" y="2"/>
                  <a:pt x="2785" y="0"/>
                  <a:pt x="2786" y="0"/>
                </a:cubicBezTo>
                <a:close/>
                <a:moveTo>
                  <a:pt x="2802" y="0"/>
                </a:moveTo>
                <a:lnTo>
                  <a:pt x="2808" y="0"/>
                </a:lnTo>
                <a:cubicBezTo>
                  <a:pt x="2809" y="0"/>
                  <a:pt x="2810" y="2"/>
                  <a:pt x="2810" y="3"/>
                </a:cubicBezTo>
                <a:cubicBezTo>
                  <a:pt x="2810" y="5"/>
                  <a:pt x="2809" y="6"/>
                  <a:pt x="2808" y="6"/>
                </a:cubicBezTo>
                <a:lnTo>
                  <a:pt x="2802" y="6"/>
                </a:lnTo>
                <a:cubicBezTo>
                  <a:pt x="2801" y="6"/>
                  <a:pt x="2800" y="5"/>
                  <a:pt x="2800" y="3"/>
                </a:cubicBezTo>
                <a:cubicBezTo>
                  <a:pt x="2800" y="2"/>
                  <a:pt x="2801" y="0"/>
                  <a:pt x="2802" y="0"/>
                </a:cubicBezTo>
                <a:close/>
                <a:moveTo>
                  <a:pt x="2818" y="0"/>
                </a:moveTo>
                <a:lnTo>
                  <a:pt x="2824" y="0"/>
                </a:lnTo>
                <a:cubicBezTo>
                  <a:pt x="2825" y="0"/>
                  <a:pt x="2826" y="2"/>
                  <a:pt x="2826" y="3"/>
                </a:cubicBezTo>
                <a:cubicBezTo>
                  <a:pt x="2826" y="5"/>
                  <a:pt x="2825" y="6"/>
                  <a:pt x="2824" y="6"/>
                </a:cubicBezTo>
                <a:lnTo>
                  <a:pt x="2818" y="6"/>
                </a:lnTo>
                <a:cubicBezTo>
                  <a:pt x="2817" y="6"/>
                  <a:pt x="2816" y="5"/>
                  <a:pt x="2816" y="3"/>
                </a:cubicBezTo>
                <a:cubicBezTo>
                  <a:pt x="2816" y="2"/>
                  <a:pt x="2817" y="0"/>
                  <a:pt x="2818" y="0"/>
                </a:cubicBezTo>
                <a:close/>
                <a:moveTo>
                  <a:pt x="2834" y="0"/>
                </a:moveTo>
                <a:lnTo>
                  <a:pt x="2840" y="0"/>
                </a:lnTo>
                <a:cubicBezTo>
                  <a:pt x="2841" y="0"/>
                  <a:pt x="2842" y="2"/>
                  <a:pt x="2842" y="3"/>
                </a:cubicBezTo>
                <a:cubicBezTo>
                  <a:pt x="2842" y="5"/>
                  <a:pt x="2841" y="6"/>
                  <a:pt x="2840" y="6"/>
                </a:cubicBezTo>
                <a:lnTo>
                  <a:pt x="2834" y="6"/>
                </a:lnTo>
                <a:cubicBezTo>
                  <a:pt x="2833" y="6"/>
                  <a:pt x="2832" y="5"/>
                  <a:pt x="2832" y="3"/>
                </a:cubicBezTo>
                <a:cubicBezTo>
                  <a:pt x="2832" y="2"/>
                  <a:pt x="2833" y="0"/>
                  <a:pt x="2834" y="0"/>
                </a:cubicBezTo>
                <a:close/>
                <a:moveTo>
                  <a:pt x="2850" y="0"/>
                </a:moveTo>
                <a:lnTo>
                  <a:pt x="2856" y="0"/>
                </a:lnTo>
                <a:cubicBezTo>
                  <a:pt x="2857" y="0"/>
                  <a:pt x="2858" y="2"/>
                  <a:pt x="2858" y="3"/>
                </a:cubicBezTo>
                <a:cubicBezTo>
                  <a:pt x="2858" y="5"/>
                  <a:pt x="2857" y="6"/>
                  <a:pt x="2856" y="6"/>
                </a:cubicBezTo>
                <a:lnTo>
                  <a:pt x="2850" y="6"/>
                </a:lnTo>
                <a:cubicBezTo>
                  <a:pt x="2849" y="6"/>
                  <a:pt x="2848" y="5"/>
                  <a:pt x="2848" y="3"/>
                </a:cubicBezTo>
                <a:cubicBezTo>
                  <a:pt x="2848" y="2"/>
                  <a:pt x="2849" y="0"/>
                  <a:pt x="2850" y="0"/>
                </a:cubicBezTo>
                <a:close/>
                <a:moveTo>
                  <a:pt x="2866" y="0"/>
                </a:moveTo>
                <a:lnTo>
                  <a:pt x="2872" y="0"/>
                </a:lnTo>
                <a:cubicBezTo>
                  <a:pt x="2873" y="0"/>
                  <a:pt x="2874" y="2"/>
                  <a:pt x="2874" y="3"/>
                </a:cubicBezTo>
                <a:cubicBezTo>
                  <a:pt x="2874" y="5"/>
                  <a:pt x="2873" y="6"/>
                  <a:pt x="2872" y="6"/>
                </a:cubicBezTo>
                <a:lnTo>
                  <a:pt x="2866" y="6"/>
                </a:lnTo>
                <a:cubicBezTo>
                  <a:pt x="2865" y="6"/>
                  <a:pt x="2864" y="5"/>
                  <a:pt x="2864" y="3"/>
                </a:cubicBezTo>
                <a:cubicBezTo>
                  <a:pt x="2864" y="2"/>
                  <a:pt x="2865" y="0"/>
                  <a:pt x="2866" y="0"/>
                </a:cubicBezTo>
                <a:close/>
                <a:moveTo>
                  <a:pt x="2882" y="0"/>
                </a:moveTo>
                <a:lnTo>
                  <a:pt x="2888" y="0"/>
                </a:lnTo>
                <a:cubicBezTo>
                  <a:pt x="2889" y="0"/>
                  <a:pt x="2890" y="2"/>
                  <a:pt x="2890" y="3"/>
                </a:cubicBezTo>
                <a:cubicBezTo>
                  <a:pt x="2890" y="5"/>
                  <a:pt x="2889" y="6"/>
                  <a:pt x="2888" y="6"/>
                </a:cubicBezTo>
                <a:lnTo>
                  <a:pt x="2882" y="6"/>
                </a:lnTo>
                <a:cubicBezTo>
                  <a:pt x="2881" y="6"/>
                  <a:pt x="2880" y="5"/>
                  <a:pt x="2880" y="3"/>
                </a:cubicBezTo>
                <a:cubicBezTo>
                  <a:pt x="2880" y="2"/>
                  <a:pt x="2881" y="0"/>
                  <a:pt x="2882" y="0"/>
                </a:cubicBezTo>
                <a:close/>
                <a:moveTo>
                  <a:pt x="2898" y="0"/>
                </a:moveTo>
                <a:lnTo>
                  <a:pt x="2904" y="0"/>
                </a:lnTo>
                <a:cubicBezTo>
                  <a:pt x="2905" y="0"/>
                  <a:pt x="2906" y="2"/>
                  <a:pt x="2906" y="3"/>
                </a:cubicBezTo>
                <a:cubicBezTo>
                  <a:pt x="2906" y="5"/>
                  <a:pt x="2905" y="6"/>
                  <a:pt x="2904" y="6"/>
                </a:cubicBezTo>
                <a:lnTo>
                  <a:pt x="2898" y="6"/>
                </a:lnTo>
                <a:cubicBezTo>
                  <a:pt x="2897" y="6"/>
                  <a:pt x="2896" y="5"/>
                  <a:pt x="2896" y="3"/>
                </a:cubicBezTo>
                <a:cubicBezTo>
                  <a:pt x="2896" y="2"/>
                  <a:pt x="2897" y="0"/>
                  <a:pt x="2898" y="0"/>
                </a:cubicBezTo>
                <a:close/>
                <a:moveTo>
                  <a:pt x="2914" y="0"/>
                </a:moveTo>
                <a:lnTo>
                  <a:pt x="2920" y="0"/>
                </a:lnTo>
                <a:cubicBezTo>
                  <a:pt x="2921" y="0"/>
                  <a:pt x="2922" y="2"/>
                  <a:pt x="2922" y="3"/>
                </a:cubicBezTo>
                <a:cubicBezTo>
                  <a:pt x="2922" y="5"/>
                  <a:pt x="2921" y="6"/>
                  <a:pt x="2920" y="6"/>
                </a:cubicBezTo>
                <a:lnTo>
                  <a:pt x="2914" y="6"/>
                </a:lnTo>
                <a:cubicBezTo>
                  <a:pt x="2913" y="6"/>
                  <a:pt x="2912" y="5"/>
                  <a:pt x="2912" y="3"/>
                </a:cubicBezTo>
                <a:cubicBezTo>
                  <a:pt x="2912" y="2"/>
                  <a:pt x="2913" y="0"/>
                  <a:pt x="2914" y="0"/>
                </a:cubicBezTo>
                <a:close/>
                <a:moveTo>
                  <a:pt x="2930" y="0"/>
                </a:moveTo>
                <a:lnTo>
                  <a:pt x="2936" y="0"/>
                </a:lnTo>
                <a:cubicBezTo>
                  <a:pt x="2937" y="0"/>
                  <a:pt x="2938" y="2"/>
                  <a:pt x="2938" y="3"/>
                </a:cubicBezTo>
                <a:cubicBezTo>
                  <a:pt x="2938" y="5"/>
                  <a:pt x="2937" y="6"/>
                  <a:pt x="2936" y="6"/>
                </a:cubicBezTo>
                <a:lnTo>
                  <a:pt x="2930" y="6"/>
                </a:lnTo>
                <a:cubicBezTo>
                  <a:pt x="2929" y="6"/>
                  <a:pt x="2928" y="5"/>
                  <a:pt x="2928" y="3"/>
                </a:cubicBezTo>
                <a:cubicBezTo>
                  <a:pt x="2928" y="2"/>
                  <a:pt x="2929" y="0"/>
                  <a:pt x="2930" y="0"/>
                </a:cubicBezTo>
                <a:close/>
                <a:moveTo>
                  <a:pt x="2946" y="0"/>
                </a:moveTo>
                <a:lnTo>
                  <a:pt x="2952" y="0"/>
                </a:lnTo>
                <a:cubicBezTo>
                  <a:pt x="2953" y="0"/>
                  <a:pt x="2954" y="2"/>
                  <a:pt x="2954" y="3"/>
                </a:cubicBezTo>
                <a:cubicBezTo>
                  <a:pt x="2954" y="5"/>
                  <a:pt x="2953" y="6"/>
                  <a:pt x="2952" y="6"/>
                </a:cubicBezTo>
                <a:lnTo>
                  <a:pt x="2946" y="6"/>
                </a:lnTo>
                <a:cubicBezTo>
                  <a:pt x="2945" y="6"/>
                  <a:pt x="2944" y="5"/>
                  <a:pt x="2944" y="3"/>
                </a:cubicBezTo>
                <a:cubicBezTo>
                  <a:pt x="2944" y="2"/>
                  <a:pt x="2945" y="0"/>
                  <a:pt x="2946" y="0"/>
                </a:cubicBezTo>
                <a:close/>
                <a:moveTo>
                  <a:pt x="2962" y="0"/>
                </a:moveTo>
                <a:lnTo>
                  <a:pt x="2968" y="0"/>
                </a:lnTo>
                <a:cubicBezTo>
                  <a:pt x="2969" y="0"/>
                  <a:pt x="2970" y="2"/>
                  <a:pt x="2970" y="3"/>
                </a:cubicBezTo>
                <a:cubicBezTo>
                  <a:pt x="2970" y="5"/>
                  <a:pt x="2969" y="6"/>
                  <a:pt x="2968" y="6"/>
                </a:cubicBezTo>
                <a:lnTo>
                  <a:pt x="2962" y="6"/>
                </a:lnTo>
                <a:cubicBezTo>
                  <a:pt x="2961" y="6"/>
                  <a:pt x="2960" y="5"/>
                  <a:pt x="2960" y="3"/>
                </a:cubicBezTo>
                <a:cubicBezTo>
                  <a:pt x="2960" y="2"/>
                  <a:pt x="2961" y="0"/>
                  <a:pt x="2962" y="0"/>
                </a:cubicBezTo>
                <a:close/>
                <a:moveTo>
                  <a:pt x="2978" y="0"/>
                </a:moveTo>
                <a:lnTo>
                  <a:pt x="2984" y="0"/>
                </a:lnTo>
                <a:cubicBezTo>
                  <a:pt x="2985" y="0"/>
                  <a:pt x="2986" y="2"/>
                  <a:pt x="2986" y="3"/>
                </a:cubicBezTo>
                <a:cubicBezTo>
                  <a:pt x="2986" y="5"/>
                  <a:pt x="2985" y="6"/>
                  <a:pt x="2984" y="6"/>
                </a:cubicBezTo>
                <a:lnTo>
                  <a:pt x="2978" y="6"/>
                </a:lnTo>
                <a:cubicBezTo>
                  <a:pt x="2977" y="6"/>
                  <a:pt x="2976" y="5"/>
                  <a:pt x="2976" y="3"/>
                </a:cubicBezTo>
                <a:cubicBezTo>
                  <a:pt x="2976" y="2"/>
                  <a:pt x="2977" y="0"/>
                  <a:pt x="2978" y="0"/>
                </a:cubicBezTo>
                <a:close/>
                <a:moveTo>
                  <a:pt x="2994" y="0"/>
                </a:moveTo>
                <a:lnTo>
                  <a:pt x="3000" y="0"/>
                </a:lnTo>
                <a:cubicBezTo>
                  <a:pt x="3001" y="0"/>
                  <a:pt x="3002" y="2"/>
                  <a:pt x="3002" y="3"/>
                </a:cubicBezTo>
                <a:cubicBezTo>
                  <a:pt x="3002" y="5"/>
                  <a:pt x="3001" y="6"/>
                  <a:pt x="3000" y="6"/>
                </a:cubicBezTo>
                <a:lnTo>
                  <a:pt x="2994" y="6"/>
                </a:lnTo>
                <a:cubicBezTo>
                  <a:pt x="2993" y="6"/>
                  <a:pt x="2992" y="5"/>
                  <a:pt x="2992" y="3"/>
                </a:cubicBezTo>
                <a:cubicBezTo>
                  <a:pt x="2992" y="2"/>
                  <a:pt x="2993" y="0"/>
                  <a:pt x="2994" y="0"/>
                </a:cubicBezTo>
                <a:close/>
                <a:moveTo>
                  <a:pt x="3010" y="0"/>
                </a:moveTo>
                <a:lnTo>
                  <a:pt x="3016" y="0"/>
                </a:lnTo>
                <a:cubicBezTo>
                  <a:pt x="3017" y="0"/>
                  <a:pt x="3018" y="2"/>
                  <a:pt x="3018" y="3"/>
                </a:cubicBezTo>
                <a:cubicBezTo>
                  <a:pt x="3018" y="5"/>
                  <a:pt x="3017" y="6"/>
                  <a:pt x="3016" y="6"/>
                </a:cubicBezTo>
                <a:lnTo>
                  <a:pt x="3010" y="6"/>
                </a:lnTo>
                <a:cubicBezTo>
                  <a:pt x="3009" y="6"/>
                  <a:pt x="3008" y="5"/>
                  <a:pt x="3008" y="3"/>
                </a:cubicBezTo>
                <a:cubicBezTo>
                  <a:pt x="3008" y="2"/>
                  <a:pt x="3009" y="0"/>
                  <a:pt x="3010" y="0"/>
                </a:cubicBezTo>
                <a:close/>
                <a:moveTo>
                  <a:pt x="3026" y="0"/>
                </a:moveTo>
                <a:lnTo>
                  <a:pt x="3032" y="0"/>
                </a:lnTo>
                <a:cubicBezTo>
                  <a:pt x="3033" y="0"/>
                  <a:pt x="3034" y="2"/>
                  <a:pt x="3034" y="3"/>
                </a:cubicBezTo>
                <a:cubicBezTo>
                  <a:pt x="3034" y="5"/>
                  <a:pt x="3033" y="6"/>
                  <a:pt x="3032" y="6"/>
                </a:cubicBezTo>
                <a:lnTo>
                  <a:pt x="3026" y="6"/>
                </a:lnTo>
                <a:cubicBezTo>
                  <a:pt x="3025" y="6"/>
                  <a:pt x="3024" y="5"/>
                  <a:pt x="3024" y="3"/>
                </a:cubicBezTo>
                <a:cubicBezTo>
                  <a:pt x="3024" y="2"/>
                  <a:pt x="3025" y="0"/>
                  <a:pt x="3026" y="0"/>
                </a:cubicBezTo>
                <a:close/>
                <a:moveTo>
                  <a:pt x="3042" y="0"/>
                </a:moveTo>
                <a:lnTo>
                  <a:pt x="3048" y="0"/>
                </a:lnTo>
                <a:cubicBezTo>
                  <a:pt x="3049" y="0"/>
                  <a:pt x="3050" y="2"/>
                  <a:pt x="3050" y="3"/>
                </a:cubicBezTo>
                <a:cubicBezTo>
                  <a:pt x="3050" y="5"/>
                  <a:pt x="3049" y="6"/>
                  <a:pt x="3048" y="6"/>
                </a:cubicBezTo>
                <a:lnTo>
                  <a:pt x="3042" y="6"/>
                </a:lnTo>
                <a:cubicBezTo>
                  <a:pt x="3041" y="6"/>
                  <a:pt x="3040" y="5"/>
                  <a:pt x="3040" y="3"/>
                </a:cubicBezTo>
                <a:cubicBezTo>
                  <a:pt x="3040" y="2"/>
                  <a:pt x="3041" y="0"/>
                  <a:pt x="3042" y="0"/>
                </a:cubicBezTo>
                <a:close/>
                <a:moveTo>
                  <a:pt x="3058" y="0"/>
                </a:moveTo>
                <a:lnTo>
                  <a:pt x="3064" y="0"/>
                </a:lnTo>
                <a:cubicBezTo>
                  <a:pt x="3065" y="0"/>
                  <a:pt x="3066" y="2"/>
                  <a:pt x="3066" y="3"/>
                </a:cubicBezTo>
                <a:cubicBezTo>
                  <a:pt x="3066" y="5"/>
                  <a:pt x="3065" y="6"/>
                  <a:pt x="3064" y="6"/>
                </a:cubicBezTo>
                <a:lnTo>
                  <a:pt x="3058" y="6"/>
                </a:lnTo>
                <a:cubicBezTo>
                  <a:pt x="3057" y="6"/>
                  <a:pt x="3056" y="5"/>
                  <a:pt x="3056" y="3"/>
                </a:cubicBezTo>
                <a:cubicBezTo>
                  <a:pt x="3056" y="2"/>
                  <a:pt x="3057" y="0"/>
                  <a:pt x="3058" y="0"/>
                </a:cubicBezTo>
                <a:close/>
                <a:moveTo>
                  <a:pt x="3074" y="0"/>
                </a:moveTo>
                <a:lnTo>
                  <a:pt x="3080" y="0"/>
                </a:lnTo>
                <a:cubicBezTo>
                  <a:pt x="3081" y="0"/>
                  <a:pt x="3082" y="2"/>
                  <a:pt x="3082" y="3"/>
                </a:cubicBezTo>
                <a:cubicBezTo>
                  <a:pt x="3082" y="5"/>
                  <a:pt x="3081" y="6"/>
                  <a:pt x="3080" y="6"/>
                </a:cubicBezTo>
                <a:lnTo>
                  <a:pt x="3074" y="6"/>
                </a:lnTo>
                <a:cubicBezTo>
                  <a:pt x="3073" y="6"/>
                  <a:pt x="3072" y="5"/>
                  <a:pt x="3072" y="3"/>
                </a:cubicBezTo>
                <a:cubicBezTo>
                  <a:pt x="3072" y="2"/>
                  <a:pt x="3073" y="0"/>
                  <a:pt x="3074" y="0"/>
                </a:cubicBezTo>
                <a:close/>
                <a:moveTo>
                  <a:pt x="3090" y="0"/>
                </a:moveTo>
                <a:lnTo>
                  <a:pt x="3096" y="0"/>
                </a:lnTo>
                <a:cubicBezTo>
                  <a:pt x="3097" y="0"/>
                  <a:pt x="3098" y="2"/>
                  <a:pt x="3098" y="3"/>
                </a:cubicBezTo>
                <a:cubicBezTo>
                  <a:pt x="3098" y="5"/>
                  <a:pt x="3097" y="6"/>
                  <a:pt x="3096" y="6"/>
                </a:cubicBezTo>
                <a:lnTo>
                  <a:pt x="3090" y="6"/>
                </a:lnTo>
                <a:cubicBezTo>
                  <a:pt x="3089" y="6"/>
                  <a:pt x="3088" y="5"/>
                  <a:pt x="3088" y="3"/>
                </a:cubicBezTo>
                <a:cubicBezTo>
                  <a:pt x="3088" y="2"/>
                  <a:pt x="3089" y="0"/>
                  <a:pt x="3090" y="0"/>
                </a:cubicBezTo>
                <a:close/>
                <a:moveTo>
                  <a:pt x="3106" y="0"/>
                </a:moveTo>
                <a:lnTo>
                  <a:pt x="3112" y="0"/>
                </a:lnTo>
                <a:cubicBezTo>
                  <a:pt x="3113" y="0"/>
                  <a:pt x="3114" y="2"/>
                  <a:pt x="3114" y="3"/>
                </a:cubicBezTo>
                <a:cubicBezTo>
                  <a:pt x="3114" y="5"/>
                  <a:pt x="3113" y="6"/>
                  <a:pt x="3112" y="6"/>
                </a:cubicBezTo>
                <a:lnTo>
                  <a:pt x="3106" y="6"/>
                </a:lnTo>
                <a:cubicBezTo>
                  <a:pt x="3105" y="6"/>
                  <a:pt x="3104" y="5"/>
                  <a:pt x="3104" y="3"/>
                </a:cubicBezTo>
                <a:cubicBezTo>
                  <a:pt x="3104" y="2"/>
                  <a:pt x="3105" y="0"/>
                  <a:pt x="3106" y="0"/>
                </a:cubicBezTo>
                <a:close/>
                <a:moveTo>
                  <a:pt x="3122" y="0"/>
                </a:moveTo>
                <a:lnTo>
                  <a:pt x="3128" y="0"/>
                </a:lnTo>
                <a:cubicBezTo>
                  <a:pt x="3129" y="0"/>
                  <a:pt x="3130" y="2"/>
                  <a:pt x="3130" y="3"/>
                </a:cubicBezTo>
                <a:cubicBezTo>
                  <a:pt x="3130" y="5"/>
                  <a:pt x="3129" y="6"/>
                  <a:pt x="3128" y="6"/>
                </a:cubicBezTo>
                <a:lnTo>
                  <a:pt x="3122" y="6"/>
                </a:lnTo>
                <a:cubicBezTo>
                  <a:pt x="3121" y="6"/>
                  <a:pt x="3120" y="5"/>
                  <a:pt x="3120" y="3"/>
                </a:cubicBezTo>
                <a:cubicBezTo>
                  <a:pt x="3120" y="2"/>
                  <a:pt x="3121" y="0"/>
                  <a:pt x="3122" y="0"/>
                </a:cubicBezTo>
                <a:close/>
                <a:moveTo>
                  <a:pt x="3138" y="0"/>
                </a:moveTo>
                <a:lnTo>
                  <a:pt x="3144" y="0"/>
                </a:lnTo>
                <a:cubicBezTo>
                  <a:pt x="3145" y="0"/>
                  <a:pt x="3146" y="2"/>
                  <a:pt x="3146" y="3"/>
                </a:cubicBezTo>
                <a:cubicBezTo>
                  <a:pt x="3146" y="5"/>
                  <a:pt x="3145" y="6"/>
                  <a:pt x="3144" y="6"/>
                </a:cubicBezTo>
                <a:lnTo>
                  <a:pt x="3138" y="6"/>
                </a:lnTo>
                <a:cubicBezTo>
                  <a:pt x="3137" y="6"/>
                  <a:pt x="3136" y="5"/>
                  <a:pt x="3136" y="3"/>
                </a:cubicBezTo>
                <a:cubicBezTo>
                  <a:pt x="3136" y="2"/>
                  <a:pt x="3137" y="0"/>
                  <a:pt x="3138" y="0"/>
                </a:cubicBezTo>
                <a:close/>
                <a:moveTo>
                  <a:pt x="3154" y="0"/>
                </a:moveTo>
                <a:lnTo>
                  <a:pt x="3160" y="0"/>
                </a:lnTo>
                <a:cubicBezTo>
                  <a:pt x="3161" y="0"/>
                  <a:pt x="3162" y="2"/>
                  <a:pt x="3162" y="3"/>
                </a:cubicBezTo>
                <a:cubicBezTo>
                  <a:pt x="3162" y="5"/>
                  <a:pt x="3161" y="6"/>
                  <a:pt x="3160" y="6"/>
                </a:cubicBezTo>
                <a:lnTo>
                  <a:pt x="3154" y="6"/>
                </a:lnTo>
                <a:cubicBezTo>
                  <a:pt x="3153" y="6"/>
                  <a:pt x="3152" y="5"/>
                  <a:pt x="3152" y="3"/>
                </a:cubicBezTo>
                <a:cubicBezTo>
                  <a:pt x="3152" y="2"/>
                  <a:pt x="3153" y="0"/>
                  <a:pt x="3154" y="0"/>
                </a:cubicBezTo>
                <a:close/>
                <a:moveTo>
                  <a:pt x="3170" y="0"/>
                </a:moveTo>
                <a:lnTo>
                  <a:pt x="3176" y="0"/>
                </a:lnTo>
                <a:cubicBezTo>
                  <a:pt x="3177" y="0"/>
                  <a:pt x="3178" y="2"/>
                  <a:pt x="3178" y="3"/>
                </a:cubicBezTo>
                <a:cubicBezTo>
                  <a:pt x="3178" y="5"/>
                  <a:pt x="3177" y="6"/>
                  <a:pt x="3176" y="6"/>
                </a:cubicBezTo>
                <a:lnTo>
                  <a:pt x="3170" y="6"/>
                </a:lnTo>
                <a:cubicBezTo>
                  <a:pt x="3169" y="6"/>
                  <a:pt x="3168" y="5"/>
                  <a:pt x="3168" y="3"/>
                </a:cubicBezTo>
                <a:cubicBezTo>
                  <a:pt x="3168" y="2"/>
                  <a:pt x="3169" y="0"/>
                  <a:pt x="3170" y="0"/>
                </a:cubicBezTo>
                <a:close/>
                <a:moveTo>
                  <a:pt x="3186" y="0"/>
                </a:moveTo>
                <a:lnTo>
                  <a:pt x="3192" y="0"/>
                </a:lnTo>
                <a:cubicBezTo>
                  <a:pt x="3193" y="0"/>
                  <a:pt x="3194" y="2"/>
                  <a:pt x="3194" y="3"/>
                </a:cubicBezTo>
                <a:cubicBezTo>
                  <a:pt x="3194" y="5"/>
                  <a:pt x="3193" y="6"/>
                  <a:pt x="3192" y="6"/>
                </a:cubicBezTo>
                <a:lnTo>
                  <a:pt x="3186" y="6"/>
                </a:lnTo>
                <a:cubicBezTo>
                  <a:pt x="3185" y="6"/>
                  <a:pt x="3184" y="5"/>
                  <a:pt x="3184" y="3"/>
                </a:cubicBezTo>
                <a:cubicBezTo>
                  <a:pt x="3184" y="2"/>
                  <a:pt x="3185" y="0"/>
                  <a:pt x="3186" y="0"/>
                </a:cubicBezTo>
                <a:close/>
                <a:moveTo>
                  <a:pt x="3202" y="0"/>
                </a:moveTo>
                <a:lnTo>
                  <a:pt x="3208" y="0"/>
                </a:lnTo>
                <a:cubicBezTo>
                  <a:pt x="3209" y="0"/>
                  <a:pt x="3210" y="2"/>
                  <a:pt x="3210" y="3"/>
                </a:cubicBezTo>
                <a:cubicBezTo>
                  <a:pt x="3210" y="5"/>
                  <a:pt x="3209" y="6"/>
                  <a:pt x="3208" y="6"/>
                </a:cubicBezTo>
                <a:lnTo>
                  <a:pt x="3202" y="6"/>
                </a:lnTo>
                <a:cubicBezTo>
                  <a:pt x="3201" y="6"/>
                  <a:pt x="3200" y="5"/>
                  <a:pt x="3200" y="3"/>
                </a:cubicBezTo>
                <a:cubicBezTo>
                  <a:pt x="3200" y="2"/>
                  <a:pt x="3201" y="0"/>
                  <a:pt x="3202" y="0"/>
                </a:cubicBezTo>
                <a:close/>
                <a:moveTo>
                  <a:pt x="3218" y="0"/>
                </a:moveTo>
                <a:lnTo>
                  <a:pt x="3224" y="0"/>
                </a:lnTo>
                <a:cubicBezTo>
                  <a:pt x="3225" y="0"/>
                  <a:pt x="3226" y="2"/>
                  <a:pt x="3226" y="3"/>
                </a:cubicBezTo>
                <a:cubicBezTo>
                  <a:pt x="3226" y="5"/>
                  <a:pt x="3225" y="6"/>
                  <a:pt x="3224" y="6"/>
                </a:cubicBezTo>
                <a:lnTo>
                  <a:pt x="3218" y="6"/>
                </a:lnTo>
                <a:cubicBezTo>
                  <a:pt x="3217" y="6"/>
                  <a:pt x="3216" y="5"/>
                  <a:pt x="3216" y="3"/>
                </a:cubicBezTo>
                <a:cubicBezTo>
                  <a:pt x="3216" y="2"/>
                  <a:pt x="3217" y="0"/>
                  <a:pt x="3218" y="0"/>
                </a:cubicBezTo>
                <a:close/>
                <a:moveTo>
                  <a:pt x="3234" y="0"/>
                </a:moveTo>
                <a:lnTo>
                  <a:pt x="3240" y="0"/>
                </a:lnTo>
                <a:cubicBezTo>
                  <a:pt x="3241" y="0"/>
                  <a:pt x="3242" y="2"/>
                  <a:pt x="3242" y="3"/>
                </a:cubicBezTo>
                <a:cubicBezTo>
                  <a:pt x="3242" y="5"/>
                  <a:pt x="3241" y="6"/>
                  <a:pt x="3240" y="6"/>
                </a:cubicBezTo>
                <a:lnTo>
                  <a:pt x="3234" y="6"/>
                </a:lnTo>
                <a:cubicBezTo>
                  <a:pt x="3233" y="6"/>
                  <a:pt x="3232" y="5"/>
                  <a:pt x="3232" y="3"/>
                </a:cubicBezTo>
                <a:cubicBezTo>
                  <a:pt x="3232" y="2"/>
                  <a:pt x="3233" y="0"/>
                  <a:pt x="3234" y="0"/>
                </a:cubicBezTo>
                <a:close/>
                <a:moveTo>
                  <a:pt x="3250" y="0"/>
                </a:moveTo>
                <a:lnTo>
                  <a:pt x="3256" y="0"/>
                </a:lnTo>
                <a:cubicBezTo>
                  <a:pt x="3257" y="0"/>
                  <a:pt x="3258" y="2"/>
                  <a:pt x="3258" y="3"/>
                </a:cubicBezTo>
                <a:cubicBezTo>
                  <a:pt x="3258" y="5"/>
                  <a:pt x="3257" y="6"/>
                  <a:pt x="3256" y="6"/>
                </a:cubicBezTo>
                <a:lnTo>
                  <a:pt x="3250" y="6"/>
                </a:lnTo>
                <a:cubicBezTo>
                  <a:pt x="3249" y="6"/>
                  <a:pt x="3248" y="5"/>
                  <a:pt x="3248" y="3"/>
                </a:cubicBezTo>
                <a:cubicBezTo>
                  <a:pt x="3248" y="2"/>
                  <a:pt x="3249" y="0"/>
                  <a:pt x="3250" y="0"/>
                </a:cubicBezTo>
                <a:close/>
                <a:moveTo>
                  <a:pt x="3266" y="0"/>
                </a:moveTo>
                <a:lnTo>
                  <a:pt x="3272" y="0"/>
                </a:lnTo>
                <a:cubicBezTo>
                  <a:pt x="3273" y="0"/>
                  <a:pt x="3274" y="2"/>
                  <a:pt x="3274" y="3"/>
                </a:cubicBezTo>
                <a:cubicBezTo>
                  <a:pt x="3274" y="5"/>
                  <a:pt x="3273" y="6"/>
                  <a:pt x="3272" y="6"/>
                </a:cubicBezTo>
                <a:lnTo>
                  <a:pt x="3266" y="6"/>
                </a:lnTo>
                <a:cubicBezTo>
                  <a:pt x="3265" y="6"/>
                  <a:pt x="3264" y="5"/>
                  <a:pt x="3264" y="3"/>
                </a:cubicBezTo>
                <a:cubicBezTo>
                  <a:pt x="3264" y="2"/>
                  <a:pt x="3265" y="0"/>
                  <a:pt x="3266" y="0"/>
                </a:cubicBezTo>
                <a:close/>
                <a:moveTo>
                  <a:pt x="3282" y="0"/>
                </a:moveTo>
                <a:lnTo>
                  <a:pt x="3288" y="0"/>
                </a:lnTo>
                <a:cubicBezTo>
                  <a:pt x="3289" y="0"/>
                  <a:pt x="3290" y="2"/>
                  <a:pt x="3290" y="3"/>
                </a:cubicBezTo>
                <a:cubicBezTo>
                  <a:pt x="3290" y="5"/>
                  <a:pt x="3289" y="6"/>
                  <a:pt x="3288" y="6"/>
                </a:cubicBezTo>
                <a:lnTo>
                  <a:pt x="3282" y="6"/>
                </a:lnTo>
                <a:cubicBezTo>
                  <a:pt x="3281" y="6"/>
                  <a:pt x="3280" y="5"/>
                  <a:pt x="3280" y="3"/>
                </a:cubicBezTo>
                <a:cubicBezTo>
                  <a:pt x="3280" y="2"/>
                  <a:pt x="3281" y="0"/>
                  <a:pt x="3282" y="0"/>
                </a:cubicBezTo>
                <a:close/>
                <a:moveTo>
                  <a:pt x="3298" y="0"/>
                </a:moveTo>
                <a:lnTo>
                  <a:pt x="3304" y="0"/>
                </a:lnTo>
                <a:cubicBezTo>
                  <a:pt x="3305" y="0"/>
                  <a:pt x="3306" y="2"/>
                  <a:pt x="3306" y="3"/>
                </a:cubicBezTo>
                <a:cubicBezTo>
                  <a:pt x="3306" y="5"/>
                  <a:pt x="3305" y="6"/>
                  <a:pt x="3304" y="6"/>
                </a:cubicBezTo>
                <a:lnTo>
                  <a:pt x="3298" y="6"/>
                </a:lnTo>
                <a:cubicBezTo>
                  <a:pt x="3297" y="6"/>
                  <a:pt x="3296" y="5"/>
                  <a:pt x="3296" y="3"/>
                </a:cubicBezTo>
                <a:cubicBezTo>
                  <a:pt x="3296" y="2"/>
                  <a:pt x="3297" y="0"/>
                  <a:pt x="3298" y="0"/>
                </a:cubicBezTo>
                <a:close/>
                <a:moveTo>
                  <a:pt x="3314" y="0"/>
                </a:moveTo>
                <a:lnTo>
                  <a:pt x="3320" y="0"/>
                </a:lnTo>
                <a:cubicBezTo>
                  <a:pt x="3321" y="0"/>
                  <a:pt x="3322" y="2"/>
                  <a:pt x="3322" y="3"/>
                </a:cubicBezTo>
                <a:cubicBezTo>
                  <a:pt x="3322" y="5"/>
                  <a:pt x="3321" y="6"/>
                  <a:pt x="3320" y="6"/>
                </a:cubicBezTo>
                <a:lnTo>
                  <a:pt x="3314" y="6"/>
                </a:lnTo>
                <a:cubicBezTo>
                  <a:pt x="3313" y="6"/>
                  <a:pt x="3312" y="5"/>
                  <a:pt x="3312" y="3"/>
                </a:cubicBezTo>
                <a:cubicBezTo>
                  <a:pt x="3312" y="2"/>
                  <a:pt x="3313" y="0"/>
                  <a:pt x="3314" y="0"/>
                </a:cubicBezTo>
                <a:close/>
                <a:moveTo>
                  <a:pt x="3330" y="0"/>
                </a:moveTo>
                <a:lnTo>
                  <a:pt x="3336" y="0"/>
                </a:lnTo>
                <a:cubicBezTo>
                  <a:pt x="3337" y="0"/>
                  <a:pt x="3338" y="2"/>
                  <a:pt x="3338" y="3"/>
                </a:cubicBezTo>
                <a:cubicBezTo>
                  <a:pt x="3338" y="5"/>
                  <a:pt x="3337" y="6"/>
                  <a:pt x="3336" y="6"/>
                </a:cubicBezTo>
                <a:lnTo>
                  <a:pt x="3330" y="6"/>
                </a:lnTo>
                <a:cubicBezTo>
                  <a:pt x="3329" y="6"/>
                  <a:pt x="3328" y="5"/>
                  <a:pt x="3328" y="3"/>
                </a:cubicBezTo>
                <a:cubicBezTo>
                  <a:pt x="3328" y="2"/>
                  <a:pt x="3329" y="0"/>
                  <a:pt x="3330" y="0"/>
                </a:cubicBezTo>
                <a:close/>
                <a:moveTo>
                  <a:pt x="3346" y="0"/>
                </a:moveTo>
                <a:lnTo>
                  <a:pt x="3352" y="0"/>
                </a:lnTo>
                <a:cubicBezTo>
                  <a:pt x="3353" y="0"/>
                  <a:pt x="3354" y="2"/>
                  <a:pt x="3354" y="3"/>
                </a:cubicBezTo>
                <a:cubicBezTo>
                  <a:pt x="3354" y="5"/>
                  <a:pt x="3353" y="6"/>
                  <a:pt x="3352" y="6"/>
                </a:cubicBezTo>
                <a:lnTo>
                  <a:pt x="3346" y="6"/>
                </a:lnTo>
                <a:cubicBezTo>
                  <a:pt x="3345" y="6"/>
                  <a:pt x="3344" y="5"/>
                  <a:pt x="3344" y="3"/>
                </a:cubicBezTo>
                <a:cubicBezTo>
                  <a:pt x="3344" y="2"/>
                  <a:pt x="3345" y="0"/>
                  <a:pt x="3346" y="0"/>
                </a:cubicBezTo>
                <a:close/>
                <a:moveTo>
                  <a:pt x="3362" y="0"/>
                </a:moveTo>
                <a:lnTo>
                  <a:pt x="3368" y="0"/>
                </a:lnTo>
                <a:cubicBezTo>
                  <a:pt x="3369" y="0"/>
                  <a:pt x="3370" y="2"/>
                  <a:pt x="3370" y="3"/>
                </a:cubicBezTo>
                <a:cubicBezTo>
                  <a:pt x="3370" y="5"/>
                  <a:pt x="3369" y="6"/>
                  <a:pt x="3368" y="6"/>
                </a:cubicBezTo>
                <a:lnTo>
                  <a:pt x="3362" y="6"/>
                </a:lnTo>
                <a:cubicBezTo>
                  <a:pt x="3361" y="6"/>
                  <a:pt x="3360" y="5"/>
                  <a:pt x="3360" y="3"/>
                </a:cubicBezTo>
                <a:cubicBezTo>
                  <a:pt x="3360" y="2"/>
                  <a:pt x="3361" y="0"/>
                  <a:pt x="3362" y="0"/>
                </a:cubicBezTo>
                <a:close/>
                <a:moveTo>
                  <a:pt x="3378" y="0"/>
                </a:moveTo>
                <a:lnTo>
                  <a:pt x="3384" y="0"/>
                </a:lnTo>
                <a:cubicBezTo>
                  <a:pt x="3385" y="0"/>
                  <a:pt x="3386" y="2"/>
                  <a:pt x="3386" y="3"/>
                </a:cubicBezTo>
                <a:cubicBezTo>
                  <a:pt x="3386" y="5"/>
                  <a:pt x="3385" y="6"/>
                  <a:pt x="3384" y="6"/>
                </a:cubicBezTo>
                <a:lnTo>
                  <a:pt x="3378" y="6"/>
                </a:lnTo>
                <a:cubicBezTo>
                  <a:pt x="3377" y="6"/>
                  <a:pt x="3376" y="5"/>
                  <a:pt x="3376" y="3"/>
                </a:cubicBezTo>
                <a:cubicBezTo>
                  <a:pt x="3376" y="2"/>
                  <a:pt x="3377" y="0"/>
                  <a:pt x="3378" y="0"/>
                </a:cubicBezTo>
                <a:close/>
                <a:moveTo>
                  <a:pt x="3394" y="0"/>
                </a:moveTo>
                <a:lnTo>
                  <a:pt x="3400" y="0"/>
                </a:lnTo>
                <a:cubicBezTo>
                  <a:pt x="3401" y="0"/>
                  <a:pt x="3402" y="2"/>
                  <a:pt x="3402" y="3"/>
                </a:cubicBezTo>
                <a:cubicBezTo>
                  <a:pt x="3402" y="5"/>
                  <a:pt x="3401" y="6"/>
                  <a:pt x="3400" y="6"/>
                </a:cubicBezTo>
                <a:lnTo>
                  <a:pt x="3394" y="6"/>
                </a:lnTo>
                <a:cubicBezTo>
                  <a:pt x="3393" y="6"/>
                  <a:pt x="3392" y="5"/>
                  <a:pt x="3392" y="3"/>
                </a:cubicBezTo>
                <a:cubicBezTo>
                  <a:pt x="3392" y="2"/>
                  <a:pt x="3393" y="0"/>
                  <a:pt x="3394" y="0"/>
                </a:cubicBezTo>
                <a:close/>
                <a:moveTo>
                  <a:pt x="3410" y="0"/>
                </a:moveTo>
                <a:lnTo>
                  <a:pt x="3416" y="0"/>
                </a:lnTo>
                <a:cubicBezTo>
                  <a:pt x="3417" y="0"/>
                  <a:pt x="3418" y="2"/>
                  <a:pt x="3418" y="3"/>
                </a:cubicBezTo>
                <a:cubicBezTo>
                  <a:pt x="3418" y="5"/>
                  <a:pt x="3417" y="6"/>
                  <a:pt x="3416" y="6"/>
                </a:cubicBezTo>
                <a:lnTo>
                  <a:pt x="3410" y="6"/>
                </a:lnTo>
                <a:cubicBezTo>
                  <a:pt x="3409" y="6"/>
                  <a:pt x="3408" y="5"/>
                  <a:pt x="3408" y="3"/>
                </a:cubicBezTo>
                <a:cubicBezTo>
                  <a:pt x="3408" y="2"/>
                  <a:pt x="3409" y="0"/>
                  <a:pt x="3410" y="0"/>
                </a:cubicBezTo>
                <a:close/>
                <a:moveTo>
                  <a:pt x="3426" y="0"/>
                </a:moveTo>
                <a:lnTo>
                  <a:pt x="3432" y="0"/>
                </a:lnTo>
                <a:cubicBezTo>
                  <a:pt x="3433" y="0"/>
                  <a:pt x="3434" y="2"/>
                  <a:pt x="3434" y="3"/>
                </a:cubicBezTo>
                <a:cubicBezTo>
                  <a:pt x="3434" y="5"/>
                  <a:pt x="3433" y="6"/>
                  <a:pt x="3432" y="6"/>
                </a:cubicBezTo>
                <a:lnTo>
                  <a:pt x="3426" y="6"/>
                </a:lnTo>
                <a:cubicBezTo>
                  <a:pt x="3425" y="6"/>
                  <a:pt x="3424" y="5"/>
                  <a:pt x="3424" y="3"/>
                </a:cubicBezTo>
                <a:cubicBezTo>
                  <a:pt x="3424" y="2"/>
                  <a:pt x="3425" y="0"/>
                  <a:pt x="3426" y="0"/>
                </a:cubicBezTo>
                <a:close/>
                <a:moveTo>
                  <a:pt x="3442" y="0"/>
                </a:moveTo>
                <a:lnTo>
                  <a:pt x="3448" y="0"/>
                </a:lnTo>
                <a:cubicBezTo>
                  <a:pt x="3449" y="0"/>
                  <a:pt x="3450" y="2"/>
                  <a:pt x="3450" y="3"/>
                </a:cubicBezTo>
                <a:cubicBezTo>
                  <a:pt x="3450" y="5"/>
                  <a:pt x="3449" y="6"/>
                  <a:pt x="3448" y="6"/>
                </a:cubicBezTo>
                <a:lnTo>
                  <a:pt x="3442" y="6"/>
                </a:lnTo>
                <a:cubicBezTo>
                  <a:pt x="3441" y="6"/>
                  <a:pt x="3440" y="5"/>
                  <a:pt x="3440" y="3"/>
                </a:cubicBezTo>
                <a:cubicBezTo>
                  <a:pt x="3440" y="2"/>
                  <a:pt x="3441" y="0"/>
                  <a:pt x="3442" y="0"/>
                </a:cubicBezTo>
                <a:close/>
                <a:moveTo>
                  <a:pt x="3458" y="0"/>
                </a:moveTo>
                <a:lnTo>
                  <a:pt x="3464" y="0"/>
                </a:lnTo>
                <a:cubicBezTo>
                  <a:pt x="3465" y="0"/>
                  <a:pt x="3466" y="2"/>
                  <a:pt x="3466" y="3"/>
                </a:cubicBezTo>
                <a:cubicBezTo>
                  <a:pt x="3466" y="5"/>
                  <a:pt x="3465" y="6"/>
                  <a:pt x="3464" y="6"/>
                </a:cubicBezTo>
                <a:lnTo>
                  <a:pt x="3458" y="6"/>
                </a:lnTo>
                <a:cubicBezTo>
                  <a:pt x="3457" y="6"/>
                  <a:pt x="3456" y="5"/>
                  <a:pt x="3456" y="3"/>
                </a:cubicBezTo>
                <a:cubicBezTo>
                  <a:pt x="3456" y="2"/>
                  <a:pt x="3457" y="0"/>
                  <a:pt x="3458" y="0"/>
                </a:cubicBezTo>
                <a:close/>
                <a:moveTo>
                  <a:pt x="3474" y="0"/>
                </a:moveTo>
                <a:lnTo>
                  <a:pt x="3480" y="0"/>
                </a:lnTo>
                <a:cubicBezTo>
                  <a:pt x="3481" y="0"/>
                  <a:pt x="3482" y="2"/>
                  <a:pt x="3482" y="3"/>
                </a:cubicBezTo>
                <a:cubicBezTo>
                  <a:pt x="3482" y="5"/>
                  <a:pt x="3481" y="6"/>
                  <a:pt x="3480" y="6"/>
                </a:cubicBezTo>
                <a:lnTo>
                  <a:pt x="3474" y="6"/>
                </a:lnTo>
                <a:cubicBezTo>
                  <a:pt x="3473" y="6"/>
                  <a:pt x="3472" y="5"/>
                  <a:pt x="3472" y="3"/>
                </a:cubicBezTo>
                <a:cubicBezTo>
                  <a:pt x="3472" y="2"/>
                  <a:pt x="3473" y="0"/>
                  <a:pt x="3474" y="0"/>
                </a:cubicBezTo>
                <a:close/>
                <a:moveTo>
                  <a:pt x="3490" y="0"/>
                </a:moveTo>
                <a:lnTo>
                  <a:pt x="3496" y="0"/>
                </a:lnTo>
                <a:cubicBezTo>
                  <a:pt x="3497" y="0"/>
                  <a:pt x="3498" y="2"/>
                  <a:pt x="3498" y="3"/>
                </a:cubicBezTo>
                <a:cubicBezTo>
                  <a:pt x="3498" y="5"/>
                  <a:pt x="3497" y="6"/>
                  <a:pt x="3496" y="6"/>
                </a:cubicBezTo>
                <a:lnTo>
                  <a:pt x="3490" y="6"/>
                </a:lnTo>
                <a:cubicBezTo>
                  <a:pt x="3489" y="6"/>
                  <a:pt x="3488" y="5"/>
                  <a:pt x="3488" y="3"/>
                </a:cubicBezTo>
                <a:cubicBezTo>
                  <a:pt x="3488" y="2"/>
                  <a:pt x="3489" y="0"/>
                  <a:pt x="3490" y="0"/>
                </a:cubicBezTo>
                <a:close/>
                <a:moveTo>
                  <a:pt x="3506" y="0"/>
                </a:moveTo>
                <a:lnTo>
                  <a:pt x="3512" y="0"/>
                </a:lnTo>
                <a:cubicBezTo>
                  <a:pt x="3513" y="0"/>
                  <a:pt x="3514" y="2"/>
                  <a:pt x="3514" y="3"/>
                </a:cubicBezTo>
                <a:cubicBezTo>
                  <a:pt x="3514" y="5"/>
                  <a:pt x="3513" y="6"/>
                  <a:pt x="3512" y="6"/>
                </a:cubicBezTo>
                <a:lnTo>
                  <a:pt x="3506" y="6"/>
                </a:lnTo>
                <a:cubicBezTo>
                  <a:pt x="3505" y="6"/>
                  <a:pt x="3504" y="5"/>
                  <a:pt x="3504" y="3"/>
                </a:cubicBezTo>
                <a:cubicBezTo>
                  <a:pt x="3504" y="2"/>
                  <a:pt x="3505" y="0"/>
                  <a:pt x="3506" y="0"/>
                </a:cubicBezTo>
                <a:close/>
                <a:moveTo>
                  <a:pt x="3522" y="0"/>
                </a:moveTo>
                <a:lnTo>
                  <a:pt x="3528" y="0"/>
                </a:lnTo>
                <a:cubicBezTo>
                  <a:pt x="3529" y="0"/>
                  <a:pt x="3530" y="2"/>
                  <a:pt x="3530" y="3"/>
                </a:cubicBezTo>
                <a:cubicBezTo>
                  <a:pt x="3530" y="5"/>
                  <a:pt x="3529" y="6"/>
                  <a:pt x="3528" y="6"/>
                </a:cubicBezTo>
                <a:lnTo>
                  <a:pt x="3522" y="6"/>
                </a:lnTo>
                <a:cubicBezTo>
                  <a:pt x="3521" y="6"/>
                  <a:pt x="3520" y="5"/>
                  <a:pt x="3520" y="3"/>
                </a:cubicBezTo>
                <a:cubicBezTo>
                  <a:pt x="3520" y="2"/>
                  <a:pt x="3521" y="0"/>
                  <a:pt x="3522" y="0"/>
                </a:cubicBezTo>
                <a:close/>
                <a:moveTo>
                  <a:pt x="3538" y="0"/>
                </a:moveTo>
                <a:lnTo>
                  <a:pt x="3544" y="0"/>
                </a:lnTo>
                <a:cubicBezTo>
                  <a:pt x="3545" y="0"/>
                  <a:pt x="3546" y="2"/>
                  <a:pt x="3546" y="3"/>
                </a:cubicBezTo>
                <a:cubicBezTo>
                  <a:pt x="3546" y="5"/>
                  <a:pt x="3545" y="6"/>
                  <a:pt x="3544" y="6"/>
                </a:cubicBezTo>
                <a:lnTo>
                  <a:pt x="3538" y="6"/>
                </a:lnTo>
                <a:cubicBezTo>
                  <a:pt x="3537" y="6"/>
                  <a:pt x="3536" y="5"/>
                  <a:pt x="3536" y="3"/>
                </a:cubicBezTo>
                <a:cubicBezTo>
                  <a:pt x="3536" y="2"/>
                  <a:pt x="3537" y="0"/>
                  <a:pt x="3538" y="0"/>
                </a:cubicBezTo>
                <a:close/>
                <a:moveTo>
                  <a:pt x="3554" y="0"/>
                </a:moveTo>
                <a:lnTo>
                  <a:pt x="3560" y="0"/>
                </a:lnTo>
                <a:cubicBezTo>
                  <a:pt x="3561" y="0"/>
                  <a:pt x="3562" y="2"/>
                  <a:pt x="3562" y="3"/>
                </a:cubicBezTo>
                <a:cubicBezTo>
                  <a:pt x="3562" y="5"/>
                  <a:pt x="3561" y="6"/>
                  <a:pt x="3560" y="6"/>
                </a:cubicBezTo>
                <a:lnTo>
                  <a:pt x="3554" y="6"/>
                </a:lnTo>
                <a:cubicBezTo>
                  <a:pt x="3553" y="6"/>
                  <a:pt x="3552" y="5"/>
                  <a:pt x="3552" y="3"/>
                </a:cubicBezTo>
                <a:cubicBezTo>
                  <a:pt x="3552" y="2"/>
                  <a:pt x="3553" y="0"/>
                  <a:pt x="3554" y="0"/>
                </a:cubicBezTo>
                <a:close/>
                <a:moveTo>
                  <a:pt x="3570" y="0"/>
                </a:moveTo>
                <a:lnTo>
                  <a:pt x="3576" y="0"/>
                </a:lnTo>
                <a:cubicBezTo>
                  <a:pt x="3577" y="0"/>
                  <a:pt x="3578" y="2"/>
                  <a:pt x="3578" y="3"/>
                </a:cubicBezTo>
                <a:cubicBezTo>
                  <a:pt x="3578" y="5"/>
                  <a:pt x="3577" y="6"/>
                  <a:pt x="3576" y="6"/>
                </a:cubicBezTo>
                <a:lnTo>
                  <a:pt x="3570" y="6"/>
                </a:lnTo>
                <a:cubicBezTo>
                  <a:pt x="3569" y="6"/>
                  <a:pt x="3568" y="5"/>
                  <a:pt x="3568" y="3"/>
                </a:cubicBezTo>
                <a:cubicBezTo>
                  <a:pt x="3568" y="2"/>
                  <a:pt x="3569" y="0"/>
                  <a:pt x="3570" y="0"/>
                </a:cubicBezTo>
                <a:close/>
                <a:moveTo>
                  <a:pt x="3586" y="0"/>
                </a:moveTo>
                <a:lnTo>
                  <a:pt x="3592" y="0"/>
                </a:lnTo>
                <a:cubicBezTo>
                  <a:pt x="3593" y="0"/>
                  <a:pt x="3594" y="2"/>
                  <a:pt x="3594" y="3"/>
                </a:cubicBezTo>
                <a:cubicBezTo>
                  <a:pt x="3594" y="5"/>
                  <a:pt x="3593" y="6"/>
                  <a:pt x="3592" y="6"/>
                </a:cubicBezTo>
                <a:lnTo>
                  <a:pt x="3586" y="6"/>
                </a:lnTo>
                <a:cubicBezTo>
                  <a:pt x="3585" y="6"/>
                  <a:pt x="3584" y="5"/>
                  <a:pt x="3584" y="3"/>
                </a:cubicBezTo>
                <a:cubicBezTo>
                  <a:pt x="3584" y="2"/>
                  <a:pt x="3585" y="0"/>
                  <a:pt x="3586" y="0"/>
                </a:cubicBezTo>
                <a:close/>
                <a:moveTo>
                  <a:pt x="3602" y="0"/>
                </a:moveTo>
                <a:lnTo>
                  <a:pt x="3608" y="0"/>
                </a:lnTo>
                <a:cubicBezTo>
                  <a:pt x="3609" y="0"/>
                  <a:pt x="3610" y="2"/>
                  <a:pt x="3610" y="3"/>
                </a:cubicBezTo>
                <a:cubicBezTo>
                  <a:pt x="3610" y="5"/>
                  <a:pt x="3609" y="6"/>
                  <a:pt x="3608" y="6"/>
                </a:cubicBezTo>
                <a:lnTo>
                  <a:pt x="3602" y="6"/>
                </a:lnTo>
                <a:cubicBezTo>
                  <a:pt x="3601" y="6"/>
                  <a:pt x="3600" y="5"/>
                  <a:pt x="3600" y="3"/>
                </a:cubicBezTo>
                <a:cubicBezTo>
                  <a:pt x="3600" y="2"/>
                  <a:pt x="3601" y="0"/>
                  <a:pt x="3602" y="0"/>
                </a:cubicBezTo>
                <a:close/>
                <a:moveTo>
                  <a:pt x="3618" y="0"/>
                </a:moveTo>
                <a:lnTo>
                  <a:pt x="3624" y="0"/>
                </a:lnTo>
                <a:cubicBezTo>
                  <a:pt x="3625" y="0"/>
                  <a:pt x="3626" y="2"/>
                  <a:pt x="3626" y="3"/>
                </a:cubicBezTo>
                <a:cubicBezTo>
                  <a:pt x="3626" y="5"/>
                  <a:pt x="3625" y="6"/>
                  <a:pt x="3624" y="6"/>
                </a:cubicBezTo>
                <a:lnTo>
                  <a:pt x="3618" y="6"/>
                </a:lnTo>
                <a:cubicBezTo>
                  <a:pt x="3617" y="6"/>
                  <a:pt x="3616" y="5"/>
                  <a:pt x="3616" y="3"/>
                </a:cubicBezTo>
                <a:cubicBezTo>
                  <a:pt x="3616" y="2"/>
                  <a:pt x="3617" y="0"/>
                  <a:pt x="3618" y="0"/>
                </a:cubicBezTo>
                <a:close/>
                <a:moveTo>
                  <a:pt x="3634" y="0"/>
                </a:moveTo>
                <a:lnTo>
                  <a:pt x="3640" y="0"/>
                </a:lnTo>
                <a:cubicBezTo>
                  <a:pt x="3641" y="0"/>
                  <a:pt x="3642" y="2"/>
                  <a:pt x="3642" y="3"/>
                </a:cubicBezTo>
                <a:cubicBezTo>
                  <a:pt x="3642" y="5"/>
                  <a:pt x="3641" y="6"/>
                  <a:pt x="3640" y="6"/>
                </a:cubicBezTo>
                <a:lnTo>
                  <a:pt x="3634" y="6"/>
                </a:lnTo>
                <a:cubicBezTo>
                  <a:pt x="3633" y="6"/>
                  <a:pt x="3632" y="5"/>
                  <a:pt x="3632" y="3"/>
                </a:cubicBezTo>
                <a:cubicBezTo>
                  <a:pt x="3632" y="2"/>
                  <a:pt x="3633" y="0"/>
                  <a:pt x="3634" y="0"/>
                </a:cubicBezTo>
                <a:close/>
                <a:moveTo>
                  <a:pt x="3650" y="0"/>
                </a:moveTo>
                <a:lnTo>
                  <a:pt x="3656" y="0"/>
                </a:lnTo>
                <a:cubicBezTo>
                  <a:pt x="3657" y="0"/>
                  <a:pt x="3658" y="2"/>
                  <a:pt x="3658" y="3"/>
                </a:cubicBezTo>
                <a:cubicBezTo>
                  <a:pt x="3658" y="5"/>
                  <a:pt x="3657" y="6"/>
                  <a:pt x="3656" y="6"/>
                </a:cubicBezTo>
                <a:lnTo>
                  <a:pt x="3650" y="6"/>
                </a:lnTo>
                <a:cubicBezTo>
                  <a:pt x="3649" y="6"/>
                  <a:pt x="3648" y="5"/>
                  <a:pt x="3648" y="3"/>
                </a:cubicBezTo>
                <a:cubicBezTo>
                  <a:pt x="3648" y="2"/>
                  <a:pt x="3649" y="0"/>
                  <a:pt x="3650" y="0"/>
                </a:cubicBezTo>
                <a:close/>
                <a:moveTo>
                  <a:pt x="3666" y="0"/>
                </a:moveTo>
                <a:lnTo>
                  <a:pt x="3672" y="0"/>
                </a:lnTo>
                <a:cubicBezTo>
                  <a:pt x="3673" y="0"/>
                  <a:pt x="3674" y="2"/>
                  <a:pt x="3674" y="3"/>
                </a:cubicBezTo>
                <a:cubicBezTo>
                  <a:pt x="3674" y="5"/>
                  <a:pt x="3673" y="6"/>
                  <a:pt x="3672" y="6"/>
                </a:cubicBezTo>
                <a:lnTo>
                  <a:pt x="3666" y="6"/>
                </a:lnTo>
                <a:cubicBezTo>
                  <a:pt x="3665" y="6"/>
                  <a:pt x="3664" y="5"/>
                  <a:pt x="3664" y="3"/>
                </a:cubicBezTo>
                <a:cubicBezTo>
                  <a:pt x="3664" y="2"/>
                  <a:pt x="3665" y="0"/>
                  <a:pt x="3666" y="0"/>
                </a:cubicBezTo>
                <a:close/>
                <a:moveTo>
                  <a:pt x="3682" y="0"/>
                </a:moveTo>
                <a:lnTo>
                  <a:pt x="3688" y="0"/>
                </a:lnTo>
                <a:cubicBezTo>
                  <a:pt x="3689" y="0"/>
                  <a:pt x="3690" y="2"/>
                  <a:pt x="3690" y="3"/>
                </a:cubicBezTo>
                <a:cubicBezTo>
                  <a:pt x="3690" y="5"/>
                  <a:pt x="3689" y="6"/>
                  <a:pt x="3688" y="6"/>
                </a:cubicBezTo>
                <a:lnTo>
                  <a:pt x="3682" y="6"/>
                </a:lnTo>
                <a:cubicBezTo>
                  <a:pt x="3681" y="6"/>
                  <a:pt x="3680" y="5"/>
                  <a:pt x="3680" y="3"/>
                </a:cubicBezTo>
                <a:cubicBezTo>
                  <a:pt x="3680" y="2"/>
                  <a:pt x="3681" y="0"/>
                  <a:pt x="3682" y="0"/>
                </a:cubicBezTo>
                <a:close/>
                <a:moveTo>
                  <a:pt x="3698" y="0"/>
                </a:moveTo>
                <a:lnTo>
                  <a:pt x="3704" y="0"/>
                </a:lnTo>
                <a:cubicBezTo>
                  <a:pt x="3705" y="0"/>
                  <a:pt x="3706" y="2"/>
                  <a:pt x="3706" y="3"/>
                </a:cubicBezTo>
                <a:cubicBezTo>
                  <a:pt x="3706" y="5"/>
                  <a:pt x="3705" y="6"/>
                  <a:pt x="3704" y="6"/>
                </a:cubicBezTo>
                <a:lnTo>
                  <a:pt x="3698" y="6"/>
                </a:lnTo>
                <a:cubicBezTo>
                  <a:pt x="3697" y="6"/>
                  <a:pt x="3696" y="5"/>
                  <a:pt x="3696" y="3"/>
                </a:cubicBezTo>
                <a:cubicBezTo>
                  <a:pt x="3696" y="2"/>
                  <a:pt x="3697" y="0"/>
                  <a:pt x="3698" y="0"/>
                </a:cubicBezTo>
                <a:close/>
                <a:moveTo>
                  <a:pt x="3714" y="0"/>
                </a:moveTo>
                <a:lnTo>
                  <a:pt x="3720" y="0"/>
                </a:lnTo>
                <a:cubicBezTo>
                  <a:pt x="3721" y="0"/>
                  <a:pt x="3722" y="2"/>
                  <a:pt x="3722" y="3"/>
                </a:cubicBezTo>
                <a:cubicBezTo>
                  <a:pt x="3722" y="5"/>
                  <a:pt x="3721" y="6"/>
                  <a:pt x="3720" y="6"/>
                </a:cubicBezTo>
                <a:lnTo>
                  <a:pt x="3714" y="6"/>
                </a:lnTo>
                <a:cubicBezTo>
                  <a:pt x="3713" y="6"/>
                  <a:pt x="3712" y="5"/>
                  <a:pt x="3712" y="3"/>
                </a:cubicBezTo>
                <a:cubicBezTo>
                  <a:pt x="3712" y="2"/>
                  <a:pt x="3713" y="0"/>
                  <a:pt x="3714" y="0"/>
                </a:cubicBezTo>
                <a:close/>
                <a:moveTo>
                  <a:pt x="3730" y="0"/>
                </a:moveTo>
                <a:lnTo>
                  <a:pt x="3736" y="0"/>
                </a:lnTo>
                <a:cubicBezTo>
                  <a:pt x="3737" y="0"/>
                  <a:pt x="3738" y="2"/>
                  <a:pt x="3738" y="3"/>
                </a:cubicBezTo>
                <a:cubicBezTo>
                  <a:pt x="3738" y="5"/>
                  <a:pt x="3737" y="6"/>
                  <a:pt x="3736" y="6"/>
                </a:cubicBezTo>
                <a:lnTo>
                  <a:pt x="3730" y="6"/>
                </a:lnTo>
                <a:cubicBezTo>
                  <a:pt x="3729" y="6"/>
                  <a:pt x="3728" y="5"/>
                  <a:pt x="3728" y="3"/>
                </a:cubicBezTo>
                <a:cubicBezTo>
                  <a:pt x="3728" y="2"/>
                  <a:pt x="3729" y="0"/>
                  <a:pt x="3730" y="0"/>
                </a:cubicBezTo>
                <a:close/>
                <a:moveTo>
                  <a:pt x="3746" y="0"/>
                </a:moveTo>
                <a:lnTo>
                  <a:pt x="3752" y="0"/>
                </a:lnTo>
                <a:cubicBezTo>
                  <a:pt x="3753" y="0"/>
                  <a:pt x="3754" y="2"/>
                  <a:pt x="3754" y="3"/>
                </a:cubicBezTo>
                <a:cubicBezTo>
                  <a:pt x="3754" y="5"/>
                  <a:pt x="3753" y="6"/>
                  <a:pt x="3752" y="6"/>
                </a:cubicBezTo>
                <a:lnTo>
                  <a:pt x="3746" y="6"/>
                </a:lnTo>
                <a:cubicBezTo>
                  <a:pt x="3745" y="6"/>
                  <a:pt x="3744" y="5"/>
                  <a:pt x="3744" y="3"/>
                </a:cubicBezTo>
                <a:cubicBezTo>
                  <a:pt x="3744" y="2"/>
                  <a:pt x="3745" y="0"/>
                  <a:pt x="3746" y="0"/>
                </a:cubicBezTo>
                <a:close/>
                <a:moveTo>
                  <a:pt x="3762" y="0"/>
                </a:moveTo>
                <a:lnTo>
                  <a:pt x="3768" y="0"/>
                </a:lnTo>
                <a:cubicBezTo>
                  <a:pt x="3769" y="0"/>
                  <a:pt x="3770" y="2"/>
                  <a:pt x="3770" y="3"/>
                </a:cubicBezTo>
                <a:cubicBezTo>
                  <a:pt x="3770" y="5"/>
                  <a:pt x="3769" y="6"/>
                  <a:pt x="3768" y="6"/>
                </a:cubicBezTo>
                <a:lnTo>
                  <a:pt x="3762" y="6"/>
                </a:lnTo>
                <a:cubicBezTo>
                  <a:pt x="3761" y="6"/>
                  <a:pt x="3760" y="5"/>
                  <a:pt x="3760" y="3"/>
                </a:cubicBezTo>
                <a:cubicBezTo>
                  <a:pt x="3760" y="2"/>
                  <a:pt x="3761" y="0"/>
                  <a:pt x="3762" y="0"/>
                </a:cubicBezTo>
                <a:close/>
                <a:moveTo>
                  <a:pt x="3778" y="0"/>
                </a:moveTo>
                <a:lnTo>
                  <a:pt x="3784" y="0"/>
                </a:lnTo>
                <a:cubicBezTo>
                  <a:pt x="3785" y="0"/>
                  <a:pt x="3786" y="2"/>
                  <a:pt x="3786" y="3"/>
                </a:cubicBezTo>
                <a:cubicBezTo>
                  <a:pt x="3786" y="5"/>
                  <a:pt x="3785" y="6"/>
                  <a:pt x="3784" y="6"/>
                </a:cubicBezTo>
                <a:lnTo>
                  <a:pt x="3778" y="6"/>
                </a:lnTo>
                <a:cubicBezTo>
                  <a:pt x="3777" y="6"/>
                  <a:pt x="3776" y="5"/>
                  <a:pt x="3776" y="3"/>
                </a:cubicBezTo>
                <a:cubicBezTo>
                  <a:pt x="3776" y="2"/>
                  <a:pt x="3777" y="0"/>
                  <a:pt x="3778" y="0"/>
                </a:cubicBezTo>
                <a:close/>
                <a:moveTo>
                  <a:pt x="3794" y="0"/>
                </a:moveTo>
                <a:lnTo>
                  <a:pt x="3800" y="0"/>
                </a:lnTo>
                <a:cubicBezTo>
                  <a:pt x="3801" y="0"/>
                  <a:pt x="3802" y="2"/>
                  <a:pt x="3802" y="3"/>
                </a:cubicBezTo>
                <a:cubicBezTo>
                  <a:pt x="3802" y="5"/>
                  <a:pt x="3801" y="6"/>
                  <a:pt x="3800" y="6"/>
                </a:cubicBezTo>
                <a:lnTo>
                  <a:pt x="3794" y="6"/>
                </a:lnTo>
                <a:cubicBezTo>
                  <a:pt x="3793" y="6"/>
                  <a:pt x="3792" y="5"/>
                  <a:pt x="3792" y="3"/>
                </a:cubicBezTo>
                <a:cubicBezTo>
                  <a:pt x="3792" y="2"/>
                  <a:pt x="3793" y="0"/>
                  <a:pt x="3794" y="0"/>
                </a:cubicBezTo>
                <a:close/>
                <a:moveTo>
                  <a:pt x="3810" y="0"/>
                </a:moveTo>
                <a:lnTo>
                  <a:pt x="3816" y="0"/>
                </a:lnTo>
                <a:cubicBezTo>
                  <a:pt x="3817" y="0"/>
                  <a:pt x="3818" y="2"/>
                  <a:pt x="3818" y="3"/>
                </a:cubicBezTo>
                <a:cubicBezTo>
                  <a:pt x="3818" y="5"/>
                  <a:pt x="3817" y="6"/>
                  <a:pt x="3816" y="6"/>
                </a:cubicBezTo>
                <a:lnTo>
                  <a:pt x="3810" y="6"/>
                </a:lnTo>
                <a:cubicBezTo>
                  <a:pt x="3809" y="6"/>
                  <a:pt x="3808" y="5"/>
                  <a:pt x="3808" y="3"/>
                </a:cubicBezTo>
                <a:cubicBezTo>
                  <a:pt x="3808" y="2"/>
                  <a:pt x="3809" y="0"/>
                  <a:pt x="3810" y="0"/>
                </a:cubicBezTo>
                <a:close/>
                <a:moveTo>
                  <a:pt x="3826" y="0"/>
                </a:moveTo>
                <a:lnTo>
                  <a:pt x="3832" y="0"/>
                </a:lnTo>
                <a:cubicBezTo>
                  <a:pt x="3833" y="0"/>
                  <a:pt x="3834" y="2"/>
                  <a:pt x="3834" y="3"/>
                </a:cubicBezTo>
                <a:cubicBezTo>
                  <a:pt x="3834" y="5"/>
                  <a:pt x="3833" y="6"/>
                  <a:pt x="3832" y="6"/>
                </a:cubicBezTo>
                <a:lnTo>
                  <a:pt x="3826" y="6"/>
                </a:lnTo>
                <a:cubicBezTo>
                  <a:pt x="3825" y="6"/>
                  <a:pt x="3824" y="5"/>
                  <a:pt x="3824" y="3"/>
                </a:cubicBezTo>
                <a:cubicBezTo>
                  <a:pt x="3824" y="2"/>
                  <a:pt x="3825" y="0"/>
                  <a:pt x="3826" y="0"/>
                </a:cubicBezTo>
                <a:close/>
                <a:moveTo>
                  <a:pt x="3842" y="0"/>
                </a:moveTo>
                <a:lnTo>
                  <a:pt x="3848" y="0"/>
                </a:lnTo>
                <a:cubicBezTo>
                  <a:pt x="3849" y="0"/>
                  <a:pt x="3850" y="2"/>
                  <a:pt x="3850" y="3"/>
                </a:cubicBezTo>
                <a:cubicBezTo>
                  <a:pt x="3850" y="5"/>
                  <a:pt x="3849" y="6"/>
                  <a:pt x="3848" y="6"/>
                </a:cubicBezTo>
                <a:lnTo>
                  <a:pt x="3842" y="6"/>
                </a:lnTo>
                <a:cubicBezTo>
                  <a:pt x="3841" y="6"/>
                  <a:pt x="3840" y="5"/>
                  <a:pt x="3840" y="3"/>
                </a:cubicBezTo>
                <a:cubicBezTo>
                  <a:pt x="3840" y="2"/>
                  <a:pt x="3841" y="0"/>
                  <a:pt x="3842" y="0"/>
                </a:cubicBezTo>
                <a:close/>
                <a:moveTo>
                  <a:pt x="3858" y="0"/>
                </a:moveTo>
                <a:lnTo>
                  <a:pt x="3864" y="0"/>
                </a:lnTo>
                <a:cubicBezTo>
                  <a:pt x="3865" y="0"/>
                  <a:pt x="3866" y="2"/>
                  <a:pt x="3866" y="3"/>
                </a:cubicBezTo>
                <a:cubicBezTo>
                  <a:pt x="3866" y="5"/>
                  <a:pt x="3865" y="6"/>
                  <a:pt x="3864" y="6"/>
                </a:cubicBezTo>
                <a:lnTo>
                  <a:pt x="3858" y="6"/>
                </a:lnTo>
                <a:cubicBezTo>
                  <a:pt x="3857" y="6"/>
                  <a:pt x="3856" y="5"/>
                  <a:pt x="3856" y="3"/>
                </a:cubicBezTo>
                <a:cubicBezTo>
                  <a:pt x="3856" y="2"/>
                  <a:pt x="3857" y="0"/>
                  <a:pt x="3858" y="0"/>
                </a:cubicBezTo>
                <a:close/>
                <a:moveTo>
                  <a:pt x="3874" y="0"/>
                </a:moveTo>
                <a:lnTo>
                  <a:pt x="3880" y="0"/>
                </a:lnTo>
                <a:cubicBezTo>
                  <a:pt x="3881" y="0"/>
                  <a:pt x="3882" y="2"/>
                  <a:pt x="3882" y="3"/>
                </a:cubicBezTo>
                <a:cubicBezTo>
                  <a:pt x="3882" y="5"/>
                  <a:pt x="3881" y="6"/>
                  <a:pt x="3880" y="6"/>
                </a:cubicBezTo>
                <a:lnTo>
                  <a:pt x="3874" y="6"/>
                </a:lnTo>
                <a:cubicBezTo>
                  <a:pt x="3873" y="6"/>
                  <a:pt x="3872" y="5"/>
                  <a:pt x="3872" y="3"/>
                </a:cubicBezTo>
                <a:cubicBezTo>
                  <a:pt x="3872" y="2"/>
                  <a:pt x="3873" y="0"/>
                  <a:pt x="3874" y="0"/>
                </a:cubicBezTo>
                <a:close/>
                <a:moveTo>
                  <a:pt x="3890" y="0"/>
                </a:moveTo>
                <a:lnTo>
                  <a:pt x="3896" y="0"/>
                </a:lnTo>
                <a:cubicBezTo>
                  <a:pt x="3897" y="0"/>
                  <a:pt x="3898" y="2"/>
                  <a:pt x="3898" y="3"/>
                </a:cubicBezTo>
                <a:cubicBezTo>
                  <a:pt x="3898" y="5"/>
                  <a:pt x="3897" y="6"/>
                  <a:pt x="3896" y="6"/>
                </a:cubicBezTo>
                <a:lnTo>
                  <a:pt x="3890" y="6"/>
                </a:lnTo>
                <a:cubicBezTo>
                  <a:pt x="3889" y="6"/>
                  <a:pt x="3888" y="5"/>
                  <a:pt x="3888" y="3"/>
                </a:cubicBezTo>
                <a:cubicBezTo>
                  <a:pt x="3888" y="2"/>
                  <a:pt x="3889" y="0"/>
                  <a:pt x="3890" y="0"/>
                </a:cubicBezTo>
                <a:close/>
                <a:moveTo>
                  <a:pt x="3906" y="0"/>
                </a:moveTo>
                <a:lnTo>
                  <a:pt x="3912" y="0"/>
                </a:lnTo>
                <a:cubicBezTo>
                  <a:pt x="3913" y="0"/>
                  <a:pt x="3914" y="2"/>
                  <a:pt x="3914" y="3"/>
                </a:cubicBezTo>
                <a:cubicBezTo>
                  <a:pt x="3914" y="5"/>
                  <a:pt x="3913" y="6"/>
                  <a:pt x="3912" y="6"/>
                </a:cubicBezTo>
                <a:lnTo>
                  <a:pt x="3906" y="6"/>
                </a:lnTo>
                <a:cubicBezTo>
                  <a:pt x="3905" y="6"/>
                  <a:pt x="3904" y="5"/>
                  <a:pt x="3904" y="3"/>
                </a:cubicBezTo>
                <a:cubicBezTo>
                  <a:pt x="3904" y="2"/>
                  <a:pt x="3905" y="0"/>
                  <a:pt x="3906" y="0"/>
                </a:cubicBezTo>
                <a:close/>
                <a:moveTo>
                  <a:pt x="3922" y="0"/>
                </a:moveTo>
                <a:lnTo>
                  <a:pt x="3928" y="0"/>
                </a:lnTo>
                <a:cubicBezTo>
                  <a:pt x="3929" y="0"/>
                  <a:pt x="3930" y="2"/>
                  <a:pt x="3930" y="3"/>
                </a:cubicBezTo>
                <a:cubicBezTo>
                  <a:pt x="3930" y="5"/>
                  <a:pt x="3929" y="6"/>
                  <a:pt x="3928" y="6"/>
                </a:cubicBezTo>
                <a:lnTo>
                  <a:pt x="3922" y="6"/>
                </a:lnTo>
                <a:cubicBezTo>
                  <a:pt x="3921" y="6"/>
                  <a:pt x="3920" y="5"/>
                  <a:pt x="3920" y="3"/>
                </a:cubicBezTo>
                <a:cubicBezTo>
                  <a:pt x="3920" y="2"/>
                  <a:pt x="3921" y="0"/>
                  <a:pt x="3922" y="0"/>
                </a:cubicBezTo>
                <a:close/>
                <a:moveTo>
                  <a:pt x="3938" y="0"/>
                </a:moveTo>
                <a:lnTo>
                  <a:pt x="3944" y="0"/>
                </a:lnTo>
                <a:cubicBezTo>
                  <a:pt x="3945" y="0"/>
                  <a:pt x="3946" y="2"/>
                  <a:pt x="3946" y="3"/>
                </a:cubicBezTo>
                <a:cubicBezTo>
                  <a:pt x="3946" y="5"/>
                  <a:pt x="3945" y="6"/>
                  <a:pt x="3944" y="6"/>
                </a:cubicBezTo>
                <a:lnTo>
                  <a:pt x="3938" y="6"/>
                </a:lnTo>
                <a:cubicBezTo>
                  <a:pt x="3937" y="6"/>
                  <a:pt x="3936" y="5"/>
                  <a:pt x="3936" y="3"/>
                </a:cubicBezTo>
                <a:cubicBezTo>
                  <a:pt x="3936" y="2"/>
                  <a:pt x="3937" y="0"/>
                  <a:pt x="3938" y="0"/>
                </a:cubicBezTo>
                <a:close/>
                <a:moveTo>
                  <a:pt x="3954" y="0"/>
                </a:moveTo>
                <a:lnTo>
                  <a:pt x="3960" y="0"/>
                </a:lnTo>
                <a:cubicBezTo>
                  <a:pt x="3961" y="0"/>
                  <a:pt x="3962" y="2"/>
                  <a:pt x="3962" y="3"/>
                </a:cubicBezTo>
                <a:cubicBezTo>
                  <a:pt x="3962" y="5"/>
                  <a:pt x="3961" y="6"/>
                  <a:pt x="3960" y="6"/>
                </a:cubicBezTo>
                <a:lnTo>
                  <a:pt x="3954" y="6"/>
                </a:lnTo>
                <a:cubicBezTo>
                  <a:pt x="3953" y="6"/>
                  <a:pt x="3952" y="5"/>
                  <a:pt x="3952" y="3"/>
                </a:cubicBezTo>
                <a:cubicBezTo>
                  <a:pt x="3952" y="2"/>
                  <a:pt x="3953" y="0"/>
                  <a:pt x="3954" y="0"/>
                </a:cubicBezTo>
                <a:close/>
                <a:moveTo>
                  <a:pt x="3970" y="0"/>
                </a:moveTo>
                <a:lnTo>
                  <a:pt x="3976" y="0"/>
                </a:lnTo>
                <a:cubicBezTo>
                  <a:pt x="3977" y="0"/>
                  <a:pt x="3978" y="2"/>
                  <a:pt x="3978" y="3"/>
                </a:cubicBezTo>
                <a:cubicBezTo>
                  <a:pt x="3978" y="5"/>
                  <a:pt x="3977" y="6"/>
                  <a:pt x="3976" y="6"/>
                </a:cubicBezTo>
                <a:lnTo>
                  <a:pt x="3970" y="6"/>
                </a:lnTo>
                <a:cubicBezTo>
                  <a:pt x="3969" y="6"/>
                  <a:pt x="3968" y="5"/>
                  <a:pt x="3968" y="3"/>
                </a:cubicBezTo>
                <a:cubicBezTo>
                  <a:pt x="3968" y="2"/>
                  <a:pt x="3969" y="0"/>
                  <a:pt x="3970" y="0"/>
                </a:cubicBezTo>
                <a:close/>
                <a:moveTo>
                  <a:pt x="3986" y="0"/>
                </a:moveTo>
                <a:lnTo>
                  <a:pt x="3992" y="0"/>
                </a:lnTo>
                <a:cubicBezTo>
                  <a:pt x="3993" y="0"/>
                  <a:pt x="3994" y="2"/>
                  <a:pt x="3994" y="3"/>
                </a:cubicBezTo>
                <a:cubicBezTo>
                  <a:pt x="3994" y="5"/>
                  <a:pt x="3993" y="6"/>
                  <a:pt x="3992" y="6"/>
                </a:cubicBezTo>
                <a:lnTo>
                  <a:pt x="3986" y="6"/>
                </a:lnTo>
                <a:cubicBezTo>
                  <a:pt x="3985" y="6"/>
                  <a:pt x="3984" y="5"/>
                  <a:pt x="3984" y="3"/>
                </a:cubicBezTo>
                <a:cubicBezTo>
                  <a:pt x="3984" y="2"/>
                  <a:pt x="3985" y="0"/>
                  <a:pt x="3986" y="0"/>
                </a:cubicBezTo>
                <a:close/>
                <a:moveTo>
                  <a:pt x="4002" y="0"/>
                </a:moveTo>
                <a:lnTo>
                  <a:pt x="4008" y="0"/>
                </a:lnTo>
                <a:cubicBezTo>
                  <a:pt x="4009" y="0"/>
                  <a:pt x="4010" y="2"/>
                  <a:pt x="4010" y="3"/>
                </a:cubicBezTo>
                <a:cubicBezTo>
                  <a:pt x="4010" y="5"/>
                  <a:pt x="4009" y="6"/>
                  <a:pt x="4008" y="6"/>
                </a:cubicBezTo>
                <a:lnTo>
                  <a:pt x="4002" y="6"/>
                </a:lnTo>
                <a:cubicBezTo>
                  <a:pt x="4001" y="6"/>
                  <a:pt x="4000" y="5"/>
                  <a:pt x="4000" y="3"/>
                </a:cubicBezTo>
                <a:cubicBezTo>
                  <a:pt x="4000" y="2"/>
                  <a:pt x="4001" y="0"/>
                  <a:pt x="4002" y="0"/>
                </a:cubicBezTo>
                <a:close/>
                <a:moveTo>
                  <a:pt x="4018" y="0"/>
                </a:moveTo>
                <a:lnTo>
                  <a:pt x="4024" y="0"/>
                </a:lnTo>
                <a:cubicBezTo>
                  <a:pt x="4025" y="0"/>
                  <a:pt x="4026" y="2"/>
                  <a:pt x="4026" y="3"/>
                </a:cubicBezTo>
                <a:cubicBezTo>
                  <a:pt x="4026" y="5"/>
                  <a:pt x="4025" y="6"/>
                  <a:pt x="4024" y="6"/>
                </a:cubicBezTo>
                <a:lnTo>
                  <a:pt x="4018" y="6"/>
                </a:lnTo>
                <a:cubicBezTo>
                  <a:pt x="4017" y="6"/>
                  <a:pt x="4016" y="5"/>
                  <a:pt x="4016" y="3"/>
                </a:cubicBezTo>
                <a:cubicBezTo>
                  <a:pt x="4016" y="2"/>
                  <a:pt x="4017" y="0"/>
                  <a:pt x="4018" y="0"/>
                </a:cubicBezTo>
                <a:close/>
                <a:moveTo>
                  <a:pt x="4034" y="0"/>
                </a:moveTo>
                <a:lnTo>
                  <a:pt x="4040" y="0"/>
                </a:lnTo>
                <a:cubicBezTo>
                  <a:pt x="4041" y="0"/>
                  <a:pt x="4042" y="2"/>
                  <a:pt x="4042" y="3"/>
                </a:cubicBezTo>
                <a:cubicBezTo>
                  <a:pt x="4042" y="5"/>
                  <a:pt x="4041" y="6"/>
                  <a:pt x="4040" y="6"/>
                </a:cubicBezTo>
                <a:lnTo>
                  <a:pt x="4034" y="6"/>
                </a:lnTo>
                <a:cubicBezTo>
                  <a:pt x="4033" y="6"/>
                  <a:pt x="4032" y="5"/>
                  <a:pt x="4032" y="3"/>
                </a:cubicBezTo>
                <a:cubicBezTo>
                  <a:pt x="4032" y="2"/>
                  <a:pt x="4033" y="0"/>
                  <a:pt x="4034" y="0"/>
                </a:cubicBezTo>
                <a:close/>
                <a:moveTo>
                  <a:pt x="4050" y="0"/>
                </a:moveTo>
                <a:lnTo>
                  <a:pt x="4056" y="0"/>
                </a:lnTo>
                <a:cubicBezTo>
                  <a:pt x="4057" y="0"/>
                  <a:pt x="4058" y="2"/>
                  <a:pt x="4058" y="3"/>
                </a:cubicBezTo>
                <a:cubicBezTo>
                  <a:pt x="4058" y="5"/>
                  <a:pt x="4057" y="6"/>
                  <a:pt x="4056" y="6"/>
                </a:cubicBezTo>
                <a:lnTo>
                  <a:pt x="4050" y="6"/>
                </a:lnTo>
                <a:cubicBezTo>
                  <a:pt x="4049" y="6"/>
                  <a:pt x="4048" y="5"/>
                  <a:pt x="4048" y="3"/>
                </a:cubicBezTo>
                <a:cubicBezTo>
                  <a:pt x="4048" y="2"/>
                  <a:pt x="4049" y="0"/>
                  <a:pt x="4050" y="0"/>
                </a:cubicBezTo>
                <a:close/>
                <a:moveTo>
                  <a:pt x="4066" y="0"/>
                </a:moveTo>
                <a:lnTo>
                  <a:pt x="4072" y="0"/>
                </a:lnTo>
                <a:cubicBezTo>
                  <a:pt x="4073" y="0"/>
                  <a:pt x="4074" y="2"/>
                  <a:pt x="4074" y="3"/>
                </a:cubicBezTo>
                <a:cubicBezTo>
                  <a:pt x="4074" y="5"/>
                  <a:pt x="4073" y="6"/>
                  <a:pt x="4072" y="6"/>
                </a:cubicBezTo>
                <a:lnTo>
                  <a:pt x="4066" y="6"/>
                </a:lnTo>
                <a:cubicBezTo>
                  <a:pt x="4065" y="6"/>
                  <a:pt x="4064" y="5"/>
                  <a:pt x="4064" y="3"/>
                </a:cubicBezTo>
                <a:cubicBezTo>
                  <a:pt x="4064" y="2"/>
                  <a:pt x="4065" y="0"/>
                  <a:pt x="4066" y="0"/>
                </a:cubicBezTo>
                <a:close/>
                <a:moveTo>
                  <a:pt x="4082" y="0"/>
                </a:moveTo>
                <a:lnTo>
                  <a:pt x="4088" y="0"/>
                </a:lnTo>
                <a:cubicBezTo>
                  <a:pt x="4089" y="0"/>
                  <a:pt x="4090" y="2"/>
                  <a:pt x="4090" y="3"/>
                </a:cubicBezTo>
                <a:cubicBezTo>
                  <a:pt x="4090" y="5"/>
                  <a:pt x="4089" y="6"/>
                  <a:pt x="4088" y="6"/>
                </a:cubicBezTo>
                <a:lnTo>
                  <a:pt x="4082" y="6"/>
                </a:lnTo>
                <a:cubicBezTo>
                  <a:pt x="4081" y="6"/>
                  <a:pt x="4080" y="5"/>
                  <a:pt x="4080" y="3"/>
                </a:cubicBezTo>
                <a:cubicBezTo>
                  <a:pt x="4080" y="2"/>
                  <a:pt x="4081" y="0"/>
                  <a:pt x="4082" y="0"/>
                </a:cubicBezTo>
                <a:close/>
                <a:moveTo>
                  <a:pt x="4098" y="0"/>
                </a:moveTo>
                <a:lnTo>
                  <a:pt x="4104" y="0"/>
                </a:lnTo>
                <a:cubicBezTo>
                  <a:pt x="4105" y="0"/>
                  <a:pt x="4106" y="2"/>
                  <a:pt x="4106" y="3"/>
                </a:cubicBezTo>
                <a:cubicBezTo>
                  <a:pt x="4106" y="5"/>
                  <a:pt x="4105" y="6"/>
                  <a:pt x="4104" y="6"/>
                </a:cubicBezTo>
                <a:lnTo>
                  <a:pt x="4098" y="6"/>
                </a:lnTo>
                <a:cubicBezTo>
                  <a:pt x="4097" y="6"/>
                  <a:pt x="4096" y="5"/>
                  <a:pt x="4096" y="3"/>
                </a:cubicBezTo>
                <a:cubicBezTo>
                  <a:pt x="4096" y="2"/>
                  <a:pt x="4097" y="0"/>
                  <a:pt x="4098" y="0"/>
                </a:cubicBezTo>
                <a:close/>
                <a:moveTo>
                  <a:pt x="4114" y="0"/>
                </a:moveTo>
                <a:lnTo>
                  <a:pt x="4120" y="0"/>
                </a:lnTo>
                <a:cubicBezTo>
                  <a:pt x="4121" y="0"/>
                  <a:pt x="4122" y="2"/>
                  <a:pt x="4122" y="3"/>
                </a:cubicBezTo>
                <a:cubicBezTo>
                  <a:pt x="4122" y="5"/>
                  <a:pt x="4121" y="6"/>
                  <a:pt x="4120" y="6"/>
                </a:cubicBezTo>
                <a:lnTo>
                  <a:pt x="4114" y="6"/>
                </a:lnTo>
                <a:cubicBezTo>
                  <a:pt x="4113" y="6"/>
                  <a:pt x="4112" y="5"/>
                  <a:pt x="4112" y="3"/>
                </a:cubicBezTo>
                <a:cubicBezTo>
                  <a:pt x="4112" y="2"/>
                  <a:pt x="4113" y="0"/>
                  <a:pt x="4114" y="0"/>
                </a:cubicBezTo>
                <a:close/>
                <a:moveTo>
                  <a:pt x="4130" y="0"/>
                </a:moveTo>
                <a:lnTo>
                  <a:pt x="4136" y="0"/>
                </a:lnTo>
                <a:cubicBezTo>
                  <a:pt x="4137" y="0"/>
                  <a:pt x="4138" y="2"/>
                  <a:pt x="4138" y="3"/>
                </a:cubicBezTo>
                <a:cubicBezTo>
                  <a:pt x="4138" y="5"/>
                  <a:pt x="4137" y="6"/>
                  <a:pt x="4136" y="6"/>
                </a:cubicBezTo>
                <a:lnTo>
                  <a:pt x="4130" y="6"/>
                </a:lnTo>
                <a:cubicBezTo>
                  <a:pt x="4129" y="6"/>
                  <a:pt x="4128" y="5"/>
                  <a:pt x="4128" y="3"/>
                </a:cubicBezTo>
                <a:cubicBezTo>
                  <a:pt x="4128" y="2"/>
                  <a:pt x="4129" y="0"/>
                  <a:pt x="4130" y="0"/>
                </a:cubicBezTo>
                <a:close/>
                <a:moveTo>
                  <a:pt x="4146" y="0"/>
                </a:moveTo>
                <a:lnTo>
                  <a:pt x="4152" y="0"/>
                </a:lnTo>
                <a:cubicBezTo>
                  <a:pt x="4153" y="0"/>
                  <a:pt x="4154" y="2"/>
                  <a:pt x="4154" y="3"/>
                </a:cubicBezTo>
                <a:cubicBezTo>
                  <a:pt x="4154" y="5"/>
                  <a:pt x="4153" y="6"/>
                  <a:pt x="4152" y="6"/>
                </a:cubicBezTo>
                <a:lnTo>
                  <a:pt x="4146" y="6"/>
                </a:lnTo>
                <a:cubicBezTo>
                  <a:pt x="4145" y="6"/>
                  <a:pt x="4144" y="5"/>
                  <a:pt x="4144" y="3"/>
                </a:cubicBezTo>
                <a:cubicBezTo>
                  <a:pt x="4144" y="2"/>
                  <a:pt x="4145" y="0"/>
                  <a:pt x="4146" y="0"/>
                </a:cubicBezTo>
                <a:close/>
                <a:moveTo>
                  <a:pt x="4162" y="0"/>
                </a:moveTo>
                <a:lnTo>
                  <a:pt x="4168" y="0"/>
                </a:lnTo>
                <a:cubicBezTo>
                  <a:pt x="4169" y="0"/>
                  <a:pt x="4170" y="2"/>
                  <a:pt x="4170" y="3"/>
                </a:cubicBezTo>
                <a:cubicBezTo>
                  <a:pt x="4170" y="5"/>
                  <a:pt x="4169" y="6"/>
                  <a:pt x="4168" y="6"/>
                </a:cubicBezTo>
                <a:lnTo>
                  <a:pt x="4162" y="6"/>
                </a:lnTo>
                <a:cubicBezTo>
                  <a:pt x="4161" y="6"/>
                  <a:pt x="4160" y="5"/>
                  <a:pt x="4160" y="3"/>
                </a:cubicBezTo>
                <a:cubicBezTo>
                  <a:pt x="4160" y="2"/>
                  <a:pt x="4161" y="0"/>
                  <a:pt x="4162" y="0"/>
                </a:cubicBezTo>
                <a:close/>
                <a:moveTo>
                  <a:pt x="4178" y="0"/>
                </a:moveTo>
                <a:lnTo>
                  <a:pt x="4184" y="0"/>
                </a:lnTo>
                <a:cubicBezTo>
                  <a:pt x="4185" y="0"/>
                  <a:pt x="4186" y="2"/>
                  <a:pt x="4186" y="3"/>
                </a:cubicBezTo>
                <a:cubicBezTo>
                  <a:pt x="4186" y="5"/>
                  <a:pt x="4185" y="6"/>
                  <a:pt x="4184" y="6"/>
                </a:cubicBezTo>
                <a:lnTo>
                  <a:pt x="4178" y="6"/>
                </a:lnTo>
                <a:cubicBezTo>
                  <a:pt x="4177" y="6"/>
                  <a:pt x="4176" y="5"/>
                  <a:pt x="4176" y="3"/>
                </a:cubicBezTo>
                <a:cubicBezTo>
                  <a:pt x="4176" y="2"/>
                  <a:pt x="4177" y="0"/>
                  <a:pt x="4178" y="0"/>
                </a:cubicBezTo>
                <a:close/>
                <a:moveTo>
                  <a:pt x="4194" y="0"/>
                </a:moveTo>
                <a:lnTo>
                  <a:pt x="4200" y="0"/>
                </a:lnTo>
                <a:cubicBezTo>
                  <a:pt x="4201" y="0"/>
                  <a:pt x="4202" y="2"/>
                  <a:pt x="4202" y="3"/>
                </a:cubicBezTo>
                <a:cubicBezTo>
                  <a:pt x="4202" y="5"/>
                  <a:pt x="4201" y="6"/>
                  <a:pt x="4200" y="6"/>
                </a:cubicBezTo>
                <a:lnTo>
                  <a:pt x="4194" y="6"/>
                </a:lnTo>
                <a:cubicBezTo>
                  <a:pt x="4193" y="6"/>
                  <a:pt x="4192" y="5"/>
                  <a:pt x="4192" y="3"/>
                </a:cubicBezTo>
                <a:cubicBezTo>
                  <a:pt x="4192" y="2"/>
                  <a:pt x="4193" y="0"/>
                  <a:pt x="4194" y="0"/>
                </a:cubicBezTo>
                <a:close/>
                <a:moveTo>
                  <a:pt x="4210" y="0"/>
                </a:moveTo>
                <a:lnTo>
                  <a:pt x="4216" y="0"/>
                </a:lnTo>
                <a:cubicBezTo>
                  <a:pt x="4217" y="0"/>
                  <a:pt x="4218" y="2"/>
                  <a:pt x="4218" y="3"/>
                </a:cubicBezTo>
                <a:cubicBezTo>
                  <a:pt x="4218" y="5"/>
                  <a:pt x="4217" y="6"/>
                  <a:pt x="4216" y="6"/>
                </a:cubicBezTo>
                <a:lnTo>
                  <a:pt x="4210" y="6"/>
                </a:lnTo>
                <a:cubicBezTo>
                  <a:pt x="4209" y="6"/>
                  <a:pt x="4208" y="5"/>
                  <a:pt x="4208" y="3"/>
                </a:cubicBezTo>
                <a:cubicBezTo>
                  <a:pt x="4208" y="2"/>
                  <a:pt x="4209" y="0"/>
                  <a:pt x="4210" y="0"/>
                </a:cubicBezTo>
                <a:close/>
                <a:moveTo>
                  <a:pt x="4226" y="0"/>
                </a:moveTo>
                <a:lnTo>
                  <a:pt x="4232" y="0"/>
                </a:lnTo>
                <a:cubicBezTo>
                  <a:pt x="4233" y="0"/>
                  <a:pt x="4234" y="2"/>
                  <a:pt x="4234" y="3"/>
                </a:cubicBezTo>
                <a:cubicBezTo>
                  <a:pt x="4234" y="5"/>
                  <a:pt x="4233" y="6"/>
                  <a:pt x="4232" y="6"/>
                </a:cubicBezTo>
                <a:lnTo>
                  <a:pt x="4226" y="6"/>
                </a:lnTo>
                <a:cubicBezTo>
                  <a:pt x="4225" y="6"/>
                  <a:pt x="4224" y="5"/>
                  <a:pt x="4224" y="3"/>
                </a:cubicBezTo>
                <a:cubicBezTo>
                  <a:pt x="4224" y="2"/>
                  <a:pt x="4225" y="0"/>
                  <a:pt x="4226" y="0"/>
                </a:cubicBezTo>
                <a:close/>
                <a:moveTo>
                  <a:pt x="4242" y="0"/>
                </a:moveTo>
                <a:lnTo>
                  <a:pt x="4248" y="0"/>
                </a:lnTo>
                <a:cubicBezTo>
                  <a:pt x="4249" y="0"/>
                  <a:pt x="4250" y="2"/>
                  <a:pt x="4250" y="3"/>
                </a:cubicBezTo>
                <a:cubicBezTo>
                  <a:pt x="4250" y="5"/>
                  <a:pt x="4249" y="6"/>
                  <a:pt x="4248" y="6"/>
                </a:cubicBezTo>
                <a:lnTo>
                  <a:pt x="4242" y="6"/>
                </a:lnTo>
                <a:cubicBezTo>
                  <a:pt x="4241" y="6"/>
                  <a:pt x="4240" y="5"/>
                  <a:pt x="4240" y="3"/>
                </a:cubicBezTo>
                <a:cubicBezTo>
                  <a:pt x="4240" y="2"/>
                  <a:pt x="4241" y="0"/>
                  <a:pt x="4242" y="0"/>
                </a:cubicBezTo>
                <a:close/>
                <a:moveTo>
                  <a:pt x="4258" y="0"/>
                </a:moveTo>
                <a:lnTo>
                  <a:pt x="4264" y="0"/>
                </a:lnTo>
                <a:cubicBezTo>
                  <a:pt x="4265" y="0"/>
                  <a:pt x="4266" y="2"/>
                  <a:pt x="4266" y="3"/>
                </a:cubicBezTo>
                <a:cubicBezTo>
                  <a:pt x="4266" y="5"/>
                  <a:pt x="4265" y="6"/>
                  <a:pt x="4264" y="6"/>
                </a:cubicBezTo>
                <a:lnTo>
                  <a:pt x="4258" y="6"/>
                </a:lnTo>
                <a:cubicBezTo>
                  <a:pt x="4257" y="6"/>
                  <a:pt x="4256" y="5"/>
                  <a:pt x="4256" y="3"/>
                </a:cubicBezTo>
                <a:cubicBezTo>
                  <a:pt x="4256" y="2"/>
                  <a:pt x="4257" y="0"/>
                  <a:pt x="4258" y="0"/>
                </a:cubicBezTo>
                <a:close/>
                <a:moveTo>
                  <a:pt x="4274" y="0"/>
                </a:moveTo>
                <a:lnTo>
                  <a:pt x="4280" y="0"/>
                </a:lnTo>
                <a:cubicBezTo>
                  <a:pt x="4281" y="0"/>
                  <a:pt x="4282" y="2"/>
                  <a:pt x="4282" y="3"/>
                </a:cubicBezTo>
                <a:cubicBezTo>
                  <a:pt x="4282" y="5"/>
                  <a:pt x="4281" y="6"/>
                  <a:pt x="4280" y="6"/>
                </a:cubicBezTo>
                <a:lnTo>
                  <a:pt x="4274" y="6"/>
                </a:lnTo>
                <a:cubicBezTo>
                  <a:pt x="4273" y="6"/>
                  <a:pt x="4272" y="5"/>
                  <a:pt x="4272" y="3"/>
                </a:cubicBezTo>
                <a:cubicBezTo>
                  <a:pt x="4272" y="2"/>
                  <a:pt x="4273" y="0"/>
                  <a:pt x="4274" y="0"/>
                </a:cubicBezTo>
                <a:close/>
                <a:moveTo>
                  <a:pt x="4290" y="0"/>
                </a:moveTo>
                <a:lnTo>
                  <a:pt x="4296" y="0"/>
                </a:lnTo>
                <a:cubicBezTo>
                  <a:pt x="4297" y="0"/>
                  <a:pt x="4298" y="2"/>
                  <a:pt x="4298" y="3"/>
                </a:cubicBezTo>
                <a:cubicBezTo>
                  <a:pt x="4298" y="5"/>
                  <a:pt x="4297" y="6"/>
                  <a:pt x="4296" y="6"/>
                </a:cubicBezTo>
                <a:lnTo>
                  <a:pt x="4290" y="6"/>
                </a:lnTo>
                <a:cubicBezTo>
                  <a:pt x="4289" y="6"/>
                  <a:pt x="4288" y="5"/>
                  <a:pt x="4288" y="3"/>
                </a:cubicBezTo>
                <a:cubicBezTo>
                  <a:pt x="4288" y="2"/>
                  <a:pt x="4289" y="0"/>
                  <a:pt x="4290" y="0"/>
                </a:cubicBezTo>
                <a:close/>
                <a:moveTo>
                  <a:pt x="4306" y="0"/>
                </a:moveTo>
                <a:lnTo>
                  <a:pt x="4312" y="0"/>
                </a:lnTo>
                <a:cubicBezTo>
                  <a:pt x="4313" y="0"/>
                  <a:pt x="4314" y="2"/>
                  <a:pt x="4314" y="3"/>
                </a:cubicBezTo>
                <a:cubicBezTo>
                  <a:pt x="4314" y="5"/>
                  <a:pt x="4313" y="6"/>
                  <a:pt x="4312" y="6"/>
                </a:cubicBezTo>
                <a:lnTo>
                  <a:pt x="4306" y="6"/>
                </a:lnTo>
                <a:cubicBezTo>
                  <a:pt x="4305" y="6"/>
                  <a:pt x="4304" y="5"/>
                  <a:pt x="4304" y="3"/>
                </a:cubicBezTo>
                <a:cubicBezTo>
                  <a:pt x="4304" y="2"/>
                  <a:pt x="4305" y="0"/>
                  <a:pt x="4306" y="0"/>
                </a:cubicBezTo>
                <a:close/>
                <a:moveTo>
                  <a:pt x="4322" y="0"/>
                </a:moveTo>
                <a:lnTo>
                  <a:pt x="4328" y="0"/>
                </a:lnTo>
                <a:cubicBezTo>
                  <a:pt x="4329" y="0"/>
                  <a:pt x="4330" y="2"/>
                  <a:pt x="4330" y="3"/>
                </a:cubicBezTo>
                <a:cubicBezTo>
                  <a:pt x="4330" y="5"/>
                  <a:pt x="4329" y="6"/>
                  <a:pt x="4328" y="6"/>
                </a:cubicBezTo>
                <a:lnTo>
                  <a:pt x="4322" y="6"/>
                </a:lnTo>
                <a:cubicBezTo>
                  <a:pt x="4321" y="6"/>
                  <a:pt x="4320" y="5"/>
                  <a:pt x="4320" y="3"/>
                </a:cubicBezTo>
                <a:cubicBezTo>
                  <a:pt x="4320" y="2"/>
                  <a:pt x="4321" y="0"/>
                  <a:pt x="4322" y="0"/>
                </a:cubicBezTo>
                <a:close/>
                <a:moveTo>
                  <a:pt x="4338" y="0"/>
                </a:moveTo>
                <a:lnTo>
                  <a:pt x="4344" y="0"/>
                </a:lnTo>
                <a:cubicBezTo>
                  <a:pt x="4345" y="0"/>
                  <a:pt x="4346" y="2"/>
                  <a:pt x="4346" y="3"/>
                </a:cubicBezTo>
                <a:cubicBezTo>
                  <a:pt x="4346" y="5"/>
                  <a:pt x="4345" y="6"/>
                  <a:pt x="4344" y="6"/>
                </a:cubicBezTo>
                <a:lnTo>
                  <a:pt x="4338" y="6"/>
                </a:lnTo>
                <a:cubicBezTo>
                  <a:pt x="4337" y="6"/>
                  <a:pt x="4336" y="5"/>
                  <a:pt x="4336" y="3"/>
                </a:cubicBezTo>
                <a:cubicBezTo>
                  <a:pt x="4336" y="2"/>
                  <a:pt x="4337" y="0"/>
                  <a:pt x="4338" y="0"/>
                </a:cubicBezTo>
                <a:close/>
                <a:moveTo>
                  <a:pt x="4354" y="0"/>
                </a:moveTo>
                <a:lnTo>
                  <a:pt x="4360" y="0"/>
                </a:lnTo>
                <a:cubicBezTo>
                  <a:pt x="4361" y="0"/>
                  <a:pt x="4362" y="2"/>
                  <a:pt x="4362" y="3"/>
                </a:cubicBezTo>
                <a:cubicBezTo>
                  <a:pt x="4362" y="5"/>
                  <a:pt x="4361" y="6"/>
                  <a:pt x="4360" y="6"/>
                </a:cubicBezTo>
                <a:lnTo>
                  <a:pt x="4354" y="6"/>
                </a:lnTo>
                <a:cubicBezTo>
                  <a:pt x="4353" y="6"/>
                  <a:pt x="4352" y="5"/>
                  <a:pt x="4352" y="3"/>
                </a:cubicBezTo>
                <a:cubicBezTo>
                  <a:pt x="4352" y="2"/>
                  <a:pt x="4353" y="0"/>
                  <a:pt x="4354" y="0"/>
                </a:cubicBezTo>
                <a:close/>
                <a:moveTo>
                  <a:pt x="4370" y="0"/>
                </a:moveTo>
                <a:lnTo>
                  <a:pt x="4376" y="0"/>
                </a:lnTo>
                <a:cubicBezTo>
                  <a:pt x="4377" y="0"/>
                  <a:pt x="4378" y="2"/>
                  <a:pt x="4378" y="3"/>
                </a:cubicBezTo>
                <a:cubicBezTo>
                  <a:pt x="4378" y="5"/>
                  <a:pt x="4377" y="6"/>
                  <a:pt x="4376" y="6"/>
                </a:cubicBezTo>
                <a:lnTo>
                  <a:pt x="4370" y="6"/>
                </a:lnTo>
                <a:cubicBezTo>
                  <a:pt x="4369" y="6"/>
                  <a:pt x="4368" y="5"/>
                  <a:pt x="4368" y="3"/>
                </a:cubicBezTo>
                <a:cubicBezTo>
                  <a:pt x="4368" y="2"/>
                  <a:pt x="4369" y="0"/>
                  <a:pt x="4370" y="0"/>
                </a:cubicBezTo>
                <a:close/>
                <a:moveTo>
                  <a:pt x="4386" y="0"/>
                </a:moveTo>
                <a:lnTo>
                  <a:pt x="4392" y="0"/>
                </a:lnTo>
                <a:cubicBezTo>
                  <a:pt x="4393" y="0"/>
                  <a:pt x="4394" y="2"/>
                  <a:pt x="4394" y="3"/>
                </a:cubicBezTo>
                <a:cubicBezTo>
                  <a:pt x="4394" y="5"/>
                  <a:pt x="4393" y="6"/>
                  <a:pt x="4392" y="6"/>
                </a:cubicBezTo>
                <a:lnTo>
                  <a:pt x="4386" y="6"/>
                </a:lnTo>
                <a:cubicBezTo>
                  <a:pt x="4385" y="6"/>
                  <a:pt x="4384" y="5"/>
                  <a:pt x="4384" y="3"/>
                </a:cubicBezTo>
                <a:cubicBezTo>
                  <a:pt x="4384" y="2"/>
                  <a:pt x="4385" y="0"/>
                  <a:pt x="4386" y="0"/>
                </a:cubicBezTo>
                <a:close/>
                <a:moveTo>
                  <a:pt x="4402" y="0"/>
                </a:moveTo>
                <a:lnTo>
                  <a:pt x="4408" y="0"/>
                </a:lnTo>
                <a:cubicBezTo>
                  <a:pt x="4409" y="0"/>
                  <a:pt x="4410" y="2"/>
                  <a:pt x="4410" y="3"/>
                </a:cubicBezTo>
                <a:cubicBezTo>
                  <a:pt x="4410" y="5"/>
                  <a:pt x="4409" y="6"/>
                  <a:pt x="4408" y="6"/>
                </a:cubicBezTo>
                <a:lnTo>
                  <a:pt x="4402" y="6"/>
                </a:lnTo>
                <a:cubicBezTo>
                  <a:pt x="4401" y="6"/>
                  <a:pt x="4400" y="5"/>
                  <a:pt x="4400" y="3"/>
                </a:cubicBezTo>
                <a:cubicBezTo>
                  <a:pt x="4400" y="2"/>
                  <a:pt x="4401" y="0"/>
                  <a:pt x="4402" y="0"/>
                </a:cubicBezTo>
                <a:close/>
                <a:moveTo>
                  <a:pt x="4418" y="0"/>
                </a:moveTo>
                <a:lnTo>
                  <a:pt x="4424" y="0"/>
                </a:lnTo>
                <a:cubicBezTo>
                  <a:pt x="4425" y="0"/>
                  <a:pt x="4426" y="2"/>
                  <a:pt x="4426" y="3"/>
                </a:cubicBezTo>
                <a:cubicBezTo>
                  <a:pt x="4426" y="5"/>
                  <a:pt x="4425" y="6"/>
                  <a:pt x="4424" y="6"/>
                </a:cubicBezTo>
                <a:lnTo>
                  <a:pt x="4418" y="6"/>
                </a:lnTo>
                <a:cubicBezTo>
                  <a:pt x="4417" y="6"/>
                  <a:pt x="4416" y="5"/>
                  <a:pt x="4416" y="3"/>
                </a:cubicBezTo>
                <a:cubicBezTo>
                  <a:pt x="4416" y="2"/>
                  <a:pt x="4417" y="0"/>
                  <a:pt x="4418" y="0"/>
                </a:cubicBezTo>
                <a:close/>
                <a:moveTo>
                  <a:pt x="4434" y="0"/>
                </a:moveTo>
                <a:lnTo>
                  <a:pt x="4440" y="0"/>
                </a:lnTo>
                <a:cubicBezTo>
                  <a:pt x="4441" y="0"/>
                  <a:pt x="4442" y="2"/>
                  <a:pt x="4442" y="3"/>
                </a:cubicBezTo>
                <a:cubicBezTo>
                  <a:pt x="4442" y="5"/>
                  <a:pt x="4441" y="6"/>
                  <a:pt x="4440" y="6"/>
                </a:cubicBezTo>
                <a:lnTo>
                  <a:pt x="4434" y="6"/>
                </a:lnTo>
                <a:cubicBezTo>
                  <a:pt x="4433" y="6"/>
                  <a:pt x="4432" y="5"/>
                  <a:pt x="4432" y="3"/>
                </a:cubicBezTo>
                <a:cubicBezTo>
                  <a:pt x="4432" y="2"/>
                  <a:pt x="4433" y="0"/>
                  <a:pt x="4434" y="0"/>
                </a:cubicBezTo>
                <a:close/>
                <a:moveTo>
                  <a:pt x="4450" y="0"/>
                </a:moveTo>
                <a:lnTo>
                  <a:pt x="4456" y="0"/>
                </a:lnTo>
                <a:cubicBezTo>
                  <a:pt x="4457" y="0"/>
                  <a:pt x="4458" y="2"/>
                  <a:pt x="4458" y="3"/>
                </a:cubicBezTo>
                <a:cubicBezTo>
                  <a:pt x="4458" y="5"/>
                  <a:pt x="4457" y="6"/>
                  <a:pt x="4456" y="6"/>
                </a:cubicBezTo>
                <a:lnTo>
                  <a:pt x="4450" y="6"/>
                </a:lnTo>
                <a:cubicBezTo>
                  <a:pt x="4449" y="6"/>
                  <a:pt x="4448" y="5"/>
                  <a:pt x="4448" y="3"/>
                </a:cubicBezTo>
                <a:cubicBezTo>
                  <a:pt x="4448" y="2"/>
                  <a:pt x="4449" y="0"/>
                  <a:pt x="4450" y="0"/>
                </a:cubicBezTo>
                <a:close/>
                <a:moveTo>
                  <a:pt x="4466" y="0"/>
                </a:moveTo>
                <a:lnTo>
                  <a:pt x="4472" y="0"/>
                </a:lnTo>
                <a:cubicBezTo>
                  <a:pt x="4473" y="0"/>
                  <a:pt x="4474" y="2"/>
                  <a:pt x="4474" y="3"/>
                </a:cubicBezTo>
                <a:cubicBezTo>
                  <a:pt x="4474" y="5"/>
                  <a:pt x="4473" y="6"/>
                  <a:pt x="4472" y="6"/>
                </a:cubicBezTo>
                <a:lnTo>
                  <a:pt x="4466" y="6"/>
                </a:lnTo>
                <a:cubicBezTo>
                  <a:pt x="4465" y="6"/>
                  <a:pt x="4464" y="5"/>
                  <a:pt x="4464" y="3"/>
                </a:cubicBezTo>
                <a:cubicBezTo>
                  <a:pt x="4464" y="2"/>
                  <a:pt x="4465" y="0"/>
                  <a:pt x="4466" y="0"/>
                </a:cubicBezTo>
                <a:close/>
                <a:moveTo>
                  <a:pt x="4482" y="0"/>
                </a:moveTo>
                <a:lnTo>
                  <a:pt x="4488" y="0"/>
                </a:lnTo>
                <a:cubicBezTo>
                  <a:pt x="4489" y="0"/>
                  <a:pt x="4490" y="2"/>
                  <a:pt x="4490" y="3"/>
                </a:cubicBezTo>
                <a:cubicBezTo>
                  <a:pt x="4490" y="5"/>
                  <a:pt x="4489" y="6"/>
                  <a:pt x="4488" y="6"/>
                </a:cubicBezTo>
                <a:lnTo>
                  <a:pt x="4482" y="6"/>
                </a:lnTo>
                <a:cubicBezTo>
                  <a:pt x="4481" y="6"/>
                  <a:pt x="4480" y="5"/>
                  <a:pt x="4480" y="3"/>
                </a:cubicBezTo>
                <a:cubicBezTo>
                  <a:pt x="4480" y="2"/>
                  <a:pt x="4481" y="0"/>
                  <a:pt x="4482" y="0"/>
                </a:cubicBezTo>
                <a:close/>
                <a:moveTo>
                  <a:pt x="4498" y="0"/>
                </a:moveTo>
                <a:lnTo>
                  <a:pt x="4504" y="0"/>
                </a:lnTo>
                <a:cubicBezTo>
                  <a:pt x="4505" y="0"/>
                  <a:pt x="4506" y="2"/>
                  <a:pt x="4506" y="3"/>
                </a:cubicBezTo>
                <a:cubicBezTo>
                  <a:pt x="4506" y="5"/>
                  <a:pt x="4505" y="6"/>
                  <a:pt x="4504" y="6"/>
                </a:cubicBezTo>
                <a:lnTo>
                  <a:pt x="4498" y="6"/>
                </a:lnTo>
                <a:cubicBezTo>
                  <a:pt x="4497" y="6"/>
                  <a:pt x="4496" y="5"/>
                  <a:pt x="4496" y="3"/>
                </a:cubicBezTo>
                <a:cubicBezTo>
                  <a:pt x="4496" y="2"/>
                  <a:pt x="4497" y="0"/>
                  <a:pt x="4498" y="0"/>
                </a:cubicBezTo>
                <a:close/>
                <a:moveTo>
                  <a:pt x="4514" y="0"/>
                </a:moveTo>
                <a:lnTo>
                  <a:pt x="4520" y="0"/>
                </a:lnTo>
                <a:cubicBezTo>
                  <a:pt x="4521" y="0"/>
                  <a:pt x="4522" y="2"/>
                  <a:pt x="4522" y="3"/>
                </a:cubicBezTo>
                <a:cubicBezTo>
                  <a:pt x="4522" y="5"/>
                  <a:pt x="4521" y="6"/>
                  <a:pt x="4520" y="6"/>
                </a:cubicBezTo>
                <a:lnTo>
                  <a:pt x="4514" y="6"/>
                </a:lnTo>
                <a:cubicBezTo>
                  <a:pt x="4513" y="6"/>
                  <a:pt x="4512" y="5"/>
                  <a:pt x="4512" y="3"/>
                </a:cubicBezTo>
                <a:cubicBezTo>
                  <a:pt x="4512" y="2"/>
                  <a:pt x="4513" y="0"/>
                  <a:pt x="4514" y="0"/>
                </a:cubicBezTo>
                <a:close/>
                <a:moveTo>
                  <a:pt x="4530" y="0"/>
                </a:moveTo>
                <a:lnTo>
                  <a:pt x="4536" y="0"/>
                </a:lnTo>
                <a:cubicBezTo>
                  <a:pt x="4537" y="0"/>
                  <a:pt x="4538" y="2"/>
                  <a:pt x="4538" y="3"/>
                </a:cubicBezTo>
                <a:cubicBezTo>
                  <a:pt x="4538" y="5"/>
                  <a:pt x="4537" y="6"/>
                  <a:pt x="4536" y="6"/>
                </a:cubicBezTo>
                <a:lnTo>
                  <a:pt x="4530" y="6"/>
                </a:lnTo>
                <a:cubicBezTo>
                  <a:pt x="4529" y="6"/>
                  <a:pt x="4528" y="5"/>
                  <a:pt x="4528" y="3"/>
                </a:cubicBezTo>
                <a:cubicBezTo>
                  <a:pt x="4528" y="2"/>
                  <a:pt x="4529" y="0"/>
                  <a:pt x="4530" y="0"/>
                </a:cubicBezTo>
                <a:close/>
                <a:moveTo>
                  <a:pt x="4546" y="0"/>
                </a:moveTo>
                <a:lnTo>
                  <a:pt x="4552" y="0"/>
                </a:lnTo>
                <a:cubicBezTo>
                  <a:pt x="4553" y="0"/>
                  <a:pt x="4554" y="2"/>
                  <a:pt x="4554" y="3"/>
                </a:cubicBezTo>
                <a:cubicBezTo>
                  <a:pt x="4554" y="5"/>
                  <a:pt x="4553" y="6"/>
                  <a:pt x="4552" y="6"/>
                </a:cubicBezTo>
                <a:lnTo>
                  <a:pt x="4546" y="6"/>
                </a:lnTo>
                <a:cubicBezTo>
                  <a:pt x="4545" y="6"/>
                  <a:pt x="4544" y="5"/>
                  <a:pt x="4544" y="3"/>
                </a:cubicBezTo>
                <a:cubicBezTo>
                  <a:pt x="4544" y="2"/>
                  <a:pt x="4545" y="0"/>
                  <a:pt x="4546" y="0"/>
                </a:cubicBezTo>
                <a:close/>
                <a:moveTo>
                  <a:pt x="4562" y="0"/>
                </a:moveTo>
                <a:lnTo>
                  <a:pt x="4568" y="0"/>
                </a:lnTo>
                <a:cubicBezTo>
                  <a:pt x="4569" y="0"/>
                  <a:pt x="4570" y="2"/>
                  <a:pt x="4570" y="3"/>
                </a:cubicBezTo>
                <a:cubicBezTo>
                  <a:pt x="4570" y="5"/>
                  <a:pt x="4569" y="6"/>
                  <a:pt x="4568" y="6"/>
                </a:cubicBezTo>
                <a:lnTo>
                  <a:pt x="4562" y="6"/>
                </a:lnTo>
                <a:cubicBezTo>
                  <a:pt x="4561" y="6"/>
                  <a:pt x="4560" y="5"/>
                  <a:pt x="4560" y="3"/>
                </a:cubicBezTo>
                <a:cubicBezTo>
                  <a:pt x="4560" y="2"/>
                  <a:pt x="4561" y="0"/>
                  <a:pt x="4562" y="0"/>
                </a:cubicBezTo>
                <a:close/>
                <a:moveTo>
                  <a:pt x="4578" y="0"/>
                </a:moveTo>
                <a:lnTo>
                  <a:pt x="4584" y="0"/>
                </a:lnTo>
                <a:cubicBezTo>
                  <a:pt x="4585" y="0"/>
                  <a:pt x="4586" y="2"/>
                  <a:pt x="4586" y="3"/>
                </a:cubicBezTo>
                <a:cubicBezTo>
                  <a:pt x="4586" y="5"/>
                  <a:pt x="4585" y="6"/>
                  <a:pt x="4584" y="6"/>
                </a:cubicBezTo>
                <a:lnTo>
                  <a:pt x="4578" y="6"/>
                </a:lnTo>
                <a:cubicBezTo>
                  <a:pt x="4577" y="6"/>
                  <a:pt x="4576" y="5"/>
                  <a:pt x="4576" y="3"/>
                </a:cubicBezTo>
                <a:cubicBezTo>
                  <a:pt x="4576" y="2"/>
                  <a:pt x="4577" y="0"/>
                  <a:pt x="4578" y="0"/>
                </a:cubicBezTo>
                <a:close/>
                <a:moveTo>
                  <a:pt x="4594" y="0"/>
                </a:moveTo>
                <a:lnTo>
                  <a:pt x="4600" y="0"/>
                </a:lnTo>
                <a:cubicBezTo>
                  <a:pt x="4601" y="0"/>
                  <a:pt x="4602" y="2"/>
                  <a:pt x="4602" y="3"/>
                </a:cubicBezTo>
                <a:cubicBezTo>
                  <a:pt x="4602" y="5"/>
                  <a:pt x="4601" y="6"/>
                  <a:pt x="4600" y="6"/>
                </a:cubicBezTo>
                <a:lnTo>
                  <a:pt x="4594" y="6"/>
                </a:lnTo>
                <a:cubicBezTo>
                  <a:pt x="4593" y="6"/>
                  <a:pt x="4592" y="5"/>
                  <a:pt x="4592" y="3"/>
                </a:cubicBezTo>
                <a:cubicBezTo>
                  <a:pt x="4592" y="2"/>
                  <a:pt x="4593" y="0"/>
                  <a:pt x="4594" y="0"/>
                </a:cubicBezTo>
                <a:close/>
                <a:moveTo>
                  <a:pt x="4610" y="0"/>
                </a:moveTo>
                <a:lnTo>
                  <a:pt x="4616" y="0"/>
                </a:lnTo>
                <a:cubicBezTo>
                  <a:pt x="4617" y="0"/>
                  <a:pt x="4618" y="2"/>
                  <a:pt x="4618" y="3"/>
                </a:cubicBezTo>
                <a:cubicBezTo>
                  <a:pt x="4618" y="5"/>
                  <a:pt x="4617" y="6"/>
                  <a:pt x="4616" y="6"/>
                </a:cubicBezTo>
                <a:lnTo>
                  <a:pt x="4610" y="6"/>
                </a:lnTo>
                <a:cubicBezTo>
                  <a:pt x="4609" y="6"/>
                  <a:pt x="4608" y="5"/>
                  <a:pt x="4608" y="3"/>
                </a:cubicBezTo>
                <a:cubicBezTo>
                  <a:pt x="4608" y="2"/>
                  <a:pt x="4609" y="0"/>
                  <a:pt x="4610" y="0"/>
                </a:cubicBezTo>
                <a:close/>
                <a:moveTo>
                  <a:pt x="4626" y="0"/>
                </a:moveTo>
                <a:lnTo>
                  <a:pt x="4632" y="0"/>
                </a:lnTo>
                <a:cubicBezTo>
                  <a:pt x="4633" y="0"/>
                  <a:pt x="4634" y="2"/>
                  <a:pt x="4634" y="3"/>
                </a:cubicBezTo>
                <a:cubicBezTo>
                  <a:pt x="4634" y="5"/>
                  <a:pt x="4633" y="6"/>
                  <a:pt x="4632" y="6"/>
                </a:cubicBezTo>
                <a:lnTo>
                  <a:pt x="4626" y="6"/>
                </a:lnTo>
                <a:cubicBezTo>
                  <a:pt x="4625" y="6"/>
                  <a:pt x="4624" y="5"/>
                  <a:pt x="4624" y="3"/>
                </a:cubicBezTo>
                <a:cubicBezTo>
                  <a:pt x="4624" y="2"/>
                  <a:pt x="4625" y="0"/>
                  <a:pt x="4626" y="0"/>
                </a:cubicBezTo>
                <a:close/>
                <a:moveTo>
                  <a:pt x="4642" y="0"/>
                </a:moveTo>
                <a:lnTo>
                  <a:pt x="4648" y="0"/>
                </a:lnTo>
                <a:cubicBezTo>
                  <a:pt x="4649" y="0"/>
                  <a:pt x="4650" y="2"/>
                  <a:pt x="4650" y="3"/>
                </a:cubicBezTo>
                <a:cubicBezTo>
                  <a:pt x="4650" y="5"/>
                  <a:pt x="4649" y="6"/>
                  <a:pt x="4648" y="6"/>
                </a:cubicBezTo>
                <a:lnTo>
                  <a:pt x="4642" y="6"/>
                </a:lnTo>
                <a:cubicBezTo>
                  <a:pt x="4641" y="6"/>
                  <a:pt x="4640" y="5"/>
                  <a:pt x="4640" y="3"/>
                </a:cubicBezTo>
                <a:cubicBezTo>
                  <a:pt x="4640" y="2"/>
                  <a:pt x="4641" y="0"/>
                  <a:pt x="4642" y="0"/>
                </a:cubicBezTo>
                <a:close/>
                <a:moveTo>
                  <a:pt x="4658" y="0"/>
                </a:moveTo>
                <a:lnTo>
                  <a:pt x="4664" y="0"/>
                </a:lnTo>
                <a:cubicBezTo>
                  <a:pt x="4665" y="0"/>
                  <a:pt x="4666" y="2"/>
                  <a:pt x="4666" y="3"/>
                </a:cubicBezTo>
                <a:cubicBezTo>
                  <a:pt x="4666" y="5"/>
                  <a:pt x="4665" y="6"/>
                  <a:pt x="4664" y="6"/>
                </a:cubicBezTo>
                <a:lnTo>
                  <a:pt x="4658" y="6"/>
                </a:lnTo>
                <a:cubicBezTo>
                  <a:pt x="4657" y="6"/>
                  <a:pt x="4656" y="5"/>
                  <a:pt x="4656" y="3"/>
                </a:cubicBezTo>
                <a:cubicBezTo>
                  <a:pt x="4656" y="2"/>
                  <a:pt x="4657" y="0"/>
                  <a:pt x="4658" y="0"/>
                </a:cubicBezTo>
                <a:close/>
                <a:moveTo>
                  <a:pt x="4674" y="0"/>
                </a:moveTo>
                <a:lnTo>
                  <a:pt x="4680" y="0"/>
                </a:lnTo>
                <a:cubicBezTo>
                  <a:pt x="4681" y="0"/>
                  <a:pt x="4682" y="2"/>
                  <a:pt x="4682" y="3"/>
                </a:cubicBezTo>
                <a:cubicBezTo>
                  <a:pt x="4682" y="5"/>
                  <a:pt x="4681" y="6"/>
                  <a:pt x="4680" y="6"/>
                </a:cubicBezTo>
                <a:lnTo>
                  <a:pt x="4674" y="6"/>
                </a:lnTo>
                <a:cubicBezTo>
                  <a:pt x="4673" y="6"/>
                  <a:pt x="4672" y="5"/>
                  <a:pt x="4672" y="3"/>
                </a:cubicBezTo>
                <a:cubicBezTo>
                  <a:pt x="4672" y="2"/>
                  <a:pt x="4673" y="0"/>
                  <a:pt x="4674" y="0"/>
                </a:cubicBezTo>
                <a:close/>
                <a:moveTo>
                  <a:pt x="4690" y="0"/>
                </a:moveTo>
                <a:lnTo>
                  <a:pt x="4696" y="0"/>
                </a:lnTo>
                <a:cubicBezTo>
                  <a:pt x="4697" y="0"/>
                  <a:pt x="4698" y="2"/>
                  <a:pt x="4698" y="3"/>
                </a:cubicBezTo>
                <a:cubicBezTo>
                  <a:pt x="4698" y="5"/>
                  <a:pt x="4697" y="6"/>
                  <a:pt x="4696" y="6"/>
                </a:cubicBezTo>
                <a:lnTo>
                  <a:pt x="4690" y="6"/>
                </a:lnTo>
                <a:cubicBezTo>
                  <a:pt x="4689" y="6"/>
                  <a:pt x="4688" y="5"/>
                  <a:pt x="4688" y="3"/>
                </a:cubicBezTo>
                <a:cubicBezTo>
                  <a:pt x="4688" y="2"/>
                  <a:pt x="4689" y="0"/>
                  <a:pt x="4690" y="0"/>
                </a:cubicBezTo>
                <a:close/>
                <a:moveTo>
                  <a:pt x="4706" y="0"/>
                </a:moveTo>
                <a:lnTo>
                  <a:pt x="4712" y="0"/>
                </a:lnTo>
                <a:cubicBezTo>
                  <a:pt x="4713" y="0"/>
                  <a:pt x="4714" y="2"/>
                  <a:pt x="4714" y="3"/>
                </a:cubicBezTo>
                <a:cubicBezTo>
                  <a:pt x="4714" y="5"/>
                  <a:pt x="4713" y="6"/>
                  <a:pt x="4712" y="6"/>
                </a:cubicBezTo>
                <a:lnTo>
                  <a:pt x="4706" y="6"/>
                </a:lnTo>
                <a:cubicBezTo>
                  <a:pt x="4705" y="6"/>
                  <a:pt x="4704" y="5"/>
                  <a:pt x="4704" y="3"/>
                </a:cubicBezTo>
                <a:cubicBezTo>
                  <a:pt x="4704" y="2"/>
                  <a:pt x="4705" y="0"/>
                  <a:pt x="4706" y="0"/>
                </a:cubicBezTo>
                <a:close/>
                <a:moveTo>
                  <a:pt x="4722" y="0"/>
                </a:moveTo>
                <a:lnTo>
                  <a:pt x="4728" y="0"/>
                </a:lnTo>
                <a:cubicBezTo>
                  <a:pt x="4729" y="0"/>
                  <a:pt x="4730" y="2"/>
                  <a:pt x="4730" y="3"/>
                </a:cubicBezTo>
                <a:cubicBezTo>
                  <a:pt x="4730" y="5"/>
                  <a:pt x="4729" y="6"/>
                  <a:pt x="4728" y="6"/>
                </a:cubicBezTo>
                <a:lnTo>
                  <a:pt x="4722" y="6"/>
                </a:lnTo>
                <a:cubicBezTo>
                  <a:pt x="4721" y="6"/>
                  <a:pt x="4720" y="5"/>
                  <a:pt x="4720" y="3"/>
                </a:cubicBezTo>
                <a:cubicBezTo>
                  <a:pt x="4720" y="2"/>
                  <a:pt x="4721" y="0"/>
                  <a:pt x="4722" y="0"/>
                </a:cubicBezTo>
                <a:close/>
                <a:moveTo>
                  <a:pt x="4738" y="0"/>
                </a:moveTo>
                <a:lnTo>
                  <a:pt x="4744" y="0"/>
                </a:lnTo>
                <a:cubicBezTo>
                  <a:pt x="4745" y="0"/>
                  <a:pt x="4746" y="2"/>
                  <a:pt x="4746" y="3"/>
                </a:cubicBezTo>
                <a:cubicBezTo>
                  <a:pt x="4746" y="5"/>
                  <a:pt x="4745" y="6"/>
                  <a:pt x="4744" y="6"/>
                </a:cubicBezTo>
                <a:lnTo>
                  <a:pt x="4738" y="6"/>
                </a:lnTo>
                <a:cubicBezTo>
                  <a:pt x="4737" y="6"/>
                  <a:pt x="4736" y="5"/>
                  <a:pt x="4736" y="3"/>
                </a:cubicBezTo>
                <a:cubicBezTo>
                  <a:pt x="4736" y="2"/>
                  <a:pt x="4737" y="0"/>
                  <a:pt x="4738" y="0"/>
                </a:cubicBezTo>
                <a:close/>
                <a:moveTo>
                  <a:pt x="4754" y="0"/>
                </a:moveTo>
                <a:lnTo>
                  <a:pt x="4760" y="0"/>
                </a:lnTo>
                <a:cubicBezTo>
                  <a:pt x="4761" y="0"/>
                  <a:pt x="4762" y="2"/>
                  <a:pt x="4762" y="3"/>
                </a:cubicBezTo>
                <a:cubicBezTo>
                  <a:pt x="4762" y="5"/>
                  <a:pt x="4761" y="6"/>
                  <a:pt x="4760" y="6"/>
                </a:cubicBezTo>
                <a:lnTo>
                  <a:pt x="4754" y="6"/>
                </a:lnTo>
                <a:cubicBezTo>
                  <a:pt x="4753" y="6"/>
                  <a:pt x="4752" y="5"/>
                  <a:pt x="4752" y="3"/>
                </a:cubicBezTo>
                <a:cubicBezTo>
                  <a:pt x="4752" y="2"/>
                  <a:pt x="4753" y="0"/>
                  <a:pt x="4754" y="0"/>
                </a:cubicBezTo>
                <a:close/>
                <a:moveTo>
                  <a:pt x="4770" y="0"/>
                </a:moveTo>
                <a:lnTo>
                  <a:pt x="4776" y="0"/>
                </a:lnTo>
                <a:cubicBezTo>
                  <a:pt x="4777" y="0"/>
                  <a:pt x="4778" y="2"/>
                  <a:pt x="4778" y="3"/>
                </a:cubicBezTo>
                <a:cubicBezTo>
                  <a:pt x="4778" y="5"/>
                  <a:pt x="4777" y="6"/>
                  <a:pt x="4776" y="6"/>
                </a:cubicBezTo>
                <a:lnTo>
                  <a:pt x="4770" y="6"/>
                </a:lnTo>
                <a:cubicBezTo>
                  <a:pt x="4769" y="6"/>
                  <a:pt x="4768" y="5"/>
                  <a:pt x="4768" y="3"/>
                </a:cubicBezTo>
                <a:cubicBezTo>
                  <a:pt x="4768" y="2"/>
                  <a:pt x="4769" y="0"/>
                  <a:pt x="4770" y="0"/>
                </a:cubicBezTo>
                <a:close/>
                <a:moveTo>
                  <a:pt x="4786" y="0"/>
                </a:moveTo>
                <a:lnTo>
                  <a:pt x="4792" y="0"/>
                </a:lnTo>
                <a:cubicBezTo>
                  <a:pt x="4793" y="0"/>
                  <a:pt x="4794" y="2"/>
                  <a:pt x="4794" y="3"/>
                </a:cubicBezTo>
                <a:cubicBezTo>
                  <a:pt x="4794" y="5"/>
                  <a:pt x="4793" y="6"/>
                  <a:pt x="4792" y="6"/>
                </a:cubicBezTo>
                <a:lnTo>
                  <a:pt x="4786" y="6"/>
                </a:lnTo>
                <a:cubicBezTo>
                  <a:pt x="4785" y="6"/>
                  <a:pt x="4784" y="5"/>
                  <a:pt x="4784" y="3"/>
                </a:cubicBezTo>
                <a:cubicBezTo>
                  <a:pt x="4784" y="2"/>
                  <a:pt x="4785" y="0"/>
                  <a:pt x="4786" y="0"/>
                </a:cubicBezTo>
                <a:close/>
                <a:moveTo>
                  <a:pt x="4802" y="0"/>
                </a:moveTo>
                <a:lnTo>
                  <a:pt x="4808" y="0"/>
                </a:lnTo>
                <a:cubicBezTo>
                  <a:pt x="4809" y="0"/>
                  <a:pt x="4810" y="2"/>
                  <a:pt x="4810" y="3"/>
                </a:cubicBezTo>
                <a:cubicBezTo>
                  <a:pt x="4810" y="5"/>
                  <a:pt x="4809" y="6"/>
                  <a:pt x="4808" y="6"/>
                </a:cubicBezTo>
                <a:lnTo>
                  <a:pt x="4802" y="6"/>
                </a:lnTo>
                <a:cubicBezTo>
                  <a:pt x="4801" y="6"/>
                  <a:pt x="4800" y="5"/>
                  <a:pt x="4800" y="3"/>
                </a:cubicBezTo>
                <a:cubicBezTo>
                  <a:pt x="4800" y="2"/>
                  <a:pt x="4801" y="0"/>
                  <a:pt x="4802" y="0"/>
                </a:cubicBezTo>
                <a:close/>
                <a:moveTo>
                  <a:pt x="4818" y="0"/>
                </a:moveTo>
                <a:lnTo>
                  <a:pt x="4824" y="0"/>
                </a:lnTo>
                <a:cubicBezTo>
                  <a:pt x="4825" y="0"/>
                  <a:pt x="4826" y="2"/>
                  <a:pt x="4826" y="3"/>
                </a:cubicBezTo>
                <a:cubicBezTo>
                  <a:pt x="4826" y="5"/>
                  <a:pt x="4825" y="6"/>
                  <a:pt x="4824" y="6"/>
                </a:cubicBezTo>
                <a:lnTo>
                  <a:pt x="4818" y="6"/>
                </a:lnTo>
                <a:cubicBezTo>
                  <a:pt x="4817" y="6"/>
                  <a:pt x="4816" y="5"/>
                  <a:pt x="4816" y="3"/>
                </a:cubicBezTo>
                <a:cubicBezTo>
                  <a:pt x="4816" y="2"/>
                  <a:pt x="4817" y="0"/>
                  <a:pt x="4818" y="0"/>
                </a:cubicBezTo>
                <a:close/>
                <a:moveTo>
                  <a:pt x="4834" y="0"/>
                </a:moveTo>
                <a:lnTo>
                  <a:pt x="4840" y="0"/>
                </a:lnTo>
                <a:cubicBezTo>
                  <a:pt x="4841" y="0"/>
                  <a:pt x="4842" y="2"/>
                  <a:pt x="4842" y="3"/>
                </a:cubicBezTo>
                <a:cubicBezTo>
                  <a:pt x="4842" y="5"/>
                  <a:pt x="4841" y="6"/>
                  <a:pt x="4840" y="6"/>
                </a:cubicBezTo>
                <a:lnTo>
                  <a:pt x="4834" y="6"/>
                </a:lnTo>
                <a:cubicBezTo>
                  <a:pt x="4833" y="6"/>
                  <a:pt x="4832" y="5"/>
                  <a:pt x="4832" y="3"/>
                </a:cubicBezTo>
                <a:cubicBezTo>
                  <a:pt x="4832" y="2"/>
                  <a:pt x="4833" y="0"/>
                  <a:pt x="4834" y="0"/>
                </a:cubicBezTo>
                <a:close/>
                <a:moveTo>
                  <a:pt x="4850" y="0"/>
                </a:moveTo>
                <a:lnTo>
                  <a:pt x="4856" y="0"/>
                </a:lnTo>
                <a:cubicBezTo>
                  <a:pt x="4857" y="0"/>
                  <a:pt x="4858" y="2"/>
                  <a:pt x="4858" y="3"/>
                </a:cubicBezTo>
                <a:cubicBezTo>
                  <a:pt x="4858" y="5"/>
                  <a:pt x="4857" y="6"/>
                  <a:pt x="4856" y="6"/>
                </a:cubicBezTo>
                <a:lnTo>
                  <a:pt x="4850" y="6"/>
                </a:lnTo>
                <a:cubicBezTo>
                  <a:pt x="4849" y="6"/>
                  <a:pt x="4848" y="5"/>
                  <a:pt x="4848" y="3"/>
                </a:cubicBezTo>
                <a:cubicBezTo>
                  <a:pt x="4848" y="2"/>
                  <a:pt x="4849" y="0"/>
                  <a:pt x="4850" y="0"/>
                </a:cubicBezTo>
                <a:close/>
                <a:moveTo>
                  <a:pt x="4866" y="0"/>
                </a:moveTo>
                <a:lnTo>
                  <a:pt x="4872" y="0"/>
                </a:lnTo>
                <a:cubicBezTo>
                  <a:pt x="4873" y="0"/>
                  <a:pt x="4874" y="2"/>
                  <a:pt x="4874" y="3"/>
                </a:cubicBezTo>
                <a:cubicBezTo>
                  <a:pt x="4874" y="5"/>
                  <a:pt x="4873" y="6"/>
                  <a:pt x="4872" y="6"/>
                </a:cubicBezTo>
                <a:lnTo>
                  <a:pt x="4866" y="6"/>
                </a:lnTo>
                <a:cubicBezTo>
                  <a:pt x="4865" y="6"/>
                  <a:pt x="4864" y="5"/>
                  <a:pt x="4864" y="3"/>
                </a:cubicBezTo>
                <a:cubicBezTo>
                  <a:pt x="4864" y="2"/>
                  <a:pt x="4865" y="0"/>
                  <a:pt x="4866" y="0"/>
                </a:cubicBezTo>
                <a:close/>
                <a:moveTo>
                  <a:pt x="4882" y="0"/>
                </a:moveTo>
                <a:lnTo>
                  <a:pt x="4888" y="0"/>
                </a:lnTo>
                <a:cubicBezTo>
                  <a:pt x="4889" y="0"/>
                  <a:pt x="4890" y="2"/>
                  <a:pt x="4890" y="3"/>
                </a:cubicBezTo>
                <a:cubicBezTo>
                  <a:pt x="4890" y="5"/>
                  <a:pt x="4889" y="6"/>
                  <a:pt x="4888" y="6"/>
                </a:cubicBezTo>
                <a:lnTo>
                  <a:pt x="4882" y="6"/>
                </a:lnTo>
                <a:cubicBezTo>
                  <a:pt x="4881" y="6"/>
                  <a:pt x="4880" y="5"/>
                  <a:pt x="4880" y="3"/>
                </a:cubicBezTo>
                <a:cubicBezTo>
                  <a:pt x="4880" y="2"/>
                  <a:pt x="4881" y="0"/>
                  <a:pt x="4882" y="0"/>
                </a:cubicBezTo>
                <a:close/>
                <a:moveTo>
                  <a:pt x="4898" y="0"/>
                </a:moveTo>
                <a:lnTo>
                  <a:pt x="4904" y="0"/>
                </a:lnTo>
                <a:cubicBezTo>
                  <a:pt x="4905" y="0"/>
                  <a:pt x="4906" y="2"/>
                  <a:pt x="4906" y="3"/>
                </a:cubicBezTo>
                <a:cubicBezTo>
                  <a:pt x="4906" y="5"/>
                  <a:pt x="4905" y="6"/>
                  <a:pt x="4904" y="6"/>
                </a:cubicBezTo>
                <a:lnTo>
                  <a:pt x="4898" y="6"/>
                </a:lnTo>
                <a:cubicBezTo>
                  <a:pt x="4897" y="6"/>
                  <a:pt x="4896" y="5"/>
                  <a:pt x="4896" y="3"/>
                </a:cubicBezTo>
                <a:cubicBezTo>
                  <a:pt x="4896" y="2"/>
                  <a:pt x="4897" y="0"/>
                  <a:pt x="4898" y="0"/>
                </a:cubicBezTo>
                <a:close/>
                <a:moveTo>
                  <a:pt x="4914" y="0"/>
                </a:moveTo>
                <a:lnTo>
                  <a:pt x="4920" y="0"/>
                </a:lnTo>
                <a:cubicBezTo>
                  <a:pt x="4921" y="0"/>
                  <a:pt x="4922" y="2"/>
                  <a:pt x="4922" y="3"/>
                </a:cubicBezTo>
                <a:cubicBezTo>
                  <a:pt x="4922" y="5"/>
                  <a:pt x="4921" y="6"/>
                  <a:pt x="4920" y="6"/>
                </a:cubicBezTo>
                <a:lnTo>
                  <a:pt x="4914" y="6"/>
                </a:lnTo>
                <a:cubicBezTo>
                  <a:pt x="4913" y="6"/>
                  <a:pt x="4912" y="5"/>
                  <a:pt x="4912" y="3"/>
                </a:cubicBezTo>
                <a:cubicBezTo>
                  <a:pt x="4912" y="2"/>
                  <a:pt x="4913" y="0"/>
                  <a:pt x="4914" y="0"/>
                </a:cubicBezTo>
                <a:close/>
                <a:moveTo>
                  <a:pt x="4930" y="0"/>
                </a:moveTo>
                <a:lnTo>
                  <a:pt x="4936" y="0"/>
                </a:lnTo>
                <a:cubicBezTo>
                  <a:pt x="4937" y="0"/>
                  <a:pt x="4938" y="2"/>
                  <a:pt x="4938" y="3"/>
                </a:cubicBezTo>
                <a:cubicBezTo>
                  <a:pt x="4938" y="5"/>
                  <a:pt x="4937" y="6"/>
                  <a:pt x="4936" y="6"/>
                </a:cubicBezTo>
                <a:lnTo>
                  <a:pt x="4930" y="6"/>
                </a:lnTo>
                <a:cubicBezTo>
                  <a:pt x="4929" y="6"/>
                  <a:pt x="4928" y="5"/>
                  <a:pt x="4928" y="3"/>
                </a:cubicBezTo>
                <a:cubicBezTo>
                  <a:pt x="4928" y="2"/>
                  <a:pt x="4929" y="0"/>
                  <a:pt x="4930" y="0"/>
                </a:cubicBezTo>
                <a:close/>
                <a:moveTo>
                  <a:pt x="4946" y="0"/>
                </a:moveTo>
                <a:lnTo>
                  <a:pt x="4952" y="0"/>
                </a:lnTo>
                <a:cubicBezTo>
                  <a:pt x="4953" y="0"/>
                  <a:pt x="4954" y="2"/>
                  <a:pt x="4954" y="3"/>
                </a:cubicBezTo>
                <a:cubicBezTo>
                  <a:pt x="4954" y="5"/>
                  <a:pt x="4953" y="6"/>
                  <a:pt x="4952" y="6"/>
                </a:cubicBezTo>
                <a:lnTo>
                  <a:pt x="4946" y="6"/>
                </a:lnTo>
                <a:cubicBezTo>
                  <a:pt x="4945" y="6"/>
                  <a:pt x="4944" y="5"/>
                  <a:pt x="4944" y="3"/>
                </a:cubicBezTo>
                <a:cubicBezTo>
                  <a:pt x="4944" y="2"/>
                  <a:pt x="4945" y="0"/>
                  <a:pt x="4946" y="0"/>
                </a:cubicBezTo>
                <a:close/>
                <a:moveTo>
                  <a:pt x="4962" y="0"/>
                </a:moveTo>
                <a:lnTo>
                  <a:pt x="4968" y="0"/>
                </a:lnTo>
                <a:cubicBezTo>
                  <a:pt x="4969" y="0"/>
                  <a:pt x="4970" y="2"/>
                  <a:pt x="4970" y="3"/>
                </a:cubicBezTo>
                <a:cubicBezTo>
                  <a:pt x="4970" y="5"/>
                  <a:pt x="4969" y="6"/>
                  <a:pt x="4968" y="6"/>
                </a:cubicBezTo>
                <a:lnTo>
                  <a:pt x="4962" y="6"/>
                </a:lnTo>
                <a:cubicBezTo>
                  <a:pt x="4961" y="6"/>
                  <a:pt x="4960" y="5"/>
                  <a:pt x="4960" y="3"/>
                </a:cubicBezTo>
                <a:cubicBezTo>
                  <a:pt x="4960" y="2"/>
                  <a:pt x="4961" y="0"/>
                  <a:pt x="4962" y="0"/>
                </a:cubicBezTo>
                <a:close/>
                <a:moveTo>
                  <a:pt x="4978" y="0"/>
                </a:moveTo>
                <a:lnTo>
                  <a:pt x="4984" y="0"/>
                </a:lnTo>
                <a:cubicBezTo>
                  <a:pt x="4985" y="0"/>
                  <a:pt x="4986" y="2"/>
                  <a:pt x="4986" y="3"/>
                </a:cubicBezTo>
                <a:cubicBezTo>
                  <a:pt x="4986" y="5"/>
                  <a:pt x="4985" y="6"/>
                  <a:pt x="4984" y="6"/>
                </a:cubicBezTo>
                <a:lnTo>
                  <a:pt x="4978" y="6"/>
                </a:lnTo>
                <a:cubicBezTo>
                  <a:pt x="4977" y="6"/>
                  <a:pt x="4976" y="5"/>
                  <a:pt x="4976" y="3"/>
                </a:cubicBezTo>
                <a:cubicBezTo>
                  <a:pt x="4976" y="2"/>
                  <a:pt x="4977" y="0"/>
                  <a:pt x="4978" y="0"/>
                </a:cubicBezTo>
                <a:close/>
                <a:moveTo>
                  <a:pt x="4994" y="0"/>
                </a:moveTo>
                <a:lnTo>
                  <a:pt x="5000" y="0"/>
                </a:lnTo>
                <a:cubicBezTo>
                  <a:pt x="5001" y="0"/>
                  <a:pt x="5002" y="2"/>
                  <a:pt x="5002" y="3"/>
                </a:cubicBezTo>
                <a:cubicBezTo>
                  <a:pt x="5002" y="5"/>
                  <a:pt x="5001" y="6"/>
                  <a:pt x="5000" y="6"/>
                </a:cubicBezTo>
                <a:lnTo>
                  <a:pt x="4994" y="6"/>
                </a:lnTo>
                <a:cubicBezTo>
                  <a:pt x="4993" y="6"/>
                  <a:pt x="4992" y="5"/>
                  <a:pt x="4992" y="3"/>
                </a:cubicBezTo>
                <a:cubicBezTo>
                  <a:pt x="4992" y="2"/>
                  <a:pt x="4993" y="0"/>
                  <a:pt x="4994" y="0"/>
                </a:cubicBezTo>
                <a:close/>
                <a:moveTo>
                  <a:pt x="5010" y="0"/>
                </a:moveTo>
                <a:lnTo>
                  <a:pt x="5016" y="0"/>
                </a:lnTo>
                <a:cubicBezTo>
                  <a:pt x="5017" y="0"/>
                  <a:pt x="5018" y="2"/>
                  <a:pt x="5018" y="3"/>
                </a:cubicBezTo>
                <a:cubicBezTo>
                  <a:pt x="5018" y="5"/>
                  <a:pt x="5017" y="6"/>
                  <a:pt x="5016" y="6"/>
                </a:cubicBezTo>
                <a:lnTo>
                  <a:pt x="5010" y="6"/>
                </a:lnTo>
                <a:cubicBezTo>
                  <a:pt x="5009" y="6"/>
                  <a:pt x="5008" y="5"/>
                  <a:pt x="5008" y="3"/>
                </a:cubicBezTo>
                <a:cubicBezTo>
                  <a:pt x="5008" y="2"/>
                  <a:pt x="5009" y="0"/>
                  <a:pt x="5010" y="0"/>
                </a:cubicBezTo>
                <a:close/>
                <a:moveTo>
                  <a:pt x="5026" y="0"/>
                </a:moveTo>
                <a:lnTo>
                  <a:pt x="5032" y="0"/>
                </a:lnTo>
                <a:cubicBezTo>
                  <a:pt x="5033" y="0"/>
                  <a:pt x="5034" y="2"/>
                  <a:pt x="5034" y="3"/>
                </a:cubicBezTo>
                <a:cubicBezTo>
                  <a:pt x="5034" y="5"/>
                  <a:pt x="5033" y="6"/>
                  <a:pt x="5032" y="6"/>
                </a:cubicBezTo>
                <a:lnTo>
                  <a:pt x="5026" y="6"/>
                </a:lnTo>
                <a:cubicBezTo>
                  <a:pt x="5025" y="6"/>
                  <a:pt x="5024" y="5"/>
                  <a:pt x="5024" y="3"/>
                </a:cubicBezTo>
                <a:cubicBezTo>
                  <a:pt x="5024" y="2"/>
                  <a:pt x="5025" y="0"/>
                  <a:pt x="5026" y="0"/>
                </a:cubicBezTo>
                <a:close/>
                <a:moveTo>
                  <a:pt x="5042" y="0"/>
                </a:moveTo>
                <a:lnTo>
                  <a:pt x="5048" y="0"/>
                </a:lnTo>
                <a:cubicBezTo>
                  <a:pt x="5049" y="0"/>
                  <a:pt x="5050" y="2"/>
                  <a:pt x="5050" y="3"/>
                </a:cubicBezTo>
                <a:cubicBezTo>
                  <a:pt x="5050" y="5"/>
                  <a:pt x="5049" y="6"/>
                  <a:pt x="5048" y="6"/>
                </a:cubicBezTo>
                <a:lnTo>
                  <a:pt x="5042" y="6"/>
                </a:lnTo>
                <a:cubicBezTo>
                  <a:pt x="5041" y="6"/>
                  <a:pt x="5040" y="5"/>
                  <a:pt x="5040" y="3"/>
                </a:cubicBezTo>
                <a:cubicBezTo>
                  <a:pt x="5040" y="2"/>
                  <a:pt x="5041" y="0"/>
                  <a:pt x="5042" y="0"/>
                </a:cubicBezTo>
                <a:close/>
                <a:moveTo>
                  <a:pt x="5058" y="0"/>
                </a:moveTo>
                <a:lnTo>
                  <a:pt x="5064" y="0"/>
                </a:lnTo>
                <a:cubicBezTo>
                  <a:pt x="5065" y="0"/>
                  <a:pt x="5066" y="2"/>
                  <a:pt x="5066" y="3"/>
                </a:cubicBezTo>
                <a:cubicBezTo>
                  <a:pt x="5066" y="5"/>
                  <a:pt x="5065" y="6"/>
                  <a:pt x="5064" y="6"/>
                </a:cubicBezTo>
                <a:lnTo>
                  <a:pt x="5058" y="6"/>
                </a:lnTo>
                <a:cubicBezTo>
                  <a:pt x="5057" y="6"/>
                  <a:pt x="5056" y="5"/>
                  <a:pt x="5056" y="3"/>
                </a:cubicBezTo>
                <a:cubicBezTo>
                  <a:pt x="5056" y="2"/>
                  <a:pt x="5057" y="0"/>
                  <a:pt x="5058" y="0"/>
                </a:cubicBezTo>
                <a:close/>
                <a:moveTo>
                  <a:pt x="5074" y="0"/>
                </a:moveTo>
                <a:lnTo>
                  <a:pt x="5080" y="0"/>
                </a:lnTo>
                <a:cubicBezTo>
                  <a:pt x="5081" y="0"/>
                  <a:pt x="5082" y="2"/>
                  <a:pt x="5082" y="3"/>
                </a:cubicBezTo>
                <a:cubicBezTo>
                  <a:pt x="5082" y="5"/>
                  <a:pt x="5081" y="6"/>
                  <a:pt x="5080" y="6"/>
                </a:cubicBezTo>
                <a:lnTo>
                  <a:pt x="5074" y="6"/>
                </a:lnTo>
                <a:cubicBezTo>
                  <a:pt x="5073" y="6"/>
                  <a:pt x="5072" y="5"/>
                  <a:pt x="5072" y="3"/>
                </a:cubicBezTo>
                <a:cubicBezTo>
                  <a:pt x="5072" y="2"/>
                  <a:pt x="5073" y="0"/>
                  <a:pt x="5074" y="0"/>
                </a:cubicBezTo>
                <a:close/>
                <a:moveTo>
                  <a:pt x="5090" y="0"/>
                </a:moveTo>
                <a:lnTo>
                  <a:pt x="5096" y="0"/>
                </a:lnTo>
                <a:cubicBezTo>
                  <a:pt x="5097" y="0"/>
                  <a:pt x="5098" y="2"/>
                  <a:pt x="5098" y="3"/>
                </a:cubicBezTo>
                <a:cubicBezTo>
                  <a:pt x="5098" y="5"/>
                  <a:pt x="5097" y="6"/>
                  <a:pt x="5096" y="6"/>
                </a:cubicBezTo>
                <a:lnTo>
                  <a:pt x="5090" y="6"/>
                </a:lnTo>
                <a:cubicBezTo>
                  <a:pt x="5089" y="6"/>
                  <a:pt x="5088" y="5"/>
                  <a:pt x="5088" y="3"/>
                </a:cubicBezTo>
                <a:cubicBezTo>
                  <a:pt x="5088" y="2"/>
                  <a:pt x="5089" y="0"/>
                  <a:pt x="5090" y="0"/>
                </a:cubicBezTo>
                <a:close/>
                <a:moveTo>
                  <a:pt x="5106" y="0"/>
                </a:moveTo>
                <a:lnTo>
                  <a:pt x="5112" y="0"/>
                </a:lnTo>
                <a:cubicBezTo>
                  <a:pt x="5113" y="0"/>
                  <a:pt x="5114" y="2"/>
                  <a:pt x="5114" y="3"/>
                </a:cubicBezTo>
                <a:cubicBezTo>
                  <a:pt x="5114" y="5"/>
                  <a:pt x="5113" y="6"/>
                  <a:pt x="5112" y="6"/>
                </a:cubicBezTo>
                <a:lnTo>
                  <a:pt x="5106" y="6"/>
                </a:lnTo>
                <a:cubicBezTo>
                  <a:pt x="5105" y="6"/>
                  <a:pt x="5104" y="5"/>
                  <a:pt x="5104" y="3"/>
                </a:cubicBezTo>
                <a:cubicBezTo>
                  <a:pt x="5104" y="2"/>
                  <a:pt x="5105" y="0"/>
                  <a:pt x="5106" y="0"/>
                </a:cubicBezTo>
                <a:close/>
                <a:moveTo>
                  <a:pt x="5122" y="0"/>
                </a:moveTo>
                <a:lnTo>
                  <a:pt x="5128" y="0"/>
                </a:lnTo>
                <a:cubicBezTo>
                  <a:pt x="5129" y="0"/>
                  <a:pt x="5130" y="2"/>
                  <a:pt x="5130" y="3"/>
                </a:cubicBezTo>
                <a:cubicBezTo>
                  <a:pt x="5130" y="5"/>
                  <a:pt x="5129" y="6"/>
                  <a:pt x="5128" y="6"/>
                </a:cubicBezTo>
                <a:lnTo>
                  <a:pt x="5122" y="6"/>
                </a:lnTo>
                <a:cubicBezTo>
                  <a:pt x="5121" y="6"/>
                  <a:pt x="5120" y="5"/>
                  <a:pt x="5120" y="3"/>
                </a:cubicBezTo>
                <a:cubicBezTo>
                  <a:pt x="5120" y="2"/>
                  <a:pt x="5121" y="0"/>
                  <a:pt x="5122" y="0"/>
                </a:cubicBezTo>
                <a:close/>
                <a:moveTo>
                  <a:pt x="5138" y="0"/>
                </a:moveTo>
                <a:lnTo>
                  <a:pt x="5144" y="0"/>
                </a:lnTo>
                <a:cubicBezTo>
                  <a:pt x="5145" y="0"/>
                  <a:pt x="5146" y="2"/>
                  <a:pt x="5146" y="3"/>
                </a:cubicBezTo>
                <a:cubicBezTo>
                  <a:pt x="5146" y="5"/>
                  <a:pt x="5145" y="6"/>
                  <a:pt x="5144" y="6"/>
                </a:cubicBezTo>
                <a:lnTo>
                  <a:pt x="5138" y="6"/>
                </a:lnTo>
                <a:cubicBezTo>
                  <a:pt x="5137" y="6"/>
                  <a:pt x="5136" y="5"/>
                  <a:pt x="5136" y="3"/>
                </a:cubicBezTo>
                <a:cubicBezTo>
                  <a:pt x="5136" y="2"/>
                  <a:pt x="5137" y="0"/>
                  <a:pt x="5138" y="0"/>
                </a:cubicBezTo>
                <a:close/>
                <a:moveTo>
                  <a:pt x="5154" y="0"/>
                </a:moveTo>
                <a:lnTo>
                  <a:pt x="5160" y="0"/>
                </a:lnTo>
                <a:cubicBezTo>
                  <a:pt x="5161" y="0"/>
                  <a:pt x="5162" y="2"/>
                  <a:pt x="5162" y="3"/>
                </a:cubicBezTo>
                <a:cubicBezTo>
                  <a:pt x="5162" y="5"/>
                  <a:pt x="5161" y="6"/>
                  <a:pt x="5160" y="6"/>
                </a:cubicBezTo>
                <a:lnTo>
                  <a:pt x="5154" y="6"/>
                </a:lnTo>
                <a:cubicBezTo>
                  <a:pt x="5153" y="6"/>
                  <a:pt x="5152" y="5"/>
                  <a:pt x="5152" y="3"/>
                </a:cubicBezTo>
                <a:cubicBezTo>
                  <a:pt x="5152" y="2"/>
                  <a:pt x="5153" y="0"/>
                  <a:pt x="5154" y="0"/>
                </a:cubicBezTo>
                <a:close/>
                <a:moveTo>
                  <a:pt x="5170" y="0"/>
                </a:moveTo>
                <a:lnTo>
                  <a:pt x="5176" y="0"/>
                </a:lnTo>
                <a:cubicBezTo>
                  <a:pt x="5177" y="0"/>
                  <a:pt x="5178" y="2"/>
                  <a:pt x="5178" y="3"/>
                </a:cubicBezTo>
                <a:cubicBezTo>
                  <a:pt x="5178" y="5"/>
                  <a:pt x="5177" y="6"/>
                  <a:pt x="5176" y="6"/>
                </a:cubicBezTo>
                <a:lnTo>
                  <a:pt x="5170" y="6"/>
                </a:lnTo>
                <a:cubicBezTo>
                  <a:pt x="5169" y="6"/>
                  <a:pt x="5168" y="5"/>
                  <a:pt x="5168" y="3"/>
                </a:cubicBezTo>
                <a:cubicBezTo>
                  <a:pt x="5168" y="2"/>
                  <a:pt x="5169" y="0"/>
                  <a:pt x="5170" y="0"/>
                </a:cubicBezTo>
                <a:close/>
                <a:moveTo>
                  <a:pt x="5186" y="0"/>
                </a:moveTo>
                <a:lnTo>
                  <a:pt x="5192" y="0"/>
                </a:lnTo>
                <a:cubicBezTo>
                  <a:pt x="5193" y="0"/>
                  <a:pt x="5194" y="2"/>
                  <a:pt x="5194" y="3"/>
                </a:cubicBezTo>
                <a:cubicBezTo>
                  <a:pt x="5194" y="5"/>
                  <a:pt x="5193" y="6"/>
                  <a:pt x="5192" y="6"/>
                </a:cubicBezTo>
                <a:lnTo>
                  <a:pt x="5186" y="6"/>
                </a:lnTo>
                <a:cubicBezTo>
                  <a:pt x="5185" y="6"/>
                  <a:pt x="5184" y="5"/>
                  <a:pt x="5184" y="3"/>
                </a:cubicBezTo>
                <a:cubicBezTo>
                  <a:pt x="5184" y="2"/>
                  <a:pt x="5185" y="0"/>
                  <a:pt x="5186" y="0"/>
                </a:cubicBezTo>
                <a:close/>
                <a:moveTo>
                  <a:pt x="5202" y="0"/>
                </a:moveTo>
                <a:lnTo>
                  <a:pt x="5208" y="0"/>
                </a:lnTo>
                <a:cubicBezTo>
                  <a:pt x="5209" y="0"/>
                  <a:pt x="5210" y="2"/>
                  <a:pt x="5210" y="3"/>
                </a:cubicBezTo>
                <a:cubicBezTo>
                  <a:pt x="5210" y="5"/>
                  <a:pt x="5209" y="6"/>
                  <a:pt x="5208" y="6"/>
                </a:cubicBezTo>
                <a:lnTo>
                  <a:pt x="5202" y="6"/>
                </a:lnTo>
                <a:cubicBezTo>
                  <a:pt x="5201" y="6"/>
                  <a:pt x="5200" y="5"/>
                  <a:pt x="5200" y="3"/>
                </a:cubicBezTo>
                <a:cubicBezTo>
                  <a:pt x="5200" y="2"/>
                  <a:pt x="5201" y="0"/>
                  <a:pt x="5202" y="0"/>
                </a:cubicBezTo>
                <a:close/>
                <a:moveTo>
                  <a:pt x="5218" y="0"/>
                </a:moveTo>
                <a:lnTo>
                  <a:pt x="5224" y="0"/>
                </a:lnTo>
                <a:cubicBezTo>
                  <a:pt x="5225" y="0"/>
                  <a:pt x="5226" y="2"/>
                  <a:pt x="5226" y="3"/>
                </a:cubicBezTo>
                <a:cubicBezTo>
                  <a:pt x="5226" y="5"/>
                  <a:pt x="5225" y="6"/>
                  <a:pt x="5224" y="6"/>
                </a:cubicBezTo>
                <a:lnTo>
                  <a:pt x="5218" y="6"/>
                </a:lnTo>
                <a:cubicBezTo>
                  <a:pt x="5217" y="6"/>
                  <a:pt x="5216" y="5"/>
                  <a:pt x="5216" y="3"/>
                </a:cubicBezTo>
                <a:cubicBezTo>
                  <a:pt x="5216" y="2"/>
                  <a:pt x="5217" y="0"/>
                  <a:pt x="5218" y="0"/>
                </a:cubicBezTo>
                <a:close/>
                <a:moveTo>
                  <a:pt x="5234" y="0"/>
                </a:moveTo>
                <a:lnTo>
                  <a:pt x="5240" y="0"/>
                </a:lnTo>
                <a:cubicBezTo>
                  <a:pt x="5241" y="0"/>
                  <a:pt x="5242" y="2"/>
                  <a:pt x="5242" y="3"/>
                </a:cubicBezTo>
                <a:cubicBezTo>
                  <a:pt x="5242" y="5"/>
                  <a:pt x="5241" y="6"/>
                  <a:pt x="5240" y="6"/>
                </a:cubicBezTo>
                <a:lnTo>
                  <a:pt x="5234" y="6"/>
                </a:lnTo>
                <a:cubicBezTo>
                  <a:pt x="5233" y="6"/>
                  <a:pt x="5232" y="5"/>
                  <a:pt x="5232" y="3"/>
                </a:cubicBezTo>
                <a:cubicBezTo>
                  <a:pt x="5232" y="2"/>
                  <a:pt x="5233" y="0"/>
                  <a:pt x="5234" y="0"/>
                </a:cubicBezTo>
                <a:close/>
                <a:moveTo>
                  <a:pt x="5250" y="0"/>
                </a:moveTo>
                <a:lnTo>
                  <a:pt x="5256" y="0"/>
                </a:lnTo>
                <a:cubicBezTo>
                  <a:pt x="5257" y="0"/>
                  <a:pt x="5258" y="2"/>
                  <a:pt x="5258" y="3"/>
                </a:cubicBezTo>
                <a:cubicBezTo>
                  <a:pt x="5258" y="5"/>
                  <a:pt x="5257" y="6"/>
                  <a:pt x="5256" y="6"/>
                </a:cubicBezTo>
                <a:lnTo>
                  <a:pt x="5250" y="6"/>
                </a:lnTo>
                <a:cubicBezTo>
                  <a:pt x="5249" y="6"/>
                  <a:pt x="5248" y="5"/>
                  <a:pt x="5248" y="3"/>
                </a:cubicBezTo>
                <a:cubicBezTo>
                  <a:pt x="5248" y="2"/>
                  <a:pt x="5249" y="0"/>
                  <a:pt x="5250" y="0"/>
                </a:cubicBezTo>
                <a:close/>
                <a:moveTo>
                  <a:pt x="5266" y="0"/>
                </a:moveTo>
                <a:lnTo>
                  <a:pt x="5272" y="0"/>
                </a:lnTo>
                <a:cubicBezTo>
                  <a:pt x="5273" y="0"/>
                  <a:pt x="5274" y="2"/>
                  <a:pt x="5274" y="3"/>
                </a:cubicBezTo>
                <a:cubicBezTo>
                  <a:pt x="5274" y="5"/>
                  <a:pt x="5273" y="6"/>
                  <a:pt x="5272" y="6"/>
                </a:cubicBezTo>
                <a:lnTo>
                  <a:pt x="5266" y="6"/>
                </a:lnTo>
                <a:cubicBezTo>
                  <a:pt x="5265" y="6"/>
                  <a:pt x="5264" y="5"/>
                  <a:pt x="5264" y="3"/>
                </a:cubicBezTo>
                <a:cubicBezTo>
                  <a:pt x="5264" y="2"/>
                  <a:pt x="5265" y="0"/>
                  <a:pt x="5266" y="0"/>
                </a:cubicBezTo>
                <a:close/>
                <a:moveTo>
                  <a:pt x="5282" y="0"/>
                </a:moveTo>
                <a:lnTo>
                  <a:pt x="5288" y="0"/>
                </a:lnTo>
                <a:cubicBezTo>
                  <a:pt x="5289" y="0"/>
                  <a:pt x="5290" y="2"/>
                  <a:pt x="5290" y="3"/>
                </a:cubicBezTo>
                <a:cubicBezTo>
                  <a:pt x="5290" y="5"/>
                  <a:pt x="5289" y="6"/>
                  <a:pt x="5288" y="6"/>
                </a:cubicBezTo>
                <a:lnTo>
                  <a:pt x="5282" y="6"/>
                </a:lnTo>
                <a:cubicBezTo>
                  <a:pt x="5281" y="6"/>
                  <a:pt x="5280" y="5"/>
                  <a:pt x="5280" y="3"/>
                </a:cubicBezTo>
                <a:cubicBezTo>
                  <a:pt x="5280" y="2"/>
                  <a:pt x="5281" y="0"/>
                  <a:pt x="5282" y="0"/>
                </a:cubicBezTo>
                <a:close/>
                <a:moveTo>
                  <a:pt x="5298" y="0"/>
                </a:moveTo>
                <a:lnTo>
                  <a:pt x="5304" y="0"/>
                </a:lnTo>
                <a:cubicBezTo>
                  <a:pt x="5305" y="0"/>
                  <a:pt x="5306" y="2"/>
                  <a:pt x="5306" y="3"/>
                </a:cubicBezTo>
                <a:cubicBezTo>
                  <a:pt x="5306" y="5"/>
                  <a:pt x="5305" y="6"/>
                  <a:pt x="5304" y="6"/>
                </a:cubicBezTo>
                <a:lnTo>
                  <a:pt x="5298" y="6"/>
                </a:lnTo>
                <a:cubicBezTo>
                  <a:pt x="5297" y="6"/>
                  <a:pt x="5296" y="5"/>
                  <a:pt x="5296" y="3"/>
                </a:cubicBezTo>
                <a:cubicBezTo>
                  <a:pt x="5296" y="2"/>
                  <a:pt x="5297" y="0"/>
                  <a:pt x="5298" y="0"/>
                </a:cubicBezTo>
                <a:close/>
                <a:moveTo>
                  <a:pt x="5314" y="0"/>
                </a:moveTo>
                <a:lnTo>
                  <a:pt x="5320" y="0"/>
                </a:lnTo>
                <a:cubicBezTo>
                  <a:pt x="5321" y="0"/>
                  <a:pt x="5322" y="2"/>
                  <a:pt x="5322" y="3"/>
                </a:cubicBezTo>
                <a:cubicBezTo>
                  <a:pt x="5322" y="5"/>
                  <a:pt x="5321" y="6"/>
                  <a:pt x="5320" y="6"/>
                </a:cubicBezTo>
                <a:lnTo>
                  <a:pt x="5314" y="6"/>
                </a:lnTo>
                <a:cubicBezTo>
                  <a:pt x="5313" y="6"/>
                  <a:pt x="5312" y="5"/>
                  <a:pt x="5312" y="3"/>
                </a:cubicBezTo>
                <a:cubicBezTo>
                  <a:pt x="5312" y="2"/>
                  <a:pt x="5313" y="0"/>
                  <a:pt x="5314" y="0"/>
                </a:cubicBezTo>
                <a:close/>
                <a:moveTo>
                  <a:pt x="5330" y="0"/>
                </a:moveTo>
                <a:lnTo>
                  <a:pt x="5336" y="0"/>
                </a:lnTo>
                <a:cubicBezTo>
                  <a:pt x="5337" y="0"/>
                  <a:pt x="5338" y="2"/>
                  <a:pt x="5338" y="3"/>
                </a:cubicBezTo>
                <a:cubicBezTo>
                  <a:pt x="5338" y="5"/>
                  <a:pt x="5337" y="6"/>
                  <a:pt x="5336" y="6"/>
                </a:cubicBezTo>
                <a:lnTo>
                  <a:pt x="5330" y="6"/>
                </a:lnTo>
                <a:cubicBezTo>
                  <a:pt x="5329" y="6"/>
                  <a:pt x="5328" y="5"/>
                  <a:pt x="5328" y="3"/>
                </a:cubicBezTo>
                <a:cubicBezTo>
                  <a:pt x="5328" y="2"/>
                  <a:pt x="5329" y="0"/>
                  <a:pt x="5330" y="0"/>
                </a:cubicBezTo>
                <a:close/>
                <a:moveTo>
                  <a:pt x="5346" y="0"/>
                </a:moveTo>
                <a:lnTo>
                  <a:pt x="5352" y="0"/>
                </a:lnTo>
                <a:cubicBezTo>
                  <a:pt x="5353" y="0"/>
                  <a:pt x="5354" y="2"/>
                  <a:pt x="5354" y="3"/>
                </a:cubicBezTo>
                <a:cubicBezTo>
                  <a:pt x="5354" y="5"/>
                  <a:pt x="5353" y="6"/>
                  <a:pt x="5352" y="6"/>
                </a:cubicBezTo>
                <a:lnTo>
                  <a:pt x="5346" y="6"/>
                </a:lnTo>
                <a:cubicBezTo>
                  <a:pt x="5345" y="6"/>
                  <a:pt x="5344" y="5"/>
                  <a:pt x="5344" y="3"/>
                </a:cubicBezTo>
                <a:cubicBezTo>
                  <a:pt x="5344" y="2"/>
                  <a:pt x="5345" y="0"/>
                  <a:pt x="5346" y="0"/>
                </a:cubicBezTo>
                <a:close/>
                <a:moveTo>
                  <a:pt x="5362" y="0"/>
                </a:moveTo>
                <a:lnTo>
                  <a:pt x="5368" y="0"/>
                </a:lnTo>
                <a:cubicBezTo>
                  <a:pt x="5369" y="0"/>
                  <a:pt x="5370" y="2"/>
                  <a:pt x="5370" y="3"/>
                </a:cubicBezTo>
                <a:cubicBezTo>
                  <a:pt x="5370" y="5"/>
                  <a:pt x="5369" y="6"/>
                  <a:pt x="5368" y="6"/>
                </a:cubicBezTo>
                <a:lnTo>
                  <a:pt x="5362" y="6"/>
                </a:lnTo>
                <a:cubicBezTo>
                  <a:pt x="5361" y="6"/>
                  <a:pt x="5360" y="5"/>
                  <a:pt x="5360" y="3"/>
                </a:cubicBezTo>
                <a:cubicBezTo>
                  <a:pt x="5360" y="2"/>
                  <a:pt x="5361" y="0"/>
                  <a:pt x="5362" y="0"/>
                </a:cubicBezTo>
                <a:close/>
                <a:moveTo>
                  <a:pt x="5378" y="0"/>
                </a:moveTo>
                <a:lnTo>
                  <a:pt x="5384" y="0"/>
                </a:lnTo>
                <a:cubicBezTo>
                  <a:pt x="5385" y="0"/>
                  <a:pt x="5386" y="2"/>
                  <a:pt x="5386" y="3"/>
                </a:cubicBezTo>
                <a:cubicBezTo>
                  <a:pt x="5386" y="5"/>
                  <a:pt x="5385" y="6"/>
                  <a:pt x="5384" y="6"/>
                </a:cubicBezTo>
                <a:lnTo>
                  <a:pt x="5378" y="6"/>
                </a:lnTo>
                <a:cubicBezTo>
                  <a:pt x="5377" y="6"/>
                  <a:pt x="5376" y="5"/>
                  <a:pt x="5376" y="3"/>
                </a:cubicBezTo>
                <a:cubicBezTo>
                  <a:pt x="5376" y="2"/>
                  <a:pt x="5377" y="0"/>
                  <a:pt x="537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Rectangle 137">
            <a:extLst>
              <a:ext uri="{FF2B5EF4-FFF2-40B4-BE49-F238E27FC236}">
                <a16:creationId xmlns:a16="http://schemas.microsoft.com/office/drawing/2014/main" id="{C91D8743-FD09-447B-B52D-63C1B7CB7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1713" y="4090988"/>
            <a:ext cx="5254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Rectangle 138">
            <a:extLst>
              <a:ext uri="{FF2B5EF4-FFF2-40B4-BE49-F238E27FC236}">
                <a16:creationId xmlns:a16="http://schemas.microsoft.com/office/drawing/2014/main" id="{487046B3-4B21-46A3-8948-61FEE057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201" y="4284663"/>
            <a:ext cx="6143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" name="Rectangle 139">
            <a:extLst>
              <a:ext uri="{FF2B5EF4-FFF2-40B4-BE49-F238E27FC236}">
                <a16:creationId xmlns:a16="http://schemas.microsoft.com/office/drawing/2014/main" id="{D000171D-F41D-435B-AC2D-3C0727135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857" y="3875088"/>
            <a:ext cx="7588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Rectangle 140">
            <a:extLst>
              <a:ext uri="{FF2B5EF4-FFF2-40B4-BE49-F238E27FC236}">
                <a16:creationId xmlns:a16="http://schemas.microsoft.com/office/drawing/2014/main" id="{307CE50A-98D9-47AD-8656-DBF5D50D3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045" y="38750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Rectangle 141">
            <a:extLst>
              <a:ext uri="{FF2B5EF4-FFF2-40B4-BE49-F238E27FC236}">
                <a16:creationId xmlns:a16="http://schemas.microsoft.com/office/drawing/2014/main" id="{AA9986F4-5AA7-43E9-A18A-BB2D3AA22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1" y="3868738"/>
            <a:ext cx="12414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6" name="Rectangle 142">
            <a:extLst>
              <a:ext uri="{FF2B5EF4-FFF2-40B4-BE49-F238E27FC236}">
                <a16:creationId xmlns:a16="http://schemas.microsoft.com/office/drawing/2014/main" id="{F4E3DCB0-EF48-4435-ACB5-14BF390A6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8388" y="3868738"/>
            <a:ext cx="1016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Rectangle 143">
            <a:extLst>
              <a:ext uri="{FF2B5EF4-FFF2-40B4-BE49-F238E27FC236}">
                <a16:creationId xmlns:a16="http://schemas.microsoft.com/office/drawing/2014/main" id="{29B970DF-984D-4989-9897-1EB994311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868738"/>
            <a:ext cx="10223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4" name="Freeform 110">
            <a:extLst>
              <a:ext uri="{FF2B5EF4-FFF2-40B4-BE49-F238E27FC236}">
                <a16:creationId xmlns:a16="http://schemas.microsoft.com/office/drawing/2014/main" id="{ACD54FA2-2B28-4DCC-8964-63B519D69AC9}"/>
              </a:ext>
            </a:extLst>
          </p:cNvPr>
          <p:cNvSpPr>
            <a:spLocks/>
          </p:cNvSpPr>
          <p:nvPr/>
        </p:nvSpPr>
        <p:spPr bwMode="auto">
          <a:xfrm>
            <a:off x="2331170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B05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1">
            <a:extLst>
              <a:ext uri="{FF2B5EF4-FFF2-40B4-BE49-F238E27FC236}">
                <a16:creationId xmlns:a16="http://schemas.microsoft.com/office/drawing/2014/main" id="{7D2B8308-0BEA-458B-86E2-FDEE6A817DCF}"/>
              </a:ext>
            </a:extLst>
          </p:cNvPr>
          <p:cNvSpPr>
            <a:spLocks/>
          </p:cNvSpPr>
          <p:nvPr/>
        </p:nvSpPr>
        <p:spPr bwMode="auto">
          <a:xfrm>
            <a:off x="2331170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2">
            <a:extLst>
              <a:ext uri="{FF2B5EF4-FFF2-40B4-BE49-F238E27FC236}">
                <a16:creationId xmlns:a16="http://schemas.microsoft.com/office/drawing/2014/main" id="{830C16CD-4AF2-49DB-A2D0-137E6011B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6595" y="3260725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3" name="Line 127">
            <a:extLst>
              <a:ext uri="{FF2B5EF4-FFF2-40B4-BE49-F238E27FC236}">
                <a16:creationId xmlns:a16="http://schemas.microsoft.com/office/drawing/2014/main" id="{B7E405CF-5573-47E1-958B-6844DEBA763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3351" y="3442495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8">
            <a:extLst>
              <a:ext uri="{FF2B5EF4-FFF2-40B4-BE49-F238E27FC236}">
                <a16:creationId xmlns:a16="http://schemas.microsoft.com/office/drawing/2014/main" id="{6A51A0D0-7A95-4ED3-868A-C72646B8164B}"/>
              </a:ext>
            </a:extLst>
          </p:cNvPr>
          <p:cNvSpPr>
            <a:spLocks/>
          </p:cNvSpPr>
          <p:nvPr/>
        </p:nvSpPr>
        <p:spPr bwMode="auto">
          <a:xfrm>
            <a:off x="4010026" y="3402807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10">
            <a:extLst>
              <a:ext uri="{FF2B5EF4-FFF2-40B4-BE49-F238E27FC236}">
                <a16:creationId xmlns:a16="http://schemas.microsoft.com/office/drawing/2014/main" id="{B6CD0058-D4D8-48AC-8C11-9BE7A2E27FBB}"/>
              </a:ext>
            </a:extLst>
          </p:cNvPr>
          <p:cNvSpPr>
            <a:spLocks/>
          </p:cNvSpPr>
          <p:nvPr/>
        </p:nvSpPr>
        <p:spPr bwMode="auto">
          <a:xfrm>
            <a:off x="3310658" y="3182144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11">
            <a:extLst>
              <a:ext uri="{FF2B5EF4-FFF2-40B4-BE49-F238E27FC236}">
                <a16:creationId xmlns:a16="http://schemas.microsoft.com/office/drawing/2014/main" id="{C3B83EA6-F096-4C72-819B-84C75D5D7F3A}"/>
              </a:ext>
            </a:extLst>
          </p:cNvPr>
          <p:cNvSpPr>
            <a:spLocks/>
          </p:cNvSpPr>
          <p:nvPr/>
        </p:nvSpPr>
        <p:spPr bwMode="auto">
          <a:xfrm>
            <a:off x="3308351" y="3182144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chemeClr val="bg1"/>
          </a:solidFill>
          <a:ln w="14288" cap="sq">
            <a:solidFill>
              <a:srgbClr val="FFFF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Rectangle 112">
            <a:extLst>
              <a:ext uri="{FF2B5EF4-FFF2-40B4-BE49-F238E27FC236}">
                <a16:creationId xmlns:a16="http://schemas.microsoft.com/office/drawing/2014/main" id="{AFB0E4F2-4EFC-42F5-8ECB-C312E14A3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8154" y="3251607"/>
            <a:ext cx="464871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5" name="Rectangle 109">
            <a:extLst>
              <a:ext uri="{FF2B5EF4-FFF2-40B4-BE49-F238E27FC236}">
                <a16:creationId xmlns:a16="http://schemas.microsoft.com/office/drawing/2014/main" id="{8A2E728B-CBEC-4ED3-B446-53131F846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361" y="3402807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" name="Rectangle 113">
            <a:extLst>
              <a:ext uri="{FF2B5EF4-FFF2-40B4-BE49-F238E27FC236}">
                <a16:creationId xmlns:a16="http://schemas.microsoft.com/office/drawing/2014/main" id="{A88BD88A-3A82-4D13-A18E-AE68AE3A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811" y="3402807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04" name="AutoShape 4">
            <a:extLst>
              <a:ext uri="{FF2B5EF4-FFF2-40B4-BE49-F238E27FC236}">
                <a16:creationId xmlns:a16="http://schemas.microsoft.com/office/drawing/2014/main" id="{09DC6C97-40D3-480E-ACAA-E41E403898E0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071813" y="4797425"/>
            <a:ext cx="3016250" cy="202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6">
            <a:extLst>
              <a:ext uri="{FF2B5EF4-FFF2-40B4-BE49-F238E27FC236}">
                <a16:creationId xmlns:a16="http://schemas.microsoft.com/office/drawing/2014/main" id="{09D58CED-BE33-480B-9845-0FE16BF594EC}"/>
              </a:ext>
            </a:extLst>
          </p:cNvPr>
          <p:cNvSpPr>
            <a:spLocks/>
          </p:cNvSpPr>
          <p:nvPr/>
        </p:nvSpPr>
        <p:spPr bwMode="auto">
          <a:xfrm>
            <a:off x="3146426" y="4851400"/>
            <a:ext cx="2938463" cy="1933575"/>
          </a:xfrm>
          <a:custGeom>
            <a:avLst/>
            <a:gdLst>
              <a:gd name="T0" fmla="*/ 91 w 10800"/>
              <a:gd name="T1" fmla="*/ 7098 h 7098"/>
              <a:gd name="T2" fmla="*/ 10709 w 10800"/>
              <a:gd name="T3" fmla="*/ 7098 h 7098"/>
              <a:gd name="T4" fmla="*/ 10800 w 10800"/>
              <a:gd name="T5" fmla="*/ 7008 h 7098"/>
              <a:gd name="T6" fmla="*/ 10800 w 10800"/>
              <a:gd name="T7" fmla="*/ 91 h 7098"/>
              <a:gd name="T8" fmla="*/ 10709 w 10800"/>
              <a:gd name="T9" fmla="*/ 0 h 7098"/>
              <a:gd name="T10" fmla="*/ 91 w 10800"/>
              <a:gd name="T11" fmla="*/ 0 h 7098"/>
              <a:gd name="T12" fmla="*/ 0 w 10800"/>
              <a:gd name="T13" fmla="*/ 91 h 7098"/>
              <a:gd name="T14" fmla="*/ 0 w 10800"/>
              <a:gd name="T15" fmla="*/ 7008 h 7098"/>
              <a:gd name="T16" fmla="*/ 91 w 10800"/>
              <a:gd name="T17" fmla="*/ 7098 h 7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00" h="7098">
                <a:moveTo>
                  <a:pt x="91" y="7098"/>
                </a:moveTo>
                <a:lnTo>
                  <a:pt x="10709" y="7098"/>
                </a:lnTo>
                <a:cubicBezTo>
                  <a:pt x="10759" y="7098"/>
                  <a:pt x="10800" y="7058"/>
                  <a:pt x="10800" y="7008"/>
                </a:cubicBezTo>
                <a:lnTo>
                  <a:pt x="10800" y="91"/>
                </a:lnTo>
                <a:cubicBezTo>
                  <a:pt x="10800" y="41"/>
                  <a:pt x="10759" y="0"/>
                  <a:pt x="10709" y="0"/>
                </a:cubicBezTo>
                <a:lnTo>
                  <a:pt x="91" y="0"/>
                </a:lnTo>
                <a:cubicBezTo>
                  <a:pt x="41" y="0"/>
                  <a:pt x="0" y="41"/>
                  <a:pt x="0" y="91"/>
                </a:cubicBezTo>
                <a:lnTo>
                  <a:pt x="0" y="7008"/>
                </a:lnTo>
                <a:cubicBezTo>
                  <a:pt x="0" y="7058"/>
                  <a:pt x="41" y="7098"/>
                  <a:pt x="91" y="7098"/>
                </a:cubicBez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reeform 7">
            <a:extLst>
              <a:ext uri="{FF2B5EF4-FFF2-40B4-BE49-F238E27FC236}">
                <a16:creationId xmlns:a16="http://schemas.microsoft.com/office/drawing/2014/main" id="{B59A2F86-9CD6-457D-890C-8E0927976B2F}"/>
              </a:ext>
            </a:extLst>
          </p:cNvPr>
          <p:cNvSpPr>
            <a:spLocks noEditPoints="1"/>
          </p:cNvSpPr>
          <p:nvPr/>
        </p:nvSpPr>
        <p:spPr bwMode="auto">
          <a:xfrm>
            <a:off x="3143251" y="4848225"/>
            <a:ext cx="2944813" cy="1939925"/>
          </a:xfrm>
          <a:custGeom>
            <a:avLst/>
            <a:gdLst>
              <a:gd name="T0" fmla="*/ 16 w 1855"/>
              <a:gd name="T1" fmla="*/ 4 h 1222"/>
              <a:gd name="T2" fmla="*/ 13 w 1855"/>
              <a:gd name="T3" fmla="*/ 5 h 1222"/>
              <a:gd name="T4" fmla="*/ 11 w 1855"/>
              <a:gd name="T5" fmla="*/ 6 h 1222"/>
              <a:gd name="T6" fmla="*/ 7 w 1855"/>
              <a:gd name="T7" fmla="*/ 8 h 1222"/>
              <a:gd name="T8" fmla="*/ 6 w 1855"/>
              <a:gd name="T9" fmla="*/ 11 h 1222"/>
              <a:gd name="T10" fmla="*/ 5 w 1855"/>
              <a:gd name="T11" fmla="*/ 13 h 1222"/>
              <a:gd name="T12" fmla="*/ 4 w 1855"/>
              <a:gd name="T13" fmla="*/ 16 h 1222"/>
              <a:gd name="T14" fmla="*/ 4 w 1855"/>
              <a:gd name="T15" fmla="*/ 1206 h 1222"/>
              <a:gd name="T16" fmla="*/ 5 w 1855"/>
              <a:gd name="T17" fmla="*/ 1208 h 1222"/>
              <a:gd name="T18" fmla="*/ 6 w 1855"/>
              <a:gd name="T19" fmla="*/ 1211 h 1222"/>
              <a:gd name="T20" fmla="*/ 7 w 1855"/>
              <a:gd name="T21" fmla="*/ 1213 h 1222"/>
              <a:gd name="T22" fmla="*/ 10 w 1855"/>
              <a:gd name="T23" fmla="*/ 1216 h 1222"/>
              <a:gd name="T24" fmla="*/ 13 w 1855"/>
              <a:gd name="T25" fmla="*/ 1217 h 1222"/>
              <a:gd name="T26" fmla="*/ 15 w 1855"/>
              <a:gd name="T27" fmla="*/ 1218 h 1222"/>
              <a:gd name="T28" fmla="*/ 18 w 1855"/>
              <a:gd name="T29" fmla="*/ 1218 h 1222"/>
              <a:gd name="T30" fmla="*/ 1840 w 1855"/>
              <a:gd name="T31" fmla="*/ 1218 h 1222"/>
              <a:gd name="T32" fmla="*/ 1842 w 1855"/>
              <a:gd name="T33" fmla="*/ 1217 h 1222"/>
              <a:gd name="T34" fmla="*/ 1845 w 1855"/>
              <a:gd name="T35" fmla="*/ 1216 h 1222"/>
              <a:gd name="T36" fmla="*/ 1848 w 1855"/>
              <a:gd name="T37" fmla="*/ 1213 h 1222"/>
              <a:gd name="T38" fmla="*/ 1849 w 1855"/>
              <a:gd name="T39" fmla="*/ 1211 h 1222"/>
              <a:gd name="T40" fmla="*/ 1850 w 1855"/>
              <a:gd name="T41" fmla="*/ 1208 h 1222"/>
              <a:gd name="T42" fmla="*/ 1851 w 1855"/>
              <a:gd name="T43" fmla="*/ 1206 h 1222"/>
              <a:gd name="T44" fmla="*/ 1851 w 1855"/>
              <a:gd name="T45" fmla="*/ 16 h 1222"/>
              <a:gd name="T46" fmla="*/ 1850 w 1855"/>
              <a:gd name="T47" fmla="*/ 13 h 1222"/>
              <a:gd name="T48" fmla="*/ 1849 w 1855"/>
              <a:gd name="T49" fmla="*/ 11 h 1222"/>
              <a:gd name="T50" fmla="*/ 1847 w 1855"/>
              <a:gd name="T51" fmla="*/ 8 h 1222"/>
              <a:gd name="T52" fmla="*/ 1844 w 1855"/>
              <a:gd name="T53" fmla="*/ 6 h 1222"/>
              <a:gd name="T54" fmla="*/ 1842 w 1855"/>
              <a:gd name="T55" fmla="*/ 5 h 1222"/>
              <a:gd name="T56" fmla="*/ 1839 w 1855"/>
              <a:gd name="T57" fmla="*/ 4 h 1222"/>
              <a:gd name="T58" fmla="*/ 1838 w 1855"/>
              <a:gd name="T59" fmla="*/ 0 h 1222"/>
              <a:gd name="T60" fmla="*/ 1841 w 1855"/>
              <a:gd name="T61" fmla="*/ 1 h 1222"/>
              <a:gd name="T62" fmla="*/ 1844 w 1855"/>
              <a:gd name="T63" fmla="*/ 2 h 1222"/>
              <a:gd name="T64" fmla="*/ 1847 w 1855"/>
              <a:gd name="T65" fmla="*/ 3 h 1222"/>
              <a:gd name="T66" fmla="*/ 1851 w 1855"/>
              <a:gd name="T67" fmla="*/ 7 h 1222"/>
              <a:gd name="T68" fmla="*/ 1853 w 1855"/>
              <a:gd name="T69" fmla="*/ 10 h 1222"/>
              <a:gd name="T70" fmla="*/ 1854 w 1855"/>
              <a:gd name="T71" fmla="*/ 14 h 1222"/>
              <a:gd name="T72" fmla="*/ 1855 w 1855"/>
              <a:gd name="T73" fmla="*/ 17 h 1222"/>
              <a:gd name="T74" fmla="*/ 1854 w 1855"/>
              <a:gd name="T75" fmla="*/ 1207 h 1222"/>
              <a:gd name="T76" fmla="*/ 1853 w 1855"/>
              <a:gd name="T77" fmla="*/ 1211 h 1222"/>
              <a:gd name="T78" fmla="*/ 1852 w 1855"/>
              <a:gd name="T79" fmla="*/ 1213 h 1222"/>
              <a:gd name="T80" fmla="*/ 1849 w 1855"/>
              <a:gd name="T81" fmla="*/ 1217 h 1222"/>
              <a:gd name="T82" fmla="*/ 1846 w 1855"/>
              <a:gd name="T83" fmla="*/ 1220 h 1222"/>
              <a:gd name="T84" fmla="*/ 1842 w 1855"/>
              <a:gd name="T85" fmla="*/ 1221 h 1222"/>
              <a:gd name="T86" fmla="*/ 1839 w 1855"/>
              <a:gd name="T87" fmla="*/ 1222 h 1222"/>
              <a:gd name="T88" fmla="*/ 17 w 1855"/>
              <a:gd name="T89" fmla="*/ 1222 h 1222"/>
              <a:gd name="T90" fmla="*/ 13 w 1855"/>
              <a:gd name="T91" fmla="*/ 1221 h 1222"/>
              <a:gd name="T92" fmla="*/ 10 w 1855"/>
              <a:gd name="T93" fmla="*/ 1220 h 1222"/>
              <a:gd name="T94" fmla="*/ 7 w 1855"/>
              <a:gd name="T95" fmla="*/ 1218 h 1222"/>
              <a:gd name="T96" fmla="*/ 3 w 1855"/>
              <a:gd name="T97" fmla="*/ 1214 h 1222"/>
              <a:gd name="T98" fmla="*/ 2 w 1855"/>
              <a:gd name="T99" fmla="*/ 1211 h 1222"/>
              <a:gd name="T100" fmla="*/ 1 w 1855"/>
              <a:gd name="T101" fmla="*/ 1208 h 1222"/>
              <a:gd name="T102" fmla="*/ 0 w 1855"/>
              <a:gd name="T103" fmla="*/ 1205 h 1222"/>
              <a:gd name="T104" fmla="*/ 1 w 1855"/>
              <a:gd name="T105" fmla="*/ 15 h 1222"/>
              <a:gd name="T106" fmla="*/ 2 w 1855"/>
              <a:gd name="T107" fmla="*/ 11 h 1222"/>
              <a:gd name="T108" fmla="*/ 3 w 1855"/>
              <a:gd name="T109" fmla="*/ 8 h 1222"/>
              <a:gd name="T110" fmla="*/ 7 w 1855"/>
              <a:gd name="T111" fmla="*/ 4 h 1222"/>
              <a:gd name="T112" fmla="*/ 10 w 1855"/>
              <a:gd name="T113" fmla="*/ 2 h 1222"/>
              <a:gd name="T114" fmla="*/ 13 w 1855"/>
              <a:gd name="T115" fmla="*/ 1 h 1222"/>
              <a:gd name="T116" fmla="*/ 16 w 1855"/>
              <a:gd name="T117" fmla="*/ 0 h 1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55" h="1222">
                <a:moveTo>
                  <a:pt x="1837" y="4"/>
                </a:moveTo>
                <a:lnTo>
                  <a:pt x="18" y="4"/>
                </a:lnTo>
                <a:lnTo>
                  <a:pt x="17" y="4"/>
                </a:lnTo>
                <a:lnTo>
                  <a:pt x="17" y="4"/>
                </a:lnTo>
                <a:lnTo>
                  <a:pt x="17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1" y="5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0" y="6"/>
                </a:lnTo>
                <a:lnTo>
                  <a:pt x="10" y="6"/>
                </a:lnTo>
                <a:lnTo>
                  <a:pt x="10" y="6"/>
                </a:lnTo>
                <a:lnTo>
                  <a:pt x="9" y="7"/>
                </a:lnTo>
                <a:lnTo>
                  <a:pt x="9" y="7"/>
                </a:lnTo>
                <a:lnTo>
                  <a:pt x="8" y="7"/>
                </a:lnTo>
                <a:lnTo>
                  <a:pt x="8" y="8"/>
                </a:lnTo>
                <a:lnTo>
                  <a:pt x="7" y="8"/>
                </a:lnTo>
                <a:lnTo>
                  <a:pt x="7" y="9"/>
                </a:lnTo>
                <a:lnTo>
                  <a:pt x="7" y="9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4"/>
                </a:lnTo>
                <a:lnTo>
                  <a:pt x="4" y="14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8"/>
                </a:lnTo>
                <a:lnTo>
                  <a:pt x="4" y="1205"/>
                </a:lnTo>
                <a:lnTo>
                  <a:pt x="4" y="1205"/>
                </a:lnTo>
                <a:lnTo>
                  <a:pt x="4" y="1205"/>
                </a:lnTo>
                <a:lnTo>
                  <a:pt x="4" y="1206"/>
                </a:lnTo>
                <a:lnTo>
                  <a:pt x="4" y="1206"/>
                </a:lnTo>
                <a:lnTo>
                  <a:pt x="4" y="1206"/>
                </a:lnTo>
                <a:lnTo>
                  <a:pt x="4" y="1207"/>
                </a:lnTo>
                <a:lnTo>
                  <a:pt x="4" y="1207"/>
                </a:lnTo>
                <a:lnTo>
                  <a:pt x="4" y="1207"/>
                </a:lnTo>
                <a:lnTo>
                  <a:pt x="4" y="1208"/>
                </a:lnTo>
                <a:lnTo>
                  <a:pt x="4" y="1208"/>
                </a:lnTo>
                <a:lnTo>
                  <a:pt x="5" y="1208"/>
                </a:lnTo>
                <a:lnTo>
                  <a:pt x="5" y="1209"/>
                </a:lnTo>
                <a:lnTo>
                  <a:pt x="5" y="1209"/>
                </a:lnTo>
                <a:lnTo>
                  <a:pt x="5" y="1209"/>
                </a:lnTo>
                <a:lnTo>
                  <a:pt x="5" y="1209"/>
                </a:lnTo>
                <a:lnTo>
                  <a:pt x="5" y="1210"/>
                </a:lnTo>
                <a:lnTo>
                  <a:pt x="5" y="1210"/>
                </a:lnTo>
                <a:lnTo>
                  <a:pt x="5" y="1211"/>
                </a:lnTo>
                <a:lnTo>
                  <a:pt x="6" y="1211"/>
                </a:lnTo>
                <a:lnTo>
                  <a:pt x="6" y="1211"/>
                </a:lnTo>
                <a:lnTo>
                  <a:pt x="6" y="1211"/>
                </a:lnTo>
                <a:lnTo>
                  <a:pt x="6" y="1212"/>
                </a:lnTo>
                <a:lnTo>
                  <a:pt x="6" y="1212"/>
                </a:lnTo>
                <a:lnTo>
                  <a:pt x="6" y="1212"/>
                </a:lnTo>
                <a:lnTo>
                  <a:pt x="7" y="1212"/>
                </a:lnTo>
                <a:lnTo>
                  <a:pt x="7" y="1213"/>
                </a:lnTo>
                <a:lnTo>
                  <a:pt x="7" y="1213"/>
                </a:lnTo>
                <a:lnTo>
                  <a:pt x="8" y="1214"/>
                </a:lnTo>
                <a:lnTo>
                  <a:pt x="8" y="1214"/>
                </a:lnTo>
                <a:lnTo>
                  <a:pt x="8" y="1215"/>
                </a:lnTo>
                <a:lnTo>
                  <a:pt x="9" y="1215"/>
                </a:lnTo>
                <a:lnTo>
                  <a:pt x="9" y="1215"/>
                </a:lnTo>
                <a:lnTo>
                  <a:pt x="10" y="1216"/>
                </a:lnTo>
                <a:lnTo>
                  <a:pt x="10" y="1216"/>
                </a:lnTo>
                <a:lnTo>
                  <a:pt x="10" y="1216"/>
                </a:lnTo>
                <a:lnTo>
                  <a:pt x="11" y="1216"/>
                </a:lnTo>
                <a:lnTo>
                  <a:pt x="11" y="1216"/>
                </a:lnTo>
                <a:lnTo>
                  <a:pt x="11" y="1217"/>
                </a:lnTo>
                <a:lnTo>
                  <a:pt x="12" y="1217"/>
                </a:lnTo>
                <a:lnTo>
                  <a:pt x="12" y="1217"/>
                </a:lnTo>
                <a:lnTo>
                  <a:pt x="12" y="1217"/>
                </a:lnTo>
                <a:lnTo>
                  <a:pt x="12" y="1217"/>
                </a:lnTo>
                <a:lnTo>
                  <a:pt x="13" y="1217"/>
                </a:lnTo>
                <a:lnTo>
                  <a:pt x="13" y="1217"/>
                </a:lnTo>
                <a:lnTo>
                  <a:pt x="13" y="1218"/>
                </a:lnTo>
                <a:lnTo>
                  <a:pt x="14" y="1218"/>
                </a:lnTo>
                <a:lnTo>
                  <a:pt x="14" y="1218"/>
                </a:lnTo>
                <a:lnTo>
                  <a:pt x="14" y="1218"/>
                </a:lnTo>
                <a:lnTo>
                  <a:pt x="15" y="1218"/>
                </a:lnTo>
                <a:lnTo>
                  <a:pt x="15" y="1218"/>
                </a:lnTo>
                <a:lnTo>
                  <a:pt x="15" y="1218"/>
                </a:lnTo>
                <a:lnTo>
                  <a:pt x="16" y="1218"/>
                </a:lnTo>
                <a:lnTo>
                  <a:pt x="16" y="1218"/>
                </a:lnTo>
                <a:lnTo>
                  <a:pt x="16" y="1218"/>
                </a:lnTo>
                <a:lnTo>
                  <a:pt x="17" y="1218"/>
                </a:lnTo>
                <a:lnTo>
                  <a:pt x="17" y="1218"/>
                </a:lnTo>
                <a:lnTo>
                  <a:pt x="17" y="1218"/>
                </a:lnTo>
                <a:lnTo>
                  <a:pt x="18" y="1218"/>
                </a:lnTo>
                <a:lnTo>
                  <a:pt x="18" y="1218"/>
                </a:lnTo>
                <a:lnTo>
                  <a:pt x="1837" y="1218"/>
                </a:lnTo>
                <a:lnTo>
                  <a:pt x="1838" y="1218"/>
                </a:lnTo>
                <a:lnTo>
                  <a:pt x="1838" y="1218"/>
                </a:lnTo>
                <a:lnTo>
                  <a:pt x="1838" y="1218"/>
                </a:lnTo>
                <a:lnTo>
                  <a:pt x="1839" y="1218"/>
                </a:lnTo>
                <a:lnTo>
                  <a:pt x="1839" y="1218"/>
                </a:lnTo>
                <a:lnTo>
                  <a:pt x="1839" y="1218"/>
                </a:lnTo>
                <a:lnTo>
                  <a:pt x="1840" y="1218"/>
                </a:lnTo>
                <a:lnTo>
                  <a:pt x="1840" y="1218"/>
                </a:lnTo>
                <a:lnTo>
                  <a:pt x="1840" y="1218"/>
                </a:lnTo>
                <a:lnTo>
                  <a:pt x="1841" y="1218"/>
                </a:lnTo>
                <a:lnTo>
                  <a:pt x="1841" y="1218"/>
                </a:lnTo>
                <a:lnTo>
                  <a:pt x="1841" y="1218"/>
                </a:lnTo>
                <a:lnTo>
                  <a:pt x="1842" y="1217"/>
                </a:lnTo>
                <a:lnTo>
                  <a:pt x="1842" y="1217"/>
                </a:lnTo>
                <a:lnTo>
                  <a:pt x="1842" y="1217"/>
                </a:lnTo>
                <a:lnTo>
                  <a:pt x="1843" y="1217"/>
                </a:lnTo>
                <a:lnTo>
                  <a:pt x="1843" y="1217"/>
                </a:lnTo>
                <a:lnTo>
                  <a:pt x="1843" y="1217"/>
                </a:lnTo>
                <a:lnTo>
                  <a:pt x="1843" y="1217"/>
                </a:lnTo>
                <a:lnTo>
                  <a:pt x="1844" y="1217"/>
                </a:lnTo>
                <a:lnTo>
                  <a:pt x="1844" y="1216"/>
                </a:lnTo>
                <a:lnTo>
                  <a:pt x="1844" y="1216"/>
                </a:lnTo>
                <a:lnTo>
                  <a:pt x="1845" y="1216"/>
                </a:lnTo>
                <a:lnTo>
                  <a:pt x="1845" y="1216"/>
                </a:lnTo>
                <a:lnTo>
                  <a:pt x="1845" y="1216"/>
                </a:lnTo>
                <a:lnTo>
                  <a:pt x="1845" y="1215"/>
                </a:lnTo>
                <a:lnTo>
                  <a:pt x="1846" y="1215"/>
                </a:lnTo>
                <a:lnTo>
                  <a:pt x="1846" y="1215"/>
                </a:lnTo>
                <a:lnTo>
                  <a:pt x="1847" y="1214"/>
                </a:lnTo>
                <a:lnTo>
                  <a:pt x="1847" y="1214"/>
                </a:lnTo>
                <a:lnTo>
                  <a:pt x="1848" y="1213"/>
                </a:lnTo>
                <a:lnTo>
                  <a:pt x="1848" y="1213"/>
                </a:lnTo>
                <a:lnTo>
                  <a:pt x="1848" y="1212"/>
                </a:lnTo>
                <a:lnTo>
                  <a:pt x="1849" y="1212"/>
                </a:lnTo>
                <a:lnTo>
                  <a:pt x="1849" y="1212"/>
                </a:lnTo>
                <a:lnTo>
                  <a:pt x="1849" y="1212"/>
                </a:lnTo>
                <a:lnTo>
                  <a:pt x="1849" y="1211"/>
                </a:lnTo>
                <a:lnTo>
                  <a:pt x="1849" y="1211"/>
                </a:lnTo>
                <a:lnTo>
                  <a:pt x="1849" y="1211"/>
                </a:lnTo>
                <a:lnTo>
                  <a:pt x="1850" y="1210"/>
                </a:lnTo>
                <a:lnTo>
                  <a:pt x="1850" y="1210"/>
                </a:lnTo>
                <a:lnTo>
                  <a:pt x="1850" y="1210"/>
                </a:lnTo>
                <a:lnTo>
                  <a:pt x="1850" y="1209"/>
                </a:lnTo>
                <a:lnTo>
                  <a:pt x="1850" y="1209"/>
                </a:lnTo>
                <a:lnTo>
                  <a:pt x="1850" y="1209"/>
                </a:lnTo>
                <a:lnTo>
                  <a:pt x="1850" y="1208"/>
                </a:lnTo>
                <a:lnTo>
                  <a:pt x="1850" y="1208"/>
                </a:lnTo>
                <a:lnTo>
                  <a:pt x="1850" y="1208"/>
                </a:lnTo>
                <a:lnTo>
                  <a:pt x="1850" y="1208"/>
                </a:lnTo>
                <a:lnTo>
                  <a:pt x="1851" y="1207"/>
                </a:lnTo>
                <a:lnTo>
                  <a:pt x="1851" y="1207"/>
                </a:lnTo>
                <a:lnTo>
                  <a:pt x="1851" y="1207"/>
                </a:lnTo>
                <a:lnTo>
                  <a:pt x="1851" y="1206"/>
                </a:lnTo>
                <a:lnTo>
                  <a:pt x="1851" y="1206"/>
                </a:lnTo>
                <a:lnTo>
                  <a:pt x="1851" y="1206"/>
                </a:lnTo>
                <a:lnTo>
                  <a:pt x="1851" y="1205"/>
                </a:lnTo>
                <a:lnTo>
                  <a:pt x="1851" y="1205"/>
                </a:lnTo>
                <a:lnTo>
                  <a:pt x="1851" y="1205"/>
                </a:lnTo>
                <a:lnTo>
                  <a:pt x="1851" y="18"/>
                </a:lnTo>
                <a:lnTo>
                  <a:pt x="1851" y="17"/>
                </a:lnTo>
                <a:lnTo>
                  <a:pt x="1851" y="17"/>
                </a:lnTo>
                <a:lnTo>
                  <a:pt x="1851" y="17"/>
                </a:lnTo>
                <a:lnTo>
                  <a:pt x="1851" y="16"/>
                </a:lnTo>
                <a:lnTo>
                  <a:pt x="1851" y="16"/>
                </a:lnTo>
                <a:lnTo>
                  <a:pt x="1851" y="16"/>
                </a:lnTo>
                <a:lnTo>
                  <a:pt x="1851" y="15"/>
                </a:lnTo>
                <a:lnTo>
                  <a:pt x="1851" y="15"/>
                </a:lnTo>
                <a:lnTo>
                  <a:pt x="1850" y="15"/>
                </a:lnTo>
                <a:lnTo>
                  <a:pt x="1850" y="14"/>
                </a:lnTo>
                <a:lnTo>
                  <a:pt x="1850" y="14"/>
                </a:lnTo>
                <a:lnTo>
                  <a:pt x="1850" y="13"/>
                </a:lnTo>
                <a:lnTo>
                  <a:pt x="1850" y="13"/>
                </a:lnTo>
                <a:lnTo>
                  <a:pt x="1850" y="13"/>
                </a:lnTo>
                <a:lnTo>
                  <a:pt x="1850" y="12"/>
                </a:lnTo>
                <a:lnTo>
                  <a:pt x="1850" y="12"/>
                </a:lnTo>
                <a:lnTo>
                  <a:pt x="1850" y="12"/>
                </a:lnTo>
                <a:lnTo>
                  <a:pt x="1849" y="12"/>
                </a:lnTo>
                <a:lnTo>
                  <a:pt x="1849" y="11"/>
                </a:lnTo>
                <a:lnTo>
                  <a:pt x="1849" y="11"/>
                </a:lnTo>
                <a:lnTo>
                  <a:pt x="1849" y="11"/>
                </a:lnTo>
                <a:lnTo>
                  <a:pt x="1849" y="10"/>
                </a:lnTo>
                <a:lnTo>
                  <a:pt x="1849" y="10"/>
                </a:lnTo>
                <a:lnTo>
                  <a:pt x="1849" y="10"/>
                </a:lnTo>
                <a:lnTo>
                  <a:pt x="1848" y="10"/>
                </a:lnTo>
                <a:lnTo>
                  <a:pt x="1848" y="9"/>
                </a:lnTo>
                <a:lnTo>
                  <a:pt x="1848" y="9"/>
                </a:lnTo>
                <a:lnTo>
                  <a:pt x="1847" y="8"/>
                </a:lnTo>
                <a:lnTo>
                  <a:pt x="1847" y="8"/>
                </a:lnTo>
                <a:lnTo>
                  <a:pt x="1846" y="7"/>
                </a:lnTo>
                <a:lnTo>
                  <a:pt x="1846" y="7"/>
                </a:lnTo>
                <a:lnTo>
                  <a:pt x="1845" y="7"/>
                </a:lnTo>
                <a:lnTo>
                  <a:pt x="1845" y="6"/>
                </a:lnTo>
                <a:lnTo>
                  <a:pt x="1845" y="6"/>
                </a:lnTo>
                <a:lnTo>
                  <a:pt x="1844" y="6"/>
                </a:lnTo>
                <a:lnTo>
                  <a:pt x="1844" y="6"/>
                </a:lnTo>
                <a:lnTo>
                  <a:pt x="1844" y="6"/>
                </a:lnTo>
                <a:lnTo>
                  <a:pt x="1844" y="5"/>
                </a:lnTo>
                <a:lnTo>
                  <a:pt x="1843" y="5"/>
                </a:lnTo>
                <a:lnTo>
                  <a:pt x="1843" y="5"/>
                </a:lnTo>
                <a:lnTo>
                  <a:pt x="1843" y="5"/>
                </a:lnTo>
                <a:lnTo>
                  <a:pt x="1842" y="5"/>
                </a:lnTo>
                <a:lnTo>
                  <a:pt x="1842" y="5"/>
                </a:lnTo>
                <a:lnTo>
                  <a:pt x="1842" y="5"/>
                </a:lnTo>
                <a:lnTo>
                  <a:pt x="1842" y="5"/>
                </a:lnTo>
                <a:lnTo>
                  <a:pt x="1841" y="4"/>
                </a:lnTo>
                <a:lnTo>
                  <a:pt x="1841" y="4"/>
                </a:lnTo>
                <a:lnTo>
                  <a:pt x="1841" y="4"/>
                </a:lnTo>
                <a:lnTo>
                  <a:pt x="1840" y="4"/>
                </a:lnTo>
                <a:lnTo>
                  <a:pt x="1840" y="4"/>
                </a:lnTo>
                <a:lnTo>
                  <a:pt x="1840" y="4"/>
                </a:lnTo>
                <a:lnTo>
                  <a:pt x="1839" y="4"/>
                </a:lnTo>
                <a:lnTo>
                  <a:pt x="1839" y="4"/>
                </a:lnTo>
                <a:lnTo>
                  <a:pt x="1838" y="4"/>
                </a:lnTo>
                <a:lnTo>
                  <a:pt x="1838" y="4"/>
                </a:lnTo>
                <a:lnTo>
                  <a:pt x="1838" y="4"/>
                </a:lnTo>
                <a:lnTo>
                  <a:pt x="1837" y="4"/>
                </a:lnTo>
                <a:lnTo>
                  <a:pt x="1837" y="4"/>
                </a:lnTo>
                <a:close/>
                <a:moveTo>
                  <a:pt x="1837" y="0"/>
                </a:moveTo>
                <a:lnTo>
                  <a:pt x="1838" y="0"/>
                </a:lnTo>
                <a:lnTo>
                  <a:pt x="1838" y="0"/>
                </a:lnTo>
                <a:lnTo>
                  <a:pt x="1838" y="0"/>
                </a:lnTo>
                <a:lnTo>
                  <a:pt x="1839" y="0"/>
                </a:lnTo>
                <a:lnTo>
                  <a:pt x="1839" y="0"/>
                </a:lnTo>
                <a:lnTo>
                  <a:pt x="1840" y="0"/>
                </a:lnTo>
                <a:lnTo>
                  <a:pt x="1840" y="0"/>
                </a:lnTo>
                <a:lnTo>
                  <a:pt x="1841" y="1"/>
                </a:lnTo>
                <a:lnTo>
                  <a:pt x="1841" y="1"/>
                </a:lnTo>
                <a:lnTo>
                  <a:pt x="1842" y="1"/>
                </a:lnTo>
                <a:lnTo>
                  <a:pt x="1842" y="1"/>
                </a:lnTo>
                <a:lnTo>
                  <a:pt x="1842" y="1"/>
                </a:lnTo>
                <a:lnTo>
                  <a:pt x="1843" y="1"/>
                </a:lnTo>
                <a:lnTo>
                  <a:pt x="1843" y="1"/>
                </a:lnTo>
                <a:lnTo>
                  <a:pt x="1844" y="1"/>
                </a:lnTo>
                <a:lnTo>
                  <a:pt x="1844" y="2"/>
                </a:lnTo>
                <a:lnTo>
                  <a:pt x="1844" y="2"/>
                </a:lnTo>
                <a:lnTo>
                  <a:pt x="1845" y="2"/>
                </a:lnTo>
                <a:lnTo>
                  <a:pt x="1845" y="2"/>
                </a:lnTo>
                <a:lnTo>
                  <a:pt x="1846" y="2"/>
                </a:lnTo>
                <a:lnTo>
                  <a:pt x="1846" y="2"/>
                </a:lnTo>
                <a:lnTo>
                  <a:pt x="1846" y="3"/>
                </a:lnTo>
                <a:lnTo>
                  <a:pt x="1847" y="3"/>
                </a:lnTo>
                <a:lnTo>
                  <a:pt x="1847" y="3"/>
                </a:lnTo>
                <a:lnTo>
                  <a:pt x="1847" y="3"/>
                </a:lnTo>
                <a:lnTo>
                  <a:pt x="1848" y="4"/>
                </a:lnTo>
                <a:lnTo>
                  <a:pt x="1848" y="4"/>
                </a:lnTo>
                <a:lnTo>
                  <a:pt x="1849" y="5"/>
                </a:lnTo>
                <a:lnTo>
                  <a:pt x="1849" y="5"/>
                </a:lnTo>
                <a:lnTo>
                  <a:pt x="1850" y="6"/>
                </a:lnTo>
                <a:lnTo>
                  <a:pt x="1851" y="7"/>
                </a:lnTo>
                <a:lnTo>
                  <a:pt x="1851" y="7"/>
                </a:lnTo>
                <a:lnTo>
                  <a:pt x="1851" y="7"/>
                </a:lnTo>
                <a:lnTo>
                  <a:pt x="1852" y="8"/>
                </a:lnTo>
                <a:lnTo>
                  <a:pt x="1852" y="8"/>
                </a:lnTo>
                <a:lnTo>
                  <a:pt x="1852" y="8"/>
                </a:lnTo>
                <a:lnTo>
                  <a:pt x="1852" y="9"/>
                </a:lnTo>
                <a:lnTo>
                  <a:pt x="1853" y="9"/>
                </a:lnTo>
                <a:lnTo>
                  <a:pt x="1853" y="10"/>
                </a:lnTo>
                <a:lnTo>
                  <a:pt x="1853" y="10"/>
                </a:lnTo>
                <a:lnTo>
                  <a:pt x="1853" y="10"/>
                </a:lnTo>
                <a:lnTo>
                  <a:pt x="1853" y="11"/>
                </a:lnTo>
                <a:lnTo>
                  <a:pt x="1853" y="11"/>
                </a:lnTo>
                <a:lnTo>
                  <a:pt x="1854" y="12"/>
                </a:lnTo>
                <a:lnTo>
                  <a:pt x="1854" y="12"/>
                </a:lnTo>
                <a:lnTo>
                  <a:pt x="1854" y="12"/>
                </a:lnTo>
                <a:lnTo>
                  <a:pt x="1854" y="13"/>
                </a:lnTo>
                <a:lnTo>
                  <a:pt x="1854" y="13"/>
                </a:lnTo>
                <a:lnTo>
                  <a:pt x="1854" y="14"/>
                </a:lnTo>
                <a:lnTo>
                  <a:pt x="1854" y="14"/>
                </a:lnTo>
                <a:lnTo>
                  <a:pt x="1854" y="15"/>
                </a:lnTo>
                <a:lnTo>
                  <a:pt x="1854" y="15"/>
                </a:lnTo>
                <a:lnTo>
                  <a:pt x="1854" y="15"/>
                </a:lnTo>
                <a:lnTo>
                  <a:pt x="1854" y="16"/>
                </a:lnTo>
                <a:lnTo>
                  <a:pt x="1854" y="16"/>
                </a:lnTo>
                <a:lnTo>
                  <a:pt x="1855" y="17"/>
                </a:lnTo>
                <a:lnTo>
                  <a:pt x="1855" y="17"/>
                </a:lnTo>
                <a:lnTo>
                  <a:pt x="1855" y="18"/>
                </a:lnTo>
                <a:lnTo>
                  <a:pt x="1855" y="1205"/>
                </a:lnTo>
                <a:lnTo>
                  <a:pt x="1855" y="1205"/>
                </a:lnTo>
                <a:lnTo>
                  <a:pt x="1855" y="1205"/>
                </a:lnTo>
                <a:lnTo>
                  <a:pt x="1854" y="1206"/>
                </a:lnTo>
                <a:lnTo>
                  <a:pt x="1854" y="1206"/>
                </a:lnTo>
                <a:lnTo>
                  <a:pt x="1854" y="1207"/>
                </a:lnTo>
                <a:lnTo>
                  <a:pt x="1854" y="1207"/>
                </a:lnTo>
                <a:lnTo>
                  <a:pt x="1854" y="1208"/>
                </a:lnTo>
                <a:lnTo>
                  <a:pt x="1854" y="1208"/>
                </a:lnTo>
                <a:lnTo>
                  <a:pt x="1854" y="1208"/>
                </a:lnTo>
                <a:lnTo>
                  <a:pt x="1854" y="1209"/>
                </a:lnTo>
                <a:lnTo>
                  <a:pt x="1854" y="1209"/>
                </a:lnTo>
                <a:lnTo>
                  <a:pt x="1854" y="1210"/>
                </a:lnTo>
                <a:lnTo>
                  <a:pt x="1854" y="1210"/>
                </a:lnTo>
                <a:lnTo>
                  <a:pt x="1853" y="1211"/>
                </a:lnTo>
                <a:lnTo>
                  <a:pt x="1853" y="1211"/>
                </a:lnTo>
                <a:lnTo>
                  <a:pt x="1853" y="1211"/>
                </a:lnTo>
                <a:lnTo>
                  <a:pt x="1853" y="1212"/>
                </a:lnTo>
                <a:lnTo>
                  <a:pt x="1853" y="1212"/>
                </a:lnTo>
                <a:lnTo>
                  <a:pt x="1853" y="1212"/>
                </a:lnTo>
                <a:lnTo>
                  <a:pt x="1852" y="1213"/>
                </a:lnTo>
                <a:lnTo>
                  <a:pt x="1852" y="1213"/>
                </a:lnTo>
                <a:lnTo>
                  <a:pt x="1852" y="1213"/>
                </a:lnTo>
                <a:lnTo>
                  <a:pt x="1852" y="1214"/>
                </a:lnTo>
                <a:lnTo>
                  <a:pt x="1852" y="1214"/>
                </a:lnTo>
                <a:lnTo>
                  <a:pt x="1851" y="1214"/>
                </a:lnTo>
                <a:lnTo>
                  <a:pt x="1851" y="1215"/>
                </a:lnTo>
                <a:lnTo>
                  <a:pt x="1850" y="1215"/>
                </a:lnTo>
                <a:lnTo>
                  <a:pt x="1850" y="1216"/>
                </a:lnTo>
                <a:lnTo>
                  <a:pt x="1849" y="1217"/>
                </a:lnTo>
                <a:lnTo>
                  <a:pt x="1849" y="1217"/>
                </a:lnTo>
                <a:lnTo>
                  <a:pt x="1848" y="1218"/>
                </a:lnTo>
                <a:lnTo>
                  <a:pt x="1848" y="1218"/>
                </a:lnTo>
                <a:lnTo>
                  <a:pt x="1847" y="1219"/>
                </a:lnTo>
                <a:lnTo>
                  <a:pt x="1847" y="1219"/>
                </a:lnTo>
                <a:lnTo>
                  <a:pt x="1847" y="1219"/>
                </a:lnTo>
                <a:lnTo>
                  <a:pt x="1846" y="1219"/>
                </a:lnTo>
                <a:lnTo>
                  <a:pt x="1846" y="1220"/>
                </a:lnTo>
                <a:lnTo>
                  <a:pt x="1846" y="1220"/>
                </a:lnTo>
                <a:lnTo>
                  <a:pt x="1845" y="1220"/>
                </a:lnTo>
                <a:lnTo>
                  <a:pt x="1845" y="1220"/>
                </a:lnTo>
                <a:lnTo>
                  <a:pt x="1844" y="1220"/>
                </a:lnTo>
                <a:lnTo>
                  <a:pt x="1844" y="1220"/>
                </a:lnTo>
                <a:lnTo>
                  <a:pt x="1843" y="1221"/>
                </a:lnTo>
                <a:lnTo>
                  <a:pt x="1843" y="1221"/>
                </a:lnTo>
                <a:lnTo>
                  <a:pt x="1843" y="1221"/>
                </a:lnTo>
                <a:lnTo>
                  <a:pt x="1842" y="1221"/>
                </a:lnTo>
                <a:lnTo>
                  <a:pt x="1842" y="1221"/>
                </a:lnTo>
                <a:lnTo>
                  <a:pt x="1842" y="1221"/>
                </a:lnTo>
                <a:lnTo>
                  <a:pt x="1841" y="1221"/>
                </a:lnTo>
                <a:lnTo>
                  <a:pt x="1841" y="1222"/>
                </a:lnTo>
                <a:lnTo>
                  <a:pt x="1840" y="1222"/>
                </a:lnTo>
                <a:lnTo>
                  <a:pt x="1840" y="1222"/>
                </a:lnTo>
                <a:lnTo>
                  <a:pt x="1839" y="1222"/>
                </a:lnTo>
                <a:lnTo>
                  <a:pt x="1839" y="1222"/>
                </a:lnTo>
                <a:lnTo>
                  <a:pt x="1838" y="1222"/>
                </a:lnTo>
                <a:lnTo>
                  <a:pt x="1838" y="1222"/>
                </a:lnTo>
                <a:lnTo>
                  <a:pt x="1838" y="1222"/>
                </a:lnTo>
                <a:lnTo>
                  <a:pt x="1837" y="1222"/>
                </a:lnTo>
                <a:lnTo>
                  <a:pt x="18" y="1222"/>
                </a:lnTo>
                <a:lnTo>
                  <a:pt x="18" y="1222"/>
                </a:lnTo>
                <a:lnTo>
                  <a:pt x="17" y="1222"/>
                </a:lnTo>
                <a:lnTo>
                  <a:pt x="17" y="1222"/>
                </a:lnTo>
                <a:lnTo>
                  <a:pt x="16" y="1222"/>
                </a:lnTo>
                <a:lnTo>
                  <a:pt x="16" y="1222"/>
                </a:lnTo>
                <a:lnTo>
                  <a:pt x="15" y="1222"/>
                </a:lnTo>
                <a:lnTo>
                  <a:pt x="15" y="1222"/>
                </a:lnTo>
                <a:lnTo>
                  <a:pt x="15" y="1222"/>
                </a:lnTo>
                <a:lnTo>
                  <a:pt x="14" y="1222"/>
                </a:lnTo>
                <a:lnTo>
                  <a:pt x="14" y="1221"/>
                </a:lnTo>
                <a:lnTo>
                  <a:pt x="13" y="1221"/>
                </a:lnTo>
                <a:lnTo>
                  <a:pt x="13" y="1221"/>
                </a:lnTo>
                <a:lnTo>
                  <a:pt x="13" y="1221"/>
                </a:lnTo>
                <a:lnTo>
                  <a:pt x="12" y="1221"/>
                </a:lnTo>
                <a:lnTo>
                  <a:pt x="12" y="1221"/>
                </a:lnTo>
                <a:lnTo>
                  <a:pt x="11" y="1221"/>
                </a:lnTo>
                <a:lnTo>
                  <a:pt x="11" y="1220"/>
                </a:lnTo>
                <a:lnTo>
                  <a:pt x="11" y="1220"/>
                </a:lnTo>
                <a:lnTo>
                  <a:pt x="10" y="1220"/>
                </a:lnTo>
                <a:lnTo>
                  <a:pt x="10" y="1220"/>
                </a:lnTo>
                <a:lnTo>
                  <a:pt x="9" y="1220"/>
                </a:lnTo>
                <a:lnTo>
                  <a:pt x="9" y="1220"/>
                </a:lnTo>
                <a:lnTo>
                  <a:pt x="9" y="1219"/>
                </a:lnTo>
                <a:lnTo>
                  <a:pt x="8" y="1219"/>
                </a:lnTo>
                <a:lnTo>
                  <a:pt x="8" y="1219"/>
                </a:lnTo>
                <a:lnTo>
                  <a:pt x="8" y="1219"/>
                </a:lnTo>
                <a:lnTo>
                  <a:pt x="7" y="1218"/>
                </a:lnTo>
                <a:lnTo>
                  <a:pt x="7" y="1218"/>
                </a:lnTo>
                <a:lnTo>
                  <a:pt x="6" y="1217"/>
                </a:lnTo>
                <a:lnTo>
                  <a:pt x="5" y="1217"/>
                </a:lnTo>
                <a:lnTo>
                  <a:pt x="5" y="1216"/>
                </a:lnTo>
                <a:lnTo>
                  <a:pt x="4" y="1215"/>
                </a:lnTo>
                <a:lnTo>
                  <a:pt x="4" y="1215"/>
                </a:lnTo>
                <a:lnTo>
                  <a:pt x="3" y="1214"/>
                </a:lnTo>
                <a:lnTo>
                  <a:pt x="3" y="1214"/>
                </a:lnTo>
                <a:lnTo>
                  <a:pt x="3" y="1214"/>
                </a:lnTo>
                <a:lnTo>
                  <a:pt x="3" y="1213"/>
                </a:lnTo>
                <a:lnTo>
                  <a:pt x="3" y="1213"/>
                </a:lnTo>
                <a:lnTo>
                  <a:pt x="2" y="1213"/>
                </a:lnTo>
                <a:lnTo>
                  <a:pt x="2" y="1212"/>
                </a:lnTo>
                <a:lnTo>
                  <a:pt x="2" y="1212"/>
                </a:lnTo>
                <a:lnTo>
                  <a:pt x="2" y="1212"/>
                </a:lnTo>
                <a:lnTo>
                  <a:pt x="2" y="1211"/>
                </a:lnTo>
                <a:lnTo>
                  <a:pt x="1" y="1211"/>
                </a:lnTo>
                <a:lnTo>
                  <a:pt x="1" y="1210"/>
                </a:lnTo>
                <a:lnTo>
                  <a:pt x="1" y="1210"/>
                </a:lnTo>
                <a:lnTo>
                  <a:pt x="1" y="1210"/>
                </a:lnTo>
                <a:lnTo>
                  <a:pt x="1" y="1209"/>
                </a:lnTo>
                <a:lnTo>
                  <a:pt x="1" y="1209"/>
                </a:lnTo>
                <a:lnTo>
                  <a:pt x="1" y="1208"/>
                </a:lnTo>
                <a:lnTo>
                  <a:pt x="1" y="1208"/>
                </a:lnTo>
                <a:lnTo>
                  <a:pt x="1" y="1207"/>
                </a:lnTo>
                <a:lnTo>
                  <a:pt x="1" y="1207"/>
                </a:lnTo>
                <a:lnTo>
                  <a:pt x="0" y="1207"/>
                </a:lnTo>
                <a:lnTo>
                  <a:pt x="0" y="1206"/>
                </a:lnTo>
                <a:lnTo>
                  <a:pt x="0" y="1206"/>
                </a:lnTo>
                <a:lnTo>
                  <a:pt x="0" y="1205"/>
                </a:lnTo>
                <a:lnTo>
                  <a:pt x="0" y="1205"/>
                </a:lnTo>
                <a:lnTo>
                  <a:pt x="0" y="1205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1" y="15"/>
                </a:lnTo>
                <a:lnTo>
                  <a:pt x="1" y="15"/>
                </a:lnTo>
                <a:lnTo>
                  <a:pt x="1" y="14"/>
                </a:lnTo>
                <a:lnTo>
                  <a:pt x="1" y="14"/>
                </a:lnTo>
                <a:lnTo>
                  <a:pt x="1" y="13"/>
                </a:lnTo>
                <a:lnTo>
                  <a:pt x="1" y="13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2" y="11"/>
                </a:lnTo>
                <a:lnTo>
                  <a:pt x="2" y="11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9"/>
                </a:lnTo>
                <a:lnTo>
                  <a:pt x="3" y="9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7"/>
                </a:lnTo>
                <a:lnTo>
                  <a:pt x="4" y="7"/>
                </a:lnTo>
                <a:lnTo>
                  <a:pt x="4" y="6"/>
                </a:lnTo>
                <a:lnTo>
                  <a:pt x="5" y="6"/>
                </a:lnTo>
                <a:lnTo>
                  <a:pt x="5" y="5"/>
                </a:lnTo>
                <a:lnTo>
                  <a:pt x="6" y="5"/>
                </a:lnTo>
                <a:lnTo>
                  <a:pt x="7" y="4"/>
                </a:lnTo>
                <a:lnTo>
                  <a:pt x="7" y="4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1" y="1"/>
                </a:lnTo>
                <a:lnTo>
                  <a:pt x="12" y="1"/>
                </a:lnTo>
                <a:lnTo>
                  <a:pt x="12" y="1"/>
                </a:lnTo>
                <a:lnTo>
                  <a:pt x="13" y="1"/>
                </a:lnTo>
                <a:lnTo>
                  <a:pt x="13" y="1"/>
                </a:lnTo>
                <a:lnTo>
                  <a:pt x="13" y="1"/>
                </a:lnTo>
                <a:lnTo>
                  <a:pt x="14" y="1"/>
                </a:lnTo>
                <a:lnTo>
                  <a:pt x="14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37" y="0"/>
                </a:lnTo>
                <a:close/>
              </a:path>
            </a:pathLst>
          </a:cu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8">
            <a:extLst>
              <a:ext uri="{FF2B5EF4-FFF2-40B4-BE49-F238E27FC236}">
                <a16:creationId xmlns:a16="http://schemas.microsoft.com/office/drawing/2014/main" id="{2F8410F6-CC00-4E2E-B406-644F237F050F}"/>
              </a:ext>
            </a:extLst>
          </p:cNvPr>
          <p:cNvSpPr>
            <a:spLocks/>
          </p:cNvSpPr>
          <p:nvPr/>
        </p:nvSpPr>
        <p:spPr bwMode="auto">
          <a:xfrm>
            <a:off x="3133726" y="4838700"/>
            <a:ext cx="2938463" cy="1933575"/>
          </a:xfrm>
          <a:custGeom>
            <a:avLst/>
            <a:gdLst>
              <a:gd name="T0" fmla="*/ 91 w 10800"/>
              <a:gd name="T1" fmla="*/ 7098 h 7098"/>
              <a:gd name="T2" fmla="*/ 10709 w 10800"/>
              <a:gd name="T3" fmla="*/ 7098 h 7098"/>
              <a:gd name="T4" fmla="*/ 10800 w 10800"/>
              <a:gd name="T5" fmla="*/ 7007 h 7098"/>
              <a:gd name="T6" fmla="*/ 10800 w 10800"/>
              <a:gd name="T7" fmla="*/ 91 h 7098"/>
              <a:gd name="T8" fmla="*/ 10709 w 10800"/>
              <a:gd name="T9" fmla="*/ 0 h 7098"/>
              <a:gd name="T10" fmla="*/ 91 w 10800"/>
              <a:gd name="T11" fmla="*/ 0 h 7098"/>
              <a:gd name="T12" fmla="*/ 0 w 10800"/>
              <a:gd name="T13" fmla="*/ 91 h 7098"/>
              <a:gd name="T14" fmla="*/ 0 w 10800"/>
              <a:gd name="T15" fmla="*/ 7007 h 7098"/>
              <a:gd name="T16" fmla="*/ 91 w 10800"/>
              <a:gd name="T17" fmla="*/ 7098 h 7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00" h="7098">
                <a:moveTo>
                  <a:pt x="91" y="7098"/>
                </a:moveTo>
                <a:lnTo>
                  <a:pt x="10709" y="7098"/>
                </a:lnTo>
                <a:cubicBezTo>
                  <a:pt x="10759" y="7098"/>
                  <a:pt x="10800" y="7057"/>
                  <a:pt x="10800" y="7007"/>
                </a:cubicBezTo>
                <a:lnTo>
                  <a:pt x="10800" y="91"/>
                </a:lnTo>
                <a:cubicBezTo>
                  <a:pt x="10800" y="40"/>
                  <a:pt x="10759" y="0"/>
                  <a:pt x="10709" y="0"/>
                </a:cubicBezTo>
                <a:lnTo>
                  <a:pt x="91" y="0"/>
                </a:lnTo>
                <a:cubicBezTo>
                  <a:pt x="40" y="0"/>
                  <a:pt x="0" y="40"/>
                  <a:pt x="0" y="91"/>
                </a:cubicBezTo>
                <a:lnTo>
                  <a:pt x="0" y="7007"/>
                </a:lnTo>
                <a:cubicBezTo>
                  <a:pt x="0" y="7057"/>
                  <a:pt x="40" y="7098"/>
                  <a:pt x="91" y="7098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9">
            <a:extLst>
              <a:ext uri="{FF2B5EF4-FFF2-40B4-BE49-F238E27FC236}">
                <a16:creationId xmlns:a16="http://schemas.microsoft.com/office/drawing/2014/main" id="{B5049855-974F-4C1B-B87C-1060E68F2997}"/>
              </a:ext>
            </a:extLst>
          </p:cNvPr>
          <p:cNvSpPr>
            <a:spLocks/>
          </p:cNvSpPr>
          <p:nvPr/>
        </p:nvSpPr>
        <p:spPr bwMode="auto">
          <a:xfrm>
            <a:off x="3133726" y="4838700"/>
            <a:ext cx="2938463" cy="1933575"/>
          </a:xfrm>
          <a:custGeom>
            <a:avLst/>
            <a:gdLst>
              <a:gd name="T0" fmla="*/ 91 w 10800"/>
              <a:gd name="T1" fmla="*/ 7098 h 7098"/>
              <a:gd name="T2" fmla="*/ 10709 w 10800"/>
              <a:gd name="T3" fmla="*/ 7098 h 7098"/>
              <a:gd name="T4" fmla="*/ 10800 w 10800"/>
              <a:gd name="T5" fmla="*/ 7007 h 7098"/>
              <a:gd name="T6" fmla="*/ 10800 w 10800"/>
              <a:gd name="T7" fmla="*/ 91 h 7098"/>
              <a:gd name="T8" fmla="*/ 10709 w 10800"/>
              <a:gd name="T9" fmla="*/ 0 h 7098"/>
              <a:gd name="T10" fmla="*/ 91 w 10800"/>
              <a:gd name="T11" fmla="*/ 0 h 7098"/>
              <a:gd name="T12" fmla="*/ 0 w 10800"/>
              <a:gd name="T13" fmla="*/ 91 h 7098"/>
              <a:gd name="T14" fmla="*/ 0 w 10800"/>
              <a:gd name="T15" fmla="*/ 7007 h 7098"/>
              <a:gd name="T16" fmla="*/ 91 w 10800"/>
              <a:gd name="T17" fmla="*/ 7098 h 7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00" h="7098">
                <a:moveTo>
                  <a:pt x="91" y="7098"/>
                </a:moveTo>
                <a:lnTo>
                  <a:pt x="10709" y="7098"/>
                </a:lnTo>
                <a:cubicBezTo>
                  <a:pt x="10759" y="7098"/>
                  <a:pt x="10800" y="7057"/>
                  <a:pt x="10800" y="7007"/>
                </a:cubicBezTo>
                <a:lnTo>
                  <a:pt x="10800" y="91"/>
                </a:lnTo>
                <a:cubicBezTo>
                  <a:pt x="10800" y="40"/>
                  <a:pt x="10759" y="0"/>
                  <a:pt x="10709" y="0"/>
                </a:cubicBezTo>
                <a:lnTo>
                  <a:pt x="91" y="0"/>
                </a:lnTo>
                <a:cubicBezTo>
                  <a:pt x="40" y="0"/>
                  <a:pt x="0" y="40"/>
                  <a:pt x="0" y="91"/>
                </a:cubicBezTo>
                <a:lnTo>
                  <a:pt x="0" y="7007"/>
                </a:lnTo>
                <a:cubicBezTo>
                  <a:pt x="0" y="7057"/>
                  <a:pt x="40" y="7098"/>
                  <a:pt x="91" y="7098"/>
                </a:cubicBezTo>
                <a:close/>
              </a:path>
            </a:pathLst>
          </a:custGeom>
          <a:noFill/>
          <a:ln w="6350" cap="rnd">
            <a:solidFill>
              <a:srgbClr val="A5A5A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Rectangle 10">
            <a:extLst>
              <a:ext uri="{FF2B5EF4-FFF2-40B4-BE49-F238E27FC236}">
                <a16:creationId xmlns:a16="http://schemas.microsoft.com/office/drawing/2014/main" id="{6CE696F1-564D-411E-B1DF-7F061A941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856163"/>
            <a:ext cx="1389063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Bank Transfer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0" name="Rectangle 11">
            <a:extLst>
              <a:ext uri="{FF2B5EF4-FFF2-40B4-BE49-F238E27FC236}">
                <a16:creationId xmlns:a16="http://schemas.microsoft.com/office/drawing/2014/main" id="{54F20084-EB1B-41D3-B96A-39BF061E1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138" y="4856163"/>
            <a:ext cx="2222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–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1" name="Rectangle 12">
            <a:extLst>
              <a:ext uri="{FF2B5EF4-FFF2-40B4-BE49-F238E27FC236}">
                <a16:creationId xmlns:a16="http://schemas.microsoft.com/office/drawing/2014/main" id="{E13B5084-37E4-4073-B92A-D9C736AF0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6913" y="4856163"/>
            <a:ext cx="2222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2" name="Rectangle 13">
            <a:extLst>
              <a:ext uri="{FF2B5EF4-FFF2-40B4-BE49-F238E27FC236}">
                <a16:creationId xmlns:a16="http://schemas.microsoft.com/office/drawing/2014/main" id="{A9F89C69-CB03-4580-B023-0F0845B45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1" y="4856163"/>
            <a:ext cx="85883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Decision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3" name="Line 14">
            <a:extLst>
              <a:ext uri="{FF2B5EF4-FFF2-40B4-BE49-F238E27FC236}">
                <a16:creationId xmlns:a16="http://schemas.microsoft.com/office/drawing/2014/main" id="{7AE56B82-037A-4977-9328-5C64C4E7921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1351" y="5076825"/>
            <a:ext cx="2089150" cy="0"/>
          </a:xfrm>
          <a:prstGeom prst="line">
            <a:avLst/>
          </a:prstGeom>
          <a:noFill/>
          <a:ln w="1428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Rectangle 15">
            <a:extLst>
              <a:ext uri="{FF2B5EF4-FFF2-40B4-BE49-F238E27FC236}">
                <a16:creationId xmlns:a16="http://schemas.microsoft.com/office/drawing/2014/main" id="{4EB7AB4A-0285-4661-8D83-F07D1D23F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197475"/>
            <a:ext cx="1295400" cy="214313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Rectangle 16">
            <a:extLst>
              <a:ext uri="{FF2B5EF4-FFF2-40B4-BE49-F238E27FC236}">
                <a16:creationId xmlns:a16="http://schemas.microsoft.com/office/drawing/2014/main" id="{267D8BBD-A842-47F6-AFB6-F5E1BFF5E6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197475"/>
            <a:ext cx="1295400" cy="214313"/>
          </a:xfrm>
          <a:prstGeom prst="rect">
            <a:avLst/>
          </a:prstGeom>
          <a:noFill/>
          <a:ln w="3175" cap="rnd">
            <a:solidFill>
              <a:srgbClr val="72727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Rectangle 17">
            <a:extLst>
              <a:ext uri="{FF2B5EF4-FFF2-40B4-BE49-F238E27FC236}">
                <a16:creationId xmlns:a16="http://schemas.microsoft.com/office/drawing/2014/main" id="{5D38390B-4159-4A7F-AE92-37F76C63C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5238750"/>
            <a:ext cx="45720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27.000 €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17" name="Rectangle 18">
            <a:extLst>
              <a:ext uri="{FF2B5EF4-FFF2-40B4-BE49-F238E27FC236}">
                <a16:creationId xmlns:a16="http://schemas.microsoft.com/office/drawing/2014/main" id="{1303F9E4-F01B-43BD-8F08-C81E48140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494338"/>
            <a:ext cx="1295400" cy="214313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Rectangle 19">
            <a:extLst>
              <a:ext uri="{FF2B5EF4-FFF2-40B4-BE49-F238E27FC236}">
                <a16:creationId xmlns:a16="http://schemas.microsoft.com/office/drawing/2014/main" id="{12834DB7-CB89-433F-BAF6-3F71D126F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494338"/>
            <a:ext cx="1295400" cy="214313"/>
          </a:xfrm>
          <a:prstGeom prst="rect">
            <a:avLst/>
          </a:prstGeom>
          <a:noFill/>
          <a:ln w="3175" cap="rnd">
            <a:solidFill>
              <a:srgbClr val="72727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Rectangle 20">
            <a:extLst>
              <a:ext uri="{FF2B5EF4-FFF2-40B4-BE49-F238E27FC236}">
                <a16:creationId xmlns:a16="http://schemas.microsoft.com/office/drawing/2014/main" id="{7FC714A8-F0A7-4090-869F-65D9938B5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5534025"/>
            <a:ext cx="574675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03.06.2017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0" name="Rectangle 21">
            <a:extLst>
              <a:ext uri="{FF2B5EF4-FFF2-40B4-BE49-F238E27FC236}">
                <a16:creationId xmlns:a16="http://schemas.microsoft.com/office/drawing/2014/main" id="{9DC5D9E8-5F72-4313-842F-BEBD45528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6265863"/>
            <a:ext cx="1295400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Rectangle 22">
            <a:extLst>
              <a:ext uri="{FF2B5EF4-FFF2-40B4-BE49-F238E27FC236}">
                <a16:creationId xmlns:a16="http://schemas.microsoft.com/office/drawing/2014/main" id="{10B32EF9-6DCB-4173-B08A-9E4E25D68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6265863"/>
            <a:ext cx="1295400" cy="212725"/>
          </a:xfrm>
          <a:prstGeom prst="rect">
            <a:avLst/>
          </a:prstGeom>
          <a:noFill/>
          <a:ln w="3175" cap="rnd">
            <a:solidFill>
              <a:srgbClr val="72727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Rectangle 23">
            <a:extLst>
              <a:ext uri="{FF2B5EF4-FFF2-40B4-BE49-F238E27FC236}">
                <a16:creationId xmlns:a16="http://schemas.microsoft.com/office/drawing/2014/main" id="{53507123-EB05-4054-B6CE-D2F0BBCA0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5151" y="6305550"/>
            <a:ext cx="19050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800" dirty="0">
                <a:solidFill>
                  <a:srgbClr val="000000"/>
                </a:solidFill>
                <a:latin typeface="Calibri" panose="020F0502020204030204" pitchFamily="34" charset="0"/>
              </a:rPr>
              <a:t>True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3" name="Rectangle 24">
            <a:extLst>
              <a:ext uri="{FF2B5EF4-FFF2-40B4-BE49-F238E27FC236}">
                <a16:creationId xmlns:a16="http://schemas.microsoft.com/office/drawing/2014/main" id="{2C0D3437-76CC-467E-8B3E-A8FD891A0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757863"/>
            <a:ext cx="1295400" cy="4365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Rectangle 25">
            <a:extLst>
              <a:ext uri="{FF2B5EF4-FFF2-40B4-BE49-F238E27FC236}">
                <a16:creationId xmlns:a16="http://schemas.microsoft.com/office/drawing/2014/main" id="{3522FA8B-E5EF-4BC7-AB97-E099B5934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757863"/>
            <a:ext cx="1295400" cy="436563"/>
          </a:xfrm>
          <a:prstGeom prst="rect">
            <a:avLst/>
          </a:prstGeom>
          <a:noFill/>
          <a:ln w="3175" cap="rnd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Rectangle 27">
            <a:extLst>
              <a:ext uri="{FF2B5EF4-FFF2-40B4-BE49-F238E27FC236}">
                <a16:creationId xmlns:a16="http://schemas.microsoft.com/office/drawing/2014/main" id="{0B739F3B-CB17-4064-A5DD-632C4DBD6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1" y="5194300"/>
            <a:ext cx="679450" cy="265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7" name="Rectangle 28">
            <a:extLst>
              <a:ext uri="{FF2B5EF4-FFF2-40B4-BE49-F238E27FC236}">
                <a16:creationId xmlns:a16="http://schemas.microsoft.com/office/drawing/2014/main" id="{91FF0344-1E88-49DB-8D01-76125D596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1" y="5491163"/>
            <a:ext cx="434975" cy="265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8" name="Rectangle 29">
            <a:extLst>
              <a:ext uri="{FF2B5EF4-FFF2-40B4-BE49-F238E27FC236}">
                <a16:creationId xmlns:a16="http://schemas.microsoft.com/office/drawing/2014/main" id="{2CC7BCA6-A4C2-4BD6-A047-2394E3C41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1" y="6259513"/>
            <a:ext cx="801688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29" name="Rectangle 30">
            <a:extLst>
              <a:ext uri="{FF2B5EF4-FFF2-40B4-BE49-F238E27FC236}">
                <a16:creationId xmlns:a16="http://schemas.microsoft.com/office/drawing/2014/main" id="{8D808676-B816-430B-A62C-9E197A649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261100"/>
            <a:ext cx="144463" cy="14288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Rectangle 31">
            <a:extLst>
              <a:ext uri="{FF2B5EF4-FFF2-40B4-BE49-F238E27FC236}">
                <a16:creationId xmlns:a16="http://schemas.microsoft.com/office/drawing/2014/main" id="{0CBE07F4-FC64-46B4-806B-AF609D7BA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275388"/>
            <a:ext cx="144463" cy="12700"/>
          </a:xfrm>
          <a:prstGeom prst="rect">
            <a:avLst/>
          </a:pr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Rectangle 32">
            <a:extLst>
              <a:ext uri="{FF2B5EF4-FFF2-40B4-BE49-F238E27FC236}">
                <a16:creationId xmlns:a16="http://schemas.microsoft.com/office/drawing/2014/main" id="{9D7EFAE1-9B28-4344-AA76-1A34EC98C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288088"/>
            <a:ext cx="144463" cy="7938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Rectangle 33">
            <a:extLst>
              <a:ext uri="{FF2B5EF4-FFF2-40B4-BE49-F238E27FC236}">
                <a16:creationId xmlns:a16="http://schemas.microsoft.com/office/drawing/2014/main" id="{827D6B1C-0B18-4D04-A006-D3121B458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296025"/>
            <a:ext cx="144463" cy="9525"/>
          </a:xfrm>
          <a:prstGeom prst="rect">
            <a:avLst/>
          </a:prstGeom>
          <a:solidFill>
            <a:srgbClr val="DBDB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Rectangle 34">
            <a:extLst>
              <a:ext uri="{FF2B5EF4-FFF2-40B4-BE49-F238E27FC236}">
                <a16:creationId xmlns:a16="http://schemas.microsoft.com/office/drawing/2014/main" id="{79F49C0F-5343-41EF-A40F-DD6BBAD98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05550"/>
            <a:ext cx="144463" cy="4763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Rectangle 35">
            <a:extLst>
              <a:ext uri="{FF2B5EF4-FFF2-40B4-BE49-F238E27FC236}">
                <a16:creationId xmlns:a16="http://schemas.microsoft.com/office/drawing/2014/main" id="{4481432C-04C9-4C74-86AB-8FF4A8EFE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10313"/>
            <a:ext cx="144463" cy="31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Rectangle 36">
            <a:extLst>
              <a:ext uri="{FF2B5EF4-FFF2-40B4-BE49-F238E27FC236}">
                <a16:creationId xmlns:a16="http://schemas.microsoft.com/office/drawing/2014/main" id="{EF08C89E-5645-413E-8024-F53320EC3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13488"/>
            <a:ext cx="144463" cy="4763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Rectangle 37">
            <a:extLst>
              <a:ext uri="{FF2B5EF4-FFF2-40B4-BE49-F238E27FC236}">
                <a16:creationId xmlns:a16="http://schemas.microsoft.com/office/drawing/2014/main" id="{E0C4128D-86AF-42C6-BCC2-030145BCA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18250"/>
            <a:ext cx="144463" cy="9525"/>
          </a:xfrm>
          <a:prstGeom prst="rect">
            <a:avLst/>
          </a:prstGeom>
          <a:solidFill>
            <a:srgbClr val="DFD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Rectangle 38">
            <a:extLst>
              <a:ext uri="{FF2B5EF4-FFF2-40B4-BE49-F238E27FC236}">
                <a16:creationId xmlns:a16="http://schemas.microsoft.com/office/drawing/2014/main" id="{D8E3C719-14DF-4F8D-8D35-ECBEFA8D5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27775"/>
            <a:ext cx="144463" cy="3175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Rectangle 39">
            <a:extLst>
              <a:ext uri="{FF2B5EF4-FFF2-40B4-BE49-F238E27FC236}">
                <a16:creationId xmlns:a16="http://schemas.microsoft.com/office/drawing/2014/main" id="{39E7AEAA-CEE9-473D-B2BF-E658ADE8A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30950"/>
            <a:ext cx="144463" cy="4763"/>
          </a:xfrm>
          <a:prstGeom prst="rect">
            <a:avLst/>
          </a:prstGeom>
          <a:solidFill>
            <a:srgbClr val="E1E1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Rectangle 40">
            <a:extLst>
              <a:ext uri="{FF2B5EF4-FFF2-40B4-BE49-F238E27FC236}">
                <a16:creationId xmlns:a16="http://schemas.microsoft.com/office/drawing/2014/main" id="{37F9EDDB-8A81-48B0-9B7F-F12C51B38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35713"/>
            <a:ext cx="144463" cy="4763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0" name="Rectangle 41">
            <a:extLst>
              <a:ext uri="{FF2B5EF4-FFF2-40B4-BE49-F238E27FC236}">
                <a16:creationId xmlns:a16="http://schemas.microsoft.com/office/drawing/2014/main" id="{BF304A5C-3C4B-4967-AB91-23D951A9B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40475"/>
            <a:ext cx="144463" cy="4763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Rectangle 42">
            <a:extLst>
              <a:ext uri="{FF2B5EF4-FFF2-40B4-BE49-F238E27FC236}">
                <a16:creationId xmlns:a16="http://schemas.microsoft.com/office/drawing/2014/main" id="{CCD5E2FD-1D3A-43D1-A218-98BE6C745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45238"/>
            <a:ext cx="144463" cy="317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2" name="Rectangle 43">
            <a:extLst>
              <a:ext uri="{FF2B5EF4-FFF2-40B4-BE49-F238E27FC236}">
                <a16:creationId xmlns:a16="http://schemas.microsoft.com/office/drawing/2014/main" id="{FB41615B-3A5B-46C1-93C2-9A14AAFC3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48413"/>
            <a:ext cx="144463" cy="4763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Rectangle 44">
            <a:extLst>
              <a:ext uri="{FF2B5EF4-FFF2-40B4-BE49-F238E27FC236}">
                <a16:creationId xmlns:a16="http://schemas.microsoft.com/office/drawing/2014/main" id="{AA818F6D-E189-4740-A628-2B7096E87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53175"/>
            <a:ext cx="144463" cy="4763"/>
          </a:xfrm>
          <a:prstGeom prst="rect">
            <a:avLst/>
          </a:prstGeom>
          <a:solidFill>
            <a:srgbClr val="E7E7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Rectangle 45">
            <a:extLst>
              <a:ext uri="{FF2B5EF4-FFF2-40B4-BE49-F238E27FC236}">
                <a16:creationId xmlns:a16="http://schemas.microsoft.com/office/drawing/2014/main" id="{8A0779E4-46F7-4550-BA2E-282BB59DC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57938"/>
            <a:ext cx="144463" cy="4763"/>
          </a:xfrm>
          <a:prstGeom prst="rect">
            <a:avLst/>
          </a:prstGeom>
          <a:solidFill>
            <a:srgbClr val="E9E9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5" name="Rectangle 46">
            <a:extLst>
              <a:ext uri="{FF2B5EF4-FFF2-40B4-BE49-F238E27FC236}">
                <a16:creationId xmlns:a16="http://schemas.microsoft.com/office/drawing/2014/main" id="{16070CBE-70A0-4928-942A-480331858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62700"/>
            <a:ext cx="144463" cy="317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Rectangle 47">
            <a:extLst>
              <a:ext uri="{FF2B5EF4-FFF2-40B4-BE49-F238E27FC236}">
                <a16:creationId xmlns:a16="http://schemas.microsoft.com/office/drawing/2014/main" id="{73E67627-77DC-484F-903A-8746F1864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65875"/>
            <a:ext cx="144463" cy="4763"/>
          </a:xfrm>
          <a:prstGeom prst="rect">
            <a:avLst/>
          </a:prstGeom>
          <a:solidFill>
            <a:srgbClr val="EBEB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7" name="Rectangle 48">
            <a:extLst>
              <a:ext uri="{FF2B5EF4-FFF2-40B4-BE49-F238E27FC236}">
                <a16:creationId xmlns:a16="http://schemas.microsoft.com/office/drawing/2014/main" id="{D8718D8F-93E9-45F2-B800-CE6440373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70638"/>
            <a:ext cx="144463" cy="4763"/>
          </a:xfrm>
          <a:prstGeom prst="rect">
            <a:avLst/>
          </a:pr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8" name="Rectangle 49">
            <a:extLst>
              <a:ext uri="{FF2B5EF4-FFF2-40B4-BE49-F238E27FC236}">
                <a16:creationId xmlns:a16="http://schemas.microsoft.com/office/drawing/2014/main" id="{605B0FC9-8ADD-4CC1-895C-E564FDC08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75400"/>
            <a:ext cx="144463" cy="4763"/>
          </a:xfrm>
          <a:prstGeom prst="rect">
            <a:avLst/>
          </a:prstGeom>
          <a:solidFill>
            <a:srgbClr val="EE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9" name="Rectangle 50">
            <a:extLst>
              <a:ext uri="{FF2B5EF4-FFF2-40B4-BE49-F238E27FC236}">
                <a16:creationId xmlns:a16="http://schemas.microsoft.com/office/drawing/2014/main" id="{67B42164-40C9-4157-AF9D-9C275DC1B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80163"/>
            <a:ext cx="144463" cy="3175"/>
          </a:xfrm>
          <a:prstGeom prst="rect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0" name="Rectangle 51">
            <a:extLst>
              <a:ext uri="{FF2B5EF4-FFF2-40B4-BE49-F238E27FC236}">
                <a16:creationId xmlns:a16="http://schemas.microsoft.com/office/drawing/2014/main" id="{222AEF21-EF4E-4E86-9868-8CC313C1B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83338"/>
            <a:ext cx="144463" cy="4763"/>
          </a:xfrm>
          <a:prstGeom prst="rect">
            <a:avLst/>
          </a:prstGeom>
          <a:solidFill>
            <a:srgbClr val="F1F1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1" name="Rectangle 52">
            <a:extLst>
              <a:ext uri="{FF2B5EF4-FFF2-40B4-BE49-F238E27FC236}">
                <a16:creationId xmlns:a16="http://schemas.microsoft.com/office/drawing/2014/main" id="{C2059482-4369-4004-903C-2AE01D4AD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88100"/>
            <a:ext cx="144463" cy="4763"/>
          </a:xfrm>
          <a:prstGeom prst="rect">
            <a:avLst/>
          </a:pr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Rectangle 53">
            <a:extLst>
              <a:ext uri="{FF2B5EF4-FFF2-40B4-BE49-F238E27FC236}">
                <a16:creationId xmlns:a16="http://schemas.microsoft.com/office/drawing/2014/main" id="{E2114B93-3D18-468C-ABB9-27E76C320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92863"/>
            <a:ext cx="144463" cy="4763"/>
          </a:xfrm>
          <a:prstGeom prst="rect">
            <a:avLst/>
          </a:prstGeom>
          <a:solidFill>
            <a:srgbClr val="F3F3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3" name="Rectangle 54">
            <a:extLst>
              <a:ext uri="{FF2B5EF4-FFF2-40B4-BE49-F238E27FC236}">
                <a16:creationId xmlns:a16="http://schemas.microsoft.com/office/drawing/2014/main" id="{2F195D86-25F2-423D-A4DE-327B0F0AE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97625"/>
            <a:ext cx="144463" cy="3175"/>
          </a:xfrm>
          <a:prstGeom prst="rect">
            <a:avLst/>
          </a:prstGeom>
          <a:solidFill>
            <a:srgbClr val="F4F4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4" name="Rectangle 55">
            <a:extLst>
              <a:ext uri="{FF2B5EF4-FFF2-40B4-BE49-F238E27FC236}">
                <a16:creationId xmlns:a16="http://schemas.microsoft.com/office/drawing/2014/main" id="{45597D73-CA2A-41B2-A3F3-ECE1DFB65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00800"/>
            <a:ext cx="144463" cy="4763"/>
          </a:xfrm>
          <a:prstGeom prst="rect">
            <a:avLst/>
          </a:pr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5" name="Rectangle 56">
            <a:extLst>
              <a:ext uri="{FF2B5EF4-FFF2-40B4-BE49-F238E27FC236}">
                <a16:creationId xmlns:a16="http://schemas.microsoft.com/office/drawing/2014/main" id="{E0124126-F89A-46FE-9205-C4AC65D67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05563"/>
            <a:ext cx="144463" cy="4763"/>
          </a:xfrm>
          <a:prstGeom prst="rect">
            <a:avLst/>
          </a:prstGeom>
          <a:solidFill>
            <a:srgbClr val="F6F6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6" name="Rectangle 57">
            <a:extLst>
              <a:ext uri="{FF2B5EF4-FFF2-40B4-BE49-F238E27FC236}">
                <a16:creationId xmlns:a16="http://schemas.microsoft.com/office/drawing/2014/main" id="{515847C2-38C1-4077-80EC-7B966F63E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10325"/>
            <a:ext cx="144463" cy="4763"/>
          </a:xfrm>
          <a:prstGeom prst="rect">
            <a:avLst/>
          </a:pr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7" name="Rectangle 58">
            <a:extLst>
              <a:ext uri="{FF2B5EF4-FFF2-40B4-BE49-F238E27FC236}">
                <a16:creationId xmlns:a16="http://schemas.microsoft.com/office/drawing/2014/main" id="{D15FBD19-F185-4F87-9AAF-B5FC344C4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15088"/>
            <a:ext cx="144463" cy="3175"/>
          </a:xfrm>
          <a:prstGeom prst="rect">
            <a:avLst/>
          </a:prstGeom>
          <a:solidFill>
            <a:srgbClr val="F8F8F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8" name="Rectangle 59">
            <a:extLst>
              <a:ext uri="{FF2B5EF4-FFF2-40B4-BE49-F238E27FC236}">
                <a16:creationId xmlns:a16="http://schemas.microsoft.com/office/drawing/2014/main" id="{37DFEC39-0DC3-495F-BBBD-7AF9DF116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18263"/>
            <a:ext cx="144463" cy="4763"/>
          </a:xfrm>
          <a:prstGeom prst="rect">
            <a:avLst/>
          </a:prstGeom>
          <a:solidFill>
            <a:srgbClr val="F9F9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9" name="Rectangle 60">
            <a:extLst>
              <a:ext uri="{FF2B5EF4-FFF2-40B4-BE49-F238E27FC236}">
                <a16:creationId xmlns:a16="http://schemas.microsoft.com/office/drawing/2014/main" id="{DD468689-42A1-47A8-B295-282B2BDFF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23025"/>
            <a:ext cx="144463" cy="4763"/>
          </a:xfrm>
          <a:prstGeom prst="rect">
            <a:avLst/>
          </a:prstGeom>
          <a:solidFill>
            <a:srgbClr val="FAFA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0" name="Rectangle 61">
            <a:extLst>
              <a:ext uri="{FF2B5EF4-FFF2-40B4-BE49-F238E27FC236}">
                <a16:creationId xmlns:a16="http://schemas.microsoft.com/office/drawing/2014/main" id="{F6E96478-7716-457E-AB42-A81CF9E61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27788"/>
            <a:ext cx="144463" cy="7938"/>
          </a:xfrm>
          <a:prstGeom prst="rect">
            <a:avLst/>
          </a:prstGeom>
          <a:solidFill>
            <a:srgbClr val="FBFB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1" name="Rectangle 62">
            <a:extLst>
              <a:ext uri="{FF2B5EF4-FFF2-40B4-BE49-F238E27FC236}">
                <a16:creationId xmlns:a16="http://schemas.microsoft.com/office/drawing/2014/main" id="{E622AE5A-9DED-4EAD-8C8F-A80BA2551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35725"/>
            <a:ext cx="144463" cy="9525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2" name="Rectangle 63">
            <a:extLst>
              <a:ext uri="{FF2B5EF4-FFF2-40B4-BE49-F238E27FC236}">
                <a16:creationId xmlns:a16="http://schemas.microsoft.com/office/drawing/2014/main" id="{1E8E2F1A-E2C3-4781-A2ED-3E7E0FC98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45250"/>
            <a:ext cx="144463" cy="7938"/>
          </a:xfrm>
          <a:prstGeom prst="rect">
            <a:avLst/>
          </a:prstGeom>
          <a:solidFill>
            <a:srgbClr val="FDFD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3" name="Rectangle 64">
            <a:extLst>
              <a:ext uri="{FF2B5EF4-FFF2-40B4-BE49-F238E27FC236}">
                <a16:creationId xmlns:a16="http://schemas.microsoft.com/office/drawing/2014/main" id="{D6FEA0D5-22E8-46A9-8C38-8A059611E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53188"/>
            <a:ext cx="144463" cy="14288"/>
          </a:xfrm>
          <a:prstGeom prst="rect">
            <a:avLst/>
          </a:pr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4" name="Rectangle 65">
            <a:extLst>
              <a:ext uri="{FF2B5EF4-FFF2-40B4-BE49-F238E27FC236}">
                <a16:creationId xmlns:a16="http://schemas.microsoft.com/office/drawing/2014/main" id="{562AB60B-761F-4375-9001-2C34698F8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67475"/>
            <a:ext cx="144463" cy="127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5" name="Rectangle 66">
            <a:extLst>
              <a:ext uri="{FF2B5EF4-FFF2-40B4-BE49-F238E27FC236}">
                <a16:creationId xmlns:a16="http://schemas.microsoft.com/office/drawing/2014/main" id="{9E9B83E9-B149-4D69-9423-5BE6B61CE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4701" y="6265863"/>
            <a:ext cx="139700" cy="212725"/>
          </a:xfrm>
          <a:prstGeom prst="rect">
            <a:avLst/>
          </a:prstGeom>
          <a:noFill/>
          <a:ln w="3175" cap="rnd">
            <a:solidFill>
              <a:srgbClr val="72727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6" name="Rectangle 67">
            <a:extLst>
              <a:ext uri="{FF2B5EF4-FFF2-40B4-BE49-F238E27FC236}">
                <a16:creationId xmlns:a16="http://schemas.microsoft.com/office/drawing/2014/main" id="{14C07A0B-B56F-4F03-8079-6952628A3B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278563"/>
            <a:ext cx="112713" cy="14288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7" name="Rectangle 68">
            <a:extLst>
              <a:ext uri="{FF2B5EF4-FFF2-40B4-BE49-F238E27FC236}">
                <a16:creationId xmlns:a16="http://schemas.microsoft.com/office/drawing/2014/main" id="{53F4060A-D060-4BBA-B504-D5D822E8F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292850"/>
            <a:ext cx="112713" cy="1746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Rectangle 69">
            <a:extLst>
              <a:ext uri="{FF2B5EF4-FFF2-40B4-BE49-F238E27FC236}">
                <a16:creationId xmlns:a16="http://schemas.microsoft.com/office/drawing/2014/main" id="{424B12E5-D924-43C9-88F4-E2B966A14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10313"/>
            <a:ext cx="112713" cy="7938"/>
          </a:xfrm>
          <a:prstGeom prst="rect">
            <a:avLst/>
          </a:pr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Rectangle 70">
            <a:extLst>
              <a:ext uri="{FF2B5EF4-FFF2-40B4-BE49-F238E27FC236}">
                <a16:creationId xmlns:a16="http://schemas.microsoft.com/office/drawing/2014/main" id="{FD0814D5-F1D0-4F60-9FB3-259D91791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18250"/>
            <a:ext cx="112713" cy="4763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Rectangle 71">
            <a:extLst>
              <a:ext uri="{FF2B5EF4-FFF2-40B4-BE49-F238E27FC236}">
                <a16:creationId xmlns:a16="http://schemas.microsoft.com/office/drawing/2014/main" id="{CAA656C4-4826-424E-936E-C477DA1F7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23013"/>
            <a:ext cx="112713" cy="7938"/>
          </a:xfrm>
          <a:prstGeom prst="rect">
            <a:avLst/>
          </a:prstGeom>
          <a:solidFill>
            <a:srgbClr val="C3C3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Rectangle 72">
            <a:extLst>
              <a:ext uri="{FF2B5EF4-FFF2-40B4-BE49-F238E27FC236}">
                <a16:creationId xmlns:a16="http://schemas.microsoft.com/office/drawing/2014/main" id="{BBA1DDE0-14CD-42A8-A4CF-5279936A8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30950"/>
            <a:ext cx="112713" cy="4763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Rectangle 73">
            <a:extLst>
              <a:ext uri="{FF2B5EF4-FFF2-40B4-BE49-F238E27FC236}">
                <a16:creationId xmlns:a16="http://schemas.microsoft.com/office/drawing/2014/main" id="{F539A963-9095-449F-BF6F-94F6E0666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35713"/>
            <a:ext cx="112713" cy="9525"/>
          </a:xfrm>
          <a:prstGeom prst="rect">
            <a:avLst/>
          </a:prstGeom>
          <a:solidFill>
            <a:srgbClr val="C5C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3" name="Rectangle 74">
            <a:extLst>
              <a:ext uri="{FF2B5EF4-FFF2-40B4-BE49-F238E27FC236}">
                <a16:creationId xmlns:a16="http://schemas.microsoft.com/office/drawing/2014/main" id="{774A298C-7C2F-4010-812E-34991B5BF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45238"/>
            <a:ext cx="112713" cy="3175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4" name="Rectangle 75">
            <a:extLst>
              <a:ext uri="{FF2B5EF4-FFF2-40B4-BE49-F238E27FC236}">
                <a16:creationId xmlns:a16="http://schemas.microsoft.com/office/drawing/2014/main" id="{0F7C47C3-2EC6-43F9-8277-3A8F1ADDF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48413"/>
            <a:ext cx="112713" cy="4763"/>
          </a:xfrm>
          <a:prstGeom prst="rect">
            <a:avLst/>
          </a:prstGeom>
          <a:solidFill>
            <a:srgbClr val="C7C7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5" name="Rectangle 76">
            <a:extLst>
              <a:ext uri="{FF2B5EF4-FFF2-40B4-BE49-F238E27FC236}">
                <a16:creationId xmlns:a16="http://schemas.microsoft.com/office/drawing/2014/main" id="{C7216A29-AD7C-4CC6-9EEB-96D525597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53175"/>
            <a:ext cx="112713" cy="4763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6" name="Rectangle 77">
            <a:extLst>
              <a:ext uri="{FF2B5EF4-FFF2-40B4-BE49-F238E27FC236}">
                <a16:creationId xmlns:a16="http://schemas.microsoft.com/office/drawing/2014/main" id="{79056274-1DED-448F-876E-1A6EF5E36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57938"/>
            <a:ext cx="112713" cy="4763"/>
          </a:xfrm>
          <a:prstGeom prst="rect">
            <a:avLst/>
          </a:prstGeom>
          <a:solidFill>
            <a:srgbClr val="C9C9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7" name="Rectangle 78">
            <a:extLst>
              <a:ext uri="{FF2B5EF4-FFF2-40B4-BE49-F238E27FC236}">
                <a16:creationId xmlns:a16="http://schemas.microsoft.com/office/drawing/2014/main" id="{C1695FF9-9E0A-462D-AFD2-FA4382C10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62700"/>
            <a:ext cx="112713" cy="3175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8" name="Rectangle 79">
            <a:extLst>
              <a:ext uri="{FF2B5EF4-FFF2-40B4-BE49-F238E27FC236}">
                <a16:creationId xmlns:a16="http://schemas.microsoft.com/office/drawing/2014/main" id="{DC6AB4C5-3647-4D8F-962F-157B30E53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65875"/>
            <a:ext cx="112713" cy="4763"/>
          </a:xfrm>
          <a:prstGeom prst="rect">
            <a:avLst/>
          </a:pr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9" name="Rectangle 80">
            <a:extLst>
              <a:ext uri="{FF2B5EF4-FFF2-40B4-BE49-F238E27FC236}">
                <a16:creationId xmlns:a16="http://schemas.microsoft.com/office/drawing/2014/main" id="{C69487F5-9178-4E08-9A20-56B41E62C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70638"/>
            <a:ext cx="112713" cy="4763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0" name="Rectangle 81">
            <a:extLst>
              <a:ext uri="{FF2B5EF4-FFF2-40B4-BE49-F238E27FC236}">
                <a16:creationId xmlns:a16="http://schemas.microsoft.com/office/drawing/2014/main" id="{6944796D-7262-4DFF-8F77-53568B6D2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75400"/>
            <a:ext cx="112713" cy="4763"/>
          </a:xfrm>
          <a:prstGeom prst="rect">
            <a:avLst/>
          </a:prstGeom>
          <a:solidFill>
            <a:srgbClr val="CDCD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1" name="Rectangle 82">
            <a:extLst>
              <a:ext uri="{FF2B5EF4-FFF2-40B4-BE49-F238E27FC236}">
                <a16:creationId xmlns:a16="http://schemas.microsoft.com/office/drawing/2014/main" id="{5DCC00CD-D404-4532-8201-B4495C343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80163"/>
            <a:ext cx="112713" cy="3175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2" name="Rectangle 83">
            <a:extLst>
              <a:ext uri="{FF2B5EF4-FFF2-40B4-BE49-F238E27FC236}">
                <a16:creationId xmlns:a16="http://schemas.microsoft.com/office/drawing/2014/main" id="{14AA37A8-09B1-4C0C-9E0A-0C31909011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83338"/>
            <a:ext cx="112713" cy="4763"/>
          </a:xfrm>
          <a:prstGeom prst="rect">
            <a:avLst/>
          </a:prstGeom>
          <a:solidFill>
            <a:srgbClr val="CFCF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3" name="Rectangle 84">
            <a:extLst>
              <a:ext uri="{FF2B5EF4-FFF2-40B4-BE49-F238E27FC236}">
                <a16:creationId xmlns:a16="http://schemas.microsoft.com/office/drawing/2014/main" id="{7AF8A4F5-9083-4539-B635-C50DB716F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88100"/>
            <a:ext cx="112713" cy="4763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4" name="Rectangle 85">
            <a:extLst>
              <a:ext uri="{FF2B5EF4-FFF2-40B4-BE49-F238E27FC236}">
                <a16:creationId xmlns:a16="http://schemas.microsoft.com/office/drawing/2014/main" id="{DC323B0D-F833-452A-AD3C-CFE539E3D3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92863"/>
            <a:ext cx="112713" cy="4763"/>
          </a:xfrm>
          <a:prstGeom prst="rect">
            <a:avLst/>
          </a:prstGeom>
          <a:solidFill>
            <a:srgbClr val="D1D1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5" name="Rectangle 86">
            <a:extLst>
              <a:ext uri="{FF2B5EF4-FFF2-40B4-BE49-F238E27FC236}">
                <a16:creationId xmlns:a16="http://schemas.microsoft.com/office/drawing/2014/main" id="{8DFE8188-24CF-4467-920D-D65A99A8C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97625"/>
            <a:ext cx="112713" cy="317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6" name="Rectangle 87">
            <a:extLst>
              <a:ext uri="{FF2B5EF4-FFF2-40B4-BE49-F238E27FC236}">
                <a16:creationId xmlns:a16="http://schemas.microsoft.com/office/drawing/2014/main" id="{0D2F53E5-E361-4D7C-9360-E90FB9AD0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00800"/>
            <a:ext cx="112713" cy="9525"/>
          </a:xfrm>
          <a:prstGeom prst="rect">
            <a:avLst/>
          </a:pr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7" name="Rectangle 88">
            <a:extLst>
              <a:ext uri="{FF2B5EF4-FFF2-40B4-BE49-F238E27FC236}">
                <a16:creationId xmlns:a16="http://schemas.microsoft.com/office/drawing/2014/main" id="{79132C80-01F5-417C-84DB-C58155958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10325"/>
            <a:ext cx="112713" cy="4763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8" name="Rectangle 89">
            <a:extLst>
              <a:ext uri="{FF2B5EF4-FFF2-40B4-BE49-F238E27FC236}">
                <a16:creationId xmlns:a16="http://schemas.microsoft.com/office/drawing/2014/main" id="{CF2F00AA-97C8-443A-BA16-C4BA829B6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15088"/>
            <a:ext cx="112713" cy="7938"/>
          </a:xfrm>
          <a:prstGeom prst="rect">
            <a:avLst/>
          </a:prstGeom>
          <a:solidFill>
            <a:srgbClr val="D5D5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9" name="Rectangle 90">
            <a:extLst>
              <a:ext uri="{FF2B5EF4-FFF2-40B4-BE49-F238E27FC236}">
                <a16:creationId xmlns:a16="http://schemas.microsoft.com/office/drawing/2014/main" id="{123EB8C8-395D-44D2-884C-C20191E25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23025"/>
            <a:ext cx="112713" cy="12700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0" name="Rectangle 91">
            <a:extLst>
              <a:ext uri="{FF2B5EF4-FFF2-40B4-BE49-F238E27FC236}">
                <a16:creationId xmlns:a16="http://schemas.microsoft.com/office/drawing/2014/main" id="{A4AFF45C-43A6-4FE7-B9D8-28FD1E84E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35725"/>
            <a:ext cx="112713" cy="14288"/>
          </a:xfrm>
          <a:prstGeom prst="rect">
            <a:avLst/>
          </a:prstGeom>
          <a:solidFill>
            <a:srgbClr val="D7D7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1" name="Rectangle 92">
            <a:extLst>
              <a:ext uri="{FF2B5EF4-FFF2-40B4-BE49-F238E27FC236}">
                <a16:creationId xmlns:a16="http://schemas.microsoft.com/office/drawing/2014/main" id="{B62AB810-BBE0-4CCD-A843-FA957DF63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50013"/>
            <a:ext cx="112713" cy="127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2" name="Freeform 93">
            <a:extLst>
              <a:ext uri="{FF2B5EF4-FFF2-40B4-BE49-F238E27FC236}">
                <a16:creationId xmlns:a16="http://schemas.microsoft.com/office/drawing/2014/main" id="{DA7EA2C9-39EA-45F6-BD18-59B6A4C21076}"/>
              </a:ext>
            </a:extLst>
          </p:cNvPr>
          <p:cNvSpPr>
            <a:spLocks/>
          </p:cNvSpPr>
          <p:nvPr/>
        </p:nvSpPr>
        <p:spPr bwMode="auto">
          <a:xfrm>
            <a:off x="4614863" y="6359525"/>
            <a:ext cx="79375" cy="38100"/>
          </a:xfrm>
          <a:custGeom>
            <a:avLst/>
            <a:gdLst>
              <a:gd name="T0" fmla="*/ 0 w 50"/>
              <a:gd name="T1" fmla="*/ 0 h 24"/>
              <a:gd name="T2" fmla="*/ 26 w 50"/>
              <a:gd name="T3" fmla="*/ 24 h 24"/>
              <a:gd name="T4" fmla="*/ 50 w 50"/>
              <a:gd name="T5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0" h="24">
                <a:moveTo>
                  <a:pt x="0" y="0"/>
                </a:moveTo>
                <a:lnTo>
                  <a:pt x="26" y="24"/>
                </a:lnTo>
                <a:lnTo>
                  <a:pt x="50" y="1"/>
                </a:lnTo>
              </a:path>
            </a:pathLst>
          </a:custGeom>
          <a:noFill/>
          <a:ln w="6350" cap="rnd">
            <a:solidFill>
              <a:srgbClr val="72727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93" name="Picture 94">
            <a:extLst>
              <a:ext uri="{FF2B5EF4-FFF2-40B4-BE49-F238E27FC236}">
                <a16:creationId xmlns:a16="http://schemas.microsoft.com/office/drawing/2014/main" id="{F9EF52F3-37F9-4639-9D74-9CBB354AF0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8288" y="6505575"/>
            <a:ext cx="735013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4" name="Picture 95">
            <a:extLst>
              <a:ext uri="{FF2B5EF4-FFF2-40B4-BE49-F238E27FC236}">
                <a16:creationId xmlns:a16="http://schemas.microsoft.com/office/drawing/2014/main" id="{F6BA7726-5B81-465D-B97A-4D8F823BE5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8288" y="6505575"/>
            <a:ext cx="735013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5" name="Rectangle 96">
            <a:extLst>
              <a:ext uri="{FF2B5EF4-FFF2-40B4-BE49-F238E27FC236}">
                <a16:creationId xmlns:a16="http://schemas.microsoft.com/office/drawing/2014/main" id="{2DBB4F5A-772B-4339-9A79-FE3992DEB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6523038"/>
            <a:ext cx="669925" cy="214313"/>
          </a:xfrm>
          <a:prstGeom prst="rect">
            <a:avLst/>
          </a:pr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6" name="Rectangle 97">
            <a:extLst>
              <a:ext uri="{FF2B5EF4-FFF2-40B4-BE49-F238E27FC236}">
                <a16:creationId xmlns:a16="http://schemas.microsoft.com/office/drawing/2014/main" id="{F57910DD-9638-4BBC-81D6-CD56F5262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6523038"/>
            <a:ext cx="669925" cy="214313"/>
          </a:xfrm>
          <a:prstGeom prst="rect">
            <a:avLst/>
          </a:prstGeom>
          <a:noFill/>
          <a:ln w="4763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7" name="Rectangle 98">
            <a:extLst>
              <a:ext uri="{FF2B5EF4-FFF2-40B4-BE49-F238E27FC236}">
                <a16:creationId xmlns:a16="http://schemas.microsoft.com/office/drawing/2014/main" id="{4E439A83-5926-49A5-A1D0-EF0EB2B42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651" y="6519863"/>
            <a:ext cx="604838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Submit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98" name="Rectangle 99">
            <a:extLst>
              <a:ext uri="{FF2B5EF4-FFF2-40B4-BE49-F238E27FC236}">
                <a16:creationId xmlns:a16="http://schemas.microsoft.com/office/drawing/2014/main" id="{0D2E2636-60CA-4A21-9AE7-B972530E5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1" y="5753100"/>
            <a:ext cx="896938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alibri" panose="020F0502020204030204" pitchFamily="34" charset="0"/>
              </a:rPr>
              <a:t>Comment*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67693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2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5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1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7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0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6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2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5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1" dur="5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4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0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" grpId="0"/>
      <p:bldP spid="205" grpId="0" animBg="1"/>
      <p:bldP spid="206" grpId="0" animBg="1"/>
      <p:bldP spid="207" grpId="0" animBg="1"/>
      <p:bldP spid="208" grpId="0" animBg="1"/>
      <p:bldP spid="209" grpId="0"/>
      <p:bldP spid="210" grpId="0"/>
      <p:bldP spid="211" grpId="0"/>
      <p:bldP spid="212" grpId="0"/>
      <p:bldP spid="213" grpId="0" animBg="1"/>
      <p:bldP spid="214" grpId="0" animBg="1"/>
      <p:bldP spid="215" grpId="0" animBg="1"/>
      <p:bldP spid="216" grpId="0"/>
      <p:bldP spid="217" grpId="0" animBg="1"/>
      <p:bldP spid="218" grpId="0" animBg="1"/>
      <p:bldP spid="219" grpId="0"/>
      <p:bldP spid="220" grpId="0" animBg="1"/>
      <p:bldP spid="221" grpId="0" animBg="1"/>
      <p:bldP spid="222" grpId="0"/>
      <p:bldP spid="223" grpId="0" animBg="1"/>
      <p:bldP spid="224" grpId="0" animBg="1"/>
      <p:bldP spid="226" grpId="0"/>
      <p:bldP spid="227" grpId="0"/>
      <p:bldP spid="228" grpId="0"/>
      <p:bldP spid="229" grpId="0" animBg="1"/>
      <p:bldP spid="230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1" grpId="0" animBg="1"/>
      <p:bldP spid="252" grpId="0" animBg="1"/>
      <p:bldP spid="253" grpId="0" animBg="1"/>
      <p:bldP spid="254" grpId="0" animBg="1"/>
      <p:bldP spid="255" grpId="0" animBg="1"/>
      <p:bldP spid="256" grpId="0" animBg="1"/>
      <p:bldP spid="257" grpId="0" animBg="1"/>
      <p:bldP spid="258" grpId="0" animBg="1"/>
      <p:bldP spid="259" grpId="0" animBg="1"/>
      <p:bldP spid="260" grpId="0" animBg="1"/>
      <p:bldP spid="261" grpId="0" animBg="1"/>
      <p:bldP spid="262" grpId="0" animBg="1"/>
      <p:bldP spid="263" grpId="0" animBg="1"/>
      <p:bldP spid="264" grpId="0" animBg="1"/>
      <p:bldP spid="265" grpId="0" animBg="1"/>
      <p:bldP spid="266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6" grpId="0" animBg="1"/>
      <p:bldP spid="277" grpId="0" animBg="1"/>
      <p:bldP spid="278" grpId="0" animBg="1"/>
      <p:bldP spid="279" grpId="0" animBg="1"/>
      <p:bldP spid="280" grpId="0" animBg="1"/>
      <p:bldP spid="281" grpId="0" animBg="1"/>
      <p:bldP spid="282" grpId="0" animBg="1"/>
      <p:bldP spid="283" grpId="0" animBg="1"/>
      <p:bldP spid="284" grpId="0" animBg="1"/>
      <p:bldP spid="285" grpId="0" animBg="1"/>
      <p:bldP spid="286" grpId="0" animBg="1"/>
      <p:bldP spid="287" grpId="0" animBg="1"/>
      <p:bldP spid="288" grpId="0" animBg="1"/>
      <p:bldP spid="289" grpId="0" animBg="1"/>
      <p:bldP spid="290" grpId="0" animBg="1"/>
      <p:bldP spid="291" grpId="0" animBg="1"/>
      <p:bldP spid="292" grpId="0" animBg="1"/>
      <p:bldP spid="295" grpId="0" animBg="1"/>
      <p:bldP spid="296" grpId="0" animBg="1"/>
      <p:bldP spid="297" grpId="0"/>
      <p:bldP spid="298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C42A67D-8E06-4828-A7C0-B85C52D3AF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Migrating Running Instance Data</a:t>
            </a:r>
          </a:p>
        </p:txBody>
      </p:sp>
      <p:sp>
        <p:nvSpPr>
          <p:cNvPr id="79" name="AutoShape 74">
            <a:extLst>
              <a:ext uri="{FF2B5EF4-FFF2-40B4-BE49-F238E27FC236}">
                <a16:creationId xmlns:a16="http://schemas.microsoft.com/office/drawing/2014/main" id="{467FB7DC-E32E-4DE4-9779-C9F881E7643B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43088" y="2168525"/>
            <a:ext cx="5457825" cy="2520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76">
            <a:extLst>
              <a:ext uri="{FF2B5EF4-FFF2-40B4-BE49-F238E27FC236}">
                <a16:creationId xmlns:a16="http://schemas.microsoft.com/office/drawing/2014/main" id="{BB7DCD91-70FB-4AC7-958D-B2323C8839F6}"/>
              </a:ext>
            </a:extLst>
          </p:cNvPr>
          <p:cNvSpPr>
            <a:spLocks/>
          </p:cNvSpPr>
          <p:nvPr/>
        </p:nvSpPr>
        <p:spPr bwMode="auto">
          <a:xfrm>
            <a:off x="1259631" y="2197100"/>
            <a:ext cx="6336000" cy="2474913"/>
          </a:xfrm>
          <a:custGeom>
            <a:avLst/>
            <a:gdLst>
              <a:gd name="T0" fmla="*/ 341 w 3406"/>
              <a:gd name="T1" fmla="*/ 1559 h 1559"/>
              <a:gd name="T2" fmla="*/ 3065 w 3406"/>
              <a:gd name="T3" fmla="*/ 1559 h 1559"/>
              <a:gd name="T4" fmla="*/ 3406 w 3406"/>
              <a:gd name="T5" fmla="*/ 1217 h 1559"/>
              <a:gd name="T6" fmla="*/ 3406 w 3406"/>
              <a:gd name="T7" fmla="*/ 343 h 1559"/>
              <a:gd name="T8" fmla="*/ 3065 w 3406"/>
              <a:gd name="T9" fmla="*/ 0 h 1559"/>
              <a:gd name="T10" fmla="*/ 341 w 3406"/>
              <a:gd name="T11" fmla="*/ 0 h 1559"/>
              <a:gd name="T12" fmla="*/ 0 w 3406"/>
              <a:gd name="T13" fmla="*/ 343 h 1559"/>
              <a:gd name="T14" fmla="*/ 0 w 3406"/>
              <a:gd name="T15" fmla="*/ 1217 h 1559"/>
              <a:gd name="T16" fmla="*/ 341 w 3406"/>
              <a:gd name="T17" fmla="*/ 1559 h 1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06" h="1559">
                <a:moveTo>
                  <a:pt x="341" y="1559"/>
                </a:moveTo>
                <a:lnTo>
                  <a:pt x="3065" y="1559"/>
                </a:lnTo>
                <a:lnTo>
                  <a:pt x="3406" y="1217"/>
                </a:lnTo>
                <a:lnTo>
                  <a:pt x="3406" y="343"/>
                </a:lnTo>
                <a:lnTo>
                  <a:pt x="3065" y="0"/>
                </a:lnTo>
                <a:lnTo>
                  <a:pt x="341" y="0"/>
                </a:lnTo>
                <a:lnTo>
                  <a:pt x="0" y="343"/>
                </a:lnTo>
                <a:lnTo>
                  <a:pt x="0" y="1217"/>
                </a:lnTo>
                <a:lnTo>
                  <a:pt x="341" y="1559"/>
                </a:lnTo>
                <a:close/>
              </a:path>
            </a:pathLst>
          </a:custGeom>
          <a:noFill/>
          <a:ln w="285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Rectangle 77">
            <a:extLst>
              <a:ext uri="{FF2B5EF4-FFF2-40B4-BE49-F238E27FC236}">
                <a16:creationId xmlns:a16="http://schemas.microsoft.com/office/drawing/2014/main" id="{989FD328-CFF8-47B4-9D10-FA08C0FF3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8655" y="4305301"/>
            <a:ext cx="107315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8">
            <a:extLst>
              <a:ext uri="{FF2B5EF4-FFF2-40B4-BE49-F238E27FC236}">
                <a16:creationId xmlns:a16="http://schemas.microsoft.com/office/drawing/2014/main" id="{1B203AD0-C2FA-4CF2-9E17-42ADE70B2A6E}"/>
              </a:ext>
            </a:extLst>
          </p:cNvPr>
          <p:cNvSpPr>
            <a:spLocks noEditPoints="1"/>
          </p:cNvSpPr>
          <p:nvPr/>
        </p:nvSpPr>
        <p:spPr bwMode="auto">
          <a:xfrm>
            <a:off x="2815480" y="4303713"/>
            <a:ext cx="1079500" cy="311150"/>
          </a:xfrm>
          <a:custGeom>
            <a:avLst/>
            <a:gdLst>
              <a:gd name="T0" fmla="*/ 3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3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3 w 1183"/>
              <a:gd name="T13" fmla="*/ 340 h 340"/>
              <a:gd name="T14" fmla="*/ 78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2 w 1183"/>
              <a:gd name="T31" fmla="*/ 335 h 340"/>
              <a:gd name="T32" fmla="*/ 472 w 1183"/>
              <a:gd name="T33" fmla="*/ 335 h 340"/>
              <a:gd name="T34" fmla="*/ 531 w 1183"/>
              <a:gd name="T35" fmla="*/ 337 h 340"/>
              <a:gd name="T36" fmla="*/ 595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1 w 1183"/>
              <a:gd name="T53" fmla="*/ 340 h 340"/>
              <a:gd name="T54" fmla="*/ 1125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8 w 1183"/>
              <a:gd name="T63" fmla="*/ 211 h 340"/>
              <a:gd name="T64" fmla="*/ 1178 w 1183"/>
              <a:gd name="T65" fmla="*/ 185 h 340"/>
              <a:gd name="T66" fmla="*/ 1178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5 w 1183"/>
              <a:gd name="T79" fmla="*/ 5 h 340"/>
              <a:gd name="T80" fmla="*/ 995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5 w 1183"/>
              <a:gd name="T87" fmla="*/ 0 h 340"/>
              <a:gd name="T88" fmla="*/ 711 w 1183"/>
              <a:gd name="T89" fmla="*/ 2 h 340"/>
              <a:gd name="T90" fmla="*/ 652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8 w 1183"/>
              <a:gd name="T107" fmla="*/ 5 h 340"/>
              <a:gd name="T108" fmla="*/ 258 w 1183"/>
              <a:gd name="T109" fmla="*/ 5 h 340"/>
              <a:gd name="T110" fmla="*/ 199 w 1183"/>
              <a:gd name="T111" fmla="*/ 2 h 340"/>
              <a:gd name="T112" fmla="*/ 135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8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8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1" y="335"/>
                  <a:pt x="1002" y="336"/>
                  <a:pt x="1002" y="337"/>
                </a:cubicBezTo>
                <a:cubicBezTo>
                  <a:pt x="1002" y="339"/>
                  <a:pt x="1001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1" y="339"/>
                  <a:pt x="961" y="337"/>
                </a:cubicBezTo>
                <a:cubicBezTo>
                  <a:pt x="961" y="336"/>
                  <a:pt x="962" y="335"/>
                  <a:pt x="963" y="335"/>
                </a:cubicBezTo>
                <a:close/>
                <a:moveTo>
                  <a:pt x="1025" y="335"/>
                </a:moveTo>
                <a:lnTo>
                  <a:pt x="1061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1" y="340"/>
                </a:cubicBezTo>
                <a:lnTo>
                  <a:pt x="1025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5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4" y="335"/>
                  <a:pt x="1125" y="336"/>
                  <a:pt x="1125" y="337"/>
                </a:cubicBezTo>
                <a:cubicBezTo>
                  <a:pt x="1125" y="339"/>
                  <a:pt x="1124" y="340"/>
                  <a:pt x="1122" y="340"/>
                </a:cubicBezTo>
                <a:lnTo>
                  <a:pt x="1086" y="340"/>
                </a:lnTo>
                <a:cubicBezTo>
                  <a:pt x="1085" y="340"/>
                  <a:pt x="1084" y="339"/>
                  <a:pt x="1084" y="337"/>
                </a:cubicBezTo>
                <a:cubicBezTo>
                  <a:pt x="1084" y="336"/>
                  <a:pt x="1085" y="335"/>
                  <a:pt x="1086" y="335"/>
                </a:cubicBezTo>
                <a:close/>
                <a:moveTo>
                  <a:pt x="1148" y="335"/>
                </a:moveTo>
                <a:lnTo>
                  <a:pt x="1180" y="335"/>
                </a:lnTo>
                <a:lnTo>
                  <a:pt x="1178" y="337"/>
                </a:lnTo>
                <a:lnTo>
                  <a:pt x="1178" y="334"/>
                </a:lnTo>
                <a:cubicBezTo>
                  <a:pt x="1178" y="332"/>
                  <a:pt x="1179" y="331"/>
                  <a:pt x="1180" y="331"/>
                </a:cubicBezTo>
                <a:cubicBezTo>
                  <a:pt x="1182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2" y="340"/>
                  <a:pt x="1180" y="340"/>
                </a:cubicBezTo>
                <a:lnTo>
                  <a:pt x="1148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8" y="335"/>
                </a:cubicBezTo>
                <a:close/>
                <a:moveTo>
                  <a:pt x="1178" y="308"/>
                </a:moveTo>
                <a:lnTo>
                  <a:pt x="1178" y="272"/>
                </a:lnTo>
                <a:cubicBezTo>
                  <a:pt x="1178" y="271"/>
                  <a:pt x="1179" y="270"/>
                  <a:pt x="1180" y="270"/>
                </a:cubicBezTo>
                <a:cubicBezTo>
                  <a:pt x="1182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2" y="311"/>
                  <a:pt x="1180" y="311"/>
                </a:cubicBezTo>
                <a:cubicBezTo>
                  <a:pt x="1179" y="311"/>
                  <a:pt x="1178" y="310"/>
                  <a:pt x="1178" y="308"/>
                </a:cubicBezTo>
                <a:close/>
                <a:moveTo>
                  <a:pt x="1178" y="247"/>
                </a:moveTo>
                <a:lnTo>
                  <a:pt x="1178" y="211"/>
                </a:lnTo>
                <a:cubicBezTo>
                  <a:pt x="1178" y="210"/>
                  <a:pt x="1179" y="208"/>
                  <a:pt x="1180" y="208"/>
                </a:cubicBezTo>
                <a:cubicBezTo>
                  <a:pt x="1182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2" y="249"/>
                  <a:pt x="1180" y="249"/>
                </a:cubicBezTo>
                <a:cubicBezTo>
                  <a:pt x="1179" y="249"/>
                  <a:pt x="1178" y="248"/>
                  <a:pt x="1178" y="247"/>
                </a:cubicBezTo>
                <a:close/>
                <a:moveTo>
                  <a:pt x="1178" y="185"/>
                </a:moveTo>
                <a:lnTo>
                  <a:pt x="1178" y="150"/>
                </a:lnTo>
                <a:cubicBezTo>
                  <a:pt x="1178" y="148"/>
                  <a:pt x="1179" y="147"/>
                  <a:pt x="1180" y="147"/>
                </a:cubicBezTo>
                <a:cubicBezTo>
                  <a:pt x="1182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2" y="188"/>
                  <a:pt x="1180" y="188"/>
                </a:cubicBezTo>
                <a:cubicBezTo>
                  <a:pt x="1179" y="188"/>
                  <a:pt x="1178" y="187"/>
                  <a:pt x="1178" y="185"/>
                </a:cubicBezTo>
                <a:close/>
                <a:moveTo>
                  <a:pt x="1178" y="124"/>
                </a:moveTo>
                <a:lnTo>
                  <a:pt x="1178" y="88"/>
                </a:lnTo>
                <a:cubicBezTo>
                  <a:pt x="1178" y="87"/>
                  <a:pt x="1179" y="86"/>
                  <a:pt x="1180" y="86"/>
                </a:cubicBezTo>
                <a:cubicBezTo>
                  <a:pt x="1182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2" y="127"/>
                  <a:pt x="1180" y="127"/>
                </a:cubicBezTo>
                <a:cubicBezTo>
                  <a:pt x="1179" y="127"/>
                  <a:pt x="1178" y="125"/>
                  <a:pt x="1178" y="124"/>
                </a:cubicBezTo>
                <a:close/>
                <a:moveTo>
                  <a:pt x="1178" y="63"/>
                </a:moveTo>
                <a:lnTo>
                  <a:pt x="1178" y="27"/>
                </a:lnTo>
                <a:cubicBezTo>
                  <a:pt x="1178" y="25"/>
                  <a:pt x="1179" y="24"/>
                  <a:pt x="1180" y="24"/>
                </a:cubicBezTo>
                <a:cubicBezTo>
                  <a:pt x="1182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2" y="65"/>
                  <a:pt x="1180" y="65"/>
                </a:cubicBezTo>
                <a:cubicBezTo>
                  <a:pt x="1179" y="65"/>
                  <a:pt x="1178" y="64"/>
                  <a:pt x="1178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1" y="4"/>
                  <a:pt x="1141" y="2"/>
                </a:cubicBezTo>
                <a:cubicBezTo>
                  <a:pt x="1141" y="1"/>
                  <a:pt x="1142" y="0"/>
                  <a:pt x="1143" y="0"/>
                </a:cubicBezTo>
                <a:lnTo>
                  <a:pt x="1179" y="0"/>
                </a:lnTo>
                <a:cubicBezTo>
                  <a:pt x="1181" y="0"/>
                  <a:pt x="1182" y="1"/>
                  <a:pt x="1182" y="2"/>
                </a:cubicBezTo>
                <a:cubicBezTo>
                  <a:pt x="1182" y="4"/>
                  <a:pt x="1181" y="5"/>
                  <a:pt x="1179" y="5"/>
                </a:cubicBezTo>
                <a:close/>
                <a:moveTo>
                  <a:pt x="1118" y="5"/>
                </a:moveTo>
                <a:lnTo>
                  <a:pt x="1082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2" y="0"/>
                </a:cubicBezTo>
                <a:lnTo>
                  <a:pt x="1118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8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8" y="4"/>
                  <a:pt x="1018" y="2"/>
                </a:cubicBezTo>
                <a:cubicBezTo>
                  <a:pt x="1018" y="1"/>
                  <a:pt x="1019" y="0"/>
                  <a:pt x="1020" y="0"/>
                </a:cubicBezTo>
                <a:lnTo>
                  <a:pt x="1056" y="0"/>
                </a:lnTo>
                <a:cubicBezTo>
                  <a:pt x="1058" y="0"/>
                  <a:pt x="1059" y="1"/>
                  <a:pt x="1059" y="2"/>
                </a:cubicBezTo>
                <a:cubicBezTo>
                  <a:pt x="1059" y="4"/>
                  <a:pt x="1058" y="5"/>
                  <a:pt x="1056" y="5"/>
                </a:cubicBezTo>
                <a:close/>
                <a:moveTo>
                  <a:pt x="995" y="5"/>
                </a:moveTo>
                <a:lnTo>
                  <a:pt x="959" y="5"/>
                </a:lnTo>
                <a:cubicBezTo>
                  <a:pt x="958" y="5"/>
                  <a:pt x="956" y="4"/>
                  <a:pt x="956" y="2"/>
                </a:cubicBezTo>
                <a:cubicBezTo>
                  <a:pt x="956" y="1"/>
                  <a:pt x="958" y="0"/>
                  <a:pt x="959" y="0"/>
                </a:cubicBezTo>
                <a:lnTo>
                  <a:pt x="995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5" y="5"/>
                </a:cubicBezTo>
                <a:close/>
                <a:moveTo>
                  <a:pt x="933" y="5"/>
                </a:moveTo>
                <a:lnTo>
                  <a:pt x="898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8" y="0"/>
                </a:cubicBezTo>
                <a:lnTo>
                  <a:pt x="933" y="0"/>
                </a:lnTo>
                <a:cubicBezTo>
                  <a:pt x="935" y="0"/>
                  <a:pt x="936" y="1"/>
                  <a:pt x="936" y="2"/>
                </a:cubicBezTo>
                <a:cubicBezTo>
                  <a:pt x="936" y="4"/>
                  <a:pt x="935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5" y="5"/>
                  <a:pt x="834" y="4"/>
                  <a:pt x="834" y="2"/>
                </a:cubicBezTo>
                <a:cubicBezTo>
                  <a:pt x="834" y="1"/>
                  <a:pt x="835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5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5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2" y="5"/>
                  <a:pt x="711" y="4"/>
                  <a:pt x="711" y="2"/>
                </a:cubicBezTo>
                <a:cubicBezTo>
                  <a:pt x="711" y="1"/>
                  <a:pt x="712" y="0"/>
                  <a:pt x="713" y="0"/>
                </a:cubicBezTo>
                <a:lnTo>
                  <a:pt x="749" y="0"/>
                </a:lnTo>
                <a:cubicBezTo>
                  <a:pt x="750" y="0"/>
                  <a:pt x="752" y="1"/>
                  <a:pt x="752" y="2"/>
                </a:cubicBezTo>
                <a:cubicBezTo>
                  <a:pt x="752" y="4"/>
                  <a:pt x="750" y="5"/>
                  <a:pt x="749" y="5"/>
                </a:cubicBezTo>
                <a:close/>
                <a:moveTo>
                  <a:pt x="688" y="5"/>
                </a:moveTo>
                <a:lnTo>
                  <a:pt x="652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2" y="0"/>
                </a:cubicBezTo>
                <a:lnTo>
                  <a:pt x="688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8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8" y="4"/>
                  <a:pt x="588" y="2"/>
                </a:cubicBezTo>
                <a:cubicBezTo>
                  <a:pt x="588" y="1"/>
                  <a:pt x="589" y="0"/>
                  <a:pt x="590" y="0"/>
                </a:cubicBezTo>
                <a:lnTo>
                  <a:pt x="626" y="0"/>
                </a:lnTo>
                <a:cubicBezTo>
                  <a:pt x="628" y="0"/>
                  <a:pt x="629" y="1"/>
                  <a:pt x="629" y="2"/>
                </a:cubicBezTo>
                <a:cubicBezTo>
                  <a:pt x="629" y="4"/>
                  <a:pt x="628" y="5"/>
                  <a:pt x="626" y="5"/>
                </a:cubicBezTo>
                <a:close/>
                <a:moveTo>
                  <a:pt x="565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5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5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5" y="0"/>
                  <a:pt x="506" y="1"/>
                  <a:pt x="506" y="2"/>
                </a:cubicBezTo>
                <a:cubicBezTo>
                  <a:pt x="506" y="4"/>
                  <a:pt x="505" y="5"/>
                  <a:pt x="503" y="5"/>
                </a:cubicBezTo>
                <a:close/>
                <a:moveTo>
                  <a:pt x="442" y="5"/>
                </a:moveTo>
                <a:lnTo>
                  <a:pt x="406" y="5"/>
                </a:lnTo>
                <a:cubicBezTo>
                  <a:pt x="405" y="5"/>
                  <a:pt x="403" y="4"/>
                  <a:pt x="403" y="2"/>
                </a:cubicBezTo>
                <a:cubicBezTo>
                  <a:pt x="403" y="1"/>
                  <a:pt x="405" y="0"/>
                  <a:pt x="406" y="0"/>
                </a:cubicBezTo>
                <a:lnTo>
                  <a:pt x="442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2" y="5"/>
                </a:cubicBezTo>
                <a:close/>
                <a:moveTo>
                  <a:pt x="380" y="5"/>
                </a:moveTo>
                <a:lnTo>
                  <a:pt x="345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5" y="0"/>
                </a:cubicBezTo>
                <a:lnTo>
                  <a:pt x="380" y="0"/>
                </a:lnTo>
                <a:cubicBezTo>
                  <a:pt x="382" y="0"/>
                  <a:pt x="383" y="1"/>
                  <a:pt x="383" y="2"/>
                </a:cubicBezTo>
                <a:cubicBezTo>
                  <a:pt x="383" y="4"/>
                  <a:pt x="382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2" y="5"/>
                  <a:pt x="281" y="4"/>
                  <a:pt x="281" y="2"/>
                </a:cubicBezTo>
                <a:cubicBezTo>
                  <a:pt x="281" y="1"/>
                  <a:pt x="282" y="0"/>
                  <a:pt x="283" y="0"/>
                </a:cubicBezTo>
                <a:lnTo>
                  <a:pt x="319" y="0"/>
                </a:lnTo>
                <a:cubicBezTo>
                  <a:pt x="320" y="0"/>
                  <a:pt x="322" y="1"/>
                  <a:pt x="322" y="2"/>
                </a:cubicBezTo>
                <a:cubicBezTo>
                  <a:pt x="322" y="4"/>
                  <a:pt x="320" y="5"/>
                  <a:pt x="319" y="5"/>
                </a:cubicBezTo>
                <a:close/>
                <a:moveTo>
                  <a:pt x="258" y="5"/>
                </a:moveTo>
                <a:lnTo>
                  <a:pt x="222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2" y="0"/>
                </a:cubicBezTo>
                <a:lnTo>
                  <a:pt x="258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8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9" y="5"/>
                  <a:pt x="158" y="4"/>
                  <a:pt x="158" y="2"/>
                </a:cubicBezTo>
                <a:cubicBezTo>
                  <a:pt x="158" y="1"/>
                  <a:pt x="159" y="0"/>
                  <a:pt x="160" y="0"/>
                </a:cubicBezTo>
                <a:lnTo>
                  <a:pt x="196" y="0"/>
                </a:lnTo>
                <a:cubicBezTo>
                  <a:pt x="198" y="0"/>
                  <a:pt x="199" y="1"/>
                  <a:pt x="199" y="2"/>
                </a:cubicBezTo>
                <a:cubicBezTo>
                  <a:pt x="199" y="4"/>
                  <a:pt x="198" y="5"/>
                  <a:pt x="196" y="5"/>
                </a:cubicBezTo>
                <a:close/>
                <a:moveTo>
                  <a:pt x="135" y="5"/>
                </a:moveTo>
                <a:lnTo>
                  <a:pt x="99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9" y="0"/>
                </a:cubicBezTo>
                <a:lnTo>
                  <a:pt x="135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5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5" y="4"/>
                  <a:pt x="35" y="2"/>
                </a:cubicBezTo>
                <a:cubicBezTo>
                  <a:pt x="35" y="1"/>
                  <a:pt x="36" y="0"/>
                  <a:pt x="37" y="0"/>
                </a:cubicBezTo>
                <a:lnTo>
                  <a:pt x="73" y="0"/>
                </a:lnTo>
                <a:cubicBezTo>
                  <a:pt x="75" y="0"/>
                  <a:pt x="76" y="1"/>
                  <a:pt x="76" y="2"/>
                </a:cubicBezTo>
                <a:cubicBezTo>
                  <a:pt x="76" y="4"/>
                  <a:pt x="75" y="5"/>
                  <a:pt x="73" y="5"/>
                </a:cubicBezTo>
                <a:close/>
                <a:moveTo>
                  <a:pt x="12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2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2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79">
            <a:extLst>
              <a:ext uri="{FF2B5EF4-FFF2-40B4-BE49-F238E27FC236}">
                <a16:creationId xmlns:a16="http://schemas.microsoft.com/office/drawing/2014/main" id="{B07174E1-0C15-44B1-B36E-A3754B882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2792" y="4383088"/>
            <a:ext cx="511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Rectangle 80">
            <a:extLst>
              <a:ext uri="{FF2B5EF4-FFF2-40B4-BE49-F238E27FC236}">
                <a16:creationId xmlns:a16="http://schemas.microsoft.com/office/drawing/2014/main" id="{07970791-0CAE-4339-BC0A-E70B41B0A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967" y="4383088"/>
            <a:ext cx="1317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Rectangle 81">
            <a:extLst>
              <a:ext uri="{FF2B5EF4-FFF2-40B4-BE49-F238E27FC236}">
                <a16:creationId xmlns:a16="http://schemas.microsoft.com/office/drawing/2014/main" id="{0EBDA860-DE32-4BE8-88C1-355214CE8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4117" y="4383088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Freeform 82">
            <a:extLst>
              <a:ext uri="{FF2B5EF4-FFF2-40B4-BE49-F238E27FC236}">
                <a16:creationId xmlns:a16="http://schemas.microsoft.com/office/drawing/2014/main" id="{187C8F0E-CB60-4C35-BA22-0E2AAF8101D0}"/>
              </a:ext>
            </a:extLst>
          </p:cNvPr>
          <p:cNvSpPr>
            <a:spLocks noEditPoints="1"/>
          </p:cNvSpPr>
          <p:nvPr/>
        </p:nvSpPr>
        <p:spPr bwMode="auto">
          <a:xfrm>
            <a:off x="3704480" y="4351338"/>
            <a:ext cx="160338" cy="215900"/>
          </a:xfrm>
          <a:custGeom>
            <a:avLst/>
            <a:gdLst>
              <a:gd name="T0" fmla="*/ 57 w 101"/>
              <a:gd name="T1" fmla="*/ 0 h 136"/>
              <a:gd name="T2" fmla="*/ 101 w 101"/>
              <a:gd name="T3" fmla="*/ 45 h 136"/>
              <a:gd name="T4" fmla="*/ 101 w 101"/>
              <a:gd name="T5" fmla="*/ 136 h 136"/>
              <a:gd name="T6" fmla="*/ 0 w 101"/>
              <a:gd name="T7" fmla="*/ 136 h 136"/>
              <a:gd name="T8" fmla="*/ 0 w 101"/>
              <a:gd name="T9" fmla="*/ 0 h 136"/>
              <a:gd name="T10" fmla="*/ 57 w 101"/>
              <a:gd name="T11" fmla="*/ 0 h 136"/>
              <a:gd name="T12" fmla="*/ 8 w 101"/>
              <a:gd name="T13" fmla="*/ 127 h 136"/>
              <a:gd name="T14" fmla="*/ 93 w 101"/>
              <a:gd name="T15" fmla="*/ 127 h 136"/>
              <a:gd name="T16" fmla="*/ 93 w 101"/>
              <a:gd name="T17" fmla="*/ 50 h 136"/>
              <a:gd name="T18" fmla="*/ 50 w 101"/>
              <a:gd name="T19" fmla="*/ 50 h 136"/>
              <a:gd name="T20" fmla="*/ 50 w 101"/>
              <a:gd name="T21" fmla="*/ 8 h 136"/>
              <a:gd name="T22" fmla="*/ 8 w 101"/>
              <a:gd name="T23" fmla="*/ 8 h 136"/>
              <a:gd name="T24" fmla="*/ 8 w 101"/>
              <a:gd name="T25" fmla="*/ 127 h 136"/>
              <a:gd name="T26" fmla="*/ 59 w 101"/>
              <a:gd name="T27" fmla="*/ 14 h 136"/>
              <a:gd name="T28" fmla="*/ 59 w 101"/>
              <a:gd name="T29" fmla="*/ 42 h 136"/>
              <a:gd name="T30" fmla="*/ 87 w 101"/>
              <a:gd name="T31" fmla="*/ 42 h 136"/>
              <a:gd name="T32" fmla="*/ 59 w 101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1" h="136">
                <a:moveTo>
                  <a:pt x="57" y="0"/>
                </a:moveTo>
                <a:lnTo>
                  <a:pt x="101" y="45"/>
                </a:lnTo>
                <a:lnTo>
                  <a:pt x="101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8" y="127"/>
                </a:moveTo>
                <a:lnTo>
                  <a:pt x="93" y="127"/>
                </a:lnTo>
                <a:lnTo>
                  <a:pt x="93" y="50"/>
                </a:lnTo>
                <a:lnTo>
                  <a:pt x="50" y="50"/>
                </a:lnTo>
                <a:lnTo>
                  <a:pt x="50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83">
            <a:extLst>
              <a:ext uri="{FF2B5EF4-FFF2-40B4-BE49-F238E27FC236}">
                <a16:creationId xmlns:a16="http://schemas.microsoft.com/office/drawing/2014/main" id="{BEC16FF5-C5F0-497F-ADEC-873282B85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0067" y="4307682"/>
            <a:ext cx="85090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4">
            <a:extLst>
              <a:ext uri="{FF2B5EF4-FFF2-40B4-BE49-F238E27FC236}">
                <a16:creationId xmlns:a16="http://schemas.microsoft.com/office/drawing/2014/main" id="{990DBB8B-FADC-4DD0-BFB6-AD381219B98C}"/>
              </a:ext>
            </a:extLst>
          </p:cNvPr>
          <p:cNvSpPr>
            <a:spLocks noEditPoints="1"/>
          </p:cNvSpPr>
          <p:nvPr/>
        </p:nvSpPr>
        <p:spPr bwMode="auto">
          <a:xfrm>
            <a:off x="3956892" y="4306094"/>
            <a:ext cx="855663" cy="311150"/>
          </a:xfrm>
          <a:custGeom>
            <a:avLst/>
            <a:gdLst>
              <a:gd name="T0" fmla="*/ 0 w 939"/>
              <a:gd name="T1" fmla="*/ 7 h 340"/>
              <a:gd name="T2" fmla="*/ 3 w 939"/>
              <a:gd name="T3" fmla="*/ 107 h 340"/>
              <a:gd name="T4" fmla="*/ 5 w 939"/>
              <a:gd name="T5" fmla="*/ 130 h 340"/>
              <a:gd name="T6" fmla="*/ 3 w 939"/>
              <a:gd name="T7" fmla="*/ 128 h 340"/>
              <a:gd name="T8" fmla="*/ 0 w 939"/>
              <a:gd name="T9" fmla="*/ 228 h 340"/>
              <a:gd name="T10" fmla="*/ 5 w 939"/>
              <a:gd name="T11" fmla="*/ 289 h 340"/>
              <a:gd name="T12" fmla="*/ 5 w 939"/>
              <a:gd name="T13" fmla="*/ 253 h 340"/>
              <a:gd name="T14" fmla="*/ 19 w 939"/>
              <a:gd name="T15" fmla="*/ 337 h 340"/>
              <a:gd name="T16" fmla="*/ 3 w 939"/>
              <a:gd name="T17" fmla="*/ 312 h 340"/>
              <a:gd name="T18" fmla="*/ 78 w 939"/>
              <a:gd name="T19" fmla="*/ 340 h 340"/>
              <a:gd name="T20" fmla="*/ 139 w 939"/>
              <a:gd name="T21" fmla="*/ 335 h 340"/>
              <a:gd name="T22" fmla="*/ 103 w 939"/>
              <a:gd name="T23" fmla="*/ 335 h 340"/>
              <a:gd name="T24" fmla="*/ 165 w 939"/>
              <a:gd name="T25" fmla="*/ 340 h 340"/>
              <a:gd name="T26" fmla="*/ 264 w 939"/>
              <a:gd name="T27" fmla="*/ 337 h 340"/>
              <a:gd name="T28" fmla="*/ 288 w 939"/>
              <a:gd name="T29" fmla="*/ 335 h 340"/>
              <a:gd name="T30" fmla="*/ 285 w 939"/>
              <a:gd name="T31" fmla="*/ 337 h 340"/>
              <a:gd name="T32" fmla="*/ 385 w 939"/>
              <a:gd name="T33" fmla="*/ 340 h 340"/>
              <a:gd name="T34" fmla="*/ 446 w 939"/>
              <a:gd name="T35" fmla="*/ 335 h 340"/>
              <a:gd name="T36" fmla="*/ 410 w 939"/>
              <a:gd name="T37" fmla="*/ 335 h 340"/>
              <a:gd name="T38" fmla="*/ 472 w 939"/>
              <a:gd name="T39" fmla="*/ 340 h 340"/>
              <a:gd name="T40" fmla="*/ 572 w 939"/>
              <a:gd name="T41" fmla="*/ 337 h 340"/>
              <a:gd name="T42" fmla="*/ 595 w 939"/>
              <a:gd name="T43" fmla="*/ 335 h 340"/>
              <a:gd name="T44" fmla="*/ 592 w 939"/>
              <a:gd name="T45" fmla="*/ 337 h 340"/>
              <a:gd name="T46" fmla="*/ 692 w 939"/>
              <a:gd name="T47" fmla="*/ 340 h 340"/>
              <a:gd name="T48" fmla="*/ 753 w 939"/>
              <a:gd name="T49" fmla="*/ 335 h 340"/>
              <a:gd name="T50" fmla="*/ 718 w 939"/>
              <a:gd name="T51" fmla="*/ 335 h 340"/>
              <a:gd name="T52" fmla="*/ 779 w 939"/>
              <a:gd name="T53" fmla="*/ 340 h 340"/>
              <a:gd name="T54" fmla="*/ 879 w 939"/>
              <a:gd name="T55" fmla="*/ 337 h 340"/>
              <a:gd name="T56" fmla="*/ 902 w 939"/>
              <a:gd name="T57" fmla="*/ 335 h 340"/>
              <a:gd name="T58" fmla="*/ 939 w 939"/>
              <a:gd name="T59" fmla="*/ 336 h 340"/>
              <a:gd name="T60" fmla="*/ 902 w 939"/>
              <a:gd name="T61" fmla="*/ 335 h 340"/>
              <a:gd name="T62" fmla="*/ 939 w 939"/>
              <a:gd name="T63" fmla="*/ 310 h 340"/>
              <a:gd name="T64" fmla="*/ 936 w 939"/>
              <a:gd name="T65" fmla="*/ 210 h 340"/>
              <a:gd name="T66" fmla="*/ 934 w 939"/>
              <a:gd name="T67" fmla="*/ 187 h 340"/>
              <a:gd name="T68" fmla="*/ 936 w 939"/>
              <a:gd name="T69" fmla="*/ 190 h 340"/>
              <a:gd name="T70" fmla="*/ 939 w 939"/>
              <a:gd name="T71" fmla="*/ 90 h 340"/>
              <a:gd name="T72" fmla="*/ 934 w 939"/>
              <a:gd name="T73" fmla="*/ 28 h 340"/>
              <a:gd name="T74" fmla="*/ 934 w 939"/>
              <a:gd name="T75" fmla="*/ 64 h 340"/>
              <a:gd name="T76" fmla="*/ 898 w 939"/>
              <a:gd name="T77" fmla="*/ 2 h 340"/>
              <a:gd name="T78" fmla="*/ 936 w 939"/>
              <a:gd name="T79" fmla="*/ 5 h 340"/>
              <a:gd name="T80" fmla="*/ 840 w 939"/>
              <a:gd name="T81" fmla="*/ 0 h 340"/>
              <a:gd name="T82" fmla="*/ 778 w 939"/>
              <a:gd name="T83" fmla="*/ 5 h 340"/>
              <a:gd name="T84" fmla="*/ 814 w 939"/>
              <a:gd name="T85" fmla="*/ 5 h 340"/>
              <a:gd name="T86" fmla="*/ 752 w 939"/>
              <a:gd name="T87" fmla="*/ 0 h 340"/>
              <a:gd name="T88" fmla="*/ 653 w 939"/>
              <a:gd name="T89" fmla="*/ 2 h 340"/>
              <a:gd name="T90" fmla="*/ 630 w 939"/>
              <a:gd name="T91" fmla="*/ 5 h 340"/>
              <a:gd name="T92" fmla="*/ 632 w 939"/>
              <a:gd name="T93" fmla="*/ 2 h 340"/>
              <a:gd name="T94" fmla="*/ 532 w 939"/>
              <a:gd name="T95" fmla="*/ 0 h 340"/>
              <a:gd name="T96" fmla="*/ 471 w 939"/>
              <a:gd name="T97" fmla="*/ 5 h 340"/>
              <a:gd name="T98" fmla="*/ 507 w 939"/>
              <a:gd name="T99" fmla="*/ 5 h 340"/>
              <a:gd name="T100" fmla="*/ 445 w 939"/>
              <a:gd name="T101" fmla="*/ 0 h 340"/>
              <a:gd name="T102" fmla="*/ 345 w 939"/>
              <a:gd name="T103" fmla="*/ 2 h 340"/>
              <a:gd name="T104" fmla="*/ 322 w 939"/>
              <a:gd name="T105" fmla="*/ 5 h 340"/>
              <a:gd name="T106" fmla="*/ 325 w 939"/>
              <a:gd name="T107" fmla="*/ 2 h 340"/>
              <a:gd name="T108" fmla="*/ 225 w 939"/>
              <a:gd name="T109" fmla="*/ 0 h 340"/>
              <a:gd name="T110" fmla="*/ 164 w 939"/>
              <a:gd name="T111" fmla="*/ 5 h 340"/>
              <a:gd name="T112" fmla="*/ 200 w 939"/>
              <a:gd name="T113" fmla="*/ 5 h 340"/>
              <a:gd name="T114" fmla="*/ 138 w 939"/>
              <a:gd name="T115" fmla="*/ 0 h 340"/>
              <a:gd name="T116" fmla="*/ 38 w 939"/>
              <a:gd name="T117" fmla="*/ 2 h 340"/>
              <a:gd name="T118" fmla="*/ 15 w 939"/>
              <a:gd name="T119" fmla="*/ 5 h 340"/>
              <a:gd name="T120" fmla="*/ 18 w 939"/>
              <a:gd name="T121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9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6" y="335"/>
                </a:lnTo>
                <a:lnTo>
                  <a:pt x="934" y="337"/>
                </a:lnTo>
                <a:lnTo>
                  <a:pt x="934" y="336"/>
                </a:lnTo>
                <a:cubicBezTo>
                  <a:pt x="934" y="334"/>
                  <a:pt x="935" y="333"/>
                  <a:pt x="936" y="333"/>
                </a:cubicBezTo>
                <a:cubicBezTo>
                  <a:pt x="938" y="333"/>
                  <a:pt x="939" y="334"/>
                  <a:pt x="939" y="336"/>
                </a:cubicBezTo>
                <a:lnTo>
                  <a:pt x="939" y="337"/>
                </a:lnTo>
                <a:cubicBezTo>
                  <a:pt x="939" y="339"/>
                  <a:pt x="938" y="340"/>
                  <a:pt x="936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34" y="310"/>
                </a:moveTo>
                <a:lnTo>
                  <a:pt x="934" y="274"/>
                </a:lnTo>
                <a:cubicBezTo>
                  <a:pt x="934" y="273"/>
                  <a:pt x="935" y="272"/>
                  <a:pt x="936" y="272"/>
                </a:cubicBezTo>
                <a:cubicBezTo>
                  <a:pt x="938" y="272"/>
                  <a:pt x="939" y="273"/>
                  <a:pt x="939" y="274"/>
                </a:cubicBezTo>
                <a:lnTo>
                  <a:pt x="939" y="310"/>
                </a:lnTo>
                <a:cubicBezTo>
                  <a:pt x="939" y="311"/>
                  <a:pt x="938" y="313"/>
                  <a:pt x="936" y="313"/>
                </a:cubicBezTo>
                <a:cubicBezTo>
                  <a:pt x="935" y="313"/>
                  <a:pt x="934" y="311"/>
                  <a:pt x="934" y="310"/>
                </a:cubicBezTo>
                <a:close/>
                <a:moveTo>
                  <a:pt x="934" y="249"/>
                </a:moveTo>
                <a:lnTo>
                  <a:pt x="934" y="213"/>
                </a:lnTo>
                <a:cubicBezTo>
                  <a:pt x="934" y="211"/>
                  <a:pt x="935" y="210"/>
                  <a:pt x="936" y="210"/>
                </a:cubicBezTo>
                <a:cubicBezTo>
                  <a:pt x="938" y="210"/>
                  <a:pt x="939" y="211"/>
                  <a:pt x="939" y="213"/>
                </a:cubicBezTo>
                <a:lnTo>
                  <a:pt x="939" y="249"/>
                </a:lnTo>
                <a:cubicBezTo>
                  <a:pt x="939" y="250"/>
                  <a:pt x="938" y="251"/>
                  <a:pt x="936" y="251"/>
                </a:cubicBezTo>
                <a:cubicBezTo>
                  <a:pt x="935" y="251"/>
                  <a:pt x="934" y="250"/>
                  <a:pt x="934" y="249"/>
                </a:cubicBezTo>
                <a:close/>
                <a:moveTo>
                  <a:pt x="934" y="187"/>
                </a:moveTo>
                <a:lnTo>
                  <a:pt x="934" y="151"/>
                </a:lnTo>
                <a:cubicBezTo>
                  <a:pt x="934" y="150"/>
                  <a:pt x="935" y="149"/>
                  <a:pt x="936" y="149"/>
                </a:cubicBezTo>
                <a:cubicBezTo>
                  <a:pt x="938" y="149"/>
                  <a:pt x="939" y="150"/>
                  <a:pt x="939" y="151"/>
                </a:cubicBezTo>
                <a:lnTo>
                  <a:pt x="939" y="187"/>
                </a:lnTo>
                <a:cubicBezTo>
                  <a:pt x="939" y="189"/>
                  <a:pt x="938" y="190"/>
                  <a:pt x="936" y="190"/>
                </a:cubicBezTo>
                <a:cubicBezTo>
                  <a:pt x="935" y="190"/>
                  <a:pt x="934" y="189"/>
                  <a:pt x="934" y="187"/>
                </a:cubicBezTo>
                <a:close/>
                <a:moveTo>
                  <a:pt x="934" y="126"/>
                </a:moveTo>
                <a:lnTo>
                  <a:pt x="934" y="90"/>
                </a:lnTo>
                <a:cubicBezTo>
                  <a:pt x="934" y="88"/>
                  <a:pt x="935" y="87"/>
                  <a:pt x="936" y="87"/>
                </a:cubicBezTo>
                <a:cubicBezTo>
                  <a:pt x="938" y="87"/>
                  <a:pt x="939" y="88"/>
                  <a:pt x="939" y="90"/>
                </a:cubicBezTo>
                <a:lnTo>
                  <a:pt x="939" y="126"/>
                </a:lnTo>
                <a:cubicBezTo>
                  <a:pt x="939" y="127"/>
                  <a:pt x="938" y="128"/>
                  <a:pt x="936" y="128"/>
                </a:cubicBezTo>
                <a:cubicBezTo>
                  <a:pt x="935" y="128"/>
                  <a:pt x="934" y="127"/>
                  <a:pt x="934" y="126"/>
                </a:cubicBezTo>
                <a:close/>
                <a:moveTo>
                  <a:pt x="934" y="64"/>
                </a:moveTo>
                <a:lnTo>
                  <a:pt x="934" y="28"/>
                </a:lnTo>
                <a:cubicBezTo>
                  <a:pt x="934" y="27"/>
                  <a:pt x="935" y="26"/>
                  <a:pt x="936" y="26"/>
                </a:cubicBezTo>
                <a:cubicBezTo>
                  <a:pt x="938" y="26"/>
                  <a:pt x="939" y="27"/>
                  <a:pt x="939" y="28"/>
                </a:cubicBezTo>
                <a:lnTo>
                  <a:pt x="939" y="64"/>
                </a:lnTo>
                <a:cubicBezTo>
                  <a:pt x="939" y="66"/>
                  <a:pt x="938" y="67"/>
                  <a:pt x="936" y="67"/>
                </a:cubicBezTo>
                <a:cubicBezTo>
                  <a:pt x="935" y="67"/>
                  <a:pt x="934" y="66"/>
                  <a:pt x="934" y="64"/>
                </a:cubicBezTo>
                <a:close/>
                <a:moveTo>
                  <a:pt x="934" y="3"/>
                </a:moveTo>
                <a:lnTo>
                  <a:pt x="934" y="2"/>
                </a:lnTo>
                <a:lnTo>
                  <a:pt x="936" y="5"/>
                </a:lnTo>
                <a:lnTo>
                  <a:pt x="901" y="5"/>
                </a:lnTo>
                <a:cubicBezTo>
                  <a:pt x="900" y="5"/>
                  <a:pt x="898" y="4"/>
                  <a:pt x="898" y="2"/>
                </a:cubicBezTo>
                <a:cubicBezTo>
                  <a:pt x="898" y="1"/>
                  <a:pt x="900" y="0"/>
                  <a:pt x="901" y="0"/>
                </a:cubicBezTo>
                <a:lnTo>
                  <a:pt x="936" y="0"/>
                </a:lnTo>
                <a:cubicBezTo>
                  <a:pt x="938" y="0"/>
                  <a:pt x="939" y="1"/>
                  <a:pt x="939" y="2"/>
                </a:cubicBezTo>
                <a:lnTo>
                  <a:pt x="939" y="3"/>
                </a:lnTo>
                <a:cubicBezTo>
                  <a:pt x="939" y="4"/>
                  <a:pt x="938" y="5"/>
                  <a:pt x="936" y="5"/>
                </a:cubicBezTo>
                <a:cubicBezTo>
                  <a:pt x="935" y="5"/>
                  <a:pt x="934" y="4"/>
                  <a:pt x="934" y="3"/>
                </a:cubicBezTo>
                <a:close/>
                <a:moveTo>
                  <a:pt x="875" y="5"/>
                </a:moveTo>
                <a:lnTo>
                  <a:pt x="840" y="5"/>
                </a:lnTo>
                <a:cubicBezTo>
                  <a:pt x="838" y="5"/>
                  <a:pt x="837" y="4"/>
                  <a:pt x="837" y="2"/>
                </a:cubicBezTo>
                <a:cubicBezTo>
                  <a:pt x="837" y="1"/>
                  <a:pt x="838" y="0"/>
                  <a:pt x="840" y="0"/>
                </a:cubicBezTo>
                <a:lnTo>
                  <a:pt x="875" y="0"/>
                </a:lnTo>
                <a:cubicBezTo>
                  <a:pt x="877" y="0"/>
                  <a:pt x="878" y="1"/>
                  <a:pt x="878" y="2"/>
                </a:cubicBezTo>
                <a:cubicBezTo>
                  <a:pt x="878" y="4"/>
                  <a:pt x="877" y="5"/>
                  <a:pt x="875" y="5"/>
                </a:cubicBezTo>
                <a:close/>
                <a:moveTo>
                  <a:pt x="814" y="5"/>
                </a:moveTo>
                <a:lnTo>
                  <a:pt x="778" y="5"/>
                </a:lnTo>
                <a:cubicBezTo>
                  <a:pt x="777" y="5"/>
                  <a:pt x="776" y="4"/>
                  <a:pt x="776" y="2"/>
                </a:cubicBezTo>
                <a:cubicBezTo>
                  <a:pt x="776" y="1"/>
                  <a:pt x="777" y="0"/>
                  <a:pt x="778" y="0"/>
                </a:cubicBezTo>
                <a:lnTo>
                  <a:pt x="814" y="0"/>
                </a:lnTo>
                <a:cubicBezTo>
                  <a:pt x="815" y="0"/>
                  <a:pt x="816" y="1"/>
                  <a:pt x="816" y="2"/>
                </a:cubicBezTo>
                <a:cubicBezTo>
                  <a:pt x="816" y="4"/>
                  <a:pt x="815" y="5"/>
                  <a:pt x="814" y="5"/>
                </a:cubicBezTo>
                <a:close/>
                <a:moveTo>
                  <a:pt x="752" y="5"/>
                </a:moveTo>
                <a:lnTo>
                  <a:pt x="717" y="5"/>
                </a:lnTo>
                <a:cubicBezTo>
                  <a:pt x="715" y="5"/>
                  <a:pt x="714" y="4"/>
                  <a:pt x="714" y="2"/>
                </a:cubicBezTo>
                <a:cubicBezTo>
                  <a:pt x="714" y="1"/>
                  <a:pt x="715" y="0"/>
                  <a:pt x="717" y="0"/>
                </a:cubicBezTo>
                <a:lnTo>
                  <a:pt x="752" y="0"/>
                </a:lnTo>
                <a:cubicBezTo>
                  <a:pt x="754" y="0"/>
                  <a:pt x="755" y="1"/>
                  <a:pt x="755" y="2"/>
                </a:cubicBezTo>
                <a:cubicBezTo>
                  <a:pt x="755" y="4"/>
                  <a:pt x="754" y="5"/>
                  <a:pt x="752" y="5"/>
                </a:cubicBezTo>
                <a:close/>
                <a:moveTo>
                  <a:pt x="691" y="5"/>
                </a:moveTo>
                <a:lnTo>
                  <a:pt x="655" y="5"/>
                </a:lnTo>
                <a:cubicBezTo>
                  <a:pt x="654" y="5"/>
                  <a:pt x="653" y="4"/>
                  <a:pt x="653" y="2"/>
                </a:cubicBezTo>
                <a:cubicBezTo>
                  <a:pt x="653" y="1"/>
                  <a:pt x="654" y="0"/>
                  <a:pt x="655" y="0"/>
                </a:cubicBezTo>
                <a:lnTo>
                  <a:pt x="691" y="0"/>
                </a:lnTo>
                <a:cubicBezTo>
                  <a:pt x="692" y="0"/>
                  <a:pt x="694" y="1"/>
                  <a:pt x="694" y="2"/>
                </a:cubicBezTo>
                <a:cubicBezTo>
                  <a:pt x="694" y="4"/>
                  <a:pt x="692" y="5"/>
                  <a:pt x="691" y="5"/>
                </a:cubicBezTo>
                <a:close/>
                <a:moveTo>
                  <a:pt x="630" y="5"/>
                </a:moveTo>
                <a:lnTo>
                  <a:pt x="594" y="5"/>
                </a:lnTo>
                <a:cubicBezTo>
                  <a:pt x="592" y="5"/>
                  <a:pt x="591" y="4"/>
                  <a:pt x="591" y="2"/>
                </a:cubicBezTo>
                <a:cubicBezTo>
                  <a:pt x="591" y="1"/>
                  <a:pt x="592" y="0"/>
                  <a:pt x="594" y="0"/>
                </a:cubicBezTo>
                <a:lnTo>
                  <a:pt x="630" y="0"/>
                </a:lnTo>
                <a:cubicBezTo>
                  <a:pt x="631" y="0"/>
                  <a:pt x="632" y="1"/>
                  <a:pt x="632" y="2"/>
                </a:cubicBezTo>
                <a:cubicBezTo>
                  <a:pt x="632" y="4"/>
                  <a:pt x="631" y="5"/>
                  <a:pt x="630" y="5"/>
                </a:cubicBezTo>
                <a:close/>
                <a:moveTo>
                  <a:pt x="568" y="5"/>
                </a:moveTo>
                <a:lnTo>
                  <a:pt x="532" y="5"/>
                </a:lnTo>
                <a:cubicBezTo>
                  <a:pt x="531" y="5"/>
                  <a:pt x="530" y="4"/>
                  <a:pt x="530" y="2"/>
                </a:cubicBezTo>
                <a:cubicBezTo>
                  <a:pt x="530" y="1"/>
                  <a:pt x="531" y="0"/>
                  <a:pt x="532" y="0"/>
                </a:cubicBezTo>
                <a:lnTo>
                  <a:pt x="568" y="0"/>
                </a:lnTo>
                <a:cubicBezTo>
                  <a:pt x="570" y="0"/>
                  <a:pt x="571" y="1"/>
                  <a:pt x="571" y="2"/>
                </a:cubicBezTo>
                <a:cubicBezTo>
                  <a:pt x="571" y="4"/>
                  <a:pt x="570" y="5"/>
                  <a:pt x="568" y="5"/>
                </a:cubicBezTo>
                <a:close/>
                <a:moveTo>
                  <a:pt x="507" y="5"/>
                </a:moveTo>
                <a:lnTo>
                  <a:pt x="471" y="5"/>
                </a:lnTo>
                <a:cubicBezTo>
                  <a:pt x="469" y="5"/>
                  <a:pt x="468" y="4"/>
                  <a:pt x="468" y="2"/>
                </a:cubicBezTo>
                <a:cubicBezTo>
                  <a:pt x="468" y="1"/>
                  <a:pt x="469" y="0"/>
                  <a:pt x="471" y="0"/>
                </a:cubicBezTo>
                <a:lnTo>
                  <a:pt x="507" y="0"/>
                </a:lnTo>
                <a:cubicBezTo>
                  <a:pt x="508" y="0"/>
                  <a:pt x="509" y="1"/>
                  <a:pt x="509" y="2"/>
                </a:cubicBezTo>
                <a:cubicBezTo>
                  <a:pt x="509" y="4"/>
                  <a:pt x="508" y="5"/>
                  <a:pt x="507" y="5"/>
                </a:cubicBezTo>
                <a:close/>
                <a:moveTo>
                  <a:pt x="445" y="5"/>
                </a:moveTo>
                <a:lnTo>
                  <a:pt x="409" y="5"/>
                </a:lnTo>
                <a:cubicBezTo>
                  <a:pt x="408" y="5"/>
                  <a:pt x="407" y="4"/>
                  <a:pt x="407" y="2"/>
                </a:cubicBezTo>
                <a:cubicBezTo>
                  <a:pt x="407" y="1"/>
                  <a:pt x="408" y="0"/>
                  <a:pt x="409" y="0"/>
                </a:cubicBezTo>
                <a:lnTo>
                  <a:pt x="445" y="0"/>
                </a:lnTo>
                <a:cubicBezTo>
                  <a:pt x="447" y="0"/>
                  <a:pt x="448" y="1"/>
                  <a:pt x="448" y="2"/>
                </a:cubicBezTo>
                <a:cubicBezTo>
                  <a:pt x="448" y="4"/>
                  <a:pt x="447" y="5"/>
                  <a:pt x="445" y="5"/>
                </a:cubicBezTo>
                <a:close/>
                <a:moveTo>
                  <a:pt x="384" y="5"/>
                </a:moveTo>
                <a:lnTo>
                  <a:pt x="348" y="5"/>
                </a:lnTo>
                <a:cubicBezTo>
                  <a:pt x="347" y="5"/>
                  <a:pt x="345" y="4"/>
                  <a:pt x="345" y="2"/>
                </a:cubicBezTo>
                <a:cubicBezTo>
                  <a:pt x="345" y="1"/>
                  <a:pt x="347" y="0"/>
                  <a:pt x="348" y="0"/>
                </a:cubicBezTo>
                <a:lnTo>
                  <a:pt x="384" y="0"/>
                </a:lnTo>
                <a:cubicBezTo>
                  <a:pt x="385" y="0"/>
                  <a:pt x="386" y="1"/>
                  <a:pt x="386" y="2"/>
                </a:cubicBezTo>
                <a:cubicBezTo>
                  <a:pt x="386" y="4"/>
                  <a:pt x="385" y="5"/>
                  <a:pt x="384" y="5"/>
                </a:cubicBezTo>
                <a:close/>
                <a:moveTo>
                  <a:pt x="322" y="5"/>
                </a:moveTo>
                <a:lnTo>
                  <a:pt x="287" y="5"/>
                </a:lnTo>
                <a:cubicBezTo>
                  <a:pt x="285" y="5"/>
                  <a:pt x="284" y="4"/>
                  <a:pt x="284" y="2"/>
                </a:cubicBezTo>
                <a:cubicBezTo>
                  <a:pt x="284" y="1"/>
                  <a:pt x="285" y="0"/>
                  <a:pt x="287" y="0"/>
                </a:cubicBezTo>
                <a:lnTo>
                  <a:pt x="322" y="0"/>
                </a:lnTo>
                <a:cubicBezTo>
                  <a:pt x="324" y="0"/>
                  <a:pt x="325" y="1"/>
                  <a:pt x="325" y="2"/>
                </a:cubicBezTo>
                <a:cubicBezTo>
                  <a:pt x="325" y="4"/>
                  <a:pt x="324" y="5"/>
                  <a:pt x="322" y="5"/>
                </a:cubicBezTo>
                <a:close/>
                <a:moveTo>
                  <a:pt x="261" y="5"/>
                </a:moveTo>
                <a:lnTo>
                  <a:pt x="225" y="5"/>
                </a:lnTo>
                <a:cubicBezTo>
                  <a:pt x="224" y="5"/>
                  <a:pt x="223" y="4"/>
                  <a:pt x="223" y="2"/>
                </a:cubicBezTo>
                <a:cubicBezTo>
                  <a:pt x="223" y="1"/>
                  <a:pt x="224" y="0"/>
                  <a:pt x="225" y="0"/>
                </a:cubicBezTo>
                <a:lnTo>
                  <a:pt x="261" y="0"/>
                </a:lnTo>
                <a:cubicBezTo>
                  <a:pt x="262" y="0"/>
                  <a:pt x="264" y="1"/>
                  <a:pt x="264" y="2"/>
                </a:cubicBezTo>
                <a:cubicBezTo>
                  <a:pt x="264" y="4"/>
                  <a:pt x="262" y="5"/>
                  <a:pt x="261" y="5"/>
                </a:cubicBezTo>
                <a:close/>
                <a:moveTo>
                  <a:pt x="200" y="5"/>
                </a:moveTo>
                <a:lnTo>
                  <a:pt x="164" y="5"/>
                </a:lnTo>
                <a:cubicBezTo>
                  <a:pt x="162" y="5"/>
                  <a:pt x="161" y="4"/>
                  <a:pt x="161" y="2"/>
                </a:cubicBezTo>
                <a:cubicBezTo>
                  <a:pt x="161" y="1"/>
                  <a:pt x="162" y="0"/>
                  <a:pt x="164" y="0"/>
                </a:cubicBezTo>
                <a:lnTo>
                  <a:pt x="200" y="0"/>
                </a:lnTo>
                <a:cubicBezTo>
                  <a:pt x="201" y="0"/>
                  <a:pt x="202" y="1"/>
                  <a:pt x="202" y="2"/>
                </a:cubicBezTo>
                <a:cubicBezTo>
                  <a:pt x="202" y="4"/>
                  <a:pt x="201" y="5"/>
                  <a:pt x="200" y="5"/>
                </a:cubicBezTo>
                <a:close/>
                <a:moveTo>
                  <a:pt x="138" y="5"/>
                </a:moveTo>
                <a:lnTo>
                  <a:pt x="102" y="5"/>
                </a:lnTo>
                <a:cubicBezTo>
                  <a:pt x="101" y="5"/>
                  <a:pt x="100" y="4"/>
                  <a:pt x="100" y="2"/>
                </a:cubicBezTo>
                <a:cubicBezTo>
                  <a:pt x="100" y="1"/>
                  <a:pt x="101" y="0"/>
                  <a:pt x="102" y="0"/>
                </a:cubicBezTo>
                <a:lnTo>
                  <a:pt x="138" y="0"/>
                </a:lnTo>
                <a:cubicBezTo>
                  <a:pt x="139" y="0"/>
                  <a:pt x="141" y="1"/>
                  <a:pt x="141" y="2"/>
                </a:cubicBezTo>
                <a:cubicBezTo>
                  <a:pt x="141" y="4"/>
                  <a:pt x="139" y="5"/>
                  <a:pt x="138" y="5"/>
                </a:cubicBezTo>
                <a:close/>
                <a:moveTo>
                  <a:pt x="77" y="5"/>
                </a:moveTo>
                <a:lnTo>
                  <a:pt x="41" y="5"/>
                </a:lnTo>
                <a:cubicBezTo>
                  <a:pt x="39" y="5"/>
                  <a:pt x="38" y="4"/>
                  <a:pt x="38" y="2"/>
                </a:cubicBezTo>
                <a:cubicBezTo>
                  <a:pt x="38" y="1"/>
                  <a:pt x="39" y="0"/>
                  <a:pt x="41" y="0"/>
                </a:cubicBezTo>
                <a:lnTo>
                  <a:pt x="77" y="0"/>
                </a:lnTo>
                <a:cubicBezTo>
                  <a:pt x="78" y="0"/>
                  <a:pt x="79" y="1"/>
                  <a:pt x="79" y="2"/>
                </a:cubicBezTo>
                <a:cubicBezTo>
                  <a:pt x="79" y="4"/>
                  <a:pt x="78" y="5"/>
                  <a:pt x="77" y="5"/>
                </a:cubicBezTo>
                <a:close/>
                <a:moveTo>
                  <a:pt x="15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5" y="0"/>
                </a:lnTo>
                <a:cubicBezTo>
                  <a:pt x="17" y="0"/>
                  <a:pt x="18" y="1"/>
                  <a:pt x="18" y="2"/>
                </a:cubicBezTo>
                <a:cubicBezTo>
                  <a:pt x="18" y="4"/>
                  <a:pt x="17" y="5"/>
                  <a:pt x="15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Rectangle 85">
            <a:extLst>
              <a:ext uri="{FF2B5EF4-FFF2-40B4-BE49-F238E27FC236}">
                <a16:creationId xmlns:a16="http://schemas.microsoft.com/office/drawing/2014/main" id="{CE593E24-FE40-4028-87E0-9B358BCEE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4204" y="4385469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" name="Rectangle 86">
            <a:extLst>
              <a:ext uri="{FF2B5EF4-FFF2-40B4-BE49-F238E27FC236}">
                <a16:creationId xmlns:a16="http://schemas.microsoft.com/office/drawing/2014/main" id="{70BA0774-5C7A-44CF-8F87-8DF3D9C81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9629" y="4385469"/>
            <a:ext cx="130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Rectangle 87">
            <a:extLst>
              <a:ext uri="{FF2B5EF4-FFF2-40B4-BE49-F238E27FC236}">
                <a16:creationId xmlns:a16="http://schemas.microsoft.com/office/drawing/2014/main" id="{AFAD8714-9E23-48C6-A4E8-DAAE7C8A0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6779" y="4385469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" name="Freeform 88">
            <a:extLst>
              <a:ext uri="{FF2B5EF4-FFF2-40B4-BE49-F238E27FC236}">
                <a16:creationId xmlns:a16="http://schemas.microsoft.com/office/drawing/2014/main" id="{BF798F88-0667-4D40-95ED-36161F32443C}"/>
              </a:ext>
            </a:extLst>
          </p:cNvPr>
          <p:cNvSpPr>
            <a:spLocks noEditPoints="1"/>
          </p:cNvSpPr>
          <p:nvPr/>
        </p:nvSpPr>
        <p:spPr bwMode="auto">
          <a:xfrm>
            <a:off x="4622054" y="4353719"/>
            <a:ext cx="165100" cy="215900"/>
          </a:xfrm>
          <a:custGeom>
            <a:avLst/>
            <a:gdLst>
              <a:gd name="T0" fmla="*/ 58 w 104"/>
              <a:gd name="T1" fmla="*/ 0 h 136"/>
              <a:gd name="T2" fmla="*/ 104 w 104"/>
              <a:gd name="T3" fmla="*/ 45 h 136"/>
              <a:gd name="T4" fmla="*/ 104 w 104"/>
              <a:gd name="T5" fmla="*/ 136 h 136"/>
              <a:gd name="T6" fmla="*/ 0 w 104"/>
              <a:gd name="T7" fmla="*/ 136 h 136"/>
              <a:gd name="T8" fmla="*/ 0 w 104"/>
              <a:gd name="T9" fmla="*/ 0 h 136"/>
              <a:gd name="T10" fmla="*/ 58 w 104"/>
              <a:gd name="T11" fmla="*/ 0 h 136"/>
              <a:gd name="T12" fmla="*/ 8 w 104"/>
              <a:gd name="T13" fmla="*/ 127 h 136"/>
              <a:gd name="T14" fmla="*/ 96 w 104"/>
              <a:gd name="T15" fmla="*/ 127 h 136"/>
              <a:gd name="T16" fmla="*/ 96 w 104"/>
              <a:gd name="T17" fmla="*/ 50 h 136"/>
              <a:gd name="T18" fmla="*/ 52 w 104"/>
              <a:gd name="T19" fmla="*/ 50 h 136"/>
              <a:gd name="T20" fmla="*/ 52 w 104"/>
              <a:gd name="T21" fmla="*/ 8 h 136"/>
              <a:gd name="T22" fmla="*/ 8 w 104"/>
              <a:gd name="T23" fmla="*/ 8 h 136"/>
              <a:gd name="T24" fmla="*/ 8 w 104"/>
              <a:gd name="T25" fmla="*/ 127 h 136"/>
              <a:gd name="T26" fmla="*/ 61 w 104"/>
              <a:gd name="T27" fmla="*/ 14 h 136"/>
              <a:gd name="T28" fmla="*/ 61 w 104"/>
              <a:gd name="T29" fmla="*/ 42 h 136"/>
              <a:gd name="T30" fmla="*/ 89 w 104"/>
              <a:gd name="T31" fmla="*/ 42 h 136"/>
              <a:gd name="T32" fmla="*/ 61 w 104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4" h="136">
                <a:moveTo>
                  <a:pt x="58" y="0"/>
                </a:moveTo>
                <a:lnTo>
                  <a:pt x="104" y="45"/>
                </a:lnTo>
                <a:lnTo>
                  <a:pt x="104" y="136"/>
                </a:lnTo>
                <a:lnTo>
                  <a:pt x="0" y="136"/>
                </a:lnTo>
                <a:lnTo>
                  <a:pt x="0" y="0"/>
                </a:lnTo>
                <a:lnTo>
                  <a:pt x="58" y="0"/>
                </a:lnTo>
                <a:close/>
                <a:moveTo>
                  <a:pt x="8" y="127"/>
                </a:moveTo>
                <a:lnTo>
                  <a:pt x="96" y="127"/>
                </a:lnTo>
                <a:lnTo>
                  <a:pt x="96" y="50"/>
                </a:lnTo>
                <a:lnTo>
                  <a:pt x="52" y="50"/>
                </a:lnTo>
                <a:lnTo>
                  <a:pt x="52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61" y="14"/>
                </a:moveTo>
                <a:lnTo>
                  <a:pt x="61" y="42"/>
                </a:lnTo>
                <a:lnTo>
                  <a:pt x="89" y="42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Rectangle 89">
            <a:extLst>
              <a:ext uri="{FF2B5EF4-FFF2-40B4-BE49-F238E27FC236}">
                <a16:creationId xmlns:a16="http://schemas.microsoft.com/office/drawing/2014/main" id="{D5235DA6-F6A5-4EAE-849E-5666DCC7A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8960" y="4306889"/>
            <a:ext cx="1074738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0">
            <a:extLst>
              <a:ext uri="{FF2B5EF4-FFF2-40B4-BE49-F238E27FC236}">
                <a16:creationId xmlns:a16="http://schemas.microsoft.com/office/drawing/2014/main" id="{380A38F4-0EC8-4993-A7AF-6931640B3DB0}"/>
              </a:ext>
            </a:extLst>
          </p:cNvPr>
          <p:cNvSpPr>
            <a:spLocks noEditPoints="1"/>
          </p:cNvSpPr>
          <p:nvPr/>
        </p:nvSpPr>
        <p:spPr bwMode="auto">
          <a:xfrm>
            <a:off x="4867372" y="4305301"/>
            <a:ext cx="1077913" cy="31115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1 w 1182"/>
              <a:gd name="T21" fmla="*/ 337 h 340"/>
              <a:gd name="T22" fmla="*/ 225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1 w 1182"/>
              <a:gd name="T39" fmla="*/ 340 h 340"/>
              <a:gd name="T40" fmla="*/ 755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5 w 1182"/>
              <a:gd name="T101" fmla="*/ 0 h 340"/>
              <a:gd name="T102" fmla="*/ 341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8" y="335"/>
                  <a:pt x="80" y="336"/>
                  <a:pt x="80" y="337"/>
                </a:cubicBezTo>
                <a:cubicBezTo>
                  <a:pt x="80" y="339"/>
                  <a:pt x="78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8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8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2" y="336"/>
                  <a:pt x="202" y="337"/>
                </a:cubicBezTo>
                <a:cubicBezTo>
                  <a:pt x="202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1" y="339"/>
                  <a:pt x="161" y="337"/>
                </a:cubicBezTo>
                <a:cubicBezTo>
                  <a:pt x="161" y="336"/>
                  <a:pt x="163" y="335"/>
                  <a:pt x="164" y="335"/>
                </a:cubicBezTo>
                <a:close/>
                <a:moveTo>
                  <a:pt x="225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5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5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1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1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5" y="336"/>
                  <a:pt x="755" y="337"/>
                </a:cubicBezTo>
                <a:cubicBezTo>
                  <a:pt x="755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4" y="339"/>
                  <a:pt x="714" y="337"/>
                </a:cubicBezTo>
                <a:cubicBezTo>
                  <a:pt x="714" y="336"/>
                  <a:pt x="716" y="335"/>
                  <a:pt x="717" y="335"/>
                </a:cubicBezTo>
                <a:close/>
                <a:moveTo>
                  <a:pt x="778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8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8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8" y="340"/>
                  <a:pt x="837" y="339"/>
                  <a:pt x="837" y="337"/>
                </a:cubicBezTo>
                <a:cubicBezTo>
                  <a:pt x="837" y="336"/>
                  <a:pt x="838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1" y="335"/>
                  <a:pt x="1063" y="336"/>
                  <a:pt x="1063" y="337"/>
                </a:cubicBezTo>
                <a:cubicBezTo>
                  <a:pt x="1063" y="339"/>
                  <a:pt x="1061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1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1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5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5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1" y="4"/>
                  <a:pt x="771" y="2"/>
                </a:cubicBezTo>
                <a:cubicBezTo>
                  <a:pt x="771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2" y="1"/>
                  <a:pt x="812" y="2"/>
                </a:cubicBezTo>
                <a:cubicBezTo>
                  <a:pt x="812" y="4"/>
                  <a:pt x="811" y="5"/>
                  <a:pt x="810" y="5"/>
                </a:cubicBezTo>
                <a:close/>
                <a:moveTo>
                  <a:pt x="748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8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8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8" y="0"/>
                  <a:pt x="690" y="1"/>
                  <a:pt x="690" y="2"/>
                </a:cubicBezTo>
                <a:cubicBezTo>
                  <a:pt x="690" y="4"/>
                  <a:pt x="688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5" y="5"/>
                  <a:pt x="464" y="4"/>
                  <a:pt x="464" y="2"/>
                </a:cubicBezTo>
                <a:cubicBezTo>
                  <a:pt x="464" y="1"/>
                  <a:pt x="465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5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5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1" y="4"/>
                  <a:pt x="341" y="2"/>
                </a:cubicBezTo>
                <a:cubicBezTo>
                  <a:pt x="341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59" y="1"/>
                  <a:pt x="259" y="2"/>
                </a:cubicBezTo>
                <a:cubicBezTo>
                  <a:pt x="259" y="4"/>
                  <a:pt x="258" y="5"/>
                  <a:pt x="257" y="5"/>
                </a:cubicBezTo>
                <a:close/>
                <a:moveTo>
                  <a:pt x="195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5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5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5" y="0"/>
                  <a:pt x="137" y="1"/>
                  <a:pt x="137" y="2"/>
                </a:cubicBezTo>
                <a:cubicBezTo>
                  <a:pt x="137" y="4"/>
                  <a:pt x="135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Rectangle 91">
            <a:extLst>
              <a:ext uri="{FF2B5EF4-FFF2-40B4-BE49-F238E27FC236}">
                <a16:creationId xmlns:a16="http://schemas.microsoft.com/office/drawing/2014/main" id="{8E78CE45-CDAA-4D9B-AE33-BAC753547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685" y="4384676"/>
            <a:ext cx="65563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Rectangle 92">
            <a:extLst>
              <a:ext uri="{FF2B5EF4-FFF2-40B4-BE49-F238E27FC236}">
                <a16:creationId xmlns:a16="http://schemas.microsoft.com/office/drawing/2014/main" id="{91190407-51A6-4AAF-8151-2A87AC769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972" y="4384676"/>
            <a:ext cx="2905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Freeform 93">
            <a:extLst>
              <a:ext uri="{FF2B5EF4-FFF2-40B4-BE49-F238E27FC236}">
                <a16:creationId xmlns:a16="http://schemas.microsoft.com/office/drawing/2014/main" id="{D049EAFC-6669-41B5-A595-14C09D2A944F}"/>
              </a:ext>
            </a:extLst>
          </p:cNvPr>
          <p:cNvSpPr>
            <a:spLocks noEditPoints="1"/>
          </p:cNvSpPr>
          <p:nvPr/>
        </p:nvSpPr>
        <p:spPr bwMode="auto">
          <a:xfrm>
            <a:off x="5754785" y="4352926"/>
            <a:ext cx="161925" cy="215900"/>
          </a:xfrm>
          <a:custGeom>
            <a:avLst/>
            <a:gdLst>
              <a:gd name="T0" fmla="*/ 57 w 102"/>
              <a:gd name="T1" fmla="*/ 0 h 136"/>
              <a:gd name="T2" fmla="*/ 102 w 102"/>
              <a:gd name="T3" fmla="*/ 45 h 136"/>
              <a:gd name="T4" fmla="*/ 102 w 102"/>
              <a:gd name="T5" fmla="*/ 136 h 136"/>
              <a:gd name="T6" fmla="*/ 0 w 102"/>
              <a:gd name="T7" fmla="*/ 136 h 136"/>
              <a:gd name="T8" fmla="*/ 0 w 102"/>
              <a:gd name="T9" fmla="*/ 0 h 136"/>
              <a:gd name="T10" fmla="*/ 57 w 102"/>
              <a:gd name="T11" fmla="*/ 0 h 136"/>
              <a:gd name="T12" fmla="*/ 9 w 102"/>
              <a:gd name="T13" fmla="*/ 127 h 136"/>
              <a:gd name="T14" fmla="*/ 93 w 102"/>
              <a:gd name="T15" fmla="*/ 127 h 136"/>
              <a:gd name="T16" fmla="*/ 93 w 102"/>
              <a:gd name="T17" fmla="*/ 50 h 136"/>
              <a:gd name="T18" fmla="*/ 51 w 102"/>
              <a:gd name="T19" fmla="*/ 50 h 136"/>
              <a:gd name="T20" fmla="*/ 51 w 102"/>
              <a:gd name="T21" fmla="*/ 8 h 136"/>
              <a:gd name="T22" fmla="*/ 9 w 102"/>
              <a:gd name="T23" fmla="*/ 8 h 136"/>
              <a:gd name="T24" fmla="*/ 9 w 102"/>
              <a:gd name="T25" fmla="*/ 127 h 136"/>
              <a:gd name="T26" fmla="*/ 59 w 102"/>
              <a:gd name="T27" fmla="*/ 14 h 136"/>
              <a:gd name="T28" fmla="*/ 59 w 102"/>
              <a:gd name="T29" fmla="*/ 42 h 136"/>
              <a:gd name="T30" fmla="*/ 87 w 102"/>
              <a:gd name="T31" fmla="*/ 42 h 136"/>
              <a:gd name="T32" fmla="*/ 59 w 102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" h="136">
                <a:moveTo>
                  <a:pt x="57" y="0"/>
                </a:moveTo>
                <a:lnTo>
                  <a:pt x="102" y="45"/>
                </a:lnTo>
                <a:lnTo>
                  <a:pt x="102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9" y="127"/>
                </a:moveTo>
                <a:lnTo>
                  <a:pt x="93" y="127"/>
                </a:lnTo>
                <a:lnTo>
                  <a:pt x="93" y="50"/>
                </a:lnTo>
                <a:lnTo>
                  <a:pt x="51" y="50"/>
                </a:lnTo>
                <a:lnTo>
                  <a:pt x="51" y="8"/>
                </a:lnTo>
                <a:lnTo>
                  <a:pt x="9" y="8"/>
                </a:lnTo>
                <a:lnTo>
                  <a:pt x="9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94">
            <a:extLst>
              <a:ext uri="{FF2B5EF4-FFF2-40B4-BE49-F238E27FC236}">
                <a16:creationId xmlns:a16="http://schemas.microsoft.com/office/drawing/2014/main" id="{D7A795E3-D4EE-4332-8F41-A82B05A2D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632" y="2811463"/>
            <a:ext cx="1600200" cy="12319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95">
            <a:extLst>
              <a:ext uri="{FF2B5EF4-FFF2-40B4-BE49-F238E27FC236}">
                <a16:creationId xmlns:a16="http://schemas.microsoft.com/office/drawing/2014/main" id="{A81FF862-B340-45CC-B389-1CBF0B2B9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632" y="2811463"/>
            <a:ext cx="1600200" cy="1231900"/>
          </a:xfrm>
          <a:prstGeom prst="rect">
            <a:avLst/>
          </a:prstGeom>
          <a:noFill/>
          <a:ln w="25400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Rectangle 96">
            <a:extLst>
              <a:ext uri="{FF2B5EF4-FFF2-40B4-BE49-F238E27FC236}">
                <a16:creationId xmlns:a16="http://schemas.microsoft.com/office/drawing/2014/main" id="{DC75FFF9-BD75-42F7-B99A-8F9473F3A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7482" y="28844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1" name="Rectangle 97">
            <a:extLst>
              <a:ext uri="{FF2B5EF4-FFF2-40B4-BE49-F238E27FC236}">
                <a16:creationId xmlns:a16="http://schemas.microsoft.com/office/drawing/2014/main" id="{4F8008E3-C8AF-4C27-89E8-45BE274B5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3183" y="2806700"/>
            <a:ext cx="2677394" cy="1230313"/>
          </a:xfrm>
          <a:prstGeom prst="rect">
            <a:avLst/>
          </a:prstGeom>
          <a:solidFill>
            <a:srgbClr val="D8D8D8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" name="Rectangle 98">
            <a:extLst>
              <a:ext uri="{FF2B5EF4-FFF2-40B4-BE49-F238E27FC236}">
                <a16:creationId xmlns:a16="http://schemas.microsoft.com/office/drawing/2014/main" id="{ED6E0024-9D0E-4B11-83BA-6D63D8B2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2707" y="2806700"/>
            <a:ext cx="2667869" cy="1230313"/>
          </a:xfrm>
          <a:prstGeom prst="rect">
            <a:avLst/>
          </a:prstGeom>
          <a:noFill/>
          <a:ln w="28575" cap="sq">
            <a:solidFill>
              <a:srgbClr val="FFFF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3" name="Rectangle 99">
            <a:extLst>
              <a:ext uri="{FF2B5EF4-FFF2-40B4-BE49-F238E27FC236}">
                <a16:creationId xmlns:a16="http://schemas.microsoft.com/office/drawing/2014/main" id="{565141C6-850B-43FA-AF6F-2FD80614F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6" y="2879725"/>
            <a:ext cx="977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4" name="Rectangle 100">
            <a:extLst>
              <a:ext uri="{FF2B5EF4-FFF2-40B4-BE49-F238E27FC236}">
                <a16:creationId xmlns:a16="http://schemas.microsoft.com/office/drawing/2014/main" id="{D372332D-1F29-4767-8D05-F8B06B2D6B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Rectangle 101">
            <a:extLst>
              <a:ext uri="{FF2B5EF4-FFF2-40B4-BE49-F238E27FC236}">
                <a16:creationId xmlns:a16="http://schemas.microsoft.com/office/drawing/2014/main" id="{1C667386-7001-44E1-B88D-CFE373ECF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Rectangle 102">
            <a:extLst>
              <a:ext uri="{FF2B5EF4-FFF2-40B4-BE49-F238E27FC236}">
                <a16:creationId xmlns:a16="http://schemas.microsoft.com/office/drawing/2014/main" id="{BA7A1A1D-7A98-466B-9DCC-72E50BD05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726" y="2597150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7" name="Rectangle 103">
            <a:extLst>
              <a:ext uri="{FF2B5EF4-FFF2-40B4-BE49-F238E27FC236}">
                <a16:creationId xmlns:a16="http://schemas.microsoft.com/office/drawing/2014/main" id="{2B2466A0-8510-423E-8430-E51955075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solidFill>
            <a:srgbClr val="D8D8D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Rectangle 104">
            <a:extLst>
              <a:ext uri="{FF2B5EF4-FFF2-40B4-BE49-F238E27FC236}">
                <a16:creationId xmlns:a16="http://schemas.microsoft.com/office/drawing/2014/main" id="{B8E9060D-19CC-4589-9E72-931831E0F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noFill/>
          <a:ln w="25400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5">
            <a:extLst>
              <a:ext uri="{FF2B5EF4-FFF2-40B4-BE49-F238E27FC236}">
                <a16:creationId xmlns:a16="http://schemas.microsoft.com/office/drawing/2014/main" id="{8C941085-967B-45BD-8363-8A032DED5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9363" y="3497263"/>
            <a:ext cx="5397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" name="Freeform 106">
            <a:extLst>
              <a:ext uri="{FF2B5EF4-FFF2-40B4-BE49-F238E27FC236}">
                <a16:creationId xmlns:a16="http://schemas.microsoft.com/office/drawing/2014/main" id="{C03A539C-1EBF-47D5-992A-3B50CA977BC0}"/>
              </a:ext>
            </a:extLst>
          </p:cNvPr>
          <p:cNvSpPr>
            <a:spLocks/>
          </p:cNvSpPr>
          <p:nvPr/>
        </p:nvSpPr>
        <p:spPr bwMode="auto">
          <a:xfrm>
            <a:off x="1526307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7">
            <a:extLst>
              <a:ext uri="{FF2B5EF4-FFF2-40B4-BE49-F238E27FC236}">
                <a16:creationId xmlns:a16="http://schemas.microsoft.com/office/drawing/2014/main" id="{B0605EFA-08D3-4033-A804-20E840E9CEFF}"/>
              </a:ext>
            </a:extLst>
          </p:cNvPr>
          <p:cNvSpPr>
            <a:spLocks/>
          </p:cNvSpPr>
          <p:nvPr/>
        </p:nvSpPr>
        <p:spPr bwMode="auto">
          <a:xfrm>
            <a:off x="1526307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Rectangle 108">
            <a:extLst>
              <a:ext uri="{FF2B5EF4-FFF2-40B4-BE49-F238E27FC236}">
                <a16:creationId xmlns:a16="http://schemas.microsoft.com/office/drawing/2014/main" id="{9C2914C8-F4AB-407A-AFC0-4C2A423F0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2357" y="3260725"/>
            <a:ext cx="5095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8" name="Freeform 114">
            <a:extLst>
              <a:ext uri="{FF2B5EF4-FFF2-40B4-BE49-F238E27FC236}">
                <a16:creationId xmlns:a16="http://schemas.microsoft.com/office/drawing/2014/main" id="{05A9BFBA-15CE-4627-BFBC-59EED4A1C5D5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5">
            <a:extLst>
              <a:ext uri="{FF2B5EF4-FFF2-40B4-BE49-F238E27FC236}">
                <a16:creationId xmlns:a16="http://schemas.microsoft.com/office/drawing/2014/main" id="{5A5BA5A8-5806-4D69-B3FE-50393FF98D1F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Rectangle 116">
            <a:extLst>
              <a:ext uri="{FF2B5EF4-FFF2-40B4-BE49-F238E27FC236}">
                <a16:creationId xmlns:a16="http://schemas.microsoft.com/office/drawing/2014/main" id="{41812666-805C-4FB1-B44C-177D78072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1838" y="3146425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1" name="Freeform 117">
            <a:extLst>
              <a:ext uri="{FF2B5EF4-FFF2-40B4-BE49-F238E27FC236}">
                <a16:creationId xmlns:a16="http://schemas.microsoft.com/office/drawing/2014/main" id="{5468DDFF-3B39-4A5C-9A42-ABBBB7509524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8">
            <a:extLst>
              <a:ext uri="{FF2B5EF4-FFF2-40B4-BE49-F238E27FC236}">
                <a16:creationId xmlns:a16="http://schemas.microsoft.com/office/drawing/2014/main" id="{66E3734E-E6EB-4BDB-9B7E-E8A30CD3F683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119">
            <a:extLst>
              <a:ext uri="{FF2B5EF4-FFF2-40B4-BE49-F238E27FC236}">
                <a16:creationId xmlns:a16="http://schemas.microsoft.com/office/drawing/2014/main" id="{AE50DBC6-9398-48A8-9871-A29551FB5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7688" y="3328988"/>
            <a:ext cx="10064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4" name="Freeform 120">
            <a:extLst>
              <a:ext uri="{FF2B5EF4-FFF2-40B4-BE49-F238E27FC236}">
                <a16:creationId xmlns:a16="http://schemas.microsoft.com/office/drawing/2014/main" id="{EFCF0D9F-F6D4-4C7E-A88E-BC0A0678E2B9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1">
            <a:extLst>
              <a:ext uri="{FF2B5EF4-FFF2-40B4-BE49-F238E27FC236}">
                <a16:creationId xmlns:a16="http://schemas.microsoft.com/office/drawing/2014/main" id="{0DA8F460-0D7F-43BD-95A1-22272CEFF873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rgbClr val="FF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Rectangle 122">
            <a:extLst>
              <a:ext uri="{FF2B5EF4-FFF2-40B4-BE49-F238E27FC236}">
                <a16:creationId xmlns:a16="http://schemas.microsoft.com/office/drawing/2014/main" id="{74DBEB7D-F370-48AA-81FD-296FD3D5F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576" y="3584575"/>
            <a:ext cx="1035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7" name="Freeform 123">
            <a:extLst>
              <a:ext uri="{FF2B5EF4-FFF2-40B4-BE49-F238E27FC236}">
                <a16:creationId xmlns:a16="http://schemas.microsoft.com/office/drawing/2014/main" id="{B0119324-8F50-4E9D-9363-E22C76AB41EB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4">
            <a:extLst>
              <a:ext uri="{FF2B5EF4-FFF2-40B4-BE49-F238E27FC236}">
                <a16:creationId xmlns:a16="http://schemas.microsoft.com/office/drawing/2014/main" id="{1C010332-A7BB-4450-99C9-523AECEB3CB2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5">
            <a:extLst>
              <a:ext uri="{FF2B5EF4-FFF2-40B4-BE49-F238E27FC236}">
                <a16:creationId xmlns:a16="http://schemas.microsoft.com/office/drawing/2014/main" id="{AA363FB4-3BC7-48AA-AFC2-454BA9AABDC7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6">
            <a:extLst>
              <a:ext uri="{FF2B5EF4-FFF2-40B4-BE49-F238E27FC236}">
                <a16:creationId xmlns:a16="http://schemas.microsoft.com/office/drawing/2014/main" id="{7D0E3F35-59C0-4937-A4A4-A9D04E73EB86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Line 127">
            <a:extLst>
              <a:ext uri="{FF2B5EF4-FFF2-40B4-BE49-F238E27FC236}">
                <a16:creationId xmlns:a16="http://schemas.microsoft.com/office/drawing/2014/main" id="{34176EB2-BFF4-4372-B0EE-C067810442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8295" y="3465513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28">
            <a:extLst>
              <a:ext uri="{FF2B5EF4-FFF2-40B4-BE49-F238E27FC236}">
                <a16:creationId xmlns:a16="http://schemas.microsoft.com/office/drawing/2014/main" id="{75814B98-AEFB-468B-82AE-BF6138082548}"/>
              </a:ext>
            </a:extLst>
          </p:cNvPr>
          <p:cNvSpPr>
            <a:spLocks/>
          </p:cNvSpPr>
          <p:nvPr/>
        </p:nvSpPr>
        <p:spPr bwMode="auto">
          <a:xfrm>
            <a:off x="2254970" y="3425825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29">
            <a:extLst>
              <a:ext uri="{FF2B5EF4-FFF2-40B4-BE49-F238E27FC236}">
                <a16:creationId xmlns:a16="http://schemas.microsoft.com/office/drawing/2014/main" id="{AE5C8D70-CF01-48F5-BCB8-88CA87BA049F}"/>
              </a:ext>
            </a:extLst>
          </p:cNvPr>
          <p:cNvSpPr>
            <a:spLocks noEditPoints="1"/>
          </p:cNvSpPr>
          <p:nvPr/>
        </p:nvSpPr>
        <p:spPr bwMode="auto">
          <a:xfrm>
            <a:off x="2848818" y="3433762"/>
            <a:ext cx="427038" cy="17463"/>
          </a:xfrm>
          <a:custGeom>
            <a:avLst/>
            <a:gdLst>
              <a:gd name="T0" fmla="*/ 5 w 469"/>
              <a:gd name="T1" fmla="*/ 8 h 18"/>
              <a:gd name="T2" fmla="*/ 80 w 469"/>
              <a:gd name="T3" fmla="*/ 6 h 18"/>
              <a:gd name="T4" fmla="*/ 85 w 469"/>
              <a:gd name="T5" fmla="*/ 12 h 18"/>
              <a:gd name="T6" fmla="*/ 80 w 469"/>
              <a:gd name="T7" fmla="*/ 17 h 18"/>
              <a:gd name="T8" fmla="*/ 6 w 469"/>
              <a:gd name="T9" fmla="*/ 18 h 18"/>
              <a:gd name="T10" fmla="*/ 0 w 469"/>
              <a:gd name="T11" fmla="*/ 13 h 18"/>
              <a:gd name="T12" fmla="*/ 5 w 469"/>
              <a:gd name="T13" fmla="*/ 8 h 18"/>
              <a:gd name="T14" fmla="*/ 133 w 469"/>
              <a:gd name="T15" fmla="*/ 5 h 18"/>
              <a:gd name="T16" fmla="*/ 208 w 469"/>
              <a:gd name="T17" fmla="*/ 4 h 18"/>
              <a:gd name="T18" fmla="*/ 213 w 469"/>
              <a:gd name="T19" fmla="*/ 9 h 18"/>
              <a:gd name="T20" fmla="*/ 208 w 469"/>
              <a:gd name="T21" fmla="*/ 15 h 18"/>
              <a:gd name="T22" fmla="*/ 134 w 469"/>
              <a:gd name="T23" fmla="*/ 16 h 18"/>
              <a:gd name="T24" fmla="*/ 128 w 469"/>
              <a:gd name="T25" fmla="*/ 11 h 18"/>
              <a:gd name="T26" fmla="*/ 133 w 469"/>
              <a:gd name="T27" fmla="*/ 5 h 18"/>
              <a:gd name="T28" fmla="*/ 261 w 469"/>
              <a:gd name="T29" fmla="*/ 3 h 18"/>
              <a:gd name="T30" fmla="*/ 336 w 469"/>
              <a:gd name="T31" fmla="*/ 2 h 18"/>
              <a:gd name="T32" fmla="*/ 341 w 469"/>
              <a:gd name="T33" fmla="*/ 7 h 18"/>
              <a:gd name="T34" fmla="*/ 336 w 469"/>
              <a:gd name="T35" fmla="*/ 13 h 18"/>
              <a:gd name="T36" fmla="*/ 262 w 469"/>
              <a:gd name="T37" fmla="*/ 14 h 18"/>
              <a:gd name="T38" fmla="*/ 256 w 469"/>
              <a:gd name="T39" fmla="*/ 9 h 18"/>
              <a:gd name="T40" fmla="*/ 261 w 469"/>
              <a:gd name="T41" fmla="*/ 3 h 18"/>
              <a:gd name="T42" fmla="*/ 389 w 469"/>
              <a:gd name="T43" fmla="*/ 1 h 18"/>
              <a:gd name="T44" fmla="*/ 464 w 469"/>
              <a:gd name="T45" fmla="*/ 0 h 18"/>
              <a:gd name="T46" fmla="*/ 469 w 469"/>
              <a:gd name="T47" fmla="*/ 5 h 18"/>
              <a:gd name="T48" fmla="*/ 464 w 469"/>
              <a:gd name="T49" fmla="*/ 11 h 18"/>
              <a:gd name="T50" fmla="*/ 390 w 469"/>
              <a:gd name="T51" fmla="*/ 12 h 18"/>
              <a:gd name="T52" fmla="*/ 384 w 469"/>
              <a:gd name="T53" fmla="*/ 7 h 18"/>
              <a:gd name="T54" fmla="*/ 389 w 469"/>
              <a:gd name="T55" fmla="*/ 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69" h="18">
                <a:moveTo>
                  <a:pt x="5" y="8"/>
                </a:moveTo>
                <a:lnTo>
                  <a:pt x="80" y="6"/>
                </a:lnTo>
                <a:cubicBezTo>
                  <a:pt x="83" y="6"/>
                  <a:pt x="85" y="9"/>
                  <a:pt x="85" y="12"/>
                </a:cubicBezTo>
                <a:cubicBezTo>
                  <a:pt x="86" y="15"/>
                  <a:pt x="83" y="17"/>
                  <a:pt x="80" y="17"/>
                </a:cubicBezTo>
                <a:lnTo>
                  <a:pt x="6" y="18"/>
                </a:lnTo>
                <a:cubicBezTo>
                  <a:pt x="3" y="18"/>
                  <a:pt x="0" y="16"/>
                  <a:pt x="0" y="13"/>
                </a:cubicBezTo>
                <a:cubicBezTo>
                  <a:pt x="0" y="10"/>
                  <a:pt x="2" y="8"/>
                  <a:pt x="5" y="8"/>
                </a:cubicBezTo>
                <a:close/>
                <a:moveTo>
                  <a:pt x="133" y="5"/>
                </a:moveTo>
                <a:lnTo>
                  <a:pt x="208" y="4"/>
                </a:lnTo>
                <a:cubicBezTo>
                  <a:pt x="211" y="4"/>
                  <a:pt x="213" y="7"/>
                  <a:pt x="213" y="9"/>
                </a:cubicBezTo>
                <a:cubicBezTo>
                  <a:pt x="214" y="12"/>
                  <a:pt x="211" y="15"/>
                  <a:pt x="208" y="15"/>
                </a:cubicBezTo>
                <a:lnTo>
                  <a:pt x="134" y="16"/>
                </a:lnTo>
                <a:cubicBezTo>
                  <a:pt x="131" y="16"/>
                  <a:pt x="128" y="14"/>
                  <a:pt x="128" y="11"/>
                </a:cubicBezTo>
                <a:cubicBezTo>
                  <a:pt x="128" y="8"/>
                  <a:pt x="130" y="6"/>
                  <a:pt x="133" y="5"/>
                </a:cubicBezTo>
                <a:close/>
                <a:moveTo>
                  <a:pt x="261" y="3"/>
                </a:moveTo>
                <a:lnTo>
                  <a:pt x="336" y="2"/>
                </a:lnTo>
                <a:cubicBezTo>
                  <a:pt x="339" y="2"/>
                  <a:pt x="341" y="4"/>
                  <a:pt x="341" y="7"/>
                </a:cubicBezTo>
                <a:cubicBezTo>
                  <a:pt x="342" y="10"/>
                  <a:pt x="339" y="13"/>
                  <a:pt x="336" y="13"/>
                </a:cubicBezTo>
                <a:lnTo>
                  <a:pt x="262" y="14"/>
                </a:lnTo>
                <a:cubicBezTo>
                  <a:pt x="259" y="14"/>
                  <a:pt x="256" y="12"/>
                  <a:pt x="256" y="9"/>
                </a:cubicBezTo>
                <a:cubicBezTo>
                  <a:pt x="256" y="6"/>
                  <a:pt x="258" y="3"/>
                  <a:pt x="261" y="3"/>
                </a:cubicBezTo>
                <a:close/>
                <a:moveTo>
                  <a:pt x="389" y="1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90" y="12"/>
                </a:lnTo>
                <a:cubicBezTo>
                  <a:pt x="387" y="12"/>
                  <a:pt x="384" y="10"/>
                  <a:pt x="384" y="7"/>
                </a:cubicBezTo>
                <a:cubicBezTo>
                  <a:pt x="384" y="4"/>
                  <a:pt x="386" y="1"/>
                  <a:pt x="389" y="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0">
            <a:extLst>
              <a:ext uri="{FF2B5EF4-FFF2-40B4-BE49-F238E27FC236}">
                <a16:creationId xmlns:a16="http://schemas.microsoft.com/office/drawing/2014/main" id="{D486ABF2-B933-4B34-AADF-D68E9741423C}"/>
              </a:ext>
            </a:extLst>
          </p:cNvPr>
          <p:cNvSpPr>
            <a:spLocks/>
          </p:cNvSpPr>
          <p:nvPr/>
        </p:nvSpPr>
        <p:spPr bwMode="auto">
          <a:xfrm>
            <a:off x="3238424" y="3402807"/>
            <a:ext cx="77788" cy="76200"/>
          </a:xfrm>
          <a:custGeom>
            <a:avLst/>
            <a:gdLst>
              <a:gd name="T0" fmla="*/ 0 w 49"/>
              <a:gd name="T1" fmla="*/ 0 h 48"/>
              <a:gd name="T2" fmla="*/ 49 w 49"/>
              <a:gd name="T3" fmla="*/ 23 h 48"/>
              <a:gd name="T4" fmla="*/ 2 w 49"/>
              <a:gd name="T5" fmla="*/ 48 h 48"/>
              <a:gd name="T6" fmla="*/ 0 w 49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" h="48">
                <a:moveTo>
                  <a:pt x="0" y="0"/>
                </a:moveTo>
                <a:lnTo>
                  <a:pt x="49" y="23"/>
                </a:lnTo>
                <a:lnTo>
                  <a:pt x="2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1">
            <a:extLst>
              <a:ext uri="{FF2B5EF4-FFF2-40B4-BE49-F238E27FC236}">
                <a16:creationId xmlns:a16="http://schemas.microsoft.com/office/drawing/2014/main" id="{011D4FE0-59F1-42E5-8CE6-9C9D08B1F6B1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014663"/>
            <a:ext cx="930275" cy="393700"/>
          </a:xfrm>
          <a:custGeom>
            <a:avLst/>
            <a:gdLst>
              <a:gd name="T0" fmla="*/ 4 w 1021"/>
              <a:gd name="T1" fmla="*/ 420 h 431"/>
              <a:gd name="T2" fmla="*/ 72 w 1021"/>
              <a:gd name="T3" fmla="*/ 392 h 431"/>
              <a:gd name="T4" fmla="*/ 79 w 1021"/>
              <a:gd name="T5" fmla="*/ 395 h 431"/>
              <a:gd name="T6" fmla="*/ 77 w 1021"/>
              <a:gd name="T7" fmla="*/ 402 h 431"/>
              <a:gd name="T8" fmla="*/ 8 w 1021"/>
              <a:gd name="T9" fmla="*/ 430 h 431"/>
              <a:gd name="T10" fmla="*/ 1 w 1021"/>
              <a:gd name="T11" fmla="*/ 427 h 431"/>
              <a:gd name="T12" fmla="*/ 4 w 1021"/>
              <a:gd name="T13" fmla="*/ 420 h 431"/>
              <a:gd name="T14" fmla="*/ 122 w 1021"/>
              <a:gd name="T15" fmla="*/ 371 h 431"/>
              <a:gd name="T16" fmla="*/ 191 w 1021"/>
              <a:gd name="T17" fmla="*/ 343 h 431"/>
              <a:gd name="T18" fmla="*/ 198 w 1021"/>
              <a:gd name="T19" fmla="*/ 345 h 431"/>
              <a:gd name="T20" fmla="*/ 195 w 1021"/>
              <a:gd name="T21" fmla="*/ 352 h 431"/>
              <a:gd name="T22" fmla="*/ 126 w 1021"/>
              <a:gd name="T23" fmla="*/ 381 h 431"/>
              <a:gd name="T24" fmla="*/ 119 w 1021"/>
              <a:gd name="T25" fmla="*/ 378 h 431"/>
              <a:gd name="T26" fmla="*/ 122 w 1021"/>
              <a:gd name="T27" fmla="*/ 371 h 431"/>
              <a:gd name="T28" fmla="*/ 240 w 1021"/>
              <a:gd name="T29" fmla="*/ 322 h 431"/>
              <a:gd name="T30" fmla="*/ 309 w 1021"/>
              <a:gd name="T31" fmla="*/ 293 h 431"/>
              <a:gd name="T32" fmla="*/ 316 w 1021"/>
              <a:gd name="T33" fmla="*/ 296 h 431"/>
              <a:gd name="T34" fmla="*/ 313 w 1021"/>
              <a:gd name="T35" fmla="*/ 303 h 431"/>
              <a:gd name="T36" fmla="*/ 244 w 1021"/>
              <a:gd name="T37" fmla="*/ 332 h 431"/>
              <a:gd name="T38" fmla="*/ 237 w 1021"/>
              <a:gd name="T39" fmla="*/ 329 h 431"/>
              <a:gd name="T40" fmla="*/ 240 w 1021"/>
              <a:gd name="T41" fmla="*/ 322 h 431"/>
              <a:gd name="T42" fmla="*/ 358 w 1021"/>
              <a:gd name="T43" fmla="*/ 273 h 431"/>
              <a:gd name="T44" fmla="*/ 427 w 1021"/>
              <a:gd name="T45" fmla="*/ 244 h 431"/>
              <a:gd name="T46" fmla="*/ 434 w 1021"/>
              <a:gd name="T47" fmla="*/ 247 h 431"/>
              <a:gd name="T48" fmla="*/ 431 w 1021"/>
              <a:gd name="T49" fmla="*/ 254 h 431"/>
              <a:gd name="T50" fmla="*/ 362 w 1021"/>
              <a:gd name="T51" fmla="*/ 283 h 431"/>
              <a:gd name="T52" fmla="*/ 355 w 1021"/>
              <a:gd name="T53" fmla="*/ 280 h 431"/>
              <a:gd name="T54" fmla="*/ 358 w 1021"/>
              <a:gd name="T55" fmla="*/ 273 h 431"/>
              <a:gd name="T56" fmla="*/ 476 w 1021"/>
              <a:gd name="T57" fmla="*/ 224 h 431"/>
              <a:gd name="T58" fmla="*/ 545 w 1021"/>
              <a:gd name="T59" fmla="*/ 195 h 431"/>
              <a:gd name="T60" fmla="*/ 552 w 1021"/>
              <a:gd name="T61" fmla="*/ 198 h 431"/>
              <a:gd name="T62" fmla="*/ 549 w 1021"/>
              <a:gd name="T63" fmla="*/ 205 h 431"/>
              <a:gd name="T64" fmla="*/ 480 w 1021"/>
              <a:gd name="T65" fmla="*/ 234 h 431"/>
              <a:gd name="T66" fmla="*/ 473 w 1021"/>
              <a:gd name="T67" fmla="*/ 231 h 431"/>
              <a:gd name="T68" fmla="*/ 476 w 1021"/>
              <a:gd name="T69" fmla="*/ 224 h 431"/>
              <a:gd name="T70" fmla="*/ 594 w 1021"/>
              <a:gd name="T71" fmla="*/ 175 h 431"/>
              <a:gd name="T72" fmla="*/ 663 w 1021"/>
              <a:gd name="T73" fmla="*/ 146 h 431"/>
              <a:gd name="T74" fmla="*/ 670 w 1021"/>
              <a:gd name="T75" fmla="*/ 149 h 431"/>
              <a:gd name="T76" fmla="*/ 668 w 1021"/>
              <a:gd name="T77" fmla="*/ 156 h 431"/>
              <a:gd name="T78" fmla="*/ 599 w 1021"/>
              <a:gd name="T79" fmla="*/ 184 h 431"/>
              <a:gd name="T80" fmla="*/ 592 w 1021"/>
              <a:gd name="T81" fmla="*/ 182 h 431"/>
              <a:gd name="T82" fmla="*/ 594 w 1021"/>
              <a:gd name="T83" fmla="*/ 175 h 431"/>
              <a:gd name="T84" fmla="*/ 713 w 1021"/>
              <a:gd name="T85" fmla="*/ 125 h 431"/>
              <a:gd name="T86" fmla="*/ 782 w 1021"/>
              <a:gd name="T87" fmla="*/ 97 h 431"/>
              <a:gd name="T88" fmla="*/ 789 w 1021"/>
              <a:gd name="T89" fmla="*/ 100 h 431"/>
              <a:gd name="T90" fmla="*/ 786 w 1021"/>
              <a:gd name="T91" fmla="*/ 107 h 431"/>
              <a:gd name="T92" fmla="*/ 717 w 1021"/>
              <a:gd name="T93" fmla="*/ 135 h 431"/>
              <a:gd name="T94" fmla="*/ 710 w 1021"/>
              <a:gd name="T95" fmla="*/ 132 h 431"/>
              <a:gd name="T96" fmla="*/ 713 w 1021"/>
              <a:gd name="T97" fmla="*/ 125 h 431"/>
              <a:gd name="T98" fmla="*/ 831 w 1021"/>
              <a:gd name="T99" fmla="*/ 76 h 431"/>
              <a:gd name="T100" fmla="*/ 900 w 1021"/>
              <a:gd name="T101" fmla="*/ 48 h 431"/>
              <a:gd name="T102" fmla="*/ 907 w 1021"/>
              <a:gd name="T103" fmla="*/ 50 h 431"/>
              <a:gd name="T104" fmla="*/ 904 w 1021"/>
              <a:gd name="T105" fmla="*/ 57 h 431"/>
              <a:gd name="T106" fmla="*/ 835 w 1021"/>
              <a:gd name="T107" fmla="*/ 86 h 431"/>
              <a:gd name="T108" fmla="*/ 828 w 1021"/>
              <a:gd name="T109" fmla="*/ 83 h 431"/>
              <a:gd name="T110" fmla="*/ 831 w 1021"/>
              <a:gd name="T111" fmla="*/ 76 h 431"/>
              <a:gd name="T112" fmla="*/ 949 w 1021"/>
              <a:gd name="T113" fmla="*/ 27 h 431"/>
              <a:gd name="T114" fmla="*/ 1012 w 1021"/>
              <a:gd name="T115" fmla="*/ 1 h 431"/>
              <a:gd name="T116" fmla="*/ 1019 w 1021"/>
              <a:gd name="T117" fmla="*/ 4 h 431"/>
              <a:gd name="T118" fmla="*/ 1017 w 1021"/>
              <a:gd name="T119" fmla="*/ 11 h 431"/>
              <a:gd name="T120" fmla="*/ 953 w 1021"/>
              <a:gd name="T121" fmla="*/ 37 h 431"/>
              <a:gd name="T122" fmla="*/ 946 w 1021"/>
              <a:gd name="T123" fmla="*/ 34 h 431"/>
              <a:gd name="T124" fmla="*/ 949 w 1021"/>
              <a:gd name="T125" fmla="*/ 2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1" h="431">
                <a:moveTo>
                  <a:pt x="4" y="420"/>
                </a:moveTo>
                <a:lnTo>
                  <a:pt x="72" y="392"/>
                </a:lnTo>
                <a:cubicBezTo>
                  <a:pt x="75" y="391"/>
                  <a:pt x="78" y="392"/>
                  <a:pt x="79" y="395"/>
                </a:cubicBezTo>
                <a:cubicBezTo>
                  <a:pt x="81" y="397"/>
                  <a:pt x="79" y="400"/>
                  <a:pt x="77" y="402"/>
                </a:cubicBezTo>
                <a:lnTo>
                  <a:pt x="8" y="430"/>
                </a:lnTo>
                <a:cubicBezTo>
                  <a:pt x="5" y="431"/>
                  <a:pt x="2" y="430"/>
                  <a:pt x="1" y="427"/>
                </a:cubicBezTo>
                <a:cubicBezTo>
                  <a:pt x="0" y="425"/>
                  <a:pt x="1" y="422"/>
                  <a:pt x="4" y="420"/>
                </a:cubicBezTo>
                <a:close/>
                <a:moveTo>
                  <a:pt x="122" y="371"/>
                </a:moveTo>
                <a:lnTo>
                  <a:pt x="191" y="343"/>
                </a:lnTo>
                <a:cubicBezTo>
                  <a:pt x="193" y="341"/>
                  <a:pt x="197" y="343"/>
                  <a:pt x="198" y="345"/>
                </a:cubicBezTo>
                <a:cubicBezTo>
                  <a:pt x="199" y="348"/>
                  <a:pt x="197" y="351"/>
                  <a:pt x="195" y="352"/>
                </a:cubicBezTo>
                <a:lnTo>
                  <a:pt x="126" y="381"/>
                </a:lnTo>
                <a:cubicBezTo>
                  <a:pt x="123" y="382"/>
                  <a:pt x="120" y="381"/>
                  <a:pt x="119" y="378"/>
                </a:cubicBezTo>
                <a:cubicBezTo>
                  <a:pt x="118" y="375"/>
                  <a:pt x="119" y="372"/>
                  <a:pt x="122" y="371"/>
                </a:cubicBezTo>
                <a:close/>
                <a:moveTo>
                  <a:pt x="240" y="322"/>
                </a:moveTo>
                <a:lnTo>
                  <a:pt x="309" y="293"/>
                </a:lnTo>
                <a:cubicBezTo>
                  <a:pt x="312" y="292"/>
                  <a:pt x="315" y="294"/>
                  <a:pt x="316" y="296"/>
                </a:cubicBezTo>
                <a:cubicBezTo>
                  <a:pt x="317" y="299"/>
                  <a:pt x="316" y="302"/>
                  <a:pt x="313" y="303"/>
                </a:cubicBezTo>
                <a:lnTo>
                  <a:pt x="244" y="332"/>
                </a:lnTo>
                <a:cubicBezTo>
                  <a:pt x="241" y="333"/>
                  <a:pt x="238" y="332"/>
                  <a:pt x="237" y="329"/>
                </a:cubicBezTo>
                <a:cubicBezTo>
                  <a:pt x="236" y="326"/>
                  <a:pt x="237" y="323"/>
                  <a:pt x="240" y="322"/>
                </a:cubicBezTo>
                <a:close/>
                <a:moveTo>
                  <a:pt x="358" y="273"/>
                </a:moveTo>
                <a:lnTo>
                  <a:pt x="427" y="244"/>
                </a:lnTo>
                <a:cubicBezTo>
                  <a:pt x="430" y="243"/>
                  <a:pt x="433" y="244"/>
                  <a:pt x="434" y="247"/>
                </a:cubicBezTo>
                <a:cubicBezTo>
                  <a:pt x="435" y="250"/>
                  <a:pt x="434" y="253"/>
                  <a:pt x="431" y="254"/>
                </a:cubicBezTo>
                <a:lnTo>
                  <a:pt x="362" y="283"/>
                </a:lnTo>
                <a:cubicBezTo>
                  <a:pt x="359" y="284"/>
                  <a:pt x="356" y="283"/>
                  <a:pt x="355" y="280"/>
                </a:cubicBezTo>
                <a:cubicBezTo>
                  <a:pt x="354" y="277"/>
                  <a:pt x="355" y="274"/>
                  <a:pt x="358" y="273"/>
                </a:cubicBezTo>
                <a:close/>
                <a:moveTo>
                  <a:pt x="476" y="224"/>
                </a:moveTo>
                <a:lnTo>
                  <a:pt x="545" y="195"/>
                </a:lnTo>
                <a:cubicBezTo>
                  <a:pt x="548" y="194"/>
                  <a:pt x="551" y="195"/>
                  <a:pt x="552" y="198"/>
                </a:cubicBezTo>
                <a:cubicBezTo>
                  <a:pt x="553" y="201"/>
                  <a:pt x="552" y="204"/>
                  <a:pt x="549" y="205"/>
                </a:cubicBezTo>
                <a:lnTo>
                  <a:pt x="480" y="234"/>
                </a:lnTo>
                <a:cubicBezTo>
                  <a:pt x="478" y="235"/>
                  <a:pt x="475" y="233"/>
                  <a:pt x="473" y="231"/>
                </a:cubicBezTo>
                <a:cubicBezTo>
                  <a:pt x="472" y="228"/>
                  <a:pt x="474" y="225"/>
                  <a:pt x="476" y="224"/>
                </a:cubicBezTo>
                <a:close/>
                <a:moveTo>
                  <a:pt x="594" y="175"/>
                </a:moveTo>
                <a:lnTo>
                  <a:pt x="663" y="146"/>
                </a:lnTo>
                <a:cubicBezTo>
                  <a:pt x="666" y="145"/>
                  <a:pt x="669" y="146"/>
                  <a:pt x="670" y="149"/>
                </a:cubicBezTo>
                <a:cubicBezTo>
                  <a:pt x="672" y="152"/>
                  <a:pt x="670" y="155"/>
                  <a:pt x="668" y="156"/>
                </a:cubicBezTo>
                <a:lnTo>
                  <a:pt x="599" y="184"/>
                </a:lnTo>
                <a:cubicBezTo>
                  <a:pt x="596" y="186"/>
                  <a:pt x="593" y="184"/>
                  <a:pt x="592" y="182"/>
                </a:cubicBezTo>
                <a:cubicBezTo>
                  <a:pt x="590" y="179"/>
                  <a:pt x="592" y="176"/>
                  <a:pt x="594" y="175"/>
                </a:cubicBezTo>
                <a:close/>
                <a:moveTo>
                  <a:pt x="713" y="125"/>
                </a:moveTo>
                <a:lnTo>
                  <a:pt x="782" y="97"/>
                </a:lnTo>
                <a:cubicBezTo>
                  <a:pt x="784" y="96"/>
                  <a:pt x="787" y="97"/>
                  <a:pt x="789" y="100"/>
                </a:cubicBezTo>
                <a:cubicBezTo>
                  <a:pt x="790" y="102"/>
                  <a:pt x="788" y="105"/>
                  <a:pt x="786" y="107"/>
                </a:cubicBezTo>
                <a:lnTo>
                  <a:pt x="717" y="135"/>
                </a:lnTo>
                <a:cubicBezTo>
                  <a:pt x="714" y="136"/>
                  <a:pt x="711" y="135"/>
                  <a:pt x="710" y="132"/>
                </a:cubicBezTo>
                <a:cubicBezTo>
                  <a:pt x="709" y="130"/>
                  <a:pt x="710" y="127"/>
                  <a:pt x="713" y="125"/>
                </a:cubicBezTo>
                <a:close/>
                <a:moveTo>
                  <a:pt x="831" y="76"/>
                </a:moveTo>
                <a:lnTo>
                  <a:pt x="900" y="48"/>
                </a:lnTo>
                <a:cubicBezTo>
                  <a:pt x="902" y="46"/>
                  <a:pt x="906" y="48"/>
                  <a:pt x="907" y="50"/>
                </a:cubicBezTo>
                <a:cubicBezTo>
                  <a:pt x="908" y="53"/>
                  <a:pt x="907" y="56"/>
                  <a:pt x="904" y="57"/>
                </a:cubicBezTo>
                <a:lnTo>
                  <a:pt x="835" y="86"/>
                </a:lnTo>
                <a:cubicBezTo>
                  <a:pt x="832" y="87"/>
                  <a:pt x="829" y="86"/>
                  <a:pt x="828" y="83"/>
                </a:cubicBezTo>
                <a:cubicBezTo>
                  <a:pt x="827" y="81"/>
                  <a:pt x="828" y="77"/>
                  <a:pt x="831" y="76"/>
                </a:cubicBezTo>
                <a:close/>
                <a:moveTo>
                  <a:pt x="949" y="27"/>
                </a:moveTo>
                <a:lnTo>
                  <a:pt x="1012" y="1"/>
                </a:lnTo>
                <a:cubicBezTo>
                  <a:pt x="1015" y="0"/>
                  <a:pt x="1018" y="1"/>
                  <a:pt x="1019" y="4"/>
                </a:cubicBezTo>
                <a:cubicBezTo>
                  <a:pt x="1021" y="6"/>
                  <a:pt x="1019" y="9"/>
                  <a:pt x="1017" y="11"/>
                </a:cubicBezTo>
                <a:lnTo>
                  <a:pt x="953" y="37"/>
                </a:lnTo>
                <a:cubicBezTo>
                  <a:pt x="950" y="38"/>
                  <a:pt x="947" y="37"/>
                  <a:pt x="946" y="34"/>
                </a:cubicBezTo>
                <a:cubicBezTo>
                  <a:pt x="945" y="31"/>
                  <a:pt x="946" y="28"/>
                  <a:pt x="949" y="2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2">
            <a:extLst>
              <a:ext uri="{FF2B5EF4-FFF2-40B4-BE49-F238E27FC236}">
                <a16:creationId xmlns:a16="http://schemas.microsoft.com/office/drawing/2014/main" id="{DA20BFBA-942C-42BC-A193-3B47DB432C60}"/>
              </a:ext>
            </a:extLst>
          </p:cNvPr>
          <p:cNvSpPr>
            <a:spLocks/>
          </p:cNvSpPr>
          <p:nvPr/>
        </p:nvSpPr>
        <p:spPr bwMode="auto">
          <a:xfrm>
            <a:off x="6229351" y="2987675"/>
            <a:ext cx="84138" cy="69850"/>
          </a:xfrm>
          <a:custGeom>
            <a:avLst/>
            <a:gdLst>
              <a:gd name="T0" fmla="*/ 0 w 53"/>
              <a:gd name="T1" fmla="*/ 0 h 44"/>
              <a:gd name="T2" fmla="*/ 53 w 53"/>
              <a:gd name="T3" fmla="*/ 4 h 44"/>
              <a:gd name="T4" fmla="*/ 18 w 53"/>
              <a:gd name="T5" fmla="*/ 44 h 44"/>
              <a:gd name="T6" fmla="*/ 0 w 53"/>
              <a:gd name="T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" h="44">
                <a:moveTo>
                  <a:pt x="0" y="0"/>
                </a:moveTo>
                <a:lnTo>
                  <a:pt x="53" y="4"/>
                </a:lnTo>
                <a:lnTo>
                  <a:pt x="18" y="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3">
            <a:extLst>
              <a:ext uri="{FF2B5EF4-FFF2-40B4-BE49-F238E27FC236}">
                <a16:creationId xmlns:a16="http://schemas.microsoft.com/office/drawing/2014/main" id="{D36EB0EF-3C54-4FE4-9B49-A45605F1A8D2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654425"/>
            <a:ext cx="927100" cy="261938"/>
          </a:xfrm>
          <a:custGeom>
            <a:avLst/>
            <a:gdLst>
              <a:gd name="T0" fmla="*/ 7 w 1017"/>
              <a:gd name="T1" fmla="*/ 1 h 285"/>
              <a:gd name="T2" fmla="*/ 79 w 1017"/>
              <a:gd name="T3" fmla="*/ 21 h 285"/>
              <a:gd name="T4" fmla="*/ 83 w 1017"/>
              <a:gd name="T5" fmla="*/ 27 h 285"/>
              <a:gd name="T6" fmla="*/ 76 w 1017"/>
              <a:gd name="T7" fmla="*/ 31 h 285"/>
              <a:gd name="T8" fmla="*/ 4 w 1017"/>
              <a:gd name="T9" fmla="*/ 12 h 285"/>
              <a:gd name="T10" fmla="*/ 0 w 1017"/>
              <a:gd name="T11" fmla="*/ 5 h 285"/>
              <a:gd name="T12" fmla="*/ 7 w 1017"/>
              <a:gd name="T13" fmla="*/ 1 h 285"/>
              <a:gd name="T14" fmla="*/ 131 w 1017"/>
              <a:gd name="T15" fmla="*/ 35 h 285"/>
              <a:gd name="T16" fmla="*/ 203 w 1017"/>
              <a:gd name="T17" fmla="*/ 54 h 285"/>
              <a:gd name="T18" fmla="*/ 206 w 1017"/>
              <a:gd name="T19" fmla="*/ 61 h 285"/>
              <a:gd name="T20" fmla="*/ 200 w 1017"/>
              <a:gd name="T21" fmla="*/ 65 h 285"/>
              <a:gd name="T22" fmla="*/ 128 w 1017"/>
              <a:gd name="T23" fmla="*/ 45 h 285"/>
              <a:gd name="T24" fmla="*/ 124 w 1017"/>
              <a:gd name="T25" fmla="*/ 39 h 285"/>
              <a:gd name="T26" fmla="*/ 131 w 1017"/>
              <a:gd name="T27" fmla="*/ 35 h 285"/>
              <a:gd name="T28" fmla="*/ 254 w 1017"/>
              <a:gd name="T29" fmla="*/ 68 h 285"/>
              <a:gd name="T30" fmla="*/ 326 w 1017"/>
              <a:gd name="T31" fmla="*/ 88 h 285"/>
              <a:gd name="T32" fmla="*/ 330 w 1017"/>
              <a:gd name="T33" fmla="*/ 94 h 285"/>
              <a:gd name="T34" fmla="*/ 323 w 1017"/>
              <a:gd name="T35" fmla="*/ 98 h 285"/>
              <a:gd name="T36" fmla="*/ 251 w 1017"/>
              <a:gd name="T37" fmla="*/ 79 h 285"/>
              <a:gd name="T38" fmla="*/ 248 w 1017"/>
              <a:gd name="T39" fmla="*/ 72 h 285"/>
              <a:gd name="T40" fmla="*/ 254 w 1017"/>
              <a:gd name="T41" fmla="*/ 68 h 285"/>
              <a:gd name="T42" fmla="*/ 378 w 1017"/>
              <a:gd name="T43" fmla="*/ 102 h 285"/>
              <a:gd name="T44" fmla="*/ 450 w 1017"/>
              <a:gd name="T45" fmla="*/ 121 h 285"/>
              <a:gd name="T46" fmla="*/ 453 w 1017"/>
              <a:gd name="T47" fmla="*/ 128 h 285"/>
              <a:gd name="T48" fmla="*/ 447 w 1017"/>
              <a:gd name="T49" fmla="*/ 132 h 285"/>
              <a:gd name="T50" fmla="*/ 375 w 1017"/>
              <a:gd name="T51" fmla="*/ 112 h 285"/>
              <a:gd name="T52" fmla="*/ 371 w 1017"/>
              <a:gd name="T53" fmla="*/ 106 h 285"/>
              <a:gd name="T54" fmla="*/ 378 w 1017"/>
              <a:gd name="T55" fmla="*/ 102 h 285"/>
              <a:gd name="T56" fmla="*/ 501 w 1017"/>
              <a:gd name="T57" fmla="*/ 135 h 285"/>
              <a:gd name="T58" fmla="*/ 573 w 1017"/>
              <a:gd name="T59" fmla="*/ 155 h 285"/>
              <a:gd name="T60" fmla="*/ 577 w 1017"/>
              <a:gd name="T61" fmla="*/ 161 h 285"/>
              <a:gd name="T62" fmla="*/ 570 w 1017"/>
              <a:gd name="T63" fmla="*/ 165 h 285"/>
              <a:gd name="T64" fmla="*/ 498 w 1017"/>
              <a:gd name="T65" fmla="*/ 146 h 285"/>
              <a:gd name="T66" fmla="*/ 495 w 1017"/>
              <a:gd name="T67" fmla="*/ 139 h 285"/>
              <a:gd name="T68" fmla="*/ 501 w 1017"/>
              <a:gd name="T69" fmla="*/ 135 h 285"/>
              <a:gd name="T70" fmla="*/ 625 w 1017"/>
              <a:gd name="T71" fmla="*/ 169 h 285"/>
              <a:gd name="T72" fmla="*/ 697 w 1017"/>
              <a:gd name="T73" fmla="*/ 188 h 285"/>
              <a:gd name="T74" fmla="*/ 700 w 1017"/>
              <a:gd name="T75" fmla="*/ 195 h 285"/>
              <a:gd name="T76" fmla="*/ 694 w 1017"/>
              <a:gd name="T77" fmla="*/ 199 h 285"/>
              <a:gd name="T78" fmla="*/ 622 w 1017"/>
              <a:gd name="T79" fmla="*/ 179 h 285"/>
              <a:gd name="T80" fmla="*/ 618 w 1017"/>
              <a:gd name="T81" fmla="*/ 173 h 285"/>
              <a:gd name="T82" fmla="*/ 625 w 1017"/>
              <a:gd name="T83" fmla="*/ 169 h 285"/>
              <a:gd name="T84" fmla="*/ 748 w 1017"/>
              <a:gd name="T85" fmla="*/ 202 h 285"/>
              <a:gd name="T86" fmla="*/ 820 w 1017"/>
              <a:gd name="T87" fmla="*/ 222 h 285"/>
              <a:gd name="T88" fmla="*/ 824 w 1017"/>
              <a:gd name="T89" fmla="*/ 229 h 285"/>
              <a:gd name="T90" fmla="*/ 817 w 1017"/>
              <a:gd name="T91" fmla="*/ 232 h 285"/>
              <a:gd name="T92" fmla="*/ 745 w 1017"/>
              <a:gd name="T93" fmla="*/ 213 h 285"/>
              <a:gd name="T94" fmla="*/ 742 w 1017"/>
              <a:gd name="T95" fmla="*/ 206 h 285"/>
              <a:gd name="T96" fmla="*/ 748 w 1017"/>
              <a:gd name="T97" fmla="*/ 202 h 285"/>
              <a:gd name="T98" fmla="*/ 872 w 1017"/>
              <a:gd name="T99" fmla="*/ 236 h 285"/>
              <a:gd name="T100" fmla="*/ 944 w 1017"/>
              <a:gd name="T101" fmla="*/ 256 h 285"/>
              <a:gd name="T102" fmla="*/ 948 w 1017"/>
              <a:gd name="T103" fmla="*/ 262 h 285"/>
              <a:gd name="T104" fmla="*/ 941 w 1017"/>
              <a:gd name="T105" fmla="*/ 266 h 285"/>
              <a:gd name="T106" fmla="*/ 869 w 1017"/>
              <a:gd name="T107" fmla="*/ 246 h 285"/>
              <a:gd name="T108" fmla="*/ 865 w 1017"/>
              <a:gd name="T109" fmla="*/ 240 h 285"/>
              <a:gd name="T110" fmla="*/ 872 w 1017"/>
              <a:gd name="T111" fmla="*/ 236 h 285"/>
              <a:gd name="T112" fmla="*/ 995 w 1017"/>
              <a:gd name="T113" fmla="*/ 270 h 285"/>
              <a:gd name="T114" fmla="*/ 1013 w 1017"/>
              <a:gd name="T115" fmla="*/ 274 h 285"/>
              <a:gd name="T116" fmla="*/ 1017 w 1017"/>
              <a:gd name="T117" fmla="*/ 281 h 285"/>
              <a:gd name="T118" fmla="*/ 1010 w 1017"/>
              <a:gd name="T119" fmla="*/ 285 h 285"/>
              <a:gd name="T120" fmla="*/ 992 w 1017"/>
              <a:gd name="T121" fmla="*/ 280 h 285"/>
              <a:gd name="T122" fmla="*/ 989 w 1017"/>
              <a:gd name="T123" fmla="*/ 273 h 285"/>
              <a:gd name="T124" fmla="*/ 995 w 1017"/>
              <a:gd name="T125" fmla="*/ 27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7" h="285">
                <a:moveTo>
                  <a:pt x="7" y="1"/>
                </a:moveTo>
                <a:lnTo>
                  <a:pt x="79" y="21"/>
                </a:lnTo>
                <a:cubicBezTo>
                  <a:pt x="82" y="22"/>
                  <a:pt x="84" y="24"/>
                  <a:pt x="83" y="27"/>
                </a:cubicBezTo>
                <a:cubicBezTo>
                  <a:pt x="82" y="30"/>
                  <a:pt x="79" y="32"/>
                  <a:pt x="76" y="31"/>
                </a:cubicBezTo>
                <a:lnTo>
                  <a:pt x="4" y="12"/>
                </a:lnTo>
                <a:cubicBezTo>
                  <a:pt x="1" y="11"/>
                  <a:pt x="0" y="8"/>
                  <a:pt x="0" y="5"/>
                </a:cubicBezTo>
                <a:cubicBezTo>
                  <a:pt x="1" y="2"/>
                  <a:pt x="4" y="0"/>
                  <a:pt x="7" y="1"/>
                </a:cubicBezTo>
                <a:close/>
                <a:moveTo>
                  <a:pt x="131" y="35"/>
                </a:moveTo>
                <a:lnTo>
                  <a:pt x="203" y="54"/>
                </a:lnTo>
                <a:cubicBezTo>
                  <a:pt x="205" y="55"/>
                  <a:pt x="207" y="58"/>
                  <a:pt x="206" y="61"/>
                </a:cubicBezTo>
                <a:cubicBezTo>
                  <a:pt x="206" y="64"/>
                  <a:pt x="203" y="65"/>
                  <a:pt x="200" y="65"/>
                </a:cubicBezTo>
                <a:lnTo>
                  <a:pt x="128" y="45"/>
                </a:lnTo>
                <a:cubicBezTo>
                  <a:pt x="125" y="44"/>
                  <a:pt x="123" y="41"/>
                  <a:pt x="124" y="39"/>
                </a:cubicBezTo>
                <a:cubicBezTo>
                  <a:pt x="125" y="36"/>
                  <a:pt x="128" y="34"/>
                  <a:pt x="131" y="35"/>
                </a:cubicBezTo>
                <a:close/>
                <a:moveTo>
                  <a:pt x="254" y="68"/>
                </a:moveTo>
                <a:lnTo>
                  <a:pt x="326" y="88"/>
                </a:lnTo>
                <a:cubicBezTo>
                  <a:pt x="329" y="89"/>
                  <a:pt x="331" y="92"/>
                  <a:pt x="330" y="94"/>
                </a:cubicBezTo>
                <a:cubicBezTo>
                  <a:pt x="329" y="97"/>
                  <a:pt x="326" y="99"/>
                  <a:pt x="323" y="98"/>
                </a:cubicBezTo>
                <a:lnTo>
                  <a:pt x="251" y="79"/>
                </a:lnTo>
                <a:cubicBezTo>
                  <a:pt x="248" y="78"/>
                  <a:pt x="247" y="75"/>
                  <a:pt x="248" y="72"/>
                </a:cubicBezTo>
                <a:cubicBezTo>
                  <a:pt x="248" y="69"/>
                  <a:pt x="251" y="68"/>
                  <a:pt x="254" y="68"/>
                </a:cubicBezTo>
                <a:close/>
                <a:moveTo>
                  <a:pt x="378" y="102"/>
                </a:moveTo>
                <a:lnTo>
                  <a:pt x="450" y="121"/>
                </a:lnTo>
                <a:cubicBezTo>
                  <a:pt x="452" y="122"/>
                  <a:pt x="454" y="125"/>
                  <a:pt x="453" y="128"/>
                </a:cubicBezTo>
                <a:cubicBezTo>
                  <a:pt x="453" y="131"/>
                  <a:pt x="450" y="132"/>
                  <a:pt x="447" y="132"/>
                </a:cubicBezTo>
                <a:lnTo>
                  <a:pt x="375" y="112"/>
                </a:lnTo>
                <a:cubicBezTo>
                  <a:pt x="372" y="111"/>
                  <a:pt x="370" y="108"/>
                  <a:pt x="371" y="106"/>
                </a:cubicBezTo>
                <a:cubicBezTo>
                  <a:pt x="372" y="103"/>
                  <a:pt x="375" y="101"/>
                  <a:pt x="378" y="102"/>
                </a:cubicBezTo>
                <a:close/>
                <a:moveTo>
                  <a:pt x="501" y="135"/>
                </a:moveTo>
                <a:lnTo>
                  <a:pt x="573" y="155"/>
                </a:lnTo>
                <a:cubicBezTo>
                  <a:pt x="576" y="156"/>
                  <a:pt x="578" y="159"/>
                  <a:pt x="577" y="161"/>
                </a:cubicBezTo>
                <a:cubicBezTo>
                  <a:pt x="576" y="164"/>
                  <a:pt x="573" y="166"/>
                  <a:pt x="570" y="165"/>
                </a:cubicBezTo>
                <a:lnTo>
                  <a:pt x="498" y="146"/>
                </a:lnTo>
                <a:cubicBezTo>
                  <a:pt x="495" y="145"/>
                  <a:pt x="494" y="142"/>
                  <a:pt x="495" y="139"/>
                </a:cubicBezTo>
                <a:cubicBezTo>
                  <a:pt x="495" y="136"/>
                  <a:pt x="498" y="135"/>
                  <a:pt x="501" y="135"/>
                </a:cubicBezTo>
                <a:close/>
                <a:moveTo>
                  <a:pt x="625" y="169"/>
                </a:moveTo>
                <a:lnTo>
                  <a:pt x="697" y="188"/>
                </a:lnTo>
                <a:cubicBezTo>
                  <a:pt x="700" y="189"/>
                  <a:pt x="701" y="192"/>
                  <a:pt x="700" y="195"/>
                </a:cubicBezTo>
                <a:cubicBezTo>
                  <a:pt x="700" y="198"/>
                  <a:pt x="697" y="200"/>
                  <a:pt x="694" y="199"/>
                </a:cubicBezTo>
                <a:lnTo>
                  <a:pt x="622" y="179"/>
                </a:lnTo>
                <a:cubicBezTo>
                  <a:pt x="619" y="178"/>
                  <a:pt x="617" y="176"/>
                  <a:pt x="618" y="173"/>
                </a:cubicBezTo>
                <a:cubicBezTo>
                  <a:pt x="619" y="170"/>
                  <a:pt x="622" y="168"/>
                  <a:pt x="625" y="169"/>
                </a:cubicBezTo>
                <a:close/>
                <a:moveTo>
                  <a:pt x="748" y="202"/>
                </a:moveTo>
                <a:lnTo>
                  <a:pt x="820" y="222"/>
                </a:lnTo>
                <a:cubicBezTo>
                  <a:pt x="823" y="223"/>
                  <a:pt x="825" y="226"/>
                  <a:pt x="824" y="229"/>
                </a:cubicBezTo>
                <a:cubicBezTo>
                  <a:pt x="823" y="231"/>
                  <a:pt x="820" y="233"/>
                  <a:pt x="817" y="232"/>
                </a:cubicBezTo>
                <a:lnTo>
                  <a:pt x="745" y="213"/>
                </a:lnTo>
                <a:cubicBezTo>
                  <a:pt x="743" y="212"/>
                  <a:pt x="741" y="209"/>
                  <a:pt x="742" y="206"/>
                </a:cubicBezTo>
                <a:cubicBezTo>
                  <a:pt x="742" y="203"/>
                  <a:pt x="745" y="202"/>
                  <a:pt x="748" y="202"/>
                </a:cubicBezTo>
                <a:close/>
                <a:moveTo>
                  <a:pt x="872" y="236"/>
                </a:moveTo>
                <a:lnTo>
                  <a:pt x="944" y="256"/>
                </a:lnTo>
                <a:cubicBezTo>
                  <a:pt x="947" y="256"/>
                  <a:pt x="948" y="259"/>
                  <a:pt x="948" y="262"/>
                </a:cubicBezTo>
                <a:cubicBezTo>
                  <a:pt x="947" y="265"/>
                  <a:pt x="944" y="267"/>
                  <a:pt x="941" y="266"/>
                </a:cubicBezTo>
                <a:lnTo>
                  <a:pt x="869" y="246"/>
                </a:lnTo>
                <a:cubicBezTo>
                  <a:pt x="866" y="246"/>
                  <a:pt x="864" y="243"/>
                  <a:pt x="865" y="240"/>
                </a:cubicBezTo>
                <a:cubicBezTo>
                  <a:pt x="866" y="237"/>
                  <a:pt x="869" y="235"/>
                  <a:pt x="872" y="236"/>
                </a:cubicBezTo>
                <a:close/>
                <a:moveTo>
                  <a:pt x="995" y="270"/>
                </a:moveTo>
                <a:lnTo>
                  <a:pt x="1013" y="274"/>
                </a:lnTo>
                <a:cubicBezTo>
                  <a:pt x="1016" y="275"/>
                  <a:pt x="1017" y="278"/>
                  <a:pt x="1017" y="281"/>
                </a:cubicBezTo>
                <a:cubicBezTo>
                  <a:pt x="1016" y="284"/>
                  <a:pt x="1013" y="285"/>
                  <a:pt x="1010" y="285"/>
                </a:cubicBezTo>
                <a:lnTo>
                  <a:pt x="992" y="280"/>
                </a:lnTo>
                <a:cubicBezTo>
                  <a:pt x="990" y="279"/>
                  <a:pt x="988" y="276"/>
                  <a:pt x="989" y="273"/>
                </a:cubicBezTo>
                <a:cubicBezTo>
                  <a:pt x="989" y="270"/>
                  <a:pt x="992" y="269"/>
                  <a:pt x="995" y="27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4">
            <a:extLst>
              <a:ext uri="{FF2B5EF4-FFF2-40B4-BE49-F238E27FC236}">
                <a16:creationId xmlns:a16="http://schemas.microsoft.com/office/drawing/2014/main" id="{DC6060FC-02E3-4F0D-839E-A747E4FD05BF}"/>
              </a:ext>
            </a:extLst>
          </p:cNvPr>
          <p:cNvSpPr>
            <a:spLocks/>
          </p:cNvSpPr>
          <p:nvPr/>
        </p:nvSpPr>
        <p:spPr bwMode="auto">
          <a:xfrm>
            <a:off x="6230938" y="3871913"/>
            <a:ext cx="82550" cy="73025"/>
          </a:xfrm>
          <a:custGeom>
            <a:avLst/>
            <a:gdLst>
              <a:gd name="T0" fmla="*/ 12 w 52"/>
              <a:gd name="T1" fmla="*/ 0 h 46"/>
              <a:gd name="T2" fmla="*/ 52 w 52"/>
              <a:gd name="T3" fmla="*/ 35 h 46"/>
              <a:gd name="T4" fmla="*/ 0 w 52"/>
              <a:gd name="T5" fmla="*/ 46 h 46"/>
              <a:gd name="T6" fmla="*/ 12 w 52"/>
              <a:gd name="T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" h="46">
                <a:moveTo>
                  <a:pt x="12" y="0"/>
                </a:moveTo>
                <a:lnTo>
                  <a:pt x="52" y="35"/>
                </a:lnTo>
                <a:lnTo>
                  <a:pt x="0" y="46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135">
            <a:extLst>
              <a:ext uri="{FF2B5EF4-FFF2-40B4-BE49-F238E27FC236}">
                <a16:creationId xmlns:a16="http://schemas.microsoft.com/office/drawing/2014/main" id="{A90A1CF5-A301-43AF-BE38-465985FC6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308225"/>
            <a:ext cx="178117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 Instance#776123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Freeform 136">
            <a:extLst>
              <a:ext uri="{FF2B5EF4-FFF2-40B4-BE49-F238E27FC236}">
                <a16:creationId xmlns:a16="http://schemas.microsoft.com/office/drawing/2014/main" id="{35155E9B-584E-4BF3-91A1-31DB82E251BF}"/>
              </a:ext>
            </a:extLst>
          </p:cNvPr>
          <p:cNvSpPr>
            <a:spLocks noEditPoints="1"/>
          </p:cNvSpPr>
          <p:nvPr/>
        </p:nvSpPr>
        <p:spPr bwMode="auto">
          <a:xfrm>
            <a:off x="2090738" y="4256088"/>
            <a:ext cx="4913313" cy="6350"/>
          </a:xfrm>
          <a:custGeom>
            <a:avLst/>
            <a:gdLst>
              <a:gd name="T0" fmla="*/ 88 w 5386"/>
              <a:gd name="T1" fmla="*/ 0 h 6"/>
              <a:gd name="T2" fmla="*/ 168 w 5386"/>
              <a:gd name="T3" fmla="*/ 6 h 6"/>
              <a:gd name="T4" fmla="*/ 240 w 5386"/>
              <a:gd name="T5" fmla="*/ 3 h 6"/>
              <a:gd name="T6" fmla="*/ 338 w 5386"/>
              <a:gd name="T7" fmla="*/ 0 h 6"/>
              <a:gd name="T8" fmla="*/ 426 w 5386"/>
              <a:gd name="T9" fmla="*/ 3 h 6"/>
              <a:gd name="T10" fmla="*/ 498 w 5386"/>
              <a:gd name="T11" fmla="*/ 6 h 6"/>
              <a:gd name="T12" fmla="*/ 578 w 5386"/>
              <a:gd name="T13" fmla="*/ 0 h 6"/>
              <a:gd name="T14" fmla="*/ 680 w 5386"/>
              <a:gd name="T15" fmla="*/ 0 h 6"/>
              <a:gd name="T16" fmla="*/ 760 w 5386"/>
              <a:gd name="T17" fmla="*/ 6 h 6"/>
              <a:gd name="T18" fmla="*/ 832 w 5386"/>
              <a:gd name="T19" fmla="*/ 3 h 6"/>
              <a:gd name="T20" fmla="*/ 930 w 5386"/>
              <a:gd name="T21" fmla="*/ 0 h 6"/>
              <a:gd name="T22" fmla="*/ 1018 w 5386"/>
              <a:gd name="T23" fmla="*/ 3 h 6"/>
              <a:gd name="T24" fmla="*/ 1090 w 5386"/>
              <a:gd name="T25" fmla="*/ 6 h 6"/>
              <a:gd name="T26" fmla="*/ 1170 w 5386"/>
              <a:gd name="T27" fmla="*/ 0 h 6"/>
              <a:gd name="T28" fmla="*/ 1272 w 5386"/>
              <a:gd name="T29" fmla="*/ 0 h 6"/>
              <a:gd name="T30" fmla="*/ 1352 w 5386"/>
              <a:gd name="T31" fmla="*/ 6 h 6"/>
              <a:gd name="T32" fmla="*/ 1424 w 5386"/>
              <a:gd name="T33" fmla="*/ 3 h 6"/>
              <a:gd name="T34" fmla="*/ 1522 w 5386"/>
              <a:gd name="T35" fmla="*/ 0 h 6"/>
              <a:gd name="T36" fmla="*/ 1610 w 5386"/>
              <a:gd name="T37" fmla="*/ 3 h 6"/>
              <a:gd name="T38" fmla="*/ 1682 w 5386"/>
              <a:gd name="T39" fmla="*/ 6 h 6"/>
              <a:gd name="T40" fmla="*/ 1762 w 5386"/>
              <a:gd name="T41" fmla="*/ 0 h 6"/>
              <a:gd name="T42" fmla="*/ 1864 w 5386"/>
              <a:gd name="T43" fmla="*/ 0 h 6"/>
              <a:gd name="T44" fmla="*/ 1944 w 5386"/>
              <a:gd name="T45" fmla="*/ 6 h 6"/>
              <a:gd name="T46" fmla="*/ 2016 w 5386"/>
              <a:gd name="T47" fmla="*/ 3 h 6"/>
              <a:gd name="T48" fmla="*/ 2114 w 5386"/>
              <a:gd name="T49" fmla="*/ 0 h 6"/>
              <a:gd name="T50" fmla="*/ 2202 w 5386"/>
              <a:gd name="T51" fmla="*/ 3 h 6"/>
              <a:gd name="T52" fmla="*/ 2274 w 5386"/>
              <a:gd name="T53" fmla="*/ 6 h 6"/>
              <a:gd name="T54" fmla="*/ 2354 w 5386"/>
              <a:gd name="T55" fmla="*/ 0 h 6"/>
              <a:gd name="T56" fmla="*/ 2456 w 5386"/>
              <a:gd name="T57" fmla="*/ 0 h 6"/>
              <a:gd name="T58" fmla="*/ 2536 w 5386"/>
              <a:gd name="T59" fmla="*/ 6 h 6"/>
              <a:gd name="T60" fmla="*/ 2608 w 5386"/>
              <a:gd name="T61" fmla="*/ 3 h 6"/>
              <a:gd name="T62" fmla="*/ 2706 w 5386"/>
              <a:gd name="T63" fmla="*/ 0 h 6"/>
              <a:gd name="T64" fmla="*/ 2794 w 5386"/>
              <a:gd name="T65" fmla="*/ 3 h 6"/>
              <a:gd name="T66" fmla="*/ 2866 w 5386"/>
              <a:gd name="T67" fmla="*/ 6 h 6"/>
              <a:gd name="T68" fmla="*/ 2946 w 5386"/>
              <a:gd name="T69" fmla="*/ 0 h 6"/>
              <a:gd name="T70" fmla="*/ 3048 w 5386"/>
              <a:gd name="T71" fmla="*/ 0 h 6"/>
              <a:gd name="T72" fmla="*/ 3128 w 5386"/>
              <a:gd name="T73" fmla="*/ 6 h 6"/>
              <a:gd name="T74" fmla="*/ 3200 w 5386"/>
              <a:gd name="T75" fmla="*/ 3 h 6"/>
              <a:gd name="T76" fmla="*/ 3298 w 5386"/>
              <a:gd name="T77" fmla="*/ 0 h 6"/>
              <a:gd name="T78" fmla="*/ 3386 w 5386"/>
              <a:gd name="T79" fmla="*/ 3 h 6"/>
              <a:gd name="T80" fmla="*/ 3458 w 5386"/>
              <a:gd name="T81" fmla="*/ 6 h 6"/>
              <a:gd name="T82" fmla="*/ 3538 w 5386"/>
              <a:gd name="T83" fmla="*/ 0 h 6"/>
              <a:gd name="T84" fmla="*/ 3640 w 5386"/>
              <a:gd name="T85" fmla="*/ 0 h 6"/>
              <a:gd name="T86" fmla="*/ 3720 w 5386"/>
              <a:gd name="T87" fmla="*/ 6 h 6"/>
              <a:gd name="T88" fmla="*/ 3792 w 5386"/>
              <a:gd name="T89" fmla="*/ 3 h 6"/>
              <a:gd name="T90" fmla="*/ 3890 w 5386"/>
              <a:gd name="T91" fmla="*/ 0 h 6"/>
              <a:gd name="T92" fmla="*/ 3978 w 5386"/>
              <a:gd name="T93" fmla="*/ 3 h 6"/>
              <a:gd name="T94" fmla="*/ 4050 w 5386"/>
              <a:gd name="T95" fmla="*/ 6 h 6"/>
              <a:gd name="T96" fmla="*/ 4130 w 5386"/>
              <a:gd name="T97" fmla="*/ 0 h 6"/>
              <a:gd name="T98" fmla="*/ 4232 w 5386"/>
              <a:gd name="T99" fmla="*/ 0 h 6"/>
              <a:gd name="T100" fmla="*/ 4312 w 5386"/>
              <a:gd name="T101" fmla="*/ 6 h 6"/>
              <a:gd name="T102" fmla="*/ 4384 w 5386"/>
              <a:gd name="T103" fmla="*/ 3 h 6"/>
              <a:gd name="T104" fmla="*/ 4482 w 5386"/>
              <a:gd name="T105" fmla="*/ 0 h 6"/>
              <a:gd name="T106" fmla="*/ 4570 w 5386"/>
              <a:gd name="T107" fmla="*/ 3 h 6"/>
              <a:gd name="T108" fmla="*/ 4642 w 5386"/>
              <a:gd name="T109" fmla="*/ 6 h 6"/>
              <a:gd name="T110" fmla="*/ 4722 w 5386"/>
              <a:gd name="T111" fmla="*/ 0 h 6"/>
              <a:gd name="T112" fmla="*/ 4824 w 5386"/>
              <a:gd name="T113" fmla="*/ 0 h 6"/>
              <a:gd name="T114" fmla="*/ 4904 w 5386"/>
              <a:gd name="T115" fmla="*/ 6 h 6"/>
              <a:gd name="T116" fmla="*/ 4976 w 5386"/>
              <a:gd name="T117" fmla="*/ 3 h 6"/>
              <a:gd name="T118" fmla="*/ 5074 w 5386"/>
              <a:gd name="T119" fmla="*/ 0 h 6"/>
              <a:gd name="T120" fmla="*/ 5162 w 5386"/>
              <a:gd name="T121" fmla="*/ 3 h 6"/>
              <a:gd name="T122" fmla="*/ 5234 w 5386"/>
              <a:gd name="T123" fmla="*/ 6 h 6"/>
              <a:gd name="T124" fmla="*/ 5314 w 5386"/>
              <a:gd name="T1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86" h="6">
                <a:moveTo>
                  <a:pt x="2" y="0"/>
                </a:moveTo>
                <a:lnTo>
                  <a:pt x="8" y="0"/>
                </a:lnTo>
                <a:cubicBezTo>
                  <a:pt x="9" y="0"/>
                  <a:pt x="10" y="2"/>
                  <a:pt x="10" y="3"/>
                </a:cubicBezTo>
                <a:cubicBezTo>
                  <a:pt x="10" y="5"/>
                  <a:pt x="9" y="6"/>
                  <a:pt x="8" y="6"/>
                </a:cubicBezTo>
                <a:lnTo>
                  <a:pt x="2" y="6"/>
                </a:ln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2" y="0"/>
                </a:cubicBezTo>
                <a:close/>
                <a:moveTo>
                  <a:pt x="18" y="0"/>
                </a:moveTo>
                <a:lnTo>
                  <a:pt x="24" y="0"/>
                </a:lnTo>
                <a:cubicBezTo>
                  <a:pt x="25" y="0"/>
                  <a:pt x="26" y="2"/>
                  <a:pt x="26" y="3"/>
                </a:cubicBezTo>
                <a:cubicBezTo>
                  <a:pt x="26" y="5"/>
                  <a:pt x="25" y="6"/>
                  <a:pt x="24" y="6"/>
                </a:cubicBezTo>
                <a:lnTo>
                  <a:pt x="18" y="6"/>
                </a:lnTo>
                <a:cubicBezTo>
                  <a:pt x="17" y="6"/>
                  <a:pt x="16" y="5"/>
                  <a:pt x="16" y="3"/>
                </a:cubicBezTo>
                <a:cubicBezTo>
                  <a:pt x="16" y="2"/>
                  <a:pt x="17" y="0"/>
                  <a:pt x="18" y="0"/>
                </a:cubicBezTo>
                <a:close/>
                <a:moveTo>
                  <a:pt x="34" y="0"/>
                </a:moveTo>
                <a:lnTo>
                  <a:pt x="40" y="0"/>
                </a:lnTo>
                <a:cubicBezTo>
                  <a:pt x="41" y="0"/>
                  <a:pt x="42" y="2"/>
                  <a:pt x="42" y="3"/>
                </a:cubicBezTo>
                <a:cubicBezTo>
                  <a:pt x="42" y="5"/>
                  <a:pt x="41" y="6"/>
                  <a:pt x="40" y="6"/>
                </a:cubicBezTo>
                <a:lnTo>
                  <a:pt x="34" y="6"/>
                </a:lnTo>
                <a:cubicBezTo>
                  <a:pt x="33" y="6"/>
                  <a:pt x="32" y="5"/>
                  <a:pt x="32" y="3"/>
                </a:cubicBezTo>
                <a:cubicBezTo>
                  <a:pt x="32" y="2"/>
                  <a:pt x="33" y="0"/>
                  <a:pt x="34" y="0"/>
                </a:cubicBezTo>
                <a:close/>
                <a:moveTo>
                  <a:pt x="50" y="0"/>
                </a:moveTo>
                <a:lnTo>
                  <a:pt x="56" y="0"/>
                </a:lnTo>
                <a:cubicBezTo>
                  <a:pt x="57" y="0"/>
                  <a:pt x="58" y="2"/>
                  <a:pt x="58" y="3"/>
                </a:cubicBezTo>
                <a:cubicBezTo>
                  <a:pt x="58" y="5"/>
                  <a:pt x="57" y="6"/>
                  <a:pt x="56" y="6"/>
                </a:cubicBezTo>
                <a:lnTo>
                  <a:pt x="50" y="6"/>
                </a:lnTo>
                <a:cubicBezTo>
                  <a:pt x="49" y="6"/>
                  <a:pt x="48" y="5"/>
                  <a:pt x="48" y="3"/>
                </a:cubicBezTo>
                <a:cubicBezTo>
                  <a:pt x="48" y="2"/>
                  <a:pt x="49" y="0"/>
                  <a:pt x="50" y="0"/>
                </a:cubicBezTo>
                <a:close/>
                <a:moveTo>
                  <a:pt x="66" y="0"/>
                </a:moveTo>
                <a:lnTo>
                  <a:pt x="72" y="0"/>
                </a:lnTo>
                <a:cubicBezTo>
                  <a:pt x="73" y="0"/>
                  <a:pt x="74" y="2"/>
                  <a:pt x="74" y="3"/>
                </a:cubicBezTo>
                <a:cubicBezTo>
                  <a:pt x="74" y="5"/>
                  <a:pt x="73" y="6"/>
                  <a:pt x="72" y="6"/>
                </a:cubicBezTo>
                <a:lnTo>
                  <a:pt x="66" y="6"/>
                </a:lnTo>
                <a:cubicBezTo>
                  <a:pt x="65" y="6"/>
                  <a:pt x="64" y="5"/>
                  <a:pt x="64" y="3"/>
                </a:cubicBezTo>
                <a:cubicBezTo>
                  <a:pt x="64" y="2"/>
                  <a:pt x="65" y="0"/>
                  <a:pt x="66" y="0"/>
                </a:cubicBezTo>
                <a:close/>
                <a:moveTo>
                  <a:pt x="82" y="0"/>
                </a:moveTo>
                <a:lnTo>
                  <a:pt x="88" y="0"/>
                </a:lnTo>
                <a:cubicBezTo>
                  <a:pt x="89" y="0"/>
                  <a:pt x="90" y="2"/>
                  <a:pt x="90" y="3"/>
                </a:cubicBezTo>
                <a:cubicBezTo>
                  <a:pt x="90" y="5"/>
                  <a:pt x="89" y="6"/>
                  <a:pt x="88" y="6"/>
                </a:cubicBezTo>
                <a:lnTo>
                  <a:pt x="82" y="6"/>
                </a:lnTo>
                <a:cubicBezTo>
                  <a:pt x="81" y="6"/>
                  <a:pt x="80" y="5"/>
                  <a:pt x="80" y="3"/>
                </a:cubicBezTo>
                <a:cubicBezTo>
                  <a:pt x="80" y="2"/>
                  <a:pt x="81" y="0"/>
                  <a:pt x="82" y="0"/>
                </a:cubicBezTo>
                <a:close/>
                <a:moveTo>
                  <a:pt x="98" y="0"/>
                </a:moveTo>
                <a:lnTo>
                  <a:pt x="104" y="0"/>
                </a:lnTo>
                <a:cubicBezTo>
                  <a:pt x="105" y="0"/>
                  <a:pt x="106" y="2"/>
                  <a:pt x="106" y="3"/>
                </a:cubicBezTo>
                <a:cubicBezTo>
                  <a:pt x="106" y="5"/>
                  <a:pt x="105" y="6"/>
                  <a:pt x="104" y="6"/>
                </a:cubicBezTo>
                <a:lnTo>
                  <a:pt x="98" y="6"/>
                </a:lnTo>
                <a:cubicBezTo>
                  <a:pt x="97" y="6"/>
                  <a:pt x="96" y="5"/>
                  <a:pt x="96" y="3"/>
                </a:cubicBezTo>
                <a:cubicBezTo>
                  <a:pt x="96" y="2"/>
                  <a:pt x="97" y="0"/>
                  <a:pt x="98" y="0"/>
                </a:cubicBezTo>
                <a:close/>
                <a:moveTo>
                  <a:pt x="114" y="0"/>
                </a:moveTo>
                <a:lnTo>
                  <a:pt x="120" y="0"/>
                </a:lnTo>
                <a:cubicBezTo>
                  <a:pt x="121" y="0"/>
                  <a:pt x="122" y="2"/>
                  <a:pt x="122" y="3"/>
                </a:cubicBezTo>
                <a:cubicBezTo>
                  <a:pt x="122" y="5"/>
                  <a:pt x="121" y="6"/>
                  <a:pt x="120" y="6"/>
                </a:cubicBezTo>
                <a:lnTo>
                  <a:pt x="114" y="6"/>
                </a:lnTo>
                <a:cubicBezTo>
                  <a:pt x="113" y="6"/>
                  <a:pt x="112" y="5"/>
                  <a:pt x="112" y="3"/>
                </a:cubicBezTo>
                <a:cubicBezTo>
                  <a:pt x="112" y="2"/>
                  <a:pt x="113" y="0"/>
                  <a:pt x="114" y="0"/>
                </a:cubicBezTo>
                <a:close/>
                <a:moveTo>
                  <a:pt x="130" y="0"/>
                </a:moveTo>
                <a:lnTo>
                  <a:pt x="136" y="0"/>
                </a:lnTo>
                <a:cubicBezTo>
                  <a:pt x="137" y="0"/>
                  <a:pt x="138" y="2"/>
                  <a:pt x="138" y="3"/>
                </a:cubicBezTo>
                <a:cubicBezTo>
                  <a:pt x="138" y="5"/>
                  <a:pt x="137" y="6"/>
                  <a:pt x="136" y="6"/>
                </a:cubicBezTo>
                <a:lnTo>
                  <a:pt x="130" y="6"/>
                </a:lnTo>
                <a:cubicBezTo>
                  <a:pt x="129" y="6"/>
                  <a:pt x="128" y="5"/>
                  <a:pt x="128" y="3"/>
                </a:cubicBezTo>
                <a:cubicBezTo>
                  <a:pt x="128" y="2"/>
                  <a:pt x="129" y="0"/>
                  <a:pt x="130" y="0"/>
                </a:cubicBezTo>
                <a:close/>
                <a:moveTo>
                  <a:pt x="146" y="0"/>
                </a:moveTo>
                <a:lnTo>
                  <a:pt x="152" y="0"/>
                </a:lnTo>
                <a:cubicBezTo>
                  <a:pt x="153" y="0"/>
                  <a:pt x="154" y="2"/>
                  <a:pt x="154" y="3"/>
                </a:cubicBezTo>
                <a:cubicBezTo>
                  <a:pt x="154" y="5"/>
                  <a:pt x="153" y="6"/>
                  <a:pt x="152" y="6"/>
                </a:cubicBezTo>
                <a:lnTo>
                  <a:pt x="146" y="6"/>
                </a:lnTo>
                <a:cubicBezTo>
                  <a:pt x="145" y="6"/>
                  <a:pt x="144" y="5"/>
                  <a:pt x="144" y="3"/>
                </a:cubicBezTo>
                <a:cubicBezTo>
                  <a:pt x="144" y="2"/>
                  <a:pt x="145" y="0"/>
                  <a:pt x="146" y="0"/>
                </a:cubicBezTo>
                <a:close/>
                <a:moveTo>
                  <a:pt x="162" y="0"/>
                </a:moveTo>
                <a:lnTo>
                  <a:pt x="168" y="0"/>
                </a:lnTo>
                <a:cubicBezTo>
                  <a:pt x="169" y="0"/>
                  <a:pt x="170" y="2"/>
                  <a:pt x="170" y="3"/>
                </a:cubicBezTo>
                <a:cubicBezTo>
                  <a:pt x="170" y="5"/>
                  <a:pt x="169" y="6"/>
                  <a:pt x="168" y="6"/>
                </a:cubicBezTo>
                <a:lnTo>
                  <a:pt x="162" y="6"/>
                </a:lnTo>
                <a:cubicBezTo>
                  <a:pt x="161" y="6"/>
                  <a:pt x="160" y="5"/>
                  <a:pt x="160" y="3"/>
                </a:cubicBezTo>
                <a:cubicBezTo>
                  <a:pt x="160" y="2"/>
                  <a:pt x="161" y="0"/>
                  <a:pt x="162" y="0"/>
                </a:cubicBezTo>
                <a:close/>
                <a:moveTo>
                  <a:pt x="178" y="0"/>
                </a:moveTo>
                <a:lnTo>
                  <a:pt x="184" y="0"/>
                </a:lnTo>
                <a:cubicBezTo>
                  <a:pt x="185" y="0"/>
                  <a:pt x="186" y="2"/>
                  <a:pt x="186" y="3"/>
                </a:cubicBezTo>
                <a:cubicBezTo>
                  <a:pt x="186" y="5"/>
                  <a:pt x="185" y="6"/>
                  <a:pt x="184" y="6"/>
                </a:cubicBezTo>
                <a:lnTo>
                  <a:pt x="178" y="6"/>
                </a:lnTo>
                <a:cubicBezTo>
                  <a:pt x="177" y="6"/>
                  <a:pt x="176" y="5"/>
                  <a:pt x="176" y="3"/>
                </a:cubicBezTo>
                <a:cubicBezTo>
                  <a:pt x="176" y="2"/>
                  <a:pt x="177" y="0"/>
                  <a:pt x="178" y="0"/>
                </a:cubicBezTo>
                <a:close/>
                <a:moveTo>
                  <a:pt x="194" y="0"/>
                </a:moveTo>
                <a:lnTo>
                  <a:pt x="200" y="0"/>
                </a:lnTo>
                <a:cubicBezTo>
                  <a:pt x="201" y="0"/>
                  <a:pt x="202" y="2"/>
                  <a:pt x="202" y="3"/>
                </a:cubicBezTo>
                <a:cubicBezTo>
                  <a:pt x="202" y="5"/>
                  <a:pt x="201" y="6"/>
                  <a:pt x="200" y="6"/>
                </a:cubicBezTo>
                <a:lnTo>
                  <a:pt x="194" y="6"/>
                </a:lnTo>
                <a:cubicBezTo>
                  <a:pt x="193" y="6"/>
                  <a:pt x="192" y="5"/>
                  <a:pt x="192" y="3"/>
                </a:cubicBezTo>
                <a:cubicBezTo>
                  <a:pt x="192" y="2"/>
                  <a:pt x="193" y="0"/>
                  <a:pt x="194" y="0"/>
                </a:cubicBezTo>
                <a:close/>
                <a:moveTo>
                  <a:pt x="210" y="0"/>
                </a:moveTo>
                <a:lnTo>
                  <a:pt x="216" y="0"/>
                </a:lnTo>
                <a:cubicBezTo>
                  <a:pt x="217" y="0"/>
                  <a:pt x="218" y="2"/>
                  <a:pt x="218" y="3"/>
                </a:cubicBezTo>
                <a:cubicBezTo>
                  <a:pt x="218" y="5"/>
                  <a:pt x="217" y="6"/>
                  <a:pt x="216" y="6"/>
                </a:cubicBezTo>
                <a:lnTo>
                  <a:pt x="210" y="6"/>
                </a:lnTo>
                <a:cubicBezTo>
                  <a:pt x="209" y="6"/>
                  <a:pt x="208" y="5"/>
                  <a:pt x="208" y="3"/>
                </a:cubicBezTo>
                <a:cubicBezTo>
                  <a:pt x="208" y="2"/>
                  <a:pt x="209" y="0"/>
                  <a:pt x="210" y="0"/>
                </a:cubicBezTo>
                <a:close/>
                <a:moveTo>
                  <a:pt x="226" y="0"/>
                </a:moveTo>
                <a:lnTo>
                  <a:pt x="232" y="0"/>
                </a:lnTo>
                <a:cubicBezTo>
                  <a:pt x="233" y="0"/>
                  <a:pt x="234" y="2"/>
                  <a:pt x="234" y="3"/>
                </a:cubicBezTo>
                <a:cubicBezTo>
                  <a:pt x="234" y="5"/>
                  <a:pt x="233" y="6"/>
                  <a:pt x="232" y="6"/>
                </a:cubicBezTo>
                <a:lnTo>
                  <a:pt x="226" y="6"/>
                </a:lnTo>
                <a:cubicBezTo>
                  <a:pt x="225" y="6"/>
                  <a:pt x="224" y="5"/>
                  <a:pt x="224" y="3"/>
                </a:cubicBezTo>
                <a:cubicBezTo>
                  <a:pt x="224" y="2"/>
                  <a:pt x="225" y="0"/>
                  <a:pt x="226" y="0"/>
                </a:cubicBezTo>
                <a:close/>
                <a:moveTo>
                  <a:pt x="242" y="0"/>
                </a:moveTo>
                <a:lnTo>
                  <a:pt x="248" y="0"/>
                </a:lnTo>
                <a:cubicBezTo>
                  <a:pt x="249" y="0"/>
                  <a:pt x="250" y="2"/>
                  <a:pt x="250" y="3"/>
                </a:cubicBezTo>
                <a:cubicBezTo>
                  <a:pt x="250" y="5"/>
                  <a:pt x="249" y="6"/>
                  <a:pt x="248" y="6"/>
                </a:cubicBezTo>
                <a:lnTo>
                  <a:pt x="242" y="6"/>
                </a:lnTo>
                <a:cubicBezTo>
                  <a:pt x="241" y="6"/>
                  <a:pt x="240" y="5"/>
                  <a:pt x="240" y="3"/>
                </a:cubicBezTo>
                <a:cubicBezTo>
                  <a:pt x="240" y="2"/>
                  <a:pt x="241" y="0"/>
                  <a:pt x="242" y="0"/>
                </a:cubicBezTo>
                <a:close/>
                <a:moveTo>
                  <a:pt x="258" y="0"/>
                </a:moveTo>
                <a:lnTo>
                  <a:pt x="264" y="0"/>
                </a:lnTo>
                <a:cubicBezTo>
                  <a:pt x="265" y="0"/>
                  <a:pt x="266" y="2"/>
                  <a:pt x="266" y="3"/>
                </a:cubicBezTo>
                <a:cubicBezTo>
                  <a:pt x="266" y="5"/>
                  <a:pt x="265" y="6"/>
                  <a:pt x="264" y="6"/>
                </a:cubicBezTo>
                <a:lnTo>
                  <a:pt x="258" y="6"/>
                </a:lnTo>
                <a:cubicBezTo>
                  <a:pt x="257" y="6"/>
                  <a:pt x="256" y="5"/>
                  <a:pt x="256" y="3"/>
                </a:cubicBezTo>
                <a:cubicBezTo>
                  <a:pt x="256" y="2"/>
                  <a:pt x="257" y="0"/>
                  <a:pt x="258" y="0"/>
                </a:cubicBezTo>
                <a:close/>
                <a:moveTo>
                  <a:pt x="274" y="0"/>
                </a:moveTo>
                <a:lnTo>
                  <a:pt x="280" y="0"/>
                </a:lnTo>
                <a:cubicBezTo>
                  <a:pt x="281" y="0"/>
                  <a:pt x="282" y="2"/>
                  <a:pt x="282" y="3"/>
                </a:cubicBezTo>
                <a:cubicBezTo>
                  <a:pt x="282" y="5"/>
                  <a:pt x="281" y="6"/>
                  <a:pt x="280" y="6"/>
                </a:cubicBezTo>
                <a:lnTo>
                  <a:pt x="274" y="6"/>
                </a:lnTo>
                <a:cubicBezTo>
                  <a:pt x="273" y="6"/>
                  <a:pt x="272" y="5"/>
                  <a:pt x="272" y="3"/>
                </a:cubicBezTo>
                <a:cubicBezTo>
                  <a:pt x="272" y="2"/>
                  <a:pt x="273" y="0"/>
                  <a:pt x="274" y="0"/>
                </a:cubicBezTo>
                <a:close/>
                <a:moveTo>
                  <a:pt x="290" y="0"/>
                </a:moveTo>
                <a:lnTo>
                  <a:pt x="296" y="0"/>
                </a:lnTo>
                <a:cubicBezTo>
                  <a:pt x="297" y="0"/>
                  <a:pt x="298" y="2"/>
                  <a:pt x="298" y="3"/>
                </a:cubicBezTo>
                <a:cubicBezTo>
                  <a:pt x="298" y="5"/>
                  <a:pt x="297" y="6"/>
                  <a:pt x="296" y="6"/>
                </a:cubicBezTo>
                <a:lnTo>
                  <a:pt x="290" y="6"/>
                </a:lnTo>
                <a:cubicBezTo>
                  <a:pt x="289" y="6"/>
                  <a:pt x="288" y="5"/>
                  <a:pt x="288" y="3"/>
                </a:cubicBezTo>
                <a:cubicBezTo>
                  <a:pt x="288" y="2"/>
                  <a:pt x="289" y="0"/>
                  <a:pt x="290" y="0"/>
                </a:cubicBezTo>
                <a:close/>
                <a:moveTo>
                  <a:pt x="306" y="0"/>
                </a:moveTo>
                <a:lnTo>
                  <a:pt x="312" y="0"/>
                </a:lnTo>
                <a:cubicBezTo>
                  <a:pt x="313" y="0"/>
                  <a:pt x="314" y="2"/>
                  <a:pt x="314" y="3"/>
                </a:cubicBezTo>
                <a:cubicBezTo>
                  <a:pt x="314" y="5"/>
                  <a:pt x="313" y="6"/>
                  <a:pt x="312" y="6"/>
                </a:cubicBezTo>
                <a:lnTo>
                  <a:pt x="306" y="6"/>
                </a:lnTo>
                <a:cubicBezTo>
                  <a:pt x="305" y="6"/>
                  <a:pt x="304" y="5"/>
                  <a:pt x="304" y="3"/>
                </a:cubicBezTo>
                <a:cubicBezTo>
                  <a:pt x="304" y="2"/>
                  <a:pt x="305" y="0"/>
                  <a:pt x="306" y="0"/>
                </a:cubicBezTo>
                <a:close/>
                <a:moveTo>
                  <a:pt x="322" y="0"/>
                </a:moveTo>
                <a:lnTo>
                  <a:pt x="328" y="0"/>
                </a:lnTo>
                <a:cubicBezTo>
                  <a:pt x="329" y="0"/>
                  <a:pt x="330" y="2"/>
                  <a:pt x="330" y="3"/>
                </a:cubicBezTo>
                <a:cubicBezTo>
                  <a:pt x="330" y="5"/>
                  <a:pt x="329" y="6"/>
                  <a:pt x="328" y="6"/>
                </a:cubicBezTo>
                <a:lnTo>
                  <a:pt x="322" y="6"/>
                </a:lnTo>
                <a:cubicBezTo>
                  <a:pt x="321" y="6"/>
                  <a:pt x="320" y="5"/>
                  <a:pt x="320" y="3"/>
                </a:cubicBezTo>
                <a:cubicBezTo>
                  <a:pt x="320" y="2"/>
                  <a:pt x="321" y="0"/>
                  <a:pt x="322" y="0"/>
                </a:cubicBezTo>
                <a:close/>
                <a:moveTo>
                  <a:pt x="338" y="0"/>
                </a:moveTo>
                <a:lnTo>
                  <a:pt x="344" y="0"/>
                </a:lnTo>
                <a:cubicBezTo>
                  <a:pt x="345" y="0"/>
                  <a:pt x="346" y="2"/>
                  <a:pt x="346" y="3"/>
                </a:cubicBezTo>
                <a:cubicBezTo>
                  <a:pt x="346" y="5"/>
                  <a:pt x="345" y="6"/>
                  <a:pt x="344" y="6"/>
                </a:cubicBezTo>
                <a:lnTo>
                  <a:pt x="338" y="6"/>
                </a:lnTo>
                <a:cubicBezTo>
                  <a:pt x="337" y="6"/>
                  <a:pt x="336" y="5"/>
                  <a:pt x="336" y="3"/>
                </a:cubicBezTo>
                <a:cubicBezTo>
                  <a:pt x="336" y="2"/>
                  <a:pt x="337" y="0"/>
                  <a:pt x="338" y="0"/>
                </a:cubicBezTo>
                <a:close/>
                <a:moveTo>
                  <a:pt x="354" y="0"/>
                </a:moveTo>
                <a:lnTo>
                  <a:pt x="360" y="0"/>
                </a:lnTo>
                <a:cubicBezTo>
                  <a:pt x="361" y="0"/>
                  <a:pt x="362" y="2"/>
                  <a:pt x="362" y="3"/>
                </a:cubicBezTo>
                <a:cubicBezTo>
                  <a:pt x="362" y="5"/>
                  <a:pt x="361" y="6"/>
                  <a:pt x="360" y="6"/>
                </a:cubicBezTo>
                <a:lnTo>
                  <a:pt x="354" y="6"/>
                </a:lnTo>
                <a:cubicBezTo>
                  <a:pt x="353" y="6"/>
                  <a:pt x="352" y="5"/>
                  <a:pt x="352" y="3"/>
                </a:cubicBezTo>
                <a:cubicBezTo>
                  <a:pt x="352" y="2"/>
                  <a:pt x="353" y="0"/>
                  <a:pt x="354" y="0"/>
                </a:cubicBezTo>
                <a:close/>
                <a:moveTo>
                  <a:pt x="370" y="0"/>
                </a:moveTo>
                <a:lnTo>
                  <a:pt x="376" y="0"/>
                </a:lnTo>
                <a:cubicBezTo>
                  <a:pt x="377" y="0"/>
                  <a:pt x="378" y="2"/>
                  <a:pt x="378" y="3"/>
                </a:cubicBezTo>
                <a:cubicBezTo>
                  <a:pt x="378" y="5"/>
                  <a:pt x="377" y="6"/>
                  <a:pt x="376" y="6"/>
                </a:cubicBezTo>
                <a:lnTo>
                  <a:pt x="370" y="6"/>
                </a:lnTo>
                <a:cubicBezTo>
                  <a:pt x="369" y="6"/>
                  <a:pt x="368" y="5"/>
                  <a:pt x="368" y="3"/>
                </a:cubicBezTo>
                <a:cubicBezTo>
                  <a:pt x="368" y="2"/>
                  <a:pt x="369" y="0"/>
                  <a:pt x="370" y="0"/>
                </a:cubicBezTo>
                <a:close/>
                <a:moveTo>
                  <a:pt x="386" y="0"/>
                </a:moveTo>
                <a:lnTo>
                  <a:pt x="392" y="0"/>
                </a:lnTo>
                <a:cubicBezTo>
                  <a:pt x="393" y="0"/>
                  <a:pt x="394" y="2"/>
                  <a:pt x="394" y="3"/>
                </a:cubicBezTo>
                <a:cubicBezTo>
                  <a:pt x="394" y="5"/>
                  <a:pt x="393" y="6"/>
                  <a:pt x="392" y="6"/>
                </a:cubicBezTo>
                <a:lnTo>
                  <a:pt x="386" y="6"/>
                </a:lnTo>
                <a:cubicBezTo>
                  <a:pt x="385" y="6"/>
                  <a:pt x="384" y="5"/>
                  <a:pt x="384" y="3"/>
                </a:cubicBezTo>
                <a:cubicBezTo>
                  <a:pt x="384" y="2"/>
                  <a:pt x="385" y="0"/>
                  <a:pt x="386" y="0"/>
                </a:cubicBezTo>
                <a:close/>
                <a:moveTo>
                  <a:pt x="402" y="0"/>
                </a:moveTo>
                <a:lnTo>
                  <a:pt x="408" y="0"/>
                </a:lnTo>
                <a:cubicBezTo>
                  <a:pt x="409" y="0"/>
                  <a:pt x="410" y="2"/>
                  <a:pt x="410" y="3"/>
                </a:cubicBezTo>
                <a:cubicBezTo>
                  <a:pt x="410" y="5"/>
                  <a:pt x="409" y="6"/>
                  <a:pt x="408" y="6"/>
                </a:cubicBezTo>
                <a:lnTo>
                  <a:pt x="402" y="6"/>
                </a:lnTo>
                <a:cubicBezTo>
                  <a:pt x="401" y="6"/>
                  <a:pt x="400" y="5"/>
                  <a:pt x="400" y="3"/>
                </a:cubicBezTo>
                <a:cubicBezTo>
                  <a:pt x="400" y="2"/>
                  <a:pt x="401" y="0"/>
                  <a:pt x="402" y="0"/>
                </a:cubicBezTo>
                <a:close/>
                <a:moveTo>
                  <a:pt x="418" y="0"/>
                </a:moveTo>
                <a:lnTo>
                  <a:pt x="424" y="0"/>
                </a:lnTo>
                <a:cubicBezTo>
                  <a:pt x="425" y="0"/>
                  <a:pt x="426" y="2"/>
                  <a:pt x="426" y="3"/>
                </a:cubicBezTo>
                <a:cubicBezTo>
                  <a:pt x="426" y="5"/>
                  <a:pt x="425" y="6"/>
                  <a:pt x="424" y="6"/>
                </a:cubicBezTo>
                <a:lnTo>
                  <a:pt x="418" y="6"/>
                </a:lnTo>
                <a:cubicBezTo>
                  <a:pt x="417" y="6"/>
                  <a:pt x="416" y="5"/>
                  <a:pt x="416" y="3"/>
                </a:cubicBezTo>
                <a:cubicBezTo>
                  <a:pt x="416" y="2"/>
                  <a:pt x="417" y="0"/>
                  <a:pt x="418" y="0"/>
                </a:cubicBezTo>
                <a:close/>
                <a:moveTo>
                  <a:pt x="434" y="0"/>
                </a:moveTo>
                <a:lnTo>
                  <a:pt x="440" y="0"/>
                </a:lnTo>
                <a:cubicBezTo>
                  <a:pt x="441" y="0"/>
                  <a:pt x="442" y="2"/>
                  <a:pt x="442" y="3"/>
                </a:cubicBezTo>
                <a:cubicBezTo>
                  <a:pt x="442" y="5"/>
                  <a:pt x="441" y="6"/>
                  <a:pt x="440" y="6"/>
                </a:cubicBezTo>
                <a:lnTo>
                  <a:pt x="434" y="6"/>
                </a:lnTo>
                <a:cubicBezTo>
                  <a:pt x="433" y="6"/>
                  <a:pt x="432" y="5"/>
                  <a:pt x="432" y="3"/>
                </a:cubicBezTo>
                <a:cubicBezTo>
                  <a:pt x="432" y="2"/>
                  <a:pt x="433" y="0"/>
                  <a:pt x="434" y="0"/>
                </a:cubicBezTo>
                <a:close/>
                <a:moveTo>
                  <a:pt x="450" y="0"/>
                </a:moveTo>
                <a:lnTo>
                  <a:pt x="456" y="0"/>
                </a:lnTo>
                <a:cubicBezTo>
                  <a:pt x="457" y="0"/>
                  <a:pt x="458" y="2"/>
                  <a:pt x="458" y="3"/>
                </a:cubicBezTo>
                <a:cubicBezTo>
                  <a:pt x="458" y="5"/>
                  <a:pt x="457" y="6"/>
                  <a:pt x="456" y="6"/>
                </a:cubicBezTo>
                <a:lnTo>
                  <a:pt x="450" y="6"/>
                </a:lnTo>
                <a:cubicBezTo>
                  <a:pt x="449" y="6"/>
                  <a:pt x="448" y="5"/>
                  <a:pt x="448" y="3"/>
                </a:cubicBezTo>
                <a:cubicBezTo>
                  <a:pt x="448" y="2"/>
                  <a:pt x="449" y="0"/>
                  <a:pt x="450" y="0"/>
                </a:cubicBezTo>
                <a:close/>
                <a:moveTo>
                  <a:pt x="466" y="0"/>
                </a:moveTo>
                <a:lnTo>
                  <a:pt x="472" y="0"/>
                </a:lnTo>
                <a:cubicBezTo>
                  <a:pt x="473" y="0"/>
                  <a:pt x="474" y="2"/>
                  <a:pt x="474" y="3"/>
                </a:cubicBezTo>
                <a:cubicBezTo>
                  <a:pt x="474" y="5"/>
                  <a:pt x="473" y="6"/>
                  <a:pt x="472" y="6"/>
                </a:cubicBezTo>
                <a:lnTo>
                  <a:pt x="466" y="6"/>
                </a:lnTo>
                <a:cubicBezTo>
                  <a:pt x="465" y="6"/>
                  <a:pt x="464" y="5"/>
                  <a:pt x="464" y="3"/>
                </a:cubicBezTo>
                <a:cubicBezTo>
                  <a:pt x="464" y="2"/>
                  <a:pt x="465" y="0"/>
                  <a:pt x="466" y="0"/>
                </a:cubicBezTo>
                <a:close/>
                <a:moveTo>
                  <a:pt x="482" y="0"/>
                </a:moveTo>
                <a:lnTo>
                  <a:pt x="488" y="0"/>
                </a:lnTo>
                <a:cubicBezTo>
                  <a:pt x="489" y="0"/>
                  <a:pt x="490" y="2"/>
                  <a:pt x="490" y="3"/>
                </a:cubicBezTo>
                <a:cubicBezTo>
                  <a:pt x="490" y="5"/>
                  <a:pt x="489" y="6"/>
                  <a:pt x="488" y="6"/>
                </a:cubicBezTo>
                <a:lnTo>
                  <a:pt x="482" y="6"/>
                </a:lnTo>
                <a:cubicBezTo>
                  <a:pt x="481" y="6"/>
                  <a:pt x="480" y="5"/>
                  <a:pt x="480" y="3"/>
                </a:cubicBezTo>
                <a:cubicBezTo>
                  <a:pt x="480" y="2"/>
                  <a:pt x="481" y="0"/>
                  <a:pt x="482" y="0"/>
                </a:cubicBezTo>
                <a:close/>
                <a:moveTo>
                  <a:pt x="498" y="0"/>
                </a:moveTo>
                <a:lnTo>
                  <a:pt x="504" y="0"/>
                </a:lnTo>
                <a:cubicBezTo>
                  <a:pt x="505" y="0"/>
                  <a:pt x="506" y="2"/>
                  <a:pt x="506" y="3"/>
                </a:cubicBezTo>
                <a:cubicBezTo>
                  <a:pt x="506" y="5"/>
                  <a:pt x="505" y="6"/>
                  <a:pt x="504" y="6"/>
                </a:cubicBezTo>
                <a:lnTo>
                  <a:pt x="498" y="6"/>
                </a:lnTo>
                <a:cubicBezTo>
                  <a:pt x="497" y="6"/>
                  <a:pt x="496" y="5"/>
                  <a:pt x="496" y="3"/>
                </a:cubicBezTo>
                <a:cubicBezTo>
                  <a:pt x="496" y="2"/>
                  <a:pt x="497" y="0"/>
                  <a:pt x="498" y="0"/>
                </a:cubicBezTo>
                <a:close/>
                <a:moveTo>
                  <a:pt x="514" y="0"/>
                </a:moveTo>
                <a:lnTo>
                  <a:pt x="520" y="0"/>
                </a:lnTo>
                <a:cubicBezTo>
                  <a:pt x="521" y="0"/>
                  <a:pt x="522" y="2"/>
                  <a:pt x="522" y="3"/>
                </a:cubicBezTo>
                <a:cubicBezTo>
                  <a:pt x="522" y="5"/>
                  <a:pt x="521" y="6"/>
                  <a:pt x="520" y="6"/>
                </a:cubicBezTo>
                <a:lnTo>
                  <a:pt x="514" y="6"/>
                </a:lnTo>
                <a:cubicBezTo>
                  <a:pt x="513" y="6"/>
                  <a:pt x="512" y="5"/>
                  <a:pt x="512" y="3"/>
                </a:cubicBezTo>
                <a:cubicBezTo>
                  <a:pt x="512" y="2"/>
                  <a:pt x="513" y="0"/>
                  <a:pt x="514" y="0"/>
                </a:cubicBezTo>
                <a:close/>
                <a:moveTo>
                  <a:pt x="530" y="0"/>
                </a:moveTo>
                <a:lnTo>
                  <a:pt x="536" y="0"/>
                </a:lnTo>
                <a:cubicBezTo>
                  <a:pt x="537" y="0"/>
                  <a:pt x="538" y="2"/>
                  <a:pt x="538" y="3"/>
                </a:cubicBezTo>
                <a:cubicBezTo>
                  <a:pt x="538" y="5"/>
                  <a:pt x="537" y="6"/>
                  <a:pt x="536" y="6"/>
                </a:cubicBezTo>
                <a:lnTo>
                  <a:pt x="530" y="6"/>
                </a:lnTo>
                <a:cubicBezTo>
                  <a:pt x="529" y="6"/>
                  <a:pt x="528" y="5"/>
                  <a:pt x="528" y="3"/>
                </a:cubicBezTo>
                <a:cubicBezTo>
                  <a:pt x="528" y="2"/>
                  <a:pt x="529" y="0"/>
                  <a:pt x="530" y="0"/>
                </a:cubicBezTo>
                <a:close/>
                <a:moveTo>
                  <a:pt x="546" y="0"/>
                </a:moveTo>
                <a:lnTo>
                  <a:pt x="552" y="0"/>
                </a:lnTo>
                <a:cubicBezTo>
                  <a:pt x="553" y="0"/>
                  <a:pt x="554" y="2"/>
                  <a:pt x="554" y="3"/>
                </a:cubicBezTo>
                <a:cubicBezTo>
                  <a:pt x="554" y="5"/>
                  <a:pt x="553" y="6"/>
                  <a:pt x="552" y="6"/>
                </a:cubicBezTo>
                <a:lnTo>
                  <a:pt x="546" y="6"/>
                </a:lnTo>
                <a:cubicBezTo>
                  <a:pt x="545" y="6"/>
                  <a:pt x="544" y="5"/>
                  <a:pt x="544" y="3"/>
                </a:cubicBezTo>
                <a:cubicBezTo>
                  <a:pt x="544" y="2"/>
                  <a:pt x="545" y="0"/>
                  <a:pt x="546" y="0"/>
                </a:cubicBezTo>
                <a:close/>
                <a:moveTo>
                  <a:pt x="562" y="0"/>
                </a:moveTo>
                <a:lnTo>
                  <a:pt x="568" y="0"/>
                </a:lnTo>
                <a:cubicBezTo>
                  <a:pt x="569" y="0"/>
                  <a:pt x="570" y="2"/>
                  <a:pt x="570" y="3"/>
                </a:cubicBezTo>
                <a:cubicBezTo>
                  <a:pt x="570" y="5"/>
                  <a:pt x="569" y="6"/>
                  <a:pt x="568" y="6"/>
                </a:cubicBezTo>
                <a:lnTo>
                  <a:pt x="562" y="6"/>
                </a:lnTo>
                <a:cubicBezTo>
                  <a:pt x="561" y="6"/>
                  <a:pt x="560" y="5"/>
                  <a:pt x="560" y="3"/>
                </a:cubicBezTo>
                <a:cubicBezTo>
                  <a:pt x="560" y="2"/>
                  <a:pt x="561" y="0"/>
                  <a:pt x="562" y="0"/>
                </a:cubicBezTo>
                <a:close/>
                <a:moveTo>
                  <a:pt x="578" y="0"/>
                </a:moveTo>
                <a:lnTo>
                  <a:pt x="584" y="0"/>
                </a:lnTo>
                <a:cubicBezTo>
                  <a:pt x="585" y="0"/>
                  <a:pt x="586" y="2"/>
                  <a:pt x="586" y="3"/>
                </a:cubicBezTo>
                <a:cubicBezTo>
                  <a:pt x="586" y="5"/>
                  <a:pt x="585" y="6"/>
                  <a:pt x="584" y="6"/>
                </a:cubicBezTo>
                <a:lnTo>
                  <a:pt x="578" y="6"/>
                </a:lnTo>
                <a:cubicBezTo>
                  <a:pt x="577" y="6"/>
                  <a:pt x="576" y="5"/>
                  <a:pt x="576" y="3"/>
                </a:cubicBezTo>
                <a:cubicBezTo>
                  <a:pt x="576" y="2"/>
                  <a:pt x="577" y="0"/>
                  <a:pt x="578" y="0"/>
                </a:cubicBezTo>
                <a:close/>
                <a:moveTo>
                  <a:pt x="594" y="0"/>
                </a:moveTo>
                <a:lnTo>
                  <a:pt x="600" y="0"/>
                </a:lnTo>
                <a:cubicBezTo>
                  <a:pt x="601" y="0"/>
                  <a:pt x="602" y="2"/>
                  <a:pt x="602" y="3"/>
                </a:cubicBezTo>
                <a:cubicBezTo>
                  <a:pt x="602" y="5"/>
                  <a:pt x="601" y="6"/>
                  <a:pt x="600" y="6"/>
                </a:cubicBezTo>
                <a:lnTo>
                  <a:pt x="594" y="6"/>
                </a:lnTo>
                <a:cubicBezTo>
                  <a:pt x="593" y="6"/>
                  <a:pt x="592" y="5"/>
                  <a:pt x="592" y="3"/>
                </a:cubicBezTo>
                <a:cubicBezTo>
                  <a:pt x="592" y="2"/>
                  <a:pt x="593" y="0"/>
                  <a:pt x="594" y="0"/>
                </a:cubicBezTo>
                <a:close/>
                <a:moveTo>
                  <a:pt x="610" y="0"/>
                </a:moveTo>
                <a:lnTo>
                  <a:pt x="616" y="0"/>
                </a:lnTo>
                <a:cubicBezTo>
                  <a:pt x="617" y="0"/>
                  <a:pt x="618" y="2"/>
                  <a:pt x="618" y="3"/>
                </a:cubicBezTo>
                <a:cubicBezTo>
                  <a:pt x="618" y="5"/>
                  <a:pt x="617" y="6"/>
                  <a:pt x="616" y="6"/>
                </a:cubicBezTo>
                <a:lnTo>
                  <a:pt x="610" y="6"/>
                </a:lnTo>
                <a:cubicBezTo>
                  <a:pt x="609" y="6"/>
                  <a:pt x="608" y="5"/>
                  <a:pt x="608" y="3"/>
                </a:cubicBezTo>
                <a:cubicBezTo>
                  <a:pt x="608" y="2"/>
                  <a:pt x="609" y="0"/>
                  <a:pt x="610" y="0"/>
                </a:cubicBezTo>
                <a:close/>
                <a:moveTo>
                  <a:pt x="626" y="0"/>
                </a:moveTo>
                <a:lnTo>
                  <a:pt x="632" y="0"/>
                </a:lnTo>
                <a:cubicBezTo>
                  <a:pt x="633" y="0"/>
                  <a:pt x="634" y="2"/>
                  <a:pt x="634" y="3"/>
                </a:cubicBezTo>
                <a:cubicBezTo>
                  <a:pt x="634" y="5"/>
                  <a:pt x="633" y="6"/>
                  <a:pt x="632" y="6"/>
                </a:cubicBezTo>
                <a:lnTo>
                  <a:pt x="626" y="6"/>
                </a:lnTo>
                <a:cubicBezTo>
                  <a:pt x="625" y="6"/>
                  <a:pt x="624" y="5"/>
                  <a:pt x="624" y="3"/>
                </a:cubicBezTo>
                <a:cubicBezTo>
                  <a:pt x="624" y="2"/>
                  <a:pt x="625" y="0"/>
                  <a:pt x="626" y="0"/>
                </a:cubicBezTo>
                <a:close/>
                <a:moveTo>
                  <a:pt x="642" y="0"/>
                </a:moveTo>
                <a:lnTo>
                  <a:pt x="648" y="0"/>
                </a:lnTo>
                <a:cubicBezTo>
                  <a:pt x="649" y="0"/>
                  <a:pt x="650" y="2"/>
                  <a:pt x="650" y="3"/>
                </a:cubicBezTo>
                <a:cubicBezTo>
                  <a:pt x="650" y="5"/>
                  <a:pt x="649" y="6"/>
                  <a:pt x="648" y="6"/>
                </a:cubicBezTo>
                <a:lnTo>
                  <a:pt x="642" y="6"/>
                </a:lnTo>
                <a:cubicBezTo>
                  <a:pt x="641" y="6"/>
                  <a:pt x="640" y="5"/>
                  <a:pt x="640" y="3"/>
                </a:cubicBezTo>
                <a:cubicBezTo>
                  <a:pt x="640" y="2"/>
                  <a:pt x="641" y="0"/>
                  <a:pt x="642" y="0"/>
                </a:cubicBezTo>
                <a:close/>
                <a:moveTo>
                  <a:pt x="658" y="0"/>
                </a:moveTo>
                <a:lnTo>
                  <a:pt x="664" y="0"/>
                </a:lnTo>
                <a:cubicBezTo>
                  <a:pt x="665" y="0"/>
                  <a:pt x="666" y="2"/>
                  <a:pt x="666" y="3"/>
                </a:cubicBezTo>
                <a:cubicBezTo>
                  <a:pt x="666" y="5"/>
                  <a:pt x="665" y="6"/>
                  <a:pt x="664" y="6"/>
                </a:cubicBezTo>
                <a:lnTo>
                  <a:pt x="658" y="6"/>
                </a:lnTo>
                <a:cubicBezTo>
                  <a:pt x="657" y="6"/>
                  <a:pt x="656" y="5"/>
                  <a:pt x="656" y="3"/>
                </a:cubicBezTo>
                <a:cubicBezTo>
                  <a:pt x="656" y="2"/>
                  <a:pt x="657" y="0"/>
                  <a:pt x="658" y="0"/>
                </a:cubicBezTo>
                <a:close/>
                <a:moveTo>
                  <a:pt x="674" y="0"/>
                </a:moveTo>
                <a:lnTo>
                  <a:pt x="680" y="0"/>
                </a:lnTo>
                <a:cubicBezTo>
                  <a:pt x="681" y="0"/>
                  <a:pt x="682" y="2"/>
                  <a:pt x="682" y="3"/>
                </a:cubicBezTo>
                <a:cubicBezTo>
                  <a:pt x="682" y="5"/>
                  <a:pt x="681" y="6"/>
                  <a:pt x="680" y="6"/>
                </a:cubicBezTo>
                <a:lnTo>
                  <a:pt x="674" y="6"/>
                </a:lnTo>
                <a:cubicBezTo>
                  <a:pt x="673" y="6"/>
                  <a:pt x="672" y="5"/>
                  <a:pt x="672" y="3"/>
                </a:cubicBezTo>
                <a:cubicBezTo>
                  <a:pt x="672" y="2"/>
                  <a:pt x="673" y="0"/>
                  <a:pt x="674" y="0"/>
                </a:cubicBezTo>
                <a:close/>
                <a:moveTo>
                  <a:pt x="690" y="0"/>
                </a:moveTo>
                <a:lnTo>
                  <a:pt x="696" y="0"/>
                </a:lnTo>
                <a:cubicBezTo>
                  <a:pt x="697" y="0"/>
                  <a:pt x="698" y="2"/>
                  <a:pt x="698" y="3"/>
                </a:cubicBezTo>
                <a:cubicBezTo>
                  <a:pt x="698" y="5"/>
                  <a:pt x="697" y="6"/>
                  <a:pt x="696" y="6"/>
                </a:cubicBezTo>
                <a:lnTo>
                  <a:pt x="690" y="6"/>
                </a:lnTo>
                <a:cubicBezTo>
                  <a:pt x="689" y="6"/>
                  <a:pt x="688" y="5"/>
                  <a:pt x="688" y="3"/>
                </a:cubicBezTo>
                <a:cubicBezTo>
                  <a:pt x="688" y="2"/>
                  <a:pt x="689" y="0"/>
                  <a:pt x="690" y="0"/>
                </a:cubicBezTo>
                <a:close/>
                <a:moveTo>
                  <a:pt x="706" y="0"/>
                </a:moveTo>
                <a:lnTo>
                  <a:pt x="712" y="0"/>
                </a:lnTo>
                <a:cubicBezTo>
                  <a:pt x="713" y="0"/>
                  <a:pt x="714" y="2"/>
                  <a:pt x="714" y="3"/>
                </a:cubicBezTo>
                <a:cubicBezTo>
                  <a:pt x="714" y="5"/>
                  <a:pt x="713" y="6"/>
                  <a:pt x="712" y="6"/>
                </a:cubicBezTo>
                <a:lnTo>
                  <a:pt x="706" y="6"/>
                </a:lnTo>
                <a:cubicBezTo>
                  <a:pt x="705" y="6"/>
                  <a:pt x="704" y="5"/>
                  <a:pt x="704" y="3"/>
                </a:cubicBezTo>
                <a:cubicBezTo>
                  <a:pt x="704" y="2"/>
                  <a:pt x="705" y="0"/>
                  <a:pt x="706" y="0"/>
                </a:cubicBezTo>
                <a:close/>
                <a:moveTo>
                  <a:pt x="722" y="0"/>
                </a:moveTo>
                <a:lnTo>
                  <a:pt x="728" y="0"/>
                </a:lnTo>
                <a:cubicBezTo>
                  <a:pt x="729" y="0"/>
                  <a:pt x="730" y="2"/>
                  <a:pt x="730" y="3"/>
                </a:cubicBezTo>
                <a:cubicBezTo>
                  <a:pt x="730" y="5"/>
                  <a:pt x="729" y="6"/>
                  <a:pt x="728" y="6"/>
                </a:cubicBezTo>
                <a:lnTo>
                  <a:pt x="722" y="6"/>
                </a:lnTo>
                <a:cubicBezTo>
                  <a:pt x="721" y="6"/>
                  <a:pt x="720" y="5"/>
                  <a:pt x="720" y="3"/>
                </a:cubicBezTo>
                <a:cubicBezTo>
                  <a:pt x="720" y="2"/>
                  <a:pt x="721" y="0"/>
                  <a:pt x="722" y="0"/>
                </a:cubicBezTo>
                <a:close/>
                <a:moveTo>
                  <a:pt x="738" y="0"/>
                </a:moveTo>
                <a:lnTo>
                  <a:pt x="744" y="0"/>
                </a:lnTo>
                <a:cubicBezTo>
                  <a:pt x="745" y="0"/>
                  <a:pt x="746" y="2"/>
                  <a:pt x="746" y="3"/>
                </a:cubicBezTo>
                <a:cubicBezTo>
                  <a:pt x="746" y="5"/>
                  <a:pt x="745" y="6"/>
                  <a:pt x="744" y="6"/>
                </a:cubicBezTo>
                <a:lnTo>
                  <a:pt x="738" y="6"/>
                </a:lnTo>
                <a:cubicBezTo>
                  <a:pt x="737" y="6"/>
                  <a:pt x="736" y="5"/>
                  <a:pt x="736" y="3"/>
                </a:cubicBezTo>
                <a:cubicBezTo>
                  <a:pt x="736" y="2"/>
                  <a:pt x="737" y="0"/>
                  <a:pt x="738" y="0"/>
                </a:cubicBezTo>
                <a:close/>
                <a:moveTo>
                  <a:pt x="754" y="0"/>
                </a:moveTo>
                <a:lnTo>
                  <a:pt x="760" y="0"/>
                </a:lnTo>
                <a:cubicBezTo>
                  <a:pt x="761" y="0"/>
                  <a:pt x="762" y="2"/>
                  <a:pt x="762" y="3"/>
                </a:cubicBezTo>
                <a:cubicBezTo>
                  <a:pt x="762" y="5"/>
                  <a:pt x="761" y="6"/>
                  <a:pt x="760" y="6"/>
                </a:cubicBezTo>
                <a:lnTo>
                  <a:pt x="754" y="6"/>
                </a:lnTo>
                <a:cubicBezTo>
                  <a:pt x="753" y="6"/>
                  <a:pt x="752" y="5"/>
                  <a:pt x="752" y="3"/>
                </a:cubicBezTo>
                <a:cubicBezTo>
                  <a:pt x="752" y="2"/>
                  <a:pt x="753" y="0"/>
                  <a:pt x="754" y="0"/>
                </a:cubicBezTo>
                <a:close/>
                <a:moveTo>
                  <a:pt x="770" y="0"/>
                </a:moveTo>
                <a:lnTo>
                  <a:pt x="776" y="0"/>
                </a:lnTo>
                <a:cubicBezTo>
                  <a:pt x="777" y="0"/>
                  <a:pt x="778" y="2"/>
                  <a:pt x="778" y="3"/>
                </a:cubicBezTo>
                <a:cubicBezTo>
                  <a:pt x="778" y="5"/>
                  <a:pt x="777" y="6"/>
                  <a:pt x="776" y="6"/>
                </a:cubicBezTo>
                <a:lnTo>
                  <a:pt x="770" y="6"/>
                </a:lnTo>
                <a:cubicBezTo>
                  <a:pt x="769" y="6"/>
                  <a:pt x="768" y="5"/>
                  <a:pt x="768" y="3"/>
                </a:cubicBezTo>
                <a:cubicBezTo>
                  <a:pt x="768" y="2"/>
                  <a:pt x="769" y="0"/>
                  <a:pt x="770" y="0"/>
                </a:cubicBezTo>
                <a:close/>
                <a:moveTo>
                  <a:pt x="786" y="0"/>
                </a:moveTo>
                <a:lnTo>
                  <a:pt x="792" y="0"/>
                </a:lnTo>
                <a:cubicBezTo>
                  <a:pt x="793" y="0"/>
                  <a:pt x="794" y="2"/>
                  <a:pt x="794" y="3"/>
                </a:cubicBezTo>
                <a:cubicBezTo>
                  <a:pt x="794" y="5"/>
                  <a:pt x="793" y="6"/>
                  <a:pt x="792" y="6"/>
                </a:cubicBezTo>
                <a:lnTo>
                  <a:pt x="786" y="6"/>
                </a:lnTo>
                <a:cubicBezTo>
                  <a:pt x="785" y="6"/>
                  <a:pt x="784" y="5"/>
                  <a:pt x="784" y="3"/>
                </a:cubicBezTo>
                <a:cubicBezTo>
                  <a:pt x="784" y="2"/>
                  <a:pt x="785" y="0"/>
                  <a:pt x="786" y="0"/>
                </a:cubicBezTo>
                <a:close/>
                <a:moveTo>
                  <a:pt x="802" y="0"/>
                </a:moveTo>
                <a:lnTo>
                  <a:pt x="808" y="0"/>
                </a:lnTo>
                <a:cubicBezTo>
                  <a:pt x="809" y="0"/>
                  <a:pt x="810" y="2"/>
                  <a:pt x="810" y="3"/>
                </a:cubicBezTo>
                <a:cubicBezTo>
                  <a:pt x="810" y="5"/>
                  <a:pt x="809" y="6"/>
                  <a:pt x="808" y="6"/>
                </a:cubicBezTo>
                <a:lnTo>
                  <a:pt x="802" y="6"/>
                </a:lnTo>
                <a:cubicBezTo>
                  <a:pt x="801" y="6"/>
                  <a:pt x="800" y="5"/>
                  <a:pt x="800" y="3"/>
                </a:cubicBezTo>
                <a:cubicBezTo>
                  <a:pt x="800" y="2"/>
                  <a:pt x="801" y="0"/>
                  <a:pt x="802" y="0"/>
                </a:cubicBezTo>
                <a:close/>
                <a:moveTo>
                  <a:pt x="818" y="0"/>
                </a:moveTo>
                <a:lnTo>
                  <a:pt x="824" y="0"/>
                </a:lnTo>
                <a:cubicBezTo>
                  <a:pt x="825" y="0"/>
                  <a:pt x="826" y="2"/>
                  <a:pt x="826" y="3"/>
                </a:cubicBezTo>
                <a:cubicBezTo>
                  <a:pt x="826" y="5"/>
                  <a:pt x="825" y="6"/>
                  <a:pt x="824" y="6"/>
                </a:cubicBezTo>
                <a:lnTo>
                  <a:pt x="818" y="6"/>
                </a:lnTo>
                <a:cubicBezTo>
                  <a:pt x="817" y="6"/>
                  <a:pt x="816" y="5"/>
                  <a:pt x="816" y="3"/>
                </a:cubicBezTo>
                <a:cubicBezTo>
                  <a:pt x="816" y="2"/>
                  <a:pt x="817" y="0"/>
                  <a:pt x="818" y="0"/>
                </a:cubicBezTo>
                <a:close/>
                <a:moveTo>
                  <a:pt x="834" y="0"/>
                </a:moveTo>
                <a:lnTo>
                  <a:pt x="840" y="0"/>
                </a:lnTo>
                <a:cubicBezTo>
                  <a:pt x="841" y="0"/>
                  <a:pt x="842" y="2"/>
                  <a:pt x="842" y="3"/>
                </a:cubicBezTo>
                <a:cubicBezTo>
                  <a:pt x="842" y="5"/>
                  <a:pt x="841" y="6"/>
                  <a:pt x="840" y="6"/>
                </a:cubicBezTo>
                <a:lnTo>
                  <a:pt x="834" y="6"/>
                </a:lnTo>
                <a:cubicBezTo>
                  <a:pt x="833" y="6"/>
                  <a:pt x="832" y="5"/>
                  <a:pt x="832" y="3"/>
                </a:cubicBezTo>
                <a:cubicBezTo>
                  <a:pt x="832" y="2"/>
                  <a:pt x="833" y="0"/>
                  <a:pt x="834" y="0"/>
                </a:cubicBezTo>
                <a:close/>
                <a:moveTo>
                  <a:pt x="850" y="0"/>
                </a:moveTo>
                <a:lnTo>
                  <a:pt x="856" y="0"/>
                </a:lnTo>
                <a:cubicBezTo>
                  <a:pt x="857" y="0"/>
                  <a:pt x="858" y="2"/>
                  <a:pt x="858" y="3"/>
                </a:cubicBezTo>
                <a:cubicBezTo>
                  <a:pt x="858" y="5"/>
                  <a:pt x="857" y="6"/>
                  <a:pt x="856" y="6"/>
                </a:cubicBezTo>
                <a:lnTo>
                  <a:pt x="850" y="6"/>
                </a:lnTo>
                <a:cubicBezTo>
                  <a:pt x="849" y="6"/>
                  <a:pt x="848" y="5"/>
                  <a:pt x="848" y="3"/>
                </a:cubicBezTo>
                <a:cubicBezTo>
                  <a:pt x="848" y="2"/>
                  <a:pt x="849" y="0"/>
                  <a:pt x="850" y="0"/>
                </a:cubicBezTo>
                <a:close/>
                <a:moveTo>
                  <a:pt x="866" y="0"/>
                </a:moveTo>
                <a:lnTo>
                  <a:pt x="872" y="0"/>
                </a:lnTo>
                <a:cubicBezTo>
                  <a:pt x="873" y="0"/>
                  <a:pt x="874" y="2"/>
                  <a:pt x="874" y="3"/>
                </a:cubicBezTo>
                <a:cubicBezTo>
                  <a:pt x="874" y="5"/>
                  <a:pt x="873" y="6"/>
                  <a:pt x="872" y="6"/>
                </a:cubicBezTo>
                <a:lnTo>
                  <a:pt x="866" y="6"/>
                </a:lnTo>
                <a:cubicBezTo>
                  <a:pt x="865" y="6"/>
                  <a:pt x="864" y="5"/>
                  <a:pt x="864" y="3"/>
                </a:cubicBezTo>
                <a:cubicBezTo>
                  <a:pt x="864" y="2"/>
                  <a:pt x="865" y="0"/>
                  <a:pt x="866" y="0"/>
                </a:cubicBezTo>
                <a:close/>
                <a:moveTo>
                  <a:pt x="882" y="0"/>
                </a:moveTo>
                <a:lnTo>
                  <a:pt x="888" y="0"/>
                </a:lnTo>
                <a:cubicBezTo>
                  <a:pt x="889" y="0"/>
                  <a:pt x="890" y="2"/>
                  <a:pt x="890" y="3"/>
                </a:cubicBezTo>
                <a:cubicBezTo>
                  <a:pt x="890" y="5"/>
                  <a:pt x="889" y="6"/>
                  <a:pt x="888" y="6"/>
                </a:cubicBezTo>
                <a:lnTo>
                  <a:pt x="882" y="6"/>
                </a:lnTo>
                <a:cubicBezTo>
                  <a:pt x="881" y="6"/>
                  <a:pt x="880" y="5"/>
                  <a:pt x="880" y="3"/>
                </a:cubicBezTo>
                <a:cubicBezTo>
                  <a:pt x="880" y="2"/>
                  <a:pt x="881" y="0"/>
                  <a:pt x="882" y="0"/>
                </a:cubicBezTo>
                <a:close/>
                <a:moveTo>
                  <a:pt x="898" y="0"/>
                </a:moveTo>
                <a:lnTo>
                  <a:pt x="904" y="0"/>
                </a:lnTo>
                <a:cubicBezTo>
                  <a:pt x="905" y="0"/>
                  <a:pt x="906" y="2"/>
                  <a:pt x="906" y="3"/>
                </a:cubicBezTo>
                <a:cubicBezTo>
                  <a:pt x="906" y="5"/>
                  <a:pt x="905" y="6"/>
                  <a:pt x="904" y="6"/>
                </a:cubicBezTo>
                <a:lnTo>
                  <a:pt x="898" y="6"/>
                </a:lnTo>
                <a:cubicBezTo>
                  <a:pt x="897" y="6"/>
                  <a:pt x="896" y="5"/>
                  <a:pt x="896" y="3"/>
                </a:cubicBezTo>
                <a:cubicBezTo>
                  <a:pt x="896" y="2"/>
                  <a:pt x="897" y="0"/>
                  <a:pt x="898" y="0"/>
                </a:cubicBezTo>
                <a:close/>
                <a:moveTo>
                  <a:pt x="914" y="0"/>
                </a:moveTo>
                <a:lnTo>
                  <a:pt x="920" y="0"/>
                </a:lnTo>
                <a:cubicBezTo>
                  <a:pt x="921" y="0"/>
                  <a:pt x="922" y="2"/>
                  <a:pt x="922" y="3"/>
                </a:cubicBezTo>
                <a:cubicBezTo>
                  <a:pt x="922" y="5"/>
                  <a:pt x="921" y="6"/>
                  <a:pt x="920" y="6"/>
                </a:cubicBezTo>
                <a:lnTo>
                  <a:pt x="914" y="6"/>
                </a:lnTo>
                <a:cubicBezTo>
                  <a:pt x="913" y="6"/>
                  <a:pt x="912" y="5"/>
                  <a:pt x="912" y="3"/>
                </a:cubicBezTo>
                <a:cubicBezTo>
                  <a:pt x="912" y="2"/>
                  <a:pt x="913" y="0"/>
                  <a:pt x="914" y="0"/>
                </a:cubicBezTo>
                <a:close/>
                <a:moveTo>
                  <a:pt x="930" y="0"/>
                </a:moveTo>
                <a:lnTo>
                  <a:pt x="936" y="0"/>
                </a:lnTo>
                <a:cubicBezTo>
                  <a:pt x="937" y="0"/>
                  <a:pt x="938" y="2"/>
                  <a:pt x="938" y="3"/>
                </a:cubicBezTo>
                <a:cubicBezTo>
                  <a:pt x="938" y="5"/>
                  <a:pt x="937" y="6"/>
                  <a:pt x="936" y="6"/>
                </a:cubicBezTo>
                <a:lnTo>
                  <a:pt x="930" y="6"/>
                </a:lnTo>
                <a:cubicBezTo>
                  <a:pt x="929" y="6"/>
                  <a:pt x="928" y="5"/>
                  <a:pt x="928" y="3"/>
                </a:cubicBezTo>
                <a:cubicBezTo>
                  <a:pt x="928" y="2"/>
                  <a:pt x="929" y="0"/>
                  <a:pt x="930" y="0"/>
                </a:cubicBezTo>
                <a:close/>
                <a:moveTo>
                  <a:pt x="946" y="0"/>
                </a:moveTo>
                <a:lnTo>
                  <a:pt x="952" y="0"/>
                </a:lnTo>
                <a:cubicBezTo>
                  <a:pt x="953" y="0"/>
                  <a:pt x="954" y="2"/>
                  <a:pt x="954" y="3"/>
                </a:cubicBezTo>
                <a:cubicBezTo>
                  <a:pt x="954" y="5"/>
                  <a:pt x="953" y="6"/>
                  <a:pt x="952" y="6"/>
                </a:cubicBezTo>
                <a:lnTo>
                  <a:pt x="946" y="6"/>
                </a:lnTo>
                <a:cubicBezTo>
                  <a:pt x="945" y="6"/>
                  <a:pt x="944" y="5"/>
                  <a:pt x="944" y="3"/>
                </a:cubicBezTo>
                <a:cubicBezTo>
                  <a:pt x="944" y="2"/>
                  <a:pt x="945" y="0"/>
                  <a:pt x="946" y="0"/>
                </a:cubicBezTo>
                <a:close/>
                <a:moveTo>
                  <a:pt x="962" y="0"/>
                </a:moveTo>
                <a:lnTo>
                  <a:pt x="968" y="0"/>
                </a:lnTo>
                <a:cubicBezTo>
                  <a:pt x="969" y="0"/>
                  <a:pt x="970" y="2"/>
                  <a:pt x="970" y="3"/>
                </a:cubicBezTo>
                <a:cubicBezTo>
                  <a:pt x="970" y="5"/>
                  <a:pt x="969" y="6"/>
                  <a:pt x="968" y="6"/>
                </a:cubicBezTo>
                <a:lnTo>
                  <a:pt x="962" y="6"/>
                </a:lnTo>
                <a:cubicBezTo>
                  <a:pt x="961" y="6"/>
                  <a:pt x="960" y="5"/>
                  <a:pt x="960" y="3"/>
                </a:cubicBezTo>
                <a:cubicBezTo>
                  <a:pt x="960" y="2"/>
                  <a:pt x="961" y="0"/>
                  <a:pt x="962" y="0"/>
                </a:cubicBezTo>
                <a:close/>
                <a:moveTo>
                  <a:pt x="978" y="0"/>
                </a:moveTo>
                <a:lnTo>
                  <a:pt x="984" y="0"/>
                </a:lnTo>
                <a:cubicBezTo>
                  <a:pt x="985" y="0"/>
                  <a:pt x="986" y="2"/>
                  <a:pt x="986" y="3"/>
                </a:cubicBezTo>
                <a:cubicBezTo>
                  <a:pt x="986" y="5"/>
                  <a:pt x="985" y="6"/>
                  <a:pt x="984" y="6"/>
                </a:cubicBezTo>
                <a:lnTo>
                  <a:pt x="978" y="6"/>
                </a:lnTo>
                <a:cubicBezTo>
                  <a:pt x="977" y="6"/>
                  <a:pt x="976" y="5"/>
                  <a:pt x="976" y="3"/>
                </a:cubicBezTo>
                <a:cubicBezTo>
                  <a:pt x="976" y="2"/>
                  <a:pt x="977" y="0"/>
                  <a:pt x="978" y="0"/>
                </a:cubicBezTo>
                <a:close/>
                <a:moveTo>
                  <a:pt x="994" y="0"/>
                </a:moveTo>
                <a:lnTo>
                  <a:pt x="1000" y="0"/>
                </a:lnTo>
                <a:cubicBezTo>
                  <a:pt x="1001" y="0"/>
                  <a:pt x="1002" y="2"/>
                  <a:pt x="1002" y="3"/>
                </a:cubicBezTo>
                <a:cubicBezTo>
                  <a:pt x="1002" y="5"/>
                  <a:pt x="1001" y="6"/>
                  <a:pt x="1000" y="6"/>
                </a:cubicBezTo>
                <a:lnTo>
                  <a:pt x="994" y="6"/>
                </a:lnTo>
                <a:cubicBezTo>
                  <a:pt x="993" y="6"/>
                  <a:pt x="992" y="5"/>
                  <a:pt x="992" y="3"/>
                </a:cubicBezTo>
                <a:cubicBezTo>
                  <a:pt x="992" y="2"/>
                  <a:pt x="993" y="0"/>
                  <a:pt x="994" y="0"/>
                </a:cubicBezTo>
                <a:close/>
                <a:moveTo>
                  <a:pt x="1010" y="0"/>
                </a:moveTo>
                <a:lnTo>
                  <a:pt x="1016" y="0"/>
                </a:lnTo>
                <a:cubicBezTo>
                  <a:pt x="1017" y="0"/>
                  <a:pt x="1018" y="2"/>
                  <a:pt x="1018" y="3"/>
                </a:cubicBezTo>
                <a:cubicBezTo>
                  <a:pt x="1018" y="5"/>
                  <a:pt x="1017" y="6"/>
                  <a:pt x="1016" y="6"/>
                </a:cubicBezTo>
                <a:lnTo>
                  <a:pt x="1010" y="6"/>
                </a:lnTo>
                <a:cubicBezTo>
                  <a:pt x="1009" y="6"/>
                  <a:pt x="1008" y="5"/>
                  <a:pt x="1008" y="3"/>
                </a:cubicBezTo>
                <a:cubicBezTo>
                  <a:pt x="1008" y="2"/>
                  <a:pt x="1009" y="0"/>
                  <a:pt x="1010" y="0"/>
                </a:cubicBezTo>
                <a:close/>
                <a:moveTo>
                  <a:pt x="1026" y="0"/>
                </a:moveTo>
                <a:lnTo>
                  <a:pt x="1032" y="0"/>
                </a:lnTo>
                <a:cubicBezTo>
                  <a:pt x="1033" y="0"/>
                  <a:pt x="1034" y="2"/>
                  <a:pt x="1034" y="3"/>
                </a:cubicBezTo>
                <a:cubicBezTo>
                  <a:pt x="1034" y="5"/>
                  <a:pt x="1033" y="6"/>
                  <a:pt x="1032" y="6"/>
                </a:cubicBezTo>
                <a:lnTo>
                  <a:pt x="1026" y="6"/>
                </a:lnTo>
                <a:cubicBezTo>
                  <a:pt x="1025" y="6"/>
                  <a:pt x="1024" y="5"/>
                  <a:pt x="1024" y="3"/>
                </a:cubicBezTo>
                <a:cubicBezTo>
                  <a:pt x="1024" y="2"/>
                  <a:pt x="1025" y="0"/>
                  <a:pt x="1026" y="0"/>
                </a:cubicBezTo>
                <a:close/>
                <a:moveTo>
                  <a:pt x="1042" y="0"/>
                </a:moveTo>
                <a:lnTo>
                  <a:pt x="1048" y="0"/>
                </a:lnTo>
                <a:cubicBezTo>
                  <a:pt x="1049" y="0"/>
                  <a:pt x="1050" y="2"/>
                  <a:pt x="1050" y="3"/>
                </a:cubicBezTo>
                <a:cubicBezTo>
                  <a:pt x="1050" y="5"/>
                  <a:pt x="1049" y="6"/>
                  <a:pt x="1048" y="6"/>
                </a:cubicBezTo>
                <a:lnTo>
                  <a:pt x="1042" y="6"/>
                </a:lnTo>
                <a:cubicBezTo>
                  <a:pt x="1041" y="6"/>
                  <a:pt x="1040" y="5"/>
                  <a:pt x="1040" y="3"/>
                </a:cubicBezTo>
                <a:cubicBezTo>
                  <a:pt x="1040" y="2"/>
                  <a:pt x="1041" y="0"/>
                  <a:pt x="1042" y="0"/>
                </a:cubicBezTo>
                <a:close/>
                <a:moveTo>
                  <a:pt x="1058" y="0"/>
                </a:moveTo>
                <a:lnTo>
                  <a:pt x="1064" y="0"/>
                </a:lnTo>
                <a:cubicBezTo>
                  <a:pt x="1065" y="0"/>
                  <a:pt x="1066" y="2"/>
                  <a:pt x="1066" y="3"/>
                </a:cubicBezTo>
                <a:cubicBezTo>
                  <a:pt x="1066" y="5"/>
                  <a:pt x="1065" y="6"/>
                  <a:pt x="1064" y="6"/>
                </a:cubicBezTo>
                <a:lnTo>
                  <a:pt x="1058" y="6"/>
                </a:lnTo>
                <a:cubicBezTo>
                  <a:pt x="1057" y="6"/>
                  <a:pt x="1056" y="5"/>
                  <a:pt x="1056" y="3"/>
                </a:cubicBezTo>
                <a:cubicBezTo>
                  <a:pt x="1056" y="2"/>
                  <a:pt x="1057" y="0"/>
                  <a:pt x="1058" y="0"/>
                </a:cubicBezTo>
                <a:close/>
                <a:moveTo>
                  <a:pt x="1074" y="0"/>
                </a:moveTo>
                <a:lnTo>
                  <a:pt x="1080" y="0"/>
                </a:lnTo>
                <a:cubicBezTo>
                  <a:pt x="1081" y="0"/>
                  <a:pt x="1082" y="2"/>
                  <a:pt x="1082" y="3"/>
                </a:cubicBezTo>
                <a:cubicBezTo>
                  <a:pt x="1082" y="5"/>
                  <a:pt x="1081" y="6"/>
                  <a:pt x="1080" y="6"/>
                </a:cubicBezTo>
                <a:lnTo>
                  <a:pt x="1074" y="6"/>
                </a:lnTo>
                <a:cubicBezTo>
                  <a:pt x="1073" y="6"/>
                  <a:pt x="1072" y="5"/>
                  <a:pt x="1072" y="3"/>
                </a:cubicBezTo>
                <a:cubicBezTo>
                  <a:pt x="1072" y="2"/>
                  <a:pt x="1073" y="0"/>
                  <a:pt x="1074" y="0"/>
                </a:cubicBezTo>
                <a:close/>
                <a:moveTo>
                  <a:pt x="1090" y="0"/>
                </a:moveTo>
                <a:lnTo>
                  <a:pt x="1096" y="0"/>
                </a:lnTo>
                <a:cubicBezTo>
                  <a:pt x="1097" y="0"/>
                  <a:pt x="1098" y="2"/>
                  <a:pt x="1098" y="3"/>
                </a:cubicBezTo>
                <a:cubicBezTo>
                  <a:pt x="1098" y="5"/>
                  <a:pt x="1097" y="6"/>
                  <a:pt x="1096" y="6"/>
                </a:cubicBezTo>
                <a:lnTo>
                  <a:pt x="1090" y="6"/>
                </a:lnTo>
                <a:cubicBezTo>
                  <a:pt x="1089" y="6"/>
                  <a:pt x="1088" y="5"/>
                  <a:pt x="1088" y="3"/>
                </a:cubicBezTo>
                <a:cubicBezTo>
                  <a:pt x="1088" y="2"/>
                  <a:pt x="1089" y="0"/>
                  <a:pt x="1090" y="0"/>
                </a:cubicBezTo>
                <a:close/>
                <a:moveTo>
                  <a:pt x="1106" y="0"/>
                </a:moveTo>
                <a:lnTo>
                  <a:pt x="1112" y="0"/>
                </a:lnTo>
                <a:cubicBezTo>
                  <a:pt x="1113" y="0"/>
                  <a:pt x="1114" y="2"/>
                  <a:pt x="1114" y="3"/>
                </a:cubicBezTo>
                <a:cubicBezTo>
                  <a:pt x="1114" y="5"/>
                  <a:pt x="1113" y="6"/>
                  <a:pt x="1112" y="6"/>
                </a:cubicBezTo>
                <a:lnTo>
                  <a:pt x="1106" y="6"/>
                </a:lnTo>
                <a:cubicBezTo>
                  <a:pt x="1105" y="6"/>
                  <a:pt x="1104" y="5"/>
                  <a:pt x="1104" y="3"/>
                </a:cubicBezTo>
                <a:cubicBezTo>
                  <a:pt x="1104" y="2"/>
                  <a:pt x="1105" y="0"/>
                  <a:pt x="1106" y="0"/>
                </a:cubicBezTo>
                <a:close/>
                <a:moveTo>
                  <a:pt x="1122" y="0"/>
                </a:moveTo>
                <a:lnTo>
                  <a:pt x="1128" y="0"/>
                </a:lnTo>
                <a:cubicBezTo>
                  <a:pt x="1129" y="0"/>
                  <a:pt x="1130" y="2"/>
                  <a:pt x="1130" y="3"/>
                </a:cubicBezTo>
                <a:cubicBezTo>
                  <a:pt x="1130" y="5"/>
                  <a:pt x="1129" y="6"/>
                  <a:pt x="1128" y="6"/>
                </a:cubicBezTo>
                <a:lnTo>
                  <a:pt x="1122" y="6"/>
                </a:lnTo>
                <a:cubicBezTo>
                  <a:pt x="1121" y="6"/>
                  <a:pt x="1120" y="5"/>
                  <a:pt x="1120" y="3"/>
                </a:cubicBezTo>
                <a:cubicBezTo>
                  <a:pt x="1120" y="2"/>
                  <a:pt x="1121" y="0"/>
                  <a:pt x="1122" y="0"/>
                </a:cubicBezTo>
                <a:close/>
                <a:moveTo>
                  <a:pt x="1138" y="0"/>
                </a:moveTo>
                <a:lnTo>
                  <a:pt x="1144" y="0"/>
                </a:lnTo>
                <a:cubicBezTo>
                  <a:pt x="1145" y="0"/>
                  <a:pt x="1146" y="2"/>
                  <a:pt x="1146" y="3"/>
                </a:cubicBezTo>
                <a:cubicBezTo>
                  <a:pt x="1146" y="5"/>
                  <a:pt x="1145" y="6"/>
                  <a:pt x="1144" y="6"/>
                </a:cubicBezTo>
                <a:lnTo>
                  <a:pt x="1138" y="6"/>
                </a:lnTo>
                <a:cubicBezTo>
                  <a:pt x="1137" y="6"/>
                  <a:pt x="1136" y="5"/>
                  <a:pt x="1136" y="3"/>
                </a:cubicBezTo>
                <a:cubicBezTo>
                  <a:pt x="1136" y="2"/>
                  <a:pt x="1137" y="0"/>
                  <a:pt x="1138" y="0"/>
                </a:cubicBezTo>
                <a:close/>
                <a:moveTo>
                  <a:pt x="1154" y="0"/>
                </a:moveTo>
                <a:lnTo>
                  <a:pt x="1160" y="0"/>
                </a:lnTo>
                <a:cubicBezTo>
                  <a:pt x="1161" y="0"/>
                  <a:pt x="1162" y="2"/>
                  <a:pt x="1162" y="3"/>
                </a:cubicBezTo>
                <a:cubicBezTo>
                  <a:pt x="1162" y="5"/>
                  <a:pt x="1161" y="6"/>
                  <a:pt x="1160" y="6"/>
                </a:cubicBezTo>
                <a:lnTo>
                  <a:pt x="1154" y="6"/>
                </a:lnTo>
                <a:cubicBezTo>
                  <a:pt x="1153" y="6"/>
                  <a:pt x="1152" y="5"/>
                  <a:pt x="1152" y="3"/>
                </a:cubicBezTo>
                <a:cubicBezTo>
                  <a:pt x="1152" y="2"/>
                  <a:pt x="1153" y="0"/>
                  <a:pt x="1154" y="0"/>
                </a:cubicBezTo>
                <a:close/>
                <a:moveTo>
                  <a:pt x="1170" y="0"/>
                </a:moveTo>
                <a:lnTo>
                  <a:pt x="1176" y="0"/>
                </a:lnTo>
                <a:cubicBezTo>
                  <a:pt x="1177" y="0"/>
                  <a:pt x="1178" y="2"/>
                  <a:pt x="1178" y="3"/>
                </a:cubicBezTo>
                <a:cubicBezTo>
                  <a:pt x="1178" y="5"/>
                  <a:pt x="1177" y="6"/>
                  <a:pt x="1176" y="6"/>
                </a:cubicBezTo>
                <a:lnTo>
                  <a:pt x="1170" y="6"/>
                </a:lnTo>
                <a:cubicBezTo>
                  <a:pt x="1169" y="6"/>
                  <a:pt x="1168" y="5"/>
                  <a:pt x="1168" y="3"/>
                </a:cubicBezTo>
                <a:cubicBezTo>
                  <a:pt x="1168" y="2"/>
                  <a:pt x="1169" y="0"/>
                  <a:pt x="1170" y="0"/>
                </a:cubicBezTo>
                <a:close/>
                <a:moveTo>
                  <a:pt x="1186" y="0"/>
                </a:moveTo>
                <a:lnTo>
                  <a:pt x="1192" y="0"/>
                </a:lnTo>
                <a:cubicBezTo>
                  <a:pt x="1193" y="0"/>
                  <a:pt x="1194" y="2"/>
                  <a:pt x="1194" y="3"/>
                </a:cubicBezTo>
                <a:cubicBezTo>
                  <a:pt x="1194" y="5"/>
                  <a:pt x="1193" y="6"/>
                  <a:pt x="1192" y="6"/>
                </a:cubicBezTo>
                <a:lnTo>
                  <a:pt x="1186" y="6"/>
                </a:lnTo>
                <a:cubicBezTo>
                  <a:pt x="1185" y="6"/>
                  <a:pt x="1184" y="5"/>
                  <a:pt x="1184" y="3"/>
                </a:cubicBezTo>
                <a:cubicBezTo>
                  <a:pt x="1184" y="2"/>
                  <a:pt x="1185" y="0"/>
                  <a:pt x="1186" y="0"/>
                </a:cubicBezTo>
                <a:close/>
                <a:moveTo>
                  <a:pt x="1202" y="0"/>
                </a:moveTo>
                <a:lnTo>
                  <a:pt x="1208" y="0"/>
                </a:lnTo>
                <a:cubicBezTo>
                  <a:pt x="1209" y="0"/>
                  <a:pt x="1210" y="2"/>
                  <a:pt x="1210" y="3"/>
                </a:cubicBezTo>
                <a:cubicBezTo>
                  <a:pt x="1210" y="5"/>
                  <a:pt x="1209" y="6"/>
                  <a:pt x="1208" y="6"/>
                </a:cubicBezTo>
                <a:lnTo>
                  <a:pt x="1202" y="6"/>
                </a:lnTo>
                <a:cubicBezTo>
                  <a:pt x="1201" y="6"/>
                  <a:pt x="1200" y="5"/>
                  <a:pt x="1200" y="3"/>
                </a:cubicBezTo>
                <a:cubicBezTo>
                  <a:pt x="1200" y="2"/>
                  <a:pt x="1201" y="0"/>
                  <a:pt x="1202" y="0"/>
                </a:cubicBezTo>
                <a:close/>
                <a:moveTo>
                  <a:pt x="1218" y="0"/>
                </a:moveTo>
                <a:lnTo>
                  <a:pt x="1224" y="0"/>
                </a:lnTo>
                <a:cubicBezTo>
                  <a:pt x="1225" y="0"/>
                  <a:pt x="1226" y="2"/>
                  <a:pt x="1226" y="3"/>
                </a:cubicBezTo>
                <a:cubicBezTo>
                  <a:pt x="1226" y="5"/>
                  <a:pt x="1225" y="6"/>
                  <a:pt x="1224" y="6"/>
                </a:cubicBezTo>
                <a:lnTo>
                  <a:pt x="1218" y="6"/>
                </a:lnTo>
                <a:cubicBezTo>
                  <a:pt x="1217" y="6"/>
                  <a:pt x="1216" y="5"/>
                  <a:pt x="1216" y="3"/>
                </a:cubicBezTo>
                <a:cubicBezTo>
                  <a:pt x="1216" y="2"/>
                  <a:pt x="1217" y="0"/>
                  <a:pt x="1218" y="0"/>
                </a:cubicBezTo>
                <a:close/>
                <a:moveTo>
                  <a:pt x="1234" y="0"/>
                </a:moveTo>
                <a:lnTo>
                  <a:pt x="1240" y="0"/>
                </a:lnTo>
                <a:cubicBezTo>
                  <a:pt x="1241" y="0"/>
                  <a:pt x="1242" y="2"/>
                  <a:pt x="1242" y="3"/>
                </a:cubicBezTo>
                <a:cubicBezTo>
                  <a:pt x="1242" y="5"/>
                  <a:pt x="1241" y="6"/>
                  <a:pt x="1240" y="6"/>
                </a:cubicBezTo>
                <a:lnTo>
                  <a:pt x="1234" y="6"/>
                </a:lnTo>
                <a:cubicBezTo>
                  <a:pt x="1233" y="6"/>
                  <a:pt x="1232" y="5"/>
                  <a:pt x="1232" y="3"/>
                </a:cubicBezTo>
                <a:cubicBezTo>
                  <a:pt x="1232" y="2"/>
                  <a:pt x="1233" y="0"/>
                  <a:pt x="1234" y="0"/>
                </a:cubicBezTo>
                <a:close/>
                <a:moveTo>
                  <a:pt x="1250" y="0"/>
                </a:moveTo>
                <a:lnTo>
                  <a:pt x="1256" y="0"/>
                </a:lnTo>
                <a:cubicBezTo>
                  <a:pt x="1257" y="0"/>
                  <a:pt x="1258" y="2"/>
                  <a:pt x="1258" y="3"/>
                </a:cubicBezTo>
                <a:cubicBezTo>
                  <a:pt x="1258" y="5"/>
                  <a:pt x="1257" y="6"/>
                  <a:pt x="1256" y="6"/>
                </a:cubicBezTo>
                <a:lnTo>
                  <a:pt x="1250" y="6"/>
                </a:lnTo>
                <a:cubicBezTo>
                  <a:pt x="1249" y="6"/>
                  <a:pt x="1248" y="5"/>
                  <a:pt x="1248" y="3"/>
                </a:cubicBezTo>
                <a:cubicBezTo>
                  <a:pt x="1248" y="2"/>
                  <a:pt x="1249" y="0"/>
                  <a:pt x="1250" y="0"/>
                </a:cubicBezTo>
                <a:close/>
                <a:moveTo>
                  <a:pt x="1266" y="0"/>
                </a:moveTo>
                <a:lnTo>
                  <a:pt x="1272" y="0"/>
                </a:lnTo>
                <a:cubicBezTo>
                  <a:pt x="1273" y="0"/>
                  <a:pt x="1274" y="2"/>
                  <a:pt x="1274" y="3"/>
                </a:cubicBezTo>
                <a:cubicBezTo>
                  <a:pt x="1274" y="5"/>
                  <a:pt x="1273" y="6"/>
                  <a:pt x="1272" y="6"/>
                </a:cubicBezTo>
                <a:lnTo>
                  <a:pt x="1266" y="6"/>
                </a:lnTo>
                <a:cubicBezTo>
                  <a:pt x="1265" y="6"/>
                  <a:pt x="1264" y="5"/>
                  <a:pt x="1264" y="3"/>
                </a:cubicBezTo>
                <a:cubicBezTo>
                  <a:pt x="1264" y="2"/>
                  <a:pt x="1265" y="0"/>
                  <a:pt x="1266" y="0"/>
                </a:cubicBezTo>
                <a:close/>
                <a:moveTo>
                  <a:pt x="1282" y="0"/>
                </a:moveTo>
                <a:lnTo>
                  <a:pt x="1288" y="0"/>
                </a:lnTo>
                <a:cubicBezTo>
                  <a:pt x="1289" y="0"/>
                  <a:pt x="1290" y="2"/>
                  <a:pt x="1290" y="3"/>
                </a:cubicBezTo>
                <a:cubicBezTo>
                  <a:pt x="1290" y="5"/>
                  <a:pt x="1289" y="6"/>
                  <a:pt x="1288" y="6"/>
                </a:cubicBezTo>
                <a:lnTo>
                  <a:pt x="1282" y="6"/>
                </a:lnTo>
                <a:cubicBezTo>
                  <a:pt x="1281" y="6"/>
                  <a:pt x="1280" y="5"/>
                  <a:pt x="1280" y="3"/>
                </a:cubicBezTo>
                <a:cubicBezTo>
                  <a:pt x="1280" y="2"/>
                  <a:pt x="1281" y="0"/>
                  <a:pt x="1282" y="0"/>
                </a:cubicBezTo>
                <a:close/>
                <a:moveTo>
                  <a:pt x="1298" y="0"/>
                </a:moveTo>
                <a:lnTo>
                  <a:pt x="1304" y="0"/>
                </a:lnTo>
                <a:cubicBezTo>
                  <a:pt x="1305" y="0"/>
                  <a:pt x="1306" y="2"/>
                  <a:pt x="1306" y="3"/>
                </a:cubicBezTo>
                <a:cubicBezTo>
                  <a:pt x="1306" y="5"/>
                  <a:pt x="1305" y="6"/>
                  <a:pt x="1304" y="6"/>
                </a:cubicBezTo>
                <a:lnTo>
                  <a:pt x="1298" y="6"/>
                </a:lnTo>
                <a:cubicBezTo>
                  <a:pt x="1297" y="6"/>
                  <a:pt x="1296" y="5"/>
                  <a:pt x="1296" y="3"/>
                </a:cubicBezTo>
                <a:cubicBezTo>
                  <a:pt x="1296" y="2"/>
                  <a:pt x="1297" y="0"/>
                  <a:pt x="1298" y="0"/>
                </a:cubicBezTo>
                <a:close/>
                <a:moveTo>
                  <a:pt x="1314" y="0"/>
                </a:moveTo>
                <a:lnTo>
                  <a:pt x="1320" y="0"/>
                </a:lnTo>
                <a:cubicBezTo>
                  <a:pt x="1321" y="0"/>
                  <a:pt x="1322" y="2"/>
                  <a:pt x="1322" y="3"/>
                </a:cubicBezTo>
                <a:cubicBezTo>
                  <a:pt x="1322" y="5"/>
                  <a:pt x="1321" y="6"/>
                  <a:pt x="1320" y="6"/>
                </a:cubicBezTo>
                <a:lnTo>
                  <a:pt x="1314" y="6"/>
                </a:lnTo>
                <a:cubicBezTo>
                  <a:pt x="1313" y="6"/>
                  <a:pt x="1312" y="5"/>
                  <a:pt x="1312" y="3"/>
                </a:cubicBezTo>
                <a:cubicBezTo>
                  <a:pt x="1312" y="2"/>
                  <a:pt x="1313" y="0"/>
                  <a:pt x="1314" y="0"/>
                </a:cubicBezTo>
                <a:close/>
                <a:moveTo>
                  <a:pt x="1330" y="0"/>
                </a:moveTo>
                <a:lnTo>
                  <a:pt x="1336" y="0"/>
                </a:lnTo>
                <a:cubicBezTo>
                  <a:pt x="1337" y="0"/>
                  <a:pt x="1338" y="2"/>
                  <a:pt x="1338" y="3"/>
                </a:cubicBezTo>
                <a:cubicBezTo>
                  <a:pt x="1338" y="5"/>
                  <a:pt x="1337" y="6"/>
                  <a:pt x="1336" y="6"/>
                </a:cubicBezTo>
                <a:lnTo>
                  <a:pt x="1330" y="6"/>
                </a:lnTo>
                <a:cubicBezTo>
                  <a:pt x="1329" y="6"/>
                  <a:pt x="1328" y="5"/>
                  <a:pt x="1328" y="3"/>
                </a:cubicBezTo>
                <a:cubicBezTo>
                  <a:pt x="1328" y="2"/>
                  <a:pt x="1329" y="0"/>
                  <a:pt x="1330" y="0"/>
                </a:cubicBezTo>
                <a:close/>
                <a:moveTo>
                  <a:pt x="1346" y="0"/>
                </a:moveTo>
                <a:lnTo>
                  <a:pt x="1352" y="0"/>
                </a:lnTo>
                <a:cubicBezTo>
                  <a:pt x="1353" y="0"/>
                  <a:pt x="1354" y="2"/>
                  <a:pt x="1354" y="3"/>
                </a:cubicBezTo>
                <a:cubicBezTo>
                  <a:pt x="1354" y="5"/>
                  <a:pt x="1353" y="6"/>
                  <a:pt x="1352" y="6"/>
                </a:cubicBezTo>
                <a:lnTo>
                  <a:pt x="1346" y="6"/>
                </a:lnTo>
                <a:cubicBezTo>
                  <a:pt x="1345" y="6"/>
                  <a:pt x="1344" y="5"/>
                  <a:pt x="1344" y="3"/>
                </a:cubicBezTo>
                <a:cubicBezTo>
                  <a:pt x="1344" y="2"/>
                  <a:pt x="1345" y="0"/>
                  <a:pt x="1346" y="0"/>
                </a:cubicBezTo>
                <a:close/>
                <a:moveTo>
                  <a:pt x="1362" y="0"/>
                </a:moveTo>
                <a:lnTo>
                  <a:pt x="1368" y="0"/>
                </a:lnTo>
                <a:cubicBezTo>
                  <a:pt x="1369" y="0"/>
                  <a:pt x="1370" y="2"/>
                  <a:pt x="1370" y="3"/>
                </a:cubicBezTo>
                <a:cubicBezTo>
                  <a:pt x="1370" y="5"/>
                  <a:pt x="1369" y="6"/>
                  <a:pt x="1368" y="6"/>
                </a:cubicBezTo>
                <a:lnTo>
                  <a:pt x="1362" y="6"/>
                </a:lnTo>
                <a:cubicBezTo>
                  <a:pt x="1361" y="6"/>
                  <a:pt x="1360" y="5"/>
                  <a:pt x="1360" y="3"/>
                </a:cubicBezTo>
                <a:cubicBezTo>
                  <a:pt x="1360" y="2"/>
                  <a:pt x="1361" y="0"/>
                  <a:pt x="1362" y="0"/>
                </a:cubicBezTo>
                <a:close/>
                <a:moveTo>
                  <a:pt x="1378" y="0"/>
                </a:moveTo>
                <a:lnTo>
                  <a:pt x="1384" y="0"/>
                </a:lnTo>
                <a:cubicBezTo>
                  <a:pt x="1385" y="0"/>
                  <a:pt x="1386" y="2"/>
                  <a:pt x="1386" y="3"/>
                </a:cubicBezTo>
                <a:cubicBezTo>
                  <a:pt x="1386" y="5"/>
                  <a:pt x="1385" y="6"/>
                  <a:pt x="1384" y="6"/>
                </a:cubicBezTo>
                <a:lnTo>
                  <a:pt x="1378" y="6"/>
                </a:lnTo>
                <a:cubicBezTo>
                  <a:pt x="1377" y="6"/>
                  <a:pt x="1376" y="5"/>
                  <a:pt x="1376" y="3"/>
                </a:cubicBezTo>
                <a:cubicBezTo>
                  <a:pt x="1376" y="2"/>
                  <a:pt x="1377" y="0"/>
                  <a:pt x="1378" y="0"/>
                </a:cubicBezTo>
                <a:close/>
                <a:moveTo>
                  <a:pt x="1394" y="0"/>
                </a:moveTo>
                <a:lnTo>
                  <a:pt x="1400" y="0"/>
                </a:lnTo>
                <a:cubicBezTo>
                  <a:pt x="1401" y="0"/>
                  <a:pt x="1402" y="2"/>
                  <a:pt x="1402" y="3"/>
                </a:cubicBezTo>
                <a:cubicBezTo>
                  <a:pt x="1402" y="5"/>
                  <a:pt x="1401" y="6"/>
                  <a:pt x="1400" y="6"/>
                </a:cubicBezTo>
                <a:lnTo>
                  <a:pt x="1394" y="6"/>
                </a:lnTo>
                <a:cubicBezTo>
                  <a:pt x="1393" y="6"/>
                  <a:pt x="1392" y="5"/>
                  <a:pt x="1392" y="3"/>
                </a:cubicBezTo>
                <a:cubicBezTo>
                  <a:pt x="1392" y="2"/>
                  <a:pt x="1393" y="0"/>
                  <a:pt x="1394" y="0"/>
                </a:cubicBezTo>
                <a:close/>
                <a:moveTo>
                  <a:pt x="1410" y="0"/>
                </a:moveTo>
                <a:lnTo>
                  <a:pt x="1416" y="0"/>
                </a:lnTo>
                <a:cubicBezTo>
                  <a:pt x="1417" y="0"/>
                  <a:pt x="1418" y="2"/>
                  <a:pt x="1418" y="3"/>
                </a:cubicBezTo>
                <a:cubicBezTo>
                  <a:pt x="1418" y="5"/>
                  <a:pt x="1417" y="6"/>
                  <a:pt x="1416" y="6"/>
                </a:cubicBezTo>
                <a:lnTo>
                  <a:pt x="1410" y="6"/>
                </a:lnTo>
                <a:cubicBezTo>
                  <a:pt x="1409" y="6"/>
                  <a:pt x="1408" y="5"/>
                  <a:pt x="1408" y="3"/>
                </a:cubicBezTo>
                <a:cubicBezTo>
                  <a:pt x="1408" y="2"/>
                  <a:pt x="1409" y="0"/>
                  <a:pt x="1410" y="0"/>
                </a:cubicBezTo>
                <a:close/>
                <a:moveTo>
                  <a:pt x="1426" y="0"/>
                </a:moveTo>
                <a:lnTo>
                  <a:pt x="1432" y="0"/>
                </a:lnTo>
                <a:cubicBezTo>
                  <a:pt x="1433" y="0"/>
                  <a:pt x="1434" y="2"/>
                  <a:pt x="1434" y="3"/>
                </a:cubicBezTo>
                <a:cubicBezTo>
                  <a:pt x="1434" y="5"/>
                  <a:pt x="1433" y="6"/>
                  <a:pt x="1432" y="6"/>
                </a:cubicBezTo>
                <a:lnTo>
                  <a:pt x="1426" y="6"/>
                </a:lnTo>
                <a:cubicBezTo>
                  <a:pt x="1425" y="6"/>
                  <a:pt x="1424" y="5"/>
                  <a:pt x="1424" y="3"/>
                </a:cubicBezTo>
                <a:cubicBezTo>
                  <a:pt x="1424" y="2"/>
                  <a:pt x="1425" y="0"/>
                  <a:pt x="1426" y="0"/>
                </a:cubicBezTo>
                <a:close/>
                <a:moveTo>
                  <a:pt x="1442" y="0"/>
                </a:moveTo>
                <a:lnTo>
                  <a:pt x="1448" y="0"/>
                </a:lnTo>
                <a:cubicBezTo>
                  <a:pt x="1449" y="0"/>
                  <a:pt x="1450" y="2"/>
                  <a:pt x="1450" y="3"/>
                </a:cubicBezTo>
                <a:cubicBezTo>
                  <a:pt x="1450" y="5"/>
                  <a:pt x="1449" y="6"/>
                  <a:pt x="1448" y="6"/>
                </a:cubicBezTo>
                <a:lnTo>
                  <a:pt x="1442" y="6"/>
                </a:lnTo>
                <a:cubicBezTo>
                  <a:pt x="1441" y="6"/>
                  <a:pt x="1440" y="5"/>
                  <a:pt x="1440" y="3"/>
                </a:cubicBezTo>
                <a:cubicBezTo>
                  <a:pt x="1440" y="2"/>
                  <a:pt x="1441" y="0"/>
                  <a:pt x="1442" y="0"/>
                </a:cubicBezTo>
                <a:close/>
                <a:moveTo>
                  <a:pt x="1458" y="0"/>
                </a:moveTo>
                <a:lnTo>
                  <a:pt x="1464" y="0"/>
                </a:lnTo>
                <a:cubicBezTo>
                  <a:pt x="1465" y="0"/>
                  <a:pt x="1466" y="2"/>
                  <a:pt x="1466" y="3"/>
                </a:cubicBezTo>
                <a:cubicBezTo>
                  <a:pt x="1466" y="5"/>
                  <a:pt x="1465" y="6"/>
                  <a:pt x="1464" y="6"/>
                </a:cubicBezTo>
                <a:lnTo>
                  <a:pt x="1458" y="6"/>
                </a:lnTo>
                <a:cubicBezTo>
                  <a:pt x="1457" y="6"/>
                  <a:pt x="1456" y="5"/>
                  <a:pt x="1456" y="3"/>
                </a:cubicBezTo>
                <a:cubicBezTo>
                  <a:pt x="1456" y="2"/>
                  <a:pt x="1457" y="0"/>
                  <a:pt x="1458" y="0"/>
                </a:cubicBezTo>
                <a:close/>
                <a:moveTo>
                  <a:pt x="1474" y="0"/>
                </a:moveTo>
                <a:lnTo>
                  <a:pt x="1480" y="0"/>
                </a:lnTo>
                <a:cubicBezTo>
                  <a:pt x="1481" y="0"/>
                  <a:pt x="1482" y="2"/>
                  <a:pt x="1482" y="3"/>
                </a:cubicBezTo>
                <a:cubicBezTo>
                  <a:pt x="1482" y="5"/>
                  <a:pt x="1481" y="6"/>
                  <a:pt x="1480" y="6"/>
                </a:cubicBezTo>
                <a:lnTo>
                  <a:pt x="1474" y="6"/>
                </a:lnTo>
                <a:cubicBezTo>
                  <a:pt x="1473" y="6"/>
                  <a:pt x="1472" y="5"/>
                  <a:pt x="1472" y="3"/>
                </a:cubicBezTo>
                <a:cubicBezTo>
                  <a:pt x="1472" y="2"/>
                  <a:pt x="1473" y="0"/>
                  <a:pt x="1474" y="0"/>
                </a:cubicBezTo>
                <a:close/>
                <a:moveTo>
                  <a:pt x="1490" y="0"/>
                </a:moveTo>
                <a:lnTo>
                  <a:pt x="1496" y="0"/>
                </a:lnTo>
                <a:cubicBezTo>
                  <a:pt x="1497" y="0"/>
                  <a:pt x="1498" y="2"/>
                  <a:pt x="1498" y="3"/>
                </a:cubicBezTo>
                <a:cubicBezTo>
                  <a:pt x="1498" y="5"/>
                  <a:pt x="1497" y="6"/>
                  <a:pt x="1496" y="6"/>
                </a:cubicBezTo>
                <a:lnTo>
                  <a:pt x="1490" y="6"/>
                </a:lnTo>
                <a:cubicBezTo>
                  <a:pt x="1489" y="6"/>
                  <a:pt x="1488" y="5"/>
                  <a:pt x="1488" y="3"/>
                </a:cubicBezTo>
                <a:cubicBezTo>
                  <a:pt x="1488" y="2"/>
                  <a:pt x="1489" y="0"/>
                  <a:pt x="1490" y="0"/>
                </a:cubicBezTo>
                <a:close/>
                <a:moveTo>
                  <a:pt x="1506" y="0"/>
                </a:moveTo>
                <a:lnTo>
                  <a:pt x="1512" y="0"/>
                </a:lnTo>
                <a:cubicBezTo>
                  <a:pt x="1513" y="0"/>
                  <a:pt x="1514" y="2"/>
                  <a:pt x="1514" y="3"/>
                </a:cubicBezTo>
                <a:cubicBezTo>
                  <a:pt x="1514" y="5"/>
                  <a:pt x="1513" y="6"/>
                  <a:pt x="1512" y="6"/>
                </a:cubicBezTo>
                <a:lnTo>
                  <a:pt x="1506" y="6"/>
                </a:lnTo>
                <a:cubicBezTo>
                  <a:pt x="1505" y="6"/>
                  <a:pt x="1504" y="5"/>
                  <a:pt x="1504" y="3"/>
                </a:cubicBezTo>
                <a:cubicBezTo>
                  <a:pt x="1504" y="2"/>
                  <a:pt x="1505" y="0"/>
                  <a:pt x="1506" y="0"/>
                </a:cubicBezTo>
                <a:close/>
                <a:moveTo>
                  <a:pt x="1522" y="0"/>
                </a:moveTo>
                <a:lnTo>
                  <a:pt x="1528" y="0"/>
                </a:lnTo>
                <a:cubicBezTo>
                  <a:pt x="1529" y="0"/>
                  <a:pt x="1530" y="2"/>
                  <a:pt x="1530" y="3"/>
                </a:cubicBezTo>
                <a:cubicBezTo>
                  <a:pt x="1530" y="5"/>
                  <a:pt x="1529" y="6"/>
                  <a:pt x="1528" y="6"/>
                </a:cubicBezTo>
                <a:lnTo>
                  <a:pt x="1522" y="6"/>
                </a:lnTo>
                <a:cubicBezTo>
                  <a:pt x="1521" y="6"/>
                  <a:pt x="1520" y="5"/>
                  <a:pt x="1520" y="3"/>
                </a:cubicBezTo>
                <a:cubicBezTo>
                  <a:pt x="1520" y="2"/>
                  <a:pt x="1521" y="0"/>
                  <a:pt x="1522" y="0"/>
                </a:cubicBezTo>
                <a:close/>
                <a:moveTo>
                  <a:pt x="1538" y="0"/>
                </a:moveTo>
                <a:lnTo>
                  <a:pt x="1544" y="0"/>
                </a:lnTo>
                <a:cubicBezTo>
                  <a:pt x="1545" y="0"/>
                  <a:pt x="1546" y="2"/>
                  <a:pt x="1546" y="3"/>
                </a:cubicBezTo>
                <a:cubicBezTo>
                  <a:pt x="1546" y="5"/>
                  <a:pt x="1545" y="6"/>
                  <a:pt x="1544" y="6"/>
                </a:cubicBezTo>
                <a:lnTo>
                  <a:pt x="1538" y="6"/>
                </a:lnTo>
                <a:cubicBezTo>
                  <a:pt x="1537" y="6"/>
                  <a:pt x="1536" y="5"/>
                  <a:pt x="1536" y="3"/>
                </a:cubicBezTo>
                <a:cubicBezTo>
                  <a:pt x="1536" y="2"/>
                  <a:pt x="1537" y="0"/>
                  <a:pt x="1538" y="0"/>
                </a:cubicBezTo>
                <a:close/>
                <a:moveTo>
                  <a:pt x="1554" y="0"/>
                </a:moveTo>
                <a:lnTo>
                  <a:pt x="1560" y="0"/>
                </a:lnTo>
                <a:cubicBezTo>
                  <a:pt x="1561" y="0"/>
                  <a:pt x="1562" y="2"/>
                  <a:pt x="1562" y="3"/>
                </a:cubicBezTo>
                <a:cubicBezTo>
                  <a:pt x="1562" y="5"/>
                  <a:pt x="1561" y="6"/>
                  <a:pt x="1560" y="6"/>
                </a:cubicBezTo>
                <a:lnTo>
                  <a:pt x="1554" y="6"/>
                </a:lnTo>
                <a:cubicBezTo>
                  <a:pt x="1553" y="6"/>
                  <a:pt x="1552" y="5"/>
                  <a:pt x="1552" y="3"/>
                </a:cubicBezTo>
                <a:cubicBezTo>
                  <a:pt x="1552" y="2"/>
                  <a:pt x="1553" y="0"/>
                  <a:pt x="1554" y="0"/>
                </a:cubicBezTo>
                <a:close/>
                <a:moveTo>
                  <a:pt x="1570" y="0"/>
                </a:moveTo>
                <a:lnTo>
                  <a:pt x="1576" y="0"/>
                </a:lnTo>
                <a:cubicBezTo>
                  <a:pt x="1577" y="0"/>
                  <a:pt x="1578" y="2"/>
                  <a:pt x="1578" y="3"/>
                </a:cubicBezTo>
                <a:cubicBezTo>
                  <a:pt x="1578" y="5"/>
                  <a:pt x="1577" y="6"/>
                  <a:pt x="1576" y="6"/>
                </a:cubicBezTo>
                <a:lnTo>
                  <a:pt x="1570" y="6"/>
                </a:lnTo>
                <a:cubicBezTo>
                  <a:pt x="1569" y="6"/>
                  <a:pt x="1568" y="5"/>
                  <a:pt x="1568" y="3"/>
                </a:cubicBezTo>
                <a:cubicBezTo>
                  <a:pt x="1568" y="2"/>
                  <a:pt x="1569" y="0"/>
                  <a:pt x="1570" y="0"/>
                </a:cubicBezTo>
                <a:close/>
                <a:moveTo>
                  <a:pt x="1586" y="0"/>
                </a:moveTo>
                <a:lnTo>
                  <a:pt x="1592" y="0"/>
                </a:lnTo>
                <a:cubicBezTo>
                  <a:pt x="1593" y="0"/>
                  <a:pt x="1594" y="2"/>
                  <a:pt x="1594" y="3"/>
                </a:cubicBezTo>
                <a:cubicBezTo>
                  <a:pt x="1594" y="5"/>
                  <a:pt x="1593" y="6"/>
                  <a:pt x="1592" y="6"/>
                </a:cubicBezTo>
                <a:lnTo>
                  <a:pt x="1586" y="6"/>
                </a:lnTo>
                <a:cubicBezTo>
                  <a:pt x="1585" y="6"/>
                  <a:pt x="1584" y="5"/>
                  <a:pt x="1584" y="3"/>
                </a:cubicBezTo>
                <a:cubicBezTo>
                  <a:pt x="1584" y="2"/>
                  <a:pt x="1585" y="0"/>
                  <a:pt x="1586" y="0"/>
                </a:cubicBezTo>
                <a:close/>
                <a:moveTo>
                  <a:pt x="1602" y="0"/>
                </a:moveTo>
                <a:lnTo>
                  <a:pt x="1608" y="0"/>
                </a:lnTo>
                <a:cubicBezTo>
                  <a:pt x="1609" y="0"/>
                  <a:pt x="1610" y="2"/>
                  <a:pt x="1610" y="3"/>
                </a:cubicBezTo>
                <a:cubicBezTo>
                  <a:pt x="1610" y="5"/>
                  <a:pt x="1609" y="6"/>
                  <a:pt x="1608" y="6"/>
                </a:cubicBezTo>
                <a:lnTo>
                  <a:pt x="1602" y="6"/>
                </a:lnTo>
                <a:cubicBezTo>
                  <a:pt x="1601" y="6"/>
                  <a:pt x="1600" y="5"/>
                  <a:pt x="1600" y="3"/>
                </a:cubicBezTo>
                <a:cubicBezTo>
                  <a:pt x="1600" y="2"/>
                  <a:pt x="1601" y="0"/>
                  <a:pt x="1602" y="0"/>
                </a:cubicBezTo>
                <a:close/>
                <a:moveTo>
                  <a:pt x="1618" y="0"/>
                </a:moveTo>
                <a:lnTo>
                  <a:pt x="1624" y="0"/>
                </a:lnTo>
                <a:cubicBezTo>
                  <a:pt x="1625" y="0"/>
                  <a:pt x="1626" y="2"/>
                  <a:pt x="1626" y="3"/>
                </a:cubicBezTo>
                <a:cubicBezTo>
                  <a:pt x="1626" y="5"/>
                  <a:pt x="1625" y="6"/>
                  <a:pt x="1624" y="6"/>
                </a:cubicBezTo>
                <a:lnTo>
                  <a:pt x="1618" y="6"/>
                </a:lnTo>
                <a:cubicBezTo>
                  <a:pt x="1617" y="6"/>
                  <a:pt x="1616" y="5"/>
                  <a:pt x="1616" y="3"/>
                </a:cubicBezTo>
                <a:cubicBezTo>
                  <a:pt x="1616" y="2"/>
                  <a:pt x="1617" y="0"/>
                  <a:pt x="1618" y="0"/>
                </a:cubicBezTo>
                <a:close/>
                <a:moveTo>
                  <a:pt x="1634" y="0"/>
                </a:moveTo>
                <a:lnTo>
                  <a:pt x="1640" y="0"/>
                </a:lnTo>
                <a:cubicBezTo>
                  <a:pt x="1641" y="0"/>
                  <a:pt x="1642" y="2"/>
                  <a:pt x="1642" y="3"/>
                </a:cubicBezTo>
                <a:cubicBezTo>
                  <a:pt x="1642" y="5"/>
                  <a:pt x="1641" y="6"/>
                  <a:pt x="1640" y="6"/>
                </a:cubicBezTo>
                <a:lnTo>
                  <a:pt x="1634" y="6"/>
                </a:lnTo>
                <a:cubicBezTo>
                  <a:pt x="1633" y="6"/>
                  <a:pt x="1632" y="5"/>
                  <a:pt x="1632" y="3"/>
                </a:cubicBezTo>
                <a:cubicBezTo>
                  <a:pt x="1632" y="2"/>
                  <a:pt x="1633" y="0"/>
                  <a:pt x="1634" y="0"/>
                </a:cubicBezTo>
                <a:close/>
                <a:moveTo>
                  <a:pt x="1650" y="0"/>
                </a:moveTo>
                <a:lnTo>
                  <a:pt x="1656" y="0"/>
                </a:lnTo>
                <a:cubicBezTo>
                  <a:pt x="1657" y="0"/>
                  <a:pt x="1658" y="2"/>
                  <a:pt x="1658" y="3"/>
                </a:cubicBezTo>
                <a:cubicBezTo>
                  <a:pt x="1658" y="5"/>
                  <a:pt x="1657" y="6"/>
                  <a:pt x="1656" y="6"/>
                </a:cubicBezTo>
                <a:lnTo>
                  <a:pt x="1650" y="6"/>
                </a:lnTo>
                <a:cubicBezTo>
                  <a:pt x="1649" y="6"/>
                  <a:pt x="1648" y="5"/>
                  <a:pt x="1648" y="3"/>
                </a:cubicBezTo>
                <a:cubicBezTo>
                  <a:pt x="1648" y="2"/>
                  <a:pt x="1649" y="0"/>
                  <a:pt x="1650" y="0"/>
                </a:cubicBezTo>
                <a:close/>
                <a:moveTo>
                  <a:pt x="1666" y="0"/>
                </a:moveTo>
                <a:lnTo>
                  <a:pt x="1672" y="0"/>
                </a:lnTo>
                <a:cubicBezTo>
                  <a:pt x="1673" y="0"/>
                  <a:pt x="1674" y="2"/>
                  <a:pt x="1674" y="3"/>
                </a:cubicBezTo>
                <a:cubicBezTo>
                  <a:pt x="1674" y="5"/>
                  <a:pt x="1673" y="6"/>
                  <a:pt x="1672" y="6"/>
                </a:cubicBezTo>
                <a:lnTo>
                  <a:pt x="1666" y="6"/>
                </a:lnTo>
                <a:cubicBezTo>
                  <a:pt x="1665" y="6"/>
                  <a:pt x="1664" y="5"/>
                  <a:pt x="1664" y="3"/>
                </a:cubicBezTo>
                <a:cubicBezTo>
                  <a:pt x="1664" y="2"/>
                  <a:pt x="1665" y="0"/>
                  <a:pt x="1666" y="0"/>
                </a:cubicBezTo>
                <a:close/>
                <a:moveTo>
                  <a:pt x="1682" y="0"/>
                </a:moveTo>
                <a:lnTo>
                  <a:pt x="1688" y="0"/>
                </a:lnTo>
                <a:cubicBezTo>
                  <a:pt x="1689" y="0"/>
                  <a:pt x="1690" y="2"/>
                  <a:pt x="1690" y="3"/>
                </a:cubicBezTo>
                <a:cubicBezTo>
                  <a:pt x="1690" y="5"/>
                  <a:pt x="1689" y="6"/>
                  <a:pt x="1688" y="6"/>
                </a:cubicBezTo>
                <a:lnTo>
                  <a:pt x="1682" y="6"/>
                </a:lnTo>
                <a:cubicBezTo>
                  <a:pt x="1681" y="6"/>
                  <a:pt x="1680" y="5"/>
                  <a:pt x="1680" y="3"/>
                </a:cubicBezTo>
                <a:cubicBezTo>
                  <a:pt x="1680" y="2"/>
                  <a:pt x="1681" y="0"/>
                  <a:pt x="1682" y="0"/>
                </a:cubicBezTo>
                <a:close/>
                <a:moveTo>
                  <a:pt x="1698" y="0"/>
                </a:moveTo>
                <a:lnTo>
                  <a:pt x="1704" y="0"/>
                </a:lnTo>
                <a:cubicBezTo>
                  <a:pt x="1705" y="0"/>
                  <a:pt x="1706" y="2"/>
                  <a:pt x="1706" y="3"/>
                </a:cubicBezTo>
                <a:cubicBezTo>
                  <a:pt x="1706" y="5"/>
                  <a:pt x="1705" y="6"/>
                  <a:pt x="1704" y="6"/>
                </a:cubicBezTo>
                <a:lnTo>
                  <a:pt x="1698" y="6"/>
                </a:lnTo>
                <a:cubicBezTo>
                  <a:pt x="1697" y="6"/>
                  <a:pt x="1696" y="5"/>
                  <a:pt x="1696" y="3"/>
                </a:cubicBezTo>
                <a:cubicBezTo>
                  <a:pt x="1696" y="2"/>
                  <a:pt x="1697" y="0"/>
                  <a:pt x="1698" y="0"/>
                </a:cubicBezTo>
                <a:close/>
                <a:moveTo>
                  <a:pt x="1714" y="0"/>
                </a:moveTo>
                <a:lnTo>
                  <a:pt x="1720" y="0"/>
                </a:lnTo>
                <a:cubicBezTo>
                  <a:pt x="1721" y="0"/>
                  <a:pt x="1722" y="2"/>
                  <a:pt x="1722" y="3"/>
                </a:cubicBezTo>
                <a:cubicBezTo>
                  <a:pt x="1722" y="5"/>
                  <a:pt x="1721" y="6"/>
                  <a:pt x="1720" y="6"/>
                </a:cubicBezTo>
                <a:lnTo>
                  <a:pt x="1714" y="6"/>
                </a:lnTo>
                <a:cubicBezTo>
                  <a:pt x="1713" y="6"/>
                  <a:pt x="1712" y="5"/>
                  <a:pt x="1712" y="3"/>
                </a:cubicBezTo>
                <a:cubicBezTo>
                  <a:pt x="1712" y="2"/>
                  <a:pt x="1713" y="0"/>
                  <a:pt x="1714" y="0"/>
                </a:cubicBezTo>
                <a:close/>
                <a:moveTo>
                  <a:pt x="1730" y="0"/>
                </a:moveTo>
                <a:lnTo>
                  <a:pt x="1736" y="0"/>
                </a:lnTo>
                <a:cubicBezTo>
                  <a:pt x="1737" y="0"/>
                  <a:pt x="1738" y="2"/>
                  <a:pt x="1738" y="3"/>
                </a:cubicBezTo>
                <a:cubicBezTo>
                  <a:pt x="1738" y="5"/>
                  <a:pt x="1737" y="6"/>
                  <a:pt x="1736" y="6"/>
                </a:cubicBezTo>
                <a:lnTo>
                  <a:pt x="1730" y="6"/>
                </a:lnTo>
                <a:cubicBezTo>
                  <a:pt x="1729" y="6"/>
                  <a:pt x="1728" y="5"/>
                  <a:pt x="1728" y="3"/>
                </a:cubicBezTo>
                <a:cubicBezTo>
                  <a:pt x="1728" y="2"/>
                  <a:pt x="1729" y="0"/>
                  <a:pt x="1730" y="0"/>
                </a:cubicBezTo>
                <a:close/>
                <a:moveTo>
                  <a:pt x="1746" y="0"/>
                </a:moveTo>
                <a:lnTo>
                  <a:pt x="1752" y="0"/>
                </a:lnTo>
                <a:cubicBezTo>
                  <a:pt x="1753" y="0"/>
                  <a:pt x="1754" y="2"/>
                  <a:pt x="1754" y="3"/>
                </a:cubicBezTo>
                <a:cubicBezTo>
                  <a:pt x="1754" y="5"/>
                  <a:pt x="1753" y="6"/>
                  <a:pt x="1752" y="6"/>
                </a:cubicBezTo>
                <a:lnTo>
                  <a:pt x="1746" y="6"/>
                </a:lnTo>
                <a:cubicBezTo>
                  <a:pt x="1745" y="6"/>
                  <a:pt x="1744" y="5"/>
                  <a:pt x="1744" y="3"/>
                </a:cubicBezTo>
                <a:cubicBezTo>
                  <a:pt x="1744" y="2"/>
                  <a:pt x="1745" y="0"/>
                  <a:pt x="1746" y="0"/>
                </a:cubicBezTo>
                <a:close/>
                <a:moveTo>
                  <a:pt x="1762" y="0"/>
                </a:moveTo>
                <a:lnTo>
                  <a:pt x="1768" y="0"/>
                </a:lnTo>
                <a:cubicBezTo>
                  <a:pt x="1769" y="0"/>
                  <a:pt x="1770" y="2"/>
                  <a:pt x="1770" y="3"/>
                </a:cubicBezTo>
                <a:cubicBezTo>
                  <a:pt x="1770" y="5"/>
                  <a:pt x="1769" y="6"/>
                  <a:pt x="1768" y="6"/>
                </a:cubicBezTo>
                <a:lnTo>
                  <a:pt x="1762" y="6"/>
                </a:lnTo>
                <a:cubicBezTo>
                  <a:pt x="1761" y="6"/>
                  <a:pt x="1760" y="5"/>
                  <a:pt x="1760" y="3"/>
                </a:cubicBezTo>
                <a:cubicBezTo>
                  <a:pt x="1760" y="2"/>
                  <a:pt x="1761" y="0"/>
                  <a:pt x="1762" y="0"/>
                </a:cubicBezTo>
                <a:close/>
                <a:moveTo>
                  <a:pt x="1778" y="0"/>
                </a:moveTo>
                <a:lnTo>
                  <a:pt x="1784" y="0"/>
                </a:lnTo>
                <a:cubicBezTo>
                  <a:pt x="1785" y="0"/>
                  <a:pt x="1786" y="2"/>
                  <a:pt x="1786" y="3"/>
                </a:cubicBezTo>
                <a:cubicBezTo>
                  <a:pt x="1786" y="5"/>
                  <a:pt x="1785" y="6"/>
                  <a:pt x="1784" y="6"/>
                </a:cubicBezTo>
                <a:lnTo>
                  <a:pt x="1778" y="6"/>
                </a:lnTo>
                <a:cubicBezTo>
                  <a:pt x="1777" y="6"/>
                  <a:pt x="1776" y="5"/>
                  <a:pt x="1776" y="3"/>
                </a:cubicBezTo>
                <a:cubicBezTo>
                  <a:pt x="1776" y="2"/>
                  <a:pt x="1777" y="0"/>
                  <a:pt x="1778" y="0"/>
                </a:cubicBezTo>
                <a:close/>
                <a:moveTo>
                  <a:pt x="1794" y="0"/>
                </a:moveTo>
                <a:lnTo>
                  <a:pt x="1800" y="0"/>
                </a:lnTo>
                <a:cubicBezTo>
                  <a:pt x="1801" y="0"/>
                  <a:pt x="1802" y="2"/>
                  <a:pt x="1802" y="3"/>
                </a:cubicBezTo>
                <a:cubicBezTo>
                  <a:pt x="1802" y="5"/>
                  <a:pt x="1801" y="6"/>
                  <a:pt x="1800" y="6"/>
                </a:cubicBezTo>
                <a:lnTo>
                  <a:pt x="1794" y="6"/>
                </a:lnTo>
                <a:cubicBezTo>
                  <a:pt x="1793" y="6"/>
                  <a:pt x="1792" y="5"/>
                  <a:pt x="1792" y="3"/>
                </a:cubicBezTo>
                <a:cubicBezTo>
                  <a:pt x="1792" y="2"/>
                  <a:pt x="1793" y="0"/>
                  <a:pt x="1794" y="0"/>
                </a:cubicBezTo>
                <a:close/>
                <a:moveTo>
                  <a:pt x="1810" y="0"/>
                </a:moveTo>
                <a:lnTo>
                  <a:pt x="1816" y="0"/>
                </a:lnTo>
                <a:cubicBezTo>
                  <a:pt x="1817" y="0"/>
                  <a:pt x="1818" y="2"/>
                  <a:pt x="1818" y="3"/>
                </a:cubicBezTo>
                <a:cubicBezTo>
                  <a:pt x="1818" y="5"/>
                  <a:pt x="1817" y="6"/>
                  <a:pt x="1816" y="6"/>
                </a:cubicBezTo>
                <a:lnTo>
                  <a:pt x="1810" y="6"/>
                </a:lnTo>
                <a:cubicBezTo>
                  <a:pt x="1809" y="6"/>
                  <a:pt x="1808" y="5"/>
                  <a:pt x="1808" y="3"/>
                </a:cubicBezTo>
                <a:cubicBezTo>
                  <a:pt x="1808" y="2"/>
                  <a:pt x="1809" y="0"/>
                  <a:pt x="1810" y="0"/>
                </a:cubicBezTo>
                <a:close/>
                <a:moveTo>
                  <a:pt x="1826" y="0"/>
                </a:moveTo>
                <a:lnTo>
                  <a:pt x="1832" y="0"/>
                </a:lnTo>
                <a:cubicBezTo>
                  <a:pt x="1833" y="0"/>
                  <a:pt x="1834" y="2"/>
                  <a:pt x="1834" y="3"/>
                </a:cubicBezTo>
                <a:cubicBezTo>
                  <a:pt x="1834" y="5"/>
                  <a:pt x="1833" y="6"/>
                  <a:pt x="1832" y="6"/>
                </a:cubicBezTo>
                <a:lnTo>
                  <a:pt x="1826" y="6"/>
                </a:lnTo>
                <a:cubicBezTo>
                  <a:pt x="1825" y="6"/>
                  <a:pt x="1824" y="5"/>
                  <a:pt x="1824" y="3"/>
                </a:cubicBezTo>
                <a:cubicBezTo>
                  <a:pt x="1824" y="2"/>
                  <a:pt x="1825" y="0"/>
                  <a:pt x="1826" y="0"/>
                </a:cubicBezTo>
                <a:close/>
                <a:moveTo>
                  <a:pt x="1842" y="0"/>
                </a:moveTo>
                <a:lnTo>
                  <a:pt x="1848" y="0"/>
                </a:lnTo>
                <a:cubicBezTo>
                  <a:pt x="1849" y="0"/>
                  <a:pt x="1850" y="2"/>
                  <a:pt x="1850" y="3"/>
                </a:cubicBezTo>
                <a:cubicBezTo>
                  <a:pt x="1850" y="5"/>
                  <a:pt x="1849" y="6"/>
                  <a:pt x="1848" y="6"/>
                </a:cubicBezTo>
                <a:lnTo>
                  <a:pt x="1842" y="6"/>
                </a:lnTo>
                <a:cubicBezTo>
                  <a:pt x="1841" y="6"/>
                  <a:pt x="1840" y="5"/>
                  <a:pt x="1840" y="3"/>
                </a:cubicBezTo>
                <a:cubicBezTo>
                  <a:pt x="1840" y="2"/>
                  <a:pt x="1841" y="0"/>
                  <a:pt x="1842" y="0"/>
                </a:cubicBezTo>
                <a:close/>
                <a:moveTo>
                  <a:pt x="1858" y="0"/>
                </a:moveTo>
                <a:lnTo>
                  <a:pt x="1864" y="0"/>
                </a:lnTo>
                <a:cubicBezTo>
                  <a:pt x="1865" y="0"/>
                  <a:pt x="1866" y="2"/>
                  <a:pt x="1866" y="3"/>
                </a:cubicBezTo>
                <a:cubicBezTo>
                  <a:pt x="1866" y="5"/>
                  <a:pt x="1865" y="6"/>
                  <a:pt x="1864" y="6"/>
                </a:cubicBezTo>
                <a:lnTo>
                  <a:pt x="1858" y="6"/>
                </a:lnTo>
                <a:cubicBezTo>
                  <a:pt x="1857" y="6"/>
                  <a:pt x="1856" y="5"/>
                  <a:pt x="1856" y="3"/>
                </a:cubicBezTo>
                <a:cubicBezTo>
                  <a:pt x="1856" y="2"/>
                  <a:pt x="1857" y="0"/>
                  <a:pt x="1858" y="0"/>
                </a:cubicBezTo>
                <a:close/>
                <a:moveTo>
                  <a:pt x="1874" y="0"/>
                </a:moveTo>
                <a:lnTo>
                  <a:pt x="1880" y="0"/>
                </a:lnTo>
                <a:cubicBezTo>
                  <a:pt x="1881" y="0"/>
                  <a:pt x="1882" y="2"/>
                  <a:pt x="1882" y="3"/>
                </a:cubicBezTo>
                <a:cubicBezTo>
                  <a:pt x="1882" y="5"/>
                  <a:pt x="1881" y="6"/>
                  <a:pt x="1880" y="6"/>
                </a:cubicBezTo>
                <a:lnTo>
                  <a:pt x="1874" y="6"/>
                </a:lnTo>
                <a:cubicBezTo>
                  <a:pt x="1873" y="6"/>
                  <a:pt x="1872" y="5"/>
                  <a:pt x="1872" y="3"/>
                </a:cubicBezTo>
                <a:cubicBezTo>
                  <a:pt x="1872" y="2"/>
                  <a:pt x="1873" y="0"/>
                  <a:pt x="1874" y="0"/>
                </a:cubicBezTo>
                <a:close/>
                <a:moveTo>
                  <a:pt x="1890" y="0"/>
                </a:moveTo>
                <a:lnTo>
                  <a:pt x="1896" y="0"/>
                </a:lnTo>
                <a:cubicBezTo>
                  <a:pt x="1897" y="0"/>
                  <a:pt x="1898" y="2"/>
                  <a:pt x="1898" y="3"/>
                </a:cubicBezTo>
                <a:cubicBezTo>
                  <a:pt x="1898" y="5"/>
                  <a:pt x="1897" y="6"/>
                  <a:pt x="1896" y="6"/>
                </a:cubicBezTo>
                <a:lnTo>
                  <a:pt x="1890" y="6"/>
                </a:lnTo>
                <a:cubicBezTo>
                  <a:pt x="1889" y="6"/>
                  <a:pt x="1888" y="5"/>
                  <a:pt x="1888" y="3"/>
                </a:cubicBezTo>
                <a:cubicBezTo>
                  <a:pt x="1888" y="2"/>
                  <a:pt x="1889" y="0"/>
                  <a:pt x="1890" y="0"/>
                </a:cubicBezTo>
                <a:close/>
                <a:moveTo>
                  <a:pt x="1906" y="0"/>
                </a:moveTo>
                <a:lnTo>
                  <a:pt x="1912" y="0"/>
                </a:lnTo>
                <a:cubicBezTo>
                  <a:pt x="1913" y="0"/>
                  <a:pt x="1914" y="2"/>
                  <a:pt x="1914" y="3"/>
                </a:cubicBezTo>
                <a:cubicBezTo>
                  <a:pt x="1914" y="5"/>
                  <a:pt x="1913" y="6"/>
                  <a:pt x="1912" y="6"/>
                </a:cubicBezTo>
                <a:lnTo>
                  <a:pt x="1906" y="6"/>
                </a:lnTo>
                <a:cubicBezTo>
                  <a:pt x="1905" y="6"/>
                  <a:pt x="1904" y="5"/>
                  <a:pt x="1904" y="3"/>
                </a:cubicBezTo>
                <a:cubicBezTo>
                  <a:pt x="1904" y="2"/>
                  <a:pt x="1905" y="0"/>
                  <a:pt x="1906" y="0"/>
                </a:cubicBezTo>
                <a:close/>
                <a:moveTo>
                  <a:pt x="1922" y="0"/>
                </a:moveTo>
                <a:lnTo>
                  <a:pt x="1928" y="0"/>
                </a:lnTo>
                <a:cubicBezTo>
                  <a:pt x="1929" y="0"/>
                  <a:pt x="1930" y="2"/>
                  <a:pt x="1930" y="3"/>
                </a:cubicBezTo>
                <a:cubicBezTo>
                  <a:pt x="1930" y="5"/>
                  <a:pt x="1929" y="6"/>
                  <a:pt x="1928" y="6"/>
                </a:cubicBezTo>
                <a:lnTo>
                  <a:pt x="1922" y="6"/>
                </a:lnTo>
                <a:cubicBezTo>
                  <a:pt x="1921" y="6"/>
                  <a:pt x="1920" y="5"/>
                  <a:pt x="1920" y="3"/>
                </a:cubicBezTo>
                <a:cubicBezTo>
                  <a:pt x="1920" y="2"/>
                  <a:pt x="1921" y="0"/>
                  <a:pt x="1922" y="0"/>
                </a:cubicBezTo>
                <a:close/>
                <a:moveTo>
                  <a:pt x="1938" y="0"/>
                </a:moveTo>
                <a:lnTo>
                  <a:pt x="1944" y="0"/>
                </a:lnTo>
                <a:cubicBezTo>
                  <a:pt x="1945" y="0"/>
                  <a:pt x="1946" y="2"/>
                  <a:pt x="1946" y="3"/>
                </a:cubicBezTo>
                <a:cubicBezTo>
                  <a:pt x="1946" y="5"/>
                  <a:pt x="1945" y="6"/>
                  <a:pt x="1944" y="6"/>
                </a:cubicBezTo>
                <a:lnTo>
                  <a:pt x="1938" y="6"/>
                </a:lnTo>
                <a:cubicBezTo>
                  <a:pt x="1937" y="6"/>
                  <a:pt x="1936" y="5"/>
                  <a:pt x="1936" y="3"/>
                </a:cubicBezTo>
                <a:cubicBezTo>
                  <a:pt x="1936" y="2"/>
                  <a:pt x="1937" y="0"/>
                  <a:pt x="1938" y="0"/>
                </a:cubicBezTo>
                <a:close/>
                <a:moveTo>
                  <a:pt x="1954" y="0"/>
                </a:moveTo>
                <a:lnTo>
                  <a:pt x="1960" y="0"/>
                </a:lnTo>
                <a:cubicBezTo>
                  <a:pt x="1961" y="0"/>
                  <a:pt x="1962" y="2"/>
                  <a:pt x="1962" y="3"/>
                </a:cubicBezTo>
                <a:cubicBezTo>
                  <a:pt x="1962" y="5"/>
                  <a:pt x="1961" y="6"/>
                  <a:pt x="1960" y="6"/>
                </a:cubicBezTo>
                <a:lnTo>
                  <a:pt x="1954" y="6"/>
                </a:lnTo>
                <a:cubicBezTo>
                  <a:pt x="1953" y="6"/>
                  <a:pt x="1952" y="5"/>
                  <a:pt x="1952" y="3"/>
                </a:cubicBezTo>
                <a:cubicBezTo>
                  <a:pt x="1952" y="2"/>
                  <a:pt x="1953" y="0"/>
                  <a:pt x="1954" y="0"/>
                </a:cubicBezTo>
                <a:close/>
                <a:moveTo>
                  <a:pt x="1970" y="0"/>
                </a:moveTo>
                <a:lnTo>
                  <a:pt x="1976" y="0"/>
                </a:lnTo>
                <a:cubicBezTo>
                  <a:pt x="1977" y="0"/>
                  <a:pt x="1978" y="2"/>
                  <a:pt x="1978" y="3"/>
                </a:cubicBezTo>
                <a:cubicBezTo>
                  <a:pt x="1978" y="5"/>
                  <a:pt x="1977" y="6"/>
                  <a:pt x="1976" y="6"/>
                </a:cubicBezTo>
                <a:lnTo>
                  <a:pt x="1970" y="6"/>
                </a:lnTo>
                <a:cubicBezTo>
                  <a:pt x="1969" y="6"/>
                  <a:pt x="1968" y="5"/>
                  <a:pt x="1968" y="3"/>
                </a:cubicBezTo>
                <a:cubicBezTo>
                  <a:pt x="1968" y="2"/>
                  <a:pt x="1969" y="0"/>
                  <a:pt x="1970" y="0"/>
                </a:cubicBezTo>
                <a:close/>
                <a:moveTo>
                  <a:pt x="1986" y="0"/>
                </a:moveTo>
                <a:lnTo>
                  <a:pt x="1992" y="0"/>
                </a:lnTo>
                <a:cubicBezTo>
                  <a:pt x="1993" y="0"/>
                  <a:pt x="1994" y="2"/>
                  <a:pt x="1994" y="3"/>
                </a:cubicBezTo>
                <a:cubicBezTo>
                  <a:pt x="1994" y="5"/>
                  <a:pt x="1993" y="6"/>
                  <a:pt x="1992" y="6"/>
                </a:cubicBezTo>
                <a:lnTo>
                  <a:pt x="1986" y="6"/>
                </a:lnTo>
                <a:cubicBezTo>
                  <a:pt x="1985" y="6"/>
                  <a:pt x="1984" y="5"/>
                  <a:pt x="1984" y="3"/>
                </a:cubicBezTo>
                <a:cubicBezTo>
                  <a:pt x="1984" y="2"/>
                  <a:pt x="1985" y="0"/>
                  <a:pt x="1986" y="0"/>
                </a:cubicBezTo>
                <a:close/>
                <a:moveTo>
                  <a:pt x="2002" y="0"/>
                </a:moveTo>
                <a:lnTo>
                  <a:pt x="2008" y="0"/>
                </a:lnTo>
                <a:cubicBezTo>
                  <a:pt x="2009" y="0"/>
                  <a:pt x="2010" y="2"/>
                  <a:pt x="2010" y="3"/>
                </a:cubicBezTo>
                <a:cubicBezTo>
                  <a:pt x="2010" y="5"/>
                  <a:pt x="2009" y="6"/>
                  <a:pt x="2008" y="6"/>
                </a:cubicBezTo>
                <a:lnTo>
                  <a:pt x="2002" y="6"/>
                </a:lnTo>
                <a:cubicBezTo>
                  <a:pt x="2001" y="6"/>
                  <a:pt x="2000" y="5"/>
                  <a:pt x="2000" y="3"/>
                </a:cubicBezTo>
                <a:cubicBezTo>
                  <a:pt x="2000" y="2"/>
                  <a:pt x="2001" y="0"/>
                  <a:pt x="2002" y="0"/>
                </a:cubicBezTo>
                <a:close/>
                <a:moveTo>
                  <a:pt x="2018" y="0"/>
                </a:moveTo>
                <a:lnTo>
                  <a:pt x="2024" y="0"/>
                </a:lnTo>
                <a:cubicBezTo>
                  <a:pt x="2025" y="0"/>
                  <a:pt x="2026" y="2"/>
                  <a:pt x="2026" y="3"/>
                </a:cubicBezTo>
                <a:cubicBezTo>
                  <a:pt x="2026" y="5"/>
                  <a:pt x="2025" y="6"/>
                  <a:pt x="2024" y="6"/>
                </a:cubicBezTo>
                <a:lnTo>
                  <a:pt x="2018" y="6"/>
                </a:lnTo>
                <a:cubicBezTo>
                  <a:pt x="2017" y="6"/>
                  <a:pt x="2016" y="5"/>
                  <a:pt x="2016" y="3"/>
                </a:cubicBezTo>
                <a:cubicBezTo>
                  <a:pt x="2016" y="2"/>
                  <a:pt x="2017" y="0"/>
                  <a:pt x="2018" y="0"/>
                </a:cubicBezTo>
                <a:close/>
                <a:moveTo>
                  <a:pt x="2034" y="0"/>
                </a:moveTo>
                <a:lnTo>
                  <a:pt x="2040" y="0"/>
                </a:lnTo>
                <a:cubicBezTo>
                  <a:pt x="2041" y="0"/>
                  <a:pt x="2042" y="2"/>
                  <a:pt x="2042" y="3"/>
                </a:cubicBezTo>
                <a:cubicBezTo>
                  <a:pt x="2042" y="5"/>
                  <a:pt x="2041" y="6"/>
                  <a:pt x="2040" y="6"/>
                </a:cubicBezTo>
                <a:lnTo>
                  <a:pt x="2034" y="6"/>
                </a:lnTo>
                <a:cubicBezTo>
                  <a:pt x="2033" y="6"/>
                  <a:pt x="2032" y="5"/>
                  <a:pt x="2032" y="3"/>
                </a:cubicBezTo>
                <a:cubicBezTo>
                  <a:pt x="2032" y="2"/>
                  <a:pt x="2033" y="0"/>
                  <a:pt x="2034" y="0"/>
                </a:cubicBezTo>
                <a:close/>
                <a:moveTo>
                  <a:pt x="2050" y="0"/>
                </a:moveTo>
                <a:lnTo>
                  <a:pt x="2056" y="0"/>
                </a:lnTo>
                <a:cubicBezTo>
                  <a:pt x="2057" y="0"/>
                  <a:pt x="2058" y="2"/>
                  <a:pt x="2058" y="3"/>
                </a:cubicBezTo>
                <a:cubicBezTo>
                  <a:pt x="2058" y="5"/>
                  <a:pt x="2057" y="6"/>
                  <a:pt x="2056" y="6"/>
                </a:cubicBezTo>
                <a:lnTo>
                  <a:pt x="2050" y="6"/>
                </a:lnTo>
                <a:cubicBezTo>
                  <a:pt x="2049" y="6"/>
                  <a:pt x="2048" y="5"/>
                  <a:pt x="2048" y="3"/>
                </a:cubicBezTo>
                <a:cubicBezTo>
                  <a:pt x="2048" y="2"/>
                  <a:pt x="2049" y="0"/>
                  <a:pt x="2050" y="0"/>
                </a:cubicBezTo>
                <a:close/>
                <a:moveTo>
                  <a:pt x="2066" y="0"/>
                </a:moveTo>
                <a:lnTo>
                  <a:pt x="2072" y="0"/>
                </a:lnTo>
                <a:cubicBezTo>
                  <a:pt x="2073" y="0"/>
                  <a:pt x="2074" y="2"/>
                  <a:pt x="2074" y="3"/>
                </a:cubicBezTo>
                <a:cubicBezTo>
                  <a:pt x="2074" y="5"/>
                  <a:pt x="2073" y="6"/>
                  <a:pt x="2072" y="6"/>
                </a:cubicBezTo>
                <a:lnTo>
                  <a:pt x="2066" y="6"/>
                </a:lnTo>
                <a:cubicBezTo>
                  <a:pt x="2065" y="6"/>
                  <a:pt x="2064" y="5"/>
                  <a:pt x="2064" y="3"/>
                </a:cubicBezTo>
                <a:cubicBezTo>
                  <a:pt x="2064" y="2"/>
                  <a:pt x="2065" y="0"/>
                  <a:pt x="2066" y="0"/>
                </a:cubicBezTo>
                <a:close/>
                <a:moveTo>
                  <a:pt x="2082" y="0"/>
                </a:moveTo>
                <a:lnTo>
                  <a:pt x="2088" y="0"/>
                </a:lnTo>
                <a:cubicBezTo>
                  <a:pt x="2089" y="0"/>
                  <a:pt x="2090" y="2"/>
                  <a:pt x="2090" y="3"/>
                </a:cubicBezTo>
                <a:cubicBezTo>
                  <a:pt x="2090" y="5"/>
                  <a:pt x="2089" y="6"/>
                  <a:pt x="2088" y="6"/>
                </a:cubicBezTo>
                <a:lnTo>
                  <a:pt x="2082" y="6"/>
                </a:lnTo>
                <a:cubicBezTo>
                  <a:pt x="2081" y="6"/>
                  <a:pt x="2080" y="5"/>
                  <a:pt x="2080" y="3"/>
                </a:cubicBezTo>
                <a:cubicBezTo>
                  <a:pt x="2080" y="2"/>
                  <a:pt x="2081" y="0"/>
                  <a:pt x="2082" y="0"/>
                </a:cubicBezTo>
                <a:close/>
                <a:moveTo>
                  <a:pt x="2098" y="0"/>
                </a:moveTo>
                <a:lnTo>
                  <a:pt x="2104" y="0"/>
                </a:lnTo>
                <a:cubicBezTo>
                  <a:pt x="2105" y="0"/>
                  <a:pt x="2106" y="2"/>
                  <a:pt x="2106" y="3"/>
                </a:cubicBezTo>
                <a:cubicBezTo>
                  <a:pt x="2106" y="5"/>
                  <a:pt x="2105" y="6"/>
                  <a:pt x="2104" y="6"/>
                </a:cubicBezTo>
                <a:lnTo>
                  <a:pt x="2098" y="6"/>
                </a:lnTo>
                <a:cubicBezTo>
                  <a:pt x="2097" y="6"/>
                  <a:pt x="2096" y="5"/>
                  <a:pt x="2096" y="3"/>
                </a:cubicBezTo>
                <a:cubicBezTo>
                  <a:pt x="2096" y="2"/>
                  <a:pt x="2097" y="0"/>
                  <a:pt x="2098" y="0"/>
                </a:cubicBezTo>
                <a:close/>
                <a:moveTo>
                  <a:pt x="2114" y="0"/>
                </a:moveTo>
                <a:lnTo>
                  <a:pt x="2120" y="0"/>
                </a:lnTo>
                <a:cubicBezTo>
                  <a:pt x="2121" y="0"/>
                  <a:pt x="2122" y="2"/>
                  <a:pt x="2122" y="3"/>
                </a:cubicBezTo>
                <a:cubicBezTo>
                  <a:pt x="2122" y="5"/>
                  <a:pt x="2121" y="6"/>
                  <a:pt x="2120" y="6"/>
                </a:cubicBezTo>
                <a:lnTo>
                  <a:pt x="2114" y="6"/>
                </a:lnTo>
                <a:cubicBezTo>
                  <a:pt x="2113" y="6"/>
                  <a:pt x="2112" y="5"/>
                  <a:pt x="2112" y="3"/>
                </a:cubicBezTo>
                <a:cubicBezTo>
                  <a:pt x="2112" y="2"/>
                  <a:pt x="2113" y="0"/>
                  <a:pt x="2114" y="0"/>
                </a:cubicBezTo>
                <a:close/>
                <a:moveTo>
                  <a:pt x="2130" y="0"/>
                </a:moveTo>
                <a:lnTo>
                  <a:pt x="2136" y="0"/>
                </a:lnTo>
                <a:cubicBezTo>
                  <a:pt x="2137" y="0"/>
                  <a:pt x="2138" y="2"/>
                  <a:pt x="2138" y="3"/>
                </a:cubicBezTo>
                <a:cubicBezTo>
                  <a:pt x="2138" y="5"/>
                  <a:pt x="2137" y="6"/>
                  <a:pt x="2136" y="6"/>
                </a:cubicBezTo>
                <a:lnTo>
                  <a:pt x="2130" y="6"/>
                </a:lnTo>
                <a:cubicBezTo>
                  <a:pt x="2129" y="6"/>
                  <a:pt x="2128" y="5"/>
                  <a:pt x="2128" y="3"/>
                </a:cubicBezTo>
                <a:cubicBezTo>
                  <a:pt x="2128" y="2"/>
                  <a:pt x="2129" y="0"/>
                  <a:pt x="2130" y="0"/>
                </a:cubicBezTo>
                <a:close/>
                <a:moveTo>
                  <a:pt x="2146" y="0"/>
                </a:moveTo>
                <a:lnTo>
                  <a:pt x="2152" y="0"/>
                </a:lnTo>
                <a:cubicBezTo>
                  <a:pt x="2153" y="0"/>
                  <a:pt x="2154" y="2"/>
                  <a:pt x="2154" y="3"/>
                </a:cubicBezTo>
                <a:cubicBezTo>
                  <a:pt x="2154" y="5"/>
                  <a:pt x="2153" y="6"/>
                  <a:pt x="2152" y="6"/>
                </a:cubicBezTo>
                <a:lnTo>
                  <a:pt x="2146" y="6"/>
                </a:lnTo>
                <a:cubicBezTo>
                  <a:pt x="2145" y="6"/>
                  <a:pt x="2144" y="5"/>
                  <a:pt x="2144" y="3"/>
                </a:cubicBezTo>
                <a:cubicBezTo>
                  <a:pt x="2144" y="2"/>
                  <a:pt x="2145" y="0"/>
                  <a:pt x="2146" y="0"/>
                </a:cubicBezTo>
                <a:close/>
                <a:moveTo>
                  <a:pt x="2162" y="0"/>
                </a:moveTo>
                <a:lnTo>
                  <a:pt x="2168" y="0"/>
                </a:lnTo>
                <a:cubicBezTo>
                  <a:pt x="2169" y="0"/>
                  <a:pt x="2170" y="2"/>
                  <a:pt x="2170" y="3"/>
                </a:cubicBezTo>
                <a:cubicBezTo>
                  <a:pt x="2170" y="5"/>
                  <a:pt x="2169" y="6"/>
                  <a:pt x="2168" y="6"/>
                </a:cubicBezTo>
                <a:lnTo>
                  <a:pt x="2162" y="6"/>
                </a:lnTo>
                <a:cubicBezTo>
                  <a:pt x="2161" y="6"/>
                  <a:pt x="2160" y="5"/>
                  <a:pt x="2160" y="3"/>
                </a:cubicBezTo>
                <a:cubicBezTo>
                  <a:pt x="2160" y="2"/>
                  <a:pt x="2161" y="0"/>
                  <a:pt x="2162" y="0"/>
                </a:cubicBezTo>
                <a:close/>
                <a:moveTo>
                  <a:pt x="2178" y="0"/>
                </a:moveTo>
                <a:lnTo>
                  <a:pt x="2184" y="0"/>
                </a:lnTo>
                <a:cubicBezTo>
                  <a:pt x="2185" y="0"/>
                  <a:pt x="2186" y="2"/>
                  <a:pt x="2186" y="3"/>
                </a:cubicBezTo>
                <a:cubicBezTo>
                  <a:pt x="2186" y="5"/>
                  <a:pt x="2185" y="6"/>
                  <a:pt x="2184" y="6"/>
                </a:cubicBezTo>
                <a:lnTo>
                  <a:pt x="2178" y="6"/>
                </a:lnTo>
                <a:cubicBezTo>
                  <a:pt x="2177" y="6"/>
                  <a:pt x="2176" y="5"/>
                  <a:pt x="2176" y="3"/>
                </a:cubicBezTo>
                <a:cubicBezTo>
                  <a:pt x="2176" y="2"/>
                  <a:pt x="2177" y="0"/>
                  <a:pt x="2178" y="0"/>
                </a:cubicBezTo>
                <a:close/>
                <a:moveTo>
                  <a:pt x="2194" y="0"/>
                </a:moveTo>
                <a:lnTo>
                  <a:pt x="2200" y="0"/>
                </a:lnTo>
                <a:cubicBezTo>
                  <a:pt x="2201" y="0"/>
                  <a:pt x="2202" y="2"/>
                  <a:pt x="2202" y="3"/>
                </a:cubicBezTo>
                <a:cubicBezTo>
                  <a:pt x="2202" y="5"/>
                  <a:pt x="2201" y="6"/>
                  <a:pt x="2200" y="6"/>
                </a:cubicBezTo>
                <a:lnTo>
                  <a:pt x="2194" y="6"/>
                </a:lnTo>
                <a:cubicBezTo>
                  <a:pt x="2193" y="6"/>
                  <a:pt x="2192" y="5"/>
                  <a:pt x="2192" y="3"/>
                </a:cubicBezTo>
                <a:cubicBezTo>
                  <a:pt x="2192" y="2"/>
                  <a:pt x="2193" y="0"/>
                  <a:pt x="2194" y="0"/>
                </a:cubicBezTo>
                <a:close/>
                <a:moveTo>
                  <a:pt x="2210" y="0"/>
                </a:moveTo>
                <a:lnTo>
                  <a:pt x="2216" y="0"/>
                </a:lnTo>
                <a:cubicBezTo>
                  <a:pt x="2217" y="0"/>
                  <a:pt x="2218" y="2"/>
                  <a:pt x="2218" y="3"/>
                </a:cubicBezTo>
                <a:cubicBezTo>
                  <a:pt x="2218" y="5"/>
                  <a:pt x="2217" y="6"/>
                  <a:pt x="2216" y="6"/>
                </a:cubicBezTo>
                <a:lnTo>
                  <a:pt x="2210" y="6"/>
                </a:lnTo>
                <a:cubicBezTo>
                  <a:pt x="2209" y="6"/>
                  <a:pt x="2208" y="5"/>
                  <a:pt x="2208" y="3"/>
                </a:cubicBezTo>
                <a:cubicBezTo>
                  <a:pt x="2208" y="2"/>
                  <a:pt x="2209" y="0"/>
                  <a:pt x="2210" y="0"/>
                </a:cubicBezTo>
                <a:close/>
                <a:moveTo>
                  <a:pt x="2226" y="0"/>
                </a:moveTo>
                <a:lnTo>
                  <a:pt x="2232" y="0"/>
                </a:lnTo>
                <a:cubicBezTo>
                  <a:pt x="2233" y="0"/>
                  <a:pt x="2234" y="2"/>
                  <a:pt x="2234" y="3"/>
                </a:cubicBezTo>
                <a:cubicBezTo>
                  <a:pt x="2234" y="5"/>
                  <a:pt x="2233" y="6"/>
                  <a:pt x="2232" y="6"/>
                </a:cubicBezTo>
                <a:lnTo>
                  <a:pt x="2226" y="6"/>
                </a:lnTo>
                <a:cubicBezTo>
                  <a:pt x="2225" y="6"/>
                  <a:pt x="2224" y="5"/>
                  <a:pt x="2224" y="3"/>
                </a:cubicBezTo>
                <a:cubicBezTo>
                  <a:pt x="2224" y="2"/>
                  <a:pt x="2225" y="0"/>
                  <a:pt x="2226" y="0"/>
                </a:cubicBezTo>
                <a:close/>
                <a:moveTo>
                  <a:pt x="2242" y="0"/>
                </a:moveTo>
                <a:lnTo>
                  <a:pt x="2248" y="0"/>
                </a:lnTo>
                <a:cubicBezTo>
                  <a:pt x="2249" y="0"/>
                  <a:pt x="2250" y="2"/>
                  <a:pt x="2250" y="3"/>
                </a:cubicBezTo>
                <a:cubicBezTo>
                  <a:pt x="2250" y="5"/>
                  <a:pt x="2249" y="6"/>
                  <a:pt x="2248" y="6"/>
                </a:cubicBezTo>
                <a:lnTo>
                  <a:pt x="2242" y="6"/>
                </a:lnTo>
                <a:cubicBezTo>
                  <a:pt x="2241" y="6"/>
                  <a:pt x="2240" y="5"/>
                  <a:pt x="2240" y="3"/>
                </a:cubicBezTo>
                <a:cubicBezTo>
                  <a:pt x="2240" y="2"/>
                  <a:pt x="2241" y="0"/>
                  <a:pt x="2242" y="0"/>
                </a:cubicBezTo>
                <a:close/>
                <a:moveTo>
                  <a:pt x="2258" y="0"/>
                </a:moveTo>
                <a:lnTo>
                  <a:pt x="2264" y="0"/>
                </a:lnTo>
                <a:cubicBezTo>
                  <a:pt x="2265" y="0"/>
                  <a:pt x="2266" y="2"/>
                  <a:pt x="2266" y="3"/>
                </a:cubicBezTo>
                <a:cubicBezTo>
                  <a:pt x="2266" y="5"/>
                  <a:pt x="2265" y="6"/>
                  <a:pt x="2264" y="6"/>
                </a:cubicBezTo>
                <a:lnTo>
                  <a:pt x="2258" y="6"/>
                </a:lnTo>
                <a:cubicBezTo>
                  <a:pt x="2257" y="6"/>
                  <a:pt x="2256" y="5"/>
                  <a:pt x="2256" y="3"/>
                </a:cubicBezTo>
                <a:cubicBezTo>
                  <a:pt x="2256" y="2"/>
                  <a:pt x="2257" y="0"/>
                  <a:pt x="2258" y="0"/>
                </a:cubicBezTo>
                <a:close/>
                <a:moveTo>
                  <a:pt x="2274" y="0"/>
                </a:moveTo>
                <a:lnTo>
                  <a:pt x="2280" y="0"/>
                </a:lnTo>
                <a:cubicBezTo>
                  <a:pt x="2281" y="0"/>
                  <a:pt x="2282" y="2"/>
                  <a:pt x="2282" y="3"/>
                </a:cubicBezTo>
                <a:cubicBezTo>
                  <a:pt x="2282" y="5"/>
                  <a:pt x="2281" y="6"/>
                  <a:pt x="2280" y="6"/>
                </a:cubicBezTo>
                <a:lnTo>
                  <a:pt x="2274" y="6"/>
                </a:lnTo>
                <a:cubicBezTo>
                  <a:pt x="2273" y="6"/>
                  <a:pt x="2272" y="5"/>
                  <a:pt x="2272" y="3"/>
                </a:cubicBezTo>
                <a:cubicBezTo>
                  <a:pt x="2272" y="2"/>
                  <a:pt x="2273" y="0"/>
                  <a:pt x="2274" y="0"/>
                </a:cubicBezTo>
                <a:close/>
                <a:moveTo>
                  <a:pt x="2290" y="0"/>
                </a:moveTo>
                <a:lnTo>
                  <a:pt x="2296" y="0"/>
                </a:lnTo>
                <a:cubicBezTo>
                  <a:pt x="2297" y="0"/>
                  <a:pt x="2298" y="2"/>
                  <a:pt x="2298" y="3"/>
                </a:cubicBezTo>
                <a:cubicBezTo>
                  <a:pt x="2298" y="5"/>
                  <a:pt x="2297" y="6"/>
                  <a:pt x="2296" y="6"/>
                </a:cubicBezTo>
                <a:lnTo>
                  <a:pt x="2290" y="6"/>
                </a:lnTo>
                <a:cubicBezTo>
                  <a:pt x="2289" y="6"/>
                  <a:pt x="2288" y="5"/>
                  <a:pt x="2288" y="3"/>
                </a:cubicBezTo>
                <a:cubicBezTo>
                  <a:pt x="2288" y="2"/>
                  <a:pt x="2289" y="0"/>
                  <a:pt x="2290" y="0"/>
                </a:cubicBezTo>
                <a:close/>
                <a:moveTo>
                  <a:pt x="2306" y="0"/>
                </a:moveTo>
                <a:lnTo>
                  <a:pt x="2312" y="0"/>
                </a:lnTo>
                <a:cubicBezTo>
                  <a:pt x="2313" y="0"/>
                  <a:pt x="2314" y="2"/>
                  <a:pt x="2314" y="3"/>
                </a:cubicBezTo>
                <a:cubicBezTo>
                  <a:pt x="2314" y="5"/>
                  <a:pt x="2313" y="6"/>
                  <a:pt x="2312" y="6"/>
                </a:cubicBezTo>
                <a:lnTo>
                  <a:pt x="2306" y="6"/>
                </a:lnTo>
                <a:cubicBezTo>
                  <a:pt x="2305" y="6"/>
                  <a:pt x="2304" y="5"/>
                  <a:pt x="2304" y="3"/>
                </a:cubicBezTo>
                <a:cubicBezTo>
                  <a:pt x="2304" y="2"/>
                  <a:pt x="2305" y="0"/>
                  <a:pt x="2306" y="0"/>
                </a:cubicBezTo>
                <a:close/>
                <a:moveTo>
                  <a:pt x="2322" y="0"/>
                </a:moveTo>
                <a:lnTo>
                  <a:pt x="2328" y="0"/>
                </a:lnTo>
                <a:cubicBezTo>
                  <a:pt x="2329" y="0"/>
                  <a:pt x="2330" y="2"/>
                  <a:pt x="2330" y="3"/>
                </a:cubicBezTo>
                <a:cubicBezTo>
                  <a:pt x="2330" y="5"/>
                  <a:pt x="2329" y="6"/>
                  <a:pt x="2328" y="6"/>
                </a:cubicBezTo>
                <a:lnTo>
                  <a:pt x="2322" y="6"/>
                </a:lnTo>
                <a:cubicBezTo>
                  <a:pt x="2321" y="6"/>
                  <a:pt x="2320" y="5"/>
                  <a:pt x="2320" y="3"/>
                </a:cubicBezTo>
                <a:cubicBezTo>
                  <a:pt x="2320" y="2"/>
                  <a:pt x="2321" y="0"/>
                  <a:pt x="2322" y="0"/>
                </a:cubicBezTo>
                <a:close/>
                <a:moveTo>
                  <a:pt x="2338" y="0"/>
                </a:moveTo>
                <a:lnTo>
                  <a:pt x="2344" y="0"/>
                </a:lnTo>
                <a:cubicBezTo>
                  <a:pt x="2345" y="0"/>
                  <a:pt x="2346" y="2"/>
                  <a:pt x="2346" y="3"/>
                </a:cubicBezTo>
                <a:cubicBezTo>
                  <a:pt x="2346" y="5"/>
                  <a:pt x="2345" y="6"/>
                  <a:pt x="2344" y="6"/>
                </a:cubicBezTo>
                <a:lnTo>
                  <a:pt x="2338" y="6"/>
                </a:lnTo>
                <a:cubicBezTo>
                  <a:pt x="2337" y="6"/>
                  <a:pt x="2336" y="5"/>
                  <a:pt x="2336" y="3"/>
                </a:cubicBezTo>
                <a:cubicBezTo>
                  <a:pt x="2336" y="2"/>
                  <a:pt x="2337" y="0"/>
                  <a:pt x="2338" y="0"/>
                </a:cubicBezTo>
                <a:close/>
                <a:moveTo>
                  <a:pt x="2354" y="0"/>
                </a:moveTo>
                <a:lnTo>
                  <a:pt x="2360" y="0"/>
                </a:lnTo>
                <a:cubicBezTo>
                  <a:pt x="2361" y="0"/>
                  <a:pt x="2362" y="2"/>
                  <a:pt x="2362" y="3"/>
                </a:cubicBezTo>
                <a:cubicBezTo>
                  <a:pt x="2362" y="5"/>
                  <a:pt x="2361" y="6"/>
                  <a:pt x="2360" y="6"/>
                </a:cubicBezTo>
                <a:lnTo>
                  <a:pt x="2354" y="6"/>
                </a:lnTo>
                <a:cubicBezTo>
                  <a:pt x="2353" y="6"/>
                  <a:pt x="2352" y="5"/>
                  <a:pt x="2352" y="3"/>
                </a:cubicBezTo>
                <a:cubicBezTo>
                  <a:pt x="2352" y="2"/>
                  <a:pt x="2353" y="0"/>
                  <a:pt x="2354" y="0"/>
                </a:cubicBezTo>
                <a:close/>
                <a:moveTo>
                  <a:pt x="2370" y="0"/>
                </a:moveTo>
                <a:lnTo>
                  <a:pt x="2376" y="0"/>
                </a:lnTo>
                <a:cubicBezTo>
                  <a:pt x="2377" y="0"/>
                  <a:pt x="2378" y="2"/>
                  <a:pt x="2378" y="3"/>
                </a:cubicBezTo>
                <a:cubicBezTo>
                  <a:pt x="2378" y="5"/>
                  <a:pt x="2377" y="6"/>
                  <a:pt x="2376" y="6"/>
                </a:cubicBezTo>
                <a:lnTo>
                  <a:pt x="2370" y="6"/>
                </a:lnTo>
                <a:cubicBezTo>
                  <a:pt x="2369" y="6"/>
                  <a:pt x="2368" y="5"/>
                  <a:pt x="2368" y="3"/>
                </a:cubicBezTo>
                <a:cubicBezTo>
                  <a:pt x="2368" y="2"/>
                  <a:pt x="2369" y="0"/>
                  <a:pt x="2370" y="0"/>
                </a:cubicBezTo>
                <a:close/>
                <a:moveTo>
                  <a:pt x="2386" y="0"/>
                </a:moveTo>
                <a:lnTo>
                  <a:pt x="2392" y="0"/>
                </a:lnTo>
                <a:cubicBezTo>
                  <a:pt x="2393" y="0"/>
                  <a:pt x="2394" y="2"/>
                  <a:pt x="2394" y="3"/>
                </a:cubicBezTo>
                <a:cubicBezTo>
                  <a:pt x="2394" y="5"/>
                  <a:pt x="2393" y="6"/>
                  <a:pt x="2392" y="6"/>
                </a:cubicBezTo>
                <a:lnTo>
                  <a:pt x="2386" y="6"/>
                </a:lnTo>
                <a:cubicBezTo>
                  <a:pt x="2385" y="6"/>
                  <a:pt x="2384" y="5"/>
                  <a:pt x="2384" y="3"/>
                </a:cubicBezTo>
                <a:cubicBezTo>
                  <a:pt x="2384" y="2"/>
                  <a:pt x="2385" y="0"/>
                  <a:pt x="2386" y="0"/>
                </a:cubicBezTo>
                <a:close/>
                <a:moveTo>
                  <a:pt x="2402" y="0"/>
                </a:moveTo>
                <a:lnTo>
                  <a:pt x="2408" y="0"/>
                </a:lnTo>
                <a:cubicBezTo>
                  <a:pt x="2409" y="0"/>
                  <a:pt x="2410" y="2"/>
                  <a:pt x="2410" y="3"/>
                </a:cubicBezTo>
                <a:cubicBezTo>
                  <a:pt x="2410" y="5"/>
                  <a:pt x="2409" y="6"/>
                  <a:pt x="2408" y="6"/>
                </a:cubicBezTo>
                <a:lnTo>
                  <a:pt x="2402" y="6"/>
                </a:lnTo>
                <a:cubicBezTo>
                  <a:pt x="2401" y="6"/>
                  <a:pt x="2400" y="5"/>
                  <a:pt x="2400" y="3"/>
                </a:cubicBezTo>
                <a:cubicBezTo>
                  <a:pt x="2400" y="2"/>
                  <a:pt x="2401" y="0"/>
                  <a:pt x="2402" y="0"/>
                </a:cubicBezTo>
                <a:close/>
                <a:moveTo>
                  <a:pt x="2418" y="0"/>
                </a:moveTo>
                <a:lnTo>
                  <a:pt x="2424" y="0"/>
                </a:lnTo>
                <a:cubicBezTo>
                  <a:pt x="2425" y="0"/>
                  <a:pt x="2426" y="2"/>
                  <a:pt x="2426" y="3"/>
                </a:cubicBezTo>
                <a:cubicBezTo>
                  <a:pt x="2426" y="5"/>
                  <a:pt x="2425" y="6"/>
                  <a:pt x="2424" y="6"/>
                </a:cubicBezTo>
                <a:lnTo>
                  <a:pt x="2418" y="6"/>
                </a:lnTo>
                <a:cubicBezTo>
                  <a:pt x="2417" y="6"/>
                  <a:pt x="2416" y="5"/>
                  <a:pt x="2416" y="3"/>
                </a:cubicBezTo>
                <a:cubicBezTo>
                  <a:pt x="2416" y="2"/>
                  <a:pt x="2417" y="0"/>
                  <a:pt x="2418" y="0"/>
                </a:cubicBezTo>
                <a:close/>
                <a:moveTo>
                  <a:pt x="2434" y="0"/>
                </a:moveTo>
                <a:lnTo>
                  <a:pt x="2440" y="0"/>
                </a:lnTo>
                <a:cubicBezTo>
                  <a:pt x="2441" y="0"/>
                  <a:pt x="2442" y="2"/>
                  <a:pt x="2442" y="3"/>
                </a:cubicBezTo>
                <a:cubicBezTo>
                  <a:pt x="2442" y="5"/>
                  <a:pt x="2441" y="6"/>
                  <a:pt x="2440" y="6"/>
                </a:cubicBezTo>
                <a:lnTo>
                  <a:pt x="2434" y="6"/>
                </a:lnTo>
                <a:cubicBezTo>
                  <a:pt x="2433" y="6"/>
                  <a:pt x="2432" y="5"/>
                  <a:pt x="2432" y="3"/>
                </a:cubicBezTo>
                <a:cubicBezTo>
                  <a:pt x="2432" y="2"/>
                  <a:pt x="2433" y="0"/>
                  <a:pt x="2434" y="0"/>
                </a:cubicBezTo>
                <a:close/>
                <a:moveTo>
                  <a:pt x="2450" y="0"/>
                </a:moveTo>
                <a:lnTo>
                  <a:pt x="2456" y="0"/>
                </a:lnTo>
                <a:cubicBezTo>
                  <a:pt x="2457" y="0"/>
                  <a:pt x="2458" y="2"/>
                  <a:pt x="2458" y="3"/>
                </a:cubicBezTo>
                <a:cubicBezTo>
                  <a:pt x="2458" y="5"/>
                  <a:pt x="2457" y="6"/>
                  <a:pt x="2456" y="6"/>
                </a:cubicBezTo>
                <a:lnTo>
                  <a:pt x="2450" y="6"/>
                </a:lnTo>
                <a:cubicBezTo>
                  <a:pt x="2449" y="6"/>
                  <a:pt x="2448" y="5"/>
                  <a:pt x="2448" y="3"/>
                </a:cubicBezTo>
                <a:cubicBezTo>
                  <a:pt x="2448" y="2"/>
                  <a:pt x="2449" y="0"/>
                  <a:pt x="2450" y="0"/>
                </a:cubicBezTo>
                <a:close/>
                <a:moveTo>
                  <a:pt x="2466" y="0"/>
                </a:moveTo>
                <a:lnTo>
                  <a:pt x="2472" y="0"/>
                </a:lnTo>
                <a:cubicBezTo>
                  <a:pt x="2473" y="0"/>
                  <a:pt x="2474" y="2"/>
                  <a:pt x="2474" y="3"/>
                </a:cubicBezTo>
                <a:cubicBezTo>
                  <a:pt x="2474" y="5"/>
                  <a:pt x="2473" y="6"/>
                  <a:pt x="2472" y="6"/>
                </a:cubicBezTo>
                <a:lnTo>
                  <a:pt x="2466" y="6"/>
                </a:lnTo>
                <a:cubicBezTo>
                  <a:pt x="2465" y="6"/>
                  <a:pt x="2464" y="5"/>
                  <a:pt x="2464" y="3"/>
                </a:cubicBezTo>
                <a:cubicBezTo>
                  <a:pt x="2464" y="2"/>
                  <a:pt x="2465" y="0"/>
                  <a:pt x="2466" y="0"/>
                </a:cubicBezTo>
                <a:close/>
                <a:moveTo>
                  <a:pt x="2482" y="0"/>
                </a:moveTo>
                <a:lnTo>
                  <a:pt x="2488" y="0"/>
                </a:lnTo>
                <a:cubicBezTo>
                  <a:pt x="2489" y="0"/>
                  <a:pt x="2490" y="2"/>
                  <a:pt x="2490" y="3"/>
                </a:cubicBezTo>
                <a:cubicBezTo>
                  <a:pt x="2490" y="5"/>
                  <a:pt x="2489" y="6"/>
                  <a:pt x="2488" y="6"/>
                </a:cubicBezTo>
                <a:lnTo>
                  <a:pt x="2482" y="6"/>
                </a:lnTo>
                <a:cubicBezTo>
                  <a:pt x="2481" y="6"/>
                  <a:pt x="2480" y="5"/>
                  <a:pt x="2480" y="3"/>
                </a:cubicBezTo>
                <a:cubicBezTo>
                  <a:pt x="2480" y="2"/>
                  <a:pt x="2481" y="0"/>
                  <a:pt x="2482" y="0"/>
                </a:cubicBezTo>
                <a:close/>
                <a:moveTo>
                  <a:pt x="2498" y="0"/>
                </a:moveTo>
                <a:lnTo>
                  <a:pt x="2504" y="0"/>
                </a:lnTo>
                <a:cubicBezTo>
                  <a:pt x="2505" y="0"/>
                  <a:pt x="2506" y="2"/>
                  <a:pt x="2506" y="3"/>
                </a:cubicBezTo>
                <a:cubicBezTo>
                  <a:pt x="2506" y="5"/>
                  <a:pt x="2505" y="6"/>
                  <a:pt x="2504" y="6"/>
                </a:cubicBezTo>
                <a:lnTo>
                  <a:pt x="2498" y="6"/>
                </a:lnTo>
                <a:cubicBezTo>
                  <a:pt x="2497" y="6"/>
                  <a:pt x="2496" y="5"/>
                  <a:pt x="2496" y="3"/>
                </a:cubicBezTo>
                <a:cubicBezTo>
                  <a:pt x="2496" y="2"/>
                  <a:pt x="2497" y="0"/>
                  <a:pt x="2498" y="0"/>
                </a:cubicBezTo>
                <a:close/>
                <a:moveTo>
                  <a:pt x="2514" y="0"/>
                </a:moveTo>
                <a:lnTo>
                  <a:pt x="2520" y="0"/>
                </a:lnTo>
                <a:cubicBezTo>
                  <a:pt x="2521" y="0"/>
                  <a:pt x="2522" y="2"/>
                  <a:pt x="2522" y="3"/>
                </a:cubicBezTo>
                <a:cubicBezTo>
                  <a:pt x="2522" y="5"/>
                  <a:pt x="2521" y="6"/>
                  <a:pt x="2520" y="6"/>
                </a:cubicBezTo>
                <a:lnTo>
                  <a:pt x="2514" y="6"/>
                </a:lnTo>
                <a:cubicBezTo>
                  <a:pt x="2513" y="6"/>
                  <a:pt x="2512" y="5"/>
                  <a:pt x="2512" y="3"/>
                </a:cubicBezTo>
                <a:cubicBezTo>
                  <a:pt x="2512" y="2"/>
                  <a:pt x="2513" y="0"/>
                  <a:pt x="2514" y="0"/>
                </a:cubicBezTo>
                <a:close/>
                <a:moveTo>
                  <a:pt x="2530" y="0"/>
                </a:moveTo>
                <a:lnTo>
                  <a:pt x="2536" y="0"/>
                </a:lnTo>
                <a:cubicBezTo>
                  <a:pt x="2537" y="0"/>
                  <a:pt x="2538" y="2"/>
                  <a:pt x="2538" y="3"/>
                </a:cubicBezTo>
                <a:cubicBezTo>
                  <a:pt x="2538" y="5"/>
                  <a:pt x="2537" y="6"/>
                  <a:pt x="2536" y="6"/>
                </a:cubicBezTo>
                <a:lnTo>
                  <a:pt x="2530" y="6"/>
                </a:lnTo>
                <a:cubicBezTo>
                  <a:pt x="2529" y="6"/>
                  <a:pt x="2528" y="5"/>
                  <a:pt x="2528" y="3"/>
                </a:cubicBezTo>
                <a:cubicBezTo>
                  <a:pt x="2528" y="2"/>
                  <a:pt x="2529" y="0"/>
                  <a:pt x="2530" y="0"/>
                </a:cubicBezTo>
                <a:close/>
                <a:moveTo>
                  <a:pt x="2546" y="0"/>
                </a:moveTo>
                <a:lnTo>
                  <a:pt x="2552" y="0"/>
                </a:lnTo>
                <a:cubicBezTo>
                  <a:pt x="2553" y="0"/>
                  <a:pt x="2554" y="2"/>
                  <a:pt x="2554" y="3"/>
                </a:cubicBezTo>
                <a:cubicBezTo>
                  <a:pt x="2554" y="5"/>
                  <a:pt x="2553" y="6"/>
                  <a:pt x="2552" y="6"/>
                </a:cubicBezTo>
                <a:lnTo>
                  <a:pt x="2546" y="6"/>
                </a:lnTo>
                <a:cubicBezTo>
                  <a:pt x="2545" y="6"/>
                  <a:pt x="2544" y="5"/>
                  <a:pt x="2544" y="3"/>
                </a:cubicBezTo>
                <a:cubicBezTo>
                  <a:pt x="2544" y="2"/>
                  <a:pt x="2545" y="0"/>
                  <a:pt x="2546" y="0"/>
                </a:cubicBezTo>
                <a:close/>
                <a:moveTo>
                  <a:pt x="2562" y="0"/>
                </a:moveTo>
                <a:lnTo>
                  <a:pt x="2568" y="0"/>
                </a:lnTo>
                <a:cubicBezTo>
                  <a:pt x="2569" y="0"/>
                  <a:pt x="2570" y="2"/>
                  <a:pt x="2570" y="3"/>
                </a:cubicBezTo>
                <a:cubicBezTo>
                  <a:pt x="2570" y="5"/>
                  <a:pt x="2569" y="6"/>
                  <a:pt x="2568" y="6"/>
                </a:cubicBezTo>
                <a:lnTo>
                  <a:pt x="2562" y="6"/>
                </a:lnTo>
                <a:cubicBezTo>
                  <a:pt x="2561" y="6"/>
                  <a:pt x="2560" y="5"/>
                  <a:pt x="2560" y="3"/>
                </a:cubicBezTo>
                <a:cubicBezTo>
                  <a:pt x="2560" y="2"/>
                  <a:pt x="2561" y="0"/>
                  <a:pt x="2562" y="0"/>
                </a:cubicBezTo>
                <a:close/>
                <a:moveTo>
                  <a:pt x="2578" y="0"/>
                </a:moveTo>
                <a:lnTo>
                  <a:pt x="2584" y="0"/>
                </a:lnTo>
                <a:cubicBezTo>
                  <a:pt x="2585" y="0"/>
                  <a:pt x="2586" y="2"/>
                  <a:pt x="2586" y="3"/>
                </a:cubicBezTo>
                <a:cubicBezTo>
                  <a:pt x="2586" y="5"/>
                  <a:pt x="2585" y="6"/>
                  <a:pt x="2584" y="6"/>
                </a:cubicBezTo>
                <a:lnTo>
                  <a:pt x="2578" y="6"/>
                </a:lnTo>
                <a:cubicBezTo>
                  <a:pt x="2577" y="6"/>
                  <a:pt x="2576" y="5"/>
                  <a:pt x="2576" y="3"/>
                </a:cubicBezTo>
                <a:cubicBezTo>
                  <a:pt x="2576" y="2"/>
                  <a:pt x="2577" y="0"/>
                  <a:pt x="2578" y="0"/>
                </a:cubicBezTo>
                <a:close/>
                <a:moveTo>
                  <a:pt x="2594" y="0"/>
                </a:moveTo>
                <a:lnTo>
                  <a:pt x="2600" y="0"/>
                </a:lnTo>
                <a:cubicBezTo>
                  <a:pt x="2601" y="0"/>
                  <a:pt x="2602" y="2"/>
                  <a:pt x="2602" y="3"/>
                </a:cubicBezTo>
                <a:cubicBezTo>
                  <a:pt x="2602" y="5"/>
                  <a:pt x="2601" y="6"/>
                  <a:pt x="2600" y="6"/>
                </a:cubicBezTo>
                <a:lnTo>
                  <a:pt x="2594" y="6"/>
                </a:lnTo>
                <a:cubicBezTo>
                  <a:pt x="2593" y="6"/>
                  <a:pt x="2592" y="5"/>
                  <a:pt x="2592" y="3"/>
                </a:cubicBezTo>
                <a:cubicBezTo>
                  <a:pt x="2592" y="2"/>
                  <a:pt x="2593" y="0"/>
                  <a:pt x="2594" y="0"/>
                </a:cubicBezTo>
                <a:close/>
                <a:moveTo>
                  <a:pt x="2610" y="0"/>
                </a:moveTo>
                <a:lnTo>
                  <a:pt x="2616" y="0"/>
                </a:lnTo>
                <a:cubicBezTo>
                  <a:pt x="2617" y="0"/>
                  <a:pt x="2618" y="2"/>
                  <a:pt x="2618" y="3"/>
                </a:cubicBezTo>
                <a:cubicBezTo>
                  <a:pt x="2618" y="5"/>
                  <a:pt x="2617" y="6"/>
                  <a:pt x="2616" y="6"/>
                </a:cubicBezTo>
                <a:lnTo>
                  <a:pt x="2610" y="6"/>
                </a:lnTo>
                <a:cubicBezTo>
                  <a:pt x="2609" y="6"/>
                  <a:pt x="2608" y="5"/>
                  <a:pt x="2608" y="3"/>
                </a:cubicBezTo>
                <a:cubicBezTo>
                  <a:pt x="2608" y="2"/>
                  <a:pt x="2609" y="0"/>
                  <a:pt x="2610" y="0"/>
                </a:cubicBezTo>
                <a:close/>
                <a:moveTo>
                  <a:pt x="2626" y="0"/>
                </a:moveTo>
                <a:lnTo>
                  <a:pt x="2632" y="0"/>
                </a:lnTo>
                <a:cubicBezTo>
                  <a:pt x="2633" y="0"/>
                  <a:pt x="2634" y="2"/>
                  <a:pt x="2634" y="3"/>
                </a:cubicBezTo>
                <a:cubicBezTo>
                  <a:pt x="2634" y="5"/>
                  <a:pt x="2633" y="6"/>
                  <a:pt x="2632" y="6"/>
                </a:cubicBezTo>
                <a:lnTo>
                  <a:pt x="2626" y="6"/>
                </a:lnTo>
                <a:cubicBezTo>
                  <a:pt x="2625" y="6"/>
                  <a:pt x="2624" y="5"/>
                  <a:pt x="2624" y="3"/>
                </a:cubicBezTo>
                <a:cubicBezTo>
                  <a:pt x="2624" y="2"/>
                  <a:pt x="2625" y="0"/>
                  <a:pt x="2626" y="0"/>
                </a:cubicBezTo>
                <a:close/>
                <a:moveTo>
                  <a:pt x="2642" y="0"/>
                </a:moveTo>
                <a:lnTo>
                  <a:pt x="2648" y="0"/>
                </a:lnTo>
                <a:cubicBezTo>
                  <a:pt x="2649" y="0"/>
                  <a:pt x="2650" y="2"/>
                  <a:pt x="2650" y="3"/>
                </a:cubicBezTo>
                <a:cubicBezTo>
                  <a:pt x="2650" y="5"/>
                  <a:pt x="2649" y="6"/>
                  <a:pt x="2648" y="6"/>
                </a:cubicBezTo>
                <a:lnTo>
                  <a:pt x="2642" y="6"/>
                </a:lnTo>
                <a:cubicBezTo>
                  <a:pt x="2641" y="6"/>
                  <a:pt x="2640" y="5"/>
                  <a:pt x="2640" y="3"/>
                </a:cubicBezTo>
                <a:cubicBezTo>
                  <a:pt x="2640" y="2"/>
                  <a:pt x="2641" y="0"/>
                  <a:pt x="2642" y="0"/>
                </a:cubicBezTo>
                <a:close/>
                <a:moveTo>
                  <a:pt x="2658" y="0"/>
                </a:moveTo>
                <a:lnTo>
                  <a:pt x="2664" y="0"/>
                </a:lnTo>
                <a:cubicBezTo>
                  <a:pt x="2665" y="0"/>
                  <a:pt x="2666" y="2"/>
                  <a:pt x="2666" y="3"/>
                </a:cubicBezTo>
                <a:cubicBezTo>
                  <a:pt x="2666" y="5"/>
                  <a:pt x="2665" y="6"/>
                  <a:pt x="2664" y="6"/>
                </a:cubicBezTo>
                <a:lnTo>
                  <a:pt x="2658" y="6"/>
                </a:lnTo>
                <a:cubicBezTo>
                  <a:pt x="2657" y="6"/>
                  <a:pt x="2656" y="5"/>
                  <a:pt x="2656" y="3"/>
                </a:cubicBezTo>
                <a:cubicBezTo>
                  <a:pt x="2656" y="2"/>
                  <a:pt x="2657" y="0"/>
                  <a:pt x="2658" y="0"/>
                </a:cubicBezTo>
                <a:close/>
                <a:moveTo>
                  <a:pt x="2674" y="0"/>
                </a:moveTo>
                <a:lnTo>
                  <a:pt x="2680" y="0"/>
                </a:lnTo>
                <a:cubicBezTo>
                  <a:pt x="2681" y="0"/>
                  <a:pt x="2682" y="2"/>
                  <a:pt x="2682" y="3"/>
                </a:cubicBezTo>
                <a:cubicBezTo>
                  <a:pt x="2682" y="5"/>
                  <a:pt x="2681" y="6"/>
                  <a:pt x="2680" y="6"/>
                </a:cubicBezTo>
                <a:lnTo>
                  <a:pt x="2674" y="6"/>
                </a:lnTo>
                <a:cubicBezTo>
                  <a:pt x="2673" y="6"/>
                  <a:pt x="2672" y="5"/>
                  <a:pt x="2672" y="3"/>
                </a:cubicBezTo>
                <a:cubicBezTo>
                  <a:pt x="2672" y="2"/>
                  <a:pt x="2673" y="0"/>
                  <a:pt x="2674" y="0"/>
                </a:cubicBezTo>
                <a:close/>
                <a:moveTo>
                  <a:pt x="2690" y="0"/>
                </a:moveTo>
                <a:lnTo>
                  <a:pt x="2696" y="0"/>
                </a:lnTo>
                <a:cubicBezTo>
                  <a:pt x="2697" y="0"/>
                  <a:pt x="2698" y="2"/>
                  <a:pt x="2698" y="3"/>
                </a:cubicBezTo>
                <a:cubicBezTo>
                  <a:pt x="2698" y="5"/>
                  <a:pt x="2697" y="6"/>
                  <a:pt x="2696" y="6"/>
                </a:cubicBezTo>
                <a:lnTo>
                  <a:pt x="2690" y="6"/>
                </a:lnTo>
                <a:cubicBezTo>
                  <a:pt x="2689" y="6"/>
                  <a:pt x="2688" y="5"/>
                  <a:pt x="2688" y="3"/>
                </a:cubicBezTo>
                <a:cubicBezTo>
                  <a:pt x="2688" y="2"/>
                  <a:pt x="2689" y="0"/>
                  <a:pt x="2690" y="0"/>
                </a:cubicBezTo>
                <a:close/>
                <a:moveTo>
                  <a:pt x="2706" y="0"/>
                </a:moveTo>
                <a:lnTo>
                  <a:pt x="2712" y="0"/>
                </a:lnTo>
                <a:cubicBezTo>
                  <a:pt x="2713" y="0"/>
                  <a:pt x="2714" y="2"/>
                  <a:pt x="2714" y="3"/>
                </a:cubicBezTo>
                <a:cubicBezTo>
                  <a:pt x="2714" y="5"/>
                  <a:pt x="2713" y="6"/>
                  <a:pt x="2712" y="6"/>
                </a:cubicBezTo>
                <a:lnTo>
                  <a:pt x="2706" y="6"/>
                </a:lnTo>
                <a:cubicBezTo>
                  <a:pt x="2705" y="6"/>
                  <a:pt x="2704" y="5"/>
                  <a:pt x="2704" y="3"/>
                </a:cubicBezTo>
                <a:cubicBezTo>
                  <a:pt x="2704" y="2"/>
                  <a:pt x="2705" y="0"/>
                  <a:pt x="2706" y="0"/>
                </a:cubicBezTo>
                <a:close/>
                <a:moveTo>
                  <a:pt x="2722" y="0"/>
                </a:moveTo>
                <a:lnTo>
                  <a:pt x="2728" y="0"/>
                </a:lnTo>
                <a:cubicBezTo>
                  <a:pt x="2729" y="0"/>
                  <a:pt x="2730" y="2"/>
                  <a:pt x="2730" y="3"/>
                </a:cubicBezTo>
                <a:cubicBezTo>
                  <a:pt x="2730" y="5"/>
                  <a:pt x="2729" y="6"/>
                  <a:pt x="2728" y="6"/>
                </a:cubicBezTo>
                <a:lnTo>
                  <a:pt x="2722" y="6"/>
                </a:lnTo>
                <a:cubicBezTo>
                  <a:pt x="2721" y="6"/>
                  <a:pt x="2720" y="5"/>
                  <a:pt x="2720" y="3"/>
                </a:cubicBezTo>
                <a:cubicBezTo>
                  <a:pt x="2720" y="2"/>
                  <a:pt x="2721" y="0"/>
                  <a:pt x="2722" y="0"/>
                </a:cubicBezTo>
                <a:close/>
                <a:moveTo>
                  <a:pt x="2738" y="0"/>
                </a:moveTo>
                <a:lnTo>
                  <a:pt x="2744" y="0"/>
                </a:lnTo>
                <a:cubicBezTo>
                  <a:pt x="2745" y="0"/>
                  <a:pt x="2746" y="2"/>
                  <a:pt x="2746" y="3"/>
                </a:cubicBezTo>
                <a:cubicBezTo>
                  <a:pt x="2746" y="5"/>
                  <a:pt x="2745" y="6"/>
                  <a:pt x="2744" y="6"/>
                </a:cubicBezTo>
                <a:lnTo>
                  <a:pt x="2738" y="6"/>
                </a:lnTo>
                <a:cubicBezTo>
                  <a:pt x="2737" y="6"/>
                  <a:pt x="2736" y="5"/>
                  <a:pt x="2736" y="3"/>
                </a:cubicBezTo>
                <a:cubicBezTo>
                  <a:pt x="2736" y="2"/>
                  <a:pt x="2737" y="0"/>
                  <a:pt x="2738" y="0"/>
                </a:cubicBezTo>
                <a:close/>
                <a:moveTo>
                  <a:pt x="2754" y="0"/>
                </a:moveTo>
                <a:lnTo>
                  <a:pt x="2760" y="0"/>
                </a:lnTo>
                <a:cubicBezTo>
                  <a:pt x="2761" y="0"/>
                  <a:pt x="2762" y="2"/>
                  <a:pt x="2762" y="3"/>
                </a:cubicBezTo>
                <a:cubicBezTo>
                  <a:pt x="2762" y="5"/>
                  <a:pt x="2761" y="6"/>
                  <a:pt x="2760" y="6"/>
                </a:cubicBezTo>
                <a:lnTo>
                  <a:pt x="2754" y="6"/>
                </a:lnTo>
                <a:cubicBezTo>
                  <a:pt x="2753" y="6"/>
                  <a:pt x="2752" y="5"/>
                  <a:pt x="2752" y="3"/>
                </a:cubicBezTo>
                <a:cubicBezTo>
                  <a:pt x="2752" y="2"/>
                  <a:pt x="2753" y="0"/>
                  <a:pt x="2754" y="0"/>
                </a:cubicBezTo>
                <a:close/>
                <a:moveTo>
                  <a:pt x="2770" y="0"/>
                </a:moveTo>
                <a:lnTo>
                  <a:pt x="2776" y="0"/>
                </a:lnTo>
                <a:cubicBezTo>
                  <a:pt x="2777" y="0"/>
                  <a:pt x="2778" y="2"/>
                  <a:pt x="2778" y="3"/>
                </a:cubicBezTo>
                <a:cubicBezTo>
                  <a:pt x="2778" y="5"/>
                  <a:pt x="2777" y="6"/>
                  <a:pt x="2776" y="6"/>
                </a:cubicBezTo>
                <a:lnTo>
                  <a:pt x="2770" y="6"/>
                </a:lnTo>
                <a:cubicBezTo>
                  <a:pt x="2769" y="6"/>
                  <a:pt x="2768" y="5"/>
                  <a:pt x="2768" y="3"/>
                </a:cubicBezTo>
                <a:cubicBezTo>
                  <a:pt x="2768" y="2"/>
                  <a:pt x="2769" y="0"/>
                  <a:pt x="2770" y="0"/>
                </a:cubicBezTo>
                <a:close/>
                <a:moveTo>
                  <a:pt x="2786" y="0"/>
                </a:moveTo>
                <a:lnTo>
                  <a:pt x="2792" y="0"/>
                </a:lnTo>
                <a:cubicBezTo>
                  <a:pt x="2793" y="0"/>
                  <a:pt x="2794" y="2"/>
                  <a:pt x="2794" y="3"/>
                </a:cubicBezTo>
                <a:cubicBezTo>
                  <a:pt x="2794" y="5"/>
                  <a:pt x="2793" y="6"/>
                  <a:pt x="2792" y="6"/>
                </a:cubicBezTo>
                <a:lnTo>
                  <a:pt x="2786" y="6"/>
                </a:lnTo>
                <a:cubicBezTo>
                  <a:pt x="2785" y="6"/>
                  <a:pt x="2784" y="5"/>
                  <a:pt x="2784" y="3"/>
                </a:cubicBezTo>
                <a:cubicBezTo>
                  <a:pt x="2784" y="2"/>
                  <a:pt x="2785" y="0"/>
                  <a:pt x="2786" y="0"/>
                </a:cubicBezTo>
                <a:close/>
                <a:moveTo>
                  <a:pt x="2802" y="0"/>
                </a:moveTo>
                <a:lnTo>
                  <a:pt x="2808" y="0"/>
                </a:lnTo>
                <a:cubicBezTo>
                  <a:pt x="2809" y="0"/>
                  <a:pt x="2810" y="2"/>
                  <a:pt x="2810" y="3"/>
                </a:cubicBezTo>
                <a:cubicBezTo>
                  <a:pt x="2810" y="5"/>
                  <a:pt x="2809" y="6"/>
                  <a:pt x="2808" y="6"/>
                </a:cubicBezTo>
                <a:lnTo>
                  <a:pt x="2802" y="6"/>
                </a:lnTo>
                <a:cubicBezTo>
                  <a:pt x="2801" y="6"/>
                  <a:pt x="2800" y="5"/>
                  <a:pt x="2800" y="3"/>
                </a:cubicBezTo>
                <a:cubicBezTo>
                  <a:pt x="2800" y="2"/>
                  <a:pt x="2801" y="0"/>
                  <a:pt x="2802" y="0"/>
                </a:cubicBezTo>
                <a:close/>
                <a:moveTo>
                  <a:pt x="2818" y="0"/>
                </a:moveTo>
                <a:lnTo>
                  <a:pt x="2824" y="0"/>
                </a:lnTo>
                <a:cubicBezTo>
                  <a:pt x="2825" y="0"/>
                  <a:pt x="2826" y="2"/>
                  <a:pt x="2826" y="3"/>
                </a:cubicBezTo>
                <a:cubicBezTo>
                  <a:pt x="2826" y="5"/>
                  <a:pt x="2825" y="6"/>
                  <a:pt x="2824" y="6"/>
                </a:cubicBezTo>
                <a:lnTo>
                  <a:pt x="2818" y="6"/>
                </a:lnTo>
                <a:cubicBezTo>
                  <a:pt x="2817" y="6"/>
                  <a:pt x="2816" y="5"/>
                  <a:pt x="2816" y="3"/>
                </a:cubicBezTo>
                <a:cubicBezTo>
                  <a:pt x="2816" y="2"/>
                  <a:pt x="2817" y="0"/>
                  <a:pt x="2818" y="0"/>
                </a:cubicBezTo>
                <a:close/>
                <a:moveTo>
                  <a:pt x="2834" y="0"/>
                </a:moveTo>
                <a:lnTo>
                  <a:pt x="2840" y="0"/>
                </a:lnTo>
                <a:cubicBezTo>
                  <a:pt x="2841" y="0"/>
                  <a:pt x="2842" y="2"/>
                  <a:pt x="2842" y="3"/>
                </a:cubicBezTo>
                <a:cubicBezTo>
                  <a:pt x="2842" y="5"/>
                  <a:pt x="2841" y="6"/>
                  <a:pt x="2840" y="6"/>
                </a:cubicBezTo>
                <a:lnTo>
                  <a:pt x="2834" y="6"/>
                </a:lnTo>
                <a:cubicBezTo>
                  <a:pt x="2833" y="6"/>
                  <a:pt x="2832" y="5"/>
                  <a:pt x="2832" y="3"/>
                </a:cubicBezTo>
                <a:cubicBezTo>
                  <a:pt x="2832" y="2"/>
                  <a:pt x="2833" y="0"/>
                  <a:pt x="2834" y="0"/>
                </a:cubicBezTo>
                <a:close/>
                <a:moveTo>
                  <a:pt x="2850" y="0"/>
                </a:moveTo>
                <a:lnTo>
                  <a:pt x="2856" y="0"/>
                </a:lnTo>
                <a:cubicBezTo>
                  <a:pt x="2857" y="0"/>
                  <a:pt x="2858" y="2"/>
                  <a:pt x="2858" y="3"/>
                </a:cubicBezTo>
                <a:cubicBezTo>
                  <a:pt x="2858" y="5"/>
                  <a:pt x="2857" y="6"/>
                  <a:pt x="2856" y="6"/>
                </a:cubicBezTo>
                <a:lnTo>
                  <a:pt x="2850" y="6"/>
                </a:lnTo>
                <a:cubicBezTo>
                  <a:pt x="2849" y="6"/>
                  <a:pt x="2848" y="5"/>
                  <a:pt x="2848" y="3"/>
                </a:cubicBezTo>
                <a:cubicBezTo>
                  <a:pt x="2848" y="2"/>
                  <a:pt x="2849" y="0"/>
                  <a:pt x="2850" y="0"/>
                </a:cubicBezTo>
                <a:close/>
                <a:moveTo>
                  <a:pt x="2866" y="0"/>
                </a:moveTo>
                <a:lnTo>
                  <a:pt x="2872" y="0"/>
                </a:lnTo>
                <a:cubicBezTo>
                  <a:pt x="2873" y="0"/>
                  <a:pt x="2874" y="2"/>
                  <a:pt x="2874" y="3"/>
                </a:cubicBezTo>
                <a:cubicBezTo>
                  <a:pt x="2874" y="5"/>
                  <a:pt x="2873" y="6"/>
                  <a:pt x="2872" y="6"/>
                </a:cubicBezTo>
                <a:lnTo>
                  <a:pt x="2866" y="6"/>
                </a:lnTo>
                <a:cubicBezTo>
                  <a:pt x="2865" y="6"/>
                  <a:pt x="2864" y="5"/>
                  <a:pt x="2864" y="3"/>
                </a:cubicBezTo>
                <a:cubicBezTo>
                  <a:pt x="2864" y="2"/>
                  <a:pt x="2865" y="0"/>
                  <a:pt x="2866" y="0"/>
                </a:cubicBezTo>
                <a:close/>
                <a:moveTo>
                  <a:pt x="2882" y="0"/>
                </a:moveTo>
                <a:lnTo>
                  <a:pt x="2888" y="0"/>
                </a:lnTo>
                <a:cubicBezTo>
                  <a:pt x="2889" y="0"/>
                  <a:pt x="2890" y="2"/>
                  <a:pt x="2890" y="3"/>
                </a:cubicBezTo>
                <a:cubicBezTo>
                  <a:pt x="2890" y="5"/>
                  <a:pt x="2889" y="6"/>
                  <a:pt x="2888" y="6"/>
                </a:cubicBezTo>
                <a:lnTo>
                  <a:pt x="2882" y="6"/>
                </a:lnTo>
                <a:cubicBezTo>
                  <a:pt x="2881" y="6"/>
                  <a:pt x="2880" y="5"/>
                  <a:pt x="2880" y="3"/>
                </a:cubicBezTo>
                <a:cubicBezTo>
                  <a:pt x="2880" y="2"/>
                  <a:pt x="2881" y="0"/>
                  <a:pt x="2882" y="0"/>
                </a:cubicBezTo>
                <a:close/>
                <a:moveTo>
                  <a:pt x="2898" y="0"/>
                </a:moveTo>
                <a:lnTo>
                  <a:pt x="2904" y="0"/>
                </a:lnTo>
                <a:cubicBezTo>
                  <a:pt x="2905" y="0"/>
                  <a:pt x="2906" y="2"/>
                  <a:pt x="2906" y="3"/>
                </a:cubicBezTo>
                <a:cubicBezTo>
                  <a:pt x="2906" y="5"/>
                  <a:pt x="2905" y="6"/>
                  <a:pt x="2904" y="6"/>
                </a:cubicBezTo>
                <a:lnTo>
                  <a:pt x="2898" y="6"/>
                </a:lnTo>
                <a:cubicBezTo>
                  <a:pt x="2897" y="6"/>
                  <a:pt x="2896" y="5"/>
                  <a:pt x="2896" y="3"/>
                </a:cubicBezTo>
                <a:cubicBezTo>
                  <a:pt x="2896" y="2"/>
                  <a:pt x="2897" y="0"/>
                  <a:pt x="2898" y="0"/>
                </a:cubicBezTo>
                <a:close/>
                <a:moveTo>
                  <a:pt x="2914" y="0"/>
                </a:moveTo>
                <a:lnTo>
                  <a:pt x="2920" y="0"/>
                </a:lnTo>
                <a:cubicBezTo>
                  <a:pt x="2921" y="0"/>
                  <a:pt x="2922" y="2"/>
                  <a:pt x="2922" y="3"/>
                </a:cubicBezTo>
                <a:cubicBezTo>
                  <a:pt x="2922" y="5"/>
                  <a:pt x="2921" y="6"/>
                  <a:pt x="2920" y="6"/>
                </a:cubicBezTo>
                <a:lnTo>
                  <a:pt x="2914" y="6"/>
                </a:lnTo>
                <a:cubicBezTo>
                  <a:pt x="2913" y="6"/>
                  <a:pt x="2912" y="5"/>
                  <a:pt x="2912" y="3"/>
                </a:cubicBezTo>
                <a:cubicBezTo>
                  <a:pt x="2912" y="2"/>
                  <a:pt x="2913" y="0"/>
                  <a:pt x="2914" y="0"/>
                </a:cubicBezTo>
                <a:close/>
                <a:moveTo>
                  <a:pt x="2930" y="0"/>
                </a:moveTo>
                <a:lnTo>
                  <a:pt x="2936" y="0"/>
                </a:lnTo>
                <a:cubicBezTo>
                  <a:pt x="2937" y="0"/>
                  <a:pt x="2938" y="2"/>
                  <a:pt x="2938" y="3"/>
                </a:cubicBezTo>
                <a:cubicBezTo>
                  <a:pt x="2938" y="5"/>
                  <a:pt x="2937" y="6"/>
                  <a:pt x="2936" y="6"/>
                </a:cubicBezTo>
                <a:lnTo>
                  <a:pt x="2930" y="6"/>
                </a:lnTo>
                <a:cubicBezTo>
                  <a:pt x="2929" y="6"/>
                  <a:pt x="2928" y="5"/>
                  <a:pt x="2928" y="3"/>
                </a:cubicBezTo>
                <a:cubicBezTo>
                  <a:pt x="2928" y="2"/>
                  <a:pt x="2929" y="0"/>
                  <a:pt x="2930" y="0"/>
                </a:cubicBezTo>
                <a:close/>
                <a:moveTo>
                  <a:pt x="2946" y="0"/>
                </a:moveTo>
                <a:lnTo>
                  <a:pt x="2952" y="0"/>
                </a:lnTo>
                <a:cubicBezTo>
                  <a:pt x="2953" y="0"/>
                  <a:pt x="2954" y="2"/>
                  <a:pt x="2954" y="3"/>
                </a:cubicBezTo>
                <a:cubicBezTo>
                  <a:pt x="2954" y="5"/>
                  <a:pt x="2953" y="6"/>
                  <a:pt x="2952" y="6"/>
                </a:cubicBezTo>
                <a:lnTo>
                  <a:pt x="2946" y="6"/>
                </a:lnTo>
                <a:cubicBezTo>
                  <a:pt x="2945" y="6"/>
                  <a:pt x="2944" y="5"/>
                  <a:pt x="2944" y="3"/>
                </a:cubicBezTo>
                <a:cubicBezTo>
                  <a:pt x="2944" y="2"/>
                  <a:pt x="2945" y="0"/>
                  <a:pt x="2946" y="0"/>
                </a:cubicBezTo>
                <a:close/>
                <a:moveTo>
                  <a:pt x="2962" y="0"/>
                </a:moveTo>
                <a:lnTo>
                  <a:pt x="2968" y="0"/>
                </a:lnTo>
                <a:cubicBezTo>
                  <a:pt x="2969" y="0"/>
                  <a:pt x="2970" y="2"/>
                  <a:pt x="2970" y="3"/>
                </a:cubicBezTo>
                <a:cubicBezTo>
                  <a:pt x="2970" y="5"/>
                  <a:pt x="2969" y="6"/>
                  <a:pt x="2968" y="6"/>
                </a:cubicBezTo>
                <a:lnTo>
                  <a:pt x="2962" y="6"/>
                </a:lnTo>
                <a:cubicBezTo>
                  <a:pt x="2961" y="6"/>
                  <a:pt x="2960" y="5"/>
                  <a:pt x="2960" y="3"/>
                </a:cubicBezTo>
                <a:cubicBezTo>
                  <a:pt x="2960" y="2"/>
                  <a:pt x="2961" y="0"/>
                  <a:pt x="2962" y="0"/>
                </a:cubicBezTo>
                <a:close/>
                <a:moveTo>
                  <a:pt x="2978" y="0"/>
                </a:moveTo>
                <a:lnTo>
                  <a:pt x="2984" y="0"/>
                </a:lnTo>
                <a:cubicBezTo>
                  <a:pt x="2985" y="0"/>
                  <a:pt x="2986" y="2"/>
                  <a:pt x="2986" y="3"/>
                </a:cubicBezTo>
                <a:cubicBezTo>
                  <a:pt x="2986" y="5"/>
                  <a:pt x="2985" y="6"/>
                  <a:pt x="2984" y="6"/>
                </a:cubicBezTo>
                <a:lnTo>
                  <a:pt x="2978" y="6"/>
                </a:lnTo>
                <a:cubicBezTo>
                  <a:pt x="2977" y="6"/>
                  <a:pt x="2976" y="5"/>
                  <a:pt x="2976" y="3"/>
                </a:cubicBezTo>
                <a:cubicBezTo>
                  <a:pt x="2976" y="2"/>
                  <a:pt x="2977" y="0"/>
                  <a:pt x="2978" y="0"/>
                </a:cubicBezTo>
                <a:close/>
                <a:moveTo>
                  <a:pt x="2994" y="0"/>
                </a:moveTo>
                <a:lnTo>
                  <a:pt x="3000" y="0"/>
                </a:lnTo>
                <a:cubicBezTo>
                  <a:pt x="3001" y="0"/>
                  <a:pt x="3002" y="2"/>
                  <a:pt x="3002" y="3"/>
                </a:cubicBezTo>
                <a:cubicBezTo>
                  <a:pt x="3002" y="5"/>
                  <a:pt x="3001" y="6"/>
                  <a:pt x="3000" y="6"/>
                </a:cubicBezTo>
                <a:lnTo>
                  <a:pt x="2994" y="6"/>
                </a:lnTo>
                <a:cubicBezTo>
                  <a:pt x="2993" y="6"/>
                  <a:pt x="2992" y="5"/>
                  <a:pt x="2992" y="3"/>
                </a:cubicBezTo>
                <a:cubicBezTo>
                  <a:pt x="2992" y="2"/>
                  <a:pt x="2993" y="0"/>
                  <a:pt x="2994" y="0"/>
                </a:cubicBezTo>
                <a:close/>
                <a:moveTo>
                  <a:pt x="3010" y="0"/>
                </a:moveTo>
                <a:lnTo>
                  <a:pt x="3016" y="0"/>
                </a:lnTo>
                <a:cubicBezTo>
                  <a:pt x="3017" y="0"/>
                  <a:pt x="3018" y="2"/>
                  <a:pt x="3018" y="3"/>
                </a:cubicBezTo>
                <a:cubicBezTo>
                  <a:pt x="3018" y="5"/>
                  <a:pt x="3017" y="6"/>
                  <a:pt x="3016" y="6"/>
                </a:cubicBezTo>
                <a:lnTo>
                  <a:pt x="3010" y="6"/>
                </a:lnTo>
                <a:cubicBezTo>
                  <a:pt x="3009" y="6"/>
                  <a:pt x="3008" y="5"/>
                  <a:pt x="3008" y="3"/>
                </a:cubicBezTo>
                <a:cubicBezTo>
                  <a:pt x="3008" y="2"/>
                  <a:pt x="3009" y="0"/>
                  <a:pt x="3010" y="0"/>
                </a:cubicBezTo>
                <a:close/>
                <a:moveTo>
                  <a:pt x="3026" y="0"/>
                </a:moveTo>
                <a:lnTo>
                  <a:pt x="3032" y="0"/>
                </a:lnTo>
                <a:cubicBezTo>
                  <a:pt x="3033" y="0"/>
                  <a:pt x="3034" y="2"/>
                  <a:pt x="3034" y="3"/>
                </a:cubicBezTo>
                <a:cubicBezTo>
                  <a:pt x="3034" y="5"/>
                  <a:pt x="3033" y="6"/>
                  <a:pt x="3032" y="6"/>
                </a:cubicBezTo>
                <a:lnTo>
                  <a:pt x="3026" y="6"/>
                </a:lnTo>
                <a:cubicBezTo>
                  <a:pt x="3025" y="6"/>
                  <a:pt x="3024" y="5"/>
                  <a:pt x="3024" y="3"/>
                </a:cubicBezTo>
                <a:cubicBezTo>
                  <a:pt x="3024" y="2"/>
                  <a:pt x="3025" y="0"/>
                  <a:pt x="3026" y="0"/>
                </a:cubicBezTo>
                <a:close/>
                <a:moveTo>
                  <a:pt x="3042" y="0"/>
                </a:moveTo>
                <a:lnTo>
                  <a:pt x="3048" y="0"/>
                </a:lnTo>
                <a:cubicBezTo>
                  <a:pt x="3049" y="0"/>
                  <a:pt x="3050" y="2"/>
                  <a:pt x="3050" y="3"/>
                </a:cubicBezTo>
                <a:cubicBezTo>
                  <a:pt x="3050" y="5"/>
                  <a:pt x="3049" y="6"/>
                  <a:pt x="3048" y="6"/>
                </a:cubicBezTo>
                <a:lnTo>
                  <a:pt x="3042" y="6"/>
                </a:lnTo>
                <a:cubicBezTo>
                  <a:pt x="3041" y="6"/>
                  <a:pt x="3040" y="5"/>
                  <a:pt x="3040" y="3"/>
                </a:cubicBezTo>
                <a:cubicBezTo>
                  <a:pt x="3040" y="2"/>
                  <a:pt x="3041" y="0"/>
                  <a:pt x="3042" y="0"/>
                </a:cubicBezTo>
                <a:close/>
                <a:moveTo>
                  <a:pt x="3058" y="0"/>
                </a:moveTo>
                <a:lnTo>
                  <a:pt x="3064" y="0"/>
                </a:lnTo>
                <a:cubicBezTo>
                  <a:pt x="3065" y="0"/>
                  <a:pt x="3066" y="2"/>
                  <a:pt x="3066" y="3"/>
                </a:cubicBezTo>
                <a:cubicBezTo>
                  <a:pt x="3066" y="5"/>
                  <a:pt x="3065" y="6"/>
                  <a:pt x="3064" y="6"/>
                </a:cubicBezTo>
                <a:lnTo>
                  <a:pt x="3058" y="6"/>
                </a:lnTo>
                <a:cubicBezTo>
                  <a:pt x="3057" y="6"/>
                  <a:pt x="3056" y="5"/>
                  <a:pt x="3056" y="3"/>
                </a:cubicBezTo>
                <a:cubicBezTo>
                  <a:pt x="3056" y="2"/>
                  <a:pt x="3057" y="0"/>
                  <a:pt x="3058" y="0"/>
                </a:cubicBezTo>
                <a:close/>
                <a:moveTo>
                  <a:pt x="3074" y="0"/>
                </a:moveTo>
                <a:lnTo>
                  <a:pt x="3080" y="0"/>
                </a:lnTo>
                <a:cubicBezTo>
                  <a:pt x="3081" y="0"/>
                  <a:pt x="3082" y="2"/>
                  <a:pt x="3082" y="3"/>
                </a:cubicBezTo>
                <a:cubicBezTo>
                  <a:pt x="3082" y="5"/>
                  <a:pt x="3081" y="6"/>
                  <a:pt x="3080" y="6"/>
                </a:cubicBezTo>
                <a:lnTo>
                  <a:pt x="3074" y="6"/>
                </a:lnTo>
                <a:cubicBezTo>
                  <a:pt x="3073" y="6"/>
                  <a:pt x="3072" y="5"/>
                  <a:pt x="3072" y="3"/>
                </a:cubicBezTo>
                <a:cubicBezTo>
                  <a:pt x="3072" y="2"/>
                  <a:pt x="3073" y="0"/>
                  <a:pt x="3074" y="0"/>
                </a:cubicBezTo>
                <a:close/>
                <a:moveTo>
                  <a:pt x="3090" y="0"/>
                </a:moveTo>
                <a:lnTo>
                  <a:pt x="3096" y="0"/>
                </a:lnTo>
                <a:cubicBezTo>
                  <a:pt x="3097" y="0"/>
                  <a:pt x="3098" y="2"/>
                  <a:pt x="3098" y="3"/>
                </a:cubicBezTo>
                <a:cubicBezTo>
                  <a:pt x="3098" y="5"/>
                  <a:pt x="3097" y="6"/>
                  <a:pt x="3096" y="6"/>
                </a:cubicBezTo>
                <a:lnTo>
                  <a:pt x="3090" y="6"/>
                </a:lnTo>
                <a:cubicBezTo>
                  <a:pt x="3089" y="6"/>
                  <a:pt x="3088" y="5"/>
                  <a:pt x="3088" y="3"/>
                </a:cubicBezTo>
                <a:cubicBezTo>
                  <a:pt x="3088" y="2"/>
                  <a:pt x="3089" y="0"/>
                  <a:pt x="3090" y="0"/>
                </a:cubicBezTo>
                <a:close/>
                <a:moveTo>
                  <a:pt x="3106" y="0"/>
                </a:moveTo>
                <a:lnTo>
                  <a:pt x="3112" y="0"/>
                </a:lnTo>
                <a:cubicBezTo>
                  <a:pt x="3113" y="0"/>
                  <a:pt x="3114" y="2"/>
                  <a:pt x="3114" y="3"/>
                </a:cubicBezTo>
                <a:cubicBezTo>
                  <a:pt x="3114" y="5"/>
                  <a:pt x="3113" y="6"/>
                  <a:pt x="3112" y="6"/>
                </a:cubicBezTo>
                <a:lnTo>
                  <a:pt x="3106" y="6"/>
                </a:lnTo>
                <a:cubicBezTo>
                  <a:pt x="3105" y="6"/>
                  <a:pt x="3104" y="5"/>
                  <a:pt x="3104" y="3"/>
                </a:cubicBezTo>
                <a:cubicBezTo>
                  <a:pt x="3104" y="2"/>
                  <a:pt x="3105" y="0"/>
                  <a:pt x="3106" y="0"/>
                </a:cubicBezTo>
                <a:close/>
                <a:moveTo>
                  <a:pt x="3122" y="0"/>
                </a:moveTo>
                <a:lnTo>
                  <a:pt x="3128" y="0"/>
                </a:lnTo>
                <a:cubicBezTo>
                  <a:pt x="3129" y="0"/>
                  <a:pt x="3130" y="2"/>
                  <a:pt x="3130" y="3"/>
                </a:cubicBezTo>
                <a:cubicBezTo>
                  <a:pt x="3130" y="5"/>
                  <a:pt x="3129" y="6"/>
                  <a:pt x="3128" y="6"/>
                </a:cubicBezTo>
                <a:lnTo>
                  <a:pt x="3122" y="6"/>
                </a:lnTo>
                <a:cubicBezTo>
                  <a:pt x="3121" y="6"/>
                  <a:pt x="3120" y="5"/>
                  <a:pt x="3120" y="3"/>
                </a:cubicBezTo>
                <a:cubicBezTo>
                  <a:pt x="3120" y="2"/>
                  <a:pt x="3121" y="0"/>
                  <a:pt x="3122" y="0"/>
                </a:cubicBezTo>
                <a:close/>
                <a:moveTo>
                  <a:pt x="3138" y="0"/>
                </a:moveTo>
                <a:lnTo>
                  <a:pt x="3144" y="0"/>
                </a:lnTo>
                <a:cubicBezTo>
                  <a:pt x="3145" y="0"/>
                  <a:pt x="3146" y="2"/>
                  <a:pt x="3146" y="3"/>
                </a:cubicBezTo>
                <a:cubicBezTo>
                  <a:pt x="3146" y="5"/>
                  <a:pt x="3145" y="6"/>
                  <a:pt x="3144" y="6"/>
                </a:cubicBezTo>
                <a:lnTo>
                  <a:pt x="3138" y="6"/>
                </a:lnTo>
                <a:cubicBezTo>
                  <a:pt x="3137" y="6"/>
                  <a:pt x="3136" y="5"/>
                  <a:pt x="3136" y="3"/>
                </a:cubicBezTo>
                <a:cubicBezTo>
                  <a:pt x="3136" y="2"/>
                  <a:pt x="3137" y="0"/>
                  <a:pt x="3138" y="0"/>
                </a:cubicBezTo>
                <a:close/>
                <a:moveTo>
                  <a:pt x="3154" y="0"/>
                </a:moveTo>
                <a:lnTo>
                  <a:pt x="3160" y="0"/>
                </a:lnTo>
                <a:cubicBezTo>
                  <a:pt x="3161" y="0"/>
                  <a:pt x="3162" y="2"/>
                  <a:pt x="3162" y="3"/>
                </a:cubicBezTo>
                <a:cubicBezTo>
                  <a:pt x="3162" y="5"/>
                  <a:pt x="3161" y="6"/>
                  <a:pt x="3160" y="6"/>
                </a:cubicBezTo>
                <a:lnTo>
                  <a:pt x="3154" y="6"/>
                </a:lnTo>
                <a:cubicBezTo>
                  <a:pt x="3153" y="6"/>
                  <a:pt x="3152" y="5"/>
                  <a:pt x="3152" y="3"/>
                </a:cubicBezTo>
                <a:cubicBezTo>
                  <a:pt x="3152" y="2"/>
                  <a:pt x="3153" y="0"/>
                  <a:pt x="3154" y="0"/>
                </a:cubicBezTo>
                <a:close/>
                <a:moveTo>
                  <a:pt x="3170" y="0"/>
                </a:moveTo>
                <a:lnTo>
                  <a:pt x="3176" y="0"/>
                </a:lnTo>
                <a:cubicBezTo>
                  <a:pt x="3177" y="0"/>
                  <a:pt x="3178" y="2"/>
                  <a:pt x="3178" y="3"/>
                </a:cubicBezTo>
                <a:cubicBezTo>
                  <a:pt x="3178" y="5"/>
                  <a:pt x="3177" y="6"/>
                  <a:pt x="3176" y="6"/>
                </a:cubicBezTo>
                <a:lnTo>
                  <a:pt x="3170" y="6"/>
                </a:lnTo>
                <a:cubicBezTo>
                  <a:pt x="3169" y="6"/>
                  <a:pt x="3168" y="5"/>
                  <a:pt x="3168" y="3"/>
                </a:cubicBezTo>
                <a:cubicBezTo>
                  <a:pt x="3168" y="2"/>
                  <a:pt x="3169" y="0"/>
                  <a:pt x="3170" y="0"/>
                </a:cubicBezTo>
                <a:close/>
                <a:moveTo>
                  <a:pt x="3186" y="0"/>
                </a:moveTo>
                <a:lnTo>
                  <a:pt x="3192" y="0"/>
                </a:lnTo>
                <a:cubicBezTo>
                  <a:pt x="3193" y="0"/>
                  <a:pt x="3194" y="2"/>
                  <a:pt x="3194" y="3"/>
                </a:cubicBezTo>
                <a:cubicBezTo>
                  <a:pt x="3194" y="5"/>
                  <a:pt x="3193" y="6"/>
                  <a:pt x="3192" y="6"/>
                </a:cubicBezTo>
                <a:lnTo>
                  <a:pt x="3186" y="6"/>
                </a:lnTo>
                <a:cubicBezTo>
                  <a:pt x="3185" y="6"/>
                  <a:pt x="3184" y="5"/>
                  <a:pt x="3184" y="3"/>
                </a:cubicBezTo>
                <a:cubicBezTo>
                  <a:pt x="3184" y="2"/>
                  <a:pt x="3185" y="0"/>
                  <a:pt x="3186" y="0"/>
                </a:cubicBezTo>
                <a:close/>
                <a:moveTo>
                  <a:pt x="3202" y="0"/>
                </a:moveTo>
                <a:lnTo>
                  <a:pt x="3208" y="0"/>
                </a:lnTo>
                <a:cubicBezTo>
                  <a:pt x="3209" y="0"/>
                  <a:pt x="3210" y="2"/>
                  <a:pt x="3210" y="3"/>
                </a:cubicBezTo>
                <a:cubicBezTo>
                  <a:pt x="3210" y="5"/>
                  <a:pt x="3209" y="6"/>
                  <a:pt x="3208" y="6"/>
                </a:cubicBezTo>
                <a:lnTo>
                  <a:pt x="3202" y="6"/>
                </a:lnTo>
                <a:cubicBezTo>
                  <a:pt x="3201" y="6"/>
                  <a:pt x="3200" y="5"/>
                  <a:pt x="3200" y="3"/>
                </a:cubicBezTo>
                <a:cubicBezTo>
                  <a:pt x="3200" y="2"/>
                  <a:pt x="3201" y="0"/>
                  <a:pt x="3202" y="0"/>
                </a:cubicBezTo>
                <a:close/>
                <a:moveTo>
                  <a:pt x="3218" y="0"/>
                </a:moveTo>
                <a:lnTo>
                  <a:pt x="3224" y="0"/>
                </a:lnTo>
                <a:cubicBezTo>
                  <a:pt x="3225" y="0"/>
                  <a:pt x="3226" y="2"/>
                  <a:pt x="3226" y="3"/>
                </a:cubicBezTo>
                <a:cubicBezTo>
                  <a:pt x="3226" y="5"/>
                  <a:pt x="3225" y="6"/>
                  <a:pt x="3224" y="6"/>
                </a:cubicBezTo>
                <a:lnTo>
                  <a:pt x="3218" y="6"/>
                </a:lnTo>
                <a:cubicBezTo>
                  <a:pt x="3217" y="6"/>
                  <a:pt x="3216" y="5"/>
                  <a:pt x="3216" y="3"/>
                </a:cubicBezTo>
                <a:cubicBezTo>
                  <a:pt x="3216" y="2"/>
                  <a:pt x="3217" y="0"/>
                  <a:pt x="3218" y="0"/>
                </a:cubicBezTo>
                <a:close/>
                <a:moveTo>
                  <a:pt x="3234" y="0"/>
                </a:moveTo>
                <a:lnTo>
                  <a:pt x="3240" y="0"/>
                </a:lnTo>
                <a:cubicBezTo>
                  <a:pt x="3241" y="0"/>
                  <a:pt x="3242" y="2"/>
                  <a:pt x="3242" y="3"/>
                </a:cubicBezTo>
                <a:cubicBezTo>
                  <a:pt x="3242" y="5"/>
                  <a:pt x="3241" y="6"/>
                  <a:pt x="3240" y="6"/>
                </a:cubicBezTo>
                <a:lnTo>
                  <a:pt x="3234" y="6"/>
                </a:lnTo>
                <a:cubicBezTo>
                  <a:pt x="3233" y="6"/>
                  <a:pt x="3232" y="5"/>
                  <a:pt x="3232" y="3"/>
                </a:cubicBezTo>
                <a:cubicBezTo>
                  <a:pt x="3232" y="2"/>
                  <a:pt x="3233" y="0"/>
                  <a:pt x="3234" y="0"/>
                </a:cubicBezTo>
                <a:close/>
                <a:moveTo>
                  <a:pt x="3250" y="0"/>
                </a:moveTo>
                <a:lnTo>
                  <a:pt x="3256" y="0"/>
                </a:lnTo>
                <a:cubicBezTo>
                  <a:pt x="3257" y="0"/>
                  <a:pt x="3258" y="2"/>
                  <a:pt x="3258" y="3"/>
                </a:cubicBezTo>
                <a:cubicBezTo>
                  <a:pt x="3258" y="5"/>
                  <a:pt x="3257" y="6"/>
                  <a:pt x="3256" y="6"/>
                </a:cubicBezTo>
                <a:lnTo>
                  <a:pt x="3250" y="6"/>
                </a:lnTo>
                <a:cubicBezTo>
                  <a:pt x="3249" y="6"/>
                  <a:pt x="3248" y="5"/>
                  <a:pt x="3248" y="3"/>
                </a:cubicBezTo>
                <a:cubicBezTo>
                  <a:pt x="3248" y="2"/>
                  <a:pt x="3249" y="0"/>
                  <a:pt x="3250" y="0"/>
                </a:cubicBezTo>
                <a:close/>
                <a:moveTo>
                  <a:pt x="3266" y="0"/>
                </a:moveTo>
                <a:lnTo>
                  <a:pt x="3272" y="0"/>
                </a:lnTo>
                <a:cubicBezTo>
                  <a:pt x="3273" y="0"/>
                  <a:pt x="3274" y="2"/>
                  <a:pt x="3274" y="3"/>
                </a:cubicBezTo>
                <a:cubicBezTo>
                  <a:pt x="3274" y="5"/>
                  <a:pt x="3273" y="6"/>
                  <a:pt x="3272" y="6"/>
                </a:cubicBezTo>
                <a:lnTo>
                  <a:pt x="3266" y="6"/>
                </a:lnTo>
                <a:cubicBezTo>
                  <a:pt x="3265" y="6"/>
                  <a:pt x="3264" y="5"/>
                  <a:pt x="3264" y="3"/>
                </a:cubicBezTo>
                <a:cubicBezTo>
                  <a:pt x="3264" y="2"/>
                  <a:pt x="3265" y="0"/>
                  <a:pt x="3266" y="0"/>
                </a:cubicBezTo>
                <a:close/>
                <a:moveTo>
                  <a:pt x="3282" y="0"/>
                </a:moveTo>
                <a:lnTo>
                  <a:pt x="3288" y="0"/>
                </a:lnTo>
                <a:cubicBezTo>
                  <a:pt x="3289" y="0"/>
                  <a:pt x="3290" y="2"/>
                  <a:pt x="3290" y="3"/>
                </a:cubicBezTo>
                <a:cubicBezTo>
                  <a:pt x="3290" y="5"/>
                  <a:pt x="3289" y="6"/>
                  <a:pt x="3288" y="6"/>
                </a:cubicBezTo>
                <a:lnTo>
                  <a:pt x="3282" y="6"/>
                </a:lnTo>
                <a:cubicBezTo>
                  <a:pt x="3281" y="6"/>
                  <a:pt x="3280" y="5"/>
                  <a:pt x="3280" y="3"/>
                </a:cubicBezTo>
                <a:cubicBezTo>
                  <a:pt x="3280" y="2"/>
                  <a:pt x="3281" y="0"/>
                  <a:pt x="3282" y="0"/>
                </a:cubicBezTo>
                <a:close/>
                <a:moveTo>
                  <a:pt x="3298" y="0"/>
                </a:moveTo>
                <a:lnTo>
                  <a:pt x="3304" y="0"/>
                </a:lnTo>
                <a:cubicBezTo>
                  <a:pt x="3305" y="0"/>
                  <a:pt x="3306" y="2"/>
                  <a:pt x="3306" y="3"/>
                </a:cubicBezTo>
                <a:cubicBezTo>
                  <a:pt x="3306" y="5"/>
                  <a:pt x="3305" y="6"/>
                  <a:pt x="3304" y="6"/>
                </a:cubicBezTo>
                <a:lnTo>
                  <a:pt x="3298" y="6"/>
                </a:lnTo>
                <a:cubicBezTo>
                  <a:pt x="3297" y="6"/>
                  <a:pt x="3296" y="5"/>
                  <a:pt x="3296" y="3"/>
                </a:cubicBezTo>
                <a:cubicBezTo>
                  <a:pt x="3296" y="2"/>
                  <a:pt x="3297" y="0"/>
                  <a:pt x="3298" y="0"/>
                </a:cubicBezTo>
                <a:close/>
                <a:moveTo>
                  <a:pt x="3314" y="0"/>
                </a:moveTo>
                <a:lnTo>
                  <a:pt x="3320" y="0"/>
                </a:lnTo>
                <a:cubicBezTo>
                  <a:pt x="3321" y="0"/>
                  <a:pt x="3322" y="2"/>
                  <a:pt x="3322" y="3"/>
                </a:cubicBezTo>
                <a:cubicBezTo>
                  <a:pt x="3322" y="5"/>
                  <a:pt x="3321" y="6"/>
                  <a:pt x="3320" y="6"/>
                </a:cubicBezTo>
                <a:lnTo>
                  <a:pt x="3314" y="6"/>
                </a:lnTo>
                <a:cubicBezTo>
                  <a:pt x="3313" y="6"/>
                  <a:pt x="3312" y="5"/>
                  <a:pt x="3312" y="3"/>
                </a:cubicBezTo>
                <a:cubicBezTo>
                  <a:pt x="3312" y="2"/>
                  <a:pt x="3313" y="0"/>
                  <a:pt x="3314" y="0"/>
                </a:cubicBezTo>
                <a:close/>
                <a:moveTo>
                  <a:pt x="3330" y="0"/>
                </a:moveTo>
                <a:lnTo>
                  <a:pt x="3336" y="0"/>
                </a:lnTo>
                <a:cubicBezTo>
                  <a:pt x="3337" y="0"/>
                  <a:pt x="3338" y="2"/>
                  <a:pt x="3338" y="3"/>
                </a:cubicBezTo>
                <a:cubicBezTo>
                  <a:pt x="3338" y="5"/>
                  <a:pt x="3337" y="6"/>
                  <a:pt x="3336" y="6"/>
                </a:cubicBezTo>
                <a:lnTo>
                  <a:pt x="3330" y="6"/>
                </a:lnTo>
                <a:cubicBezTo>
                  <a:pt x="3329" y="6"/>
                  <a:pt x="3328" y="5"/>
                  <a:pt x="3328" y="3"/>
                </a:cubicBezTo>
                <a:cubicBezTo>
                  <a:pt x="3328" y="2"/>
                  <a:pt x="3329" y="0"/>
                  <a:pt x="3330" y="0"/>
                </a:cubicBezTo>
                <a:close/>
                <a:moveTo>
                  <a:pt x="3346" y="0"/>
                </a:moveTo>
                <a:lnTo>
                  <a:pt x="3352" y="0"/>
                </a:lnTo>
                <a:cubicBezTo>
                  <a:pt x="3353" y="0"/>
                  <a:pt x="3354" y="2"/>
                  <a:pt x="3354" y="3"/>
                </a:cubicBezTo>
                <a:cubicBezTo>
                  <a:pt x="3354" y="5"/>
                  <a:pt x="3353" y="6"/>
                  <a:pt x="3352" y="6"/>
                </a:cubicBezTo>
                <a:lnTo>
                  <a:pt x="3346" y="6"/>
                </a:lnTo>
                <a:cubicBezTo>
                  <a:pt x="3345" y="6"/>
                  <a:pt x="3344" y="5"/>
                  <a:pt x="3344" y="3"/>
                </a:cubicBezTo>
                <a:cubicBezTo>
                  <a:pt x="3344" y="2"/>
                  <a:pt x="3345" y="0"/>
                  <a:pt x="3346" y="0"/>
                </a:cubicBezTo>
                <a:close/>
                <a:moveTo>
                  <a:pt x="3362" y="0"/>
                </a:moveTo>
                <a:lnTo>
                  <a:pt x="3368" y="0"/>
                </a:lnTo>
                <a:cubicBezTo>
                  <a:pt x="3369" y="0"/>
                  <a:pt x="3370" y="2"/>
                  <a:pt x="3370" y="3"/>
                </a:cubicBezTo>
                <a:cubicBezTo>
                  <a:pt x="3370" y="5"/>
                  <a:pt x="3369" y="6"/>
                  <a:pt x="3368" y="6"/>
                </a:cubicBezTo>
                <a:lnTo>
                  <a:pt x="3362" y="6"/>
                </a:lnTo>
                <a:cubicBezTo>
                  <a:pt x="3361" y="6"/>
                  <a:pt x="3360" y="5"/>
                  <a:pt x="3360" y="3"/>
                </a:cubicBezTo>
                <a:cubicBezTo>
                  <a:pt x="3360" y="2"/>
                  <a:pt x="3361" y="0"/>
                  <a:pt x="3362" y="0"/>
                </a:cubicBezTo>
                <a:close/>
                <a:moveTo>
                  <a:pt x="3378" y="0"/>
                </a:moveTo>
                <a:lnTo>
                  <a:pt x="3384" y="0"/>
                </a:lnTo>
                <a:cubicBezTo>
                  <a:pt x="3385" y="0"/>
                  <a:pt x="3386" y="2"/>
                  <a:pt x="3386" y="3"/>
                </a:cubicBezTo>
                <a:cubicBezTo>
                  <a:pt x="3386" y="5"/>
                  <a:pt x="3385" y="6"/>
                  <a:pt x="3384" y="6"/>
                </a:cubicBezTo>
                <a:lnTo>
                  <a:pt x="3378" y="6"/>
                </a:lnTo>
                <a:cubicBezTo>
                  <a:pt x="3377" y="6"/>
                  <a:pt x="3376" y="5"/>
                  <a:pt x="3376" y="3"/>
                </a:cubicBezTo>
                <a:cubicBezTo>
                  <a:pt x="3376" y="2"/>
                  <a:pt x="3377" y="0"/>
                  <a:pt x="3378" y="0"/>
                </a:cubicBezTo>
                <a:close/>
                <a:moveTo>
                  <a:pt x="3394" y="0"/>
                </a:moveTo>
                <a:lnTo>
                  <a:pt x="3400" y="0"/>
                </a:lnTo>
                <a:cubicBezTo>
                  <a:pt x="3401" y="0"/>
                  <a:pt x="3402" y="2"/>
                  <a:pt x="3402" y="3"/>
                </a:cubicBezTo>
                <a:cubicBezTo>
                  <a:pt x="3402" y="5"/>
                  <a:pt x="3401" y="6"/>
                  <a:pt x="3400" y="6"/>
                </a:cubicBezTo>
                <a:lnTo>
                  <a:pt x="3394" y="6"/>
                </a:lnTo>
                <a:cubicBezTo>
                  <a:pt x="3393" y="6"/>
                  <a:pt x="3392" y="5"/>
                  <a:pt x="3392" y="3"/>
                </a:cubicBezTo>
                <a:cubicBezTo>
                  <a:pt x="3392" y="2"/>
                  <a:pt x="3393" y="0"/>
                  <a:pt x="3394" y="0"/>
                </a:cubicBezTo>
                <a:close/>
                <a:moveTo>
                  <a:pt x="3410" y="0"/>
                </a:moveTo>
                <a:lnTo>
                  <a:pt x="3416" y="0"/>
                </a:lnTo>
                <a:cubicBezTo>
                  <a:pt x="3417" y="0"/>
                  <a:pt x="3418" y="2"/>
                  <a:pt x="3418" y="3"/>
                </a:cubicBezTo>
                <a:cubicBezTo>
                  <a:pt x="3418" y="5"/>
                  <a:pt x="3417" y="6"/>
                  <a:pt x="3416" y="6"/>
                </a:cubicBezTo>
                <a:lnTo>
                  <a:pt x="3410" y="6"/>
                </a:lnTo>
                <a:cubicBezTo>
                  <a:pt x="3409" y="6"/>
                  <a:pt x="3408" y="5"/>
                  <a:pt x="3408" y="3"/>
                </a:cubicBezTo>
                <a:cubicBezTo>
                  <a:pt x="3408" y="2"/>
                  <a:pt x="3409" y="0"/>
                  <a:pt x="3410" y="0"/>
                </a:cubicBezTo>
                <a:close/>
                <a:moveTo>
                  <a:pt x="3426" y="0"/>
                </a:moveTo>
                <a:lnTo>
                  <a:pt x="3432" y="0"/>
                </a:lnTo>
                <a:cubicBezTo>
                  <a:pt x="3433" y="0"/>
                  <a:pt x="3434" y="2"/>
                  <a:pt x="3434" y="3"/>
                </a:cubicBezTo>
                <a:cubicBezTo>
                  <a:pt x="3434" y="5"/>
                  <a:pt x="3433" y="6"/>
                  <a:pt x="3432" y="6"/>
                </a:cubicBezTo>
                <a:lnTo>
                  <a:pt x="3426" y="6"/>
                </a:lnTo>
                <a:cubicBezTo>
                  <a:pt x="3425" y="6"/>
                  <a:pt x="3424" y="5"/>
                  <a:pt x="3424" y="3"/>
                </a:cubicBezTo>
                <a:cubicBezTo>
                  <a:pt x="3424" y="2"/>
                  <a:pt x="3425" y="0"/>
                  <a:pt x="3426" y="0"/>
                </a:cubicBezTo>
                <a:close/>
                <a:moveTo>
                  <a:pt x="3442" y="0"/>
                </a:moveTo>
                <a:lnTo>
                  <a:pt x="3448" y="0"/>
                </a:lnTo>
                <a:cubicBezTo>
                  <a:pt x="3449" y="0"/>
                  <a:pt x="3450" y="2"/>
                  <a:pt x="3450" y="3"/>
                </a:cubicBezTo>
                <a:cubicBezTo>
                  <a:pt x="3450" y="5"/>
                  <a:pt x="3449" y="6"/>
                  <a:pt x="3448" y="6"/>
                </a:cubicBezTo>
                <a:lnTo>
                  <a:pt x="3442" y="6"/>
                </a:lnTo>
                <a:cubicBezTo>
                  <a:pt x="3441" y="6"/>
                  <a:pt x="3440" y="5"/>
                  <a:pt x="3440" y="3"/>
                </a:cubicBezTo>
                <a:cubicBezTo>
                  <a:pt x="3440" y="2"/>
                  <a:pt x="3441" y="0"/>
                  <a:pt x="3442" y="0"/>
                </a:cubicBezTo>
                <a:close/>
                <a:moveTo>
                  <a:pt x="3458" y="0"/>
                </a:moveTo>
                <a:lnTo>
                  <a:pt x="3464" y="0"/>
                </a:lnTo>
                <a:cubicBezTo>
                  <a:pt x="3465" y="0"/>
                  <a:pt x="3466" y="2"/>
                  <a:pt x="3466" y="3"/>
                </a:cubicBezTo>
                <a:cubicBezTo>
                  <a:pt x="3466" y="5"/>
                  <a:pt x="3465" y="6"/>
                  <a:pt x="3464" y="6"/>
                </a:cubicBezTo>
                <a:lnTo>
                  <a:pt x="3458" y="6"/>
                </a:lnTo>
                <a:cubicBezTo>
                  <a:pt x="3457" y="6"/>
                  <a:pt x="3456" y="5"/>
                  <a:pt x="3456" y="3"/>
                </a:cubicBezTo>
                <a:cubicBezTo>
                  <a:pt x="3456" y="2"/>
                  <a:pt x="3457" y="0"/>
                  <a:pt x="3458" y="0"/>
                </a:cubicBezTo>
                <a:close/>
                <a:moveTo>
                  <a:pt x="3474" y="0"/>
                </a:moveTo>
                <a:lnTo>
                  <a:pt x="3480" y="0"/>
                </a:lnTo>
                <a:cubicBezTo>
                  <a:pt x="3481" y="0"/>
                  <a:pt x="3482" y="2"/>
                  <a:pt x="3482" y="3"/>
                </a:cubicBezTo>
                <a:cubicBezTo>
                  <a:pt x="3482" y="5"/>
                  <a:pt x="3481" y="6"/>
                  <a:pt x="3480" y="6"/>
                </a:cubicBezTo>
                <a:lnTo>
                  <a:pt x="3474" y="6"/>
                </a:lnTo>
                <a:cubicBezTo>
                  <a:pt x="3473" y="6"/>
                  <a:pt x="3472" y="5"/>
                  <a:pt x="3472" y="3"/>
                </a:cubicBezTo>
                <a:cubicBezTo>
                  <a:pt x="3472" y="2"/>
                  <a:pt x="3473" y="0"/>
                  <a:pt x="3474" y="0"/>
                </a:cubicBezTo>
                <a:close/>
                <a:moveTo>
                  <a:pt x="3490" y="0"/>
                </a:moveTo>
                <a:lnTo>
                  <a:pt x="3496" y="0"/>
                </a:lnTo>
                <a:cubicBezTo>
                  <a:pt x="3497" y="0"/>
                  <a:pt x="3498" y="2"/>
                  <a:pt x="3498" y="3"/>
                </a:cubicBezTo>
                <a:cubicBezTo>
                  <a:pt x="3498" y="5"/>
                  <a:pt x="3497" y="6"/>
                  <a:pt x="3496" y="6"/>
                </a:cubicBezTo>
                <a:lnTo>
                  <a:pt x="3490" y="6"/>
                </a:lnTo>
                <a:cubicBezTo>
                  <a:pt x="3489" y="6"/>
                  <a:pt x="3488" y="5"/>
                  <a:pt x="3488" y="3"/>
                </a:cubicBezTo>
                <a:cubicBezTo>
                  <a:pt x="3488" y="2"/>
                  <a:pt x="3489" y="0"/>
                  <a:pt x="3490" y="0"/>
                </a:cubicBezTo>
                <a:close/>
                <a:moveTo>
                  <a:pt x="3506" y="0"/>
                </a:moveTo>
                <a:lnTo>
                  <a:pt x="3512" y="0"/>
                </a:lnTo>
                <a:cubicBezTo>
                  <a:pt x="3513" y="0"/>
                  <a:pt x="3514" y="2"/>
                  <a:pt x="3514" y="3"/>
                </a:cubicBezTo>
                <a:cubicBezTo>
                  <a:pt x="3514" y="5"/>
                  <a:pt x="3513" y="6"/>
                  <a:pt x="3512" y="6"/>
                </a:cubicBezTo>
                <a:lnTo>
                  <a:pt x="3506" y="6"/>
                </a:lnTo>
                <a:cubicBezTo>
                  <a:pt x="3505" y="6"/>
                  <a:pt x="3504" y="5"/>
                  <a:pt x="3504" y="3"/>
                </a:cubicBezTo>
                <a:cubicBezTo>
                  <a:pt x="3504" y="2"/>
                  <a:pt x="3505" y="0"/>
                  <a:pt x="3506" y="0"/>
                </a:cubicBezTo>
                <a:close/>
                <a:moveTo>
                  <a:pt x="3522" y="0"/>
                </a:moveTo>
                <a:lnTo>
                  <a:pt x="3528" y="0"/>
                </a:lnTo>
                <a:cubicBezTo>
                  <a:pt x="3529" y="0"/>
                  <a:pt x="3530" y="2"/>
                  <a:pt x="3530" y="3"/>
                </a:cubicBezTo>
                <a:cubicBezTo>
                  <a:pt x="3530" y="5"/>
                  <a:pt x="3529" y="6"/>
                  <a:pt x="3528" y="6"/>
                </a:cubicBezTo>
                <a:lnTo>
                  <a:pt x="3522" y="6"/>
                </a:lnTo>
                <a:cubicBezTo>
                  <a:pt x="3521" y="6"/>
                  <a:pt x="3520" y="5"/>
                  <a:pt x="3520" y="3"/>
                </a:cubicBezTo>
                <a:cubicBezTo>
                  <a:pt x="3520" y="2"/>
                  <a:pt x="3521" y="0"/>
                  <a:pt x="3522" y="0"/>
                </a:cubicBezTo>
                <a:close/>
                <a:moveTo>
                  <a:pt x="3538" y="0"/>
                </a:moveTo>
                <a:lnTo>
                  <a:pt x="3544" y="0"/>
                </a:lnTo>
                <a:cubicBezTo>
                  <a:pt x="3545" y="0"/>
                  <a:pt x="3546" y="2"/>
                  <a:pt x="3546" y="3"/>
                </a:cubicBezTo>
                <a:cubicBezTo>
                  <a:pt x="3546" y="5"/>
                  <a:pt x="3545" y="6"/>
                  <a:pt x="3544" y="6"/>
                </a:cubicBezTo>
                <a:lnTo>
                  <a:pt x="3538" y="6"/>
                </a:lnTo>
                <a:cubicBezTo>
                  <a:pt x="3537" y="6"/>
                  <a:pt x="3536" y="5"/>
                  <a:pt x="3536" y="3"/>
                </a:cubicBezTo>
                <a:cubicBezTo>
                  <a:pt x="3536" y="2"/>
                  <a:pt x="3537" y="0"/>
                  <a:pt x="3538" y="0"/>
                </a:cubicBezTo>
                <a:close/>
                <a:moveTo>
                  <a:pt x="3554" y="0"/>
                </a:moveTo>
                <a:lnTo>
                  <a:pt x="3560" y="0"/>
                </a:lnTo>
                <a:cubicBezTo>
                  <a:pt x="3561" y="0"/>
                  <a:pt x="3562" y="2"/>
                  <a:pt x="3562" y="3"/>
                </a:cubicBezTo>
                <a:cubicBezTo>
                  <a:pt x="3562" y="5"/>
                  <a:pt x="3561" y="6"/>
                  <a:pt x="3560" y="6"/>
                </a:cubicBezTo>
                <a:lnTo>
                  <a:pt x="3554" y="6"/>
                </a:lnTo>
                <a:cubicBezTo>
                  <a:pt x="3553" y="6"/>
                  <a:pt x="3552" y="5"/>
                  <a:pt x="3552" y="3"/>
                </a:cubicBezTo>
                <a:cubicBezTo>
                  <a:pt x="3552" y="2"/>
                  <a:pt x="3553" y="0"/>
                  <a:pt x="3554" y="0"/>
                </a:cubicBezTo>
                <a:close/>
                <a:moveTo>
                  <a:pt x="3570" y="0"/>
                </a:moveTo>
                <a:lnTo>
                  <a:pt x="3576" y="0"/>
                </a:lnTo>
                <a:cubicBezTo>
                  <a:pt x="3577" y="0"/>
                  <a:pt x="3578" y="2"/>
                  <a:pt x="3578" y="3"/>
                </a:cubicBezTo>
                <a:cubicBezTo>
                  <a:pt x="3578" y="5"/>
                  <a:pt x="3577" y="6"/>
                  <a:pt x="3576" y="6"/>
                </a:cubicBezTo>
                <a:lnTo>
                  <a:pt x="3570" y="6"/>
                </a:lnTo>
                <a:cubicBezTo>
                  <a:pt x="3569" y="6"/>
                  <a:pt x="3568" y="5"/>
                  <a:pt x="3568" y="3"/>
                </a:cubicBezTo>
                <a:cubicBezTo>
                  <a:pt x="3568" y="2"/>
                  <a:pt x="3569" y="0"/>
                  <a:pt x="3570" y="0"/>
                </a:cubicBezTo>
                <a:close/>
                <a:moveTo>
                  <a:pt x="3586" y="0"/>
                </a:moveTo>
                <a:lnTo>
                  <a:pt x="3592" y="0"/>
                </a:lnTo>
                <a:cubicBezTo>
                  <a:pt x="3593" y="0"/>
                  <a:pt x="3594" y="2"/>
                  <a:pt x="3594" y="3"/>
                </a:cubicBezTo>
                <a:cubicBezTo>
                  <a:pt x="3594" y="5"/>
                  <a:pt x="3593" y="6"/>
                  <a:pt x="3592" y="6"/>
                </a:cubicBezTo>
                <a:lnTo>
                  <a:pt x="3586" y="6"/>
                </a:lnTo>
                <a:cubicBezTo>
                  <a:pt x="3585" y="6"/>
                  <a:pt x="3584" y="5"/>
                  <a:pt x="3584" y="3"/>
                </a:cubicBezTo>
                <a:cubicBezTo>
                  <a:pt x="3584" y="2"/>
                  <a:pt x="3585" y="0"/>
                  <a:pt x="3586" y="0"/>
                </a:cubicBezTo>
                <a:close/>
                <a:moveTo>
                  <a:pt x="3602" y="0"/>
                </a:moveTo>
                <a:lnTo>
                  <a:pt x="3608" y="0"/>
                </a:lnTo>
                <a:cubicBezTo>
                  <a:pt x="3609" y="0"/>
                  <a:pt x="3610" y="2"/>
                  <a:pt x="3610" y="3"/>
                </a:cubicBezTo>
                <a:cubicBezTo>
                  <a:pt x="3610" y="5"/>
                  <a:pt x="3609" y="6"/>
                  <a:pt x="3608" y="6"/>
                </a:cubicBezTo>
                <a:lnTo>
                  <a:pt x="3602" y="6"/>
                </a:lnTo>
                <a:cubicBezTo>
                  <a:pt x="3601" y="6"/>
                  <a:pt x="3600" y="5"/>
                  <a:pt x="3600" y="3"/>
                </a:cubicBezTo>
                <a:cubicBezTo>
                  <a:pt x="3600" y="2"/>
                  <a:pt x="3601" y="0"/>
                  <a:pt x="3602" y="0"/>
                </a:cubicBezTo>
                <a:close/>
                <a:moveTo>
                  <a:pt x="3618" y="0"/>
                </a:moveTo>
                <a:lnTo>
                  <a:pt x="3624" y="0"/>
                </a:lnTo>
                <a:cubicBezTo>
                  <a:pt x="3625" y="0"/>
                  <a:pt x="3626" y="2"/>
                  <a:pt x="3626" y="3"/>
                </a:cubicBezTo>
                <a:cubicBezTo>
                  <a:pt x="3626" y="5"/>
                  <a:pt x="3625" y="6"/>
                  <a:pt x="3624" y="6"/>
                </a:cubicBezTo>
                <a:lnTo>
                  <a:pt x="3618" y="6"/>
                </a:lnTo>
                <a:cubicBezTo>
                  <a:pt x="3617" y="6"/>
                  <a:pt x="3616" y="5"/>
                  <a:pt x="3616" y="3"/>
                </a:cubicBezTo>
                <a:cubicBezTo>
                  <a:pt x="3616" y="2"/>
                  <a:pt x="3617" y="0"/>
                  <a:pt x="3618" y="0"/>
                </a:cubicBezTo>
                <a:close/>
                <a:moveTo>
                  <a:pt x="3634" y="0"/>
                </a:moveTo>
                <a:lnTo>
                  <a:pt x="3640" y="0"/>
                </a:lnTo>
                <a:cubicBezTo>
                  <a:pt x="3641" y="0"/>
                  <a:pt x="3642" y="2"/>
                  <a:pt x="3642" y="3"/>
                </a:cubicBezTo>
                <a:cubicBezTo>
                  <a:pt x="3642" y="5"/>
                  <a:pt x="3641" y="6"/>
                  <a:pt x="3640" y="6"/>
                </a:cubicBezTo>
                <a:lnTo>
                  <a:pt x="3634" y="6"/>
                </a:lnTo>
                <a:cubicBezTo>
                  <a:pt x="3633" y="6"/>
                  <a:pt x="3632" y="5"/>
                  <a:pt x="3632" y="3"/>
                </a:cubicBezTo>
                <a:cubicBezTo>
                  <a:pt x="3632" y="2"/>
                  <a:pt x="3633" y="0"/>
                  <a:pt x="3634" y="0"/>
                </a:cubicBezTo>
                <a:close/>
                <a:moveTo>
                  <a:pt x="3650" y="0"/>
                </a:moveTo>
                <a:lnTo>
                  <a:pt x="3656" y="0"/>
                </a:lnTo>
                <a:cubicBezTo>
                  <a:pt x="3657" y="0"/>
                  <a:pt x="3658" y="2"/>
                  <a:pt x="3658" y="3"/>
                </a:cubicBezTo>
                <a:cubicBezTo>
                  <a:pt x="3658" y="5"/>
                  <a:pt x="3657" y="6"/>
                  <a:pt x="3656" y="6"/>
                </a:cubicBezTo>
                <a:lnTo>
                  <a:pt x="3650" y="6"/>
                </a:lnTo>
                <a:cubicBezTo>
                  <a:pt x="3649" y="6"/>
                  <a:pt x="3648" y="5"/>
                  <a:pt x="3648" y="3"/>
                </a:cubicBezTo>
                <a:cubicBezTo>
                  <a:pt x="3648" y="2"/>
                  <a:pt x="3649" y="0"/>
                  <a:pt x="3650" y="0"/>
                </a:cubicBezTo>
                <a:close/>
                <a:moveTo>
                  <a:pt x="3666" y="0"/>
                </a:moveTo>
                <a:lnTo>
                  <a:pt x="3672" y="0"/>
                </a:lnTo>
                <a:cubicBezTo>
                  <a:pt x="3673" y="0"/>
                  <a:pt x="3674" y="2"/>
                  <a:pt x="3674" y="3"/>
                </a:cubicBezTo>
                <a:cubicBezTo>
                  <a:pt x="3674" y="5"/>
                  <a:pt x="3673" y="6"/>
                  <a:pt x="3672" y="6"/>
                </a:cubicBezTo>
                <a:lnTo>
                  <a:pt x="3666" y="6"/>
                </a:lnTo>
                <a:cubicBezTo>
                  <a:pt x="3665" y="6"/>
                  <a:pt x="3664" y="5"/>
                  <a:pt x="3664" y="3"/>
                </a:cubicBezTo>
                <a:cubicBezTo>
                  <a:pt x="3664" y="2"/>
                  <a:pt x="3665" y="0"/>
                  <a:pt x="3666" y="0"/>
                </a:cubicBezTo>
                <a:close/>
                <a:moveTo>
                  <a:pt x="3682" y="0"/>
                </a:moveTo>
                <a:lnTo>
                  <a:pt x="3688" y="0"/>
                </a:lnTo>
                <a:cubicBezTo>
                  <a:pt x="3689" y="0"/>
                  <a:pt x="3690" y="2"/>
                  <a:pt x="3690" y="3"/>
                </a:cubicBezTo>
                <a:cubicBezTo>
                  <a:pt x="3690" y="5"/>
                  <a:pt x="3689" y="6"/>
                  <a:pt x="3688" y="6"/>
                </a:cubicBezTo>
                <a:lnTo>
                  <a:pt x="3682" y="6"/>
                </a:lnTo>
                <a:cubicBezTo>
                  <a:pt x="3681" y="6"/>
                  <a:pt x="3680" y="5"/>
                  <a:pt x="3680" y="3"/>
                </a:cubicBezTo>
                <a:cubicBezTo>
                  <a:pt x="3680" y="2"/>
                  <a:pt x="3681" y="0"/>
                  <a:pt x="3682" y="0"/>
                </a:cubicBezTo>
                <a:close/>
                <a:moveTo>
                  <a:pt x="3698" y="0"/>
                </a:moveTo>
                <a:lnTo>
                  <a:pt x="3704" y="0"/>
                </a:lnTo>
                <a:cubicBezTo>
                  <a:pt x="3705" y="0"/>
                  <a:pt x="3706" y="2"/>
                  <a:pt x="3706" y="3"/>
                </a:cubicBezTo>
                <a:cubicBezTo>
                  <a:pt x="3706" y="5"/>
                  <a:pt x="3705" y="6"/>
                  <a:pt x="3704" y="6"/>
                </a:cubicBezTo>
                <a:lnTo>
                  <a:pt x="3698" y="6"/>
                </a:lnTo>
                <a:cubicBezTo>
                  <a:pt x="3697" y="6"/>
                  <a:pt x="3696" y="5"/>
                  <a:pt x="3696" y="3"/>
                </a:cubicBezTo>
                <a:cubicBezTo>
                  <a:pt x="3696" y="2"/>
                  <a:pt x="3697" y="0"/>
                  <a:pt x="3698" y="0"/>
                </a:cubicBezTo>
                <a:close/>
                <a:moveTo>
                  <a:pt x="3714" y="0"/>
                </a:moveTo>
                <a:lnTo>
                  <a:pt x="3720" y="0"/>
                </a:lnTo>
                <a:cubicBezTo>
                  <a:pt x="3721" y="0"/>
                  <a:pt x="3722" y="2"/>
                  <a:pt x="3722" y="3"/>
                </a:cubicBezTo>
                <a:cubicBezTo>
                  <a:pt x="3722" y="5"/>
                  <a:pt x="3721" y="6"/>
                  <a:pt x="3720" y="6"/>
                </a:cubicBezTo>
                <a:lnTo>
                  <a:pt x="3714" y="6"/>
                </a:lnTo>
                <a:cubicBezTo>
                  <a:pt x="3713" y="6"/>
                  <a:pt x="3712" y="5"/>
                  <a:pt x="3712" y="3"/>
                </a:cubicBezTo>
                <a:cubicBezTo>
                  <a:pt x="3712" y="2"/>
                  <a:pt x="3713" y="0"/>
                  <a:pt x="3714" y="0"/>
                </a:cubicBezTo>
                <a:close/>
                <a:moveTo>
                  <a:pt x="3730" y="0"/>
                </a:moveTo>
                <a:lnTo>
                  <a:pt x="3736" y="0"/>
                </a:lnTo>
                <a:cubicBezTo>
                  <a:pt x="3737" y="0"/>
                  <a:pt x="3738" y="2"/>
                  <a:pt x="3738" y="3"/>
                </a:cubicBezTo>
                <a:cubicBezTo>
                  <a:pt x="3738" y="5"/>
                  <a:pt x="3737" y="6"/>
                  <a:pt x="3736" y="6"/>
                </a:cubicBezTo>
                <a:lnTo>
                  <a:pt x="3730" y="6"/>
                </a:lnTo>
                <a:cubicBezTo>
                  <a:pt x="3729" y="6"/>
                  <a:pt x="3728" y="5"/>
                  <a:pt x="3728" y="3"/>
                </a:cubicBezTo>
                <a:cubicBezTo>
                  <a:pt x="3728" y="2"/>
                  <a:pt x="3729" y="0"/>
                  <a:pt x="3730" y="0"/>
                </a:cubicBezTo>
                <a:close/>
                <a:moveTo>
                  <a:pt x="3746" y="0"/>
                </a:moveTo>
                <a:lnTo>
                  <a:pt x="3752" y="0"/>
                </a:lnTo>
                <a:cubicBezTo>
                  <a:pt x="3753" y="0"/>
                  <a:pt x="3754" y="2"/>
                  <a:pt x="3754" y="3"/>
                </a:cubicBezTo>
                <a:cubicBezTo>
                  <a:pt x="3754" y="5"/>
                  <a:pt x="3753" y="6"/>
                  <a:pt x="3752" y="6"/>
                </a:cubicBezTo>
                <a:lnTo>
                  <a:pt x="3746" y="6"/>
                </a:lnTo>
                <a:cubicBezTo>
                  <a:pt x="3745" y="6"/>
                  <a:pt x="3744" y="5"/>
                  <a:pt x="3744" y="3"/>
                </a:cubicBezTo>
                <a:cubicBezTo>
                  <a:pt x="3744" y="2"/>
                  <a:pt x="3745" y="0"/>
                  <a:pt x="3746" y="0"/>
                </a:cubicBezTo>
                <a:close/>
                <a:moveTo>
                  <a:pt x="3762" y="0"/>
                </a:moveTo>
                <a:lnTo>
                  <a:pt x="3768" y="0"/>
                </a:lnTo>
                <a:cubicBezTo>
                  <a:pt x="3769" y="0"/>
                  <a:pt x="3770" y="2"/>
                  <a:pt x="3770" y="3"/>
                </a:cubicBezTo>
                <a:cubicBezTo>
                  <a:pt x="3770" y="5"/>
                  <a:pt x="3769" y="6"/>
                  <a:pt x="3768" y="6"/>
                </a:cubicBezTo>
                <a:lnTo>
                  <a:pt x="3762" y="6"/>
                </a:lnTo>
                <a:cubicBezTo>
                  <a:pt x="3761" y="6"/>
                  <a:pt x="3760" y="5"/>
                  <a:pt x="3760" y="3"/>
                </a:cubicBezTo>
                <a:cubicBezTo>
                  <a:pt x="3760" y="2"/>
                  <a:pt x="3761" y="0"/>
                  <a:pt x="3762" y="0"/>
                </a:cubicBezTo>
                <a:close/>
                <a:moveTo>
                  <a:pt x="3778" y="0"/>
                </a:moveTo>
                <a:lnTo>
                  <a:pt x="3784" y="0"/>
                </a:lnTo>
                <a:cubicBezTo>
                  <a:pt x="3785" y="0"/>
                  <a:pt x="3786" y="2"/>
                  <a:pt x="3786" y="3"/>
                </a:cubicBezTo>
                <a:cubicBezTo>
                  <a:pt x="3786" y="5"/>
                  <a:pt x="3785" y="6"/>
                  <a:pt x="3784" y="6"/>
                </a:cubicBezTo>
                <a:lnTo>
                  <a:pt x="3778" y="6"/>
                </a:lnTo>
                <a:cubicBezTo>
                  <a:pt x="3777" y="6"/>
                  <a:pt x="3776" y="5"/>
                  <a:pt x="3776" y="3"/>
                </a:cubicBezTo>
                <a:cubicBezTo>
                  <a:pt x="3776" y="2"/>
                  <a:pt x="3777" y="0"/>
                  <a:pt x="3778" y="0"/>
                </a:cubicBezTo>
                <a:close/>
                <a:moveTo>
                  <a:pt x="3794" y="0"/>
                </a:moveTo>
                <a:lnTo>
                  <a:pt x="3800" y="0"/>
                </a:lnTo>
                <a:cubicBezTo>
                  <a:pt x="3801" y="0"/>
                  <a:pt x="3802" y="2"/>
                  <a:pt x="3802" y="3"/>
                </a:cubicBezTo>
                <a:cubicBezTo>
                  <a:pt x="3802" y="5"/>
                  <a:pt x="3801" y="6"/>
                  <a:pt x="3800" y="6"/>
                </a:cubicBezTo>
                <a:lnTo>
                  <a:pt x="3794" y="6"/>
                </a:lnTo>
                <a:cubicBezTo>
                  <a:pt x="3793" y="6"/>
                  <a:pt x="3792" y="5"/>
                  <a:pt x="3792" y="3"/>
                </a:cubicBezTo>
                <a:cubicBezTo>
                  <a:pt x="3792" y="2"/>
                  <a:pt x="3793" y="0"/>
                  <a:pt x="3794" y="0"/>
                </a:cubicBezTo>
                <a:close/>
                <a:moveTo>
                  <a:pt x="3810" y="0"/>
                </a:moveTo>
                <a:lnTo>
                  <a:pt x="3816" y="0"/>
                </a:lnTo>
                <a:cubicBezTo>
                  <a:pt x="3817" y="0"/>
                  <a:pt x="3818" y="2"/>
                  <a:pt x="3818" y="3"/>
                </a:cubicBezTo>
                <a:cubicBezTo>
                  <a:pt x="3818" y="5"/>
                  <a:pt x="3817" y="6"/>
                  <a:pt x="3816" y="6"/>
                </a:cubicBezTo>
                <a:lnTo>
                  <a:pt x="3810" y="6"/>
                </a:lnTo>
                <a:cubicBezTo>
                  <a:pt x="3809" y="6"/>
                  <a:pt x="3808" y="5"/>
                  <a:pt x="3808" y="3"/>
                </a:cubicBezTo>
                <a:cubicBezTo>
                  <a:pt x="3808" y="2"/>
                  <a:pt x="3809" y="0"/>
                  <a:pt x="3810" y="0"/>
                </a:cubicBezTo>
                <a:close/>
                <a:moveTo>
                  <a:pt x="3826" y="0"/>
                </a:moveTo>
                <a:lnTo>
                  <a:pt x="3832" y="0"/>
                </a:lnTo>
                <a:cubicBezTo>
                  <a:pt x="3833" y="0"/>
                  <a:pt x="3834" y="2"/>
                  <a:pt x="3834" y="3"/>
                </a:cubicBezTo>
                <a:cubicBezTo>
                  <a:pt x="3834" y="5"/>
                  <a:pt x="3833" y="6"/>
                  <a:pt x="3832" y="6"/>
                </a:cubicBezTo>
                <a:lnTo>
                  <a:pt x="3826" y="6"/>
                </a:lnTo>
                <a:cubicBezTo>
                  <a:pt x="3825" y="6"/>
                  <a:pt x="3824" y="5"/>
                  <a:pt x="3824" y="3"/>
                </a:cubicBezTo>
                <a:cubicBezTo>
                  <a:pt x="3824" y="2"/>
                  <a:pt x="3825" y="0"/>
                  <a:pt x="3826" y="0"/>
                </a:cubicBezTo>
                <a:close/>
                <a:moveTo>
                  <a:pt x="3842" y="0"/>
                </a:moveTo>
                <a:lnTo>
                  <a:pt x="3848" y="0"/>
                </a:lnTo>
                <a:cubicBezTo>
                  <a:pt x="3849" y="0"/>
                  <a:pt x="3850" y="2"/>
                  <a:pt x="3850" y="3"/>
                </a:cubicBezTo>
                <a:cubicBezTo>
                  <a:pt x="3850" y="5"/>
                  <a:pt x="3849" y="6"/>
                  <a:pt x="3848" y="6"/>
                </a:cubicBezTo>
                <a:lnTo>
                  <a:pt x="3842" y="6"/>
                </a:lnTo>
                <a:cubicBezTo>
                  <a:pt x="3841" y="6"/>
                  <a:pt x="3840" y="5"/>
                  <a:pt x="3840" y="3"/>
                </a:cubicBezTo>
                <a:cubicBezTo>
                  <a:pt x="3840" y="2"/>
                  <a:pt x="3841" y="0"/>
                  <a:pt x="3842" y="0"/>
                </a:cubicBezTo>
                <a:close/>
                <a:moveTo>
                  <a:pt x="3858" y="0"/>
                </a:moveTo>
                <a:lnTo>
                  <a:pt x="3864" y="0"/>
                </a:lnTo>
                <a:cubicBezTo>
                  <a:pt x="3865" y="0"/>
                  <a:pt x="3866" y="2"/>
                  <a:pt x="3866" y="3"/>
                </a:cubicBezTo>
                <a:cubicBezTo>
                  <a:pt x="3866" y="5"/>
                  <a:pt x="3865" y="6"/>
                  <a:pt x="3864" y="6"/>
                </a:cubicBezTo>
                <a:lnTo>
                  <a:pt x="3858" y="6"/>
                </a:lnTo>
                <a:cubicBezTo>
                  <a:pt x="3857" y="6"/>
                  <a:pt x="3856" y="5"/>
                  <a:pt x="3856" y="3"/>
                </a:cubicBezTo>
                <a:cubicBezTo>
                  <a:pt x="3856" y="2"/>
                  <a:pt x="3857" y="0"/>
                  <a:pt x="3858" y="0"/>
                </a:cubicBezTo>
                <a:close/>
                <a:moveTo>
                  <a:pt x="3874" y="0"/>
                </a:moveTo>
                <a:lnTo>
                  <a:pt x="3880" y="0"/>
                </a:lnTo>
                <a:cubicBezTo>
                  <a:pt x="3881" y="0"/>
                  <a:pt x="3882" y="2"/>
                  <a:pt x="3882" y="3"/>
                </a:cubicBezTo>
                <a:cubicBezTo>
                  <a:pt x="3882" y="5"/>
                  <a:pt x="3881" y="6"/>
                  <a:pt x="3880" y="6"/>
                </a:cubicBezTo>
                <a:lnTo>
                  <a:pt x="3874" y="6"/>
                </a:lnTo>
                <a:cubicBezTo>
                  <a:pt x="3873" y="6"/>
                  <a:pt x="3872" y="5"/>
                  <a:pt x="3872" y="3"/>
                </a:cubicBezTo>
                <a:cubicBezTo>
                  <a:pt x="3872" y="2"/>
                  <a:pt x="3873" y="0"/>
                  <a:pt x="3874" y="0"/>
                </a:cubicBezTo>
                <a:close/>
                <a:moveTo>
                  <a:pt x="3890" y="0"/>
                </a:moveTo>
                <a:lnTo>
                  <a:pt x="3896" y="0"/>
                </a:lnTo>
                <a:cubicBezTo>
                  <a:pt x="3897" y="0"/>
                  <a:pt x="3898" y="2"/>
                  <a:pt x="3898" y="3"/>
                </a:cubicBezTo>
                <a:cubicBezTo>
                  <a:pt x="3898" y="5"/>
                  <a:pt x="3897" y="6"/>
                  <a:pt x="3896" y="6"/>
                </a:cubicBezTo>
                <a:lnTo>
                  <a:pt x="3890" y="6"/>
                </a:lnTo>
                <a:cubicBezTo>
                  <a:pt x="3889" y="6"/>
                  <a:pt x="3888" y="5"/>
                  <a:pt x="3888" y="3"/>
                </a:cubicBezTo>
                <a:cubicBezTo>
                  <a:pt x="3888" y="2"/>
                  <a:pt x="3889" y="0"/>
                  <a:pt x="3890" y="0"/>
                </a:cubicBezTo>
                <a:close/>
                <a:moveTo>
                  <a:pt x="3906" y="0"/>
                </a:moveTo>
                <a:lnTo>
                  <a:pt x="3912" y="0"/>
                </a:lnTo>
                <a:cubicBezTo>
                  <a:pt x="3913" y="0"/>
                  <a:pt x="3914" y="2"/>
                  <a:pt x="3914" y="3"/>
                </a:cubicBezTo>
                <a:cubicBezTo>
                  <a:pt x="3914" y="5"/>
                  <a:pt x="3913" y="6"/>
                  <a:pt x="3912" y="6"/>
                </a:cubicBezTo>
                <a:lnTo>
                  <a:pt x="3906" y="6"/>
                </a:lnTo>
                <a:cubicBezTo>
                  <a:pt x="3905" y="6"/>
                  <a:pt x="3904" y="5"/>
                  <a:pt x="3904" y="3"/>
                </a:cubicBezTo>
                <a:cubicBezTo>
                  <a:pt x="3904" y="2"/>
                  <a:pt x="3905" y="0"/>
                  <a:pt x="3906" y="0"/>
                </a:cubicBezTo>
                <a:close/>
                <a:moveTo>
                  <a:pt x="3922" y="0"/>
                </a:moveTo>
                <a:lnTo>
                  <a:pt x="3928" y="0"/>
                </a:lnTo>
                <a:cubicBezTo>
                  <a:pt x="3929" y="0"/>
                  <a:pt x="3930" y="2"/>
                  <a:pt x="3930" y="3"/>
                </a:cubicBezTo>
                <a:cubicBezTo>
                  <a:pt x="3930" y="5"/>
                  <a:pt x="3929" y="6"/>
                  <a:pt x="3928" y="6"/>
                </a:cubicBezTo>
                <a:lnTo>
                  <a:pt x="3922" y="6"/>
                </a:lnTo>
                <a:cubicBezTo>
                  <a:pt x="3921" y="6"/>
                  <a:pt x="3920" y="5"/>
                  <a:pt x="3920" y="3"/>
                </a:cubicBezTo>
                <a:cubicBezTo>
                  <a:pt x="3920" y="2"/>
                  <a:pt x="3921" y="0"/>
                  <a:pt x="3922" y="0"/>
                </a:cubicBezTo>
                <a:close/>
                <a:moveTo>
                  <a:pt x="3938" y="0"/>
                </a:moveTo>
                <a:lnTo>
                  <a:pt x="3944" y="0"/>
                </a:lnTo>
                <a:cubicBezTo>
                  <a:pt x="3945" y="0"/>
                  <a:pt x="3946" y="2"/>
                  <a:pt x="3946" y="3"/>
                </a:cubicBezTo>
                <a:cubicBezTo>
                  <a:pt x="3946" y="5"/>
                  <a:pt x="3945" y="6"/>
                  <a:pt x="3944" y="6"/>
                </a:cubicBezTo>
                <a:lnTo>
                  <a:pt x="3938" y="6"/>
                </a:lnTo>
                <a:cubicBezTo>
                  <a:pt x="3937" y="6"/>
                  <a:pt x="3936" y="5"/>
                  <a:pt x="3936" y="3"/>
                </a:cubicBezTo>
                <a:cubicBezTo>
                  <a:pt x="3936" y="2"/>
                  <a:pt x="3937" y="0"/>
                  <a:pt x="3938" y="0"/>
                </a:cubicBezTo>
                <a:close/>
                <a:moveTo>
                  <a:pt x="3954" y="0"/>
                </a:moveTo>
                <a:lnTo>
                  <a:pt x="3960" y="0"/>
                </a:lnTo>
                <a:cubicBezTo>
                  <a:pt x="3961" y="0"/>
                  <a:pt x="3962" y="2"/>
                  <a:pt x="3962" y="3"/>
                </a:cubicBezTo>
                <a:cubicBezTo>
                  <a:pt x="3962" y="5"/>
                  <a:pt x="3961" y="6"/>
                  <a:pt x="3960" y="6"/>
                </a:cubicBezTo>
                <a:lnTo>
                  <a:pt x="3954" y="6"/>
                </a:lnTo>
                <a:cubicBezTo>
                  <a:pt x="3953" y="6"/>
                  <a:pt x="3952" y="5"/>
                  <a:pt x="3952" y="3"/>
                </a:cubicBezTo>
                <a:cubicBezTo>
                  <a:pt x="3952" y="2"/>
                  <a:pt x="3953" y="0"/>
                  <a:pt x="3954" y="0"/>
                </a:cubicBezTo>
                <a:close/>
                <a:moveTo>
                  <a:pt x="3970" y="0"/>
                </a:moveTo>
                <a:lnTo>
                  <a:pt x="3976" y="0"/>
                </a:lnTo>
                <a:cubicBezTo>
                  <a:pt x="3977" y="0"/>
                  <a:pt x="3978" y="2"/>
                  <a:pt x="3978" y="3"/>
                </a:cubicBezTo>
                <a:cubicBezTo>
                  <a:pt x="3978" y="5"/>
                  <a:pt x="3977" y="6"/>
                  <a:pt x="3976" y="6"/>
                </a:cubicBezTo>
                <a:lnTo>
                  <a:pt x="3970" y="6"/>
                </a:lnTo>
                <a:cubicBezTo>
                  <a:pt x="3969" y="6"/>
                  <a:pt x="3968" y="5"/>
                  <a:pt x="3968" y="3"/>
                </a:cubicBezTo>
                <a:cubicBezTo>
                  <a:pt x="3968" y="2"/>
                  <a:pt x="3969" y="0"/>
                  <a:pt x="3970" y="0"/>
                </a:cubicBezTo>
                <a:close/>
                <a:moveTo>
                  <a:pt x="3986" y="0"/>
                </a:moveTo>
                <a:lnTo>
                  <a:pt x="3992" y="0"/>
                </a:lnTo>
                <a:cubicBezTo>
                  <a:pt x="3993" y="0"/>
                  <a:pt x="3994" y="2"/>
                  <a:pt x="3994" y="3"/>
                </a:cubicBezTo>
                <a:cubicBezTo>
                  <a:pt x="3994" y="5"/>
                  <a:pt x="3993" y="6"/>
                  <a:pt x="3992" y="6"/>
                </a:cubicBezTo>
                <a:lnTo>
                  <a:pt x="3986" y="6"/>
                </a:lnTo>
                <a:cubicBezTo>
                  <a:pt x="3985" y="6"/>
                  <a:pt x="3984" y="5"/>
                  <a:pt x="3984" y="3"/>
                </a:cubicBezTo>
                <a:cubicBezTo>
                  <a:pt x="3984" y="2"/>
                  <a:pt x="3985" y="0"/>
                  <a:pt x="3986" y="0"/>
                </a:cubicBezTo>
                <a:close/>
                <a:moveTo>
                  <a:pt x="4002" y="0"/>
                </a:moveTo>
                <a:lnTo>
                  <a:pt x="4008" y="0"/>
                </a:lnTo>
                <a:cubicBezTo>
                  <a:pt x="4009" y="0"/>
                  <a:pt x="4010" y="2"/>
                  <a:pt x="4010" y="3"/>
                </a:cubicBezTo>
                <a:cubicBezTo>
                  <a:pt x="4010" y="5"/>
                  <a:pt x="4009" y="6"/>
                  <a:pt x="4008" y="6"/>
                </a:cubicBezTo>
                <a:lnTo>
                  <a:pt x="4002" y="6"/>
                </a:lnTo>
                <a:cubicBezTo>
                  <a:pt x="4001" y="6"/>
                  <a:pt x="4000" y="5"/>
                  <a:pt x="4000" y="3"/>
                </a:cubicBezTo>
                <a:cubicBezTo>
                  <a:pt x="4000" y="2"/>
                  <a:pt x="4001" y="0"/>
                  <a:pt x="4002" y="0"/>
                </a:cubicBezTo>
                <a:close/>
                <a:moveTo>
                  <a:pt x="4018" y="0"/>
                </a:moveTo>
                <a:lnTo>
                  <a:pt x="4024" y="0"/>
                </a:lnTo>
                <a:cubicBezTo>
                  <a:pt x="4025" y="0"/>
                  <a:pt x="4026" y="2"/>
                  <a:pt x="4026" y="3"/>
                </a:cubicBezTo>
                <a:cubicBezTo>
                  <a:pt x="4026" y="5"/>
                  <a:pt x="4025" y="6"/>
                  <a:pt x="4024" y="6"/>
                </a:cubicBezTo>
                <a:lnTo>
                  <a:pt x="4018" y="6"/>
                </a:lnTo>
                <a:cubicBezTo>
                  <a:pt x="4017" y="6"/>
                  <a:pt x="4016" y="5"/>
                  <a:pt x="4016" y="3"/>
                </a:cubicBezTo>
                <a:cubicBezTo>
                  <a:pt x="4016" y="2"/>
                  <a:pt x="4017" y="0"/>
                  <a:pt x="4018" y="0"/>
                </a:cubicBezTo>
                <a:close/>
                <a:moveTo>
                  <a:pt x="4034" y="0"/>
                </a:moveTo>
                <a:lnTo>
                  <a:pt x="4040" y="0"/>
                </a:lnTo>
                <a:cubicBezTo>
                  <a:pt x="4041" y="0"/>
                  <a:pt x="4042" y="2"/>
                  <a:pt x="4042" y="3"/>
                </a:cubicBezTo>
                <a:cubicBezTo>
                  <a:pt x="4042" y="5"/>
                  <a:pt x="4041" y="6"/>
                  <a:pt x="4040" y="6"/>
                </a:cubicBezTo>
                <a:lnTo>
                  <a:pt x="4034" y="6"/>
                </a:lnTo>
                <a:cubicBezTo>
                  <a:pt x="4033" y="6"/>
                  <a:pt x="4032" y="5"/>
                  <a:pt x="4032" y="3"/>
                </a:cubicBezTo>
                <a:cubicBezTo>
                  <a:pt x="4032" y="2"/>
                  <a:pt x="4033" y="0"/>
                  <a:pt x="4034" y="0"/>
                </a:cubicBezTo>
                <a:close/>
                <a:moveTo>
                  <a:pt x="4050" y="0"/>
                </a:moveTo>
                <a:lnTo>
                  <a:pt x="4056" y="0"/>
                </a:lnTo>
                <a:cubicBezTo>
                  <a:pt x="4057" y="0"/>
                  <a:pt x="4058" y="2"/>
                  <a:pt x="4058" y="3"/>
                </a:cubicBezTo>
                <a:cubicBezTo>
                  <a:pt x="4058" y="5"/>
                  <a:pt x="4057" y="6"/>
                  <a:pt x="4056" y="6"/>
                </a:cubicBezTo>
                <a:lnTo>
                  <a:pt x="4050" y="6"/>
                </a:lnTo>
                <a:cubicBezTo>
                  <a:pt x="4049" y="6"/>
                  <a:pt x="4048" y="5"/>
                  <a:pt x="4048" y="3"/>
                </a:cubicBezTo>
                <a:cubicBezTo>
                  <a:pt x="4048" y="2"/>
                  <a:pt x="4049" y="0"/>
                  <a:pt x="4050" y="0"/>
                </a:cubicBezTo>
                <a:close/>
                <a:moveTo>
                  <a:pt x="4066" y="0"/>
                </a:moveTo>
                <a:lnTo>
                  <a:pt x="4072" y="0"/>
                </a:lnTo>
                <a:cubicBezTo>
                  <a:pt x="4073" y="0"/>
                  <a:pt x="4074" y="2"/>
                  <a:pt x="4074" y="3"/>
                </a:cubicBezTo>
                <a:cubicBezTo>
                  <a:pt x="4074" y="5"/>
                  <a:pt x="4073" y="6"/>
                  <a:pt x="4072" y="6"/>
                </a:cubicBezTo>
                <a:lnTo>
                  <a:pt x="4066" y="6"/>
                </a:lnTo>
                <a:cubicBezTo>
                  <a:pt x="4065" y="6"/>
                  <a:pt x="4064" y="5"/>
                  <a:pt x="4064" y="3"/>
                </a:cubicBezTo>
                <a:cubicBezTo>
                  <a:pt x="4064" y="2"/>
                  <a:pt x="4065" y="0"/>
                  <a:pt x="4066" y="0"/>
                </a:cubicBezTo>
                <a:close/>
                <a:moveTo>
                  <a:pt x="4082" y="0"/>
                </a:moveTo>
                <a:lnTo>
                  <a:pt x="4088" y="0"/>
                </a:lnTo>
                <a:cubicBezTo>
                  <a:pt x="4089" y="0"/>
                  <a:pt x="4090" y="2"/>
                  <a:pt x="4090" y="3"/>
                </a:cubicBezTo>
                <a:cubicBezTo>
                  <a:pt x="4090" y="5"/>
                  <a:pt x="4089" y="6"/>
                  <a:pt x="4088" y="6"/>
                </a:cubicBezTo>
                <a:lnTo>
                  <a:pt x="4082" y="6"/>
                </a:lnTo>
                <a:cubicBezTo>
                  <a:pt x="4081" y="6"/>
                  <a:pt x="4080" y="5"/>
                  <a:pt x="4080" y="3"/>
                </a:cubicBezTo>
                <a:cubicBezTo>
                  <a:pt x="4080" y="2"/>
                  <a:pt x="4081" y="0"/>
                  <a:pt x="4082" y="0"/>
                </a:cubicBezTo>
                <a:close/>
                <a:moveTo>
                  <a:pt x="4098" y="0"/>
                </a:moveTo>
                <a:lnTo>
                  <a:pt x="4104" y="0"/>
                </a:lnTo>
                <a:cubicBezTo>
                  <a:pt x="4105" y="0"/>
                  <a:pt x="4106" y="2"/>
                  <a:pt x="4106" y="3"/>
                </a:cubicBezTo>
                <a:cubicBezTo>
                  <a:pt x="4106" y="5"/>
                  <a:pt x="4105" y="6"/>
                  <a:pt x="4104" y="6"/>
                </a:cubicBezTo>
                <a:lnTo>
                  <a:pt x="4098" y="6"/>
                </a:lnTo>
                <a:cubicBezTo>
                  <a:pt x="4097" y="6"/>
                  <a:pt x="4096" y="5"/>
                  <a:pt x="4096" y="3"/>
                </a:cubicBezTo>
                <a:cubicBezTo>
                  <a:pt x="4096" y="2"/>
                  <a:pt x="4097" y="0"/>
                  <a:pt x="4098" y="0"/>
                </a:cubicBezTo>
                <a:close/>
                <a:moveTo>
                  <a:pt x="4114" y="0"/>
                </a:moveTo>
                <a:lnTo>
                  <a:pt x="4120" y="0"/>
                </a:lnTo>
                <a:cubicBezTo>
                  <a:pt x="4121" y="0"/>
                  <a:pt x="4122" y="2"/>
                  <a:pt x="4122" y="3"/>
                </a:cubicBezTo>
                <a:cubicBezTo>
                  <a:pt x="4122" y="5"/>
                  <a:pt x="4121" y="6"/>
                  <a:pt x="4120" y="6"/>
                </a:cubicBezTo>
                <a:lnTo>
                  <a:pt x="4114" y="6"/>
                </a:lnTo>
                <a:cubicBezTo>
                  <a:pt x="4113" y="6"/>
                  <a:pt x="4112" y="5"/>
                  <a:pt x="4112" y="3"/>
                </a:cubicBezTo>
                <a:cubicBezTo>
                  <a:pt x="4112" y="2"/>
                  <a:pt x="4113" y="0"/>
                  <a:pt x="4114" y="0"/>
                </a:cubicBezTo>
                <a:close/>
                <a:moveTo>
                  <a:pt x="4130" y="0"/>
                </a:moveTo>
                <a:lnTo>
                  <a:pt x="4136" y="0"/>
                </a:lnTo>
                <a:cubicBezTo>
                  <a:pt x="4137" y="0"/>
                  <a:pt x="4138" y="2"/>
                  <a:pt x="4138" y="3"/>
                </a:cubicBezTo>
                <a:cubicBezTo>
                  <a:pt x="4138" y="5"/>
                  <a:pt x="4137" y="6"/>
                  <a:pt x="4136" y="6"/>
                </a:cubicBezTo>
                <a:lnTo>
                  <a:pt x="4130" y="6"/>
                </a:lnTo>
                <a:cubicBezTo>
                  <a:pt x="4129" y="6"/>
                  <a:pt x="4128" y="5"/>
                  <a:pt x="4128" y="3"/>
                </a:cubicBezTo>
                <a:cubicBezTo>
                  <a:pt x="4128" y="2"/>
                  <a:pt x="4129" y="0"/>
                  <a:pt x="4130" y="0"/>
                </a:cubicBezTo>
                <a:close/>
                <a:moveTo>
                  <a:pt x="4146" y="0"/>
                </a:moveTo>
                <a:lnTo>
                  <a:pt x="4152" y="0"/>
                </a:lnTo>
                <a:cubicBezTo>
                  <a:pt x="4153" y="0"/>
                  <a:pt x="4154" y="2"/>
                  <a:pt x="4154" y="3"/>
                </a:cubicBezTo>
                <a:cubicBezTo>
                  <a:pt x="4154" y="5"/>
                  <a:pt x="4153" y="6"/>
                  <a:pt x="4152" y="6"/>
                </a:cubicBezTo>
                <a:lnTo>
                  <a:pt x="4146" y="6"/>
                </a:lnTo>
                <a:cubicBezTo>
                  <a:pt x="4145" y="6"/>
                  <a:pt x="4144" y="5"/>
                  <a:pt x="4144" y="3"/>
                </a:cubicBezTo>
                <a:cubicBezTo>
                  <a:pt x="4144" y="2"/>
                  <a:pt x="4145" y="0"/>
                  <a:pt x="4146" y="0"/>
                </a:cubicBezTo>
                <a:close/>
                <a:moveTo>
                  <a:pt x="4162" y="0"/>
                </a:moveTo>
                <a:lnTo>
                  <a:pt x="4168" y="0"/>
                </a:lnTo>
                <a:cubicBezTo>
                  <a:pt x="4169" y="0"/>
                  <a:pt x="4170" y="2"/>
                  <a:pt x="4170" y="3"/>
                </a:cubicBezTo>
                <a:cubicBezTo>
                  <a:pt x="4170" y="5"/>
                  <a:pt x="4169" y="6"/>
                  <a:pt x="4168" y="6"/>
                </a:cubicBezTo>
                <a:lnTo>
                  <a:pt x="4162" y="6"/>
                </a:lnTo>
                <a:cubicBezTo>
                  <a:pt x="4161" y="6"/>
                  <a:pt x="4160" y="5"/>
                  <a:pt x="4160" y="3"/>
                </a:cubicBezTo>
                <a:cubicBezTo>
                  <a:pt x="4160" y="2"/>
                  <a:pt x="4161" y="0"/>
                  <a:pt x="4162" y="0"/>
                </a:cubicBezTo>
                <a:close/>
                <a:moveTo>
                  <a:pt x="4178" y="0"/>
                </a:moveTo>
                <a:lnTo>
                  <a:pt x="4184" y="0"/>
                </a:lnTo>
                <a:cubicBezTo>
                  <a:pt x="4185" y="0"/>
                  <a:pt x="4186" y="2"/>
                  <a:pt x="4186" y="3"/>
                </a:cubicBezTo>
                <a:cubicBezTo>
                  <a:pt x="4186" y="5"/>
                  <a:pt x="4185" y="6"/>
                  <a:pt x="4184" y="6"/>
                </a:cubicBezTo>
                <a:lnTo>
                  <a:pt x="4178" y="6"/>
                </a:lnTo>
                <a:cubicBezTo>
                  <a:pt x="4177" y="6"/>
                  <a:pt x="4176" y="5"/>
                  <a:pt x="4176" y="3"/>
                </a:cubicBezTo>
                <a:cubicBezTo>
                  <a:pt x="4176" y="2"/>
                  <a:pt x="4177" y="0"/>
                  <a:pt x="4178" y="0"/>
                </a:cubicBezTo>
                <a:close/>
                <a:moveTo>
                  <a:pt x="4194" y="0"/>
                </a:moveTo>
                <a:lnTo>
                  <a:pt x="4200" y="0"/>
                </a:lnTo>
                <a:cubicBezTo>
                  <a:pt x="4201" y="0"/>
                  <a:pt x="4202" y="2"/>
                  <a:pt x="4202" y="3"/>
                </a:cubicBezTo>
                <a:cubicBezTo>
                  <a:pt x="4202" y="5"/>
                  <a:pt x="4201" y="6"/>
                  <a:pt x="4200" y="6"/>
                </a:cubicBezTo>
                <a:lnTo>
                  <a:pt x="4194" y="6"/>
                </a:lnTo>
                <a:cubicBezTo>
                  <a:pt x="4193" y="6"/>
                  <a:pt x="4192" y="5"/>
                  <a:pt x="4192" y="3"/>
                </a:cubicBezTo>
                <a:cubicBezTo>
                  <a:pt x="4192" y="2"/>
                  <a:pt x="4193" y="0"/>
                  <a:pt x="4194" y="0"/>
                </a:cubicBezTo>
                <a:close/>
                <a:moveTo>
                  <a:pt x="4210" y="0"/>
                </a:moveTo>
                <a:lnTo>
                  <a:pt x="4216" y="0"/>
                </a:lnTo>
                <a:cubicBezTo>
                  <a:pt x="4217" y="0"/>
                  <a:pt x="4218" y="2"/>
                  <a:pt x="4218" y="3"/>
                </a:cubicBezTo>
                <a:cubicBezTo>
                  <a:pt x="4218" y="5"/>
                  <a:pt x="4217" y="6"/>
                  <a:pt x="4216" y="6"/>
                </a:cubicBezTo>
                <a:lnTo>
                  <a:pt x="4210" y="6"/>
                </a:lnTo>
                <a:cubicBezTo>
                  <a:pt x="4209" y="6"/>
                  <a:pt x="4208" y="5"/>
                  <a:pt x="4208" y="3"/>
                </a:cubicBezTo>
                <a:cubicBezTo>
                  <a:pt x="4208" y="2"/>
                  <a:pt x="4209" y="0"/>
                  <a:pt x="4210" y="0"/>
                </a:cubicBezTo>
                <a:close/>
                <a:moveTo>
                  <a:pt x="4226" y="0"/>
                </a:moveTo>
                <a:lnTo>
                  <a:pt x="4232" y="0"/>
                </a:lnTo>
                <a:cubicBezTo>
                  <a:pt x="4233" y="0"/>
                  <a:pt x="4234" y="2"/>
                  <a:pt x="4234" y="3"/>
                </a:cubicBezTo>
                <a:cubicBezTo>
                  <a:pt x="4234" y="5"/>
                  <a:pt x="4233" y="6"/>
                  <a:pt x="4232" y="6"/>
                </a:cubicBezTo>
                <a:lnTo>
                  <a:pt x="4226" y="6"/>
                </a:lnTo>
                <a:cubicBezTo>
                  <a:pt x="4225" y="6"/>
                  <a:pt x="4224" y="5"/>
                  <a:pt x="4224" y="3"/>
                </a:cubicBezTo>
                <a:cubicBezTo>
                  <a:pt x="4224" y="2"/>
                  <a:pt x="4225" y="0"/>
                  <a:pt x="4226" y="0"/>
                </a:cubicBezTo>
                <a:close/>
                <a:moveTo>
                  <a:pt x="4242" y="0"/>
                </a:moveTo>
                <a:lnTo>
                  <a:pt x="4248" y="0"/>
                </a:lnTo>
                <a:cubicBezTo>
                  <a:pt x="4249" y="0"/>
                  <a:pt x="4250" y="2"/>
                  <a:pt x="4250" y="3"/>
                </a:cubicBezTo>
                <a:cubicBezTo>
                  <a:pt x="4250" y="5"/>
                  <a:pt x="4249" y="6"/>
                  <a:pt x="4248" y="6"/>
                </a:cubicBezTo>
                <a:lnTo>
                  <a:pt x="4242" y="6"/>
                </a:lnTo>
                <a:cubicBezTo>
                  <a:pt x="4241" y="6"/>
                  <a:pt x="4240" y="5"/>
                  <a:pt x="4240" y="3"/>
                </a:cubicBezTo>
                <a:cubicBezTo>
                  <a:pt x="4240" y="2"/>
                  <a:pt x="4241" y="0"/>
                  <a:pt x="4242" y="0"/>
                </a:cubicBezTo>
                <a:close/>
                <a:moveTo>
                  <a:pt x="4258" y="0"/>
                </a:moveTo>
                <a:lnTo>
                  <a:pt x="4264" y="0"/>
                </a:lnTo>
                <a:cubicBezTo>
                  <a:pt x="4265" y="0"/>
                  <a:pt x="4266" y="2"/>
                  <a:pt x="4266" y="3"/>
                </a:cubicBezTo>
                <a:cubicBezTo>
                  <a:pt x="4266" y="5"/>
                  <a:pt x="4265" y="6"/>
                  <a:pt x="4264" y="6"/>
                </a:cubicBezTo>
                <a:lnTo>
                  <a:pt x="4258" y="6"/>
                </a:lnTo>
                <a:cubicBezTo>
                  <a:pt x="4257" y="6"/>
                  <a:pt x="4256" y="5"/>
                  <a:pt x="4256" y="3"/>
                </a:cubicBezTo>
                <a:cubicBezTo>
                  <a:pt x="4256" y="2"/>
                  <a:pt x="4257" y="0"/>
                  <a:pt x="4258" y="0"/>
                </a:cubicBezTo>
                <a:close/>
                <a:moveTo>
                  <a:pt x="4274" y="0"/>
                </a:moveTo>
                <a:lnTo>
                  <a:pt x="4280" y="0"/>
                </a:lnTo>
                <a:cubicBezTo>
                  <a:pt x="4281" y="0"/>
                  <a:pt x="4282" y="2"/>
                  <a:pt x="4282" y="3"/>
                </a:cubicBezTo>
                <a:cubicBezTo>
                  <a:pt x="4282" y="5"/>
                  <a:pt x="4281" y="6"/>
                  <a:pt x="4280" y="6"/>
                </a:cubicBezTo>
                <a:lnTo>
                  <a:pt x="4274" y="6"/>
                </a:lnTo>
                <a:cubicBezTo>
                  <a:pt x="4273" y="6"/>
                  <a:pt x="4272" y="5"/>
                  <a:pt x="4272" y="3"/>
                </a:cubicBezTo>
                <a:cubicBezTo>
                  <a:pt x="4272" y="2"/>
                  <a:pt x="4273" y="0"/>
                  <a:pt x="4274" y="0"/>
                </a:cubicBezTo>
                <a:close/>
                <a:moveTo>
                  <a:pt x="4290" y="0"/>
                </a:moveTo>
                <a:lnTo>
                  <a:pt x="4296" y="0"/>
                </a:lnTo>
                <a:cubicBezTo>
                  <a:pt x="4297" y="0"/>
                  <a:pt x="4298" y="2"/>
                  <a:pt x="4298" y="3"/>
                </a:cubicBezTo>
                <a:cubicBezTo>
                  <a:pt x="4298" y="5"/>
                  <a:pt x="4297" y="6"/>
                  <a:pt x="4296" y="6"/>
                </a:cubicBezTo>
                <a:lnTo>
                  <a:pt x="4290" y="6"/>
                </a:lnTo>
                <a:cubicBezTo>
                  <a:pt x="4289" y="6"/>
                  <a:pt x="4288" y="5"/>
                  <a:pt x="4288" y="3"/>
                </a:cubicBezTo>
                <a:cubicBezTo>
                  <a:pt x="4288" y="2"/>
                  <a:pt x="4289" y="0"/>
                  <a:pt x="4290" y="0"/>
                </a:cubicBezTo>
                <a:close/>
                <a:moveTo>
                  <a:pt x="4306" y="0"/>
                </a:moveTo>
                <a:lnTo>
                  <a:pt x="4312" y="0"/>
                </a:lnTo>
                <a:cubicBezTo>
                  <a:pt x="4313" y="0"/>
                  <a:pt x="4314" y="2"/>
                  <a:pt x="4314" y="3"/>
                </a:cubicBezTo>
                <a:cubicBezTo>
                  <a:pt x="4314" y="5"/>
                  <a:pt x="4313" y="6"/>
                  <a:pt x="4312" y="6"/>
                </a:cubicBezTo>
                <a:lnTo>
                  <a:pt x="4306" y="6"/>
                </a:lnTo>
                <a:cubicBezTo>
                  <a:pt x="4305" y="6"/>
                  <a:pt x="4304" y="5"/>
                  <a:pt x="4304" y="3"/>
                </a:cubicBezTo>
                <a:cubicBezTo>
                  <a:pt x="4304" y="2"/>
                  <a:pt x="4305" y="0"/>
                  <a:pt x="4306" y="0"/>
                </a:cubicBezTo>
                <a:close/>
                <a:moveTo>
                  <a:pt x="4322" y="0"/>
                </a:moveTo>
                <a:lnTo>
                  <a:pt x="4328" y="0"/>
                </a:lnTo>
                <a:cubicBezTo>
                  <a:pt x="4329" y="0"/>
                  <a:pt x="4330" y="2"/>
                  <a:pt x="4330" y="3"/>
                </a:cubicBezTo>
                <a:cubicBezTo>
                  <a:pt x="4330" y="5"/>
                  <a:pt x="4329" y="6"/>
                  <a:pt x="4328" y="6"/>
                </a:cubicBezTo>
                <a:lnTo>
                  <a:pt x="4322" y="6"/>
                </a:lnTo>
                <a:cubicBezTo>
                  <a:pt x="4321" y="6"/>
                  <a:pt x="4320" y="5"/>
                  <a:pt x="4320" y="3"/>
                </a:cubicBezTo>
                <a:cubicBezTo>
                  <a:pt x="4320" y="2"/>
                  <a:pt x="4321" y="0"/>
                  <a:pt x="4322" y="0"/>
                </a:cubicBezTo>
                <a:close/>
                <a:moveTo>
                  <a:pt x="4338" y="0"/>
                </a:moveTo>
                <a:lnTo>
                  <a:pt x="4344" y="0"/>
                </a:lnTo>
                <a:cubicBezTo>
                  <a:pt x="4345" y="0"/>
                  <a:pt x="4346" y="2"/>
                  <a:pt x="4346" y="3"/>
                </a:cubicBezTo>
                <a:cubicBezTo>
                  <a:pt x="4346" y="5"/>
                  <a:pt x="4345" y="6"/>
                  <a:pt x="4344" y="6"/>
                </a:cubicBezTo>
                <a:lnTo>
                  <a:pt x="4338" y="6"/>
                </a:lnTo>
                <a:cubicBezTo>
                  <a:pt x="4337" y="6"/>
                  <a:pt x="4336" y="5"/>
                  <a:pt x="4336" y="3"/>
                </a:cubicBezTo>
                <a:cubicBezTo>
                  <a:pt x="4336" y="2"/>
                  <a:pt x="4337" y="0"/>
                  <a:pt x="4338" y="0"/>
                </a:cubicBezTo>
                <a:close/>
                <a:moveTo>
                  <a:pt x="4354" y="0"/>
                </a:moveTo>
                <a:lnTo>
                  <a:pt x="4360" y="0"/>
                </a:lnTo>
                <a:cubicBezTo>
                  <a:pt x="4361" y="0"/>
                  <a:pt x="4362" y="2"/>
                  <a:pt x="4362" y="3"/>
                </a:cubicBezTo>
                <a:cubicBezTo>
                  <a:pt x="4362" y="5"/>
                  <a:pt x="4361" y="6"/>
                  <a:pt x="4360" y="6"/>
                </a:cubicBezTo>
                <a:lnTo>
                  <a:pt x="4354" y="6"/>
                </a:lnTo>
                <a:cubicBezTo>
                  <a:pt x="4353" y="6"/>
                  <a:pt x="4352" y="5"/>
                  <a:pt x="4352" y="3"/>
                </a:cubicBezTo>
                <a:cubicBezTo>
                  <a:pt x="4352" y="2"/>
                  <a:pt x="4353" y="0"/>
                  <a:pt x="4354" y="0"/>
                </a:cubicBezTo>
                <a:close/>
                <a:moveTo>
                  <a:pt x="4370" y="0"/>
                </a:moveTo>
                <a:lnTo>
                  <a:pt x="4376" y="0"/>
                </a:lnTo>
                <a:cubicBezTo>
                  <a:pt x="4377" y="0"/>
                  <a:pt x="4378" y="2"/>
                  <a:pt x="4378" y="3"/>
                </a:cubicBezTo>
                <a:cubicBezTo>
                  <a:pt x="4378" y="5"/>
                  <a:pt x="4377" y="6"/>
                  <a:pt x="4376" y="6"/>
                </a:cubicBezTo>
                <a:lnTo>
                  <a:pt x="4370" y="6"/>
                </a:lnTo>
                <a:cubicBezTo>
                  <a:pt x="4369" y="6"/>
                  <a:pt x="4368" y="5"/>
                  <a:pt x="4368" y="3"/>
                </a:cubicBezTo>
                <a:cubicBezTo>
                  <a:pt x="4368" y="2"/>
                  <a:pt x="4369" y="0"/>
                  <a:pt x="4370" y="0"/>
                </a:cubicBezTo>
                <a:close/>
                <a:moveTo>
                  <a:pt x="4386" y="0"/>
                </a:moveTo>
                <a:lnTo>
                  <a:pt x="4392" y="0"/>
                </a:lnTo>
                <a:cubicBezTo>
                  <a:pt x="4393" y="0"/>
                  <a:pt x="4394" y="2"/>
                  <a:pt x="4394" y="3"/>
                </a:cubicBezTo>
                <a:cubicBezTo>
                  <a:pt x="4394" y="5"/>
                  <a:pt x="4393" y="6"/>
                  <a:pt x="4392" y="6"/>
                </a:cubicBezTo>
                <a:lnTo>
                  <a:pt x="4386" y="6"/>
                </a:lnTo>
                <a:cubicBezTo>
                  <a:pt x="4385" y="6"/>
                  <a:pt x="4384" y="5"/>
                  <a:pt x="4384" y="3"/>
                </a:cubicBezTo>
                <a:cubicBezTo>
                  <a:pt x="4384" y="2"/>
                  <a:pt x="4385" y="0"/>
                  <a:pt x="4386" y="0"/>
                </a:cubicBezTo>
                <a:close/>
                <a:moveTo>
                  <a:pt x="4402" y="0"/>
                </a:moveTo>
                <a:lnTo>
                  <a:pt x="4408" y="0"/>
                </a:lnTo>
                <a:cubicBezTo>
                  <a:pt x="4409" y="0"/>
                  <a:pt x="4410" y="2"/>
                  <a:pt x="4410" y="3"/>
                </a:cubicBezTo>
                <a:cubicBezTo>
                  <a:pt x="4410" y="5"/>
                  <a:pt x="4409" y="6"/>
                  <a:pt x="4408" y="6"/>
                </a:cubicBezTo>
                <a:lnTo>
                  <a:pt x="4402" y="6"/>
                </a:lnTo>
                <a:cubicBezTo>
                  <a:pt x="4401" y="6"/>
                  <a:pt x="4400" y="5"/>
                  <a:pt x="4400" y="3"/>
                </a:cubicBezTo>
                <a:cubicBezTo>
                  <a:pt x="4400" y="2"/>
                  <a:pt x="4401" y="0"/>
                  <a:pt x="4402" y="0"/>
                </a:cubicBezTo>
                <a:close/>
                <a:moveTo>
                  <a:pt x="4418" y="0"/>
                </a:moveTo>
                <a:lnTo>
                  <a:pt x="4424" y="0"/>
                </a:lnTo>
                <a:cubicBezTo>
                  <a:pt x="4425" y="0"/>
                  <a:pt x="4426" y="2"/>
                  <a:pt x="4426" y="3"/>
                </a:cubicBezTo>
                <a:cubicBezTo>
                  <a:pt x="4426" y="5"/>
                  <a:pt x="4425" y="6"/>
                  <a:pt x="4424" y="6"/>
                </a:cubicBezTo>
                <a:lnTo>
                  <a:pt x="4418" y="6"/>
                </a:lnTo>
                <a:cubicBezTo>
                  <a:pt x="4417" y="6"/>
                  <a:pt x="4416" y="5"/>
                  <a:pt x="4416" y="3"/>
                </a:cubicBezTo>
                <a:cubicBezTo>
                  <a:pt x="4416" y="2"/>
                  <a:pt x="4417" y="0"/>
                  <a:pt x="4418" y="0"/>
                </a:cubicBezTo>
                <a:close/>
                <a:moveTo>
                  <a:pt x="4434" y="0"/>
                </a:moveTo>
                <a:lnTo>
                  <a:pt x="4440" y="0"/>
                </a:lnTo>
                <a:cubicBezTo>
                  <a:pt x="4441" y="0"/>
                  <a:pt x="4442" y="2"/>
                  <a:pt x="4442" y="3"/>
                </a:cubicBezTo>
                <a:cubicBezTo>
                  <a:pt x="4442" y="5"/>
                  <a:pt x="4441" y="6"/>
                  <a:pt x="4440" y="6"/>
                </a:cubicBezTo>
                <a:lnTo>
                  <a:pt x="4434" y="6"/>
                </a:lnTo>
                <a:cubicBezTo>
                  <a:pt x="4433" y="6"/>
                  <a:pt x="4432" y="5"/>
                  <a:pt x="4432" y="3"/>
                </a:cubicBezTo>
                <a:cubicBezTo>
                  <a:pt x="4432" y="2"/>
                  <a:pt x="4433" y="0"/>
                  <a:pt x="4434" y="0"/>
                </a:cubicBezTo>
                <a:close/>
                <a:moveTo>
                  <a:pt x="4450" y="0"/>
                </a:moveTo>
                <a:lnTo>
                  <a:pt x="4456" y="0"/>
                </a:lnTo>
                <a:cubicBezTo>
                  <a:pt x="4457" y="0"/>
                  <a:pt x="4458" y="2"/>
                  <a:pt x="4458" y="3"/>
                </a:cubicBezTo>
                <a:cubicBezTo>
                  <a:pt x="4458" y="5"/>
                  <a:pt x="4457" y="6"/>
                  <a:pt x="4456" y="6"/>
                </a:cubicBezTo>
                <a:lnTo>
                  <a:pt x="4450" y="6"/>
                </a:lnTo>
                <a:cubicBezTo>
                  <a:pt x="4449" y="6"/>
                  <a:pt x="4448" y="5"/>
                  <a:pt x="4448" y="3"/>
                </a:cubicBezTo>
                <a:cubicBezTo>
                  <a:pt x="4448" y="2"/>
                  <a:pt x="4449" y="0"/>
                  <a:pt x="4450" y="0"/>
                </a:cubicBezTo>
                <a:close/>
                <a:moveTo>
                  <a:pt x="4466" y="0"/>
                </a:moveTo>
                <a:lnTo>
                  <a:pt x="4472" y="0"/>
                </a:lnTo>
                <a:cubicBezTo>
                  <a:pt x="4473" y="0"/>
                  <a:pt x="4474" y="2"/>
                  <a:pt x="4474" y="3"/>
                </a:cubicBezTo>
                <a:cubicBezTo>
                  <a:pt x="4474" y="5"/>
                  <a:pt x="4473" y="6"/>
                  <a:pt x="4472" y="6"/>
                </a:cubicBezTo>
                <a:lnTo>
                  <a:pt x="4466" y="6"/>
                </a:lnTo>
                <a:cubicBezTo>
                  <a:pt x="4465" y="6"/>
                  <a:pt x="4464" y="5"/>
                  <a:pt x="4464" y="3"/>
                </a:cubicBezTo>
                <a:cubicBezTo>
                  <a:pt x="4464" y="2"/>
                  <a:pt x="4465" y="0"/>
                  <a:pt x="4466" y="0"/>
                </a:cubicBezTo>
                <a:close/>
                <a:moveTo>
                  <a:pt x="4482" y="0"/>
                </a:moveTo>
                <a:lnTo>
                  <a:pt x="4488" y="0"/>
                </a:lnTo>
                <a:cubicBezTo>
                  <a:pt x="4489" y="0"/>
                  <a:pt x="4490" y="2"/>
                  <a:pt x="4490" y="3"/>
                </a:cubicBezTo>
                <a:cubicBezTo>
                  <a:pt x="4490" y="5"/>
                  <a:pt x="4489" y="6"/>
                  <a:pt x="4488" y="6"/>
                </a:cubicBezTo>
                <a:lnTo>
                  <a:pt x="4482" y="6"/>
                </a:lnTo>
                <a:cubicBezTo>
                  <a:pt x="4481" y="6"/>
                  <a:pt x="4480" y="5"/>
                  <a:pt x="4480" y="3"/>
                </a:cubicBezTo>
                <a:cubicBezTo>
                  <a:pt x="4480" y="2"/>
                  <a:pt x="4481" y="0"/>
                  <a:pt x="4482" y="0"/>
                </a:cubicBezTo>
                <a:close/>
                <a:moveTo>
                  <a:pt x="4498" y="0"/>
                </a:moveTo>
                <a:lnTo>
                  <a:pt x="4504" y="0"/>
                </a:lnTo>
                <a:cubicBezTo>
                  <a:pt x="4505" y="0"/>
                  <a:pt x="4506" y="2"/>
                  <a:pt x="4506" y="3"/>
                </a:cubicBezTo>
                <a:cubicBezTo>
                  <a:pt x="4506" y="5"/>
                  <a:pt x="4505" y="6"/>
                  <a:pt x="4504" y="6"/>
                </a:cubicBezTo>
                <a:lnTo>
                  <a:pt x="4498" y="6"/>
                </a:lnTo>
                <a:cubicBezTo>
                  <a:pt x="4497" y="6"/>
                  <a:pt x="4496" y="5"/>
                  <a:pt x="4496" y="3"/>
                </a:cubicBezTo>
                <a:cubicBezTo>
                  <a:pt x="4496" y="2"/>
                  <a:pt x="4497" y="0"/>
                  <a:pt x="4498" y="0"/>
                </a:cubicBezTo>
                <a:close/>
                <a:moveTo>
                  <a:pt x="4514" y="0"/>
                </a:moveTo>
                <a:lnTo>
                  <a:pt x="4520" y="0"/>
                </a:lnTo>
                <a:cubicBezTo>
                  <a:pt x="4521" y="0"/>
                  <a:pt x="4522" y="2"/>
                  <a:pt x="4522" y="3"/>
                </a:cubicBezTo>
                <a:cubicBezTo>
                  <a:pt x="4522" y="5"/>
                  <a:pt x="4521" y="6"/>
                  <a:pt x="4520" y="6"/>
                </a:cubicBezTo>
                <a:lnTo>
                  <a:pt x="4514" y="6"/>
                </a:lnTo>
                <a:cubicBezTo>
                  <a:pt x="4513" y="6"/>
                  <a:pt x="4512" y="5"/>
                  <a:pt x="4512" y="3"/>
                </a:cubicBezTo>
                <a:cubicBezTo>
                  <a:pt x="4512" y="2"/>
                  <a:pt x="4513" y="0"/>
                  <a:pt x="4514" y="0"/>
                </a:cubicBezTo>
                <a:close/>
                <a:moveTo>
                  <a:pt x="4530" y="0"/>
                </a:moveTo>
                <a:lnTo>
                  <a:pt x="4536" y="0"/>
                </a:lnTo>
                <a:cubicBezTo>
                  <a:pt x="4537" y="0"/>
                  <a:pt x="4538" y="2"/>
                  <a:pt x="4538" y="3"/>
                </a:cubicBezTo>
                <a:cubicBezTo>
                  <a:pt x="4538" y="5"/>
                  <a:pt x="4537" y="6"/>
                  <a:pt x="4536" y="6"/>
                </a:cubicBezTo>
                <a:lnTo>
                  <a:pt x="4530" y="6"/>
                </a:lnTo>
                <a:cubicBezTo>
                  <a:pt x="4529" y="6"/>
                  <a:pt x="4528" y="5"/>
                  <a:pt x="4528" y="3"/>
                </a:cubicBezTo>
                <a:cubicBezTo>
                  <a:pt x="4528" y="2"/>
                  <a:pt x="4529" y="0"/>
                  <a:pt x="4530" y="0"/>
                </a:cubicBezTo>
                <a:close/>
                <a:moveTo>
                  <a:pt x="4546" y="0"/>
                </a:moveTo>
                <a:lnTo>
                  <a:pt x="4552" y="0"/>
                </a:lnTo>
                <a:cubicBezTo>
                  <a:pt x="4553" y="0"/>
                  <a:pt x="4554" y="2"/>
                  <a:pt x="4554" y="3"/>
                </a:cubicBezTo>
                <a:cubicBezTo>
                  <a:pt x="4554" y="5"/>
                  <a:pt x="4553" y="6"/>
                  <a:pt x="4552" y="6"/>
                </a:cubicBezTo>
                <a:lnTo>
                  <a:pt x="4546" y="6"/>
                </a:lnTo>
                <a:cubicBezTo>
                  <a:pt x="4545" y="6"/>
                  <a:pt x="4544" y="5"/>
                  <a:pt x="4544" y="3"/>
                </a:cubicBezTo>
                <a:cubicBezTo>
                  <a:pt x="4544" y="2"/>
                  <a:pt x="4545" y="0"/>
                  <a:pt x="4546" y="0"/>
                </a:cubicBezTo>
                <a:close/>
                <a:moveTo>
                  <a:pt x="4562" y="0"/>
                </a:moveTo>
                <a:lnTo>
                  <a:pt x="4568" y="0"/>
                </a:lnTo>
                <a:cubicBezTo>
                  <a:pt x="4569" y="0"/>
                  <a:pt x="4570" y="2"/>
                  <a:pt x="4570" y="3"/>
                </a:cubicBezTo>
                <a:cubicBezTo>
                  <a:pt x="4570" y="5"/>
                  <a:pt x="4569" y="6"/>
                  <a:pt x="4568" y="6"/>
                </a:cubicBezTo>
                <a:lnTo>
                  <a:pt x="4562" y="6"/>
                </a:lnTo>
                <a:cubicBezTo>
                  <a:pt x="4561" y="6"/>
                  <a:pt x="4560" y="5"/>
                  <a:pt x="4560" y="3"/>
                </a:cubicBezTo>
                <a:cubicBezTo>
                  <a:pt x="4560" y="2"/>
                  <a:pt x="4561" y="0"/>
                  <a:pt x="4562" y="0"/>
                </a:cubicBezTo>
                <a:close/>
                <a:moveTo>
                  <a:pt x="4578" y="0"/>
                </a:moveTo>
                <a:lnTo>
                  <a:pt x="4584" y="0"/>
                </a:lnTo>
                <a:cubicBezTo>
                  <a:pt x="4585" y="0"/>
                  <a:pt x="4586" y="2"/>
                  <a:pt x="4586" y="3"/>
                </a:cubicBezTo>
                <a:cubicBezTo>
                  <a:pt x="4586" y="5"/>
                  <a:pt x="4585" y="6"/>
                  <a:pt x="4584" y="6"/>
                </a:cubicBezTo>
                <a:lnTo>
                  <a:pt x="4578" y="6"/>
                </a:lnTo>
                <a:cubicBezTo>
                  <a:pt x="4577" y="6"/>
                  <a:pt x="4576" y="5"/>
                  <a:pt x="4576" y="3"/>
                </a:cubicBezTo>
                <a:cubicBezTo>
                  <a:pt x="4576" y="2"/>
                  <a:pt x="4577" y="0"/>
                  <a:pt x="4578" y="0"/>
                </a:cubicBezTo>
                <a:close/>
                <a:moveTo>
                  <a:pt x="4594" y="0"/>
                </a:moveTo>
                <a:lnTo>
                  <a:pt x="4600" y="0"/>
                </a:lnTo>
                <a:cubicBezTo>
                  <a:pt x="4601" y="0"/>
                  <a:pt x="4602" y="2"/>
                  <a:pt x="4602" y="3"/>
                </a:cubicBezTo>
                <a:cubicBezTo>
                  <a:pt x="4602" y="5"/>
                  <a:pt x="4601" y="6"/>
                  <a:pt x="4600" y="6"/>
                </a:cubicBezTo>
                <a:lnTo>
                  <a:pt x="4594" y="6"/>
                </a:lnTo>
                <a:cubicBezTo>
                  <a:pt x="4593" y="6"/>
                  <a:pt x="4592" y="5"/>
                  <a:pt x="4592" y="3"/>
                </a:cubicBezTo>
                <a:cubicBezTo>
                  <a:pt x="4592" y="2"/>
                  <a:pt x="4593" y="0"/>
                  <a:pt x="4594" y="0"/>
                </a:cubicBezTo>
                <a:close/>
                <a:moveTo>
                  <a:pt x="4610" y="0"/>
                </a:moveTo>
                <a:lnTo>
                  <a:pt x="4616" y="0"/>
                </a:lnTo>
                <a:cubicBezTo>
                  <a:pt x="4617" y="0"/>
                  <a:pt x="4618" y="2"/>
                  <a:pt x="4618" y="3"/>
                </a:cubicBezTo>
                <a:cubicBezTo>
                  <a:pt x="4618" y="5"/>
                  <a:pt x="4617" y="6"/>
                  <a:pt x="4616" y="6"/>
                </a:cubicBezTo>
                <a:lnTo>
                  <a:pt x="4610" y="6"/>
                </a:lnTo>
                <a:cubicBezTo>
                  <a:pt x="4609" y="6"/>
                  <a:pt x="4608" y="5"/>
                  <a:pt x="4608" y="3"/>
                </a:cubicBezTo>
                <a:cubicBezTo>
                  <a:pt x="4608" y="2"/>
                  <a:pt x="4609" y="0"/>
                  <a:pt x="4610" y="0"/>
                </a:cubicBezTo>
                <a:close/>
                <a:moveTo>
                  <a:pt x="4626" y="0"/>
                </a:moveTo>
                <a:lnTo>
                  <a:pt x="4632" y="0"/>
                </a:lnTo>
                <a:cubicBezTo>
                  <a:pt x="4633" y="0"/>
                  <a:pt x="4634" y="2"/>
                  <a:pt x="4634" y="3"/>
                </a:cubicBezTo>
                <a:cubicBezTo>
                  <a:pt x="4634" y="5"/>
                  <a:pt x="4633" y="6"/>
                  <a:pt x="4632" y="6"/>
                </a:cubicBezTo>
                <a:lnTo>
                  <a:pt x="4626" y="6"/>
                </a:lnTo>
                <a:cubicBezTo>
                  <a:pt x="4625" y="6"/>
                  <a:pt x="4624" y="5"/>
                  <a:pt x="4624" y="3"/>
                </a:cubicBezTo>
                <a:cubicBezTo>
                  <a:pt x="4624" y="2"/>
                  <a:pt x="4625" y="0"/>
                  <a:pt x="4626" y="0"/>
                </a:cubicBezTo>
                <a:close/>
                <a:moveTo>
                  <a:pt x="4642" y="0"/>
                </a:moveTo>
                <a:lnTo>
                  <a:pt x="4648" y="0"/>
                </a:lnTo>
                <a:cubicBezTo>
                  <a:pt x="4649" y="0"/>
                  <a:pt x="4650" y="2"/>
                  <a:pt x="4650" y="3"/>
                </a:cubicBezTo>
                <a:cubicBezTo>
                  <a:pt x="4650" y="5"/>
                  <a:pt x="4649" y="6"/>
                  <a:pt x="4648" y="6"/>
                </a:cubicBezTo>
                <a:lnTo>
                  <a:pt x="4642" y="6"/>
                </a:lnTo>
                <a:cubicBezTo>
                  <a:pt x="4641" y="6"/>
                  <a:pt x="4640" y="5"/>
                  <a:pt x="4640" y="3"/>
                </a:cubicBezTo>
                <a:cubicBezTo>
                  <a:pt x="4640" y="2"/>
                  <a:pt x="4641" y="0"/>
                  <a:pt x="4642" y="0"/>
                </a:cubicBezTo>
                <a:close/>
                <a:moveTo>
                  <a:pt x="4658" y="0"/>
                </a:moveTo>
                <a:lnTo>
                  <a:pt x="4664" y="0"/>
                </a:lnTo>
                <a:cubicBezTo>
                  <a:pt x="4665" y="0"/>
                  <a:pt x="4666" y="2"/>
                  <a:pt x="4666" y="3"/>
                </a:cubicBezTo>
                <a:cubicBezTo>
                  <a:pt x="4666" y="5"/>
                  <a:pt x="4665" y="6"/>
                  <a:pt x="4664" y="6"/>
                </a:cubicBezTo>
                <a:lnTo>
                  <a:pt x="4658" y="6"/>
                </a:lnTo>
                <a:cubicBezTo>
                  <a:pt x="4657" y="6"/>
                  <a:pt x="4656" y="5"/>
                  <a:pt x="4656" y="3"/>
                </a:cubicBezTo>
                <a:cubicBezTo>
                  <a:pt x="4656" y="2"/>
                  <a:pt x="4657" y="0"/>
                  <a:pt x="4658" y="0"/>
                </a:cubicBezTo>
                <a:close/>
                <a:moveTo>
                  <a:pt x="4674" y="0"/>
                </a:moveTo>
                <a:lnTo>
                  <a:pt x="4680" y="0"/>
                </a:lnTo>
                <a:cubicBezTo>
                  <a:pt x="4681" y="0"/>
                  <a:pt x="4682" y="2"/>
                  <a:pt x="4682" y="3"/>
                </a:cubicBezTo>
                <a:cubicBezTo>
                  <a:pt x="4682" y="5"/>
                  <a:pt x="4681" y="6"/>
                  <a:pt x="4680" y="6"/>
                </a:cubicBezTo>
                <a:lnTo>
                  <a:pt x="4674" y="6"/>
                </a:lnTo>
                <a:cubicBezTo>
                  <a:pt x="4673" y="6"/>
                  <a:pt x="4672" y="5"/>
                  <a:pt x="4672" y="3"/>
                </a:cubicBezTo>
                <a:cubicBezTo>
                  <a:pt x="4672" y="2"/>
                  <a:pt x="4673" y="0"/>
                  <a:pt x="4674" y="0"/>
                </a:cubicBezTo>
                <a:close/>
                <a:moveTo>
                  <a:pt x="4690" y="0"/>
                </a:moveTo>
                <a:lnTo>
                  <a:pt x="4696" y="0"/>
                </a:lnTo>
                <a:cubicBezTo>
                  <a:pt x="4697" y="0"/>
                  <a:pt x="4698" y="2"/>
                  <a:pt x="4698" y="3"/>
                </a:cubicBezTo>
                <a:cubicBezTo>
                  <a:pt x="4698" y="5"/>
                  <a:pt x="4697" y="6"/>
                  <a:pt x="4696" y="6"/>
                </a:cubicBezTo>
                <a:lnTo>
                  <a:pt x="4690" y="6"/>
                </a:lnTo>
                <a:cubicBezTo>
                  <a:pt x="4689" y="6"/>
                  <a:pt x="4688" y="5"/>
                  <a:pt x="4688" y="3"/>
                </a:cubicBezTo>
                <a:cubicBezTo>
                  <a:pt x="4688" y="2"/>
                  <a:pt x="4689" y="0"/>
                  <a:pt x="4690" y="0"/>
                </a:cubicBezTo>
                <a:close/>
                <a:moveTo>
                  <a:pt x="4706" y="0"/>
                </a:moveTo>
                <a:lnTo>
                  <a:pt x="4712" y="0"/>
                </a:lnTo>
                <a:cubicBezTo>
                  <a:pt x="4713" y="0"/>
                  <a:pt x="4714" y="2"/>
                  <a:pt x="4714" y="3"/>
                </a:cubicBezTo>
                <a:cubicBezTo>
                  <a:pt x="4714" y="5"/>
                  <a:pt x="4713" y="6"/>
                  <a:pt x="4712" y="6"/>
                </a:cubicBezTo>
                <a:lnTo>
                  <a:pt x="4706" y="6"/>
                </a:lnTo>
                <a:cubicBezTo>
                  <a:pt x="4705" y="6"/>
                  <a:pt x="4704" y="5"/>
                  <a:pt x="4704" y="3"/>
                </a:cubicBezTo>
                <a:cubicBezTo>
                  <a:pt x="4704" y="2"/>
                  <a:pt x="4705" y="0"/>
                  <a:pt x="4706" y="0"/>
                </a:cubicBezTo>
                <a:close/>
                <a:moveTo>
                  <a:pt x="4722" y="0"/>
                </a:moveTo>
                <a:lnTo>
                  <a:pt x="4728" y="0"/>
                </a:lnTo>
                <a:cubicBezTo>
                  <a:pt x="4729" y="0"/>
                  <a:pt x="4730" y="2"/>
                  <a:pt x="4730" y="3"/>
                </a:cubicBezTo>
                <a:cubicBezTo>
                  <a:pt x="4730" y="5"/>
                  <a:pt x="4729" y="6"/>
                  <a:pt x="4728" y="6"/>
                </a:cubicBezTo>
                <a:lnTo>
                  <a:pt x="4722" y="6"/>
                </a:lnTo>
                <a:cubicBezTo>
                  <a:pt x="4721" y="6"/>
                  <a:pt x="4720" y="5"/>
                  <a:pt x="4720" y="3"/>
                </a:cubicBezTo>
                <a:cubicBezTo>
                  <a:pt x="4720" y="2"/>
                  <a:pt x="4721" y="0"/>
                  <a:pt x="4722" y="0"/>
                </a:cubicBezTo>
                <a:close/>
                <a:moveTo>
                  <a:pt x="4738" y="0"/>
                </a:moveTo>
                <a:lnTo>
                  <a:pt x="4744" y="0"/>
                </a:lnTo>
                <a:cubicBezTo>
                  <a:pt x="4745" y="0"/>
                  <a:pt x="4746" y="2"/>
                  <a:pt x="4746" y="3"/>
                </a:cubicBezTo>
                <a:cubicBezTo>
                  <a:pt x="4746" y="5"/>
                  <a:pt x="4745" y="6"/>
                  <a:pt x="4744" y="6"/>
                </a:cubicBezTo>
                <a:lnTo>
                  <a:pt x="4738" y="6"/>
                </a:lnTo>
                <a:cubicBezTo>
                  <a:pt x="4737" y="6"/>
                  <a:pt x="4736" y="5"/>
                  <a:pt x="4736" y="3"/>
                </a:cubicBezTo>
                <a:cubicBezTo>
                  <a:pt x="4736" y="2"/>
                  <a:pt x="4737" y="0"/>
                  <a:pt x="4738" y="0"/>
                </a:cubicBezTo>
                <a:close/>
                <a:moveTo>
                  <a:pt x="4754" y="0"/>
                </a:moveTo>
                <a:lnTo>
                  <a:pt x="4760" y="0"/>
                </a:lnTo>
                <a:cubicBezTo>
                  <a:pt x="4761" y="0"/>
                  <a:pt x="4762" y="2"/>
                  <a:pt x="4762" y="3"/>
                </a:cubicBezTo>
                <a:cubicBezTo>
                  <a:pt x="4762" y="5"/>
                  <a:pt x="4761" y="6"/>
                  <a:pt x="4760" y="6"/>
                </a:cubicBezTo>
                <a:lnTo>
                  <a:pt x="4754" y="6"/>
                </a:lnTo>
                <a:cubicBezTo>
                  <a:pt x="4753" y="6"/>
                  <a:pt x="4752" y="5"/>
                  <a:pt x="4752" y="3"/>
                </a:cubicBezTo>
                <a:cubicBezTo>
                  <a:pt x="4752" y="2"/>
                  <a:pt x="4753" y="0"/>
                  <a:pt x="4754" y="0"/>
                </a:cubicBezTo>
                <a:close/>
                <a:moveTo>
                  <a:pt x="4770" y="0"/>
                </a:moveTo>
                <a:lnTo>
                  <a:pt x="4776" y="0"/>
                </a:lnTo>
                <a:cubicBezTo>
                  <a:pt x="4777" y="0"/>
                  <a:pt x="4778" y="2"/>
                  <a:pt x="4778" y="3"/>
                </a:cubicBezTo>
                <a:cubicBezTo>
                  <a:pt x="4778" y="5"/>
                  <a:pt x="4777" y="6"/>
                  <a:pt x="4776" y="6"/>
                </a:cubicBezTo>
                <a:lnTo>
                  <a:pt x="4770" y="6"/>
                </a:lnTo>
                <a:cubicBezTo>
                  <a:pt x="4769" y="6"/>
                  <a:pt x="4768" y="5"/>
                  <a:pt x="4768" y="3"/>
                </a:cubicBezTo>
                <a:cubicBezTo>
                  <a:pt x="4768" y="2"/>
                  <a:pt x="4769" y="0"/>
                  <a:pt x="4770" y="0"/>
                </a:cubicBezTo>
                <a:close/>
                <a:moveTo>
                  <a:pt x="4786" y="0"/>
                </a:moveTo>
                <a:lnTo>
                  <a:pt x="4792" y="0"/>
                </a:lnTo>
                <a:cubicBezTo>
                  <a:pt x="4793" y="0"/>
                  <a:pt x="4794" y="2"/>
                  <a:pt x="4794" y="3"/>
                </a:cubicBezTo>
                <a:cubicBezTo>
                  <a:pt x="4794" y="5"/>
                  <a:pt x="4793" y="6"/>
                  <a:pt x="4792" y="6"/>
                </a:cubicBezTo>
                <a:lnTo>
                  <a:pt x="4786" y="6"/>
                </a:lnTo>
                <a:cubicBezTo>
                  <a:pt x="4785" y="6"/>
                  <a:pt x="4784" y="5"/>
                  <a:pt x="4784" y="3"/>
                </a:cubicBezTo>
                <a:cubicBezTo>
                  <a:pt x="4784" y="2"/>
                  <a:pt x="4785" y="0"/>
                  <a:pt x="4786" y="0"/>
                </a:cubicBezTo>
                <a:close/>
                <a:moveTo>
                  <a:pt x="4802" y="0"/>
                </a:moveTo>
                <a:lnTo>
                  <a:pt x="4808" y="0"/>
                </a:lnTo>
                <a:cubicBezTo>
                  <a:pt x="4809" y="0"/>
                  <a:pt x="4810" y="2"/>
                  <a:pt x="4810" y="3"/>
                </a:cubicBezTo>
                <a:cubicBezTo>
                  <a:pt x="4810" y="5"/>
                  <a:pt x="4809" y="6"/>
                  <a:pt x="4808" y="6"/>
                </a:cubicBezTo>
                <a:lnTo>
                  <a:pt x="4802" y="6"/>
                </a:lnTo>
                <a:cubicBezTo>
                  <a:pt x="4801" y="6"/>
                  <a:pt x="4800" y="5"/>
                  <a:pt x="4800" y="3"/>
                </a:cubicBezTo>
                <a:cubicBezTo>
                  <a:pt x="4800" y="2"/>
                  <a:pt x="4801" y="0"/>
                  <a:pt x="4802" y="0"/>
                </a:cubicBezTo>
                <a:close/>
                <a:moveTo>
                  <a:pt x="4818" y="0"/>
                </a:moveTo>
                <a:lnTo>
                  <a:pt x="4824" y="0"/>
                </a:lnTo>
                <a:cubicBezTo>
                  <a:pt x="4825" y="0"/>
                  <a:pt x="4826" y="2"/>
                  <a:pt x="4826" y="3"/>
                </a:cubicBezTo>
                <a:cubicBezTo>
                  <a:pt x="4826" y="5"/>
                  <a:pt x="4825" y="6"/>
                  <a:pt x="4824" y="6"/>
                </a:cubicBezTo>
                <a:lnTo>
                  <a:pt x="4818" y="6"/>
                </a:lnTo>
                <a:cubicBezTo>
                  <a:pt x="4817" y="6"/>
                  <a:pt x="4816" y="5"/>
                  <a:pt x="4816" y="3"/>
                </a:cubicBezTo>
                <a:cubicBezTo>
                  <a:pt x="4816" y="2"/>
                  <a:pt x="4817" y="0"/>
                  <a:pt x="4818" y="0"/>
                </a:cubicBezTo>
                <a:close/>
                <a:moveTo>
                  <a:pt x="4834" y="0"/>
                </a:moveTo>
                <a:lnTo>
                  <a:pt x="4840" y="0"/>
                </a:lnTo>
                <a:cubicBezTo>
                  <a:pt x="4841" y="0"/>
                  <a:pt x="4842" y="2"/>
                  <a:pt x="4842" y="3"/>
                </a:cubicBezTo>
                <a:cubicBezTo>
                  <a:pt x="4842" y="5"/>
                  <a:pt x="4841" y="6"/>
                  <a:pt x="4840" y="6"/>
                </a:cubicBezTo>
                <a:lnTo>
                  <a:pt x="4834" y="6"/>
                </a:lnTo>
                <a:cubicBezTo>
                  <a:pt x="4833" y="6"/>
                  <a:pt x="4832" y="5"/>
                  <a:pt x="4832" y="3"/>
                </a:cubicBezTo>
                <a:cubicBezTo>
                  <a:pt x="4832" y="2"/>
                  <a:pt x="4833" y="0"/>
                  <a:pt x="4834" y="0"/>
                </a:cubicBezTo>
                <a:close/>
                <a:moveTo>
                  <a:pt x="4850" y="0"/>
                </a:moveTo>
                <a:lnTo>
                  <a:pt x="4856" y="0"/>
                </a:lnTo>
                <a:cubicBezTo>
                  <a:pt x="4857" y="0"/>
                  <a:pt x="4858" y="2"/>
                  <a:pt x="4858" y="3"/>
                </a:cubicBezTo>
                <a:cubicBezTo>
                  <a:pt x="4858" y="5"/>
                  <a:pt x="4857" y="6"/>
                  <a:pt x="4856" y="6"/>
                </a:cubicBezTo>
                <a:lnTo>
                  <a:pt x="4850" y="6"/>
                </a:lnTo>
                <a:cubicBezTo>
                  <a:pt x="4849" y="6"/>
                  <a:pt x="4848" y="5"/>
                  <a:pt x="4848" y="3"/>
                </a:cubicBezTo>
                <a:cubicBezTo>
                  <a:pt x="4848" y="2"/>
                  <a:pt x="4849" y="0"/>
                  <a:pt x="4850" y="0"/>
                </a:cubicBezTo>
                <a:close/>
                <a:moveTo>
                  <a:pt x="4866" y="0"/>
                </a:moveTo>
                <a:lnTo>
                  <a:pt x="4872" y="0"/>
                </a:lnTo>
                <a:cubicBezTo>
                  <a:pt x="4873" y="0"/>
                  <a:pt x="4874" y="2"/>
                  <a:pt x="4874" y="3"/>
                </a:cubicBezTo>
                <a:cubicBezTo>
                  <a:pt x="4874" y="5"/>
                  <a:pt x="4873" y="6"/>
                  <a:pt x="4872" y="6"/>
                </a:cubicBezTo>
                <a:lnTo>
                  <a:pt x="4866" y="6"/>
                </a:lnTo>
                <a:cubicBezTo>
                  <a:pt x="4865" y="6"/>
                  <a:pt x="4864" y="5"/>
                  <a:pt x="4864" y="3"/>
                </a:cubicBezTo>
                <a:cubicBezTo>
                  <a:pt x="4864" y="2"/>
                  <a:pt x="4865" y="0"/>
                  <a:pt x="4866" y="0"/>
                </a:cubicBezTo>
                <a:close/>
                <a:moveTo>
                  <a:pt x="4882" y="0"/>
                </a:moveTo>
                <a:lnTo>
                  <a:pt x="4888" y="0"/>
                </a:lnTo>
                <a:cubicBezTo>
                  <a:pt x="4889" y="0"/>
                  <a:pt x="4890" y="2"/>
                  <a:pt x="4890" y="3"/>
                </a:cubicBezTo>
                <a:cubicBezTo>
                  <a:pt x="4890" y="5"/>
                  <a:pt x="4889" y="6"/>
                  <a:pt x="4888" y="6"/>
                </a:cubicBezTo>
                <a:lnTo>
                  <a:pt x="4882" y="6"/>
                </a:lnTo>
                <a:cubicBezTo>
                  <a:pt x="4881" y="6"/>
                  <a:pt x="4880" y="5"/>
                  <a:pt x="4880" y="3"/>
                </a:cubicBezTo>
                <a:cubicBezTo>
                  <a:pt x="4880" y="2"/>
                  <a:pt x="4881" y="0"/>
                  <a:pt x="4882" y="0"/>
                </a:cubicBezTo>
                <a:close/>
                <a:moveTo>
                  <a:pt x="4898" y="0"/>
                </a:moveTo>
                <a:lnTo>
                  <a:pt x="4904" y="0"/>
                </a:lnTo>
                <a:cubicBezTo>
                  <a:pt x="4905" y="0"/>
                  <a:pt x="4906" y="2"/>
                  <a:pt x="4906" y="3"/>
                </a:cubicBezTo>
                <a:cubicBezTo>
                  <a:pt x="4906" y="5"/>
                  <a:pt x="4905" y="6"/>
                  <a:pt x="4904" y="6"/>
                </a:cubicBezTo>
                <a:lnTo>
                  <a:pt x="4898" y="6"/>
                </a:lnTo>
                <a:cubicBezTo>
                  <a:pt x="4897" y="6"/>
                  <a:pt x="4896" y="5"/>
                  <a:pt x="4896" y="3"/>
                </a:cubicBezTo>
                <a:cubicBezTo>
                  <a:pt x="4896" y="2"/>
                  <a:pt x="4897" y="0"/>
                  <a:pt x="4898" y="0"/>
                </a:cubicBezTo>
                <a:close/>
                <a:moveTo>
                  <a:pt x="4914" y="0"/>
                </a:moveTo>
                <a:lnTo>
                  <a:pt x="4920" y="0"/>
                </a:lnTo>
                <a:cubicBezTo>
                  <a:pt x="4921" y="0"/>
                  <a:pt x="4922" y="2"/>
                  <a:pt x="4922" y="3"/>
                </a:cubicBezTo>
                <a:cubicBezTo>
                  <a:pt x="4922" y="5"/>
                  <a:pt x="4921" y="6"/>
                  <a:pt x="4920" y="6"/>
                </a:cubicBezTo>
                <a:lnTo>
                  <a:pt x="4914" y="6"/>
                </a:lnTo>
                <a:cubicBezTo>
                  <a:pt x="4913" y="6"/>
                  <a:pt x="4912" y="5"/>
                  <a:pt x="4912" y="3"/>
                </a:cubicBezTo>
                <a:cubicBezTo>
                  <a:pt x="4912" y="2"/>
                  <a:pt x="4913" y="0"/>
                  <a:pt x="4914" y="0"/>
                </a:cubicBezTo>
                <a:close/>
                <a:moveTo>
                  <a:pt x="4930" y="0"/>
                </a:moveTo>
                <a:lnTo>
                  <a:pt x="4936" y="0"/>
                </a:lnTo>
                <a:cubicBezTo>
                  <a:pt x="4937" y="0"/>
                  <a:pt x="4938" y="2"/>
                  <a:pt x="4938" y="3"/>
                </a:cubicBezTo>
                <a:cubicBezTo>
                  <a:pt x="4938" y="5"/>
                  <a:pt x="4937" y="6"/>
                  <a:pt x="4936" y="6"/>
                </a:cubicBezTo>
                <a:lnTo>
                  <a:pt x="4930" y="6"/>
                </a:lnTo>
                <a:cubicBezTo>
                  <a:pt x="4929" y="6"/>
                  <a:pt x="4928" y="5"/>
                  <a:pt x="4928" y="3"/>
                </a:cubicBezTo>
                <a:cubicBezTo>
                  <a:pt x="4928" y="2"/>
                  <a:pt x="4929" y="0"/>
                  <a:pt x="4930" y="0"/>
                </a:cubicBezTo>
                <a:close/>
                <a:moveTo>
                  <a:pt x="4946" y="0"/>
                </a:moveTo>
                <a:lnTo>
                  <a:pt x="4952" y="0"/>
                </a:lnTo>
                <a:cubicBezTo>
                  <a:pt x="4953" y="0"/>
                  <a:pt x="4954" y="2"/>
                  <a:pt x="4954" y="3"/>
                </a:cubicBezTo>
                <a:cubicBezTo>
                  <a:pt x="4954" y="5"/>
                  <a:pt x="4953" y="6"/>
                  <a:pt x="4952" y="6"/>
                </a:cubicBezTo>
                <a:lnTo>
                  <a:pt x="4946" y="6"/>
                </a:lnTo>
                <a:cubicBezTo>
                  <a:pt x="4945" y="6"/>
                  <a:pt x="4944" y="5"/>
                  <a:pt x="4944" y="3"/>
                </a:cubicBezTo>
                <a:cubicBezTo>
                  <a:pt x="4944" y="2"/>
                  <a:pt x="4945" y="0"/>
                  <a:pt x="4946" y="0"/>
                </a:cubicBezTo>
                <a:close/>
                <a:moveTo>
                  <a:pt x="4962" y="0"/>
                </a:moveTo>
                <a:lnTo>
                  <a:pt x="4968" y="0"/>
                </a:lnTo>
                <a:cubicBezTo>
                  <a:pt x="4969" y="0"/>
                  <a:pt x="4970" y="2"/>
                  <a:pt x="4970" y="3"/>
                </a:cubicBezTo>
                <a:cubicBezTo>
                  <a:pt x="4970" y="5"/>
                  <a:pt x="4969" y="6"/>
                  <a:pt x="4968" y="6"/>
                </a:cubicBezTo>
                <a:lnTo>
                  <a:pt x="4962" y="6"/>
                </a:lnTo>
                <a:cubicBezTo>
                  <a:pt x="4961" y="6"/>
                  <a:pt x="4960" y="5"/>
                  <a:pt x="4960" y="3"/>
                </a:cubicBezTo>
                <a:cubicBezTo>
                  <a:pt x="4960" y="2"/>
                  <a:pt x="4961" y="0"/>
                  <a:pt x="4962" y="0"/>
                </a:cubicBezTo>
                <a:close/>
                <a:moveTo>
                  <a:pt x="4978" y="0"/>
                </a:moveTo>
                <a:lnTo>
                  <a:pt x="4984" y="0"/>
                </a:lnTo>
                <a:cubicBezTo>
                  <a:pt x="4985" y="0"/>
                  <a:pt x="4986" y="2"/>
                  <a:pt x="4986" y="3"/>
                </a:cubicBezTo>
                <a:cubicBezTo>
                  <a:pt x="4986" y="5"/>
                  <a:pt x="4985" y="6"/>
                  <a:pt x="4984" y="6"/>
                </a:cubicBezTo>
                <a:lnTo>
                  <a:pt x="4978" y="6"/>
                </a:lnTo>
                <a:cubicBezTo>
                  <a:pt x="4977" y="6"/>
                  <a:pt x="4976" y="5"/>
                  <a:pt x="4976" y="3"/>
                </a:cubicBezTo>
                <a:cubicBezTo>
                  <a:pt x="4976" y="2"/>
                  <a:pt x="4977" y="0"/>
                  <a:pt x="4978" y="0"/>
                </a:cubicBezTo>
                <a:close/>
                <a:moveTo>
                  <a:pt x="4994" y="0"/>
                </a:moveTo>
                <a:lnTo>
                  <a:pt x="5000" y="0"/>
                </a:lnTo>
                <a:cubicBezTo>
                  <a:pt x="5001" y="0"/>
                  <a:pt x="5002" y="2"/>
                  <a:pt x="5002" y="3"/>
                </a:cubicBezTo>
                <a:cubicBezTo>
                  <a:pt x="5002" y="5"/>
                  <a:pt x="5001" y="6"/>
                  <a:pt x="5000" y="6"/>
                </a:cubicBezTo>
                <a:lnTo>
                  <a:pt x="4994" y="6"/>
                </a:lnTo>
                <a:cubicBezTo>
                  <a:pt x="4993" y="6"/>
                  <a:pt x="4992" y="5"/>
                  <a:pt x="4992" y="3"/>
                </a:cubicBezTo>
                <a:cubicBezTo>
                  <a:pt x="4992" y="2"/>
                  <a:pt x="4993" y="0"/>
                  <a:pt x="4994" y="0"/>
                </a:cubicBezTo>
                <a:close/>
                <a:moveTo>
                  <a:pt x="5010" y="0"/>
                </a:moveTo>
                <a:lnTo>
                  <a:pt x="5016" y="0"/>
                </a:lnTo>
                <a:cubicBezTo>
                  <a:pt x="5017" y="0"/>
                  <a:pt x="5018" y="2"/>
                  <a:pt x="5018" y="3"/>
                </a:cubicBezTo>
                <a:cubicBezTo>
                  <a:pt x="5018" y="5"/>
                  <a:pt x="5017" y="6"/>
                  <a:pt x="5016" y="6"/>
                </a:cubicBezTo>
                <a:lnTo>
                  <a:pt x="5010" y="6"/>
                </a:lnTo>
                <a:cubicBezTo>
                  <a:pt x="5009" y="6"/>
                  <a:pt x="5008" y="5"/>
                  <a:pt x="5008" y="3"/>
                </a:cubicBezTo>
                <a:cubicBezTo>
                  <a:pt x="5008" y="2"/>
                  <a:pt x="5009" y="0"/>
                  <a:pt x="5010" y="0"/>
                </a:cubicBezTo>
                <a:close/>
                <a:moveTo>
                  <a:pt x="5026" y="0"/>
                </a:moveTo>
                <a:lnTo>
                  <a:pt x="5032" y="0"/>
                </a:lnTo>
                <a:cubicBezTo>
                  <a:pt x="5033" y="0"/>
                  <a:pt x="5034" y="2"/>
                  <a:pt x="5034" y="3"/>
                </a:cubicBezTo>
                <a:cubicBezTo>
                  <a:pt x="5034" y="5"/>
                  <a:pt x="5033" y="6"/>
                  <a:pt x="5032" y="6"/>
                </a:cubicBezTo>
                <a:lnTo>
                  <a:pt x="5026" y="6"/>
                </a:lnTo>
                <a:cubicBezTo>
                  <a:pt x="5025" y="6"/>
                  <a:pt x="5024" y="5"/>
                  <a:pt x="5024" y="3"/>
                </a:cubicBezTo>
                <a:cubicBezTo>
                  <a:pt x="5024" y="2"/>
                  <a:pt x="5025" y="0"/>
                  <a:pt x="5026" y="0"/>
                </a:cubicBezTo>
                <a:close/>
                <a:moveTo>
                  <a:pt x="5042" y="0"/>
                </a:moveTo>
                <a:lnTo>
                  <a:pt x="5048" y="0"/>
                </a:lnTo>
                <a:cubicBezTo>
                  <a:pt x="5049" y="0"/>
                  <a:pt x="5050" y="2"/>
                  <a:pt x="5050" y="3"/>
                </a:cubicBezTo>
                <a:cubicBezTo>
                  <a:pt x="5050" y="5"/>
                  <a:pt x="5049" y="6"/>
                  <a:pt x="5048" y="6"/>
                </a:cubicBezTo>
                <a:lnTo>
                  <a:pt x="5042" y="6"/>
                </a:lnTo>
                <a:cubicBezTo>
                  <a:pt x="5041" y="6"/>
                  <a:pt x="5040" y="5"/>
                  <a:pt x="5040" y="3"/>
                </a:cubicBezTo>
                <a:cubicBezTo>
                  <a:pt x="5040" y="2"/>
                  <a:pt x="5041" y="0"/>
                  <a:pt x="5042" y="0"/>
                </a:cubicBezTo>
                <a:close/>
                <a:moveTo>
                  <a:pt x="5058" y="0"/>
                </a:moveTo>
                <a:lnTo>
                  <a:pt x="5064" y="0"/>
                </a:lnTo>
                <a:cubicBezTo>
                  <a:pt x="5065" y="0"/>
                  <a:pt x="5066" y="2"/>
                  <a:pt x="5066" y="3"/>
                </a:cubicBezTo>
                <a:cubicBezTo>
                  <a:pt x="5066" y="5"/>
                  <a:pt x="5065" y="6"/>
                  <a:pt x="5064" y="6"/>
                </a:cubicBezTo>
                <a:lnTo>
                  <a:pt x="5058" y="6"/>
                </a:lnTo>
                <a:cubicBezTo>
                  <a:pt x="5057" y="6"/>
                  <a:pt x="5056" y="5"/>
                  <a:pt x="5056" y="3"/>
                </a:cubicBezTo>
                <a:cubicBezTo>
                  <a:pt x="5056" y="2"/>
                  <a:pt x="5057" y="0"/>
                  <a:pt x="5058" y="0"/>
                </a:cubicBezTo>
                <a:close/>
                <a:moveTo>
                  <a:pt x="5074" y="0"/>
                </a:moveTo>
                <a:lnTo>
                  <a:pt x="5080" y="0"/>
                </a:lnTo>
                <a:cubicBezTo>
                  <a:pt x="5081" y="0"/>
                  <a:pt x="5082" y="2"/>
                  <a:pt x="5082" y="3"/>
                </a:cubicBezTo>
                <a:cubicBezTo>
                  <a:pt x="5082" y="5"/>
                  <a:pt x="5081" y="6"/>
                  <a:pt x="5080" y="6"/>
                </a:cubicBezTo>
                <a:lnTo>
                  <a:pt x="5074" y="6"/>
                </a:lnTo>
                <a:cubicBezTo>
                  <a:pt x="5073" y="6"/>
                  <a:pt x="5072" y="5"/>
                  <a:pt x="5072" y="3"/>
                </a:cubicBezTo>
                <a:cubicBezTo>
                  <a:pt x="5072" y="2"/>
                  <a:pt x="5073" y="0"/>
                  <a:pt x="5074" y="0"/>
                </a:cubicBezTo>
                <a:close/>
                <a:moveTo>
                  <a:pt x="5090" y="0"/>
                </a:moveTo>
                <a:lnTo>
                  <a:pt x="5096" y="0"/>
                </a:lnTo>
                <a:cubicBezTo>
                  <a:pt x="5097" y="0"/>
                  <a:pt x="5098" y="2"/>
                  <a:pt x="5098" y="3"/>
                </a:cubicBezTo>
                <a:cubicBezTo>
                  <a:pt x="5098" y="5"/>
                  <a:pt x="5097" y="6"/>
                  <a:pt x="5096" y="6"/>
                </a:cubicBezTo>
                <a:lnTo>
                  <a:pt x="5090" y="6"/>
                </a:lnTo>
                <a:cubicBezTo>
                  <a:pt x="5089" y="6"/>
                  <a:pt x="5088" y="5"/>
                  <a:pt x="5088" y="3"/>
                </a:cubicBezTo>
                <a:cubicBezTo>
                  <a:pt x="5088" y="2"/>
                  <a:pt x="5089" y="0"/>
                  <a:pt x="5090" y="0"/>
                </a:cubicBezTo>
                <a:close/>
                <a:moveTo>
                  <a:pt x="5106" y="0"/>
                </a:moveTo>
                <a:lnTo>
                  <a:pt x="5112" y="0"/>
                </a:lnTo>
                <a:cubicBezTo>
                  <a:pt x="5113" y="0"/>
                  <a:pt x="5114" y="2"/>
                  <a:pt x="5114" y="3"/>
                </a:cubicBezTo>
                <a:cubicBezTo>
                  <a:pt x="5114" y="5"/>
                  <a:pt x="5113" y="6"/>
                  <a:pt x="5112" y="6"/>
                </a:cubicBezTo>
                <a:lnTo>
                  <a:pt x="5106" y="6"/>
                </a:lnTo>
                <a:cubicBezTo>
                  <a:pt x="5105" y="6"/>
                  <a:pt x="5104" y="5"/>
                  <a:pt x="5104" y="3"/>
                </a:cubicBezTo>
                <a:cubicBezTo>
                  <a:pt x="5104" y="2"/>
                  <a:pt x="5105" y="0"/>
                  <a:pt x="5106" y="0"/>
                </a:cubicBezTo>
                <a:close/>
                <a:moveTo>
                  <a:pt x="5122" y="0"/>
                </a:moveTo>
                <a:lnTo>
                  <a:pt x="5128" y="0"/>
                </a:lnTo>
                <a:cubicBezTo>
                  <a:pt x="5129" y="0"/>
                  <a:pt x="5130" y="2"/>
                  <a:pt x="5130" y="3"/>
                </a:cubicBezTo>
                <a:cubicBezTo>
                  <a:pt x="5130" y="5"/>
                  <a:pt x="5129" y="6"/>
                  <a:pt x="5128" y="6"/>
                </a:cubicBezTo>
                <a:lnTo>
                  <a:pt x="5122" y="6"/>
                </a:lnTo>
                <a:cubicBezTo>
                  <a:pt x="5121" y="6"/>
                  <a:pt x="5120" y="5"/>
                  <a:pt x="5120" y="3"/>
                </a:cubicBezTo>
                <a:cubicBezTo>
                  <a:pt x="5120" y="2"/>
                  <a:pt x="5121" y="0"/>
                  <a:pt x="5122" y="0"/>
                </a:cubicBezTo>
                <a:close/>
                <a:moveTo>
                  <a:pt x="5138" y="0"/>
                </a:moveTo>
                <a:lnTo>
                  <a:pt x="5144" y="0"/>
                </a:lnTo>
                <a:cubicBezTo>
                  <a:pt x="5145" y="0"/>
                  <a:pt x="5146" y="2"/>
                  <a:pt x="5146" y="3"/>
                </a:cubicBezTo>
                <a:cubicBezTo>
                  <a:pt x="5146" y="5"/>
                  <a:pt x="5145" y="6"/>
                  <a:pt x="5144" y="6"/>
                </a:cubicBezTo>
                <a:lnTo>
                  <a:pt x="5138" y="6"/>
                </a:lnTo>
                <a:cubicBezTo>
                  <a:pt x="5137" y="6"/>
                  <a:pt x="5136" y="5"/>
                  <a:pt x="5136" y="3"/>
                </a:cubicBezTo>
                <a:cubicBezTo>
                  <a:pt x="5136" y="2"/>
                  <a:pt x="5137" y="0"/>
                  <a:pt x="5138" y="0"/>
                </a:cubicBezTo>
                <a:close/>
                <a:moveTo>
                  <a:pt x="5154" y="0"/>
                </a:moveTo>
                <a:lnTo>
                  <a:pt x="5160" y="0"/>
                </a:lnTo>
                <a:cubicBezTo>
                  <a:pt x="5161" y="0"/>
                  <a:pt x="5162" y="2"/>
                  <a:pt x="5162" y="3"/>
                </a:cubicBezTo>
                <a:cubicBezTo>
                  <a:pt x="5162" y="5"/>
                  <a:pt x="5161" y="6"/>
                  <a:pt x="5160" y="6"/>
                </a:cubicBezTo>
                <a:lnTo>
                  <a:pt x="5154" y="6"/>
                </a:lnTo>
                <a:cubicBezTo>
                  <a:pt x="5153" y="6"/>
                  <a:pt x="5152" y="5"/>
                  <a:pt x="5152" y="3"/>
                </a:cubicBezTo>
                <a:cubicBezTo>
                  <a:pt x="5152" y="2"/>
                  <a:pt x="5153" y="0"/>
                  <a:pt x="5154" y="0"/>
                </a:cubicBezTo>
                <a:close/>
                <a:moveTo>
                  <a:pt x="5170" y="0"/>
                </a:moveTo>
                <a:lnTo>
                  <a:pt x="5176" y="0"/>
                </a:lnTo>
                <a:cubicBezTo>
                  <a:pt x="5177" y="0"/>
                  <a:pt x="5178" y="2"/>
                  <a:pt x="5178" y="3"/>
                </a:cubicBezTo>
                <a:cubicBezTo>
                  <a:pt x="5178" y="5"/>
                  <a:pt x="5177" y="6"/>
                  <a:pt x="5176" y="6"/>
                </a:cubicBezTo>
                <a:lnTo>
                  <a:pt x="5170" y="6"/>
                </a:lnTo>
                <a:cubicBezTo>
                  <a:pt x="5169" y="6"/>
                  <a:pt x="5168" y="5"/>
                  <a:pt x="5168" y="3"/>
                </a:cubicBezTo>
                <a:cubicBezTo>
                  <a:pt x="5168" y="2"/>
                  <a:pt x="5169" y="0"/>
                  <a:pt x="5170" y="0"/>
                </a:cubicBezTo>
                <a:close/>
                <a:moveTo>
                  <a:pt x="5186" y="0"/>
                </a:moveTo>
                <a:lnTo>
                  <a:pt x="5192" y="0"/>
                </a:lnTo>
                <a:cubicBezTo>
                  <a:pt x="5193" y="0"/>
                  <a:pt x="5194" y="2"/>
                  <a:pt x="5194" y="3"/>
                </a:cubicBezTo>
                <a:cubicBezTo>
                  <a:pt x="5194" y="5"/>
                  <a:pt x="5193" y="6"/>
                  <a:pt x="5192" y="6"/>
                </a:cubicBezTo>
                <a:lnTo>
                  <a:pt x="5186" y="6"/>
                </a:lnTo>
                <a:cubicBezTo>
                  <a:pt x="5185" y="6"/>
                  <a:pt x="5184" y="5"/>
                  <a:pt x="5184" y="3"/>
                </a:cubicBezTo>
                <a:cubicBezTo>
                  <a:pt x="5184" y="2"/>
                  <a:pt x="5185" y="0"/>
                  <a:pt x="5186" y="0"/>
                </a:cubicBezTo>
                <a:close/>
                <a:moveTo>
                  <a:pt x="5202" y="0"/>
                </a:moveTo>
                <a:lnTo>
                  <a:pt x="5208" y="0"/>
                </a:lnTo>
                <a:cubicBezTo>
                  <a:pt x="5209" y="0"/>
                  <a:pt x="5210" y="2"/>
                  <a:pt x="5210" y="3"/>
                </a:cubicBezTo>
                <a:cubicBezTo>
                  <a:pt x="5210" y="5"/>
                  <a:pt x="5209" y="6"/>
                  <a:pt x="5208" y="6"/>
                </a:cubicBezTo>
                <a:lnTo>
                  <a:pt x="5202" y="6"/>
                </a:lnTo>
                <a:cubicBezTo>
                  <a:pt x="5201" y="6"/>
                  <a:pt x="5200" y="5"/>
                  <a:pt x="5200" y="3"/>
                </a:cubicBezTo>
                <a:cubicBezTo>
                  <a:pt x="5200" y="2"/>
                  <a:pt x="5201" y="0"/>
                  <a:pt x="5202" y="0"/>
                </a:cubicBezTo>
                <a:close/>
                <a:moveTo>
                  <a:pt x="5218" y="0"/>
                </a:moveTo>
                <a:lnTo>
                  <a:pt x="5224" y="0"/>
                </a:lnTo>
                <a:cubicBezTo>
                  <a:pt x="5225" y="0"/>
                  <a:pt x="5226" y="2"/>
                  <a:pt x="5226" y="3"/>
                </a:cubicBezTo>
                <a:cubicBezTo>
                  <a:pt x="5226" y="5"/>
                  <a:pt x="5225" y="6"/>
                  <a:pt x="5224" y="6"/>
                </a:cubicBezTo>
                <a:lnTo>
                  <a:pt x="5218" y="6"/>
                </a:lnTo>
                <a:cubicBezTo>
                  <a:pt x="5217" y="6"/>
                  <a:pt x="5216" y="5"/>
                  <a:pt x="5216" y="3"/>
                </a:cubicBezTo>
                <a:cubicBezTo>
                  <a:pt x="5216" y="2"/>
                  <a:pt x="5217" y="0"/>
                  <a:pt x="5218" y="0"/>
                </a:cubicBezTo>
                <a:close/>
                <a:moveTo>
                  <a:pt x="5234" y="0"/>
                </a:moveTo>
                <a:lnTo>
                  <a:pt x="5240" y="0"/>
                </a:lnTo>
                <a:cubicBezTo>
                  <a:pt x="5241" y="0"/>
                  <a:pt x="5242" y="2"/>
                  <a:pt x="5242" y="3"/>
                </a:cubicBezTo>
                <a:cubicBezTo>
                  <a:pt x="5242" y="5"/>
                  <a:pt x="5241" y="6"/>
                  <a:pt x="5240" y="6"/>
                </a:cubicBezTo>
                <a:lnTo>
                  <a:pt x="5234" y="6"/>
                </a:lnTo>
                <a:cubicBezTo>
                  <a:pt x="5233" y="6"/>
                  <a:pt x="5232" y="5"/>
                  <a:pt x="5232" y="3"/>
                </a:cubicBezTo>
                <a:cubicBezTo>
                  <a:pt x="5232" y="2"/>
                  <a:pt x="5233" y="0"/>
                  <a:pt x="5234" y="0"/>
                </a:cubicBezTo>
                <a:close/>
                <a:moveTo>
                  <a:pt x="5250" y="0"/>
                </a:moveTo>
                <a:lnTo>
                  <a:pt x="5256" y="0"/>
                </a:lnTo>
                <a:cubicBezTo>
                  <a:pt x="5257" y="0"/>
                  <a:pt x="5258" y="2"/>
                  <a:pt x="5258" y="3"/>
                </a:cubicBezTo>
                <a:cubicBezTo>
                  <a:pt x="5258" y="5"/>
                  <a:pt x="5257" y="6"/>
                  <a:pt x="5256" y="6"/>
                </a:cubicBezTo>
                <a:lnTo>
                  <a:pt x="5250" y="6"/>
                </a:lnTo>
                <a:cubicBezTo>
                  <a:pt x="5249" y="6"/>
                  <a:pt x="5248" y="5"/>
                  <a:pt x="5248" y="3"/>
                </a:cubicBezTo>
                <a:cubicBezTo>
                  <a:pt x="5248" y="2"/>
                  <a:pt x="5249" y="0"/>
                  <a:pt x="5250" y="0"/>
                </a:cubicBezTo>
                <a:close/>
                <a:moveTo>
                  <a:pt x="5266" y="0"/>
                </a:moveTo>
                <a:lnTo>
                  <a:pt x="5272" y="0"/>
                </a:lnTo>
                <a:cubicBezTo>
                  <a:pt x="5273" y="0"/>
                  <a:pt x="5274" y="2"/>
                  <a:pt x="5274" y="3"/>
                </a:cubicBezTo>
                <a:cubicBezTo>
                  <a:pt x="5274" y="5"/>
                  <a:pt x="5273" y="6"/>
                  <a:pt x="5272" y="6"/>
                </a:cubicBezTo>
                <a:lnTo>
                  <a:pt x="5266" y="6"/>
                </a:lnTo>
                <a:cubicBezTo>
                  <a:pt x="5265" y="6"/>
                  <a:pt x="5264" y="5"/>
                  <a:pt x="5264" y="3"/>
                </a:cubicBezTo>
                <a:cubicBezTo>
                  <a:pt x="5264" y="2"/>
                  <a:pt x="5265" y="0"/>
                  <a:pt x="5266" y="0"/>
                </a:cubicBezTo>
                <a:close/>
                <a:moveTo>
                  <a:pt x="5282" y="0"/>
                </a:moveTo>
                <a:lnTo>
                  <a:pt x="5288" y="0"/>
                </a:lnTo>
                <a:cubicBezTo>
                  <a:pt x="5289" y="0"/>
                  <a:pt x="5290" y="2"/>
                  <a:pt x="5290" y="3"/>
                </a:cubicBezTo>
                <a:cubicBezTo>
                  <a:pt x="5290" y="5"/>
                  <a:pt x="5289" y="6"/>
                  <a:pt x="5288" y="6"/>
                </a:cubicBezTo>
                <a:lnTo>
                  <a:pt x="5282" y="6"/>
                </a:lnTo>
                <a:cubicBezTo>
                  <a:pt x="5281" y="6"/>
                  <a:pt x="5280" y="5"/>
                  <a:pt x="5280" y="3"/>
                </a:cubicBezTo>
                <a:cubicBezTo>
                  <a:pt x="5280" y="2"/>
                  <a:pt x="5281" y="0"/>
                  <a:pt x="5282" y="0"/>
                </a:cubicBezTo>
                <a:close/>
                <a:moveTo>
                  <a:pt x="5298" y="0"/>
                </a:moveTo>
                <a:lnTo>
                  <a:pt x="5304" y="0"/>
                </a:lnTo>
                <a:cubicBezTo>
                  <a:pt x="5305" y="0"/>
                  <a:pt x="5306" y="2"/>
                  <a:pt x="5306" y="3"/>
                </a:cubicBezTo>
                <a:cubicBezTo>
                  <a:pt x="5306" y="5"/>
                  <a:pt x="5305" y="6"/>
                  <a:pt x="5304" y="6"/>
                </a:cubicBezTo>
                <a:lnTo>
                  <a:pt x="5298" y="6"/>
                </a:lnTo>
                <a:cubicBezTo>
                  <a:pt x="5297" y="6"/>
                  <a:pt x="5296" y="5"/>
                  <a:pt x="5296" y="3"/>
                </a:cubicBezTo>
                <a:cubicBezTo>
                  <a:pt x="5296" y="2"/>
                  <a:pt x="5297" y="0"/>
                  <a:pt x="5298" y="0"/>
                </a:cubicBezTo>
                <a:close/>
                <a:moveTo>
                  <a:pt x="5314" y="0"/>
                </a:moveTo>
                <a:lnTo>
                  <a:pt x="5320" y="0"/>
                </a:lnTo>
                <a:cubicBezTo>
                  <a:pt x="5321" y="0"/>
                  <a:pt x="5322" y="2"/>
                  <a:pt x="5322" y="3"/>
                </a:cubicBezTo>
                <a:cubicBezTo>
                  <a:pt x="5322" y="5"/>
                  <a:pt x="5321" y="6"/>
                  <a:pt x="5320" y="6"/>
                </a:cubicBezTo>
                <a:lnTo>
                  <a:pt x="5314" y="6"/>
                </a:lnTo>
                <a:cubicBezTo>
                  <a:pt x="5313" y="6"/>
                  <a:pt x="5312" y="5"/>
                  <a:pt x="5312" y="3"/>
                </a:cubicBezTo>
                <a:cubicBezTo>
                  <a:pt x="5312" y="2"/>
                  <a:pt x="5313" y="0"/>
                  <a:pt x="5314" y="0"/>
                </a:cubicBezTo>
                <a:close/>
                <a:moveTo>
                  <a:pt x="5330" y="0"/>
                </a:moveTo>
                <a:lnTo>
                  <a:pt x="5336" y="0"/>
                </a:lnTo>
                <a:cubicBezTo>
                  <a:pt x="5337" y="0"/>
                  <a:pt x="5338" y="2"/>
                  <a:pt x="5338" y="3"/>
                </a:cubicBezTo>
                <a:cubicBezTo>
                  <a:pt x="5338" y="5"/>
                  <a:pt x="5337" y="6"/>
                  <a:pt x="5336" y="6"/>
                </a:cubicBezTo>
                <a:lnTo>
                  <a:pt x="5330" y="6"/>
                </a:lnTo>
                <a:cubicBezTo>
                  <a:pt x="5329" y="6"/>
                  <a:pt x="5328" y="5"/>
                  <a:pt x="5328" y="3"/>
                </a:cubicBezTo>
                <a:cubicBezTo>
                  <a:pt x="5328" y="2"/>
                  <a:pt x="5329" y="0"/>
                  <a:pt x="5330" y="0"/>
                </a:cubicBezTo>
                <a:close/>
                <a:moveTo>
                  <a:pt x="5346" y="0"/>
                </a:moveTo>
                <a:lnTo>
                  <a:pt x="5352" y="0"/>
                </a:lnTo>
                <a:cubicBezTo>
                  <a:pt x="5353" y="0"/>
                  <a:pt x="5354" y="2"/>
                  <a:pt x="5354" y="3"/>
                </a:cubicBezTo>
                <a:cubicBezTo>
                  <a:pt x="5354" y="5"/>
                  <a:pt x="5353" y="6"/>
                  <a:pt x="5352" y="6"/>
                </a:cubicBezTo>
                <a:lnTo>
                  <a:pt x="5346" y="6"/>
                </a:lnTo>
                <a:cubicBezTo>
                  <a:pt x="5345" y="6"/>
                  <a:pt x="5344" y="5"/>
                  <a:pt x="5344" y="3"/>
                </a:cubicBezTo>
                <a:cubicBezTo>
                  <a:pt x="5344" y="2"/>
                  <a:pt x="5345" y="0"/>
                  <a:pt x="5346" y="0"/>
                </a:cubicBezTo>
                <a:close/>
                <a:moveTo>
                  <a:pt x="5362" y="0"/>
                </a:moveTo>
                <a:lnTo>
                  <a:pt x="5368" y="0"/>
                </a:lnTo>
                <a:cubicBezTo>
                  <a:pt x="5369" y="0"/>
                  <a:pt x="5370" y="2"/>
                  <a:pt x="5370" y="3"/>
                </a:cubicBezTo>
                <a:cubicBezTo>
                  <a:pt x="5370" y="5"/>
                  <a:pt x="5369" y="6"/>
                  <a:pt x="5368" y="6"/>
                </a:cubicBezTo>
                <a:lnTo>
                  <a:pt x="5362" y="6"/>
                </a:lnTo>
                <a:cubicBezTo>
                  <a:pt x="5361" y="6"/>
                  <a:pt x="5360" y="5"/>
                  <a:pt x="5360" y="3"/>
                </a:cubicBezTo>
                <a:cubicBezTo>
                  <a:pt x="5360" y="2"/>
                  <a:pt x="5361" y="0"/>
                  <a:pt x="5362" y="0"/>
                </a:cubicBezTo>
                <a:close/>
                <a:moveTo>
                  <a:pt x="5378" y="0"/>
                </a:moveTo>
                <a:lnTo>
                  <a:pt x="5384" y="0"/>
                </a:lnTo>
                <a:cubicBezTo>
                  <a:pt x="5385" y="0"/>
                  <a:pt x="5386" y="2"/>
                  <a:pt x="5386" y="3"/>
                </a:cubicBezTo>
                <a:cubicBezTo>
                  <a:pt x="5386" y="5"/>
                  <a:pt x="5385" y="6"/>
                  <a:pt x="5384" y="6"/>
                </a:cubicBezTo>
                <a:lnTo>
                  <a:pt x="5378" y="6"/>
                </a:lnTo>
                <a:cubicBezTo>
                  <a:pt x="5377" y="6"/>
                  <a:pt x="5376" y="5"/>
                  <a:pt x="5376" y="3"/>
                </a:cubicBezTo>
                <a:cubicBezTo>
                  <a:pt x="5376" y="2"/>
                  <a:pt x="5377" y="0"/>
                  <a:pt x="537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Rectangle 137">
            <a:extLst>
              <a:ext uri="{FF2B5EF4-FFF2-40B4-BE49-F238E27FC236}">
                <a16:creationId xmlns:a16="http://schemas.microsoft.com/office/drawing/2014/main" id="{C91D8743-FD09-447B-B52D-63C1B7CB7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1713" y="4090988"/>
            <a:ext cx="5254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Rectangle 138">
            <a:extLst>
              <a:ext uri="{FF2B5EF4-FFF2-40B4-BE49-F238E27FC236}">
                <a16:creationId xmlns:a16="http://schemas.microsoft.com/office/drawing/2014/main" id="{487046B3-4B21-46A3-8948-61FEE057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201" y="4284663"/>
            <a:ext cx="6143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" name="Rectangle 139">
            <a:extLst>
              <a:ext uri="{FF2B5EF4-FFF2-40B4-BE49-F238E27FC236}">
                <a16:creationId xmlns:a16="http://schemas.microsoft.com/office/drawing/2014/main" id="{D000171D-F41D-435B-AC2D-3C0727135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857" y="3875088"/>
            <a:ext cx="7588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Rectangle 140">
            <a:extLst>
              <a:ext uri="{FF2B5EF4-FFF2-40B4-BE49-F238E27FC236}">
                <a16:creationId xmlns:a16="http://schemas.microsoft.com/office/drawing/2014/main" id="{307CE50A-98D9-47AD-8656-DBF5D50D3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045" y="38750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Rectangle 141">
            <a:extLst>
              <a:ext uri="{FF2B5EF4-FFF2-40B4-BE49-F238E27FC236}">
                <a16:creationId xmlns:a16="http://schemas.microsoft.com/office/drawing/2014/main" id="{AA9986F4-5AA7-43E9-A18A-BB2D3AA22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1" y="3868738"/>
            <a:ext cx="12414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6" name="Rectangle 142">
            <a:extLst>
              <a:ext uri="{FF2B5EF4-FFF2-40B4-BE49-F238E27FC236}">
                <a16:creationId xmlns:a16="http://schemas.microsoft.com/office/drawing/2014/main" id="{F4E3DCB0-EF48-4435-ACB5-14BF390A6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8388" y="3868738"/>
            <a:ext cx="1016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Rectangle 143">
            <a:extLst>
              <a:ext uri="{FF2B5EF4-FFF2-40B4-BE49-F238E27FC236}">
                <a16:creationId xmlns:a16="http://schemas.microsoft.com/office/drawing/2014/main" id="{29B970DF-984D-4989-9897-1EB994311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868738"/>
            <a:ext cx="10223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4" name="Freeform 110">
            <a:extLst>
              <a:ext uri="{FF2B5EF4-FFF2-40B4-BE49-F238E27FC236}">
                <a16:creationId xmlns:a16="http://schemas.microsoft.com/office/drawing/2014/main" id="{ACD54FA2-2B28-4DCC-8964-63B519D69AC9}"/>
              </a:ext>
            </a:extLst>
          </p:cNvPr>
          <p:cNvSpPr>
            <a:spLocks/>
          </p:cNvSpPr>
          <p:nvPr/>
        </p:nvSpPr>
        <p:spPr bwMode="auto">
          <a:xfrm>
            <a:off x="2331170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B05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1">
            <a:extLst>
              <a:ext uri="{FF2B5EF4-FFF2-40B4-BE49-F238E27FC236}">
                <a16:creationId xmlns:a16="http://schemas.microsoft.com/office/drawing/2014/main" id="{7D2B8308-0BEA-458B-86E2-FDEE6A817DCF}"/>
              </a:ext>
            </a:extLst>
          </p:cNvPr>
          <p:cNvSpPr>
            <a:spLocks/>
          </p:cNvSpPr>
          <p:nvPr/>
        </p:nvSpPr>
        <p:spPr bwMode="auto">
          <a:xfrm>
            <a:off x="2331170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2">
            <a:extLst>
              <a:ext uri="{FF2B5EF4-FFF2-40B4-BE49-F238E27FC236}">
                <a16:creationId xmlns:a16="http://schemas.microsoft.com/office/drawing/2014/main" id="{830C16CD-4AF2-49DB-A2D0-137E6011B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6595" y="3260725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3" name="Line 127">
            <a:extLst>
              <a:ext uri="{FF2B5EF4-FFF2-40B4-BE49-F238E27FC236}">
                <a16:creationId xmlns:a16="http://schemas.microsoft.com/office/drawing/2014/main" id="{B7E405CF-5573-47E1-958B-6844DEBA763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3351" y="3442495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8">
            <a:extLst>
              <a:ext uri="{FF2B5EF4-FFF2-40B4-BE49-F238E27FC236}">
                <a16:creationId xmlns:a16="http://schemas.microsoft.com/office/drawing/2014/main" id="{6A51A0D0-7A95-4ED3-868A-C72646B8164B}"/>
              </a:ext>
            </a:extLst>
          </p:cNvPr>
          <p:cNvSpPr>
            <a:spLocks/>
          </p:cNvSpPr>
          <p:nvPr/>
        </p:nvSpPr>
        <p:spPr bwMode="auto">
          <a:xfrm>
            <a:off x="4010026" y="3402807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10">
            <a:extLst>
              <a:ext uri="{FF2B5EF4-FFF2-40B4-BE49-F238E27FC236}">
                <a16:creationId xmlns:a16="http://schemas.microsoft.com/office/drawing/2014/main" id="{B6CD0058-D4D8-48AC-8C11-9BE7A2E27FBB}"/>
              </a:ext>
            </a:extLst>
          </p:cNvPr>
          <p:cNvSpPr>
            <a:spLocks/>
          </p:cNvSpPr>
          <p:nvPr/>
        </p:nvSpPr>
        <p:spPr bwMode="auto">
          <a:xfrm>
            <a:off x="3310658" y="3182144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11">
            <a:extLst>
              <a:ext uri="{FF2B5EF4-FFF2-40B4-BE49-F238E27FC236}">
                <a16:creationId xmlns:a16="http://schemas.microsoft.com/office/drawing/2014/main" id="{C3B83EA6-F096-4C72-819B-84C75D5D7F3A}"/>
              </a:ext>
            </a:extLst>
          </p:cNvPr>
          <p:cNvSpPr>
            <a:spLocks/>
          </p:cNvSpPr>
          <p:nvPr/>
        </p:nvSpPr>
        <p:spPr bwMode="auto">
          <a:xfrm>
            <a:off x="3308351" y="3182144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chemeClr val="bg1"/>
          </a:solidFill>
          <a:ln w="14288" cap="sq">
            <a:solidFill>
              <a:srgbClr val="FFFF0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Rectangle 112">
            <a:extLst>
              <a:ext uri="{FF2B5EF4-FFF2-40B4-BE49-F238E27FC236}">
                <a16:creationId xmlns:a16="http://schemas.microsoft.com/office/drawing/2014/main" id="{AFB0E4F2-4EFC-42F5-8ECB-C312E14A3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8154" y="3251607"/>
            <a:ext cx="464871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5" name="Rectangle 109">
            <a:extLst>
              <a:ext uri="{FF2B5EF4-FFF2-40B4-BE49-F238E27FC236}">
                <a16:creationId xmlns:a16="http://schemas.microsoft.com/office/drawing/2014/main" id="{8A2E728B-CBEC-4ED3-B446-53131F846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361" y="3402807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" name="Rectangle 113">
            <a:extLst>
              <a:ext uri="{FF2B5EF4-FFF2-40B4-BE49-F238E27FC236}">
                <a16:creationId xmlns:a16="http://schemas.microsoft.com/office/drawing/2014/main" id="{A88BD88A-3A82-4D13-A18E-AE68AE3A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811" y="3402807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" name="Rectangle 113">
            <a:extLst>
              <a:ext uri="{FF2B5EF4-FFF2-40B4-BE49-F238E27FC236}">
                <a16:creationId xmlns:a16="http://schemas.microsoft.com/office/drawing/2014/main" id="{B643BB86-6532-489D-85AA-9B02DD7B7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19" y="3402807"/>
            <a:ext cx="29335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“Fine”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" name="Rectangle 89">
            <a:extLst>
              <a:ext uri="{FF2B5EF4-FFF2-40B4-BE49-F238E27FC236}">
                <a16:creationId xmlns:a16="http://schemas.microsoft.com/office/drawing/2014/main" id="{62EF1B69-B9B5-425D-AAB0-C125D9246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622" y="4306887"/>
            <a:ext cx="1025429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90">
            <a:extLst>
              <a:ext uri="{FF2B5EF4-FFF2-40B4-BE49-F238E27FC236}">
                <a16:creationId xmlns:a16="http://schemas.microsoft.com/office/drawing/2014/main" id="{AF3AADED-F21E-4793-8777-F1EFC5D6289C}"/>
              </a:ext>
            </a:extLst>
          </p:cNvPr>
          <p:cNvSpPr>
            <a:spLocks noEditPoints="1"/>
          </p:cNvSpPr>
          <p:nvPr/>
        </p:nvSpPr>
        <p:spPr bwMode="auto">
          <a:xfrm>
            <a:off x="5977035" y="4305299"/>
            <a:ext cx="1038224" cy="31115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1 w 1182"/>
              <a:gd name="T21" fmla="*/ 337 h 340"/>
              <a:gd name="T22" fmla="*/ 225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1 w 1182"/>
              <a:gd name="T39" fmla="*/ 340 h 340"/>
              <a:gd name="T40" fmla="*/ 755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5 w 1182"/>
              <a:gd name="T101" fmla="*/ 0 h 340"/>
              <a:gd name="T102" fmla="*/ 341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8" y="335"/>
                  <a:pt x="80" y="336"/>
                  <a:pt x="80" y="337"/>
                </a:cubicBezTo>
                <a:cubicBezTo>
                  <a:pt x="80" y="339"/>
                  <a:pt x="78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8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8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2" y="336"/>
                  <a:pt x="202" y="337"/>
                </a:cubicBezTo>
                <a:cubicBezTo>
                  <a:pt x="202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1" y="339"/>
                  <a:pt x="161" y="337"/>
                </a:cubicBezTo>
                <a:cubicBezTo>
                  <a:pt x="161" y="336"/>
                  <a:pt x="163" y="335"/>
                  <a:pt x="164" y="335"/>
                </a:cubicBezTo>
                <a:close/>
                <a:moveTo>
                  <a:pt x="225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5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5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1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1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5" y="336"/>
                  <a:pt x="755" y="337"/>
                </a:cubicBezTo>
                <a:cubicBezTo>
                  <a:pt x="755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4" y="339"/>
                  <a:pt x="714" y="337"/>
                </a:cubicBezTo>
                <a:cubicBezTo>
                  <a:pt x="714" y="336"/>
                  <a:pt x="716" y="335"/>
                  <a:pt x="717" y="335"/>
                </a:cubicBezTo>
                <a:close/>
                <a:moveTo>
                  <a:pt x="778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8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8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8" y="340"/>
                  <a:pt x="837" y="339"/>
                  <a:pt x="837" y="337"/>
                </a:cubicBezTo>
                <a:cubicBezTo>
                  <a:pt x="837" y="336"/>
                  <a:pt x="838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1" y="335"/>
                  <a:pt x="1063" y="336"/>
                  <a:pt x="1063" y="337"/>
                </a:cubicBezTo>
                <a:cubicBezTo>
                  <a:pt x="1063" y="339"/>
                  <a:pt x="1061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1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1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5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5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1" y="4"/>
                  <a:pt x="771" y="2"/>
                </a:cubicBezTo>
                <a:cubicBezTo>
                  <a:pt x="771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2" y="1"/>
                  <a:pt x="812" y="2"/>
                </a:cubicBezTo>
                <a:cubicBezTo>
                  <a:pt x="812" y="4"/>
                  <a:pt x="811" y="5"/>
                  <a:pt x="810" y="5"/>
                </a:cubicBezTo>
                <a:close/>
                <a:moveTo>
                  <a:pt x="748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8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8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8" y="0"/>
                  <a:pt x="690" y="1"/>
                  <a:pt x="690" y="2"/>
                </a:cubicBezTo>
                <a:cubicBezTo>
                  <a:pt x="690" y="4"/>
                  <a:pt x="688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5" y="5"/>
                  <a:pt x="464" y="4"/>
                  <a:pt x="464" y="2"/>
                </a:cubicBezTo>
                <a:cubicBezTo>
                  <a:pt x="464" y="1"/>
                  <a:pt x="465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5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5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1" y="4"/>
                  <a:pt x="341" y="2"/>
                </a:cubicBezTo>
                <a:cubicBezTo>
                  <a:pt x="341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59" y="1"/>
                  <a:pt x="259" y="2"/>
                </a:cubicBezTo>
                <a:cubicBezTo>
                  <a:pt x="259" y="4"/>
                  <a:pt x="258" y="5"/>
                  <a:pt x="257" y="5"/>
                </a:cubicBezTo>
                <a:close/>
                <a:moveTo>
                  <a:pt x="195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5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5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5" y="0"/>
                  <a:pt x="137" y="1"/>
                  <a:pt x="137" y="2"/>
                </a:cubicBezTo>
                <a:cubicBezTo>
                  <a:pt x="137" y="4"/>
                  <a:pt x="135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Rectangle 91">
            <a:extLst>
              <a:ext uri="{FF2B5EF4-FFF2-40B4-BE49-F238E27FC236}">
                <a16:creationId xmlns:a16="http://schemas.microsoft.com/office/drawing/2014/main" id="{FE23DF42-46EB-4519-9D91-6470F954C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2611" y="4389245"/>
            <a:ext cx="520976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Comment: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8" name="Rectangle 92">
            <a:extLst>
              <a:ext uri="{FF2B5EF4-FFF2-40B4-BE49-F238E27FC236}">
                <a16:creationId xmlns:a16="http://schemas.microsoft.com/office/drawing/2014/main" id="{ADB079B7-45CB-4F48-99A6-774FDE781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4109" y="4390833"/>
            <a:ext cx="29335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“Fine”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9" name="Freeform 93">
            <a:extLst>
              <a:ext uri="{FF2B5EF4-FFF2-40B4-BE49-F238E27FC236}">
                <a16:creationId xmlns:a16="http://schemas.microsoft.com/office/drawing/2014/main" id="{EBB345C5-5D6D-4644-950D-BABD9AF4DF14}"/>
              </a:ext>
            </a:extLst>
          </p:cNvPr>
          <p:cNvSpPr>
            <a:spLocks noEditPoints="1"/>
          </p:cNvSpPr>
          <p:nvPr/>
        </p:nvSpPr>
        <p:spPr bwMode="auto">
          <a:xfrm>
            <a:off x="6845396" y="4352925"/>
            <a:ext cx="161925" cy="215900"/>
          </a:xfrm>
          <a:custGeom>
            <a:avLst/>
            <a:gdLst>
              <a:gd name="T0" fmla="*/ 57 w 102"/>
              <a:gd name="T1" fmla="*/ 0 h 136"/>
              <a:gd name="T2" fmla="*/ 102 w 102"/>
              <a:gd name="T3" fmla="*/ 45 h 136"/>
              <a:gd name="T4" fmla="*/ 102 w 102"/>
              <a:gd name="T5" fmla="*/ 136 h 136"/>
              <a:gd name="T6" fmla="*/ 0 w 102"/>
              <a:gd name="T7" fmla="*/ 136 h 136"/>
              <a:gd name="T8" fmla="*/ 0 w 102"/>
              <a:gd name="T9" fmla="*/ 0 h 136"/>
              <a:gd name="T10" fmla="*/ 57 w 102"/>
              <a:gd name="T11" fmla="*/ 0 h 136"/>
              <a:gd name="T12" fmla="*/ 9 w 102"/>
              <a:gd name="T13" fmla="*/ 127 h 136"/>
              <a:gd name="T14" fmla="*/ 93 w 102"/>
              <a:gd name="T15" fmla="*/ 127 h 136"/>
              <a:gd name="T16" fmla="*/ 93 w 102"/>
              <a:gd name="T17" fmla="*/ 50 h 136"/>
              <a:gd name="T18" fmla="*/ 51 w 102"/>
              <a:gd name="T19" fmla="*/ 50 h 136"/>
              <a:gd name="T20" fmla="*/ 51 w 102"/>
              <a:gd name="T21" fmla="*/ 8 h 136"/>
              <a:gd name="T22" fmla="*/ 9 w 102"/>
              <a:gd name="T23" fmla="*/ 8 h 136"/>
              <a:gd name="T24" fmla="*/ 9 w 102"/>
              <a:gd name="T25" fmla="*/ 127 h 136"/>
              <a:gd name="T26" fmla="*/ 59 w 102"/>
              <a:gd name="T27" fmla="*/ 14 h 136"/>
              <a:gd name="T28" fmla="*/ 59 w 102"/>
              <a:gd name="T29" fmla="*/ 42 h 136"/>
              <a:gd name="T30" fmla="*/ 87 w 102"/>
              <a:gd name="T31" fmla="*/ 42 h 136"/>
              <a:gd name="T32" fmla="*/ 59 w 102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" h="136">
                <a:moveTo>
                  <a:pt x="57" y="0"/>
                </a:moveTo>
                <a:lnTo>
                  <a:pt x="102" y="45"/>
                </a:lnTo>
                <a:lnTo>
                  <a:pt x="102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9" y="127"/>
                </a:moveTo>
                <a:lnTo>
                  <a:pt x="93" y="127"/>
                </a:lnTo>
                <a:lnTo>
                  <a:pt x="93" y="50"/>
                </a:lnTo>
                <a:lnTo>
                  <a:pt x="51" y="50"/>
                </a:lnTo>
                <a:lnTo>
                  <a:pt x="51" y="8"/>
                </a:lnTo>
                <a:lnTo>
                  <a:pt x="9" y="8"/>
                </a:lnTo>
                <a:lnTo>
                  <a:pt x="9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AutoShape 4">
            <a:extLst>
              <a:ext uri="{FF2B5EF4-FFF2-40B4-BE49-F238E27FC236}">
                <a16:creationId xmlns:a16="http://schemas.microsoft.com/office/drawing/2014/main" id="{3EC7CC47-5345-4283-83C6-2AA1F5C6AC7F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071813" y="4797425"/>
            <a:ext cx="3016250" cy="202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Freeform 6">
            <a:extLst>
              <a:ext uri="{FF2B5EF4-FFF2-40B4-BE49-F238E27FC236}">
                <a16:creationId xmlns:a16="http://schemas.microsoft.com/office/drawing/2014/main" id="{9AC669AF-4D2E-42A4-B5F1-97C5E4601F25}"/>
              </a:ext>
            </a:extLst>
          </p:cNvPr>
          <p:cNvSpPr>
            <a:spLocks/>
          </p:cNvSpPr>
          <p:nvPr/>
        </p:nvSpPr>
        <p:spPr bwMode="auto">
          <a:xfrm>
            <a:off x="3146426" y="4851400"/>
            <a:ext cx="2938463" cy="1933575"/>
          </a:xfrm>
          <a:custGeom>
            <a:avLst/>
            <a:gdLst>
              <a:gd name="T0" fmla="*/ 91 w 10800"/>
              <a:gd name="T1" fmla="*/ 7098 h 7098"/>
              <a:gd name="T2" fmla="*/ 10709 w 10800"/>
              <a:gd name="T3" fmla="*/ 7098 h 7098"/>
              <a:gd name="T4" fmla="*/ 10800 w 10800"/>
              <a:gd name="T5" fmla="*/ 7008 h 7098"/>
              <a:gd name="T6" fmla="*/ 10800 w 10800"/>
              <a:gd name="T7" fmla="*/ 91 h 7098"/>
              <a:gd name="T8" fmla="*/ 10709 w 10800"/>
              <a:gd name="T9" fmla="*/ 0 h 7098"/>
              <a:gd name="T10" fmla="*/ 91 w 10800"/>
              <a:gd name="T11" fmla="*/ 0 h 7098"/>
              <a:gd name="T12" fmla="*/ 0 w 10800"/>
              <a:gd name="T13" fmla="*/ 91 h 7098"/>
              <a:gd name="T14" fmla="*/ 0 w 10800"/>
              <a:gd name="T15" fmla="*/ 7008 h 7098"/>
              <a:gd name="T16" fmla="*/ 91 w 10800"/>
              <a:gd name="T17" fmla="*/ 7098 h 7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00" h="7098">
                <a:moveTo>
                  <a:pt x="91" y="7098"/>
                </a:moveTo>
                <a:lnTo>
                  <a:pt x="10709" y="7098"/>
                </a:lnTo>
                <a:cubicBezTo>
                  <a:pt x="10759" y="7098"/>
                  <a:pt x="10800" y="7058"/>
                  <a:pt x="10800" y="7008"/>
                </a:cubicBezTo>
                <a:lnTo>
                  <a:pt x="10800" y="91"/>
                </a:lnTo>
                <a:cubicBezTo>
                  <a:pt x="10800" y="41"/>
                  <a:pt x="10759" y="0"/>
                  <a:pt x="10709" y="0"/>
                </a:cubicBezTo>
                <a:lnTo>
                  <a:pt x="91" y="0"/>
                </a:lnTo>
                <a:cubicBezTo>
                  <a:pt x="41" y="0"/>
                  <a:pt x="0" y="41"/>
                  <a:pt x="0" y="91"/>
                </a:cubicBezTo>
                <a:lnTo>
                  <a:pt x="0" y="7008"/>
                </a:lnTo>
                <a:cubicBezTo>
                  <a:pt x="0" y="7058"/>
                  <a:pt x="41" y="7098"/>
                  <a:pt x="91" y="7098"/>
                </a:cubicBez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Freeform 7">
            <a:extLst>
              <a:ext uri="{FF2B5EF4-FFF2-40B4-BE49-F238E27FC236}">
                <a16:creationId xmlns:a16="http://schemas.microsoft.com/office/drawing/2014/main" id="{92141D88-C450-4546-9382-A2A00CAD32C8}"/>
              </a:ext>
            </a:extLst>
          </p:cNvPr>
          <p:cNvSpPr>
            <a:spLocks noEditPoints="1"/>
          </p:cNvSpPr>
          <p:nvPr/>
        </p:nvSpPr>
        <p:spPr bwMode="auto">
          <a:xfrm>
            <a:off x="3143251" y="4848225"/>
            <a:ext cx="2944813" cy="1939925"/>
          </a:xfrm>
          <a:custGeom>
            <a:avLst/>
            <a:gdLst>
              <a:gd name="T0" fmla="*/ 16 w 1855"/>
              <a:gd name="T1" fmla="*/ 4 h 1222"/>
              <a:gd name="T2" fmla="*/ 13 w 1855"/>
              <a:gd name="T3" fmla="*/ 5 h 1222"/>
              <a:gd name="T4" fmla="*/ 11 w 1855"/>
              <a:gd name="T5" fmla="*/ 6 h 1222"/>
              <a:gd name="T6" fmla="*/ 7 w 1855"/>
              <a:gd name="T7" fmla="*/ 8 h 1222"/>
              <a:gd name="T8" fmla="*/ 6 w 1855"/>
              <a:gd name="T9" fmla="*/ 11 h 1222"/>
              <a:gd name="T10" fmla="*/ 5 w 1855"/>
              <a:gd name="T11" fmla="*/ 13 h 1222"/>
              <a:gd name="T12" fmla="*/ 4 w 1855"/>
              <a:gd name="T13" fmla="*/ 16 h 1222"/>
              <a:gd name="T14" fmla="*/ 4 w 1855"/>
              <a:gd name="T15" fmla="*/ 1206 h 1222"/>
              <a:gd name="T16" fmla="*/ 5 w 1855"/>
              <a:gd name="T17" fmla="*/ 1208 h 1222"/>
              <a:gd name="T18" fmla="*/ 6 w 1855"/>
              <a:gd name="T19" fmla="*/ 1211 h 1222"/>
              <a:gd name="T20" fmla="*/ 7 w 1855"/>
              <a:gd name="T21" fmla="*/ 1213 h 1222"/>
              <a:gd name="T22" fmla="*/ 10 w 1855"/>
              <a:gd name="T23" fmla="*/ 1216 h 1222"/>
              <a:gd name="T24" fmla="*/ 13 w 1855"/>
              <a:gd name="T25" fmla="*/ 1217 h 1222"/>
              <a:gd name="T26" fmla="*/ 15 w 1855"/>
              <a:gd name="T27" fmla="*/ 1218 h 1222"/>
              <a:gd name="T28" fmla="*/ 18 w 1855"/>
              <a:gd name="T29" fmla="*/ 1218 h 1222"/>
              <a:gd name="T30" fmla="*/ 1840 w 1855"/>
              <a:gd name="T31" fmla="*/ 1218 h 1222"/>
              <a:gd name="T32" fmla="*/ 1842 w 1855"/>
              <a:gd name="T33" fmla="*/ 1217 h 1222"/>
              <a:gd name="T34" fmla="*/ 1845 w 1855"/>
              <a:gd name="T35" fmla="*/ 1216 h 1222"/>
              <a:gd name="T36" fmla="*/ 1848 w 1855"/>
              <a:gd name="T37" fmla="*/ 1213 h 1222"/>
              <a:gd name="T38" fmla="*/ 1849 w 1855"/>
              <a:gd name="T39" fmla="*/ 1211 h 1222"/>
              <a:gd name="T40" fmla="*/ 1850 w 1855"/>
              <a:gd name="T41" fmla="*/ 1208 h 1222"/>
              <a:gd name="T42" fmla="*/ 1851 w 1855"/>
              <a:gd name="T43" fmla="*/ 1206 h 1222"/>
              <a:gd name="T44" fmla="*/ 1851 w 1855"/>
              <a:gd name="T45" fmla="*/ 16 h 1222"/>
              <a:gd name="T46" fmla="*/ 1850 w 1855"/>
              <a:gd name="T47" fmla="*/ 13 h 1222"/>
              <a:gd name="T48" fmla="*/ 1849 w 1855"/>
              <a:gd name="T49" fmla="*/ 11 h 1222"/>
              <a:gd name="T50" fmla="*/ 1847 w 1855"/>
              <a:gd name="T51" fmla="*/ 8 h 1222"/>
              <a:gd name="T52" fmla="*/ 1844 w 1855"/>
              <a:gd name="T53" fmla="*/ 6 h 1222"/>
              <a:gd name="T54" fmla="*/ 1842 w 1855"/>
              <a:gd name="T55" fmla="*/ 5 h 1222"/>
              <a:gd name="T56" fmla="*/ 1839 w 1855"/>
              <a:gd name="T57" fmla="*/ 4 h 1222"/>
              <a:gd name="T58" fmla="*/ 1838 w 1855"/>
              <a:gd name="T59" fmla="*/ 0 h 1222"/>
              <a:gd name="T60" fmla="*/ 1841 w 1855"/>
              <a:gd name="T61" fmla="*/ 1 h 1222"/>
              <a:gd name="T62" fmla="*/ 1844 w 1855"/>
              <a:gd name="T63" fmla="*/ 2 h 1222"/>
              <a:gd name="T64" fmla="*/ 1847 w 1855"/>
              <a:gd name="T65" fmla="*/ 3 h 1222"/>
              <a:gd name="T66" fmla="*/ 1851 w 1855"/>
              <a:gd name="T67" fmla="*/ 7 h 1222"/>
              <a:gd name="T68" fmla="*/ 1853 w 1855"/>
              <a:gd name="T69" fmla="*/ 10 h 1222"/>
              <a:gd name="T70" fmla="*/ 1854 w 1855"/>
              <a:gd name="T71" fmla="*/ 14 h 1222"/>
              <a:gd name="T72" fmla="*/ 1855 w 1855"/>
              <a:gd name="T73" fmla="*/ 17 h 1222"/>
              <a:gd name="T74" fmla="*/ 1854 w 1855"/>
              <a:gd name="T75" fmla="*/ 1207 h 1222"/>
              <a:gd name="T76" fmla="*/ 1853 w 1855"/>
              <a:gd name="T77" fmla="*/ 1211 h 1222"/>
              <a:gd name="T78" fmla="*/ 1852 w 1855"/>
              <a:gd name="T79" fmla="*/ 1213 h 1222"/>
              <a:gd name="T80" fmla="*/ 1849 w 1855"/>
              <a:gd name="T81" fmla="*/ 1217 h 1222"/>
              <a:gd name="T82" fmla="*/ 1846 w 1855"/>
              <a:gd name="T83" fmla="*/ 1220 h 1222"/>
              <a:gd name="T84" fmla="*/ 1842 w 1855"/>
              <a:gd name="T85" fmla="*/ 1221 h 1222"/>
              <a:gd name="T86" fmla="*/ 1839 w 1855"/>
              <a:gd name="T87" fmla="*/ 1222 h 1222"/>
              <a:gd name="T88" fmla="*/ 17 w 1855"/>
              <a:gd name="T89" fmla="*/ 1222 h 1222"/>
              <a:gd name="T90" fmla="*/ 13 w 1855"/>
              <a:gd name="T91" fmla="*/ 1221 h 1222"/>
              <a:gd name="T92" fmla="*/ 10 w 1855"/>
              <a:gd name="T93" fmla="*/ 1220 h 1222"/>
              <a:gd name="T94" fmla="*/ 7 w 1855"/>
              <a:gd name="T95" fmla="*/ 1218 h 1222"/>
              <a:gd name="T96" fmla="*/ 3 w 1855"/>
              <a:gd name="T97" fmla="*/ 1214 h 1222"/>
              <a:gd name="T98" fmla="*/ 2 w 1855"/>
              <a:gd name="T99" fmla="*/ 1211 h 1222"/>
              <a:gd name="T100" fmla="*/ 1 w 1855"/>
              <a:gd name="T101" fmla="*/ 1208 h 1222"/>
              <a:gd name="T102" fmla="*/ 0 w 1855"/>
              <a:gd name="T103" fmla="*/ 1205 h 1222"/>
              <a:gd name="T104" fmla="*/ 1 w 1855"/>
              <a:gd name="T105" fmla="*/ 15 h 1222"/>
              <a:gd name="T106" fmla="*/ 2 w 1855"/>
              <a:gd name="T107" fmla="*/ 11 h 1222"/>
              <a:gd name="T108" fmla="*/ 3 w 1855"/>
              <a:gd name="T109" fmla="*/ 8 h 1222"/>
              <a:gd name="T110" fmla="*/ 7 w 1855"/>
              <a:gd name="T111" fmla="*/ 4 h 1222"/>
              <a:gd name="T112" fmla="*/ 10 w 1855"/>
              <a:gd name="T113" fmla="*/ 2 h 1222"/>
              <a:gd name="T114" fmla="*/ 13 w 1855"/>
              <a:gd name="T115" fmla="*/ 1 h 1222"/>
              <a:gd name="T116" fmla="*/ 16 w 1855"/>
              <a:gd name="T117" fmla="*/ 0 h 1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55" h="1222">
                <a:moveTo>
                  <a:pt x="1837" y="4"/>
                </a:moveTo>
                <a:lnTo>
                  <a:pt x="18" y="4"/>
                </a:lnTo>
                <a:lnTo>
                  <a:pt x="17" y="4"/>
                </a:lnTo>
                <a:lnTo>
                  <a:pt x="17" y="4"/>
                </a:lnTo>
                <a:lnTo>
                  <a:pt x="17" y="4"/>
                </a:lnTo>
                <a:lnTo>
                  <a:pt x="16" y="4"/>
                </a:lnTo>
                <a:lnTo>
                  <a:pt x="16" y="4"/>
                </a:lnTo>
                <a:lnTo>
                  <a:pt x="16" y="4"/>
                </a:lnTo>
                <a:lnTo>
                  <a:pt x="15" y="4"/>
                </a:lnTo>
                <a:lnTo>
                  <a:pt x="15" y="4"/>
                </a:lnTo>
                <a:lnTo>
                  <a:pt x="15" y="4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1" y="5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0" y="6"/>
                </a:lnTo>
                <a:lnTo>
                  <a:pt x="10" y="6"/>
                </a:lnTo>
                <a:lnTo>
                  <a:pt x="10" y="6"/>
                </a:lnTo>
                <a:lnTo>
                  <a:pt x="9" y="7"/>
                </a:lnTo>
                <a:lnTo>
                  <a:pt x="9" y="7"/>
                </a:lnTo>
                <a:lnTo>
                  <a:pt x="8" y="7"/>
                </a:lnTo>
                <a:lnTo>
                  <a:pt x="8" y="8"/>
                </a:lnTo>
                <a:lnTo>
                  <a:pt x="7" y="8"/>
                </a:lnTo>
                <a:lnTo>
                  <a:pt x="7" y="9"/>
                </a:lnTo>
                <a:lnTo>
                  <a:pt x="7" y="9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5" y="12"/>
                </a:lnTo>
                <a:lnTo>
                  <a:pt x="5" y="12"/>
                </a:lnTo>
                <a:lnTo>
                  <a:pt x="5" y="12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3"/>
                </a:lnTo>
                <a:lnTo>
                  <a:pt x="5" y="14"/>
                </a:lnTo>
                <a:lnTo>
                  <a:pt x="4" y="14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4" y="17"/>
                </a:lnTo>
                <a:lnTo>
                  <a:pt x="4" y="17"/>
                </a:lnTo>
                <a:lnTo>
                  <a:pt x="4" y="17"/>
                </a:lnTo>
                <a:lnTo>
                  <a:pt x="4" y="18"/>
                </a:lnTo>
                <a:lnTo>
                  <a:pt x="4" y="1205"/>
                </a:lnTo>
                <a:lnTo>
                  <a:pt x="4" y="1205"/>
                </a:lnTo>
                <a:lnTo>
                  <a:pt x="4" y="1205"/>
                </a:lnTo>
                <a:lnTo>
                  <a:pt x="4" y="1206"/>
                </a:lnTo>
                <a:lnTo>
                  <a:pt x="4" y="1206"/>
                </a:lnTo>
                <a:lnTo>
                  <a:pt x="4" y="1206"/>
                </a:lnTo>
                <a:lnTo>
                  <a:pt x="4" y="1207"/>
                </a:lnTo>
                <a:lnTo>
                  <a:pt x="4" y="1207"/>
                </a:lnTo>
                <a:lnTo>
                  <a:pt x="4" y="1207"/>
                </a:lnTo>
                <a:lnTo>
                  <a:pt x="4" y="1208"/>
                </a:lnTo>
                <a:lnTo>
                  <a:pt x="4" y="1208"/>
                </a:lnTo>
                <a:lnTo>
                  <a:pt x="5" y="1208"/>
                </a:lnTo>
                <a:lnTo>
                  <a:pt x="5" y="1209"/>
                </a:lnTo>
                <a:lnTo>
                  <a:pt x="5" y="1209"/>
                </a:lnTo>
                <a:lnTo>
                  <a:pt x="5" y="1209"/>
                </a:lnTo>
                <a:lnTo>
                  <a:pt x="5" y="1209"/>
                </a:lnTo>
                <a:lnTo>
                  <a:pt x="5" y="1210"/>
                </a:lnTo>
                <a:lnTo>
                  <a:pt x="5" y="1210"/>
                </a:lnTo>
                <a:lnTo>
                  <a:pt x="5" y="1211"/>
                </a:lnTo>
                <a:lnTo>
                  <a:pt x="6" y="1211"/>
                </a:lnTo>
                <a:lnTo>
                  <a:pt x="6" y="1211"/>
                </a:lnTo>
                <a:lnTo>
                  <a:pt x="6" y="1211"/>
                </a:lnTo>
                <a:lnTo>
                  <a:pt x="6" y="1212"/>
                </a:lnTo>
                <a:lnTo>
                  <a:pt x="6" y="1212"/>
                </a:lnTo>
                <a:lnTo>
                  <a:pt x="6" y="1212"/>
                </a:lnTo>
                <a:lnTo>
                  <a:pt x="7" y="1212"/>
                </a:lnTo>
                <a:lnTo>
                  <a:pt x="7" y="1213"/>
                </a:lnTo>
                <a:lnTo>
                  <a:pt x="7" y="1213"/>
                </a:lnTo>
                <a:lnTo>
                  <a:pt x="8" y="1214"/>
                </a:lnTo>
                <a:lnTo>
                  <a:pt x="8" y="1214"/>
                </a:lnTo>
                <a:lnTo>
                  <a:pt x="8" y="1215"/>
                </a:lnTo>
                <a:lnTo>
                  <a:pt x="9" y="1215"/>
                </a:lnTo>
                <a:lnTo>
                  <a:pt x="9" y="1215"/>
                </a:lnTo>
                <a:lnTo>
                  <a:pt x="10" y="1216"/>
                </a:lnTo>
                <a:lnTo>
                  <a:pt x="10" y="1216"/>
                </a:lnTo>
                <a:lnTo>
                  <a:pt x="10" y="1216"/>
                </a:lnTo>
                <a:lnTo>
                  <a:pt x="11" y="1216"/>
                </a:lnTo>
                <a:lnTo>
                  <a:pt x="11" y="1216"/>
                </a:lnTo>
                <a:lnTo>
                  <a:pt x="11" y="1217"/>
                </a:lnTo>
                <a:lnTo>
                  <a:pt x="12" y="1217"/>
                </a:lnTo>
                <a:lnTo>
                  <a:pt x="12" y="1217"/>
                </a:lnTo>
                <a:lnTo>
                  <a:pt x="12" y="1217"/>
                </a:lnTo>
                <a:lnTo>
                  <a:pt x="12" y="1217"/>
                </a:lnTo>
                <a:lnTo>
                  <a:pt x="13" y="1217"/>
                </a:lnTo>
                <a:lnTo>
                  <a:pt x="13" y="1217"/>
                </a:lnTo>
                <a:lnTo>
                  <a:pt x="13" y="1218"/>
                </a:lnTo>
                <a:lnTo>
                  <a:pt x="14" y="1218"/>
                </a:lnTo>
                <a:lnTo>
                  <a:pt x="14" y="1218"/>
                </a:lnTo>
                <a:lnTo>
                  <a:pt x="14" y="1218"/>
                </a:lnTo>
                <a:lnTo>
                  <a:pt x="15" y="1218"/>
                </a:lnTo>
                <a:lnTo>
                  <a:pt x="15" y="1218"/>
                </a:lnTo>
                <a:lnTo>
                  <a:pt x="15" y="1218"/>
                </a:lnTo>
                <a:lnTo>
                  <a:pt x="16" y="1218"/>
                </a:lnTo>
                <a:lnTo>
                  <a:pt x="16" y="1218"/>
                </a:lnTo>
                <a:lnTo>
                  <a:pt x="16" y="1218"/>
                </a:lnTo>
                <a:lnTo>
                  <a:pt x="17" y="1218"/>
                </a:lnTo>
                <a:lnTo>
                  <a:pt x="17" y="1218"/>
                </a:lnTo>
                <a:lnTo>
                  <a:pt x="17" y="1218"/>
                </a:lnTo>
                <a:lnTo>
                  <a:pt x="18" y="1218"/>
                </a:lnTo>
                <a:lnTo>
                  <a:pt x="18" y="1218"/>
                </a:lnTo>
                <a:lnTo>
                  <a:pt x="1837" y="1218"/>
                </a:lnTo>
                <a:lnTo>
                  <a:pt x="1838" y="1218"/>
                </a:lnTo>
                <a:lnTo>
                  <a:pt x="1838" y="1218"/>
                </a:lnTo>
                <a:lnTo>
                  <a:pt x="1838" y="1218"/>
                </a:lnTo>
                <a:lnTo>
                  <a:pt x="1839" y="1218"/>
                </a:lnTo>
                <a:lnTo>
                  <a:pt x="1839" y="1218"/>
                </a:lnTo>
                <a:lnTo>
                  <a:pt x="1839" y="1218"/>
                </a:lnTo>
                <a:lnTo>
                  <a:pt x="1840" y="1218"/>
                </a:lnTo>
                <a:lnTo>
                  <a:pt x="1840" y="1218"/>
                </a:lnTo>
                <a:lnTo>
                  <a:pt x="1840" y="1218"/>
                </a:lnTo>
                <a:lnTo>
                  <a:pt x="1841" y="1218"/>
                </a:lnTo>
                <a:lnTo>
                  <a:pt x="1841" y="1218"/>
                </a:lnTo>
                <a:lnTo>
                  <a:pt x="1841" y="1218"/>
                </a:lnTo>
                <a:lnTo>
                  <a:pt x="1842" y="1217"/>
                </a:lnTo>
                <a:lnTo>
                  <a:pt x="1842" y="1217"/>
                </a:lnTo>
                <a:lnTo>
                  <a:pt x="1842" y="1217"/>
                </a:lnTo>
                <a:lnTo>
                  <a:pt x="1843" y="1217"/>
                </a:lnTo>
                <a:lnTo>
                  <a:pt x="1843" y="1217"/>
                </a:lnTo>
                <a:lnTo>
                  <a:pt x="1843" y="1217"/>
                </a:lnTo>
                <a:lnTo>
                  <a:pt x="1843" y="1217"/>
                </a:lnTo>
                <a:lnTo>
                  <a:pt x="1844" y="1217"/>
                </a:lnTo>
                <a:lnTo>
                  <a:pt x="1844" y="1216"/>
                </a:lnTo>
                <a:lnTo>
                  <a:pt x="1844" y="1216"/>
                </a:lnTo>
                <a:lnTo>
                  <a:pt x="1845" y="1216"/>
                </a:lnTo>
                <a:lnTo>
                  <a:pt x="1845" y="1216"/>
                </a:lnTo>
                <a:lnTo>
                  <a:pt x="1845" y="1216"/>
                </a:lnTo>
                <a:lnTo>
                  <a:pt x="1845" y="1215"/>
                </a:lnTo>
                <a:lnTo>
                  <a:pt x="1846" y="1215"/>
                </a:lnTo>
                <a:lnTo>
                  <a:pt x="1846" y="1215"/>
                </a:lnTo>
                <a:lnTo>
                  <a:pt x="1847" y="1214"/>
                </a:lnTo>
                <a:lnTo>
                  <a:pt x="1847" y="1214"/>
                </a:lnTo>
                <a:lnTo>
                  <a:pt x="1848" y="1213"/>
                </a:lnTo>
                <a:lnTo>
                  <a:pt x="1848" y="1213"/>
                </a:lnTo>
                <a:lnTo>
                  <a:pt x="1848" y="1212"/>
                </a:lnTo>
                <a:lnTo>
                  <a:pt x="1849" y="1212"/>
                </a:lnTo>
                <a:lnTo>
                  <a:pt x="1849" y="1212"/>
                </a:lnTo>
                <a:lnTo>
                  <a:pt x="1849" y="1212"/>
                </a:lnTo>
                <a:lnTo>
                  <a:pt x="1849" y="1211"/>
                </a:lnTo>
                <a:lnTo>
                  <a:pt x="1849" y="1211"/>
                </a:lnTo>
                <a:lnTo>
                  <a:pt x="1849" y="1211"/>
                </a:lnTo>
                <a:lnTo>
                  <a:pt x="1850" y="1210"/>
                </a:lnTo>
                <a:lnTo>
                  <a:pt x="1850" y="1210"/>
                </a:lnTo>
                <a:lnTo>
                  <a:pt x="1850" y="1210"/>
                </a:lnTo>
                <a:lnTo>
                  <a:pt x="1850" y="1209"/>
                </a:lnTo>
                <a:lnTo>
                  <a:pt x="1850" y="1209"/>
                </a:lnTo>
                <a:lnTo>
                  <a:pt x="1850" y="1209"/>
                </a:lnTo>
                <a:lnTo>
                  <a:pt x="1850" y="1208"/>
                </a:lnTo>
                <a:lnTo>
                  <a:pt x="1850" y="1208"/>
                </a:lnTo>
                <a:lnTo>
                  <a:pt x="1850" y="1208"/>
                </a:lnTo>
                <a:lnTo>
                  <a:pt x="1850" y="1208"/>
                </a:lnTo>
                <a:lnTo>
                  <a:pt x="1851" y="1207"/>
                </a:lnTo>
                <a:lnTo>
                  <a:pt x="1851" y="1207"/>
                </a:lnTo>
                <a:lnTo>
                  <a:pt x="1851" y="1207"/>
                </a:lnTo>
                <a:lnTo>
                  <a:pt x="1851" y="1206"/>
                </a:lnTo>
                <a:lnTo>
                  <a:pt x="1851" y="1206"/>
                </a:lnTo>
                <a:lnTo>
                  <a:pt x="1851" y="1206"/>
                </a:lnTo>
                <a:lnTo>
                  <a:pt x="1851" y="1205"/>
                </a:lnTo>
                <a:lnTo>
                  <a:pt x="1851" y="1205"/>
                </a:lnTo>
                <a:lnTo>
                  <a:pt x="1851" y="1205"/>
                </a:lnTo>
                <a:lnTo>
                  <a:pt x="1851" y="18"/>
                </a:lnTo>
                <a:lnTo>
                  <a:pt x="1851" y="17"/>
                </a:lnTo>
                <a:lnTo>
                  <a:pt x="1851" y="17"/>
                </a:lnTo>
                <a:lnTo>
                  <a:pt x="1851" y="17"/>
                </a:lnTo>
                <a:lnTo>
                  <a:pt x="1851" y="16"/>
                </a:lnTo>
                <a:lnTo>
                  <a:pt x="1851" y="16"/>
                </a:lnTo>
                <a:lnTo>
                  <a:pt x="1851" y="16"/>
                </a:lnTo>
                <a:lnTo>
                  <a:pt x="1851" y="15"/>
                </a:lnTo>
                <a:lnTo>
                  <a:pt x="1851" y="15"/>
                </a:lnTo>
                <a:lnTo>
                  <a:pt x="1850" y="15"/>
                </a:lnTo>
                <a:lnTo>
                  <a:pt x="1850" y="14"/>
                </a:lnTo>
                <a:lnTo>
                  <a:pt x="1850" y="14"/>
                </a:lnTo>
                <a:lnTo>
                  <a:pt x="1850" y="13"/>
                </a:lnTo>
                <a:lnTo>
                  <a:pt x="1850" y="13"/>
                </a:lnTo>
                <a:lnTo>
                  <a:pt x="1850" y="13"/>
                </a:lnTo>
                <a:lnTo>
                  <a:pt x="1850" y="12"/>
                </a:lnTo>
                <a:lnTo>
                  <a:pt x="1850" y="12"/>
                </a:lnTo>
                <a:lnTo>
                  <a:pt x="1850" y="12"/>
                </a:lnTo>
                <a:lnTo>
                  <a:pt x="1849" y="12"/>
                </a:lnTo>
                <a:lnTo>
                  <a:pt x="1849" y="11"/>
                </a:lnTo>
                <a:lnTo>
                  <a:pt x="1849" y="11"/>
                </a:lnTo>
                <a:lnTo>
                  <a:pt x="1849" y="11"/>
                </a:lnTo>
                <a:lnTo>
                  <a:pt x="1849" y="10"/>
                </a:lnTo>
                <a:lnTo>
                  <a:pt x="1849" y="10"/>
                </a:lnTo>
                <a:lnTo>
                  <a:pt x="1849" y="10"/>
                </a:lnTo>
                <a:lnTo>
                  <a:pt x="1848" y="10"/>
                </a:lnTo>
                <a:lnTo>
                  <a:pt x="1848" y="9"/>
                </a:lnTo>
                <a:lnTo>
                  <a:pt x="1848" y="9"/>
                </a:lnTo>
                <a:lnTo>
                  <a:pt x="1847" y="8"/>
                </a:lnTo>
                <a:lnTo>
                  <a:pt x="1847" y="8"/>
                </a:lnTo>
                <a:lnTo>
                  <a:pt x="1846" y="7"/>
                </a:lnTo>
                <a:lnTo>
                  <a:pt x="1846" y="7"/>
                </a:lnTo>
                <a:lnTo>
                  <a:pt x="1845" y="7"/>
                </a:lnTo>
                <a:lnTo>
                  <a:pt x="1845" y="6"/>
                </a:lnTo>
                <a:lnTo>
                  <a:pt x="1845" y="6"/>
                </a:lnTo>
                <a:lnTo>
                  <a:pt x="1844" y="6"/>
                </a:lnTo>
                <a:lnTo>
                  <a:pt x="1844" y="6"/>
                </a:lnTo>
                <a:lnTo>
                  <a:pt x="1844" y="6"/>
                </a:lnTo>
                <a:lnTo>
                  <a:pt x="1844" y="5"/>
                </a:lnTo>
                <a:lnTo>
                  <a:pt x="1843" y="5"/>
                </a:lnTo>
                <a:lnTo>
                  <a:pt x="1843" y="5"/>
                </a:lnTo>
                <a:lnTo>
                  <a:pt x="1843" y="5"/>
                </a:lnTo>
                <a:lnTo>
                  <a:pt x="1842" y="5"/>
                </a:lnTo>
                <a:lnTo>
                  <a:pt x="1842" y="5"/>
                </a:lnTo>
                <a:lnTo>
                  <a:pt x="1842" y="5"/>
                </a:lnTo>
                <a:lnTo>
                  <a:pt x="1842" y="5"/>
                </a:lnTo>
                <a:lnTo>
                  <a:pt x="1841" y="4"/>
                </a:lnTo>
                <a:lnTo>
                  <a:pt x="1841" y="4"/>
                </a:lnTo>
                <a:lnTo>
                  <a:pt x="1841" y="4"/>
                </a:lnTo>
                <a:lnTo>
                  <a:pt x="1840" y="4"/>
                </a:lnTo>
                <a:lnTo>
                  <a:pt x="1840" y="4"/>
                </a:lnTo>
                <a:lnTo>
                  <a:pt x="1840" y="4"/>
                </a:lnTo>
                <a:lnTo>
                  <a:pt x="1839" y="4"/>
                </a:lnTo>
                <a:lnTo>
                  <a:pt x="1839" y="4"/>
                </a:lnTo>
                <a:lnTo>
                  <a:pt x="1838" y="4"/>
                </a:lnTo>
                <a:lnTo>
                  <a:pt x="1838" y="4"/>
                </a:lnTo>
                <a:lnTo>
                  <a:pt x="1838" y="4"/>
                </a:lnTo>
                <a:lnTo>
                  <a:pt x="1837" y="4"/>
                </a:lnTo>
                <a:lnTo>
                  <a:pt x="1837" y="4"/>
                </a:lnTo>
                <a:close/>
                <a:moveTo>
                  <a:pt x="1837" y="0"/>
                </a:moveTo>
                <a:lnTo>
                  <a:pt x="1838" y="0"/>
                </a:lnTo>
                <a:lnTo>
                  <a:pt x="1838" y="0"/>
                </a:lnTo>
                <a:lnTo>
                  <a:pt x="1838" y="0"/>
                </a:lnTo>
                <a:lnTo>
                  <a:pt x="1839" y="0"/>
                </a:lnTo>
                <a:lnTo>
                  <a:pt x="1839" y="0"/>
                </a:lnTo>
                <a:lnTo>
                  <a:pt x="1840" y="0"/>
                </a:lnTo>
                <a:lnTo>
                  <a:pt x="1840" y="0"/>
                </a:lnTo>
                <a:lnTo>
                  <a:pt x="1841" y="1"/>
                </a:lnTo>
                <a:lnTo>
                  <a:pt x="1841" y="1"/>
                </a:lnTo>
                <a:lnTo>
                  <a:pt x="1842" y="1"/>
                </a:lnTo>
                <a:lnTo>
                  <a:pt x="1842" y="1"/>
                </a:lnTo>
                <a:lnTo>
                  <a:pt x="1842" y="1"/>
                </a:lnTo>
                <a:lnTo>
                  <a:pt x="1843" y="1"/>
                </a:lnTo>
                <a:lnTo>
                  <a:pt x="1843" y="1"/>
                </a:lnTo>
                <a:lnTo>
                  <a:pt x="1844" y="1"/>
                </a:lnTo>
                <a:lnTo>
                  <a:pt x="1844" y="2"/>
                </a:lnTo>
                <a:lnTo>
                  <a:pt x="1844" y="2"/>
                </a:lnTo>
                <a:lnTo>
                  <a:pt x="1845" y="2"/>
                </a:lnTo>
                <a:lnTo>
                  <a:pt x="1845" y="2"/>
                </a:lnTo>
                <a:lnTo>
                  <a:pt x="1846" y="2"/>
                </a:lnTo>
                <a:lnTo>
                  <a:pt x="1846" y="2"/>
                </a:lnTo>
                <a:lnTo>
                  <a:pt x="1846" y="3"/>
                </a:lnTo>
                <a:lnTo>
                  <a:pt x="1847" y="3"/>
                </a:lnTo>
                <a:lnTo>
                  <a:pt x="1847" y="3"/>
                </a:lnTo>
                <a:lnTo>
                  <a:pt x="1847" y="3"/>
                </a:lnTo>
                <a:lnTo>
                  <a:pt x="1848" y="4"/>
                </a:lnTo>
                <a:lnTo>
                  <a:pt x="1848" y="4"/>
                </a:lnTo>
                <a:lnTo>
                  <a:pt x="1849" y="5"/>
                </a:lnTo>
                <a:lnTo>
                  <a:pt x="1849" y="5"/>
                </a:lnTo>
                <a:lnTo>
                  <a:pt x="1850" y="6"/>
                </a:lnTo>
                <a:lnTo>
                  <a:pt x="1851" y="7"/>
                </a:lnTo>
                <a:lnTo>
                  <a:pt x="1851" y="7"/>
                </a:lnTo>
                <a:lnTo>
                  <a:pt x="1851" y="7"/>
                </a:lnTo>
                <a:lnTo>
                  <a:pt x="1852" y="8"/>
                </a:lnTo>
                <a:lnTo>
                  <a:pt x="1852" y="8"/>
                </a:lnTo>
                <a:lnTo>
                  <a:pt x="1852" y="8"/>
                </a:lnTo>
                <a:lnTo>
                  <a:pt x="1852" y="9"/>
                </a:lnTo>
                <a:lnTo>
                  <a:pt x="1853" y="9"/>
                </a:lnTo>
                <a:lnTo>
                  <a:pt x="1853" y="10"/>
                </a:lnTo>
                <a:lnTo>
                  <a:pt x="1853" y="10"/>
                </a:lnTo>
                <a:lnTo>
                  <a:pt x="1853" y="10"/>
                </a:lnTo>
                <a:lnTo>
                  <a:pt x="1853" y="11"/>
                </a:lnTo>
                <a:lnTo>
                  <a:pt x="1853" y="11"/>
                </a:lnTo>
                <a:lnTo>
                  <a:pt x="1854" y="12"/>
                </a:lnTo>
                <a:lnTo>
                  <a:pt x="1854" y="12"/>
                </a:lnTo>
                <a:lnTo>
                  <a:pt x="1854" y="12"/>
                </a:lnTo>
                <a:lnTo>
                  <a:pt x="1854" y="13"/>
                </a:lnTo>
                <a:lnTo>
                  <a:pt x="1854" y="13"/>
                </a:lnTo>
                <a:lnTo>
                  <a:pt x="1854" y="14"/>
                </a:lnTo>
                <a:lnTo>
                  <a:pt x="1854" y="14"/>
                </a:lnTo>
                <a:lnTo>
                  <a:pt x="1854" y="15"/>
                </a:lnTo>
                <a:lnTo>
                  <a:pt x="1854" y="15"/>
                </a:lnTo>
                <a:lnTo>
                  <a:pt x="1854" y="15"/>
                </a:lnTo>
                <a:lnTo>
                  <a:pt x="1854" y="16"/>
                </a:lnTo>
                <a:lnTo>
                  <a:pt x="1854" y="16"/>
                </a:lnTo>
                <a:lnTo>
                  <a:pt x="1855" y="17"/>
                </a:lnTo>
                <a:lnTo>
                  <a:pt x="1855" y="17"/>
                </a:lnTo>
                <a:lnTo>
                  <a:pt x="1855" y="18"/>
                </a:lnTo>
                <a:lnTo>
                  <a:pt x="1855" y="1205"/>
                </a:lnTo>
                <a:lnTo>
                  <a:pt x="1855" y="1205"/>
                </a:lnTo>
                <a:lnTo>
                  <a:pt x="1855" y="1205"/>
                </a:lnTo>
                <a:lnTo>
                  <a:pt x="1854" y="1206"/>
                </a:lnTo>
                <a:lnTo>
                  <a:pt x="1854" y="1206"/>
                </a:lnTo>
                <a:lnTo>
                  <a:pt x="1854" y="1207"/>
                </a:lnTo>
                <a:lnTo>
                  <a:pt x="1854" y="1207"/>
                </a:lnTo>
                <a:lnTo>
                  <a:pt x="1854" y="1208"/>
                </a:lnTo>
                <a:lnTo>
                  <a:pt x="1854" y="1208"/>
                </a:lnTo>
                <a:lnTo>
                  <a:pt x="1854" y="1208"/>
                </a:lnTo>
                <a:lnTo>
                  <a:pt x="1854" y="1209"/>
                </a:lnTo>
                <a:lnTo>
                  <a:pt x="1854" y="1209"/>
                </a:lnTo>
                <a:lnTo>
                  <a:pt x="1854" y="1210"/>
                </a:lnTo>
                <a:lnTo>
                  <a:pt x="1854" y="1210"/>
                </a:lnTo>
                <a:lnTo>
                  <a:pt x="1853" y="1211"/>
                </a:lnTo>
                <a:lnTo>
                  <a:pt x="1853" y="1211"/>
                </a:lnTo>
                <a:lnTo>
                  <a:pt x="1853" y="1211"/>
                </a:lnTo>
                <a:lnTo>
                  <a:pt x="1853" y="1212"/>
                </a:lnTo>
                <a:lnTo>
                  <a:pt x="1853" y="1212"/>
                </a:lnTo>
                <a:lnTo>
                  <a:pt x="1853" y="1212"/>
                </a:lnTo>
                <a:lnTo>
                  <a:pt x="1852" y="1213"/>
                </a:lnTo>
                <a:lnTo>
                  <a:pt x="1852" y="1213"/>
                </a:lnTo>
                <a:lnTo>
                  <a:pt x="1852" y="1213"/>
                </a:lnTo>
                <a:lnTo>
                  <a:pt x="1852" y="1214"/>
                </a:lnTo>
                <a:lnTo>
                  <a:pt x="1852" y="1214"/>
                </a:lnTo>
                <a:lnTo>
                  <a:pt x="1851" y="1214"/>
                </a:lnTo>
                <a:lnTo>
                  <a:pt x="1851" y="1215"/>
                </a:lnTo>
                <a:lnTo>
                  <a:pt x="1850" y="1215"/>
                </a:lnTo>
                <a:lnTo>
                  <a:pt x="1850" y="1216"/>
                </a:lnTo>
                <a:lnTo>
                  <a:pt x="1849" y="1217"/>
                </a:lnTo>
                <a:lnTo>
                  <a:pt x="1849" y="1217"/>
                </a:lnTo>
                <a:lnTo>
                  <a:pt x="1848" y="1218"/>
                </a:lnTo>
                <a:lnTo>
                  <a:pt x="1848" y="1218"/>
                </a:lnTo>
                <a:lnTo>
                  <a:pt x="1847" y="1219"/>
                </a:lnTo>
                <a:lnTo>
                  <a:pt x="1847" y="1219"/>
                </a:lnTo>
                <a:lnTo>
                  <a:pt x="1847" y="1219"/>
                </a:lnTo>
                <a:lnTo>
                  <a:pt x="1846" y="1219"/>
                </a:lnTo>
                <a:lnTo>
                  <a:pt x="1846" y="1220"/>
                </a:lnTo>
                <a:lnTo>
                  <a:pt x="1846" y="1220"/>
                </a:lnTo>
                <a:lnTo>
                  <a:pt x="1845" y="1220"/>
                </a:lnTo>
                <a:lnTo>
                  <a:pt x="1845" y="1220"/>
                </a:lnTo>
                <a:lnTo>
                  <a:pt x="1844" y="1220"/>
                </a:lnTo>
                <a:lnTo>
                  <a:pt x="1844" y="1220"/>
                </a:lnTo>
                <a:lnTo>
                  <a:pt x="1843" y="1221"/>
                </a:lnTo>
                <a:lnTo>
                  <a:pt x="1843" y="1221"/>
                </a:lnTo>
                <a:lnTo>
                  <a:pt x="1843" y="1221"/>
                </a:lnTo>
                <a:lnTo>
                  <a:pt x="1842" y="1221"/>
                </a:lnTo>
                <a:lnTo>
                  <a:pt x="1842" y="1221"/>
                </a:lnTo>
                <a:lnTo>
                  <a:pt x="1842" y="1221"/>
                </a:lnTo>
                <a:lnTo>
                  <a:pt x="1841" y="1221"/>
                </a:lnTo>
                <a:lnTo>
                  <a:pt x="1841" y="1222"/>
                </a:lnTo>
                <a:lnTo>
                  <a:pt x="1840" y="1222"/>
                </a:lnTo>
                <a:lnTo>
                  <a:pt x="1840" y="1222"/>
                </a:lnTo>
                <a:lnTo>
                  <a:pt x="1839" y="1222"/>
                </a:lnTo>
                <a:lnTo>
                  <a:pt x="1839" y="1222"/>
                </a:lnTo>
                <a:lnTo>
                  <a:pt x="1838" y="1222"/>
                </a:lnTo>
                <a:lnTo>
                  <a:pt x="1838" y="1222"/>
                </a:lnTo>
                <a:lnTo>
                  <a:pt x="1838" y="1222"/>
                </a:lnTo>
                <a:lnTo>
                  <a:pt x="1837" y="1222"/>
                </a:lnTo>
                <a:lnTo>
                  <a:pt x="18" y="1222"/>
                </a:lnTo>
                <a:lnTo>
                  <a:pt x="18" y="1222"/>
                </a:lnTo>
                <a:lnTo>
                  <a:pt x="17" y="1222"/>
                </a:lnTo>
                <a:lnTo>
                  <a:pt x="17" y="1222"/>
                </a:lnTo>
                <a:lnTo>
                  <a:pt x="16" y="1222"/>
                </a:lnTo>
                <a:lnTo>
                  <a:pt x="16" y="1222"/>
                </a:lnTo>
                <a:lnTo>
                  <a:pt x="15" y="1222"/>
                </a:lnTo>
                <a:lnTo>
                  <a:pt x="15" y="1222"/>
                </a:lnTo>
                <a:lnTo>
                  <a:pt x="15" y="1222"/>
                </a:lnTo>
                <a:lnTo>
                  <a:pt x="14" y="1222"/>
                </a:lnTo>
                <a:lnTo>
                  <a:pt x="14" y="1221"/>
                </a:lnTo>
                <a:lnTo>
                  <a:pt x="13" y="1221"/>
                </a:lnTo>
                <a:lnTo>
                  <a:pt x="13" y="1221"/>
                </a:lnTo>
                <a:lnTo>
                  <a:pt x="13" y="1221"/>
                </a:lnTo>
                <a:lnTo>
                  <a:pt x="12" y="1221"/>
                </a:lnTo>
                <a:lnTo>
                  <a:pt x="12" y="1221"/>
                </a:lnTo>
                <a:lnTo>
                  <a:pt x="11" y="1221"/>
                </a:lnTo>
                <a:lnTo>
                  <a:pt x="11" y="1220"/>
                </a:lnTo>
                <a:lnTo>
                  <a:pt x="11" y="1220"/>
                </a:lnTo>
                <a:lnTo>
                  <a:pt x="10" y="1220"/>
                </a:lnTo>
                <a:lnTo>
                  <a:pt x="10" y="1220"/>
                </a:lnTo>
                <a:lnTo>
                  <a:pt x="9" y="1220"/>
                </a:lnTo>
                <a:lnTo>
                  <a:pt x="9" y="1220"/>
                </a:lnTo>
                <a:lnTo>
                  <a:pt x="9" y="1219"/>
                </a:lnTo>
                <a:lnTo>
                  <a:pt x="8" y="1219"/>
                </a:lnTo>
                <a:lnTo>
                  <a:pt x="8" y="1219"/>
                </a:lnTo>
                <a:lnTo>
                  <a:pt x="8" y="1219"/>
                </a:lnTo>
                <a:lnTo>
                  <a:pt x="7" y="1218"/>
                </a:lnTo>
                <a:lnTo>
                  <a:pt x="7" y="1218"/>
                </a:lnTo>
                <a:lnTo>
                  <a:pt x="6" y="1217"/>
                </a:lnTo>
                <a:lnTo>
                  <a:pt x="5" y="1217"/>
                </a:lnTo>
                <a:lnTo>
                  <a:pt x="5" y="1216"/>
                </a:lnTo>
                <a:lnTo>
                  <a:pt x="4" y="1215"/>
                </a:lnTo>
                <a:lnTo>
                  <a:pt x="4" y="1215"/>
                </a:lnTo>
                <a:lnTo>
                  <a:pt x="3" y="1214"/>
                </a:lnTo>
                <a:lnTo>
                  <a:pt x="3" y="1214"/>
                </a:lnTo>
                <a:lnTo>
                  <a:pt x="3" y="1214"/>
                </a:lnTo>
                <a:lnTo>
                  <a:pt x="3" y="1213"/>
                </a:lnTo>
                <a:lnTo>
                  <a:pt x="3" y="1213"/>
                </a:lnTo>
                <a:lnTo>
                  <a:pt x="2" y="1213"/>
                </a:lnTo>
                <a:lnTo>
                  <a:pt x="2" y="1212"/>
                </a:lnTo>
                <a:lnTo>
                  <a:pt x="2" y="1212"/>
                </a:lnTo>
                <a:lnTo>
                  <a:pt x="2" y="1212"/>
                </a:lnTo>
                <a:lnTo>
                  <a:pt x="2" y="1211"/>
                </a:lnTo>
                <a:lnTo>
                  <a:pt x="1" y="1211"/>
                </a:lnTo>
                <a:lnTo>
                  <a:pt x="1" y="1210"/>
                </a:lnTo>
                <a:lnTo>
                  <a:pt x="1" y="1210"/>
                </a:lnTo>
                <a:lnTo>
                  <a:pt x="1" y="1210"/>
                </a:lnTo>
                <a:lnTo>
                  <a:pt x="1" y="1209"/>
                </a:lnTo>
                <a:lnTo>
                  <a:pt x="1" y="1209"/>
                </a:lnTo>
                <a:lnTo>
                  <a:pt x="1" y="1208"/>
                </a:lnTo>
                <a:lnTo>
                  <a:pt x="1" y="1208"/>
                </a:lnTo>
                <a:lnTo>
                  <a:pt x="1" y="1207"/>
                </a:lnTo>
                <a:lnTo>
                  <a:pt x="1" y="1207"/>
                </a:lnTo>
                <a:lnTo>
                  <a:pt x="0" y="1207"/>
                </a:lnTo>
                <a:lnTo>
                  <a:pt x="0" y="1206"/>
                </a:lnTo>
                <a:lnTo>
                  <a:pt x="0" y="1206"/>
                </a:lnTo>
                <a:lnTo>
                  <a:pt x="0" y="1205"/>
                </a:lnTo>
                <a:lnTo>
                  <a:pt x="0" y="1205"/>
                </a:lnTo>
                <a:lnTo>
                  <a:pt x="0" y="1205"/>
                </a:lnTo>
                <a:lnTo>
                  <a:pt x="0" y="18"/>
                </a:lnTo>
                <a:lnTo>
                  <a:pt x="0" y="17"/>
                </a:lnTo>
                <a:lnTo>
                  <a:pt x="0" y="17"/>
                </a:lnTo>
                <a:lnTo>
                  <a:pt x="0" y="16"/>
                </a:lnTo>
                <a:lnTo>
                  <a:pt x="0" y="16"/>
                </a:lnTo>
                <a:lnTo>
                  <a:pt x="0" y="15"/>
                </a:lnTo>
                <a:lnTo>
                  <a:pt x="1" y="15"/>
                </a:lnTo>
                <a:lnTo>
                  <a:pt x="1" y="15"/>
                </a:lnTo>
                <a:lnTo>
                  <a:pt x="1" y="14"/>
                </a:lnTo>
                <a:lnTo>
                  <a:pt x="1" y="14"/>
                </a:lnTo>
                <a:lnTo>
                  <a:pt x="1" y="13"/>
                </a:lnTo>
                <a:lnTo>
                  <a:pt x="1" y="13"/>
                </a:lnTo>
                <a:lnTo>
                  <a:pt x="1" y="12"/>
                </a:lnTo>
                <a:lnTo>
                  <a:pt x="1" y="12"/>
                </a:lnTo>
                <a:lnTo>
                  <a:pt x="1" y="12"/>
                </a:lnTo>
                <a:lnTo>
                  <a:pt x="2" y="11"/>
                </a:lnTo>
                <a:lnTo>
                  <a:pt x="2" y="11"/>
                </a:lnTo>
                <a:lnTo>
                  <a:pt x="2" y="10"/>
                </a:lnTo>
                <a:lnTo>
                  <a:pt x="2" y="10"/>
                </a:lnTo>
                <a:lnTo>
                  <a:pt x="2" y="10"/>
                </a:lnTo>
                <a:lnTo>
                  <a:pt x="2" y="9"/>
                </a:lnTo>
                <a:lnTo>
                  <a:pt x="3" y="9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7"/>
                </a:lnTo>
                <a:lnTo>
                  <a:pt x="4" y="7"/>
                </a:lnTo>
                <a:lnTo>
                  <a:pt x="4" y="6"/>
                </a:lnTo>
                <a:lnTo>
                  <a:pt x="5" y="6"/>
                </a:lnTo>
                <a:lnTo>
                  <a:pt x="5" y="5"/>
                </a:lnTo>
                <a:lnTo>
                  <a:pt x="6" y="5"/>
                </a:lnTo>
                <a:lnTo>
                  <a:pt x="7" y="4"/>
                </a:lnTo>
                <a:lnTo>
                  <a:pt x="7" y="4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1" y="1"/>
                </a:lnTo>
                <a:lnTo>
                  <a:pt x="12" y="1"/>
                </a:lnTo>
                <a:lnTo>
                  <a:pt x="12" y="1"/>
                </a:lnTo>
                <a:lnTo>
                  <a:pt x="13" y="1"/>
                </a:lnTo>
                <a:lnTo>
                  <a:pt x="13" y="1"/>
                </a:lnTo>
                <a:lnTo>
                  <a:pt x="13" y="1"/>
                </a:lnTo>
                <a:lnTo>
                  <a:pt x="14" y="1"/>
                </a:lnTo>
                <a:lnTo>
                  <a:pt x="14" y="1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837" y="0"/>
                </a:lnTo>
                <a:close/>
              </a:path>
            </a:pathLst>
          </a:cu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8">
            <a:extLst>
              <a:ext uri="{FF2B5EF4-FFF2-40B4-BE49-F238E27FC236}">
                <a16:creationId xmlns:a16="http://schemas.microsoft.com/office/drawing/2014/main" id="{43FA8813-2C8C-4970-84D2-840D5558DEE2}"/>
              </a:ext>
            </a:extLst>
          </p:cNvPr>
          <p:cNvSpPr>
            <a:spLocks/>
          </p:cNvSpPr>
          <p:nvPr/>
        </p:nvSpPr>
        <p:spPr bwMode="auto">
          <a:xfrm>
            <a:off x="3133726" y="4838700"/>
            <a:ext cx="2938463" cy="1933575"/>
          </a:xfrm>
          <a:custGeom>
            <a:avLst/>
            <a:gdLst>
              <a:gd name="T0" fmla="*/ 91 w 10800"/>
              <a:gd name="T1" fmla="*/ 7098 h 7098"/>
              <a:gd name="T2" fmla="*/ 10709 w 10800"/>
              <a:gd name="T3" fmla="*/ 7098 h 7098"/>
              <a:gd name="T4" fmla="*/ 10800 w 10800"/>
              <a:gd name="T5" fmla="*/ 7007 h 7098"/>
              <a:gd name="T6" fmla="*/ 10800 w 10800"/>
              <a:gd name="T7" fmla="*/ 91 h 7098"/>
              <a:gd name="T8" fmla="*/ 10709 w 10800"/>
              <a:gd name="T9" fmla="*/ 0 h 7098"/>
              <a:gd name="T10" fmla="*/ 91 w 10800"/>
              <a:gd name="T11" fmla="*/ 0 h 7098"/>
              <a:gd name="T12" fmla="*/ 0 w 10800"/>
              <a:gd name="T13" fmla="*/ 91 h 7098"/>
              <a:gd name="T14" fmla="*/ 0 w 10800"/>
              <a:gd name="T15" fmla="*/ 7007 h 7098"/>
              <a:gd name="T16" fmla="*/ 91 w 10800"/>
              <a:gd name="T17" fmla="*/ 7098 h 7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00" h="7098">
                <a:moveTo>
                  <a:pt x="91" y="7098"/>
                </a:moveTo>
                <a:lnTo>
                  <a:pt x="10709" y="7098"/>
                </a:lnTo>
                <a:cubicBezTo>
                  <a:pt x="10759" y="7098"/>
                  <a:pt x="10800" y="7057"/>
                  <a:pt x="10800" y="7007"/>
                </a:cubicBezTo>
                <a:lnTo>
                  <a:pt x="10800" y="91"/>
                </a:lnTo>
                <a:cubicBezTo>
                  <a:pt x="10800" y="40"/>
                  <a:pt x="10759" y="0"/>
                  <a:pt x="10709" y="0"/>
                </a:cubicBezTo>
                <a:lnTo>
                  <a:pt x="91" y="0"/>
                </a:lnTo>
                <a:cubicBezTo>
                  <a:pt x="40" y="0"/>
                  <a:pt x="0" y="40"/>
                  <a:pt x="0" y="91"/>
                </a:cubicBezTo>
                <a:lnTo>
                  <a:pt x="0" y="7007"/>
                </a:lnTo>
                <a:cubicBezTo>
                  <a:pt x="0" y="7057"/>
                  <a:pt x="40" y="7098"/>
                  <a:pt x="91" y="7098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9">
            <a:extLst>
              <a:ext uri="{FF2B5EF4-FFF2-40B4-BE49-F238E27FC236}">
                <a16:creationId xmlns:a16="http://schemas.microsoft.com/office/drawing/2014/main" id="{2C3BABFB-E653-4AE0-8271-ED3495476D85}"/>
              </a:ext>
            </a:extLst>
          </p:cNvPr>
          <p:cNvSpPr>
            <a:spLocks/>
          </p:cNvSpPr>
          <p:nvPr/>
        </p:nvSpPr>
        <p:spPr bwMode="auto">
          <a:xfrm>
            <a:off x="3133726" y="4838700"/>
            <a:ext cx="2938463" cy="1933575"/>
          </a:xfrm>
          <a:custGeom>
            <a:avLst/>
            <a:gdLst>
              <a:gd name="T0" fmla="*/ 91 w 10800"/>
              <a:gd name="T1" fmla="*/ 7098 h 7098"/>
              <a:gd name="T2" fmla="*/ 10709 w 10800"/>
              <a:gd name="T3" fmla="*/ 7098 h 7098"/>
              <a:gd name="T4" fmla="*/ 10800 w 10800"/>
              <a:gd name="T5" fmla="*/ 7007 h 7098"/>
              <a:gd name="T6" fmla="*/ 10800 w 10800"/>
              <a:gd name="T7" fmla="*/ 91 h 7098"/>
              <a:gd name="T8" fmla="*/ 10709 w 10800"/>
              <a:gd name="T9" fmla="*/ 0 h 7098"/>
              <a:gd name="T10" fmla="*/ 91 w 10800"/>
              <a:gd name="T11" fmla="*/ 0 h 7098"/>
              <a:gd name="T12" fmla="*/ 0 w 10800"/>
              <a:gd name="T13" fmla="*/ 91 h 7098"/>
              <a:gd name="T14" fmla="*/ 0 w 10800"/>
              <a:gd name="T15" fmla="*/ 7007 h 7098"/>
              <a:gd name="T16" fmla="*/ 91 w 10800"/>
              <a:gd name="T17" fmla="*/ 7098 h 7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00" h="7098">
                <a:moveTo>
                  <a:pt x="91" y="7098"/>
                </a:moveTo>
                <a:lnTo>
                  <a:pt x="10709" y="7098"/>
                </a:lnTo>
                <a:cubicBezTo>
                  <a:pt x="10759" y="7098"/>
                  <a:pt x="10800" y="7057"/>
                  <a:pt x="10800" y="7007"/>
                </a:cubicBezTo>
                <a:lnTo>
                  <a:pt x="10800" y="91"/>
                </a:lnTo>
                <a:cubicBezTo>
                  <a:pt x="10800" y="40"/>
                  <a:pt x="10759" y="0"/>
                  <a:pt x="10709" y="0"/>
                </a:cubicBezTo>
                <a:lnTo>
                  <a:pt x="91" y="0"/>
                </a:lnTo>
                <a:cubicBezTo>
                  <a:pt x="40" y="0"/>
                  <a:pt x="0" y="40"/>
                  <a:pt x="0" y="91"/>
                </a:cubicBezTo>
                <a:lnTo>
                  <a:pt x="0" y="7007"/>
                </a:lnTo>
                <a:cubicBezTo>
                  <a:pt x="0" y="7057"/>
                  <a:pt x="40" y="7098"/>
                  <a:pt x="91" y="7098"/>
                </a:cubicBezTo>
                <a:close/>
              </a:path>
            </a:pathLst>
          </a:custGeom>
          <a:noFill/>
          <a:ln w="6350" cap="rnd">
            <a:solidFill>
              <a:srgbClr val="A5A5A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Rectangle 10">
            <a:extLst>
              <a:ext uri="{FF2B5EF4-FFF2-40B4-BE49-F238E27FC236}">
                <a16:creationId xmlns:a16="http://schemas.microsoft.com/office/drawing/2014/main" id="{E62E0DB1-FD2B-4F9B-91B2-96E0DB789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4856163"/>
            <a:ext cx="1389063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Bank Transfer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7" name="Rectangle 11">
            <a:extLst>
              <a:ext uri="{FF2B5EF4-FFF2-40B4-BE49-F238E27FC236}">
                <a16:creationId xmlns:a16="http://schemas.microsoft.com/office/drawing/2014/main" id="{53CFD346-052A-4BA4-9A27-A42E93DFB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138" y="4856163"/>
            <a:ext cx="2222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–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8" name="Rectangle 12">
            <a:extLst>
              <a:ext uri="{FF2B5EF4-FFF2-40B4-BE49-F238E27FC236}">
                <a16:creationId xmlns:a16="http://schemas.microsoft.com/office/drawing/2014/main" id="{07CECDD1-2ED8-4092-84ED-90198B9B8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6913" y="4856163"/>
            <a:ext cx="22225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59" name="Rectangle 13">
            <a:extLst>
              <a:ext uri="{FF2B5EF4-FFF2-40B4-BE49-F238E27FC236}">
                <a16:creationId xmlns:a16="http://schemas.microsoft.com/office/drawing/2014/main" id="{E3936418-E1FA-4E78-B2AE-60A8E36B8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1" y="4856163"/>
            <a:ext cx="85883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Decision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0" name="Line 14">
            <a:extLst>
              <a:ext uri="{FF2B5EF4-FFF2-40B4-BE49-F238E27FC236}">
                <a16:creationId xmlns:a16="http://schemas.microsoft.com/office/drawing/2014/main" id="{45FFF14E-DFFB-4779-BA80-8AB37CDDEC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1351" y="5076825"/>
            <a:ext cx="2089150" cy="0"/>
          </a:xfrm>
          <a:prstGeom prst="line">
            <a:avLst/>
          </a:prstGeom>
          <a:noFill/>
          <a:ln w="1428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1" name="Rectangle 15">
            <a:extLst>
              <a:ext uri="{FF2B5EF4-FFF2-40B4-BE49-F238E27FC236}">
                <a16:creationId xmlns:a16="http://schemas.microsoft.com/office/drawing/2014/main" id="{D0A44742-4305-49A1-99C9-F04806471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197475"/>
            <a:ext cx="1295400" cy="214313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2" name="Rectangle 16">
            <a:extLst>
              <a:ext uri="{FF2B5EF4-FFF2-40B4-BE49-F238E27FC236}">
                <a16:creationId xmlns:a16="http://schemas.microsoft.com/office/drawing/2014/main" id="{83A4C9F3-0F9E-46DC-99D8-2B5AA9103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197475"/>
            <a:ext cx="1295400" cy="214313"/>
          </a:xfrm>
          <a:prstGeom prst="rect">
            <a:avLst/>
          </a:prstGeom>
          <a:noFill/>
          <a:ln w="3175" cap="rnd">
            <a:solidFill>
              <a:srgbClr val="72727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3" name="Rectangle 17">
            <a:extLst>
              <a:ext uri="{FF2B5EF4-FFF2-40B4-BE49-F238E27FC236}">
                <a16:creationId xmlns:a16="http://schemas.microsoft.com/office/drawing/2014/main" id="{1341EA63-2161-4EB4-A35A-D6BDC94A4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5238750"/>
            <a:ext cx="45720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27.000 €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4" name="Rectangle 18">
            <a:extLst>
              <a:ext uri="{FF2B5EF4-FFF2-40B4-BE49-F238E27FC236}">
                <a16:creationId xmlns:a16="http://schemas.microsoft.com/office/drawing/2014/main" id="{D762D495-1237-4EBE-94CE-59CED4C1C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494338"/>
            <a:ext cx="1295400" cy="214313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Rectangle 19">
            <a:extLst>
              <a:ext uri="{FF2B5EF4-FFF2-40B4-BE49-F238E27FC236}">
                <a16:creationId xmlns:a16="http://schemas.microsoft.com/office/drawing/2014/main" id="{89E579D0-BEFD-460B-AED8-28A734DF2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494338"/>
            <a:ext cx="1295400" cy="214313"/>
          </a:xfrm>
          <a:prstGeom prst="rect">
            <a:avLst/>
          </a:prstGeom>
          <a:noFill/>
          <a:ln w="3175" cap="rnd">
            <a:solidFill>
              <a:srgbClr val="72727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6" name="Rectangle 20">
            <a:extLst>
              <a:ext uri="{FF2B5EF4-FFF2-40B4-BE49-F238E27FC236}">
                <a16:creationId xmlns:a16="http://schemas.microsoft.com/office/drawing/2014/main" id="{A030D9C8-EB7E-44DE-AB67-3B1B1ABEE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5534025"/>
            <a:ext cx="574675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03.06.2017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67" name="Rectangle 21">
            <a:extLst>
              <a:ext uri="{FF2B5EF4-FFF2-40B4-BE49-F238E27FC236}">
                <a16:creationId xmlns:a16="http://schemas.microsoft.com/office/drawing/2014/main" id="{EC78780C-72F4-4B13-918A-21F867059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6265863"/>
            <a:ext cx="1295400" cy="2127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8" name="Rectangle 22">
            <a:extLst>
              <a:ext uri="{FF2B5EF4-FFF2-40B4-BE49-F238E27FC236}">
                <a16:creationId xmlns:a16="http://schemas.microsoft.com/office/drawing/2014/main" id="{43245D96-D782-44FC-B89A-B353BC062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6265863"/>
            <a:ext cx="1295400" cy="212725"/>
          </a:xfrm>
          <a:prstGeom prst="rect">
            <a:avLst/>
          </a:prstGeom>
          <a:noFill/>
          <a:ln w="3175" cap="rnd">
            <a:solidFill>
              <a:srgbClr val="72727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9" name="Rectangle 23">
            <a:extLst>
              <a:ext uri="{FF2B5EF4-FFF2-40B4-BE49-F238E27FC236}">
                <a16:creationId xmlns:a16="http://schemas.microsoft.com/office/drawing/2014/main" id="{F32CCD92-1873-4D18-9A67-93258F5CD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5151" y="6305550"/>
            <a:ext cx="19050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altLang="en-US" sz="800" dirty="0">
                <a:solidFill>
                  <a:srgbClr val="000000"/>
                </a:solidFill>
                <a:latin typeface="Calibri" panose="020F0502020204030204" pitchFamily="34" charset="0"/>
              </a:rPr>
              <a:t>True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0" name="Rectangle 24">
            <a:extLst>
              <a:ext uri="{FF2B5EF4-FFF2-40B4-BE49-F238E27FC236}">
                <a16:creationId xmlns:a16="http://schemas.microsoft.com/office/drawing/2014/main" id="{FA9C43D4-03F8-4886-8A93-3B83DE437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757863"/>
            <a:ext cx="1295400" cy="4365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1" name="Rectangle 25">
            <a:extLst>
              <a:ext uri="{FF2B5EF4-FFF2-40B4-BE49-F238E27FC236}">
                <a16:creationId xmlns:a16="http://schemas.microsoft.com/office/drawing/2014/main" id="{36340567-4919-4FC9-B248-6D3F43FAB1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9463" y="5757863"/>
            <a:ext cx="1295400" cy="436563"/>
          </a:xfrm>
          <a:prstGeom prst="rect">
            <a:avLst/>
          </a:prstGeom>
          <a:noFill/>
          <a:ln w="3175" cap="rnd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2" name="Rectangle 26">
            <a:extLst>
              <a:ext uri="{FF2B5EF4-FFF2-40B4-BE49-F238E27FC236}">
                <a16:creationId xmlns:a16="http://schemas.microsoft.com/office/drawing/2014/main" id="{5B101069-7BC1-423B-8E0E-B8FC856F07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2326" y="5794375"/>
            <a:ext cx="282575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Calibri" panose="020F0502020204030204" pitchFamily="34" charset="0"/>
              </a:rPr>
              <a:t>Fine.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3" name="Rectangle 27">
            <a:extLst>
              <a:ext uri="{FF2B5EF4-FFF2-40B4-BE49-F238E27FC236}">
                <a16:creationId xmlns:a16="http://schemas.microsoft.com/office/drawing/2014/main" id="{F2747901-8744-4DAD-AC8C-4BF6E66D2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1" y="5194300"/>
            <a:ext cx="679450" cy="265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4" name="Rectangle 28">
            <a:extLst>
              <a:ext uri="{FF2B5EF4-FFF2-40B4-BE49-F238E27FC236}">
                <a16:creationId xmlns:a16="http://schemas.microsoft.com/office/drawing/2014/main" id="{8DDE6252-4810-4623-9DA9-54261D188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1" y="5491163"/>
            <a:ext cx="434975" cy="265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5" name="Rectangle 29">
            <a:extLst>
              <a:ext uri="{FF2B5EF4-FFF2-40B4-BE49-F238E27FC236}">
                <a16:creationId xmlns:a16="http://schemas.microsoft.com/office/drawing/2014/main" id="{54989989-07DE-4CD4-BF82-8E3CBFC7F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1" y="6259513"/>
            <a:ext cx="801688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6" name="Rectangle 30">
            <a:extLst>
              <a:ext uri="{FF2B5EF4-FFF2-40B4-BE49-F238E27FC236}">
                <a16:creationId xmlns:a16="http://schemas.microsoft.com/office/drawing/2014/main" id="{BF11DC29-3C61-4D8F-8483-1D4CF7457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261100"/>
            <a:ext cx="144463" cy="14288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7" name="Rectangle 31">
            <a:extLst>
              <a:ext uri="{FF2B5EF4-FFF2-40B4-BE49-F238E27FC236}">
                <a16:creationId xmlns:a16="http://schemas.microsoft.com/office/drawing/2014/main" id="{6C9A7274-6611-4AA3-B97F-501970B5B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275388"/>
            <a:ext cx="144463" cy="12700"/>
          </a:xfrm>
          <a:prstGeom prst="rect">
            <a:avLst/>
          </a:prstGeom>
          <a:solidFill>
            <a:srgbClr val="D9D9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8" name="Rectangle 32">
            <a:extLst>
              <a:ext uri="{FF2B5EF4-FFF2-40B4-BE49-F238E27FC236}">
                <a16:creationId xmlns:a16="http://schemas.microsoft.com/office/drawing/2014/main" id="{39AF21DF-5CE6-432B-A464-6E627F4B7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288088"/>
            <a:ext cx="144463" cy="7938"/>
          </a:xfrm>
          <a:prstGeom prst="rect">
            <a:avLst/>
          </a:pr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9" name="Rectangle 33">
            <a:extLst>
              <a:ext uri="{FF2B5EF4-FFF2-40B4-BE49-F238E27FC236}">
                <a16:creationId xmlns:a16="http://schemas.microsoft.com/office/drawing/2014/main" id="{85D102C3-E0C2-41E9-8632-1EFB08C71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296025"/>
            <a:ext cx="144463" cy="9525"/>
          </a:xfrm>
          <a:prstGeom prst="rect">
            <a:avLst/>
          </a:prstGeom>
          <a:solidFill>
            <a:srgbClr val="DBDB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0" name="Rectangle 34">
            <a:extLst>
              <a:ext uri="{FF2B5EF4-FFF2-40B4-BE49-F238E27FC236}">
                <a16:creationId xmlns:a16="http://schemas.microsoft.com/office/drawing/2014/main" id="{7BF19118-3BC5-499E-B179-27AD12F03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05550"/>
            <a:ext cx="144463" cy="4763"/>
          </a:xfrm>
          <a:prstGeom prst="rect">
            <a:avLst/>
          </a:prstGeom>
          <a:solidFill>
            <a:srgbClr val="DCDC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1" name="Rectangle 35">
            <a:extLst>
              <a:ext uri="{FF2B5EF4-FFF2-40B4-BE49-F238E27FC236}">
                <a16:creationId xmlns:a16="http://schemas.microsoft.com/office/drawing/2014/main" id="{D4195142-54EA-4440-ABE6-048D6F95C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10313"/>
            <a:ext cx="144463" cy="3175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ectangle 36">
            <a:extLst>
              <a:ext uri="{FF2B5EF4-FFF2-40B4-BE49-F238E27FC236}">
                <a16:creationId xmlns:a16="http://schemas.microsoft.com/office/drawing/2014/main" id="{3E67C496-6FB2-41C6-BBA5-B2E6E2CAC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13488"/>
            <a:ext cx="144463" cy="4763"/>
          </a:xfrm>
          <a:prstGeom prst="rect">
            <a:avLst/>
          </a:pr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3" name="Rectangle 37">
            <a:extLst>
              <a:ext uri="{FF2B5EF4-FFF2-40B4-BE49-F238E27FC236}">
                <a16:creationId xmlns:a16="http://schemas.microsoft.com/office/drawing/2014/main" id="{354B91CD-7461-4CA9-B930-5D7D73A76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18250"/>
            <a:ext cx="144463" cy="9525"/>
          </a:xfrm>
          <a:prstGeom prst="rect">
            <a:avLst/>
          </a:prstGeom>
          <a:solidFill>
            <a:srgbClr val="DFD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4" name="Rectangle 38">
            <a:extLst>
              <a:ext uri="{FF2B5EF4-FFF2-40B4-BE49-F238E27FC236}">
                <a16:creationId xmlns:a16="http://schemas.microsoft.com/office/drawing/2014/main" id="{49CEF488-1CB9-4314-A0B5-402F7D739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27775"/>
            <a:ext cx="144463" cy="3175"/>
          </a:xfrm>
          <a:prstGeom prst="rect">
            <a:avLst/>
          </a:pr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Rectangle 39">
            <a:extLst>
              <a:ext uri="{FF2B5EF4-FFF2-40B4-BE49-F238E27FC236}">
                <a16:creationId xmlns:a16="http://schemas.microsoft.com/office/drawing/2014/main" id="{29E157A1-D561-40AF-8DB7-1CE44257FD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30950"/>
            <a:ext cx="144463" cy="4763"/>
          </a:xfrm>
          <a:prstGeom prst="rect">
            <a:avLst/>
          </a:prstGeom>
          <a:solidFill>
            <a:srgbClr val="E1E1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Rectangle 40">
            <a:extLst>
              <a:ext uri="{FF2B5EF4-FFF2-40B4-BE49-F238E27FC236}">
                <a16:creationId xmlns:a16="http://schemas.microsoft.com/office/drawing/2014/main" id="{A0BCF594-075A-4935-9DBC-5D074C2C3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35713"/>
            <a:ext cx="144463" cy="4763"/>
          </a:xfrm>
          <a:prstGeom prst="rect">
            <a:avLst/>
          </a:prstGeom>
          <a:solidFill>
            <a:srgbClr val="E2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7" name="Rectangle 41">
            <a:extLst>
              <a:ext uri="{FF2B5EF4-FFF2-40B4-BE49-F238E27FC236}">
                <a16:creationId xmlns:a16="http://schemas.microsoft.com/office/drawing/2014/main" id="{48488D59-0B61-423C-89EF-087C0716D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40475"/>
            <a:ext cx="144463" cy="4763"/>
          </a:xfrm>
          <a:prstGeom prst="rect">
            <a:avLst/>
          </a:prstGeom>
          <a:solidFill>
            <a:srgbClr val="E4E4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8" name="Rectangle 42">
            <a:extLst>
              <a:ext uri="{FF2B5EF4-FFF2-40B4-BE49-F238E27FC236}">
                <a16:creationId xmlns:a16="http://schemas.microsoft.com/office/drawing/2014/main" id="{06787E38-D896-4283-9829-48715F6BA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45238"/>
            <a:ext cx="144463" cy="3175"/>
          </a:xfrm>
          <a:prstGeom prst="rect">
            <a:avLst/>
          </a:pr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9" name="Rectangle 43">
            <a:extLst>
              <a:ext uri="{FF2B5EF4-FFF2-40B4-BE49-F238E27FC236}">
                <a16:creationId xmlns:a16="http://schemas.microsoft.com/office/drawing/2014/main" id="{EBBB4E2A-8C11-4109-A464-C644C2258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48413"/>
            <a:ext cx="144463" cy="4763"/>
          </a:xfrm>
          <a:prstGeom prst="rect">
            <a:avLst/>
          </a:pr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44">
            <a:extLst>
              <a:ext uri="{FF2B5EF4-FFF2-40B4-BE49-F238E27FC236}">
                <a16:creationId xmlns:a16="http://schemas.microsoft.com/office/drawing/2014/main" id="{A153E9EB-8A84-4417-A960-8FA8CB590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53175"/>
            <a:ext cx="144463" cy="4763"/>
          </a:xfrm>
          <a:prstGeom prst="rect">
            <a:avLst/>
          </a:prstGeom>
          <a:solidFill>
            <a:srgbClr val="E7E7E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1" name="Rectangle 45">
            <a:extLst>
              <a:ext uri="{FF2B5EF4-FFF2-40B4-BE49-F238E27FC236}">
                <a16:creationId xmlns:a16="http://schemas.microsoft.com/office/drawing/2014/main" id="{2E221118-4379-400F-833C-7BF5092CB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57938"/>
            <a:ext cx="144463" cy="4763"/>
          </a:xfrm>
          <a:prstGeom prst="rect">
            <a:avLst/>
          </a:prstGeom>
          <a:solidFill>
            <a:srgbClr val="E9E9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2" name="Rectangle 46">
            <a:extLst>
              <a:ext uri="{FF2B5EF4-FFF2-40B4-BE49-F238E27FC236}">
                <a16:creationId xmlns:a16="http://schemas.microsoft.com/office/drawing/2014/main" id="{5B27F0BE-91E4-4ED2-96CD-85ACDA574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62700"/>
            <a:ext cx="144463" cy="317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3" name="Rectangle 47">
            <a:extLst>
              <a:ext uri="{FF2B5EF4-FFF2-40B4-BE49-F238E27FC236}">
                <a16:creationId xmlns:a16="http://schemas.microsoft.com/office/drawing/2014/main" id="{80FCD551-4365-4A3C-BF61-10E28980C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65875"/>
            <a:ext cx="144463" cy="4763"/>
          </a:xfrm>
          <a:prstGeom prst="rect">
            <a:avLst/>
          </a:prstGeom>
          <a:solidFill>
            <a:srgbClr val="EBEB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4" name="Rectangle 48">
            <a:extLst>
              <a:ext uri="{FF2B5EF4-FFF2-40B4-BE49-F238E27FC236}">
                <a16:creationId xmlns:a16="http://schemas.microsoft.com/office/drawing/2014/main" id="{F34C997F-9797-47B1-B7EC-D8A685153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70638"/>
            <a:ext cx="144463" cy="4763"/>
          </a:xfrm>
          <a:prstGeom prst="rect">
            <a:avLst/>
          </a:prstGeom>
          <a:solidFill>
            <a:srgbClr val="EDED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ectangle 49">
            <a:extLst>
              <a:ext uri="{FF2B5EF4-FFF2-40B4-BE49-F238E27FC236}">
                <a16:creationId xmlns:a16="http://schemas.microsoft.com/office/drawing/2014/main" id="{27AF0F3C-297E-4FCD-B591-E9977FED0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75400"/>
            <a:ext cx="144463" cy="4763"/>
          </a:xfrm>
          <a:prstGeom prst="rect">
            <a:avLst/>
          </a:prstGeom>
          <a:solidFill>
            <a:srgbClr val="EEEE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6" name="Rectangle 50">
            <a:extLst>
              <a:ext uri="{FF2B5EF4-FFF2-40B4-BE49-F238E27FC236}">
                <a16:creationId xmlns:a16="http://schemas.microsoft.com/office/drawing/2014/main" id="{D04DD6D4-0626-4F07-8C48-60F3A4796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80163"/>
            <a:ext cx="144463" cy="3175"/>
          </a:xfrm>
          <a:prstGeom prst="rect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7" name="Rectangle 51">
            <a:extLst>
              <a:ext uri="{FF2B5EF4-FFF2-40B4-BE49-F238E27FC236}">
                <a16:creationId xmlns:a16="http://schemas.microsoft.com/office/drawing/2014/main" id="{5BC24D13-5227-4730-9260-336FB9F74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83338"/>
            <a:ext cx="144463" cy="4763"/>
          </a:xfrm>
          <a:prstGeom prst="rect">
            <a:avLst/>
          </a:prstGeom>
          <a:solidFill>
            <a:srgbClr val="F1F1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ectangle 52">
            <a:extLst>
              <a:ext uri="{FF2B5EF4-FFF2-40B4-BE49-F238E27FC236}">
                <a16:creationId xmlns:a16="http://schemas.microsoft.com/office/drawing/2014/main" id="{5085FDBE-DB21-4E49-A87A-00A183988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88100"/>
            <a:ext cx="144463" cy="4763"/>
          </a:xfrm>
          <a:prstGeom prst="rect">
            <a:avLst/>
          </a:pr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9" name="Rectangle 53">
            <a:extLst>
              <a:ext uri="{FF2B5EF4-FFF2-40B4-BE49-F238E27FC236}">
                <a16:creationId xmlns:a16="http://schemas.microsoft.com/office/drawing/2014/main" id="{C68C1FA0-85A5-4286-B0FA-B8746A3E3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92863"/>
            <a:ext cx="144463" cy="4763"/>
          </a:xfrm>
          <a:prstGeom prst="rect">
            <a:avLst/>
          </a:prstGeom>
          <a:solidFill>
            <a:srgbClr val="F3F3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Rectangle 54">
            <a:extLst>
              <a:ext uri="{FF2B5EF4-FFF2-40B4-BE49-F238E27FC236}">
                <a16:creationId xmlns:a16="http://schemas.microsoft.com/office/drawing/2014/main" id="{1D53239F-DDAE-42F8-BFF8-C7B64D802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397625"/>
            <a:ext cx="144463" cy="3175"/>
          </a:xfrm>
          <a:prstGeom prst="rect">
            <a:avLst/>
          </a:prstGeom>
          <a:solidFill>
            <a:srgbClr val="F4F4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Rectangle 55">
            <a:extLst>
              <a:ext uri="{FF2B5EF4-FFF2-40B4-BE49-F238E27FC236}">
                <a16:creationId xmlns:a16="http://schemas.microsoft.com/office/drawing/2014/main" id="{8EB215B3-A302-4466-9240-12CBDE0D3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00800"/>
            <a:ext cx="144463" cy="4763"/>
          </a:xfrm>
          <a:prstGeom prst="rect">
            <a:avLst/>
          </a:pr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Rectangle 56">
            <a:extLst>
              <a:ext uri="{FF2B5EF4-FFF2-40B4-BE49-F238E27FC236}">
                <a16:creationId xmlns:a16="http://schemas.microsoft.com/office/drawing/2014/main" id="{AD60FAE4-2094-41FB-ABFB-9D4B09342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05563"/>
            <a:ext cx="144463" cy="4763"/>
          </a:xfrm>
          <a:prstGeom prst="rect">
            <a:avLst/>
          </a:prstGeom>
          <a:solidFill>
            <a:srgbClr val="F6F6F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Rectangle 57">
            <a:extLst>
              <a:ext uri="{FF2B5EF4-FFF2-40B4-BE49-F238E27FC236}">
                <a16:creationId xmlns:a16="http://schemas.microsoft.com/office/drawing/2014/main" id="{3C4A97A3-63D9-4A4A-9CAA-EC5FB6FCE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10325"/>
            <a:ext cx="144463" cy="4763"/>
          </a:xfrm>
          <a:prstGeom prst="rect">
            <a:avLst/>
          </a:pr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Rectangle 58">
            <a:extLst>
              <a:ext uri="{FF2B5EF4-FFF2-40B4-BE49-F238E27FC236}">
                <a16:creationId xmlns:a16="http://schemas.microsoft.com/office/drawing/2014/main" id="{6A9F4C60-392F-4969-B8F0-6CAB6AAAF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15088"/>
            <a:ext cx="144463" cy="3175"/>
          </a:xfrm>
          <a:prstGeom prst="rect">
            <a:avLst/>
          </a:prstGeom>
          <a:solidFill>
            <a:srgbClr val="F8F8F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Rectangle 59">
            <a:extLst>
              <a:ext uri="{FF2B5EF4-FFF2-40B4-BE49-F238E27FC236}">
                <a16:creationId xmlns:a16="http://schemas.microsoft.com/office/drawing/2014/main" id="{4E095FBF-A101-4480-BCDE-3FD79BB1F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18263"/>
            <a:ext cx="144463" cy="4763"/>
          </a:xfrm>
          <a:prstGeom prst="rect">
            <a:avLst/>
          </a:prstGeom>
          <a:solidFill>
            <a:srgbClr val="F9F9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Rectangle 60">
            <a:extLst>
              <a:ext uri="{FF2B5EF4-FFF2-40B4-BE49-F238E27FC236}">
                <a16:creationId xmlns:a16="http://schemas.microsoft.com/office/drawing/2014/main" id="{6BA7B3AA-06D1-4685-9F5A-AB74569F5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23025"/>
            <a:ext cx="144463" cy="4763"/>
          </a:xfrm>
          <a:prstGeom prst="rect">
            <a:avLst/>
          </a:prstGeom>
          <a:solidFill>
            <a:srgbClr val="FAFA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Rectangle 61">
            <a:extLst>
              <a:ext uri="{FF2B5EF4-FFF2-40B4-BE49-F238E27FC236}">
                <a16:creationId xmlns:a16="http://schemas.microsoft.com/office/drawing/2014/main" id="{46A60140-8B12-4CB1-86F8-B58D88D63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27788"/>
            <a:ext cx="144463" cy="7938"/>
          </a:xfrm>
          <a:prstGeom prst="rect">
            <a:avLst/>
          </a:prstGeom>
          <a:solidFill>
            <a:srgbClr val="FBFB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Rectangle 62">
            <a:extLst>
              <a:ext uri="{FF2B5EF4-FFF2-40B4-BE49-F238E27FC236}">
                <a16:creationId xmlns:a16="http://schemas.microsoft.com/office/drawing/2014/main" id="{77B4410C-02D1-41C3-B083-19DF3A1BD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35725"/>
            <a:ext cx="144463" cy="9525"/>
          </a:xfrm>
          <a:prstGeom prst="rect">
            <a:avLst/>
          </a:pr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Rectangle 63">
            <a:extLst>
              <a:ext uri="{FF2B5EF4-FFF2-40B4-BE49-F238E27FC236}">
                <a16:creationId xmlns:a16="http://schemas.microsoft.com/office/drawing/2014/main" id="{711D144C-9DE8-4051-B5AC-024F57535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45250"/>
            <a:ext cx="144463" cy="7938"/>
          </a:xfrm>
          <a:prstGeom prst="rect">
            <a:avLst/>
          </a:prstGeom>
          <a:solidFill>
            <a:srgbClr val="FDFDF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Rectangle 64">
            <a:extLst>
              <a:ext uri="{FF2B5EF4-FFF2-40B4-BE49-F238E27FC236}">
                <a16:creationId xmlns:a16="http://schemas.microsoft.com/office/drawing/2014/main" id="{0CAC43F9-7478-4141-B91E-0236B7B65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53188"/>
            <a:ext cx="144463" cy="14288"/>
          </a:xfrm>
          <a:prstGeom prst="rect">
            <a:avLst/>
          </a:pr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Rectangle 65">
            <a:extLst>
              <a:ext uri="{FF2B5EF4-FFF2-40B4-BE49-F238E27FC236}">
                <a16:creationId xmlns:a16="http://schemas.microsoft.com/office/drawing/2014/main" id="{9965FA4F-41B4-4B96-9667-C87247826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6" y="6467475"/>
            <a:ext cx="144463" cy="127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Rectangle 66">
            <a:extLst>
              <a:ext uri="{FF2B5EF4-FFF2-40B4-BE49-F238E27FC236}">
                <a16:creationId xmlns:a16="http://schemas.microsoft.com/office/drawing/2014/main" id="{B61B5AAD-C0BC-48C2-AEE4-CFE682079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4701" y="6265863"/>
            <a:ext cx="139700" cy="212725"/>
          </a:xfrm>
          <a:prstGeom prst="rect">
            <a:avLst/>
          </a:prstGeom>
          <a:noFill/>
          <a:ln w="3175" cap="rnd">
            <a:solidFill>
              <a:srgbClr val="72727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Rectangle 67">
            <a:extLst>
              <a:ext uri="{FF2B5EF4-FFF2-40B4-BE49-F238E27FC236}">
                <a16:creationId xmlns:a16="http://schemas.microsoft.com/office/drawing/2014/main" id="{AC7E6C86-A7C2-480D-BE51-0D6CE7FF9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278563"/>
            <a:ext cx="112713" cy="14288"/>
          </a:xfrm>
          <a:prstGeom prst="rect">
            <a:avLst/>
          </a:pr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Rectangle 68">
            <a:extLst>
              <a:ext uri="{FF2B5EF4-FFF2-40B4-BE49-F238E27FC236}">
                <a16:creationId xmlns:a16="http://schemas.microsoft.com/office/drawing/2014/main" id="{33A23E83-9EA4-4904-ABC2-8C269E036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292850"/>
            <a:ext cx="112713" cy="17463"/>
          </a:xfrm>
          <a:prstGeom prst="rect">
            <a:avLst/>
          </a:prstGeom>
          <a:solidFill>
            <a:srgbClr val="C0C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Rectangle 69">
            <a:extLst>
              <a:ext uri="{FF2B5EF4-FFF2-40B4-BE49-F238E27FC236}">
                <a16:creationId xmlns:a16="http://schemas.microsoft.com/office/drawing/2014/main" id="{77F72979-2947-4590-B6B9-0B5B81A0B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10313"/>
            <a:ext cx="112713" cy="7938"/>
          </a:xfrm>
          <a:prstGeom prst="rect">
            <a:avLst/>
          </a:pr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Rectangle 70">
            <a:extLst>
              <a:ext uri="{FF2B5EF4-FFF2-40B4-BE49-F238E27FC236}">
                <a16:creationId xmlns:a16="http://schemas.microsoft.com/office/drawing/2014/main" id="{EAD271C8-F72A-4393-A59F-9D756FB63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18250"/>
            <a:ext cx="112713" cy="4763"/>
          </a:xfrm>
          <a:prstGeom prst="rect">
            <a:avLst/>
          </a:prstGeom>
          <a:solidFill>
            <a:srgbClr val="C2C2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Rectangle 71">
            <a:extLst>
              <a:ext uri="{FF2B5EF4-FFF2-40B4-BE49-F238E27FC236}">
                <a16:creationId xmlns:a16="http://schemas.microsoft.com/office/drawing/2014/main" id="{AE137972-4AEA-4804-9000-EBC9EA775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23013"/>
            <a:ext cx="112713" cy="7938"/>
          </a:xfrm>
          <a:prstGeom prst="rect">
            <a:avLst/>
          </a:prstGeom>
          <a:solidFill>
            <a:srgbClr val="C3C3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8" name="Rectangle 72">
            <a:extLst>
              <a:ext uri="{FF2B5EF4-FFF2-40B4-BE49-F238E27FC236}">
                <a16:creationId xmlns:a16="http://schemas.microsoft.com/office/drawing/2014/main" id="{C67478DD-6034-4829-A60B-5B93ECB70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30950"/>
            <a:ext cx="112713" cy="4763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9" name="Rectangle 73">
            <a:extLst>
              <a:ext uri="{FF2B5EF4-FFF2-40B4-BE49-F238E27FC236}">
                <a16:creationId xmlns:a16="http://schemas.microsoft.com/office/drawing/2014/main" id="{BBA02E31-0CB3-466F-842A-F8C38F02E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35713"/>
            <a:ext cx="112713" cy="9525"/>
          </a:xfrm>
          <a:prstGeom prst="rect">
            <a:avLst/>
          </a:prstGeom>
          <a:solidFill>
            <a:srgbClr val="C5C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Rectangle 74">
            <a:extLst>
              <a:ext uri="{FF2B5EF4-FFF2-40B4-BE49-F238E27FC236}">
                <a16:creationId xmlns:a16="http://schemas.microsoft.com/office/drawing/2014/main" id="{5F806A02-79EF-4FDD-9833-9835BFFBA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45238"/>
            <a:ext cx="112713" cy="3175"/>
          </a:xfrm>
          <a:prstGeom prst="rect">
            <a:avLst/>
          </a:prstGeom>
          <a:solidFill>
            <a:srgbClr val="C6C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1" name="Rectangle 75">
            <a:extLst>
              <a:ext uri="{FF2B5EF4-FFF2-40B4-BE49-F238E27FC236}">
                <a16:creationId xmlns:a16="http://schemas.microsoft.com/office/drawing/2014/main" id="{BBD27ADE-97C8-4876-972C-B80B2A69D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48413"/>
            <a:ext cx="112713" cy="4763"/>
          </a:xfrm>
          <a:prstGeom prst="rect">
            <a:avLst/>
          </a:prstGeom>
          <a:solidFill>
            <a:srgbClr val="C7C7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2" name="Rectangle 76">
            <a:extLst>
              <a:ext uri="{FF2B5EF4-FFF2-40B4-BE49-F238E27FC236}">
                <a16:creationId xmlns:a16="http://schemas.microsoft.com/office/drawing/2014/main" id="{182ABFC6-5D52-4B48-9EA9-6F0A4DDB8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53175"/>
            <a:ext cx="112713" cy="4763"/>
          </a:xfrm>
          <a:prstGeom prst="rect">
            <a:avLst/>
          </a:prstGeom>
          <a:solidFill>
            <a:srgbClr val="C8C8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Rectangle 77">
            <a:extLst>
              <a:ext uri="{FF2B5EF4-FFF2-40B4-BE49-F238E27FC236}">
                <a16:creationId xmlns:a16="http://schemas.microsoft.com/office/drawing/2014/main" id="{FBABA2F3-4748-43A1-863F-A65066363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57938"/>
            <a:ext cx="112713" cy="4763"/>
          </a:xfrm>
          <a:prstGeom prst="rect">
            <a:avLst/>
          </a:prstGeom>
          <a:solidFill>
            <a:srgbClr val="C9C9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4" name="Rectangle 78">
            <a:extLst>
              <a:ext uri="{FF2B5EF4-FFF2-40B4-BE49-F238E27FC236}">
                <a16:creationId xmlns:a16="http://schemas.microsoft.com/office/drawing/2014/main" id="{90BC9F27-1A9A-4F8B-B0B2-44B98FE77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62700"/>
            <a:ext cx="112713" cy="3175"/>
          </a:xfrm>
          <a:prstGeom prst="rect">
            <a:avLst/>
          </a:prstGeom>
          <a:solidFill>
            <a:srgbClr val="CA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5" name="Rectangle 79">
            <a:extLst>
              <a:ext uri="{FF2B5EF4-FFF2-40B4-BE49-F238E27FC236}">
                <a16:creationId xmlns:a16="http://schemas.microsoft.com/office/drawing/2014/main" id="{D865402B-24D7-41A3-BC3E-7843B3EB3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65875"/>
            <a:ext cx="112713" cy="4763"/>
          </a:xfrm>
          <a:prstGeom prst="rect">
            <a:avLst/>
          </a:pr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6" name="Rectangle 80">
            <a:extLst>
              <a:ext uri="{FF2B5EF4-FFF2-40B4-BE49-F238E27FC236}">
                <a16:creationId xmlns:a16="http://schemas.microsoft.com/office/drawing/2014/main" id="{B23F8535-8194-4CFF-86F8-F454C8446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70638"/>
            <a:ext cx="112713" cy="4763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7" name="Rectangle 81">
            <a:extLst>
              <a:ext uri="{FF2B5EF4-FFF2-40B4-BE49-F238E27FC236}">
                <a16:creationId xmlns:a16="http://schemas.microsoft.com/office/drawing/2014/main" id="{B9DCB56A-30FE-4949-A0B8-39C96D198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75400"/>
            <a:ext cx="112713" cy="4763"/>
          </a:xfrm>
          <a:prstGeom prst="rect">
            <a:avLst/>
          </a:prstGeom>
          <a:solidFill>
            <a:srgbClr val="CDCDC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8" name="Rectangle 82">
            <a:extLst>
              <a:ext uri="{FF2B5EF4-FFF2-40B4-BE49-F238E27FC236}">
                <a16:creationId xmlns:a16="http://schemas.microsoft.com/office/drawing/2014/main" id="{FB93EE86-FED2-454E-8026-211383A53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80163"/>
            <a:ext cx="112713" cy="3175"/>
          </a:xfrm>
          <a:prstGeom prst="rect">
            <a:avLst/>
          </a:prstGeom>
          <a:solidFill>
            <a:srgbClr val="CE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9" name="Rectangle 83">
            <a:extLst>
              <a:ext uri="{FF2B5EF4-FFF2-40B4-BE49-F238E27FC236}">
                <a16:creationId xmlns:a16="http://schemas.microsoft.com/office/drawing/2014/main" id="{FD4A3297-B5CE-4816-AB53-F5D22CD4E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83338"/>
            <a:ext cx="112713" cy="4763"/>
          </a:xfrm>
          <a:prstGeom prst="rect">
            <a:avLst/>
          </a:prstGeom>
          <a:solidFill>
            <a:srgbClr val="CFCF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0" name="Rectangle 84">
            <a:extLst>
              <a:ext uri="{FF2B5EF4-FFF2-40B4-BE49-F238E27FC236}">
                <a16:creationId xmlns:a16="http://schemas.microsoft.com/office/drawing/2014/main" id="{D814027F-581F-4AB8-B21C-25CBA04F1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88100"/>
            <a:ext cx="112713" cy="4763"/>
          </a:xfrm>
          <a:prstGeom prst="rect">
            <a:avLst/>
          </a:prstGeom>
          <a:solidFill>
            <a:srgbClr val="D0D0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1" name="Rectangle 85">
            <a:extLst>
              <a:ext uri="{FF2B5EF4-FFF2-40B4-BE49-F238E27FC236}">
                <a16:creationId xmlns:a16="http://schemas.microsoft.com/office/drawing/2014/main" id="{D944067E-B85A-45A3-AB6A-0ED3BDFA8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92863"/>
            <a:ext cx="112713" cy="4763"/>
          </a:xfrm>
          <a:prstGeom prst="rect">
            <a:avLst/>
          </a:prstGeom>
          <a:solidFill>
            <a:srgbClr val="D1D1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2" name="Rectangle 86">
            <a:extLst>
              <a:ext uri="{FF2B5EF4-FFF2-40B4-BE49-F238E27FC236}">
                <a16:creationId xmlns:a16="http://schemas.microsoft.com/office/drawing/2014/main" id="{C3AC1682-5314-47A1-8B18-5A370F1A7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397625"/>
            <a:ext cx="112713" cy="3175"/>
          </a:xfrm>
          <a:prstGeom prst="rect">
            <a:avLst/>
          </a:prstGeom>
          <a:solidFill>
            <a:srgbClr val="D2D2D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3" name="Rectangle 87">
            <a:extLst>
              <a:ext uri="{FF2B5EF4-FFF2-40B4-BE49-F238E27FC236}">
                <a16:creationId xmlns:a16="http://schemas.microsoft.com/office/drawing/2014/main" id="{17C8676E-91E1-47D8-A6BE-6893CE204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00800"/>
            <a:ext cx="112713" cy="9525"/>
          </a:xfrm>
          <a:prstGeom prst="rect">
            <a:avLst/>
          </a:pr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4" name="Rectangle 88">
            <a:extLst>
              <a:ext uri="{FF2B5EF4-FFF2-40B4-BE49-F238E27FC236}">
                <a16:creationId xmlns:a16="http://schemas.microsoft.com/office/drawing/2014/main" id="{D4C99F88-E39A-4146-82CC-E9BBBF82A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10325"/>
            <a:ext cx="112713" cy="4763"/>
          </a:xfrm>
          <a:prstGeom prst="rect">
            <a:avLst/>
          </a:pr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5" name="Rectangle 89">
            <a:extLst>
              <a:ext uri="{FF2B5EF4-FFF2-40B4-BE49-F238E27FC236}">
                <a16:creationId xmlns:a16="http://schemas.microsoft.com/office/drawing/2014/main" id="{9A43AF62-FABC-4C9D-B106-D79931E21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15088"/>
            <a:ext cx="112713" cy="7938"/>
          </a:xfrm>
          <a:prstGeom prst="rect">
            <a:avLst/>
          </a:prstGeom>
          <a:solidFill>
            <a:srgbClr val="D5D5D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6" name="Rectangle 90">
            <a:extLst>
              <a:ext uri="{FF2B5EF4-FFF2-40B4-BE49-F238E27FC236}">
                <a16:creationId xmlns:a16="http://schemas.microsoft.com/office/drawing/2014/main" id="{D50FA296-8DD7-4584-9B74-3FBF140E4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23025"/>
            <a:ext cx="112713" cy="12700"/>
          </a:xfrm>
          <a:prstGeom prst="rect">
            <a:avLst/>
          </a:pr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Rectangle 91">
            <a:extLst>
              <a:ext uri="{FF2B5EF4-FFF2-40B4-BE49-F238E27FC236}">
                <a16:creationId xmlns:a16="http://schemas.microsoft.com/office/drawing/2014/main" id="{FCEB014A-02D4-4406-9FDC-7BD2B08C3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35725"/>
            <a:ext cx="112713" cy="14288"/>
          </a:xfrm>
          <a:prstGeom prst="rect">
            <a:avLst/>
          </a:prstGeom>
          <a:solidFill>
            <a:srgbClr val="D7D7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8" name="Rectangle 92">
            <a:extLst>
              <a:ext uri="{FF2B5EF4-FFF2-40B4-BE49-F238E27FC236}">
                <a16:creationId xmlns:a16="http://schemas.microsoft.com/office/drawing/2014/main" id="{AF768CBB-C362-4CB5-B72E-0C9BA5DD6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5813" y="6450013"/>
            <a:ext cx="112713" cy="127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9" name="Freeform 93">
            <a:extLst>
              <a:ext uri="{FF2B5EF4-FFF2-40B4-BE49-F238E27FC236}">
                <a16:creationId xmlns:a16="http://schemas.microsoft.com/office/drawing/2014/main" id="{BAE250D5-A7D4-4508-9797-BCA35BF96424}"/>
              </a:ext>
            </a:extLst>
          </p:cNvPr>
          <p:cNvSpPr>
            <a:spLocks/>
          </p:cNvSpPr>
          <p:nvPr/>
        </p:nvSpPr>
        <p:spPr bwMode="auto">
          <a:xfrm>
            <a:off x="4614863" y="6359525"/>
            <a:ext cx="79375" cy="38100"/>
          </a:xfrm>
          <a:custGeom>
            <a:avLst/>
            <a:gdLst>
              <a:gd name="T0" fmla="*/ 0 w 50"/>
              <a:gd name="T1" fmla="*/ 0 h 24"/>
              <a:gd name="T2" fmla="*/ 26 w 50"/>
              <a:gd name="T3" fmla="*/ 24 h 24"/>
              <a:gd name="T4" fmla="*/ 50 w 50"/>
              <a:gd name="T5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0" h="24">
                <a:moveTo>
                  <a:pt x="0" y="0"/>
                </a:moveTo>
                <a:lnTo>
                  <a:pt x="26" y="24"/>
                </a:lnTo>
                <a:lnTo>
                  <a:pt x="50" y="1"/>
                </a:lnTo>
              </a:path>
            </a:pathLst>
          </a:custGeom>
          <a:noFill/>
          <a:ln w="6350" cap="rnd">
            <a:solidFill>
              <a:srgbClr val="72727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40" name="Picture 94">
            <a:extLst>
              <a:ext uri="{FF2B5EF4-FFF2-40B4-BE49-F238E27FC236}">
                <a16:creationId xmlns:a16="http://schemas.microsoft.com/office/drawing/2014/main" id="{8194EC2A-5734-4CE7-AE82-1F1C786E08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8288" y="6505575"/>
            <a:ext cx="735013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1" name="Picture 95">
            <a:extLst>
              <a:ext uri="{FF2B5EF4-FFF2-40B4-BE49-F238E27FC236}">
                <a16:creationId xmlns:a16="http://schemas.microsoft.com/office/drawing/2014/main" id="{2EB8112E-F322-4959-901E-38ED3AB912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8288" y="6505575"/>
            <a:ext cx="735013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2" name="Rectangle 96">
            <a:extLst>
              <a:ext uri="{FF2B5EF4-FFF2-40B4-BE49-F238E27FC236}">
                <a16:creationId xmlns:a16="http://schemas.microsoft.com/office/drawing/2014/main" id="{0DB4AAE2-8AC6-46FA-BC60-2B52BD575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6523038"/>
            <a:ext cx="669925" cy="214313"/>
          </a:xfrm>
          <a:prstGeom prst="rect">
            <a:avLst/>
          </a:pr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3" name="Rectangle 97">
            <a:extLst>
              <a:ext uri="{FF2B5EF4-FFF2-40B4-BE49-F238E27FC236}">
                <a16:creationId xmlns:a16="http://schemas.microsoft.com/office/drawing/2014/main" id="{F3C2EEFB-131F-49B9-99FE-F6F69CFA9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7338" y="6523038"/>
            <a:ext cx="669925" cy="214313"/>
          </a:xfrm>
          <a:prstGeom prst="rect">
            <a:avLst/>
          </a:prstGeom>
          <a:noFill/>
          <a:ln w="4763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4" name="Rectangle 98">
            <a:extLst>
              <a:ext uri="{FF2B5EF4-FFF2-40B4-BE49-F238E27FC236}">
                <a16:creationId xmlns:a16="http://schemas.microsoft.com/office/drawing/2014/main" id="{3A3206ED-7C48-4448-AC7B-889BEF935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4651" y="6519863"/>
            <a:ext cx="604838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Submit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5" name="Rectangle 99">
            <a:extLst>
              <a:ext uri="{FF2B5EF4-FFF2-40B4-BE49-F238E27FC236}">
                <a16:creationId xmlns:a16="http://schemas.microsoft.com/office/drawing/2014/main" id="{FF9301CF-3E21-4A64-A99D-2D1FC5CD0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051" y="5753100"/>
            <a:ext cx="896938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400" b="0" i="0" u="none" strike="noStrike" cap="none" normalizeH="0" baseline="0">
                <a:ln>
                  <a:noFill/>
                </a:ln>
                <a:solidFill>
                  <a:srgbClr val="FF0000"/>
                </a:solidFill>
                <a:effectLst/>
                <a:latin typeface="Calibri" panose="020F0502020204030204" pitchFamily="34" charset="0"/>
              </a:rPr>
              <a:t>Comment*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75048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39652" y="2510898"/>
            <a:ext cx="6264696" cy="1836204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4400" dirty="0"/>
              <a:t>How can Object-aware Processes </a:t>
            </a:r>
            <a:r>
              <a:rPr lang="en-DE" sz="4400" dirty="0"/>
              <a:t>s</a:t>
            </a:r>
            <a:r>
              <a:rPr lang="en-US" sz="4400" dirty="0"/>
              <a:t>u</a:t>
            </a:r>
            <a:r>
              <a:rPr lang="en-DE" sz="4400" dirty="0"/>
              <a:t>p</a:t>
            </a:r>
            <a:r>
              <a:rPr lang="en-US" sz="4400" dirty="0"/>
              <a:t>p</a:t>
            </a:r>
            <a:r>
              <a:rPr lang="en-DE" sz="4400" dirty="0"/>
              <a:t>o</a:t>
            </a:r>
            <a:r>
              <a:rPr lang="en-US" sz="4400" dirty="0"/>
              <a:t>r</a:t>
            </a:r>
            <a:r>
              <a:rPr lang="en-DE" sz="4400" dirty="0"/>
              <a:t>t</a:t>
            </a:r>
            <a:r>
              <a:rPr lang="en-US" sz="4400" dirty="0"/>
              <a:t> Ad-Hoc Changes?</a:t>
            </a:r>
          </a:p>
        </p:txBody>
      </p:sp>
    </p:spTree>
    <p:extLst>
      <p:ext uri="{BB962C8B-B14F-4D97-AF65-F5344CB8AC3E}">
        <p14:creationId xmlns:p14="http://schemas.microsoft.com/office/powerpoint/2010/main" val="2356865752"/>
      </p:ext>
    </p:extLst>
  </p:cSld>
  <p:clrMapOvr>
    <a:masterClrMapping/>
  </p:clrMapOvr>
  <p:transition spd="slow">
    <p:push dir="u"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Rectangle 97">
            <a:extLst>
              <a:ext uri="{FF2B5EF4-FFF2-40B4-BE49-F238E27FC236}">
                <a16:creationId xmlns:a16="http://schemas.microsoft.com/office/drawing/2014/main" id="{32806E96-F228-45C1-8F77-D3601F037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3183" y="2806700"/>
            <a:ext cx="2677394" cy="1230313"/>
          </a:xfrm>
          <a:prstGeom prst="rect">
            <a:avLst/>
          </a:prstGeom>
          <a:solidFill>
            <a:srgbClr val="D8D8D8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Rectangle 98">
            <a:extLst>
              <a:ext uri="{FF2B5EF4-FFF2-40B4-BE49-F238E27FC236}">
                <a16:creationId xmlns:a16="http://schemas.microsoft.com/office/drawing/2014/main" id="{4530F4FC-6E01-40E3-B398-E29992672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2707" y="2806700"/>
            <a:ext cx="2667869" cy="1230313"/>
          </a:xfrm>
          <a:prstGeom prst="rect">
            <a:avLst/>
          </a:prstGeom>
          <a:noFill/>
          <a:ln w="25400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2" name="Rectangle 100">
            <a:extLst>
              <a:ext uri="{FF2B5EF4-FFF2-40B4-BE49-F238E27FC236}">
                <a16:creationId xmlns:a16="http://schemas.microsoft.com/office/drawing/2014/main" id="{3C597960-3512-408A-B09F-B66A022D1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3" name="Rectangle 101">
            <a:extLst>
              <a:ext uri="{FF2B5EF4-FFF2-40B4-BE49-F238E27FC236}">
                <a16:creationId xmlns:a16="http://schemas.microsoft.com/office/drawing/2014/main" id="{6955DF6F-285A-439B-B172-3B7376A3D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2826" y="2524125"/>
            <a:ext cx="882650" cy="774700"/>
          </a:xfrm>
          <a:prstGeom prst="rect">
            <a:avLst/>
          </a:prstGeom>
          <a:noFill/>
          <a:ln w="25400" cap="sq">
            <a:solidFill>
              <a:srgbClr val="FFFF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9C42A67D-8E06-4828-A7C0-B85C52D3AF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Migrating Running Instance Data</a:t>
            </a:r>
          </a:p>
        </p:txBody>
      </p:sp>
      <p:sp>
        <p:nvSpPr>
          <p:cNvPr id="80" name="Freeform 76">
            <a:extLst>
              <a:ext uri="{FF2B5EF4-FFF2-40B4-BE49-F238E27FC236}">
                <a16:creationId xmlns:a16="http://schemas.microsoft.com/office/drawing/2014/main" id="{BB7DCD91-70FB-4AC7-958D-B2323C8839F6}"/>
              </a:ext>
            </a:extLst>
          </p:cNvPr>
          <p:cNvSpPr>
            <a:spLocks/>
          </p:cNvSpPr>
          <p:nvPr/>
        </p:nvSpPr>
        <p:spPr bwMode="auto">
          <a:xfrm>
            <a:off x="1259631" y="2197100"/>
            <a:ext cx="6336000" cy="2474913"/>
          </a:xfrm>
          <a:custGeom>
            <a:avLst/>
            <a:gdLst>
              <a:gd name="T0" fmla="*/ 341 w 3406"/>
              <a:gd name="T1" fmla="*/ 1559 h 1559"/>
              <a:gd name="T2" fmla="*/ 3065 w 3406"/>
              <a:gd name="T3" fmla="*/ 1559 h 1559"/>
              <a:gd name="T4" fmla="*/ 3406 w 3406"/>
              <a:gd name="T5" fmla="*/ 1217 h 1559"/>
              <a:gd name="T6" fmla="*/ 3406 w 3406"/>
              <a:gd name="T7" fmla="*/ 343 h 1559"/>
              <a:gd name="T8" fmla="*/ 3065 w 3406"/>
              <a:gd name="T9" fmla="*/ 0 h 1559"/>
              <a:gd name="T10" fmla="*/ 341 w 3406"/>
              <a:gd name="T11" fmla="*/ 0 h 1559"/>
              <a:gd name="T12" fmla="*/ 0 w 3406"/>
              <a:gd name="T13" fmla="*/ 343 h 1559"/>
              <a:gd name="T14" fmla="*/ 0 w 3406"/>
              <a:gd name="T15" fmla="*/ 1217 h 1559"/>
              <a:gd name="T16" fmla="*/ 341 w 3406"/>
              <a:gd name="T17" fmla="*/ 1559 h 1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06" h="1559">
                <a:moveTo>
                  <a:pt x="341" y="1559"/>
                </a:moveTo>
                <a:lnTo>
                  <a:pt x="3065" y="1559"/>
                </a:lnTo>
                <a:lnTo>
                  <a:pt x="3406" y="1217"/>
                </a:lnTo>
                <a:lnTo>
                  <a:pt x="3406" y="343"/>
                </a:lnTo>
                <a:lnTo>
                  <a:pt x="3065" y="0"/>
                </a:lnTo>
                <a:lnTo>
                  <a:pt x="341" y="0"/>
                </a:lnTo>
                <a:lnTo>
                  <a:pt x="0" y="343"/>
                </a:lnTo>
                <a:lnTo>
                  <a:pt x="0" y="1217"/>
                </a:lnTo>
                <a:lnTo>
                  <a:pt x="341" y="1559"/>
                </a:lnTo>
                <a:close/>
              </a:path>
            </a:pathLst>
          </a:custGeom>
          <a:noFill/>
          <a:ln w="285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Rectangle 77">
            <a:extLst>
              <a:ext uri="{FF2B5EF4-FFF2-40B4-BE49-F238E27FC236}">
                <a16:creationId xmlns:a16="http://schemas.microsoft.com/office/drawing/2014/main" id="{989FD328-CFF8-47B4-9D10-FA08C0FF3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8655" y="4305301"/>
            <a:ext cx="107315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Freeform 78">
            <a:extLst>
              <a:ext uri="{FF2B5EF4-FFF2-40B4-BE49-F238E27FC236}">
                <a16:creationId xmlns:a16="http://schemas.microsoft.com/office/drawing/2014/main" id="{1B203AD0-C2FA-4CF2-9E17-42ADE70B2A6E}"/>
              </a:ext>
            </a:extLst>
          </p:cNvPr>
          <p:cNvSpPr>
            <a:spLocks noEditPoints="1"/>
          </p:cNvSpPr>
          <p:nvPr/>
        </p:nvSpPr>
        <p:spPr bwMode="auto">
          <a:xfrm>
            <a:off x="2815480" y="4303713"/>
            <a:ext cx="1079500" cy="311150"/>
          </a:xfrm>
          <a:custGeom>
            <a:avLst/>
            <a:gdLst>
              <a:gd name="T0" fmla="*/ 3 w 1183"/>
              <a:gd name="T1" fmla="*/ 5 h 340"/>
              <a:gd name="T2" fmla="*/ 0 w 1183"/>
              <a:gd name="T3" fmla="*/ 69 h 340"/>
              <a:gd name="T4" fmla="*/ 0 w 1183"/>
              <a:gd name="T5" fmla="*/ 166 h 340"/>
              <a:gd name="T6" fmla="*/ 3 w 1183"/>
              <a:gd name="T7" fmla="*/ 230 h 340"/>
              <a:gd name="T8" fmla="*/ 5 w 1183"/>
              <a:gd name="T9" fmla="*/ 289 h 340"/>
              <a:gd name="T10" fmla="*/ 5 w 1183"/>
              <a:gd name="T11" fmla="*/ 315 h 340"/>
              <a:gd name="T12" fmla="*/ 3 w 1183"/>
              <a:gd name="T13" fmla="*/ 340 h 340"/>
              <a:gd name="T14" fmla="*/ 78 w 1183"/>
              <a:gd name="T15" fmla="*/ 335 h 340"/>
              <a:gd name="T16" fmla="*/ 103 w 1183"/>
              <a:gd name="T17" fmla="*/ 335 h 340"/>
              <a:gd name="T18" fmla="*/ 103 w 1183"/>
              <a:gd name="T19" fmla="*/ 335 h 340"/>
              <a:gd name="T20" fmla="*/ 162 w 1183"/>
              <a:gd name="T21" fmla="*/ 337 h 340"/>
              <a:gd name="T22" fmla="*/ 226 w 1183"/>
              <a:gd name="T23" fmla="*/ 340 h 340"/>
              <a:gd name="T24" fmla="*/ 323 w 1183"/>
              <a:gd name="T25" fmla="*/ 340 h 340"/>
              <a:gd name="T26" fmla="*/ 387 w 1183"/>
              <a:gd name="T27" fmla="*/ 337 h 340"/>
              <a:gd name="T28" fmla="*/ 446 w 1183"/>
              <a:gd name="T29" fmla="*/ 335 h 340"/>
              <a:gd name="T30" fmla="*/ 472 w 1183"/>
              <a:gd name="T31" fmla="*/ 335 h 340"/>
              <a:gd name="T32" fmla="*/ 472 w 1183"/>
              <a:gd name="T33" fmla="*/ 335 h 340"/>
              <a:gd name="T34" fmla="*/ 531 w 1183"/>
              <a:gd name="T35" fmla="*/ 337 h 340"/>
              <a:gd name="T36" fmla="*/ 595 w 1183"/>
              <a:gd name="T37" fmla="*/ 340 h 340"/>
              <a:gd name="T38" fmla="*/ 692 w 1183"/>
              <a:gd name="T39" fmla="*/ 340 h 340"/>
              <a:gd name="T40" fmla="*/ 756 w 1183"/>
              <a:gd name="T41" fmla="*/ 337 h 340"/>
              <a:gd name="T42" fmla="*/ 815 w 1183"/>
              <a:gd name="T43" fmla="*/ 335 h 340"/>
              <a:gd name="T44" fmla="*/ 840 w 1183"/>
              <a:gd name="T45" fmla="*/ 335 h 340"/>
              <a:gd name="T46" fmla="*/ 840 w 1183"/>
              <a:gd name="T47" fmla="*/ 335 h 340"/>
              <a:gd name="T48" fmla="*/ 899 w 1183"/>
              <a:gd name="T49" fmla="*/ 337 h 340"/>
              <a:gd name="T50" fmla="*/ 963 w 1183"/>
              <a:gd name="T51" fmla="*/ 340 h 340"/>
              <a:gd name="T52" fmla="*/ 1061 w 1183"/>
              <a:gd name="T53" fmla="*/ 340 h 340"/>
              <a:gd name="T54" fmla="*/ 1125 w 1183"/>
              <a:gd name="T55" fmla="*/ 337 h 340"/>
              <a:gd name="T56" fmla="*/ 1180 w 1183"/>
              <a:gd name="T57" fmla="*/ 335 h 340"/>
              <a:gd name="T58" fmla="*/ 1180 w 1183"/>
              <a:gd name="T59" fmla="*/ 340 h 340"/>
              <a:gd name="T60" fmla="*/ 1180 w 1183"/>
              <a:gd name="T61" fmla="*/ 270 h 340"/>
              <a:gd name="T62" fmla="*/ 1178 w 1183"/>
              <a:gd name="T63" fmla="*/ 211 h 340"/>
              <a:gd name="T64" fmla="*/ 1178 w 1183"/>
              <a:gd name="T65" fmla="*/ 185 h 340"/>
              <a:gd name="T66" fmla="*/ 1178 w 1183"/>
              <a:gd name="T67" fmla="*/ 185 h 340"/>
              <a:gd name="T68" fmla="*/ 1180 w 1183"/>
              <a:gd name="T69" fmla="*/ 127 h 340"/>
              <a:gd name="T70" fmla="*/ 1183 w 1183"/>
              <a:gd name="T71" fmla="*/ 63 h 340"/>
              <a:gd name="T72" fmla="*/ 1143 w 1183"/>
              <a:gd name="T73" fmla="*/ 0 h 340"/>
              <a:gd name="T74" fmla="*/ 1079 w 1183"/>
              <a:gd name="T75" fmla="*/ 2 h 340"/>
              <a:gd name="T76" fmla="*/ 1020 w 1183"/>
              <a:gd name="T77" fmla="*/ 5 h 340"/>
              <a:gd name="T78" fmla="*/ 995 w 1183"/>
              <a:gd name="T79" fmla="*/ 5 h 340"/>
              <a:gd name="T80" fmla="*/ 995 w 1183"/>
              <a:gd name="T81" fmla="*/ 5 h 340"/>
              <a:gd name="T82" fmla="*/ 936 w 1183"/>
              <a:gd name="T83" fmla="*/ 2 h 340"/>
              <a:gd name="T84" fmla="*/ 872 w 1183"/>
              <a:gd name="T85" fmla="*/ 0 h 340"/>
              <a:gd name="T86" fmla="*/ 775 w 1183"/>
              <a:gd name="T87" fmla="*/ 0 h 340"/>
              <a:gd name="T88" fmla="*/ 711 w 1183"/>
              <a:gd name="T89" fmla="*/ 2 h 340"/>
              <a:gd name="T90" fmla="*/ 652 w 1183"/>
              <a:gd name="T91" fmla="*/ 5 h 340"/>
              <a:gd name="T92" fmla="*/ 626 w 1183"/>
              <a:gd name="T93" fmla="*/ 5 h 340"/>
              <a:gd name="T94" fmla="*/ 626 w 1183"/>
              <a:gd name="T95" fmla="*/ 5 h 340"/>
              <a:gd name="T96" fmla="*/ 567 w 1183"/>
              <a:gd name="T97" fmla="*/ 2 h 340"/>
              <a:gd name="T98" fmla="*/ 503 w 1183"/>
              <a:gd name="T99" fmla="*/ 0 h 340"/>
              <a:gd name="T100" fmla="*/ 406 w 1183"/>
              <a:gd name="T101" fmla="*/ 0 h 340"/>
              <a:gd name="T102" fmla="*/ 342 w 1183"/>
              <a:gd name="T103" fmla="*/ 2 h 340"/>
              <a:gd name="T104" fmla="*/ 283 w 1183"/>
              <a:gd name="T105" fmla="*/ 5 h 340"/>
              <a:gd name="T106" fmla="*/ 258 w 1183"/>
              <a:gd name="T107" fmla="*/ 5 h 340"/>
              <a:gd name="T108" fmla="*/ 258 w 1183"/>
              <a:gd name="T109" fmla="*/ 5 h 340"/>
              <a:gd name="T110" fmla="*/ 199 w 1183"/>
              <a:gd name="T111" fmla="*/ 2 h 340"/>
              <a:gd name="T112" fmla="*/ 135 w 1183"/>
              <a:gd name="T113" fmla="*/ 0 h 340"/>
              <a:gd name="T114" fmla="*/ 37 w 1183"/>
              <a:gd name="T115" fmla="*/ 0 h 340"/>
              <a:gd name="T116" fmla="*/ 0 w 1183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3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8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8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1" y="335"/>
                  <a:pt x="1002" y="336"/>
                  <a:pt x="1002" y="337"/>
                </a:cubicBezTo>
                <a:cubicBezTo>
                  <a:pt x="1002" y="339"/>
                  <a:pt x="1001" y="340"/>
                  <a:pt x="999" y="340"/>
                </a:cubicBezTo>
                <a:lnTo>
                  <a:pt x="963" y="340"/>
                </a:lnTo>
                <a:cubicBezTo>
                  <a:pt x="962" y="340"/>
                  <a:pt x="961" y="339"/>
                  <a:pt x="961" y="337"/>
                </a:cubicBezTo>
                <a:cubicBezTo>
                  <a:pt x="961" y="336"/>
                  <a:pt x="962" y="335"/>
                  <a:pt x="963" y="335"/>
                </a:cubicBezTo>
                <a:close/>
                <a:moveTo>
                  <a:pt x="1025" y="335"/>
                </a:moveTo>
                <a:lnTo>
                  <a:pt x="1061" y="335"/>
                </a:lnTo>
                <a:cubicBezTo>
                  <a:pt x="1062" y="335"/>
                  <a:pt x="1063" y="336"/>
                  <a:pt x="1063" y="337"/>
                </a:cubicBezTo>
                <a:cubicBezTo>
                  <a:pt x="1063" y="339"/>
                  <a:pt x="1062" y="340"/>
                  <a:pt x="1061" y="340"/>
                </a:cubicBezTo>
                <a:lnTo>
                  <a:pt x="1025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5" y="335"/>
                </a:cubicBezTo>
                <a:close/>
                <a:moveTo>
                  <a:pt x="1086" y="335"/>
                </a:moveTo>
                <a:lnTo>
                  <a:pt x="1122" y="335"/>
                </a:lnTo>
                <a:cubicBezTo>
                  <a:pt x="1124" y="335"/>
                  <a:pt x="1125" y="336"/>
                  <a:pt x="1125" y="337"/>
                </a:cubicBezTo>
                <a:cubicBezTo>
                  <a:pt x="1125" y="339"/>
                  <a:pt x="1124" y="340"/>
                  <a:pt x="1122" y="340"/>
                </a:cubicBezTo>
                <a:lnTo>
                  <a:pt x="1086" y="340"/>
                </a:lnTo>
                <a:cubicBezTo>
                  <a:pt x="1085" y="340"/>
                  <a:pt x="1084" y="339"/>
                  <a:pt x="1084" y="337"/>
                </a:cubicBezTo>
                <a:cubicBezTo>
                  <a:pt x="1084" y="336"/>
                  <a:pt x="1085" y="335"/>
                  <a:pt x="1086" y="335"/>
                </a:cubicBezTo>
                <a:close/>
                <a:moveTo>
                  <a:pt x="1148" y="335"/>
                </a:moveTo>
                <a:lnTo>
                  <a:pt x="1180" y="335"/>
                </a:lnTo>
                <a:lnTo>
                  <a:pt x="1178" y="337"/>
                </a:lnTo>
                <a:lnTo>
                  <a:pt x="1178" y="334"/>
                </a:lnTo>
                <a:cubicBezTo>
                  <a:pt x="1178" y="332"/>
                  <a:pt x="1179" y="331"/>
                  <a:pt x="1180" y="331"/>
                </a:cubicBezTo>
                <a:cubicBezTo>
                  <a:pt x="1182" y="331"/>
                  <a:pt x="1183" y="332"/>
                  <a:pt x="1183" y="334"/>
                </a:cubicBezTo>
                <a:lnTo>
                  <a:pt x="1183" y="337"/>
                </a:lnTo>
                <a:cubicBezTo>
                  <a:pt x="1183" y="339"/>
                  <a:pt x="1182" y="340"/>
                  <a:pt x="1180" y="340"/>
                </a:cubicBezTo>
                <a:lnTo>
                  <a:pt x="1148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8" y="335"/>
                </a:cubicBezTo>
                <a:close/>
                <a:moveTo>
                  <a:pt x="1178" y="308"/>
                </a:moveTo>
                <a:lnTo>
                  <a:pt x="1178" y="272"/>
                </a:lnTo>
                <a:cubicBezTo>
                  <a:pt x="1178" y="271"/>
                  <a:pt x="1179" y="270"/>
                  <a:pt x="1180" y="270"/>
                </a:cubicBezTo>
                <a:cubicBezTo>
                  <a:pt x="1182" y="270"/>
                  <a:pt x="1183" y="271"/>
                  <a:pt x="1183" y="272"/>
                </a:cubicBezTo>
                <a:lnTo>
                  <a:pt x="1183" y="308"/>
                </a:lnTo>
                <a:cubicBezTo>
                  <a:pt x="1183" y="310"/>
                  <a:pt x="1182" y="311"/>
                  <a:pt x="1180" y="311"/>
                </a:cubicBezTo>
                <a:cubicBezTo>
                  <a:pt x="1179" y="311"/>
                  <a:pt x="1178" y="310"/>
                  <a:pt x="1178" y="308"/>
                </a:cubicBezTo>
                <a:close/>
                <a:moveTo>
                  <a:pt x="1178" y="247"/>
                </a:moveTo>
                <a:lnTo>
                  <a:pt x="1178" y="211"/>
                </a:lnTo>
                <a:cubicBezTo>
                  <a:pt x="1178" y="210"/>
                  <a:pt x="1179" y="208"/>
                  <a:pt x="1180" y="208"/>
                </a:cubicBezTo>
                <a:cubicBezTo>
                  <a:pt x="1182" y="208"/>
                  <a:pt x="1183" y="210"/>
                  <a:pt x="1183" y="211"/>
                </a:cubicBezTo>
                <a:lnTo>
                  <a:pt x="1183" y="247"/>
                </a:lnTo>
                <a:cubicBezTo>
                  <a:pt x="1183" y="248"/>
                  <a:pt x="1182" y="249"/>
                  <a:pt x="1180" y="249"/>
                </a:cubicBezTo>
                <a:cubicBezTo>
                  <a:pt x="1179" y="249"/>
                  <a:pt x="1178" y="248"/>
                  <a:pt x="1178" y="247"/>
                </a:cubicBezTo>
                <a:close/>
                <a:moveTo>
                  <a:pt x="1178" y="185"/>
                </a:moveTo>
                <a:lnTo>
                  <a:pt x="1178" y="150"/>
                </a:lnTo>
                <a:cubicBezTo>
                  <a:pt x="1178" y="148"/>
                  <a:pt x="1179" y="147"/>
                  <a:pt x="1180" y="147"/>
                </a:cubicBezTo>
                <a:cubicBezTo>
                  <a:pt x="1182" y="147"/>
                  <a:pt x="1183" y="148"/>
                  <a:pt x="1183" y="150"/>
                </a:cubicBezTo>
                <a:lnTo>
                  <a:pt x="1183" y="185"/>
                </a:lnTo>
                <a:cubicBezTo>
                  <a:pt x="1183" y="187"/>
                  <a:pt x="1182" y="188"/>
                  <a:pt x="1180" y="188"/>
                </a:cubicBezTo>
                <a:cubicBezTo>
                  <a:pt x="1179" y="188"/>
                  <a:pt x="1178" y="187"/>
                  <a:pt x="1178" y="185"/>
                </a:cubicBezTo>
                <a:close/>
                <a:moveTo>
                  <a:pt x="1178" y="124"/>
                </a:moveTo>
                <a:lnTo>
                  <a:pt x="1178" y="88"/>
                </a:lnTo>
                <a:cubicBezTo>
                  <a:pt x="1178" y="87"/>
                  <a:pt x="1179" y="86"/>
                  <a:pt x="1180" y="86"/>
                </a:cubicBezTo>
                <a:cubicBezTo>
                  <a:pt x="1182" y="86"/>
                  <a:pt x="1183" y="87"/>
                  <a:pt x="1183" y="88"/>
                </a:cubicBezTo>
                <a:lnTo>
                  <a:pt x="1183" y="124"/>
                </a:lnTo>
                <a:cubicBezTo>
                  <a:pt x="1183" y="125"/>
                  <a:pt x="1182" y="127"/>
                  <a:pt x="1180" y="127"/>
                </a:cubicBezTo>
                <a:cubicBezTo>
                  <a:pt x="1179" y="127"/>
                  <a:pt x="1178" y="125"/>
                  <a:pt x="1178" y="124"/>
                </a:cubicBezTo>
                <a:close/>
                <a:moveTo>
                  <a:pt x="1178" y="63"/>
                </a:moveTo>
                <a:lnTo>
                  <a:pt x="1178" y="27"/>
                </a:lnTo>
                <a:cubicBezTo>
                  <a:pt x="1178" y="25"/>
                  <a:pt x="1179" y="24"/>
                  <a:pt x="1180" y="24"/>
                </a:cubicBezTo>
                <a:cubicBezTo>
                  <a:pt x="1182" y="24"/>
                  <a:pt x="1183" y="25"/>
                  <a:pt x="1183" y="27"/>
                </a:cubicBezTo>
                <a:lnTo>
                  <a:pt x="1183" y="63"/>
                </a:lnTo>
                <a:cubicBezTo>
                  <a:pt x="1183" y="64"/>
                  <a:pt x="1182" y="65"/>
                  <a:pt x="1180" y="65"/>
                </a:cubicBezTo>
                <a:cubicBezTo>
                  <a:pt x="1179" y="65"/>
                  <a:pt x="1178" y="64"/>
                  <a:pt x="1178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2" y="5"/>
                  <a:pt x="1141" y="4"/>
                  <a:pt x="1141" y="2"/>
                </a:cubicBezTo>
                <a:cubicBezTo>
                  <a:pt x="1141" y="1"/>
                  <a:pt x="1142" y="0"/>
                  <a:pt x="1143" y="0"/>
                </a:cubicBezTo>
                <a:lnTo>
                  <a:pt x="1179" y="0"/>
                </a:lnTo>
                <a:cubicBezTo>
                  <a:pt x="1181" y="0"/>
                  <a:pt x="1182" y="1"/>
                  <a:pt x="1182" y="2"/>
                </a:cubicBezTo>
                <a:cubicBezTo>
                  <a:pt x="1182" y="4"/>
                  <a:pt x="1181" y="5"/>
                  <a:pt x="1179" y="5"/>
                </a:cubicBezTo>
                <a:close/>
                <a:moveTo>
                  <a:pt x="1118" y="5"/>
                </a:moveTo>
                <a:lnTo>
                  <a:pt x="1082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2" y="0"/>
                </a:cubicBezTo>
                <a:lnTo>
                  <a:pt x="1118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8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9" y="5"/>
                  <a:pt x="1018" y="4"/>
                  <a:pt x="1018" y="2"/>
                </a:cubicBezTo>
                <a:cubicBezTo>
                  <a:pt x="1018" y="1"/>
                  <a:pt x="1019" y="0"/>
                  <a:pt x="1020" y="0"/>
                </a:cubicBezTo>
                <a:lnTo>
                  <a:pt x="1056" y="0"/>
                </a:lnTo>
                <a:cubicBezTo>
                  <a:pt x="1058" y="0"/>
                  <a:pt x="1059" y="1"/>
                  <a:pt x="1059" y="2"/>
                </a:cubicBezTo>
                <a:cubicBezTo>
                  <a:pt x="1059" y="4"/>
                  <a:pt x="1058" y="5"/>
                  <a:pt x="1056" y="5"/>
                </a:cubicBezTo>
                <a:close/>
                <a:moveTo>
                  <a:pt x="995" y="5"/>
                </a:moveTo>
                <a:lnTo>
                  <a:pt x="959" y="5"/>
                </a:lnTo>
                <a:cubicBezTo>
                  <a:pt x="958" y="5"/>
                  <a:pt x="956" y="4"/>
                  <a:pt x="956" y="2"/>
                </a:cubicBezTo>
                <a:cubicBezTo>
                  <a:pt x="956" y="1"/>
                  <a:pt x="958" y="0"/>
                  <a:pt x="959" y="0"/>
                </a:cubicBezTo>
                <a:lnTo>
                  <a:pt x="995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5" y="5"/>
                </a:cubicBezTo>
                <a:close/>
                <a:moveTo>
                  <a:pt x="933" y="5"/>
                </a:moveTo>
                <a:lnTo>
                  <a:pt x="898" y="5"/>
                </a:lnTo>
                <a:cubicBezTo>
                  <a:pt x="896" y="5"/>
                  <a:pt x="895" y="4"/>
                  <a:pt x="895" y="2"/>
                </a:cubicBezTo>
                <a:cubicBezTo>
                  <a:pt x="895" y="1"/>
                  <a:pt x="896" y="0"/>
                  <a:pt x="898" y="0"/>
                </a:cubicBezTo>
                <a:lnTo>
                  <a:pt x="933" y="0"/>
                </a:lnTo>
                <a:cubicBezTo>
                  <a:pt x="935" y="0"/>
                  <a:pt x="936" y="1"/>
                  <a:pt x="936" y="2"/>
                </a:cubicBezTo>
                <a:cubicBezTo>
                  <a:pt x="936" y="4"/>
                  <a:pt x="935" y="5"/>
                  <a:pt x="933" y="5"/>
                </a:cubicBezTo>
                <a:close/>
                <a:moveTo>
                  <a:pt x="872" y="5"/>
                </a:moveTo>
                <a:lnTo>
                  <a:pt x="836" y="5"/>
                </a:lnTo>
                <a:cubicBezTo>
                  <a:pt x="835" y="5"/>
                  <a:pt x="834" y="4"/>
                  <a:pt x="834" y="2"/>
                </a:cubicBezTo>
                <a:cubicBezTo>
                  <a:pt x="834" y="1"/>
                  <a:pt x="835" y="0"/>
                  <a:pt x="836" y="0"/>
                </a:cubicBezTo>
                <a:lnTo>
                  <a:pt x="872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2" y="5"/>
                </a:cubicBezTo>
                <a:close/>
                <a:moveTo>
                  <a:pt x="810" y="5"/>
                </a:moveTo>
                <a:lnTo>
                  <a:pt x="775" y="5"/>
                </a:lnTo>
                <a:cubicBezTo>
                  <a:pt x="773" y="5"/>
                  <a:pt x="772" y="4"/>
                  <a:pt x="772" y="2"/>
                </a:cubicBezTo>
                <a:cubicBezTo>
                  <a:pt x="772" y="1"/>
                  <a:pt x="773" y="0"/>
                  <a:pt x="775" y="0"/>
                </a:cubicBezTo>
                <a:lnTo>
                  <a:pt x="810" y="0"/>
                </a:lnTo>
                <a:cubicBezTo>
                  <a:pt x="812" y="0"/>
                  <a:pt x="813" y="1"/>
                  <a:pt x="813" y="2"/>
                </a:cubicBezTo>
                <a:cubicBezTo>
                  <a:pt x="813" y="4"/>
                  <a:pt x="812" y="5"/>
                  <a:pt x="810" y="5"/>
                </a:cubicBezTo>
                <a:close/>
                <a:moveTo>
                  <a:pt x="749" y="5"/>
                </a:moveTo>
                <a:lnTo>
                  <a:pt x="713" y="5"/>
                </a:lnTo>
                <a:cubicBezTo>
                  <a:pt x="712" y="5"/>
                  <a:pt x="711" y="4"/>
                  <a:pt x="711" y="2"/>
                </a:cubicBezTo>
                <a:cubicBezTo>
                  <a:pt x="711" y="1"/>
                  <a:pt x="712" y="0"/>
                  <a:pt x="713" y="0"/>
                </a:cubicBezTo>
                <a:lnTo>
                  <a:pt x="749" y="0"/>
                </a:lnTo>
                <a:cubicBezTo>
                  <a:pt x="750" y="0"/>
                  <a:pt x="752" y="1"/>
                  <a:pt x="752" y="2"/>
                </a:cubicBezTo>
                <a:cubicBezTo>
                  <a:pt x="752" y="4"/>
                  <a:pt x="750" y="5"/>
                  <a:pt x="749" y="5"/>
                </a:cubicBezTo>
                <a:close/>
                <a:moveTo>
                  <a:pt x="688" y="5"/>
                </a:moveTo>
                <a:lnTo>
                  <a:pt x="652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2" y="0"/>
                </a:cubicBezTo>
                <a:lnTo>
                  <a:pt x="688" y="0"/>
                </a:lnTo>
                <a:cubicBezTo>
                  <a:pt x="689" y="0"/>
                  <a:pt x="690" y="1"/>
                  <a:pt x="690" y="2"/>
                </a:cubicBezTo>
                <a:cubicBezTo>
                  <a:pt x="690" y="4"/>
                  <a:pt x="689" y="5"/>
                  <a:pt x="688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9" y="5"/>
                  <a:pt x="588" y="4"/>
                  <a:pt x="588" y="2"/>
                </a:cubicBezTo>
                <a:cubicBezTo>
                  <a:pt x="588" y="1"/>
                  <a:pt x="589" y="0"/>
                  <a:pt x="590" y="0"/>
                </a:cubicBezTo>
                <a:lnTo>
                  <a:pt x="626" y="0"/>
                </a:lnTo>
                <a:cubicBezTo>
                  <a:pt x="628" y="0"/>
                  <a:pt x="629" y="1"/>
                  <a:pt x="629" y="2"/>
                </a:cubicBezTo>
                <a:cubicBezTo>
                  <a:pt x="629" y="4"/>
                  <a:pt x="628" y="5"/>
                  <a:pt x="626" y="5"/>
                </a:cubicBezTo>
                <a:close/>
                <a:moveTo>
                  <a:pt x="565" y="5"/>
                </a:moveTo>
                <a:lnTo>
                  <a:pt x="529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9" y="0"/>
                </a:cubicBezTo>
                <a:lnTo>
                  <a:pt x="565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5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6" y="5"/>
                  <a:pt x="465" y="4"/>
                  <a:pt x="465" y="2"/>
                </a:cubicBezTo>
                <a:cubicBezTo>
                  <a:pt x="465" y="1"/>
                  <a:pt x="466" y="0"/>
                  <a:pt x="467" y="0"/>
                </a:cubicBezTo>
                <a:lnTo>
                  <a:pt x="503" y="0"/>
                </a:lnTo>
                <a:cubicBezTo>
                  <a:pt x="505" y="0"/>
                  <a:pt x="506" y="1"/>
                  <a:pt x="506" y="2"/>
                </a:cubicBezTo>
                <a:cubicBezTo>
                  <a:pt x="506" y="4"/>
                  <a:pt x="505" y="5"/>
                  <a:pt x="503" y="5"/>
                </a:cubicBezTo>
                <a:close/>
                <a:moveTo>
                  <a:pt x="442" y="5"/>
                </a:moveTo>
                <a:lnTo>
                  <a:pt x="406" y="5"/>
                </a:lnTo>
                <a:cubicBezTo>
                  <a:pt x="405" y="5"/>
                  <a:pt x="403" y="4"/>
                  <a:pt x="403" y="2"/>
                </a:cubicBezTo>
                <a:cubicBezTo>
                  <a:pt x="403" y="1"/>
                  <a:pt x="405" y="0"/>
                  <a:pt x="406" y="0"/>
                </a:cubicBezTo>
                <a:lnTo>
                  <a:pt x="442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2" y="5"/>
                </a:cubicBezTo>
                <a:close/>
                <a:moveTo>
                  <a:pt x="380" y="5"/>
                </a:moveTo>
                <a:lnTo>
                  <a:pt x="345" y="5"/>
                </a:lnTo>
                <a:cubicBezTo>
                  <a:pt x="343" y="5"/>
                  <a:pt x="342" y="4"/>
                  <a:pt x="342" y="2"/>
                </a:cubicBezTo>
                <a:cubicBezTo>
                  <a:pt x="342" y="1"/>
                  <a:pt x="343" y="0"/>
                  <a:pt x="345" y="0"/>
                </a:cubicBezTo>
                <a:lnTo>
                  <a:pt x="380" y="0"/>
                </a:lnTo>
                <a:cubicBezTo>
                  <a:pt x="382" y="0"/>
                  <a:pt x="383" y="1"/>
                  <a:pt x="383" y="2"/>
                </a:cubicBezTo>
                <a:cubicBezTo>
                  <a:pt x="383" y="4"/>
                  <a:pt x="382" y="5"/>
                  <a:pt x="380" y="5"/>
                </a:cubicBezTo>
                <a:close/>
                <a:moveTo>
                  <a:pt x="319" y="5"/>
                </a:moveTo>
                <a:lnTo>
                  <a:pt x="283" y="5"/>
                </a:lnTo>
                <a:cubicBezTo>
                  <a:pt x="282" y="5"/>
                  <a:pt x="281" y="4"/>
                  <a:pt x="281" y="2"/>
                </a:cubicBezTo>
                <a:cubicBezTo>
                  <a:pt x="281" y="1"/>
                  <a:pt x="282" y="0"/>
                  <a:pt x="283" y="0"/>
                </a:cubicBezTo>
                <a:lnTo>
                  <a:pt x="319" y="0"/>
                </a:lnTo>
                <a:cubicBezTo>
                  <a:pt x="320" y="0"/>
                  <a:pt x="322" y="1"/>
                  <a:pt x="322" y="2"/>
                </a:cubicBezTo>
                <a:cubicBezTo>
                  <a:pt x="322" y="4"/>
                  <a:pt x="320" y="5"/>
                  <a:pt x="319" y="5"/>
                </a:cubicBezTo>
                <a:close/>
                <a:moveTo>
                  <a:pt x="258" y="5"/>
                </a:moveTo>
                <a:lnTo>
                  <a:pt x="222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2" y="0"/>
                </a:cubicBezTo>
                <a:lnTo>
                  <a:pt x="258" y="0"/>
                </a:lnTo>
                <a:cubicBezTo>
                  <a:pt x="259" y="0"/>
                  <a:pt x="260" y="1"/>
                  <a:pt x="260" y="2"/>
                </a:cubicBezTo>
                <a:cubicBezTo>
                  <a:pt x="260" y="4"/>
                  <a:pt x="259" y="5"/>
                  <a:pt x="258" y="5"/>
                </a:cubicBezTo>
                <a:close/>
                <a:moveTo>
                  <a:pt x="196" y="5"/>
                </a:moveTo>
                <a:lnTo>
                  <a:pt x="160" y="5"/>
                </a:lnTo>
                <a:cubicBezTo>
                  <a:pt x="159" y="5"/>
                  <a:pt x="158" y="4"/>
                  <a:pt x="158" y="2"/>
                </a:cubicBezTo>
                <a:cubicBezTo>
                  <a:pt x="158" y="1"/>
                  <a:pt x="159" y="0"/>
                  <a:pt x="160" y="0"/>
                </a:cubicBezTo>
                <a:lnTo>
                  <a:pt x="196" y="0"/>
                </a:lnTo>
                <a:cubicBezTo>
                  <a:pt x="198" y="0"/>
                  <a:pt x="199" y="1"/>
                  <a:pt x="199" y="2"/>
                </a:cubicBezTo>
                <a:cubicBezTo>
                  <a:pt x="199" y="4"/>
                  <a:pt x="198" y="5"/>
                  <a:pt x="196" y="5"/>
                </a:cubicBezTo>
                <a:close/>
                <a:moveTo>
                  <a:pt x="135" y="5"/>
                </a:moveTo>
                <a:lnTo>
                  <a:pt x="99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9" y="0"/>
                </a:cubicBezTo>
                <a:lnTo>
                  <a:pt x="135" y="0"/>
                </a:lnTo>
                <a:cubicBezTo>
                  <a:pt x="136" y="0"/>
                  <a:pt x="137" y="1"/>
                  <a:pt x="137" y="2"/>
                </a:cubicBezTo>
                <a:cubicBezTo>
                  <a:pt x="137" y="4"/>
                  <a:pt x="136" y="5"/>
                  <a:pt x="135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6" y="5"/>
                  <a:pt x="35" y="4"/>
                  <a:pt x="35" y="2"/>
                </a:cubicBezTo>
                <a:cubicBezTo>
                  <a:pt x="35" y="1"/>
                  <a:pt x="36" y="0"/>
                  <a:pt x="37" y="0"/>
                </a:cubicBezTo>
                <a:lnTo>
                  <a:pt x="73" y="0"/>
                </a:lnTo>
                <a:cubicBezTo>
                  <a:pt x="75" y="0"/>
                  <a:pt x="76" y="1"/>
                  <a:pt x="76" y="2"/>
                </a:cubicBezTo>
                <a:cubicBezTo>
                  <a:pt x="76" y="4"/>
                  <a:pt x="75" y="5"/>
                  <a:pt x="73" y="5"/>
                </a:cubicBezTo>
                <a:close/>
                <a:moveTo>
                  <a:pt x="12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2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2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79">
            <a:extLst>
              <a:ext uri="{FF2B5EF4-FFF2-40B4-BE49-F238E27FC236}">
                <a16:creationId xmlns:a16="http://schemas.microsoft.com/office/drawing/2014/main" id="{B07174E1-0C15-44B1-B36E-A3754B882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2792" y="4383088"/>
            <a:ext cx="511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4" name="Rectangle 80">
            <a:extLst>
              <a:ext uri="{FF2B5EF4-FFF2-40B4-BE49-F238E27FC236}">
                <a16:creationId xmlns:a16="http://schemas.microsoft.com/office/drawing/2014/main" id="{07970791-0CAE-4339-BC0A-E70B41B0A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967" y="4383088"/>
            <a:ext cx="1317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Rectangle 81">
            <a:extLst>
              <a:ext uri="{FF2B5EF4-FFF2-40B4-BE49-F238E27FC236}">
                <a16:creationId xmlns:a16="http://schemas.microsoft.com/office/drawing/2014/main" id="{0EBDA860-DE32-4BE8-88C1-355214CE8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4117" y="4383088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6" name="Freeform 82">
            <a:extLst>
              <a:ext uri="{FF2B5EF4-FFF2-40B4-BE49-F238E27FC236}">
                <a16:creationId xmlns:a16="http://schemas.microsoft.com/office/drawing/2014/main" id="{187C8F0E-CB60-4C35-BA22-0E2AAF8101D0}"/>
              </a:ext>
            </a:extLst>
          </p:cNvPr>
          <p:cNvSpPr>
            <a:spLocks noEditPoints="1"/>
          </p:cNvSpPr>
          <p:nvPr/>
        </p:nvSpPr>
        <p:spPr bwMode="auto">
          <a:xfrm>
            <a:off x="3704480" y="4351338"/>
            <a:ext cx="160338" cy="215900"/>
          </a:xfrm>
          <a:custGeom>
            <a:avLst/>
            <a:gdLst>
              <a:gd name="T0" fmla="*/ 57 w 101"/>
              <a:gd name="T1" fmla="*/ 0 h 136"/>
              <a:gd name="T2" fmla="*/ 101 w 101"/>
              <a:gd name="T3" fmla="*/ 45 h 136"/>
              <a:gd name="T4" fmla="*/ 101 w 101"/>
              <a:gd name="T5" fmla="*/ 136 h 136"/>
              <a:gd name="T6" fmla="*/ 0 w 101"/>
              <a:gd name="T7" fmla="*/ 136 h 136"/>
              <a:gd name="T8" fmla="*/ 0 w 101"/>
              <a:gd name="T9" fmla="*/ 0 h 136"/>
              <a:gd name="T10" fmla="*/ 57 w 101"/>
              <a:gd name="T11" fmla="*/ 0 h 136"/>
              <a:gd name="T12" fmla="*/ 8 w 101"/>
              <a:gd name="T13" fmla="*/ 127 h 136"/>
              <a:gd name="T14" fmla="*/ 93 w 101"/>
              <a:gd name="T15" fmla="*/ 127 h 136"/>
              <a:gd name="T16" fmla="*/ 93 w 101"/>
              <a:gd name="T17" fmla="*/ 50 h 136"/>
              <a:gd name="T18" fmla="*/ 50 w 101"/>
              <a:gd name="T19" fmla="*/ 50 h 136"/>
              <a:gd name="T20" fmla="*/ 50 w 101"/>
              <a:gd name="T21" fmla="*/ 8 h 136"/>
              <a:gd name="T22" fmla="*/ 8 w 101"/>
              <a:gd name="T23" fmla="*/ 8 h 136"/>
              <a:gd name="T24" fmla="*/ 8 w 101"/>
              <a:gd name="T25" fmla="*/ 127 h 136"/>
              <a:gd name="T26" fmla="*/ 59 w 101"/>
              <a:gd name="T27" fmla="*/ 14 h 136"/>
              <a:gd name="T28" fmla="*/ 59 w 101"/>
              <a:gd name="T29" fmla="*/ 42 h 136"/>
              <a:gd name="T30" fmla="*/ 87 w 101"/>
              <a:gd name="T31" fmla="*/ 42 h 136"/>
              <a:gd name="T32" fmla="*/ 59 w 101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1" h="136">
                <a:moveTo>
                  <a:pt x="57" y="0"/>
                </a:moveTo>
                <a:lnTo>
                  <a:pt x="101" y="45"/>
                </a:lnTo>
                <a:lnTo>
                  <a:pt x="101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8" y="127"/>
                </a:moveTo>
                <a:lnTo>
                  <a:pt x="93" y="127"/>
                </a:lnTo>
                <a:lnTo>
                  <a:pt x="93" y="50"/>
                </a:lnTo>
                <a:lnTo>
                  <a:pt x="50" y="50"/>
                </a:lnTo>
                <a:lnTo>
                  <a:pt x="50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Rectangle 83">
            <a:extLst>
              <a:ext uri="{FF2B5EF4-FFF2-40B4-BE49-F238E27FC236}">
                <a16:creationId xmlns:a16="http://schemas.microsoft.com/office/drawing/2014/main" id="{BEC16FF5-C5F0-497F-ADEC-873282B85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0067" y="4307682"/>
            <a:ext cx="850900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Freeform 84">
            <a:extLst>
              <a:ext uri="{FF2B5EF4-FFF2-40B4-BE49-F238E27FC236}">
                <a16:creationId xmlns:a16="http://schemas.microsoft.com/office/drawing/2014/main" id="{990DBB8B-FADC-4DD0-BFB6-AD381219B98C}"/>
              </a:ext>
            </a:extLst>
          </p:cNvPr>
          <p:cNvSpPr>
            <a:spLocks noEditPoints="1"/>
          </p:cNvSpPr>
          <p:nvPr/>
        </p:nvSpPr>
        <p:spPr bwMode="auto">
          <a:xfrm>
            <a:off x="3956892" y="4306094"/>
            <a:ext cx="855663" cy="311150"/>
          </a:xfrm>
          <a:custGeom>
            <a:avLst/>
            <a:gdLst>
              <a:gd name="T0" fmla="*/ 0 w 939"/>
              <a:gd name="T1" fmla="*/ 7 h 340"/>
              <a:gd name="T2" fmla="*/ 3 w 939"/>
              <a:gd name="T3" fmla="*/ 107 h 340"/>
              <a:gd name="T4" fmla="*/ 5 w 939"/>
              <a:gd name="T5" fmla="*/ 130 h 340"/>
              <a:gd name="T6" fmla="*/ 3 w 939"/>
              <a:gd name="T7" fmla="*/ 128 h 340"/>
              <a:gd name="T8" fmla="*/ 0 w 939"/>
              <a:gd name="T9" fmla="*/ 228 h 340"/>
              <a:gd name="T10" fmla="*/ 5 w 939"/>
              <a:gd name="T11" fmla="*/ 289 h 340"/>
              <a:gd name="T12" fmla="*/ 5 w 939"/>
              <a:gd name="T13" fmla="*/ 253 h 340"/>
              <a:gd name="T14" fmla="*/ 19 w 939"/>
              <a:gd name="T15" fmla="*/ 337 h 340"/>
              <a:gd name="T16" fmla="*/ 3 w 939"/>
              <a:gd name="T17" fmla="*/ 312 h 340"/>
              <a:gd name="T18" fmla="*/ 78 w 939"/>
              <a:gd name="T19" fmla="*/ 340 h 340"/>
              <a:gd name="T20" fmla="*/ 139 w 939"/>
              <a:gd name="T21" fmla="*/ 335 h 340"/>
              <a:gd name="T22" fmla="*/ 103 w 939"/>
              <a:gd name="T23" fmla="*/ 335 h 340"/>
              <a:gd name="T24" fmla="*/ 165 w 939"/>
              <a:gd name="T25" fmla="*/ 340 h 340"/>
              <a:gd name="T26" fmla="*/ 264 w 939"/>
              <a:gd name="T27" fmla="*/ 337 h 340"/>
              <a:gd name="T28" fmla="*/ 288 w 939"/>
              <a:gd name="T29" fmla="*/ 335 h 340"/>
              <a:gd name="T30" fmla="*/ 285 w 939"/>
              <a:gd name="T31" fmla="*/ 337 h 340"/>
              <a:gd name="T32" fmla="*/ 385 w 939"/>
              <a:gd name="T33" fmla="*/ 340 h 340"/>
              <a:gd name="T34" fmla="*/ 446 w 939"/>
              <a:gd name="T35" fmla="*/ 335 h 340"/>
              <a:gd name="T36" fmla="*/ 410 w 939"/>
              <a:gd name="T37" fmla="*/ 335 h 340"/>
              <a:gd name="T38" fmla="*/ 472 w 939"/>
              <a:gd name="T39" fmla="*/ 340 h 340"/>
              <a:gd name="T40" fmla="*/ 572 w 939"/>
              <a:gd name="T41" fmla="*/ 337 h 340"/>
              <a:gd name="T42" fmla="*/ 595 w 939"/>
              <a:gd name="T43" fmla="*/ 335 h 340"/>
              <a:gd name="T44" fmla="*/ 592 w 939"/>
              <a:gd name="T45" fmla="*/ 337 h 340"/>
              <a:gd name="T46" fmla="*/ 692 w 939"/>
              <a:gd name="T47" fmla="*/ 340 h 340"/>
              <a:gd name="T48" fmla="*/ 753 w 939"/>
              <a:gd name="T49" fmla="*/ 335 h 340"/>
              <a:gd name="T50" fmla="*/ 718 w 939"/>
              <a:gd name="T51" fmla="*/ 335 h 340"/>
              <a:gd name="T52" fmla="*/ 779 w 939"/>
              <a:gd name="T53" fmla="*/ 340 h 340"/>
              <a:gd name="T54" fmla="*/ 879 w 939"/>
              <a:gd name="T55" fmla="*/ 337 h 340"/>
              <a:gd name="T56" fmla="*/ 902 w 939"/>
              <a:gd name="T57" fmla="*/ 335 h 340"/>
              <a:gd name="T58" fmla="*/ 939 w 939"/>
              <a:gd name="T59" fmla="*/ 336 h 340"/>
              <a:gd name="T60" fmla="*/ 902 w 939"/>
              <a:gd name="T61" fmla="*/ 335 h 340"/>
              <a:gd name="T62" fmla="*/ 939 w 939"/>
              <a:gd name="T63" fmla="*/ 310 h 340"/>
              <a:gd name="T64" fmla="*/ 936 w 939"/>
              <a:gd name="T65" fmla="*/ 210 h 340"/>
              <a:gd name="T66" fmla="*/ 934 w 939"/>
              <a:gd name="T67" fmla="*/ 187 h 340"/>
              <a:gd name="T68" fmla="*/ 936 w 939"/>
              <a:gd name="T69" fmla="*/ 190 h 340"/>
              <a:gd name="T70" fmla="*/ 939 w 939"/>
              <a:gd name="T71" fmla="*/ 90 h 340"/>
              <a:gd name="T72" fmla="*/ 934 w 939"/>
              <a:gd name="T73" fmla="*/ 28 h 340"/>
              <a:gd name="T74" fmla="*/ 934 w 939"/>
              <a:gd name="T75" fmla="*/ 64 h 340"/>
              <a:gd name="T76" fmla="*/ 898 w 939"/>
              <a:gd name="T77" fmla="*/ 2 h 340"/>
              <a:gd name="T78" fmla="*/ 936 w 939"/>
              <a:gd name="T79" fmla="*/ 5 h 340"/>
              <a:gd name="T80" fmla="*/ 840 w 939"/>
              <a:gd name="T81" fmla="*/ 0 h 340"/>
              <a:gd name="T82" fmla="*/ 778 w 939"/>
              <a:gd name="T83" fmla="*/ 5 h 340"/>
              <a:gd name="T84" fmla="*/ 814 w 939"/>
              <a:gd name="T85" fmla="*/ 5 h 340"/>
              <a:gd name="T86" fmla="*/ 752 w 939"/>
              <a:gd name="T87" fmla="*/ 0 h 340"/>
              <a:gd name="T88" fmla="*/ 653 w 939"/>
              <a:gd name="T89" fmla="*/ 2 h 340"/>
              <a:gd name="T90" fmla="*/ 630 w 939"/>
              <a:gd name="T91" fmla="*/ 5 h 340"/>
              <a:gd name="T92" fmla="*/ 632 w 939"/>
              <a:gd name="T93" fmla="*/ 2 h 340"/>
              <a:gd name="T94" fmla="*/ 532 w 939"/>
              <a:gd name="T95" fmla="*/ 0 h 340"/>
              <a:gd name="T96" fmla="*/ 471 w 939"/>
              <a:gd name="T97" fmla="*/ 5 h 340"/>
              <a:gd name="T98" fmla="*/ 507 w 939"/>
              <a:gd name="T99" fmla="*/ 5 h 340"/>
              <a:gd name="T100" fmla="*/ 445 w 939"/>
              <a:gd name="T101" fmla="*/ 0 h 340"/>
              <a:gd name="T102" fmla="*/ 345 w 939"/>
              <a:gd name="T103" fmla="*/ 2 h 340"/>
              <a:gd name="T104" fmla="*/ 322 w 939"/>
              <a:gd name="T105" fmla="*/ 5 h 340"/>
              <a:gd name="T106" fmla="*/ 325 w 939"/>
              <a:gd name="T107" fmla="*/ 2 h 340"/>
              <a:gd name="T108" fmla="*/ 225 w 939"/>
              <a:gd name="T109" fmla="*/ 0 h 340"/>
              <a:gd name="T110" fmla="*/ 164 w 939"/>
              <a:gd name="T111" fmla="*/ 5 h 340"/>
              <a:gd name="T112" fmla="*/ 200 w 939"/>
              <a:gd name="T113" fmla="*/ 5 h 340"/>
              <a:gd name="T114" fmla="*/ 138 w 939"/>
              <a:gd name="T115" fmla="*/ 0 h 340"/>
              <a:gd name="T116" fmla="*/ 38 w 939"/>
              <a:gd name="T117" fmla="*/ 2 h 340"/>
              <a:gd name="T118" fmla="*/ 15 w 939"/>
              <a:gd name="T119" fmla="*/ 5 h 340"/>
              <a:gd name="T120" fmla="*/ 18 w 939"/>
              <a:gd name="T121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9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3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3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3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3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3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3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3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3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3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3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3" y="335"/>
                </a:lnTo>
                <a:lnTo>
                  <a:pt x="16" y="335"/>
                </a:lnTo>
                <a:cubicBezTo>
                  <a:pt x="18" y="335"/>
                  <a:pt x="19" y="336"/>
                  <a:pt x="19" y="337"/>
                </a:cubicBezTo>
                <a:cubicBezTo>
                  <a:pt x="19" y="339"/>
                  <a:pt x="18" y="340"/>
                  <a:pt x="16" y="340"/>
                </a:cubicBezTo>
                <a:lnTo>
                  <a:pt x="3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3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2" y="335"/>
                </a:moveTo>
                <a:lnTo>
                  <a:pt x="78" y="335"/>
                </a:lnTo>
                <a:cubicBezTo>
                  <a:pt x="79" y="335"/>
                  <a:pt x="80" y="336"/>
                  <a:pt x="80" y="337"/>
                </a:cubicBezTo>
                <a:cubicBezTo>
                  <a:pt x="80" y="339"/>
                  <a:pt x="79" y="340"/>
                  <a:pt x="78" y="340"/>
                </a:cubicBezTo>
                <a:lnTo>
                  <a:pt x="42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2" y="335"/>
                </a:cubicBezTo>
                <a:close/>
                <a:moveTo>
                  <a:pt x="103" y="335"/>
                </a:moveTo>
                <a:lnTo>
                  <a:pt x="139" y="335"/>
                </a:lnTo>
                <a:cubicBezTo>
                  <a:pt x="140" y="335"/>
                  <a:pt x="142" y="336"/>
                  <a:pt x="142" y="337"/>
                </a:cubicBezTo>
                <a:cubicBezTo>
                  <a:pt x="142" y="339"/>
                  <a:pt x="140" y="340"/>
                  <a:pt x="139" y="340"/>
                </a:cubicBezTo>
                <a:lnTo>
                  <a:pt x="103" y="340"/>
                </a:lnTo>
                <a:cubicBezTo>
                  <a:pt x="102" y="340"/>
                  <a:pt x="101" y="339"/>
                  <a:pt x="101" y="337"/>
                </a:cubicBezTo>
                <a:cubicBezTo>
                  <a:pt x="101" y="336"/>
                  <a:pt x="102" y="335"/>
                  <a:pt x="103" y="335"/>
                </a:cubicBezTo>
                <a:close/>
                <a:moveTo>
                  <a:pt x="165" y="335"/>
                </a:moveTo>
                <a:lnTo>
                  <a:pt x="200" y="335"/>
                </a:lnTo>
                <a:cubicBezTo>
                  <a:pt x="202" y="335"/>
                  <a:pt x="203" y="336"/>
                  <a:pt x="203" y="337"/>
                </a:cubicBezTo>
                <a:cubicBezTo>
                  <a:pt x="203" y="339"/>
                  <a:pt x="202" y="340"/>
                  <a:pt x="200" y="340"/>
                </a:cubicBezTo>
                <a:lnTo>
                  <a:pt x="165" y="340"/>
                </a:lnTo>
                <a:cubicBezTo>
                  <a:pt x="163" y="340"/>
                  <a:pt x="162" y="339"/>
                  <a:pt x="162" y="337"/>
                </a:cubicBezTo>
                <a:cubicBezTo>
                  <a:pt x="162" y="336"/>
                  <a:pt x="163" y="335"/>
                  <a:pt x="165" y="335"/>
                </a:cubicBezTo>
                <a:close/>
                <a:moveTo>
                  <a:pt x="226" y="335"/>
                </a:moveTo>
                <a:lnTo>
                  <a:pt x="262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2" y="340"/>
                </a:cubicBezTo>
                <a:lnTo>
                  <a:pt x="226" y="340"/>
                </a:lnTo>
                <a:cubicBezTo>
                  <a:pt x="225" y="340"/>
                  <a:pt x="224" y="339"/>
                  <a:pt x="224" y="337"/>
                </a:cubicBezTo>
                <a:cubicBezTo>
                  <a:pt x="224" y="336"/>
                  <a:pt x="225" y="335"/>
                  <a:pt x="226" y="335"/>
                </a:cubicBezTo>
                <a:close/>
                <a:moveTo>
                  <a:pt x="288" y="335"/>
                </a:moveTo>
                <a:lnTo>
                  <a:pt x="323" y="335"/>
                </a:lnTo>
                <a:cubicBezTo>
                  <a:pt x="325" y="335"/>
                  <a:pt x="326" y="336"/>
                  <a:pt x="326" y="337"/>
                </a:cubicBezTo>
                <a:cubicBezTo>
                  <a:pt x="326" y="339"/>
                  <a:pt x="325" y="340"/>
                  <a:pt x="323" y="340"/>
                </a:cubicBezTo>
                <a:lnTo>
                  <a:pt x="288" y="340"/>
                </a:lnTo>
                <a:cubicBezTo>
                  <a:pt x="286" y="340"/>
                  <a:pt x="285" y="339"/>
                  <a:pt x="285" y="337"/>
                </a:cubicBezTo>
                <a:cubicBezTo>
                  <a:pt x="285" y="336"/>
                  <a:pt x="286" y="335"/>
                  <a:pt x="288" y="335"/>
                </a:cubicBezTo>
                <a:close/>
                <a:moveTo>
                  <a:pt x="349" y="335"/>
                </a:moveTo>
                <a:lnTo>
                  <a:pt x="385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5" y="340"/>
                </a:cubicBezTo>
                <a:lnTo>
                  <a:pt x="349" y="340"/>
                </a:lnTo>
                <a:cubicBezTo>
                  <a:pt x="348" y="340"/>
                  <a:pt x="346" y="339"/>
                  <a:pt x="346" y="337"/>
                </a:cubicBezTo>
                <a:cubicBezTo>
                  <a:pt x="346" y="336"/>
                  <a:pt x="348" y="335"/>
                  <a:pt x="349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8" y="335"/>
                  <a:pt x="449" y="336"/>
                  <a:pt x="449" y="337"/>
                </a:cubicBezTo>
                <a:cubicBezTo>
                  <a:pt x="449" y="339"/>
                  <a:pt x="448" y="340"/>
                  <a:pt x="446" y="340"/>
                </a:cubicBezTo>
                <a:lnTo>
                  <a:pt x="410" y="340"/>
                </a:lnTo>
                <a:cubicBezTo>
                  <a:pt x="409" y="340"/>
                  <a:pt x="408" y="339"/>
                  <a:pt x="408" y="337"/>
                </a:cubicBezTo>
                <a:cubicBezTo>
                  <a:pt x="408" y="336"/>
                  <a:pt x="409" y="335"/>
                  <a:pt x="410" y="335"/>
                </a:cubicBezTo>
                <a:close/>
                <a:moveTo>
                  <a:pt x="472" y="335"/>
                </a:moveTo>
                <a:lnTo>
                  <a:pt x="508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8" y="340"/>
                </a:cubicBezTo>
                <a:lnTo>
                  <a:pt x="472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2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1" y="335"/>
                  <a:pt x="572" y="336"/>
                  <a:pt x="572" y="337"/>
                </a:cubicBezTo>
                <a:cubicBezTo>
                  <a:pt x="572" y="339"/>
                  <a:pt x="571" y="340"/>
                  <a:pt x="569" y="340"/>
                </a:cubicBezTo>
                <a:lnTo>
                  <a:pt x="533" y="340"/>
                </a:lnTo>
                <a:cubicBezTo>
                  <a:pt x="532" y="340"/>
                  <a:pt x="531" y="339"/>
                  <a:pt x="531" y="337"/>
                </a:cubicBezTo>
                <a:cubicBezTo>
                  <a:pt x="531" y="336"/>
                  <a:pt x="532" y="335"/>
                  <a:pt x="533" y="335"/>
                </a:cubicBezTo>
                <a:close/>
                <a:moveTo>
                  <a:pt x="595" y="335"/>
                </a:moveTo>
                <a:lnTo>
                  <a:pt x="631" y="335"/>
                </a:lnTo>
                <a:cubicBezTo>
                  <a:pt x="632" y="335"/>
                  <a:pt x="633" y="336"/>
                  <a:pt x="633" y="337"/>
                </a:cubicBezTo>
                <a:cubicBezTo>
                  <a:pt x="633" y="339"/>
                  <a:pt x="632" y="340"/>
                  <a:pt x="631" y="340"/>
                </a:cubicBezTo>
                <a:lnTo>
                  <a:pt x="595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5" y="335"/>
                </a:cubicBezTo>
                <a:close/>
                <a:moveTo>
                  <a:pt x="656" y="335"/>
                </a:moveTo>
                <a:lnTo>
                  <a:pt x="692" y="335"/>
                </a:lnTo>
                <a:cubicBezTo>
                  <a:pt x="693" y="335"/>
                  <a:pt x="695" y="336"/>
                  <a:pt x="695" y="337"/>
                </a:cubicBezTo>
                <a:cubicBezTo>
                  <a:pt x="695" y="339"/>
                  <a:pt x="693" y="340"/>
                  <a:pt x="692" y="340"/>
                </a:cubicBezTo>
                <a:lnTo>
                  <a:pt x="656" y="340"/>
                </a:lnTo>
                <a:cubicBezTo>
                  <a:pt x="655" y="340"/>
                  <a:pt x="654" y="339"/>
                  <a:pt x="654" y="337"/>
                </a:cubicBezTo>
                <a:cubicBezTo>
                  <a:pt x="654" y="336"/>
                  <a:pt x="655" y="335"/>
                  <a:pt x="656" y="335"/>
                </a:cubicBezTo>
                <a:close/>
                <a:moveTo>
                  <a:pt x="718" y="335"/>
                </a:moveTo>
                <a:lnTo>
                  <a:pt x="753" y="335"/>
                </a:lnTo>
                <a:cubicBezTo>
                  <a:pt x="755" y="335"/>
                  <a:pt x="756" y="336"/>
                  <a:pt x="756" y="337"/>
                </a:cubicBezTo>
                <a:cubicBezTo>
                  <a:pt x="756" y="339"/>
                  <a:pt x="755" y="340"/>
                  <a:pt x="753" y="340"/>
                </a:cubicBezTo>
                <a:lnTo>
                  <a:pt x="718" y="340"/>
                </a:lnTo>
                <a:cubicBezTo>
                  <a:pt x="716" y="340"/>
                  <a:pt x="715" y="339"/>
                  <a:pt x="715" y="337"/>
                </a:cubicBezTo>
                <a:cubicBezTo>
                  <a:pt x="715" y="336"/>
                  <a:pt x="716" y="335"/>
                  <a:pt x="718" y="335"/>
                </a:cubicBezTo>
                <a:close/>
                <a:moveTo>
                  <a:pt x="779" y="335"/>
                </a:moveTo>
                <a:lnTo>
                  <a:pt x="815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5" y="340"/>
                </a:cubicBezTo>
                <a:lnTo>
                  <a:pt x="779" y="340"/>
                </a:lnTo>
                <a:cubicBezTo>
                  <a:pt x="778" y="340"/>
                  <a:pt x="776" y="339"/>
                  <a:pt x="776" y="337"/>
                </a:cubicBezTo>
                <a:cubicBezTo>
                  <a:pt x="776" y="336"/>
                  <a:pt x="778" y="335"/>
                  <a:pt x="779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8" y="335"/>
                  <a:pt x="879" y="336"/>
                  <a:pt x="879" y="337"/>
                </a:cubicBezTo>
                <a:cubicBezTo>
                  <a:pt x="879" y="339"/>
                  <a:pt x="878" y="340"/>
                  <a:pt x="876" y="340"/>
                </a:cubicBezTo>
                <a:lnTo>
                  <a:pt x="840" y="340"/>
                </a:lnTo>
                <a:cubicBezTo>
                  <a:pt x="839" y="340"/>
                  <a:pt x="838" y="339"/>
                  <a:pt x="838" y="337"/>
                </a:cubicBezTo>
                <a:cubicBezTo>
                  <a:pt x="838" y="336"/>
                  <a:pt x="839" y="335"/>
                  <a:pt x="840" y="335"/>
                </a:cubicBezTo>
                <a:close/>
                <a:moveTo>
                  <a:pt x="902" y="335"/>
                </a:moveTo>
                <a:lnTo>
                  <a:pt x="936" y="335"/>
                </a:lnTo>
                <a:lnTo>
                  <a:pt x="934" y="337"/>
                </a:lnTo>
                <a:lnTo>
                  <a:pt x="934" y="336"/>
                </a:lnTo>
                <a:cubicBezTo>
                  <a:pt x="934" y="334"/>
                  <a:pt x="935" y="333"/>
                  <a:pt x="936" y="333"/>
                </a:cubicBezTo>
                <a:cubicBezTo>
                  <a:pt x="938" y="333"/>
                  <a:pt x="939" y="334"/>
                  <a:pt x="939" y="336"/>
                </a:cubicBezTo>
                <a:lnTo>
                  <a:pt x="939" y="337"/>
                </a:lnTo>
                <a:cubicBezTo>
                  <a:pt x="939" y="339"/>
                  <a:pt x="938" y="340"/>
                  <a:pt x="936" y="340"/>
                </a:cubicBezTo>
                <a:lnTo>
                  <a:pt x="902" y="340"/>
                </a:lnTo>
                <a:cubicBezTo>
                  <a:pt x="901" y="340"/>
                  <a:pt x="899" y="339"/>
                  <a:pt x="899" y="337"/>
                </a:cubicBezTo>
                <a:cubicBezTo>
                  <a:pt x="899" y="336"/>
                  <a:pt x="901" y="335"/>
                  <a:pt x="902" y="335"/>
                </a:cubicBezTo>
                <a:close/>
                <a:moveTo>
                  <a:pt x="934" y="310"/>
                </a:moveTo>
                <a:lnTo>
                  <a:pt x="934" y="274"/>
                </a:lnTo>
                <a:cubicBezTo>
                  <a:pt x="934" y="273"/>
                  <a:pt x="935" y="272"/>
                  <a:pt x="936" y="272"/>
                </a:cubicBezTo>
                <a:cubicBezTo>
                  <a:pt x="938" y="272"/>
                  <a:pt x="939" y="273"/>
                  <a:pt x="939" y="274"/>
                </a:cubicBezTo>
                <a:lnTo>
                  <a:pt x="939" y="310"/>
                </a:lnTo>
                <a:cubicBezTo>
                  <a:pt x="939" y="311"/>
                  <a:pt x="938" y="313"/>
                  <a:pt x="936" y="313"/>
                </a:cubicBezTo>
                <a:cubicBezTo>
                  <a:pt x="935" y="313"/>
                  <a:pt x="934" y="311"/>
                  <a:pt x="934" y="310"/>
                </a:cubicBezTo>
                <a:close/>
                <a:moveTo>
                  <a:pt x="934" y="249"/>
                </a:moveTo>
                <a:lnTo>
                  <a:pt x="934" y="213"/>
                </a:lnTo>
                <a:cubicBezTo>
                  <a:pt x="934" y="211"/>
                  <a:pt x="935" y="210"/>
                  <a:pt x="936" y="210"/>
                </a:cubicBezTo>
                <a:cubicBezTo>
                  <a:pt x="938" y="210"/>
                  <a:pt x="939" y="211"/>
                  <a:pt x="939" y="213"/>
                </a:cubicBezTo>
                <a:lnTo>
                  <a:pt x="939" y="249"/>
                </a:lnTo>
                <a:cubicBezTo>
                  <a:pt x="939" y="250"/>
                  <a:pt x="938" y="251"/>
                  <a:pt x="936" y="251"/>
                </a:cubicBezTo>
                <a:cubicBezTo>
                  <a:pt x="935" y="251"/>
                  <a:pt x="934" y="250"/>
                  <a:pt x="934" y="249"/>
                </a:cubicBezTo>
                <a:close/>
                <a:moveTo>
                  <a:pt x="934" y="187"/>
                </a:moveTo>
                <a:lnTo>
                  <a:pt x="934" y="151"/>
                </a:lnTo>
                <a:cubicBezTo>
                  <a:pt x="934" y="150"/>
                  <a:pt x="935" y="149"/>
                  <a:pt x="936" y="149"/>
                </a:cubicBezTo>
                <a:cubicBezTo>
                  <a:pt x="938" y="149"/>
                  <a:pt x="939" y="150"/>
                  <a:pt x="939" y="151"/>
                </a:cubicBezTo>
                <a:lnTo>
                  <a:pt x="939" y="187"/>
                </a:lnTo>
                <a:cubicBezTo>
                  <a:pt x="939" y="189"/>
                  <a:pt x="938" y="190"/>
                  <a:pt x="936" y="190"/>
                </a:cubicBezTo>
                <a:cubicBezTo>
                  <a:pt x="935" y="190"/>
                  <a:pt x="934" y="189"/>
                  <a:pt x="934" y="187"/>
                </a:cubicBezTo>
                <a:close/>
                <a:moveTo>
                  <a:pt x="934" y="126"/>
                </a:moveTo>
                <a:lnTo>
                  <a:pt x="934" y="90"/>
                </a:lnTo>
                <a:cubicBezTo>
                  <a:pt x="934" y="88"/>
                  <a:pt x="935" y="87"/>
                  <a:pt x="936" y="87"/>
                </a:cubicBezTo>
                <a:cubicBezTo>
                  <a:pt x="938" y="87"/>
                  <a:pt x="939" y="88"/>
                  <a:pt x="939" y="90"/>
                </a:cubicBezTo>
                <a:lnTo>
                  <a:pt x="939" y="126"/>
                </a:lnTo>
                <a:cubicBezTo>
                  <a:pt x="939" y="127"/>
                  <a:pt x="938" y="128"/>
                  <a:pt x="936" y="128"/>
                </a:cubicBezTo>
                <a:cubicBezTo>
                  <a:pt x="935" y="128"/>
                  <a:pt x="934" y="127"/>
                  <a:pt x="934" y="126"/>
                </a:cubicBezTo>
                <a:close/>
                <a:moveTo>
                  <a:pt x="934" y="64"/>
                </a:moveTo>
                <a:lnTo>
                  <a:pt x="934" y="28"/>
                </a:lnTo>
                <a:cubicBezTo>
                  <a:pt x="934" y="27"/>
                  <a:pt x="935" y="26"/>
                  <a:pt x="936" y="26"/>
                </a:cubicBezTo>
                <a:cubicBezTo>
                  <a:pt x="938" y="26"/>
                  <a:pt x="939" y="27"/>
                  <a:pt x="939" y="28"/>
                </a:cubicBezTo>
                <a:lnTo>
                  <a:pt x="939" y="64"/>
                </a:lnTo>
                <a:cubicBezTo>
                  <a:pt x="939" y="66"/>
                  <a:pt x="938" y="67"/>
                  <a:pt x="936" y="67"/>
                </a:cubicBezTo>
                <a:cubicBezTo>
                  <a:pt x="935" y="67"/>
                  <a:pt x="934" y="66"/>
                  <a:pt x="934" y="64"/>
                </a:cubicBezTo>
                <a:close/>
                <a:moveTo>
                  <a:pt x="934" y="3"/>
                </a:moveTo>
                <a:lnTo>
                  <a:pt x="934" y="2"/>
                </a:lnTo>
                <a:lnTo>
                  <a:pt x="936" y="5"/>
                </a:lnTo>
                <a:lnTo>
                  <a:pt x="901" y="5"/>
                </a:lnTo>
                <a:cubicBezTo>
                  <a:pt x="900" y="5"/>
                  <a:pt x="898" y="4"/>
                  <a:pt x="898" y="2"/>
                </a:cubicBezTo>
                <a:cubicBezTo>
                  <a:pt x="898" y="1"/>
                  <a:pt x="900" y="0"/>
                  <a:pt x="901" y="0"/>
                </a:cubicBezTo>
                <a:lnTo>
                  <a:pt x="936" y="0"/>
                </a:lnTo>
                <a:cubicBezTo>
                  <a:pt x="938" y="0"/>
                  <a:pt x="939" y="1"/>
                  <a:pt x="939" y="2"/>
                </a:cubicBezTo>
                <a:lnTo>
                  <a:pt x="939" y="3"/>
                </a:lnTo>
                <a:cubicBezTo>
                  <a:pt x="939" y="4"/>
                  <a:pt x="938" y="5"/>
                  <a:pt x="936" y="5"/>
                </a:cubicBezTo>
                <a:cubicBezTo>
                  <a:pt x="935" y="5"/>
                  <a:pt x="934" y="4"/>
                  <a:pt x="934" y="3"/>
                </a:cubicBezTo>
                <a:close/>
                <a:moveTo>
                  <a:pt x="875" y="5"/>
                </a:moveTo>
                <a:lnTo>
                  <a:pt x="840" y="5"/>
                </a:lnTo>
                <a:cubicBezTo>
                  <a:pt x="838" y="5"/>
                  <a:pt x="837" y="4"/>
                  <a:pt x="837" y="2"/>
                </a:cubicBezTo>
                <a:cubicBezTo>
                  <a:pt x="837" y="1"/>
                  <a:pt x="838" y="0"/>
                  <a:pt x="840" y="0"/>
                </a:cubicBezTo>
                <a:lnTo>
                  <a:pt x="875" y="0"/>
                </a:lnTo>
                <a:cubicBezTo>
                  <a:pt x="877" y="0"/>
                  <a:pt x="878" y="1"/>
                  <a:pt x="878" y="2"/>
                </a:cubicBezTo>
                <a:cubicBezTo>
                  <a:pt x="878" y="4"/>
                  <a:pt x="877" y="5"/>
                  <a:pt x="875" y="5"/>
                </a:cubicBezTo>
                <a:close/>
                <a:moveTo>
                  <a:pt x="814" y="5"/>
                </a:moveTo>
                <a:lnTo>
                  <a:pt x="778" y="5"/>
                </a:lnTo>
                <a:cubicBezTo>
                  <a:pt x="777" y="5"/>
                  <a:pt x="776" y="4"/>
                  <a:pt x="776" y="2"/>
                </a:cubicBezTo>
                <a:cubicBezTo>
                  <a:pt x="776" y="1"/>
                  <a:pt x="777" y="0"/>
                  <a:pt x="778" y="0"/>
                </a:cubicBezTo>
                <a:lnTo>
                  <a:pt x="814" y="0"/>
                </a:lnTo>
                <a:cubicBezTo>
                  <a:pt x="815" y="0"/>
                  <a:pt x="816" y="1"/>
                  <a:pt x="816" y="2"/>
                </a:cubicBezTo>
                <a:cubicBezTo>
                  <a:pt x="816" y="4"/>
                  <a:pt x="815" y="5"/>
                  <a:pt x="814" y="5"/>
                </a:cubicBezTo>
                <a:close/>
                <a:moveTo>
                  <a:pt x="752" y="5"/>
                </a:moveTo>
                <a:lnTo>
                  <a:pt x="717" y="5"/>
                </a:lnTo>
                <a:cubicBezTo>
                  <a:pt x="715" y="5"/>
                  <a:pt x="714" y="4"/>
                  <a:pt x="714" y="2"/>
                </a:cubicBezTo>
                <a:cubicBezTo>
                  <a:pt x="714" y="1"/>
                  <a:pt x="715" y="0"/>
                  <a:pt x="717" y="0"/>
                </a:cubicBezTo>
                <a:lnTo>
                  <a:pt x="752" y="0"/>
                </a:lnTo>
                <a:cubicBezTo>
                  <a:pt x="754" y="0"/>
                  <a:pt x="755" y="1"/>
                  <a:pt x="755" y="2"/>
                </a:cubicBezTo>
                <a:cubicBezTo>
                  <a:pt x="755" y="4"/>
                  <a:pt x="754" y="5"/>
                  <a:pt x="752" y="5"/>
                </a:cubicBezTo>
                <a:close/>
                <a:moveTo>
                  <a:pt x="691" y="5"/>
                </a:moveTo>
                <a:lnTo>
                  <a:pt x="655" y="5"/>
                </a:lnTo>
                <a:cubicBezTo>
                  <a:pt x="654" y="5"/>
                  <a:pt x="653" y="4"/>
                  <a:pt x="653" y="2"/>
                </a:cubicBezTo>
                <a:cubicBezTo>
                  <a:pt x="653" y="1"/>
                  <a:pt x="654" y="0"/>
                  <a:pt x="655" y="0"/>
                </a:cubicBezTo>
                <a:lnTo>
                  <a:pt x="691" y="0"/>
                </a:lnTo>
                <a:cubicBezTo>
                  <a:pt x="692" y="0"/>
                  <a:pt x="694" y="1"/>
                  <a:pt x="694" y="2"/>
                </a:cubicBezTo>
                <a:cubicBezTo>
                  <a:pt x="694" y="4"/>
                  <a:pt x="692" y="5"/>
                  <a:pt x="691" y="5"/>
                </a:cubicBezTo>
                <a:close/>
                <a:moveTo>
                  <a:pt x="630" y="5"/>
                </a:moveTo>
                <a:lnTo>
                  <a:pt x="594" y="5"/>
                </a:lnTo>
                <a:cubicBezTo>
                  <a:pt x="592" y="5"/>
                  <a:pt x="591" y="4"/>
                  <a:pt x="591" y="2"/>
                </a:cubicBezTo>
                <a:cubicBezTo>
                  <a:pt x="591" y="1"/>
                  <a:pt x="592" y="0"/>
                  <a:pt x="594" y="0"/>
                </a:cubicBezTo>
                <a:lnTo>
                  <a:pt x="630" y="0"/>
                </a:lnTo>
                <a:cubicBezTo>
                  <a:pt x="631" y="0"/>
                  <a:pt x="632" y="1"/>
                  <a:pt x="632" y="2"/>
                </a:cubicBezTo>
                <a:cubicBezTo>
                  <a:pt x="632" y="4"/>
                  <a:pt x="631" y="5"/>
                  <a:pt x="630" y="5"/>
                </a:cubicBezTo>
                <a:close/>
                <a:moveTo>
                  <a:pt x="568" y="5"/>
                </a:moveTo>
                <a:lnTo>
                  <a:pt x="532" y="5"/>
                </a:lnTo>
                <a:cubicBezTo>
                  <a:pt x="531" y="5"/>
                  <a:pt x="530" y="4"/>
                  <a:pt x="530" y="2"/>
                </a:cubicBezTo>
                <a:cubicBezTo>
                  <a:pt x="530" y="1"/>
                  <a:pt x="531" y="0"/>
                  <a:pt x="532" y="0"/>
                </a:cubicBezTo>
                <a:lnTo>
                  <a:pt x="568" y="0"/>
                </a:lnTo>
                <a:cubicBezTo>
                  <a:pt x="570" y="0"/>
                  <a:pt x="571" y="1"/>
                  <a:pt x="571" y="2"/>
                </a:cubicBezTo>
                <a:cubicBezTo>
                  <a:pt x="571" y="4"/>
                  <a:pt x="570" y="5"/>
                  <a:pt x="568" y="5"/>
                </a:cubicBezTo>
                <a:close/>
                <a:moveTo>
                  <a:pt x="507" y="5"/>
                </a:moveTo>
                <a:lnTo>
                  <a:pt x="471" y="5"/>
                </a:lnTo>
                <a:cubicBezTo>
                  <a:pt x="469" y="5"/>
                  <a:pt x="468" y="4"/>
                  <a:pt x="468" y="2"/>
                </a:cubicBezTo>
                <a:cubicBezTo>
                  <a:pt x="468" y="1"/>
                  <a:pt x="469" y="0"/>
                  <a:pt x="471" y="0"/>
                </a:cubicBezTo>
                <a:lnTo>
                  <a:pt x="507" y="0"/>
                </a:lnTo>
                <a:cubicBezTo>
                  <a:pt x="508" y="0"/>
                  <a:pt x="509" y="1"/>
                  <a:pt x="509" y="2"/>
                </a:cubicBezTo>
                <a:cubicBezTo>
                  <a:pt x="509" y="4"/>
                  <a:pt x="508" y="5"/>
                  <a:pt x="507" y="5"/>
                </a:cubicBezTo>
                <a:close/>
                <a:moveTo>
                  <a:pt x="445" y="5"/>
                </a:moveTo>
                <a:lnTo>
                  <a:pt x="409" y="5"/>
                </a:lnTo>
                <a:cubicBezTo>
                  <a:pt x="408" y="5"/>
                  <a:pt x="407" y="4"/>
                  <a:pt x="407" y="2"/>
                </a:cubicBezTo>
                <a:cubicBezTo>
                  <a:pt x="407" y="1"/>
                  <a:pt x="408" y="0"/>
                  <a:pt x="409" y="0"/>
                </a:cubicBezTo>
                <a:lnTo>
                  <a:pt x="445" y="0"/>
                </a:lnTo>
                <a:cubicBezTo>
                  <a:pt x="447" y="0"/>
                  <a:pt x="448" y="1"/>
                  <a:pt x="448" y="2"/>
                </a:cubicBezTo>
                <a:cubicBezTo>
                  <a:pt x="448" y="4"/>
                  <a:pt x="447" y="5"/>
                  <a:pt x="445" y="5"/>
                </a:cubicBezTo>
                <a:close/>
                <a:moveTo>
                  <a:pt x="384" y="5"/>
                </a:moveTo>
                <a:lnTo>
                  <a:pt x="348" y="5"/>
                </a:lnTo>
                <a:cubicBezTo>
                  <a:pt x="347" y="5"/>
                  <a:pt x="345" y="4"/>
                  <a:pt x="345" y="2"/>
                </a:cubicBezTo>
                <a:cubicBezTo>
                  <a:pt x="345" y="1"/>
                  <a:pt x="347" y="0"/>
                  <a:pt x="348" y="0"/>
                </a:cubicBezTo>
                <a:lnTo>
                  <a:pt x="384" y="0"/>
                </a:lnTo>
                <a:cubicBezTo>
                  <a:pt x="385" y="0"/>
                  <a:pt x="386" y="1"/>
                  <a:pt x="386" y="2"/>
                </a:cubicBezTo>
                <a:cubicBezTo>
                  <a:pt x="386" y="4"/>
                  <a:pt x="385" y="5"/>
                  <a:pt x="384" y="5"/>
                </a:cubicBezTo>
                <a:close/>
                <a:moveTo>
                  <a:pt x="322" y="5"/>
                </a:moveTo>
                <a:lnTo>
                  <a:pt x="287" y="5"/>
                </a:lnTo>
                <a:cubicBezTo>
                  <a:pt x="285" y="5"/>
                  <a:pt x="284" y="4"/>
                  <a:pt x="284" y="2"/>
                </a:cubicBezTo>
                <a:cubicBezTo>
                  <a:pt x="284" y="1"/>
                  <a:pt x="285" y="0"/>
                  <a:pt x="287" y="0"/>
                </a:cubicBezTo>
                <a:lnTo>
                  <a:pt x="322" y="0"/>
                </a:lnTo>
                <a:cubicBezTo>
                  <a:pt x="324" y="0"/>
                  <a:pt x="325" y="1"/>
                  <a:pt x="325" y="2"/>
                </a:cubicBezTo>
                <a:cubicBezTo>
                  <a:pt x="325" y="4"/>
                  <a:pt x="324" y="5"/>
                  <a:pt x="322" y="5"/>
                </a:cubicBezTo>
                <a:close/>
                <a:moveTo>
                  <a:pt x="261" y="5"/>
                </a:moveTo>
                <a:lnTo>
                  <a:pt x="225" y="5"/>
                </a:lnTo>
                <a:cubicBezTo>
                  <a:pt x="224" y="5"/>
                  <a:pt x="223" y="4"/>
                  <a:pt x="223" y="2"/>
                </a:cubicBezTo>
                <a:cubicBezTo>
                  <a:pt x="223" y="1"/>
                  <a:pt x="224" y="0"/>
                  <a:pt x="225" y="0"/>
                </a:cubicBezTo>
                <a:lnTo>
                  <a:pt x="261" y="0"/>
                </a:lnTo>
                <a:cubicBezTo>
                  <a:pt x="262" y="0"/>
                  <a:pt x="264" y="1"/>
                  <a:pt x="264" y="2"/>
                </a:cubicBezTo>
                <a:cubicBezTo>
                  <a:pt x="264" y="4"/>
                  <a:pt x="262" y="5"/>
                  <a:pt x="261" y="5"/>
                </a:cubicBezTo>
                <a:close/>
                <a:moveTo>
                  <a:pt x="200" y="5"/>
                </a:moveTo>
                <a:lnTo>
                  <a:pt x="164" y="5"/>
                </a:lnTo>
                <a:cubicBezTo>
                  <a:pt x="162" y="5"/>
                  <a:pt x="161" y="4"/>
                  <a:pt x="161" y="2"/>
                </a:cubicBezTo>
                <a:cubicBezTo>
                  <a:pt x="161" y="1"/>
                  <a:pt x="162" y="0"/>
                  <a:pt x="164" y="0"/>
                </a:cubicBezTo>
                <a:lnTo>
                  <a:pt x="200" y="0"/>
                </a:lnTo>
                <a:cubicBezTo>
                  <a:pt x="201" y="0"/>
                  <a:pt x="202" y="1"/>
                  <a:pt x="202" y="2"/>
                </a:cubicBezTo>
                <a:cubicBezTo>
                  <a:pt x="202" y="4"/>
                  <a:pt x="201" y="5"/>
                  <a:pt x="200" y="5"/>
                </a:cubicBezTo>
                <a:close/>
                <a:moveTo>
                  <a:pt x="138" y="5"/>
                </a:moveTo>
                <a:lnTo>
                  <a:pt x="102" y="5"/>
                </a:lnTo>
                <a:cubicBezTo>
                  <a:pt x="101" y="5"/>
                  <a:pt x="100" y="4"/>
                  <a:pt x="100" y="2"/>
                </a:cubicBezTo>
                <a:cubicBezTo>
                  <a:pt x="100" y="1"/>
                  <a:pt x="101" y="0"/>
                  <a:pt x="102" y="0"/>
                </a:cubicBezTo>
                <a:lnTo>
                  <a:pt x="138" y="0"/>
                </a:lnTo>
                <a:cubicBezTo>
                  <a:pt x="139" y="0"/>
                  <a:pt x="141" y="1"/>
                  <a:pt x="141" y="2"/>
                </a:cubicBezTo>
                <a:cubicBezTo>
                  <a:pt x="141" y="4"/>
                  <a:pt x="139" y="5"/>
                  <a:pt x="138" y="5"/>
                </a:cubicBezTo>
                <a:close/>
                <a:moveTo>
                  <a:pt x="77" y="5"/>
                </a:moveTo>
                <a:lnTo>
                  <a:pt x="41" y="5"/>
                </a:lnTo>
                <a:cubicBezTo>
                  <a:pt x="39" y="5"/>
                  <a:pt x="38" y="4"/>
                  <a:pt x="38" y="2"/>
                </a:cubicBezTo>
                <a:cubicBezTo>
                  <a:pt x="38" y="1"/>
                  <a:pt x="39" y="0"/>
                  <a:pt x="41" y="0"/>
                </a:cubicBezTo>
                <a:lnTo>
                  <a:pt x="77" y="0"/>
                </a:lnTo>
                <a:cubicBezTo>
                  <a:pt x="78" y="0"/>
                  <a:pt x="79" y="1"/>
                  <a:pt x="79" y="2"/>
                </a:cubicBezTo>
                <a:cubicBezTo>
                  <a:pt x="79" y="4"/>
                  <a:pt x="78" y="5"/>
                  <a:pt x="77" y="5"/>
                </a:cubicBezTo>
                <a:close/>
                <a:moveTo>
                  <a:pt x="15" y="5"/>
                </a:moveTo>
                <a:lnTo>
                  <a:pt x="3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3" y="0"/>
                </a:cubicBezTo>
                <a:lnTo>
                  <a:pt x="15" y="0"/>
                </a:lnTo>
                <a:cubicBezTo>
                  <a:pt x="17" y="0"/>
                  <a:pt x="18" y="1"/>
                  <a:pt x="18" y="2"/>
                </a:cubicBezTo>
                <a:cubicBezTo>
                  <a:pt x="18" y="4"/>
                  <a:pt x="17" y="5"/>
                  <a:pt x="15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Rectangle 85">
            <a:extLst>
              <a:ext uri="{FF2B5EF4-FFF2-40B4-BE49-F238E27FC236}">
                <a16:creationId xmlns:a16="http://schemas.microsoft.com/office/drawing/2014/main" id="{CE593E24-FE40-4028-87E0-9B358BCEE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4204" y="4385469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0" name="Rectangle 86">
            <a:extLst>
              <a:ext uri="{FF2B5EF4-FFF2-40B4-BE49-F238E27FC236}">
                <a16:creationId xmlns:a16="http://schemas.microsoft.com/office/drawing/2014/main" id="{70BA0774-5C7A-44CF-8F87-8DF3D9C81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9629" y="4385469"/>
            <a:ext cx="1301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Rectangle 87">
            <a:extLst>
              <a:ext uri="{FF2B5EF4-FFF2-40B4-BE49-F238E27FC236}">
                <a16:creationId xmlns:a16="http://schemas.microsoft.com/office/drawing/2014/main" id="{AFAD8714-9E23-48C6-A4E8-DAAE7C8A0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6779" y="4385469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2" name="Freeform 88">
            <a:extLst>
              <a:ext uri="{FF2B5EF4-FFF2-40B4-BE49-F238E27FC236}">
                <a16:creationId xmlns:a16="http://schemas.microsoft.com/office/drawing/2014/main" id="{BF798F88-0667-4D40-95ED-36161F32443C}"/>
              </a:ext>
            </a:extLst>
          </p:cNvPr>
          <p:cNvSpPr>
            <a:spLocks noEditPoints="1"/>
          </p:cNvSpPr>
          <p:nvPr/>
        </p:nvSpPr>
        <p:spPr bwMode="auto">
          <a:xfrm>
            <a:off x="4622054" y="4353719"/>
            <a:ext cx="165100" cy="215900"/>
          </a:xfrm>
          <a:custGeom>
            <a:avLst/>
            <a:gdLst>
              <a:gd name="T0" fmla="*/ 58 w 104"/>
              <a:gd name="T1" fmla="*/ 0 h 136"/>
              <a:gd name="T2" fmla="*/ 104 w 104"/>
              <a:gd name="T3" fmla="*/ 45 h 136"/>
              <a:gd name="T4" fmla="*/ 104 w 104"/>
              <a:gd name="T5" fmla="*/ 136 h 136"/>
              <a:gd name="T6" fmla="*/ 0 w 104"/>
              <a:gd name="T7" fmla="*/ 136 h 136"/>
              <a:gd name="T8" fmla="*/ 0 w 104"/>
              <a:gd name="T9" fmla="*/ 0 h 136"/>
              <a:gd name="T10" fmla="*/ 58 w 104"/>
              <a:gd name="T11" fmla="*/ 0 h 136"/>
              <a:gd name="T12" fmla="*/ 8 w 104"/>
              <a:gd name="T13" fmla="*/ 127 h 136"/>
              <a:gd name="T14" fmla="*/ 96 w 104"/>
              <a:gd name="T15" fmla="*/ 127 h 136"/>
              <a:gd name="T16" fmla="*/ 96 w 104"/>
              <a:gd name="T17" fmla="*/ 50 h 136"/>
              <a:gd name="T18" fmla="*/ 52 w 104"/>
              <a:gd name="T19" fmla="*/ 50 h 136"/>
              <a:gd name="T20" fmla="*/ 52 w 104"/>
              <a:gd name="T21" fmla="*/ 8 h 136"/>
              <a:gd name="T22" fmla="*/ 8 w 104"/>
              <a:gd name="T23" fmla="*/ 8 h 136"/>
              <a:gd name="T24" fmla="*/ 8 w 104"/>
              <a:gd name="T25" fmla="*/ 127 h 136"/>
              <a:gd name="T26" fmla="*/ 61 w 104"/>
              <a:gd name="T27" fmla="*/ 14 h 136"/>
              <a:gd name="T28" fmla="*/ 61 w 104"/>
              <a:gd name="T29" fmla="*/ 42 h 136"/>
              <a:gd name="T30" fmla="*/ 89 w 104"/>
              <a:gd name="T31" fmla="*/ 42 h 136"/>
              <a:gd name="T32" fmla="*/ 61 w 104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4" h="136">
                <a:moveTo>
                  <a:pt x="58" y="0"/>
                </a:moveTo>
                <a:lnTo>
                  <a:pt x="104" y="45"/>
                </a:lnTo>
                <a:lnTo>
                  <a:pt x="104" y="136"/>
                </a:lnTo>
                <a:lnTo>
                  <a:pt x="0" y="136"/>
                </a:lnTo>
                <a:lnTo>
                  <a:pt x="0" y="0"/>
                </a:lnTo>
                <a:lnTo>
                  <a:pt x="58" y="0"/>
                </a:lnTo>
                <a:close/>
                <a:moveTo>
                  <a:pt x="8" y="127"/>
                </a:moveTo>
                <a:lnTo>
                  <a:pt x="96" y="127"/>
                </a:lnTo>
                <a:lnTo>
                  <a:pt x="96" y="50"/>
                </a:lnTo>
                <a:lnTo>
                  <a:pt x="52" y="50"/>
                </a:lnTo>
                <a:lnTo>
                  <a:pt x="52" y="8"/>
                </a:lnTo>
                <a:lnTo>
                  <a:pt x="8" y="8"/>
                </a:lnTo>
                <a:lnTo>
                  <a:pt x="8" y="127"/>
                </a:lnTo>
                <a:close/>
                <a:moveTo>
                  <a:pt x="61" y="14"/>
                </a:moveTo>
                <a:lnTo>
                  <a:pt x="61" y="42"/>
                </a:lnTo>
                <a:lnTo>
                  <a:pt x="89" y="42"/>
                </a:lnTo>
                <a:lnTo>
                  <a:pt x="6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Rectangle 89">
            <a:extLst>
              <a:ext uri="{FF2B5EF4-FFF2-40B4-BE49-F238E27FC236}">
                <a16:creationId xmlns:a16="http://schemas.microsoft.com/office/drawing/2014/main" id="{D5235DA6-F6A5-4EAE-849E-5666DCC7A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8960" y="4306889"/>
            <a:ext cx="1074738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90">
            <a:extLst>
              <a:ext uri="{FF2B5EF4-FFF2-40B4-BE49-F238E27FC236}">
                <a16:creationId xmlns:a16="http://schemas.microsoft.com/office/drawing/2014/main" id="{380A38F4-0EC8-4993-A7AF-6931640B3DB0}"/>
              </a:ext>
            </a:extLst>
          </p:cNvPr>
          <p:cNvSpPr>
            <a:spLocks noEditPoints="1"/>
          </p:cNvSpPr>
          <p:nvPr/>
        </p:nvSpPr>
        <p:spPr bwMode="auto">
          <a:xfrm>
            <a:off x="4867372" y="4305301"/>
            <a:ext cx="1077913" cy="31115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1 w 1182"/>
              <a:gd name="T21" fmla="*/ 337 h 340"/>
              <a:gd name="T22" fmla="*/ 225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1 w 1182"/>
              <a:gd name="T39" fmla="*/ 340 h 340"/>
              <a:gd name="T40" fmla="*/ 755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5 w 1182"/>
              <a:gd name="T101" fmla="*/ 0 h 340"/>
              <a:gd name="T102" fmla="*/ 341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8" y="335"/>
                  <a:pt x="80" y="336"/>
                  <a:pt x="80" y="337"/>
                </a:cubicBezTo>
                <a:cubicBezTo>
                  <a:pt x="80" y="339"/>
                  <a:pt x="78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8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8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2" y="336"/>
                  <a:pt x="202" y="337"/>
                </a:cubicBezTo>
                <a:cubicBezTo>
                  <a:pt x="202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1" y="339"/>
                  <a:pt x="161" y="337"/>
                </a:cubicBezTo>
                <a:cubicBezTo>
                  <a:pt x="161" y="336"/>
                  <a:pt x="163" y="335"/>
                  <a:pt x="164" y="335"/>
                </a:cubicBezTo>
                <a:close/>
                <a:moveTo>
                  <a:pt x="225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5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5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1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1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5" y="336"/>
                  <a:pt x="755" y="337"/>
                </a:cubicBezTo>
                <a:cubicBezTo>
                  <a:pt x="755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4" y="339"/>
                  <a:pt x="714" y="337"/>
                </a:cubicBezTo>
                <a:cubicBezTo>
                  <a:pt x="714" y="336"/>
                  <a:pt x="716" y="335"/>
                  <a:pt x="717" y="335"/>
                </a:cubicBezTo>
                <a:close/>
                <a:moveTo>
                  <a:pt x="778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8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8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8" y="340"/>
                  <a:pt x="837" y="339"/>
                  <a:pt x="837" y="337"/>
                </a:cubicBezTo>
                <a:cubicBezTo>
                  <a:pt x="837" y="336"/>
                  <a:pt x="838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1" y="335"/>
                  <a:pt x="1063" y="336"/>
                  <a:pt x="1063" y="337"/>
                </a:cubicBezTo>
                <a:cubicBezTo>
                  <a:pt x="1063" y="339"/>
                  <a:pt x="1061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1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1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5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5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1" y="4"/>
                  <a:pt x="771" y="2"/>
                </a:cubicBezTo>
                <a:cubicBezTo>
                  <a:pt x="771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2" y="1"/>
                  <a:pt x="812" y="2"/>
                </a:cubicBezTo>
                <a:cubicBezTo>
                  <a:pt x="812" y="4"/>
                  <a:pt x="811" y="5"/>
                  <a:pt x="810" y="5"/>
                </a:cubicBezTo>
                <a:close/>
                <a:moveTo>
                  <a:pt x="748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8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8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8" y="0"/>
                  <a:pt x="690" y="1"/>
                  <a:pt x="690" y="2"/>
                </a:cubicBezTo>
                <a:cubicBezTo>
                  <a:pt x="690" y="4"/>
                  <a:pt x="688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5" y="5"/>
                  <a:pt x="464" y="4"/>
                  <a:pt x="464" y="2"/>
                </a:cubicBezTo>
                <a:cubicBezTo>
                  <a:pt x="464" y="1"/>
                  <a:pt x="465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5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5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1" y="4"/>
                  <a:pt x="341" y="2"/>
                </a:cubicBezTo>
                <a:cubicBezTo>
                  <a:pt x="341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59" y="1"/>
                  <a:pt x="259" y="2"/>
                </a:cubicBezTo>
                <a:cubicBezTo>
                  <a:pt x="259" y="4"/>
                  <a:pt x="258" y="5"/>
                  <a:pt x="257" y="5"/>
                </a:cubicBezTo>
                <a:close/>
                <a:moveTo>
                  <a:pt x="195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5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5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5" y="0"/>
                  <a:pt x="137" y="1"/>
                  <a:pt x="137" y="2"/>
                </a:cubicBezTo>
                <a:cubicBezTo>
                  <a:pt x="137" y="4"/>
                  <a:pt x="135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Rectangle 91">
            <a:extLst>
              <a:ext uri="{FF2B5EF4-FFF2-40B4-BE49-F238E27FC236}">
                <a16:creationId xmlns:a16="http://schemas.microsoft.com/office/drawing/2014/main" id="{8E78CE45-CDAA-4D9B-AE33-BAC753547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4685" y="4384676"/>
            <a:ext cx="65563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6" name="Rectangle 92">
            <a:extLst>
              <a:ext uri="{FF2B5EF4-FFF2-40B4-BE49-F238E27FC236}">
                <a16:creationId xmlns:a16="http://schemas.microsoft.com/office/drawing/2014/main" id="{91190407-51A6-4AAF-8151-2A87AC769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972" y="4384676"/>
            <a:ext cx="2905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Freeform 93">
            <a:extLst>
              <a:ext uri="{FF2B5EF4-FFF2-40B4-BE49-F238E27FC236}">
                <a16:creationId xmlns:a16="http://schemas.microsoft.com/office/drawing/2014/main" id="{D049EAFC-6669-41B5-A595-14C09D2A944F}"/>
              </a:ext>
            </a:extLst>
          </p:cNvPr>
          <p:cNvSpPr>
            <a:spLocks noEditPoints="1"/>
          </p:cNvSpPr>
          <p:nvPr/>
        </p:nvSpPr>
        <p:spPr bwMode="auto">
          <a:xfrm>
            <a:off x="5754785" y="4352926"/>
            <a:ext cx="161925" cy="215900"/>
          </a:xfrm>
          <a:custGeom>
            <a:avLst/>
            <a:gdLst>
              <a:gd name="T0" fmla="*/ 57 w 102"/>
              <a:gd name="T1" fmla="*/ 0 h 136"/>
              <a:gd name="T2" fmla="*/ 102 w 102"/>
              <a:gd name="T3" fmla="*/ 45 h 136"/>
              <a:gd name="T4" fmla="*/ 102 w 102"/>
              <a:gd name="T5" fmla="*/ 136 h 136"/>
              <a:gd name="T6" fmla="*/ 0 w 102"/>
              <a:gd name="T7" fmla="*/ 136 h 136"/>
              <a:gd name="T8" fmla="*/ 0 w 102"/>
              <a:gd name="T9" fmla="*/ 0 h 136"/>
              <a:gd name="T10" fmla="*/ 57 w 102"/>
              <a:gd name="T11" fmla="*/ 0 h 136"/>
              <a:gd name="T12" fmla="*/ 9 w 102"/>
              <a:gd name="T13" fmla="*/ 127 h 136"/>
              <a:gd name="T14" fmla="*/ 93 w 102"/>
              <a:gd name="T15" fmla="*/ 127 h 136"/>
              <a:gd name="T16" fmla="*/ 93 w 102"/>
              <a:gd name="T17" fmla="*/ 50 h 136"/>
              <a:gd name="T18" fmla="*/ 51 w 102"/>
              <a:gd name="T19" fmla="*/ 50 h 136"/>
              <a:gd name="T20" fmla="*/ 51 w 102"/>
              <a:gd name="T21" fmla="*/ 8 h 136"/>
              <a:gd name="T22" fmla="*/ 9 w 102"/>
              <a:gd name="T23" fmla="*/ 8 h 136"/>
              <a:gd name="T24" fmla="*/ 9 w 102"/>
              <a:gd name="T25" fmla="*/ 127 h 136"/>
              <a:gd name="T26" fmla="*/ 59 w 102"/>
              <a:gd name="T27" fmla="*/ 14 h 136"/>
              <a:gd name="T28" fmla="*/ 59 w 102"/>
              <a:gd name="T29" fmla="*/ 42 h 136"/>
              <a:gd name="T30" fmla="*/ 87 w 102"/>
              <a:gd name="T31" fmla="*/ 42 h 136"/>
              <a:gd name="T32" fmla="*/ 59 w 102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" h="136">
                <a:moveTo>
                  <a:pt x="57" y="0"/>
                </a:moveTo>
                <a:lnTo>
                  <a:pt x="102" y="45"/>
                </a:lnTo>
                <a:lnTo>
                  <a:pt x="102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9" y="127"/>
                </a:moveTo>
                <a:lnTo>
                  <a:pt x="93" y="127"/>
                </a:lnTo>
                <a:lnTo>
                  <a:pt x="93" y="50"/>
                </a:lnTo>
                <a:lnTo>
                  <a:pt x="51" y="50"/>
                </a:lnTo>
                <a:lnTo>
                  <a:pt x="51" y="8"/>
                </a:lnTo>
                <a:lnTo>
                  <a:pt x="9" y="8"/>
                </a:lnTo>
                <a:lnTo>
                  <a:pt x="9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Rectangle 94">
            <a:extLst>
              <a:ext uri="{FF2B5EF4-FFF2-40B4-BE49-F238E27FC236}">
                <a16:creationId xmlns:a16="http://schemas.microsoft.com/office/drawing/2014/main" id="{D7A795E3-D4EE-4332-8F41-A82B05A2D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632" y="2811463"/>
            <a:ext cx="1600200" cy="1231900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Rectangle 95">
            <a:extLst>
              <a:ext uri="{FF2B5EF4-FFF2-40B4-BE49-F238E27FC236}">
                <a16:creationId xmlns:a16="http://schemas.microsoft.com/office/drawing/2014/main" id="{A81FF862-B340-45CC-B389-1CBF0B2B9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632" y="2811463"/>
            <a:ext cx="1600200" cy="1231900"/>
          </a:xfrm>
          <a:prstGeom prst="rect">
            <a:avLst/>
          </a:prstGeom>
          <a:noFill/>
          <a:ln w="25400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Rectangle 96">
            <a:extLst>
              <a:ext uri="{FF2B5EF4-FFF2-40B4-BE49-F238E27FC236}">
                <a16:creationId xmlns:a16="http://schemas.microsoft.com/office/drawing/2014/main" id="{DC75FFF9-BD75-42F7-B99A-8F9473F3AC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7482" y="28844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3" name="Rectangle 99">
            <a:extLst>
              <a:ext uri="{FF2B5EF4-FFF2-40B4-BE49-F238E27FC236}">
                <a16:creationId xmlns:a16="http://schemas.microsoft.com/office/drawing/2014/main" id="{565141C6-850B-43FA-AF6F-2FD80614F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6" y="2879725"/>
            <a:ext cx="9779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6" name="Rectangle 102">
            <a:extLst>
              <a:ext uri="{FF2B5EF4-FFF2-40B4-BE49-F238E27FC236}">
                <a16:creationId xmlns:a16="http://schemas.microsoft.com/office/drawing/2014/main" id="{BA7A1A1D-7A98-466B-9DCC-72E50BD05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726" y="2597150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7" name="Rectangle 103">
            <a:extLst>
              <a:ext uri="{FF2B5EF4-FFF2-40B4-BE49-F238E27FC236}">
                <a16:creationId xmlns:a16="http://schemas.microsoft.com/office/drawing/2014/main" id="{2B2466A0-8510-423E-8430-E51955075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solidFill>
            <a:srgbClr val="D8D8D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8" name="Rectangle 104">
            <a:extLst>
              <a:ext uri="{FF2B5EF4-FFF2-40B4-BE49-F238E27FC236}">
                <a16:creationId xmlns:a16="http://schemas.microsoft.com/office/drawing/2014/main" id="{B8E9060D-19CC-4589-9E72-931831E0F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063" y="3424238"/>
            <a:ext cx="882650" cy="774700"/>
          </a:xfrm>
          <a:prstGeom prst="rect">
            <a:avLst/>
          </a:prstGeom>
          <a:noFill/>
          <a:ln w="25400" cap="sq">
            <a:solidFill>
              <a:srgbClr val="FF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5">
            <a:extLst>
              <a:ext uri="{FF2B5EF4-FFF2-40B4-BE49-F238E27FC236}">
                <a16:creationId xmlns:a16="http://schemas.microsoft.com/office/drawing/2014/main" id="{8C941085-967B-45BD-8363-8A032DED5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9363" y="3497263"/>
            <a:ext cx="5397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0" name="Freeform 106">
            <a:extLst>
              <a:ext uri="{FF2B5EF4-FFF2-40B4-BE49-F238E27FC236}">
                <a16:creationId xmlns:a16="http://schemas.microsoft.com/office/drawing/2014/main" id="{C03A539C-1EBF-47D5-992A-3B50CA977BC0}"/>
              </a:ext>
            </a:extLst>
          </p:cNvPr>
          <p:cNvSpPr>
            <a:spLocks/>
          </p:cNvSpPr>
          <p:nvPr/>
        </p:nvSpPr>
        <p:spPr bwMode="auto">
          <a:xfrm>
            <a:off x="1526307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1" name="Freeform 107">
            <a:extLst>
              <a:ext uri="{FF2B5EF4-FFF2-40B4-BE49-F238E27FC236}">
                <a16:creationId xmlns:a16="http://schemas.microsoft.com/office/drawing/2014/main" id="{B0605EFA-08D3-4033-A804-20E840E9CEFF}"/>
              </a:ext>
            </a:extLst>
          </p:cNvPr>
          <p:cNvSpPr>
            <a:spLocks/>
          </p:cNvSpPr>
          <p:nvPr/>
        </p:nvSpPr>
        <p:spPr bwMode="auto">
          <a:xfrm>
            <a:off x="1526307" y="3187700"/>
            <a:ext cx="661988" cy="554038"/>
          </a:xfrm>
          <a:custGeom>
            <a:avLst/>
            <a:gdLst>
              <a:gd name="T0" fmla="*/ 73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3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3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3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3" y="604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Rectangle 108">
            <a:extLst>
              <a:ext uri="{FF2B5EF4-FFF2-40B4-BE49-F238E27FC236}">
                <a16:creationId xmlns:a16="http://schemas.microsoft.com/office/drawing/2014/main" id="{9C2914C8-F4AB-407A-AFC0-4C2A423F0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2357" y="3260725"/>
            <a:ext cx="5095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Amount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8" name="Freeform 114">
            <a:extLst>
              <a:ext uri="{FF2B5EF4-FFF2-40B4-BE49-F238E27FC236}">
                <a16:creationId xmlns:a16="http://schemas.microsoft.com/office/drawing/2014/main" id="{05A9BFBA-15CE-4627-BFBC-59EED4A1C5D5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5">
            <a:extLst>
              <a:ext uri="{FF2B5EF4-FFF2-40B4-BE49-F238E27FC236}">
                <a16:creationId xmlns:a16="http://schemas.microsoft.com/office/drawing/2014/main" id="{5A5BA5A8-5806-4D69-B3FE-50393FF98D1F}"/>
              </a:ext>
            </a:extLst>
          </p:cNvPr>
          <p:cNvSpPr>
            <a:spLocks/>
          </p:cNvSpPr>
          <p:nvPr/>
        </p:nvSpPr>
        <p:spPr bwMode="auto">
          <a:xfrm>
            <a:off x="4078288" y="3073400"/>
            <a:ext cx="1377950" cy="766763"/>
          </a:xfrm>
          <a:custGeom>
            <a:avLst/>
            <a:gdLst>
              <a:gd name="T0" fmla="*/ 151 w 1512"/>
              <a:gd name="T1" fmla="*/ 836 h 836"/>
              <a:gd name="T2" fmla="*/ 1360 w 1512"/>
              <a:gd name="T3" fmla="*/ 836 h 836"/>
              <a:gd name="T4" fmla="*/ 1512 w 1512"/>
              <a:gd name="T5" fmla="*/ 685 h 836"/>
              <a:gd name="T6" fmla="*/ 1512 w 1512"/>
              <a:gd name="T7" fmla="*/ 151 h 836"/>
              <a:gd name="T8" fmla="*/ 1360 w 1512"/>
              <a:gd name="T9" fmla="*/ 0 h 836"/>
              <a:gd name="T10" fmla="*/ 151 w 1512"/>
              <a:gd name="T11" fmla="*/ 0 h 836"/>
              <a:gd name="T12" fmla="*/ 0 w 1512"/>
              <a:gd name="T13" fmla="*/ 151 h 836"/>
              <a:gd name="T14" fmla="*/ 0 w 1512"/>
              <a:gd name="T15" fmla="*/ 685 h 836"/>
              <a:gd name="T16" fmla="*/ 151 w 1512"/>
              <a:gd name="T17" fmla="*/ 836 h 8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6">
                <a:moveTo>
                  <a:pt x="151" y="836"/>
                </a:moveTo>
                <a:lnTo>
                  <a:pt x="1360" y="836"/>
                </a:lnTo>
                <a:cubicBezTo>
                  <a:pt x="1444" y="836"/>
                  <a:pt x="1512" y="768"/>
                  <a:pt x="1512" y="685"/>
                </a:cubicBezTo>
                <a:lnTo>
                  <a:pt x="1512" y="151"/>
                </a:lnTo>
                <a:cubicBezTo>
                  <a:pt x="1512" y="67"/>
                  <a:pt x="1444" y="0"/>
                  <a:pt x="1360" y="0"/>
                </a:cubicBezTo>
                <a:lnTo>
                  <a:pt x="151" y="0"/>
                </a:lnTo>
                <a:cubicBezTo>
                  <a:pt x="68" y="0"/>
                  <a:pt x="0" y="67"/>
                  <a:pt x="0" y="151"/>
                </a:cubicBezTo>
                <a:lnTo>
                  <a:pt x="0" y="685"/>
                </a:lnTo>
                <a:cubicBezTo>
                  <a:pt x="0" y="768"/>
                  <a:pt x="68" y="836"/>
                  <a:pt x="151" y="836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Rectangle 116">
            <a:extLst>
              <a:ext uri="{FF2B5EF4-FFF2-40B4-BE49-F238E27FC236}">
                <a16:creationId xmlns:a16="http://schemas.microsoft.com/office/drawing/2014/main" id="{41812666-805C-4FB1-B44C-177D78072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1838" y="3146425"/>
            <a:ext cx="5984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1" name="Freeform 117">
            <a:extLst>
              <a:ext uri="{FF2B5EF4-FFF2-40B4-BE49-F238E27FC236}">
                <a16:creationId xmlns:a16="http://schemas.microsoft.com/office/drawing/2014/main" id="{5468DDFF-3B39-4A5C-9A42-ABBBB7509524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8">
            <a:extLst>
              <a:ext uri="{FF2B5EF4-FFF2-40B4-BE49-F238E27FC236}">
                <a16:creationId xmlns:a16="http://schemas.microsoft.com/office/drawing/2014/main" id="{66E3734E-E6EB-4BDB-9B7E-E8A30CD3F683}"/>
              </a:ext>
            </a:extLst>
          </p:cNvPr>
          <p:cNvSpPr>
            <a:spLocks/>
          </p:cNvSpPr>
          <p:nvPr/>
        </p:nvSpPr>
        <p:spPr bwMode="auto">
          <a:xfrm>
            <a:off x="4202113" y="3300413"/>
            <a:ext cx="1130300" cy="206375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Rectangle 119">
            <a:extLst>
              <a:ext uri="{FF2B5EF4-FFF2-40B4-BE49-F238E27FC236}">
                <a16:creationId xmlns:a16="http://schemas.microsoft.com/office/drawing/2014/main" id="{AE50DBC6-9398-48A8-9871-A29551FB5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7688" y="3328988"/>
            <a:ext cx="10064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4" name="Freeform 120">
            <a:extLst>
              <a:ext uri="{FF2B5EF4-FFF2-40B4-BE49-F238E27FC236}">
                <a16:creationId xmlns:a16="http://schemas.microsoft.com/office/drawing/2014/main" id="{EFCF0D9F-F6D4-4C7E-A88E-BC0A0678E2B9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" name="Freeform 121">
            <a:extLst>
              <a:ext uri="{FF2B5EF4-FFF2-40B4-BE49-F238E27FC236}">
                <a16:creationId xmlns:a16="http://schemas.microsoft.com/office/drawing/2014/main" id="{0DA8F460-0D7F-43BD-95A1-22272CEFF873}"/>
              </a:ext>
            </a:extLst>
          </p:cNvPr>
          <p:cNvSpPr>
            <a:spLocks/>
          </p:cNvSpPr>
          <p:nvPr/>
        </p:nvSpPr>
        <p:spPr bwMode="auto">
          <a:xfrm>
            <a:off x="4202113" y="3556000"/>
            <a:ext cx="1130300" cy="207963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89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89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9525" cap="sq">
            <a:solidFill>
              <a:srgbClr val="FF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" name="Rectangle 122">
            <a:extLst>
              <a:ext uri="{FF2B5EF4-FFF2-40B4-BE49-F238E27FC236}">
                <a16:creationId xmlns:a16="http://schemas.microsoft.com/office/drawing/2014/main" id="{74DBEB7D-F370-48AA-81FD-296FD3D5F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576" y="3584575"/>
            <a:ext cx="1035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7" name="Freeform 123">
            <a:extLst>
              <a:ext uri="{FF2B5EF4-FFF2-40B4-BE49-F238E27FC236}">
                <a16:creationId xmlns:a16="http://schemas.microsoft.com/office/drawing/2014/main" id="{B0119324-8F50-4E9D-9363-E22C76AB41EB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Freeform 124">
            <a:extLst>
              <a:ext uri="{FF2B5EF4-FFF2-40B4-BE49-F238E27FC236}">
                <a16:creationId xmlns:a16="http://schemas.microsoft.com/office/drawing/2014/main" id="{1C010332-A7BB-4450-99C9-523AECEB3CB2}"/>
              </a:ext>
            </a:extLst>
          </p:cNvPr>
          <p:cNvSpPr>
            <a:spLocks/>
          </p:cNvSpPr>
          <p:nvPr/>
        </p:nvSpPr>
        <p:spPr bwMode="auto">
          <a:xfrm>
            <a:off x="6313488" y="280035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9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9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Freeform 125">
            <a:extLst>
              <a:ext uri="{FF2B5EF4-FFF2-40B4-BE49-F238E27FC236}">
                <a16:creationId xmlns:a16="http://schemas.microsoft.com/office/drawing/2014/main" id="{AA363FB4-3BC7-48AA-AFC2-454BA9AABDC7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Freeform 126">
            <a:extLst>
              <a:ext uri="{FF2B5EF4-FFF2-40B4-BE49-F238E27FC236}">
                <a16:creationId xmlns:a16="http://schemas.microsoft.com/office/drawing/2014/main" id="{7D0E3F35-59C0-4937-A4A4-A9D04E73EB86}"/>
              </a:ext>
            </a:extLst>
          </p:cNvPr>
          <p:cNvSpPr>
            <a:spLocks/>
          </p:cNvSpPr>
          <p:nvPr/>
        </p:nvSpPr>
        <p:spPr bwMode="auto">
          <a:xfrm>
            <a:off x="6313488" y="3733800"/>
            <a:ext cx="441325" cy="38735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noFill/>
          <a:ln w="14288" cap="sq">
            <a:solidFill>
              <a:srgbClr val="FF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" name="Line 127">
            <a:extLst>
              <a:ext uri="{FF2B5EF4-FFF2-40B4-BE49-F238E27FC236}">
                <a16:creationId xmlns:a16="http://schemas.microsoft.com/office/drawing/2014/main" id="{34176EB2-BFF4-4372-B0EE-C067810442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8295" y="3465513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Freeform 128">
            <a:extLst>
              <a:ext uri="{FF2B5EF4-FFF2-40B4-BE49-F238E27FC236}">
                <a16:creationId xmlns:a16="http://schemas.microsoft.com/office/drawing/2014/main" id="{75814B98-AEFB-468B-82AE-BF6138082548}"/>
              </a:ext>
            </a:extLst>
          </p:cNvPr>
          <p:cNvSpPr>
            <a:spLocks/>
          </p:cNvSpPr>
          <p:nvPr/>
        </p:nvSpPr>
        <p:spPr bwMode="auto">
          <a:xfrm>
            <a:off x="2254970" y="3425825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Freeform 129">
            <a:extLst>
              <a:ext uri="{FF2B5EF4-FFF2-40B4-BE49-F238E27FC236}">
                <a16:creationId xmlns:a16="http://schemas.microsoft.com/office/drawing/2014/main" id="{AE5C8D70-CF01-48F5-BCB8-88CA87BA049F}"/>
              </a:ext>
            </a:extLst>
          </p:cNvPr>
          <p:cNvSpPr>
            <a:spLocks noEditPoints="1"/>
          </p:cNvSpPr>
          <p:nvPr/>
        </p:nvSpPr>
        <p:spPr bwMode="auto">
          <a:xfrm>
            <a:off x="2848818" y="3433762"/>
            <a:ext cx="427038" cy="17463"/>
          </a:xfrm>
          <a:custGeom>
            <a:avLst/>
            <a:gdLst>
              <a:gd name="T0" fmla="*/ 5 w 469"/>
              <a:gd name="T1" fmla="*/ 8 h 18"/>
              <a:gd name="T2" fmla="*/ 80 w 469"/>
              <a:gd name="T3" fmla="*/ 6 h 18"/>
              <a:gd name="T4" fmla="*/ 85 w 469"/>
              <a:gd name="T5" fmla="*/ 12 h 18"/>
              <a:gd name="T6" fmla="*/ 80 w 469"/>
              <a:gd name="T7" fmla="*/ 17 h 18"/>
              <a:gd name="T8" fmla="*/ 6 w 469"/>
              <a:gd name="T9" fmla="*/ 18 h 18"/>
              <a:gd name="T10" fmla="*/ 0 w 469"/>
              <a:gd name="T11" fmla="*/ 13 h 18"/>
              <a:gd name="T12" fmla="*/ 5 w 469"/>
              <a:gd name="T13" fmla="*/ 8 h 18"/>
              <a:gd name="T14" fmla="*/ 133 w 469"/>
              <a:gd name="T15" fmla="*/ 5 h 18"/>
              <a:gd name="T16" fmla="*/ 208 w 469"/>
              <a:gd name="T17" fmla="*/ 4 h 18"/>
              <a:gd name="T18" fmla="*/ 213 w 469"/>
              <a:gd name="T19" fmla="*/ 9 h 18"/>
              <a:gd name="T20" fmla="*/ 208 w 469"/>
              <a:gd name="T21" fmla="*/ 15 h 18"/>
              <a:gd name="T22" fmla="*/ 134 w 469"/>
              <a:gd name="T23" fmla="*/ 16 h 18"/>
              <a:gd name="T24" fmla="*/ 128 w 469"/>
              <a:gd name="T25" fmla="*/ 11 h 18"/>
              <a:gd name="T26" fmla="*/ 133 w 469"/>
              <a:gd name="T27" fmla="*/ 5 h 18"/>
              <a:gd name="T28" fmla="*/ 261 w 469"/>
              <a:gd name="T29" fmla="*/ 3 h 18"/>
              <a:gd name="T30" fmla="*/ 336 w 469"/>
              <a:gd name="T31" fmla="*/ 2 h 18"/>
              <a:gd name="T32" fmla="*/ 341 w 469"/>
              <a:gd name="T33" fmla="*/ 7 h 18"/>
              <a:gd name="T34" fmla="*/ 336 w 469"/>
              <a:gd name="T35" fmla="*/ 13 h 18"/>
              <a:gd name="T36" fmla="*/ 262 w 469"/>
              <a:gd name="T37" fmla="*/ 14 h 18"/>
              <a:gd name="T38" fmla="*/ 256 w 469"/>
              <a:gd name="T39" fmla="*/ 9 h 18"/>
              <a:gd name="T40" fmla="*/ 261 w 469"/>
              <a:gd name="T41" fmla="*/ 3 h 18"/>
              <a:gd name="T42" fmla="*/ 389 w 469"/>
              <a:gd name="T43" fmla="*/ 1 h 18"/>
              <a:gd name="T44" fmla="*/ 464 w 469"/>
              <a:gd name="T45" fmla="*/ 0 h 18"/>
              <a:gd name="T46" fmla="*/ 469 w 469"/>
              <a:gd name="T47" fmla="*/ 5 h 18"/>
              <a:gd name="T48" fmla="*/ 464 w 469"/>
              <a:gd name="T49" fmla="*/ 11 h 18"/>
              <a:gd name="T50" fmla="*/ 390 w 469"/>
              <a:gd name="T51" fmla="*/ 12 h 18"/>
              <a:gd name="T52" fmla="*/ 384 w 469"/>
              <a:gd name="T53" fmla="*/ 7 h 18"/>
              <a:gd name="T54" fmla="*/ 389 w 469"/>
              <a:gd name="T55" fmla="*/ 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69" h="18">
                <a:moveTo>
                  <a:pt x="5" y="8"/>
                </a:moveTo>
                <a:lnTo>
                  <a:pt x="80" y="6"/>
                </a:lnTo>
                <a:cubicBezTo>
                  <a:pt x="83" y="6"/>
                  <a:pt x="85" y="9"/>
                  <a:pt x="85" y="12"/>
                </a:cubicBezTo>
                <a:cubicBezTo>
                  <a:pt x="86" y="15"/>
                  <a:pt x="83" y="17"/>
                  <a:pt x="80" y="17"/>
                </a:cubicBezTo>
                <a:lnTo>
                  <a:pt x="6" y="18"/>
                </a:lnTo>
                <a:cubicBezTo>
                  <a:pt x="3" y="18"/>
                  <a:pt x="0" y="16"/>
                  <a:pt x="0" y="13"/>
                </a:cubicBezTo>
                <a:cubicBezTo>
                  <a:pt x="0" y="10"/>
                  <a:pt x="2" y="8"/>
                  <a:pt x="5" y="8"/>
                </a:cubicBezTo>
                <a:close/>
                <a:moveTo>
                  <a:pt x="133" y="5"/>
                </a:moveTo>
                <a:lnTo>
                  <a:pt x="208" y="4"/>
                </a:lnTo>
                <a:cubicBezTo>
                  <a:pt x="211" y="4"/>
                  <a:pt x="213" y="7"/>
                  <a:pt x="213" y="9"/>
                </a:cubicBezTo>
                <a:cubicBezTo>
                  <a:pt x="214" y="12"/>
                  <a:pt x="211" y="15"/>
                  <a:pt x="208" y="15"/>
                </a:cubicBezTo>
                <a:lnTo>
                  <a:pt x="134" y="16"/>
                </a:lnTo>
                <a:cubicBezTo>
                  <a:pt x="131" y="16"/>
                  <a:pt x="128" y="14"/>
                  <a:pt x="128" y="11"/>
                </a:cubicBezTo>
                <a:cubicBezTo>
                  <a:pt x="128" y="8"/>
                  <a:pt x="130" y="6"/>
                  <a:pt x="133" y="5"/>
                </a:cubicBezTo>
                <a:close/>
                <a:moveTo>
                  <a:pt x="261" y="3"/>
                </a:moveTo>
                <a:lnTo>
                  <a:pt x="336" y="2"/>
                </a:lnTo>
                <a:cubicBezTo>
                  <a:pt x="339" y="2"/>
                  <a:pt x="341" y="4"/>
                  <a:pt x="341" y="7"/>
                </a:cubicBezTo>
                <a:cubicBezTo>
                  <a:pt x="342" y="10"/>
                  <a:pt x="339" y="13"/>
                  <a:pt x="336" y="13"/>
                </a:cubicBezTo>
                <a:lnTo>
                  <a:pt x="262" y="14"/>
                </a:lnTo>
                <a:cubicBezTo>
                  <a:pt x="259" y="14"/>
                  <a:pt x="256" y="12"/>
                  <a:pt x="256" y="9"/>
                </a:cubicBezTo>
                <a:cubicBezTo>
                  <a:pt x="256" y="6"/>
                  <a:pt x="258" y="3"/>
                  <a:pt x="261" y="3"/>
                </a:cubicBezTo>
                <a:close/>
                <a:moveTo>
                  <a:pt x="389" y="1"/>
                </a:moveTo>
                <a:lnTo>
                  <a:pt x="464" y="0"/>
                </a:lnTo>
                <a:cubicBezTo>
                  <a:pt x="467" y="0"/>
                  <a:pt x="469" y="2"/>
                  <a:pt x="469" y="5"/>
                </a:cubicBezTo>
                <a:cubicBezTo>
                  <a:pt x="469" y="8"/>
                  <a:pt x="467" y="11"/>
                  <a:pt x="464" y="11"/>
                </a:cubicBezTo>
                <a:lnTo>
                  <a:pt x="390" y="12"/>
                </a:lnTo>
                <a:cubicBezTo>
                  <a:pt x="387" y="12"/>
                  <a:pt x="384" y="10"/>
                  <a:pt x="384" y="7"/>
                </a:cubicBezTo>
                <a:cubicBezTo>
                  <a:pt x="384" y="4"/>
                  <a:pt x="386" y="1"/>
                  <a:pt x="389" y="1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Freeform 130">
            <a:extLst>
              <a:ext uri="{FF2B5EF4-FFF2-40B4-BE49-F238E27FC236}">
                <a16:creationId xmlns:a16="http://schemas.microsoft.com/office/drawing/2014/main" id="{D486ABF2-B933-4B34-AADF-D68E9741423C}"/>
              </a:ext>
            </a:extLst>
          </p:cNvPr>
          <p:cNvSpPr>
            <a:spLocks/>
          </p:cNvSpPr>
          <p:nvPr/>
        </p:nvSpPr>
        <p:spPr bwMode="auto">
          <a:xfrm>
            <a:off x="3238424" y="3402807"/>
            <a:ext cx="77788" cy="76200"/>
          </a:xfrm>
          <a:custGeom>
            <a:avLst/>
            <a:gdLst>
              <a:gd name="T0" fmla="*/ 0 w 49"/>
              <a:gd name="T1" fmla="*/ 0 h 48"/>
              <a:gd name="T2" fmla="*/ 49 w 49"/>
              <a:gd name="T3" fmla="*/ 23 h 48"/>
              <a:gd name="T4" fmla="*/ 2 w 49"/>
              <a:gd name="T5" fmla="*/ 48 h 48"/>
              <a:gd name="T6" fmla="*/ 0 w 49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" h="48">
                <a:moveTo>
                  <a:pt x="0" y="0"/>
                </a:moveTo>
                <a:lnTo>
                  <a:pt x="49" y="23"/>
                </a:lnTo>
                <a:lnTo>
                  <a:pt x="2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Freeform 131">
            <a:extLst>
              <a:ext uri="{FF2B5EF4-FFF2-40B4-BE49-F238E27FC236}">
                <a16:creationId xmlns:a16="http://schemas.microsoft.com/office/drawing/2014/main" id="{011D4FE0-59F1-42E5-8CE6-9C9D08B1F6B1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014663"/>
            <a:ext cx="930275" cy="393700"/>
          </a:xfrm>
          <a:custGeom>
            <a:avLst/>
            <a:gdLst>
              <a:gd name="T0" fmla="*/ 4 w 1021"/>
              <a:gd name="T1" fmla="*/ 420 h 431"/>
              <a:gd name="T2" fmla="*/ 72 w 1021"/>
              <a:gd name="T3" fmla="*/ 392 h 431"/>
              <a:gd name="T4" fmla="*/ 79 w 1021"/>
              <a:gd name="T5" fmla="*/ 395 h 431"/>
              <a:gd name="T6" fmla="*/ 77 w 1021"/>
              <a:gd name="T7" fmla="*/ 402 h 431"/>
              <a:gd name="T8" fmla="*/ 8 w 1021"/>
              <a:gd name="T9" fmla="*/ 430 h 431"/>
              <a:gd name="T10" fmla="*/ 1 w 1021"/>
              <a:gd name="T11" fmla="*/ 427 h 431"/>
              <a:gd name="T12" fmla="*/ 4 w 1021"/>
              <a:gd name="T13" fmla="*/ 420 h 431"/>
              <a:gd name="T14" fmla="*/ 122 w 1021"/>
              <a:gd name="T15" fmla="*/ 371 h 431"/>
              <a:gd name="T16" fmla="*/ 191 w 1021"/>
              <a:gd name="T17" fmla="*/ 343 h 431"/>
              <a:gd name="T18" fmla="*/ 198 w 1021"/>
              <a:gd name="T19" fmla="*/ 345 h 431"/>
              <a:gd name="T20" fmla="*/ 195 w 1021"/>
              <a:gd name="T21" fmla="*/ 352 h 431"/>
              <a:gd name="T22" fmla="*/ 126 w 1021"/>
              <a:gd name="T23" fmla="*/ 381 h 431"/>
              <a:gd name="T24" fmla="*/ 119 w 1021"/>
              <a:gd name="T25" fmla="*/ 378 h 431"/>
              <a:gd name="T26" fmla="*/ 122 w 1021"/>
              <a:gd name="T27" fmla="*/ 371 h 431"/>
              <a:gd name="T28" fmla="*/ 240 w 1021"/>
              <a:gd name="T29" fmla="*/ 322 h 431"/>
              <a:gd name="T30" fmla="*/ 309 w 1021"/>
              <a:gd name="T31" fmla="*/ 293 h 431"/>
              <a:gd name="T32" fmla="*/ 316 w 1021"/>
              <a:gd name="T33" fmla="*/ 296 h 431"/>
              <a:gd name="T34" fmla="*/ 313 w 1021"/>
              <a:gd name="T35" fmla="*/ 303 h 431"/>
              <a:gd name="T36" fmla="*/ 244 w 1021"/>
              <a:gd name="T37" fmla="*/ 332 h 431"/>
              <a:gd name="T38" fmla="*/ 237 w 1021"/>
              <a:gd name="T39" fmla="*/ 329 h 431"/>
              <a:gd name="T40" fmla="*/ 240 w 1021"/>
              <a:gd name="T41" fmla="*/ 322 h 431"/>
              <a:gd name="T42" fmla="*/ 358 w 1021"/>
              <a:gd name="T43" fmla="*/ 273 h 431"/>
              <a:gd name="T44" fmla="*/ 427 w 1021"/>
              <a:gd name="T45" fmla="*/ 244 h 431"/>
              <a:gd name="T46" fmla="*/ 434 w 1021"/>
              <a:gd name="T47" fmla="*/ 247 h 431"/>
              <a:gd name="T48" fmla="*/ 431 w 1021"/>
              <a:gd name="T49" fmla="*/ 254 h 431"/>
              <a:gd name="T50" fmla="*/ 362 w 1021"/>
              <a:gd name="T51" fmla="*/ 283 h 431"/>
              <a:gd name="T52" fmla="*/ 355 w 1021"/>
              <a:gd name="T53" fmla="*/ 280 h 431"/>
              <a:gd name="T54" fmla="*/ 358 w 1021"/>
              <a:gd name="T55" fmla="*/ 273 h 431"/>
              <a:gd name="T56" fmla="*/ 476 w 1021"/>
              <a:gd name="T57" fmla="*/ 224 h 431"/>
              <a:gd name="T58" fmla="*/ 545 w 1021"/>
              <a:gd name="T59" fmla="*/ 195 h 431"/>
              <a:gd name="T60" fmla="*/ 552 w 1021"/>
              <a:gd name="T61" fmla="*/ 198 h 431"/>
              <a:gd name="T62" fmla="*/ 549 w 1021"/>
              <a:gd name="T63" fmla="*/ 205 h 431"/>
              <a:gd name="T64" fmla="*/ 480 w 1021"/>
              <a:gd name="T65" fmla="*/ 234 h 431"/>
              <a:gd name="T66" fmla="*/ 473 w 1021"/>
              <a:gd name="T67" fmla="*/ 231 h 431"/>
              <a:gd name="T68" fmla="*/ 476 w 1021"/>
              <a:gd name="T69" fmla="*/ 224 h 431"/>
              <a:gd name="T70" fmla="*/ 594 w 1021"/>
              <a:gd name="T71" fmla="*/ 175 h 431"/>
              <a:gd name="T72" fmla="*/ 663 w 1021"/>
              <a:gd name="T73" fmla="*/ 146 h 431"/>
              <a:gd name="T74" fmla="*/ 670 w 1021"/>
              <a:gd name="T75" fmla="*/ 149 h 431"/>
              <a:gd name="T76" fmla="*/ 668 w 1021"/>
              <a:gd name="T77" fmla="*/ 156 h 431"/>
              <a:gd name="T78" fmla="*/ 599 w 1021"/>
              <a:gd name="T79" fmla="*/ 184 h 431"/>
              <a:gd name="T80" fmla="*/ 592 w 1021"/>
              <a:gd name="T81" fmla="*/ 182 h 431"/>
              <a:gd name="T82" fmla="*/ 594 w 1021"/>
              <a:gd name="T83" fmla="*/ 175 h 431"/>
              <a:gd name="T84" fmla="*/ 713 w 1021"/>
              <a:gd name="T85" fmla="*/ 125 h 431"/>
              <a:gd name="T86" fmla="*/ 782 w 1021"/>
              <a:gd name="T87" fmla="*/ 97 h 431"/>
              <a:gd name="T88" fmla="*/ 789 w 1021"/>
              <a:gd name="T89" fmla="*/ 100 h 431"/>
              <a:gd name="T90" fmla="*/ 786 w 1021"/>
              <a:gd name="T91" fmla="*/ 107 h 431"/>
              <a:gd name="T92" fmla="*/ 717 w 1021"/>
              <a:gd name="T93" fmla="*/ 135 h 431"/>
              <a:gd name="T94" fmla="*/ 710 w 1021"/>
              <a:gd name="T95" fmla="*/ 132 h 431"/>
              <a:gd name="T96" fmla="*/ 713 w 1021"/>
              <a:gd name="T97" fmla="*/ 125 h 431"/>
              <a:gd name="T98" fmla="*/ 831 w 1021"/>
              <a:gd name="T99" fmla="*/ 76 h 431"/>
              <a:gd name="T100" fmla="*/ 900 w 1021"/>
              <a:gd name="T101" fmla="*/ 48 h 431"/>
              <a:gd name="T102" fmla="*/ 907 w 1021"/>
              <a:gd name="T103" fmla="*/ 50 h 431"/>
              <a:gd name="T104" fmla="*/ 904 w 1021"/>
              <a:gd name="T105" fmla="*/ 57 h 431"/>
              <a:gd name="T106" fmla="*/ 835 w 1021"/>
              <a:gd name="T107" fmla="*/ 86 h 431"/>
              <a:gd name="T108" fmla="*/ 828 w 1021"/>
              <a:gd name="T109" fmla="*/ 83 h 431"/>
              <a:gd name="T110" fmla="*/ 831 w 1021"/>
              <a:gd name="T111" fmla="*/ 76 h 431"/>
              <a:gd name="T112" fmla="*/ 949 w 1021"/>
              <a:gd name="T113" fmla="*/ 27 h 431"/>
              <a:gd name="T114" fmla="*/ 1012 w 1021"/>
              <a:gd name="T115" fmla="*/ 1 h 431"/>
              <a:gd name="T116" fmla="*/ 1019 w 1021"/>
              <a:gd name="T117" fmla="*/ 4 h 431"/>
              <a:gd name="T118" fmla="*/ 1017 w 1021"/>
              <a:gd name="T119" fmla="*/ 11 h 431"/>
              <a:gd name="T120" fmla="*/ 953 w 1021"/>
              <a:gd name="T121" fmla="*/ 37 h 431"/>
              <a:gd name="T122" fmla="*/ 946 w 1021"/>
              <a:gd name="T123" fmla="*/ 34 h 431"/>
              <a:gd name="T124" fmla="*/ 949 w 1021"/>
              <a:gd name="T125" fmla="*/ 2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1" h="431">
                <a:moveTo>
                  <a:pt x="4" y="420"/>
                </a:moveTo>
                <a:lnTo>
                  <a:pt x="72" y="392"/>
                </a:lnTo>
                <a:cubicBezTo>
                  <a:pt x="75" y="391"/>
                  <a:pt x="78" y="392"/>
                  <a:pt x="79" y="395"/>
                </a:cubicBezTo>
                <a:cubicBezTo>
                  <a:pt x="81" y="397"/>
                  <a:pt x="79" y="400"/>
                  <a:pt x="77" y="402"/>
                </a:cubicBezTo>
                <a:lnTo>
                  <a:pt x="8" y="430"/>
                </a:lnTo>
                <a:cubicBezTo>
                  <a:pt x="5" y="431"/>
                  <a:pt x="2" y="430"/>
                  <a:pt x="1" y="427"/>
                </a:cubicBezTo>
                <a:cubicBezTo>
                  <a:pt x="0" y="425"/>
                  <a:pt x="1" y="422"/>
                  <a:pt x="4" y="420"/>
                </a:cubicBezTo>
                <a:close/>
                <a:moveTo>
                  <a:pt x="122" y="371"/>
                </a:moveTo>
                <a:lnTo>
                  <a:pt x="191" y="343"/>
                </a:lnTo>
                <a:cubicBezTo>
                  <a:pt x="193" y="341"/>
                  <a:pt x="197" y="343"/>
                  <a:pt x="198" y="345"/>
                </a:cubicBezTo>
                <a:cubicBezTo>
                  <a:pt x="199" y="348"/>
                  <a:pt x="197" y="351"/>
                  <a:pt x="195" y="352"/>
                </a:cubicBezTo>
                <a:lnTo>
                  <a:pt x="126" y="381"/>
                </a:lnTo>
                <a:cubicBezTo>
                  <a:pt x="123" y="382"/>
                  <a:pt x="120" y="381"/>
                  <a:pt x="119" y="378"/>
                </a:cubicBezTo>
                <a:cubicBezTo>
                  <a:pt x="118" y="375"/>
                  <a:pt x="119" y="372"/>
                  <a:pt x="122" y="371"/>
                </a:cubicBezTo>
                <a:close/>
                <a:moveTo>
                  <a:pt x="240" y="322"/>
                </a:moveTo>
                <a:lnTo>
                  <a:pt x="309" y="293"/>
                </a:lnTo>
                <a:cubicBezTo>
                  <a:pt x="312" y="292"/>
                  <a:pt x="315" y="294"/>
                  <a:pt x="316" y="296"/>
                </a:cubicBezTo>
                <a:cubicBezTo>
                  <a:pt x="317" y="299"/>
                  <a:pt x="316" y="302"/>
                  <a:pt x="313" y="303"/>
                </a:cubicBezTo>
                <a:lnTo>
                  <a:pt x="244" y="332"/>
                </a:lnTo>
                <a:cubicBezTo>
                  <a:pt x="241" y="333"/>
                  <a:pt x="238" y="332"/>
                  <a:pt x="237" y="329"/>
                </a:cubicBezTo>
                <a:cubicBezTo>
                  <a:pt x="236" y="326"/>
                  <a:pt x="237" y="323"/>
                  <a:pt x="240" y="322"/>
                </a:cubicBezTo>
                <a:close/>
                <a:moveTo>
                  <a:pt x="358" y="273"/>
                </a:moveTo>
                <a:lnTo>
                  <a:pt x="427" y="244"/>
                </a:lnTo>
                <a:cubicBezTo>
                  <a:pt x="430" y="243"/>
                  <a:pt x="433" y="244"/>
                  <a:pt x="434" y="247"/>
                </a:cubicBezTo>
                <a:cubicBezTo>
                  <a:pt x="435" y="250"/>
                  <a:pt x="434" y="253"/>
                  <a:pt x="431" y="254"/>
                </a:cubicBezTo>
                <a:lnTo>
                  <a:pt x="362" y="283"/>
                </a:lnTo>
                <a:cubicBezTo>
                  <a:pt x="359" y="284"/>
                  <a:pt x="356" y="283"/>
                  <a:pt x="355" y="280"/>
                </a:cubicBezTo>
                <a:cubicBezTo>
                  <a:pt x="354" y="277"/>
                  <a:pt x="355" y="274"/>
                  <a:pt x="358" y="273"/>
                </a:cubicBezTo>
                <a:close/>
                <a:moveTo>
                  <a:pt x="476" y="224"/>
                </a:moveTo>
                <a:lnTo>
                  <a:pt x="545" y="195"/>
                </a:lnTo>
                <a:cubicBezTo>
                  <a:pt x="548" y="194"/>
                  <a:pt x="551" y="195"/>
                  <a:pt x="552" y="198"/>
                </a:cubicBezTo>
                <a:cubicBezTo>
                  <a:pt x="553" y="201"/>
                  <a:pt x="552" y="204"/>
                  <a:pt x="549" y="205"/>
                </a:cubicBezTo>
                <a:lnTo>
                  <a:pt x="480" y="234"/>
                </a:lnTo>
                <a:cubicBezTo>
                  <a:pt x="478" y="235"/>
                  <a:pt x="475" y="233"/>
                  <a:pt x="473" y="231"/>
                </a:cubicBezTo>
                <a:cubicBezTo>
                  <a:pt x="472" y="228"/>
                  <a:pt x="474" y="225"/>
                  <a:pt x="476" y="224"/>
                </a:cubicBezTo>
                <a:close/>
                <a:moveTo>
                  <a:pt x="594" y="175"/>
                </a:moveTo>
                <a:lnTo>
                  <a:pt x="663" y="146"/>
                </a:lnTo>
                <a:cubicBezTo>
                  <a:pt x="666" y="145"/>
                  <a:pt x="669" y="146"/>
                  <a:pt x="670" y="149"/>
                </a:cubicBezTo>
                <a:cubicBezTo>
                  <a:pt x="672" y="152"/>
                  <a:pt x="670" y="155"/>
                  <a:pt x="668" y="156"/>
                </a:cubicBezTo>
                <a:lnTo>
                  <a:pt x="599" y="184"/>
                </a:lnTo>
                <a:cubicBezTo>
                  <a:pt x="596" y="186"/>
                  <a:pt x="593" y="184"/>
                  <a:pt x="592" y="182"/>
                </a:cubicBezTo>
                <a:cubicBezTo>
                  <a:pt x="590" y="179"/>
                  <a:pt x="592" y="176"/>
                  <a:pt x="594" y="175"/>
                </a:cubicBezTo>
                <a:close/>
                <a:moveTo>
                  <a:pt x="713" y="125"/>
                </a:moveTo>
                <a:lnTo>
                  <a:pt x="782" y="97"/>
                </a:lnTo>
                <a:cubicBezTo>
                  <a:pt x="784" y="96"/>
                  <a:pt x="787" y="97"/>
                  <a:pt x="789" y="100"/>
                </a:cubicBezTo>
                <a:cubicBezTo>
                  <a:pt x="790" y="102"/>
                  <a:pt x="788" y="105"/>
                  <a:pt x="786" y="107"/>
                </a:cubicBezTo>
                <a:lnTo>
                  <a:pt x="717" y="135"/>
                </a:lnTo>
                <a:cubicBezTo>
                  <a:pt x="714" y="136"/>
                  <a:pt x="711" y="135"/>
                  <a:pt x="710" y="132"/>
                </a:cubicBezTo>
                <a:cubicBezTo>
                  <a:pt x="709" y="130"/>
                  <a:pt x="710" y="127"/>
                  <a:pt x="713" y="125"/>
                </a:cubicBezTo>
                <a:close/>
                <a:moveTo>
                  <a:pt x="831" y="76"/>
                </a:moveTo>
                <a:lnTo>
                  <a:pt x="900" y="48"/>
                </a:lnTo>
                <a:cubicBezTo>
                  <a:pt x="902" y="46"/>
                  <a:pt x="906" y="48"/>
                  <a:pt x="907" y="50"/>
                </a:cubicBezTo>
                <a:cubicBezTo>
                  <a:pt x="908" y="53"/>
                  <a:pt x="907" y="56"/>
                  <a:pt x="904" y="57"/>
                </a:cubicBezTo>
                <a:lnTo>
                  <a:pt x="835" y="86"/>
                </a:lnTo>
                <a:cubicBezTo>
                  <a:pt x="832" y="87"/>
                  <a:pt x="829" y="86"/>
                  <a:pt x="828" y="83"/>
                </a:cubicBezTo>
                <a:cubicBezTo>
                  <a:pt x="827" y="81"/>
                  <a:pt x="828" y="77"/>
                  <a:pt x="831" y="76"/>
                </a:cubicBezTo>
                <a:close/>
                <a:moveTo>
                  <a:pt x="949" y="27"/>
                </a:moveTo>
                <a:lnTo>
                  <a:pt x="1012" y="1"/>
                </a:lnTo>
                <a:cubicBezTo>
                  <a:pt x="1015" y="0"/>
                  <a:pt x="1018" y="1"/>
                  <a:pt x="1019" y="4"/>
                </a:cubicBezTo>
                <a:cubicBezTo>
                  <a:pt x="1021" y="6"/>
                  <a:pt x="1019" y="9"/>
                  <a:pt x="1017" y="11"/>
                </a:cubicBezTo>
                <a:lnTo>
                  <a:pt x="953" y="37"/>
                </a:lnTo>
                <a:cubicBezTo>
                  <a:pt x="950" y="38"/>
                  <a:pt x="947" y="37"/>
                  <a:pt x="946" y="34"/>
                </a:cubicBezTo>
                <a:cubicBezTo>
                  <a:pt x="945" y="31"/>
                  <a:pt x="946" y="28"/>
                  <a:pt x="949" y="27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6" name="Freeform 132">
            <a:extLst>
              <a:ext uri="{FF2B5EF4-FFF2-40B4-BE49-F238E27FC236}">
                <a16:creationId xmlns:a16="http://schemas.microsoft.com/office/drawing/2014/main" id="{DA20BFBA-942C-42BC-A193-3B47DB432C60}"/>
              </a:ext>
            </a:extLst>
          </p:cNvPr>
          <p:cNvSpPr>
            <a:spLocks/>
          </p:cNvSpPr>
          <p:nvPr/>
        </p:nvSpPr>
        <p:spPr bwMode="auto">
          <a:xfrm>
            <a:off x="6229351" y="2987675"/>
            <a:ext cx="84138" cy="69850"/>
          </a:xfrm>
          <a:custGeom>
            <a:avLst/>
            <a:gdLst>
              <a:gd name="T0" fmla="*/ 0 w 53"/>
              <a:gd name="T1" fmla="*/ 0 h 44"/>
              <a:gd name="T2" fmla="*/ 53 w 53"/>
              <a:gd name="T3" fmla="*/ 4 h 44"/>
              <a:gd name="T4" fmla="*/ 18 w 53"/>
              <a:gd name="T5" fmla="*/ 44 h 44"/>
              <a:gd name="T6" fmla="*/ 0 w 53"/>
              <a:gd name="T7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" h="44">
                <a:moveTo>
                  <a:pt x="0" y="0"/>
                </a:moveTo>
                <a:lnTo>
                  <a:pt x="53" y="4"/>
                </a:lnTo>
                <a:lnTo>
                  <a:pt x="18" y="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7" name="Freeform 133">
            <a:extLst>
              <a:ext uri="{FF2B5EF4-FFF2-40B4-BE49-F238E27FC236}">
                <a16:creationId xmlns:a16="http://schemas.microsoft.com/office/drawing/2014/main" id="{D36EB0EF-3C54-4FE4-9B49-A45605F1A8D2}"/>
              </a:ext>
            </a:extLst>
          </p:cNvPr>
          <p:cNvSpPr>
            <a:spLocks noEditPoints="1"/>
          </p:cNvSpPr>
          <p:nvPr/>
        </p:nvSpPr>
        <p:spPr bwMode="auto">
          <a:xfrm>
            <a:off x="5327651" y="3654425"/>
            <a:ext cx="927100" cy="261938"/>
          </a:xfrm>
          <a:custGeom>
            <a:avLst/>
            <a:gdLst>
              <a:gd name="T0" fmla="*/ 7 w 1017"/>
              <a:gd name="T1" fmla="*/ 1 h 285"/>
              <a:gd name="T2" fmla="*/ 79 w 1017"/>
              <a:gd name="T3" fmla="*/ 21 h 285"/>
              <a:gd name="T4" fmla="*/ 83 w 1017"/>
              <a:gd name="T5" fmla="*/ 27 h 285"/>
              <a:gd name="T6" fmla="*/ 76 w 1017"/>
              <a:gd name="T7" fmla="*/ 31 h 285"/>
              <a:gd name="T8" fmla="*/ 4 w 1017"/>
              <a:gd name="T9" fmla="*/ 12 h 285"/>
              <a:gd name="T10" fmla="*/ 0 w 1017"/>
              <a:gd name="T11" fmla="*/ 5 h 285"/>
              <a:gd name="T12" fmla="*/ 7 w 1017"/>
              <a:gd name="T13" fmla="*/ 1 h 285"/>
              <a:gd name="T14" fmla="*/ 131 w 1017"/>
              <a:gd name="T15" fmla="*/ 35 h 285"/>
              <a:gd name="T16" fmla="*/ 203 w 1017"/>
              <a:gd name="T17" fmla="*/ 54 h 285"/>
              <a:gd name="T18" fmla="*/ 206 w 1017"/>
              <a:gd name="T19" fmla="*/ 61 h 285"/>
              <a:gd name="T20" fmla="*/ 200 w 1017"/>
              <a:gd name="T21" fmla="*/ 65 h 285"/>
              <a:gd name="T22" fmla="*/ 128 w 1017"/>
              <a:gd name="T23" fmla="*/ 45 h 285"/>
              <a:gd name="T24" fmla="*/ 124 w 1017"/>
              <a:gd name="T25" fmla="*/ 39 h 285"/>
              <a:gd name="T26" fmla="*/ 131 w 1017"/>
              <a:gd name="T27" fmla="*/ 35 h 285"/>
              <a:gd name="T28" fmla="*/ 254 w 1017"/>
              <a:gd name="T29" fmla="*/ 68 h 285"/>
              <a:gd name="T30" fmla="*/ 326 w 1017"/>
              <a:gd name="T31" fmla="*/ 88 h 285"/>
              <a:gd name="T32" fmla="*/ 330 w 1017"/>
              <a:gd name="T33" fmla="*/ 94 h 285"/>
              <a:gd name="T34" fmla="*/ 323 w 1017"/>
              <a:gd name="T35" fmla="*/ 98 h 285"/>
              <a:gd name="T36" fmla="*/ 251 w 1017"/>
              <a:gd name="T37" fmla="*/ 79 h 285"/>
              <a:gd name="T38" fmla="*/ 248 w 1017"/>
              <a:gd name="T39" fmla="*/ 72 h 285"/>
              <a:gd name="T40" fmla="*/ 254 w 1017"/>
              <a:gd name="T41" fmla="*/ 68 h 285"/>
              <a:gd name="T42" fmla="*/ 378 w 1017"/>
              <a:gd name="T43" fmla="*/ 102 h 285"/>
              <a:gd name="T44" fmla="*/ 450 w 1017"/>
              <a:gd name="T45" fmla="*/ 121 h 285"/>
              <a:gd name="T46" fmla="*/ 453 w 1017"/>
              <a:gd name="T47" fmla="*/ 128 h 285"/>
              <a:gd name="T48" fmla="*/ 447 w 1017"/>
              <a:gd name="T49" fmla="*/ 132 h 285"/>
              <a:gd name="T50" fmla="*/ 375 w 1017"/>
              <a:gd name="T51" fmla="*/ 112 h 285"/>
              <a:gd name="T52" fmla="*/ 371 w 1017"/>
              <a:gd name="T53" fmla="*/ 106 h 285"/>
              <a:gd name="T54" fmla="*/ 378 w 1017"/>
              <a:gd name="T55" fmla="*/ 102 h 285"/>
              <a:gd name="T56" fmla="*/ 501 w 1017"/>
              <a:gd name="T57" fmla="*/ 135 h 285"/>
              <a:gd name="T58" fmla="*/ 573 w 1017"/>
              <a:gd name="T59" fmla="*/ 155 h 285"/>
              <a:gd name="T60" fmla="*/ 577 w 1017"/>
              <a:gd name="T61" fmla="*/ 161 h 285"/>
              <a:gd name="T62" fmla="*/ 570 w 1017"/>
              <a:gd name="T63" fmla="*/ 165 h 285"/>
              <a:gd name="T64" fmla="*/ 498 w 1017"/>
              <a:gd name="T65" fmla="*/ 146 h 285"/>
              <a:gd name="T66" fmla="*/ 495 w 1017"/>
              <a:gd name="T67" fmla="*/ 139 h 285"/>
              <a:gd name="T68" fmla="*/ 501 w 1017"/>
              <a:gd name="T69" fmla="*/ 135 h 285"/>
              <a:gd name="T70" fmla="*/ 625 w 1017"/>
              <a:gd name="T71" fmla="*/ 169 h 285"/>
              <a:gd name="T72" fmla="*/ 697 w 1017"/>
              <a:gd name="T73" fmla="*/ 188 h 285"/>
              <a:gd name="T74" fmla="*/ 700 w 1017"/>
              <a:gd name="T75" fmla="*/ 195 h 285"/>
              <a:gd name="T76" fmla="*/ 694 w 1017"/>
              <a:gd name="T77" fmla="*/ 199 h 285"/>
              <a:gd name="T78" fmla="*/ 622 w 1017"/>
              <a:gd name="T79" fmla="*/ 179 h 285"/>
              <a:gd name="T80" fmla="*/ 618 w 1017"/>
              <a:gd name="T81" fmla="*/ 173 h 285"/>
              <a:gd name="T82" fmla="*/ 625 w 1017"/>
              <a:gd name="T83" fmla="*/ 169 h 285"/>
              <a:gd name="T84" fmla="*/ 748 w 1017"/>
              <a:gd name="T85" fmla="*/ 202 h 285"/>
              <a:gd name="T86" fmla="*/ 820 w 1017"/>
              <a:gd name="T87" fmla="*/ 222 h 285"/>
              <a:gd name="T88" fmla="*/ 824 w 1017"/>
              <a:gd name="T89" fmla="*/ 229 h 285"/>
              <a:gd name="T90" fmla="*/ 817 w 1017"/>
              <a:gd name="T91" fmla="*/ 232 h 285"/>
              <a:gd name="T92" fmla="*/ 745 w 1017"/>
              <a:gd name="T93" fmla="*/ 213 h 285"/>
              <a:gd name="T94" fmla="*/ 742 w 1017"/>
              <a:gd name="T95" fmla="*/ 206 h 285"/>
              <a:gd name="T96" fmla="*/ 748 w 1017"/>
              <a:gd name="T97" fmla="*/ 202 h 285"/>
              <a:gd name="T98" fmla="*/ 872 w 1017"/>
              <a:gd name="T99" fmla="*/ 236 h 285"/>
              <a:gd name="T100" fmla="*/ 944 w 1017"/>
              <a:gd name="T101" fmla="*/ 256 h 285"/>
              <a:gd name="T102" fmla="*/ 948 w 1017"/>
              <a:gd name="T103" fmla="*/ 262 h 285"/>
              <a:gd name="T104" fmla="*/ 941 w 1017"/>
              <a:gd name="T105" fmla="*/ 266 h 285"/>
              <a:gd name="T106" fmla="*/ 869 w 1017"/>
              <a:gd name="T107" fmla="*/ 246 h 285"/>
              <a:gd name="T108" fmla="*/ 865 w 1017"/>
              <a:gd name="T109" fmla="*/ 240 h 285"/>
              <a:gd name="T110" fmla="*/ 872 w 1017"/>
              <a:gd name="T111" fmla="*/ 236 h 285"/>
              <a:gd name="T112" fmla="*/ 995 w 1017"/>
              <a:gd name="T113" fmla="*/ 270 h 285"/>
              <a:gd name="T114" fmla="*/ 1013 w 1017"/>
              <a:gd name="T115" fmla="*/ 274 h 285"/>
              <a:gd name="T116" fmla="*/ 1017 w 1017"/>
              <a:gd name="T117" fmla="*/ 281 h 285"/>
              <a:gd name="T118" fmla="*/ 1010 w 1017"/>
              <a:gd name="T119" fmla="*/ 285 h 285"/>
              <a:gd name="T120" fmla="*/ 992 w 1017"/>
              <a:gd name="T121" fmla="*/ 280 h 285"/>
              <a:gd name="T122" fmla="*/ 989 w 1017"/>
              <a:gd name="T123" fmla="*/ 273 h 285"/>
              <a:gd name="T124" fmla="*/ 995 w 1017"/>
              <a:gd name="T125" fmla="*/ 27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17" h="285">
                <a:moveTo>
                  <a:pt x="7" y="1"/>
                </a:moveTo>
                <a:lnTo>
                  <a:pt x="79" y="21"/>
                </a:lnTo>
                <a:cubicBezTo>
                  <a:pt x="82" y="22"/>
                  <a:pt x="84" y="24"/>
                  <a:pt x="83" y="27"/>
                </a:cubicBezTo>
                <a:cubicBezTo>
                  <a:pt x="82" y="30"/>
                  <a:pt x="79" y="32"/>
                  <a:pt x="76" y="31"/>
                </a:cubicBezTo>
                <a:lnTo>
                  <a:pt x="4" y="12"/>
                </a:lnTo>
                <a:cubicBezTo>
                  <a:pt x="1" y="11"/>
                  <a:pt x="0" y="8"/>
                  <a:pt x="0" y="5"/>
                </a:cubicBezTo>
                <a:cubicBezTo>
                  <a:pt x="1" y="2"/>
                  <a:pt x="4" y="0"/>
                  <a:pt x="7" y="1"/>
                </a:cubicBezTo>
                <a:close/>
                <a:moveTo>
                  <a:pt x="131" y="35"/>
                </a:moveTo>
                <a:lnTo>
                  <a:pt x="203" y="54"/>
                </a:lnTo>
                <a:cubicBezTo>
                  <a:pt x="205" y="55"/>
                  <a:pt x="207" y="58"/>
                  <a:pt x="206" y="61"/>
                </a:cubicBezTo>
                <a:cubicBezTo>
                  <a:pt x="206" y="64"/>
                  <a:pt x="203" y="65"/>
                  <a:pt x="200" y="65"/>
                </a:cubicBezTo>
                <a:lnTo>
                  <a:pt x="128" y="45"/>
                </a:lnTo>
                <a:cubicBezTo>
                  <a:pt x="125" y="44"/>
                  <a:pt x="123" y="41"/>
                  <a:pt x="124" y="39"/>
                </a:cubicBezTo>
                <a:cubicBezTo>
                  <a:pt x="125" y="36"/>
                  <a:pt x="128" y="34"/>
                  <a:pt x="131" y="35"/>
                </a:cubicBezTo>
                <a:close/>
                <a:moveTo>
                  <a:pt x="254" y="68"/>
                </a:moveTo>
                <a:lnTo>
                  <a:pt x="326" y="88"/>
                </a:lnTo>
                <a:cubicBezTo>
                  <a:pt x="329" y="89"/>
                  <a:pt x="331" y="92"/>
                  <a:pt x="330" y="94"/>
                </a:cubicBezTo>
                <a:cubicBezTo>
                  <a:pt x="329" y="97"/>
                  <a:pt x="326" y="99"/>
                  <a:pt x="323" y="98"/>
                </a:cubicBezTo>
                <a:lnTo>
                  <a:pt x="251" y="79"/>
                </a:lnTo>
                <a:cubicBezTo>
                  <a:pt x="248" y="78"/>
                  <a:pt x="247" y="75"/>
                  <a:pt x="248" y="72"/>
                </a:cubicBezTo>
                <a:cubicBezTo>
                  <a:pt x="248" y="69"/>
                  <a:pt x="251" y="68"/>
                  <a:pt x="254" y="68"/>
                </a:cubicBezTo>
                <a:close/>
                <a:moveTo>
                  <a:pt x="378" y="102"/>
                </a:moveTo>
                <a:lnTo>
                  <a:pt x="450" y="121"/>
                </a:lnTo>
                <a:cubicBezTo>
                  <a:pt x="452" y="122"/>
                  <a:pt x="454" y="125"/>
                  <a:pt x="453" y="128"/>
                </a:cubicBezTo>
                <a:cubicBezTo>
                  <a:pt x="453" y="131"/>
                  <a:pt x="450" y="132"/>
                  <a:pt x="447" y="132"/>
                </a:cubicBezTo>
                <a:lnTo>
                  <a:pt x="375" y="112"/>
                </a:lnTo>
                <a:cubicBezTo>
                  <a:pt x="372" y="111"/>
                  <a:pt x="370" y="108"/>
                  <a:pt x="371" y="106"/>
                </a:cubicBezTo>
                <a:cubicBezTo>
                  <a:pt x="372" y="103"/>
                  <a:pt x="375" y="101"/>
                  <a:pt x="378" y="102"/>
                </a:cubicBezTo>
                <a:close/>
                <a:moveTo>
                  <a:pt x="501" y="135"/>
                </a:moveTo>
                <a:lnTo>
                  <a:pt x="573" y="155"/>
                </a:lnTo>
                <a:cubicBezTo>
                  <a:pt x="576" y="156"/>
                  <a:pt x="578" y="159"/>
                  <a:pt x="577" y="161"/>
                </a:cubicBezTo>
                <a:cubicBezTo>
                  <a:pt x="576" y="164"/>
                  <a:pt x="573" y="166"/>
                  <a:pt x="570" y="165"/>
                </a:cubicBezTo>
                <a:lnTo>
                  <a:pt x="498" y="146"/>
                </a:lnTo>
                <a:cubicBezTo>
                  <a:pt x="495" y="145"/>
                  <a:pt x="494" y="142"/>
                  <a:pt x="495" y="139"/>
                </a:cubicBezTo>
                <a:cubicBezTo>
                  <a:pt x="495" y="136"/>
                  <a:pt x="498" y="135"/>
                  <a:pt x="501" y="135"/>
                </a:cubicBezTo>
                <a:close/>
                <a:moveTo>
                  <a:pt x="625" y="169"/>
                </a:moveTo>
                <a:lnTo>
                  <a:pt x="697" y="188"/>
                </a:lnTo>
                <a:cubicBezTo>
                  <a:pt x="700" y="189"/>
                  <a:pt x="701" y="192"/>
                  <a:pt x="700" y="195"/>
                </a:cubicBezTo>
                <a:cubicBezTo>
                  <a:pt x="700" y="198"/>
                  <a:pt x="697" y="200"/>
                  <a:pt x="694" y="199"/>
                </a:cubicBezTo>
                <a:lnTo>
                  <a:pt x="622" y="179"/>
                </a:lnTo>
                <a:cubicBezTo>
                  <a:pt x="619" y="178"/>
                  <a:pt x="617" y="176"/>
                  <a:pt x="618" y="173"/>
                </a:cubicBezTo>
                <a:cubicBezTo>
                  <a:pt x="619" y="170"/>
                  <a:pt x="622" y="168"/>
                  <a:pt x="625" y="169"/>
                </a:cubicBezTo>
                <a:close/>
                <a:moveTo>
                  <a:pt x="748" y="202"/>
                </a:moveTo>
                <a:lnTo>
                  <a:pt x="820" y="222"/>
                </a:lnTo>
                <a:cubicBezTo>
                  <a:pt x="823" y="223"/>
                  <a:pt x="825" y="226"/>
                  <a:pt x="824" y="229"/>
                </a:cubicBezTo>
                <a:cubicBezTo>
                  <a:pt x="823" y="231"/>
                  <a:pt x="820" y="233"/>
                  <a:pt x="817" y="232"/>
                </a:cubicBezTo>
                <a:lnTo>
                  <a:pt x="745" y="213"/>
                </a:lnTo>
                <a:cubicBezTo>
                  <a:pt x="743" y="212"/>
                  <a:pt x="741" y="209"/>
                  <a:pt x="742" y="206"/>
                </a:cubicBezTo>
                <a:cubicBezTo>
                  <a:pt x="742" y="203"/>
                  <a:pt x="745" y="202"/>
                  <a:pt x="748" y="202"/>
                </a:cubicBezTo>
                <a:close/>
                <a:moveTo>
                  <a:pt x="872" y="236"/>
                </a:moveTo>
                <a:lnTo>
                  <a:pt x="944" y="256"/>
                </a:lnTo>
                <a:cubicBezTo>
                  <a:pt x="947" y="256"/>
                  <a:pt x="948" y="259"/>
                  <a:pt x="948" y="262"/>
                </a:cubicBezTo>
                <a:cubicBezTo>
                  <a:pt x="947" y="265"/>
                  <a:pt x="944" y="267"/>
                  <a:pt x="941" y="266"/>
                </a:cubicBezTo>
                <a:lnTo>
                  <a:pt x="869" y="246"/>
                </a:lnTo>
                <a:cubicBezTo>
                  <a:pt x="866" y="246"/>
                  <a:pt x="864" y="243"/>
                  <a:pt x="865" y="240"/>
                </a:cubicBezTo>
                <a:cubicBezTo>
                  <a:pt x="866" y="237"/>
                  <a:pt x="869" y="235"/>
                  <a:pt x="872" y="236"/>
                </a:cubicBezTo>
                <a:close/>
                <a:moveTo>
                  <a:pt x="995" y="270"/>
                </a:moveTo>
                <a:lnTo>
                  <a:pt x="1013" y="274"/>
                </a:lnTo>
                <a:cubicBezTo>
                  <a:pt x="1016" y="275"/>
                  <a:pt x="1017" y="278"/>
                  <a:pt x="1017" y="281"/>
                </a:cubicBezTo>
                <a:cubicBezTo>
                  <a:pt x="1016" y="284"/>
                  <a:pt x="1013" y="285"/>
                  <a:pt x="1010" y="285"/>
                </a:cubicBezTo>
                <a:lnTo>
                  <a:pt x="992" y="280"/>
                </a:lnTo>
                <a:cubicBezTo>
                  <a:pt x="990" y="279"/>
                  <a:pt x="988" y="276"/>
                  <a:pt x="989" y="273"/>
                </a:cubicBezTo>
                <a:cubicBezTo>
                  <a:pt x="989" y="270"/>
                  <a:pt x="992" y="269"/>
                  <a:pt x="995" y="27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134">
            <a:extLst>
              <a:ext uri="{FF2B5EF4-FFF2-40B4-BE49-F238E27FC236}">
                <a16:creationId xmlns:a16="http://schemas.microsoft.com/office/drawing/2014/main" id="{DC6060FC-02E3-4F0D-839E-A747E4FD05BF}"/>
              </a:ext>
            </a:extLst>
          </p:cNvPr>
          <p:cNvSpPr>
            <a:spLocks/>
          </p:cNvSpPr>
          <p:nvPr/>
        </p:nvSpPr>
        <p:spPr bwMode="auto">
          <a:xfrm>
            <a:off x="6230938" y="3871913"/>
            <a:ext cx="82550" cy="73025"/>
          </a:xfrm>
          <a:custGeom>
            <a:avLst/>
            <a:gdLst>
              <a:gd name="T0" fmla="*/ 12 w 52"/>
              <a:gd name="T1" fmla="*/ 0 h 46"/>
              <a:gd name="T2" fmla="*/ 52 w 52"/>
              <a:gd name="T3" fmla="*/ 35 h 46"/>
              <a:gd name="T4" fmla="*/ 0 w 52"/>
              <a:gd name="T5" fmla="*/ 46 h 46"/>
              <a:gd name="T6" fmla="*/ 12 w 52"/>
              <a:gd name="T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" h="46">
                <a:moveTo>
                  <a:pt x="12" y="0"/>
                </a:moveTo>
                <a:lnTo>
                  <a:pt x="52" y="35"/>
                </a:lnTo>
                <a:lnTo>
                  <a:pt x="0" y="46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Rectangle 135">
            <a:extLst>
              <a:ext uri="{FF2B5EF4-FFF2-40B4-BE49-F238E27FC236}">
                <a16:creationId xmlns:a16="http://schemas.microsoft.com/office/drawing/2014/main" id="{A90A1CF5-A301-43AF-BE38-465985FC6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8388" y="2308225"/>
            <a:ext cx="178117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Transfer Instance#776123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0" name="Freeform 136">
            <a:extLst>
              <a:ext uri="{FF2B5EF4-FFF2-40B4-BE49-F238E27FC236}">
                <a16:creationId xmlns:a16="http://schemas.microsoft.com/office/drawing/2014/main" id="{35155E9B-584E-4BF3-91A1-31DB82E251BF}"/>
              </a:ext>
            </a:extLst>
          </p:cNvPr>
          <p:cNvSpPr>
            <a:spLocks noEditPoints="1"/>
          </p:cNvSpPr>
          <p:nvPr/>
        </p:nvSpPr>
        <p:spPr bwMode="auto">
          <a:xfrm>
            <a:off x="2090738" y="4256088"/>
            <a:ext cx="4913313" cy="6350"/>
          </a:xfrm>
          <a:custGeom>
            <a:avLst/>
            <a:gdLst>
              <a:gd name="T0" fmla="*/ 88 w 5386"/>
              <a:gd name="T1" fmla="*/ 0 h 6"/>
              <a:gd name="T2" fmla="*/ 168 w 5386"/>
              <a:gd name="T3" fmla="*/ 6 h 6"/>
              <a:gd name="T4" fmla="*/ 240 w 5386"/>
              <a:gd name="T5" fmla="*/ 3 h 6"/>
              <a:gd name="T6" fmla="*/ 338 w 5386"/>
              <a:gd name="T7" fmla="*/ 0 h 6"/>
              <a:gd name="T8" fmla="*/ 426 w 5386"/>
              <a:gd name="T9" fmla="*/ 3 h 6"/>
              <a:gd name="T10" fmla="*/ 498 w 5386"/>
              <a:gd name="T11" fmla="*/ 6 h 6"/>
              <a:gd name="T12" fmla="*/ 578 w 5386"/>
              <a:gd name="T13" fmla="*/ 0 h 6"/>
              <a:gd name="T14" fmla="*/ 680 w 5386"/>
              <a:gd name="T15" fmla="*/ 0 h 6"/>
              <a:gd name="T16" fmla="*/ 760 w 5386"/>
              <a:gd name="T17" fmla="*/ 6 h 6"/>
              <a:gd name="T18" fmla="*/ 832 w 5386"/>
              <a:gd name="T19" fmla="*/ 3 h 6"/>
              <a:gd name="T20" fmla="*/ 930 w 5386"/>
              <a:gd name="T21" fmla="*/ 0 h 6"/>
              <a:gd name="T22" fmla="*/ 1018 w 5386"/>
              <a:gd name="T23" fmla="*/ 3 h 6"/>
              <a:gd name="T24" fmla="*/ 1090 w 5386"/>
              <a:gd name="T25" fmla="*/ 6 h 6"/>
              <a:gd name="T26" fmla="*/ 1170 w 5386"/>
              <a:gd name="T27" fmla="*/ 0 h 6"/>
              <a:gd name="T28" fmla="*/ 1272 w 5386"/>
              <a:gd name="T29" fmla="*/ 0 h 6"/>
              <a:gd name="T30" fmla="*/ 1352 w 5386"/>
              <a:gd name="T31" fmla="*/ 6 h 6"/>
              <a:gd name="T32" fmla="*/ 1424 w 5386"/>
              <a:gd name="T33" fmla="*/ 3 h 6"/>
              <a:gd name="T34" fmla="*/ 1522 w 5386"/>
              <a:gd name="T35" fmla="*/ 0 h 6"/>
              <a:gd name="T36" fmla="*/ 1610 w 5386"/>
              <a:gd name="T37" fmla="*/ 3 h 6"/>
              <a:gd name="T38" fmla="*/ 1682 w 5386"/>
              <a:gd name="T39" fmla="*/ 6 h 6"/>
              <a:gd name="T40" fmla="*/ 1762 w 5386"/>
              <a:gd name="T41" fmla="*/ 0 h 6"/>
              <a:gd name="T42" fmla="*/ 1864 w 5386"/>
              <a:gd name="T43" fmla="*/ 0 h 6"/>
              <a:gd name="T44" fmla="*/ 1944 w 5386"/>
              <a:gd name="T45" fmla="*/ 6 h 6"/>
              <a:gd name="T46" fmla="*/ 2016 w 5386"/>
              <a:gd name="T47" fmla="*/ 3 h 6"/>
              <a:gd name="T48" fmla="*/ 2114 w 5386"/>
              <a:gd name="T49" fmla="*/ 0 h 6"/>
              <a:gd name="T50" fmla="*/ 2202 w 5386"/>
              <a:gd name="T51" fmla="*/ 3 h 6"/>
              <a:gd name="T52" fmla="*/ 2274 w 5386"/>
              <a:gd name="T53" fmla="*/ 6 h 6"/>
              <a:gd name="T54" fmla="*/ 2354 w 5386"/>
              <a:gd name="T55" fmla="*/ 0 h 6"/>
              <a:gd name="T56" fmla="*/ 2456 w 5386"/>
              <a:gd name="T57" fmla="*/ 0 h 6"/>
              <a:gd name="T58" fmla="*/ 2536 w 5386"/>
              <a:gd name="T59" fmla="*/ 6 h 6"/>
              <a:gd name="T60" fmla="*/ 2608 w 5386"/>
              <a:gd name="T61" fmla="*/ 3 h 6"/>
              <a:gd name="T62" fmla="*/ 2706 w 5386"/>
              <a:gd name="T63" fmla="*/ 0 h 6"/>
              <a:gd name="T64" fmla="*/ 2794 w 5386"/>
              <a:gd name="T65" fmla="*/ 3 h 6"/>
              <a:gd name="T66" fmla="*/ 2866 w 5386"/>
              <a:gd name="T67" fmla="*/ 6 h 6"/>
              <a:gd name="T68" fmla="*/ 2946 w 5386"/>
              <a:gd name="T69" fmla="*/ 0 h 6"/>
              <a:gd name="T70" fmla="*/ 3048 w 5386"/>
              <a:gd name="T71" fmla="*/ 0 h 6"/>
              <a:gd name="T72" fmla="*/ 3128 w 5386"/>
              <a:gd name="T73" fmla="*/ 6 h 6"/>
              <a:gd name="T74" fmla="*/ 3200 w 5386"/>
              <a:gd name="T75" fmla="*/ 3 h 6"/>
              <a:gd name="T76" fmla="*/ 3298 w 5386"/>
              <a:gd name="T77" fmla="*/ 0 h 6"/>
              <a:gd name="T78" fmla="*/ 3386 w 5386"/>
              <a:gd name="T79" fmla="*/ 3 h 6"/>
              <a:gd name="T80" fmla="*/ 3458 w 5386"/>
              <a:gd name="T81" fmla="*/ 6 h 6"/>
              <a:gd name="T82" fmla="*/ 3538 w 5386"/>
              <a:gd name="T83" fmla="*/ 0 h 6"/>
              <a:gd name="T84" fmla="*/ 3640 w 5386"/>
              <a:gd name="T85" fmla="*/ 0 h 6"/>
              <a:gd name="T86" fmla="*/ 3720 w 5386"/>
              <a:gd name="T87" fmla="*/ 6 h 6"/>
              <a:gd name="T88" fmla="*/ 3792 w 5386"/>
              <a:gd name="T89" fmla="*/ 3 h 6"/>
              <a:gd name="T90" fmla="*/ 3890 w 5386"/>
              <a:gd name="T91" fmla="*/ 0 h 6"/>
              <a:gd name="T92" fmla="*/ 3978 w 5386"/>
              <a:gd name="T93" fmla="*/ 3 h 6"/>
              <a:gd name="T94" fmla="*/ 4050 w 5386"/>
              <a:gd name="T95" fmla="*/ 6 h 6"/>
              <a:gd name="T96" fmla="*/ 4130 w 5386"/>
              <a:gd name="T97" fmla="*/ 0 h 6"/>
              <a:gd name="T98" fmla="*/ 4232 w 5386"/>
              <a:gd name="T99" fmla="*/ 0 h 6"/>
              <a:gd name="T100" fmla="*/ 4312 w 5386"/>
              <a:gd name="T101" fmla="*/ 6 h 6"/>
              <a:gd name="T102" fmla="*/ 4384 w 5386"/>
              <a:gd name="T103" fmla="*/ 3 h 6"/>
              <a:gd name="T104" fmla="*/ 4482 w 5386"/>
              <a:gd name="T105" fmla="*/ 0 h 6"/>
              <a:gd name="T106" fmla="*/ 4570 w 5386"/>
              <a:gd name="T107" fmla="*/ 3 h 6"/>
              <a:gd name="T108" fmla="*/ 4642 w 5386"/>
              <a:gd name="T109" fmla="*/ 6 h 6"/>
              <a:gd name="T110" fmla="*/ 4722 w 5386"/>
              <a:gd name="T111" fmla="*/ 0 h 6"/>
              <a:gd name="T112" fmla="*/ 4824 w 5386"/>
              <a:gd name="T113" fmla="*/ 0 h 6"/>
              <a:gd name="T114" fmla="*/ 4904 w 5386"/>
              <a:gd name="T115" fmla="*/ 6 h 6"/>
              <a:gd name="T116" fmla="*/ 4976 w 5386"/>
              <a:gd name="T117" fmla="*/ 3 h 6"/>
              <a:gd name="T118" fmla="*/ 5074 w 5386"/>
              <a:gd name="T119" fmla="*/ 0 h 6"/>
              <a:gd name="T120" fmla="*/ 5162 w 5386"/>
              <a:gd name="T121" fmla="*/ 3 h 6"/>
              <a:gd name="T122" fmla="*/ 5234 w 5386"/>
              <a:gd name="T123" fmla="*/ 6 h 6"/>
              <a:gd name="T124" fmla="*/ 5314 w 5386"/>
              <a:gd name="T12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86" h="6">
                <a:moveTo>
                  <a:pt x="2" y="0"/>
                </a:moveTo>
                <a:lnTo>
                  <a:pt x="8" y="0"/>
                </a:lnTo>
                <a:cubicBezTo>
                  <a:pt x="9" y="0"/>
                  <a:pt x="10" y="2"/>
                  <a:pt x="10" y="3"/>
                </a:cubicBezTo>
                <a:cubicBezTo>
                  <a:pt x="10" y="5"/>
                  <a:pt x="9" y="6"/>
                  <a:pt x="8" y="6"/>
                </a:cubicBezTo>
                <a:lnTo>
                  <a:pt x="2" y="6"/>
                </a:ln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2" y="0"/>
                </a:cubicBezTo>
                <a:close/>
                <a:moveTo>
                  <a:pt x="18" y="0"/>
                </a:moveTo>
                <a:lnTo>
                  <a:pt x="24" y="0"/>
                </a:lnTo>
                <a:cubicBezTo>
                  <a:pt x="25" y="0"/>
                  <a:pt x="26" y="2"/>
                  <a:pt x="26" y="3"/>
                </a:cubicBezTo>
                <a:cubicBezTo>
                  <a:pt x="26" y="5"/>
                  <a:pt x="25" y="6"/>
                  <a:pt x="24" y="6"/>
                </a:cubicBezTo>
                <a:lnTo>
                  <a:pt x="18" y="6"/>
                </a:lnTo>
                <a:cubicBezTo>
                  <a:pt x="17" y="6"/>
                  <a:pt x="16" y="5"/>
                  <a:pt x="16" y="3"/>
                </a:cubicBezTo>
                <a:cubicBezTo>
                  <a:pt x="16" y="2"/>
                  <a:pt x="17" y="0"/>
                  <a:pt x="18" y="0"/>
                </a:cubicBezTo>
                <a:close/>
                <a:moveTo>
                  <a:pt x="34" y="0"/>
                </a:moveTo>
                <a:lnTo>
                  <a:pt x="40" y="0"/>
                </a:lnTo>
                <a:cubicBezTo>
                  <a:pt x="41" y="0"/>
                  <a:pt x="42" y="2"/>
                  <a:pt x="42" y="3"/>
                </a:cubicBezTo>
                <a:cubicBezTo>
                  <a:pt x="42" y="5"/>
                  <a:pt x="41" y="6"/>
                  <a:pt x="40" y="6"/>
                </a:cubicBezTo>
                <a:lnTo>
                  <a:pt x="34" y="6"/>
                </a:lnTo>
                <a:cubicBezTo>
                  <a:pt x="33" y="6"/>
                  <a:pt x="32" y="5"/>
                  <a:pt x="32" y="3"/>
                </a:cubicBezTo>
                <a:cubicBezTo>
                  <a:pt x="32" y="2"/>
                  <a:pt x="33" y="0"/>
                  <a:pt x="34" y="0"/>
                </a:cubicBezTo>
                <a:close/>
                <a:moveTo>
                  <a:pt x="50" y="0"/>
                </a:moveTo>
                <a:lnTo>
                  <a:pt x="56" y="0"/>
                </a:lnTo>
                <a:cubicBezTo>
                  <a:pt x="57" y="0"/>
                  <a:pt x="58" y="2"/>
                  <a:pt x="58" y="3"/>
                </a:cubicBezTo>
                <a:cubicBezTo>
                  <a:pt x="58" y="5"/>
                  <a:pt x="57" y="6"/>
                  <a:pt x="56" y="6"/>
                </a:cubicBezTo>
                <a:lnTo>
                  <a:pt x="50" y="6"/>
                </a:lnTo>
                <a:cubicBezTo>
                  <a:pt x="49" y="6"/>
                  <a:pt x="48" y="5"/>
                  <a:pt x="48" y="3"/>
                </a:cubicBezTo>
                <a:cubicBezTo>
                  <a:pt x="48" y="2"/>
                  <a:pt x="49" y="0"/>
                  <a:pt x="50" y="0"/>
                </a:cubicBezTo>
                <a:close/>
                <a:moveTo>
                  <a:pt x="66" y="0"/>
                </a:moveTo>
                <a:lnTo>
                  <a:pt x="72" y="0"/>
                </a:lnTo>
                <a:cubicBezTo>
                  <a:pt x="73" y="0"/>
                  <a:pt x="74" y="2"/>
                  <a:pt x="74" y="3"/>
                </a:cubicBezTo>
                <a:cubicBezTo>
                  <a:pt x="74" y="5"/>
                  <a:pt x="73" y="6"/>
                  <a:pt x="72" y="6"/>
                </a:cubicBezTo>
                <a:lnTo>
                  <a:pt x="66" y="6"/>
                </a:lnTo>
                <a:cubicBezTo>
                  <a:pt x="65" y="6"/>
                  <a:pt x="64" y="5"/>
                  <a:pt x="64" y="3"/>
                </a:cubicBezTo>
                <a:cubicBezTo>
                  <a:pt x="64" y="2"/>
                  <a:pt x="65" y="0"/>
                  <a:pt x="66" y="0"/>
                </a:cubicBezTo>
                <a:close/>
                <a:moveTo>
                  <a:pt x="82" y="0"/>
                </a:moveTo>
                <a:lnTo>
                  <a:pt x="88" y="0"/>
                </a:lnTo>
                <a:cubicBezTo>
                  <a:pt x="89" y="0"/>
                  <a:pt x="90" y="2"/>
                  <a:pt x="90" y="3"/>
                </a:cubicBezTo>
                <a:cubicBezTo>
                  <a:pt x="90" y="5"/>
                  <a:pt x="89" y="6"/>
                  <a:pt x="88" y="6"/>
                </a:cubicBezTo>
                <a:lnTo>
                  <a:pt x="82" y="6"/>
                </a:lnTo>
                <a:cubicBezTo>
                  <a:pt x="81" y="6"/>
                  <a:pt x="80" y="5"/>
                  <a:pt x="80" y="3"/>
                </a:cubicBezTo>
                <a:cubicBezTo>
                  <a:pt x="80" y="2"/>
                  <a:pt x="81" y="0"/>
                  <a:pt x="82" y="0"/>
                </a:cubicBezTo>
                <a:close/>
                <a:moveTo>
                  <a:pt x="98" y="0"/>
                </a:moveTo>
                <a:lnTo>
                  <a:pt x="104" y="0"/>
                </a:lnTo>
                <a:cubicBezTo>
                  <a:pt x="105" y="0"/>
                  <a:pt x="106" y="2"/>
                  <a:pt x="106" y="3"/>
                </a:cubicBezTo>
                <a:cubicBezTo>
                  <a:pt x="106" y="5"/>
                  <a:pt x="105" y="6"/>
                  <a:pt x="104" y="6"/>
                </a:cubicBezTo>
                <a:lnTo>
                  <a:pt x="98" y="6"/>
                </a:lnTo>
                <a:cubicBezTo>
                  <a:pt x="97" y="6"/>
                  <a:pt x="96" y="5"/>
                  <a:pt x="96" y="3"/>
                </a:cubicBezTo>
                <a:cubicBezTo>
                  <a:pt x="96" y="2"/>
                  <a:pt x="97" y="0"/>
                  <a:pt x="98" y="0"/>
                </a:cubicBezTo>
                <a:close/>
                <a:moveTo>
                  <a:pt x="114" y="0"/>
                </a:moveTo>
                <a:lnTo>
                  <a:pt x="120" y="0"/>
                </a:lnTo>
                <a:cubicBezTo>
                  <a:pt x="121" y="0"/>
                  <a:pt x="122" y="2"/>
                  <a:pt x="122" y="3"/>
                </a:cubicBezTo>
                <a:cubicBezTo>
                  <a:pt x="122" y="5"/>
                  <a:pt x="121" y="6"/>
                  <a:pt x="120" y="6"/>
                </a:cubicBezTo>
                <a:lnTo>
                  <a:pt x="114" y="6"/>
                </a:lnTo>
                <a:cubicBezTo>
                  <a:pt x="113" y="6"/>
                  <a:pt x="112" y="5"/>
                  <a:pt x="112" y="3"/>
                </a:cubicBezTo>
                <a:cubicBezTo>
                  <a:pt x="112" y="2"/>
                  <a:pt x="113" y="0"/>
                  <a:pt x="114" y="0"/>
                </a:cubicBezTo>
                <a:close/>
                <a:moveTo>
                  <a:pt x="130" y="0"/>
                </a:moveTo>
                <a:lnTo>
                  <a:pt x="136" y="0"/>
                </a:lnTo>
                <a:cubicBezTo>
                  <a:pt x="137" y="0"/>
                  <a:pt x="138" y="2"/>
                  <a:pt x="138" y="3"/>
                </a:cubicBezTo>
                <a:cubicBezTo>
                  <a:pt x="138" y="5"/>
                  <a:pt x="137" y="6"/>
                  <a:pt x="136" y="6"/>
                </a:cubicBezTo>
                <a:lnTo>
                  <a:pt x="130" y="6"/>
                </a:lnTo>
                <a:cubicBezTo>
                  <a:pt x="129" y="6"/>
                  <a:pt x="128" y="5"/>
                  <a:pt x="128" y="3"/>
                </a:cubicBezTo>
                <a:cubicBezTo>
                  <a:pt x="128" y="2"/>
                  <a:pt x="129" y="0"/>
                  <a:pt x="130" y="0"/>
                </a:cubicBezTo>
                <a:close/>
                <a:moveTo>
                  <a:pt x="146" y="0"/>
                </a:moveTo>
                <a:lnTo>
                  <a:pt x="152" y="0"/>
                </a:lnTo>
                <a:cubicBezTo>
                  <a:pt x="153" y="0"/>
                  <a:pt x="154" y="2"/>
                  <a:pt x="154" y="3"/>
                </a:cubicBezTo>
                <a:cubicBezTo>
                  <a:pt x="154" y="5"/>
                  <a:pt x="153" y="6"/>
                  <a:pt x="152" y="6"/>
                </a:cubicBezTo>
                <a:lnTo>
                  <a:pt x="146" y="6"/>
                </a:lnTo>
                <a:cubicBezTo>
                  <a:pt x="145" y="6"/>
                  <a:pt x="144" y="5"/>
                  <a:pt x="144" y="3"/>
                </a:cubicBezTo>
                <a:cubicBezTo>
                  <a:pt x="144" y="2"/>
                  <a:pt x="145" y="0"/>
                  <a:pt x="146" y="0"/>
                </a:cubicBezTo>
                <a:close/>
                <a:moveTo>
                  <a:pt x="162" y="0"/>
                </a:moveTo>
                <a:lnTo>
                  <a:pt x="168" y="0"/>
                </a:lnTo>
                <a:cubicBezTo>
                  <a:pt x="169" y="0"/>
                  <a:pt x="170" y="2"/>
                  <a:pt x="170" y="3"/>
                </a:cubicBezTo>
                <a:cubicBezTo>
                  <a:pt x="170" y="5"/>
                  <a:pt x="169" y="6"/>
                  <a:pt x="168" y="6"/>
                </a:cubicBezTo>
                <a:lnTo>
                  <a:pt x="162" y="6"/>
                </a:lnTo>
                <a:cubicBezTo>
                  <a:pt x="161" y="6"/>
                  <a:pt x="160" y="5"/>
                  <a:pt x="160" y="3"/>
                </a:cubicBezTo>
                <a:cubicBezTo>
                  <a:pt x="160" y="2"/>
                  <a:pt x="161" y="0"/>
                  <a:pt x="162" y="0"/>
                </a:cubicBezTo>
                <a:close/>
                <a:moveTo>
                  <a:pt x="178" y="0"/>
                </a:moveTo>
                <a:lnTo>
                  <a:pt x="184" y="0"/>
                </a:lnTo>
                <a:cubicBezTo>
                  <a:pt x="185" y="0"/>
                  <a:pt x="186" y="2"/>
                  <a:pt x="186" y="3"/>
                </a:cubicBezTo>
                <a:cubicBezTo>
                  <a:pt x="186" y="5"/>
                  <a:pt x="185" y="6"/>
                  <a:pt x="184" y="6"/>
                </a:cubicBezTo>
                <a:lnTo>
                  <a:pt x="178" y="6"/>
                </a:lnTo>
                <a:cubicBezTo>
                  <a:pt x="177" y="6"/>
                  <a:pt x="176" y="5"/>
                  <a:pt x="176" y="3"/>
                </a:cubicBezTo>
                <a:cubicBezTo>
                  <a:pt x="176" y="2"/>
                  <a:pt x="177" y="0"/>
                  <a:pt x="178" y="0"/>
                </a:cubicBezTo>
                <a:close/>
                <a:moveTo>
                  <a:pt x="194" y="0"/>
                </a:moveTo>
                <a:lnTo>
                  <a:pt x="200" y="0"/>
                </a:lnTo>
                <a:cubicBezTo>
                  <a:pt x="201" y="0"/>
                  <a:pt x="202" y="2"/>
                  <a:pt x="202" y="3"/>
                </a:cubicBezTo>
                <a:cubicBezTo>
                  <a:pt x="202" y="5"/>
                  <a:pt x="201" y="6"/>
                  <a:pt x="200" y="6"/>
                </a:cubicBezTo>
                <a:lnTo>
                  <a:pt x="194" y="6"/>
                </a:lnTo>
                <a:cubicBezTo>
                  <a:pt x="193" y="6"/>
                  <a:pt x="192" y="5"/>
                  <a:pt x="192" y="3"/>
                </a:cubicBezTo>
                <a:cubicBezTo>
                  <a:pt x="192" y="2"/>
                  <a:pt x="193" y="0"/>
                  <a:pt x="194" y="0"/>
                </a:cubicBezTo>
                <a:close/>
                <a:moveTo>
                  <a:pt x="210" y="0"/>
                </a:moveTo>
                <a:lnTo>
                  <a:pt x="216" y="0"/>
                </a:lnTo>
                <a:cubicBezTo>
                  <a:pt x="217" y="0"/>
                  <a:pt x="218" y="2"/>
                  <a:pt x="218" y="3"/>
                </a:cubicBezTo>
                <a:cubicBezTo>
                  <a:pt x="218" y="5"/>
                  <a:pt x="217" y="6"/>
                  <a:pt x="216" y="6"/>
                </a:cubicBezTo>
                <a:lnTo>
                  <a:pt x="210" y="6"/>
                </a:lnTo>
                <a:cubicBezTo>
                  <a:pt x="209" y="6"/>
                  <a:pt x="208" y="5"/>
                  <a:pt x="208" y="3"/>
                </a:cubicBezTo>
                <a:cubicBezTo>
                  <a:pt x="208" y="2"/>
                  <a:pt x="209" y="0"/>
                  <a:pt x="210" y="0"/>
                </a:cubicBezTo>
                <a:close/>
                <a:moveTo>
                  <a:pt x="226" y="0"/>
                </a:moveTo>
                <a:lnTo>
                  <a:pt x="232" y="0"/>
                </a:lnTo>
                <a:cubicBezTo>
                  <a:pt x="233" y="0"/>
                  <a:pt x="234" y="2"/>
                  <a:pt x="234" y="3"/>
                </a:cubicBezTo>
                <a:cubicBezTo>
                  <a:pt x="234" y="5"/>
                  <a:pt x="233" y="6"/>
                  <a:pt x="232" y="6"/>
                </a:cubicBezTo>
                <a:lnTo>
                  <a:pt x="226" y="6"/>
                </a:lnTo>
                <a:cubicBezTo>
                  <a:pt x="225" y="6"/>
                  <a:pt x="224" y="5"/>
                  <a:pt x="224" y="3"/>
                </a:cubicBezTo>
                <a:cubicBezTo>
                  <a:pt x="224" y="2"/>
                  <a:pt x="225" y="0"/>
                  <a:pt x="226" y="0"/>
                </a:cubicBezTo>
                <a:close/>
                <a:moveTo>
                  <a:pt x="242" y="0"/>
                </a:moveTo>
                <a:lnTo>
                  <a:pt x="248" y="0"/>
                </a:lnTo>
                <a:cubicBezTo>
                  <a:pt x="249" y="0"/>
                  <a:pt x="250" y="2"/>
                  <a:pt x="250" y="3"/>
                </a:cubicBezTo>
                <a:cubicBezTo>
                  <a:pt x="250" y="5"/>
                  <a:pt x="249" y="6"/>
                  <a:pt x="248" y="6"/>
                </a:cubicBezTo>
                <a:lnTo>
                  <a:pt x="242" y="6"/>
                </a:lnTo>
                <a:cubicBezTo>
                  <a:pt x="241" y="6"/>
                  <a:pt x="240" y="5"/>
                  <a:pt x="240" y="3"/>
                </a:cubicBezTo>
                <a:cubicBezTo>
                  <a:pt x="240" y="2"/>
                  <a:pt x="241" y="0"/>
                  <a:pt x="242" y="0"/>
                </a:cubicBezTo>
                <a:close/>
                <a:moveTo>
                  <a:pt x="258" y="0"/>
                </a:moveTo>
                <a:lnTo>
                  <a:pt x="264" y="0"/>
                </a:lnTo>
                <a:cubicBezTo>
                  <a:pt x="265" y="0"/>
                  <a:pt x="266" y="2"/>
                  <a:pt x="266" y="3"/>
                </a:cubicBezTo>
                <a:cubicBezTo>
                  <a:pt x="266" y="5"/>
                  <a:pt x="265" y="6"/>
                  <a:pt x="264" y="6"/>
                </a:cubicBezTo>
                <a:lnTo>
                  <a:pt x="258" y="6"/>
                </a:lnTo>
                <a:cubicBezTo>
                  <a:pt x="257" y="6"/>
                  <a:pt x="256" y="5"/>
                  <a:pt x="256" y="3"/>
                </a:cubicBezTo>
                <a:cubicBezTo>
                  <a:pt x="256" y="2"/>
                  <a:pt x="257" y="0"/>
                  <a:pt x="258" y="0"/>
                </a:cubicBezTo>
                <a:close/>
                <a:moveTo>
                  <a:pt x="274" y="0"/>
                </a:moveTo>
                <a:lnTo>
                  <a:pt x="280" y="0"/>
                </a:lnTo>
                <a:cubicBezTo>
                  <a:pt x="281" y="0"/>
                  <a:pt x="282" y="2"/>
                  <a:pt x="282" y="3"/>
                </a:cubicBezTo>
                <a:cubicBezTo>
                  <a:pt x="282" y="5"/>
                  <a:pt x="281" y="6"/>
                  <a:pt x="280" y="6"/>
                </a:cubicBezTo>
                <a:lnTo>
                  <a:pt x="274" y="6"/>
                </a:lnTo>
                <a:cubicBezTo>
                  <a:pt x="273" y="6"/>
                  <a:pt x="272" y="5"/>
                  <a:pt x="272" y="3"/>
                </a:cubicBezTo>
                <a:cubicBezTo>
                  <a:pt x="272" y="2"/>
                  <a:pt x="273" y="0"/>
                  <a:pt x="274" y="0"/>
                </a:cubicBezTo>
                <a:close/>
                <a:moveTo>
                  <a:pt x="290" y="0"/>
                </a:moveTo>
                <a:lnTo>
                  <a:pt x="296" y="0"/>
                </a:lnTo>
                <a:cubicBezTo>
                  <a:pt x="297" y="0"/>
                  <a:pt x="298" y="2"/>
                  <a:pt x="298" y="3"/>
                </a:cubicBezTo>
                <a:cubicBezTo>
                  <a:pt x="298" y="5"/>
                  <a:pt x="297" y="6"/>
                  <a:pt x="296" y="6"/>
                </a:cubicBezTo>
                <a:lnTo>
                  <a:pt x="290" y="6"/>
                </a:lnTo>
                <a:cubicBezTo>
                  <a:pt x="289" y="6"/>
                  <a:pt x="288" y="5"/>
                  <a:pt x="288" y="3"/>
                </a:cubicBezTo>
                <a:cubicBezTo>
                  <a:pt x="288" y="2"/>
                  <a:pt x="289" y="0"/>
                  <a:pt x="290" y="0"/>
                </a:cubicBezTo>
                <a:close/>
                <a:moveTo>
                  <a:pt x="306" y="0"/>
                </a:moveTo>
                <a:lnTo>
                  <a:pt x="312" y="0"/>
                </a:lnTo>
                <a:cubicBezTo>
                  <a:pt x="313" y="0"/>
                  <a:pt x="314" y="2"/>
                  <a:pt x="314" y="3"/>
                </a:cubicBezTo>
                <a:cubicBezTo>
                  <a:pt x="314" y="5"/>
                  <a:pt x="313" y="6"/>
                  <a:pt x="312" y="6"/>
                </a:cubicBezTo>
                <a:lnTo>
                  <a:pt x="306" y="6"/>
                </a:lnTo>
                <a:cubicBezTo>
                  <a:pt x="305" y="6"/>
                  <a:pt x="304" y="5"/>
                  <a:pt x="304" y="3"/>
                </a:cubicBezTo>
                <a:cubicBezTo>
                  <a:pt x="304" y="2"/>
                  <a:pt x="305" y="0"/>
                  <a:pt x="306" y="0"/>
                </a:cubicBezTo>
                <a:close/>
                <a:moveTo>
                  <a:pt x="322" y="0"/>
                </a:moveTo>
                <a:lnTo>
                  <a:pt x="328" y="0"/>
                </a:lnTo>
                <a:cubicBezTo>
                  <a:pt x="329" y="0"/>
                  <a:pt x="330" y="2"/>
                  <a:pt x="330" y="3"/>
                </a:cubicBezTo>
                <a:cubicBezTo>
                  <a:pt x="330" y="5"/>
                  <a:pt x="329" y="6"/>
                  <a:pt x="328" y="6"/>
                </a:cubicBezTo>
                <a:lnTo>
                  <a:pt x="322" y="6"/>
                </a:lnTo>
                <a:cubicBezTo>
                  <a:pt x="321" y="6"/>
                  <a:pt x="320" y="5"/>
                  <a:pt x="320" y="3"/>
                </a:cubicBezTo>
                <a:cubicBezTo>
                  <a:pt x="320" y="2"/>
                  <a:pt x="321" y="0"/>
                  <a:pt x="322" y="0"/>
                </a:cubicBezTo>
                <a:close/>
                <a:moveTo>
                  <a:pt x="338" y="0"/>
                </a:moveTo>
                <a:lnTo>
                  <a:pt x="344" y="0"/>
                </a:lnTo>
                <a:cubicBezTo>
                  <a:pt x="345" y="0"/>
                  <a:pt x="346" y="2"/>
                  <a:pt x="346" y="3"/>
                </a:cubicBezTo>
                <a:cubicBezTo>
                  <a:pt x="346" y="5"/>
                  <a:pt x="345" y="6"/>
                  <a:pt x="344" y="6"/>
                </a:cubicBezTo>
                <a:lnTo>
                  <a:pt x="338" y="6"/>
                </a:lnTo>
                <a:cubicBezTo>
                  <a:pt x="337" y="6"/>
                  <a:pt x="336" y="5"/>
                  <a:pt x="336" y="3"/>
                </a:cubicBezTo>
                <a:cubicBezTo>
                  <a:pt x="336" y="2"/>
                  <a:pt x="337" y="0"/>
                  <a:pt x="338" y="0"/>
                </a:cubicBezTo>
                <a:close/>
                <a:moveTo>
                  <a:pt x="354" y="0"/>
                </a:moveTo>
                <a:lnTo>
                  <a:pt x="360" y="0"/>
                </a:lnTo>
                <a:cubicBezTo>
                  <a:pt x="361" y="0"/>
                  <a:pt x="362" y="2"/>
                  <a:pt x="362" y="3"/>
                </a:cubicBezTo>
                <a:cubicBezTo>
                  <a:pt x="362" y="5"/>
                  <a:pt x="361" y="6"/>
                  <a:pt x="360" y="6"/>
                </a:cubicBezTo>
                <a:lnTo>
                  <a:pt x="354" y="6"/>
                </a:lnTo>
                <a:cubicBezTo>
                  <a:pt x="353" y="6"/>
                  <a:pt x="352" y="5"/>
                  <a:pt x="352" y="3"/>
                </a:cubicBezTo>
                <a:cubicBezTo>
                  <a:pt x="352" y="2"/>
                  <a:pt x="353" y="0"/>
                  <a:pt x="354" y="0"/>
                </a:cubicBezTo>
                <a:close/>
                <a:moveTo>
                  <a:pt x="370" y="0"/>
                </a:moveTo>
                <a:lnTo>
                  <a:pt x="376" y="0"/>
                </a:lnTo>
                <a:cubicBezTo>
                  <a:pt x="377" y="0"/>
                  <a:pt x="378" y="2"/>
                  <a:pt x="378" y="3"/>
                </a:cubicBezTo>
                <a:cubicBezTo>
                  <a:pt x="378" y="5"/>
                  <a:pt x="377" y="6"/>
                  <a:pt x="376" y="6"/>
                </a:cubicBezTo>
                <a:lnTo>
                  <a:pt x="370" y="6"/>
                </a:lnTo>
                <a:cubicBezTo>
                  <a:pt x="369" y="6"/>
                  <a:pt x="368" y="5"/>
                  <a:pt x="368" y="3"/>
                </a:cubicBezTo>
                <a:cubicBezTo>
                  <a:pt x="368" y="2"/>
                  <a:pt x="369" y="0"/>
                  <a:pt x="370" y="0"/>
                </a:cubicBezTo>
                <a:close/>
                <a:moveTo>
                  <a:pt x="386" y="0"/>
                </a:moveTo>
                <a:lnTo>
                  <a:pt x="392" y="0"/>
                </a:lnTo>
                <a:cubicBezTo>
                  <a:pt x="393" y="0"/>
                  <a:pt x="394" y="2"/>
                  <a:pt x="394" y="3"/>
                </a:cubicBezTo>
                <a:cubicBezTo>
                  <a:pt x="394" y="5"/>
                  <a:pt x="393" y="6"/>
                  <a:pt x="392" y="6"/>
                </a:cubicBezTo>
                <a:lnTo>
                  <a:pt x="386" y="6"/>
                </a:lnTo>
                <a:cubicBezTo>
                  <a:pt x="385" y="6"/>
                  <a:pt x="384" y="5"/>
                  <a:pt x="384" y="3"/>
                </a:cubicBezTo>
                <a:cubicBezTo>
                  <a:pt x="384" y="2"/>
                  <a:pt x="385" y="0"/>
                  <a:pt x="386" y="0"/>
                </a:cubicBezTo>
                <a:close/>
                <a:moveTo>
                  <a:pt x="402" y="0"/>
                </a:moveTo>
                <a:lnTo>
                  <a:pt x="408" y="0"/>
                </a:lnTo>
                <a:cubicBezTo>
                  <a:pt x="409" y="0"/>
                  <a:pt x="410" y="2"/>
                  <a:pt x="410" y="3"/>
                </a:cubicBezTo>
                <a:cubicBezTo>
                  <a:pt x="410" y="5"/>
                  <a:pt x="409" y="6"/>
                  <a:pt x="408" y="6"/>
                </a:cubicBezTo>
                <a:lnTo>
                  <a:pt x="402" y="6"/>
                </a:lnTo>
                <a:cubicBezTo>
                  <a:pt x="401" y="6"/>
                  <a:pt x="400" y="5"/>
                  <a:pt x="400" y="3"/>
                </a:cubicBezTo>
                <a:cubicBezTo>
                  <a:pt x="400" y="2"/>
                  <a:pt x="401" y="0"/>
                  <a:pt x="402" y="0"/>
                </a:cubicBezTo>
                <a:close/>
                <a:moveTo>
                  <a:pt x="418" y="0"/>
                </a:moveTo>
                <a:lnTo>
                  <a:pt x="424" y="0"/>
                </a:lnTo>
                <a:cubicBezTo>
                  <a:pt x="425" y="0"/>
                  <a:pt x="426" y="2"/>
                  <a:pt x="426" y="3"/>
                </a:cubicBezTo>
                <a:cubicBezTo>
                  <a:pt x="426" y="5"/>
                  <a:pt x="425" y="6"/>
                  <a:pt x="424" y="6"/>
                </a:cubicBezTo>
                <a:lnTo>
                  <a:pt x="418" y="6"/>
                </a:lnTo>
                <a:cubicBezTo>
                  <a:pt x="417" y="6"/>
                  <a:pt x="416" y="5"/>
                  <a:pt x="416" y="3"/>
                </a:cubicBezTo>
                <a:cubicBezTo>
                  <a:pt x="416" y="2"/>
                  <a:pt x="417" y="0"/>
                  <a:pt x="418" y="0"/>
                </a:cubicBezTo>
                <a:close/>
                <a:moveTo>
                  <a:pt x="434" y="0"/>
                </a:moveTo>
                <a:lnTo>
                  <a:pt x="440" y="0"/>
                </a:lnTo>
                <a:cubicBezTo>
                  <a:pt x="441" y="0"/>
                  <a:pt x="442" y="2"/>
                  <a:pt x="442" y="3"/>
                </a:cubicBezTo>
                <a:cubicBezTo>
                  <a:pt x="442" y="5"/>
                  <a:pt x="441" y="6"/>
                  <a:pt x="440" y="6"/>
                </a:cubicBezTo>
                <a:lnTo>
                  <a:pt x="434" y="6"/>
                </a:lnTo>
                <a:cubicBezTo>
                  <a:pt x="433" y="6"/>
                  <a:pt x="432" y="5"/>
                  <a:pt x="432" y="3"/>
                </a:cubicBezTo>
                <a:cubicBezTo>
                  <a:pt x="432" y="2"/>
                  <a:pt x="433" y="0"/>
                  <a:pt x="434" y="0"/>
                </a:cubicBezTo>
                <a:close/>
                <a:moveTo>
                  <a:pt x="450" y="0"/>
                </a:moveTo>
                <a:lnTo>
                  <a:pt x="456" y="0"/>
                </a:lnTo>
                <a:cubicBezTo>
                  <a:pt x="457" y="0"/>
                  <a:pt x="458" y="2"/>
                  <a:pt x="458" y="3"/>
                </a:cubicBezTo>
                <a:cubicBezTo>
                  <a:pt x="458" y="5"/>
                  <a:pt x="457" y="6"/>
                  <a:pt x="456" y="6"/>
                </a:cubicBezTo>
                <a:lnTo>
                  <a:pt x="450" y="6"/>
                </a:lnTo>
                <a:cubicBezTo>
                  <a:pt x="449" y="6"/>
                  <a:pt x="448" y="5"/>
                  <a:pt x="448" y="3"/>
                </a:cubicBezTo>
                <a:cubicBezTo>
                  <a:pt x="448" y="2"/>
                  <a:pt x="449" y="0"/>
                  <a:pt x="450" y="0"/>
                </a:cubicBezTo>
                <a:close/>
                <a:moveTo>
                  <a:pt x="466" y="0"/>
                </a:moveTo>
                <a:lnTo>
                  <a:pt x="472" y="0"/>
                </a:lnTo>
                <a:cubicBezTo>
                  <a:pt x="473" y="0"/>
                  <a:pt x="474" y="2"/>
                  <a:pt x="474" y="3"/>
                </a:cubicBezTo>
                <a:cubicBezTo>
                  <a:pt x="474" y="5"/>
                  <a:pt x="473" y="6"/>
                  <a:pt x="472" y="6"/>
                </a:cubicBezTo>
                <a:lnTo>
                  <a:pt x="466" y="6"/>
                </a:lnTo>
                <a:cubicBezTo>
                  <a:pt x="465" y="6"/>
                  <a:pt x="464" y="5"/>
                  <a:pt x="464" y="3"/>
                </a:cubicBezTo>
                <a:cubicBezTo>
                  <a:pt x="464" y="2"/>
                  <a:pt x="465" y="0"/>
                  <a:pt x="466" y="0"/>
                </a:cubicBezTo>
                <a:close/>
                <a:moveTo>
                  <a:pt x="482" y="0"/>
                </a:moveTo>
                <a:lnTo>
                  <a:pt x="488" y="0"/>
                </a:lnTo>
                <a:cubicBezTo>
                  <a:pt x="489" y="0"/>
                  <a:pt x="490" y="2"/>
                  <a:pt x="490" y="3"/>
                </a:cubicBezTo>
                <a:cubicBezTo>
                  <a:pt x="490" y="5"/>
                  <a:pt x="489" y="6"/>
                  <a:pt x="488" y="6"/>
                </a:cubicBezTo>
                <a:lnTo>
                  <a:pt x="482" y="6"/>
                </a:lnTo>
                <a:cubicBezTo>
                  <a:pt x="481" y="6"/>
                  <a:pt x="480" y="5"/>
                  <a:pt x="480" y="3"/>
                </a:cubicBezTo>
                <a:cubicBezTo>
                  <a:pt x="480" y="2"/>
                  <a:pt x="481" y="0"/>
                  <a:pt x="482" y="0"/>
                </a:cubicBezTo>
                <a:close/>
                <a:moveTo>
                  <a:pt x="498" y="0"/>
                </a:moveTo>
                <a:lnTo>
                  <a:pt x="504" y="0"/>
                </a:lnTo>
                <a:cubicBezTo>
                  <a:pt x="505" y="0"/>
                  <a:pt x="506" y="2"/>
                  <a:pt x="506" y="3"/>
                </a:cubicBezTo>
                <a:cubicBezTo>
                  <a:pt x="506" y="5"/>
                  <a:pt x="505" y="6"/>
                  <a:pt x="504" y="6"/>
                </a:cubicBezTo>
                <a:lnTo>
                  <a:pt x="498" y="6"/>
                </a:lnTo>
                <a:cubicBezTo>
                  <a:pt x="497" y="6"/>
                  <a:pt x="496" y="5"/>
                  <a:pt x="496" y="3"/>
                </a:cubicBezTo>
                <a:cubicBezTo>
                  <a:pt x="496" y="2"/>
                  <a:pt x="497" y="0"/>
                  <a:pt x="498" y="0"/>
                </a:cubicBezTo>
                <a:close/>
                <a:moveTo>
                  <a:pt x="514" y="0"/>
                </a:moveTo>
                <a:lnTo>
                  <a:pt x="520" y="0"/>
                </a:lnTo>
                <a:cubicBezTo>
                  <a:pt x="521" y="0"/>
                  <a:pt x="522" y="2"/>
                  <a:pt x="522" y="3"/>
                </a:cubicBezTo>
                <a:cubicBezTo>
                  <a:pt x="522" y="5"/>
                  <a:pt x="521" y="6"/>
                  <a:pt x="520" y="6"/>
                </a:cubicBezTo>
                <a:lnTo>
                  <a:pt x="514" y="6"/>
                </a:lnTo>
                <a:cubicBezTo>
                  <a:pt x="513" y="6"/>
                  <a:pt x="512" y="5"/>
                  <a:pt x="512" y="3"/>
                </a:cubicBezTo>
                <a:cubicBezTo>
                  <a:pt x="512" y="2"/>
                  <a:pt x="513" y="0"/>
                  <a:pt x="514" y="0"/>
                </a:cubicBezTo>
                <a:close/>
                <a:moveTo>
                  <a:pt x="530" y="0"/>
                </a:moveTo>
                <a:lnTo>
                  <a:pt x="536" y="0"/>
                </a:lnTo>
                <a:cubicBezTo>
                  <a:pt x="537" y="0"/>
                  <a:pt x="538" y="2"/>
                  <a:pt x="538" y="3"/>
                </a:cubicBezTo>
                <a:cubicBezTo>
                  <a:pt x="538" y="5"/>
                  <a:pt x="537" y="6"/>
                  <a:pt x="536" y="6"/>
                </a:cubicBezTo>
                <a:lnTo>
                  <a:pt x="530" y="6"/>
                </a:lnTo>
                <a:cubicBezTo>
                  <a:pt x="529" y="6"/>
                  <a:pt x="528" y="5"/>
                  <a:pt x="528" y="3"/>
                </a:cubicBezTo>
                <a:cubicBezTo>
                  <a:pt x="528" y="2"/>
                  <a:pt x="529" y="0"/>
                  <a:pt x="530" y="0"/>
                </a:cubicBezTo>
                <a:close/>
                <a:moveTo>
                  <a:pt x="546" y="0"/>
                </a:moveTo>
                <a:lnTo>
                  <a:pt x="552" y="0"/>
                </a:lnTo>
                <a:cubicBezTo>
                  <a:pt x="553" y="0"/>
                  <a:pt x="554" y="2"/>
                  <a:pt x="554" y="3"/>
                </a:cubicBezTo>
                <a:cubicBezTo>
                  <a:pt x="554" y="5"/>
                  <a:pt x="553" y="6"/>
                  <a:pt x="552" y="6"/>
                </a:cubicBezTo>
                <a:lnTo>
                  <a:pt x="546" y="6"/>
                </a:lnTo>
                <a:cubicBezTo>
                  <a:pt x="545" y="6"/>
                  <a:pt x="544" y="5"/>
                  <a:pt x="544" y="3"/>
                </a:cubicBezTo>
                <a:cubicBezTo>
                  <a:pt x="544" y="2"/>
                  <a:pt x="545" y="0"/>
                  <a:pt x="546" y="0"/>
                </a:cubicBezTo>
                <a:close/>
                <a:moveTo>
                  <a:pt x="562" y="0"/>
                </a:moveTo>
                <a:lnTo>
                  <a:pt x="568" y="0"/>
                </a:lnTo>
                <a:cubicBezTo>
                  <a:pt x="569" y="0"/>
                  <a:pt x="570" y="2"/>
                  <a:pt x="570" y="3"/>
                </a:cubicBezTo>
                <a:cubicBezTo>
                  <a:pt x="570" y="5"/>
                  <a:pt x="569" y="6"/>
                  <a:pt x="568" y="6"/>
                </a:cubicBezTo>
                <a:lnTo>
                  <a:pt x="562" y="6"/>
                </a:lnTo>
                <a:cubicBezTo>
                  <a:pt x="561" y="6"/>
                  <a:pt x="560" y="5"/>
                  <a:pt x="560" y="3"/>
                </a:cubicBezTo>
                <a:cubicBezTo>
                  <a:pt x="560" y="2"/>
                  <a:pt x="561" y="0"/>
                  <a:pt x="562" y="0"/>
                </a:cubicBezTo>
                <a:close/>
                <a:moveTo>
                  <a:pt x="578" y="0"/>
                </a:moveTo>
                <a:lnTo>
                  <a:pt x="584" y="0"/>
                </a:lnTo>
                <a:cubicBezTo>
                  <a:pt x="585" y="0"/>
                  <a:pt x="586" y="2"/>
                  <a:pt x="586" y="3"/>
                </a:cubicBezTo>
                <a:cubicBezTo>
                  <a:pt x="586" y="5"/>
                  <a:pt x="585" y="6"/>
                  <a:pt x="584" y="6"/>
                </a:cubicBezTo>
                <a:lnTo>
                  <a:pt x="578" y="6"/>
                </a:lnTo>
                <a:cubicBezTo>
                  <a:pt x="577" y="6"/>
                  <a:pt x="576" y="5"/>
                  <a:pt x="576" y="3"/>
                </a:cubicBezTo>
                <a:cubicBezTo>
                  <a:pt x="576" y="2"/>
                  <a:pt x="577" y="0"/>
                  <a:pt x="578" y="0"/>
                </a:cubicBezTo>
                <a:close/>
                <a:moveTo>
                  <a:pt x="594" y="0"/>
                </a:moveTo>
                <a:lnTo>
                  <a:pt x="600" y="0"/>
                </a:lnTo>
                <a:cubicBezTo>
                  <a:pt x="601" y="0"/>
                  <a:pt x="602" y="2"/>
                  <a:pt x="602" y="3"/>
                </a:cubicBezTo>
                <a:cubicBezTo>
                  <a:pt x="602" y="5"/>
                  <a:pt x="601" y="6"/>
                  <a:pt x="600" y="6"/>
                </a:cubicBezTo>
                <a:lnTo>
                  <a:pt x="594" y="6"/>
                </a:lnTo>
                <a:cubicBezTo>
                  <a:pt x="593" y="6"/>
                  <a:pt x="592" y="5"/>
                  <a:pt x="592" y="3"/>
                </a:cubicBezTo>
                <a:cubicBezTo>
                  <a:pt x="592" y="2"/>
                  <a:pt x="593" y="0"/>
                  <a:pt x="594" y="0"/>
                </a:cubicBezTo>
                <a:close/>
                <a:moveTo>
                  <a:pt x="610" y="0"/>
                </a:moveTo>
                <a:lnTo>
                  <a:pt x="616" y="0"/>
                </a:lnTo>
                <a:cubicBezTo>
                  <a:pt x="617" y="0"/>
                  <a:pt x="618" y="2"/>
                  <a:pt x="618" y="3"/>
                </a:cubicBezTo>
                <a:cubicBezTo>
                  <a:pt x="618" y="5"/>
                  <a:pt x="617" y="6"/>
                  <a:pt x="616" y="6"/>
                </a:cubicBezTo>
                <a:lnTo>
                  <a:pt x="610" y="6"/>
                </a:lnTo>
                <a:cubicBezTo>
                  <a:pt x="609" y="6"/>
                  <a:pt x="608" y="5"/>
                  <a:pt x="608" y="3"/>
                </a:cubicBezTo>
                <a:cubicBezTo>
                  <a:pt x="608" y="2"/>
                  <a:pt x="609" y="0"/>
                  <a:pt x="610" y="0"/>
                </a:cubicBezTo>
                <a:close/>
                <a:moveTo>
                  <a:pt x="626" y="0"/>
                </a:moveTo>
                <a:lnTo>
                  <a:pt x="632" y="0"/>
                </a:lnTo>
                <a:cubicBezTo>
                  <a:pt x="633" y="0"/>
                  <a:pt x="634" y="2"/>
                  <a:pt x="634" y="3"/>
                </a:cubicBezTo>
                <a:cubicBezTo>
                  <a:pt x="634" y="5"/>
                  <a:pt x="633" y="6"/>
                  <a:pt x="632" y="6"/>
                </a:cubicBezTo>
                <a:lnTo>
                  <a:pt x="626" y="6"/>
                </a:lnTo>
                <a:cubicBezTo>
                  <a:pt x="625" y="6"/>
                  <a:pt x="624" y="5"/>
                  <a:pt x="624" y="3"/>
                </a:cubicBezTo>
                <a:cubicBezTo>
                  <a:pt x="624" y="2"/>
                  <a:pt x="625" y="0"/>
                  <a:pt x="626" y="0"/>
                </a:cubicBezTo>
                <a:close/>
                <a:moveTo>
                  <a:pt x="642" y="0"/>
                </a:moveTo>
                <a:lnTo>
                  <a:pt x="648" y="0"/>
                </a:lnTo>
                <a:cubicBezTo>
                  <a:pt x="649" y="0"/>
                  <a:pt x="650" y="2"/>
                  <a:pt x="650" y="3"/>
                </a:cubicBezTo>
                <a:cubicBezTo>
                  <a:pt x="650" y="5"/>
                  <a:pt x="649" y="6"/>
                  <a:pt x="648" y="6"/>
                </a:cubicBezTo>
                <a:lnTo>
                  <a:pt x="642" y="6"/>
                </a:lnTo>
                <a:cubicBezTo>
                  <a:pt x="641" y="6"/>
                  <a:pt x="640" y="5"/>
                  <a:pt x="640" y="3"/>
                </a:cubicBezTo>
                <a:cubicBezTo>
                  <a:pt x="640" y="2"/>
                  <a:pt x="641" y="0"/>
                  <a:pt x="642" y="0"/>
                </a:cubicBezTo>
                <a:close/>
                <a:moveTo>
                  <a:pt x="658" y="0"/>
                </a:moveTo>
                <a:lnTo>
                  <a:pt x="664" y="0"/>
                </a:lnTo>
                <a:cubicBezTo>
                  <a:pt x="665" y="0"/>
                  <a:pt x="666" y="2"/>
                  <a:pt x="666" y="3"/>
                </a:cubicBezTo>
                <a:cubicBezTo>
                  <a:pt x="666" y="5"/>
                  <a:pt x="665" y="6"/>
                  <a:pt x="664" y="6"/>
                </a:cubicBezTo>
                <a:lnTo>
                  <a:pt x="658" y="6"/>
                </a:lnTo>
                <a:cubicBezTo>
                  <a:pt x="657" y="6"/>
                  <a:pt x="656" y="5"/>
                  <a:pt x="656" y="3"/>
                </a:cubicBezTo>
                <a:cubicBezTo>
                  <a:pt x="656" y="2"/>
                  <a:pt x="657" y="0"/>
                  <a:pt x="658" y="0"/>
                </a:cubicBezTo>
                <a:close/>
                <a:moveTo>
                  <a:pt x="674" y="0"/>
                </a:moveTo>
                <a:lnTo>
                  <a:pt x="680" y="0"/>
                </a:lnTo>
                <a:cubicBezTo>
                  <a:pt x="681" y="0"/>
                  <a:pt x="682" y="2"/>
                  <a:pt x="682" y="3"/>
                </a:cubicBezTo>
                <a:cubicBezTo>
                  <a:pt x="682" y="5"/>
                  <a:pt x="681" y="6"/>
                  <a:pt x="680" y="6"/>
                </a:cubicBezTo>
                <a:lnTo>
                  <a:pt x="674" y="6"/>
                </a:lnTo>
                <a:cubicBezTo>
                  <a:pt x="673" y="6"/>
                  <a:pt x="672" y="5"/>
                  <a:pt x="672" y="3"/>
                </a:cubicBezTo>
                <a:cubicBezTo>
                  <a:pt x="672" y="2"/>
                  <a:pt x="673" y="0"/>
                  <a:pt x="674" y="0"/>
                </a:cubicBezTo>
                <a:close/>
                <a:moveTo>
                  <a:pt x="690" y="0"/>
                </a:moveTo>
                <a:lnTo>
                  <a:pt x="696" y="0"/>
                </a:lnTo>
                <a:cubicBezTo>
                  <a:pt x="697" y="0"/>
                  <a:pt x="698" y="2"/>
                  <a:pt x="698" y="3"/>
                </a:cubicBezTo>
                <a:cubicBezTo>
                  <a:pt x="698" y="5"/>
                  <a:pt x="697" y="6"/>
                  <a:pt x="696" y="6"/>
                </a:cubicBezTo>
                <a:lnTo>
                  <a:pt x="690" y="6"/>
                </a:lnTo>
                <a:cubicBezTo>
                  <a:pt x="689" y="6"/>
                  <a:pt x="688" y="5"/>
                  <a:pt x="688" y="3"/>
                </a:cubicBezTo>
                <a:cubicBezTo>
                  <a:pt x="688" y="2"/>
                  <a:pt x="689" y="0"/>
                  <a:pt x="690" y="0"/>
                </a:cubicBezTo>
                <a:close/>
                <a:moveTo>
                  <a:pt x="706" y="0"/>
                </a:moveTo>
                <a:lnTo>
                  <a:pt x="712" y="0"/>
                </a:lnTo>
                <a:cubicBezTo>
                  <a:pt x="713" y="0"/>
                  <a:pt x="714" y="2"/>
                  <a:pt x="714" y="3"/>
                </a:cubicBezTo>
                <a:cubicBezTo>
                  <a:pt x="714" y="5"/>
                  <a:pt x="713" y="6"/>
                  <a:pt x="712" y="6"/>
                </a:cubicBezTo>
                <a:lnTo>
                  <a:pt x="706" y="6"/>
                </a:lnTo>
                <a:cubicBezTo>
                  <a:pt x="705" y="6"/>
                  <a:pt x="704" y="5"/>
                  <a:pt x="704" y="3"/>
                </a:cubicBezTo>
                <a:cubicBezTo>
                  <a:pt x="704" y="2"/>
                  <a:pt x="705" y="0"/>
                  <a:pt x="706" y="0"/>
                </a:cubicBezTo>
                <a:close/>
                <a:moveTo>
                  <a:pt x="722" y="0"/>
                </a:moveTo>
                <a:lnTo>
                  <a:pt x="728" y="0"/>
                </a:lnTo>
                <a:cubicBezTo>
                  <a:pt x="729" y="0"/>
                  <a:pt x="730" y="2"/>
                  <a:pt x="730" y="3"/>
                </a:cubicBezTo>
                <a:cubicBezTo>
                  <a:pt x="730" y="5"/>
                  <a:pt x="729" y="6"/>
                  <a:pt x="728" y="6"/>
                </a:cubicBezTo>
                <a:lnTo>
                  <a:pt x="722" y="6"/>
                </a:lnTo>
                <a:cubicBezTo>
                  <a:pt x="721" y="6"/>
                  <a:pt x="720" y="5"/>
                  <a:pt x="720" y="3"/>
                </a:cubicBezTo>
                <a:cubicBezTo>
                  <a:pt x="720" y="2"/>
                  <a:pt x="721" y="0"/>
                  <a:pt x="722" y="0"/>
                </a:cubicBezTo>
                <a:close/>
                <a:moveTo>
                  <a:pt x="738" y="0"/>
                </a:moveTo>
                <a:lnTo>
                  <a:pt x="744" y="0"/>
                </a:lnTo>
                <a:cubicBezTo>
                  <a:pt x="745" y="0"/>
                  <a:pt x="746" y="2"/>
                  <a:pt x="746" y="3"/>
                </a:cubicBezTo>
                <a:cubicBezTo>
                  <a:pt x="746" y="5"/>
                  <a:pt x="745" y="6"/>
                  <a:pt x="744" y="6"/>
                </a:cubicBezTo>
                <a:lnTo>
                  <a:pt x="738" y="6"/>
                </a:lnTo>
                <a:cubicBezTo>
                  <a:pt x="737" y="6"/>
                  <a:pt x="736" y="5"/>
                  <a:pt x="736" y="3"/>
                </a:cubicBezTo>
                <a:cubicBezTo>
                  <a:pt x="736" y="2"/>
                  <a:pt x="737" y="0"/>
                  <a:pt x="738" y="0"/>
                </a:cubicBezTo>
                <a:close/>
                <a:moveTo>
                  <a:pt x="754" y="0"/>
                </a:moveTo>
                <a:lnTo>
                  <a:pt x="760" y="0"/>
                </a:lnTo>
                <a:cubicBezTo>
                  <a:pt x="761" y="0"/>
                  <a:pt x="762" y="2"/>
                  <a:pt x="762" y="3"/>
                </a:cubicBezTo>
                <a:cubicBezTo>
                  <a:pt x="762" y="5"/>
                  <a:pt x="761" y="6"/>
                  <a:pt x="760" y="6"/>
                </a:cubicBezTo>
                <a:lnTo>
                  <a:pt x="754" y="6"/>
                </a:lnTo>
                <a:cubicBezTo>
                  <a:pt x="753" y="6"/>
                  <a:pt x="752" y="5"/>
                  <a:pt x="752" y="3"/>
                </a:cubicBezTo>
                <a:cubicBezTo>
                  <a:pt x="752" y="2"/>
                  <a:pt x="753" y="0"/>
                  <a:pt x="754" y="0"/>
                </a:cubicBezTo>
                <a:close/>
                <a:moveTo>
                  <a:pt x="770" y="0"/>
                </a:moveTo>
                <a:lnTo>
                  <a:pt x="776" y="0"/>
                </a:lnTo>
                <a:cubicBezTo>
                  <a:pt x="777" y="0"/>
                  <a:pt x="778" y="2"/>
                  <a:pt x="778" y="3"/>
                </a:cubicBezTo>
                <a:cubicBezTo>
                  <a:pt x="778" y="5"/>
                  <a:pt x="777" y="6"/>
                  <a:pt x="776" y="6"/>
                </a:cubicBezTo>
                <a:lnTo>
                  <a:pt x="770" y="6"/>
                </a:lnTo>
                <a:cubicBezTo>
                  <a:pt x="769" y="6"/>
                  <a:pt x="768" y="5"/>
                  <a:pt x="768" y="3"/>
                </a:cubicBezTo>
                <a:cubicBezTo>
                  <a:pt x="768" y="2"/>
                  <a:pt x="769" y="0"/>
                  <a:pt x="770" y="0"/>
                </a:cubicBezTo>
                <a:close/>
                <a:moveTo>
                  <a:pt x="786" y="0"/>
                </a:moveTo>
                <a:lnTo>
                  <a:pt x="792" y="0"/>
                </a:lnTo>
                <a:cubicBezTo>
                  <a:pt x="793" y="0"/>
                  <a:pt x="794" y="2"/>
                  <a:pt x="794" y="3"/>
                </a:cubicBezTo>
                <a:cubicBezTo>
                  <a:pt x="794" y="5"/>
                  <a:pt x="793" y="6"/>
                  <a:pt x="792" y="6"/>
                </a:cubicBezTo>
                <a:lnTo>
                  <a:pt x="786" y="6"/>
                </a:lnTo>
                <a:cubicBezTo>
                  <a:pt x="785" y="6"/>
                  <a:pt x="784" y="5"/>
                  <a:pt x="784" y="3"/>
                </a:cubicBezTo>
                <a:cubicBezTo>
                  <a:pt x="784" y="2"/>
                  <a:pt x="785" y="0"/>
                  <a:pt x="786" y="0"/>
                </a:cubicBezTo>
                <a:close/>
                <a:moveTo>
                  <a:pt x="802" y="0"/>
                </a:moveTo>
                <a:lnTo>
                  <a:pt x="808" y="0"/>
                </a:lnTo>
                <a:cubicBezTo>
                  <a:pt x="809" y="0"/>
                  <a:pt x="810" y="2"/>
                  <a:pt x="810" y="3"/>
                </a:cubicBezTo>
                <a:cubicBezTo>
                  <a:pt x="810" y="5"/>
                  <a:pt x="809" y="6"/>
                  <a:pt x="808" y="6"/>
                </a:cubicBezTo>
                <a:lnTo>
                  <a:pt x="802" y="6"/>
                </a:lnTo>
                <a:cubicBezTo>
                  <a:pt x="801" y="6"/>
                  <a:pt x="800" y="5"/>
                  <a:pt x="800" y="3"/>
                </a:cubicBezTo>
                <a:cubicBezTo>
                  <a:pt x="800" y="2"/>
                  <a:pt x="801" y="0"/>
                  <a:pt x="802" y="0"/>
                </a:cubicBezTo>
                <a:close/>
                <a:moveTo>
                  <a:pt x="818" y="0"/>
                </a:moveTo>
                <a:lnTo>
                  <a:pt x="824" y="0"/>
                </a:lnTo>
                <a:cubicBezTo>
                  <a:pt x="825" y="0"/>
                  <a:pt x="826" y="2"/>
                  <a:pt x="826" y="3"/>
                </a:cubicBezTo>
                <a:cubicBezTo>
                  <a:pt x="826" y="5"/>
                  <a:pt x="825" y="6"/>
                  <a:pt x="824" y="6"/>
                </a:cubicBezTo>
                <a:lnTo>
                  <a:pt x="818" y="6"/>
                </a:lnTo>
                <a:cubicBezTo>
                  <a:pt x="817" y="6"/>
                  <a:pt x="816" y="5"/>
                  <a:pt x="816" y="3"/>
                </a:cubicBezTo>
                <a:cubicBezTo>
                  <a:pt x="816" y="2"/>
                  <a:pt x="817" y="0"/>
                  <a:pt x="818" y="0"/>
                </a:cubicBezTo>
                <a:close/>
                <a:moveTo>
                  <a:pt x="834" y="0"/>
                </a:moveTo>
                <a:lnTo>
                  <a:pt x="840" y="0"/>
                </a:lnTo>
                <a:cubicBezTo>
                  <a:pt x="841" y="0"/>
                  <a:pt x="842" y="2"/>
                  <a:pt x="842" y="3"/>
                </a:cubicBezTo>
                <a:cubicBezTo>
                  <a:pt x="842" y="5"/>
                  <a:pt x="841" y="6"/>
                  <a:pt x="840" y="6"/>
                </a:cubicBezTo>
                <a:lnTo>
                  <a:pt x="834" y="6"/>
                </a:lnTo>
                <a:cubicBezTo>
                  <a:pt x="833" y="6"/>
                  <a:pt x="832" y="5"/>
                  <a:pt x="832" y="3"/>
                </a:cubicBezTo>
                <a:cubicBezTo>
                  <a:pt x="832" y="2"/>
                  <a:pt x="833" y="0"/>
                  <a:pt x="834" y="0"/>
                </a:cubicBezTo>
                <a:close/>
                <a:moveTo>
                  <a:pt x="850" y="0"/>
                </a:moveTo>
                <a:lnTo>
                  <a:pt x="856" y="0"/>
                </a:lnTo>
                <a:cubicBezTo>
                  <a:pt x="857" y="0"/>
                  <a:pt x="858" y="2"/>
                  <a:pt x="858" y="3"/>
                </a:cubicBezTo>
                <a:cubicBezTo>
                  <a:pt x="858" y="5"/>
                  <a:pt x="857" y="6"/>
                  <a:pt x="856" y="6"/>
                </a:cubicBezTo>
                <a:lnTo>
                  <a:pt x="850" y="6"/>
                </a:lnTo>
                <a:cubicBezTo>
                  <a:pt x="849" y="6"/>
                  <a:pt x="848" y="5"/>
                  <a:pt x="848" y="3"/>
                </a:cubicBezTo>
                <a:cubicBezTo>
                  <a:pt x="848" y="2"/>
                  <a:pt x="849" y="0"/>
                  <a:pt x="850" y="0"/>
                </a:cubicBezTo>
                <a:close/>
                <a:moveTo>
                  <a:pt x="866" y="0"/>
                </a:moveTo>
                <a:lnTo>
                  <a:pt x="872" y="0"/>
                </a:lnTo>
                <a:cubicBezTo>
                  <a:pt x="873" y="0"/>
                  <a:pt x="874" y="2"/>
                  <a:pt x="874" y="3"/>
                </a:cubicBezTo>
                <a:cubicBezTo>
                  <a:pt x="874" y="5"/>
                  <a:pt x="873" y="6"/>
                  <a:pt x="872" y="6"/>
                </a:cubicBezTo>
                <a:lnTo>
                  <a:pt x="866" y="6"/>
                </a:lnTo>
                <a:cubicBezTo>
                  <a:pt x="865" y="6"/>
                  <a:pt x="864" y="5"/>
                  <a:pt x="864" y="3"/>
                </a:cubicBezTo>
                <a:cubicBezTo>
                  <a:pt x="864" y="2"/>
                  <a:pt x="865" y="0"/>
                  <a:pt x="866" y="0"/>
                </a:cubicBezTo>
                <a:close/>
                <a:moveTo>
                  <a:pt x="882" y="0"/>
                </a:moveTo>
                <a:lnTo>
                  <a:pt x="888" y="0"/>
                </a:lnTo>
                <a:cubicBezTo>
                  <a:pt x="889" y="0"/>
                  <a:pt x="890" y="2"/>
                  <a:pt x="890" y="3"/>
                </a:cubicBezTo>
                <a:cubicBezTo>
                  <a:pt x="890" y="5"/>
                  <a:pt x="889" y="6"/>
                  <a:pt x="888" y="6"/>
                </a:cubicBezTo>
                <a:lnTo>
                  <a:pt x="882" y="6"/>
                </a:lnTo>
                <a:cubicBezTo>
                  <a:pt x="881" y="6"/>
                  <a:pt x="880" y="5"/>
                  <a:pt x="880" y="3"/>
                </a:cubicBezTo>
                <a:cubicBezTo>
                  <a:pt x="880" y="2"/>
                  <a:pt x="881" y="0"/>
                  <a:pt x="882" y="0"/>
                </a:cubicBezTo>
                <a:close/>
                <a:moveTo>
                  <a:pt x="898" y="0"/>
                </a:moveTo>
                <a:lnTo>
                  <a:pt x="904" y="0"/>
                </a:lnTo>
                <a:cubicBezTo>
                  <a:pt x="905" y="0"/>
                  <a:pt x="906" y="2"/>
                  <a:pt x="906" y="3"/>
                </a:cubicBezTo>
                <a:cubicBezTo>
                  <a:pt x="906" y="5"/>
                  <a:pt x="905" y="6"/>
                  <a:pt x="904" y="6"/>
                </a:cubicBezTo>
                <a:lnTo>
                  <a:pt x="898" y="6"/>
                </a:lnTo>
                <a:cubicBezTo>
                  <a:pt x="897" y="6"/>
                  <a:pt x="896" y="5"/>
                  <a:pt x="896" y="3"/>
                </a:cubicBezTo>
                <a:cubicBezTo>
                  <a:pt x="896" y="2"/>
                  <a:pt x="897" y="0"/>
                  <a:pt x="898" y="0"/>
                </a:cubicBezTo>
                <a:close/>
                <a:moveTo>
                  <a:pt x="914" y="0"/>
                </a:moveTo>
                <a:lnTo>
                  <a:pt x="920" y="0"/>
                </a:lnTo>
                <a:cubicBezTo>
                  <a:pt x="921" y="0"/>
                  <a:pt x="922" y="2"/>
                  <a:pt x="922" y="3"/>
                </a:cubicBezTo>
                <a:cubicBezTo>
                  <a:pt x="922" y="5"/>
                  <a:pt x="921" y="6"/>
                  <a:pt x="920" y="6"/>
                </a:cubicBezTo>
                <a:lnTo>
                  <a:pt x="914" y="6"/>
                </a:lnTo>
                <a:cubicBezTo>
                  <a:pt x="913" y="6"/>
                  <a:pt x="912" y="5"/>
                  <a:pt x="912" y="3"/>
                </a:cubicBezTo>
                <a:cubicBezTo>
                  <a:pt x="912" y="2"/>
                  <a:pt x="913" y="0"/>
                  <a:pt x="914" y="0"/>
                </a:cubicBezTo>
                <a:close/>
                <a:moveTo>
                  <a:pt x="930" y="0"/>
                </a:moveTo>
                <a:lnTo>
                  <a:pt x="936" y="0"/>
                </a:lnTo>
                <a:cubicBezTo>
                  <a:pt x="937" y="0"/>
                  <a:pt x="938" y="2"/>
                  <a:pt x="938" y="3"/>
                </a:cubicBezTo>
                <a:cubicBezTo>
                  <a:pt x="938" y="5"/>
                  <a:pt x="937" y="6"/>
                  <a:pt x="936" y="6"/>
                </a:cubicBezTo>
                <a:lnTo>
                  <a:pt x="930" y="6"/>
                </a:lnTo>
                <a:cubicBezTo>
                  <a:pt x="929" y="6"/>
                  <a:pt x="928" y="5"/>
                  <a:pt x="928" y="3"/>
                </a:cubicBezTo>
                <a:cubicBezTo>
                  <a:pt x="928" y="2"/>
                  <a:pt x="929" y="0"/>
                  <a:pt x="930" y="0"/>
                </a:cubicBezTo>
                <a:close/>
                <a:moveTo>
                  <a:pt x="946" y="0"/>
                </a:moveTo>
                <a:lnTo>
                  <a:pt x="952" y="0"/>
                </a:lnTo>
                <a:cubicBezTo>
                  <a:pt x="953" y="0"/>
                  <a:pt x="954" y="2"/>
                  <a:pt x="954" y="3"/>
                </a:cubicBezTo>
                <a:cubicBezTo>
                  <a:pt x="954" y="5"/>
                  <a:pt x="953" y="6"/>
                  <a:pt x="952" y="6"/>
                </a:cubicBezTo>
                <a:lnTo>
                  <a:pt x="946" y="6"/>
                </a:lnTo>
                <a:cubicBezTo>
                  <a:pt x="945" y="6"/>
                  <a:pt x="944" y="5"/>
                  <a:pt x="944" y="3"/>
                </a:cubicBezTo>
                <a:cubicBezTo>
                  <a:pt x="944" y="2"/>
                  <a:pt x="945" y="0"/>
                  <a:pt x="946" y="0"/>
                </a:cubicBezTo>
                <a:close/>
                <a:moveTo>
                  <a:pt x="962" y="0"/>
                </a:moveTo>
                <a:lnTo>
                  <a:pt x="968" y="0"/>
                </a:lnTo>
                <a:cubicBezTo>
                  <a:pt x="969" y="0"/>
                  <a:pt x="970" y="2"/>
                  <a:pt x="970" y="3"/>
                </a:cubicBezTo>
                <a:cubicBezTo>
                  <a:pt x="970" y="5"/>
                  <a:pt x="969" y="6"/>
                  <a:pt x="968" y="6"/>
                </a:cubicBezTo>
                <a:lnTo>
                  <a:pt x="962" y="6"/>
                </a:lnTo>
                <a:cubicBezTo>
                  <a:pt x="961" y="6"/>
                  <a:pt x="960" y="5"/>
                  <a:pt x="960" y="3"/>
                </a:cubicBezTo>
                <a:cubicBezTo>
                  <a:pt x="960" y="2"/>
                  <a:pt x="961" y="0"/>
                  <a:pt x="962" y="0"/>
                </a:cubicBezTo>
                <a:close/>
                <a:moveTo>
                  <a:pt x="978" y="0"/>
                </a:moveTo>
                <a:lnTo>
                  <a:pt x="984" y="0"/>
                </a:lnTo>
                <a:cubicBezTo>
                  <a:pt x="985" y="0"/>
                  <a:pt x="986" y="2"/>
                  <a:pt x="986" y="3"/>
                </a:cubicBezTo>
                <a:cubicBezTo>
                  <a:pt x="986" y="5"/>
                  <a:pt x="985" y="6"/>
                  <a:pt x="984" y="6"/>
                </a:cubicBezTo>
                <a:lnTo>
                  <a:pt x="978" y="6"/>
                </a:lnTo>
                <a:cubicBezTo>
                  <a:pt x="977" y="6"/>
                  <a:pt x="976" y="5"/>
                  <a:pt x="976" y="3"/>
                </a:cubicBezTo>
                <a:cubicBezTo>
                  <a:pt x="976" y="2"/>
                  <a:pt x="977" y="0"/>
                  <a:pt x="978" y="0"/>
                </a:cubicBezTo>
                <a:close/>
                <a:moveTo>
                  <a:pt x="994" y="0"/>
                </a:moveTo>
                <a:lnTo>
                  <a:pt x="1000" y="0"/>
                </a:lnTo>
                <a:cubicBezTo>
                  <a:pt x="1001" y="0"/>
                  <a:pt x="1002" y="2"/>
                  <a:pt x="1002" y="3"/>
                </a:cubicBezTo>
                <a:cubicBezTo>
                  <a:pt x="1002" y="5"/>
                  <a:pt x="1001" y="6"/>
                  <a:pt x="1000" y="6"/>
                </a:cubicBezTo>
                <a:lnTo>
                  <a:pt x="994" y="6"/>
                </a:lnTo>
                <a:cubicBezTo>
                  <a:pt x="993" y="6"/>
                  <a:pt x="992" y="5"/>
                  <a:pt x="992" y="3"/>
                </a:cubicBezTo>
                <a:cubicBezTo>
                  <a:pt x="992" y="2"/>
                  <a:pt x="993" y="0"/>
                  <a:pt x="994" y="0"/>
                </a:cubicBezTo>
                <a:close/>
                <a:moveTo>
                  <a:pt x="1010" y="0"/>
                </a:moveTo>
                <a:lnTo>
                  <a:pt x="1016" y="0"/>
                </a:lnTo>
                <a:cubicBezTo>
                  <a:pt x="1017" y="0"/>
                  <a:pt x="1018" y="2"/>
                  <a:pt x="1018" y="3"/>
                </a:cubicBezTo>
                <a:cubicBezTo>
                  <a:pt x="1018" y="5"/>
                  <a:pt x="1017" y="6"/>
                  <a:pt x="1016" y="6"/>
                </a:cubicBezTo>
                <a:lnTo>
                  <a:pt x="1010" y="6"/>
                </a:lnTo>
                <a:cubicBezTo>
                  <a:pt x="1009" y="6"/>
                  <a:pt x="1008" y="5"/>
                  <a:pt x="1008" y="3"/>
                </a:cubicBezTo>
                <a:cubicBezTo>
                  <a:pt x="1008" y="2"/>
                  <a:pt x="1009" y="0"/>
                  <a:pt x="1010" y="0"/>
                </a:cubicBezTo>
                <a:close/>
                <a:moveTo>
                  <a:pt x="1026" y="0"/>
                </a:moveTo>
                <a:lnTo>
                  <a:pt x="1032" y="0"/>
                </a:lnTo>
                <a:cubicBezTo>
                  <a:pt x="1033" y="0"/>
                  <a:pt x="1034" y="2"/>
                  <a:pt x="1034" y="3"/>
                </a:cubicBezTo>
                <a:cubicBezTo>
                  <a:pt x="1034" y="5"/>
                  <a:pt x="1033" y="6"/>
                  <a:pt x="1032" y="6"/>
                </a:cubicBezTo>
                <a:lnTo>
                  <a:pt x="1026" y="6"/>
                </a:lnTo>
                <a:cubicBezTo>
                  <a:pt x="1025" y="6"/>
                  <a:pt x="1024" y="5"/>
                  <a:pt x="1024" y="3"/>
                </a:cubicBezTo>
                <a:cubicBezTo>
                  <a:pt x="1024" y="2"/>
                  <a:pt x="1025" y="0"/>
                  <a:pt x="1026" y="0"/>
                </a:cubicBezTo>
                <a:close/>
                <a:moveTo>
                  <a:pt x="1042" y="0"/>
                </a:moveTo>
                <a:lnTo>
                  <a:pt x="1048" y="0"/>
                </a:lnTo>
                <a:cubicBezTo>
                  <a:pt x="1049" y="0"/>
                  <a:pt x="1050" y="2"/>
                  <a:pt x="1050" y="3"/>
                </a:cubicBezTo>
                <a:cubicBezTo>
                  <a:pt x="1050" y="5"/>
                  <a:pt x="1049" y="6"/>
                  <a:pt x="1048" y="6"/>
                </a:cubicBezTo>
                <a:lnTo>
                  <a:pt x="1042" y="6"/>
                </a:lnTo>
                <a:cubicBezTo>
                  <a:pt x="1041" y="6"/>
                  <a:pt x="1040" y="5"/>
                  <a:pt x="1040" y="3"/>
                </a:cubicBezTo>
                <a:cubicBezTo>
                  <a:pt x="1040" y="2"/>
                  <a:pt x="1041" y="0"/>
                  <a:pt x="1042" y="0"/>
                </a:cubicBezTo>
                <a:close/>
                <a:moveTo>
                  <a:pt x="1058" y="0"/>
                </a:moveTo>
                <a:lnTo>
                  <a:pt x="1064" y="0"/>
                </a:lnTo>
                <a:cubicBezTo>
                  <a:pt x="1065" y="0"/>
                  <a:pt x="1066" y="2"/>
                  <a:pt x="1066" y="3"/>
                </a:cubicBezTo>
                <a:cubicBezTo>
                  <a:pt x="1066" y="5"/>
                  <a:pt x="1065" y="6"/>
                  <a:pt x="1064" y="6"/>
                </a:cubicBezTo>
                <a:lnTo>
                  <a:pt x="1058" y="6"/>
                </a:lnTo>
                <a:cubicBezTo>
                  <a:pt x="1057" y="6"/>
                  <a:pt x="1056" y="5"/>
                  <a:pt x="1056" y="3"/>
                </a:cubicBezTo>
                <a:cubicBezTo>
                  <a:pt x="1056" y="2"/>
                  <a:pt x="1057" y="0"/>
                  <a:pt x="1058" y="0"/>
                </a:cubicBezTo>
                <a:close/>
                <a:moveTo>
                  <a:pt x="1074" y="0"/>
                </a:moveTo>
                <a:lnTo>
                  <a:pt x="1080" y="0"/>
                </a:lnTo>
                <a:cubicBezTo>
                  <a:pt x="1081" y="0"/>
                  <a:pt x="1082" y="2"/>
                  <a:pt x="1082" y="3"/>
                </a:cubicBezTo>
                <a:cubicBezTo>
                  <a:pt x="1082" y="5"/>
                  <a:pt x="1081" y="6"/>
                  <a:pt x="1080" y="6"/>
                </a:cubicBezTo>
                <a:lnTo>
                  <a:pt x="1074" y="6"/>
                </a:lnTo>
                <a:cubicBezTo>
                  <a:pt x="1073" y="6"/>
                  <a:pt x="1072" y="5"/>
                  <a:pt x="1072" y="3"/>
                </a:cubicBezTo>
                <a:cubicBezTo>
                  <a:pt x="1072" y="2"/>
                  <a:pt x="1073" y="0"/>
                  <a:pt x="1074" y="0"/>
                </a:cubicBezTo>
                <a:close/>
                <a:moveTo>
                  <a:pt x="1090" y="0"/>
                </a:moveTo>
                <a:lnTo>
                  <a:pt x="1096" y="0"/>
                </a:lnTo>
                <a:cubicBezTo>
                  <a:pt x="1097" y="0"/>
                  <a:pt x="1098" y="2"/>
                  <a:pt x="1098" y="3"/>
                </a:cubicBezTo>
                <a:cubicBezTo>
                  <a:pt x="1098" y="5"/>
                  <a:pt x="1097" y="6"/>
                  <a:pt x="1096" y="6"/>
                </a:cubicBezTo>
                <a:lnTo>
                  <a:pt x="1090" y="6"/>
                </a:lnTo>
                <a:cubicBezTo>
                  <a:pt x="1089" y="6"/>
                  <a:pt x="1088" y="5"/>
                  <a:pt x="1088" y="3"/>
                </a:cubicBezTo>
                <a:cubicBezTo>
                  <a:pt x="1088" y="2"/>
                  <a:pt x="1089" y="0"/>
                  <a:pt x="1090" y="0"/>
                </a:cubicBezTo>
                <a:close/>
                <a:moveTo>
                  <a:pt x="1106" y="0"/>
                </a:moveTo>
                <a:lnTo>
                  <a:pt x="1112" y="0"/>
                </a:lnTo>
                <a:cubicBezTo>
                  <a:pt x="1113" y="0"/>
                  <a:pt x="1114" y="2"/>
                  <a:pt x="1114" y="3"/>
                </a:cubicBezTo>
                <a:cubicBezTo>
                  <a:pt x="1114" y="5"/>
                  <a:pt x="1113" y="6"/>
                  <a:pt x="1112" y="6"/>
                </a:cubicBezTo>
                <a:lnTo>
                  <a:pt x="1106" y="6"/>
                </a:lnTo>
                <a:cubicBezTo>
                  <a:pt x="1105" y="6"/>
                  <a:pt x="1104" y="5"/>
                  <a:pt x="1104" y="3"/>
                </a:cubicBezTo>
                <a:cubicBezTo>
                  <a:pt x="1104" y="2"/>
                  <a:pt x="1105" y="0"/>
                  <a:pt x="1106" y="0"/>
                </a:cubicBezTo>
                <a:close/>
                <a:moveTo>
                  <a:pt x="1122" y="0"/>
                </a:moveTo>
                <a:lnTo>
                  <a:pt x="1128" y="0"/>
                </a:lnTo>
                <a:cubicBezTo>
                  <a:pt x="1129" y="0"/>
                  <a:pt x="1130" y="2"/>
                  <a:pt x="1130" y="3"/>
                </a:cubicBezTo>
                <a:cubicBezTo>
                  <a:pt x="1130" y="5"/>
                  <a:pt x="1129" y="6"/>
                  <a:pt x="1128" y="6"/>
                </a:cubicBezTo>
                <a:lnTo>
                  <a:pt x="1122" y="6"/>
                </a:lnTo>
                <a:cubicBezTo>
                  <a:pt x="1121" y="6"/>
                  <a:pt x="1120" y="5"/>
                  <a:pt x="1120" y="3"/>
                </a:cubicBezTo>
                <a:cubicBezTo>
                  <a:pt x="1120" y="2"/>
                  <a:pt x="1121" y="0"/>
                  <a:pt x="1122" y="0"/>
                </a:cubicBezTo>
                <a:close/>
                <a:moveTo>
                  <a:pt x="1138" y="0"/>
                </a:moveTo>
                <a:lnTo>
                  <a:pt x="1144" y="0"/>
                </a:lnTo>
                <a:cubicBezTo>
                  <a:pt x="1145" y="0"/>
                  <a:pt x="1146" y="2"/>
                  <a:pt x="1146" y="3"/>
                </a:cubicBezTo>
                <a:cubicBezTo>
                  <a:pt x="1146" y="5"/>
                  <a:pt x="1145" y="6"/>
                  <a:pt x="1144" y="6"/>
                </a:cubicBezTo>
                <a:lnTo>
                  <a:pt x="1138" y="6"/>
                </a:lnTo>
                <a:cubicBezTo>
                  <a:pt x="1137" y="6"/>
                  <a:pt x="1136" y="5"/>
                  <a:pt x="1136" y="3"/>
                </a:cubicBezTo>
                <a:cubicBezTo>
                  <a:pt x="1136" y="2"/>
                  <a:pt x="1137" y="0"/>
                  <a:pt x="1138" y="0"/>
                </a:cubicBezTo>
                <a:close/>
                <a:moveTo>
                  <a:pt x="1154" y="0"/>
                </a:moveTo>
                <a:lnTo>
                  <a:pt x="1160" y="0"/>
                </a:lnTo>
                <a:cubicBezTo>
                  <a:pt x="1161" y="0"/>
                  <a:pt x="1162" y="2"/>
                  <a:pt x="1162" y="3"/>
                </a:cubicBezTo>
                <a:cubicBezTo>
                  <a:pt x="1162" y="5"/>
                  <a:pt x="1161" y="6"/>
                  <a:pt x="1160" y="6"/>
                </a:cubicBezTo>
                <a:lnTo>
                  <a:pt x="1154" y="6"/>
                </a:lnTo>
                <a:cubicBezTo>
                  <a:pt x="1153" y="6"/>
                  <a:pt x="1152" y="5"/>
                  <a:pt x="1152" y="3"/>
                </a:cubicBezTo>
                <a:cubicBezTo>
                  <a:pt x="1152" y="2"/>
                  <a:pt x="1153" y="0"/>
                  <a:pt x="1154" y="0"/>
                </a:cubicBezTo>
                <a:close/>
                <a:moveTo>
                  <a:pt x="1170" y="0"/>
                </a:moveTo>
                <a:lnTo>
                  <a:pt x="1176" y="0"/>
                </a:lnTo>
                <a:cubicBezTo>
                  <a:pt x="1177" y="0"/>
                  <a:pt x="1178" y="2"/>
                  <a:pt x="1178" y="3"/>
                </a:cubicBezTo>
                <a:cubicBezTo>
                  <a:pt x="1178" y="5"/>
                  <a:pt x="1177" y="6"/>
                  <a:pt x="1176" y="6"/>
                </a:cubicBezTo>
                <a:lnTo>
                  <a:pt x="1170" y="6"/>
                </a:lnTo>
                <a:cubicBezTo>
                  <a:pt x="1169" y="6"/>
                  <a:pt x="1168" y="5"/>
                  <a:pt x="1168" y="3"/>
                </a:cubicBezTo>
                <a:cubicBezTo>
                  <a:pt x="1168" y="2"/>
                  <a:pt x="1169" y="0"/>
                  <a:pt x="1170" y="0"/>
                </a:cubicBezTo>
                <a:close/>
                <a:moveTo>
                  <a:pt x="1186" y="0"/>
                </a:moveTo>
                <a:lnTo>
                  <a:pt x="1192" y="0"/>
                </a:lnTo>
                <a:cubicBezTo>
                  <a:pt x="1193" y="0"/>
                  <a:pt x="1194" y="2"/>
                  <a:pt x="1194" y="3"/>
                </a:cubicBezTo>
                <a:cubicBezTo>
                  <a:pt x="1194" y="5"/>
                  <a:pt x="1193" y="6"/>
                  <a:pt x="1192" y="6"/>
                </a:cubicBezTo>
                <a:lnTo>
                  <a:pt x="1186" y="6"/>
                </a:lnTo>
                <a:cubicBezTo>
                  <a:pt x="1185" y="6"/>
                  <a:pt x="1184" y="5"/>
                  <a:pt x="1184" y="3"/>
                </a:cubicBezTo>
                <a:cubicBezTo>
                  <a:pt x="1184" y="2"/>
                  <a:pt x="1185" y="0"/>
                  <a:pt x="1186" y="0"/>
                </a:cubicBezTo>
                <a:close/>
                <a:moveTo>
                  <a:pt x="1202" y="0"/>
                </a:moveTo>
                <a:lnTo>
                  <a:pt x="1208" y="0"/>
                </a:lnTo>
                <a:cubicBezTo>
                  <a:pt x="1209" y="0"/>
                  <a:pt x="1210" y="2"/>
                  <a:pt x="1210" y="3"/>
                </a:cubicBezTo>
                <a:cubicBezTo>
                  <a:pt x="1210" y="5"/>
                  <a:pt x="1209" y="6"/>
                  <a:pt x="1208" y="6"/>
                </a:cubicBezTo>
                <a:lnTo>
                  <a:pt x="1202" y="6"/>
                </a:lnTo>
                <a:cubicBezTo>
                  <a:pt x="1201" y="6"/>
                  <a:pt x="1200" y="5"/>
                  <a:pt x="1200" y="3"/>
                </a:cubicBezTo>
                <a:cubicBezTo>
                  <a:pt x="1200" y="2"/>
                  <a:pt x="1201" y="0"/>
                  <a:pt x="1202" y="0"/>
                </a:cubicBezTo>
                <a:close/>
                <a:moveTo>
                  <a:pt x="1218" y="0"/>
                </a:moveTo>
                <a:lnTo>
                  <a:pt x="1224" y="0"/>
                </a:lnTo>
                <a:cubicBezTo>
                  <a:pt x="1225" y="0"/>
                  <a:pt x="1226" y="2"/>
                  <a:pt x="1226" y="3"/>
                </a:cubicBezTo>
                <a:cubicBezTo>
                  <a:pt x="1226" y="5"/>
                  <a:pt x="1225" y="6"/>
                  <a:pt x="1224" y="6"/>
                </a:cubicBezTo>
                <a:lnTo>
                  <a:pt x="1218" y="6"/>
                </a:lnTo>
                <a:cubicBezTo>
                  <a:pt x="1217" y="6"/>
                  <a:pt x="1216" y="5"/>
                  <a:pt x="1216" y="3"/>
                </a:cubicBezTo>
                <a:cubicBezTo>
                  <a:pt x="1216" y="2"/>
                  <a:pt x="1217" y="0"/>
                  <a:pt x="1218" y="0"/>
                </a:cubicBezTo>
                <a:close/>
                <a:moveTo>
                  <a:pt x="1234" y="0"/>
                </a:moveTo>
                <a:lnTo>
                  <a:pt x="1240" y="0"/>
                </a:lnTo>
                <a:cubicBezTo>
                  <a:pt x="1241" y="0"/>
                  <a:pt x="1242" y="2"/>
                  <a:pt x="1242" y="3"/>
                </a:cubicBezTo>
                <a:cubicBezTo>
                  <a:pt x="1242" y="5"/>
                  <a:pt x="1241" y="6"/>
                  <a:pt x="1240" y="6"/>
                </a:cubicBezTo>
                <a:lnTo>
                  <a:pt x="1234" y="6"/>
                </a:lnTo>
                <a:cubicBezTo>
                  <a:pt x="1233" y="6"/>
                  <a:pt x="1232" y="5"/>
                  <a:pt x="1232" y="3"/>
                </a:cubicBezTo>
                <a:cubicBezTo>
                  <a:pt x="1232" y="2"/>
                  <a:pt x="1233" y="0"/>
                  <a:pt x="1234" y="0"/>
                </a:cubicBezTo>
                <a:close/>
                <a:moveTo>
                  <a:pt x="1250" y="0"/>
                </a:moveTo>
                <a:lnTo>
                  <a:pt x="1256" y="0"/>
                </a:lnTo>
                <a:cubicBezTo>
                  <a:pt x="1257" y="0"/>
                  <a:pt x="1258" y="2"/>
                  <a:pt x="1258" y="3"/>
                </a:cubicBezTo>
                <a:cubicBezTo>
                  <a:pt x="1258" y="5"/>
                  <a:pt x="1257" y="6"/>
                  <a:pt x="1256" y="6"/>
                </a:cubicBezTo>
                <a:lnTo>
                  <a:pt x="1250" y="6"/>
                </a:lnTo>
                <a:cubicBezTo>
                  <a:pt x="1249" y="6"/>
                  <a:pt x="1248" y="5"/>
                  <a:pt x="1248" y="3"/>
                </a:cubicBezTo>
                <a:cubicBezTo>
                  <a:pt x="1248" y="2"/>
                  <a:pt x="1249" y="0"/>
                  <a:pt x="1250" y="0"/>
                </a:cubicBezTo>
                <a:close/>
                <a:moveTo>
                  <a:pt x="1266" y="0"/>
                </a:moveTo>
                <a:lnTo>
                  <a:pt x="1272" y="0"/>
                </a:lnTo>
                <a:cubicBezTo>
                  <a:pt x="1273" y="0"/>
                  <a:pt x="1274" y="2"/>
                  <a:pt x="1274" y="3"/>
                </a:cubicBezTo>
                <a:cubicBezTo>
                  <a:pt x="1274" y="5"/>
                  <a:pt x="1273" y="6"/>
                  <a:pt x="1272" y="6"/>
                </a:cubicBezTo>
                <a:lnTo>
                  <a:pt x="1266" y="6"/>
                </a:lnTo>
                <a:cubicBezTo>
                  <a:pt x="1265" y="6"/>
                  <a:pt x="1264" y="5"/>
                  <a:pt x="1264" y="3"/>
                </a:cubicBezTo>
                <a:cubicBezTo>
                  <a:pt x="1264" y="2"/>
                  <a:pt x="1265" y="0"/>
                  <a:pt x="1266" y="0"/>
                </a:cubicBezTo>
                <a:close/>
                <a:moveTo>
                  <a:pt x="1282" y="0"/>
                </a:moveTo>
                <a:lnTo>
                  <a:pt x="1288" y="0"/>
                </a:lnTo>
                <a:cubicBezTo>
                  <a:pt x="1289" y="0"/>
                  <a:pt x="1290" y="2"/>
                  <a:pt x="1290" y="3"/>
                </a:cubicBezTo>
                <a:cubicBezTo>
                  <a:pt x="1290" y="5"/>
                  <a:pt x="1289" y="6"/>
                  <a:pt x="1288" y="6"/>
                </a:cubicBezTo>
                <a:lnTo>
                  <a:pt x="1282" y="6"/>
                </a:lnTo>
                <a:cubicBezTo>
                  <a:pt x="1281" y="6"/>
                  <a:pt x="1280" y="5"/>
                  <a:pt x="1280" y="3"/>
                </a:cubicBezTo>
                <a:cubicBezTo>
                  <a:pt x="1280" y="2"/>
                  <a:pt x="1281" y="0"/>
                  <a:pt x="1282" y="0"/>
                </a:cubicBezTo>
                <a:close/>
                <a:moveTo>
                  <a:pt x="1298" y="0"/>
                </a:moveTo>
                <a:lnTo>
                  <a:pt x="1304" y="0"/>
                </a:lnTo>
                <a:cubicBezTo>
                  <a:pt x="1305" y="0"/>
                  <a:pt x="1306" y="2"/>
                  <a:pt x="1306" y="3"/>
                </a:cubicBezTo>
                <a:cubicBezTo>
                  <a:pt x="1306" y="5"/>
                  <a:pt x="1305" y="6"/>
                  <a:pt x="1304" y="6"/>
                </a:cubicBezTo>
                <a:lnTo>
                  <a:pt x="1298" y="6"/>
                </a:lnTo>
                <a:cubicBezTo>
                  <a:pt x="1297" y="6"/>
                  <a:pt x="1296" y="5"/>
                  <a:pt x="1296" y="3"/>
                </a:cubicBezTo>
                <a:cubicBezTo>
                  <a:pt x="1296" y="2"/>
                  <a:pt x="1297" y="0"/>
                  <a:pt x="1298" y="0"/>
                </a:cubicBezTo>
                <a:close/>
                <a:moveTo>
                  <a:pt x="1314" y="0"/>
                </a:moveTo>
                <a:lnTo>
                  <a:pt x="1320" y="0"/>
                </a:lnTo>
                <a:cubicBezTo>
                  <a:pt x="1321" y="0"/>
                  <a:pt x="1322" y="2"/>
                  <a:pt x="1322" y="3"/>
                </a:cubicBezTo>
                <a:cubicBezTo>
                  <a:pt x="1322" y="5"/>
                  <a:pt x="1321" y="6"/>
                  <a:pt x="1320" y="6"/>
                </a:cubicBezTo>
                <a:lnTo>
                  <a:pt x="1314" y="6"/>
                </a:lnTo>
                <a:cubicBezTo>
                  <a:pt x="1313" y="6"/>
                  <a:pt x="1312" y="5"/>
                  <a:pt x="1312" y="3"/>
                </a:cubicBezTo>
                <a:cubicBezTo>
                  <a:pt x="1312" y="2"/>
                  <a:pt x="1313" y="0"/>
                  <a:pt x="1314" y="0"/>
                </a:cubicBezTo>
                <a:close/>
                <a:moveTo>
                  <a:pt x="1330" y="0"/>
                </a:moveTo>
                <a:lnTo>
                  <a:pt x="1336" y="0"/>
                </a:lnTo>
                <a:cubicBezTo>
                  <a:pt x="1337" y="0"/>
                  <a:pt x="1338" y="2"/>
                  <a:pt x="1338" y="3"/>
                </a:cubicBezTo>
                <a:cubicBezTo>
                  <a:pt x="1338" y="5"/>
                  <a:pt x="1337" y="6"/>
                  <a:pt x="1336" y="6"/>
                </a:cubicBezTo>
                <a:lnTo>
                  <a:pt x="1330" y="6"/>
                </a:lnTo>
                <a:cubicBezTo>
                  <a:pt x="1329" y="6"/>
                  <a:pt x="1328" y="5"/>
                  <a:pt x="1328" y="3"/>
                </a:cubicBezTo>
                <a:cubicBezTo>
                  <a:pt x="1328" y="2"/>
                  <a:pt x="1329" y="0"/>
                  <a:pt x="1330" y="0"/>
                </a:cubicBezTo>
                <a:close/>
                <a:moveTo>
                  <a:pt x="1346" y="0"/>
                </a:moveTo>
                <a:lnTo>
                  <a:pt x="1352" y="0"/>
                </a:lnTo>
                <a:cubicBezTo>
                  <a:pt x="1353" y="0"/>
                  <a:pt x="1354" y="2"/>
                  <a:pt x="1354" y="3"/>
                </a:cubicBezTo>
                <a:cubicBezTo>
                  <a:pt x="1354" y="5"/>
                  <a:pt x="1353" y="6"/>
                  <a:pt x="1352" y="6"/>
                </a:cubicBezTo>
                <a:lnTo>
                  <a:pt x="1346" y="6"/>
                </a:lnTo>
                <a:cubicBezTo>
                  <a:pt x="1345" y="6"/>
                  <a:pt x="1344" y="5"/>
                  <a:pt x="1344" y="3"/>
                </a:cubicBezTo>
                <a:cubicBezTo>
                  <a:pt x="1344" y="2"/>
                  <a:pt x="1345" y="0"/>
                  <a:pt x="1346" y="0"/>
                </a:cubicBezTo>
                <a:close/>
                <a:moveTo>
                  <a:pt x="1362" y="0"/>
                </a:moveTo>
                <a:lnTo>
                  <a:pt x="1368" y="0"/>
                </a:lnTo>
                <a:cubicBezTo>
                  <a:pt x="1369" y="0"/>
                  <a:pt x="1370" y="2"/>
                  <a:pt x="1370" y="3"/>
                </a:cubicBezTo>
                <a:cubicBezTo>
                  <a:pt x="1370" y="5"/>
                  <a:pt x="1369" y="6"/>
                  <a:pt x="1368" y="6"/>
                </a:cubicBezTo>
                <a:lnTo>
                  <a:pt x="1362" y="6"/>
                </a:lnTo>
                <a:cubicBezTo>
                  <a:pt x="1361" y="6"/>
                  <a:pt x="1360" y="5"/>
                  <a:pt x="1360" y="3"/>
                </a:cubicBezTo>
                <a:cubicBezTo>
                  <a:pt x="1360" y="2"/>
                  <a:pt x="1361" y="0"/>
                  <a:pt x="1362" y="0"/>
                </a:cubicBezTo>
                <a:close/>
                <a:moveTo>
                  <a:pt x="1378" y="0"/>
                </a:moveTo>
                <a:lnTo>
                  <a:pt x="1384" y="0"/>
                </a:lnTo>
                <a:cubicBezTo>
                  <a:pt x="1385" y="0"/>
                  <a:pt x="1386" y="2"/>
                  <a:pt x="1386" y="3"/>
                </a:cubicBezTo>
                <a:cubicBezTo>
                  <a:pt x="1386" y="5"/>
                  <a:pt x="1385" y="6"/>
                  <a:pt x="1384" y="6"/>
                </a:cubicBezTo>
                <a:lnTo>
                  <a:pt x="1378" y="6"/>
                </a:lnTo>
                <a:cubicBezTo>
                  <a:pt x="1377" y="6"/>
                  <a:pt x="1376" y="5"/>
                  <a:pt x="1376" y="3"/>
                </a:cubicBezTo>
                <a:cubicBezTo>
                  <a:pt x="1376" y="2"/>
                  <a:pt x="1377" y="0"/>
                  <a:pt x="1378" y="0"/>
                </a:cubicBezTo>
                <a:close/>
                <a:moveTo>
                  <a:pt x="1394" y="0"/>
                </a:moveTo>
                <a:lnTo>
                  <a:pt x="1400" y="0"/>
                </a:lnTo>
                <a:cubicBezTo>
                  <a:pt x="1401" y="0"/>
                  <a:pt x="1402" y="2"/>
                  <a:pt x="1402" y="3"/>
                </a:cubicBezTo>
                <a:cubicBezTo>
                  <a:pt x="1402" y="5"/>
                  <a:pt x="1401" y="6"/>
                  <a:pt x="1400" y="6"/>
                </a:cubicBezTo>
                <a:lnTo>
                  <a:pt x="1394" y="6"/>
                </a:lnTo>
                <a:cubicBezTo>
                  <a:pt x="1393" y="6"/>
                  <a:pt x="1392" y="5"/>
                  <a:pt x="1392" y="3"/>
                </a:cubicBezTo>
                <a:cubicBezTo>
                  <a:pt x="1392" y="2"/>
                  <a:pt x="1393" y="0"/>
                  <a:pt x="1394" y="0"/>
                </a:cubicBezTo>
                <a:close/>
                <a:moveTo>
                  <a:pt x="1410" y="0"/>
                </a:moveTo>
                <a:lnTo>
                  <a:pt x="1416" y="0"/>
                </a:lnTo>
                <a:cubicBezTo>
                  <a:pt x="1417" y="0"/>
                  <a:pt x="1418" y="2"/>
                  <a:pt x="1418" y="3"/>
                </a:cubicBezTo>
                <a:cubicBezTo>
                  <a:pt x="1418" y="5"/>
                  <a:pt x="1417" y="6"/>
                  <a:pt x="1416" y="6"/>
                </a:cubicBezTo>
                <a:lnTo>
                  <a:pt x="1410" y="6"/>
                </a:lnTo>
                <a:cubicBezTo>
                  <a:pt x="1409" y="6"/>
                  <a:pt x="1408" y="5"/>
                  <a:pt x="1408" y="3"/>
                </a:cubicBezTo>
                <a:cubicBezTo>
                  <a:pt x="1408" y="2"/>
                  <a:pt x="1409" y="0"/>
                  <a:pt x="1410" y="0"/>
                </a:cubicBezTo>
                <a:close/>
                <a:moveTo>
                  <a:pt x="1426" y="0"/>
                </a:moveTo>
                <a:lnTo>
                  <a:pt x="1432" y="0"/>
                </a:lnTo>
                <a:cubicBezTo>
                  <a:pt x="1433" y="0"/>
                  <a:pt x="1434" y="2"/>
                  <a:pt x="1434" y="3"/>
                </a:cubicBezTo>
                <a:cubicBezTo>
                  <a:pt x="1434" y="5"/>
                  <a:pt x="1433" y="6"/>
                  <a:pt x="1432" y="6"/>
                </a:cubicBezTo>
                <a:lnTo>
                  <a:pt x="1426" y="6"/>
                </a:lnTo>
                <a:cubicBezTo>
                  <a:pt x="1425" y="6"/>
                  <a:pt x="1424" y="5"/>
                  <a:pt x="1424" y="3"/>
                </a:cubicBezTo>
                <a:cubicBezTo>
                  <a:pt x="1424" y="2"/>
                  <a:pt x="1425" y="0"/>
                  <a:pt x="1426" y="0"/>
                </a:cubicBezTo>
                <a:close/>
                <a:moveTo>
                  <a:pt x="1442" y="0"/>
                </a:moveTo>
                <a:lnTo>
                  <a:pt x="1448" y="0"/>
                </a:lnTo>
                <a:cubicBezTo>
                  <a:pt x="1449" y="0"/>
                  <a:pt x="1450" y="2"/>
                  <a:pt x="1450" y="3"/>
                </a:cubicBezTo>
                <a:cubicBezTo>
                  <a:pt x="1450" y="5"/>
                  <a:pt x="1449" y="6"/>
                  <a:pt x="1448" y="6"/>
                </a:cubicBezTo>
                <a:lnTo>
                  <a:pt x="1442" y="6"/>
                </a:lnTo>
                <a:cubicBezTo>
                  <a:pt x="1441" y="6"/>
                  <a:pt x="1440" y="5"/>
                  <a:pt x="1440" y="3"/>
                </a:cubicBezTo>
                <a:cubicBezTo>
                  <a:pt x="1440" y="2"/>
                  <a:pt x="1441" y="0"/>
                  <a:pt x="1442" y="0"/>
                </a:cubicBezTo>
                <a:close/>
                <a:moveTo>
                  <a:pt x="1458" y="0"/>
                </a:moveTo>
                <a:lnTo>
                  <a:pt x="1464" y="0"/>
                </a:lnTo>
                <a:cubicBezTo>
                  <a:pt x="1465" y="0"/>
                  <a:pt x="1466" y="2"/>
                  <a:pt x="1466" y="3"/>
                </a:cubicBezTo>
                <a:cubicBezTo>
                  <a:pt x="1466" y="5"/>
                  <a:pt x="1465" y="6"/>
                  <a:pt x="1464" y="6"/>
                </a:cubicBezTo>
                <a:lnTo>
                  <a:pt x="1458" y="6"/>
                </a:lnTo>
                <a:cubicBezTo>
                  <a:pt x="1457" y="6"/>
                  <a:pt x="1456" y="5"/>
                  <a:pt x="1456" y="3"/>
                </a:cubicBezTo>
                <a:cubicBezTo>
                  <a:pt x="1456" y="2"/>
                  <a:pt x="1457" y="0"/>
                  <a:pt x="1458" y="0"/>
                </a:cubicBezTo>
                <a:close/>
                <a:moveTo>
                  <a:pt x="1474" y="0"/>
                </a:moveTo>
                <a:lnTo>
                  <a:pt x="1480" y="0"/>
                </a:lnTo>
                <a:cubicBezTo>
                  <a:pt x="1481" y="0"/>
                  <a:pt x="1482" y="2"/>
                  <a:pt x="1482" y="3"/>
                </a:cubicBezTo>
                <a:cubicBezTo>
                  <a:pt x="1482" y="5"/>
                  <a:pt x="1481" y="6"/>
                  <a:pt x="1480" y="6"/>
                </a:cubicBezTo>
                <a:lnTo>
                  <a:pt x="1474" y="6"/>
                </a:lnTo>
                <a:cubicBezTo>
                  <a:pt x="1473" y="6"/>
                  <a:pt x="1472" y="5"/>
                  <a:pt x="1472" y="3"/>
                </a:cubicBezTo>
                <a:cubicBezTo>
                  <a:pt x="1472" y="2"/>
                  <a:pt x="1473" y="0"/>
                  <a:pt x="1474" y="0"/>
                </a:cubicBezTo>
                <a:close/>
                <a:moveTo>
                  <a:pt x="1490" y="0"/>
                </a:moveTo>
                <a:lnTo>
                  <a:pt x="1496" y="0"/>
                </a:lnTo>
                <a:cubicBezTo>
                  <a:pt x="1497" y="0"/>
                  <a:pt x="1498" y="2"/>
                  <a:pt x="1498" y="3"/>
                </a:cubicBezTo>
                <a:cubicBezTo>
                  <a:pt x="1498" y="5"/>
                  <a:pt x="1497" y="6"/>
                  <a:pt x="1496" y="6"/>
                </a:cubicBezTo>
                <a:lnTo>
                  <a:pt x="1490" y="6"/>
                </a:lnTo>
                <a:cubicBezTo>
                  <a:pt x="1489" y="6"/>
                  <a:pt x="1488" y="5"/>
                  <a:pt x="1488" y="3"/>
                </a:cubicBezTo>
                <a:cubicBezTo>
                  <a:pt x="1488" y="2"/>
                  <a:pt x="1489" y="0"/>
                  <a:pt x="1490" y="0"/>
                </a:cubicBezTo>
                <a:close/>
                <a:moveTo>
                  <a:pt x="1506" y="0"/>
                </a:moveTo>
                <a:lnTo>
                  <a:pt x="1512" y="0"/>
                </a:lnTo>
                <a:cubicBezTo>
                  <a:pt x="1513" y="0"/>
                  <a:pt x="1514" y="2"/>
                  <a:pt x="1514" y="3"/>
                </a:cubicBezTo>
                <a:cubicBezTo>
                  <a:pt x="1514" y="5"/>
                  <a:pt x="1513" y="6"/>
                  <a:pt x="1512" y="6"/>
                </a:cubicBezTo>
                <a:lnTo>
                  <a:pt x="1506" y="6"/>
                </a:lnTo>
                <a:cubicBezTo>
                  <a:pt x="1505" y="6"/>
                  <a:pt x="1504" y="5"/>
                  <a:pt x="1504" y="3"/>
                </a:cubicBezTo>
                <a:cubicBezTo>
                  <a:pt x="1504" y="2"/>
                  <a:pt x="1505" y="0"/>
                  <a:pt x="1506" y="0"/>
                </a:cubicBezTo>
                <a:close/>
                <a:moveTo>
                  <a:pt x="1522" y="0"/>
                </a:moveTo>
                <a:lnTo>
                  <a:pt x="1528" y="0"/>
                </a:lnTo>
                <a:cubicBezTo>
                  <a:pt x="1529" y="0"/>
                  <a:pt x="1530" y="2"/>
                  <a:pt x="1530" y="3"/>
                </a:cubicBezTo>
                <a:cubicBezTo>
                  <a:pt x="1530" y="5"/>
                  <a:pt x="1529" y="6"/>
                  <a:pt x="1528" y="6"/>
                </a:cubicBezTo>
                <a:lnTo>
                  <a:pt x="1522" y="6"/>
                </a:lnTo>
                <a:cubicBezTo>
                  <a:pt x="1521" y="6"/>
                  <a:pt x="1520" y="5"/>
                  <a:pt x="1520" y="3"/>
                </a:cubicBezTo>
                <a:cubicBezTo>
                  <a:pt x="1520" y="2"/>
                  <a:pt x="1521" y="0"/>
                  <a:pt x="1522" y="0"/>
                </a:cubicBezTo>
                <a:close/>
                <a:moveTo>
                  <a:pt x="1538" y="0"/>
                </a:moveTo>
                <a:lnTo>
                  <a:pt x="1544" y="0"/>
                </a:lnTo>
                <a:cubicBezTo>
                  <a:pt x="1545" y="0"/>
                  <a:pt x="1546" y="2"/>
                  <a:pt x="1546" y="3"/>
                </a:cubicBezTo>
                <a:cubicBezTo>
                  <a:pt x="1546" y="5"/>
                  <a:pt x="1545" y="6"/>
                  <a:pt x="1544" y="6"/>
                </a:cubicBezTo>
                <a:lnTo>
                  <a:pt x="1538" y="6"/>
                </a:lnTo>
                <a:cubicBezTo>
                  <a:pt x="1537" y="6"/>
                  <a:pt x="1536" y="5"/>
                  <a:pt x="1536" y="3"/>
                </a:cubicBezTo>
                <a:cubicBezTo>
                  <a:pt x="1536" y="2"/>
                  <a:pt x="1537" y="0"/>
                  <a:pt x="1538" y="0"/>
                </a:cubicBezTo>
                <a:close/>
                <a:moveTo>
                  <a:pt x="1554" y="0"/>
                </a:moveTo>
                <a:lnTo>
                  <a:pt x="1560" y="0"/>
                </a:lnTo>
                <a:cubicBezTo>
                  <a:pt x="1561" y="0"/>
                  <a:pt x="1562" y="2"/>
                  <a:pt x="1562" y="3"/>
                </a:cubicBezTo>
                <a:cubicBezTo>
                  <a:pt x="1562" y="5"/>
                  <a:pt x="1561" y="6"/>
                  <a:pt x="1560" y="6"/>
                </a:cubicBezTo>
                <a:lnTo>
                  <a:pt x="1554" y="6"/>
                </a:lnTo>
                <a:cubicBezTo>
                  <a:pt x="1553" y="6"/>
                  <a:pt x="1552" y="5"/>
                  <a:pt x="1552" y="3"/>
                </a:cubicBezTo>
                <a:cubicBezTo>
                  <a:pt x="1552" y="2"/>
                  <a:pt x="1553" y="0"/>
                  <a:pt x="1554" y="0"/>
                </a:cubicBezTo>
                <a:close/>
                <a:moveTo>
                  <a:pt x="1570" y="0"/>
                </a:moveTo>
                <a:lnTo>
                  <a:pt x="1576" y="0"/>
                </a:lnTo>
                <a:cubicBezTo>
                  <a:pt x="1577" y="0"/>
                  <a:pt x="1578" y="2"/>
                  <a:pt x="1578" y="3"/>
                </a:cubicBezTo>
                <a:cubicBezTo>
                  <a:pt x="1578" y="5"/>
                  <a:pt x="1577" y="6"/>
                  <a:pt x="1576" y="6"/>
                </a:cubicBezTo>
                <a:lnTo>
                  <a:pt x="1570" y="6"/>
                </a:lnTo>
                <a:cubicBezTo>
                  <a:pt x="1569" y="6"/>
                  <a:pt x="1568" y="5"/>
                  <a:pt x="1568" y="3"/>
                </a:cubicBezTo>
                <a:cubicBezTo>
                  <a:pt x="1568" y="2"/>
                  <a:pt x="1569" y="0"/>
                  <a:pt x="1570" y="0"/>
                </a:cubicBezTo>
                <a:close/>
                <a:moveTo>
                  <a:pt x="1586" y="0"/>
                </a:moveTo>
                <a:lnTo>
                  <a:pt x="1592" y="0"/>
                </a:lnTo>
                <a:cubicBezTo>
                  <a:pt x="1593" y="0"/>
                  <a:pt x="1594" y="2"/>
                  <a:pt x="1594" y="3"/>
                </a:cubicBezTo>
                <a:cubicBezTo>
                  <a:pt x="1594" y="5"/>
                  <a:pt x="1593" y="6"/>
                  <a:pt x="1592" y="6"/>
                </a:cubicBezTo>
                <a:lnTo>
                  <a:pt x="1586" y="6"/>
                </a:lnTo>
                <a:cubicBezTo>
                  <a:pt x="1585" y="6"/>
                  <a:pt x="1584" y="5"/>
                  <a:pt x="1584" y="3"/>
                </a:cubicBezTo>
                <a:cubicBezTo>
                  <a:pt x="1584" y="2"/>
                  <a:pt x="1585" y="0"/>
                  <a:pt x="1586" y="0"/>
                </a:cubicBezTo>
                <a:close/>
                <a:moveTo>
                  <a:pt x="1602" y="0"/>
                </a:moveTo>
                <a:lnTo>
                  <a:pt x="1608" y="0"/>
                </a:lnTo>
                <a:cubicBezTo>
                  <a:pt x="1609" y="0"/>
                  <a:pt x="1610" y="2"/>
                  <a:pt x="1610" y="3"/>
                </a:cubicBezTo>
                <a:cubicBezTo>
                  <a:pt x="1610" y="5"/>
                  <a:pt x="1609" y="6"/>
                  <a:pt x="1608" y="6"/>
                </a:cubicBezTo>
                <a:lnTo>
                  <a:pt x="1602" y="6"/>
                </a:lnTo>
                <a:cubicBezTo>
                  <a:pt x="1601" y="6"/>
                  <a:pt x="1600" y="5"/>
                  <a:pt x="1600" y="3"/>
                </a:cubicBezTo>
                <a:cubicBezTo>
                  <a:pt x="1600" y="2"/>
                  <a:pt x="1601" y="0"/>
                  <a:pt x="1602" y="0"/>
                </a:cubicBezTo>
                <a:close/>
                <a:moveTo>
                  <a:pt x="1618" y="0"/>
                </a:moveTo>
                <a:lnTo>
                  <a:pt x="1624" y="0"/>
                </a:lnTo>
                <a:cubicBezTo>
                  <a:pt x="1625" y="0"/>
                  <a:pt x="1626" y="2"/>
                  <a:pt x="1626" y="3"/>
                </a:cubicBezTo>
                <a:cubicBezTo>
                  <a:pt x="1626" y="5"/>
                  <a:pt x="1625" y="6"/>
                  <a:pt x="1624" y="6"/>
                </a:cubicBezTo>
                <a:lnTo>
                  <a:pt x="1618" y="6"/>
                </a:lnTo>
                <a:cubicBezTo>
                  <a:pt x="1617" y="6"/>
                  <a:pt x="1616" y="5"/>
                  <a:pt x="1616" y="3"/>
                </a:cubicBezTo>
                <a:cubicBezTo>
                  <a:pt x="1616" y="2"/>
                  <a:pt x="1617" y="0"/>
                  <a:pt x="1618" y="0"/>
                </a:cubicBezTo>
                <a:close/>
                <a:moveTo>
                  <a:pt x="1634" y="0"/>
                </a:moveTo>
                <a:lnTo>
                  <a:pt x="1640" y="0"/>
                </a:lnTo>
                <a:cubicBezTo>
                  <a:pt x="1641" y="0"/>
                  <a:pt x="1642" y="2"/>
                  <a:pt x="1642" y="3"/>
                </a:cubicBezTo>
                <a:cubicBezTo>
                  <a:pt x="1642" y="5"/>
                  <a:pt x="1641" y="6"/>
                  <a:pt x="1640" y="6"/>
                </a:cubicBezTo>
                <a:lnTo>
                  <a:pt x="1634" y="6"/>
                </a:lnTo>
                <a:cubicBezTo>
                  <a:pt x="1633" y="6"/>
                  <a:pt x="1632" y="5"/>
                  <a:pt x="1632" y="3"/>
                </a:cubicBezTo>
                <a:cubicBezTo>
                  <a:pt x="1632" y="2"/>
                  <a:pt x="1633" y="0"/>
                  <a:pt x="1634" y="0"/>
                </a:cubicBezTo>
                <a:close/>
                <a:moveTo>
                  <a:pt x="1650" y="0"/>
                </a:moveTo>
                <a:lnTo>
                  <a:pt x="1656" y="0"/>
                </a:lnTo>
                <a:cubicBezTo>
                  <a:pt x="1657" y="0"/>
                  <a:pt x="1658" y="2"/>
                  <a:pt x="1658" y="3"/>
                </a:cubicBezTo>
                <a:cubicBezTo>
                  <a:pt x="1658" y="5"/>
                  <a:pt x="1657" y="6"/>
                  <a:pt x="1656" y="6"/>
                </a:cubicBezTo>
                <a:lnTo>
                  <a:pt x="1650" y="6"/>
                </a:lnTo>
                <a:cubicBezTo>
                  <a:pt x="1649" y="6"/>
                  <a:pt x="1648" y="5"/>
                  <a:pt x="1648" y="3"/>
                </a:cubicBezTo>
                <a:cubicBezTo>
                  <a:pt x="1648" y="2"/>
                  <a:pt x="1649" y="0"/>
                  <a:pt x="1650" y="0"/>
                </a:cubicBezTo>
                <a:close/>
                <a:moveTo>
                  <a:pt x="1666" y="0"/>
                </a:moveTo>
                <a:lnTo>
                  <a:pt x="1672" y="0"/>
                </a:lnTo>
                <a:cubicBezTo>
                  <a:pt x="1673" y="0"/>
                  <a:pt x="1674" y="2"/>
                  <a:pt x="1674" y="3"/>
                </a:cubicBezTo>
                <a:cubicBezTo>
                  <a:pt x="1674" y="5"/>
                  <a:pt x="1673" y="6"/>
                  <a:pt x="1672" y="6"/>
                </a:cubicBezTo>
                <a:lnTo>
                  <a:pt x="1666" y="6"/>
                </a:lnTo>
                <a:cubicBezTo>
                  <a:pt x="1665" y="6"/>
                  <a:pt x="1664" y="5"/>
                  <a:pt x="1664" y="3"/>
                </a:cubicBezTo>
                <a:cubicBezTo>
                  <a:pt x="1664" y="2"/>
                  <a:pt x="1665" y="0"/>
                  <a:pt x="1666" y="0"/>
                </a:cubicBezTo>
                <a:close/>
                <a:moveTo>
                  <a:pt x="1682" y="0"/>
                </a:moveTo>
                <a:lnTo>
                  <a:pt x="1688" y="0"/>
                </a:lnTo>
                <a:cubicBezTo>
                  <a:pt x="1689" y="0"/>
                  <a:pt x="1690" y="2"/>
                  <a:pt x="1690" y="3"/>
                </a:cubicBezTo>
                <a:cubicBezTo>
                  <a:pt x="1690" y="5"/>
                  <a:pt x="1689" y="6"/>
                  <a:pt x="1688" y="6"/>
                </a:cubicBezTo>
                <a:lnTo>
                  <a:pt x="1682" y="6"/>
                </a:lnTo>
                <a:cubicBezTo>
                  <a:pt x="1681" y="6"/>
                  <a:pt x="1680" y="5"/>
                  <a:pt x="1680" y="3"/>
                </a:cubicBezTo>
                <a:cubicBezTo>
                  <a:pt x="1680" y="2"/>
                  <a:pt x="1681" y="0"/>
                  <a:pt x="1682" y="0"/>
                </a:cubicBezTo>
                <a:close/>
                <a:moveTo>
                  <a:pt x="1698" y="0"/>
                </a:moveTo>
                <a:lnTo>
                  <a:pt x="1704" y="0"/>
                </a:lnTo>
                <a:cubicBezTo>
                  <a:pt x="1705" y="0"/>
                  <a:pt x="1706" y="2"/>
                  <a:pt x="1706" y="3"/>
                </a:cubicBezTo>
                <a:cubicBezTo>
                  <a:pt x="1706" y="5"/>
                  <a:pt x="1705" y="6"/>
                  <a:pt x="1704" y="6"/>
                </a:cubicBezTo>
                <a:lnTo>
                  <a:pt x="1698" y="6"/>
                </a:lnTo>
                <a:cubicBezTo>
                  <a:pt x="1697" y="6"/>
                  <a:pt x="1696" y="5"/>
                  <a:pt x="1696" y="3"/>
                </a:cubicBezTo>
                <a:cubicBezTo>
                  <a:pt x="1696" y="2"/>
                  <a:pt x="1697" y="0"/>
                  <a:pt x="1698" y="0"/>
                </a:cubicBezTo>
                <a:close/>
                <a:moveTo>
                  <a:pt x="1714" y="0"/>
                </a:moveTo>
                <a:lnTo>
                  <a:pt x="1720" y="0"/>
                </a:lnTo>
                <a:cubicBezTo>
                  <a:pt x="1721" y="0"/>
                  <a:pt x="1722" y="2"/>
                  <a:pt x="1722" y="3"/>
                </a:cubicBezTo>
                <a:cubicBezTo>
                  <a:pt x="1722" y="5"/>
                  <a:pt x="1721" y="6"/>
                  <a:pt x="1720" y="6"/>
                </a:cubicBezTo>
                <a:lnTo>
                  <a:pt x="1714" y="6"/>
                </a:lnTo>
                <a:cubicBezTo>
                  <a:pt x="1713" y="6"/>
                  <a:pt x="1712" y="5"/>
                  <a:pt x="1712" y="3"/>
                </a:cubicBezTo>
                <a:cubicBezTo>
                  <a:pt x="1712" y="2"/>
                  <a:pt x="1713" y="0"/>
                  <a:pt x="1714" y="0"/>
                </a:cubicBezTo>
                <a:close/>
                <a:moveTo>
                  <a:pt x="1730" y="0"/>
                </a:moveTo>
                <a:lnTo>
                  <a:pt x="1736" y="0"/>
                </a:lnTo>
                <a:cubicBezTo>
                  <a:pt x="1737" y="0"/>
                  <a:pt x="1738" y="2"/>
                  <a:pt x="1738" y="3"/>
                </a:cubicBezTo>
                <a:cubicBezTo>
                  <a:pt x="1738" y="5"/>
                  <a:pt x="1737" y="6"/>
                  <a:pt x="1736" y="6"/>
                </a:cubicBezTo>
                <a:lnTo>
                  <a:pt x="1730" y="6"/>
                </a:lnTo>
                <a:cubicBezTo>
                  <a:pt x="1729" y="6"/>
                  <a:pt x="1728" y="5"/>
                  <a:pt x="1728" y="3"/>
                </a:cubicBezTo>
                <a:cubicBezTo>
                  <a:pt x="1728" y="2"/>
                  <a:pt x="1729" y="0"/>
                  <a:pt x="1730" y="0"/>
                </a:cubicBezTo>
                <a:close/>
                <a:moveTo>
                  <a:pt x="1746" y="0"/>
                </a:moveTo>
                <a:lnTo>
                  <a:pt x="1752" y="0"/>
                </a:lnTo>
                <a:cubicBezTo>
                  <a:pt x="1753" y="0"/>
                  <a:pt x="1754" y="2"/>
                  <a:pt x="1754" y="3"/>
                </a:cubicBezTo>
                <a:cubicBezTo>
                  <a:pt x="1754" y="5"/>
                  <a:pt x="1753" y="6"/>
                  <a:pt x="1752" y="6"/>
                </a:cubicBezTo>
                <a:lnTo>
                  <a:pt x="1746" y="6"/>
                </a:lnTo>
                <a:cubicBezTo>
                  <a:pt x="1745" y="6"/>
                  <a:pt x="1744" y="5"/>
                  <a:pt x="1744" y="3"/>
                </a:cubicBezTo>
                <a:cubicBezTo>
                  <a:pt x="1744" y="2"/>
                  <a:pt x="1745" y="0"/>
                  <a:pt x="1746" y="0"/>
                </a:cubicBezTo>
                <a:close/>
                <a:moveTo>
                  <a:pt x="1762" y="0"/>
                </a:moveTo>
                <a:lnTo>
                  <a:pt x="1768" y="0"/>
                </a:lnTo>
                <a:cubicBezTo>
                  <a:pt x="1769" y="0"/>
                  <a:pt x="1770" y="2"/>
                  <a:pt x="1770" y="3"/>
                </a:cubicBezTo>
                <a:cubicBezTo>
                  <a:pt x="1770" y="5"/>
                  <a:pt x="1769" y="6"/>
                  <a:pt x="1768" y="6"/>
                </a:cubicBezTo>
                <a:lnTo>
                  <a:pt x="1762" y="6"/>
                </a:lnTo>
                <a:cubicBezTo>
                  <a:pt x="1761" y="6"/>
                  <a:pt x="1760" y="5"/>
                  <a:pt x="1760" y="3"/>
                </a:cubicBezTo>
                <a:cubicBezTo>
                  <a:pt x="1760" y="2"/>
                  <a:pt x="1761" y="0"/>
                  <a:pt x="1762" y="0"/>
                </a:cubicBezTo>
                <a:close/>
                <a:moveTo>
                  <a:pt x="1778" y="0"/>
                </a:moveTo>
                <a:lnTo>
                  <a:pt x="1784" y="0"/>
                </a:lnTo>
                <a:cubicBezTo>
                  <a:pt x="1785" y="0"/>
                  <a:pt x="1786" y="2"/>
                  <a:pt x="1786" y="3"/>
                </a:cubicBezTo>
                <a:cubicBezTo>
                  <a:pt x="1786" y="5"/>
                  <a:pt x="1785" y="6"/>
                  <a:pt x="1784" y="6"/>
                </a:cubicBezTo>
                <a:lnTo>
                  <a:pt x="1778" y="6"/>
                </a:lnTo>
                <a:cubicBezTo>
                  <a:pt x="1777" y="6"/>
                  <a:pt x="1776" y="5"/>
                  <a:pt x="1776" y="3"/>
                </a:cubicBezTo>
                <a:cubicBezTo>
                  <a:pt x="1776" y="2"/>
                  <a:pt x="1777" y="0"/>
                  <a:pt x="1778" y="0"/>
                </a:cubicBezTo>
                <a:close/>
                <a:moveTo>
                  <a:pt x="1794" y="0"/>
                </a:moveTo>
                <a:lnTo>
                  <a:pt x="1800" y="0"/>
                </a:lnTo>
                <a:cubicBezTo>
                  <a:pt x="1801" y="0"/>
                  <a:pt x="1802" y="2"/>
                  <a:pt x="1802" y="3"/>
                </a:cubicBezTo>
                <a:cubicBezTo>
                  <a:pt x="1802" y="5"/>
                  <a:pt x="1801" y="6"/>
                  <a:pt x="1800" y="6"/>
                </a:cubicBezTo>
                <a:lnTo>
                  <a:pt x="1794" y="6"/>
                </a:lnTo>
                <a:cubicBezTo>
                  <a:pt x="1793" y="6"/>
                  <a:pt x="1792" y="5"/>
                  <a:pt x="1792" y="3"/>
                </a:cubicBezTo>
                <a:cubicBezTo>
                  <a:pt x="1792" y="2"/>
                  <a:pt x="1793" y="0"/>
                  <a:pt x="1794" y="0"/>
                </a:cubicBezTo>
                <a:close/>
                <a:moveTo>
                  <a:pt x="1810" y="0"/>
                </a:moveTo>
                <a:lnTo>
                  <a:pt x="1816" y="0"/>
                </a:lnTo>
                <a:cubicBezTo>
                  <a:pt x="1817" y="0"/>
                  <a:pt x="1818" y="2"/>
                  <a:pt x="1818" y="3"/>
                </a:cubicBezTo>
                <a:cubicBezTo>
                  <a:pt x="1818" y="5"/>
                  <a:pt x="1817" y="6"/>
                  <a:pt x="1816" y="6"/>
                </a:cubicBezTo>
                <a:lnTo>
                  <a:pt x="1810" y="6"/>
                </a:lnTo>
                <a:cubicBezTo>
                  <a:pt x="1809" y="6"/>
                  <a:pt x="1808" y="5"/>
                  <a:pt x="1808" y="3"/>
                </a:cubicBezTo>
                <a:cubicBezTo>
                  <a:pt x="1808" y="2"/>
                  <a:pt x="1809" y="0"/>
                  <a:pt x="1810" y="0"/>
                </a:cubicBezTo>
                <a:close/>
                <a:moveTo>
                  <a:pt x="1826" y="0"/>
                </a:moveTo>
                <a:lnTo>
                  <a:pt x="1832" y="0"/>
                </a:lnTo>
                <a:cubicBezTo>
                  <a:pt x="1833" y="0"/>
                  <a:pt x="1834" y="2"/>
                  <a:pt x="1834" y="3"/>
                </a:cubicBezTo>
                <a:cubicBezTo>
                  <a:pt x="1834" y="5"/>
                  <a:pt x="1833" y="6"/>
                  <a:pt x="1832" y="6"/>
                </a:cubicBezTo>
                <a:lnTo>
                  <a:pt x="1826" y="6"/>
                </a:lnTo>
                <a:cubicBezTo>
                  <a:pt x="1825" y="6"/>
                  <a:pt x="1824" y="5"/>
                  <a:pt x="1824" y="3"/>
                </a:cubicBezTo>
                <a:cubicBezTo>
                  <a:pt x="1824" y="2"/>
                  <a:pt x="1825" y="0"/>
                  <a:pt x="1826" y="0"/>
                </a:cubicBezTo>
                <a:close/>
                <a:moveTo>
                  <a:pt x="1842" y="0"/>
                </a:moveTo>
                <a:lnTo>
                  <a:pt x="1848" y="0"/>
                </a:lnTo>
                <a:cubicBezTo>
                  <a:pt x="1849" y="0"/>
                  <a:pt x="1850" y="2"/>
                  <a:pt x="1850" y="3"/>
                </a:cubicBezTo>
                <a:cubicBezTo>
                  <a:pt x="1850" y="5"/>
                  <a:pt x="1849" y="6"/>
                  <a:pt x="1848" y="6"/>
                </a:cubicBezTo>
                <a:lnTo>
                  <a:pt x="1842" y="6"/>
                </a:lnTo>
                <a:cubicBezTo>
                  <a:pt x="1841" y="6"/>
                  <a:pt x="1840" y="5"/>
                  <a:pt x="1840" y="3"/>
                </a:cubicBezTo>
                <a:cubicBezTo>
                  <a:pt x="1840" y="2"/>
                  <a:pt x="1841" y="0"/>
                  <a:pt x="1842" y="0"/>
                </a:cubicBezTo>
                <a:close/>
                <a:moveTo>
                  <a:pt x="1858" y="0"/>
                </a:moveTo>
                <a:lnTo>
                  <a:pt x="1864" y="0"/>
                </a:lnTo>
                <a:cubicBezTo>
                  <a:pt x="1865" y="0"/>
                  <a:pt x="1866" y="2"/>
                  <a:pt x="1866" y="3"/>
                </a:cubicBezTo>
                <a:cubicBezTo>
                  <a:pt x="1866" y="5"/>
                  <a:pt x="1865" y="6"/>
                  <a:pt x="1864" y="6"/>
                </a:cubicBezTo>
                <a:lnTo>
                  <a:pt x="1858" y="6"/>
                </a:lnTo>
                <a:cubicBezTo>
                  <a:pt x="1857" y="6"/>
                  <a:pt x="1856" y="5"/>
                  <a:pt x="1856" y="3"/>
                </a:cubicBezTo>
                <a:cubicBezTo>
                  <a:pt x="1856" y="2"/>
                  <a:pt x="1857" y="0"/>
                  <a:pt x="1858" y="0"/>
                </a:cubicBezTo>
                <a:close/>
                <a:moveTo>
                  <a:pt x="1874" y="0"/>
                </a:moveTo>
                <a:lnTo>
                  <a:pt x="1880" y="0"/>
                </a:lnTo>
                <a:cubicBezTo>
                  <a:pt x="1881" y="0"/>
                  <a:pt x="1882" y="2"/>
                  <a:pt x="1882" y="3"/>
                </a:cubicBezTo>
                <a:cubicBezTo>
                  <a:pt x="1882" y="5"/>
                  <a:pt x="1881" y="6"/>
                  <a:pt x="1880" y="6"/>
                </a:cubicBezTo>
                <a:lnTo>
                  <a:pt x="1874" y="6"/>
                </a:lnTo>
                <a:cubicBezTo>
                  <a:pt x="1873" y="6"/>
                  <a:pt x="1872" y="5"/>
                  <a:pt x="1872" y="3"/>
                </a:cubicBezTo>
                <a:cubicBezTo>
                  <a:pt x="1872" y="2"/>
                  <a:pt x="1873" y="0"/>
                  <a:pt x="1874" y="0"/>
                </a:cubicBezTo>
                <a:close/>
                <a:moveTo>
                  <a:pt x="1890" y="0"/>
                </a:moveTo>
                <a:lnTo>
                  <a:pt x="1896" y="0"/>
                </a:lnTo>
                <a:cubicBezTo>
                  <a:pt x="1897" y="0"/>
                  <a:pt x="1898" y="2"/>
                  <a:pt x="1898" y="3"/>
                </a:cubicBezTo>
                <a:cubicBezTo>
                  <a:pt x="1898" y="5"/>
                  <a:pt x="1897" y="6"/>
                  <a:pt x="1896" y="6"/>
                </a:cubicBezTo>
                <a:lnTo>
                  <a:pt x="1890" y="6"/>
                </a:lnTo>
                <a:cubicBezTo>
                  <a:pt x="1889" y="6"/>
                  <a:pt x="1888" y="5"/>
                  <a:pt x="1888" y="3"/>
                </a:cubicBezTo>
                <a:cubicBezTo>
                  <a:pt x="1888" y="2"/>
                  <a:pt x="1889" y="0"/>
                  <a:pt x="1890" y="0"/>
                </a:cubicBezTo>
                <a:close/>
                <a:moveTo>
                  <a:pt x="1906" y="0"/>
                </a:moveTo>
                <a:lnTo>
                  <a:pt x="1912" y="0"/>
                </a:lnTo>
                <a:cubicBezTo>
                  <a:pt x="1913" y="0"/>
                  <a:pt x="1914" y="2"/>
                  <a:pt x="1914" y="3"/>
                </a:cubicBezTo>
                <a:cubicBezTo>
                  <a:pt x="1914" y="5"/>
                  <a:pt x="1913" y="6"/>
                  <a:pt x="1912" y="6"/>
                </a:cubicBezTo>
                <a:lnTo>
                  <a:pt x="1906" y="6"/>
                </a:lnTo>
                <a:cubicBezTo>
                  <a:pt x="1905" y="6"/>
                  <a:pt x="1904" y="5"/>
                  <a:pt x="1904" y="3"/>
                </a:cubicBezTo>
                <a:cubicBezTo>
                  <a:pt x="1904" y="2"/>
                  <a:pt x="1905" y="0"/>
                  <a:pt x="1906" y="0"/>
                </a:cubicBezTo>
                <a:close/>
                <a:moveTo>
                  <a:pt x="1922" y="0"/>
                </a:moveTo>
                <a:lnTo>
                  <a:pt x="1928" y="0"/>
                </a:lnTo>
                <a:cubicBezTo>
                  <a:pt x="1929" y="0"/>
                  <a:pt x="1930" y="2"/>
                  <a:pt x="1930" y="3"/>
                </a:cubicBezTo>
                <a:cubicBezTo>
                  <a:pt x="1930" y="5"/>
                  <a:pt x="1929" y="6"/>
                  <a:pt x="1928" y="6"/>
                </a:cubicBezTo>
                <a:lnTo>
                  <a:pt x="1922" y="6"/>
                </a:lnTo>
                <a:cubicBezTo>
                  <a:pt x="1921" y="6"/>
                  <a:pt x="1920" y="5"/>
                  <a:pt x="1920" y="3"/>
                </a:cubicBezTo>
                <a:cubicBezTo>
                  <a:pt x="1920" y="2"/>
                  <a:pt x="1921" y="0"/>
                  <a:pt x="1922" y="0"/>
                </a:cubicBezTo>
                <a:close/>
                <a:moveTo>
                  <a:pt x="1938" y="0"/>
                </a:moveTo>
                <a:lnTo>
                  <a:pt x="1944" y="0"/>
                </a:lnTo>
                <a:cubicBezTo>
                  <a:pt x="1945" y="0"/>
                  <a:pt x="1946" y="2"/>
                  <a:pt x="1946" y="3"/>
                </a:cubicBezTo>
                <a:cubicBezTo>
                  <a:pt x="1946" y="5"/>
                  <a:pt x="1945" y="6"/>
                  <a:pt x="1944" y="6"/>
                </a:cubicBezTo>
                <a:lnTo>
                  <a:pt x="1938" y="6"/>
                </a:lnTo>
                <a:cubicBezTo>
                  <a:pt x="1937" y="6"/>
                  <a:pt x="1936" y="5"/>
                  <a:pt x="1936" y="3"/>
                </a:cubicBezTo>
                <a:cubicBezTo>
                  <a:pt x="1936" y="2"/>
                  <a:pt x="1937" y="0"/>
                  <a:pt x="1938" y="0"/>
                </a:cubicBezTo>
                <a:close/>
                <a:moveTo>
                  <a:pt x="1954" y="0"/>
                </a:moveTo>
                <a:lnTo>
                  <a:pt x="1960" y="0"/>
                </a:lnTo>
                <a:cubicBezTo>
                  <a:pt x="1961" y="0"/>
                  <a:pt x="1962" y="2"/>
                  <a:pt x="1962" y="3"/>
                </a:cubicBezTo>
                <a:cubicBezTo>
                  <a:pt x="1962" y="5"/>
                  <a:pt x="1961" y="6"/>
                  <a:pt x="1960" y="6"/>
                </a:cubicBezTo>
                <a:lnTo>
                  <a:pt x="1954" y="6"/>
                </a:lnTo>
                <a:cubicBezTo>
                  <a:pt x="1953" y="6"/>
                  <a:pt x="1952" y="5"/>
                  <a:pt x="1952" y="3"/>
                </a:cubicBezTo>
                <a:cubicBezTo>
                  <a:pt x="1952" y="2"/>
                  <a:pt x="1953" y="0"/>
                  <a:pt x="1954" y="0"/>
                </a:cubicBezTo>
                <a:close/>
                <a:moveTo>
                  <a:pt x="1970" y="0"/>
                </a:moveTo>
                <a:lnTo>
                  <a:pt x="1976" y="0"/>
                </a:lnTo>
                <a:cubicBezTo>
                  <a:pt x="1977" y="0"/>
                  <a:pt x="1978" y="2"/>
                  <a:pt x="1978" y="3"/>
                </a:cubicBezTo>
                <a:cubicBezTo>
                  <a:pt x="1978" y="5"/>
                  <a:pt x="1977" y="6"/>
                  <a:pt x="1976" y="6"/>
                </a:cubicBezTo>
                <a:lnTo>
                  <a:pt x="1970" y="6"/>
                </a:lnTo>
                <a:cubicBezTo>
                  <a:pt x="1969" y="6"/>
                  <a:pt x="1968" y="5"/>
                  <a:pt x="1968" y="3"/>
                </a:cubicBezTo>
                <a:cubicBezTo>
                  <a:pt x="1968" y="2"/>
                  <a:pt x="1969" y="0"/>
                  <a:pt x="1970" y="0"/>
                </a:cubicBezTo>
                <a:close/>
                <a:moveTo>
                  <a:pt x="1986" y="0"/>
                </a:moveTo>
                <a:lnTo>
                  <a:pt x="1992" y="0"/>
                </a:lnTo>
                <a:cubicBezTo>
                  <a:pt x="1993" y="0"/>
                  <a:pt x="1994" y="2"/>
                  <a:pt x="1994" y="3"/>
                </a:cubicBezTo>
                <a:cubicBezTo>
                  <a:pt x="1994" y="5"/>
                  <a:pt x="1993" y="6"/>
                  <a:pt x="1992" y="6"/>
                </a:cubicBezTo>
                <a:lnTo>
                  <a:pt x="1986" y="6"/>
                </a:lnTo>
                <a:cubicBezTo>
                  <a:pt x="1985" y="6"/>
                  <a:pt x="1984" y="5"/>
                  <a:pt x="1984" y="3"/>
                </a:cubicBezTo>
                <a:cubicBezTo>
                  <a:pt x="1984" y="2"/>
                  <a:pt x="1985" y="0"/>
                  <a:pt x="1986" y="0"/>
                </a:cubicBezTo>
                <a:close/>
                <a:moveTo>
                  <a:pt x="2002" y="0"/>
                </a:moveTo>
                <a:lnTo>
                  <a:pt x="2008" y="0"/>
                </a:lnTo>
                <a:cubicBezTo>
                  <a:pt x="2009" y="0"/>
                  <a:pt x="2010" y="2"/>
                  <a:pt x="2010" y="3"/>
                </a:cubicBezTo>
                <a:cubicBezTo>
                  <a:pt x="2010" y="5"/>
                  <a:pt x="2009" y="6"/>
                  <a:pt x="2008" y="6"/>
                </a:cubicBezTo>
                <a:lnTo>
                  <a:pt x="2002" y="6"/>
                </a:lnTo>
                <a:cubicBezTo>
                  <a:pt x="2001" y="6"/>
                  <a:pt x="2000" y="5"/>
                  <a:pt x="2000" y="3"/>
                </a:cubicBezTo>
                <a:cubicBezTo>
                  <a:pt x="2000" y="2"/>
                  <a:pt x="2001" y="0"/>
                  <a:pt x="2002" y="0"/>
                </a:cubicBezTo>
                <a:close/>
                <a:moveTo>
                  <a:pt x="2018" y="0"/>
                </a:moveTo>
                <a:lnTo>
                  <a:pt x="2024" y="0"/>
                </a:lnTo>
                <a:cubicBezTo>
                  <a:pt x="2025" y="0"/>
                  <a:pt x="2026" y="2"/>
                  <a:pt x="2026" y="3"/>
                </a:cubicBezTo>
                <a:cubicBezTo>
                  <a:pt x="2026" y="5"/>
                  <a:pt x="2025" y="6"/>
                  <a:pt x="2024" y="6"/>
                </a:cubicBezTo>
                <a:lnTo>
                  <a:pt x="2018" y="6"/>
                </a:lnTo>
                <a:cubicBezTo>
                  <a:pt x="2017" y="6"/>
                  <a:pt x="2016" y="5"/>
                  <a:pt x="2016" y="3"/>
                </a:cubicBezTo>
                <a:cubicBezTo>
                  <a:pt x="2016" y="2"/>
                  <a:pt x="2017" y="0"/>
                  <a:pt x="2018" y="0"/>
                </a:cubicBezTo>
                <a:close/>
                <a:moveTo>
                  <a:pt x="2034" y="0"/>
                </a:moveTo>
                <a:lnTo>
                  <a:pt x="2040" y="0"/>
                </a:lnTo>
                <a:cubicBezTo>
                  <a:pt x="2041" y="0"/>
                  <a:pt x="2042" y="2"/>
                  <a:pt x="2042" y="3"/>
                </a:cubicBezTo>
                <a:cubicBezTo>
                  <a:pt x="2042" y="5"/>
                  <a:pt x="2041" y="6"/>
                  <a:pt x="2040" y="6"/>
                </a:cubicBezTo>
                <a:lnTo>
                  <a:pt x="2034" y="6"/>
                </a:lnTo>
                <a:cubicBezTo>
                  <a:pt x="2033" y="6"/>
                  <a:pt x="2032" y="5"/>
                  <a:pt x="2032" y="3"/>
                </a:cubicBezTo>
                <a:cubicBezTo>
                  <a:pt x="2032" y="2"/>
                  <a:pt x="2033" y="0"/>
                  <a:pt x="2034" y="0"/>
                </a:cubicBezTo>
                <a:close/>
                <a:moveTo>
                  <a:pt x="2050" y="0"/>
                </a:moveTo>
                <a:lnTo>
                  <a:pt x="2056" y="0"/>
                </a:lnTo>
                <a:cubicBezTo>
                  <a:pt x="2057" y="0"/>
                  <a:pt x="2058" y="2"/>
                  <a:pt x="2058" y="3"/>
                </a:cubicBezTo>
                <a:cubicBezTo>
                  <a:pt x="2058" y="5"/>
                  <a:pt x="2057" y="6"/>
                  <a:pt x="2056" y="6"/>
                </a:cubicBezTo>
                <a:lnTo>
                  <a:pt x="2050" y="6"/>
                </a:lnTo>
                <a:cubicBezTo>
                  <a:pt x="2049" y="6"/>
                  <a:pt x="2048" y="5"/>
                  <a:pt x="2048" y="3"/>
                </a:cubicBezTo>
                <a:cubicBezTo>
                  <a:pt x="2048" y="2"/>
                  <a:pt x="2049" y="0"/>
                  <a:pt x="2050" y="0"/>
                </a:cubicBezTo>
                <a:close/>
                <a:moveTo>
                  <a:pt x="2066" y="0"/>
                </a:moveTo>
                <a:lnTo>
                  <a:pt x="2072" y="0"/>
                </a:lnTo>
                <a:cubicBezTo>
                  <a:pt x="2073" y="0"/>
                  <a:pt x="2074" y="2"/>
                  <a:pt x="2074" y="3"/>
                </a:cubicBezTo>
                <a:cubicBezTo>
                  <a:pt x="2074" y="5"/>
                  <a:pt x="2073" y="6"/>
                  <a:pt x="2072" y="6"/>
                </a:cubicBezTo>
                <a:lnTo>
                  <a:pt x="2066" y="6"/>
                </a:lnTo>
                <a:cubicBezTo>
                  <a:pt x="2065" y="6"/>
                  <a:pt x="2064" y="5"/>
                  <a:pt x="2064" y="3"/>
                </a:cubicBezTo>
                <a:cubicBezTo>
                  <a:pt x="2064" y="2"/>
                  <a:pt x="2065" y="0"/>
                  <a:pt x="2066" y="0"/>
                </a:cubicBezTo>
                <a:close/>
                <a:moveTo>
                  <a:pt x="2082" y="0"/>
                </a:moveTo>
                <a:lnTo>
                  <a:pt x="2088" y="0"/>
                </a:lnTo>
                <a:cubicBezTo>
                  <a:pt x="2089" y="0"/>
                  <a:pt x="2090" y="2"/>
                  <a:pt x="2090" y="3"/>
                </a:cubicBezTo>
                <a:cubicBezTo>
                  <a:pt x="2090" y="5"/>
                  <a:pt x="2089" y="6"/>
                  <a:pt x="2088" y="6"/>
                </a:cubicBezTo>
                <a:lnTo>
                  <a:pt x="2082" y="6"/>
                </a:lnTo>
                <a:cubicBezTo>
                  <a:pt x="2081" y="6"/>
                  <a:pt x="2080" y="5"/>
                  <a:pt x="2080" y="3"/>
                </a:cubicBezTo>
                <a:cubicBezTo>
                  <a:pt x="2080" y="2"/>
                  <a:pt x="2081" y="0"/>
                  <a:pt x="2082" y="0"/>
                </a:cubicBezTo>
                <a:close/>
                <a:moveTo>
                  <a:pt x="2098" y="0"/>
                </a:moveTo>
                <a:lnTo>
                  <a:pt x="2104" y="0"/>
                </a:lnTo>
                <a:cubicBezTo>
                  <a:pt x="2105" y="0"/>
                  <a:pt x="2106" y="2"/>
                  <a:pt x="2106" y="3"/>
                </a:cubicBezTo>
                <a:cubicBezTo>
                  <a:pt x="2106" y="5"/>
                  <a:pt x="2105" y="6"/>
                  <a:pt x="2104" y="6"/>
                </a:cubicBezTo>
                <a:lnTo>
                  <a:pt x="2098" y="6"/>
                </a:lnTo>
                <a:cubicBezTo>
                  <a:pt x="2097" y="6"/>
                  <a:pt x="2096" y="5"/>
                  <a:pt x="2096" y="3"/>
                </a:cubicBezTo>
                <a:cubicBezTo>
                  <a:pt x="2096" y="2"/>
                  <a:pt x="2097" y="0"/>
                  <a:pt x="2098" y="0"/>
                </a:cubicBezTo>
                <a:close/>
                <a:moveTo>
                  <a:pt x="2114" y="0"/>
                </a:moveTo>
                <a:lnTo>
                  <a:pt x="2120" y="0"/>
                </a:lnTo>
                <a:cubicBezTo>
                  <a:pt x="2121" y="0"/>
                  <a:pt x="2122" y="2"/>
                  <a:pt x="2122" y="3"/>
                </a:cubicBezTo>
                <a:cubicBezTo>
                  <a:pt x="2122" y="5"/>
                  <a:pt x="2121" y="6"/>
                  <a:pt x="2120" y="6"/>
                </a:cubicBezTo>
                <a:lnTo>
                  <a:pt x="2114" y="6"/>
                </a:lnTo>
                <a:cubicBezTo>
                  <a:pt x="2113" y="6"/>
                  <a:pt x="2112" y="5"/>
                  <a:pt x="2112" y="3"/>
                </a:cubicBezTo>
                <a:cubicBezTo>
                  <a:pt x="2112" y="2"/>
                  <a:pt x="2113" y="0"/>
                  <a:pt x="2114" y="0"/>
                </a:cubicBezTo>
                <a:close/>
                <a:moveTo>
                  <a:pt x="2130" y="0"/>
                </a:moveTo>
                <a:lnTo>
                  <a:pt x="2136" y="0"/>
                </a:lnTo>
                <a:cubicBezTo>
                  <a:pt x="2137" y="0"/>
                  <a:pt x="2138" y="2"/>
                  <a:pt x="2138" y="3"/>
                </a:cubicBezTo>
                <a:cubicBezTo>
                  <a:pt x="2138" y="5"/>
                  <a:pt x="2137" y="6"/>
                  <a:pt x="2136" y="6"/>
                </a:cubicBezTo>
                <a:lnTo>
                  <a:pt x="2130" y="6"/>
                </a:lnTo>
                <a:cubicBezTo>
                  <a:pt x="2129" y="6"/>
                  <a:pt x="2128" y="5"/>
                  <a:pt x="2128" y="3"/>
                </a:cubicBezTo>
                <a:cubicBezTo>
                  <a:pt x="2128" y="2"/>
                  <a:pt x="2129" y="0"/>
                  <a:pt x="2130" y="0"/>
                </a:cubicBezTo>
                <a:close/>
                <a:moveTo>
                  <a:pt x="2146" y="0"/>
                </a:moveTo>
                <a:lnTo>
                  <a:pt x="2152" y="0"/>
                </a:lnTo>
                <a:cubicBezTo>
                  <a:pt x="2153" y="0"/>
                  <a:pt x="2154" y="2"/>
                  <a:pt x="2154" y="3"/>
                </a:cubicBezTo>
                <a:cubicBezTo>
                  <a:pt x="2154" y="5"/>
                  <a:pt x="2153" y="6"/>
                  <a:pt x="2152" y="6"/>
                </a:cubicBezTo>
                <a:lnTo>
                  <a:pt x="2146" y="6"/>
                </a:lnTo>
                <a:cubicBezTo>
                  <a:pt x="2145" y="6"/>
                  <a:pt x="2144" y="5"/>
                  <a:pt x="2144" y="3"/>
                </a:cubicBezTo>
                <a:cubicBezTo>
                  <a:pt x="2144" y="2"/>
                  <a:pt x="2145" y="0"/>
                  <a:pt x="2146" y="0"/>
                </a:cubicBezTo>
                <a:close/>
                <a:moveTo>
                  <a:pt x="2162" y="0"/>
                </a:moveTo>
                <a:lnTo>
                  <a:pt x="2168" y="0"/>
                </a:lnTo>
                <a:cubicBezTo>
                  <a:pt x="2169" y="0"/>
                  <a:pt x="2170" y="2"/>
                  <a:pt x="2170" y="3"/>
                </a:cubicBezTo>
                <a:cubicBezTo>
                  <a:pt x="2170" y="5"/>
                  <a:pt x="2169" y="6"/>
                  <a:pt x="2168" y="6"/>
                </a:cubicBezTo>
                <a:lnTo>
                  <a:pt x="2162" y="6"/>
                </a:lnTo>
                <a:cubicBezTo>
                  <a:pt x="2161" y="6"/>
                  <a:pt x="2160" y="5"/>
                  <a:pt x="2160" y="3"/>
                </a:cubicBezTo>
                <a:cubicBezTo>
                  <a:pt x="2160" y="2"/>
                  <a:pt x="2161" y="0"/>
                  <a:pt x="2162" y="0"/>
                </a:cubicBezTo>
                <a:close/>
                <a:moveTo>
                  <a:pt x="2178" y="0"/>
                </a:moveTo>
                <a:lnTo>
                  <a:pt x="2184" y="0"/>
                </a:lnTo>
                <a:cubicBezTo>
                  <a:pt x="2185" y="0"/>
                  <a:pt x="2186" y="2"/>
                  <a:pt x="2186" y="3"/>
                </a:cubicBezTo>
                <a:cubicBezTo>
                  <a:pt x="2186" y="5"/>
                  <a:pt x="2185" y="6"/>
                  <a:pt x="2184" y="6"/>
                </a:cubicBezTo>
                <a:lnTo>
                  <a:pt x="2178" y="6"/>
                </a:lnTo>
                <a:cubicBezTo>
                  <a:pt x="2177" y="6"/>
                  <a:pt x="2176" y="5"/>
                  <a:pt x="2176" y="3"/>
                </a:cubicBezTo>
                <a:cubicBezTo>
                  <a:pt x="2176" y="2"/>
                  <a:pt x="2177" y="0"/>
                  <a:pt x="2178" y="0"/>
                </a:cubicBezTo>
                <a:close/>
                <a:moveTo>
                  <a:pt x="2194" y="0"/>
                </a:moveTo>
                <a:lnTo>
                  <a:pt x="2200" y="0"/>
                </a:lnTo>
                <a:cubicBezTo>
                  <a:pt x="2201" y="0"/>
                  <a:pt x="2202" y="2"/>
                  <a:pt x="2202" y="3"/>
                </a:cubicBezTo>
                <a:cubicBezTo>
                  <a:pt x="2202" y="5"/>
                  <a:pt x="2201" y="6"/>
                  <a:pt x="2200" y="6"/>
                </a:cubicBezTo>
                <a:lnTo>
                  <a:pt x="2194" y="6"/>
                </a:lnTo>
                <a:cubicBezTo>
                  <a:pt x="2193" y="6"/>
                  <a:pt x="2192" y="5"/>
                  <a:pt x="2192" y="3"/>
                </a:cubicBezTo>
                <a:cubicBezTo>
                  <a:pt x="2192" y="2"/>
                  <a:pt x="2193" y="0"/>
                  <a:pt x="2194" y="0"/>
                </a:cubicBezTo>
                <a:close/>
                <a:moveTo>
                  <a:pt x="2210" y="0"/>
                </a:moveTo>
                <a:lnTo>
                  <a:pt x="2216" y="0"/>
                </a:lnTo>
                <a:cubicBezTo>
                  <a:pt x="2217" y="0"/>
                  <a:pt x="2218" y="2"/>
                  <a:pt x="2218" y="3"/>
                </a:cubicBezTo>
                <a:cubicBezTo>
                  <a:pt x="2218" y="5"/>
                  <a:pt x="2217" y="6"/>
                  <a:pt x="2216" y="6"/>
                </a:cubicBezTo>
                <a:lnTo>
                  <a:pt x="2210" y="6"/>
                </a:lnTo>
                <a:cubicBezTo>
                  <a:pt x="2209" y="6"/>
                  <a:pt x="2208" y="5"/>
                  <a:pt x="2208" y="3"/>
                </a:cubicBezTo>
                <a:cubicBezTo>
                  <a:pt x="2208" y="2"/>
                  <a:pt x="2209" y="0"/>
                  <a:pt x="2210" y="0"/>
                </a:cubicBezTo>
                <a:close/>
                <a:moveTo>
                  <a:pt x="2226" y="0"/>
                </a:moveTo>
                <a:lnTo>
                  <a:pt x="2232" y="0"/>
                </a:lnTo>
                <a:cubicBezTo>
                  <a:pt x="2233" y="0"/>
                  <a:pt x="2234" y="2"/>
                  <a:pt x="2234" y="3"/>
                </a:cubicBezTo>
                <a:cubicBezTo>
                  <a:pt x="2234" y="5"/>
                  <a:pt x="2233" y="6"/>
                  <a:pt x="2232" y="6"/>
                </a:cubicBezTo>
                <a:lnTo>
                  <a:pt x="2226" y="6"/>
                </a:lnTo>
                <a:cubicBezTo>
                  <a:pt x="2225" y="6"/>
                  <a:pt x="2224" y="5"/>
                  <a:pt x="2224" y="3"/>
                </a:cubicBezTo>
                <a:cubicBezTo>
                  <a:pt x="2224" y="2"/>
                  <a:pt x="2225" y="0"/>
                  <a:pt x="2226" y="0"/>
                </a:cubicBezTo>
                <a:close/>
                <a:moveTo>
                  <a:pt x="2242" y="0"/>
                </a:moveTo>
                <a:lnTo>
                  <a:pt x="2248" y="0"/>
                </a:lnTo>
                <a:cubicBezTo>
                  <a:pt x="2249" y="0"/>
                  <a:pt x="2250" y="2"/>
                  <a:pt x="2250" y="3"/>
                </a:cubicBezTo>
                <a:cubicBezTo>
                  <a:pt x="2250" y="5"/>
                  <a:pt x="2249" y="6"/>
                  <a:pt x="2248" y="6"/>
                </a:cubicBezTo>
                <a:lnTo>
                  <a:pt x="2242" y="6"/>
                </a:lnTo>
                <a:cubicBezTo>
                  <a:pt x="2241" y="6"/>
                  <a:pt x="2240" y="5"/>
                  <a:pt x="2240" y="3"/>
                </a:cubicBezTo>
                <a:cubicBezTo>
                  <a:pt x="2240" y="2"/>
                  <a:pt x="2241" y="0"/>
                  <a:pt x="2242" y="0"/>
                </a:cubicBezTo>
                <a:close/>
                <a:moveTo>
                  <a:pt x="2258" y="0"/>
                </a:moveTo>
                <a:lnTo>
                  <a:pt x="2264" y="0"/>
                </a:lnTo>
                <a:cubicBezTo>
                  <a:pt x="2265" y="0"/>
                  <a:pt x="2266" y="2"/>
                  <a:pt x="2266" y="3"/>
                </a:cubicBezTo>
                <a:cubicBezTo>
                  <a:pt x="2266" y="5"/>
                  <a:pt x="2265" y="6"/>
                  <a:pt x="2264" y="6"/>
                </a:cubicBezTo>
                <a:lnTo>
                  <a:pt x="2258" y="6"/>
                </a:lnTo>
                <a:cubicBezTo>
                  <a:pt x="2257" y="6"/>
                  <a:pt x="2256" y="5"/>
                  <a:pt x="2256" y="3"/>
                </a:cubicBezTo>
                <a:cubicBezTo>
                  <a:pt x="2256" y="2"/>
                  <a:pt x="2257" y="0"/>
                  <a:pt x="2258" y="0"/>
                </a:cubicBezTo>
                <a:close/>
                <a:moveTo>
                  <a:pt x="2274" y="0"/>
                </a:moveTo>
                <a:lnTo>
                  <a:pt x="2280" y="0"/>
                </a:lnTo>
                <a:cubicBezTo>
                  <a:pt x="2281" y="0"/>
                  <a:pt x="2282" y="2"/>
                  <a:pt x="2282" y="3"/>
                </a:cubicBezTo>
                <a:cubicBezTo>
                  <a:pt x="2282" y="5"/>
                  <a:pt x="2281" y="6"/>
                  <a:pt x="2280" y="6"/>
                </a:cubicBezTo>
                <a:lnTo>
                  <a:pt x="2274" y="6"/>
                </a:lnTo>
                <a:cubicBezTo>
                  <a:pt x="2273" y="6"/>
                  <a:pt x="2272" y="5"/>
                  <a:pt x="2272" y="3"/>
                </a:cubicBezTo>
                <a:cubicBezTo>
                  <a:pt x="2272" y="2"/>
                  <a:pt x="2273" y="0"/>
                  <a:pt x="2274" y="0"/>
                </a:cubicBezTo>
                <a:close/>
                <a:moveTo>
                  <a:pt x="2290" y="0"/>
                </a:moveTo>
                <a:lnTo>
                  <a:pt x="2296" y="0"/>
                </a:lnTo>
                <a:cubicBezTo>
                  <a:pt x="2297" y="0"/>
                  <a:pt x="2298" y="2"/>
                  <a:pt x="2298" y="3"/>
                </a:cubicBezTo>
                <a:cubicBezTo>
                  <a:pt x="2298" y="5"/>
                  <a:pt x="2297" y="6"/>
                  <a:pt x="2296" y="6"/>
                </a:cubicBezTo>
                <a:lnTo>
                  <a:pt x="2290" y="6"/>
                </a:lnTo>
                <a:cubicBezTo>
                  <a:pt x="2289" y="6"/>
                  <a:pt x="2288" y="5"/>
                  <a:pt x="2288" y="3"/>
                </a:cubicBezTo>
                <a:cubicBezTo>
                  <a:pt x="2288" y="2"/>
                  <a:pt x="2289" y="0"/>
                  <a:pt x="2290" y="0"/>
                </a:cubicBezTo>
                <a:close/>
                <a:moveTo>
                  <a:pt x="2306" y="0"/>
                </a:moveTo>
                <a:lnTo>
                  <a:pt x="2312" y="0"/>
                </a:lnTo>
                <a:cubicBezTo>
                  <a:pt x="2313" y="0"/>
                  <a:pt x="2314" y="2"/>
                  <a:pt x="2314" y="3"/>
                </a:cubicBezTo>
                <a:cubicBezTo>
                  <a:pt x="2314" y="5"/>
                  <a:pt x="2313" y="6"/>
                  <a:pt x="2312" y="6"/>
                </a:cubicBezTo>
                <a:lnTo>
                  <a:pt x="2306" y="6"/>
                </a:lnTo>
                <a:cubicBezTo>
                  <a:pt x="2305" y="6"/>
                  <a:pt x="2304" y="5"/>
                  <a:pt x="2304" y="3"/>
                </a:cubicBezTo>
                <a:cubicBezTo>
                  <a:pt x="2304" y="2"/>
                  <a:pt x="2305" y="0"/>
                  <a:pt x="2306" y="0"/>
                </a:cubicBezTo>
                <a:close/>
                <a:moveTo>
                  <a:pt x="2322" y="0"/>
                </a:moveTo>
                <a:lnTo>
                  <a:pt x="2328" y="0"/>
                </a:lnTo>
                <a:cubicBezTo>
                  <a:pt x="2329" y="0"/>
                  <a:pt x="2330" y="2"/>
                  <a:pt x="2330" y="3"/>
                </a:cubicBezTo>
                <a:cubicBezTo>
                  <a:pt x="2330" y="5"/>
                  <a:pt x="2329" y="6"/>
                  <a:pt x="2328" y="6"/>
                </a:cubicBezTo>
                <a:lnTo>
                  <a:pt x="2322" y="6"/>
                </a:lnTo>
                <a:cubicBezTo>
                  <a:pt x="2321" y="6"/>
                  <a:pt x="2320" y="5"/>
                  <a:pt x="2320" y="3"/>
                </a:cubicBezTo>
                <a:cubicBezTo>
                  <a:pt x="2320" y="2"/>
                  <a:pt x="2321" y="0"/>
                  <a:pt x="2322" y="0"/>
                </a:cubicBezTo>
                <a:close/>
                <a:moveTo>
                  <a:pt x="2338" y="0"/>
                </a:moveTo>
                <a:lnTo>
                  <a:pt x="2344" y="0"/>
                </a:lnTo>
                <a:cubicBezTo>
                  <a:pt x="2345" y="0"/>
                  <a:pt x="2346" y="2"/>
                  <a:pt x="2346" y="3"/>
                </a:cubicBezTo>
                <a:cubicBezTo>
                  <a:pt x="2346" y="5"/>
                  <a:pt x="2345" y="6"/>
                  <a:pt x="2344" y="6"/>
                </a:cubicBezTo>
                <a:lnTo>
                  <a:pt x="2338" y="6"/>
                </a:lnTo>
                <a:cubicBezTo>
                  <a:pt x="2337" y="6"/>
                  <a:pt x="2336" y="5"/>
                  <a:pt x="2336" y="3"/>
                </a:cubicBezTo>
                <a:cubicBezTo>
                  <a:pt x="2336" y="2"/>
                  <a:pt x="2337" y="0"/>
                  <a:pt x="2338" y="0"/>
                </a:cubicBezTo>
                <a:close/>
                <a:moveTo>
                  <a:pt x="2354" y="0"/>
                </a:moveTo>
                <a:lnTo>
                  <a:pt x="2360" y="0"/>
                </a:lnTo>
                <a:cubicBezTo>
                  <a:pt x="2361" y="0"/>
                  <a:pt x="2362" y="2"/>
                  <a:pt x="2362" y="3"/>
                </a:cubicBezTo>
                <a:cubicBezTo>
                  <a:pt x="2362" y="5"/>
                  <a:pt x="2361" y="6"/>
                  <a:pt x="2360" y="6"/>
                </a:cubicBezTo>
                <a:lnTo>
                  <a:pt x="2354" y="6"/>
                </a:lnTo>
                <a:cubicBezTo>
                  <a:pt x="2353" y="6"/>
                  <a:pt x="2352" y="5"/>
                  <a:pt x="2352" y="3"/>
                </a:cubicBezTo>
                <a:cubicBezTo>
                  <a:pt x="2352" y="2"/>
                  <a:pt x="2353" y="0"/>
                  <a:pt x="2354" y="0"/>
                </a:cubicBezTo>
                <a:close/>
                <a:moveTo>
                  <a:pt x="2370" y="0"/>
                </a:moveTo>
                <a:lnTo>
                  <a:pt x="2376" y="0"/>
                </a:lnTo>
                <a:cubicBezTo>
                  <a:pt x="2377" y="0"/>
                  <a:pt x="2378" y="2"/>
                  <a:pt x="2378" y="3"/>
                </a:cubicBezTo>
                <a:cubicBezTo>
                  <a:pt x="2378" y="5"/>
                  <a:pt x="2377" y="6"/>
                  <a:pt x="2376" y="6"/>
                </a:cubicBezTo>
                <a:lnTo>
                  <a:pt x="2370" y="6"/>
                </a:lnTo>
                <a:cubicBezTo>
                  <a:pt x="2369" y="6"/>
                  <a:pt x="2368" y="5"/>
                  <a:pt x="2368" y="3"/>
                </a:cubicBezTo>
                <a:cubicBezTo>
                  <a:pt x="2368" y="2"/>
                  <a:pt x="2369" y="0"/>
                  <a:pt x="2370" y="0"/>
                </a:cubicBezTo>
                <a:close/>
                <a:moveTo>
                  <a:pt x="2386" y="0"/>
                </a:moveTo>
                <a:lnTo>
                  <a:pt x="2392" y="0"/>
                </a:lnTo>
                <a:cubicBezTo>
                  <a:pt x="2393" y="0"/>
                  <a:pt x="2394" y="2"/>
                  <a:pt x="2394" y="3"/>
                </a:cubicBezTo>
                <a:cubicBezTo>
                  <a:pt x="2394" y="5"/>
                  <a:pt x="2393" y="6"/>
                  <a:pt x="2392" y="6"/>
                </a:cubicBezTo>
                <a:lnTo>
                  <a:pt x="2386" y="6"/>
                </a:lnTo>
                <a:cubicBezTo>
                  <a:pt x="2385" y="6"/>
                  <a:pt x="2384" y="5"/>
                  <a:pt x="2384" y="3"/>
                </a:cubicBezTo>
                <a:cubicBezTo>
                  <a:pt x="2384" y="2"/>
                  <a:pt x="2385" y="0"/>
                  <a:pt x="2386" y="0"/>
                </a:cubicBezTo>
                <a:close/>
                <a:moveTo>
                  <a:pt x="2402" y="0"/>
                </a:moveTo>
                <a:lnTo>
                  <a:pt x="2408" y="0"/>
                </a:lnTo>
                <a:cubicBezTo>
                  <a:pt x="2409" y="0"/>
                  <a:pt x="2410" y="2"/>
                  <a:pt x="2410" y="3"/>
                </a:cubicBezTo>
                <a:cubicBezTo>
                  <a:pt x="2410" y="5"/>
                  <a:pt x="2409" y="6"/>
                  <a:pt x="2408" y="6"/>
                </a:cubicBezTo>
                <a:lnTo>
                  <a:pt x="2402" y="6"/>
                </a:lnTo>
                <a:cubicBezTo>
                  <a:pt x="2401" y="6"/>
                  <a:pt x="2400" y="5"/>
                  <a:pt x="2400" y="3"/>
                </a:cubicBezTo>
                <a:cubicBezTo>
                  <a:pt x="2400" y="2"/>
                  <a:pt x="2401" y="0"/>
                  <a:pt x="2402" y="0"/>
                </a:cubicBezTo>
                <a:close/>
                <a:moveTo>
                  <a:pt x="2418" y="0"/>
                </a:moveTo>
                <a:lnTo>
                  <a:pt x="2424" y="0"/>
                </a:lnTo>
                <a:cubicBezTo>
                  <a:pt x="2425" y="0"/>
                  <a:pt x="2426" y="2"/>
                  <a:pt x="2426" y="3"/>
                </a:cubicBezTo>
                <a:cubicBezTo>
                  <a:pt x="2426" y="5"/>
                  <a:pt x="2425" y="6"/>
                  <a:pt x="2424" y="6"/>
                </a:cubicBezTo>
                <a:lnTo>
                  <a:pt x="2418" y="6"/>
                </a:lnTo>
                <a:cubicBezTo>
                  <a:pt x="2417" y="6"/>
                  <a:pt x="2416" y="5"/>
                  <a:pt x="2416" y="3"/>
                </a:cubicBezTo>
                <a:cubicBezTo>
                  <a:pt x="2416" y="2"/>
                  <a:pt x="2417" y="0"/>
                  <a:pt x="2418" y="0"/>
                </a:cubicBezTo>
                <a:close/>
                <a:moveTo>
                  <a:pt x="2434" y="0"/>
                </a:moveTo>
                <a:lnTo>
                  <a:pt x="2440" y="0"/>
                </a:lnTo>
                <a:cubicBezTo>
                  <a:pt x="2441" y="0"/>
                  <a:pt x="2442" y="2"/>
                  <a:pt x="2442" y="3"/>
                </a:cubicBezTo>
                <a:cubicBezTo>
                  <a:pt x="2442" y="5"/>
                  <a:pt x="2441" y="6"/>
                  <a:pt x="2440" y="6"/>
                </a:cubicBezTo>
                <a:lnTo>
                  <a:pt x="2434" y="6"/>
                </a:lnTo>
                <a:cubicBezTo>
                  <a:pt x="2433" y="6"/>
                  <a:pt x="2432" y="5"/>
                  <a:pt x="2432" y="3"/>
                </a:cubicBezTo>
                <a:cubicBezTo>
                  <a:pt x="2432" y="2"/>
                  <a:pt x="2433" y="0"/>
                  <a:pt x="2434" y="0"/>
                </a:cubicBezTo>
                <a:close/>
                <a:moveTo>
                  <a:pt x="2450" y="0"/>
                </a:moveTo>
                <a:lnTo>
                  <a:pt x="2456" y="0"/>
                </a:lnTo>
                <a:cubicBezTo>
                  <a:pt x="2457" y="0"/>
                  <a:pt x="2458" y="2"/>
                  <a:pt x="2458" y="3"/>
                </a:cubicBezTo>
                <a:cubicBezTo>
                  <a:pt x="2458" y="5"/>
                  <a:pt x="2457" y="6"/>
                  <a:pt x="2456" y="6"/>
                </a:cubicBezTo>
                <a:lnTo>
                  <a:pt x="2450" y="6"/>
                </a:lnTo>
                <a:cubicBezTo>
                  <a:pt x="2449" y="6"/>
                  <a:pt x="2448" y="5"/>
                  <a:pt x="2448" y="3"/>
                </a:cubicBezTo>
                <a:cubicBezTo>
                  <a:pt x="2448" y="2"/>
                  <a:pt x="2449" y="0"/>
                  <a:pt x="2450" y="0"/>
                </a:cubicBezTo>
                <a:close/>
                <a:moveTo>
                  <a:pt x="2466" y="0"/>
                </a:moveTo>
                <a:lnTo>
                  <a:pt x="2472" y="0"/>
                </a:lnTo>
                <a:cubicBezTo>
                  <a:pt x="2473" y="0"/>
                  <a:pt x="2474" y="2"/>
                  <a:pt x="2474" y="3"/>
                </a:cubicBezTo>
                <a:cubicBezTo>
                  <a:pt x="2474" y="5"/>
                  <a:pt x="2473" y="6"/>
                  <a:pt x="2472" y="6"/>
                </a:cubicBezTo>
                <a:lnTo>
                  <a:pt x="2466" y="6"/>
                </a:lnTo>
                <a:cubicBezTo>
                  <a:pt x="2465" y="6"/>
                  <a:pt x="2464" y="5"/>
                  <a:pt x="2464" y="3"/>
                </a:cubicBezTo>
                <a:cubicBezTo>
                  <a:pt x="2464" y="2"/>
                  <a:pt x="2465" y="0"/>
                  <a:pt x="2466" y="0"/>
                </a:cubicBezTo>
                <a:close/>
                <a:moveTo>
                  <a:pt x="2482" y="0"/>
                </a:moveTo>
                <a:lnTo>
                  <a:pt x="2488" y="0"/>
                </a:lnTo>
                <a:cubicBezTo>
                  <a:pt x="2489" y="0"/>
                  <a:pt x="2490" y="2"/>
                  <a:pt x="2490" y="3"/>
                </a:cubicBezTo>
                <a:cubicBezTo>
                  <a:pt x="2490" y="5"/>
                  <a:pt x="2489" y="6"/>
                  <a:pt x="2488" y="6"/>
                </a:cubicBezTo>
                <a:lnTo>
                  <a:pt x="2482" y="6"/>
                </a:lnTo>
                <a:cubicBezTo>
                  <a:pt x="2481" y="6"/>
                  <a:pt x="2480" y="5"/>
                  <a:pt x="2480" y="3"/>
                </a:cubicBezTo>
                <a:cubicBezTo>
                  <a:pt x="2480" y="2"/>
                  <a:pt x="2481" y="0"/>
                  <a:pt x="2482" y="0"/>
                </a:cubicBezTo>
                <a:close/>
                <a:moveTo>
                  <a:pt x="2498" y="0"/>
                </a:moveTo>
                <a:lnTo>
                  <a:pt x="2504" y="0"/>
                </a:lnTo>
                <a:cubicBezTo>
                  <a:pt x="2505" y="0"/>
                  <a:pt x="2506" y="2"/>
                  <a:pt x="2506" y="3"/>
                </a:cubicBezTo>
                <a:cubicBezTo>
                  <a:pt x="2506" y="5"/>
                  <a:pt x="2505" y="6"/>
                  <a:pt x="2504" y="6"/>
                </a:cubicBezTo>
                <a:lnTo>
                  <a:pt x="2498" y="6"/>
                </a:lnTo>
                <a:cubicBezTo>
                  <a:pt x="2497" y="6"/>
                  <a:pt x="2496" y="5"/>
                  <a:pt x="2496" y="3"/>
                </a:cubicBezTo>
                <a:cubicBezTo>
                  <a:pt x="2496" y="2"/>
                  <a:pt x="2497" y="0"/>
                  <a:pt x="2498" y="0"/>
                </a:cubicBezTo>
                <a:close/>
                <a:moveTo>
                  <a:pt x="2514" y="0"/>
                </a:moveTo>
                <a:lnTo>
                  <a:pt x="2520" y="0"/>
                </a:lnTo>
                <a:cubicBezTo>
                  <a:pt x="2521" y="0"/>
                  <a:pt x="2522" y="2"/>
                  <a:pt x="2522" y="3"/>
                </a:cubicBezTo>
                <a:cubicBezTo>
                  <a:pt x="2522" y="5"/>
                  <a:pt x="2521" y="6"/>
                  <a:pt x="2520" y="6"/>
                </a:cubicBezTo>
                <a:lnTo>
                  <a:pt x="2514" y="6"/>
                </a:lnTo>
                <a:cubicBezTo>
                  <a:pt x="2513" y="6"/>
                  <a:pt x="2512" y="5"/>
                  <a:pt x="2512" y="3"/>
                </a:cubicBezTo>
                <a:cubicBezTo>
                  <a:pt x="2512" y="2"/>
                  <a:pt x="2513" y="0"/>
                  <a:pt x="2514" y="0"/>
                </a:cubicBezTo>
                <a:close/>
                <a:moveTo>
                  <a:pt x="2530" y="0"/>
                </a:moveTo>
                <a:lnTo>
                  <a:pt x="2536" y="0"/>
                </a:lnTo>
                <a:cubicBezTo>
                  <a:pt x="2537" y="0"/>
                  <a:pt x="2538" y="2"/>
                  <a:pt x="2538" y="3"/>
                </a:cubicBezTo>
                <a:cubicBezTo>
                  <a:pt x="2538" y="5"/>
                  <a:pt x="2537" y="6"/>
                  <a:pt x="2536" y="6"/>
                </a:cubicBezTo>
                <a:lnTo>
                  <a:pt x="2530" y="6"/>
                </a:lnTo>
                <a:cubicBezTo>
                  <a:pt x="2529" y="6"/>
                  <a:pt x="2528" y="5"/>
                  <a:pt x="2528" y="3"/>
                </a:cubicBezTo>
                <a:cubicBezTo>
                  <a:pt x="2528" y="2"/>
                  <a:pt x="2529" y="0"/>
                  <a:pt x="2530" y="0"/>
                </a:cubicBezTo>
                <a:close/>
                <a:moveTo>
                  <a:pt x="2546" y="0"/>
                </a:moveTo>
                <a:lnTo>
                  <a:pt x="2552" y="0"/>
                </a:lnTo>
                <a:cubicBezTo>
                  <a:pt x="2553" y="0"/>
                  <a:pt x="2554" y="2"/>
                  <a:pt x="2554" y="3"/>
                </a:cubicBezTo>
                <a:cubicBezTo>
                  <a:pt x="2554" y="5"/>
                  <a:pt x="2553" y="6"/>
                  <a:pt x="2552" y="6"/>
                </a:cubicBezTo>
                <a:lnTo>
                  <a:pt x="2546" y="6"/>
                </a:lnTo>
                <a:cubicBezTo>
                  <a:pt x="2545" y="6"/>
                  <a:pt x="2544" y="5"/>
                  <a:pt x="2544" y="3"/>
                </a:cubicBezTo>
                <a:cubicBezTo>
                  <a:pt x="2544" y="2"/>
                  <a:pt x="2545" y="0"/>
                  <a:pt x="2546" y="0"/>
                </a:cubicBezTo>
                <a:close/>
                <a:moveTo>
                  <a:pt x="2562" y="0"/>
                </a:moveTo>
                <a:lnTo>
                  <a:pt x="2568" y="0"/>
                </a:lnTo>
                <a:cubicBezTo>
                  <a:pt x="2569" y="0"/>
                  <a:pt x="2570" y="2"/>
                  <a:pt x="2570" y="3"/>
                </a:cubicBezTo>
                <a:cubicBezTo>
                  <a:pt x="2570" y="5"/>
                  <a:pt x="2569" y="6"/>
                  <a:pt x="2568" y="6"/>
                </a:cubicBezTo>
                <a:lnTo>
                  <a:pt x="2562" y="6"/>
                </a:lnTo>
                <a:cubicBezTo>
                  <a:pt x="2561" y="6"/>
                  <a:pt x="2560" y="5"/>
                  <a:pt x="2560" y="3"/>
                </a:cubicBezTo>
                <a:cubicBezTo>
                  <a:pt x="2560" y="2"/>
                  <a:pt x="2561" y="0"/>
                  <a:pt x="2562" y="0"/>
                </a:cubicBezTo>
                <a:close/>
                <a:moveTo>
                  <a:pt x="2578" y="0"/>
                </a:moveTo>
                <a:lnTo>
                  <a:pt x="2584" y="0"/>
                </a:lnTo>
                <a:cubicBezTo>
                  <a:pt x="2585" y="0"/>
                  <a:pt x="2586" y="2"/>
                  <a:pt x="2586" y="3"/>
                </a:cubicBezTo>
                <a:cubicBezTo>
                  <a:pt x="2586" y="5"/>
                  <a:pt x="2585" y="6"/>
                  <a:pt x="2584" y="6"/>
                </a:cubicBezTo>
                <a:lnTo>
                  <a:pt x="2578" y="6"/>
                </a:lnTo>
                <a:cubicBezTo>
                  <a:pt x="2577" y="6"/>
                  <a:pt x="2576" y="5"/>
                  <a:pt x="2576" y="3"/>
                </a:cubicBezTo>
                <a:cubicBezTo>
                  <a:pt x="2576" y="2"/>
                  <a:pt x="2577" y="0"/>
                  <a:pt x="2578" y="0"/>
                </a:cubicBezTo>
                <a:close/>
                <a:moveTo>
                  <a:pt x="2594" y="0"/>
                </a:moveTo>
                <a:lnTo>
                  <a:pt x="2600" y="0"/>
                </a:lnTo>
                <a:cubicBezTo>
                  <a:pt x="2601" y="0"/>
                  <a:pt x="2602" y="2"/>
                  <a:pt x="2602" y="3"/>
                </a:cubicBezTo>
                <a:cubicBezTo>
                  <a:pt x="2602" y="5"/>
                  <a:pt x="2601" y="6"/>
                  <a:pt x="2600" y="6"/>
                </a:cubicBezTo>
                <a:lnTo>
                  <a:pt x="2594" y="6"/>
                </a:lnTo>
                <a:cubicBezTo>
                  <a:pt x="2593" y="6"/>
                  <a:pt x="2592" y="5"/>
                  <a:pt x="2592" y="3"/>
                </a:cubicBezTo>
                <a:cubicBezTo>
                  <a:pt x="2592" y="2"/>
                  <a:pt x="2593" y="0"/>
                  <a:pt x="2594" y="0"/>
                </a:cubicBezTo>
                <a:close/>
                <a:moveTo>
                  <a:pt x="2610" y="0"/>
                </a:moveTo>
                <a:lnTo>
                  <a:pt x="2616" y="0"/>
                </a:lnTo>
                <a:cubicBezTo>
                  <a:pt x="2617" y="0"/>
                  <a:pt x="2618" y="2"/>
                  <a:pt x="2618" y="3"/>
                </a:cubicBezTo>
                <a:cubicBezTo>
                  <a:pt x="2618" y="5"/>
                  <a:pt x="2617" y="6"/>
                  <a:pt x="2616" y="6"/>
                </a:cubicBezTo>
                <a:lnTo>
                  <a:pt x="2610" y="6"/>
                </a:lnTo>
                <a:cubicBezTo>
                  <a:pt x="2609" y="6"/>
                  <a:pt x="2608" y="5"/>
                  <a:pt x="2608" y="3"/>
                </a:cubicBezTo>
                <a:cubicBezTo>
                  <a:pt x="2608" y="2"/>
                  <a:pt x="2609" y="0"/>
                  <a:pt x="2610" y="0"/>
                </a:cubicBezTo>
                <a:close/>
                <a:moveTo>
                  <a:pt x="2626" y="0"/>
                </a:moveTo>
                <a:lnTo>
                  <a:pt x="2632" y="0"/>
                </a:lnTo>
                <a:cubicBezTo>
                  <a:pt x="2633" y="0"/>
                  <a:pt x="2634" y="2"/>
                  <a:pt x="2634" y="3"/>
                </a:cubicBezTo>
                <a:cubicBezTo>
                  <a:pt x="2634" y="5"/>
                  <a:pt x="2633" y="6"/>
                  <a:pt x="2632" y="6"/>
                </a:cubicBezTo>
                <a:lnTo>
                  <a:pt x="2626" y="6"/>
                </a:lnTo>
                <a:cubicBezTo>
                  <a:pt x="2625" y="6"/>
                  <a:pt x="2624" y="5"/>
                  <a:pt x="2624" y="3"/>
                </a:cubicBezTo>
                <a:cubicBezTo>
                  <a:pt x="2624" y="2"/>
                  <a:pt x="2625" y="0"/>
                  <a:pt x="2626" y="0"/>
                </a:cubicBezTo>
                <a:close/>
                <a:moveTo>
                  <a:pt x="2642" y="0"/>
                </a:moveTo>
                <a:lnTo>
                  <a:pt x="2648" y="0"/>
                </a:lnTo>
                <a:cubicBezTo>
                  <a:pt x="2649" y="0"/>
                  <a:pt x="2650" y="2"/>
                  <a:pt x="2650" y="3"/>
                </a:cubicBezTo>
                <a:cubicBezTo>
                  <a:pt x="2650" y="5"/>
                  <a:pt x="2649" y="6"/>
                  <a:pt x="2648" y="6"/>
                </a:cubicBezTo>
                <a:lnTo>
                  <a:pt x="2642" y="6"/>
                </a:lnTo>
                <a:cubicBezTo>
                  <a:pt x="2641" y="6"/>
                  <a:pt x="2640" y="5"/>
                  <a:pt x="2640" y="3"/>
                </a:cubicBezTo>
                <a:cubicBezTo>
                  <a:pt x="2640" y="2"/>
                  <a:pt x="2641" y="0"/>
                  <a:pt x="2642" y="0"/>
                </a:cubicBezTo>
                <a:close/>
                <a:moveTo>
                  <a:pt x="2658" y="0"/>
                </a:moveTo>
                <a:lnTo>
                  <a:pt x="2664" y="0"/>
                </a:lnTo>
                <a:cubicBezTo>
                  <a:pt x="2665" y="0"/>
                  <a:pt x="2666" y="2"/>
                  <a:pt x="2666" y="3"/>
                </a:cubicBezTo>
                <a:cubicBezTo>
                  <a:pt x="2666" y="5"/>
                  <a:pt x="2665" y="6"/>
                  <a:pt x="2664" y="6"/>
                </a:cubicBezTo>
                <a:lnTo>
                  <a:pt x="2658" y="6"/>
                </a:lnTo>
                <a:cubicBezTo>
                  <a:pt x="2657" y="6"/>
                  <a:pt x="2656" y="5"/>
                  <a:pt x="2656" y="3"/>
                </a:cubicBezTo>
                <a:cubicBezTo>
                  <a:pt x="2656" y="2"/>
                  <a:pt x="2657" y="0"/>
                  <a:pt x="2658" y="0"/>
                </a:cubicBezTo>
                <a:close/>
                <a:moveTo>
                  <a:pt x="2674" y="0"/>
                </a:moveTo>
                <a:lnTo>
                  <a:pt x="2680" y="0"/>
                </a:lnTo>
                <a:cubicBezTo>
                  <a:pt x="2681" y="0"/>
                  <a:pt x="2682" y="2"/>
                  <a:pt x="2682" y="3"/>
                </a:cubicBezTo>
                <a:cubicBezTo>
                  <a:pt x="2682" y="5"/>
                  <a:pt x="2681" y="6"/>
                  <a:pt x="2680" y="6"/>
                </a:cubicBezTo>
                <a:lnTo>
                  <a:pt x="2674" y="6"/>
                </a:lnTo>
                <a:cubicBezTo>
                  <a:pt x="2673" y="6"/>
                  <a:pt x="2672" y="5"/>
                  <a:pt x="2672" y="3"/>
                </a:cubicBezTo>
                <a:cubicBezTo>
                  <a:pt x="2672" y="2"/>
                  <a:pt x="2673" y="0"/>
                  <a:pt x="2674" y="0"/>
                </a:cubicBezTo>
                <a:close/>
                <a:moveTo>
                  <a:pt x="2690" y="0"/>
                </a:moveTo>
                <a:lnTo>
                  <a:pt x="2696" y="0"/>
                </a:lnTo>
                <a:cubicBezTo>
                  <a:pt x="2697" y="0"/>
                  <a:pt x="2698" y="2"/>
                  <a:pt x="2698" y="3"/>
                </a:cubicBezTo>
                <a:cubicBezTo>
                  <a:pt x="2698" y="5"/>
                  <a:pt x="2697" y="6"/>
                  <a:pt x="2696" y="6"/>
                </a:cubicBezTo>
                <a:lnTo>
                  <a:pt x="2690" y="6"/>
                </a:lnTo>
                <a:cubicBezTo>
                  <a:pt x="2689" y="6"/>
                  <a:pt x="2688" y="5"/>
                  <a:pt x="2688" y="3"/>
                </a:cubicBezTo>
                <a:cubicBezTo>
                  <a:pt x="2688" y="2"/>
                  <a:pt x="2689" y="0"/>
                  <a:pt x="2690" y="0"/>
                </a:cubicBezTo>
                <a:close/>
                <a:moveTo>
                  <a:pt x="2706" y="0"/>
                </a:moveTo>
                <a:lnTo>
                  <a:pt x="2712" y="0"/>
                </a:lnTo>
                <a:cubicBezTo>
                  <a:pt x="2713" y="0"/>
                  <a:pt x="2714" y="2"/>
                  <a:pt x="2714" y="3"/>
                </a:cubicBezTo>
                <a:cubicBezTo>
                  <a:pt x="2714" y="5"/>
                  <a:pt x="2713" y="6"/>
                  <a:pt x="2712" y="6"/>
                </a:cubicBezTo>
                <a:lnTo>
                  <a:pt x="2706" y="6"/>
                </a:lnTo>
                <a:cubicBezTo>
                  <a:pt x="2705" y="6"/>
                  <a:pt x="2704" y="5"/>
                  <a:pt x="2704" y="3"/>
                </a:cubicBezTo>
                <a:cubicBezTo>
                  <a:pt x="2704" y="2"/>
                  <a:pt x="2705" y="0"/>
                  <a:pt x="2706" y="0"/>
                </a:cubicBezTo>
                <a:close/>
                <a:moveTo>
                  <a:pt x="2722" y="0"/>
                </a:moveTo>
                <a:lnTo>
                  <a:pt x="2728" y="0"/>
                </a:lnTo>
                <a:cubicBezTo>
                  <a:pt x="2729" y="0"/>
                  <a:pt x="2730" y="2"/>
                  <a:pt x="2730" y="3"/>
                </a:cubicBezTo>
                <a:cubicBezTo>
                  <a:pt x="2730" y="5"/>
                  <a:pt x="2729" y="6"/>
                  <a:pt x="2728" y="6"/>
                </a:cubicBezTo>
                <a:lnTo>
                  <a:pt x="2722" y="6"/>
                </a:lnTo>
                <a:cubicBezTo>
                  <a:pt x="2721" y="6"/>
                  <a:pt x="2720" y="5"/>
                  <a:pt x="2720" y="3"/>
                </a:cubicBezTo>
                <a:cubicBezTo>
                  <a:pt x="2720" y="2"/>
                  <a:pt x="2721" y="0"/>
                  <a:pt x="2722" y="0"/>
                </a:cubicBezTo>
                <a:close/>
                <a:moveTo>
                  <a:pt x="2738" y="0"/>
                </a:moveTo>
                <a:lnTo>
                  <a:pt x="2744" y="0"/>
                </a:lnTo>
                <a:cubicBezTo>
                  <a:pt x="2745" y="0"/>
                  <a:pt x="2746" y="2"/>
                  <a:pt x="2746" y="3"/>
                </a:cubicBezTo>
                <a:cubicBezTo>
                  <a:pt x="2746" y="5"/>
                  <a:pt x="2745" y="6"/>
                  <a:pt x="2744" y="6"/>
                </a:cubicBezTo>
                <a:lnTo>
                  <a:pt x="2738" y="6"/>
                </a:lnTo>
                <a:cubicBezTo>
                  <a:pt x="2737" y="6"/>
                  <a:pt x="2736" y="5"/>
                  <a:pt x="2736" y="3"/>
                </a:cubicBezTo>
                <a:cubicBezTo>
                  <a:pt x="2736" y="2"/>
                  <a:pt x="2737" y="0"/>
                  <a:pt x="2738" y="0"/>
                </a:cubicBezTo>
                <a:close/>
                <a:moveTo>
                  <a:pt x="2754" y="0"/>
                </a:moveTo>
                <a:lnTo>
                  <a:pt x="2760" y="0"/>
                </a:lnTo>
                <a:cubicBezTo>
                  <a:pt x="2761" y="0"/>
                  <a:pt x="2762" y="2"/>
                  <a:pt x="2762" y="3"/>
                </a:cubicBezTo>
                <a:cubicBezTo>
                  <a:pt x="2762" y="5"/>
                  <a:pt x="2761" y="6"/>
                  <a:pt x="2760" y="6"/>
                </a:cubicBezTo>
                <a:lnTo>
                  <a:pt x="2754" y="6"/>
                </a:lnTo>
                <a:cubicBezTo>
                  <a:pt x="2753" y="6"/>
                  <a:pt x="2752" y="5"/>
                  <a:pt x="2752" y="3"/>
                </a:cubicBezTo>
                <a:cubicBezTo>
                  <a:pt x="2752" y="2"/>
                  <a:pt x="2753" y="0"/>
                  <a:pt x="2754" y="0"/>
                </a:cubicBezTo>
                <a:close/>
                <a:moveTo>
                  <a:pt x="2770" y="0"/>
                </a:moveTo>
                <a:lnTo>
                  <a:pt x="2776" y="0"/>
                </a:lnTo>
                <a:cubicBezTo>
                  <a:pt x="2777" y="0"/>
                  <a:pt x="2778" y="2"/>
                  <a:pt x="2778" y="3"/>
                </a:cubicBezTo>
                <a:cubicBezTo>
                  <a:pt x="2778" y="5"/>
                  <a:pt x="2777" y="6"/>
                  <a:pt x="2776" y="6"/>
                </a:cubicBezTo>
                <a:lnTo>
                  <a:pt x="2770" y="6"/>
                </a:lnTo>
                <a:cubicBezTo>
                  <a:pt x="2769" y="6"/>
                  <a:pt x="2768" y="5"/>
                  <a:pt x="2768" y="3"/>
                </a:cubicBezTo>
                <a:cubicBezTo>
                  <a:pt x="2768" y="2"/>
                  <a:pt x="2769" y="0"/>
                  <a:pt x="2770" y="0"/>
                </a:cubicBezTo>
                <a:close/>
                <a:moveTo>
                  <a:pt x="2786" y="0"/>
                </a:moveTo>
                <a:lnTo>
                  <a:pt x="2792" y="0"/>
                </a:lnTo>
                <a:cubicBezTo>
                  <a:pt x="2793" y="0"/>
                  <a:pt x="2794" y="2"/>
                  <a:pt x="2794" y="3"/>
                </a:cubicBezTo>
                <a:cubicBezTo>
                  <a:pt x="2794" y="5"/>
                  <a:pt x="2793" y="6"/>
                  <a:pt x="2792" y="6"/>
                </a:cubicBezTo>
                <a:lnTo>
                  <a:pt x="2786" y="6"/>
                </a:lnTo>
                <a:cubicBezTo>
                  <a:pt x="2785" y="6"/>
                  <a:pt x="2784" y="5"/>
                  <a:pt x="2784" y="3"/>
                </a:cubicBezTo>
                <a:cubicBezTo>
                  <a:pt x="2784" y="2"/>
                  <a:pt x="2785" y="0"/>
                  <a:pt x="2786" y="0"/>
                </a:cubicBezTo>
                <a:close/>
                <a:moveTo>
                  <a:pt x="2802" y="0"/>
                </a:moveTo>
                <a:lnTo>
                  <a:pt x="2808" y="0"/>
                </a:lnTo>
                <a:cubicBezTo>
                  <a:pt x="2809" y="0"/>
                  <a:pt x="2810" y="2"/>
                  <a:pt x="2810" y="3"/>
                </a:cubicBezTo>
                <a:cubicBezTo>
                  <a:pt x="2810" y="5"/>
                  <a:pt x="2809" y="6"/>
                  <a:pt x="2808" y="6"/>
                </a:cubicBezTo>
                <a:lnTo>
                  <a:pt x="2802" y="6"/>
                </a:lnTo>
                <a:cubicBezTo>
                  <a:pt x="2801" y="6"/>
                  <a:pt x="2800" y="5"/>
                  <a:pt x="2800" y="3"/>
                </a:cubicBezTo>
                <a:cubicBezTo>
                  <a:pt x="2800" y="2"/>
                  <a:pt x="2801" y="0"/>
                  <a:pt x="2802" y="0"/>
                </a:cubicBezTo>
                <a:close/>
                <a:moveTo>
                  <a:pt x="2818" y="0"/>
                </a:moveTo>
                <a:lnTo>
                  <a:pt x="2824" y="0"/>
                </a:lnTo>
                <a:cubicBezTo>
                  <a:pt x="2825" y="0"/>
                  <a:pt x="2826" y="2"/>
                  <a:pt x="2826" y="3"/>
                </a:cubicBezTo>
                <a:cubicBezTo>
                  <a:pt x="2826" y="5"/>
                  <a:pt x="2825" y="6"/>
                  <a:pt x="2824" y="6"/>
                </a:cubicBezTo>
                <a:lnTo>
                  <a:pt x="2818" y="6"/>
                </a:lnTo>
                <a:cubicBezTo>
                  <a:pt x="2817" y="6"/>
                  <a:pt x="2816" y="5"/>
                  <a:pt x="2816" y="3"/>
                </a:cubicBezTo>
                <a:cubicBezTo>
                  <a:pt x="2816" y="2"/>
                  <a:pt x="2817" y="0"/>
                  <a:pt x="2818" y="0"/>
                </a:cubicBezTo>
                <a:close/>
                <a:moveTo>
                  <a:pt x="2834" y="0"/>
                </a:moveTo>
                <a:lnTo>
                  <a:pt x="2840" y="0"/>
                </a:lnTo>
                <a:cubicBezTo>
                  <a:pt x="2841" y="0"/>
                  <a:pt x="2842" y="2"/>
                  <a:pt x="2842" y="3"/>
                </a:cubicBezTo>
                <a:cubicBezTo>
                  <a:pt x="2842" y="5"/>
                  <a:pt x="2841" y="6"/>
                  <a:pt x="2840" y="6"/>
                </a:cubicBezTo>
                <a:lnTo>
                  <a:pt x="2834" y="6"/>
                </a:lnTo>
                <a:cubicBezTo>
                  <a:pt x="2833" y="6"/>
                  <a:pt x="2832" y="5"/>
                  <a:pt x="2832" y="3"/>
                </a:cubicBezTo>
                <a:cubicBezTo>
                  <a:pt x="2832" y="2"/>
                  <a:pt x="2833" y="0"/>
                  <a:pt x="2834" y="0"/>
                </a:cubicBezTo>
                <a:close/>
                <a:moveTo>
                  <a:pt x="2850" y="0"/>
                </a:moveTo>
                <a:lnTo>
                  <a:pt x="2856" y="0"/>
                </a:lnTo>
                <a:cubicBezTo>
                  <a:pt x="2857" y="0"/>
                  <a:pt x="2858" y="2"/>
                  <a:pt x="2858" y="3"/>
                </a:cubicBezTo>
                <a:cubicBezTo>
                  <a:pt x="2858" y="5"/>
                  <a:pt x="2857" y="6"/>
                  <a:pt x="2856" y="6"/>
                </a:cubicBezTo>
                <a:lnTo>
                  <a:pt x="2850" y="6"/>
                </a:lnTo>
                <a:cubicBezTo>
                  <a:pt x="2849" y="6"/>
                  <a:pt x="2848" y="5"/>
                  <a:pt x="2848" y="3"/>
                </a:cubicBezTo>
                <a:cubicBezTo>
                  <a:pt x="2848" y="2"/>
                  <a:pt x="2849" y="0"/>
                  <a:pt x="2850" y="0"/>
                </a:cubicBezTo>
                <a:close/>
                <a:moveTo>
                  <a:pt x="2866" y="0"/>
                </a:moveTo>
                <a:lnTo>
                  <a:pt x="2872" y="0"/>
                </a:lnTo>
                <a:cubicBezTo>
                  <a:pt x="2873" y="0"/>
                  <a:pt x="2874" y="2"/>
                  <a:pt x="2874" y="3"/>
                </a:cubicBezTo>
                <a:cubicBezTo>
                  <a:pt x="2874" y="5"/>
                  <a:pt x="2873" y="6"/>
                  <a:pt x="2872" y="6"/>
                </a:cubicBezTo>
                <a:lnTo>
                  <a:pt x="2866" y="6"/>
                </a:lnTo>
                <a:cubicBezTo>
                  <a:pt x="2865" y="6"/>
                  <a:pt x="2864" y="5"/>
                  <a:pt x="2864" y="3"/>
                </a:cubicBezTo>
                <a:cubicBezTo>
                  <a:pt x="2864" y="2"/>
                  <a:pt x="2865" y="0"/>
                  <a:pt x="2866" y="0"/>
                </a:cubicBezTo>
                <a:close/>
                <a:moveTo>
                  <a:pt x="2882" y="0"/>
                </a:moveTo>
                <a:lnTo>
                  <a:pt x="2888" y="0"/>
                </a:lnTo>
                <a:cubicBezTo>
                  <a:pt x="2889" y="0"/>
                  <a:pt x="2890" y="2"/>
                  <a:pt x="2890" y="3"/>
                </a:cubicBezTo>
                <a:cubicBezTo>
                  <a:pt x="2890" y="5"/>
                  <a:pt x="2889" y="6"/>
                  <a:pt x="2888" y="6"/>
                </a:cubicBezTo>
                <a:lnTo>
                  <a:pt x="2882" y="6"/>
                </a:lnTo>
                <a:cubicBezTo>
                  <a:pt x="2881" y="6"/>
                  <a:pt x="2880" y="5"/>
                  <a:pt x="2880" y="3"/>
                </a:cubicBezTo>
                <a:cubicBezTo>
                  <a:pt x="2880" y="2"/>
                  <a:pt x="2881" y="0"/>
                  <a:pt x="2882" y="0"/>
                </a:cubicBezTo>
                <a:close/>
                <a:moveTo>
                  <a:pt x="2898" y="0"/>
                </a:moveTo>
                <a:lnTo>
                  <a:pt x="2904" y="0"/>
                </a:lnTo>
                <a:cubicBezTo>
                  <a:pt x="2905" y="0"/>
                  <a:pt x="2906" y="2"/>
                  <a:pt x="2906" y="3"/>
                </a:cubicBezTo>
                <a:cubicBezTo>
                  <a:pt x="2906" y="5"/>
                  <a:pt x="2905" y="6"/>
                  <a:pt x="2904" y="6"/>
                </a:cubicBezTo>
                <a:lnTo>
                  <a:pt x="2898" y="6"/>
                </a:lnTo>
                <a:cubicBezTo>
                  <a:pt x="2897" y="6"/>
                  <a:pt x="2896" y="5"/>
                  <a:pt x="2896" y="3"/>
                </a:cubicBezTo>
                <a:cubicBezTo>
                  <a:pt x="2896" y="2"/>
                  <a:pt x="2897" y="0"/>
                  <a:pt x="2898" y="0"/>
                </a:cubicBezTo>
                <a:close/>
                <a:moveTo>
                  <a:pt x="2914" y="0"/>
                </a:moveTo>
                <a:lnTo>
                  <a:pt x="2920" y="0"/>
                </a:lnTo>
                <a:cubicBezTo>
                  <a:pt x="2921" y="0"/>
                  <a:pt x="2922" y="2"/>
                  <a:pt x="2922" y="3"/>
                </a:cubicBezTo>
                <a:cubicBezTo>
                  <a:pt x="2922" y="5"/>
                  <a:pt x="2921" y="6"/>
                  <a:pt x="2920" y="6"/>
                </a:cubicBezTo>
                <a:lnTo>
                  <a:pt x="2914" y="6"/>
                </a:lnTo>
                <a:cubicBezTo>
                  <a:pt x="2913" y="6"/>
                  <a:pt x="2912" y="5"/>
                  <a:pt x="2912" y="3"/>
                </a:cubicBezTo>
                <a:cubicBezTo>
                  <a:pt x="2912" y="2"/>
                  <a:pt x="2913" y="0"/>
                  <a:pt x="2914" y="0"/>
                </a:cubicBezTo>
                <a:close/>
                <a:moveTo>
                  <a:pt x="2930" y="0"/>
                </a:moveTo>
                <a:lnTo>
                  <a:pt x="2936" y="0"/>
                </a:lnTo>
                <a:cubicBezTo>
                  <a:pt x="2937" y="0"/>
                  <a:pt x="2938" y="2"/>
                  <a:pt x="2938" y="3"/>
                </a:cubicBezTo>
                <a:cubicBezTo>
                  <a:pt x="2938" y="5"/>
                  <a:pt x="2937" y="6"/>
                  <a:pt x="2936" y="6"/>
                </a:cubicBezTo>
                <a:lnTo>
                  <a:pt x="2930" y="6"/>
                </a:lnTo>
                <a:cubicBezTo>
                  <a:pt x="2929" y="6"/>
                  <a:pt x="2928" y="5"/>
                  <a:pt x="2928" y="3"/>
                </a:cubicBezTo>
                <a:cubicBezTo>
                  <a:pt x="2928" y="2"/>
                  <a:pt x="2929" y="0"/>
                  <a:pt x="2930" y="0"/>
                </a:cubicBezTo>
                <a:close/>
                <a:moveTo>
                  <a:pt x="2946" y="0"/>
                </a:moveTo>
                <a:lnTo>
                  <a:pt x="2952" y="0"/>
                </a:lnTo>
                <a:cubicBezTo>
                  <a:pt x="2953" y="0"/>
                  <a:pt x="2954" y="2"/>
                  <a:pt x="2954" y="3"/>
                </a:cubicBezTo>
                <a:cubicBezTo>
                  <a:pt x="2954" y="5"/>
                  <a:pt x="2953" y="6"/>
                  <a:pt x="2952" y="6"/>
                </a:cubicBezTo>
                <a:lnTo>
                  <a:pt x="2946" y="6"/>
                </a:lnTo>
                <a:cubicBezTo>
                  <a:pt x="2945" y="6"/>
                  <a:pt x="2944" y="5"/>
                  <a:pt x="2944" y="3"/>
                </a:cubicBezTo>
                <a:cubicBezTo>
                  <a:pt x="2944" y="2"/>
                  <a:pt x="2945" y="0"/>
                  <a:pt x="2946" y="0"/>
                </a:cubicBezTo>
                <a:close/>
                <a:moveTo>
                  <a:pt x="2962" y="0"/>
                </a:moveTo>
                <a:lnTo>
                  <a:pt x="2968" y="0"/>
                </a:lnTo>
                <a:cubicBezTo>
                  <a:pt x="2969" y="0"/>
                  <a:pt x="2970" y="2"/>
                  <a:pt x="2970" y="3"/>
                </a:cubicBezTo>
                <a:cubicBezTo>
                  <a:pt x="2970" y="5"/>
                  <a:pt x="2969" y="6"/>
                  <a:pt x="2968" y="6"/>
                </a:cubicBezTo>
                <a:lnTo>
                  <a:pt x="2962" y="6"/>
                </a:lnTo>
                <a:cubicBezTo>
                  <a:pt x="2961" y="6"/>
                  <a:pt x="2960" y="5"/>
                  <a:pt x="2960" y="3"/>
                </a:cubicBezTo>
                <a:cubicBezTo>
                  <a:pt x="2960" y="2"/>
                  <a:pt x="2961" y="0"/>
                  <a:pt x="2962" y="0"/>
                </a:cubicBezTo>
                <a:close/>
                <a:moveTo>
                  <a:pt x="2978" y="0"/>
                </a:moveTo>
                <a:lnTo>
                  <a:pt x="2984" y="0"/>
                </a:lnTo>
                <a:cubicBezTo>
                  <a:pt x="2985" y="0"/>
                  <a:pt x="2986" y="2"/>
                  <a:pt x="2986" y="3"/>
                </a:cubicBezTo>
                <a:cubicBezTo>
                  <a:pt x="2986" y="5"/>
                  <a:pt x="2985" y="6"/>
                  <a:pt x="2984" y="6"/>
                </a:cubicBezTo>
                <a:lnTo>
                  <a:pt x="2978" y="6"/>
                </a:lnTo>
                <a:cubicBezTo>
                  <a:pt x="2977" y="6"/>
                  <a:pt x="2976" y="5"/>
                  <a:pt x="2976" y="3"/>
                </a:cubicBezTo>
                <a:cubicBezTo>
                  <a:pt x="2976" y="2"/>
                  <a:pt x="2977" y="0"/>
                  <a:pt x="2978" y="0"/>
                </a:cubicBezTo>
                <a:close/>
                <a:moveTo>
                  <a:pt x="2994" y="0"/>
                </a:moveTo>
                <a:lnTo>
                  <a:pt x="3000" y="0"/>
                </a:lnTo>
                <a:cubicBezTo>
                  <a:pt x="3001" y="0"/>
                  <a:pt x="3002" y="2"/>
                  <a:pt x="3002" y="3"/>
                </a:cubicBezTo>
                <a:cubicBezTo>
                  <a:pt x="3002" y="5"/>
                  <a:pt x="3001" y="6"/>
                  <a:pt x="3000" y="6"/>
                </a:cubicBezTo>
                <a:lnTo>
                  <a:pt x="2994" y="6"/>
                </a:lnTo>
                <a:cubicBezTo>
                  <a:pt x="2993" y="6"/>
                  <a:pt x="2992" y="5"/>
                  <a:pt x="2992" y="3"/>
                </a:cubicBezTo>
                <a:cubicBezTo>
                  <a:pt x="2992" y="2"/>
                  <a:pt x="2993" y="0"/>
                  <a:pt x="2994" y="0"/>
                </a:cubicBezTo>
                <a:close/>
                <a:moveTo>
                  <a:pt x="3010" y="0"/>
                </a:moveTo>
                <a:lnTo>
                  <a:pt x="3016" y="0"/>
                </a:lnTo>
                <a:cubicBezTo>
                  <a:pt x="3017" y="0"/>
                  <a:pt x="3018" y="2"/>
                  <a:pt x="3018" y="3"/>
                </a:cubicBezTo>
                <a:cubicBezTo>
                  <a:pt x="3018" y="5"/>
                  <a:pt x="3017" y="6"/>
                  <a:pt x="3016" y="6"/>
                </a:cubicBezTo>
                <a:lnTo>
                  <a:pt x="3010" y="6"/>
                </a:lnTo>
                <a:cubicBezTo>
                  <a:pt x="3009" y="6"/>
                  <a:pt x="3008" y="5"/>
                  <a:pt x="3008" y="3"/>
                </a:cubicBezTo>
                <a:cubicBezTo>
                  <a:pt x="3008" y="2"/>
                  <a:pt x="3009" y="0"/>
                  <a:pt x="3010" y="0"/>
                </a:cubicBezTo>
                <a:close/>
                <a:moveTo>
                  <a:pt x="3026" y="0"/>
                </a:moveTo>
                <a:lnTo>
                  <a:pt x="3032" y="0"/>
                </a:lnTo>
                <a:cubicBezTo>
                  <a:pt x="3033" y="0"/>
                  <a:pt x="3034" y="2"/>
                  <a:pt x="3034" y="3"/>
                </a:cubicBezTo>
                <a:cubicBezTo>
                  <a:pt x="3034" y="5"/>
                  <a:pt x="3033" y="6"/>
                  <a:pt x="3032" y="6"/>
                </a:cubicBezTo>
                <a:lnTo>
                  <a:pt x="3026" y="6"/>
                </a:lnTo>
                <a:cubicBezTo>
                  <a:pt x="3025" y="6"/>
                  <a:pt x="3024" y="5"/>
                  <a:pt x="3024" y="3"/>
                </a:cubicBezTo>
                <a:cubicBezTo>
                  <a:pt x="3024" y="2"/>
                  <a:pt x="3025" y="0"/>
                  <a:pt x="3026" y="0"/>
                </a:cubicBezTo>
                <a:close/>
                <a:moveTo>
                  <a:pt x="3042" y="0"/>
                </a:moveTo>
                <a:lnTo>
                  <a:pt x="3048" y="0"/>
                </a:lnTo>
                <a:cubicBezTo>
                  <a:pt x="3049" y="0"/>
                  <a:pt x="3050" y="2"/>
                  <a:pt x="3050" y="3"/>
                </a:cubicBezTo>
                <a:cubicBezTo>
                  <a:pt x="3050" y="5"/>
                  <a:pt x="3049" y="6"/>
                  <a:pt x="3048" y="6"/>
                </a:cubicBezTo>
                <a:lnTo>
                  <a:pt x="3042" y="6"/>
                </a:lnTo>
                <a:cubicBezTo>
                  <a:pt x="3041" y="6"/>
                  <a:pt x="3040" y="5"/>
                  <a:pt x="3040" y="3"/>
                </a:cubicBezTo>
                <a:cubicBezTo>
                  <a:pt x="3040" y="2"/>
                  <a:pt x="3041" y="0"/>
                  <a:pt x="3042" y="0"/>
                </a:cubicBezTo>
                <a:close/>
                <a:moveTo>
                  <a:pt x="3058" y="0"/>
                </a:moveTo>
                <a:lnTo>
                  <a:pt x="3064" y="0"/>
                </a:lnTo>
                <a:cubicBezTo>
                  <a:pt x="3065" y="0"/>
                  <a:pt x="3066" y="2"/>
                  <a:pt x="3066" y="3"/>
                </a:cubicBezTo>
                <a:cubicBezTo>
                  <a:pt x="3066" y="5"/>
                  <a:pt x="3065" y="6"/>
                  <a:pt x="3064" y="6"/>
                </a:cubicBezTo>
                <a:lnTo>
                  <a:pt x="3058" y="6"/>
                </a:lnTo>
                <a:cubicBezTo>
                  <a:pt x="3057" y="6"/>
                  <a:pt x="3056" y="5"/>
                  <a:pt x="3056" y="3"/>
                </a:cubicBezTo>
                <a:cubicBezTo>
                  <a:pt x="3056" y="2"/>
                  <a:pt x="3057" y="0"/>
                  <a:pt x="3058" y="0"/>
                </a:cubicBezTo>
                <a:close/>
                <a:moveTo>
                  <a:pt x="3074" y="0"/>
                </a:moveTo>
                <a:lnTo>
                  <a:pt x="3080" y="0"/>
                </a:lnTo>
                <a:cubicBezTo>
                  <a:pt x="3081" y="0"/>
                  <a:pt x="3082" y="2"/>
                  <a:pt x="3082" y="3"/>
                </a:cubicBezTo>
                <a:cubicBezTo>
                  <a:pt x="3082" y="5"/>
                  <a:pt x="3081" y="6"/>
                  <a:pt x="3080" y="6"/>
                </a:cubicBezTo>
                <a:lnTo>
                  <a:pt x="3074" y="6"/>
                </a:lnTo>
                <a:cubicBezTo>
                  <a:pt x="3073" y="6"/>
                  <a:pt x="3072" y="5"/>
                  <a:pt x="3072" y="3"/>
                </a:cubicBezTo>
                <a:cubicBezTo>
                  <a:pt x="3072" y="2"/>
                  <a:pt x="3073" y="0"/>
                  <a:pt x="3074" y="0"/>
                </a:cubicBezTo>
                <a:close/>
                <a:moveTo>
                  <a:pt x="3090" y="0"/>
                </a:moveTo>
                <a:lnTo>
                  <a:pt x="3096" y="0"/>
                </a:lnTo>
                <a:cubicBezTo>
                  <a:pt x="3097" y="0"/>
                  <a:pt x="3098" y="2"/>
                  <a:pt x="3098" y="3"/>
                </a:cubicBezTo>
                <a:cubicBezTo>
                  <a:pt x="3098" y="5"/>
                  <a:pt x="3097" y="6"/>
                  <a:pt x="3096" y="6"/>
                </a:cubicBezTo>
                <a:lnTo>
                  <a:pt x="3090" y="6"/>
                </a:lnTo>
                <a:cubicBezTo>
                  <a:pt x="3089" y="6"/>
                  <a:pt x="3088" y="5"/>
                  <a:pt x="3088" y="3"/>
                </a:cubicBezTo>
                <a:cubicBezTo>
                  <a:pt x="3088" y="2"/>
                  <a:pt x="3089" y="0"/>
                  <a:pt x="3090" y="0"/>
                </a:cubicBezTo>
                <a:close/>
                <a:moveTo>
                  <a:pt x="3106" y="0"/>
                </a:moveTo>
                <a:lnTo>
                  <a:pt x="3112" y="0"/>
                </a:lnTo>
                <a:cubicBezTo>
                  <a:pt x="3113" y="0"/>
                  <a:pt x="3114" y="2"/>
                  <a:pt x="3114" y="3"/>
                </a:cubicBezTo>
                <a:cubicBezTo>
                  <a:pt x="3114" y="5"/>
                  <a:pt x="3113" y="6"/>
                  <a:pt x="3112" y="6"/>
                </a:cubicBezTo>
                <a:lnTo>
                  <a:pt x="3106" y="6"/>
                </a:lnTo>
                <a:cubicBezTo>
                  <a:pt x="3105" y="6"/>
                  <a:pt x="3104" y="5"/>
                  <a:pt x="3104" y="3"/>
                </a:cubicBezTo>
                <a:cubicBezTo>
                  <a:pt x="3104" y="2"/>
                  <a:pt x="3105" y="0"/>
                  <a:pt x="3106" y="0"/>
                </a:cubicBezTo>
                <a:close/>
                <a:moveTo>
                  <a:pt x="3122" y="0"/>
                </a:moveTo>
                <a:lnTo>
                  <a:pt x="3128" y="0"/>
                </a:lnTo>
                <a:cubicBezTo>
                  <a:pt x="3129" y="0"/>
                  <a:pt x="3130" y="2"/>
                  <a:pt x="3130" y="3"/>
                </a:cubicBezTo>
                <a:cubicBezTo>
                  <a:pt x="3130" y="5"/>
                  <a:pt x="3129" y="6"/>
                  <a:pt x="3128" y="6"/>
                </a:cubicBezTo>
                <a:lnTo>
                  <a:pt x="3122" y="6"/>
                </a:lnTo>
                <a:cubicBezTo>
                  <a:pt x="3121" y="6"/>
                  <a:pt x="3120" y="5"/>
                  <a:pt x="3120" y="3"/>
                </a:cubicBezTo>
                <a:cubicBezTo>
                  <a:pt x="3120" y="2"/>
                  <a:pt x="3121" y="0"/>
                  <a:pt x="3122" y="0"/>
                </a:cubicBezTo>
                <a:close/>
                <a:moveTo>
                  <a:pt x="3138" y="0"/>
                </a:moveTo>
                <a:lnTo>
                  <a:pt x="3144" y="0"/>
                </a:lnTo>
                <a:cubicBezTo>
                  <a:pt x="3145" y="0"/>
                  <a:pt x="3146" y="2"/>
                  <a:pt x="3146" y="3"/>
                </a:cubicBezTo>
                <a:cubicBezTo>
                  <a:pt x="3146" y="5"/>
                  <a:pt x="3145" y="6"/>
                  <a:pt x="3144" y="6"/>
                </a:cubicBezTo>
                <a:lnTo>
                  <a:pt x="3138" y="6"/>
                </a:lnTo>
                <a:cubicBezTo>
                  <a:pt x="3137" y="6"/>
                  <a:pt x="3136" y="5"/>
                  <a:pt x="3136" y="3"/>
                </a:cubicBezTo>
                <a:cubicBezTo>
                  <a:pt x="3136" y="2"/>
                  <a:pt x="3137" y="0"/>
                  <a:pt x="3138" y="0"/>
                </a:cubicBezTo>
                <a:close/>
                <a:moveTo>
                  <a:pt x="3154" y="0"/>
                </a:moveTo>
                <a:lnTo>
                  <a:pt x="3160" y="0"/>
                </a:lnTo>
                <a:cubicBezTo>
                  <a:pt x="3161" y="0"/>
                  <a:pt x="3162" y="2"/>
                  <a:pt x="3162" y="3"/>
                </a:cubicBezTo>
                <a:cubicBezTo>
                  <a:pt x="3162" y="5"/>
                  <a:pt x="3161" y="6"/>
                  <a:pt x="3160" y="6"/>
                </a:cubicBezTo>
                <a:lnTo>
                  <a:pt x="3154" y="6"/>
                </a:lnTo>
                <a:cubicBezTo>
                  <a:pt x="3153" y="6"/>
                  <a:pt x="3152" y="5"/>
                  <a:pt x="3152" y="3"/>
                </a:cubicBezTo>
                <a:cubicBezTo>
                  <a:pt x="3152" y="2"/>
                  <a:pt x="3153" y="0"/>
                  <a:pt x="3154" y="0"/>
                </a:cubicBezTo>
                <a:close/>
                <a:moveTo>
                  <a:pt x="3170" y="0"/>
                </a:moveTo>
                <a:lnTo>
                  <a:pt x="3176" y="0"/>
                </a:lnTo>
                <a:cubicBezTo>
                  <a:pt x="3177" y="0"/>
                  <a:pt x="3178" y="2"/>
                  <a:pt x="3178" y="3"/>
                </a:cubicBezTo>
                <a:cubicBezTo>
                  <a:pt x="3178" y="5"/>
                  <a:pt x="3177" y="6"/>
                  <a:pt x="3176" y="6"/>
                </a:cubicBezTo>
                <a:lnTo>
                  <a:pt x="3170" y="6"/>
                </a:lnTo>
                <a:cubicBezTo>
                  <a:pt x="3169" y="6"/>
                  <a:pt x="3168" y="5"/>
                  <a:pt x="3168" y="3"/>
                </a:cubicBezTo>
                <a:cubicBezTo>
                  <a:pt x="3168" y="2"/>
                  <a:pt x="3169" y="0"/>
                  <a:pt x="3170" y="0"/>
                </a:cubicBezTo>
                <a:close/>
                <a:moveTo>
                  <a:pt x="3186" y="0"/>
                </a:moveTo>
                <a:lnTo>
                  <a:pt x="3192" y="0"/>
                </a:lnTo>
                <a:cubicBezTo>
                  <a:pt x="3193" y="0"/>
                  <a:pt x="3194" y="2"/>
                  <a:pt x="3194" y="3"/>
                </a:cubicBezTo>
                <a:cubicBezTo>
                  <a:pt x="3194" y="5"/>
                  <a:pt x="3193" y="6"/>
                  <a:pt x="3192" y="6"/>
                </a:cubicBezTo>
                <a:lnTo>
                  <a:pt x="3186" y="6"/>
                </a:lnTo>
                <a:cubicBezTo>
                  <a:pt x="3185" y="6"/>
                  <a:pt x="3184" y="5"/>
                  <a:pt x="3184" y="3"/>
                </a:cubicBezTo>
                <a:cubicBezTo>
                  <a:pt x="3184" y="2"/>
                  <a:pt x="3185" y="0"/>
                  <a:pt x="3186" y="0"/>
                </a:cubicBezTo>
                <a:close/>
                <a:moveTo>
                  <a:pt x="3202" y="0"/>
                </a:moveTo>
                <a:lnTo>
                  <a:pt x="3208" y="0"/>
                </a:lnTo>
                <a:cubicBezTo>
                  <a:pt x="3209" y="0"/>
                  <a:pt x="3210" y="2"/>
                  <a:pt x="3210" y="3"/>
                </a:cubicBezTo>
                <a:cubicBezTo>
                  <a:pt x="3210" y="5"/>
                  <a:pt x="3209" y="6"/>
                  <a:pt x="3208" y="6"/>
                </a:cubicBezTo>
                <a:lnTo>
                  <a:pt x="3202" y="6"/>
                </a:lnTo>
                <a:cubicBezTo>
                  <a:pt x="3201" y="6"/>
                  <a:pt x="3200" y="5"/>
                  <a:pt x="3200" y="3"/>
                </a:cubicBezTo>
                <a:cubicBezTo>
                  <a:pt x="3200" y="2"/>
                  <a:pt x="3201" y="0"/>
                  <a:pt x="3202" y="0"/>
                </a:cubicBezTo>
                <a:close/>
                <a:moveTo>
                  <a:pt x="3218" y="0"/>
                </a:moveTo>
                <a:lnTo>
                  <a:pt x="3224" y="0"/>
                </a:lnTo>
                <a:cubicBezTo>
                  <a:pt x="3225" y="0"/>
                  <a:pt x="3226" y="2"/>
                  <a:pt x="3226" y="3"/>
                </a:cubicBezTo>
                <a:cubicBezTo>
                  <a:pt x="3226" y="5"/>
                  <a:pt x="3225" y="6"/>
                  <a:pt x="3224" y="6"/>
                </a:cubicBezTo>
                <a:lnTo>
                  <a:pt x="3218" y="6"/>
                </a:lnTo>
                <a:cubicBezTo>
                  <a:pt x="3217" y="6"/>
                  <a:pt x="3216" y="5"/>
                  <a:pt x="3216" y="3"/>
                </a:cubicBezTo>
                <a:cubicBezTo>
                  <a:pt x="3216" y="2"/>
                  <a:pt x="3217" y="0"/>
                  <a:pt x="3218" y="0"/>
                </a:cubicBezTo>
                <a:close/>
                <a:moveTo>
                  <a:pt x="3234" y="0"/>
                </a:moveTo>
                <a:lnTo>
                  <a:pt x="3240" y="0"/>
                </a:lnTo>
                <a:cubicBezTo>
                  <a:pt x="3241" y="0"/>
                  <a:pt x="3242" y="2"/>
                  <a:pt x="3242" y="3"/>
                </a:cubicBezTo>
                <a:cubicBezTo>
                  <a:pt x="3242" y="5"/>
                  <a:pt x="3241" y="6"/>
                  <a:pt x="3240" y="6"/>
                </a:cubicBezTo>
                <a:lnTo>
                  <a:pt x="3234" y="6"/>
                </a:lnTo>
                <a:cubicBezTo>
                  <a:pt x="3233" y="6"/>
                  <a:pt x="3232" y="5"/>
                  <a:pt x="3232" y="3"/>
                </a:cubicBezTo>
                <a:cubicBezTo>
                  <a:pt x="3232" y="2"/>
                  <a:pt x="3233" y="0"/>
                  <a:pt x="3234" y="0"/>
                </a:cubicBezTo>
                <a:close/>
                <a:moveTo>
                  <a:pt x="3250" y="0"/>
                </a:moveTo>
                <a:lnTo>
                  <a:pt x="3256" y="0"/>
                </a:lnTo>
                <a:cubicBezTo>
                  <a:pt x="3257" y="0"/>
                  <a:pt x="3258" y="2"/>
                  <a:pt x="3258" y="3"/>
                </a:cubicBezTo>
                <a:cubicBezTo>
                  <a:pt x="3258" y="5"/>
                  <a:pt x="3257" y="6"/>
                  <a:pt x="3256" y="6"/>
                </a:cubicBezTo>
                <a:lnTo>
                  <a:pt x="3250" y="6"/>
                </a:lnTo>
                <a:cubicBezTo>
                  <a:pt x="3249" y="6"/>
                  <a:pt x="3248" y="5"/>
                  <a:pt x="3248" y="3"/>
                </a:cubicBezTo>
                <a:cubicBezTo>
                  <a:pt x="3248" y="2"/>
                  <a:pt x="3249" y="0"/>
                  <a:pt x="3250" y="0"/>
                </a:cubicBezTo>
                <a:close/>
                <a:moveTo>
                  <a:pt x="3266" y="0"/>
                </a:moveTo>
                <a:lnTo>
                  <a:pt x="3272" y="0"/>
                </a:lnTo>
                <a:cubicBezTo>
                  <a:pt x="3273" y="0"/>
                  <a:pt x="3274" y="2"/>
                  <a:pt x="3274" y="3"/>
                </a:cubicBezTo>
                <a:cubicBezTo>
                  <a:pt x="3274" y="5"/>
                  <a:pt x="3273" y="6"/>
                  <a:pt x="3272" y="6"/>
                </a:cubicBezTo>
                <a:lnTo>
                  <a:pt x="3266" y="6"/>
                </a:lnTo>
                <a:cubicBezTo>
                  <a:pt x="3265" y="6"/>
                  <a:pt x="3264" y="5"/>
                  <a:pt x="3264" y="3"/>
                </a:cubicBezTo>
                <a:cubicBezTo>
                  <a:pt x="3264" y="2"/>
                  <a:pt x="3265" y="0"/>
                  <a:pt x="3266" y="0"/>
                </a:cubicBezTo>
                <a:close/>
                <a:moveTo>
                  <a:pt x="3282" y="0"/>
                </a:moveTo>
                <a:lnTo>
                  <a:pt x="3288" y="0"/>
                </a:lnTo>
                <a:cubicBezTo>
                  <a:pt x="3289" y="0"/>
                  <a:pt x="3290" y="2"/>
                  <a:pt x="3290" y="3"/>
                </a:cubicBezTo>
                <a:cubicBezTo>
                  <a:pt x="3290" y="5"/>
                  <a:pt x="3289" y="6"/>
                  <a:pt x="3288" y="6"/>
                </a:cubicBezTo>
                <a:lnTo>
                  <a:pt x="3282" y="6"/>
                </a:lnTo>
                <a:cubicBezTo>
                  <a:pt x="3281" y="6"/>
                  <a:pt x="3280" y="5"/>
                  <a:pt x="3280" y="3"/>
                </a:cubicBezTo>
                <a:cubicBezTo>
                  <a:pt x="3280" y="2"/>
                  <a:pt x="3281" y="0"/>
                  <a:pt x="3282" y="0"/>
                </a:cubicBezTo>
                <a:close/>
                <a:moveTo>
                  <a:pt x="3298" y="0"/>
                </a:moveTo>
                <a:lnTo>
                  <a:pt x="3304" y="0"/>
                </a:lnTo>
                <a:cubicBezTo>
                  <a:pt x="3305" y="0"/>
                  <a:pt x="3306" y="2"/>
                  <a:pt x="3306" y="3"/>
                </a:cubicBezTo>
                <a:cubicBezTo>
                  <a:pt x="3306" y="5"/>
                  <a:pt x="3305" y="6"/>
                  <a:pt x="3304" y="6"/>
                </a:cubicBezTo>
                <a:lnTo>
                  <a:pt x="3298" y="6"/>
                </a:lnTo>
                <a:cubicBezTo>
                  <a:pt x="3297" y="6"/>
                  <a:pt x="3296" y="5"/>
                  <a:pt x="3296" y="3"/>
                </a:cubicBezTo>
                <a:cubicBezTo>
                  <a:pt x="3296" y="2"/>
                  <a:pt x="3297" y="0"/>
                  <a:pt x="3298" y="0"/>
                </a:cubicBezTo>
                <a:close/>
                <a:moveTo>
                  <a:pt x="3314" y="0"/>
                </a:moveTo>
                <a:lnTo>
                  <a:pt x="3320" y="0"/>
                </a:lnTo>
                <a:cubicBezTo>
                  <a:pt x="3321" y="0"/>
                  <a:pt x="3322" y="2"/>
                  <a:pt x="3322" y="3"/>
                </a:cubicBezTo>
                <a:cubicBezTo>
                  <a:pt x="3322" y="5"/>
                  <a:pt x="3321" y="6"/>
                  <a:pt x="3320" y="6"/>
                </a:cubicBezTo>
                <a:lnTo>
                  <a:pt x="3314" y="6"/>
                </a:lnTo>
                <a:cubicBezTo>
                  <a:pt x="3313" y="6"/>
                  <a:pt x="3312" y="5"/>
                  <a:pt x="3312" y="3"/>
                </a:cubicBezTo>
                <a:cubicBezTo>
                  <a:pt x="3312" y="2"/>
                  <a:pt x="3313" y="0"/>
                  <a:pt x="3314" y="0"/>
                </a:cubicBezTo>
                <a:close/>
                <a:moveTo>
                  <a:pt x="3330" y="0"/>
                </a:moveTo>
                <a:lnTo>
                  <a:pt x="3336" y="0"/>
                </a:lnTo>
                <a:cubicBezTo>
                  <a:pt x="3337" y="0"/>
                  <a:pt x="3338" y="2"/>
                  <a:pt x="3338" y="3"/>
                </a:cubicBezTo>
                <a:cubicBezTo>
                  <a:pt x="3338" y="5"/>
                  <a:pt x="3337" y="6"/>
                  <a:pt x="3336" y="6"/>
                </a:cubicBezTo>
                <a:lnTo>
                  <a:pt x="3330" y="6"/>
                </a:lnTo>
                <a:cubicBezTo>
                  <a:pt x="3329" y="6"/>
                  <a:pt x="3328" y="5"/>
                  <a:pt x="3328" y="3"/>
                </a:cubicBezTo>
                <a:cubicBezTo>
                  <a:pt x="3328" y="2"/>
                  <a:pt x="3329" y="0"/>
                  <a:pt x="3330" y="0"/>
                </a:cubicBezTo>
                <a:close/>
                <a:moveTo>
                  <a:pt x="3346" y="0"/>
                </a:moveTo>
                <a:lnTo>
                  <a:pt x="3352" y="0"/>
                </a:lnTo>
                <a:cubicBezTo>
                  <a:pt x="3353" y="0"/>
                  <a:pt x="3354" y="2"/>
                  <a:pt x="3354" y="3"/>
                </a:cubicBezTo>
                <a:cubicBezTo>
                  <a:pt x="3354" y="5"/>
                  <a:pt x="3353" y="6"/>
                  <a:pt x="3352" y="6"/>
                </a:cubicBezTo>
                <a:lnTo>
                  <a:pt x="3346" y="6"/>
                </a:lnTo>
                <a:cubicBezTo>
                  <a:pt x="3345" y="6"/>
                  <a:pt x="3344" y="5"/>
                  <a:pt x="3344" y="3"/>
                </a:cubicBezTo>
                <a:cubicBezTo>
                  <a:pt x="3344" y="2"/>
                  <a:pt x="3345" y="0"/>
                  <a:pt x="3346" y="0"/>
                </a:cubicBezTo>
                <a:close/>
                <a:moveTo>
                  <a:pt x="3362" y="0"/>
                </a:moveTo>
                <a:lnTo>
                  <a:pt x="3368" y="0"/>
                </a:lnTo>
                <a:cubicBezTo>
                  <a:pt x="3369" y="0"/>
                  <a:pt x="3370" y="2"/>
                  <a:pt x="3370" y="3"/>
                </a:cubicBezTo>
                <a:cubicBezTo>
                  <a:pt x="3370" y="5"/>
                  <a:pt x="3369" y="6"/>
                  <a:pt x="3368" y="6"/>
                </a:cubicBezTo>
                <a:lnTo>
                  <a:pt x="3362" y="6"/>
                </a:lnTo>
                <a:cubicBezTo>
                  <a:pt x="3361" y="6"/>
                  <a:pt x="3360" y="5"/>
                  <a:pt x="3360" y="3"/>
                </a:cubicBezTo>
                <a:cubicBezTo>
                  <a:pt x="3360" y="2"/>
                  <a:pt x="3361" y="0"/>
                  <a:pt x="3362" y="0"/>
                </a:cubicBezTo>
                <a:close/>
                <a:moveTo>
                  <a:pt x="3378" y="0"/>
                </a:moveTo>
                <a:lnTo>
                  <a:pt x="3384" y="0"/>
                </a:lnTo>
                <a:cubicBezTo>
                  <a:pt x="3385" y="0"/>
                  <a:pt x="3386" y="2"/>
                  <a:pt x="3386" y="3"/>
                </a:cubicBezTo>
                <a:cubicBezTo>
                  <a:pt x="3386" y="5"/>
                  <a:pt x="3385" y="6"/>
                  <a:pt x="3384" y="6"/>
                </a:cubicBezTo>
                <a:lnTo>
                  <a:pt x="3378" y="6"/>
                </a:lnTo>
                <a:cubicBezTo>
                  <a:pt x="3377" y="6"/>
                  <a:pt x="3376" y="5"/>
                  <a:pt x="3376" y="3"/>
                </a:cubicBezTo>
                <a:cubicBezTo>
                  <a:pt x="3376" y="2"/>
                  <a:pt x="3377" y="0"/>
                  <a:pt x="3378" y="0"/>
                </a:cubicBezTo>
                <a:close/>
                <a:moveTo>
                  <a:pt x="3394" y="0"/>
                </a:moveTo>
                <a:lnTo>
                  <a:pt x="3400" y="0"/>
                </a:lnTo>
                <a:cubicBezTo>
                  <a:pt x="3401" y="0"/>
                  <a:pt x="3402" y="2"/>
                  <a:pt x="3402" y="3"/>
                </a:cubicBezTo>
                <a:cubicBezTo>
                  <a:pt x="3402" y="5"/>
                  <a:pt x="3401" y="6"/>
                  <a:pt x="3400" y="6"/>
                </a:cubicBezTo>
                <a:lnTo>
                  <a:pt x="3394" y="6"/>
                </a:lnTo>
                <a:cubicBezTo>
                  <a:pt x="3393" y="6"/>
                  <a:pt x="3392" y="5"/>
                  <a:pt x="3392" y="3"/>
                </a:cubicBezTo>
                <a:cubicBezTo>
                  <a:pt x="3392" y="2"/>
                  <a:pt x="3393" y="0"/>
                  <a:pt x="3394" y="0"/>
                </a:cubicBezTo>
                <a:close/>
                <a:moveTo>
                  <a:pt x="3410" y="0"/>
                </a:moveTo>
                <a:lnTo>
                  <a:pt x="3416" y="0"/>
                </a:lnTo>
                <a:cubicBezTo>
                  <a:pt x="3417" y="0"/>
                  <a:pt x="3418" y="2"/>
                  <a:pt x="3418" y="3"/>
                </a:cubicBezTo>
                <a:cubicBezTo>
                  <a:pt x="3418" y="5"/>
                  <a:pt x="3417" y="6"/>
                  <a:pt x="3416" y="6"/>
                </a:cubicBezTo>
                <a:lnTo>
                  <a:pt x="3410" y="6"/>
                </a:lnTo>
                <a:cubicBezTo>
                  <a:pt x="3409" y="6"/>
                  <a:pt x="3408" y="5"/>
                  <a:pt x="3408" y="3"/>
                </a:cubicBezTo>
                <a:cubicBezTo>
                  <a:pt x="3408" y="2"/>
                  <a:pt x="3409" y="0"/>
                  <a:pt x="3410" y="0"/>
                </a:cubicBezTo>
                <a:close/>
                <a:moveTo>
                  <a:pt x="3426" y="0"/>
                </a:moveTo>
                <a:lnTo>
                  <a:pt x="3432" y="0"/>
                </a:lnTo>
                <a:cubicBezTo>
                  <a:pt x="3433" y="0"/>
                  <a:pt x="3434" y="2"/>
                  <a:pt x="3434" y="3"/>
                </a:cubicBezTo>
                <a:cubicBezTo>
                  <a:pt x="3434" y="5"/>
                  <a:pt x="3433" y="6"/>
                  <a:pt x="3432" y="6"/>
                </a:cubicBezTo>
                <a:lnTo>
                  <a:pt x="3426" y="6"/>
                </a:lnTo>
                <a:cubicBezTo>
                  <a:pt x="3425" y="6"/>
                  <a:pt x="3424" y="5"/>
                  <a:pt x="3424" y="3"/>
                </a:cubicBezTo>
                <a:cubicBezTo>
                  <a:pt x="3424" y="2"/>
                  <a:pt x="3425" y="0"/>
                  <a:pt x="3426" y="0"/>
                </a:cubicBezTo>
                <a:close/>
                <a:moveTo>
                  <a:pt x="3442" y="0"/>
                </a:moveTo>
                <a:lnTo>
                  <a:pt x="3448" y="0"/>
                </a:lnTo>
                <a:cubicBezTo>
                  <a:pt x="3449" y="0"/>
                  <a:pt x="3450" y="2"/>
                  <a:pt x="3450" y="3"/>
                </a:cubicBezTo>
                <a:cubicBezTo>
                  <a:pt x="3450" y="5"/>
                  <a:pt x="3449" y="6"/>
                  <a:pt x="3448" y="6"/>
                </a:cubicBezTo>
                <a:lnTo>
                  <a:pt x="3442" y="6"/>
                </a:lnTo>
                <a:cubicBezTo>
                  <a:pt x="3441" y="6"/>
                  <a:pt x="3440" y="5"/>
                  <a:pt x="3440" y="3"/>
                </a:cubicBezTo>
                <a:cubicBezTo>
                  <a:pt x="3440" y="2"/>
                  <a:pt x="3441" y="0"/>
                  <a:pt x="3442" y="0"/>
                </a:cubicBezTo>
                <a:close/>
                <a:moveTo>
                  <a:pt x="3458" y="0"/>
                </a:moveTo>
                <a:lnTo>
                  <a:pt x="3464" y="0"/>
                </a:lnTo>
                <a:cubicBezTo>
                  <a:pt x="3465" y="0"/>
                  <a:pt x="3466" y="2"/>
                  <a:pt x="3466" y="3"/>
                </a:cubicBezTo>
                <a:cubicBezTo>
                  <a:pt x="3466" y="5"/>
                  <a:pt x="3465" y="6"/>
                  <a:pt x="3464" y="6"/>
                </a:cubicBezTo>
                <a:lnTo>
                  <a:pt x="3458" y="6"/>
                </a:lnTo>
                <a:cubicBezTo>
                  <a:pt x="3457" y="6"/>
                  <a:pt x="3456" y="5"/>
                  <a:pt x="3456" y="3"/>
                </a:cubicBezTo>
                <a:cubicBezTo>
                  <a:pt x="3456" y="2"/>
                  <a:pt x="3457" y="0"/>
                  <a:pt x="3458" y="0"/>
                </a:cubicBezTo>
                <a:close/>
                <a:moveTo>
                  <a:pt x="3474" y="0"/>
                </a:moveTo>
                <a:lnTo>
                  <a:pt x="3480" y="0"/>
                </a:lnTo>
                <a:cubicBezTo>
                  <a:pt x="3481" y="0"/>
                  <a:pt x="3482" y="2"/>
                  <a:pt x="3482" y="3"/>
                </a:cubicBezTo>
                <a:cubicBezTo>
                  <a:pt x="3482" y="5"/>
                  <a:pt x="3481" y="6"/>
                  <a:pt x="3480" y="6"/>
                </a:cubicBezTo>
                <a:lnTo>
                  <a:pt x="3474" y="6"/>
                </a:lnTo>
                <a:cubicBezTo>
                  <a:pt x="3473" y="6"/>
                  <a:pt x="3472" y="5"/>
                  <a:pt x="3472" y="3"/>
                </a:cubicBezTo>
                <a:cubicBezTo>
                  <a:pt x="3472" y="2"/>
                  <a:pt x="3473" y="0"/>
                  <a:pt x="3474" y="0"/>
                </a:cubicBezTo>
                <a:close/>
                <a:moveTo>
                  <a:pt x="3490" y="0"/>
                </a:moveTo>
                <a:lnTo>
                  <a:pt x="3496" y="0"/>
                </a:lnTo>
                <a:cubicBezTo>
                  <a:pt x="3497" y="0"/>
                  <a:pt x="3498" y="2"/>
                  <a:pt x="3498" y="3"/>
                </a:cubicBezTo>
                <a:cubicBezTo>
                  <a:pt x="3498" y="5"/>
                  <a:pt x="3497" y="6"/>
                  <a:pt x="3496" y="6"/>
                </a:cubicBezTo>
                <a:lnTo>
                  <a:pt x="3490" y="6"/>
                </a:lnTo>
                <a:cubicBezTo>
                  <a:pt x="3489" y="6"/>
                  <a:pt x="3488" y="5"/>
                  <a:pt x="3488" y="3"/>
                </a:cubicBezTo>
                <a:cubicBezTo>
                  <a:pt x="3488" y="2"/>
                  <a:pt x="3489" y="0"/>
                  <a:pt x="3490" y="0"/>
                </a:cubicBezTo>
                <a:close/>
                <a:moveTo>
                  <a:pt x="3506" y="0"/>
                </a:moveTo>
                <a:lnTo>
                  <a:pt x="3512" y="0"/>
                </a:lnTo>
                <a:cubicBezTo>
                  <a:pt x="3513" y="0"/>
                  <a:pt x="3514" y="2"/>
                  <a:pt x="3514" y="3"/>
                </a:cubicBezTo>
                <a:cubicBezTo>
                  <a:pt x="3514" y="5"/>
                  <a:pt x="3513" y="6"/>
                  <a:pt x="3512" y="6"/>
                </a:cubicBezTo>
                <a:lnTo>
                  <a:pt x="3506" y="6"/>
                </a:lnTo>
                <a:cubicBezTo>
                  <a:pt x="3505" y="6"/>
                  <a:pt x="3504" y="5"/>
                  <a:pt x="3504" y="3"/>
                </a:cubicBezTo>
                <a:cubicBezTo>
                  <a:pt x="3504" y="2"/>
                  <a:pt x="3505" y="0"/>
                  <a:pt x="3506" y="0"/>
                </a:cubicBezTo>
                <a:close/>
                <a:moveTo>
                  <a:pt x="3522" y="0"/>
                </a:moveTo>
                <a:lnTo>
                  <a:pt x="3528" y="0"/>
                </a:lnTo>
                <a:cubicBezTo>
                  <a:pt x="3529" y="0"/>
                  <a:pt x="3530" y="2"/>
                  <a:pt x="3530" y="3"/>
                </a:cubicBezTo>
                <a:cubicBezTo>
                  <a:pt x="3530" y="5"/>
                  <a:pt x="3529" y="6"/>
                  <a:pt x="3528" y="6"/>
                </a:cubicBezTo>
                <a:lnTo>
                  <a:pt x="3522" y="6"/>
                </a:lnTo>
                <a:cubicBezTo>
                  <a:pt x="3521" y="6"/>
                  <a:pt x="3520" y="5"/>
                  <a:pt x="3520" y="3"/>
                </a:cubicBezTo>
                <a:cubicBezTo>
                  <a:pt x="3520" y="2"/>
                  <a:pt x="3521" y="0"/>
                  <a:pt x="3522" y="0"/>
                </a:cubicBezTo>
                <a:close/>
                <a:moveTo>
                  <a:pt x="3538" y="0"/>
                </a:moveTo>
                <a:lnTo>
                  <a:pt x="3544" y="0"/>
                </a:lnTo>
                <a:cubicBezTo>
                  <a:pt x="3545" y="0"/>
                  <a:pt x="3546" y="2"/>
                  <a:pt x="3546" y="3"/>
                </a:cubicBezTo>
                <a:cubicBezTo>
                  <a:pt x="3546" y="5"/>
                  <a:pt x="3545" y="6"/>
                  <a:pt x="3544" y="6"/>
                </a:cubicBezTo>
                <a:lnTo>
                  <a:pt x="3538" y="6"/>
                </a:lnTo>
                <a:cubicBezTo>
                  <a:pt x="3537" y="6"/>
                  <a:pt x="3536" y="5"/>
                  <a:pt x="3536" y="3"/>
                </a:cubicBezTo>
                <a:cubicBezTo>
                  <a:pt x="3536" y="2"/>
                  <a:pt x="3537" y="0"/>
                  <a:pt x="3538" y="0"/>
                </a:cubicBezTo>
                <a:close/>
                <a:moveTo>
                  <a:pt x="3554" y="0"/>
                </a:moveTo>
                <a:lnTo>
                  <a:pt x="3560" y="0"/>
                </a:lnTo>
                <a:cubicBezTo>
                  <a:pt x="3561" y="0"/>
                  <a:pt x="3562" y="2"/>
                  <a:pt x="3562" y="3"/>
                </a:cubicBezTo>
                <a:cubicBezTo>
                  <a:pt x="3562" y="5"/>
                  <a:pt x="3561" y="6"/>
                  <a:pt x="3560" y="6"/>
                </a:cubicBezTo>
                <a:lnTo>
                  <a:pt x="3554" y="6"/>
                </a:lnTo>
                <a:cubicBezTo>
                  <a:pt x="3553" y="6"/>
                  <a:pt x="3552" y="5"/>
                  <a:pt x="3552" y="3"/>
                </a:cubicBezTo>
                <a:cubicBezTo>
                  <a:pt x="3552" y="2"/>
                  <a:pt x="3553" y="0"/>
                  <a:pt x="3554" y="0"/>
                </a:cubicBezTo>
                <a:close/>
                <a:moveTo>
                  <a:pt x="3570" y="0"/>
                </a:moveTo>
                <a:lnTo>
                  <a:pt x="3576" y="0"/>
                </a:lnTo>
                <a:cubicBezTo>
                  <a:pt x="3577" y="0"/>
                  <a:pt x="3578" y="2"/>
                  <a:pt x="3578" y="3"/>
                </a:cubicBezTo>
                <a:cubicBezTo>
                  <a:pt x="3578" y="5"/>
                  <a:pt x="3577" y="6"/>
                  <a:pt x="3576" y="6"/>
                </a:cubicBezTo>
                <a:lnTo>
                  <a:pt x="3570" y="6"/>
                </a:lnTo>
                <a:cubicBezTo>
                  <a:pt x="3569" y="6"/>
                  <a:pt x="3568" y="5"/>
                  <a:pt x="3568" y="3"/>
                </a:cubicBezTo>
                <a:cubicBezTo>
                  <a:pt x="3568" y="2"/>
                  <a:pt x="3569" y="0"/>
                  <a:pt x="3570" y="0"/>
                </a:cubicBezTo>
                <a:close/>
                <a:moveTo>
                  <a:pt x="3586" y="0"/>
                </a:moveTo>
                <a:lnTo>
                  <a:pt x="3592" y="0"/>
                </a:lnTo>
                <a:cubicBezTo>
                  <a:pt x="3593" y="0"/>
                  <a:pt x="3594" y="2"/>
                  <a:pt x="3594" y="3"/>
                </a:cubicBezTo>
                <a:cubicBezTo>
                  <a:pt x="3594" y="5"/>
                  <a:pt x="3593" y="6"/>
                  <a:pt x="3592" y="6"/>
                </a:cubicBezTo>
                <a:lnTo>
                  <a:pt x="3586" y="6"/>
                </a:lnTo>
                <a:cubicBezTo>
                  <a:pt x="3585" y="6"/>
                  <a:pt x="3584" y="5"/>
                  <a:pt x="3584" y="3"/>
                </a:cubicBezTo>
                <a:cubicBezTo>
                  <a:pt x="3584" y="2"/>
                  <a:pt x="3585" y="0"/>
                  <a:pt x="3586" y="0"/>
                </a:cubicBezTo>
                <a:close/>
                <a:moveTo>
                  <a:pt x="3602" y="0"/>
                </a:moveTo>
                <a:lnTo>
                  <a:pt x="3608" y="0"/>
                </a:lnTo>
                <a:cubicBezTo>
                  <a:pt x="3609" y="0"/>
                  <a:pt x="3610" y="2"/>
                  <a:pt x="3610" y="3"/>
                </a:cubicBezTo>
                <a:cubicBezTo>
                  <a:pt x="3610" y="5"/>
                  <a:pt x="3609" y="6"/>
                  <a:pt x="3608" y="6"/>
                </a:cubicBezTo>
                <a:lnTo>
                  <a:pt x="3602" y="6"/>
                </a:lnTo>
                <a:cubicBezTo>
                  <a:pt x="3601" y="6"/>
                  <a:pt x="3600" y="5"/>
                  <a:pt x="3600" y="3"/>
                </a:cubicBezTo>
                <a:cubicBezTo>
                  <a:pt x="3600" y="2"/>
                  <a:pt x="3601" y="0"/>
                  <a:pt x="3602" y="0"/>
                </a:cubicBezTo>
                <a:close/>
                <a:moveTo>
                  <a:pt x="3618" y="0"/>
                </a:moveTo>
                <a:lnTo>
                  <a:pt x="3624" y="0"/>
                </a:lnTo>
                <a:cubicBezTo>
                  <a:pt x="3625" y="0"/>
                  <a:pt x="3626" y="2"/>
                  <a:pt x="3626" y="3"/>
                </a:cubicBezTo>
                <a:cubicBezTo>
                  <a:pt x="3626" y="5"/>
                  <a:pt x="3625" y="6"/>
                  <a:pt x="3624" y="6"/>
                </a:cubicBezTo>
                <a:lnTo>
                  <a:pt x="3618" y="6"/>
                </a:lnTo>
                <a:cubicBezTo>
                  <a:pt x="3617" y="6"/>
                  <a:pt x="3616" y="5"/>
                  <a:pt x="3616" y="3"/>
                </a:cubicBezTo>
                <a:cubicBezTo>
                  <a:pt x="3616" y="2"/>
                  <a:pt x="3617" y="0"/>
                  <a:pt x="3618" y="0"/>
                </a:cubicBezTo>
                <a:close/>
                <a:moveTo>
                  <a:pt x="3634" y="0"/>
                </a:moveTo>
                <a:lnTo>
                  <a:pt x="3640" y="0"/>
                </a:lnTo>
                <a:cubicBezTo>
                  <a:pt x="3641" y="0"/>
                  <a:pt x="3642" y="2"/>
                  <a:pt x="3642" y="3"/>
                </a:cubicBezTo>
                <a:cubicBezTo>
                  <a:pt x="3642" y="5"/>
                  <a:pt x="3641" y="6"/>
                  <a:pt x="3640" y="6"/>
                </a:cubicBezTo>
                <a:lnTo>
                  <a:pt x="3634" y="6"/>
                </a:lnTo>
                <a:cubicBezTo>
                  <a:pt x="3633" y="6"/>
                  <a:pt x="3632" y="5"/>
                  <a:pt x="3632" y="3"/>
                </a:cubicBezTo>
                <a:cubicBezTo>
                  <a:pt x="3632" y="2"/>
                  <a:pt x="3633" y="0"/>
                  <a:pt x="3634" y="0"/>
                </a:cubicBezTo>
                <a:close/>
                <a:moveTo>
                  <a:pt x="3650" y="0"/>
                </a:moveTo>
                <a:lnTo>
                  <a:pt x="3656" y="0"/>
                </a:lnTo>
                <a:cubicBezTo>
                  <a:pt x="3657" y="0"/>
                  <a:pt x="3658" y="2"/>
                  <a:pt x="3658" y="3"/>
                </a:cubicBezTo>
                <a:cubicBezTo>
                  <a:pt x="3658" y="5"/>
                  <a:pt x="3657" y="6"/>
                  <a:pt x="3656" y="6"/>
                </a:cubicBezTo>
                <a:lnTo>
                  <a:pt x="3650" y="6"/>
                </a:lnTo>
                <a:cubicBezTo>
                  <a:pt x="3649" y="6"/>
                  <a:pt x="3648" y="5"/>
                  <a:pt x="3648" y="3"/>
                </a:cubicBezTo>
                <a:cubicBezTo>
                  <a:pt x="3648" y="2"/>
                  <a:pt x="3649" y="0"/>
                  <a:pt x="3650" y="0"/>
                </a:cubicBezTo>
                <a:close/>
                <a:moveTo>
                  <a:pt x="3666" y="0"/>
                </a:moveTo>
                <a:lnTo>
                  <a:pt x="3672" y="0"/>
                </a:lnTo>
                <a:cubicBezTo>
                  <a:pt x="3673" y="0"/>
                  <a:pt x="3674" y="2"/>
                  <a:pt x="3674" y="3"/>
                </a:cubicBezTo>
                <a:cubicBezTo>
                  <a:pt x="3674" y="5"/>
                  <a:pt x="3673" y="6"/>
                  <a:pt x="3672" y="6"/>
                </a:cubicBezTo>
                <a:lnTo>
                  <a:pt x="3666" y="6"/>
                </a:lnTo>
                <a:cubicBezTo>
                  <a:pt x="3665" y="6"/>
                  <a:pt x="3664" y="5"/>
                  <a:pt x="3664" y="3"/>
                </a:cubicBezTo>
                <a:cubicBezTo>
                  <a:pt x="3664" y="2"/>
                  <a:pt x="3665" y="0"/>
                  <a:pt x="3666" y="0"/>
                </a:cubicBezTo>
                <a:close/>
                <a:moveTo>
                  <a:pt x="3682" y="0"/>
                </a:moveTo>
                <a:lnTo>
                  <a:pt x="3688" y="0"/>
                </a:lnTo>
                <a:cubicBezTo>
                  <a:pt x="3689" y="0"/>
                  <a:pt x="3690" y="2"/>
                  <a:pt x="3690" y="3"/>
                </a:cubicBezTo>
                <a:cubicBezTo>
                  <a:pt x="3690" y="5"/>
                  <a:pt x="3689" y="6"/>
                  <a:pt x="3688" y="6"/>
                </a:cubicBezTo>
                <a:lnTo>
                  <a:pt x="3682" y="6"/>
                </a:lnTo>
                <a:cubicBezTo>
                  <a:pt x="3681" y="6"/>
                  <a:pt x="3680" y="5"/>
                  <a:pt x="3680" y="3"/>
                </a:cubicBezTo>
                <a:cubicBezTo>
                  <a:pt x="3680" y="2"/>
                  <a:pt x="3681" y="0"/>
                  <a:pt x="3682" y="0"/>
                </a:cubicBezTo>
                <a:close/>
                <a:moveTo>
                  <a:pt x="3698" y="0"/>
                </a:moveTo>
                <a:lnTo>
                  <a:pt x="3704" y="0"/>
                </a:lnTo>
                <a:cubicBezTo>
                  <a:pt x="3705" y="0"/>
                  <a:pt x="3706" y="2"/>
                  <a:pt x="3706" y="3"/>
                </a:cubicBezTo>
                <a:cubicBezTo>
                  <a:pt x="3706" y="5"/>
                  <a:pt x="3705" y="6"/>
                  <a:pt x="3704" y="6"/>
                </a:cubicBezTo>
                <a:lnTo>
                  <a:pt x="3698" y="6"/>
                </a:lnTo>
                <a:cubicBezTo>
                  <a:pt x="3697" y="6"/>
                  <a:pt x="3696" y="5"/>
                  <a:pt x="3696" y="3"/>
                </a:cubicBezTo>
                <a:cubicBezTo>
                  <a:pt x="3696" y="2"/>
                  <a:pt x="3697" y="0"/>
                  <a:pt x="3698" y="0"/>
                </a:cubicBezTo>
                <a:close/>
                <a:moveTo>
                  <a:pt x="3714" y="0"/>
                </a:moveTo>
                <a:lnTo>
                  <a:pt x="3720" y="0"/>
                </a:lnTo>
                <a:cubicBezTo>
                  <a:pt x="3721" y="0"/>
                  <a:pt x="3722" y="2"/>
                  <a:pt x="3722" y="3"/>
                </a:cubicBezTo>
                <a:cubicBezTo>
                  <a:pt x="3722" y="5"/>
                  <a:pt x="3721" y="6"/>
                  <a:pt x="3720" y="6"/>
                </a:cubicBezTo>
                <a:lnTo>
                  <a:pt x="3714" y="6"/>
                </a:lnTo>
                <a:cubicBezTo>
                  <a:pt x="3713" y="6"/>
                  <a:pt x="3712" y="5"/>
                  <a:pt x="3712" y="3"/>
                </a:cubicBezTo>
                <a:cubicBezTo>
                  <a:pt x="3712" y="2"/>
                  <a:pt x="3713" y="0"/>
                  <a:pt x="3714" y="0"/>
                </a:cubicBezTo>
                <a:close/>
                <a:moveTo>
                  <a:pt x="3730" y="0"/>
                </a:moveTo>
                <a:lnTo>
                  <a:pt x="3736" y="0"/>
                </a:lnTo>
                <a:cubicBezTo>
                  <a:pt x="3737" y="0"/>
                  <a:pt x="3738" y="2"/>
                  <a:pt x="3738" y="3"/>
                </a:cubicBezTo>
                <a:cubicBezTo>
                  <a:pt x="3738" y="5"/>
                  <a:pt x="3737" y="6"/>
                  <a:pt x="3736" y="6"/>
                </a:cubicBezTo>
                <a:lnTo>
                  <a:pt x="3730" y="6"/>
                </a:lnTo>
                <a:cubicBezTo>
                  <a:pt x="3729" y="6"/>
                  <a:pt x="3728" y="5"/>
                  <a:pt x="3728" y="3"/>
                </a:cubicBezTo>
                <a:cubicBezTo>
                  <a:pt x="3728" y="2"/>
                  <a:pt x="3729" y="0"/>
                  <a:pt x="3730" y="0"/>
                </a:cubicBezTo>
                <a:close/>
                <a:moveTo>
                  <a:pt x="3746" y="0"/>
                </a:moveTo>
                <a:lnTo>
                  <a:pt x="3752" y="0"/>
                </a:lnTo>
                <a:cubicBezTo>
                  <a:pt x="3753" y="0"/>
                  <a:pt x="3754" y="2"/>
                  <a:pt x="3754" y="3"/>
                </a:cubicBezTo>
                <a:cubicBezTo>
                  <a:pt x="3754" y="5"/>
                  <a:pt x="3753" y="6"/>
                  <a:pt x="3752" y="6"/>
                </a:cubicBezTo>
                <a:lnTo>
                  <a:pt x="3746" y="6"/>
                </a:lnTo>
                <a:cubicBezTo>
                  <a:pt x="3745" y="6"/>
                  <a:pt x="3744" y="5"/>
                  <a:pt x="3744" y="3"/>
                </a:cubicBezTo>
                <a:cubicBezTo>
                  <a:pt x="3744" y="2"/>
                  <a:pt x="3745" y="0"/>
                  <a:pt x="3746" y="0"/>
                </a:cubicBezTo>
                <a:close/>
                <a:moveTo>
                  <a:pt x="3762" y="0"/>
                </a:moveTo>
                <a:lnTo>
                  <a:pt x="3768" y="0"/>
                </a:lnTo>
                <a:cubicBezTo>
                  <a:pt x="3769" y="0"/>
                  <a:pt x="3770" y="2"/>
                  <a:pt x="3770" y="3"/>
                </a:cubicBezTo>
                <a:cubicBezTo>
                  <a:pt x="3770" y="5"/>
                  <a:pt x="3769" y="6"/>
                  <a:pt x="3768" y="6"/>
                </a:cubicBezTo>
                <a:lnTo>
                  <a:pt x="3762" y="6"/>
                </a:lnTo>
                <a:cubicBezTo>
                  <a:pt x="3761" y="6"/>
                  <a:pt x="3760" y="5"/>
                  <a:pt x="3760" y="3"/>
                </a:cubicBezTo>
                <a:cubicBezTo>
                  <a:pt x="3760" y="2"/>
                  <a:pt x="3761" y="0"/>
                  <a:pt x="3762" y="0"/>
                </a:cubicBezTo>
                <a:close/>
                <a:moveTo>
                  <a:pt x="3778" y="0"/>
                </a:moveTo>
                <a:lnTo>
                  <a:pt x="3784" y="0"/>
                </a:lnTo>
                <a:cubicBezTo>
                  <a:pt x="3785" y="0"/>
                  <a:pt x="3786" y="2"/>
                  <a:pt x="3786" y="3"/>
                </a:cubicBezTo>
                <a:cubicBezTo>
                  <a:pt x="3786" y="5"/>
                  <a:pt x="3785" y="6"/>
                  <a:pt x="3784" y="6"/>
                </a:cubicBezTo>
                <a:lnTo>
                  <a:pt x="3778" y="6"/>
                </a:lnTo>
                <a:cubicBezTo>
                  <a:pt x="3777" y="6"/>
                  <a:pt x="3776" y="5"/>
                  <a:pt x="3776" y="3"/>
                </a:cubicBezTo>
                <a:cubicBezTo>
                  <a:pt x="3776" y="2"/>
                  <a:pt x="3777" y="0"/>
                  <a:pt x="3778" y="0"/>
                </a:cubicBezTo>
                <a:close/>
                <a:moveTo>
                  <a:pt x="3794" y="0"/>
                </a:moveTo>
                <a:lnTo>
                  <a:pt x="3800" y="0"/>
                </a:lnTo>
                <a:cubicBezTo>
                  <a:pt x="3801" y="0"/>
                  <a:pt x="3802" y="2"/>
                  <a:pt x="3802" y="3"/>
                </a:cubicBezTo>
                <a:cubicBezTo>
                  <a:pt x="3802" y="5"/>
                  <a:pt x="3801" y="6"/>
                  <a:pt x="3800" y="6"/>
                </a:cubicBezTo>
                <a:lnTo>
                  <a:pt x="3794" y="6"/>
                </a:lnTo>
                <a:cubicBezTo>
                  <a:pt x="3793" y="6"/>
                  <a:pt x="3792" y="5"/>
                  <a:pt x="3792" y="3"/>
                </a:cubicBezTo>
                <a:cubicBezTo>
                  <a:pt x="3792" y="2"/>
                  <a:pt x="3793" y="0"/>
                  <a:pt x="3794" y="0"/>
                </a:cubicBezTo>
                <a:close/>
                <a:moveTo>
                  <a:pt x="3810" y="0"/>
                </a:moveTo>
                <a:lnTo>
                  <a:pt x="3816" y="0"/>
                </a:lnTo>
                <a:cubicBezTo>
                  <a:pt x="3817" y="0"/>
                  <a:pt x="3818" y="2"/>
                  <a:pt x="3818" y="3"/>
                </a:cubicBezTo>
                <a:cubicBezTo>
                  <a:pt x="3818" y="5"/>
                  <a:pt x="3817" y="6"/>
                  <a:pt x="3816" y="6"/>
                </a:cubicBezTo>
                <a:lnTo>
                  <a:pt x="3810" y="6"/>
                </a:lnTo>
                <a:cubicBezTo>
                  <a:pt x="3809" y="6"/>
                  <a:pt x="3808" y="5"/>
                  <a:pt x="3808" y="3"/>
                </a:cubicBezTo>
                <a:cubicBezTo>
                  <a:pt x="3808" y="2"/>
                  <a:pt x="3809" y="0"/>
                  <a:pt x="3810" y="0"/>
                </a:cubicBezTo>
                <a:close/>
                <a:moveTo>
                  <a:pt x="3826" y="0"/>
                </a:moveTo>
                <a:lnTo>
                  <a:pt x="3832" y="0"/>
                </a:lnTo>
                <a:cubicBezTo>
                  <a:pt x="3833" y="0"/>
                  <a:pt x="3834" y="2"/>
                  <a:pt x="3834" y="3"/>
                </a:cubicBezTo>
                <a:cubicBezTo>
                  <a:pt x="3834" y="5"/>
                  <a:pt x="3833" y="6"/>
                  <a:pt x="3832" y="6"/>
                </a:cubicBezTo>
                <a:lnTo>
                  <a:pt x="3826" y="6"/>
                </a:lnTo>
                <a:cubicBezTo>
                  <a:pt x="3825" y="6"/>
                  <a:pt x="3824" y="5"/>
                  <a:pt x="3824" y="3"/>
                </a:cubicBezTo>
                <a:cubicBezTo>
                  <a:pt x="3824" y="2"/>
                  <a:pt x="3825" y="0"/>
                  <a:pt x="3826" y="0"/>
                </a:cubicBezTo>
                <a:close/>
                <a:moveTo>
                  <a:pt x="3842" y="0"/>
                </a:moveTo>
                <a:lnTo>
                  <a:pt x="3848" y="0"/>
                </a:lnTo>
                <a:cubicBezTo>
                  <a:pt x="3849" y="0"/>
                  <a:pt x="3850" y="2"/>
                  <a:pt x="3850" y="3"/>
                </a:cubicBezTo>
                <a:cubicBezTo>
                  <a:pt x="3850" y="5"/>
                  <a:pt x="3849" y="6"/>
                  <a:pt x="3848" y="6"/>
                </a:cubicBezTo>
                <a:lnTo>
                  <a:pt x="3842" y="6"/>
                </a:lnTo>
                <a:cubicBezTo>
                  <a:pt x="3841" y="6"/>
                  <a:pt x="3840" y="5"/>
                  <a:pt x="3840" y="3"/>
                </a:cubicBezTo>
                <a:cubicBezTo>
                  <a:pt x="3840" y="2"/>
                  <a:pt x="3841" y="0"/>
                  <a:pt x="3842" y="0"/>
                </a:cubicBezTo>
                <a:close/>
                <a:moveTo>
                  <a:pt x="3858" y="0"/>
                </a:moveTo>
                <a:lnTo>
                  <a:pt x="3864" y="0"/>
                </a:lnTo>
                <a:cubicBezTo>
                  <a:pt x="3865" y="0"/>
                  <a:pt x="3866" y="2"/>
                  <a:pt x="3866" y="3"/>
                </a:cubicBezTo>
                <a:cubicBezTo>
                  <a:pt x="3866" y="5"/>
                  <a:pt x="3865" y="6"/>
                  <a:pt x="3864" y="6"/>
                </a:cubicBezTo>
                <a:lnTo>
                  <a:pt x="3858" y="6"/>
                </a:lnTo>
                <a:cubicBezTo>
                  <a:pt x="3857" y="6"/>
                  <a:pt x="3856" y="5"/>
                  <a:pt x="3856" y="3"/>
                </a:cubicBezTo>
                <a:cubicBezTo>
                  <a:pt x="3856" y="2"/>
                  <a:pt x="3857" y="0"/>
                  <a:pt x="3858" y="0"/>
                </a:cubicBezTo>
                <a:close/>
                <a:moveTo>
                  <a:pt x="3874" y="0"/>
                </a:moveTo>
                <a:lnTo>
                  <a:pt x="3880" y="0"/>
                </a:lnTo>
                <a:cubicBezTo>
                  <a:pt x="3881" y="0"/>
                  <a:pt x="3882" y="2"/>
                  <a:pt x="3882" y="3"/>
                </a:cubicBezTo>
                <a:cubicBezTo>
                  <a:pt x="3882" y="5"/>
                  <a:pt x="3881" y="6"/>
                  <a:pt x="3880" y="6"/>
                </a:cubicBezTo>
                <a:lnTo>
                  <a:pt x="3874" y="6"/>
                </a:lnTo>
                <a:cubicBezTo>
                  <a:pt x="3873" y="6"/>
                  <a:pt x="3872" y="5"/>
                  <a:pt x="3872" y="3"/>
                </a:cubicBezTo>
                <a:cubicBezTo>
                  <a:pt x="3872" y="2"/>
                  <a:pt x="3873" y="0"/>
                  <a:pt x="3874" y="0"/>
                </a:cubicBezTo>
                <a:close/>
                <a:moveTo>
                  <a:pt x="3890" y="0"/>
                </a:moveTo>
                <a:lnTo>
                  <a:pt x="3896" y="0"/>
                </a:lnTo>
                <a:cubicBezTo>
                  <a:pt x="3897" y="0"/>
                  <a:pt x="3898" y="2"/>
                  <a:pt x="3898" y="3"/>
                </a:cubicBezTo>
                <a:cubicBezTo>
                  <a:pt x="3898" y="5"/>
                  <a:pt x="3897" y="6"/>
                  <a:pt x="3896" y="6"/>
                </a:cubicBezTo>
                <a:lnTo>
                  <a:pt x="3890" y="6"/>
                </a:lnTo>
                <a:cubicBezTo>
                  <a:pt x="3889" y="6"/>
                  <a:pt x="3888" y="5"/>
                  <a:pt x="3888" y="3"/>
                </a:cubicBezTo>
                <a:cubicBezTo>
                  <a:pt x="3888" y="2"/>
                  <a:pt x="3889" y="0"/>
                  <a:pt x="3890" y="0"/>
                </a:cubicBezTo>
                <a:close/>
                <a:moveTo>
                  <a:pt x="3906" y="0"/>
                </a:moveTo>
                <a:lnTo>
                  <a:pt x="3912" y="0"/>
                </a:lnTo>
                <a:cubicBezTo>
                  <a:pt x="3913" y="0"/>
                  <a:pt x="3914" y="2"/>
                  <a:pt x="3914" y="3"/>
                </a:cubicBezTo>
                <a:cubicBezTo>
                  <a:pt x="3914" y="5"/>
                  <a:pt x="3913" y="6"/>
                  <a:pt x="3912" y="6"/>
                </a:cubicBezTo>
                <a:lnTo>
                  <a:pt x="3906" y="6"/>
                </a:lnTo>
                <a:cubicBezTo>
                  <a:pt x="3905" y="6"/>
                  <a:pt x="3904" y="5"/>
                  <a:pt x="3904" y="3"/>
                </a:cubicBezTo>
                <a:cubicBezTo>
                  <a:pt x="3904" y="2"/>
                  <a:pt x="3905" y="0"/>
                  <a:pt x="3906" y="0"/>
                </a:cubicBezTo>
                <a:close/>
                <a:moveTo>
                  <a:pt x="3922" y="0"/>
                </a:moveTo>
                <a:lnTo>
                  <a:pt x="3928" y="0"/>
                </a:lnTo>
                <a:cubicBezTo>
                  <a:pt x="3929" y="0"/>
                  <a:pt x="3930" y="2"/>
                  <a:pt x="3930" y="3"/>
                </a:cubicBezTo>
                <a:cubicBezTo>
                  <a:pt x="3930" y="5"/>
                  <a:pt x="3929" y="6"/>
                  <a:pt x="3928" y="6"/>
                </a:cubicBezTo>
                <a:lnTo>
                  <a:pt x="3922" y="6"/>
                </a:lnTo>
                <a:cubicBezTo>
                  <a:pt x="3921" y="6"/>
                  <a:pt x="3920" y="5"/>
                  <a:pt x="3920" y="3"/>
                </a:cubicBezTo>
                <a:cubicBezTo>
                  <a:pt x="3920" y="2"/>
                  <a:pt x="3921" y="0"/>
                  <a:pt x="3922" y="0"/>
                </a:cubicBezTo>
                <a:close/>
                <a:moveTo>
                  <a:pt x="3938" y="0"/>
                </a:moveTo>
                <a:lnTo>
                  <a:pt x="3944" y="0"/>
                </a:lnTo>
                <a:cubicBezTo>
                  <a:pt x="3945" y="0"/>
                  <a:pt x="3946" y="2"/>
                  <a:pt x="3946" y="3"/>
                </a:cubicBezTo>
                <a:cubicBezTo>
                  <a:pt x="3946" y="5"/>
                  <a:pt x="3945" y="6"/>
                  <a:pt x="3944" y="6"/>
                </a:cubicBezTo>
                <a:lnTo>
                  <a:pt x="3938" y="6"/>
                </a:lnTo>
                <a:cubicBezTo>
                  <a:pt x="3937" y="6"/>
                  <a:pt x="3936" y="5"/>
                  <a:pt x="3936" y="3"/>
                </a:cubicBezTo>
                <a:cubicBezTo>
                  <a:pt x="3936" y="2"/>
                  <a:pt x="3937" y="0"/>
                  <a:pt x="3938" y="0"/>
                </a:cubicBezTo>
                <a:close/>
                <a:moveTo>
                  <a:pt x="3954" y="0"/>
                </a:moveTo>
                <a:lnTo>
                  <a:pt x="3960" y="0"/>
                </a:lnTo>
                <a:cubicBezTo>
                  <a:pt x="3961" y="0"/>
                  <a:pt x="3962" y="2"/>
                  <a:pt x="3962" y="3"/>
                </a:cubicBezTo>
                <a:cubicBezTo>
                  <a:pt x="3962" y="5"/>
                  <a:pt x="3961" y="6"/>
                  <a:pt x="3960" y="6"/>
                </a:cubicBezTo>
                <a:lnTo>
                  <a:pt x="3954" y="6"/>
                </a:lnTo>
                <a:cubicBezTo>
                  <a:pt x="3953" y="6"/>
                  <a:pt x="3952" y="5"/>
                  <a:pt x="3952" y="3"/>
                </a:cubicBezTo>
                <a:cubicBezTo>
                  <a:pt x="3952" y="2"/>
                  <a:pt x="3953" y="0"/>
                  <a:pt x="3954" y="0"/>
                </a:cubicBezTo>
                <a:close/>
                <a:moveTo>
                  <a:pt x="3970" y="0"/>
                </a:moveTo>
                <a:lnTo>
                  <a:pt x="3976" y="0"/>
                </a:lnTo>
                <a:cubicBezTo>
                  <a:pt x="3977" y="0"/>
                  <a:pt x="3978" y="2"/>
                  <a:pt x="3978" y="3"/>
                </a:cubicBezTo>
                <a:cubicBezTo>
                  <a:pt x="3978" y="5"/>
                  <a:pt x="3977" y="6"/>
                  <a:pt x="3976" y="6"/>
                </a:cubicBezTo>
                <a:lnTo>
                  <a:pt x="3970" y="6"/>
                </a:lnTo>
                <a:cubicBezTo>
                  <a:pt x="3969" y="6"/>
                  <a:pt x="3968" y="5"/>
                  <a:pt x="3968" y="3"/>
                </a:cubicBezTo>
                <a:cubicBezTo>
                  <a:pt x="3968" y="2"/>
                  <a:pt x="3969" y="0"/>
                  <a:pt x="3970" y="0"/>
                </a:cubicBezTo>
                <a:close/>
                <a:moveTo>
                  <a:pt x="3986" y="0"/>
                </a:moveTo>
                <a:lnTo>
                  <a:pt x="3992" y="0"/>
                </a:lnTo>
                <a:cubicBezTo>
                  <a:pt x="3993" y="0"/>
                  <a:pt x="3994" y="2"/>
                  <a:pt x="3994" y="3"/>
                </a:cubicBezTo>
                <a:cubicBezTo>
                  <a:pt x="3994" y="5"/>
                  <a:pt x="3993" y="6"/>
                  <a:pt x="3992" y="6"/>
                </a:cubicBezTo>
                <a:lnTo>
                  <a:pt x="3986" y="6"/>
                </a:lnTo>
                <a:cubicBezTo>
                  <a:pt x="3985" y="6"/>
                  <a:pt x="3984" y="5"/>
                  <a:pt x="3984" y="3"/>
                </a:cubicBezTo>
                <a:cubicBezTo>
                  <a:pt x="3984" y="2"/>
                  <a:pt x="3985" y="0"/>
                  <a:pt x="3986" y="0"/>
                </a:cubicBezTo>
                <a:close/>
                <a:moveTo>
                  <a:pt x="4002" y="0"/>
                </a:moveTo>
                <a:lnTo>
                  <a:pt x="4008" y="0"/>
                </a:lnTo>
                <a:cubicBezTo>
                  <a:pt x="4009" y="0"/>
                  <a:pt x="4010" y="2"/>
                  <a:pt x="4010" y="3"/>
                </a:cubicBezTo>
                <a:cubicBezTo>
                  <a:pt x="4010" y="5"/>
                  <a:pt x="4009" y="6"/>
                  <a:pt x="4008" y="6"/>
                </a:cubicBezTo>
                <a:lnTo>
                  <a:pt x="4002" y="6"/>
                </a:lnTo>
                <a:cubicBezTo>
                  <a:pt x="4001" y="6"/>
                  <a:pt x="4000" y="5"/>
                  <a:pt x="4000" y="3"/>
                </a:cubicBezTo>
                <a:cubicBezTo>
                  <a:pt x="4000" y="2"/>
                  <a:pt x="4001" y="0"/>
                  <a:pt x="4002" y="0"/>
                </a:cubicBezTo>
                <a:close/>
                <a:moveTo>
                  <a:pt x="4018" y="0"/>
                </a:moveTo>
                <a:lnTo>
                  <a:pt x="4024" y="0"/>
                </a:lnTo>
                <a:cubicBezTo>
                  <a:pt x="4025" y="0"/>
                  <a:pt x="4026" y="2"/>
                  <a:pt x="4026" y="3"/>
                </a:cubicBezTo>
                <a:cubicBezTo>
                  <a:pt x="4026" y="5"/>
                  <a:pt x="4025" y="6"/>
                  <a:pt x="4024" y="6"/>
                </a:cubicBezTo>
                <a:lnTo>
                  <a:pt x="4018" y="6"/>
                </a:lnTo>
                <a:cubicBezTo>
                  <a:pt x="4017" y="6"/>
                  <a:pt x="4016" y="5"/>
                  <a:pt x="4016" y="3"/>
                </a:cubicBezTo>
                <a:cubicBezTo>
                  <a:pt x="4016" y="2"/>
                  <a:pt x="4017" y="0"/>
                  <a:pt x="4018" y="0"/>
                </a:cubicBezTo>
                <a:close/>
                <a:moveTo>
                  <a:pt x="4034" y="0"/>
                </a:moveTo>
                <a:lnTo>
                  <a:pt x="4040" y="0"/>
                </a:lnTo>
                <a:cubicBezTo>
                  <a:pt x="4041" y="0"/>
                  <a:pt x="4042" y="2"/>
                  <a:pt x="4042" y="3"/>
                </a:cubicBezTo>
                <a:cubicBezTo>
                  <a:pt x="4042" y="5"/>
                  <a:pt x="4041" y="6"/>
                  <a:pt x="4040" y="6"/>
                </a:cubicBezTo>
                <a:lnTo>
                  <a:pt x="4034" y="6"/>
                </a:lnTo>
                <a:cubicBezTo>
                  <a:pt x="4033" y="6"/>
                  <a:pt x="4032" y="5"/>
                  <a:pt x="4032" y="3"/>
                </a:cubicBezTo>
                <a:cubicBezTo>
                  <a:pt x="4032" y="2"/>
                  <a:pt x="4033" y="0"/>
                  <a:pt x="4034" y="0"/>
                </a:cubicBezTo>
                <a:close/>
                <a:moveTo>
                  <a:pt x="4050" y="0"/>
                </a:moveTo>
                <a:lnTo>
                  <a:pt x="4056" y="0"/>
                </a:lnTo>
                <a:cubicBezTo>
                  <a:pt x="4057" y="0"/>
                  <a:pt x="4058" y="2"/>
                  <a:pt x="4058" y="3"/>
                </a:cubicBezTo>
                <a:cubicBezTo>
                  <a:pt x="4058" y="5"/>
                  <a:pt x="4057" y="6"/>
                  <a:pt x="4056" y="6"/>
                </a:cubicBezTo>
                <a:lnTo>
                  <a:pt x="4050" y="6"/>
                </a:lnTo>
                <a:cubicBezTo>
                  <a:pt x="4049" y="6"/>
                  <a:pt x="4048" y="5"/>
                  <a:pt x="4048" y="3"/>
                </a:cubicBezTo>
                <a:cubicBezTo>
                  <a:pt x="4048" y="2"/>
                  <a:pt x="4049" y="0"/>
                  <a:pt x="4050" y="0"/>
                </a:cubicBezTo>
                <a:close/>
                <a:moveTo>
                  <a:pt x="4066" y="0"/>
                </a:moveTo>
                <a:lnTo>
                  <a:pt x="4072" y="0"/>
                </a:lnTo>
                <a:cubicBezTo>
                  <a:pt x="4073" y="0"/>
                  <a:pt x="4074" y="2"/>
                  <a:pt x="4074" y="3"/>
                </a:cubicBezTo>
                <a:cubicBezTo>
                  <a:pt x="4074" y="5"/>
                  <a:pt x="4073" y="6"/>
                  <a:pt x="4072" y="6"/>
                </a:cubicBezTo>
                <a:lnTo>
                  <a:pt x="4066" y="6"/>
                </a:lnTo>
                <a:cubicBezTo>
                  <a:pt x="4065" y="6"/>
                  <a:pt x="4064" y="5"/>
                  <a:pt x="4064" y="3"/>
                </a:cubicBezTo>
                <a:cubicBezTo>
                  <a:pt x="4064" y="2"/>
                  <a:pt x="4065" y="0"/>
                  <a:pt x="4066" y="0"/>
                </a:cubicBezTo>
                <a:close/>
                <a:moveTo>
                  <a:pt x="4082" y="0"/>
                </a:moveTo>
                <a:lnTo>
                  <a:pt x="4088" y="0"/>
                </a:lnTo>
                <a:cubicBezTo>
                  <a:pt x="4089" y="0"/>
                  <a:pt x="4090" y="2"/>
                  <a:pt x="4090" y="3"/>
                </a:cubicBezTo>
                <a:cubicBezTo>
                  <a:pt x="4090" y="5"/>
                  <a:pt x="4089" y="6"/>
                  <a:pt x="4088" y="6"/>
                </a:cubicBezTo>
                <a:lnTo>
                  <a:pt x="4082" y="6"/>
                </a:lnTo>
                <a:cubicBezTo>
                  <a:pt x="4081" y="6"/>
                  <a:pt x="4080" y="5"/>
                  <a:pt x="4080" y="3"/>
                </a:cubicBezTo>
                <a:cubicBezTo>
                  <a:pt x="4080" y="2"/>
                  <a:pt x="4081" y="0"/>
                  <a:pt x="4082" y="0"/>
                </a:cubicBezTo>
                <a:close/>
                <a:moveTo>
                  <a:pt x="4098" y="0"/>
                </a:moveTo>
                <a:lnTo>
                  <a:pt x="4104" y="0"/>
                </a:lnTo>
                <a:cubicBezTo>
                  <a:pt x="4105" y="0"/>
                  <a:pt x="4106" y="2"/>
                  <a:pt x="4106" y="3"/>
                </a:cubicBezTo>
                <a:cubicBezTo>
                  <a:pt x="4106" y="5"/>
                  <a:pt x="4105" y="6"/>
                  <a:pt x="4104" y="6"/>
                </a:cubicBezTo>
                <a:lnTo>
                  <a:pt x="4098" y="6"/>
                </a:lnTo>
                <a:cubicBezTo>
                  <a:pt x="4097" y="6"/>
                  <a:pt x="4096" y="5"/>
                  <a:pt x="4096" y="3"/>
                </a:cubicBezTo>
                <a:cubicBezTo>
                  <a:pt x="4096" y="2"/>
                  <a:pt x="4097" y="0"/>
                  <a:pt x="4098" y="0"/>
                </a:cubicBezTo>
                <a:close/>
                <a:moveTo>
                  <a:pt x="4114" y="0"/>
                </a:moveTo>
                <a:lnTo>
                  <a:pt x="4120" y="0"/>
                </a:lnTo>
                <a:cubicBezTo>
                  <a:pt x="4121" y="0"/>
                  <a:pt x="4122" y="2"/>
                  <a:pt x="4122" y="3"/>
                </a:cubicBezTo>
                <a:cubicBezTo>
                  <a:pt x="4122" y="5"/>
                  <a:pt x="4121" y="6"/>
                  <a:pt x="4120" y="6"/>
                </a:cubicBezTo>
                <a:lnTo>
                  <a:pt x="4114" y="6"/>
                </a:lnTo>
                <a:cubicBezTo>
                  <a:pt x="4113" y="6"/>
                  <a:pt x="4112" y="5"/>
                  <a:pt x="4112" y="3"/>
                </a:cubicBezTo>
                <a:cubicBezTo>
                  <a:pt x="4112" y="2"/>
                  <a:pt x="4113" y="0"/>
                  <a:pt x="4114" y="0"/>
                </a:cubicBezTo>
                <a:close/>
                <a:moveTo>
                  <a:pt x="4130" y="0"/>
                </a:moveTo>
                <a:lnTo>
                  <a:pt x="4136" y="0"/>
                </a:lnTo>
                <a:cubicBezTo>
                  <a:pt x="4137" y="0"/>
                  <a:pt x="4138" y="2"/>
                  <a:pt x="4138" y="3"/>
                </a:cubicBezTo>
                <a:cubicBezTo>
                  <a:pt x="4138" y="5"/>
                  <a:pt x="4137" y="6"/>
                  <a:pt x="4136" y="6"/>
                </a:cubicBezTo>
                <a:lnTo>
                  <a:pt x="4130" y="6"/>
                </a:lnTo>
                <a:cubicBezTo>
                  <a:pt x="4129" y="6"/>
                  <a:pt x="4128" y="5"/>
                  <a:pt x="4128" y="3"/>
                </a:cubicBezTo>
                <a:cubicBezTo>
                  <a:pt x="4128" y="2"/>
                  <a:pt x="4129" y="0"/>
                  <a:pt x="4130" y="0"/>
                </a:cubicBezTo>
                <a:close/>
                <a:moveTo>
                  <a:pt x="4146" y="0"/>
                </a:moveTo>
                <a:lnTo>
                  <a:pt x="4152" y="0"/>
                </a:lnTo>
                <a:cubicBezTo>
                  <a:pt x="4153" y="0"/>
                  <a:pt x="4154" y="2"/>
                  <a:pt x="4154" y="3"/>
                </a:cubicBezTo>
                <a:cubicBezTo>
                  <a:pt x="4154" y="5"/>
                  <a:pt x="4153" y="6"/>
                  <a:pt x="4152" y="6"/>
                </a:cubicBezTo>
                <a:lnTo>
                  <a:pt x="4146" y="6"/>
                </a:lnTo>
                <a:cubicBezTo>
                  <a:pt x="4145" y="6"/>
                  <a:pt x="4144" y="5"/>
                  <a:pt x="4144" y="3"/>
                </a:cubicBezTo>
                <a:cubicBezTo>
                  <a:pt x="4144" y="2"/>
                  <a:pt x="4145" y="0"/>
                  <a:pt x="4146" y="0"/>
                </a:cubicBezTo>
                <a:close/>
                <a:moveTo>
                  <a:pt x="4162" y="0"/>
                </a:moveTo>
                <a:lnTo>
                  <a:pt x="4168" y="0"/>
                </a:lnTo>
                <a:cubicBezTo>
                  <a:pt x="4169" y="0"/>
                  <a:pt x="4170" y="2"/>
                  <a:pt x="4170" y="3"/>
                </a:cubicBezTo>
                <a:cubicBezTo>
                  <a:pt x="4170" y="5"/>
                  <a:pt x="4169" y="6"/>
                  <a:pt x="4168" y="6"/>
                </a:cubicBezTo>
                <a:lnTo>
                  <a:pt x="4162" y="6"/>
                </a:lnTo>
                <a:cubicBezTo>
                  <a:pt x="4161" y="6"/>
                  <a:pt x="4160" y="5"/>
                  <a:pt x="4160" y="3"/>
                </a:cubicBezTo>
                <a:cubicBezTo>
                  <a:pt x="4160" y="2"/>
                  <a:pt x="4161" y="0"/>
                  <a:pt x="4162" y="0"/>
                </a:cubicBezTo>
                <a:close/>
                <a:moveTo>
                  <a:pt x="4178" y="0"/>
                </a:moveTo>
                <a:lnTo>
                  <a:pt x="4184" y="0"/>
                </a:lnTo>
                <a:cubicBezTo>
                  <a:pt x="4185" y="0"/>
                  <a:pt x="4186" y="2"/>
                  <a:pt x="4186" y="3"/>
                </a:cubicBezTo>
                <a:cubicBezTo>
                  <a:pt x="4186" y="5"/>
                  <a:pt x="4185" y="6"/>
                  <a:pt x="4184" y="6"/>
                </a:cubicBezTo>
                <a:lnTo>
                  <a:pt x="4178" y="6"/>
                </a:lnTo>
                <a:cubicBezTo>
                  <a:pt x="4177" y="6"/>
                  <a:pt x="4176" y="5"/>
                  <a:pt x="4176" y="3"/>
                </a:cubicBezTo>
                <a:cubicBezTo>
                  <a:pt x="4176" y="2"/>
                  <a:pt x="4177" y="0"/>
                  <a:pt x="4178" y="0"/>
                </a:cubicBezTo>
                <a:close/>
                <a:moveTo>
                  <a:pt x="4194" y="0"/>
                </a:moveTo>
                <a:lnTo>
                  <a:pt x="4200" y="0"/>
                </a:lnTo>
                <a:cubicBezTo>
                  <a:pt x="4201" y="0"/>
                  <a:pt x="4202" y="2"/>
                  <a:pt x="4202" y="3"/>
                </a:cubicBezTo>
                <a:cubicBezTo>
                  <a:pt x="4202" y="5"/>
                  <a:pt x="4201" y="6"/>
                  <a:pt x="4200" y="6"/>
                </a:cubicBezTo>
                <a:lnTo>
                  <a:pt x="4194" y="6"/>
                </a:lnTo>
                <a:cubicBezTo>
                  <a:pt x="4193" y="6"/>
                  <a:pt x="4192" y="5"/>
                  <a:pt x="4192" y="3"/>
                </a:cubicBezTo>
                <a:cubicBezTo>
                  <a:pt x="4192" y="2"/>
                  <a:pt x="4193" y="0"/>
                  <a:pt x="4194" y="0"/>
                </a:cubicBezTo>
                <a:close/>
                <a:moveTo>
                  <a:pt x="4210" y="0"/>
                </a:moveTo>
                <a:lnTo>
                  <a:pt x="4216" y="0"/>
                </a:lnTo>
                <a:cubicBezTo>
                  <a:pt x="4217" y="0"/>
                  <a:pt x="4218" y="2"/>
                  <a:pt x="4218" y="3"/>
                </a:cubicBezTo>
                <a:cubicBezTo>
                  <a:pt x="4218" y="5"/>
                  <a:pt x="4217" y="6"/>
                  <a:pt x="4216" y="6"/>
                </a:cubicBezTo>
                <a:lnTo>
                  <a:pt x="4210" y="6"/>
                </a:lnTo>
                <a:cubicBezTo>
                  <a:pt x="4209" y="6"/>
                  <a:pt x="4208" y="5"/>
                  <a:pt x="4208" y="3"/>
                </a:cubicBezTo>
                <a:cubicBezTo>
                  <a:pt x="4208" y="2"/>
                  <a:pt x="4209" y="0"/>
                  <a:pt x="4210" y="0"/>
                </a:cubicBezTo>
                <a:close/>
                <a:moveTo>
                  <a:pt x="4226" y="0"/>
                </a:moveTo>
                <a:lnTo>
                  <a:pt x="4232" y="0"/>
                </a:lnTo>
                <a:cubicBezTo>
                  <a:pt x="4233" y="0"/>
                  <a:pt x="4234" y="2"/>
                  <a:pt x="4234" y="3"/>
                </a:cubicBezTo>
                <a:cubicBezTo>
                  <a:pt x="4234" y="5"/>
                  <a:pt x="4233" y="6"/>
                  <a:pt x="4232" y="6"/>
                </a:cubicBezTo>
                <a:lnTo>
                  <a:pt x="4226" y="6"/>
                </a:lnTo>
                <a:cubicBezTo>
                  <a:pt x="4225" y="6"/>
                  <a:pt x="4224" y="5"/>
                  <a:pt x="4224" y="3"/>
                </a:cubicBezTo>
                <a:cubicBezTo>
                  <a:pt x="4224" y="2"/>
                  <a:pt x="4225" y="0"/>
                  <a:pt x="4226" y="0"/>
                </a:cubicBezTo>
                <a:close/>
                <a:moveTo>
                  <a:pt x="4242" y="0"/>
                </a:moveTo>
                <a:lnTo>
                  <a:pt x="4248" y="0"/>
                </a:lnTo>
                <a:cubicBezTo>
                  <a:pt x="4249" y="0"/>
                  <a:pt x="4250" y="2"/>
                  <a:pt x="4250" y="3"/>
                </a:cubicBezTo>
                <a:cubicBezTo>
                  <a:pt x="4250" y="5"/>
                  <a:pt x="4249" y="6"/>
                  <a:pt x="4248" y="6"/>
                </a:cubicBezTo>
                <a:lnTo>
                  <a:pt x="4242" y="6"/>
                </a:lnTo>
                <a:cubicBezTo>
                  <a:pt x="4241" y="6"/>
                  <a:pt x="4240" y="5"/>
                  <a:pt x="4240" y="3"/>
                </a:cubicBezTo>
                <a:cubicBezTo>
                  <a:pt x="4240" y="2"/>
                  <a:pt x="4241" y="0"/>
                  <a:pt x="4242" y="0"/>
                </a:cubicBezTo>
                <a:close/>
                <a:moveTo>
                  <a:pt x="4258" y="0"/>
                </a:moveTo>
                <a:lnTo>
                  <a:pt x="4264" y="0"/>
                </a:lnTo>
                <a:cubicBezTo>
                  <a:pt x="4265" y="0"/>
                  <a:pt x="4266" y="2"/>
                  <a:pt x="4266" y="3"/>
                </a:cubicBezTo>
                <a:cubicBezTo>
                  <a:pt x="4266" y="5"/>
                  <a:pt x="4265" y="6"/>
                  <a:pt x="4264" y="6"/>
                </a:cubicBezTo>
                <a:lnTo>
                  <a:pt x="4258" y="6"/>
                </a:lnTo>
                <a:cubicBezTo>
                  <a:pt x="4257" y="6"/>
                  <a:pt x="4256" y="5"/>
                  <a:pt x="4256" y="3"/>
                </a:cubicBezTo>
                <a:cubicBezTo>
                  <a:pt x="4256" y="2"/>
                  <a:pt x="4257" y="0"/>
                  <a:pt x="4258" y="0"/>
                </a:cubicBezTo>
                <a:close/>
                <a:moveTo>
                  <a:pt x="4274" y="0"/>
                </a:moveTo>
                <a:lnTo>
                  <a:pt x="4280" y="0"/>
                </a:lnTo>
                <a:cubicBezTo>
                  <a:pt x="4281" y="0"/>
                  <a:pt x="4282" y="2"/>
                  <a:pt x="4282" y="3"/>
                </a:cubicBezTo>
                <a:cubicBezTo>
                  <a:pt x="4282" y="5"/>
                  <a:pt x="4281" y="6"/>
                  <a:pt x="4280" y="6"/>
                </a:cubicBezTo>
                <a:lnTo>
                  <a:pt x="4274" y="6"/>
                </a:lnTo>
                <a:cubicBezTo>
                  <a:pt x="4273" y="6"/>
                  <a:pt x="4272" y="5"/>
                  <a:pt x="4272" y="3"/>
                </a:cubicBezTo>
                <a:cubicBezTo>
                  <a:pt x="4272" y="2"/>
                  <a:pt x="4273" y="0"/>
                  <a:pt x="4274" y="0"/>
                </a:cubicBezTo>
                <a:close/>
                <a:moveTo>
                  <a:pt x="4290" y="0"/>
                </a:moveTo>
                <a:lnTo>
                  <a:pt x="4296" y="0"/>
                </a:lnTo>
                <a:cubicBezTo>
                  <a:pt x="4297" y="0"/>
                  <a:pt x="4298" y="2"/>
                  <a:pt x="4298" y="3"/>
                </a:cubicBezTo>
                <a:cubicBezTo>
                  <a:pt x="4298" y="5"/>
                  <a:pt x="4297" y="6"/>
                  <a:pt x="4296" y="6"/>
                </a:cubicBezTo>
                <a:lnTo>
                  <a:pt x="4290" y="6"/>
                </a:lnTo>
                <a:cubicBezTo>
                  <a:pt x="4289" y="6"/>
                  <a:pt x="4288" y="5"/>
                  <a:pt x="4288" y="3"/>
                </a:cubicBezTo>
                <a:cubicBezTo>
                  <a:pt x="4288" y="2"/>
                  <a:pt x="4289" y="0"/>
                  <a:pt x="4290" y="0"/>
                </a:cubicBezTo>
                <a:close/>
                <a:moveTo>
                  <a:pt x="4306" y="0"/>
                </a:moveTo>
                <a:lnTo>
                  <a:pt x="4312" y="0"/>
                </a:lnTo>
                <a:cubicBezTo>
                  <a:pt x="4313" y="0"/>
                  <a:pt x="4314" y="2"/>
                  <a:pt x="4314" y="3"/>
                </a:cubicBezTo>
                <a:cubicBezTo>
                  <a:pt x="4314" y="5"/>
                  <a:pt x="4313" y="6"/>
                  <a:pt x="4312" y="6"/>
                </a:cubicBezTo>
                <a:lnTo>
                  <a:pt x="4306" y="6"/>
                </a:lnTo>
                <a:cubicBezTo>
                  <a:pt x="4305" y="6"/>
                  <a:pt x="4304" y="5"/>
                  <a:pt x="4304" y="3"/>
                </a:cubicBezTo>
                <a:cubicBezTo>
                  <a:pt x="4304" y="2"/>
                  <a:pt x="4305" y="0"/>
                  <a:pt x="4306" y="0"/>
                </a:cubicBezTo>
                <a:close/>
                <a:moveTo>
                  <a:pt x="4322" y="0"/>
                </a:moveTo>
                <a:lnTo>
                  <a:pt x="4328" y="0"/>
                </a:lnTo>
                <a:cubicBezTo>
                  <a:pt x="4329" y="0"/>
                  <a:pt x="4330" y="2"/>
                  <a:pt x="4330" y="3"/>
                </a:cubicBezTo>
                <a:cubicBezTo>
                  <a:pt x="4330" y="5"/>
                  <a:pt x="4329" y="6"/>
                  <a:pt x="4328" y="6"/>
                </a:cubicBezTo>
                <a:lnTo>
                  <a:pt x="4322" y="6"/>
                </a:lnTo>
                <a:cubicBezTo>
                  <a:pt x="4321" y="6"/>
                  <a:pt x="4320" y="5"/>
                  <a:pt x="4320" y="3"/>
                </a:cubicBezTo>
                <a:cubicBezTo>
                  <a:pt x="4320" y="2"/>
                  <a:pt x="4321" y="0"/>
                  <a:pt x="4322" y="0"/>
                </a:cubicBezTo>
                <a:close/>
                <a:moveTo>
                  <a:pt x="4338" y="0"/>
                </a:moveTo>
                <a:lnTo>
                  <a:pt x="4344" y="0"/>
                </a:lnTo>
                <a:cubicBezTo>
                  <a:pt x="4345" y="0"/>
                  <a:pt x="4346" y="2"/>
                  <a:pt x="4346" y="3"/>
                </a:cubicBezTo>
                <a:cubicBezTo>
                  <a:pt x="4346" y="5"/>
                  <a:pt x="4345" y="6"/>
                  <a:pt x="4344" y="6"/>
                </a:cubicBezTo>
                <a:lnTo>
                  <a:pt x="4338" y="6"/>
                </a:lnTo>
                <a:cubicBezTo>
                  <a:pt x="4337" y="6"/>
                  <a:pt x="4336" y="5"/>
                  <a:pt x="4336" y="3"/>
                </a:cubicBezTo>
                <a:cubicBezTo>
                  <a:pt x="4336" y="2"/>
                  <a:pt x="4337" y="0"/>
                  <a:pt x="4338" y="0"/>
                </a:cubicBezTo>
                <a:close/>
                <a:moveTo>
                  <a:pt x="4354" y="0"/>
                </a:moveTo>
                <a:lnTo>
                  <a:pt x="4360" y="0"/>
                </a:lnTo>
                <a:cubicBezTo>
                  <a:pt x="4361" y="0"/>
                  <a:pt x="4362" y="2"/>
                  <a:pt x="4362" y="3"/>
                </a:cubicBezTo>
                <a:cubicBezTo>
                  <a:pt x="4362" y="5"/>
                  <a:pt x="4361" y="6"/>
                  <a:pt x="4360" y="6"/>
                </a:cubicBezTo>
                <a:lnTo>
                  <a:pt x="4354" y="6"/>
                </a:lnTo>
                <a:cubicBezTo>
                  <a:pt x="4353" y="6"/>
                  <a:pt x="4352" y="5"/>
                  <a:pt x="4352" y="3"/>
                </a:cubicBezTo>
                <a:cubicBezTo>
                  <a:pt x="4352" y="2"/>
                  <a:pt x="4353" y="0"/>
                  <a:pt x="4354" y="0"/>
                </a:cubicBezTo>
                <a:close/>
                <a:moveTo>
                  <a:pt x="4370" y="0"/>
                </a:moveTo>
                <a:lnTo>
                  <a:pt x="4376" y="0"/>
                </a:lnTo>
                <a:cubicBezTo>
                  <a:pt x="4377" y="0"/>
                  <a:pt x="4378" y="2"/>
                  <a:pt x="4378" y="3"/>
                </a:cubicBezTo>
                <a:cubicBezTo>
                  <a:pt x="4378" y="5"/>
                  <a:pt x="4377" y="6"/>
                  <a:pt x="4376" y="6"/>
                </a:cubicBezTo>
                <a:lnTo>
                  <a:pt x="4370" y="6"/>
                </a:lnTo>
                <a:cubicBezTo>
                  <a:pt x="4369" y="6"/>
                  <a:pt x="4368" y="5"/>
                  <a:pt x="4368" y="3"/>
                </a:cubicBezTo>
                <a:cubicBezTo>
                  <a:pt x="4368" y="2"/>
                  <a:pt x="4369" y="0"/>
                  <a:pt x="4370" y="0"/>
                </a:cubicBezTo>
                <a:close/>
                <a:moveTo>
                  <a:pt x="4386" y="0"/>
                </a:moveTo>
                <a:lnTo>
                  <a:pt x="4392" y="0"/>
                </a:lnTo>
                <a:cubicBezTo>
                  <a:pt x="4393" y="0"/>
                  <a:pt x="4394" y="2"/>
                  <a:pt x="4394" y="3"/>
                </a:cubicBezTo>
                <a:cubicBezTo>
                  <a:pt x="4394" y="5"/>
                  <a:pt x="4393" y="6"/>
                  <a:pt x="4392" y="6"/>
                </a:cubicBezTo>
                <a:lnTo>
                  <a:pt x="4386" y="6"/>
                </a:lnTo>
                <a:cubicBezTo>
                  <a:pt x="4385" y="6"/>
                  <a:pt x="4384" y="5"/>
                  <a:pt x="4384" y="3"/>
                </a:cubicBezTo>
                <a:cubicBezTo>
                  <a:pt x="4384" y="2"/>
                  <a:pt x="4385" y="0"/>
                  <a:pt x="4386" y="0"/>
                </a:cubicBezTo>
                <a:close/>
                <a:moveTo>
                  <a:pt x="4402" y="0"/>
                </a:moveTo>
                <a:lnTo>
                  <a:pt x="4408" y="0"/>
                </a:lnTo>
                <a:cubicBezTo>
                  <a:pt x="4409" y="0"/>
                  <a:pt x="4410" y="2"/>
                  <a:pt x="4410" y="3"/>
                </a:cubicBezTo>
                <a:cubicBezTo>
                  <a:pt x="4410" y="5"/>
                  <a:pt x="4409" y="6"/>
                  <a:pt x="4408" y="6"/>
                </a:cubicBezTo>
                <a:lnTo>
                  <a:pt x="4402" y="6"/>
                </a:lnTo>
                <a:cubicBezTo>
                  <a:pt x="4401" y="6"/>
                  <a:pt x="4400" y="5"/>
                  <a:pt x="4400" y="3"/>
                </a:cubicBezTo>
                <a:cubicBezTo>
                  <a:pt x="4400" y="2"/>
                  <a:pt x="4401" y="0"/>
                  <a:pt x="4402" y="0"/>
                </a:cubicBezTo>
                <a:close/>
                <a:moveTo>
                  <a:pt x="4418" y="0"/>
                </a:moveTo>
                <a:lnTo>
                  <a:pt x="4424" y="0"/>
                </a:lnTo>
                <a:cubicBezTo>
                  <a:pt x="4425" y="0"/>
                  <a:pt x="4426" y="2"/>
                  <a:pt x="4426" y="3"/>
                </a:cubicBezTo>
                <a:cubicBezTo>
                  <a:pt x="4426" y="5"/>
                  <a:pt x="4425" y="6"/>
                  <a:pt x="4424" y="6"/>
                </a:cubicBezTo>
                <a:lnTo>
                  <a:pt x="4418" y="6"/>
                </a:lnTo>
                <a:cubicBezTo>
                  <a:pt x="4417" y="6"/>
                  <a:pt x="4416" y="5"/>
                  <a:pt x="4416" y="3"/>
                </a:cubicBezTo>
                <a:cubicBezTo>
                  <a:pt x="4416" y="2"/>
                  <a:pt x="4417" y="0"/>
                  <a:pt x="4418" y="0"/>
                </a:cubicBezTo>
                <a:close/>
                <a:moveTo>
                  <a:pt x="4434" y="0"/>
                </a:moveTo>
                <a:lnTo>
                  <a:pt x="4440" y="0"/>
                </a:lnTo>
                <a:cubicBezTo>
                  <a:pt x="4441" y="0"/>
                  <a:pt x="4442" y="2"/>
                  <a:pt x="4442" y="3"/>
                </a:cubicBezTo>
                <a:cubicBezTo>
                  <a:pt x="4442" y="5"/>
                  <a:pt x="4441" y="6"/>
                  <a:pt x="4440" y="6"/>
                </a:cubicBezTo>
                <a:lnTo>
                  <a:pt x="4434" y="6"/>
                </a:lnTo>
                <a:cubicBezTo>
                  <a:pt x="4433" y="6"/>
                  <a:pt x="4432" y="5"/>
                  <a:pt x="4432" y="3"/>
                </a:cubicBezTo>
                <a:cubicBezTo>
                  <a:pt x="4432" y="2"/>
                  <a:pt x="4433" y="0"/>
                  <a:pt x="4434" y="0"/>
                </a:cubicBezTo>
                <a:close/>
                <a:moveTo>
                  <a:pt x="4450" y="0"/>
                </a:moveTo>
                <a:lnTo>
                  <a:pt x="4456" y="0"/>
                </a:lnTo>
                <a:cubicBezTo>
                  <a:pt x="4457" y="0"/>
                  <a:pt x="4458" y="2"/>
                  <a:pt x="4458" y="3"/>
                </a:cubicBezTo>
                <a:cubicBezTo>
                  <a:pt x="4458" y="5"/>
                  <a:pt x="4457" y="6"/>
                  <a:pt x="4456" y="6"/>
                </a:cubicBezTo>
                <a:lnTo>
                  <a:pt x="4450" y="6"/>
                </a:lnTo>
                <a:cubicBezTo>
                  <a:pt x="4449" y="6"/>
                  <a:pt x="4448" y="5"/>
                  <a:pt x="4448" y="3"/>
                </a:cubicBezTo>
                <a:cubicBezTo>
                  <a:pt x="4448" y="2"/>
                  <a:pt x="4449" y="0"/>
                  <a:pt x="4450" y="0"/>
                </a:cubicBezTo>
                <a:close/>
                <a:moveTo>
                  <a:pt x="4466" y="0"/>
                </a:moveTo>
                <a:lnTo>
                  <a:pt x="4472" y="0"/>
                </a:lnTo>
                <a:cubicBezTo>
                  <a:pt x="4473" y="0"/>
                  <a:pt x="4474" y="2"/>
                  <a:pt x="4474" y="3"/>
                </a:cubicBezTo>
                <a:cubicBezTo>
                  <a:pt x="4474" y="5"/>
                  <a:pt x="4473" y="6"/>
                  <a:pt x="4472" y="6"/>
                </a:cubicBezTo>
                <a:lnTo>
                  <a:pt x="4466" y="6"/>
                </a:lnTo>
                <a:cubicBezTo>
                  <a:pt x="4465" y="6"/>
                  <a:pt x="4464" y="5"/>
                  <a:pt x="4464" y="3"/>
                </a:cubicBezTo>
                <a:cubicBezTo>
                  <a:pt x="4464" y="2"/>
                  <a:pt x="4465" y="0"/>
                  <a:pt x="4466" y="0"/>
                </a:cubicBezTo>
                <a:close/>
                <a:moveTo>
                  <a:pt x="4482" y="0"/>
                </a:moveTo>
                <a:lnTo>
                  <a:pt x="4488" y="0"/>
                </a:lnTo>
                <a:cubicBezTo>
                  <a:pt x="4489" y="0"/>
                  <a:pt x="4490" y="2"/>
                  <a:pt x="4490" y="3"/>
                </a:cubicBezTo>
                <a:cubicBezTo>
                  <a:pt x="4490" y="5"/>
                  <a:pt x="4489" y="6"/>
                  <a:pt x="4488" y="6"/>
                </a:cubicBezTo>
                <a:lnTo>
                  <a:pt x="4482" y="6"/>
                </a:lnTo>
                <a:cubicBezTo>
                  <a:pt x="4481" y="6"/>
                  <a:pt x="4480" y="5"/>
                  <a:pt x="4480" y="3"/>
                </a:cubicBezTo>
                <a:cubicBezTo>
                  <a:pt x="4480" y="2"/>
                  <a:pt x="4481" y="0"/>
                  <a:pt x="4482" y="0"/>
                </a:cubicBezTo>
                <a:close/>
                <a:moveTo>
                  <a:pt x="4498" y="0"/>
                </a:moveTo>
                <a:lnTo>
                  <a:pt x="4504" y="0"/>
                </a:lnTo>
                <a:cubicBezTo>
                  <a:pt x="4505" y="0"/>
                  <a:pt x="4506" y="2"/>
                  <a:pt x="4506" y="3"/>
                </a:cubicBezTo>
                <a:cubicBezTo>
                  <a:pt x="4506" y="5"/>
                  <a:pt x="4505" y="6"/>
                  <a:pt x="4504" y="6"/>
                </a:cubicBezTo>
                <a:lnTo>
                  <a:pt x="4498" y="6"/>
                </a:lnTo>
                <a:cubicBezTo>
                  <a:pt x="4497" y="6"/>
                  <a:pt x="4496" y="5"/>
                  <a:pt x="4496" y="3"/>
                </a:cubicBezTo>
                <a:cubicBezTo>
                  <a:pt x="4496" y="2"/>
                  <a:pt x="4497" y="0"/>
                  <a:pt x="4498" y="0"/>
                </a:cubicBezTo>
                <a:close/>
                <a:moveTo>
                  <a:pt x="4514" y="0"/>
                </a:moveTo>
                <a:lnTo>
                  <a:pt x="4520" y="0"/>
                </a:lnTo>
                <a:cubicBezTo>
                  <a:pt x="4521" y="0"/>
                  <a:pt x="4522" y="2"/>
                  <a:pt x="4522" y="3"/>
                </a:cubicBezTo>
                <a:cubicBezTo>
                  <a:pt x="4522" y="5"/>
                  <a:pt x="4521" y="6"/>
                  <a:pt x="4520" y="6"/>
                </a:cubicBezTo>
                <a:lnTo>
                  <a:pt x="4514" y="6"/>
                </a:lnTo>
                <a:cubicBezTo>
                  <a:pt x="4513" y="6"/>
                  <a:pt x="4512" y="5"/>
                  <a:pt x="4512" y="3"/>
                </a:cubicBezTo>
                <a:cubicBezTo>
                  <a:pt x="4512" y="2"/>
                  <a:pt x="4513" y="0"/>
                  <a:pt x="4514" y="0"/>
                </a:cubicBezTo>
                <a:close/>
                <a:moveTo>
                  <a:pt x="4530" y="0"/>
                </a:moveTo>
                <a:lnTo>
                  <a:pt x="4536" y="0"/>
                </a:lnTo>
                <a:cubicBezTo>
                  <a:pt x="4537" y="0"/>
                  <a:pt x="4538" y="2"/>
                  <a:pt x="4538" y="3"/>
                </a:cubicBezTo>
                <a:cubicBezTo>
                  <a:pt x="4538" y="5"/>
                  <a:pt x="4537" y="6"/>
                  <a:pt x="4536" y="6"/>
                </a:cubicBezTo>
                <a:lnTo>
                  <a:pt x="4530" y="6"/>
                </a:lnTo>
                <a:cubicBezTo>
                  <a:pt x="4529" y="6"/>
                  <a:pt x="4528" y="5"/>
                  <a:pt x="4528" y="3"/>
                </a:cubicBezTo>
                <a:cubicBezTo>
                  <a:pt x="4528" y="2"/>
                  <a:pt x="4529" y="0"/>
                  <a:pt x="4530" y="0"/>
                </a:cubicBezTo>
                <a:close/>
                <a:moveTo>
                  <a:pt x="4546" y="0"/>
                </a:moveTo>
                <a:lnTo>
                  <a:pt x="4552" y="0"/>
                </a:lnTo>
                <a:cubicBezTo>
                  <a:pt x="4553" y="0"/>
                  <a:pt x="4554" y="2"/>
                  <a:pt x="4554" y="3"/>
                </a:cubicBezTo>
                <a:cubicBezTo>
                  <a:pt x="4554" y="5"/>
                  <a:pt x="4553" y="6"/>
                  <a:pt x="4552" y="6"/>
                </a:cubicBezTo>
                <a:lnTo>
                  <a:pt x="4546" y="6"/>
                </a:lnTo>
                <a:cubicBezTo>
                  <a:pt x="4545" y="6"/>
                  <a:pt x="4544" y="5"/>
                  <a:pt x="4544" y="3"/>
                </a:cubicBezTo>
                <a:cubicBezTo>
                  <a:pt x="4544" y="2"/>
                  <a:pt x="4545" y="0"/>
                  <a:pt x="4546" y="0"/>
                </a:cubicBezTo>
                <a:close/>
                <a:moveTo>
                  <a:pt x="4562" y="0"/>
                </a:moveTo>
                <a:lnTo>
                  <a:pt x="4568" y="0"/>
                </a:lnTo>
                <a:cubicBezTo>
                  <a:pt x="4569" y="0"/>
                  <a:pt x="4570" y="2"/>
                  <a:pt x="4570" y="3"/>
                </a:cubicBezTo>
                <a:cubicBezTo>
                  <a:pt x="4570" y="5"/>
                  <a:pt x="4569" y="6"/>
                  <a:pt x="4568" y="6"/>
                </a:cubicBezTo>
                <a:lnTo>
                  <a:pt x="4562" y="6"/>
                </a:lnTo>
                <a:cubicBezTo>
                  <a:pt x="4561" y="6"/>
                  <a:pt x="4560" y="5"/>
                  <a:pt x="4560" y="3"/>
                </a:cubicBezTo>
                <a:cubicBezTo>
                  <a:pt x="4560" y="2"/>
                  <a:pt x="4561" y="0"/>
                  <a:pt x="4562" y="0"/>
                </a:cubicBezTo>
                <a:close/>
                <a:moveTo>
                  <a:pt x="4578" y="0"/>
                </a:moveTo>
                <a:lnTo>
                  <a:pt x="4584" y="0"/>
                </a:lnTo>
                <a:cubicBezTo>
                  <a:pt x="4585" y="0"/>
                  <a:pt x="4586" y="2"/>
                  <a:pt x="4586" y="3"/>
                </a:cubicBezTo>
                <a:cubicBezTo>
                  <a:pt x="4586" y="5"/>
                  <a:pt x="4585" y="6"/>
                  <a:pt x="4584" y="6"/>
                </a:cubicBezTo>
                <a:lnTo>
                  <a:pt x="4578" y="6"/>
                </a:lnTo>
                <a:cubicBezTo>
                  <a:pt x="4577" y="6"/>
                  <a:pt x="4576" y="5"/>
                  <a:pt x="4576" y="3"/>
                </a:cubicBezTo>
                <a:cubicBezTo>
                  <a:pt x="4576" y="2"/>
                  <a:pt x="4577" y="0"/>
                  <a:pt x="4578" y="0"/>
                </a:cubicBezTo>
                <a:close/>
                <a:moveTo>
                  <a:pt x="4594" y="0"/>
                </a:moveTo>
                <a:lnTo>
                  <a:pt x="4600" y="0"/>
                </a:lnTo>
                <a:cubicBezTo>
                  <a:pt x="4601" y="0"/>
                  <a:pt x="4602" y="2"/>
                  <a:pt x="4602" y="3"/>
                </a:cubicBezTo>
                <a:cubicBezTo>
                  <a:pt x="4602" y="5"/>
                  <a:pt x="4601" y="6"/>
                  <a:pt x="4600" y="6"/>
                </a:cubicBezTo>
                <a:lnTo>
                  <a:pt x="4594" y="6"/>
                </a:lnTo>
                <a:cubicBezTo>
                  <a:pt x="4593" y="6"/>
                  <a:pt x="4592" y="5"/>
                  <a:pt x="4592" y="3"/>
                </a:cubicBezTo>
                <a:cubicBezTo>
                  <a:pt x="4592" y="2"/>
                  <a:pt x="4593" y="0"/>
                  <a:pt x="4594" y="0"/>
                </a:cubicBezTo>
                <a:close/>
                <a:moveTo>
                  <a:pt x="4610" y="0"/>
                </a:moveTo>
                <a:lnTo>
                  <a:pt x="4616" y="0"/>
                </a:lnTo>
                <a:cubicBezTo>
                  <a:pt x="4617" y="0"/>
                  <a:pt x="4618" y="2"/>
                  <a:pt x="4618" y="3"/>
                </a:cubicBezTo>
                <a:cubicBezTo>
                  <a:pt x="4618" y="5"/>
                  <a:pt x="4617" y="6"/>
                  <a:pt x="4616" y="6"/>
                </a:cubicBezTo>
                <a:lnTo>
                  <a:pt x="4610" y="6"/>
                </a:lnTo>
                <a:cubicBezTo>
                  <a:pt x="4609" y="6"/>
                  <a:pt x="4608" y="5"/>
                  <a:pt x="4608" y="3"/>
                </a:cubicBezTo>
                <a:cubicBezTo>
                  <a:pt x="4608" y="2"/>
                  <a:pt x="4609" y="0"/>
                  <a:pt x="4610" y="0"/>
                </a:cubicBezTo>
                <a:close/>
                <a:moveTo>
                  <a:pt x="4626" y="0"/>
                </a:moveTo>
                <a:lnTo>
                  <a:pt x="4632" y="0"/>
                </a:lnTo>
                <a:cubicBezTo>
                  <a:pt x="4633" y="0"/>
                  <a:pt x="4634" y="2"/>
                  <a:pt x="4634" y="3"/>
                </a:cubicBezTo>
                <a:cubicBezTo>
                  <a:pt x="4634" y="5"/>
                  <a:pt x="4633" y="6"/>
                  <a:pt x="4632" y="6"/>
                </a:cubicBezTo>
                <a:lnTo>
                  <a:pt x="4626" y="6"/>
                </a:lnTo>
                <a:cubicBezTo>
                  <a:pt x="4625" y="6"/>
                  <a:pt x="4624" y="5"/>
                  <a:pt x="4624" y="3"/>
                </a:cubicBezTo>
                <a:cubicBezTo>
                  <a:pt x="4624" y="2"/>
                  <a:pt x="4625" y="0"/>
                  <a:pt x="4626" y="0"/>
                </a:cubicBezTo>
                <a:close/>
                <a:moveTo>
                  <a:pt x="4642" y="0"/>
                </a:moveTo>
                <a:lnTo>
                  <a:pt x="4648" y="0"/>
                </a:lnTo>
                <a:cubicBezTo>
                  <a:pt x="4649" y="0"/>
                  <a:pt x="4650" y="2"/>
                  <a:pt x="4650" y="3"/>
                </a:cubicBezTo>
                <a:cubicBezTo>
                  <a:pt x="4650" y="5"/>
                  <a:pt x="4649" y="6"/>
                  <a:pt x="4648" y="6"/>
                </a:cubicBezTo>
                <a:lnTo>
                  <a:pt x="4642" y="6"/>
                </a:lnTo>
                <a:cubicBezTo>
                  <a:pt x="4641" y="6"/>
                  <a:pt x="4640" y="5"/>
                  <a:pt x="4640" y="3"/>
                </a:cubicBezTo>
                <a:cubicBezTo>
                  <a:pt x="4640" y="2"/>
                  <a:pt x="4641" y="0"/>
                  <a:pt x="4642" y="0"/>
                </a:cubicBezTo>
                <a:close/>
                <a:moveTo>
                  <a:pt x="4658" y="0"/>
                </a:moveTo>
                <a:lnTo>
                  <a:pt x="4664" y="0"/>
                </a:lnTo>
                <a:cubicBezTo>
                  <a:pt x="4665" y="0"/>
                  <a:pt x="4666" y="2"/>
                  <a:pt x="4666" y="3"/>
                </a:cubicBezTo>
                <a:cubicBezTo>
                  <a:pt x="4666" y="5"/>
                  <a:pt x="4665" y="6"/>
                  <a:pt x="4664" y="6"/>
                </a:cubicBezTo>
                <a:lnTo>
                  <a:pt x="4658" y="6"/>
                </a:lnTo>
                <a:cubicBezTo>
                  <a:pt x="4657" y="6"/>
                  <a:pt x="4656" y="5"/>
                  <a:pt x="4656" y="3"/>
                </a:cubicBezTo>
                <a:cubicBezTo>
                  <a:pt x="4656" y="2"/>
                  <a:pt x="4657" y="0"/>
                  <a:pt x="4658" y="0"/>
                </a:cubicBezTo>
                <a:close/>
                <a:moveTo>
                  <a:pt x="4674" y="0"/>
                </a:moveTo>
                <a:lnTo>
                  <a:pt x="4680" y="0"/>
                </a:lnTo>
                <a:cubicBezTo>
                  <a:pt x="4681" y="0"/>
                  <a:pt x="4682" y="2"/>
                  <a:pt x="4682" y="3"/>
                </a:cubicBezTo>
                <a:cubicBezTo>
                  <a:pt x="4682" y="5"/>
                  <a:pt x="4681" y="6"/>
                  <a:pt x="4680" y="6"/>
                </a:cubicBezTo>
                <a:lnTo>
                  <a:pt x="4674" y="6"/>
                </a:lnTo>
                <a:cubicBezTo>
                  <a:pt x="4673" y="6"/>
                  <a:pt x="4672" y="5"/>
                  <a:pt x="4672" y="3"/>
                </a:cubicBezTo>
                <a:cubicBezTo>
                  <a:pt x="4672" y="2"/>
                  <a:pt x="4673" y="0"/>
                  <a:pt x="4674" y="0"/>
                </a:cubicBezTo>
                <a:close/>
                <a:moveTo>
                  <a:pt x="4690" y="0"/>
                </a:moveTo>
                <a:lnTo>
                  <a:pt x="4696" y="0"/>
                </a:lnTo>
                <a:cubicBezTo>
                  <a:pt x="4697" y="0"/>
                  <a:pt x="4698" y="2"/>
                  <a:pt x="4698" y="3"/>
                </a:cubicBezTo>
                <a:cubicBezTo>
                  <a:pt x="4698" y="5"/>
                  <a:pt x="4697" y="6"/>
                  <a:pt x="4696" y="6"/>
                </a:cubicBezTo>
                <a:lnTo>
                  <a:pt x="4690" y="6"/>
                </a:lnTo>
                <a:cubicBezTo>
                  <a:pt x="4689" y="6"/>
                  <a:pt x="4688" y="5"/>
                  <a:pt x="4688" y="3"/>
                </a:cubicBezTo>
                <a:cubicBezTo>
                  <a:pt x="4688" y="2"/>
                  <a:pt x="4689" y="0"/>
                  <a:pt x="4690" y="0"/>
                </a:cubicBezTo>
                <a:close/>
                <a:moveTo>
                  <a:pt x="4706" y="0"/>
                </a:moveTo>
                <a:lnTo>
                  <a:pt x="4712" y="0"/>
                </a:lnTo>
                <a:cubicBezTo>
                  <a:pt x="4713" y="0"/>
                  <a:pt x="4714" y="2"/>
                  <a:pt x="4714" y="3"/>
                </a:cubicBezTo>
                <a:cubicBezTo>
                  <a:pt x="4714" y="5"/>
                  <a:pt x="4713" y="6"/>
                  <a:pt x="4712" y="6"/>
                </a:cubicBezTo>
                <a:lnTo>
                  <a:pt x="4706" y="6"/>
                </a:lnTo>
                <a:cubicBezTo>
                  <a:pt x="4705" y="6"/>
                  <a:pt x="4704" y="5"/>
                  <a:pt x="4704" y="3"/>
                </a:cubicBezTo>
                <a:cubicBezTo>
                  <a:pt x="4704" y="2"/>
                  <a:pt x="4705" y="0"/>
                  <a:pt x="4706" y="0"/>
                </a:cubicBezTo>
                <a:close/>
                <a:moveTo>
                  <a:pt x="4722" y="0"/>
                </a:moveTo>
                <a:lnTo>
                  <a:pt x="4728" y="0"/>
                </a:lnTo>
                <a:cubicBezTo>
                  <a:pt x="4729" y="0"/>
                  <a:pt x="4730" y="2"/>
                  <a:pt x="4730" y="3"/>
                </a:cubicBezTo>
                <a:cubicBezTo>
                  <a:pt x="4730" y="5"/>
                  <a:pt x="4729" y="6"/>
                  <a:pt x="4728" y="6"/>
                </a:cubicBezTo>
                <a:lnTo>
                  <a:pt x="4722" y="6"/>
                </a:lnTo>
                <a:cubicBezTo>
                  <a:pt x="4721" y="6"/>
                  <a:pt x="4720" y="5"/>
                  <a:pt x="4720" y="3"/>
                </a:cubicBezTo>
                <a:cubicBezTo>
                  <a:pt x="4720" y="2"/>
                  <a:pt x="4721" y="0"/>
                  <a:pt x="4722" y="0"/>
                </a:cubicBezTo>
                <a:close/>
                <a:moveTo>
                  <a:pt x="4738" y="0"/>
                </a:moveTo>
                <a:lnTo>
                  <a:pt x="4744" y="0"/>
                </a:lnTo>
                <a:cubicBezTo>
                  <a:pt x="4745" y="0"/>
                  <a:pt x="4746" y="2"/>
                  <a:pt x="4746" y="3"/>
                </a:cubicBezTo>
                <a:cubicBezTo>
                  <a:pt x="4746" y="5"/>
                  <a:pt x="4745" y="6"/>
                  <a:pt x="4744" y="6"/>
                </a:cubicBezTo>
                <a:lnTo>
                  <a:pt x="4738" y="6"/>
                </a:lnTo>
                <a:cubicBezTo>
                  <a:pt x="4737" y="6"/>
                  <a:pt x="4736" y="5"/>
                  <a:pt x="4736" y="3"/>
                </a:cubicBezTo>
                <a:cubicBezTo>
                  <a:pt x="4736" y="2"/>
                  <a:pt x="4737" y="0"/>
                  <a:pt x="4738" y="0"/>
                </a:cubicBezTo>
                <a:close/>
                <a:moveTo>
                  <a:pt x="4754" y="0"/>
                </a:moveTo>
                <a:lnTo>
                  <a:pt x="4760" y="0"/>
                </a:lnTo>
                <a:cubicBezTo>
                  <a:pt x="4761" y="0"/>
                  <a:pt x="4762" y="2"/>
                  <a:pt x="4762" y="3"/>
                </a:cubicBezTo>
                <a:cubicBezTo>
                  <a:pt x="4762" y="5"/>
                  <a:pt x="4761" y="6"/>
                  <a:pt x="4760" y="6"/>
                </a:cubicBezTo>
                <a:lnTo>
                  <a:pt x="4754" y="6"/>
                </a:lnTo>
                <a:cubicBezTo>
                  <a:pt x="4753" y="6"/>
                  <a:pt x="4752" y="5"/>
                  <a:pt x="4752" y="3"/>
                </a:cubicBezTo>
                <a:cubicBezTo>
                  <a:pt x="4752" y="2"/>
                  <a:pt x="4753" y="0"/>
                  <a:pt x="4754" y="0"/>
                </a:cubicBezTo>
                <a:close/>
                <a:moveTo>
                  <a:pt x="4770" y="0"/>
                </a:moveTo>
                <a:lnTo>
                  <a:pt x="4776" y="0"/>
                </a:lnTo>
                <a:cubicBezTo>
                  <a:pt x="4777" y="0"/>
                  <a:pt x="4778" y="2"/>
                  <a:pt x="4778" y="3"/>
                </a:cubicBezTo>
                <a:cubicBezTo>
                  <a:pt x="4778" y="5"/>
                  <a:pt x="4777" y="6"/>
                  <a:pt x="4776" y="6"/>
                </a:cubicBezTo>
                <a:lnTo>
                  <a:pt x="4770" y="6"/>
                </a:lnTo>
                <a:cubicBezTo>
                  <a:pt x="4769" y="6"/>
                  <a:pt x="4768" y="5"/>
                  <a:pt x="4768" y="3"/>
                </a:cubicBezTo>
                <a:cubicBezTo>
                  <a:pt x="4768" y="2"/>
                  <a:pt x="4769" y="0"/>
                  <a:pt x="4770" y="0"/>
                </a:cubicBezTo>
                <a:close/>
                <a:moveTo>
                  <a:pt x="4786" y="0"/>
                </a:moveTo>
                <a:lnTo>
                  <a:pt x="4792" y="0"/>
                </a:lnTo>
                <a:cubicBezTo>
                  <a:pt x="4793" y="0"/>
                  <a:pt x="4794" y="2"/>
                  <a:pt x="4794" y="3"/>
                </a:cubicBezTo>
                <a:cubicBezTo>
                  <a:pt x="4794" y="5"/>
                  <a:pt x="4793" y="6"/>
                  <a:pt x="4792" y="6"/>
                </a:cubicBezTo>
                <a:lnTo>
                  <a:pt x="4786" y="6"/>
                </a:lnTo>
                <a:cubicBezTo>
                  <a:pt x="4785" y="6"/>
                  <a:pt x="4784" y="5"/>
                  <a:pt x="4784" y="3"/>
                </a:cubicBezTo>
                <a:cubicBezTo>
                  <a:pt x="4784" y="2"/>
                  <a:pt x="4785" y="0"/>
                  <a:pt x="4786" y="0"/>
                </a:cubicBezTo>
                <a:close/>
                <a:moveTo>
                  <a:pt x="4802" y="0"/>
                </a:moveTo>
                <a:lnTo>
                  <a:pt x="4808" y="0"/>
                </a:lnTo>
                <a:cubicBezTo>
                  <a:pt x="4809" y="0"/>
                  <a:pt x="4810" y="2"/>
                  <a:pt x="4810" y="3"/>
                </a:cubicBezTo>
                <a:cubicBezTo>
                  <a:pt x="4810" y="5"/>
                  <a:pt x="4809" y="6"/>
                  <a:pt x="4808" y="6"/>
                </a:cubicBezTo>
                <a:lnTo>
                  <a:pt x="4802" y="6"/>
                </a:lnTo>
                <a:cubicBezTo>
                  <a:pt x="4801" y="6"/>
                  <a:pt x="4800" y="5"/>
                  <a:pt x="4800" y="3"/>
                </a:cubicBezTo>
                <a:cubicBezTo>
                  <a:pt x="4800" y="2"/>
                  <a:pt x="4801" y="0"/>
                  <a:pt x="4802" y="0"/>
                </a:cubicBezTo>
                <a:close/>
                <a:moveTo>
                  <a:pt x="4818" y="0"/>
                </a:moveTo>
                <a:lnTo>
                  <a:pt x="4824" y="0"/>
                </a:lnTo>
                <a:cubicBezTo>
                  <a:pt x="4825" y="0"/>
                  <a:pt x="4826" y="2"/>
                  <a:pt x="4826" y="3"/>
                </a:cubicBezTo>
                <a:cubicBezTo>
                  <a:pt x="4826" y="5"/>
                  <a:pt x="4825" y="6"/>
                  <a:pt x="4824" y="6"/>
                </a:cubicBezTo>
                <a:lnTo>
                  <a:pt x="4818" y="6"/>
                </a:lnTo>
                <a:cubicBezTo>
                  <a:pt x="4817" y="6"/>
                  <a:pt x="4816" y="5"/>
                  <a:pt x="4816" y="3"/>
                </a:cubicBezTo>
                <a:cubicBezTo>
                  <a:pt x="4816" y="2"/>
                  <a:pt x="4817" y="0"/>
                  <a:pt x="4818" y="0"/>
                </a:cubicBezTo>
                <a:close/>
                <a:moveTo>
                  <a:pt x="4834" y="0"/>
                </a:moveTo>
                <a:lnTo>
                  <a:pt x="4840" y="0"/>
                </a:lnTo>
                <a:cubicBezTo>
                  <a:pt x="4841" y="0"/>
                  <a:pt x="4842" y="2"/>
                  <a:pt x="4842" y="3"/>
                </a:cubicBezTo>
                <a:cubicBezTo>
                  <a:pt x="4842" y="5"/>
                  <a:pt x="4841" y="6"/>
                  <a:pt x="4840" y="6"/>
                </a:cubicBezTo>
                <a:lnTo>
                  <a:pt x="4834" y="6"/>
                </a:lnTo>
                <a:cubicBezTo>
                  <a:pt x="4833" y="6"/>
                  <a:pt x="4832" y="5"/>
                  <a:pt x="4832" y="3"/>
                </a:cubicBezTo>
                <a:cubicBezTo>
                  <a:pt x="4832" y="2"/>
                  <a:pt x="4833" y="0"/>
                  <a:pt x="4834" y="0"/>
                </a:cubicBezTo>
                <a:close/>
                <a:moveTo>
                  <a:pt x="4850" y="0"/>
                </a:moveTo>
                <a:lnTo>
                  <a:pt x="4856" y="0"/>
                </a:lnTo>
                <a:cubicBezTo>
                  <a:pt x="4857" y="0"/>
                  <a:pt x="4858" y="2"/>
                  <a:pt x="4858" y="3"/>
                </a:cubicBezTo>
                <a:cubicBezTo>
                  <a:pt x="4858" y="5"/>
                  <a:pt x="4857" y="6"/>
                  <a:pt x="4856" y="6"/>
                </a:cubicBezTo>
                <a:lnTo>
                  <a:pt x="4850" y="6"/>
                </a:lnTo>
                <a:cubicBezTo>
                  <a:pt x="4849" y="6"/>
                  <a:pt x="4848" y="5"/>
                  <a:pt x="4848" y="3"/>
                </a:cubicBezTo>
                <a:cubicBezTo>
                  <a:pt x="4848" y="2"/>
                  <a:pt x="4849" y="0"/>
                  <a:pt x="4850" y="0"/>
                </a:cubicBezTo>
                <a:close/>
                <a:moveTo>
                  <a:pt x="4866" y="0"/>
                </a:moveTo>
                <a:lnTo>
                  <a:pt x="4872" y="0"/>
                </a:lnTo>
                <a:cubicBezTo>
                  <a:pt x="4873" y="0"/>
                  <a:pt x="4874" y="2"/>
                  <a:pt x="4874" y="3"/>
                </a:cubicBezTo>
                <a:cubicBezTo>
                  <a:pt x="4874" y="5"/>
                  <a:pt x="4873" y="6"/>
                  <a:pt x="4872" y="6"/>
                </a:cubicBezTo>
                <a:lnTo>
                  <a:pt x="4866" y="6"/>
                </a:lnTo>
                <a:cubicBezTo>
                  <a:pt x="4865" y="6"/>
                  <a:pt x="4864" y="5"/>
                  <a:pt x="4864" y="3"/>
                </a:cubicBezTo>
                <a:cubicBezTo>
                  <a:pt x="4864" y="2"/>
                  <a:pt x="4865" y="0"/>
                  <a:pt x="4866" y="0"/>
                </a:cubicBezTo>
                <a:close/>
                <a:moveTo>
                  <a:pt x="4882" y="0"/>
                </a:moveTo>
                <a:lnTo>
                  <a:pt x="4888" y="0"/>
                </a:lnTo>
                <a:cubicBezTo>
                  <a:pt x="4889" y="0"/>
                  <a:pt x="4890" y="2"/>
                  <a:pt x="4890" y="3"/>
                </a:cubicBezTo>
                <a:cubicBezTo>
                  <a:pt x="4890" y="5"/>
                  <a:pt x="4889" y="6"/>
                  <a:pt x="4888" y="6"/>
                </a:cubicBezTo>
                <a:lnTo>
                  <a:pt x="4882" y="6"/>
                </a:lnTo>
                <a:cubicBezTo>
                  <a:pt x="4881" y="6"/>
                  <a:pt x="4880" y="5"/>
                  <a:pt x="4880" y="3"/>
                </a:cubicBezTo>
                <a:cubicBezTo>
                  <a:pt x="4880" y="2"/>
                  <a:pt x="4881" y="0"/>
                  <a:pt x="4882" y="0"/>
                </a:cubicBezTo>
                <a:close/>
                <a:moveTo>
                  <a:pt x="4898" y="0"/>
                </a:moveTo>
                <a:lnTo>
                  <a:pt x="4904" y="0"/>
                </a:lnTo>
                <a:cubicBezTo>
                  <a:pt x="4905" y="0"/>
                  <a:pt x="4906" y="2"/>
                  <a:pt x="4906" y="3"/>
                </a:cubicBezTo>
                <a:cubicBezTo>
                  <a:pt x="4906" y="5"/>
                  <a:pt x="4905" y="6"/>
                  <a:pt x="4904" y="6"/>
                </a:cubicBezTo>
                <a:lnTo>
                  <a:pt x="4898" y="6"/>
                </a:lnTo>
                <a:cubicBezTo>
                  <a:pt x="4897" y="6"/>
                  <a:pt x="4896" y="5"/>
                  <a:pt x="4896" y="3"/>
                </a:cubicBezTo>
                <a:cubicBezTo>
                  <a:pt x="4896" y="2"/>
                  <a:pt x="4897" y="0"/>
                  <a:pt x="4898" y="0"/>
                </a:cubicBezTo>
                <a:close/>
                <a:moveTo>
                  <a:pt x="4914" y="0"/>
                </a:moveTo>
                <a:lnTo>
                  <a:pt x="4920" y="0"/>
                </a:lnTo>
                <a:cubicBezTo>
                  <a:pt x="4921" y="0"/>
                  <a:pt x="4922" y="2"/>
                  <a:pt x="4922" y="3"/>
                </a:cubicBezTo>
                <a:cubicBezTo>
                  <a:pt x="4922" y="5"/>
                  <a:pt x="4921" y="6"/>
                  <a:pt x="4920" y="6"/>
                </a:cubicBezTo>
                <a:lnTo>
                  <a:pt x="4914" y="6"/>
                </a:lnTo>
                <a:cubicBezTo>
                  <a:pt x="4913" y="6"/>
                  <a:pt x="4912" y="5"/>
                  <a:pt x="4912" y="3"/>
                </a:cubicBezTo>
                <a:cubicBezTo>
                  <a:pt x="4912" y="2"/>
                  <a:pt x="4913" y="0"/>
                  <a:pt x="4914" y="0"/>
                </a:cubicBezTo>
                <a:close/>
                <a:moveTo>
                  <a:pt x="4930" y="0"/>
                </a:moveTo>
                <a:lnTo>
                  <a:pt x="4936" y="0"/>
                </a:lnTo>
                <a:cubicBezTo>
                  <a:pt x="4937" y="0"/>
                  <a:pt x="4938" y="2"/>
                  <a:pt x="4938" y="3"/>
                </a:cubicBezTo>
                <a:cubicBezTo>
                  <a:pt x="4938" y="5"/>
                  <a:pt x="4937" y="6"/>
                  <a:pt x="4936" y="6"/>
                </a:cubicBezTo>
                <a:lnTo>
                  <a:pt x="4930" y="6"/>
                </a:lnTo>
                <a:cubicBezTo>
                  <a:pt x="4929" y="6"/>
                  <a:pt x="4928" y="5"/>
                  <a:pt x="4928" y="3"/>
                </a:cubicBezTo>
                <a:cubicBezTo>
                  <a:pt x="4928" y="2"/>
                  <a:pt x="4929" y="0"/>
                  <a:pt x="4930" y="0"/>
                </a:cubicBezTo>
                <a:close/>
                <a:moveTo>
                  <a:pt x="4946" y="0"/>
                </a:moveTo>
                <a:lnTo>
                  <a:pt x="4952" y="0"/>
                </a:lnTo>
                <a:cubicBezTo>
                  <a:pt x="4953" y="0"/>
                  <a:pt x="4954" y="2"/>
                  <a:pt x="4954" y="3"/>
                </a:cubicBezTo>
                <a:cubicBezTo>
                  <a:pt x="4954" y="5"/>
                  <a:pt x="4953" y="6"/>
                  <a:pt x="4952" y="6"/>
                </a:cubicBezTo>
                <a:lnTo>
                  <a:pt x="4946" y="6"/>
                </a:lnTo>
                <a:cubicBezTo>
                  <a:pt x="4945" y="6"/>
                  <a:pt x="4944" y="5"/>
                  <a:pt x="4944" y="3"/>
                </a:cubicBezTo>
                <a:cubicBezTo>
                  <a:pt x="4944" y="2"/>
                  <a:pt x="4945" y="0"/>
                  <a:pt x="4946" y="0"/>
                </a:cubicBezTo>
                <a:close/>
                <a:moveTo>
                  <a:pt x="4962" y="0"/>
                </a:moveTo>
                <a:lnTo>
                  <a:pt x="4968" y="0"/>
                </a:lnTo>
                <a:cubicBezTo>
                  <a:pt x="4969" y="0"/>
                  <a:pt x="4970" y="2"/>
                  <a:pt x="4970" y="3"/>
                </a:cubicBezTo>
                <a:cubicBezTo>
                  <a:pt x="4970" y="5"/>
                  <a:pt x="4969" y="6"/>
                  <a:pt x="4968" y="6"/>
                </a:cubicBezTo>
                <a:lnTo>
                  <a:pt x="4962" y="6"/>
                </a:lnTo>
                <a:cubicBezTo>
                  <a:pt x="4961" y="6"/>
                  <a:pt x="4960" y="5"/>
                  <a:pt x="4960" y="3"/>
                </a:cubicBezTo>
                <a:cubicBezTo>
                  <a:pt x="4960" y="2"/>
                  <a:pt x="4961" y="0"/>
                  <a:pt x="4962" y="0"/>
                </a:cubicBezTo>
                <a:close/>
                <a:moveTo>
                  <a:pt x="4978" y="0"/>
                </a:moveTo>
                <a:lnTo>
                  <a:pt x="4984" y="0"/>
                </a:lnTo>
                <a:cubicBezTo>
                  <a:pt x="4985" y="0"/>
                  <a:pt x="4986" y="2"/>
                  <a:pt x="4986" y="3"/>
                </a:cubicBezTo>
                <a:cubicBezTo>
                  <a:pt x="4986" y="5"/>
                  <a:pt x="4985" y="6"/>
                  <a:pt x="4984" y="6"/>
                </a:cubicBezTo>
                <a:lnTo>
                  <a:pt x="4978" y="6"/>
                </a:lnTo>
                <a:cubicBezTo>
                  <a:pt x="4977" y="6"/>
                  <a:pt x="4976" y="5"/>
                  <a:pt x="4976" y="3"/>
                </a:cubicBezTo>
                <a:cubicBezTo>
                  <a:pt x="4976" y="2"/>
                  <a:pt x="4977" y="0"/>
                  <a:pt x="4978" y="0"/>
                </a:cubicBezTo>
                <a:close/>
                <a:moveTo>
                  <a:pt x="4994" y="0"/>
                </a:moveTo>
                <a:lnTo>
                  <a:pt x="5000" y="0"/>
                </a:lnTo>
                <a:cubicBezTo>
                  <a:pt x="5001" y="0"/>
                  <a:pt x="5002" y="2"/>
                  <a:pt x="5002" y="3"/>
                </a:cubicBezTo>
                <a:cubicBezTo>
                  <a:pt x="5002" y="5"/>
                  <a:pt x="5001" y="6"/>
                  <a:pt x="5000" y="6"/>
                </a:cubicBezTo>
                <a:lnTo>
                  <a:pt x="4994" y="6"/>
                </a:lnTo>
                <a:cubicBezTo>
                  <a:pt x="4993" y="6"/>
                  <a:pt x="4992" y="5"/>
                  <a:pt x="4992" y="3"/>
                </a:cubicBezTo>
                <a:cubicBezTo>
                  <a:pt x="4992" y="2"/>
                  <a:pt x="4993" y="0"/>
                  <a:pt x="4994" y="0"/>
                </a:cubicBezTo>
                <a:close/>
                <a:moveTo>
                  <a:pt x="5010" y="0"/>
                </a:moveTo>
                <a:lnTo>
                  <a:pt x="5016" y="0"/>
                </a:lnTo>
                <a:cubicBezTo>
                  <a:pt x="5017" y="0"/>
                  <a:pt x="5018" y="2"/>
                  <a:pt x="5018" y="3"/>
                </a:cubicBezTo>
                <a:cubicBezTo>
                  <a:pt x="5018" y="5"/>
                  <a:pt x="5017" y="6"/>
                  <a:pt x="5016" y="6"/>
                </a:cubicBezTo>
                <a:lnTo>
                  <a:pt x="5010" y="6"/>
                </a:lnTo>
                <a:cubicBezTo>
                  <a:pt x="5009" y="6"/>
                  <a:pt x="5008" y="5"/>
                  <a:pt x="5008" y="3"/>
                </a:cubicBezTo>
                <a:cubicBezTo>
                  <a:pt x="5008" y="2"/>
                  <a:pt x="5009" y="0"/>
                  <a:pt x="5010" y="0"/>
                </a:cubicBezTo>
                <a:close/>
                <a:moveTo>
                  <a:pt x="5026" y="0"/>
                </a:moveTo>
                <a:lnTo>
                  <a:pt x="5032" y="0"/>
                </a:lnTo>
                <a:cubicBezTo>
                  <a:pt x="5033" y="0"/>
                  <a:pt x="5034" y="2"/>
                  <a:pt x="5034" y="3"/>
                </a:cubicBezTo>
                <a:cubicBezTo>
                  <a:pt x="5034" y="5"/>
                  <a:pt x="5033" y="6"/>
                  <a:pt x="5032" y="6"/>
                </a:cubicBezTo>
                <a:lnTo>
                  <a:pt x="5026" y="6"/>
                </a:lnTo>
                <a:cubicBezTo>
                  <a:pt x="5025" y="6"/>
                  <a:pt x="5024" y="5"/>
                  <a:pt x="5024" y="3"/>
                </a:cubicBezTo>
                <a:cubicBezTo>
                  <a:pt x="5024" y="2"/>
                  <a:pt x="5025" y="0"/>
                  <a:pt x="5026" y="0"/>
                </a:cubicBezTo>
                <a:close/>
                <a:moveTo>
                  <a:pt x="5042" y="0"/>
                </a:moveTo>
                <a:lnTo>
                  <a:pt x="5048" y="0"/>
                </a:lnTo>
                <a:cubicBezTo>
                  <a:pt x="5049" y="0"/>
                  <a:pt x="5050" y="2"/>
                  <a:pt x="5050" y="3"/>
                </a:cubicBezTo>
                <a:cubicBezTo>
                  <a:pt x="5050" y="5"/>
                  <a:pt x="5049" y="6"/>
                  <a:pt x="5048" y="6"/>
                </a:cubicBezTo>
                <a:lnTo>
                  <a:pt x="5042" y="6"/>
                </a:lnTo>
                <a:cubicBezTo>
                  <a:pt x="5041" y="6"/>
                  <a:pt x="5040" y="5"/>
                  <a:pt x="5040" y="3"/>
                </a:cubicBezTo>
                <a:cubicBezTo>
                  <a:pt x="5040" y="2"/>
                  <a:pt x="5041" y="0"/>
                  <a:pt x="5042" y="0"/>
                </a:cubicBezTo>
                <a:close/>
                <a:moveTo>
                  <a:pt x="5058" y="0"/>
                </a:moveTo>
                <a:lnTo>
                  <a:pt x="5064" y="0"/>
                </a:lnTo>
                <a:cubicBezTo>
                  <a:pt x="5065" y="0"/>
                  <a:pt x="5066" y="2"/>
                  <a:pt x="5066" y="3"/>
                </a:cubicBezTo>
                <a:cubicBezTo>
                  <a:pt x="5066" y="5"/>
                  <a:pt x="5065" y="6"/>
                  <a:pt x="5064" y="6"/>
                </a:cubicBezTo>
                <a:lnTo>
                  <a:pt x="5058" y="6"/>
                </a:lnTo>
                <a:cubicBezTo>
                  <a:pt x="5057" y="6"/>
                  <a:pt x="5056" y="5"/>
                  <a:pt x="5056" y="3"/>
                </a:cubicBezTo>
                <a:cubicBezTo>
                  <a:pt x="5056" y="2"/>
                  <a:pt x="5057" y="0"/>
                  <a:pt x="5058" y="0"/>
                </a:cubicBezTo>
                <a:close/>
                <a:moveTo>
                  <a:pt x="5074" y="0"/>
                </a:moveTo>
                <a:lnTo>
                  <a:pt x="5080" y="0"/>
                </a:lnTo>
                <a:cubicBezTo>
                  <a:pt x="5081" y="0"/>
                  <a:pt x="5082" y="2"/>
                  <a:pt x="5082" y="3"/>
                </a:cubicBezTo>
                <a:cubicBezTo>
                  <a:pt x="5082" y="5"/>
                  <a:pt x="5081" y="6"/>
                  <a:pt x="5080" y="6"/>
                </a:cubicBezTo>
                <a:lnTo>
                  <a:pt x="5074" y="6"/>
                </a:lnTo>
                <a:cubicBezTo>
                  <a:pt x="5073" y="6"/>
                  <a:pt x="5072" y="5"/>
                  <a:pt x="5072" y="3"/>
                </a:cubicBezTo>
                <a:cubicBezTo>
                  <a:pt x="5072" y="2"/>
                  <a:pt x="5073" y="0"/>
                  <a:pt x="5074" y="0"/>
                </a:cubicBezTo>
                <a:close/>
                <a:moveTo>
                  <a:pt x="5090" y="0"/>
                </a:moveTo>
                <a:lnTo>
                  <a:pt x="5096" y="0"/>
                </a:lnTo>
                <a:cubicBezTo>
                  <a:pt x="5097" y="0"/>
                  <a:pt x="5098" y="2"/>
                  <a:pt x="5098" y="3"/>
                </a:cubicBezTo>
                <a:cubicBezTo>
                  <a:pt x="5098" y="5"/>
                  <a:pt x="5097" y="6"/>
                  <a:pt x="5096" y="6"/>
                </a:cubicBezTo>
                <a:lnTo>
                  <a:pt x="5090" y="6"/>
                </a:lnTo>
                <a:cubicBezTo>
                  <a:pt x="5089" y="6"/>
                  <a:pt x="5088" y="5"/>
                  <a:pt x="5088" y="3"/>
                </a:cubicBezTo>
                <a:cubicBezTo>
                  <a:pt x="5088" y="2"/>
                  <a:pt x="5089" y="0"/>
                  <a:pt x="5090" y="0"/>
                </a:cubicBezTo>
                <a:close/>
                <a:moveTo>
                  <a:pt x="5106" y="0"/>
                </a:moveTo>
                <a:lnTo>
                  <a:pt x="5112" y="0"/>
                </a:lnTo>
                <a:cubicBezTo>
                  <a:pt x="5113" y="0"/>
                  <a:pt x="5114" y="2"/>
                  <a:pt x="5114" y="3"/>
                </a:cubicBezTo>
                <a:cubicBezTo>
                  <a:pt x="5114" y="5"/>
                  <a:pt x="5113" y="6"/>
                  <a:pt x="5112" y="6"/>
                </a:cubicBezTo>
                <a:lnTo>
                  <a:pt x="5106" y="6"/>
                </a:lnTo>
                <a:cubicBezTo>
                  <a:pt x="5105" y="6"/>
                  <a:pt x="5104" y="5"/>
                  <a:pt x="5104" y="3"/>
                </a:cubicBezTo>
                <a:cubicBezTo>
                  <a:pt x="5104" y="2"/>
                  <a:pt x="5105" y="0"/>
                  <a:pt x="5106" y="0"/>
                </a:cubicBezTo>
                <a:close/>
                <a:moveTo>
                  <a:pt x="5122" y="0"/>
                </a:moveTo>
                <a:lnTo>
                  <a:pt x="5128" y="0"/>
                </a:lnTo>
                <a:cubicBezTo>
                  <a:pt x="5129" y="0"/>
                  <a:pt x="5130" y="2"/>
                  <a:pt x="5130" y="3"/>
                </a:cubicBezTo>
                <a:cubicBezTo>
                  <a:pt x="5130" y="5"/>
                  <a:pt x="5129" y="6"/>
                  <a:pt x="5128" y="6"/>
                </a:cubicBezTo>
                <a:lnTo>
                  <a:pt x="5122" y="6"/>
                </a:lnTo>
                <a:cubicBezTo>
                  <a:pt x="5121" y="6"/>
                  <a:pt x="5120" y="5"/>
                  <a:pt x="5120" y="3"/>
                </a:cubicBezTo>
                <a:cubicBezTo>
                  <a:pt x="5120" y="2"/>
                  <a:pt x="5121" y="0"/>
                  <a:pt x="5122" y="0"/>
                </a:cubicBezTo>
                <a:close/>
                <a:moveTo>
                  <a:pt x="5138" y="0"/>
                </a:moveTo>
                <a:lnTo>
                  <a:pt x="5144" y="0"/>
                </a:lnTo>
                <a:cubicBezTo>
                  <a:pt x="5145" y="0"/>
                  <a:pt x="5146" y="2"/>
                  <a:pt x="5146" y="3"/>
                </a:cubicBezTo>
                <a:cubicBezTo>
                  <a:pt x="5146" y="5"/>
                  <a:pt x="5145" y="6"/>
                  <a:pt x="5144" y="6"/>
                </a:cubicBezTo>
                <a:lnTo>
                  <a:pt x="5138" y="6"/>
                </a:lnTo>
                <a:cubicBezTo>
                  <a:pt x="5137" y="6"/>
                  <a:pt x="5136" y="5"/>
                  <a:pt x="5136" y="3"/>
                </a:cubicBezTo>
                <a:cubicBezTo>
                  <a:pt x="5136" y="2"/>
                  <a:pt x="5137" y="0"/>
                  <a:pt x="5138" y="0"/>
                </a:cubicBezTo>
                <a:close/>
                <a:moveTo>
                  <a:pt x="5154" y="0"/>
                </a:moveTo>
                <a:lnTo>
                  <a:pt x="5160" y="0"/>
                </a:lnTo>
                <a:cubicBezTo>
                  <a:pt x="5161" y="0"/>
                  <a:pt x="5162" y="2"/>
                  <a:pt x="5162" y="3"/>
                </a:cubicBezTo>
                <a:cubicBezTo>
                  <a:pt x="5162" y="5"/>
                  <a:pt x="5161" y="6"/>
                  <a:pt x="5160" y="6"/>
                </a:cubicBezTo>
                <a:lnTo>
                  <a:pt x="5154" y="6"/>
                </a:lnTo>
                <a:cubicBezTo>
                  <a:pt x="5153" y="6"/>
                  <a:pt x="5152" y="5"/>
                  <a:pt x="5152" y="3"/>
                </a:cubicBezTo>
                <a:cubicBezTo>
                  <a:pt x="5152" y="2"/>
                  <a:pt x="5153" y="0"/>
                  <a:pt x="5154" y="0"/>
                </a:cubicBezTo>
                <a:close/>
                <a:moveTo>
                  <a:pt x="5170" y="0"/>
                </a:moveTo>
                <a:lnTo>
                  <a:pt x="5176" y="0"/>
                </a:lnTo>
                <a:cubicBezTo>
                  <a:pt x="5177" y="0"/>
                  <a:pt x="5178" y="2"/>
                  <a:pt x="5178" y="3"/>
                </a:cubicBezTo>
                <a:cubicBezTo>
                  <a:pt x="5178" y="5"/>
                  <a:pt x="5177" y="6"/>
                  <a:pt x="5176" y="6"/>
                </a:cubicBezTo>
                <a:lnTo>
                  <a:pt x="5170" y="6"/>
                </a:lnTo>
                <a:cubicBezTo>
                  <a:pt x="5169" y="6"/>
                  <a:pt x="5168" y="5"/>
                  <a:pt x="5168" y="3"/>
                </a:cubicBezTo>
                <a:cubicBezTo>
                  <a:pt x="5168" y="2"/>
                  <a:pt x="5169" y="0"/>
                  <a:pt x="5170" y="0"/>
                </a:cubicBezTo>
                <a:close/>
                <a:moveTo>
                  <a:pt x="5186" y="0"/>
                </a:moveTo>
                <a:lnTo>
                  <a:pt x="5192" y="0"/>
                </a:lnTo>
                <a:cubicBezTo>
                  <a:pt x="5193" y="0"/>
                  <a:pt x="5194" y="2"/>
                  <a:pt x="5194" y="3"/>
                </a:cubicBezTo>
                <a:cubicBezTo>
                  <a:pt x="5194" y="5"/>
                  <a:pt x="5193" y="6"/>
                  <a:pt x="5192" y="6"/>
                </a:cubicBezTo>
                <a:lnTo>
                  <a:pt x="5186" y="6"/>
                </a:lnTo>
                <a:cubicBezTo>
                  <a:pt x="5185" y="6"/>
                  <a:pt x="5184" y="5"/>
                  <a:pt x="5184" y="3"/>
                </a:cubicBezTo>
                <a:cubicBezTo>
                  <a:pt x="5184" y="2"/>
                  <a:pt x="5185" y="0"/>
                  <a:pt x="5186" y="0"/>
                </a:cubicBezTo>
                <a:close/>
                <a:moveTo>
                  <a:pt x="5202" y="0"/>
                </a:moveTo>
                <a:lnTo>
                  <a:pt x="5208" y="0"/>
                </a:lnTo>
                <a:cubicBezTo>
                  <a:pt x="5209" y="0"/>
                  <a:pt x="5210" y="2"/>
                  <a:pt x="5210" y="3"/>
                </a:cubicBezTo>
                <a:cubicBezTo>
                  <a:pt x="5210" y="5"/>
                  <a:pt x="5209" y="6"/>
                  <a:pt x="5208" y="6"/>
                </a:cubicBezTo>
                <a:lnTo>
                  <a:pt x="5202" y="6"/>
                </a:lnTo>
                <a:cubicBezTo>
                  <a:pt x="5201" y="6"/>
                  <a:pt x="5200" y="5"/>
                  <a:pt x="5200" y="3"/>
                </a:cubicBezTo>
                <a:cubicBezTo>
                  <a:pt x="5200" y="2"/>
                  <a:pt x="5201" y="0"/>
                  <a:pt x="5202" y="0"/>
                </a:cubicBezTo>
                <a:close/>
                <a:moveTo>
                  <a:pt x="5218" y="0"/>
                </a:moveTo>
                <a:lnTo>
                  <a:pt x="5224" y="0"/>
                </a:lnTo>
                <a:cubicBezTo>
                  <a:pt x="5225" y="0"/>
                  <a:pt x="5226" y="2"/>
                  <a:pt x="5226" y="3"/>
                </a:cubicBezTo>
                <a:cubicBezTo>
                  <a:pt x="5226" y="5"/>
                  <a:pt x="5225" y="6"/>
                  <a:pt x="5224" y="6"/>
                </a:cubicBezTo>
                <a:lnTo>
                  <a:pt x="5218" y="6"/>
                </a:lnTo>
                <a:cubicBezTo>
                  <a:pt x="5217" y="6"/>
                  <a:pt x="5216" y="5"/>
                  <a:pt x="5216" y="3"/>
                </a:cubicBezTo>
                <a:cubicBezTo>
                  <a:pt x="5216" y="2"/>
                  <a:pt x="5217" y="0"/>
                  <a:pt x="5218" y="0"/>
                </a:cubicBezTo>
                <a:close/>
                <a:moveTo>
                  <a:pt x="5234" y="0"/>
                </a:moveTo>
                <a:lnTo>
                  <a:pt x="5240" y="0"/>
                </a:lnTo>
                <a:cubicBezTo>
                  <a:pt x="5241" y="0"/>
                  <a:pt x="5242" y="2"/>
                  <a:pt x="5242" y="3"/>
                </a:cubicBezTo>
                <a:cubicBezTo>
                  <a:pt x="5242" y="5"/>
                  <a:pt x="5241" y="6"/>
                  <a:pt x="5240" y="6"/>
                </a:cubicBezTo>
                <a:lnTo>
                  <a:pt x="5234" y="6"/>
                </a:lnTo>
                <a:cubicBezTo>
                  <a:pt x="5233" y="6"/>
                  <a:pt x="5232" y="5"/>
                  <a:pt x="5232" y="3"/>
                </a:cubicBezTo>
                <a:cubicBezTo>
                  <a:pt x="5232" y="2"/>
                  <a:pt x="5233" y="0"/>
                  <a:pt x="5234" y="0"/>
                </a:cubicBezTo>
                <a:close/>
                <a:moveTo>
                  <a:pt x="5250" y="0"/>
                </a:moveTo>
                <a:lnTo>
                  <a:pt x="5256" y="0"/>
                </a:lnTo>
                <a:cubicBezTo>
                  <a:pt x="5257" y="0"/>
                  <a:pt x="5258" y="2"/>
                  <a:pt x="5258" y="3"/>
                </a:cubicBezTo>
                <a:cubicBezTo>
                  <a:pt x="5258" y="5"/>
                  <a:pt x="5257" y="6"/>
                  <a:pt x="5256" y="6"/>
                </a:cubicBezTo>
                <a:lnTo>
                  <a:pt x="5250" y="6"/>
                </a:lnTo>
                <a:cubicBezTo>
                  <a:pt x="5249" y="6"/>
                  <a:pt x="5248" y="5"/>
                  <a:pt x="5248" y="3"/>
                </a:cubicBezTo>
                <a:cubicBezTo>
                  <a:pt x="5248" y="2"/>
                  <a:pt x="5249" y="0"/>
                  <a:pt x="5250" y="0"/>
                </a:cubicBezTo>
                <a:close/>
                <a:moveTo>
                  <a:pt x="5266" y="0"/>
                </a:moveTo>
                <a:lnTo>
                  <a:pt x="5272" y="0"/>
                </a:lnTo>
                <a:cubicBezTo>
                  <a:pt x="5273" y="0"/>
                  <a:pt x="5274" y="2"/>
                  <a:pt x="5274" y="3"/>
                </a:cubicBezTo>
                <a:cubicBezTo>
                  <a:pt x="5274" y="5"/>
                  <a:pt x="5273" y="6"/>
                  <a:pt x="5272" y="6"/>
                </a:cubicBezTo>
                <a:lnTo>
                  <a:pt x="5266" y="6"/>
                </a:lnTo>
                <a:cubicBezTo>
                  <a:pt x="5265" y="6"/>
                  <a:pt x="5264" y="5"/>
                  <a:pt x="5264" y="3"/>
                </a:cubicBezTo>
                <a:cubicBezTo>
                  <a:pt x="5264" y="2"/>
                  <a:pt x="5265" y="0"/>
                  <a:pt x="5266" y="0"/>
                </a:cubicBezTo>
                <a:close/>
                <a:moveTo>
                  <a:pt x="5282" y="0"/>
                </a:moveTo>
                <a:lnTo>
                  <a:pt x="5288" y="0"/>
                </a:lnTo>
                <a:cubicBezTo>
                  <a:pt x="5289" y="0"/>
                  <a:pt x="5290" y="2"/>
                  <a:pt x="5290" y="3"/>
                </a:cubicBezTo>
                <a:cubicBezTo>
                  <a:pt x="5290" y="5"/>
                  <a:pt x="5289" y="6"/>
                  <a:pt x="5288" y="6"/>
                </a:cubicBezTo>
                <a:lnTo>
                  <a:pt x="5282" y="6"/>
                </a:lnTo>
                <a:cubicBezTo>
                  <a:pt x="5281" y="6"/>
                  <a:pt x="5280" y="5"/>
                  <a:pt x="5280" y="3"/>
                </a:cubicBezTo>
                <a:cubicBezTo>
                  <a:pt x="5280" y="2"/>
                  <a:pt x="5281" y="0"/>
                  <a:pt x="5282" y="0"/>
                </a:cubicBezTo>
                <a:close/>
                <a:moveTo>
                  <a:pt x="5298" y="0"/>
                </a:moveTo>
                <a:lnTo>
                  <a:pt x="5304" y="0"/>
                </a:lnTo>
                <a:cubicBezTo>
                  <a:pt x="5305" y="0"/>
                  <a:pt x="5306" y="2"/>
                  <a:pt x="5306" y="3"/>
                </a:cubicBezTo>
                <a:cubicBezTo>
                  <a:pt x="5306" y="5"/>
                  <a:pt x="5305" y="6"/>
                  <a:pt x="5304" y="6"/>
                </a:cubicBezTo>
                <a:lnTo>
                  <a:pt x="5298" y="6"/>
                </a:lnTo>
                <a:cubicBezTo>
                  <a:pt x="5297" y="6"/>
                  <a:pt x="5296" y="5"/>
                  <a:pt x="5296" y="3"/>
                </a:cubicBezTo>
                <a:cubicBezTo>
                  <a:pt x="5296" y="2"/>
                  <a:pt x="5297" y="0"/>
                  <a:pt x="5298" y="0"/>
                </a:cubicBezTo>
                <a:close/>
                <a:moveTo>
                  <a:pt x="5314" y="0"/>
                </a:moveTo>
                <a:lnTo>
                  <a:pt x="5320" y="0"/>
                </a:lnTo>
                <a:cubicBezTo>
                  <a:pt x="5321" y="0"/>
                  <a:pt x="5322" y="2"/>
                  <a:pt x="5322" y="3"/>
                </a:cubicBezTo>
                <a:cubicBezTo>
                  <a:pt x="5322" y="5"/>
                  <a:pt x="5321" y="6"/>
                  <a:pt x="5320" y="6"/>
                </a:cubicBezTo>
                <a:lnTo>
                  <a:pt x="5314" y="6"/>
                </a:lnTo>
                <a:cubicBezTo>
                  <a:pt x="5313" y="6"/>
                  <a:pt x="5312" y="5"/>
                  <a:pt x="5312" y="3"/>
                </a:cubicBezTo>
                <a:cubicBezTo>
                  <a:pt x="5312" y="2"/>
                  <a:pt x="5313" y="0"/>
                  <a:pt x="5314" y="0"/>
                </a:cubicBezTo>
                <a:close/>
                <a:moveTo>
                  <a:pt x="5330" y="0"/>
                </a:moveTo>
                <a:lnTo>
                  <a:pt x="5336" y="0"/>
                </a:lnTo>
                <a:cubicBezTo>
                  <a:pt x="5337" y="0"/>
                  <a:pt x="5338" y="2"/>
                  <a:pt x="5338" y="3"/>
                </a:cubicBezTo>
                <a:cubicBezTo>
                  <a:pt x="5338" y="5"/>
                  <a:pt x="5337" y="6"/>
                  <a:pt x="5336" y="6"/>
                </a:cubicBezTo>
                <a:lnTo>
                  <a:pt x="5330" y="6"/>
                </a:lnTo>
                <a:cubicBezTo>
                  <a:pt x="5329" y="6"/>
                  <a:pt x="5328" y="5"/>
                  <a:pt x="5328" y="3"/>
                </a:cubicBezTo>
                <a:cubicBezTo>
                  <a:pt x="5328" y="2"/>
                  <a:pt x="5329" y="0"/>
                  <a:pt x="5330" y="0"/>
                </a:cubicBezTo>
                <a:close/>
                <a:moveTo>
                  <a:pt x="5346" y="0"/>
                </a:moveTo>
                <a:lnTo>
                  <a:pt x="5352" y="0"/>
                </a:lnTo>
                <a:cubicBezTo>
                  <a:pt x="5353" y="0"/>
                  <a:pt x="5354" y="2"/>
                  <a:pt x="5354" y="3"/>
                </a:cubicBezTo>
                <a:cubicBezTo>
                  <a:pt x="5354" y="5"/>
                  <a:pt x="5353" y="6"/>
                  <a:pt x="5352" y="6"/>
                </a:cubicBezTo>
                <a:lnTo>
                  <a:pt x="5346" y="6"/>
                </a:lnTo>
                <a:cubicBezTo>
                  <a:pt x="5345" y="6"/>
                  <a:pt x="5344" y="5"/>
                  <a:pt x="5344" y="3"/>
                </a:cubicBezTo>
                <a:cubicBezTo>
                  <a:pt x="5344" y="2"/>
                  <a:pt x="5345" y="0"/>
                  <a:pt x="5346" y="0"/>
                </a:cubicBezTo>
                <a:close/>
                <a:moveTo>
                  <a:pt x="5362" y="0"/>
                </a:moveTo>
                <a:lnTo>
                  <a:pt x="5368" y="0"/>
                </a:lnTo>
                <a:cubicBezTo>
                  <a:pt x="5369" y="0"/>
                  <a:pt x="5370" y="2"/>
                  <a:pt x="5370" y="3"/>
                </a:cubicBezTo>
                <a:cubicBezTo>
                  <a:pt x="5370" y="5"/>
                  <a:pt x="5369" y="6"/>
                  <a:pt x="5368" y="6"/>
                </a:cubicBezTo>
                <a:lnTo>
                  <a:pt x="5362" y="6"/>
                </a:lnTo>
                <a:cubicBezTo>
                  <a:pt x="5361" y="6"/>
                  <a:pt x="5360" y="5"/>
                  <a:pt x="5360" y="3"/>
                </a:cubicBezTo>
                <a:cubicBezTo>
                  <a:pt x="5360" y="2"/>
                  <a:pt x="5361" y="0"/>
                  <a:pt x="5362" y="0"/>
                </a:cubicBezTo>
                <a:close/>
                <a:moveTo>
                  <a:pt x="5378" y="0"/>
                </a:moveTo>
                <a:lnTo>
                  <a:pt x="5384" y="0"/>
                </a:lnTo>
                <a:cubicBezTo>
                  <a:pt x="5385" y="0"/>
                  <a:pt x="5386" y="2"/>
                  <a:pt x="5386" y="3"/>
                </a:cubicBezTo>
                <a:cubicBezTo>
                  <a:pt x="5386" y="5"/>
                  <a:pt x="5385" y="6"/>
                  <a:pt x="5384" y="6"/>
                </a:cubicBezTo>
                <a:lnTo>
                  <a:pt x="5378" y="6"/>
                </a:lnTo>
                <a:cubicBezTo>
                  <a:pt x="5377" y="6"/>
                  <a:pt x="5376" y="5"/>
                  <a:pt x="5376" y="3"/>
                </a:cubicBezTo>
                <a:cubicBezTo>
                  <a:pt x="5376" y="2"/>
                  <a:pt x="5377" y="0"/>
                  <a:pt x="5378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Rectangle 137">
            <a:extLst>
              <a:ext uri="{FF2B5EF4-FFF2-40B4-BE49-F238E27FC236}">
                <a16:creationId xmlns:a16="http://schemas.microsoft.com/office/drawing/2014/main" id="{C91D8743-FD09-447B-B52D-63C1B7CB7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1713" y="4090988"/>
            <a:ext cx="5254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2" name="Rectangle 138">
            <a:extLst>
              <a:ext uri="{FF2B5EF4-FFF2-40B4-BE49-F238E27FC236}">
                <a16:creationId xmlns:a16="http://schemas.microsoft.com/office/drawing/2014/main" id="{487046B3-4B21-46A3-8948-61FEE057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5201" y="4284663"/>
            <a:ext cx="61436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3" name="Rectangle 139">
            <a:extLst>
              <a:ext uri="{FF2B5EF4-FFF2-40B4-BE49-F238E27FC236}">
                <a16:creationId xmlns:a16="http://schemas.microsoft.com/office/drawing/2014/main" id="{D000171D-F41D-435B-AC2D-3C0727135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5857" y="3875088"/>
            <a:ext cx="7588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4" name="Rectangle 140">
            <a:extLst>
              <a:ext uri="{FF2B5EF4-FFF2-40B4-BE49-F238E27FC236}">
                <a16:creationId xmlns:a16="http://schemas.microsoft.com/office/drawing/2014/main" id="{307CE50A-98D9-47AD-8656-DBF5D50D3B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045" y="3875088"/>
            <a:ext cx="582613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Customer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5" name="Rectangle 141">
            <a:extLst>
              <a:ext uri="{FF2B5EF4-FFF2-40B4-BE49-F238E27FC236}">
                <a16:creationId xmlns:a16="http://schemas.microsoft.com/office/drawing/2014/main" id="{AA9986F4-5AA7-43E9-A18A-BB2D3AA22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751" y="3868738"/>
            <a:ext cx="124142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Checking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6" name="Rectangle 142">
            <a:extLst>
              <a:ext uri="{FF2B5EF4-FFF2-40B4-BE49-F238E27FC236}">
                <a16:creationId xmlns:a16="http://schemas.microsoft.com/office/drawing/2014/main" id="{F4E3DCB0-EF48-4435-ACB5-14BF390A6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8388" y="3868738"/>
            <a:ext cx="10160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7" name="Rectangle 143">
            <a:extLst>
              <a:ext uri="{FF2B5EF4-FFF2-40B4-BE49-F238E27FC236}">
                <a16:creationId xmlns:a16="http://schemas.microsoft.com/office/drawing/2014/main" id="{29B970DF-984D-4989-9897-1EB994311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788" y="3868738"/>
            <a:ext cx="10223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1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Account Manager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4" name="Freeform 110">
            <a:extLst>
              <a:ext uri="{FF2B5EF4-FFF2-40B4-BE49-F238E27FC236}">
                <a16:creationId xmlns:a16="http://schemas.microsoft.com/office/drawing/2014/main" id="{ACD54FA2-2B28-4DCC-8964-63B519D69AC9}"/>
              </a:ext>
            </a:extLst>
          </p:cNvPr>
          <p:cNvSpPr>
            <a:spLocks/>
          </p:cNvSpPr>
          <p:nvPr/>
        </p:nvSpPr>
        <p:spPr bwMode="auto">
          <a:xfrm>
            <a:off x="2331170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B05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1">
            <a:extLst>
              <a:ext uri="{FF2B5EF4-FFF2-40B4-BE49-F238E27FC236}">
                <a16:creationId xmlns:a16="http://schemas.microsoft.com/office/drawing/2014/main" id="{7D2B8308-0BEA-458B-86E2-FDEE6A817DCF}"/>
              </a:ext>
            </a:extLst>
          </p:cNvPr>
          <p:cNvSpPr>
            <a:spLocks/>
          </p:cNvSpPr>
          <p:nvPr/>
        </p:nvSpPr>
        <p:spPr bwMode="auto">
          <a:xfrm>
            <a:off x="2331170" y="3187700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noFill/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2">
            <a:extLst>
              <a:ext uri="{FF2B5EF4-FFF2-40B4-BE49-F238E27FC236}">
                <a16:creationId xmlns:a16="http://schemas.microsoft.com/office/drawing/2014/main" id="{830C16CD-4AF2-49DB-A2D0-137E6011B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6595" y="3260725"/>
            <a:ext cx="3206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Date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3" name="Line 127">
            <a:extLst>
              <a:ext uri="{FF2B5EF4-FFF2-40B4-BE49-F238E27FC236}">
                <a16:creationId xmlns:a16="http://schemas.microsoft.com/office/drawing/2014/main" id="{B7E405CF-5573-47E1-958B-6844DEBA763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3351" y="3442495"/>
            <a:ext cx="76200" cy="0"/>
          </a:xfrm>
          <a:prstGeom prst="line">
            <a:avLst/>
          </a:prstGeom>
          <a:noFill/>
          <a:ln w="952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8">
            <a:extLst>
              <a:ext uri="{FF2B5EF4-FFF2-40B4-BE49-F238E27FC236}">
                <a16:creationId xmlns:a16="http://schemas.microsoft.com/office/drawing/2014/main" id="{6A51A0D0-7A95-4ED3-868A-C72646B8164B}"/>
              </a:ext>
            </a:extLst>
          </p:cNvPr>
          <p:cNvSpPr>
            <a:spLocks/>
          </p:cNvSpPr>
          <p:nvPr/>
        </p:nvSpPr>
        <p:spPr bwMode="auto">
          <a:xfrm>
            <a:off x="4010026" y="3402807"/>
            <a:ext cx="76200" cy="76200"/>
          </a:xfrm>
          <a:custGeom>
            <a:avLst/>
            <a:gdLst>
              <a:gd name="T0" fmla="*/ 0 w 48"/>
              <a:gd name="T1" fmla="*/ 0 h 48"/>
              <a:gd name="T2" fmla="*/ 48 w 48"/>
              <a:gd name="T3" fmla="*/ 25 h 48"/>
              <a:gd name="T4" fmla="*/ 0 w 48"/>
              <a:gd name="T5" fmla="*/ 48 h 48"/>
              <a:gd name="T6" fmla="*/ 0 w 48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48">
                <a:moveTo>
                  <a:pt x="0" y="0"/>
                </a:moveTo>
                <a:lnTo>
                  <a:pt x="48" y="25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10">
            <a:extLst>
              <a:ext uri="{FF2B5EF4-FFF2-40B4-BE49-F238E27FC236}">
                <a16:creationId xmlns:a16="http://schemas.microsoft.com/office/drawing/2014/main" id="{B6CD0058-D4D8-48AC-8C11-9BE7A2E27FBB}"/>
              </a:ext>
            </a:extLst>
          </p:cNvPr>
          <p:cNvSpPr>
            <a:spLocks/>
          </p:cNvSpPr>
          <p:nvPr/>
        </p:nvSpPr>
        <p:spPr bwMode="auto">
          <a:xfrm>
            <a:off x="3310658" y="3182144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Freeform 111">
            <a:extLst>
              <a:ext uri="{FF2B5EF4-FFF2-40B4-BE49-F238E27FC236}">
                <a16:creationId xmlns:a16="http://schemas.microsoft.com/office/drawing/2014/main" id="{C3B83EA6-F096-4C72-819B-84C75D5D7F3A}"/>
              </a:ext>
            </a:extLst>
          </p:cNvPr>
          <p:cNvSpPr>
            <a:spLocks/>
          </p:cNvSpPr>
          <p:nvPr/>
        </p:nvSpPr>
        <p:spPr bwMode="auto">
          <a:xfrm>
            <a:off x="3308351" y="3182144"/>
            <a:ext cx="661988" cy="554038"/>
          </a:xfrm>
          <a:custGeom>
            <a:avLst/>
            <a:gdLst>
              <a:gd name="T0" fmla="*/ 72 w 726"/>
              <a:gd name="T1" fmla="*/ 604 h 604"/>
              <a:gd name="T2" fmla="*/ 653 w 726"/>
              <a:gd name="T3" fmla="*/ 604 h 604"/>
              <a:gd name="T4" fmla="*/ 726 w 726"/>
              <a:gd name="T5" fmla="*/ 532 h 604"/>
              <a:gd name="T6" fmla="*/ 726 w 726"/>
              <a:gd name="T7" fmla="*/ 72 h 604"/>
              <a:gd name="T8" fmla="*/ 653 w 726"/>
              <a:gd name="T9" fmla="*/ 0 h 604"/>
              <a:gd name="T10" fmla="*/ 72 w 726"/>
              <a:gd name="T11" fmla="*/ 0 h 604"/>
              <a:gd name="T12" fmla="*/ 0 w 726"/>
              <a:gd name="T13" fmla="*/ 72 h 604"/>
              <a:gd name="T14" fmla="*/ 0 w 726"/>
              <a:gd name="T15" fmla="*/ 532 h 604"/>
              <a:gd name="T16" fmla="*/ 72 w 726"/>
              <a:gd name="T17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4">
                <a:moveTo>
                  <a:pt x="72" y="604"/>
                </a:moveTo>
                <a:lnTo>
                  <a:pt x="653" y="604"/>
                </a:lnTo>
                <a:cubicBezTo>
                  <a:pt x="693" y="604"/>
                  <a:pt x="726" y="572"/>
                  <a:pt x="726" y="532"/>
                </a:cubicBezTo>
                <a:lnTo>
                  <a:pt x="726" y="72"/>
                </a:lnTo>
                <a:cubicBezTo>
                  <a:pt x="726" y="32"/>
                  <a:pt x="693" y="0"/>
                  <a:pt x="653" y="0"/>
                </a:cubicBezTo>
                <a:lnTo>
                  <a:pt x="72" y="0"/>
                </a:lnTo>
                <a:cubicBezTo>
                  <a:pt x="32" y="0"/>
                  <a:pt x="0" y="32"/>
                  <a:pt x="0" y="72"/>
                </a:cubicBezTo>
                <a:lnTo>
                  <a:pt x="0" y="532"/>
                </a:lnTo>
                <a:cubicBezTo>
                  <a:pt x="0" y="572"/>
                  <a:pt x="32" y="604"/>
                  <a:pt x="72" y="604"/>
                </a:cubicBezTo>
                <a:close/>
              </a:path>
            </a:pathLst>
          </a:custGeom>
          <a:solidFill>
            <a:schemeClr val="bg1"/>
          </a:solidFill>
          <a:ln w="14288" cap="sq">
            <a:solidFill>
              <a:srgbClr val="00B05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2" name="Rectangle 112">
            <a:extLst>
              <a:ext uri="{FF2B5EF4-FFF2-40B4-BE49-F238E27FC236}">
                <a16:creationId xmlns:a16="http://schemas.microsoft.com/office/drawing/2014/main" id="{AFB0E4F2-4EFC-42F5-8ECB-C312E14A3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8154" y="3251607"/>
            <a:ext cx="464871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5" name="Rectangle 109">
            <a:extLst>
              <a:ext uri="{FF2B5EF4-FFF2-40B4-BE49-F238E27FC236}">
                <a16:creationId xmlns:a16="http://schemas.microsoft.com/office/drawing/2014/main" id="{8A2E728B-CBEC-4ED3-B446-53131F846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361" y="3402807"/>
            <a:ext cx="409575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27000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" name="Rectangle 113">
            <a:extLst>
              <a:ext uri="{FF2B5EF4-FFF2-40B4-BE49-F238E27FC236}">
                <a16:creationId xmlns:a16="http://schemas.microsoft.com/office/drawing/2014/main" id="{A88BD88A-3A82-4D13-A18E-AE68AE3A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2811" y="3402807"/>
            <a:ext cx="407988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7" name="Rectangle 113">
            <a:extLst>
              <a:ext uri="{FF2B5EF4-FFF2-40B4-BE49-F238E27FC236}">
                <a16:creationId xmlns:a16="http://schemas.microsoft.com/office/drawing/2014/main" id="{B643BB86-6532-489D-85AA-9B02DD7B7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19" y="3402807"/>
            <a:ext cx="29335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“Fine”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8" name="Rectangle 89">
            <a:extLst>
              <a:ext uri="{FF2B5EF4-FFF2-40B4-BE49-F238E27FC236}">
                <a16:creationId xmlns:a16="http://schemas.microsoft.com/office/drawing/2014/main" id="{62EF1B69-B9B5-425D-AAB0-C125D9246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8622" y="4306887"/>
            <a:ext cx="1025429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90">
            <a:extLst>
              <a:ext uri="{FF2B5EF4-FFF2-40B4-BE49-F238E27FC236}">
                <a16:creationId xmlns:a16="http://schemas.microsoft.com/office/drawing/2014/main" id="{AF3AADED-F21E-4793-8777-F1EFC5D6289C}"/>
              </a:ext>
            </a:extLst>
          </p:cNvPr>
          <p:cNvSpPr>
            <a:spLocks noEditPoints="1"/>
          </p:cNvSpPr>
          <p:nvPr/>
        </p:nvSpPr>
        <p:spPr bwMode="auto">
          <a:xfrm>
            <a:off x="5977035" y="4305299"/>
            <a:ext cx="1038224" cy="311150"/>
          </a:xfrm>
          <a:custGeom>
            <a:avLst/>
            <a:gdLst>
              <a:gd name="T0" fmla="*/ 2 w 1182"/>
              <a:gd name="T1" fmla="*/ 5 h 340"/>
              <a:gd name="T2" fmla="*/ 0 w 1182"/>
              <a:gd name="T3" fmla="*/ 69 h 340"/>
              <a:gd name="T4" fmla="*/ 0 w 1182"/>
              <a:gd name="T5" fmla="*/ 166 h 340"/>
              <a:gd name="T6" fmla="*/ 2 w 1182"/>
              <a:gd name="T7" fmla="*/ 230 h 340"/>
              <a:gd name="T8" fmla="*/ 5 w 1182"/>
              <a:gd name="T9" fmla="*/ 289 h 340"/>
              <a:gd name="T10" fmla="*/ 5 w 1182"/>
              <a:gd name="T11" fmla="*/ 315 h 340"/>
              <a:gd name="T12" fmla="*/ 2 w 1182"/>
              <a:gd name="T13" fmla="*/ 340 h 340"/>
              <a:gd name="T14" fmla="*/ 77 w 1182"/>
              <a:gd name="T15" fmla="*/ 335 h 340"/>
              <a:gd name="T16" fmla="*/ 103 w 1182"/>
              <a:gd name="T17" fmla="*/ 335 h 340"/>
              <a:gd name="T18" fmla="*/ 103 w 1182"/>
              <a:gd name="T19" fmla="*/ 335 h 340"/>
              <a:gd name="T20" fmla="*/ 161 w 1182"/>
              <a:gd name="T21" fmla="*/ 337 h 340"/>
              <a:gd name="T22" fmla="*/ 225 w 1182"/>
              <a:gd name="T23" fmla="*/ 340 h 340"/>
              <a:gd name="T24" fmla="*/ 323 w 1182"/>
              <a:gd name="T25" fmla="*/ 340 h 340"/>
              <a:gd name="T26" fmla="*/ 387 w 1182"/>
              <a:gd name="T27" fmla="*/ 337 h 340"/>
              <a:gd name="T28" fmla="*/ 446 w 1182"/>
              <a:gd name="T29" fmla="*/ 335 h 340"/>
              <a:gd name="T30" fmla="*/ 471 w 1182"/>
              <a:gd name="T31" fmla="*/ 335 h 340"/>
              <a:gd name="T32" fmla="*/ 471 w 1182"/>
              <a:gd name="T33" fmla="*/ 335 h 340"/>
              <a:gd name="T34" fmla="*/ 530 w 1182"/>
              <a:gd name="T35" fmla="*/ 337 h 340"/>
              <a:gd name="T36" fmla="*/ 594 w 1182"/>
              <a:gd name="T37" fmla="*/ 340 h 340"/>
              <a:gd name="T38" fmla="*/ 691 w 1182"/>
              <a:gd name="T39" fmla="*/ 340 h 340"/>
              <a:gd name="T40" fmla="*/ 755 w 1182"/>
              <a:gd name="T41" fmla="*/ 337 h 340"/>
              <a:gd name="T42" fmla="*/ 814 w 1182"/>
              <a:gd name="T43" fmla="*/ 335 h 340"/>
              <a:gd name="T44" fmla="*/ 840 w 1182"/>
              <a:gd name="T45" fmla="*/ 335 h 340"/>
              <a:gd name="T46" fmla="*/ 840 w 1182"/>
              <a:gd name="T47" fmla="*/ 335 h 340"/>
              <a:gd name="T48" fmla="*/ 899 w 1182"/>
              <a:gd name="T49" fmla="*/ 337 h 340"/>
              <a:gd name="T50" fmla="*/ 963 w 1182"/>
              <a:gd name="T51" fmla="*/ 340 h 340"/>
              <a:gd name="T52" fmla="*/ 1060 w 1182"/>
              <a:gd name="T53" fmla="*/ 340 h 340"/>
              <a:gd name="T54" fmla="*/ 1124 w 1182"/>
              <a:gd name="T55" fmla="*/ 337 h 340"/>
              <a:gd name="T56" fmla="*/ 1180 w 1182"/>
              <a:gd name="T57" fmla="*/ 335 h 340"/>
              <a:gd name="T58" fmla="*/ 1180 w 1182"/>
              <a:gd name="T59" fmla="*/ 340 h 340"/>
              <a:gd name="T60" fmla="*/ 1180 w 1182"/>
              <a:gd name="T61" fmla="*/ 270 h 340"/>
              <a:gd name="T62" fmla="*/ 1177 w 1182"/>
              <a:gd name="T63" fmla="*/ 211 h 340"/>
              <a:gd name="T64" fmla="*/ 1177 w 1182"/>
              <a:gd name="T65" fmla="*/ 185 h 340"/>
              <a:gd name="T66" fmla="*/ 1177 w 1182"/>
              <a:gd name="T67" fmla="*/ 185 h 340"/>
              <a:gd name="T68" fmla="*/ 1180 w 1182"/>
              <a:gd name="T69" fmla="*/ 127 h 340"/>
              <a:gd name="T70" fmla="*/ 1182 w 1182"/>
              <a:gd name="T71" fmla="*/ 63 h 340"/>
              <a:gd name="T72" fmla="*/ 1143 w 1182"/>
              <a:gd name="T73" fmla="*/ 0 h 340"/>
              <a:gd name="T74" fmla="*/ 1079 w 1182"/>
              <a:gd name="T75" fmla="*/ 2 h 340"/>
              <a:gd name="T76" fmla="*/ 1020 w 1182"/>
              <a:gd name="T77" fmla="*/ 5 h 340"/>
              <a:gd name="T78" fmla="*/ 994 w 1182"/>
              <a:gd name="T79" fmla="*/ 5 h 340"/>
              <a:gd name="T80" fmla="*/ 994 w 1182"/>
              <a:gd name="T81" fmla="*/ 5 h 340"/>
              <a:gd name="T82" fmla="*/ 935 w 1182"/>
              <a:gd name="T83" fmla="*/ 2 h 340"/>
              <a:gd name="T84" fmla="*/ 871 w 1182"/>
              <a:gd name="T85" fmla="*/ 0 h 340"/>
              <a:gd name="T86" fmla="*/ 774 w 1182"/>
              <a:gd name="T87" fmla="*/ 0 h 340"/>
              <a:gd name="T88" fmla="*/ 710 w 1182"/>
              <a:gd name="T89" fmla="*/ 2 h 340"/>
              <a:gd name="T90" fmla="*/ 651 w 1182"/>
              <a:gd name="T91" fmla="*/ 5 h 340"/>
              <a:gd name="T92" fmla="*/ 626 w 1182"/>
              <a:gd name="T93" fmla="*/ 5 h 340"/>
              <a:gd name="T94" fmla="*/ 626 w 1182"/>
              <a:gd name="T95" fmla="*/ 5 h 340"/>
              <a:gd name="T96" fmla="*/ 567 w 1182"/>
              <a:gd name="T97" fmla="*/ 2 h 340"/>
              <a:gd name="T98" fmla="*/ 503 w 1182"/>
              <a:gd name="T99" fmla="*/ 0 h 340"/>
              <a:gd name="T100" fmla="*/ 405 w 1182"/>
              <a:gd name="T101" fmla="*/ 0 h 340"/>
              <a:gd name="T102" fmla="*/ 341 w 1182"/>
              <a:gd name="T103" fmla="*/ 2 h 340"/>
              <a:gd name="T104" fmla="*/ 283 w 1182"/>
              <a:gd name="T105" fmla="*/ 5 h 340"/>
              <a:gd name="T106" fmla="*/ 257 w 1182"/>
              <a:gd name="T107" fmla="*/ 5 h 340"/>
              <a:gd name="T108" fmla="*/ 257 w 1182"/>
              <a:gd name="T109" fmla="*/ 5 h 340"/>
              <a:gd name="T110" fmla="*/ 198 w 1182"/>
              <a:gd name="T111" fmla="*/ 2 h 340"/>
              <a:gd name="T112" fmla="*/ 134 w 1182"/>
              <a:gd name="T113" fmla="*/ 0 h 340"/>
              <a:gd name="T114" fmla="*/ 37 w 1182"/>
              <a:gd name="T115" fmla="*/ 0 h 340"/>
              <a:gd name="T116" fmla="*/ 0 w 1182"/>
              <a:gd name="T117" fmla="*/ 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2" h="340">
                <a:moveTo>
                  <a:pt x="5" y="7"/>
                </a:moveTo>
                <a:lnTo>
                  <a:pt x="5" y="43"/>
                </a:lnTo>
                <a:cubicBezTo>
                  <a:pt x="5" y="45"/>
                  <a:pt x="4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lnTo>
                  <a:pt x="0" y="7"/>
                </a:lnTo>
                <a:cubicBezTo>
                  <a:pt x="0" y="6"/>
                  <a:pt x="1" y="5"/>
                  <a:pt x="2" y="5"/>
                </a:cubicBezTo>
                <a:cubicBezTo>
                  <a:pt x="4" y="5"/>
                  <a:pt x="5" y="6"/>
                  <a:pt x="5" y="7"/>
                </a:cubicBezTo>
                <a:close/>
                <a:moveTo>
                  <a:pt x="5" y="69"/>
                </a:moveTo>
                <a:lnTo>
                  <a:pt x="5" y="105"/>
                </a:lnTo>
                <a:cubicBezTo>
                  <a:pt x="5" y="106"/>
                  <a:pt x="4" y="107"/>
                  <a:pt x="2" y="107"/>
                </a:cubicBezTo>
                <a:cubicBezTo>
                  <a:pt x="1" y="107"/>
                  <a:pt x="0" y="106"/>
                  <a:pt x="0" y="105"/>
                </a:cubicBezTo>
                <a:lnTo>
                  <a:pt x="0" y="69"/>
                </a:lnTo>
                <a:cubicBezTo>
                  <a:pt x="0" y="67"/>
                  <a:pt x="1" y="66"/>
                  <a:pt x="2" y="66"/>
                </a:cubicBezTo>
                <a:cubicBezTo>
                  <a:pt x="4" y="66"/>
                  <a:pt x="5" y="67"/>
                  <a:pt x="5" y="69"/>
                </a:cubicBezTo>
                <a:close/>
                <a:moveTo>
                  <a:pt x="5" y="130"/>
                </a:moveTo>
                <a:lnTo>
                  <a:pt x="5" y="166"/>
                </a:lnTo>
                <a:cubicBezTo>
                  <a:pt x="5" y="168"/>
                  <a:pt x="4" y="169"/>
                  <a:pt x="2" y="169"/>
                </a:cubicBezTo>
                <a:cubicBezTo>
                  <a:pt x="1" y="169"/>
                  <a:pt x="0" y="168"/>
                  <a:pt x="0" y="166"/>
                </a:cubicBezTo>
                <a:lnTo>
                  <a:pt x="0" y="130"/>
                </a:lnTo>
                <a:cubicBezTo>
                  <a:pt x="0" y="129"/>
                  <a:pt x="1" y="128"/>
                  <a:pt x="2" y="128"/>
                </a:cubicBezTo>
                <a:cubicBezTo>
                  <a:pt x="4" y="128"/>
                  <a:pt x="5" y="129"/>
                  <a:pt x="5" y="130"/>
                </a:cubicBezTo>
                <a:close/>
                <a:moveTo>
                  <a:pt x="5" y="192"/>
                </a:moveTo>
                <a:lnTo>
                  <a:pt x="5" y="228"/>
                </a:lnTo>
                <a:cubicBezTo>
                  <a:pt x="5" y="229"/>
                  <a:pt x="4" y="230"/>
                  <a:pt x="2" y="230"/>
                </a:cubicBezTo>
                <a:cubicBezTo>
                  <a:pt x="1" y="230"/>
                  <a:pt x="0" y="229"/>
                  <a:pt x="0" y="228"/>
                </a:cubicBezTo>
                <a:lnTo>
                  <a:pt x="0" y="192"/>
                </a:lnTo>
                <a:cubicBezTo>
                  <a:pt x="0" y="190"/>
                  <a:pt x="1" y="189"/>
                  <a:pt x="2" y="189"/>
                </a:cubicBezTo>
                <a:cubicBezTo>
                  <a:pt x="4" y="189"/>
                  <a:pt x="5" y="190"/>
                  <a:pt x="5" y="192"/>
                </a:cubicBezTo>
                <a:close/>
                <a:moveTo>
                  <a:pt x="5" y="253"/>
                </a:moveTo>
                <a:lnTo>
                  <a:pt x="5" y="289"/>
                </a:lnTo>
                <a:cubicBezTo>
                  <a:pt x="5" y="290"/>
                  <a:pt x="4" y="292"/>
                  <a:pt x="2" y="292"/>
                </a:cubicBezTo>
                <a:cubicBezTo>
                  <a:pt x="1" y="292"/>
                  <a:pt x="0" y="290"/>
                  <a:pt x="0" y="289"/>
                </a:cubicBezTo>
                <a:lnTo>
                  <a:pt x="0" y="253"/>
                </a:lnTo>
                <a:cubicBezTo>
                  <a:pt x="0" y="252"/>
                  <a:pt x="1" y="251"/>
                  <a:pt x="2" y="251"/>
                </a:cubicBezTo>
                <a:cubicBezTo>
                  <a:pt x="4" y="251"/>
                  <a:pt x="5" y="252"/>
                  <a:pt x="5" y="253"/>
                </a:cubicBezTo>
                <a:close/>
                <a:moveTo>
                  <a:pt x="5" y="315"/>
                </a:moveTo>
                <a:lnTo>
                  <a:pt x="5" y="337"/>
                </a:lnTo>
                <a:lnTo>
                  <a:pt x="2" y="335"/>
                </a:lnTo>
                <a:lnTo>
                  <a:pt x="16" y="335"/>
                </a:lnTo>
                <a:cubicBezTo>
                  <a:pt x="17" y="335"/>
                  <a:pt x="18" y="336"/>
                  <a:pt x="18" y="337"/>
                </a:cubicBezTo>
                <a:cubicBezTo>
                  <a:pt x="18" y="339"/>
                  <a:pt x="17" y="340"/>
                  <a:pt x="16" y="340"/>
                </a:cubicBezTo>
                <a:lnTo>
                  <a:pt x="2" y="340"/>
                </a:lnTo>
                <a:cubicBezTo>
                  <a:pt x="1" y="340"/>
                  <a:pt x="0" y="339"/>
                  <a:pt x="0" y="337"/>
                </a:cubicBezTo>
                <a:lnTo>
                  <a:pt x="0" y="315"/>
                </a:lnTo>
                <a:cubicBezTo>
                  <a:pt x="0" y="313"/>
                  <a:pt x="1" y="312"/>
                  <a:pt x="2" y="312"/>
                </a:cubicBezTo>
                <a:cubicBezTo>
                  <a:pt x="4" y="312"/>
                  <a:pt x="5" y="313"/>
                  <a:pt x="5" y="315"/>
                </a:cubicBezTo>
                <a:close/>
                <a:moveTo>
                  <a:pt x="41" y="335"/>
                </a:moveTo>
                <a:lnTo>
                  <a:pt x="77" y="335"/>
                </a:lnTo>
                <a:cubicBezTo>
                  <a:pt x="78" y="335"/>
                  <a:pt x="80" y="336"/>
                  <a:pt x="80" y="337"/>
                </a:cubicBezTo>
                <a:cubicBezTo>
                  <a:pt x="80" y="339"/>
                  <a:pt x="78" y="340"/>
                  <a:pt x="77" y="340"/>
                </a:cubicBezTo>
                <a:lnTo>
                  <a:pt x="41" y="340"/>
                </a:lnTo>
                <a:cubicBezTo>
                  <a:pt x="40" y="340"/>
                  <a:pt x="39" y="339"/>
                  <a:pt x="39" y="337"/>
                </a:cubicBezTo>
                <a:cubicBezTo>
                  <a:pt x="39" y="336"/>
                  <a:pt x="40" y="335"/>
                  <a:pt x="41" y="335"/>
                </a:cubicBezTo>
                <a:close/>
                <a:moveTo>
                  <a:pt x="103" y="335"/>
                </a:moveTo>
                <a:lnTo>
                  <a:pt x="138" y="335"/>
                </a:lnTo>
                <a:cubicBezTo>
                  <a:pt x="140" y="335"/>
                  <a:pt x="141" y="336"/>
                  <a:pt x="141" y="337"/>
                </a:cubicBezTo>
                <a:cubicBezTo>
                  <a:pt x="141" y="339"/>
                  <a:pt x="140" y="340"/>
                  <a:pt x="138" y="340"/>
                </a:cubicBezTo>
                <a:lnTo>
                  <a:pt x="103" y="340"/>
                </a:lnTo>
                <a:cubicBezTo>
                  <a:pt x="101" y="340"/>
                  <a:pt x="100" y="339"/>
                  <a:pt x="100" y="337"/>
                </a:cubicBezTo>
                <a:cubicBezTo>
                  <a:pt x="100" y="336"/>
                  <a:pt x="101" y="335"/>
                  <a:pt x="103" y="335"/>
                </a:cubicBezTo>
                <a:close/>
                <a:moveTo>
                  <a:pt x="164" y="335"/>
                </a:moveTo>
                <a:lnTo>
                  <a:pt x="200" y="335"/>
                </a:lnTo>
                <a:cubicBezTo>
                  <a:pt x="201" y="335"/>
                  <a:pt x="202" y="336"/>
                  <a:pt x="202" y="337"/>
                </a:cubicBezTo>
                <a:cubicBezTo>
                  <a:pt x="202" y="339"/>
                  <a:pt x="201" y="340"/>
                  <a:pt x="200" y="340"/>
                </a:cubicBezTo>
                <a:lnTo>
                  <a:pt x="164" y="340"/>
                </a:lnTo>
                <a:cubicBezTo>
                  <a:pt x="163" y="340"/>
                  <a:pt x="161" y="339"/>
                  <a:pt x="161" y="337"/>
                </a:cubicBezTo>
                <a:cubicBezTo>
                  <a:pt x="161" y="336"/>
                  <a:pt x="163" y="335"/>
                  <a:pt x="164" y="335"/>
                </a:cubicBezTo>
                <a:close/>
                <a:moveTo>
                  <a:pt x="225" y="335"/>
                </a:moveTo>
                <a:lnTo>
                  <a:pt x="261" y="335"/>
                </a:lnTo>
                <a:cubicBezTo>
                  <a:pt x="263" y="335"/>
                  <a:pt x="264" y="336"/>
                  <a:pt x="264" y="337"/>
                </a:cubicBezTo>
                <a:cubicBezTo>
                  <a:pt x="264" y="339"/>
                  <a:pt x="263" y="340"/>
                  <a:pt x="261" y="340"/>
                </a:cubicBezTo>
                <a:lnTo>
                  <a:pt x="225" y="340"/>
                </a:lnTo>
                <a:cubicBezTo>
                  <a:pt x="224" y="340"/>
                  <a:pt x="223" y="339"/>
                  <a:pt x="223" y="337"/>
                </a:cubicBezTo>
                <a:cubicBezTo>
                  <a:pt x="223" y="336"/>
                  <a:pt x="224" y="335"/>
                  <a:pt x="225" y="335"/>
                </a:cubicBezTo>
                <a:close/>
                <a:moveTo>
                  <a:pt x="287" y="335"/>
                </a:moveTo>
                <a:lnTo>
                  <a:pt x="323" y="335"/>
                </a:lnTo>
                <a:cubicBezTo>
                  <a:pt x="324" y="335"/>
                  <a:pt x="325" y="336"/>
                  <a:pt x="325" y="337"/>
                </a:cubicBezTo>
                <a:cubicBezTo>
                  <a:pt x="325" y="339"/>
                  <a:pt x="324" y="340"/>
                  <a:pt x="323" y="340"/>
                </a:cubicBezTo>
                <a:lnTo>
                  <a:pt x="287" y="340"/>
                </a:lnTo>
                <a:cubicBezTo>
                  <a:pt x="286" y="340"/>
                  <a:pt x="284" y="339"/>
                  <a:pt x="284" y="337"/>
                </a:cubicBezTo>
                <a:cubicBezTo>
                  <a:pt x="284" y="336"/>
                  <a:pt x="286" y="335"/>
                  <a:pt x="287" y="335"/>
                </a:cubicBezTo>
                <a:close/>
                <a:moveTo>
                  <a:pt x="348" y="335"/>
                </a:moveTo>
                <a:lnTo>
                  <a:pt x="384" y="335"/>
                </a:lnTo>
                <a:cubicBezTo>
                  <a:pt x="386" y="335"/>
                  <a:pt x="387" y="336"/>
                  <a:pt x="387" y="337"/>
                </a:cubicBezTo>
                <a:cubicBezTo>
                  <a:pt x="387" y="339"/>
                  <a:pt x="386" y="340"/>
                  <a:pt x="384" y="340"/>
                </a:cubicBezTo>
                <a:lnTo>
                  <a:pt x="348" y="340"/>
                </a:lnTo>
                <a:cubicBezTo>
                  <a:pt x="347" y="340"/>
                  <a:pt x="346" y="339"/>
                  <a:pt x="346" y="337"/>
                </a:cubicBezTo>
                <a:cubicBezTo>
                  <a:pt x="346" y="336"/>
                  <a:pt x="347" y="335"/>
                  <a:pt x="348" y="335"/>
                </a:cubicBezTo>
                <a:close/>
                <a:moveTo>
                  <a:pt x="410" y="335"/>
                </a:moveTo>
                <a:lnTo>
                  <a:pt x="446" y="335"/>
                </a:lnTo>
                <a:cubicBezTo>
                  <a:pt x="447" y="335"/>
                  <a:pt x="448" y="336"/>
                  <a:pt x="448" y="337"/>
                </a:cubicBezTo>
                <a:cubicBezTo>
                  <a:pt x="448" y="339"/>
                  <a:pt x="447" y="340"/>
                  <a:pt x="446" y="340"/>
                </a:cubicBezTo>
                <a:lnTo>
                  <a:pt x="410" y="340"/>
                </a:lnTo>
                <a:cubicBezTo>
                  <a:pt x="408" y="340"/>
                  <a:pt x="407" y="339"/>
                  <a:pt x="407" y="337"/>
                </a:cubicBezTo>
                <a:cubicBezTo>
                  <a:pt x="407" y="336"/>
                  <a:pt x="408" y="335"/>
                  <a:pt x="410" y="335"/>
                </a:cubicBezTo>
                <a:close/>
                <a:moveTo>
                  <a:pt x="471" y="335"/>
                </a:moveTo>
                <a:lnTo>
                  <a:pt x="507" y="335"/>
                </a:lnTo>
                <a:cubicBezTo>
                  <a:pt x="509" y="335"/>
                  <a:pt x="510" y="336"/>
                  <a:pt x="510" y="337"/>
                </a:cubicBezTo>
                <a:cubicBezTo>
                  <a:pt x="510" y="339"/>
                  <a:pt x="509" y="340"/>
                  <a:pt x="507" y="340"/>
                </a:cubicBezTo>
                <a:lnTo>
                  <a:pt x="471" y="340"/>
                </a:lnTo>
                <a:cubicBezTo>
                  <a:pt x="470" y="340"/>
                  <a:pt x="469" y="339"/>
                  <a:pt x="469" y="337"/>
                </a:cubicBezTo>
                <a:cubicBezTo>
                  <a:pt x="469" y="336"/>
                  <a:pt x="470" y="335"/>
                  <a:pt x="471" y="335"/>
                </a:cubicBezTo>
                <a:close/>
                <a:moveTo>
                  <a:pt x="533" y="335"/>
                </a:moveTo>
                <a:lnTo>
                  <a:pt x="569" y="335"/>
                </a:lnTo>
                <a:cubicBezTo>
                  <a:pt x="570" y="335"/>
                  <a:pt x="571" y="336"/>
                  <a:pt x="571" y="337"/>
                </a:cubicBezTo>
                <a:cubicBezTo>
                  <a:pt x="571" y="339"/>
                  <a:pt x="570" y="340"/>
                  <a:pt x="569" y="340"/>
                </a:cubicBezTo>
                <a:lnTo>
                  <a:pt x="533" y="340"/>
                </a:lnTo>
                <a:cubicBezTo>
                  <a:pt x="531" y="340"/>
                  <a:pt x="530" y="339"/>
                  <a:pt x="530" y="337"/>
                </a:cubicBezTo>
                <a:cubicBezTo>
                  <a:pt x="530" y="336"/>
                  <a:pt x="531" y="335"/>
                  <a:pt x="533" y="335"/>
                </a:cubicBezTo>
                <a:close/>
                <a:moveTo>
                  <a:pt x="594" y="335"/>
                </a:moveTo>
                <a:lnTo>
                  <a:pt x="630" y="335"/>
                </a:lnTo>
                <a:cubicBezTo>
                  <a:pt x="631" y="335"/>
                  <a:pt x="633" y="336"/>
                  <a:pt x="633" y="337"/>
                </a:cubicBezTo>
                <a:cubicBezTo>
                  <a:pt x="633" y="339"/>
                  <a:pt x="631" y="340"/>
                  <a:pt x="630" y="340"/>
                </a:cubicBezTo>
                <a:lnTo>
                  <a:pt x="594" y="340"/>
                </a:lnTo>
                <a:cubicBezTo>
                  <a:pt x="593" y="340"/>
                  <a:pt x="592" y="339"/>
                  <a:pt x="592" y="337"/>
                </a:cubicBezTo>
                <a:cubicBezTo>
                  <a:pt x="592" y="336"/>
                  <a:pt x="593" y="335"/>
                  <a:pt x="594" y="335"/>
                </a:cubicBezTo>
                <a:close/>
                <a:moveTo>
                  <a:pt x="656" y="335"/>
                </a:moveTo>
                <a:lnTo>
                  <a:pt x="691" y="335"/>
                </a:lnTo>
                <a:cubicBezTo>
                  <a:pt x="693" y="335"/>
                  <a:pt x="694" y="336"/>
                  <a:pt x="694" y="337"/>
                </a:cubicBezTo>
                <a:cubicBezTo>
                  <a:pt x="694" y="339"/>
                  <a:pt x="693" y="340"/>
                  <a:pt x="691" y="340"/>
                </a:cubicBezTo>
                <a:lnTo>
                  <a:pt x="656" y="340"/>
                </a:lnTo>
                <a:cubicBezTo>
                  <a:pt x="654" y="340"/>
                  <a:pt x="653" y="339"/>
                  <a:pt x="653" y="337"/>
                </a:cubicBezTo>
                <a:cubicBezTo>
                  <a:pt x="653" y="336"/>
                  <a:pt x="654" y="335"/>
                  <a:pt x="656" y="335"/>
                </a:cubicBezTo>
                <a:close/>
                <a:moveTo>
                  <a:pt x="717" y="335"/>
                </a:moveTo>
                <a:lnTo>
                  <a:pt x="753" y="335"/>
                </a:lnTo>
                <a:cubicBezTo>
                  <a:pt x="754" y="335"/>
                  <a:pt x="755" y="336"/>
                  <a:pt x="755" y="337"/>
                </a:cubicBezTo>
                <a:cubicBezTo>
                  <a:pt x="755" y="339"/>
                  <a:pt x="754" y="340"/>
                  <a:pt x="753" y="340"/>
                </a:cubicBezTo>
                <a:lnTo>
                  <a:pt x="717" y="340"/>
                </a:lnTo>
                <a:cubicBezTo>
                  <a:pt x="716" y="340"/>
                  <a:pt x="714" y="339"/>
                  <a:pt x="714" y="337"/>
                </a:cubicBezTo>
                <a:cubicBezTo>
                  <a:pt x="714" y="336"/>
                  <a:pt x="716" y="335"/>
                  <a:pt x="717" y="335"/>
                </a:cubicBezTo>
                <a:close/>
                <a:moveTo>
                  <a:pt x="778" y="335"/>
                </a:moveTo>
                <a:lnTo>
                  <a:pt x="814" y="335"/>
                </a:lnTo>
                <a:cubicBezTo>
                  <a:pt x="816" y="335"/>
                  <a:pt x="817" y="336"/>
                  <a:pt x="817" y="337"/>
                </a:cubicBezTo>
                <a:cubicBezTo>
                  <a:pt x="817" y="339"/>
                  <a:pt x="816" y="340"/>
                  <a:pt x="814" y="340"/>
                </a:cubicBezTo>
                <a:lnTo>
                  <a:pt x="778" y="340"/>
                </a:lnTo>
                <a:cubicBezTo>
                  <a:pt x="777" y="340"/>
                  <a:pt x="776" y="339"/>
                  <a:pt x="776" y="337"/>
                </a:cubicBezTo>
                <a:cubicBezTo>
                  <a:pt x="776" y="336"/>
                  <a:pt x="777" y="335"/>
                  <a:pt x="778" y="335"/>
                </a:cubicBezTo>
                <a:close/>
                <a:moveTo>
                  <a:pt x="840" y="335"/>
                </a:moveTo>
                <a:lnTo>
                  <a:pt x="876" y="335"/>
                </a:lnTo>
                <a:cubicBezTo>
                  <a:pt x="877" y="335"/>
                  <a:pt x="878" y="336"/>
                  <a:pt x="878" y="337"/>
                </a:cubicBezTo>
                <a:cubicBezTo>
                  <a:pt x="878" y="339"/>
                  <a:pt x="877" y="340"/>
                  <a:pt x="876" y="340"/>
                </a:cubicBezTo>
                <a:lnTo>
                  <a:pt x="840" y="340"/>
                </a:lnTo>
                <a:cubicBezTo>
                  <a:pt x="838" y="340"/>
                  <a:pt x="837" y="339"/>
                  <a:pt x="837" y="337"/>
                </a:cubicBezTo>
                <a:cubicBezTo>
                  <a:pt x="837" y="336"/>
                  <a:pt x="838" y="335"/>
                  <a:pt x="840" y="335"/>
                </a:cubicBezTo>
                <a:close/>
                <a:moveTo>
                  <a:pt x="901" y="335"/>
                </a:moveTo>
                <a:lnTo>
                  <a:pt x="937" y="335"/>
                </a:lnTo>
                <a:cubicBezTo>
                  <a:pt x="939" y="335"/>
                  <a:pt x="940" y="336"/>
                  <a:pt x="940" y="337"/>
                </a:cubicBezTo>
                <a:cubicBezTo>
                  <a:pt x="940" y="339"/>
                  <a:pt x="939" y="340"/>
                  <a:pt x="937" y="340"/>
                </a:cubicBezTo>
                <a:lnTo>
                  <a:pt x="901" y="340"/>
                </a:lnTo>
                <a:cubicBezTo>
                  <a:pt x="900" y="340"/>
                  <a:pt x="899" y="339"/>
                  <a:pt x="899" y="337"/>
                </a:cubicBezTo>
                <a:cubicBezTo>
                  <a:pt x="899" y="336"/>
                  <a:pt x="900" y="335"/>
                  <a:pt x="901" y="335"/>
                </a:cubicBezTo>
                <a:close/>
                <a:moveTo>
                  <a:pt x="963" y="335"/>
                </a:moveTo>
                <a:lnTo>
                  <a:pt x="999" y="335"/>
                </a:lnTo>
                <a:cubicBezTo>
                  <a:pt x="1000" y="335"/>
                  <a:pt x="1001" y="336"/>
                  <a:pt x="1001" y="337"/>
                </a:cubicBezTo>
                <a:cubicBezTo>
                  <a:pt x="1001" y="339"/>
                  <a:pt x="1000" y="340"/>
                  <a:pt x="999" y="340"/>
                </a:cubicBezTo>
                <a:lnTo>
                  <a:pt x="963" y="340"/>
                </a:lnTo>
                <a:cubicBezTo>
                  <a:pt x="961" y="340"/>
                  <a:pt x="960" y="339"/>
                  <a:pt x="960" y="337"/>
                </a:cubicBezTo>
                <a:cubicBezTo>
                  <a:pt x="960" y="336"/>
                  <a:pt x="961" y="335"/>
                  <a:pt x="963" y="335"/>
                </a:cubicBezTo>
                <a:close/>
                <a:moveTo>
                  <a:pt x="1024" y="335"/>
                </a:moveTo>
                <a:lnTo>
                  <a:pt x="1060" y="335"/>
                </a:lnTo>
                <a:cubicBezTo>
                  <a:pt x="1061" y="335"/>
                  <a:pt x="1063" y="336"/>
                  <a:pt x="1063" y="337"/>
                </a:cubicBezTo>
                <a:cubicBezTo>
                  <a:pt x="1063" y="339"/>
                  <a:pt x="1061" y="340"/>
                  <a:pt x="1060" y="340"/>
                </a:cubicBezTo>
                <a:lnTo>
                  <a:pt x="1024" y="340"/>
                </a:lnTo>
                <a:cubicBezTo>
                  <a:pt x="1023" y="340"/>
                  <a:pt x="1022" y="339"/>
                  <a:pt x="1022" y="337"/>
                </a:cubicBezTo>
                <a:cubicBezTo>
                  <a:pt x="1022" y="336"/>
                  <a:pt x="1023" y="335"/>
                  <a:pt x="1024" y="335"/>
                </a:cubicBezTo>
                <a:close/>
                <a:moveTo>
                  <a:pt x="1086" y="335"/>
                </a:moveTo>
                <a:lnTo>
                  <a:pt x="1121" y="335"/>
                </a:lnTo>
                <a:cubicBezTo>
                  <a:pt x="1123" y="335"/>
                  <a:pt x="1124" y="336"/>
                  <a:pt x="1124" y="337"/>
                </a:cubicBezTo>
                <a:cubicBezTo>
                  <a:pt x="1124" y="339"/>
                  <a:pt x="1123" y="340"/>
                  <a:pt x="1121" y="340"/>
                </a:cubicBezTo>
                <a:lnTo>
                  <a:pt x="1086" y="340"/>
                </a:lnTo>
                <a:cubicBezTo>
                  <a:pt x="1084" y="340"/>
                  <a:pt x="1083" y="339"/>
                  <a:pt x="1083" y="337"/>
                </a:cubicBezTo>
                <a:cubicBezTo>
                  <a:pt x="1083" y="336"/>
                  <a:pt x="1084" y="335"/>
                  <a:pt x="1086" y="335"/>
                </a:cubicBezTo>
                <a:close/>
                <a:moveTo>
                  <a:pt x="1147" y="335"/>
                </a:moveTo>
                <a:lnTo>
                  <a:pt x="1180" y="335"/>
                </a:lnTo>
                <a:lnTo>
                  <a:pt x="1177" y="337"/>
                </a:lnTo>
                <a:lnTo>
                  <a:pt x="1177" y="334"/>
                </a:lnTo>
                <a:cubicBezTo>
                  <a:pt x="1177" y="332"/>
                  <a:pt x="1178" y="331"/>
                  <a:pt x="1180" y="331"/>
                </a:cubicBezTo>
                <a:cubicBezTo>
                  <a:pt x="1181" y="331"/>
                  <a:pt x="1182" y="332"/>
                  <a:pt x="1182" y="334"/>
                </a:cubicBezTo>
                <a:lnTo>
                  <a:pt x="1182" y="337"/>
                </a:lnTo>
                <a:cubicBezTo>
                  <a:pt x="1182" y="339"/>
                  <a:pt x="1181" y="340"/>
                  <a:pt x="1180" y="340"/>
                </a:cubicBezTo>
                <a:lnTo>
                  <a:pt x="1147" y="340"/>
                </a:lnTo>
                <a:cubicBezTo>
                  <a:pt x="1146" y="340"/>
                  <a:pt x="1145" y="339"/>
                  <a:pt x="1145" y="337"/>
                </a:cubicBezTo>
                <a:cubicBezTo>
                  <a:pt x="1145" y="336"/>
                  <a:pt x="1146" y="335"/>
                  <a:pt x="1147" y="335"/>
                </a:cubicBezTo>
                <a:close/>
                <a:moveTo>
                  <a:pt x="1177" y="308"/>
                </a:moveTo>
                <a:lnTo>
                  <a:pt x="1177" y="272"/>
                </a:lnTo>
                <a:cubicBezTo>
                  <a:pt x="1177" y="271"/>
                  <a:pt x="1178" y="270"/>
                  <a:pt x="1180" y="270"/>
                </a:cubicBezTo>
                <a:cubicBezTo>
                  <a:pt x="1181" y="270"/>
                  <a:pt x="1182" y="271"/>
                  <a:pt x="1182" y="272"/>
                </a:cubicBezTo>
                <a:lnTo>
                  <a:pt x="1182" y="308"/>
                </a:lnTo>
                <a:cubicBezTo>
                  <a:pt x="1182" y="310"/>
                  <a:pt x="1181" y="311"/>
                  <a:pt x="1180" y="311"/>
                </a:cubicBezTo>
                <a:cubicBezTo>
                  <a:pt x="1178" y="311"/>
                  <a:pt x="1177" y="310"/>
                  <a:pt x="1177" y="308"/>
                </a:cubicBezTo>
                <a:close/>
                <a:moveTo>
                  <a:pt x="1177" y="247"/>
                </a:moveTo>
                <a:lnTo>
                  <a:pt x="1177" y="211"/>
                </a:lnTo>
                <a:cubicBezTo>
                  <a:pt x="1177" y="210"/>
                  <a:pt x="1178" y="208"/>
                  <a:pt x="1180" y="208"/>
                </a:cubicBezTo>
                <a:cubicBezTo>
                  <a:pt x="1181" y="208"/>
                  <a:pt x="1182" y="210"/>
                  <a:pt x="1182" y="211"/>
                </a:cubicBezTo>
                <a:lnTo>
                  <a:pt x="1182" y="247"/>
                </a:lnTo>
                <a:cubicBezTo>
                  <a:pt x="1182" y="248"/>
                  <a:pt x="1181" y="249"/>
                  <a:pt x="1180" y="249"/>
                </a:cubicBezTo>
                <a:cubicBezTo>
                  <a:pt x="1178" y="249"/>
                  <a:pt x="1177" y="248"/>
                  <a:pt x="1177" y="247"/>
                </a:cubicBezTo>
                <a:close/>
                <a:moveTo>
                  <a:pt x="1177" y="185"/>
                </a:moveTo>
                <a:lnTo>
                  <a:pt x="1177" y="150"/>
                </a:lnTo>
                <a:cubicBezTo>
                  <a:pt x="1177" y="148"/>
                  <a:pt x="1178" y="147"/>
                  <a:pt x="1180" y="147"/>
                </a:cubicBezTo>
                <a:cubicBezTo>
                  <a:pt x="1181" y="147"/>
                  <a:pt x="1182" y="148"/>
                  <a:pt x="1182" y="150"/>
                </a:cubicBezTo>
                <a:lnTo>
                  <a:pt x="1182" y="185"/>
                </a:lnTo>
                <a:cubicBezTo>
                  <a:pt x="1182" y="187"/>
                  <a:pt x="1181" y="188"/>
                  <a:pt x="1180" y="188"/>
                </a:cubicBezTo>
                <a:cubicBezTo>
                  <a:pt x="1178" y="188"/>
                  <a:pt x="1177" y="187"/>
                  <a:pt x="1177" y="185"/>
                </a:cubicBezTo>
                <a:close/>
                <a:moveTo>
                  <a:pt x="1177" y="124"/>
                </a:moveTo>
                <a:lnTo>
                  <a:pt x="1177" y="88"/>
                </a:lnTo>
                <a:cubicBezTo>
                  <a:pt x="1177" y="87"/>
                  <a:pt x="1178" y="86"/>
                  <a:pt x="1180" y="86"/>
                </a:cubicBezTo>
                <a:cubicBezTo>
                  <a:pt x="1181" y="86"/>
                  <a:pt x="1182" y="87"/>
                  <a:pt x="1182" y="88"/>
                </a:cubicBezTo>
                <a:lnTo>
                  <a:pt x="1182" y="124"/>
                </a:lnTo>
                <a:cubicBezTo>
                  <a:pt x="1182" y="125"/>
                  <a:pt x="1181" y="127"/>
                  <a:pt x="1180" y="127"/>
                </a:cubicBezTo>
                <a:cubicBezTo>
                  <a:pt x="1178" y="127"/>
                  <a:pt x="1177" y="125"/>
                  <a:pt x="1177" y="124"/>
                </a:cubicBezTo>
                <a:close/>
                <a:moveTo>
                  <a:pt x="1177" y="63"/>
                </a:moveTo>
                <a:lnTo>
                  <a:pt x="1177" y="27"/>
                </a:lnTo>
                <a:cubicBezTo>
                  <a:pt x="1177" y="25"/>
                  <a:pt x="1178" y="24"/>
                  <a:pt x="1180" y="24"/>
                </a:cubicBezTo>
                <a:cubicBezTo>
                  <a:pt x="1181" y="24"/>
                  <a:pt x="1182" y="25"/>
                  <a:pt x="1182" y="27"/>
                </a:cubicBezTo>
                <a:lnTo>
                  <a:pt x="1182" y="63"/>
                </a:lnTo>
                <a:cubicBezTo>
                  <a:pt x="1182" y="64"/>
                  <a:pt x="1181" y="65"/>
                  <a:pt x="1180" y="65"/>
                </a:cubicBezTo>
                <a:cubicBezTo>
                  <a:pt x="1178" y="65"/>
                  <a:pt x="1177" y="64"/>
                  <a:pt x="1177" y="63"/>
                </a:cubicBezTo>
                <a:close/>
                <a:moveTo>
                  <a:pt x="1179" y="5"/>
                </a:moveTo>
                <a:lnTo>
                  <a:pt x="1143" y="5"/>
                </a:lnTo>
                <a:cubicBezTo>
                  <a:pt x="1141" y="5"/>
                  <a:pt x="1140" y="4"/>
                  <a:pt x="1140" y="2"/>
                </a:cubicBezTo>
                <a:cubicBezTo>
                  <a:pt x="1140" y="1"/>
                  <a:pt x="1141" y="0"/>
                  <a:pt x="1143" y="0"/>
                </a:cubicBezTo>
                <a:lnTo>
                  <a:pt x="1179" y="0"/>
                </a:lnTo>
                <a:cubicBezTo>
                  <a:pt x="1180" y="0"/>
                  <a:pt x="1181" y="1"/>
                  <a:pt x="1181" y="2"/>
                </a:cubicBezTo>
                <a:cubicBezTo>
                  <a:pt x="1181" y="4"/>
                  <a:pt x="1180" y="5"/>
                  <a:pt x="1179" y="5"/>
                </a:cubicBezTo>
                <a:close/>
                <a:moveTo>
                  <a:pt x="1117" y="5"/>
                </a:moveTo>
                <a:lnTo>
                  <a:pt x="1081" y="5"/>
                </a:lnTo>
                <a:cubicBezTo>
                  <a:pt x="1080" y="5"/>
                  <a:pt x="1079" y="4"/>
                  <a:pt x="1079" y="2"/>
                </a:cubicBezTo>
                <a:cubicBezTo>
                  <a:pt x="1079" y="1"/>
                  <a:pt x="1080" y="0"/>
                  <a:pt x="1081" y="0"/>
                </a:cubicBezTo>
                <a:lnTo>
                  <a:pt x="1117" y="0"/>
                </a:lnTo>
                <a:cubicBezTo>
                  <a:pt x="1119" y="0"/>
                  <a:pt x="1120" y="1"/>
                  <a:pt x="1120" y="2"/>
                </a:cubicBezTo>
                <a:cubicBezTo>
                  <a:pt x="1120" y="4"/>
                  <a:pt x="1119" y="5"/>
                  <a:pt x="1117" y="5"/>
                </a:cubicBezTo>
                <a:close/>
                <a:moveTo>
                  <a:pt x="1056" y="5"/>
                </a:moveTo>
                <a:lnTo>
                  <a:pt x="1020" y="5"/>
                </a:lnTo>
                <a:cubicBezTo>
                  <a:pt x="1018" y="5"/>
                  <a:pt x="1017" y="4"/>
                  <a:pt x="1017" y="2"/>
                </a:cubicBezTo>
                <a:cubicBezTo>
                  <a:pt x="1017" y="1"/>
                  <a:pt x="1018" y="0"/>
                  <a:pt x="1020" y="0"/>
                </a:cubicBezTo>
                <a:lnTo>
                  <a:pt x="1056" y="0"/>
                </a:lnTo>
                <a:cubicBezTo>
                  <a:pt x="1057" y="0"/>
                  <a:pt x="1058" y="1"/>
                  <a:pt x="1058" y="2"/>
                </a:cubicBezTo>
                <a:cubicBezTo>
                  <a:pt x="1058" y="4"/>
                  <a:pt x="1057" y="5"/>
                  <a:pt x="1056" y="5"/>
                </a:cubicBezTo>
                <a:close/>
                <a:moveTo>
                  <a:pt x="994" y="5"/>
                </a:moveTo>
                <a:lnTo>
                  <a:pt x="958" y="5"/>
                </a:lnTo>
                <a:cubicBezTo>
                  <a:pt x="957" y="5"/>
                  <a:pt x="956" y="4"/>
                  <a:pt x="956" y="2"/>
                </a:cubicBezTo>
                <a:cubicBezTo>
                  <a:pt x="956" y="1"/>
                  <a:pt x="957" y="0"/>
                  <a:pt x="958" y="0"/>
                </a:cubicBezTo>
                <a:lnTo>
                  <a:pt x="994" y="0"/>
                </a:lnTo>
                <a:cubicBezTo>
                  <a:pt x="996" y="0"/>
                  <a:pt x="997" y="1"/>
                  <a:pt x="997" y="2"/>
                </a:cubicBezTo>
                <a:cubicBezTo>
                  <a:pt x="997" y="4"/>
                  <a:pt x="996" y="5"/>
                  <a:pt x="994" y="5"/>
                </a:cubicBezTo>
                <a:close/>
                <a:moveTo>
                  <a:pt x="933" y="5"/>
                </a:moveTo>
                <a:lnTo>
                  <a:pt x="897" y="5"/>
                </a:lnTo>
                <a:cubicBezTo>
                  <a:pt x="896" y="5"/>
                  <a:pt x="894" y="4"/>
                  <a:pt x="894" y="2"/>
                </a:cubicBezTo>
                <a:cubicBezTo>
                  <a:pt x="894" y="1"/>
                  <a:pt x="896" y="0"/>
                  <a:pt x="897" y="0"/>
                </a:cubicBezTo>
                <a:lnTo>
                  <a:pt x="933" y="0"/>
                </a:lnTo>
                <a:cubicBezTo>
                  <a:pt x="934" y="0"/>
                  <a:pt x="935" y="1"/>
                  <a:pt x="935" y="2"/>
                </a:cubicBezTo>
                <a:cubicBezTo>
                  <a:pt x="935" y="4"/>
                  <a:pt x="934" y="5"/>
                  <a:pt x="933" y="5"/>
                </a:cubicBezTo>
                <a:close/>
                <a:moveTo>
                  <a:pt x="871" y="5"/>
                </a:moveTo>
                <a:lnTo>
                  <a:pt x="835" y="5"/>
                </a:lnTo>
                <a:cubicBezTo>
                  <a:pt x="834" y="5"/>
                  <a:pt x="833" y="4"/>
                  <a:pt x="833" y="2"/>
                </a:cubicBezTo>
                <a:cubicBezTo>
                  <a:pt x="833" y="1"/>
                  <a:pt x="834" y="0"/>
                  <a:pt x="835" y="0"/>
                </a:cubicBezTo>
                <a:lnTo>
                  <a:pt x="871" y="0"/>
                </a:lnTo>
                <a:cubicBezTo>
                  <a:pt x="873" y="0"/>
                  <a:pt x="874" y="1"/>
                  <a:pt x="874" y="2"/>
                </a:cubicBezTo>
                <a:cubicBezTo>
                  <a:pt x="874" y="4"/>
                  <a:pt x="873" y="5"/>
                  <a:pt x="871" y="5"/>
                </a:cubicBezTo>
                <a:close/>
                <a:moveTo>
                  <a:pt x="810" y="5"/>
                </a:moveTo>
                <a:lnTo>
                  <a:pt x="774" y="5"/>
                </a:lnTo>
                <a:cubicBezTo>
                  <a:pt x="773" y="5"/>
                  <a:pt x="771" y="4"/>
                  <a:pt x="771" y="2"/>
                </a:cubicBezTo>
                <a:cubicBezTo>
                  <a:pt x="771" y="1"/>
                  <a:pt x="773" y="0"/>
                  <a:pt x="774" y="0"/>
                </a:cubicBezTo>
                <a:lnTo>
                  <a:pt x="810" y="0"/>
                </a:lnTo>
                <a:cubicBezTo>
                  <a:pt x="811" y="0"/>
                  <a:pt x="812" y="1"/>
                  <a:pt x="812" y="2"/>
                </a:cubicBezTo>
                <a:cubicBezTo>
                  <a:pt x="812" y="4"/>
                  <a:pt x="811" y="5"/>
                  <a:pt x="810" y="5"/>
                </a:cubicBezTo>
                <a:close/>
                <a:moveTo>
                  <a:pt x="748" y="5"/>
                </a:moveTo>
                <a:lnTo>
                  <a:pt x="713" y="5"/>
                </a:lnTo>
                <a:cubicBezTo>
                  <a:pt x="711" y="5"/>
                  <a:pt x="710" y="4"/>
                  <a:pt x="710" y="2"/>
                </a:cubicBezTo>
                <a:cubicBezTo>
                  <a:pt x="710" y="1"/>
                  <a:pt x="711" y="0"/>
                  <a:pt x="713" y="0"/>
                </a:cubicBezTo>
                <a:lnTo>
                  <a:pt x="748" y="0"/>
                </a:lnTo>
                <a:cubicBezTo>
                  <a:pt x="750" y="0"/>
                  <a:pt x="751" y="1"/>
                  <a:pt x="751" y="2"/>
                </a:cubicBezTo>
                <a:cubicBezTo>
                  <a:pt x="751" y="4"/>
                  <a:pt x="750" y="5"/>
                  <a:pt x="748" y="5"/>
                </a:cubicBezTo>
                <a:close/>
                <a:moveTo>
                  <a:pt x="687" y="5"/>
                </a:moveTo>
                <a:lnTo>
                  <a:pt x="651" y="5"/>
                </a:lnTo>
                <a:cubicBezTo>
                  <a:pt x="650" y="5"/>
                  <a:pt x="649" y="4"/>
                  <a:pt x="649" y="2"/>
                </a:cubicBezTo>
                <a:cubicBezTo>
                  <a:pt x="649" y="1"/>
                  <a:pt x="650" y="0"/>
                  <a:pt x="651" y="0"/>
                </a:cubicBezTo>
                <a:lnTo>
                  <a:pt x="687" y="0"/>
                </a:lnTo>
                <a:cubicBezTo>
                  <a:pt x="688" y="0"/>
                  <a:pt x="690" y="1"/>
                  <a:pt x="690" y="2"/>
                </a:cubicBezTo>
                <a:cubicBezTo>
                  <a:pt x="690" y="4"/>
                  <a:pt x="688" y="5"/>
                  <a:pt x="687" y="5"/>
                </a:cubicBezTo>
                <a:close/>
                <a:moveTo>
                  <a:pt x="626" y="5"/>
                </a:moveTo>
                <a:lnTo>
                  <a:pt x="590" y="5"/>
                </a:lnTo>
                <a:cubicBezTo>
                  <a:pt x="588" y="5"/>
                  <a:pt x="587" y="4"/>
                  <a:pt x="587" y="2"/>
                </a:cubicBezTo>
                <a:cubicBezTo>
                  <a:pt x="587" y="1"/>
                  <a:pt x="588" y="0"/>
                  <a:pt x="590" y="0"/>
                </a:cubicBezTo>
                <a:lnTo>
                  <a:pt x="626" y="0"/>
                </a:lnTo>
                <a:cubicBezTo>
                  <a:pt x="627" y="0"/>
                  <a:pt x="628" y="1"/>
                  <a:pt x="628" y="2"/>
                </a:cubicBezTo>
                <a:cubicBezTo>
                  <a:pt x="628" y="4"/>
                  <a:pt x="627" y="5"/>
                  <a:pt x="626" y="5"/>
                </a:cubicBezTo>
                <a:close/>
                <a:moveTo>
                  <a:pt x="564" y="5"/>
                </a:moveTo>
                <a:lnTo>
                  <a:pt x="528" y="5"/>
                </a:lnTo>
                <a:cubicBezTo>
                  <a:pt x="527" y="5"/>
                  <a:pt x="526" y="4"/>
                  <a:pt x="526" y="2"/>
                </a:cubicBezTo>
                <a:cubicBezTo>
                  <a:pt x="526" y="1"/>
                  <a:pt x="527" y="0"/>
                  <a:pt x="528" y="0"/>
                </a:cubicBezTo>
                <a:lnTo>
                  <a:pt x="564" y="0"/>
                </a:lnTo>
                <a:cubicBezTo>
                  <a:pt x="566" y="0"/>
                  <a:pt x="567" y="1"/>
                  <a:pt x="567" y="2"/>
                </a:cubicBezTo>
                <a:cubicBezTo>
                  <a:pt x="567" y="4"/>
                  <a:pt x="566" y="5"/>
                  <a:pt x="564" y="5"/>
                </a:cubicBezTo>
                <a:close/>
                <a:moveTo>
                  <a:pt x="503" y="5"/>
                </a:moveTo>
                <a:lnTo>
                  <a:pt x="467" y="5"/>
                </a:lnTo>
                <a:cubicBezTo>
                  <a:pt x="465" y="5"/>
                  <a:pt x="464" y="4"/>
                  <a:pt x="464" y="2"/>
                </a:cubicBezTo>
                <a:cubicBezTo>
                  <a:pt x="464" y="1"/>
                  <a:pt x="465" y="0"/>
                  <a:pt x="467" y="0"/>
                </a:cubicBezTo>
                <a:lnTo>
                  <a:pt x="503" y="0"/>
                </a:lnTo>
                <a:cubicBezTo>
                  <a:pt x="504" y="0"/>
                  <a:pt x="505" y="1"/>
                  <a:pt x="505" y="2"/>
                </a:cubicBezTo>
                <a:cubicBezTo>
                  <a:pt x="505" y="4"/>
                  <a:pt x="504" y="5"/>
                  <a:pt x="503" y="5"/>
                </a:cubicBezTo>
                <a:close/>
                <a:moveTo>
                  <a:pt x="441" y="5"/>
                </a:moveTo>
                <a:lnTo>
                  <a:pt x="405" y="5"/>
                </a:lnTo>
                <a:cubicBezTo>
                  <a:pt x="404" y="5"/>
                  <a:pt x="403" y="4"/>
                  <a:pt x="403" y="2"/>
                </a:cubicBezTo>
                <a:cubicBezTo>
                  <a:pt x="403" y="1"/>
                  <a:pt x="404" y="0"/>
                  <a:pt x="405" y="0"/>
                </a:cubicBezTo>
                <a:lnTo>
                  <a:pt x="441" y="0"/>
                </a:lnTo>
                <a:cubicBezTo>
                  <a:pt x="443" y="0"/>
                  <a:pt x="444" y="1"/>
                  <a:pt x="444" y="2"/>
                </a:cubicBezTo>
                <a:cubicBezTo>
                  <a:pt x="444" y="4"/>
                  <a:pt x="443" y="5"/>
                  <a:pt x="441" y="5"/>
                </a:cubicBezTo>
                <a:close/>
                <a:moveTo>
                  <a:pt x="380" y="5"/>
                </a:moveTo>
                <a:lnTo>
                  <a:pt x="344" y="5"/>
                </a:lnTo>
                <a:cubicBezTo>
                  <a:pt x="343" y="5"/>
                  <a:pt x="341" y="4"/>
                  <a:pt x="341" y="2"/>
                </a:cubicBezTo>
                <a:cubicBezTo>
                  <a:pt x="341" y="1"/>
                  <a:pt x="343" y="0"/>
                  <a:pt x="344" y="0"/>
                </a:cubicBezTo>
                <a:lnTo>
                  <a:pt x="380" y="0"/>
                </a:lnTo>
                <a:cubicBezTo>
                  <a:pt x="381" y="0"/>
                  <a:pt x="382" y="1"/>
                  <a:pt x="382" y="2"/>
                </a:cubicBezTo>
                <a:cubicBezTo>
                  <a:pt x="382" y="4"/>
                  <a:pt x="381" y="5"/>
                  <a:pt x="380" y="5"/>
                </a:cubicBezTo>
                <a:close/>
                <a:moveTo>
                  <a:pt x="318" y="5"/>
                </a:moveTo>
                <a:lnTo>
                  <a:pt x="283" y="5"/>
                </a:lnTo>
                <a:cubicBezTo>
                  <a:pt x="281" y="5"/>
                  <a:pt x="280" y="4"/>
                  <a:pt x="280" y="2"/>
                </a:cubicBezTo>
                <a:cubicBezTo>
                  <a:pt x="280" y="1"/>
                  <a:pt x="281" y="0"/>
                  <a:pt x="283" y="0"/>
                </a:cubicBezTo>
                <a:lnTo>
                  <a:pt x="318" y="0"/>
                </a:lnTo>
                <a:cubicBezTo>
                  <a:pt x="320" y="0"/>
                  <a:pt x="321" y="1"/>
                  <a:pt x="321" y="2"/>
                </a:cubicBezTo>
                <a:cubicBezTo>
                  <a:pt x="321" y="4"/>
                  <a:pt x="320" y="5"/>
                  <a:pt x="318" y="5"/>
                </a:cubicBezTo>
                <a:close/>
                <a:moveTo>
                  <a:pt x="257" y="5"/>
                </a:moveTo>
                <a:lnTo>
                  <a:pt x="221" y="5"/>
                </a:lnTo>
                <a:cubicBezTo>
                  <a:pt x="220" y="5"/>
                  <a:pt x="219" y="4"/>
                  <a:pt x="219" y="2"/>
                </a:cubicBezTo>
                <a:cubicBezTo>
                  <a:pt x="219" y="1"/>
                  <a:pt x="220" y="0"/>
                  <a:pt x="221" y="0"/>
                </a:cubicBezTo>
                <a:lnTo>
                  <a:pt x="257" y="0"/>
                </a:lnTo>
                <a:cubicBezTo>
                  <a:pt x="258" y="0"/>
                  <a:pt x="259" y="1"/>
                  <a:pt x="259" y="2"/>
                </a:cubicBezTo>
                <a:cubicBezTo>
                  <a:pt x="259" y="4"/>
                  <a:pt x="258" y="5"/>
                  <a:pt x="257" y="5"/>
                </a:cubicBezTo>
                <a:close/>
                <a:moveTo>
                  <a:pt x="195" y="5"/>
                </a:moveTo>
                <a:lnTo>
                  <a:pt x="160" y="5"/>
                </a:lnTo>
                <a:cubicBezTo>
                  <a:pt x="158" y="5"/>
                  <a:pt x="157" y="4"/>
                  <a:pt x="157" y="2"/>
                </a:cubicBezTo>
                <a:cubicBezTo>
                  <a:pt x="157" y="1"/>
                  <a:pt x="158" y="0"/>
                  <a:pt x="160" y="0"/>
                </a:cubicBezTo>
                <a:lnTo>
                  <a:pt x="195" y="0"/>
                </a:lnTo>
                <a:cubicBezTo>
                  <a:pt x="197" y="0"/>
                  <a:pt x="198" y="1"/>
                  <a:pt x="198" y="2"/>
                </a:cubicBezTo>
                <a:cubicBezTo>
                  <a:pt x="198" y="4"/>
                  <a:pt x="197" y="5"/>
                  <a:pt x="195" y="5"/>
                </a:cubicBezTo>
                <a:close/>
                <a:moveTo>
                  <a:pt x="134" y="5"/>
                </a:moveTo>
                <a:lnTo>
                  <a:pt x="98" y="5"/>
                </a:lnTo>
                <a:cubicBezTo>
                  <a:pt x="97" y="5"/>
                  <a:pt x="96" y="4"/>
                  <a:pt x="96" y="2"/>
                </a:cubicBezTo>
                <a:cubicBezTo>
                  <a:pt x="96" y="1"/>
                  <a:pt x="97" y="0"/>
                  <a:pt x="98" y="0"/>
                </a:cubicBezTo>
                <a:lnTo>
                  <a:pt x="134" y="0"/>
                </a:lnTo>
                <a:cubicBezTo>
                  <a:pt x="135" y="0"/>
                  <a:pt x="137" y="1"/>
                  <a:pt x="137" y="2"/>
                </a:cubicBezTo>
                <a:cubicBezTo>
                  <a:pt x="137" y="4"/>
                  <a:pt x="135" y="5"/>
                  <a:pt x="134" y="5"/>
                </a:cubicBezTo>
                <a:close/>
                <a:moveTo>
                  <a:pt x="73" y="5"/>
                </a:moveTo>
                <a:lnTo>
                  <a:pt x="37" y="5"/>
                </a:lnTo>
                <a:cubicBezTo>
                  <a:pt x="35" y="5"/>
                  <a:pt x="34" y="4"/>
                  <a:pt x="34" y="2"/>
                </a:cubicBezTo>
                <a:cubicBezTo>
                  <a:pt x="34" y="1"/>
                  <a:pt x="35" y="0"/>
                  <a:pt x="37" y="0"/>
                </a:cubicBezTo>
                <a:lnTo>
                  <a:pt x="73" y="0"/>
                </a:lnTo>
                <a:cubicBezTo>
                  <a:pt x="74" y="0"/>
                  <a:pt x="75" y="1"/>
                  <a:pt x="75" y="2"/>
                </a:cubicBezTo>
                <a:cubicBezTo>
                  <a:pt x="75" y="4"/>
                  <a:pt x="74" y="5"/>
                  <a:pt x="73" y="5"/>
                </a:cubicBezTo>
                <a:close/>
                <a:moveTo>
                  <a:pt x="11" y="5"/>
                </a:moveTo>
                <a:lnTo>
                  <a:pt x="2" y="5"/>
                </a:lnTo>
                <a:cubicBezTo>
                  <a:pt x="1" y="5"/>
                  <a:pt x="0" y="4"/>
                  <a:pt x="0" y="2"/>
                </a:cubicBezTo>
                <a:cubicBezTo>
                  <a:pt x="0" y="1"/>
                  <a:pt x="1" y="0"/>
                  <a:pt x="2" y="0"/>
                </a:cubicBezTo>
                <a:lnTo>
                  <a:pt x="11" y="0"/>
                </a:lnTo>
                <a:cubicBezTo>
                  <a:pt x="13" y="0"/>
                  <a:pt x="14" y="1"/>
                  <a:pt x="14" y="2"/>
                </a:cubicBezTo>
                <a:cubicBezTo>
                  <a:pt x="14" y="4"/>
                  <a:pt x="13" y="5"/>
                  <a:pt x="11" y="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" name="Rectangle 91">
            <a:extLst>
              <a:ext uri="{FF2B5EF4-FFF2-40B4-BE49-F238E27FC236}">
                <a16:creationId xmlns:a16="http://schemas.microsoft.com/office/drawing/2014/main" id="{FE23DF42-46EB-4519-9D91-6470F954C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2611" y="4389245"/>
            <a:ext cx="520976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Comment: 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8" name="Rectangle 92">
            <a:extLst>
              <a:ext uri="{FF2B5EF4-FFF2-40B4-BE49-F238E27FC236}">
                <a16:creationId xmlns:a16="http://schemas.microsoft.com/office/drawing/2014/main" id="{ADB079B7-45CB-4F48-99A6-774FDE781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4109" y="4390833"/>
            <a:ext cx="29335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“Fine”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49" name="Freeform 93">
            <a:extLst>
              <a:ext uri="{FF2B5EF4-FFF2-40B4-BE49-F238E27FC236}">
                <a16:creationId xmlns:a16="http://schemas.microsoft.com/office/drawing/2014/main" id="{EBB345C5-5D6D-4644-950D-BABD9AF4DF14}"/>
              </a:ext>
            </a:extLst>
          </p:cNvPr>
          <p:cNvSpPr>
            <a:spLocks noEditPoints="1"/>
          </p:cNvSpPr>
          <p:nvPr/>
        </p:nvSpPr>
        <p:spPr bwMode="auto">
          <a:xfrm>
            <a:off x="6845396" y="4352925"/>
            <a:ext cx="161925" cy="215900"/>
          </a:xfrm>
          <a:custGeom>
            <a:avLst/>
            <a:gdLst>
              <a:gd name="T0" fmla="*/ 57 w 102"/>
              <a:gd name="T1" fmla="*/ 0 h 136"/>
              <a:gd name="T2" fmla="*/ 102 w 102"/>
              <a:gd name="T3" fmla="*/ 45 h 136"/>
              <a:gd name="T4" fmla="*/ 102 w 102"/>
              <a:gd name="T5" fmla="*/ 136 h 136"/>
              <a:gd name="T6" fmla="*/ 0 w 102"/>
              <a:gd name="T7" fmla="*/ 136 h 136"/>
              <a:gd name="T8" fmla="*/ 0 w 102"/>
              <a:gd name="T9" fmla="*/ 0 h 136"/>
              <a:gd name="T10" fmla="*/ 57 w 102"/>
              <a:gd name="T11" fmla="*/ 0 h 136"/>
              <a:gd name="T12" fmla="*/ 9 w 102"/>
              <a:gd name="T13" fmla="*/ 127 h 136"/>
              <a:gd name="T14" fmla="*/ 93 w 102"/>
              <a:gd name="T15" fmla="*/ 127 h 136"/>
              <a:gd name="T16" fmla="*/ 93 w 102"/>
              <a:gd name="T17" fmla="*/ 50 h 136"/>
              <a:gd name="T18" fmla="*/ 51 w 102"/>
              <a:gd name="T19" fmla="*/ 50 h 136"/>
              <a:gd name="T20" fmla="*/ 51 w 102"/>
              <a:gd name="T21" fmla="*/ 8 h 136"/>
              <a:gd name="T22" fmla="*/ 9 w 102"/>
              <a:gd name="T23" fmla="*/ 8 h 136"/>
              <a:gd name="T24" fmla="*/ 9 w 102"/>
              <a:gd name="T25" fmla="*/ 127 h 136"/>
              <a:gd name="T26" fmla="*/ 59 w 102"/>
              <a:gd name="T27" fmla="*/ 14 h 136"/>
              <a:gd name="T28" fmla="*/ 59 w 102"/>
              <a:gd name="T29" fmla="*/ 42 h 136"/>
              <a:gd name="T30" fmla="*/ 87 w 102"/>
              <a:gd name="T31" fmla="*/ 42 h 136"/>
              <a:gd name="T32" fmla="*/ 59 w 102"/>
              <a:gd name="T33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2" h="136">
                <a:moveTo>
                  <a:pt x="57" y="0"/>
                </a:moveTo>
                <a:lnTo>
                  <a:pt x="102" y="45"/>
                </a:lnTo>
                <a:lnTo>
                  <a:pt x="102" y="136"/>
                </a:lnTo>
                <a:lnTo>
                  <a:pt x="0" y="136"/>
                </a:lnTo>
                <a:lnTo>
                  <a:pt x="0" y="0"/>
                </a:lnTo>
                <a:lnTo>
                  <a:pt x="57" y="0"/>
                </a:lnTo>
                <a:close/>
                <a:moveTo>
                  <a:pt x="9" y="127"/>
                </a:moveTo>
                <a:lnTo>
                  <a:pt x="93" y="127"/>
                </a:lnTo>
                <a:lnTo>
                  <a:pt x="93" y="50"/>
                </a:lnTo>
                <a:lnTo>
                  <a:pt x="51" y="50"/>
                </a:lnTo>
                <a:lnTo>
                  <a:pt x="51" y="8"/>
                </a:lnTo>
                <a:lnTo>
                  <a:pt x="9" y="8"/>
                </a:lnTo>
                <a:lnTo>
                  <a:pt x="9" y="127"/>
                </a:lnTo>
                <a:close/>
                <a:moveTo>
                  <a:pt x="59" y="14"/>
                </a:moveTo>
                <a:lnTo>
                  <a:pt x="59" y="42"/>
                </a:lnTo>
                <a:lnTo>
                  <a:pt x="87" y="42"/>
                </a:lnTo>
                <a:lnTo>
                  <a:pt x="59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55925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Summary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1520" y="1772816"/>
            <a:ext cx="8280920" cy="3657600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Object-aware processes are split into many individual object instances</a:t>
            </a:r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Data driven logic allows re-executing objects after ad-hoc changes to ensure consistent process state</a:t>
            </a:r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Changes are applied as modeling action logs, can be applied to all objects of a certain type at once, same logic</a:t>
            </a:r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Effects on runtime state can be previewed by creating copies of objects and applying the ad-hoc changes to them first, warning users of state changes</a:t>
            </a:r>
          </a:p>
          <a:p>
            <a:pPr marL="0" indent="0"/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Anything that can be modelled can be applied as an ad-hoc change</a:t>
            </a:r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Outlook: Schema Evolution</a:t>
            </a:r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  <a:p>
            <a:pPr>
              <a:buFont typeface="Arial" panose="020B0604020202020204" pitchFamily="34" charset="0"/>
              <a:buChar char="•"/>
            </a:pPr>
            <a:r>
              <a:rPr lang="en-US" dirty="0"/>
              <a:t>More Information =&gt; Demo Session!</a:t>
            </a:r>
          </a:p>
          <a:p>
            <a:pPr>
              <a:buFont typeface="Arial" panose="020B0604020202020204" pitchFamily="34" charset="0"/>
              <a:buChar char="•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2742825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Gerade Verbindung 7">
            <a:extLst>
              <a:ext uri="{FF2B5EF4-FFF2-40B4-BE49-F238E27FC236}">
                <a16:creationId xmlns:a16="http://schemas.microsoft.com/office/drawing/2014/main" id="{76B3EB41-0FBF-49B0-A178-E7BFF3411FFE}"/>
              </a:ext>
            </a:extLst>
          </p:cNvPr>
          <p:cNvCxnSpPr/>
          <p:nvPr/>
        </p:nvCxnSpPr>
        <p:spPr bwMode="auto">
          <a:xfrm>
            <a:off x="395536" y="3861048"/>
            <a:ext cx="7632848" cy="0"/>
          </a:xfrm>
          <a:prstGeom prst="line">
            <a:avLst/>
          </a:prstGeom>
          <a:solidFill>
            <a:srgbClr val="7D9AAA"/>
          </a:solidFill>
          <a:ln w="38100" cap="flat" cmpd="sng" algn="ctr">
            <a:solidFill>
              <a:srgbClr val="A3263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" name="Textplatzhalter 2">
            <a:extLst>
              <a:ext uri="{FF2B5EF4-FFF2-40B4-BE49-F238E27FC236}">
                <a16:creationId xmlns:a16="http://schemas.microsoft.com/office/drawing/2014/main" id="{0CBD783A-ECDA-4139-A122-397DABC41512}"/>
              </a:ext>
            </a:extLst>
          </p:cNvPr>
          <p:cNvSpPr txBox="1">
            <a:spLocks/>
          </p:cNvSpPr>
          <p:nvPr/>
        </p:nvSpPr>
        <p:spPr bwMode="auto">
          <a:xfrm>
            <a:off x="2843809" y="2360861"/>
            <a:ext cx="5040560" cy="1500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marL="0" indent="0" algn="l" rtl="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 typeface="+mj-lt"/>
              <a:buNone/>
              <a:defRPr sz="3200" b="1" baseline="0">
                <a:solidFill>
                  <a:schemeClr val="accent4"/>
                </a:solidFill>
                <a:latin typeface="+mj-lt"/>
                <a:ea typeface="+mn-ea"/>
                <a:cs typeface="+mn-cs"/>
              </a:defRPr>
            </a:lvl1pPr>
            <a:lvl2pPr marL="457200" indent="0" algn="l" rtl="0" fontAlgn="base">
              <a:spcBef>
                <a:spcPts val="600"/>
              </a:spcBef>
              <a:spcAft>
                <a:spcPct val="0"/>
              </a:spcAft>
              <a:buNone/>
              <a:defRPr sz="1800">
                <a:solidFill>
                  <a:schemeClr val="tx1"/>
                </a:solidFill>
                <a:latin typeface="+mn-lt"/>
              </a:defRPr>
            </a:lvl2pPr>
            <a:lvl3pPr marL="914400" indent="0" algn="l" rtl="0" fontAlgn="base">
              <a:spcBef>
                <a:spcPts val="600"/>
              </a:spcBef>
              <a:spcAft>
                <a:spcPct val="0"/>
              </a:spcAft>
              <a:buNone/>
              <a:defRPr sz="1600">
                <a:solidFill>
                  <a:schemeClr val="tx1"/>
                </a:solidFill>
                <a:latin typeface="+mn-lt"/>
              </a:defRPr>
            </a:lvl3pPr>
            <a:lvl4pPr marL="1371600" indent="0" algn="l" rtl="0" fontAlgn="base">
              <a:spcBef>
                <a:spcPts val="600"/>
              </a:spcBef>
              <a:spcAft>
                <a:spcPct val="0"/>
              </a:spcAft>
              <a:buNone/>
              <a:defRPr sz="1400">
                <a:solidFill>
                  <a:schemeClr val="tx1"/>
                </a:solidFill>
                <a:latin typeface="+mn-lt"/>
              </a:defRPr>
            </a:lvl4pPr>
            <a:lvl5pPr marL="1828800" indent="0" algn="l" rtl="0" fontAlgn="base">
              <a:spcBef>
                <a:spcPts val="600"/>
              </a:spcBef>
              <a:spcAft>
                <a:spcPct val="0"/>
              </a:spcAft>
              <a:buNone/>
              <a:defRPr sz="1400">
                <a:solidFill>
                  <a:schemeClr val="tx1"/>
                </a:solidFill>
                <a:latin typeface="+mn-lt"/>
              </a:defRPr>
            </a:lvl5pPr>
            <a:lvl6pPr marL="22860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chemeClr val="tx1"/>
                </a:solidFill>
                <a:latin typeface="+mn-lt"/>
              </a:defRPr>
            </a:lvl6pPr>
            <a:lvl7pPr marL="27432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chemeClr val="tx1"/>
                </a:solidFill>
                <a:latin typeface="+mn-lt"/>
              </a:defRPr>
            </a:lvl7pPr>
            <a:lvl8pPr marL="32004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chemeClr val="tx1"/>
                </a:solidFill>
                <a:latin typeface="+mn-lt"/>
              </a:defRPr>
            </a:lvl8pPr>
            <a:lvl9pPr marL="3657600" indent="0" algn="l" rtl="0" fontAlgn="base">
              <a:spcBef>
                <a:spcPct val="20000"/>
              </a:spcBef>
              <a:spcAft>
                <a:spcPct val="0"/>
              </a:spcAft>
              <a:buNone/>
              <a:defRPr sz="1400">
                <a:solidFill>
                  <a:schemeClr val="tx1"/>
                </a:solidFill>
                <a:latin typeface="+mn-lt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rgbClr val="A3263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Thank you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srgbClr val="A3263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for your kind attention!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A3263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C8125514-948B-4AB5-8477-3C6AC208F185}"/>
              </a:ext>
            </a:extLst>
          </p:cNvPr>
          <p:cNvSpPr txBox="1"/>
          <p:nvPr/>
        </p:nvSpPr>
        <p:spPr>
          <a:xfrm>
            <a:off x="2843809" y="4129335"/>
            <a:ext cx="46410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A32638"/>
                </a:solidFill>
                <a:effectLst/>
                <a:uLnTx/>
                <a:uFillTx/>
              </a:rPr>
              <a:t>Please feel free to ask your questions and give remarks!</a:t>
            </a:r>
          </a:p>
        </p:txBody>
      </p:sp>
    </p:spTree>
    <p:extLst>
      <p:ext uri="{BB962C8B-B14F-4D97-AF65-F5344CB8AC3E}">
        <p14:creationId xmlns:p14="http://schemas.microsoft.com/office/powerpoint/2010/main" val="522875382"/>
      </p:ext>
    </p:extLst>
  </p:cSld>
  <p:clrMapOvr>
    <a:masterClrMapping/>
  </p:clrMapOvr>
  <p:transition spd="slow">
    <p:push dir="u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39652" y="2825933"/>
            <a:ext cx="6264696" cy="1206134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sz="4400" dirty="0"/>
              <a:t>What are Object-aware Processes?</a:t>
            </a:r>
          </a:p>
        </p:txBody>
      </p:sp>
    </p:spTree>
    <p:extLst>
      <p:ext uri="{BB962C8B-B14F-4D97-AF65-F5344CB8AC3E}">
        <p14:creationId xmlns:p14="http://schemas.microsoft.com/office/powerpoint/2010/main" val="3614652564"/>
      </p:ext>
    </p:extLst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are object-aware processes?</a:t>
            </a:r>
          </a:p>
        </p:txBody>
      </p:sp>
      <p:grpSp>
        <p:nvGrpSpPr>
          <p:cNvPr id="52" name="Group 51"/>
          <p:cNvGrpSpPr/>
          <p:nvPr/>
        </p:nvGrpSpPr>
        <p:grpSpPr>
          <a:xfrm>
            <a:off x="2843808" y="2279581"/>
            <a:ext cx="2591287" cy="2776518"/>
            <a:chOff x="2843808" y="2279581"/>
            <a:chExt cx="2591287" cy="2776518"/>
          </a:xfrm>
        </p:grpSpPr>
        <p:sp>
          <p:nvSpPr>
            <p:cNvPr id="6" name="TextBox 5"/>
            <p:cNvSpPr txBox="1"/>
            <p:nvPr/>
          </p:nvSpPr>
          <p:spPr>
            <a:xfrm>
              <a:off x="2843808" y="4502101"/>
              <a:ext cx="2591287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/>
                <a:t>Vacation Request Form</a:t>
              </a:r>
            </a:p>
            <a:p>
              <a:pPr algn="ctr"/>
              <a:r>
                <a:rPr lang="en-US" sz="1200" dirty="0"/>
                <a:t>(real-world business object)</a:t>
              </a:r>
              <a:endParaRPr lang="en-US" sz="1800" dirty="0"/>
            </a:p>
          </p:txBody>
        </p:sp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226088" y="2279581"/>
              <a:ext cx="1826729" cy="2222520"/>
            </a:xfrm>
            <a:prstGeom prst="rect">
              <a:avLst/>
            </a:prstGeom>
          </p:spPr>
        </p:pic>
      </p:grpSp>
      <p:grpSp>
        <p:nvGrpSpPr>
          <p:cNvPr id="54" name="Group 53"/>
          <p:cNvGrpSpPr/>
          <p:nvPr/>
        </p:nvGrpSpPr>
        <p:grpSpPr>
          <a:xfrm>
            <a:off x="4710097" y="2708920"/>
            <a:ext cx="2886239" cy="2142331"/>
            <a:chOff x="4638089" y="2708920"/>
            <a:chExt cx="2886239" cy="2142331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744787" y="2708920"/>
              <a:ext cx="2672844" cy="1323478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4638089" y="4481919"/>
              <a:ext cx="288623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800" dirty="0"/>
                <a:t>Vacation Request Process</a:t>
              </a:r>
            </a:p>
          </p:txBody>
        </p:sp>
      </p:grpSp>
      <p:sp>
        <p:nvSpPr>
          <p:cNvPr id="13" name="Arrow: Left-Right 12"/>
          <p:cNvSpPr/>
          <p:nvPr/>
        </p:nvSpPr>
        <p:spPr bwMode="auto">
          <a:xfrm>
            <a:off x="3725856" y="3210821"/>
            <a:ext cx="864096" cy="360040"/>
          </a:xfrm>
          <a:prstGeom prst="leftRightArrow">
            <a:avLst/>
          </a:prstGeom>
          <a:solidFill>
            <a:schemeClr val="tx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rgbClr val="000000"/>
              </a:solidFill>
              <a:effectLst/>
              <a:latin typeface="Arial" charset="0"/>
              <a:ea typeface="ＭＳ Ｐゴシック" charset="0"/>
            </a:endParaRPr>
          </a:p>
        </p:txBody>
      </p:sp>
      <p:grpSp>
        <p:nvGrpSpPr>
          <p:cNvPr id="125" name="Group 113"/>
          <p:cNvGrpSpPr>
            <a:grpSpLocks noChangeAspect="1"/>
          </p:cNvGrpSpPr>
          <p:nvPr/>
        </p:nvGrpSpPr>
        <p:grpSpPr bwMode="auto">
          <a:xfrm>
            <a:off x="1008062" y="1897211"/>
            <a:ext cx="7127875" cy="2644775"/>
            <a:chOff x="635" y="1327"/>
            <a:chExt cx="4490" cy="1666"/>
          </a:xfrm>
        </p:grpSpPr>
        <p:sp>
          <p:nvSpPr>
            <p:cNvPr id="126" name="AutoShape 112"/>
            <p:cNvSpPr>
              <a:spLocks noChangeAspect="1" noChangeArrowheads="1" noTextEdit="1"/>
            </p:cNvSpPr>
            <p:nvPr/>
          </p:nvSpPr>
          <p:spPr bwMode="auto">
            <a:xfrm>
              <a:off x="635" y="1327"/>
              <a:ext cx="4490" cy="1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Freeform 114"/>
            <p:cNvSpPr>
              <a:spLocks/>
            </p:cNvSpPr>
            <p:nvPr/>
          </p:nvSpPr>
          <p:spPr bwMode="auto">
            <a:xfrm>
              <a:off x="654" y="1346"/>
              <a:ext cx="4461" cy="1636"/>
            </a:xfrm>
            <a:custGeom>
              <a:avLst/>
              <a:gdLst>
                <a:gd name="T0" fmla="*/ 446 w 4461"/>
                <a:gd name="T1" fmla="*/ 1636 h 1636"/>
                <a:gd name="T2" fmla="*/ 4016 w 4461"/>
                <a:gd name="T3" fmla="*/ 1636 h 1636"/>
                <a:gd name="T4" fmla="*/ 4461 w 4461"/>
                <a:gd name="T5" fmla="*/ 1187 h 1636"/>
                <a:gd name="T6" fmla="*/ 4461 w 4461"/>
                <a:gd name="T7" fmla="*/ 449 h 1636"/>
                <a:gd name="T8" fmla="*/ 4016 w 4461"/>
                <a:gd name="T9" fmla="*/ 0 h 1636"/>
                <a:gd name="T10" fmla="*/ 446 w 4461"/>
                <a:gd name="T11" fmla="*/ 0 h 1636"/>
                <a:gd name="T12" fmla="*/ 0 w 4461"/>
                <a:gd name="T13" fmla="*/ 449 h 1636"/>
                <a:gd name="T14" fmla="*/ 0 w 4461"/>
                <a:gd name="T15" fmla="*/ 1187 h 1636"/>
                <a:gd name="T16" fmla="*/ 446 w 4461"/>
                <a:gd name="T17" fmla="*/ 1636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61" h="1636">
                  <a:moveTo>
                    <a:pt x="446" y="1636"/>
                  </a:moveTo>
                  <a:lnTo>
                    <a:pt x="4016" y="1636"/>
                  </a:lnTo>
                  <a:lnTo>
                    <a:pt x="4461" y="1187"/>
                  </a:lnTo>
                  <a:lnTo>
                    <a:pt x="4461" y="449"/>
                  </a:lnTo>
                  <a:lnTo>
                    <a:pt x="4016" y="0"/>
                  </a:lnTo>
                  <a:lnTo>
                    <a:pt x="446" y="0"/>
                  </a:lnTo>
                  <a:lnTo>
                    <a:pt x="0" y="449"/>
                  </a:lnTo>
                  <a:lnTo>
                    <a:pt x="0" y="1187"/>
                  </a:lnTo>
                  <a:lnTo>
                    <a:pt x="446" y="1636"/>
                  </a:lnTo>
                  <a:close/>
                </a:path>
              </a:pathLst>
            </a:custGeom>
            <a:noFill/>
            <a:ln w="30163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Rectangle 115"/>
            <p:cNvSpPr>
              <a:spLocks noChangeArrowheads="1"/>
            </p:cNvSpPr>
            <p:nvPr/>
          </p:nvSpPr>
          <p:spPr bwMode="auto">
            <a:xfrm>
              <a:off x="1565" y="2742"/>
              <a:ext cx="709" cy="20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9" name="Freeform 116"/>
            <p:cNvSpPr>
              <a:spLocks noEditPoints="1"/>
            </p:cNvSpPr>
            <p:nvPr/>
          </p:nvSpPr>
          <p:spPr bwMode="auto">
            <a:xfrm>
              <a:off x="1560" y="2737"/>
              <a:ext cx="719" cy="213"/>
            </a:xfrm>
            <a:custGeom>
              <a:avLst/>
              <a:gdLst>
                <a:gd name="T0" fmla="*/ 16 w 1194"/>
                <a:gd name="T1" fmla="*/ 136 h 351"/>
                <a:gd name="T2" fmla="*/ 0 w 1194"/>
                <a:gd name="T3" fmla="*/ 136 h 351"/>
                <a:gd name="T4" fmla="*/ 8 w 1194"/>
                <a:gd name="T5" fmla="*/ 16 h 351"/>
                <a:gd name="T6" fmla="*/ 16 w 1194"/>
                <a:gd name="T7" fmla="*/ 216 h 351"/>
                <a:gd name="T8" fmla="*/ 8 w 1194"/>
                <a:gd name="T9" fmla="*/ 337 h 351"/>
                <a:gd name="T10" fmla="*/ 0 w 1194"/>
                <a:gd name="T11" fmla="*/ 216 h 351"/>
                <a:gd name="T12" fmla="*/ 16 w 1194"/>
                <a:gd name="T13" fmla="*/ 216 h 351"/>
                <a:gd name="T14" fmla="*/ 186 w 1194"/>
                <a:gd name="T15" fmla="*/ 335 h 351"/>
                <a:gd name="T16" fmla="*/ 186 w 1194"/>
                <a:gd name="T17" fmla="*/ 351 h 351"/>
                <a:gd name="T18" fmla="*/ 66 w 1194"/>
                <a:gd name="T19" fmla="*/ 343 h 351"/>
                <a:gd name="T20" fmla="*/ 266 w 1194"/>
                <a:gd name="T21" fmla="*/ 335 h 351"/>
                <a:gd name="T22" fmla="*/ 386 w 1194"/>
                <a:gd name="T23" fmla="*/ 343 h 351"/>
                <a:gd name="T24" fmla="*/ 266 w 1194"/>
                <a:gd name="T25" fmla="*/ 351 h 351"/>
                <a:gd name="T26" fmla="*/ 266 w 1194"/>
                <a:gd name="T27" fmla="*/ 335 h 351"/>
                <a:gd name="T28" fmla="*/ 570 w 1194"/>
                <a:gd name="T29" fmla="*/ 335 h 351"/>
                <a:gd name="T30" fmla="*/ 570 w 1194"/>
                <a:gd name="T31" fmla="*/ 351 h 351"/>
                <a:gd name="T32" fmla="*/ 450 w 1194"/>
                <a:gd name="T33" fmla="*/ 343 h 351"/>
                <a:gd name="T34" fmla="*/ 650 w 1194"/>
                <a:gd name="T35" fmla="*/ 335 h 351"/>
                <a:gd name="T36" fmla="*/ 771 w 1194"/>
                <a:gd name="T37" fmla="*/ 343 h 351"/>
                <a:gd name="T38" fmla="*/ 650 w 1194"/>
                <a:gd name="T39" fmla="*/ 351 h 351"/>
                <a:gd name="T40" fmla="*/ 650 w 1194"/>
                <a:gd name="T41" fmla="*/ 335 h 351"/>
                <a:gd name="T42" fmla="*/ 955 w 1194"/>
                <a:gd name="T43" fmla="*/ 335 h 351"/>
                <a:gd name="T44" fmla="*/ 955 w 1194"/>
                <a:gd name="T45" fmla="*/ 351 h 351"/>
                <a:gd name="T46" fmla="*/ 835 w 1194"/>
                <a:gd name="T47" fmla="*/ 343 h 351"/>
                <a:gd name="T48" fmla="*/ 1035 w 1194"/>
                <a:gd name="T49" fmla="*/ 335 h 351"/>
                <a:gd name="T50" fmla="*/ 1155 w 1194"/>
                <a:gd name="T51" fmla="*/ 343 h 351"/>
                <a:gd name="T52" fmla="*/ 1035 w 1194"/>
                <a:gd name="T53" fmla="*/ 351 h 351"/>
                <a:gd name="T54" fmla="*/ 1035 w 1194"/>
                <a:gd name="T55" fmla="*/ 335 h 351"/>
                <a:gd name="T56" fmla="*/ 1178 w 1194"/>
                <a:gd name="T57" fmla="*/ 190 h 351"/>
                <a:gd name="T58" fmla="*/ 1194 w 1194"/>
                <a:gd name="T59" fmla="*/ 190 h 351"/>
                <a:gd name="T60" fmla="*/ 1186 w 1194"/>
                <a:gd name="T61" fmla="*/ 310 h 351"/>
                <a:gd name="T62" fmla="*/ 1178 w 1194"/>
                <a:gd name="T63" fmla="*/ 110 h 351"/>
                <a:gd name="T64" fmla="*/ 1186 w 1194"/>
                <a:gd name="T65" fmla="*/ 16 h 351"/>
                <a:gd name="T66" fmla="*/ 1167 w 1194"/>
                <a:gd name="T67" fmla="*/ 8 h 351"/>
                <a:gd name="T68" fmla="*/ 1186 w 1194"/>
                <a:gd name="T69" fmla="*/ 0 h 351"/>
                <a:gd name="T70" fmla="*/ 1194 w 1194"/>
                <a:gd name="T71" fmla="*/ 110 h 351"/>
                <a:gd name="T72" fmla="*/ 1178 w 1194"/>
                <a:gd name="T73" fmla="*/ 110 h 351"/>
                <a:gd name="T74" fmla="*/ 983 w 1194"/>
                <a:gd name="T75" fmla="*/ 16 h 351"/>
                <a:gd name="T76" fmla="*/ 983 w 1194"/>
                <a:gd name="T77" fmla="*/ 0 h 351"/>
                <a:gd name="T78" fmla="*/ 1103 w 1194"/>
                <a:gd name="T79" fmla="*/ 8 h 351"/>
                <a:gd name="T80" fmla="*/ 903 w 1194"/>
                <a:gd name="T81" fmla="*/ 16 h 351"/>
                <a:gd name="T82" fmla="*/ 783 w 1194"/>
                <a:gd name="T83" fmla="*/ 8 h 351"/>
                <a:gd name="T84" fmla="*/ 903 w 1194"/>
                <a:gd name="T85" fmla="*/ 0 h 351"/>
                <a:gd name="T86" fmla="*/ 903 w 1194"/>
                <a:gd name="T87" fmla="*/ 16 h 351"/>
                <a:gd name="T88" fmla="*/ 598 w 1194"/>
                <a:gd name="T89" fmla="*/ 16 h 351"/>
                <a:gd name="T90" fmla="*/ 598 w 1194"/>
                <a:gd name="T91" fmla="*/ 0 h 351"/>
                <a:gd name="T92" fmla="*/ 719 w 1194"/>
                <a:gd name="T93" fmla="*/ 8 h 351"/>
                <a:gd name="T94" fmla="*/ 518 w 1194"/>
                <a:gd name="T95" fmla="*/ 16 h 351"/>
                <a:gd name="T96" fmla="*/ 398 w 1194"/>
                <a:gd name="T97" fmla="*/ 8 h 351"/>
                <a:gd name="T98" fmla="*/ 518 w 1194"/>
                <a:gd name="T99" fmla="*/ 0 h 351"/>
                <a:gd name="T100" fmla="*/ 518 w 1194"/>
                <a:gd name="T101" fmla="*/ 16 h 351"/>
                <a:gd name="T102" fmla="*/ 214 w 1194"/>
                <a:gd name="T103" fmla="*/ 16 h 351"/>
                <a:gd name="T104" fmla="*/ 214 w 1194"/>
                <a:gd name="T105" fmla="*/ 0 h 351"/>
                <a:gd name="T106" fmla="*/ 334 w 1194"/>
                <a:gd name="T107" fmla="*/ 8 h 351"/>
                <a:gd name="T108" fmla="*/ 134 w 1194"/>
                <a:gd name="T109" fmla="*/ 16 h 351"/>
                <a:gd name="T110" fmla="*/ 14 w 1194"/>
                <a:gd name="T111" fmla="*/ 8 h 351"/>
                <a:gd name="T112" fmla="*/ 134 w 1194"/>
                <a:gd name="T113" fmla="*/ 0 h 351"/>
                <a:gd name="T114" fmla="*/ 134 w 1194"/>
                <a:gd name="T115" fmla="*/ 1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94" h="351">
                  <a:moveTo>
                    <a:pt x="16" y="24"/>
                  </a:moveTo>
                  <a:lnTo>
                    <a:pt x="16" y="136"/>
                  </a:lnTo>
                  <a:cubicBezTo>
                    <a:pt x="16" y="141"/>
                    <a:pt x="13" y="144"/>
                    <a:pt x="8" y="144"/>
                  </a:cubicBezTo>
                  <a:cubicBezTo>
                    <a:pt x="4" y="144"/>
                    <a:pt x="0" y="141"/>
                    <a:pt x="0" y="136"/>
                  </a:cubicBezTo>
                  <a:lnTo>
                    <a:pt x="0" y="24"/>
                  </a:lnTo>
                  <a:cubicBezTo>
                    <a:pt x="0" y="20"/>
                    <a:pt x="4" y="16"/>
                    <a:pt x="8" y="16"/>
                  </a:cubicBezTo>
                  <a:cubicBezTo>
                    <a:pt x="13" y="16"/>
                    <a:pt x="16" y="20"/>
                    <a:pt x="16" y="24"/>
                  </a:cubicBezTo>
                  <a:close/>
                  <a:moveTo>
                    <a:pt x="16" y="216"/>
                  </a:moveTo>
                  <a:lnTo>
                    <a:pt x="16" y="329"/>
                  </a:lnTo>
                  <a:cubicBezTo>
                    <a:pt x="16" y="333"/>
                    <a:pt x="13" y="337"/>
                    <a:pt x="8" y="337"/>
                  </a:cubicBezTo>
                  <a:cubicBezTo>
                    <a:pt x="4" y="337"/>
                    <a:pt x="0" y="333"/>
                    <a:pt x="0" y="329"/>
                  </a:cubicBezTo>
                  <a:lnTo>
                    <a:pt x="0" y="216"/>
                  </a:lnTo>
                  <a:cubicBezTo>
                    <a:pt x="0" y="212"/>
                    <a:pt x="4" y="208"/>
                    <a:pt x="8" y="208"/>
                  </a:cubicBezTo>
                  <a:cubicBezTo>
                    <a:pt x="13" y="208"/>
                    <a:pt x="16" y="212"/>
                    <a:pt x="16" y="216"/>
                  </a:cubicBezTo>
                  <a:close/>
                  <a:moveTo>
                    <a:pt x="74" y="335"/>
                  </a:moveTo>
                  <a:lnTo>
                    <a:pt x="186" y="335"/>
                  </a:lnTo>
                  <a:cubicBezTo>
                    <a:pt x="190" y="335"/>
                    <a:pt x="194" y="339"/>
                    <a:pt x="194" y="343"/>
                  </a:cubicBezTo>
                  <a:cubicBezTo>
                    <a:pt x="194" y="348"/>
                    <a:pt x="190" y="351"/>
                    <a:pt x="186" y="351"/>
                  </a:cubicBezTo>
                  <a:lnTo>
                    <a:pt x="74" y="351"/>
                  </a:lnTo>
                  <a:cubicBezTo>
                    <a:pt x="69" y="351"/>
                    <a:pt x="66" y="348"/>
                    <a:pt x="66" y="343"/>
                  </a:cubicBezTo>
                  <a:cubicBezTo>
                    <a:pt x="66" y="339"/>
                    <a:pt x="69" y="335"/>
                    <a:pt x="74" y="335"/>
                  </a:cubicBezTo>
                  <a:close/>
                  <a:moveTo>
                    <a:pt x="266" y="335"/>
                  </a:moveTo>
                  <a:lnTo>
                    <a:pt x="378" y="335"/>
                  </a:lnTo>
                  <a:cubicBezTo>
                    <a:pt x="383" y="335"/>
                    <a:pt x="386" y="339"/>
                    <a:pt x="386" y="343"/>
                  </a:cubicBezTo>
                  <a:cubicBezTo>
                    <a:pt x="386" y="348"/>
                    <a:pt x="383" y="351"/>
                    <a:pt x="378" y="351"/>
                  </a:cubicBezTo>
                  <a:lnTo>
                    <a:pt x="266" y="351"/>
                  </a:lnTo>
                  <a:cubicBezTo>
                    <a:pt x="262" y="351"/>
                    <a:pt x="258" y="348"/>
                    <a:pt x="258" y="343"/>
                  </a:cubicBezTo>
                  <a:cubicBezTo>
                    <a:pt x="258" y="339"/>
                    <a:pt x="262" y="335"/>
                    <a:pt x="266" y="335"/>
                  </a:cubicBezTo>
                  <a:close/>
                  <a:moveTo>
                    <a:pt x="458" y="335"/>
                  </a:moveTo>
                  <a:lnTo>
                    <a:pt x="570" y="335"/>
                  </a:lnTo>
                  <a:cubicBezTo>
                    <a:pt x="575" y="335"/>
                    <a:pt x="578" y="339"/>
                    <a:pt x="578" y="343"/>
                  </a:cubicBezTo>
                  <a:cubicBezTo>
                    <a:pt x="578" y="348"/>
                    <a:pt x="575" y="351"/>
                    <a:pt x="570" y="351"/>
                  </a:cubicBezTo>
                  <a:lnTo>
                    <a:pt x="458" y="351"/>
                  </a:lnTo>
                  <a:cubicBezTo>
                    <a:pt x="454" y="351"/>
                    <a:pt x="450" y="348"/>
                    <a:pt x="450" y="343"/>
                  </a:cubicBezTo>
                  <a:cubicBezTo>
                    <a:pt x="450" y="339"/>
                    <a:pt x="454" y="335"/>
                    <a:pt x="458" y="335"/>
                  </a:cubicBezTo>
                  <a:close/>
                  <a:moveTo>
                    <a:pt x="650" y="335"/>
                  </a:moveTo>
                  <a:lnTo>
                    <a:pt x="763" y="335"/>
                  </a:lnTo>
                  <a:cubicBezTo>
                    <a:pt x="767" y="335"/>
                    <a:pt x="771" y="339"/>
                    <a:pt x="771" y="343"/>
                  </a:cubicBezTo>
                  <a:cubicBezTo>
                    <a:pt x="771" y="348"/>
                    <a:pt x="767" y="351"/>
                    <a:pt x="763" y="351"/>
                  </a:cubicBezTo>
                  <a:lnTo>
                    <a:pt x="650" y="351"/>
                  </a:lnTo>
                  <a:cubicBezTo>
                    <a:pt x="646" y="351"/>
                    <a:pt x="642" y="348"/>
                    <a:pt x="642" y="343"/>
                  </a:cubicBezTo>
                  <a:cubicBezTo>
                    <a:pt x="642" y="339"/>
                    <a:pt x="646" y="335"/>
                    <a:pt x="650" y="335"/>
                  </a:cubicBezTo>
                  <a:close/>
                  <a:moveTo>
                    <a:pt x="843" y="335"/>
                  </a:moveTo>
                  <a:lnTo>
                    <a:pt x="955" y="335"/>
                  </a:lnTo>
                  <a:cubicBezTo>
                    <a:pt x="959" y="335"/>
                    <a:pt x="963" y="339"/>
                    <a:pt x="963" y="343"/>
                  </a:cubicBezTo>
                  <a:cubicBezTo>
                    <a:pt x="963" y="348"/>
                    <a:pt x="959" y="351"/>
                    <a:pt x="955" y="351"/>
                  </a:cubicBezTo>
                  <a:lnTo>
                    <a:pt x="843" y="351"/>
                  </a:lnTo>
                  <a:cubicBezTo>
                    <a:pt x="838" y="351"/>
                    <a:pt x="835" y="348"/>
                    <a:pt x="835" y="343"/>
                  </a:cubicBezTo>
                  <a:cubicBezTo>
                    <a:pt x="835" y="339"/>
                    <a:pt x="838" y="335"/>
                    <a:pt x="843" y="335"/>
                  </a:cubicBezTo>
                  <a:close/>
                  <a:moveTo>
                    <a:pt x="1035" y="335"/>
                  </a:moveTo>
                  <a:lnTo>
                    <a:pt x="1147" y="335"/>
                  </a:lnTo>
                  <a:cubicBezTo>
                    <a:pt x="1151" y="335"/>
                    <a:pt x="1155" y="339"/>
                    <a:pt x="1155" y="343"/>
                  </a:cubicBezTo>
                  <a:cubicBezTo>
                    <a:pt x="1155" y="348"/>
                    <a:pt x="1151" y="351"/>
                    <a:pt x="1147" y="351"/>
                  </a:cubicBezTo>
                  <a:lnTo>
                    <a:pt x="1035" y="351"/>
                  </a:lnTo>
                  <a:cubicBezTo>
                    <a:pt x="1030" y="351"/>
                    <a:pt x="1027" y="348"/>
                    <a:pt x="1027" y="343"/>
                  </a:cubicBezTo>
                  <a:cubicBezTo>
                    <a:pt x="1027" y="339"/>
                    <a:pt x="1030" y="335"/>
                    <a:pt x="1035" y="335"/>
                  </a:cubicBezTo>
                  <a:close/>
                  <a:moveTo>
                    <a:pt x="1178" y="302"/>
                  </a:moveTo>
                  <a:lnTo>
                    <a:pt x="1178" y="190"/>
                  </a:lnTo>
                  <a:cubicBezTo>
                    <a:pt x="1178" y="185"/>
                    <a:pt x="1181" y="182"/>
                    <a:pt x="1186" y="182"/>
                  </a:cubicBezTo>
                  <a:cubicBezTo>
                    <a:pt x="1190" y="182"/>
                    <a:pt x="1194" y="185"/>
                    <a:pt x="1194" y="190"/>
                  </a:cubicBezTo>
                  <a:lnTo>
                    <a:pt x="1194" y="302"/>
                  </a:lnTo>
                  <a:cubicBezTo>
                    <a:pt x="1194" y="306"/>
                    <a:pt x="1190" y="310"/>
                    <a:pt x="1186" y="310"/>
                  </a:cubicBezTo>
                  <a:cubicBezTo>
                    <a:pt x="1181" y="310"/>
                    <a:pt x="1178" y="306"/>
                    <a:pt x="1178" y="302"/>
                  </a:cubicBezTo>
                  <a:close/>
                  <a:moveTo>
                    <a:pt x="1178" y="110"/>
                  </a:moveTo>
                  <a:lnTo>
                    <a:pt x="1178" y="8"/>
                  </a:lnTo>
                  <a:lnTo>
                    <a:pt x="1186" y="16"/>
                  </a:lnTo>
                  <a:lnTo>
                    <a:pt x="1175" y="16"/>
                  </a:lnTo>
                  <a:cubicBezTo>
                    <a:pt x="1171" y="16"/>
                    <a:pt x="1167" y="13"/>
                    <a:pt x="1167" y="8"/>
                  </a:cubicBezTo>
                  <a:cubicBezTo>
                    <a:pt x="1167" y="4"/>
                    <a:pt x="1171" y="0"/>
                    <a:pt x="1175" y="0"/>
                  </a:cubicBezTo>
                  <a:lnTo>
                    <a:pt x="1186" y="0"/>
                  </a:lnTo>
                  <a:cubicBezTo>
                    <a:pt x="1190" y="0"/>
                    <a:pt x="1194" y="4"/>
                    <a:pt x="1194" y="8"/>
                  </a:cubicBezTo>
                  <a:lnTo>
                    <a:pt x="1194" y="110"/>
                  </a:lnTo>
                  <a:cubicBezTo>
                    <a:pt x="1194" y="114"/>
                    <a:pt x="1190" y="118"/>
                    <a:pt x="1186" y="118"/>
                  </a:cubicBezTo>
                  <a:cubicBezTo>
                    <a:pt x="1181" y="118"/>
                    <a:pt x="1178" y="114"/>
                    <a:pt x="1178" y="110"/>
                  </a:cubicBezTo>
                  <a:close/>
                  <a:moveTo>
                    <a:pt x="1095" y="16"/>
                  </a:moveTo>
                  <a:lnTo>
                    <a:pt x="983" y="16"/>
                  </a:lnTo>
                  <a:cubicBezTo>
                    <a:pt x="978" y="16"/>
                    <a:pt x="975" y="13"/>
                    <a:pt x="975" y="8"/>
                  </a:cubicBezTo>
                  <a:cubicBezTo>
                    <a:pt x="975" y="4"/>
                    <a:pt x="978" y="0"/>
                    <a:pt x="983" y="0"/>
                  </a:cubicBezTo>
                  <a:lnTo>
                    <a:pt x="1095" y="0"/>
                  </a:lnTo>
                  <a:cubicBezTo>
                    <a:pt x="1099" y="0"/>
                    <a:pt x="1103" y="4"/>
                    <a:pt x="1103" y="8"/>
                  </a:cubicBezTo>
                  <a:cubicBezTo>
                    <a:pt x="1103" y="13"/>
                    <a:pt x="1099" y="16"/>
                    <a:pt x="1095" y="16"/>
                  </a:cubicBezTo>
                  <a:close/>
                  <a:moveTo>
                    <a:pt x="903" y="16"/>
                  </a:moveTo>
                  <a:lnTo>
                    <a:pt x="791" y="16"/>
                  </a:lnTo>
                  <a:cubicBezTo>
                    <a:pt x="786" y="16"/>
                    <a:pt x="783" y="13"/>
                    <a:pt x="783" y="8"/>
                  </a:cubicBezTo>
                  <a:cubicBezTo>
                    <a:pt x="783" y="4"/>
                    <a:pt x="786" y="0"/>
                    <a:pt x="791" y="0"/>
                  </a:cubicBezTo>
                  <a:lnTo>
                    <a:pt x="903" y="0"/>
                  </a:lnTo>
                  <a:cubicBezTo>
                    <a:pt x="907" y="0"/>
                    <a:pt x="911" y="4"/>
                    <a:pt x="911" y="8"/>
                  </a:cubicBezTo>
                  <a:cubicBezTo>
                    <a:pt x="911" y="13"/>
                    <a:pt x="907" y="16"/>
                    <a:pt x="903" y="16"/>
                  </a:cubicBezTo>
                  <a:close/>
                  <a:moveTo>
                    <a:pt x="711" y="16"/>
                  </a:moveTo>
                  <a:lnTo>
                    <a:pt x="598" y="16"/>
                  </a:lnTo>
                  <a:cubicBezTo>
                    <a:pt x="594" y="16"/>
                    <a:pt x="590" y="13"/>
                    <a:pt x="590" y="8"/>
                  </a:cubicBezTo>
                  <a:cubicBezTo>
                    <a:pt x="590" y="4"/>
                    <a:pt x="594" y="0"/>
                    <a:pt x="598" y="0"/>
                  </a:cubicBezTo>
                  <a:lnTo>
                    <a:pt x="711" y="0"/>
                  </a:lnTo>
                  <a:cubicBezTo>
                    <a:pt x="715" y="0"/>
                    <a:pt x="719" y="4"/>
                    <a:pt x="719" y="8"/>
                  </a:cubicBezTo>
                  <a:cubicBezTo>
                    <a:pt x="719" y="13"/>
                    <a:pt x="715" y="16"/>
                    <a:pt x="711" y="16"/>
                  </a:cubicBezTo>
                  <a:close/>
                  <a:moveTo>
                    <a:pt x="518" y="16"/>
                  </a:moveTo>
                  <a:lnTo>
                    <a:pt x="406" y="16"/>
                  </a:lnTo>
                  <a:cubicBezTo>
                    <a:pt x="402" y="16"/>
                    <a:pt x="398" y="13"/>
                    <a:pt x="398" y="8"/>
                  </a:cubicBezTo>
                  <a:cubicBezTo>
                    <a:pt x="398" y="4"/>
                    <a:pt x="402" y="0"/>
                    <a:pt x="406" y="0"/>
                  </a:cubicBezTo>
                  <a:lnTo>
                    <a:pt x="518" y="0"/>
                  </a:lnTo>
                  <a:cubicBezTo>
                    <a:pt x="523" y="0"/>
                    <a:pt x="526" y="4"/>
                    <a:pt x="526" y="8"/>
                  </a:cubicBezTo>
                  <a:cubicBezTo>
                    <a:pt x="526" y="13"/>
                    <a:pt x="523" y="16"/>
                    <a:pt x="518" y="16"/>
                  </a:cubicBezTo>
                  <a:close/>
                  <a:moveTo>
                    <a:pt x="326" y="16"/>
                  </a:moveTo>
                  <a:lnTo>
                    <a:pt x="214" y="16"/>
                  </a:lnTo>
                  <a:cubicBezTo>
                    <a:pt x="210" y="16"/>
                    <a:pt x="206" y="13"/>
                    <a:pt x="206" y="8"/>
                  </a:cubicBezTo>
                  <a:cubicBezTo>
                    <a:pt x="206" y="4"/>
                    <a:pt x="210" y="0"/>
                    <a:pt x="214" y="0"/>
                  </a:cubicBezTo>
                  <a:lnTo>
                    <a:pt x="326" y="0"/>
                  </a:lnTo>
                  <a:cubicBezTo>
                    <a:pt x="331" y="0"/>
                    <a:pt x="334" y="4"/>
                    <a:pt x="334" y="8"/>
                  </a:cubicBezTo>
                  <a:cubicBezTo>
                    <a:pt x="334" y="13"/>
                    <a:pt x="331" y="16"/>
                    <a:pt x="326" y="16"/>
                  </a:cubicBezTo>
                  <a:close/>
                  <a:moveTo>
                    <a:pt x="134" y="16"/>
                  </a:moveTo>
                  <a:lnTo>
                    <a:pt x="22" y="16"/>
                  </a:lnTo>
                  <a:cubicBezTo>
                    <a:pt x="17" y="16"/>
                    <a:pt x="14" y="13"/>
                    <a:pt x="14" y="8"/>
                  </a:cubicBezTo>
                  <a:cubicBezTo>
                    <a:pt x="14" y="4"/>
                    <a:pt x="17" y="0"/>
                    <a:pt x="22" y="0"/>
                  </a:cubicBezTo>
                  <a:lnTo>
                    <a:pt x="134" y="0"/>
                  </a:lnTo>
                  <a:cubicBezTo>
                    <a:pt x="138" y="0"/>
                    <a:pt x="142" y="4"/>
                    <a:pt x="142" y="8"/>
                  </a:cubicBezTo>
                  <a:cubicBezTo>
                    <a:pt x="142" y="13"/>
                    <a:pt x="138" y="16"/>
                    <a:pt x="134" y="16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0" name="Rectangle 117"/>
            <p:cNvSpPr>
              <a:spLocks noChangeArrowheads="1"/>
            </p:cNvSpPr>
            <p:nvPr/>
          </p:nvSpPr>
          <p:spPr bwMode="auto">
            <a:xfrm>
              <a:off x="1621" y="2793"/>
              <a:ext cx="385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From: Date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1" name="Freeform 118"/>
            <p:cNvSpPr>
              <a:spLocks noEditPoints="1"/>
            </p:cNvSpPr>
            <p:nvPr/>
          </p:nvSpPr>
          <p:spPr bwMode="auto">
            <a:xfrm>
              <a:off x="2149" y="2772"/>
              <a:ext cx="107" cy="143"/>
            </a:xfrm>
            <a:custGeom>
              <a:avLst/>
              <a:gdLst>
                <a:gd name="T0" fmla="*/ 60 w 107"/>
                <a:gd name="T1" fmla="*/ 0 h 143"/>
                <a:gd name="T2" fmla="*/ 107 w 107"/>
                <a:gd name="T3" fmla="*/ 47 h 143"/>
                <a:gd name="T4" fmla="*/ 107 w 107"/>
                <a:gd name="T5" fmla="*/ 143 h 143"/>
                <a:gd name="T6" fmla="*/ 0 w 107"/>
                <a:gd name="T7" fmla="*/ 143 h 143"/>
                <a:gd name="T8" fmla="*/ 0 w 107"/>
                <a:gd name="T9" fmla="*/ 0 h 143"/>
                <a:gd name="T10" fmla="*/ 60 w 107"/>
                <a:gd name="T11" fmla="*/ 0 h 143"/>
                <a:gd name="T12" fmla="*/ 10 w 107"/>
                <a:gd name="T13" fmla="*/ 134 h 143"/>
                <a:gd name="T14" fmla="*/ 98 w 107"/>
                <a:gd name="T15" fmla="*/ 134 h 143"/>
                <a:gd name="T16" fmla="*/ 98 w 107"/>
                <a:gd name="T17" fmla="*/ 54 h 143"/>
                <a:gd name="T18" fmla="*/ 54 w 107"/>
                <a:gd name="T19" fmla="*/ 54 h 143"/>
                <a:gd name="T20" fmla="*/ 54 w 107"/>
                <a:gd name="T21" fmla="*/ 9 h 143"/>
                <a:gd name="T22" fmla="*/ 10 w 107"/>
                <a:gd name="T23" fmla="*/ 9 h 143"/>
                <a:gd name="T24" fmla="*/ 10 w 107"/>
                <a:gd name="T25" fmla="*/ 134 h 143"/>
                <a:gd name="T26" fmla="*/ 62 w 107"/>
                <a:gd name="T27" fmla="*/ 15 h 143"/>
                <a:gd name="T28" fmla="*/ 62 w 107"/>
                <a:gd name="T29" fmla="*/ 44 h 143"/>
                <a:gd name="T30" fmla="*/ 92 w 107"/>
                <a:gd name="T31" fmla="*/ 44 h 143"/>
                <a:gd name="T32" fmla="*/ 62 w 107"/>
                <a:gd name="T33" fmla="*/ 1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43">
                  <a:moveTo>
                    <a:pt x="60" y="0"/>
                  </a:moveTo>
                  <a:lnTo>
                    <a:pt x="107" y="47"/>
                  </a:lnTo>
                  <a:lnTo>
                    <a:pt x="107" y="143"/>
                  </a:lnTo>
                  <a:lnTo>
                    <a:pt x="0" y="143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10" y="134"/>
                  </a:moveTo>
                  <a:lnTo>
                    <a:pt x="98" y="134"/>
                  </a:lnTo>
                  <a:lnTo>
                    <a:pt x="98" y="54"/>
                  </a:lnTo>
                  <a:lnTo>
                    <a:pt x="54" y="54"/>
                  </a:lnTo>
                  <a:lnTo>
                    <a:pt x="54" y="9"/>
                  </a:lnTo>
                  <a:lnTo>
                    <a:pt x="10" y="9"/>
                  </a:lnTo>
                  <a:lnTo>
                    <a:pt x="10" y="134"/>
                  </a:lnTo>
                  <a:close/>
                  <a:moveTo>
                    <a:pt x="62" y="15"/>
                  </a:moveTo>
                  <a:lnTo>
                    <a:pt x="62" y="44"/>
                  </a:lnTo>
                  <a:lnTo>
                    <a:pt x="92" y="44"/>
                  </a:lnTo>
                  <a:lnTo>
                    <a:pt x="6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2" name="Rectangle 119"/>
            <p:cNvSpPr>
              <a:spLocks noChangeArrowheads="1"/>
            </p:cNvSpPr>
            <p:nvPr/>
          </p:nvSpPr>
          <p:spPr bwMode="auto">
            <a:xfrm>
              <a:off x="2342" y="2742"/>
              <a:ext cx="709" cy="20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3" name="Freeform 120"/>
            <p:cNvSpPr>
              <a:spLocks noEditPoints="1"/>
            </p:cNvSpPr>
            <p:nvPr/>
          </p:nvSpPr>
          <p:spPr bwMode="auto">
            <a:xfrm>
              <a:off x="2337" y="2737"/>
              <a:ext cx="719" cy="213"/>
            </a:xfrm>
            <a:custGeom>
              <a:avLst/>
              <a:gdLst>
                <a:gd name="T0" fmla="*/ 16 w 1193"/>
                <a:gd name="T1" fmla="*/ 136 h 351"/>
                <a:gd name="T2" fmla="*/ 0 w 1193"/>
                <a:gd name="T3" fmla="*/ 136 h 351"/>
                <a:gd name="T4" fmla="*/ 8 w 1193"/>
                <a:gd name="T5" fmla="*/ 16 h 351"/>
                <a:gd name="T6" fmla="*/ 16 w 1193"/>
                <a:gd name="T7" fmla="*/ 216 h 351"/>
                <a:gd name="T8" fmla="*/ 8 w 1193"/>
                <a:gd name="T9" fmla="*/ 337 h 351"/>
                <a:gd name="T10" fmla="*/ 0 w 1193"/>
                <a:gd name="T11" fmla="*/ 216 h 351"/>
                <a:gd name="T12" fmla="*/ 16 w 1193"/>
                <a:gd name="T13" fmla="*/ 216 h 351"/>
                <a:gd name="T14" fmla="*/ 186 w 1193"/>
                <a:gd name="T15" fmla="*/ 335 h 351"/>
                <a:gd name="T16" fmla="*/ 186 w 1193"/>
                <a:gd name="T17" fmla="*/ 351 h 351"/>
                <a:gd name="T18" fmla="*/ 65 w 1193"/>
                <a:gd name="T19" fmla="*/ 343 h 351"/>
                <a:gd name="T20" fmla="*/ 266 w 1193"/>
                <a:gd name="T21" fmla="*/ 335 h 351"/>
                <a:gd name="T22" fmla="*/ 386 w 1193"/>
                <a:gd name="T23" fmla="*/ 343 h 351"/>
                <a:gd name="T24" fmla="*/ 266 w 1193"/>
                <a:gd name="T25" fmla="*/ 351 h 351"/>
                <a:gd name="T26" fmla="*/ 266 w 1193"/>
                <a:gd name="T27" fmla="*/ 335 h 351"/>
                <a:gd name="T28" fmla="*/ 570 w 1193"/>
                <a:gd name="T29" fmla="*/ 335 h 351"/>
                <a:gd name="T30" fmla="*/ 570 w 1193"/>
                <a:gd name="T31" fmla="*/ 351 h 351"/>
                <a:gd name="T32" fmla="*/ 450 w 1193"/>
                <a:gd name="T33" fmla="*/ 343 h 351"/>
                <a:gd name="T34" fmla="*/ 650 w 1193"/>
                <a:gd name="T35" fmla="*/ 335 h 351"/>
                <a:gd name="T36" fmla="*/ 770 w 1193"/>
                <a:gd name="T37" fmla="*/ 343 h 351"/>
                <a:gd name="T38" fmla="*/ 650 w 1193"/>
                <a:gd name="T39" fmla="*/ 351 h 351"/>
                <a:gd name="T40" fmla="*/ 650 w 1193"/>
                <a:gd name="T41" fmla="*/ 335 h 351"/>
                <a:gd name="T42" fmla="*/ 954 w 1193"/>
                <a:gd name="T43" fmla="*/ 335 h 351"/>
                <a:gd name="T44" fmla="*/ 954 w 1193"/>
                <a:gd name="T45" fmla="*/ 351 h 351"/>
                <a:gd name="T46" fmla="*/ 834 w 1193"/>
                <a:gd name="T47" fmla="*/ 343 h 351"/>
                <a:gd name="T48" fmla="*/ 1034 w 1193"/>
                <a:gd name="T49" fmla="*/ 335 h 351"/>
                <a:gd name="T50" fmla="*/ 1155 w 1193"/>
                <a:gd name="T51" fmla="*/ 343 h 351"/>
                <a:gd name="T52" fmla="*/ 1034 w 1193"/>
                <a:gd name="T53" fmla="*/ 351 h 351"/>
                <a:gd name="T54" fmla="*/ 1034 w 1193"/>
                <a:gd name="T55" fmla="*/ 335 h 351"/>
                <a:gd name="T56" fmla="*/ 1177 w 1193"/>
                <a:gd name="T57" fmla="*/ 190 h 351"/>
                <a:gd name="T58" fmla="*/ 1193 w 1193"/>
                <a:gd name="T59" fmla="*/ 190 h 351"/>
                <a:gd name="T60" fmla="*/ 1185 w 1193"/>
                <a:gd name="T61" fmla="*/ 310 h 351"/>
                <a:gd name="T62" fmla="*/ 1177 w 1193"/>
                <a:gd name="T63" fmla="*/ 110 h 351"/>
                <a:gd name="T64" fmla="*/ 1185 w 1193"/>
                <a:gd name="T65" fmla="*/ 16 h 351"/>
                <a:gd name="T66" fmla="*/ 1167 w 1193"/>
                <a:gd name="T67" fmla="*/ 8 h 351"/>
                <a:gd name="T68" fmla="*/ 1185 w 1193"/>
                <a:gd name="T69" fmla="*/ 0 h 351"/>
                <a:gd name="T70" fmla="*/ 1193 w 1193"/>
                <a:gd name="T71" fmla="*/ 110 h 351"/>
                <a:gd name="T72" fmla="*/ 1177 w 1193"/>
                <a:gd name="T73" fmla="*/ 110 h 351"/>
                <a:gd name="T74" fmla="*/ 982 w 1193"/>
                <a:gd name="T75" fmla="*/ 16 h 351"/>
                <a:gd name="T76" fmla="*/ 982 w 1193"/>
                <a:gd name="T77" fmla="*/ 0 h 351"/>
                <a:gd name="T78" fmla="*/ 1103 w 1193"/>
                <a:gd name="T79" fmla="*/ 8 h 351"/>
                <a:gd name="T80" fmla="*/ 902 w 1193"/>
                <a:gd name="T81" fmla="*/ 16 h 351"/>
                <a:gd name="T82" fmla="*/ 782 w 1193"/>
                <a:gd name="T83" fmla="*/ 8 h 351"/>
                <a:gd name="T84" fmla="*/ 902 w 1193"/>
                <a:gd name="T85" fmla="*/ 0 h 351"/>
                <a:gd name="T86" fmla="*/ 902 w 1193"/>
                <a:gd name="T87" fmla="*/ 16 h 351"/>
                <a:gd name="T88" fmla="*/ 598 w 1193"/>
                <a:gd name="T89" fmla="*/ 16 h 351"/>
                <a:gd name="T90" fmla="*/ 598 w 1193"/>
                <a:gd name="T91" fmla="*/ 0 h 351"/>
                <a:gd name="T92" fmla="*/ 718 w 1193"/>
                <a:gd name="T93" fmla="*/ 8 h 351"/>
                <a:gd name="T94" fmla="*/ 518 w 1193"/>
                <a:gd name="T95" fmla="*/ 16 h 351"/>
                <a:gd name="T96" fmla="*/ 398 w 1193"/>
                <a:gd name="T97" fmla="*/ 8 h 351"/>
                <a:gd name="T98" fmla="*/ 518 w 1193"/>
                <a:gd name="T99" fmla="*/ 0 h 351"/>
                <a:gd name="T100" fmla="*/ 518 w 1193"/>
                <a:gd name="T101" fmla="*/ 16 h 351"/>
                <a:gd name="T102" fmla="*/ 214 w 1193"/>
                <a:gd name="T103" fmla="*/ 16 h 351"/>
                <a:gd name="T104" fmla="*/ 214 w 1193"/>
                <a:gd name="T105" fmla="*/ 0 h 351"/>
                <a:gd name="T106" fmla="*/ 334 w 1193"/>
                <a:gd name="T107" fmla="*/ 8 h 351"/>
                <a:gd name="T108" fmla="*/ 134 w 1193"/>
                <a:gd name="T109" fmla="*/ 16 h 351"/>
                <a:gd name="T110" fmla="*/ 14 w 1193"/>
                <a:gd name="T111" fmla="*/ 8 h 351"/>
                <a:gd name="T112" fmla="*/ 134 w 1193"/>
                <a:gd name="T113" fmla="*/ 0 h 351"/>
                <a:gd name="T114" fmla="*/ 134 w 1193"/>
                <a:gd name="T115" fmla="*/ 1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93" h="351">
                  <a:moveTo>
                    <a:pt x="16" y="24"/>
                  </a:moveTo>
                  <a:lnTo>
                    <a:pt x="16" y="136"/>
                  </a:lnTo>
                  <a:cubicBezTo>
                    <a:pt x="16" y="141"/>
                    <a:pt x="12" y="144"/>
                    <a:pt x="8" y="144"/>
                  </a:cubicBezTo>
                  <a:cubicBezTo>
                    <a:pt x="4" y="144"/>
                    <a:pt x="0" y="141"/>
                    <a:pt x="0" y="136"/>
                  </a:cubicBezTo>
                  <a:lnTo>
                    <a:pt x="0" y="24"/>
                  </a:lnTo>
                  <a:cubicBezTo>
                    <a:pt x="0" y="20"/>
                    <a:pt x="4" y="16"/>
                    <a:pt x="8" y="16"/>
                  </a:cubicBezTo>
                  <a:cubicBezTo>
                    <a:pt x="12" y="16"/>
                    <a:pt x="16" y="20"/>
                    <a:pt x="16" y="24"/>
                  </a:cubicBezTo>
                  <a:close/>
                  <a:moveTo>
                    <a:pt x="16" y="216"/>
                  </a:moveTo>
                  <a:lnTo>
                    <a:pt x="16" y="329"/>
                  </a:lnTo>
                  <a:cubicBezTo>
                    <a:pt x="16" y="333"/>
                    <a:pt x="12" y="337"/>
                    <a:pt x="8" y="337"/>
                  </a:cubicBezTo>
                  <a:cubicBezTo>
                    <a:pt x="4" y="337"/>
                    <a:pt x="0" y="333"/>
                    <a:pt x="0" y="329"/>
                  </a:cubicBezTo>
                  <a:lnTo>
                    <a:pt x="0" y="216"/>
                  </a:lnTo>
                  <a:cubicBezTo>
                    <a:pt x="0" y="212"/>
                    <a:pt x="4" y="208"/>
                    <a:pt x="8" y="208"/>
                  </a:cubicBezTo>
                  <a:cubicBezTo>
                    <a:pt x="12" y="208"/>
                    <a:pt x="16" y="212"/>
                    <a:pt x="16" y="216"/>
                  </a:cubicBezTo>
                  <a:close/>
                  <a:moveTo>
                    <a:pt x="74" y="335"/>
                  </a:moveTo>
                  <a:lnTo>
                    <a:pt x="186" y="335"/>
                  </a:lnTo>
                  <a:cubicBezTo>
                    <a:pt x="190" y="335"/>
                    <a:pt x="194" y="339"/>
                    <a:pt x="194" y="343"/>
                  </a:cubicBezTo>
                  <a:cubicBezTo>
                    <a:pt x="194" y="348"/>
                    <a:pt x="190" y="351"/>
                    <a:pt x="186" y="351"/>
                  </a:cubicBezTo>
                  <a:lnTo>
                    <a:pt x="74" y="351"/>
                  </a:lnTo>
                  <a:cubicBezTo>
                    <a:pt x="69" y="351"/>
                    <a:pt x="65" y="348"/>
                    <a:pt x="65" y="343"/>
                  </a:cubicBezTo>
                  <a:cubicBezTo>
                    <a:pt x="65" y="339"/>
                    <a:pt x="69" y="335"/>
                    <a:pt x="74" y="335"/>
                  </a:cubicBezTo>
                  <a:close/>
                  <a:moveTo>
                    <a:pt x="266" y="335"/>
                  </a:moveTo>
                  <a:lnTo>
                    <a:pt x="378" y="335"/>
                  </a:lnTo>
                  <a:cubicBezTo>
                    <a:pt x="382" y="335"/>
                    <a:pt x="386" y="339"/>
                    <a:pt x="386" y="343"/>
                  </a:cubicBezTo>
                  <a:cubicBezTo>
                    <a:pt x="386" y="348"/>
                    <a:pt x="382" y="351"/>
                    <a:pt x="378" y="351"/>
                  </a:cubicBezTo>
                  <a:lnTo>
                    <a:pt x="266" y="351"/>
                  </a:lnTo>
                  <a:cubicBezTo>
                    <a:pt x="261" y="351"/>
                    <a:pt x="258" y="348"/>
                    <a:pt x="258" y="343"/>
                  </a:cubicBezTo>
                  <a:cubicBezTo>
                    <a:pt x="258" y="339"/>
                    <a:pt x="261" y="335"/>
                    <a:pt x="266" y="335"/>
                  </a:cubicBezTo>
                  <a:close/>
                  <a:moveTo>
                    <a:pt x="458" y="335"/>
                  </a:moveTo>
                  <a:lnTo>
                    <a:pt x="570" y="335"/>
                  </a:lnTo>
                  <a:cubicBezTo>
                    <a:pt x="574" y="335"/>
                    <a:pt x="578" y="339"/>
                    <a:pt x="578" y="343"/>
                  </a:cubicBezTo>
                  <a:cubicBezTo>
                    <a:pt x="578" y="348"/>
                    <a:pt x="574" y="351"/>
                    <a:pt x="570" y="351"/>
                  </a:cubicBezTo>
                  <a:lnTo>
                    <a:pt x="458" y="351"/>
                  </a:lnTo>
                  <a:cubicBezTo>
                    <a:pt x="453" y="351"/>
                    <a:pt x="450" y="348"/>
                    <a:pt x="450" y="343"/>
                  </a:cubicBezTo>
                  <a:cubicBezTo>
                    <a:pt x="450" y="339"/>
                    <a:pt x="453" y="335"/>
                    <a:pt x="458" y="335"/>
                  </a:cubicBezTo>
                  <a:close/>
                  <a:moveTo>
                    <a:pt x="650" y="335"/>
                  </a:moveTo>
                  <a:lnTo>
                    <a:pt x="762" y="335"/>
                  </a:lnTo>
                  <a:cubicBezTo>
                    <a:pt x="767" y="335"/>
                    <a:pt x="770" y="339"/>
                    <a:pt x="770" y="343"/>
                  </a:cubicBezTo>
                  <a:cubicBezTo>
                    <a:pt x="770" y="348"/>
                    <a:pt x="767" y="351"/>
                    <a:pt x="762" y="351"/>
                  </a:cubicBezTo>
                  <a:lnTo>
                    <a:pt x="650" y="351"/>
                  </a:lnTo>
                  <a:cubicBezTo>
                    <a:pt x="646" y="351"/>
                    <a:pt x="642" y="348"/>
                    <a:pt x="642" y="343"/>
                  </a:cubicBezTo>
                  <a:cubicBezTo>
                    <a:pt x="642" y="339"/>
                    <a:pt x="646" y="335"/>
                    <a:pt x="650" y="335"/>
                  </a:cubicBezTo>
                  <a:close/>
                  <a:moveTo>
                    <a:pt x="842" y="335"/>
                  </a:moveTo>
                  <a:lnTo>
                    <a:pt x="954" y="335"/>
                  </a:lnTo>
                  <a:cubicBezTo>
                    <a:pt x="959" y="335"/>
                    <a:pt x="962" y="339"/>
                    <a:pt x="962" y="343"/>
                  </a:cubicBezTo>
                  <a:cubicBezTo>
                    <a:pt x="962" y="348"/>
                    <a:pt x="959" y="351"/>
                    <a:pt x="954" y="351"/>
                  </a:cubicBezTo>
                  <a:lnTo>
                    <a:pt x="842" y="351"/>
                  </a:lnTo>
                  <a:cubicBezTo>
                    <a:pt x="838" y="351"/>
                    <a:pt x="834" y="348"/>
                    <a:pt x="834" y="343"/>
                  </a:cubicBezTo>
                  <a:cubicBezTo>
                    <a:pt x="834" y="339"/>
                    <a:pt x="838" y="335"/>
                    <a:pt x="842" y="335"/>
                  </a:cubicBezTo>
                  <a:close/>
                  <a:moveTo>
                    <a:pt x="1034" y="335"/>
                  </a:moveTo>
                  <a:lnTo>
                    <a:pt x="1147" y="335"/>
                  </a:lnTo>
                  <a:cubicBezTo>
                    <a:pt x="1151" y="335"/>
                    <a:pt x="1155" y="339"/>
                    <a:pt x="1155" y="343"/>
                  </a:cubicBezTo>
                  <a:cubicBezTo>
                    <a:pt x="1155" y="348"/>
                    <a:pt x="1151" y="351"/>
                    <a:pt x="1147" y="351"/>
                  </a:cubicBezTo>
                  <a:lnTo>
                    <a:pt x="1034" y="351"/>
                  </a:lnTo>
                  <a:cubicBezTo>
                    <a:pt x="1030" y="351"/>
                    <a:pt x="1026" y="348"/>
                    <a:pt x="1026" y="343"/>
                  </a:cubicBezTo>
                  <a:cubicBezTo>
                    <a:pt x="1026" y="339"/>
                    <a:pt x="1030" y="335"/>
                    <a:pt x="1034" y="335"/>
                  </a:cubicBezTo>
                  <a:close/>
                  <a:moveTo>
                    <a:pt x="1177" y="302"/>
                  </a:moveTo>
                  <a:lnTo>
                    <a:pt x="1177" y="190"/>
                  </a:lnTo>
                  <a:cubicBezTo>
                    <a:pt x="1177" y="185"/>
                    <a:pt x="1181" y="182"/>
                    <a:pt x="1185" y="182"/>
                  </a:cubicBezTo>
                  <a:cubicBezTo>
                    <a:pt x="1190" y="182"/>
                    <a:pt x="1193" y="185"/>
                    <a:pt x="1193" y="190"/>
                  </a:cubicBezTo>
                  <a:lnTo>
                    <a:pt x="1193" y="302"/>
                  </a:lnTo>
                  <a:cubicBezTo>
                    <a:pt x="1193" y="306"/>
                    <a:pt x="1190" y="310"/>
                    <a:pt x="1185" y="310"/>
                  </a:cubicBezTo>
                  <a:cubicBezTo>
                    <a:pt x="1181" y="310"/>
                    <a:pt x="1177" y="306"/>
                    <a:pt x="1177" y="302"/>
                  </a:cubicBezTo>
                  <a:close/>
                  <a:moveTo>
                    <a:pt x="1177" y="110"/>
                  </a:moveTo>
                  <a:lnTo>
                    <a:pt x="1177" y="8"/>
                  </a:lnTo>
                  <a:lnTo>
                    <a:pt x="1185" y="16"/>
                  </a:lnTo>
                  <a:lnTo>
                    <a:pt x="1175" y="16"/>
                  </a:lnTo>
                  <a:cubicBezTo>
                    <a:pt x="1170" y="16"/>
                    <a:pt x="1167" y="13"/>
                    <a:pt x="1167" y="8"/>
                  </a:cubicBezTo>
                  <a:cubicBezTo>
                    <a:pt x="1167" y="4"/>
                    <a:pt x="1170" y="0"/>
                    <a:pt x="1175" y="0"/>
                  </a:cubicBezTo>
                  <a:lnTo>
                    <a:pt x="1185" y="0"/>
                  </a:lnTo>
                  <a:cubicBezTo>
                    <a:pt x="1190" y="0"/>
                    <a:pt x="1193" y="4"/>
                    <a:pt x="1193" y="8"/>
                  </a:cubicBezTo>
                  <a:lnTo>
                    <a:pt x="1193" y="110"/>
                  </a:lnTo>
                  <a:cubicBezTo>
                    <a:pt x="1193" y="114"/>
                    <a:pt x="1190" y="118"/>
                    <a:pt x="1185" y="118"/>
                  </a:cubicBezTo>
                  <a:cubicBezTo>
                    <a:pt x="1181" y="118"/>
                    <a:pt x="1177" y="114"/>
                    <a:pt x="1177" y="110"/>
                  </a:cubicBezTo>
                  <a:close/>
                  <a:moveTo>
                    <a:pt x="1095" y="16"/>
                  </a:moveTo>
                  <a:lnTo>
                    <a:pt x="982" y="16"/>
                  </a:lnTo>
                  <a:cubicBezTo>
                    <a:pt x="978" y="16"/>
                    <a:pt x="974" y="13"/>
                    <a:pt x="974" y="8"/>
                  </a:cubicBezTo>
                  <a:cubicBezTo>
                    <a:pt x="974" y="4"/>
                    <a:pt x="978" y="0"/>
                    <a:pt x="982" y="0"/>
                  </a:cubicBezTo>
                  <a:lnTo>
                    <a:pt x="1095" y="0"/>
                  </a:lnTo>
                  <a:cubicBezTo>
                    <a:pt x="1099" y="0"/>
                    <a:pt x="1103" y="4"/>
                    <a:pt x="1103" y="8"/>
                  </a:cubicBezTo>
                  <a:cubicBezTo>
                    <a:pt x="1103" y="13"/>
                    <a:pt x="1099" y="16"/>
                    <a:pt x="1095" y="16"/>
                  </a:cubicBezTo>
                  <a:close/>
                  <a:moveTo>
                    <a:pt x="902" y="16"/>
                  </a:moveTo>
                  <a:lnTo>
                    <a:pt x="790" y="16"/>
                  </a:lnTo>
                  <a:cubicBezTo>
                    <a:pt x="786" y="16"/>
                    <a:pt x="782" y="13"/>
                    <a:pt x="782" y="8"/>
                  </a:cubicBezTo>
                  <a:cubicBezTo>
                    <a:pt x="782" y="4"/>
                    <a:pt x="786" y="0"/>
                    <a:pt x="790" y="0"/>
                  </a:cubicBezTo>
                  <a:lnTo>
                    <a:pt x="902" y="0"/>
                  </a:lnTo>
                  <a:cubicBezTo>
                    <a:pt x="907" y="0"/>
                    <a:pt x="910" y="4"/>
                    <a:pt x="910" y="8"/>
                  </a:cubicBezTo>
                  <a:cubicBezTo>
                    <a:pt x="910" y="13"/>
                    <a:pt x="907" y="16"/>
                    <a:pt x="902" y="16"/>
                  </a:cubicBezTo>
                  <a:close/>
                  <a:moveTo>
                    <a:pt x="710" y="16"/>
                  </a:moveTo>
                  <a:lnTo>
                    <a:pt x="598" y="16"/>
                  </a:lnTo>
                  <a:cubicBezTo>
                    <a:pt x="594" y="16"/>
                    <a:pt x="590" y="13"/>
                    <a:pt x="590" y="8"/>
                  </a:cubicBezTo>
                  <a:cubicBezTo>
                    <a:pt x="590" y="4"/>
                    <a:pt x="594" y="0"/>
                    <a:pt x="598" y="0"/>
                  </a:cubicBezTo>
                  <a:lnTo>
                    <a:pt x="710" y="0"/>
                  </a:lnTo>
                  <a:cubicBezTo>
                    <a:pt x="715" y="0"/>
                    <a:pt x="718" y="4"/>
                    <a:pt x="718" y="8"/>
                  </a:cubicBezTo>
                  <a:cubicBezTo>
                    <a:pt x="718" y="13"/>
                    <a:pt x="715" y="16"/>
                    <a:pt x="710" y="16"/>
                  </a:cubicBezTo>
                  <a:close/>
                  <a:moveTo>
                    <a:pt x="518" y="16"/>
                  </a:moveTo>
                  <a:lnTo>
                    <a:pt x="406" y="16"/>
                  </a:lnTo>
                  <a:cubicBezTo>
                    <a:pt x="401" y="16"/>
                    <a:pt x="398" y="13"/>
                    <a:pt x="398" y="8"/>
                  </a:cubicBezTo>
                  <a:cubicBezTo>
                    <a:pt x="398" y="4"/>
                    <a:pt x="401" y="0"/>
                    <a:pt x="406" y="0"/>
                  </a:cubicBezTo>
                  <a:lnTo>
                    <a:pt x="518" y="0"/>
                  </a:lnTo>
                  <a:cubicBezTo>
                    <a:pt x="522" y="0"/>
                    <a:pt x="526" y="4"/>
                    <a:pt x="526" y="8"/>
                  </a:cubicBezTo>
                  <a:cubicBezTo>
                    <a:pt x="526" y="13"/>
                    <a:pt x="522" y="16"/>
                    <a:pt x="518" y="16"/>
                  </a:cubicBezTo>
                  <a:close/>
                  <a:moveTo>
                    <a:pt x="326" y="16"/>
                  </a:moveTo>
                  <a:lnTo>
                    <a:pt x="214" y="16"/>
                  </a:lnTo>
                  <a:cubicBezTo>
                    <a:pt x="209" y="16"/>
                    <a:pt x="206" y="13"/>
                    <a:pt x="206" y="8"/>
                  </a:cubicBezTo>
                  <a:cubicBezTo>
                    <a:pt x="206" y="4"/>
                    <a:pt x="209" y="0"/>
                    <a:pt x="214" y="0"/>
                  </a:cubicBezTo>
                  <a:lnTo>
                    <a:pt x="326" y="0"/>
                  </a:lnTo>
                  <a:cubicBezTo>
                    <a:pt x="330" y="0"/>
                    <a:pt x="334" y="4"/>
                    <a:pt x="334" y="8"/>
                  </a:cubicBezTo>
                  <a:cubicBezTo>
                    <a:pt x="334" y="13"/>
                    <a:pt x="330" y="16"/>
                    <a:pt x="326" y="16"/>
                  </a:cubicBezTo>
                  <a:close/>
                  <a:moveTo>
                    <a:pt x="134" y="16"/>
                  </a:moveTo>
                  <a:lnTo>
                    <a:pt x="22" y="16"/>
                  </a:lnTo>
                  <a:cubicBezTo>
                    <a:pt x="17" y="16"/>
                    <a:pt x="14" y="13"/>
                    <a:pt x="14" y="8"/>
                  </a:cubicBezTo>
                  <a:cubicBezTo>
                    <a:pt x="14" y="4"/>
                    <a:pt x="17" y="0"/>
                    <a:pt x="22" y="0"/>
                  </a:cubicBezTo>
                  <a:lnTo>
                    <a:pt x="134" y="0"/>
                  </a:lnTo>
                  <a:cubicBezTo>
                    <a:pt x="138" y="0"/>
                    <a:pt x="142" y="4"/>
                    <a:pt x="142" y="8"/>
                  </a:cubicBezTo>
                  <a:cubicBezTo>
                    <a:pt x="142" y="13"/>
                    <a:pt x="138" y="16"/>
                    <a:pt x="134" y="16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" name="Rectangle 121"/>
            <p:cNvSpPr>
              <a:spLocks noChangeArrowheads="1"/>
            </p:cNvSpPr>
            <p:nvPr/>
          </p:nvSpPr>
          <p:spPr bwMode="auto">
            <a:xfrm>
              <a:off x="2398" y="2793"/>
              <a:ext cx="376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Until: Date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5" name="Freeform 122"/>
            <p:cNvSpPr>
              <a:spLocks noEditPoints="1"/>
            </p:cNvSpPr>
            <p:nvPr/>
          </p:nvSpPr>
          <p:spPr bwMode="auto">
            <a:xfrm>
              <a:off x="2927" y="2772"/>
              <a:ext cx="106" cy="143"/>
            </a:xfrm>
            <a:custGeom>
              <a:avLst/>
              <a:gdLst>
                <a:gd name="T0" fmla="*/ 59 w 106"/>
                <a:gd name="T1" fmla="*/ 0 h 143"/>
                <a:gd name="T2" fmla="*/ 106 w 106"/>
                <a:gd name="T3" fmla="*/ 47 h 143"/>
                <a:gd name="T4" fmla="*/ 106 w 106"/>
                <a:gd name="T5" fmla="*/ 143 h 143"/>
                <a:gd name="T6" fmla="*/ 0 w 106"/>
                <a:gd name="T7" fmla="*/ 143 h 143"/>
                <a:gd name="T8" fmla="*/ 0 w 106"/>
                <a:gd name="T9" fmla="*/ 0 h 143"/>
                <a:gd name="T10" fmla="*/ 59 w 106"/>
                <a:gd name="T11" fmla="*/ 0 h 143"/>
                <a:gd name="T12" fmla="*/ 9 w 106"/>
                <a:gd name="T13" fmla="*/ 134 h 143"/>
                <a:gd name="T14" fmla="*/ 97 w 106"/>
                <a:gd name="T15" fmla="*/ 134 h 143"/>
                <a:gd name="T16" fmla="*/ 97 w 106"/>
                <a:gd name="T17" fmla="*/ 54 h 143"/>
                <a:gd name="T18" fmla="*/ 53 w 106"/>
                <a:gd name="T19" fmla="*/ 54 h 143"/>
                <a:gd name="T20" fmla="*/ 53 w 106"/>
                <a:gd name="T21" fmla="*/ 9 h 143"/>
                <a:gd name="T22" fmla="*/ 9 w 106"/>
                <a:gd name="T23" fmla="*/ 9 h 143"/>
                <a:gd name="T24" fmla="*/ 9 w 106"/>
                <a:gd name="T25" fmla="*/ 134 h 143"/>
                <a:gd name="T26" fmla="*/ 62 w 106"/>
                <a:gd name="T27" fmla="*/ 15 h 143"/>
                <a:gd name="T28" fmla="*/ 62 w 106"/>
                <a:gd name="T29" fmla="*/ 44 h 143"/>
                <a:gd name="T30" fmla="*/ 91 w 106"/>
                <a:gd name="T31" fmla="*/ 44 h 143"/>
                <a:gd name="T32" fmla="*/ 62 w 106"/>
                <a:gd name="T33" fmla="*/ 1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3">
                  <a:moveTo>
                    <a:pt x="59" y="0"/>
                  </a:moveTo>
                  <a:lnTo>
                    <a:pt x="106" y="47"/>
                  </a:lnTo>
                  <a:lnTo>
                    <a:pt x="106" y="143"/>
                  </a:lnTo>
                  <a:lnTo>
                    <a:pt x="0" y="143"/>
                  </a:lnTo>
                  <a:lnTo>
                    <a:pt x="0" y="0"/>
                  </a:lnTo>
                  <a:lnTo>
                    <a:pt x="59" y="0"/>
                  </a:lnTo>
                  <a:close/>
                  <a:moveTo>
                    <a:pt x="9" y="134"/>
                  </a:moveTo>
                  <a:lnTo>
                    <a:pt x="97" y="134"/>
                  </a:lnTo>
                  <a:lnTo>
                    <a:pt x="97" y="54"/>
                  </a:lnTo>
                  <a:lnTo>
                    <a:pt x="53" y="54"/>
                  </a:lnTo>
                  <a:lnTo>
                    <a:pt x="53" y="9"/>
                  </a:lnTo>
                  <a:lnTo>
                    <a:pt x="9" y="9"/>
                  </a:lnTo>
                  <a:lnTo>
                    <a:pt x="9" y="134"/>
                  </a:lnTo>
                  <a:close/>
                  <a:moveTo>
                    <a:pt x="62" y="15"/>
                  </a:moveTo>
                  <a:lnTo>
                    <a:pt x="62" y="44"/>
                  </a:lnTo>
                  <a:lnTo>
                    <a:pt x="91" y="44"/>
                  </a:lnTo>
                  <a:lnTo>
                    <a:pt x="6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" name="Rectangle 123"/>
            <p:cNvSpPr>
              <a:spLocks noChangeArrowheads="1"/>
            </p:cNvSpPr>
            <p:nvPr/>
          </p:nvSpPr>
          <p:spPr bwMode="auto">
            <a:xfrm>
              <a:off x="3120" y="2742"/>
              <a:ext cx="708" cy="20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7" name="Freeform 124"/>
            <p:cNvSpPr>
              <a:spLocks noEditPoints="1"/>
            </p:cNvSpPr>
            <p:nvPr/>
          </p:nvSpPr>
          <p:spPr bwMode="auto">
            <a:xfrm>
              <a:off x="3115" y="2737"/>
              <a:ext cx="718" cy="213"/>
            </a:xfrm>
            <a:custGeom>
              <a:avLst/>
              <a:gdLst>
                <a:gd name="T0" fmla="*/ 16 w 1193"/>
                <a:gd name="T1" fmla="*/ 136 h 351"/>
                <a:gd name="T2" fmla="*/ 0 w 1193"/>
                <a:gd name="T3" fmla="*/ 136 h 351"/>
                <a:gd name="T4" fmla="*/ 8 w 1193"/>
                <a:gd name="T5" fmla="*/ 16 h 351"/>
                <a:gd name="T6" fmla="*/ 16 w 1193"/>
                <a:gd name="T7" fmla="*/ 216 h 351"/>
                <a:gd name="T8" fmla="*/ 8 w 1193"/>
                <a:gd name="T9" fmla="*/ 337 h 351"/>
                <a:gd name="T10" fmla="*/ 0 w 1193"/>
                <a:gd name="T11" fmla="*/ 216 h 351"/>
                <a:gd name="T12" fmla="*/ 16 w 1193"/>
                <a:gd name="T13" fmla="*/ 216 h 351"/>
                <a:gd name="T14" fmla="*/ 185 w 1193"/>
                <a:gd name="T15" fmla="*/ 335 h 351"/>
                <a:gd name="T16" fmla="*/ 185 w 1193"/>
                <a:gd name="T17" fmla="*/ 351 h 351"/>
                <a:gd name="T18" fmla="*/ 65 w 1193"/>
                <a:gd name="T19" fmla="*/ 343 h 351"/>
                <a:gd name="T20" fmla="*/ 265 w 1193"/>
                <a:gd name="T21" fmla="*/ 335 h 351"/>
                <a:gd name="T22" fmla="*/ 385 w 1193"/>
                <a:gd name="T23" fmla="*/ 343 h 351"/>
                <a:gd name="T24" fmla="*/ 265 w 1193"/>
                <a:gd name="T25" fmla="*/ 351 h 351"/>
                <a:gd name="T26" fmla="*/ 265 w 1193"/>
                <a:gd name="T27" fmla="*/ 335 h 351"/>
                <a:gd name="T28" fmla="*/ 570 w 1193"/>
                <a:gd name="T29" fmla="*/ 335 h 351"/>
                <a:gd name="T30" fmla="*/ 570 w 1193"/>
                <a:gd name="T31" fmla="*/ 351 h 351"/>
                <a:gd name="T32" fmla="*/ 450 w 1193"/>
                <a:gd name="T33" fmla="*/ 343 h 351"/>
                <a:gd name="T34" fmla="*/ 650 w 1193"/>
                <a:gd name="T35" fmla="*/ 335 h 351"/>
                <a:gd name="T36" fmla="*/ 770 w 1193"/>
                <a:gd name="T37" fmla="*/ 343 h 351"/>
                <a:gd name="T38" fmla="*/ 650 w 1193"/>
                <a:gd name="T39" fmla="*/ 351 h 351"/>
                <a:gd name="T40" fmla="*/ 650 w 1193"/>
                <a:gd name="T41" fmla="*/ 335 h 351"/>
                <a:gd name="T42" fmla="*/ 954 w 1193"/>
                <a:gd name="T43" fmla="*/ 335 h 351"/>
                <a:gd name="T44" fmla="*/ 954 w 1193"/>
                <a:gd name="T45" fmla="*/ 351 h 351"/>
                <a:gd name="T46" fmla="*/ 834 w 1193"/>
                <a:gd name="T47" fmla="*/ 343 h 351"/>
                <a:gd name="T48" fmla="*/ 1034 w 1193"/>
                <a:gd name="T49" fmla="*/ 335 h 351"/>
                <a:gd name="T50" fmla="*/ 1154 w 1193"/>
                <a:gd name="T51" fmla="*/ 343 h 351"/>
                <a:gd name="T52" fmla="*/ 1034 w 1193"/>
                <a:gd name="T53" fmla="*/ 351 h 351"/>
                <a:gd name="T54" fmla="*/ 1034 w 1193"/>
                <a:gd name="T55" fmla="*/ 335 h 351"/>
                <a:gd name="T56" fmla="*/ 1177 w 1193"/>
                <a:gd name="T57" fmla="*/ 190 h 351"/>
                <a:gd name="T58" fmla="*/ 1193 w 1193"/>
                <a:gd name="T59" fmla="*/ 190 h 351"/>
                <a:gd name="T60" fmla="*/ 1185 w 1193"/>
                <a:gd name="T61" fmla="*/ 310 h 351"/>
                <a:gd name="T62" fmla="*/ 1177 w 1193"/>
                <a:gd name="T63" fmla="*/ 110 h 351"/>
                <a:gd name="T64" fmla="*/ 1185 w 1193"/>
                <a:gd name="T65" fmla="*/ 16 h 351"/>
                <a:gd name="T66" fmla="*/ 1166 w 1193"/>
                <a:gd name="T67" fmla="*/ 8 h 351"/>
                <a:gd name="T68" fmla="*/ 1185 w 1193"/>
                <a:gd name="T69" fmla="*/ 0 h 351"/>
                <a:gd name="T70" fmla="*/ 1193 w 1193"/>
                <a:gd name="T71" fmla="*/ 110 h 351"/>
                <a:gd name="T72" fmla="*/ 1177 w 1193"/>
                <a:gd name="T73" fmla="*/ 110 h 351"/>
                <a:gd name="T74" fmla="*/ 982 w 1193"/>
                <a:gd name="T75" fmla="*/ 16 h 351"/>
                <a:gd name="T76" fmla="*/ 982 w 1193"/>
                <a:gd name="T77" fmla="*/ 0 h 351"/>
                <a:gd name="T78" fmla="*/ 1102 w 1193"/>
                <a:gd name="T79" fmla="*/ 8 h 351"/>
                <a:gd name="T80" fmla="*/ 902 w 1193"/>
                <a:gd name="T81" fmla="*/ 16 h 351"/>
                <a:gd name="T82" fmla="*/ 782 w 1193"/>
                <a:gd name="T83" fmla="*/ 8 h 351"/>
                <a:gd name="T84" fmla="*/ 902 w 1193"/>
                <a:gd name="T85" fmla="*/ 0 h 351"/>
                <a:gd name="T86" fmla="*/ 902 w 1193"/>
                <a:gd name="T87" fmla="*/ 16 h 351"/>
                <a:gd name="T88" fmla="*/ 598 w 1193"/>
                <a:gd name="T89" fmla="*/ 16 h 351"/>
                <a:gd name="T90" fmla="*/ 598 w 1193"/>
                <a:gd name="T91" fmla="*/ 0 h 351"/>
                <a:gd name="T92" fmla="*/ 718 w 1193"/>
                <a:gd name="T93" fmla="*/ 8 h 351"/>
                <a:gd name="T94" fmla="*/ 518 w 1193"/>
                <a:gd name="T95" fmla="*/ 16 h 351"/>
                <a:gd name="T96" fmla="*/ 398 w 1193"/>
                <a:gd name="T97" fmla="*/ 8 h 351"/>
                <a:gd name="T98" fmla="*/ 518 w 1193"/>
                <a:gd name="T99" fmla="*/ 0 h 351"/>
                <a:gd name="T100" fmla="*/ 518 w 1193"/>
                <a:gd name="T101" fmla="*/ 16 h 351"/>
                <a:gd name="T102" fmla="*/ 213 w 1193"/>
                <a:gd name="T103" fmla="*/ 16 h 351"/>
                <a:gd name="T104" fmla="*/ 213 w 1193"/>
                <a:gd name="T105" fmla="*/ 0 h 351"/>
                <a:gd name="T106" fmla="*/ 334 w 1193"/>
                <a:gd name="T107" fmla="*/ 8 h 351"/>
                <a:gd name="T108" fmla="*/ 133 w 1193"/>
                <a:gd name="T109" fmla="*/ 16 h 351"/>
                <a:gd name="T110" fmla="*/ 13 w 1193"/>
                <a:gd name="T111" fmla="*/ 8 h 351"/>
                <a:gd name="T112" fmla="*/ 133 w 1193"/>
                <a:gd name="T113" fmla="*/ 0 h 351"/>
                <a:gd name="T114" fmla="*/ 133 w 1193"/>
                <a:gd name="T115" fmla="*/ 1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93" h="351">
                  <a:moveTo>
                    <a:pt x="16" y="24"/>
                  </a:moveTo>
                  <a:lnTo>
                    <a:pt x="16" y="136"/>
                  </a:lnTo>
                  <a:cubicBezTo>
                    <a:pt x="16" y="141"/>
                    <a:pt x="12" y="144"/>
                    <a:pt x="8" y="144"/>
                  </a:cubicBezTo>
                  <a:cubicBezTo>
                    <a:pt x="3" y="144"/>
                    <a:pt x="0" y="141"/>
                    <a:pt x="0" y="136"/>
                  </a:cubicBezTo>
                  <a:lnTo>
                    <a:pt x="0" y="24"/>
                  </a:lnTo>
                  <a:cubicBezTo>
                    <a:pt x="0" y="20"/>
                    <a:pt x="3" y="16"/>
                    <a:pt x="8" y="16"/>
                  </a:cubicBezTo>
                  <a:cubicBezTo>
                    <a:pt x="12" y="16"/>
                    <a:pt x="16" y="20"/>
                    <a:pt x="16" y="24"/>
                  </a:cubicBezTo>
                  <a:close/>
                  <a:moveTo>
                    <a:pt x="16" y="216"/>
                  </a:moveTo>
                  <a:lnTo>
                    <a:pt x="16" y="329"/>
                  </a:lnTo>
                  <a:cubicBezTo>
                    <a:pt x="16" y="333"/>
                    <a:pt x="12" y="337"/>
                    <a:pt x="8" y="337"/>
                  </a:cubicBezTo>
                  <a:cubicBezTo>
                    <a:pt x="3" y="337"/>
                    <a:pt x="0" y="333"/>
                    <a:pt x="0" y="329"/>
                  </a:cubicBezTo>
                  <a:lnTo>
                    <a:pt x="0" y="216"/>
                  </a:lnTo>
                  <a:cubicBezTo>
                    <a:pt x="0" y="212"/>
                    <a:pt x="3" y="208"/>
                    <a:pt x="8" y="208"/>
                  </a:cubicBezTo>
                  <a:cubicBezTo>
                    <a:pt x="12" y="208"/>
                    <a:pt x="16" y="212"/>
                    <a:pt x="16" y="216"/>
                  </a:cubicBezTo>
                  <a:close/>
                  <a:moveTo>
                    <a:pt x="73" y="335"/>
                  </a:moveTo>
                  <a:lnTo>
                    <a:pt x="185" y="335"/>
                  </a:lnTo>
                  <a:cubicBezTo>
                    <a:pt x="190" y="335"/>
                    <a:pt x="193" y="339"/>
                    <a:pt x="193" y="343"/>
                  </a:cubicBezTo>
                  <a:cubicBezTo>
                    <a:pt x="193" y="348"/>
                    <a:pt x="190" y="351"/>
                    <a:pt x="185" y="351"/>
                  </a:cubicBezTo>
                  <a:lnTo>
                    <a:pt x="73" y="351"/>
                  </a:lnTo>
                  <a:cubicBezTo>
                    <a:pt x="69" y="351"/>
                    <a:pt x="65" y="348"/>
                    <a:pt x="65" y="343"/>
                  </a:cubicBezTo>
                  <a:cubicBezTo>
                    <a:pt x="65" y="339"/>
                    <a:pt x="69" y="335"/>
                    <a:pt x="73" y="335"/>
                  </a:cubicBezTo>
                  <a:close/>
                  <a:moveTo>
                    <a:pt x="265" y="335"/>
                  </a:moveTo>
                  <a:lnTo>
                    <a:pt x="377" y="335"/>
                  </a:lnTo>
                  <a:cubicBezTo>
                    <a:pt x="382" y="335"/>
                    <a:pt x="385" y="339"/>
                    <a:pt x="385" y="343"/>
                  </a:cubicBezTo>
                  <a:cubicBezTo>
                    <a:pt x="385" y="348"/>
                    <a:pt x="382" y="351"/>
                    <a:pt x="377" y="351"/>
                  </a:cubicBezTo>
                  <a:lnTo>
                    <a:pt x="265" y="351"/>
                  </a:lnTo>
                  <a:cubicBezTo>
                    <a:pt x="261" y="351"/>
                    <a:pt x="257" y="348"/>
                    <a:pt x="257" y="343"/>
                  </a:cubicBezTo>
                  <a:cubicBezTo>
                    <a:pt x="257" y="339"/>
                    <a:pt x="261" y="335"/>
                    <a:pt x="265" y="335"/>
                  </a:cubicBezTo>
                  <a:close/>
                  <a:moveTo>
                    <a:pt x="458" y="335"/>
                  </a:moveTo>
                  <a:lnTo>
                    <a:pt x="570" y="335"/>
                  </a:lnTo>
                  <a:cubicBezTo>
                    <a:pt x="574" y="335"/>
                    <a:pt x="578" y="339"/>
                    <a:pt x="578" y="343"/>
                  </a:cubicBezTo>
                  <a:cubicBezTo>
                    <a:pt x="578" y="348"/>
                    <a:pt x="574" y="351"/>
                    <a:pt x="570" y="351"/>
                  </a:cubicBezTo>
                  <a:lnTo>
                    <a:pt x="458" y="351"/>
                  </a:lnTo>
                  <a:cubicBezTo>
                    <a:pt x="453" y="351"/>
                    <a:pt x="450" y="348"/>
                    <a:pt x="450" y="343"/>
                  </a:cubicBezTo>
                  <a:cubicBezTo>
                    <a:pt x="450" y="339"/>
                    <a:pt x="453" y="335"/>
                    <a:pt x="458" y="335"/>
                  </a:cubicBezTo>
                  <a:close/>
                  <a:moveTo>
                    <a:pt x="650" y="335"/>
                  </a:moveTo>
                  <a:lnTo>
                    <a:pt x="762" y="335"/>
                  </a:lnTo>
                  <a:cubicBezTo>
                    <a:pt x="766" y="335"/>
                    <a:pt x="770" y="339"/>
                    <a:pt x="770" y="343"/>
                  </a:cubicBezTo>
                  <a:cubicBezTo>
                    <a:pt x="770" y="348"/>
                    <a:pt x="766" y="351"/>
                    <a:pt x="762" y="351"/>
                  </a:cubicBezTo>
                  <a:lnTo>
                    <a:pt x="650" y="351"/>
                  </a:lnTo>
                  <a:cubicBezTo>
                    <a:pt x="645" y="351"/>
                    <a:pt x="642" y="348"/>
                    <a:pt x="642" y="343"/>
                  </a:cubicBezTo>
                  <a:cubicBezTo>
                    <a:pt x="642" y="339"/>
                    <a:pt x="645" y="335"/>
                    <a:pt x="650" y="335"/>
                  </a:cubicBezTo>
                  <a:close/>
                  <a:moveTo>
                    <a:pt x="842" y="335"/>
                  </a:moveTo>
                  <a:lnTo>
                    <a:pt x="954" y="335"/>
                  </a:lnTo>
                  <a:cubicBezTo>
                    <a:pt x="958" y="335"/>
                    <a:pt x="962" y="339"/>
                    <a:pt x="962" y="343"/>
                  </a:cubicBezTo>
                  <a:cubicBezTo>
                    <a:pt x="962" y="348"/>
                    <a:pt x="958" y="351"/>
                    <a:pt x="954" y="351"/>
                  </a:cubicBezTo>
                  <a:lnTo>
                    <a:pt x="842" y="351"/>
                  </a:lnTo>
                  <a:cubicBezTo>
                    <a:pt x="838" y="351"/>
                    <a:pt x="834" y="348"/>
                    <a:pt x="834" y="343"/>
                  </a:cubicBezTo>
                  <a:cubicBezTo>
                    <a:pt x="834" y="339"/>
                    <a:pt x="838" y="335"/>
                    <a:pt x="842" y="335"/>
                  </a:cubicBezTo>
                  <a:close/>
                  <a:moveTo>
                    <a:pt x="1034" y="335"/>
                  </a:moveTo>
                  <a:lnTo>
                    <a:pt x="1146" y="335"/>
                  </a:lnTo>
                  <a:cubicBezTo>
                    <a:pt x="1151" y="335"/>
                    <a:pt x="1154" y="339"/>
                    <a:pt x="1154" y="343"/>
                  </a:cubicBezTo>
                  <a:cubicBezTo>
                    <a:pt x="1154" y="348"/>
                    <a:pt x="1151" y="351"/>
                    <a:pt x="1146" y="351"/>
                  </a:cubicBezTo>
                  <a:lnTo>
                    <a:pt x="1034" y="351"/>
                  </a:lnTo>
                  <a:cubicBezTo>
                    <a:pt x="1030" y="351"/>
                    <a:pt x="1026" y="348"/>
                    <a:pt x="1026" y="343"/>
                  </a:cubicBezTo>
                  <a:cubicBezTo>
                    <a:pt x="1026" y="339"/>
                    <a:pt x="1030" y="335"/>
                    <a:pt x="1034" y="335"/>
                  </a:cubicBezTo>
                  <a:close/>
                  <a:moveTo>
                    <a:pt x="1177" y="302"/>
                  </a:moveTo>
                  <a:lnTo>
                    <a:pt x="1177" y="190"/>
                  </a:lnTo>
                  <a:cubicBezTo>
                    <a:pt x="1177" y="185"/>
                    <a:pt x="1181" y="182"/>
                    <a:pt x="1185" y="182"/>
                  </a:cubicBezTo>
                  <a:cubicBezTo>
                    <a:pt x="1189" y="182"/>
                    <a:pt x="1193" y="185"/>
                    <a:pt x="1193" y="190"/>
                  </a:cubicBezTo>
                  <a:lnTo>
                    <a:pt x="1193" y="302"/>
                  </a:lnTo>
                  <a:cubicBezTo>
                    <a:pt x="1193" y="306"/>
                    <a:pt x="1189" y="310"/>
                    <a:pt x="1185" y="310"/>
                  </a:cubicBezTo>
                  <a:cubicBezTo>
                    <a:pt x="1181" y="310"/>
                    <a:pt x="1177" y="306"/>
                    <a:pt x="1177" y="302"/>
                  </a:cubicBezTo>
                  <a:close/>
                  <a:moveTo>
                    <a:pt x="1177" y="110"/>
                  </a:moveTo>
                  <a:lnTo>
                    <a:pt x="1177" y="8"/>
                  </a:lnTo>
                  <a:lnTo>
                    <a:pt x="1185" y="16"/>
                  </a:lnTo>
                  <a:lnTo>
                    <a:pt x="1174" y="16"/>
                  </a:lnTo>
                  <a:cubicBezTo>
                    <a:pt x="1170" y="16"/>
                    <a:pt x="1166" y="13"/>
                    <a:pt x="1166" y="8"/>
                  </a:cubicBezTo>
                  <a:cubicBezTo>
                    <a:pt x="1166" y="4"/>
                    <a:pt x="1170" y="0"/>
                    <a:pt x="1174" y="0"/>
                  </a:cubicBezTo>
                  <a:lnTo>
                    <a:pt x="1185" y="0"/>
                  </a:lnTo>
                  <a:cubicBezTo>
                    <a:pt x="1189" y="0"/>
                    <a:pt x="1193" y="4"/>
                    <a:pt x="1193" y="8"/>
                  </a:cubicBezTo>
                  <a:lnTo>
                    <a:pt x="1193" y="110"/>
                  </a:lnTo>
                  <a:cubicBezTo>
                    <a:pt x="1193" y="114"/>
                    <a:pt x="1189" y="118"/>
                    <a:pt x="1185" y="118"/>
                  </a:cubicBezTo>
                  <a:cubicBezTo>
                    <a:pt x="1181" y="118"/>
                    <a:pt x="1177" y="114"/>
                    <a:pt x="1177" y="110"/>
                  </a:cubicBezTo>
                  <a:close/>
                  <a:moveTo>
                    <a:pt x="1094" y="16"/>
                  </a:moveTo>
                  <a:lnTo>
                    <a:pt x="982" y="16"/>
                  </a:lnTo>
                  <a:cubicBezTo>
                    <a:pt x="978" y="16"/>
                    <a:pt x="974" y="13"/>
                    <a:pt x="974" y="8"/>
                  </a:cubicBezTo>
                  <a:cubicBezTo>
                    <a:pt x="974" y="4"/>
                    <a:pt x="978" y="0"/>
                    <a:pt x="982" y="0"/>
                  </a:cubicBezTo>
                  <a:lnTo>
                    <a:pt x="1094" y="0"/>
                  </a:lnTo>
                  <a:cubicBezTo>
                    <a:pt x="1099" y="0"/>
                    <a:pt x="1102" y="4"/>
                    <a:pt x="1102" y="8"/>
                  </a:cubicBezTo>
                  <a:cubicBezTo>
                    <a:pt x="1102" y="13"/>
                    <a:pt x="1099" y="16"/>
                    <a:pt x="1094" y="16"/>
                  </a:cubicBezTo>
                  <a:close/>
                  <a:moveTo>
                    <a:pt x="902" y="16"/>
                  </a:moveTo>
                  <a:lnTo>
                    <a:pt x="790" y="16"/>
                  </a:lnTo>
                  <a:cubicBezTo>
                    <a:pt x="786" y="16"/>
                    <a:pt x="782" y="13"/>
                    <a:pt x="782" y="8"/>
                  </a:cubicBezTo>
                  <a:cubicBezTo>
                    <a:pt x="782" y="4"/>
                    <a:pt x="786" y="0"/>
                    <a:pt x="790" y="0"/>
                  </a:cubicBezTo>
                  <a:lnTo>
                    <a:pt x="902" y="0"/>
                  </a:lnTo>
                  <a:cubicBezTo>
                    <a:pt x="906" y="0"/>
                    <a:pt x="910" y="4"/>
                    <a:pt x="910" y="8"/>
                  </a:cubicBezTo>
                  <a:cubicBezTo>
                    <a:pt x="910" y="13"/>
                    <a:pt x="906" y="16"/>
                    <a:pt x="902" y="16"/>
                  </a:cubicBezTo>
                  <a:close/>
                  <a:moveTo>
                    <a:pt x="710" y="16"/>
                  </a:moveTo>
                  <a:lnTo>
                    <a:pt x="598" y="16"/>
                  </a:lnTo>
                  <a:cubicBezTo>
                    <a:pt x="593" y="16"/>
                    <a:pt x="590" y="13"/>
                    <a:pt x="590" y="8"/>
                  </a:cubicBezTo>
                  <a:cubicBezTo>
                    <a:pt x="590" y="4"/>
                    <a:pt x="593" y="0"/>
                    <a:pt x="598" y="0"/>
                  </a:cubicBezTo>
                  <a:lnTo>
                    <a:pt x="710" y="0"/>
                  </a:lnTo>
                  <a:cubicBezTo>
                    <a:pt x="714" y="0"/>
                    <a:pt x="718" y="4"/>
                    <a:pt x="718" y="8"/>
                  </a:cubicBezTo>
                  <a:cubicBezTo>
                    <a:pt x="718" y="13"/>
                    <a:pt x="714" y="16"/>
                    <a:pt x="710" y="16"/>
                  </a:cubicBezTo>
                  <a:close/>
                  <a:moveTo>
                    <a:pt x="518" y="16"/>
                  </a:moveTo>
                  <a:lnTo>
                    <a:pt x="406" y="16"/>
                  </a:lnTo>
                  <a:cubicBezTo>
                    <a:pt x="401" y="16"/>
                    <a:pt x="398" y="13"/>
                    <a:pt x="398" y="8"/>
                  </a:cubicBezTo>
                  <a:cubicBezTo>
                    <a:pt x="398" y="4"/>
                    <a:pt x="401" y="0"/>
                    <a:pt x="406" y="0"/>
                  </a:cubicBezTo>
                  <a:lnTo>
                    <a:pt x="518" y="0"/>
                  </a:lnTo>
                  <a:cubicBezTo>
                    <a:pt x="522" y="0"/>
                    <a:pt x="526" y="4"/>
                    <a:pt x="526" y="8"/>
                  </a:cubicBezTo>
                  <a:cubicBezTo>
                    <a:pt x="526" y="13"/>
                    <a:pt x="522" y="16"/>
                    <a:pt x="518" y="16"/>
                  </a:cubicBezTo>
                  <a:close/>
                  <a:moveTo>
                    <a:pt x="325" y="16"/>
                  </a:moveTo>
                  <a:lnTo>
                    <a:pt x="213" y="16"/>
                  </a:lnTo>
                  <a:cubicBezTo>
                    <a:pt x="209" y="16"/>
                    <a:pt x="205" y="13"/>
                    <a:pt x="205" y="8"/>
                  </a:cubicBezTo>
                  <a:cubicBezTo>
                    <a:pt x="205" y="4"/>
                    <a:pt x="209" y="0"/>
                    <a:pt x="213" y="0"/>
                  </a:cubicBezTo>
                  <a:lnTo>
                    <a:pt x="325" y="0"/>
                  </a:lnTo>
                  <a:cubicBezTo>
                    <a:pt x="330" y="0"/>
                    <a:pt x="334" y="4"/>
                    <a:pt x="334" y="8"/>
                  </a:cubicBezTo>
                  <a:cubicBezTo>
                    <a:pt x="334" y="13"/>
                    <a:pt x="330" y="16"/>
                    <a:pt x="325" y="16"/>
                  </a:cubicBezTo>
                  <a:close/>
                  <a:moveTo>
                    <a:pt x="133" y="16"/>
                  </a:moveTo>
                  <a:lnTo>
                    <a:pt x="21" y="16"/>
                  </a:lnTo>
                  <a:cubicBezTo>
                    <a:pt x="17" y="16"/>
                    <a:pt x="13" y="13"/>
                    <a:pt x="13" y="8"/>
                  </a:cubicBezTo>
                  <a:cubicBezTo>
                    <a:pt x="13" y="4"/>
                    <a:pt x="17" y="0"/>
                    <a:pt x="21" y="0"/>
                  </a:cubicBezTo>
                  <a:lnTo>
                    <a:pt x="133" y="0"/>
                  </a:lnTo>
                  <a:cubicBezTo>
                    <a:pt x="138" y="0"/>
                    <a:pt x="141" y="4"/>
                    <a:pt x="141" y="8"/>
                  </a:cubicBezTo>
                  <a:cubicBezTo>
                    <a:pt x="141" y="13"/>
                    <a:pt x="138" y="16"/>
                    <a:pt x="133" y="16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8" name="Rectangle 125"/>
            <p:cNvSpPr>
              <a:spLocks noChangeArrowheads="1"/>
            </p:cNvSpPr>
            <p:nvPr/>
          </p:nvSpPr>
          <p:spPr bwMode="auto">
            <a:xfrm>
              <a:off x="3175" y="2793"/>
              <a:ext cx="530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Approved: Bool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9" name="Freeform 126"/>
            <p:cNvSpPr>
              <a:spLocks noEditPoints="1"/>
            </p:cNvSpPr>
            <p:nvPr/>
          </p:nvSpPr>
          <p:spPr bwMode="auto">
            <a:xfrm>
              <a:off x="3704" y="2772"/>
              <a:ext cx="106" cy="143"/>
            </a:xfrm>
            <a:custGeom>
              <a:avLst/>
              <a:gdLst>
                <a:gd name="T0" fmla="*/ 60 w 106"/>
                <a:gd name="T1" fmla="*/ 0 h 143"/>
                <a:gd name="T2" fmla="*/ 106 w 106"/>
                <a:gd name="T3" fmla="*/ 47 h 143"/>
                <a:gd name="T4" fmla="*/ 106 w 106"/>
                <a:gd name="T5" fmla="*/ 143 h 143"/>
                <a:gd name="T6" fmla="*/ 0 w 106"/>
                <a:gd name="T7" fmla="*/ 143 h 143"/>
                <a:gd name="T8" fmla="*/ 0 w 106"/>
                <a:gd name="T9" fmla="*/ 0 h 143"/>
                <a:gd name="T10" fmla="*/ 60 w 106"/>
                <a:gd name="T11" fmla="*/ 0 h 143"/>
                <a:gd name="T12" fmla="*/ 9 w 106"/>
                <a:gd name="T13" fmla="*/ 134 h 143"/>
                <a:gd name="T14" fmla="*/ 98 w 106"/>
                <a:gd name="T15" fmla="*/ 134 h 143"/>
                <a:gd name="T16" fmla="*/ 98 w 106"/>
                <a:gd name="T17" fmla="*/ 54 h 143"/>
                <a:gd name="T18" fmla="*/ 53 w 106"/>
                <a:gd name="T19" fmla="*/ 54 h 143"/>
                <a:gd name="T20" fmla="*/ 53 w 106"/>
                <a:gd name="T21" fmla="*/ 9 h 143"/>
                <a:gd name="T22" fmla="*/ 9 w 106"/>
                <a:gd name="T23" fmla="*/ 9 h 143"/>
                <a:gd name="T24" fmla="*/ 9 w 106"/>
                <a:gd name="T25" fmla="*/ 134 h 143"/>
                <a:gd name="T26" fmla="*/ 62 w 106"/>
                <a:gd name="T27" fmla="*/ 15 h 143"/>
                <a:gd name="T28" fmla="*/ 62 w 106"/>
                <a:gd name="T29" fmla="*/ 44 h 143"/>
                <a:gd name="T30" fmla="*/ 91 w 106"/>
                <a:gd name="T31" fmla="*/ 44 h 143"/>
                <a:gd name="T32" fmla="*/ 62 w 106"/>
                <a:gd name="T33" fmla="*/ 1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3">
                  <a:moveTo>
                    <a:pt x="60" y="0"/>
                  </a:moveTo>
                  <a:lnTo>
                    <a:pt x="106" y="47"/>
                  </a:lnTo>
                  <a:lnTo>
                    <a:pt x="106" y="143"/>
                  </a:lnTo>
                  <a:lnTo>
                    <a:pt x="0" y="143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9" y="134"/>
                  </a:moveTo>
                  <a:lnTo>
                    <a:pt x="98" y="134"/>
                  </a:lnTo>
                  <a:lnTo>
                    <a:pt x="98" y="54"/>
                  </a:lnTo>
                  <a:lnTo>
                    <a:pt x="53" y="54"/>
                  </a:lnTo>
                  <a:lnTo>
                    <a:pt x="53" y="9"/>
                  </a:lnTo>
                  <a:lnTo>
                    <a:pt x="9" y="9"/>
                  </a:lnTo>
                  <a:lnTo>
                    <a:pt x="9" y="134"/>
                  </a:lnTo>
                  <a:close/>
                  <a:moveTo>
                    <a:pt x="62" y="15"/>
                  </a:moveTo>
                  <a:lnTo>
                    <a:pt x="62" y="44"/>
                  </a:lnTo>
                  <a:lnTo>
                    <a:pt x="91" y="44"/>
                  </a:lnTo>
                  <a:lnTo>
                    <a:pt x="6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0" name="Rectangle 127"/>
            <p:cNvSpPr>
              <a:spLocks noChangeArrowheads="1"/>
            </p:cNvSpPr>
            <p:nvPr/>
          </p:nvSpPr>
          <p:spPr bwMode="auto">
            <a:xfrm>
              <a:off x="910" y="1751"/>
              <a:ext cx="1055" cy="814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1" name="Rectangle 128"/>
            <p:cNvSpPr>
              <a:spLocks noChangeArrowheads="1"/>
            </p:cNvSpPr>
            <p:nvPr/>
          </p:nvSpPr>
          <p:spPr bwMode="auto">
            <a:xfrm>
              <a:off x="910" y="1751"/>
              <a:ext cx="1055" cy="814"/>
            </a:xfrm>
            <a:prstGeom prst="rect">
              <a:avLst/>
            </a:prstGeom>
            <a:noFill/>
            <a:ln w="25400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2" name="Rectangle 129"/>
            <p:cNvSpPr>
              <a:spLocks noChangeArrowheads="1"/>
            </p:cNvSpPr>
            <p:nvPr/>
          </p:nvSpPr>
          <p:spPr bwMode="auto">
            <a:xfrm>
              <a:off x="1291" y="1799"/>
              <a:ext cx="347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Initialized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3" name="Rectangle 130"/>
            <p:cNvSpPr>
              <a:spLocks noChangeArrowheads="1"/>
            </p:cNvSpPr>
            <p:nvPr/>
          </p:nvSpPr>
          <p:spPr bwMode="auto">
            <a:xfrm>
              <a:off x="2320" y="1753"/>
              <a:ext cx="1597" cy="814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4" name="Rectangle 131"/>
            <p:cNvSpPr>
              <a:spLocks noChangeArrowheads="1"/>
            </p:cNvSpPr>
            <p:nvPr/>
          </p:nvSpPr>
          <p:spPr bwMode="auto">
            <a:xfrm>
              <a:off x="2320" y="1753"/>
              <a:ext cx="1597" cy="814"/>
            </a:xfrm>
            <a:prstGeom prst="rect">
              <a:avLst/>
            </a:prstGeom>
            <a:noFill/>
            <a:ln w="25400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5" name="Rectangle 132"/>
            <p:cNvSpPr>
              <a:spLocks noChangeArrowheads="1"/>
            </p:cNvSpPr>
            <p:nvPr/>
          </p:nvSpPr>
          <p:spPr bwMode="auto">
            <a:xfrm>
              <a:off x="2856" y="1801"/>
              <a:ext cx="578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Decision Pending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6" name="Rectangle 133"/>
            <p:cNvSpPr>
              <a:spLocks noChangeArrowheads="1"/>
            </p:cNvSpPr>
            <p:nvPr/>
          </p:nvSpPr>
          <p:spPr bwMode="auto">
            <a:xfrm>
              <a:off x="4168" y="1566"/>
              <a:ext cx="583" cy="5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" name="Rectangle 134"/>
            <p:cNvSpPr>
              <a:spLocks noChangeArrowheads="1"/>
            </p:cNvSpPr>
            <p:nvPr/>
          </p:nvSpPr>
          <p:spPr bwMode="auto">
            <a:xfrm>
              <a:off x="4168" y="1566"/>
              <a:ext cx="583" cy="513"/>
            </a:xfrm>
            <a:prstGeom prst="rect">
              <a:avLst/>
            </a:prstGeom>
            <a:noFill/>
            <a:ln w="25400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" name="Rectangle 135"/>
            <p:cNvSpPr>
              <a:spLocks noChangeArrowheads="1"/>
            </p:cNvSpPr>
            <p:nvPr/>
          </p:nvSpPr>
          <p:spPr bwMode="auto">
            <a:xfrm>
              <a:off x="4311" y="1614"/>
              <a:ext cx="347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9" name="Rectangle 136"/>
            <p:cNvSpPr>
              <a:spLocks noChangeArrowheads="1"/>
            </p:cNvSpPr>
            <p:nvPr/>
          </p:nvSpPr>
          <p:spPr bwMode="auto">
            <a:xfrm>
              <a:off x="4165" y="2161"/>
              <a:ext cx="583" cy="513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" name="Rectangle 137"/>
            <p:cNvSpPr>
              <a:spLocks noChangeArrowheads="1"/>
            </p:cNvSpPr>
            <p:nvPr/>
          </p:nvSpPr>
          <p:spPr bwMode="auto">
            <a:xfrm>
              <a:off x="4165" y="2161"/>
              <a:ext cx="583" cy="513"/>
            </a:xfrm>
            <a:prstGeom prst="rect">
              <a:avLst/>
            </a:prstGeom>
            <a:noFill/>
            <a:ln w="25400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" name="Rectangle 138"/>
            <p:cNvSpPr>
              <a:spLocks noChangeArrowheads="1"/>
            </p:cNvSpPr>
            <p:nvPr/>
          </p:nvSpPr>
          <p:spPr bwMode="auto">
            <a:xfrm>
              <a:off x="4324" y="2209"/>
              <a:ext cx="308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3232"/>
                  </a:solidFill>
                  <a:effectLst/>
                  <a:latin typeface="Calibri" panose="020F0502020204030204" pitchFamily="34" charset="0"/>
                </a:rPr>
                <a:t>Rejected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2" name="Freeform 139"/>
            <p:cNvSpPr>
              <a:spLocks/>
            </p:cNvSpPr>
            <p:nvPr/>
          </p:nvSpPr>
          <p:spPr bwMode="auto">
            <a:xfrm>
              <a:off x="953" y="2000"/>
              <a:ext cx="437" cy="366"/>
            </a:xfrm>
            <a:custGeom>
              <a:avLst/>
              <a:gdLst>
                <a:gd name="T0" fmla="*/ 73 w 726"/>
                <a:gd name="T1" fmla="*/ 605 h 605"/>
                <a:gd name="T2" fmla="*/ 653 w 726"/>
                <a:gd name="T3" fmla="*/ 605 h 605"/>
                <a:gd name="T4" fmla="*/ 726 w 726"/>
                <a:gd name="T5" fmla="*/ 532 h 605"/>
                <a:gd name="T6" fmla="*/ 726 w 726"/>
                <a:gd name="T7" fmla="*/ 73 h 605"/>
                <a:gd name="T8" fmla="*/ 653 w 726"/>
                <a:gd name="T9" fmla="*/ 0 h 605"/>
                <a:gd name="T10" fmla="*/ 73 w 726"/>
                <a:gd name="T11" fmla="*/ 0 h 605"/>
                <a:gd name="T12" fmla="*/ 0 w 726"/>
                <a:gd name="T13" fmla="*/ 73 h 605"/>
                <a:gd name="T14" fmla="*/ 0 w 726"/>
                <a:gd name="T15" fmla="*/ 532 h 605"/>
                <a:gd name="T16" fmla="*/ 73 w 726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05">
                  <a:moveTo>
                    <a:pt x="73" y="605"/>
                  </a:moveTo>
                  <a:lnTo>
                    <a:pt x="653" y="605"/>
                  </a:lnTo>
                  <a:cubicBezTo>
                    <a:pt x="694" y="605"/>
                    <a:pt x="726" y="572"/>
                    <a:pt x="726" y="532"/>
                  </a:cubicBezTo>
                  <a:lnTo>
                    <a:pt x="726" y="73"/>
                  </a:lnTo>
                  <a:cubicBezTo>
                    <a:pt x="726" y="32"/>
                    <a:pt x="694" y="0"/>
                    <a:pt x="653" y="0"/>
                  </a:cubicBezTo>
                  <a:lnTo>
                    <a:pt x="73" y="0"/>
                  </a:lnTo>
                  <a:cubicBezTo>
                    <a:pt x="33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3" y="605"/>
                    <a:pt x="73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" name="Freeform 140"/>
            <p:cNvSpPr>
              <a:spLocks/>
            </p:cNvSpPr>
            <p:nvPr/>
          </p:nvSpPr>
          <p:spPr bwMode="auto">
            <a:xfrm>
              <a:off x="953" y="2000"/>
              <a:ext cx="437" cy="366"/>
            </a:xfrm>
            <a:custGeom>
              <a:avLst/>
              <a:gdLst>
                <a:gd name="T0" fmla="*/ 73 w 726"/>
                <a:gd name="T1" fmla="*/ 605 h 605"/>
                <a:gd name="T2" fmla="*/ 653 w 726"/>
                <a:gd name="T3" fmla="*/ 605 h 605"/>
                <a:gd name="T4" fmla="*/ 726 w 726"/>
                <a:gd name="T5" fmla="*/ 532 h 605"/>
                <a:gd name="T6" fmla="*/ 726 w 726"/>
                <a:gd name="T7" fmla="*/ 73 h 605"/>
                <a:gd name="T8" fmla="*/ 653 w 726"/>
                <a:gd name="T9" fmla="*/ 0 h 605"/>
                <a:gd name="T10" fmla="*/ 73 w 726"/>
                <a:gd name="T11" fmla="*/ 0 h 605"/>
                <a:gd name="T12" fmla="*/ 0 w 726"/>
                <a:gd name="T13" fmla="*/ 73 h 605"/>
                <a:gd name="T14" fmla="*/ 0 w 726"/>
                <a:gd name="T15" fmla="*/ 532 h 605"/>
                <a:gd name="T16" fmla="*/ 73 w 726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05">
                  <a:moveTo>
                    <a:pt x="73" y="605"/>
                  </a:moveTo>
                  <a:lnTo>
                    <a:pt x="653" y="605"/>
                  </a:lnTo>
                  <a:cubicBezTo>
                    <a:pt x="694" y="605"/>
                    <a:pt x="726" y="572"/>
                    <a:pt x="726" y="532"/>
                  </a:cubicBezTo>
                  <a:lnTo>
                    <a:pt x="726" y="73"/>
                  </a:lnTo>
                  <a:cubicBezTo>
                    <a:pt x="726" y="32"/>
                    <a:pt x="694" y="0"/>
                    <a:pt x="653" y="0"/>
                  </a:cubicBezTo>
                  <a:lnTo>
                    <a:pt x="73" y="0"/>
                  </a:lnTo>
                  <a:cubicBezTo>
                    <a:pt x="33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3" y="605"/>
                    <a:pt x="73" y="605"/>
                  </a:cubicBezTo>
                  <a:close/>
                </a:path>
              </a:pathLst>
            </a:custGeom>
            <a:noFill/>
            <a:ln w="158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4" name="Rectangle 141"/>
            <p:cNvSpPr>
              <a:spLocks noChangeArrowheads="1"/>
            </p:cNvSpPr>
            <p:nvPr/>
          </p:nvSpPr>
          <p:spPr bwMode="auto">
            <a:xfrm>
              <a:off x="1094" y="2049"/>
              <a:ext cx="20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From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5" name="Freeform 142"/>
            <p:cNvSpPr>
              <a:spLocks/>
            </p:cNvSpPr>
            <p:nvPr/>
          </p:nvSpPr>
          <p:spPr bwMode="auto">
            <a:xfrm>
              <a:off x="1485" y="2000"/>
              <a:ext cx="437" cy="366"/>
            </a:xfrm>
            <a:custGeom>
              <a:avLst/>
              <a:gdLst>
                <a:gd name="T0" fmla="*/ 73 w 726"/>
                <a:gd name="T1" fmla="*/ 605 h 605"/>
                <a:gd name="T2" fmla="*/ 653 w 726"/>
                <a:gd name="T3" fmla="*/ 605 h 605"/>
                <a:gd name="T4" fmla="*/ 726 w 726"/>
                <a:gd name="T5" fmla="*/ 532 h 605"/>
                <a:gd name="T6" fmla="*/ 726 w 726"/>
                <a:gd name="T7" fmla="*/ 73 h 605"/>
                <a:gd name="T8" fmla="*/ 653 w 726"/>
                <a:gd name="T9" fmla="*/ 0 h 605"/>
                <a:gd name="T10" fmla="*/ 73 w 726"/>
                <a:gd name="T11" fmla="*/ 0 h 605"/>
                <a:gd name="T12" fmla="*/ 0 w 726"/>
                <a:gd name="T13" fmla="*/ 73 h 605"/>
                <a:gd name="T14" fmla="*/ 0 w 726"/>
                <a:gd name="T15" fmla="*/ 532 h 605"/>
                <a:gd name="T16" fmla="*/ 73 w 726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05">
                  <a:moveTo>
                    <a:pt x="73" y="605"/>
                  </a:moveTo>
                  <a:lnTo>
                    <a:pt x="653" y="605"/>
                  </a:lnTo>
                  <a:cubicBezTo>
                    <a:pt x="693" y="605"/>
                    <a:pt x="726" y="572"/>
                    <a:pt x="726" y="532"/>
                  </a:cubicBezTo>
                  <a:lnTo>
                    <a:pt x="726" y="73"/>
                  </a:lnTo>
                  <a:cubicBezTo>
                    <a:pt x="726" y="32"/>
                    <a:pt x="693" y="0"/>
                    <a:pt x="653" y="0"/>
                  </a:cubicBezTo>
                  <a:lnTo>
                    <a:pt x="73" y="0"/>
                  </a:lnTo>
                  <a:cubicBezTo>
                    <a:pt x="33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3" y="605"/>
                    <a:pt x="73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" name="Freeform 143"/>
            <p:cNvSpPr>
              <a:spLocks/>
            </p:cNvSpPr>
            <p:nvPr/>
          </p:nvSpPr>
          <p:spPr bwMode="auto">
            <a:xfrm>
              <a:off x="1485" y="2000"/>
              <a:ext cx="437" cy="366"/>
            </a:xfrm>
            <a:custGeom>
              <a:avLst/>
              <a:gdLst>
                <a:gd name="T0" fmla="*/ 73 w 726"/>
                <a:gd name="T1" fmla="*/ 605 h 605"/>
                <a:gd name="T2" fmla="*/ 653 w 726"/>
                <a:gd name="T3" fmla="*/ 605 h 605"/>
                <a:gd name="T4" fmla="*/ 726 w 726"/>
                <a:gd name="T5" fmla="*/ 532 h 605"/>
                <a:gd name="T6" fmla="*/ 726 w 726"/>
                <a:gd name="T7" fmla="*/ 73 h 605"/>
                <a:gd name="T8" fmla="*/ 653 w 726"/>
                <a:gd name="T9" fmla="*/ 0 h 605"/>
                <a:gd name="T10" fmla="*/ 73 w 726"/>
                <a:gd name="T11" fmla="*/ 0 h 605"/>
                <a:gd name="T12" fmla="*/ 0 w 726"/>
                <a:gd name="T13" fmla="*/ 73 h 605"/>
                <a:gd name="T14" fmla="*/ 0 w 726"/>
                <a:gd name="T15" fmla="*/ 532 h 605"/>
                <a:gd name="T16" fmla="*/ 73 w 726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05">
                  <a:moveTo>
                    <a:pt x="73" y="605"/>
                  </a:moveTo>
                  <a:lnTo>
                    <a:pt x="653" y="605"/>
                  </a:lnTo>
                  <a:cubicBezTo>
                    <a:pt x="693" y="605"/>
                    <a:pt x="726" y="572"/>
                    <a:pt x="726" y="532"/>
                  </a:cubicBezTo>
                  <a:lnTo>
                    <a:pt x="726" y="73"/>
                  </a:lnTo>
                  <a:cubicBezTo>
                    <a:pt x="726" y="32"/>
                    <a:pt x="693" y="0"/>
                    <a:pt x="653" y="0"/>
                  </a:cubicBezTo>
                  <a:lnTo>
                    <a:pt x="73" y="0"/>
                  </a:lnTo>
                  <a:cubicBezTo>
                    <a:pt x="33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3" y="605"/>
                    <a:pt x="73" y="605"/>
                  </a:cubicBezTo>
                  <a:close/>
                </a:path>
              </a:pathLst>
            </a:custGeom>
            <a:noFill/>
            <a:ln w="158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" name="Rectangle 144"/>
            <p:cNvSpPr>
              <a:spLocks noChangeArrowheads="1"/>
            </p:cNvSpPr>
            <p:nvPr/>
          </p:nvSpPr>
          <p:spPr bwMode="auto">
            <a:xfrm>
              <a:off x="1632" y="2049"/>
              <a:ext cx="19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Until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8" name="Freeform 145"/>
            <p:cNvSpPr>
              <a:spLocks/>
            </p:cNvSpPr>
            <p:nvPr/>
          </p:nvSpPr>
          <p:spPr bwMode="auto">
            <a:xfrm>
              <a:off x="2961" y="1929"/>
              <a:ext cx="911" cy="507"/>
            </a:xfrm>
            <a:custGeom>
              <a:avLst/>
              <a:gdLst>
                <a:gd name="T0" fmla="*/ 152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2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2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2" y="837"/>
                  </a:moveTo>
                  <a:lnTo>
                    <a:pt x="1361" y="837"/>
                  </a:lnTo>
                  <a:cubicBezTo>
                    <a:pt x="1445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5" y="0"/>
                    <a:pt x="1361" y="0"/>
                  </a:cubicBezTo>
                  <a:lnTo>
                    <a:pt x="152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2" y="837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" name="Freeform 146"/>
            <p:cNvSpPr>
              <a:spLocks/>
            </p:cNvSpPr>
            <p:nvPr/>
          </p:nvSpPr>
          <p:spPr bwMode="auto">
            <a:xfrm>
              <a:off x="2961" y="1929"/>
              <a:ext cx="911" cy="507"/>
            </a:xfrm>
            <a:custGeom>
              <a:avLst/>
              <a:gdLst>
                <a:gd name="T0" fmla="*/ 152 w 1512"/>
                <a:gd name="T1" fmla="*/ 837 h 837"/>
                <a:gd name="T2" fmla="*/ 1361 w 1512"/>
                <a:gd name="T3" fmla="*/ 837 h 837"/>
                <a:gd name="T4" fmla="*/ 1512 w 1512"/>
                <a:gd name="T5" fmla="*/ 685 h 837"/>
                <a:gd name="T6" fmla="*/ 1512 w 1512"/>
                <a:gd name="T7" fmla="*/ 151 h 837"/>
                <a:gd name="T8" fmla="*/ 1361 w 1512"/>
                <a:gd name="T9" fmla="*/ 0 h 837"/>
                <a:gd name="T10" fmla="*/ 152 w 1512"/>
                <a:gd name="T11" fmla="*/ 0 h 837"/>
                <a:gd name="T12" fmla="*/ 0 w 1512"/>
                <a:gd name="T13" fmla="*/ 151 h 837"/>
                <a:gd name="T14" fmla="*/ 0 w 1512"/>
                <a:gd name="T15" fmla="*/ 685 h 837"/>
                <a:gd name="T16" fmla="*/ 152 w 1512"/>
                <a:gd name="T17" fmla="*/ 837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2" h="837">
                  <a:moveTo>
                    <a:pt x="152" y="837"/>
                  </a:moveTo>
                  <a:lnTo>
                    <a:pt x="1361" y="837"/>
                  </a:lnTo>
                  <a:cubicBezTo>
                    <a:pt x="1445" y="837"/>
                    <a:pt x="1512" y="769"/>
                    <a:pt x="1512" y="685"/>
                  </a:cubicBezTo>
                  <a:lnTo>
                    <a:pt x="1512" y="151"/>
                  </a:lnTo>
                  <a:cubicBezTo>
                    <a:pt x="1512" y="68"/>
                    <a:pt x="1445" y="0"/>
                    <a:pt x="1361" y="0"/>
                  </a:cubicBezTo>
                  <a:lnTo>
                    <a:pt x="152" y="0"/>
                  </a:lnTo>
                  <a:cubicBezTo>
                    <a:pt x="68" y="0"/>
                    <a:pt x="0" y="68"/>
                    <a:pt x="0" y="151"/>
                  </a:cubicBezTo>
                  <a:lnTo>
                    <a:pt x="0" y="685"/>
                  </a:lnTo>
                  <a:cubicBezTo>
                    <a:pt x="0" y="769"/>
                    <a:pt x="68" y="837"/>
                    <a:pt x="152" y="837"/>
                  </a:cubicBezTo>
                  <a:close/>
                </a:path>
              </a:pathLst>
            </a:custGeom>
            <a:noFill/>
            <a:ln w="158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" name="Rectangle 147"/>
            <p:cNvSpPr>
              <a:spLocks noChangeArrowheads="1"/>
            </p:cNvSpPr>
            <p:nvPr/>
          </p:nvSpPr>
          <p:spPr bwMode="auto">
            <a:xfrm>
              <a:off x="3268" y="1979"/>
              <a:ext cx="34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1" name="Rectangle 148"/>
            <p:cNvSpPr>
              <a:spLocks noChangeArrowheads="1"/>
            </p:cNvSpPr>
            <p:nvPr/>
          </p:nvSpPr>
          <p:spPr bwMode="auto">
            <a:xfrm>
              <a:off x="3896" y="2742"/>
              <a:ext cx="710" cy="20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" name="Freeform 149"/>
            <p:cNvSpPr>
              <a:spLocks noEditPoints="1"/>
            </p:cNvSpPr>
            <p:nvPr/>
          </p:nvSpPr>
          <p:spPr bwMode="auto">
            <a:xfrm>
              <a:off x="3892" y="2737"/>
              <a:ext cx="719" cy="213"/>
            </a:xfrm>
            <a:custGeom>
              <a:avLst/>
              <a:gdLst>
                <a:gd name="T0" fmla="*/ 16 w 1194"/>
                <a:gd name="T1" fmla="*/ 136 h 351"/>
                <a:gd name="T2" fmla="*/ 0 w 1194"/>
                <a:gd name="T3" fmla="*/ 136 h 351"/>
                <a:gd name="T4" fmla="*/ 8 w 1194"/>
                <a:gd name="T5" fmla="*/ 16 h 351"/>
                <a:gd name="T6" fmla="*/ 16 w 1194"/>
                <a:gd name="T7" fmla="*/ 216 h 351"/>
                <a:gd name="T8" fmla="*/ 8 w 1194"/>
                <a:gd name="T9" fmla="*/ 337 h 351"/>
                <a:gd name="T10" fmla="*/ 0 w 1194"/>
                <a:gd name="T11" fmla="*/ 216 h 351"/>
                <a:gd name="T12" fmla="*/ 16 w 1194"/>
                <a:gd name="T13" fmla="*/ 216 h 351"/>
                <a:gd name="T14" fmla="*/ 186 w 1194"/>
                <a:gd name="T15" fmla="*/ 335 h 351"/>
                <a:gd name="T16" fmla="*/ 186 w 1194"/>
                <a:gd name="T17" fmla="*/ 351 h 351"/>
                <a:gd name="T18" fmla="*/ 66 w 1194"/>
                <a:gd name="T19" fmla="*/ 343 h 351"/>
                <a:gd name="T20" fmla="*/ 266 w 1194"/>
                <a:gd name="T21" fmla="*/ 335 h 351"/>
                <a:gd name="T22" fmla="*/ 386 w 1194"/>
                <a:gd name="T23" fmla="*/ 343 h 351"/>
                <a:gd name="T24" fmla="*/ 266 w 1194"/>
                <a:gd name="T25" fmla="*/ 351 h 351"/>
                <a:gd name="T26" fmla="*/ 266 w 1194"/>
                <a:gd name="T27" fmla="*/ 335 h 351"/>
                <a:gd name="T28" fmla="*/ 570 w 1194"/>
                <a:gd name="T29" fmla="*/ 335 h 351"/>
                <a:gd name="T30" fmla="*/ 570 w 1194"/>
                <a:gd name="T31" fmla="*/ 351 h 351"/>
                <a:gd name="T32" fmla="*/ 450 w 1194"/>
                <a:gd name="T33" fmla="*/ 343 h 351"/>
                <a:gd name="T34" fmla="*/ 650 w 1194"/>
                <a:gd name="T35" fmla="*/ 335 h 351"/>
                <a:gd name="T36" fmla="*/ 771 w 1194"/>
                <a:gd name="T37" fmla="*/ 343 h 351"/>
                <a:gd name="T38" fmla="*/ 650 w 1194"/>
                <a:gd name="T39" fmla="*/ 351 h 351"/>
                <a:gd name="T40" fmla="*/ 650 w 1194"/>
                <a:gd name="T41" fmla="*/ 335 h 351"/>
                <a:gd name="T42" fmla="*/ 955 w 1194"/>
                <a:gd name="T43" fmla="*/ 335 h 351"/>
                <a:gd name="T44" fmla="*/ 955 w 1194"/>
                <a:gd name="T45" fmla="*/ 351 h 351"/>
                <a:gd name="T46" fmla="*/ 835 w 1194"/>
                <a:gd name="T47" fmla="*/ 343 h 351"/>
                <a:gd name="T48" fmla="*/ 1035 w 1194"/>
                <a:gd name="T49" fmla="*/ 335 h 351"/>
                <a:gd name="T50" fmla="*/ 1155 w 1194"/>
                <a:gd name="T51" fmla="*/ 343 h 351"/>
                <a:gd name="T52" fmla="*/ 1035 w 1194"/>
                <a:gd name="T53" fmla="*/ 351 h 351"/>
                <a:gd name="T54" fmla="*/ 1035 w 1194"/>
                <a:gd name="T55" fmla="*/ 335 h 351"/>
                <a:gd name="T56" fmla="*/ 1178 w 1194"/>
                <a:gd name="T57" fmla="*/ 190 h 351"/>
                <a:gd name="T58" fmla="*/ 1194 w 1194"/>
                <a:gd name="T59" fmla="*/ 190 h 351"/>
                <a:gd name="T60" fmla="*/ 1186 w 1194"/>
                <a:gd name="T61" fmla="*/ 310 h 351"/>
                <a:gd name="T62" fmla="*/ 1178 w 1194"/>
                <a:gd name="T63" fmla="*/ 110 h 351"/>
                <a:gd name="T64" fmla="*/ 1186 w 1194"/>
                <a:gd name="T65" fmla="*/ 16 h 351"/>
                <a:gd name="T66" fmla="*/ 1167 w 1194"/>
                <a:gd name="T67" fmla="*/ 8 h 351"/>
                <a:gd name="T68" fmla="*/ 1186 w 1194"/>
                <a:gd name="T69" fmla="*/ 0 h 351"/>
                <a:gd name="T70" fmla="*/ 1194 w 1194"/>
                <a:gd name="T71" fmla="*/ 110 h 351"/>
                <a:gd name="T72" fmla="*/ 1178 w 1194"/>
                <a:gd name="T73" fmla="*/ 110 h 351"/>
                <a:gd name="T74" fmla="*/ 983 w 1194"/>
                <a:gd name="T75" fmla="*/ 16 h 351"/>
                <a:gd name="T76" fmla="*/ 983 w 1194"/>
                <a:gd name="T77" fmla="*/ 0 h 351"/>
                <a:gd name="T78" fmla="*/ 1103 w 1194"/>
                <a:gd name="T79" fmla="*/ 8 h 351"/>
                <a:gd name="T80" fmla="*/ 903 w 1194"/>
                <a:gd name="T81" fmla="*/ 16 h 351"/>
                <a:gd name="T82" fmla="*/ 783 w 1194"/>
                <a:gd name="T83" fmla="*/ 8 h 351"/>
                <a:gd name="T84" fmla="*/ 903 w 1194"/>
                <a:gd name="T85" fmla="*/ 0 h 351"/>
                <a:gd name="T86" fmla="*/ 903 w 1194"/>
                <a:gd name="T87" fmla="*/ 16 h 351"/>
                <a:gd name="T88" fmla="*/ 598 w 1194"/>
                <a:gd name="T89" fmla="*/ 16 h 351"/>
                <a:gd name="T90" fmla="*/ 598 w 1194"/>
                <a:gd name="T91" fmla="*/ 0 h 351"/>
                <a:gd name="T92" fmla="*/ 719 w 1194"/>
                <a:gd name="T93" fmla="*/ 8 h 351"/>
                <a:gd name="T94" fmla="*/ 518 w 1194"/>
                <a:gd name="T95" fmla="*/ 16 h 351"/>
                <a:gd name="T96" fmla="*/ 398 w 1194"/>
                <a:gd name="T97" fmla="*/ 8 h 351"/>
                <a:gd name="T98" fmla="*/ 518 w 1194"/>
                <a:gd name="T99" fmla="*/ 0 h 351"/>
                <a:gd name="T100" fmla="*/ 518 w 1194"/>
                <a:gd name="T101" fmla="*/ 16 h 351"/>
                <a:gd name="T102" fmla="*/ 214 w 1194"/>
                <a:gd name="T103" fmla="*/ 16 h 351"/>
                <a:gd name="T104" fmla="*/ 214 w 1194"/>
                <a:gd name="T105" fmla="*/ 0 h 351"/>
                <a:gd name="T106" fmla="*/ 334 w 1194"/>
                <a:gd name="T107" fmla="*/ 8 h 351"/>
                <a:gd name="T108" fmla="*/ 134 w 1194"/>
                <a:gd name="T109" fmla="*/ 16 h 351"/>
                <a:gd name="T110" fmla="*/ 14 w 1194"/>
                <a:gd name="T111" fmla="*/ 8 h 351"/>
                <a:gd name="T112" fmla="*/ 134 w 1194"/>
                <a:gd name="T113" fmla="*/ 0 h 351"/>
                <a:gd name="T114" fmla="*/ 134 w 1194"/>
                <a:gd name="T115" fmla="*/ 1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94" h="351">
                  <a:moveTo>
                    <a:pt x="16" y="24"/>
                  </a:moveTo>
                  <a:lnTo>
                    <a:pt x="16" y="136"/>
                  </a:lnTo>
                  <a:cubicBezTo>
                    <a:pt x="16" y="141"/>
                    <a:pt x="13" y="144"/>
                    <a:pt x="8" y="144"/>
                  </a:cubicBezTo>
                  <a:cubicBezTo>
                    <a:pt x="4" y="144"/>
                    <a:pt x="0" y="141"/>
                    <a:pt x="0" y="136"/>
                  </a:cubicBezTo>
                  <a:lnTo>
                    <a:pt x="0" y="24"/>
                  </a:lnTo>
                  <a:cubicBezTo>
                    <a:pt x="0" y="20"/>
                    <a:pt x="4" y="16"/>
                    <a:pt x="8" y="16"/>
                  </a:cubicBezTo>
                  <a:cubicBezTo>
                    <a:pt x="13" y="16"/>
                    <a:pt x="16" y="20"/>
                    <a:pt x="16" y="24"/>
                  </a:cubicBezTo>
                  <a:close/>
                  <a:moveTo>
                    <a:pt x="16" y="216"/>
                  </a:moveTo>
                  <a:lnTo>
                    <a:pt x="16" y="329"/>
                  </a:lnTo>
                  <a:cubicBezTo>
                    <a:pt x="16" y="333"/>
                    <a:pt x="13" y="337"/>
                    <a:pt x="8" y="337"/>
                  </a:cubicBezTo>
                  <a:cubicBezTo>
                    <a:pt x="4" y="337"/>
                    <a:pt x="0" y="333"/>
                    <a:pt x="0" y="329"/>
                  </a:cubicBezTo>
                  <a:lnTo>
                    <a:pt x="0" y="216"/>
                  </a:lnTo>
                  <a:cubicBezTo>
                    <a:pt x="0" y="212"/>
                    <a:pt x="4" y="208"/>
                    <a:pt x="8" y="208"/>
                  </a:cubicBezTo>
                  <a:cubicBezTo>
                    <a:pt x="13" y="208"/>
                    <a:pt x="16" y="212"/>
                    <a:pt x="16" y="216"/>
                  </a:cubicBezTo>
                  <a:close/>
                  <a:moveTo>
                    <a:pt x="74" y="335"/>
                  </a:moveTo>
                  <a:lnTo>
                    <a:pt x="186" y="335"/>
                  </a:lnTo>
                  <a:cubicBezTo>
                    <a:pt x="190" y="335"/>
                    <a:pt x="194" y="339"/>
                    <a:pt x="194" y="343"/>
                  </a:cubicBezTo>
                  <a:cubicBezTo>
                    <a:pt x="194" y="348"/>
                    <a:pt x="190" y="351"/>
                    <a:pt x="186" y="351"/>
                  </a:cubicBezTo>
                  <a:lnTo>
                    <a:pt x="74" y="351"/>
                  </a:lnTo>
                  <a:cubicBezTo>
                    <a:pt x="69" y="351"/>
                    <a:pt x="66" y="348"/>
                    <a:pt x="66" y="343"/>
                  </a:cubicBezTo>
                  <a:cubicBezTo>
                    <a:pt x="66" y="339"/>
                    <a:pt x="69" y="335"/>
                    <a:pt x="74" y="335"/>
                  </a:cubicBezTo>
                  <a:close/>
                  <a:moveTo>
                    <a:pt x="266" y="335"/>
                  </a:moveTo>
                  <a:lnTo>
                    <a:pt x="378" y="335"/>
                  </a:lnTo>
                  <a:cubicBezTo>
                    <a:pt x="383" y="335"/>
                    <a:pt x="386" y="339"/>
                    <a:pt x="386" y="343"/>
                  </a:cubicBezTo>
                  <a:cubicBezTo>
                    <a:pt x="386" y="348"/>
                    <a:pt x="383" y="351"/>
                    <a:pt x="378" y="351"/>
                  </a:cubicBezTo>
                  <a:lnTo>
                    <a:pt x="266" y="351"/>
                  </a:lnTo>
                  <a:cubicBezTo>
                    <a:pt x="262" y="351"/>
                    <a:pt x="258" y="348"/>
                    <a:pt x="258" y="343"/>
                  </a:cubicBezTo>
                  <a:cubicBezTo>
                    <a:pt x="258" y="339"/>
                    <a:pt x="262" y="335"/>
                    <a:pt x="266" y="335"/>
                  </a:cubicBezTo>
                  <a:close/>
                  <a:moveTo>
                    <a:pt x="458" y="335"/>
                  </a:moveTo>
                  <a:lnTo>
                    <a:pt x="570" y="335"/>
                  </a:lnTo>
                  <a:cubicBezTo>
                    <a:pt x="575" y="335"/>
                    <a:pt x="578" y="339"/>
                    <a:pt x="578" y="343"/>
                  </a:cubicBezTo>
                  <a:cubicBezTo>
                    <a:pt x="578" y="348"/>
                    <a:pt x="575" y="351"/>
                    <a:pt x="570" y="351"/>
                  </a:cubicBezTo>
                  <a:lnTo>
                    <a:pt x="458" y="351"/>
                  </a:lnTo>
                  <a:cubicBezTo>
                    <a:pt x="454" y="351"/>
                    <a:pt x="450" y="348"/>
                    <a:pt x="450" y="343"/>
                  </a:cubicBezTo>
                  <a:cubicBezTo>
                    <a:pt x="450" y="339"/>
                    <a:pt x="454" y="335"/>
                    <a:pt x="458" y="335"/>
                  </a:cubicBezTo>
                  <a:close/>
                  <a:moveTo>
                    <a:pt x="650" y="335"/>
                  </a:moveTo>
                  <a:lnTo>
                    <a:pt x="763" y="335"/>
                  </a:lnTo>
                  <a:cubicBezTo>
                    <a:pt x="767" y="335"/>
                    <a:pt x="771" y="339"/>
                    <a:pt x="771" y="343"/>
                  </a:cubicBezTo>
                  <a:cubicBezTo>
                    <a:pt x="771" y="348"/>
                    <a:pt x="767" y="351"/>
                    <a:pt x="763" y="351"/>
                  </a:cubicBezTo>
                  <a:lnTo>
                    <a:pt x="650" y="351"/>
                  </a:lnTo>
                  <a:cubicBezTo>
                    <a:pt x="646" y="351"/>
                    <a:pt x="642" y="348"/>
                    <a:pt x="642" y="343"/>
                  </a:cubicBezTo>
                  <a:cubicBezTo>
                    <a:pt x="642" y="339"/>
                    <a:pt x="646" y="335"/>
                    <a:pt x="650" y="335"/>
                  </a:cubicBezTo>
                  <a:close/>
                  <a:moveTo>
                    <a:pt x="843" y="335"/>
                  </a:moveTo>
                  <a:lnTo>
                    <a:pt x="955" y="335"/>
                  </a:lnTo>
                  <a:cubicBezTo>
                    <a:pt x="959" y="335"/>
                    <a:pt x="963" y="339"/>
                    <a:pt x="963" y="343"/>
                  </a:cubicBezTo>
                  <a:cubicBezTo>
                    <a:pt x="963" y="348"/>
                    <a:pt x="959" y="351"/>
                    <a:pt x="955" y="351"/>
                  </a:cubicBezTo>
                  <a:lnTo>
                    <a:pt x="843" y="351"/>
                  </a:lnTo>
                  <a:cubicBezTo>
                    <a:pt x="838" y="351"/>
                    <a:pt x="835" y="348"/>
                    <a:pt x="835" y="343"/>
                  </a:cubicBezTo>
                  <a:cubicBezTo>
                    <a:pt x="835" y="339"/>
                    <a:pt x="838" y="335"/>
                    <a:pt x="843" y="335"/>
                  </a:cubicBezTo>
                  <a:close/>
                  <a:moveTo>
                    <a:pt x="1035" y="335"/>
                  </a:moveTo>
                  <a:lnTo>
                    <a:pt x="1147" y="335"/>
                  </a:lnTo>
                  <a:cubicBezTo>
                    <a:pt x="1151" y="335"/>
                    <a:pt x="1155" y="339"/>
                    <a:pt x="1155" y="343"/>
                  </a:cubicBezTo>
                  <a:cubicBezTo>
                    <a:pt x="1155" y="348"/>
                    <a:pt x="1151" y="351"/>
                    <a:pt x="1147" y="351"/>
                  </a:cubicBezTo>
                  <a:lnTo>
                    <a:pt x="1035" y="351"/>
                  </a:lnTo>
                  <a:cubicBezTo>
                    <a:pt x="1030" y="351"/>
                    <a:pt x="1027" y="348"/>
                    <a:pt x="1027" y="343"/>
                  </a:cubicBezTo>
                  <a:cubicBezTo>
                    <a:pt x="1027" y="339"/>
                    <a:pt x="1030" y="335"/>
                    <a:pt x="1035" y="335"/>
                  </a:cubicBezTo>
                  <a:close/>
                  <a:moveTo>
                    <a:pt x="1178" y="302"/>
                  </a:moveTo>
                  <a:lnTo>
                    <a:pt x="1178" y="190"/>
                  </a:lnTo>
                  <a:cubicBezTo>
                    <a:pt x="1178" y="185"/>
                    <a:pt x="1181" y="182"/>
                    <a:pt x="1186" y="182"/>
                  </a:cubicBezTo>
                  <a:cubicBezTo>
                    <a:pt x="1190" y="182"/>
                    <a:pt x="1194" y="185"/>
                    <a:pt x="1194" y="190"/>
                  </a:cubicBezTo>
                  <a:lnTo>
                    <a:pt x="1194" y="302"/>
                  </a:lnTo>
                  <a:cubicBezTo>
                    <a:pt x="1194" y="306"/>
                    <a:pt x="1190" y="310"/>
                    <a:pt x="1186" y="310"/>
                  </a:cubicBezTo>
                  <a:cubicBezTo>
                    <a:pt x="1181" y="310"/>
                    <a:pt x="1178" y="306"/>
                    <a:pt x="1178" y="302"/>
                  </a:cubicBezTo>
                  <a:close/>
                  <a:moveTo>
                    <a:pt x="1178" y="110"/>
                  </a:moveTo>
                  <a:lnTo>
                    <a:pt x="1178" y="8"/>
                  </a:lnTo>
                  <a:lnTo>
                    <a:pt x="1186" y="16"/>
                  </a:lnTo>
                  <a:lnTo>
                    <a:pt x="1175" y="16"/>
                  </a:lnTo>
                  <a:cubicBezTo>
                    <a:pt x="1171" y="16"/>
                    <a:pt x="1167" y="13"/>
                    <a:pt x="1167" y="8"/>
                  </a:cubicBezTo>
                  <a:cubicBezTo>
                    <a:pt x="1167" y="4"/>
                    <a:pt x="1171" y="0"/>
                    <a:pt x="1175" y="0"/>
                  </a:cubicBezTo>
                  <a:lnTo>
                    <a:pt x="1186" y="0"/>
                  </a:lnTo>
                  <a:cubicBezTo>
                    <a:pt x="1190" y="0"/>
                    <a:pt x="1194" y="4"/>
                    <a:pt x="1194" y="8"/>
                  </a:cubicBezTo>
                  <a:lnTo>
                    <a:pt x="1194" y="110"/>
                  </a:lnTo>
                  <a:cubicBezTo>
                    <a:pt x="1194" y="114"/>
                    <a:pt x="1190" y="118"/>
                    <a:pt x="1186" y="118"/>
                  </a:cubicBezTo>
                  <a:cubicBezTo>
                    <a:pt x="1181" y="118"/>
                    <a:pt x="1178" y="114"/>
                    <a:pt x="1178" y="110"/>
                  </a:cubicBezTo>
                  <a:close/>
                  <a:moveTo>
                    <a:pt x="1095" y="16"/>
                  </a:moveTo>
                  <a:lnTo>
                    <a:pt x="983" y="16"/>
                  </a:lnTo>
                  <a:cubicBezTo>
                    <a:pt x="978" y="16"/>
                    <a:pt x="975" y="13"/>
                    <a:pt x="975" y="8"/>
                  </a:cubicBezTo>
                  <a:cubicBezTo>
                    <a:pt x="975" y="4"/>
                    <a:pt x="978" y="0"/>
                    <a:pt x="983" y="0"/>
                  </a:cubicBezTo>
                  <a:lnTo>
                    <a:pt x="1095" y="0"/>
                  </a:lnTo>
                  <a:cubicBezTo>
                    <a:pt x="1099" y="0"/>
                    <a:pt x="1103" y="4"/>
                    <a:pt x="1103" y="8"/>
                  </a:cubicBezTo>
                  <a:cubicBezTo>
                    <a:pt x="1103" y="13"/>
                    <a:pt x="1099" y="16"/>
                    <a:pt x="1095" y="16"/>
                  </a:cubicBezTo>
                  <a:close/>
                  <a:moveTo>
                    <a:pt x="903" y="16"/>
                  </a:moveTo>
                  <a:lnTo>
                    <a:pt x="791" y="16"/>
                  </a:lnTo>
                  <a:cubicBezTo>
                    <a:pt x="786" y="16"/>
                    <a:pt x="783" y="13"/>
                    <a:pt x="783" y="8"/>
                  </a:cubicBezTo>
                  <a:cubicBezTo>
                    <a:pt x="783" y="4"/>
                    <a:pt x="786" y="0"/>
                    <a:pt x="791" y="0"/>
                  </a:cubicBezTo>
                  <a:lnTo>
                    <a:pt x="903" y="0"/>
                  </a:lnTo>
                  <a:cubicBezTo>
                    <a:pt x="907" y="0"/>
                    <a:pt x="911" y="4"/>
                    <a:pt x="911" y="8"/>
                  </a:cubicBezTo>
                  <a:cubicBezTo>
                    <a:pt x="911" y="13"/>
                    <a:pt x="907" y="16"/>
                    <a:pt x="903" y="16"/>
                  </a:cubicBezTo>
                  <a:close/>
                  <a:moveTo>
                    <a:pt x="711" y="16"/>
                  </a:moveTo>
                  <a:lnTo>
                    <a:pt x="598" y="16"/>
                  </a:lnTo>
                  <a:cubicBezTo>
                    <a:pt x="594" y="16"/>
                    <a:pt x="590" y="13"/>
                    <a:pt x="590" y="8"/>
                  </a:cubicBezTo>
                  <a:cubicBezTo>
                    <a:pt x="590" y="4"/>
                    <a:pt x="594" y="0"/>
                    <a:pt x="598" y="0"/>
                  </a:cubicBezTo>
                  <a:lnTo>
                    <a:pt x="711" y="0"/>
                  </a:lnTo>
                  <a:cubicBezTo>
                    <a:pt x="715" y="0"/>
                    <a:pt x="719" y="4"/>
                    <a:pt x="719" y="8"/>
                  </a:cubicBezTo>
                  <a:cubicBezTo>
                    <a:pt x="719" y="13"/>
                    <a:pt x="715" y="16"/>
                    <a:pt x="711" y="16"/>
                  </a:cubicBezTo>
                  <a:close/>
                  <a:moveTo>
                    <a:pt x="518" y="16"/>
                  </a:moveTo>
                  <a:lnTo>
                    <a:pt x="406" y="16"/>
                  </a:lnTo>
                  <a:cubicBezTo>
                    <a:pt x="402" y="16"/>
                    <a:pt x="398" y="13"/>
                    <a:pt x="398" y="8"/>
                  </a:cubicBezTo>
                  <a:cubicBezTo>
                    <a:pt x="398" y="4"/>
                    <a:pt x="402" y="0"/>
                    <a:pt x="406" y="0"/>
                  </a:cubicBezTo>
                  <a:lnTo>
                    <a:pt x="518" y="0"/>
                  </a:lnTo>
                  <a:cubicBezTo>
                    <a:pt x="523" y="0"/>
                    <a:pt x="526" y="4"/>
                    <a:pt x="526" y="8"/>
                  </a:cubicBezTo>
                  <a:cubicBezTo>
                    <a:pt x="526" y="13"/>
                    <a:pt x="523" y="16"/>
                    <a:pt x="518" y="16"/>
                  </a:cubicBezTo>
                  <a:close/>
                  <a:moveTo>
                    <a:pt x="326" y="16"/>
                  </a:moveTo>
                  <a:lnTo>
                    <a:pt x="214" y="16"/>
                  </a:lnTo>
                  <a:cubicBezTo>
                    <a:pt x="210" y="16"/>
                    <a:pt x="206" y="13"/>
                    <a:pt x="206" y="8"/>
                  </a:cubicBezTo>
                  <a:cubicBezTo>
                    <a:pt x="206" y="4"/>
                    <a:pt x="210" y="0"/>
                    <a:pt x="214" y="0"/>
                  </a:cubicBezTo>
                  <a:lnTo>
                    <a:pt x="326" y="0"/>
                  </a:lnTo>
                  <a:cubicBezTo>
                    <a:pt x="331" y="0"/>
                    <a:pt x="334" y="4"/>
                    <a:pt x="334" y="8"/>
                  </a:cubicBezTo>
                  <a:cubicBezTo>
                    <a:pt x="334" y="13"/>
                    <a:pt x="331" y="16"/>
                    <a:pt x="326" y="16"/>
                  </a:cubicBezTo>
                  <a:close/>
                  <a:moveTo>
                    <a:pt x="134" y="16"/>
                  </a:moveTo>
                  <a:lnTo>
                    <a:pt x="22" y="16"/>
                  </a:lnTo>
                  <a:cubicBezTo>
                    <a:pt x="17" y="16"/>
                    <a:pt x="14" y="13"/>
                    <a:pt x="14" y="8"/>
                  </a:cubicBezTo>
                  <a:cubicBezTo>
                    <a:pt x="14" y="4"/>
                    <a:pt x="17" y="0"/>
                    <a:pt x="22" y="0"/>
                  </a:cubicBezTo>
                  <a:lnTo>
                    <a:pt x="134" y="0"/>
                  </a:lnTo>
                  <a:cubicBezTo>
                    <a:pt x="138" y="0"/>
                    <a:pt x="142" y="4"/>
                    <a:pt x="142" y="8"/>
                  </a:cubicBezTo>
                  <a:cubicBezTo>
                    <a:pt x="142" y="13"/>
                    <a:pt x="138" y="16"/>
                    <a:pt x="134" y="16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" name="Rectangle 150"/>
            <p:cNvSpPr>
              <a:spLocks noChangeArrowheads="1"/>
            </p:cNvSpPr>
            <p:nvPr/>
          </p:nvSpPr>
          <p:spPr bwMode="auto">
            <a:xfrm>
              <a:off x="3952" y="2793"/>
              <a:ext cx="569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Comment: String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4" name="Freeform 151"/>
            <p:cNvSpPr>
              <a:spLocks noEditPoints="1"/>
            </p:cNvSpPr>
            <p:nvPr/>
          </p:nvSpPr>
          <p:spPr bwMode="auto">
            <a:xfrm>
              <a:off x="4481" y="2772"/>
              <a:ext cx="107" cy="143"/>
            </a:xfrm>
            <a:custGeom>
              <a:avLst/>
              <a:gdLst>
                <a:gd name="T0" fmla="*/ 60 w 107"/>
                <a:gd name="T1" fmla="*/ 0 h 143"/>
                <a:gd name="T2" fmla="*/ 107 w 107"/>
                <a:gd name="T3" fmla="*/ 47 h 143"/>
                <a:gd name="T4" fmla="*/ 107 w 107"/>
                <a:gd name="T5" fmla="*/ 143 h 143"/>
                <a:gd name="T6" fmla="*/ 0 w 107"/>
                <a:gd name="T7" fmla="*/ 143 h 143"/>
                <a:gd name="T8" fmla="*/ 0 w 107"/>
                <a:gd name="T9" fmla="*/ 0 h 143"/>
                <a:gd name="T10" fmla="*/ 60 w 107"/>
                <a:gd name="T11" fmla="*/ 0 h 143"/>
                <a:gd name="T12" fmla="*/ 9 w 107"/>
                <a:gd name="T13" fmla="*/ 134 h 143"/>
                <a:gd name="T14" fmla="*/ 98 w 107"/>
                <a:gd name="T15" fmla="*/ 134 h 143"/>
                <a:gd name="T16" fmla="*/ 98 w 107"/>
                <a:gd name="T17" fmla="*/ 54 h 143"/>
                <a:gd name="T18" fmla="*/ 54 w 107"/>
                <a:gd name="T19" fmla="*/ 54 h 143"/>
                <a:gd name="T20" fmla="*/ 54 w 107"/>
                <a:gd name="T21" fmla="*/ 9 h 143"/>
                <a:gd name="T22" fmla="*/ 9 w 107"/>
                <a:gd name="T23" fmla="*/ 9 h 143"/>
                <a:gd name="T24" fmla="*/ 9 w 107"/>
                <a:gd name="T25" fmla="*/ 134 h 143"/>
                <a:gd name="T26" fmla="*/ 62 w 107"/>
                <a:gd name="T27" fmla="*/ 15 h 143"/>
                <a:gd name="T28" fmla="*/ 62 w 107"/>
                <a:gd name="T29" fmla="*/ 44 h 143"/>
                <a:gd name="T30" fmla="*/ 92 w 107"/>
                <a:gd name="T31" fmla="*/ 44 h 143"/>
                <a:gd name="T32" fmla="*/ 62 w 107"/>
                <a:gd name="T33" fmla="*/ 15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43">
                  <a:moveTo>
                    <a:pt x="60" y="0"/>
                  </a:moveTo>
                  <a:lnTo>
                    <a:pt x="107" y="47"/>
                  </a:lnTo>
                  <a:lnTo>
                    <a:pt x="107" y="143"/>
                  </a:lnTo>
                  <a:lnTo>
                    <a:pt x="0" y="143"/>
                  </a:lnTo>
                  <a:lnTo>
                    <a:pt x="0" y="0"/>
                  </a:lnTo>
                  <a:lnTo>
                    <a:pt x="60" y="0"/>
                  </a:lnTo>
                  <a:close/>
                  <a:moveTo>
                    <a:pt x="9" y="134"/>
                  </a:moveTo>
                  <a:lnTo>
                    <a:pt x="98" y="134"/>
                  </a:lnTo>
                  <a:lnTo>
                    <a:pt x="98" y="54"/>
                  </a:lnTo>
                  <a:lnTo>
                    <a:pt x="54" y="54"/>
                  </a:lnTo>
                  <a:lnTo>
                    <a:pt x="54" y="9"/>
                  </a:lnTo>
                  <a:lnTo>
                    <a:pt x="9" y="9"/>
                  </a:lnTo>
                  <a:lnTo>
                    <a:pt x="9" y="134"/>
                  </a:lnTo>
                  <a:close/>
                  <a:moveTo>
                    <a:pt x="62" y="15"/>
                  </a:moveTo>
                  <a:lnTo>
                    <a:pt x="62" y="44"/>
                  </a:lnTo>
                  <a:lnTo>
                    <a:pt x="92" y="44"/>
                  </a:lnTo>
                  <a:lnTo>
                    <a:pt x="6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5" name="Freeform 152"/>
            <p:cNvSpPr>
              <a:spLocks/>
            </p:cNvSpPr>
            <p:nvPr/>
          </p:nvSpPr>
          <p:spPr bwMode="auto">
            <a:xfrm>
              <a:off x="2424" y="2000"/>
              <a:ext cx="437" cy="366"/>
            </a:xfrm>
            <a:custGeom>
              <a:avLst/>
              <a:gdLst>
                <a:gd name="T0" fmla="*/ 73 w 726"/>
                <a:gd name="T1" fmla="*/ 605 h 605"/>
                <a:gd name="T2" fmla="*/ 654 w 726"/>
                <a:gd name="T3" fmla="*/ 605 h 605"/>
                <a:gd name="T4" fmla="*/ 726 w 726"/>
                <a:gd name="T5" fmla="*/ 532 h 605"/>
                <a:gd name="T6" fmla="*/ 726 w 726"/>
                <a:gd name="T7" fmla="*/ 73 h 605"/>
                <a:gd name="T8" fmla="*/ 654 w 726"/>
                <a:gd name="T9" fmla="*/ 0 h 605"/>
                <a:gd name="T10" fmla="*/ 73 w 726"/>
                <a:gd name="T11" fmla="*/ 0 h 605"/>
                <a:gd name="T12" fmla="*/ 0 w 726"/>
                <a:gd name="T13" fmla="*/ 73 h 605"/>
                <a:gd name="T14" fmla="*/ 0 w 726"/>
                <a:gd name="T15" fmla="*/ 532 h 605"/>
                <a:gd name="T16" fmla="*/ 73 w 726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05">
                  <a:moveTo>
                    <a:pt x="73" y="605"/>
                  </a:moveTo>
                  <a:lnTo>
                    <a:pt x="654" y="605"/>
                  </a:lnTo>
                  <a:cubicBezTo>
                    <a:pt x="694" y="605"/>
                    <a:pt x="726" y="572"/>
                    <a:pt x="726" y="532"/>
                  </a:cubicBezTo>
                  <a:lnTo>
                    <a:pt x="726" y="73"/>
                  </a:lnTo>
                  <a:cubicBezTo>
                    <a:pt x="726" y="32"/>
                    <a:pt x="694" y="0"/>
                    <a:pt x="654" y="0"/>
                  </a:cubicBezTo>
                  <a:lnTo>
                    <a:pt x="73" y="0"/>
                  </a:lnTo>
                  <a:cubicBezTo>
                    <a:pt x="33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3" y="605"/>
                    <a:pt x="73" y="605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" name="Freeform 153"/>
            <p:cNvSpPr>
              <a:spLocks/>
            </p:cNvSpPr>
            <p:nvPr/>
          </p:nvSpPr>
          <p:spPr bwMode="auto">
            <a:xfrm>
              <a:off x="2424" y="2000"/>
              <a:ext cx="437" cy="366"/>
            </a:xfrm>
            <a:custGeom>
              <a:avLst/>
              <a:gdLst>
                <a:gd name="T0" fmla="*/ 73 w 726"/>
                <a:gd name="T1" fmla="*/ 605 h 605"/>
                <a:gd name="T2" fmla="*/ 654 w 726"/>
                <a:gd name="T3" fmla="*/ 605 h 605"/>
                <a:gd name="T4" fmla="*/ 726 w 726"/>
                <a:gd name="T5" fmla="*/ 532 h 605"/>
                <a:gd name="T6" fmla="*/ 726 w 726"/>
                <a:gd name="T7" fmla="*/ 73 h 605"/>
                <a:gd name="T8" fmla="*/ 654 w 726"/>
                <a:gd name="T9" fmla="*/ 0 h 605"/>
                <a:gd name="T10" fmla="*/ 73 w 726"/>
                <a:gd name="T11" fmla="*/ 0 h 605"/>
                <a:gd name="T12" fmla="*/ 0 w 726"/>
                <a:gd name="T13" fmla="*/ 73 h 605"/>
                <a:gd name="T14" fmla="*/ 0 w 726"/>
                <a:gd name="T15" fmla="*/ 532 h 605"/>
                <a:gd name="T16" fmla="*/ 73 w 726"/>
                <a:gd name="T17" fmla="*/ 60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05">
                  <a:moveTo>
                    <a:pt x="73" y="605"/>
                  </a:moveTo>
                  <a:lnTo>
                    <a:pt x="654" y="605"/>
                  </a:lnTo>
                  <a:cubicBezTo>
                    <a:pt x="694" y="605"/>
                    <a:pt x="726" y="572"/>
                    <a:pt x="726" y="532"/>
                  </a:cubicBezTo>
                  <a:lnTo>
                    <a:pt x="726" y="73"/>
                  </a:lnTo>
                  <a:cubicBezTo>
                    <a:pt x="726" y="32"/>
                    <a:pt x="694" y="0"/>
                    <a:pt x="654" y="0"/>
                  </a:cubicBezTo>
                  <a:lnTo>
                    <a:pt x="73" y="0"/>
                  </a:lnTo>
                  <a:cubicBezTo>
                    <a:pt x="33" y="0"/>
                    <a:pt x="0" y="32"/>
                    <a:pt x="0" y="73"/>
                  </a:cubicBezTo>
                  <a:lnTo>
                    <a:pt x="0" y="532"/>
                  </a:lnTo>
                  <a:cubicBezTo>
                    <a:pt x="0" y="572"/>
                    <a:pt x="33" y="605"/>
                    <a:pt x="73" y="605"/>
                  </a:cubicBezTo>
                  <a:close/>
                </a:path>
              </a:pathLst>
            </a:custGeom>
            <a:noFill/>
            <a:ln w="158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" name="Rectangle 154"/>
            <p:cNvSpPr>
              <a:spLocks noChangeArrowheads="1"/>
            </p:cNvSpPr>
            <p:nvPr/>
          </p:nvSpPr>
          <p:spPr bwMode="auto">
            <a:xfrm>
              <a:off x="2493" y="2049"/>
              <a:ext cx="34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8" name="Freeform 155"/>
            <p:cNvSpPr>
              <a:spLocks/>
            </p:cNvSpPr>
            <p:nvPr/>
          </p:nvSpPr>
          <p:spPr bwMode="auto">
            <a:xfrm>
              <a:off x="3043" y="2080"/>
              <a:ext cx="747" cy="137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90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90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9" name="Freeform 156"/>
            <p:cNvSpPr>
              <a:spLocks/>
            </p:cNvSpPr>
            <p:nvPr/>
          </p:nvSpPr>
          <p:spPr bwMode="auto">
            <a:xfrm>
              <a:off x="3043" y="2080"/>
              <a:ext cx="747" cy="137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90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90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158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0" name="Rectangle 157"/>
            <p:cNvSpPr>
              <a:spLocks noChangeArrowheads="1"/>
            </p:cNvSpPr>
            <p:nvPr/>
          </p:nvSpPr>
          <p:spPr bwMode="auto">
            <a:xfrm>
              <a:off x="3146" y="2100"/>
              <a:ext cx="58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true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1" name="Freeform 158"/>
            <p:cNvSpPr>
              <a:spLocks/>
            </p:cNvSpPr>
            <p:nvPr/>
          </p:nvSpPr>
          <p:spPr bwMode="auto">
            <a:xfrm>
              <a:off x="3043" y="2250"/>
              <a:ext cx="747" cy="137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90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90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2" name="Freeform 159"/>
            <p:cNvSpPr>
              <a:spLocks/>
            </p:cNvSpPr>
            <p:nvPr/>
          </p:nvSpPr>
          <p:spPr bwMode="auto">
            <a:xfrm>
              <a:off x="3043" y="2250"/>
              <a:ext cx="747" cy="137"/>
            </a:xfrm>
            <a:custGeom>
              <a:avLst/>
              <a:gdLst>
                <a:gd name="T0" fmla="*/ 0 w 1240"/>
                <a:gd name="T1" fmla="*/ 226 h 226"/>
                <a:gd name="T2" fmla="*/ 1127 w 1240"/>
                <a:gd name="T3" fmla="*/ 226 h 226"/>
                <a:gd name="T4" fmla="*/ 1240 w 1240"/>
                <a:gd name="T5" fmla="*/ 113 h 226"/>
                <a:gd name="T6" fmla="*/ 1240 w 1240"/>
                <a:gd name="T7" fmla="*/ 113 h 226"/>
                <a:gd name="T8" fmla="*/ 1127 w 1240"/>
                <a:gd name="T9" fmla="*/ 0 h 226"/>
                <a:gd name="T10" fmla="*/ 1127 w 1240"/>
                <a:gd name="T11" fmla="*/ 0 h 226"/>
                <a:gd name="T12" fmla="*/ 0 w 1240"/>
                <a:gd name="T13" fmla="*/ 0 h 226"/>
                <a:gd name="T14" fmla="*/ 0 w 1240"/>
                <a:gd name="T15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0" h="226">
                  <a:moveTo>
                    <a:pt x="0" y="226"/>
                  </a:moveTo>
                  <a:lnTo>
                    <a:pt x="1127" y="226"/>
                  </a:lnTo>
                  <a:cubicBezTo>
                    <a:pt x="1190" y="226"/>
                    <a:pt x="1240" y="176"/>
                    <a:pt x="1240" y="113"/>
                  </a:cubicBezTo>
                  <a:cubicBezTo>
                    <a:pt x="1240" y="113"/>
                    <a:pt x="1240" y="113"/>
                    <a:pt x="1240" y="113"/>
                  </a:cubicBezTo>
                  <a:cubicBezTo>
                    <a:pt x="1240" y="51"/>
                    <a:pt x="1190" y="0"/>
                    <a:pt x="1127" y="0"/>
                  </a:cubicBezTo>
                  <a:cubicBezTo>
                    <a:pt x="1127" y="0"/>
                    <a:pt x="1127" y="0"/>
                    <a:pt x="1127" y="0"/>
                  </a:cubicBezTo>
                  <a:lnTo>
                    <a:pt x="0" y="0"/>
                  </a:lnTo>
                  <a:lnTo>
                    <a:pt x="0" y="226"/>
                  </a:lnTo>
                  <a:close/>
                </a:path>
              </a:pathLst>
            </a:custGeom>
            <a:noFill/>
            <a:ln w="158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3" name="Rectangle 160"/>
            <p:cNvSpPr>
              <a:spLocks noChangeArrowheads="1"/>
            </p:cNvSpPr>
            <p:nvPr/>
          </p:nvSpPr>
          <p:spPr bwMode="auto">
            <a:xfrm>
              <a:off x="3139" y="2268"/>
              <a:ext cx="60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Approved == false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" name="Freeform 161"/>
            <p:cNvSpPr>
              <a:spLocks/>
            </p:cNvSpPr>
            <p:nvPr/>
          </p:nvSpPr>
          <p:spPr bwMode="auto">
            <a:xfrm>
              <a:off x="4314" y="1749"/>
              <a:ext cx="291" cy="256"/>
            </a:xfrm>
            <a:custGeom>
              <a:avLst/>
              <a:gdLst>
                <a:gd name="T0" fmla="*/ 49 w 484"/>
                <a:gd name="T1" fmla="*/ 423 h 423"/>
                <a:gd name="T2" fmla="*/ 436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6 w 484"/>
                <a:gd name="T9" fmla="*/ 0 h 423"/>
                <a:gd name="T10" fmla="*/ 49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9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9" y="423"/>
                  </a:moveTo>
                  <a:lnTo>
                    <a:pt x="436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6" y="0"/>
                  </a:cubicBezTo>
                  <a:lnTo>
                    <a:pt x="49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9" y="423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5" name="Freeform 162"/>
            <p:cNvSpPr>
              <a:spLocks/>
            </p:cNvSpPr>
            <p:nvPr/>
          </p:nvSpPr>
          <p:spPr bwMode="auto">
            <a:xfrm>
              <a:off x="4314" y="1749"/>
              <a:ext cx="291" cy="256"/>
            </a:xfrm>
            <a:custGeom>
              <a:avLst/>
              <a:gdLst>
                <a:gd name="T0" fmla="*/ 49 w 484"/>
                <a:gd name="T1" fmla="*/ 423 h 423"/>
                <a:gd name="T2" fmla="*/ 436 w 484"/>
                <a:gd name="T3" fmla="*/ 423 h 423"/>
                <a:gd name="T4" fmla="*/ 484 w 484"/>
                <a:gd name="T5" fmla="*/ 375 h 423"/>
                <a:gd name="T6" fmla="*/ 484 w 484"/>
                <a:gd name="T7" fmla="*/ 48 h 423"/>
                <a:gd name="T8" fmla="*/ 436 w 484"/>
                <a:gd name="T9" fmla="*/ 0 h 423"/>
                <a:gd name="T10" fmla="*/ 49 w 484"/>
                <a:gd name="T11" fmla="*/ 0 h 423"/>
                <a:gd name="T12" fmla="*/ 0 w 484"/>
                <a:gd name="T13" fmla="*/ 48 h 423"/>
                <a:gd name="T14" fmla="*/ 0 w 484"/>
                <a:gd name="T15" fmla="*/ 375 h 423"/>
                <a:gd name="T16" fmla="*/ 49 w 484"/>
                <a:gd name="T17" fmla="*/ 4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3">
                  <a:moveTo>
                    <a:pt x="49" y="423"/>
                  </a:moveTo>
                  <a:lnTo>
                    <a:pt x="436" y="423"/>
                  </a:lnTo>
                  <a:cubicBezTo>
                    <a:pt x="462" y="423"/>
                    <a:pt x="484" y="401"/>
                    <a:pt x="484" y="375"/>
                  </a:cubicBezTo>
                  <a:lnTo>
                    <a:pt x="484" y="48"/>
                  </a:lnTo>
                  <a:cubicBezTo>
                    <a:pt x="484" y="21"/>
                    <a:pt x="462" y="0"/>
                    <a:pt x="436" y="0"/>
                  </a:cubicBezTo>
                  <a:lnTo>
                    <a:pt x="49" y="0"/>
                  </a:lnTo>
                  <a:cubicBezTo>
                    <a:pt x="22" y="0"/>
                    <a:pt x="0" y="21"/>
                    <a:pt x="0" y="48"/>
                  </a:cubicBezTo>
                  <a:lnTo>
                    <a:pt x="0" y="375"/>
                  </a:lnTo>
                  <a:cubicBezTo>
                    <a:pt x="0" y="401"/>
                    <a:pt x="22" y="423"/>
                    <a:pt x="49" y="423"/>
                  </a:cubicBezTo>
                  <a:close/>
                </a:path>
              </a:pathLst>
            </a:custGeom>
            <a:noFill/>
            <a:ln w="158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6" name="Freeform 163"/>
            <p:cNvSpPr>
              <a:spLocks/>
            </p:cNvSpPr>
            <p:nvPr/>
          </p:nvSpPr>
          <p:spPr bwMode="auto">
            <a:xfrm>
              <a:off x="4314" y="2366"/>
              <a:ext cx="291" cy="257"/>
            </a:xfrm>
            <a:custGeom>
              <a:avLst/>
              <a:gdLst>
                <a:gd name="T0" fmla="*/ 49 w 484"/>
                <a:gd name="T1" fmla="*/ 424 h 424"/>
                <a:gd name="T2" fmla="*/ 436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6 w 484"/>
                <a:gd name="T9" fmla="*/ 0 h 424"/>
                <a:gd name="T10" fmla="*/ 49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9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9" y="424"/>
                  </a:moveTo>
                  <a:lnTo>
                    <a:pt x="436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6" y="0"/>
                  </a:cubicBezTo>
                  <a:lnTo>
                    <a:pt x="49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9" y="424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7" name="Freeform 164"/>
            <p:cNvSpPr>
              <a:spLocks/>
            </p:cNvSpPr>
            <p:nvPr/>
          </p:nvSpPr>
          <p:spPr bwMode="auto">
            <a:xfrm>
              <a:off x="4314" y="2366"/>
              <a:ext cx="291" cy="257"/>
            </a:xfrm>
            <a:custGeom>
              <a:avLst/>
              <a:gdLst>
                <a:gd name="T0" fmla="*/ 49 w 484"/>
                <a:gd name="T1" fmla="*/ 424 h 424"/>
                <a:gd name="T2" fmla="*/ 436 w 484"/>
                <a:gd name="T3" fmla="*/ 424 h 424"/>
                <a:gd name="T4" fmla="*/ 484 w 484"/>
                <a:gd name="T5" fmla="*/ 375 h 424"/>
                <a:gd name="T6" fmla="*/ 484 w 484"/>
                <a:gd name="T7" fmla="*/ 49 h 424"/>
                <a:gd name="T8" fmla="*/ 436 w 484"/>
                <a:gd name="T9" fmla="*/ 0 h 424"/>
                <a:gd name="T10" fmla="*/ 49 w 484"/>
                <a:gd name="T11" fmla="*/ 0 h 424"/>
                <a:gd name="T12" fmla="*/ 0 w 484"/>
                <a:gd name="T13" fmla="*/ 49 h 424"/>
                <a:gd name="T14" fmla="*/ 0 w 484"/>
                <a:gd name="T15" fmla="*/ 375 h 424"/>
                <a:gd name="T16" fmla="*/ 49 w 484"/>
                <a:gd name="T17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424">
                  <a:moveTo>
                    <a:pt x="49" y="424"/>
                  </a:moveTo>
                  <a:lnTo>
                    <a:pt x="436" y="424"/>
                  </a:lnTo>
                  <a:cubicBezTo>
                    <a:pt x="462" y="424"/>
                    <a:pt x="484" y="402"/>
                    <a:pt x="484" y="375"/>
                  </a:cubicBezTo>
                  <a:lnTo>
                    <a:pt x="484" y="49"/>
                  </a:lnTo>
                  <a:cubicBezTo>
                    <a:pt x="484" y="22"/>
                    <a:pt x="462" y="0"/>
                    <a:pt x="436" y="0"/>
                  </a:cubicBezTo>
                  <a:lnTo>
                    <a:pt x="49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375"/>
                  </a:lnTo>
                  <a:cubicBezTo>
                    <a:pt x="0" y="402"/>
                    <a:pt x="22" y="424"/>
                    <a:pt x="49" y="424"/>
                  </a:cubicBezTo>
                  <a:close/>
                </a:path>
              </a:pathLst>
            </a:custGeom>
            <a:noFill/>
            <a:ln w="15875" cap="sq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8" name="Line 165"/>
            <p:cNvSpPr>
              <a:spLocks noChangeShapeType="1"/>
            </p:cNvSpPr>
            <p:nvPr/>
          </p:nvSpPr>
          <p:spPr bwMode="auto">
            <a:xfrm>
              <a:off x="1390" y="2183"/>
              <a:ext cx="51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9" name="Freeform 166"/>
            <p:cNvSpPr>
              <a:spLocks/>
            </p:cNvSpPr>
            <p:nvPr/>
          </p:nvSpPr>
          <p:spPr bwMode="auto">
            <a:xfrm>
              <a:off x="1435" y="2158"/>
              <a:ext cx="50" cy="50"/>
            </a:xfrm>
            <a:custGeom>
              <a:avLst/>
              <a:gdLst>
                <a:gd name="T0" fmla="*/ 0 w 50"/>
                <a:gd name="T1" fmla="*/ 0 h 50"/>
                <a:gd name="T2" fmla="*/ 50 w 50"/>
                <a:gd name="T3" fmla="*/ 25 h 50"/>
                <a:gd name="T4" fmla="*/ 0 w 50"/>
                <a:gd name="T5" fmla="*/ 50 h 50"/>
                <a:gd name="T6" fmla="*/ 0 w 50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lnTo>
                    <a:pt x="50" y="25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0" name="Freeform 167"/>
            <p:cNvSpPr>
              <a:spLocks noEditPoints="1"/>
            </p:cNvSpPr>
            <p:nvPr/>
          </p:nvSpPr>
          <p:spPr bwMode="auto">
            <a:xfrm>
              <a:off x="1917" y="2178"/>
              <a:ext cx="425" cy="9"/>
            </a:xfrm>
            <a:custGeom>
              <a:avLst/>
              <a:gdLst>
                <a:gd name="T0" fmla="*/ 8 w 705"/>
                <a:gd name="T1" fmla="*/ 0 h 16"/>
                <a:gd name="T2" fmla="*/ 120 w 705"/>
                <a:gd name="T3" fmla="*/ 0 h 16"/>
                <a:gd name="T4" fmla="*/ 128 w 705"/>
                <a:gd name="T5" fmla="*/ 8 h 16"/>
                <a:gd name="T6" fmla="*/ 120 w 705"/>
                <a:gd name="T7" fmla="*/ 16 h 16"/>
                <a:gd name="T8" fmla="*/ 8 w 705"/>
                <a:gd name="T9" fmla="*/ 16 h 16"/>
                <a:gd name="T10" fmla="*/ 0 w 705"/>
                <a:gd name="T11" fmla="*/ 8 h 16"/>
                <a:gd name="T12" fmla="*/ 8 w 705"/>
                <a:gd name="T13" fmla="*/ 0 h 16"/>
                <a:gd name="T14" fmla="*/ 200 w 705"/>
                <a:gd name="T15" fmla="*/ 0 h 16"/>
                <a:gd name="T16" fmla="*/ 312 w 705"/>
                <a:gd name="T17" fmla="*/ 0 h 16"/>
                <a:gd name="T18" fmla="*/ 320 w 705"/>
                <a:gd name="T19" fmla="*/ 8 h 16"/>
                <a:gd name="T20" fmla="*/ 312 w 705"/>
                <a:gd name="T21" fmla="*/ 16 h 16"/>
                <a:gd name="T22" fmla="*/ 200 w 705"/>
                <a:gd name="T23" fmla="*/ 16 h 16"/>
                <a:gd name="T24" fmla="*/ 192 w 705"/>
                <a:gd name="T25" fmla="*/ 8 h 16"/>
                <a:gd name="T26" fmla="*/ 200 w 705"/>
                <a:gd name="T27" fmla="*/ 0 h 16"/>
                <a:gd name="T28" fmla="*/ 392 w 705"/>
                <a:gd name="T29" fmla="*/ 0 h 16"/>
                <a:gd name="T30" fmla="*/ 504 w 705"/>
                <a:gd name="T31" fmla="*/ 0 h 16"/>
                <a:gd name="T32" fmla="*/ 512 w 705"/>
                <a:gd name="T33" fmla="*/ 8 h 16"/>
                <a:gd name="T34" fmla="*/ 504 w 705"/>
                <a:gd name="T35" fmla="*/ 16 h 16"/>
                <a:gd name="T36" fmla="*/ 392 w 705"/>
                <a:gd name="T37" fmla="*/ 16 h 16"/>
                <a:gd name="T38" fmla="*/ 384 w 705"/>
                <a:gd name="T39" fmla="*/ 8 h 16"/>
                <a:gd name="T40" fmla="*/ 392 w 705"/>
                <a:gd name="T41" fmla="*/ 0 h 16"/>
                <a:gd name="T42" fmla="*/ 584 w 705"/>
                <a:gd name="T43" fmla="*/ 0 h 16"/>
                <a:gd name="T44" fmla="*/ 697 w 705"/>
                <a:gd name="T45" fmla="*/ 0 h 16"/>
                <a:gd name="T46" fmla="*/ 705 w 705"/>
                <a:gd name="T47" fmla="*/ 8 h 16"/>
                <a:gd name="T48" fmla="*/ 697 w 705"/>
                <a:gd name="T49" fmla="*/ 16 h 16"/>
                <a:gd name="T50" fmla="*/ 584 w 705"/>
                <a:gd name="T51" fmla="*/ 16 h 16"/>
                <a:gd name="T52" fmla="*/ 576 w 705"/>
                <a:gd name="T53" fmla="*/ 8 h 16"/>
                <a:gd name="T54" fmla="*/ 584 w 705"/>
                <a:gd name="T5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5" h="16">
                  <a:moveTo>
                    <a:pt x="8" y="0"/>
                  </a:moveTo>
                  <a:lnTo>
                    <a:pt x="120" y="0"/>
                  </a:lnTo>
                  <a:cubicBezTo>
                    <a:pt x="124" y="0"/>
                    <a:pt x="128" y="4"/>
                    <a:pt x="128" y="8"/>
                  </a:cubicBezTo>
                  <a:cubicBezTo>
                    <a:pt x="128" y="13"/>
                    <a:pt x="124" y="16"/>
                    <a:pt x="120" y="16"/>
                  </a:cubicBezTo>
                  <a:lnTo>
                    <a:pt x="8" y="16"/>
                  </a:ln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lose/>
                  <a:moveTo>
                    <a:pt x="200" y="0"/>
                  </a:moveTo>
                  <a:lnTo>
                    <a:pt x="312" y="0"/>
                  </a:lnTo>
                  <a:cubicBezTo>
                    <a:pt x="317" y="0"/>
                    <a:pt x="320" y="4"/>
                    <a:pt x="320" y="8"/>
                  </a:cubicBezTo>
                  <a:cubicBezTo>
                    <a:pt x="320" y="13"/>
                    <a:pt x="317" y="16"/>
                    <a:pt x="312" y="16"/>
                  </a:cubicBezTo>
                  <a:lnTo>
                    <a:pt x="200" y="16"/>
                  </a:lnTo>
                  <a:cubicBezTo>
                    <a:pt x="196" y="16"/>
                    <a:pt x="192" y="13"/>
                    <a:pt x="192" y="8"/>
                  </a:cubicBezTo>
                  <a:cubicBezTo>
                    <a:pt x="192" y="4"/>
                    <a:pt x="196" y="0"/>
                    <a:pt x="200" y="0"/>
                  </a:cubicBezTo>
                  <a:close/>
                  <a:moveTo>
                    <a:pt x="392" y="0"/>
                  </a:moveTo>
                  <a:lnTo>
                    <a:pt x="504" y="0"/>
                  </a:lnTo>
                  <a:cubicBezTo>
                    <a:pt x="509" y="0"/>
                    <a:pt x="512" y="4"/>
                    <a:pt x="512" y="8"/>
                  </a:cubicBezTo>
                  <a:cubicBezTo>
                    <a:pt x="512" y="13"/>
                    <a:pt x="509" y="16"/>
                    <a:pt x="504" y="16"/>
                  </a:cubicBezTo>
                  <a:lnTo>
                    <a:pt x="392" y="16"/>
                  </a:lnTo>
                  <a:cubicBezTo>
                    <a:pt x="388" y="16"/>
                    <a:pt x="384" y="13"/>
                    <a:pt x="384" y="8"/>
                  </a:cubicBezTo>
                  <a:cubicBezTo>
                    <a:pt x="384" y="4"/>
                    <a:pt x="388" y="0"/>
                    <a:pt x="392" y="0"/>
                  </a:cubicBezTo>
                  <a:close/>
                  <a:moveTo>
                    <a:pt x="584" y="0"/>
                  </a:moveTo>
                  <a:lnTo>
                    <a:pt x="697" y="0"/>
                  </a:lnTo>
                  <a:cubicBezTo>
                    <a:pt x="701" y="0"/>
                    <a:pt x="705" y="4"/>
                    <a:pt x="705" y="8"/>
                  </a:cubicBezTo>
                  <a:cubicBezTo>
                    <a:pt x="705" y="13"/>
                    <a:pt x="701" y="16"/>
                    <a:pt x="697" y="16"/>
                  </a:cubicBezTo>
                  <a:lnTo>
                    <a:pt x="584" y="16"/>
                  </a:lnTo>
                  <a:cubicBezTo>
                    <a:pt x="580" y="16"/>
                    <a:pt x="576" y="13"/>
                    <a:pt x="576" y="8"/>
                  </a:cubicBezTo>
                  <a:cubicBezTo>
                    <a:pt x="576" y="4"/>
                    <a:pt x="580" y="0"/>
                    <a:pt x="584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1" name="Freeform 168"/>
            <p:cNvSpPr>
              <a:spLocks/>
            </p:cNvSpPr>
            <p:nvPr/>
          </p:nvSpPr>
          <p:spPr bwMode="auto">
            <a:xfrm>
              <a:off x="2375" y="2158"/>
              <a:ext cx="49" cy="50"/>
            </a:xfrm>
            <a:custGeom>
              <a:avLst/>
              <a:gdLst>
                <a:gd name="T0" fmla="*/ 0 w 49"/>
                <a:gd name="T1" fmla="*/ 0 h 50"/>
                <a:gd name="T2" fmla="*/ 49 w 49"/>
                <a:gd name="T3" fmla="*/ 25 h 50"/>
                <a:gd name="T4" fmla="*/ 0 w 49"/>
                <a:gd name="T5" fmla="*/ 50 h 50"/>
                <a:gd name="T6" fmla="*/ 0 w 49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50">
                  <a:moveTo>
                    <a:pt x="0" y="0"/>
                  </a:moveTo>
                  <a:lnTo>
                    <a:pt x="49" y="25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2" name="Freeform 169"/>
            <p:cNvSpPr>
              <a:spLocks noEditPoints="1"/>
            </p:cNvSpPr>
            <p:nvPr/>
          </p:nvSpPr>
          <p:spPr bwMode="auto">
            <a:xfrm>
              <a:off x="3784" y="1899"/>
              <a:ext cx="483" cy="255"/>
            </a:xfrm>
            <a:custGeom>
              <a:avLst/>
              <a:gdLst>
                <a:gd name="T0" fmla="*/ 5 w 801"/>
                <a:gd name="T1" fmla="*/ 406 h 422"/>
                <a:gd name="T2" fmla="*/ 105 w 801"/>
                <a:gd name="T3" fmla="*/ 355 h 422"/>
                <a:gd name="T4" fmla="*/ 116 w 801"/>
                <a:gd name="T5" fmla="*/ 358 h 422"/>
                <a:gd name="T6" fmla="*/ 112 w 801"/>
                <a:gd name="T7" fmla="*/ 369 h 422"/>
                <a:gd name="T8" fmla="*/ 13 w 801"/>
                <a:gd name="T9" fmla="*/ 420 h 422"/>
                <a:gd name="T10" fmla="*/ 2 w 801"/>
                <a:gd name="T11" fmla="*/ 417 h 422"/>
                <a:gd name="T12" fmla="*/ 5 w 801"/>
                <a:gd name="T13" fmla="*/ 406 h 422"/>
                <a:gd name="T14" fmla="*/ 176 w 801"/>
                <a:gd name="T15" fmla="*/ 318 h 422"/>
                <a:gd name="T16" fmla="*/ 276 w 801"/>
                <a:gd name="T17" fmla="*/ 267 h 422"/>
                <a:gd name="T18" fmla="*/ 287 w 801"/>
                <a:gd name="T19" fmla="*/ 270 h 422"/>
                <a:gd name="T20" fmla="*/ 283 w 801"/>
                <a:gd name="T21" fmla="*/ 281 h 422"/>
                <a:gd name="T22" fmla="*/ 184 w 801"/>
                <a:gd name="T23" fmla="*/ 332 h 422"/>
                <a:gd name="T24" fmla="*/ 173 w 801"/>
                <a:gd name="T25" fmla="*/ 329 h 422"/>
                <a:gd name="T26" fmla="*/ 176 w 801"/>
                <a:gd name="T27" fmla="*/ 318 h 422"/>
                <a:gd name="T28" fmla="*/ 347 w 801"/>
                <a:gd name="T29" fmla="*/ 230 h 422"/>
                <a:gd name="T30" fmla="*/ 447 w 801"/>
                <a:gd name="T31" fmla="*/ 179 h 422"/>
                <a:gd name="T32" fmla="*/ 458 w 801"/>
                <a:gd name="T33" fmla="*/ 182 h 422"/>
                <a:gd name="T34" fmla="*/ 454 w 801"/>
                <a:gd name="T35" fmla="*/ 193 h 422"/>
                <a:gd name="T36" fmla="*/ 354 w 801"/>
                <a:gd name="T37" fmla="*/ 244 h 422"/>
                <a:gd name="T38" fmla="*/ 344 w 801"/>
                <a:gd name="T39" fmla="*/ 241 h 422"/>
                <a:gd name="T40" fmla="*/ 347 w 801"/>
                <a:gd name="T41" fmla="*/ 230 h 422"/>
                <a:gd name="T42" fmla="*/ 518 w 801"/>
                <a:gd name="T43" fmla="*/ 142 h 422"/>
                <a:gd name="T44" fmla="*/ 618 w 801"/>
                <a:gd name="T45" fmla="*/ 90 h 422"/>
                <a:gd name="T46" fmla="*/ 628 w 801"/>
                <a:gd name="T47" fmla="*/ 94 h 422"/>
                <a:gd name="T48" fmla="*/ 625 w 801"/>
                <a:gd name="T49" fmla="*/ 105 h 422"/>
                <a:gd name="T50" fmla="*/ 525 w 801"/>
                <a:gd name="T51" fmla="*/ 156 h 422"/>
                <a:gd name="T52" fmla="*/ 514 w 801"/>
                <a:gd name="T53" fmla="*/ 153 h 422"/>
                <a:gd name="T54" fmla="*/ 518 w 801"/>
                <a:gd name="T55" fmla="*/ 142 h 422"/>
                <a:gd name="T56" fmla="*/ 689 w 801"/>
                <a:gd name="T57" fmla="*/ 54 h 422"/>
                <a:gd name="T58" fmla="*/ 788 w 801"/>
                <a:gd name="T59" fmla="*/ 2 h 422"/>
                <a:gd name="T60" fmla="*/ 799 w 801"/>
                <a:gd name="T61" fmla="*/ 6 h 422"/>
                <a:gd name="T62" fmla="*/ 796 w 801"/>
                <a:gd name="T63" fmla="*/ 17 h 422"/>
                <a:gd name="T64" fmla="*/ 696 w 801"/>
                <a:gd name="T65" fmla="*/ 68 h 422"/>
                <a:gd name="T66" fmla="*/ 685 w 801"/>
                <a:gd name="T67" fmla="*/ 64 h 422"/>
                <a:gd name="T68" fmla="*/ 689 w 801"/>
                <a:gd name="T69" fmla="*/ 54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1" h="422">
                  <a:moveTo>
                    <a:pt x="5" y="406"/>
                  </a:moveTo>
                  <a:lnTo>
                    <a:pt x="105" y="355"/>
                  </a:lnTo>
                  <a:cubicBezTo>
                    <a:pt x="109" y="353"/>
                    <a:pt x="114" y="354"/>
                    <a:pt x="116" y="358"/>
                  </a:cubicBezTo>
                  <a:cubicBezTo>
                    <a:pt x="118" y="362"/>
                    <a:pt x="116" y="367"/>
                    <a:pt x="112" y="369"/>
                  </a:cubicBezTo>
                  <a:lnTo>
                    <a:pt x="13" y="420"/>
                  </a:lnTo>
                  <a:cubicBezTo>
                    <a:pt x="9" y="422"/>
                    <a:pt x="4" y="421"/>
                    <a:pt x="2" y="417"/>
                  </a:cubicBezTo>
                  <a:cubicBezTo>
                    <a:pt x="0" y="413"/>
                    <a:pt x="2" y="408"/>
                    <a:pt x="5" y="406"/>
                  </a:cubicBezTo>
                  <a:close/>
                  <a:moveTo>
                    <a:pt x="176" y="318"/>
                  </a:moveTo>
                  <a:lnTo>
                    <a:pt x="276" y="267"/>
                  </a:lnTo>
                  <a:cubicBezTo>
                    <a:pt x="280" y="265"/>
                    <a:pt x="285" y="266"/>
                    <a:pt x="287" y="270"/>
                  </a:cubicBezTo>
                  <a:cubicBezTo>
                    <a:pt x="289" y="274"/>
                    <a:pt x="287" y="279"/>
                    <a:pt x="283" y="281"/>
                  </a:cubicBezTo>
                  <a:lnTo>
                    <a:pt x="184" y="332"/>
                  </a:lnTo>
                  <a:cubicBezTo>
                    <a:pt x="180" y="334"/>
                    <a:pt x="175" y="333"/>
                    <a:pt x="173" y="329"/>
                  </a:cubicBezTo>
                  <a:cubicBezTo>
                    <a:pt x="171" y="325"/>
                    <a:pt x="172" y="320"/>
                    <a:pt x="176" y="318"/>
                  </a:cubicBezTo>
                  <a:close/>
                  <a:moveTo>
                    <a:pt x="347" y="230"/>
                  </a:moveTo>
                  <a:lnTo>
                    <a:pt x="447" y="179"/>
                  </a:lnTo>
                  <a:cubicBezTo>
                    <a:pt x="451" y="176"/>
                    <a:pt x="455" y="178"/>
                    <a:pt x="458" y="182"/>
                  </a:cubicBezTo>
                  <a:cubicBezTo>
                    <a:pt x="460" y="186"/>
                    <a:pt x="458" y="191"/>
                    <a:pt x="454" y="193"/>
                  </a:cubicBezTo>
                  <a:lnTo>
                    <a:pt x="354" y="244"/>
                  </a:lnTo>
                  <a:cubicBezTo>
                    <a:pt x="350" y="246"/>
                    <a:pt x="346" y="245"/>
                    <a:pt x="344" y="241"/>
                  </a:cubicBezTo>
                  <a:cubicBezTo>
                    <a:pt x="342" y="237"/>
                    <a:pt x="343" y="232"/>
                    <a:pt x="347" y="230"/>
                  </a:cubicBezTo>
                  <a:close/>
                  <a:moveTo>
                    <a:pt x="518" y="142"/>
                  </a:moveTo>
                  <a:lnTo>
                    <a:pt x="618" y="90"/>
                  </a:lnTo>
                  <a:cubicBezTo>
                    <a:pt x="621" y="88"/>
                    <a:pt x="626" y="90"/>
                    <a:pt x="628" y="94"/>
                  </a:cubicBezTo>
                  <a:cubicBezTo>
                    <a:pt x="630" y="98"/>
                    <a:pt x="629" y="103"/>
                    <a:pt x="625" y="105"/>
                  </a:cubicBezTo>
                  <a:lnTo>
                    <a:pt x="525" y="156"/>
                  </a:lnTo>
                  <a:cubicBezTo>
                    <a:pt x="521" y="158"/>
                    <a:pt x="516" y="157"/>
                    <a:pt x="514" y="153"/>
                  </a:cubicBezTo>
                  <a:cubicBezTo>
                    <a:pt x="512" y="149"/>
                    <a:pt x="514" y="144"/>
                    <a:pt x="518" y="142"/>
                  </a:cubicBezTo>
                  <a:close/>
                  <a:moveTo>
                    <a:pt x="689" y="54"/>
                  </a:moveTo>
                  <a:lnTo>
                    <a:pt x="788" y="2"/>
                  </a:lnTo>
                  <a:cubicBezTo>
                    <a:pt x="792" y="0"/>
                    <a:pt x="797" y="2"/>
                    <a:pt x="799" y="6"/>
                  </a:cubicBezTo>
                  <a:cubicBezTo>
                    <a:pt x="801" y="10"/>
                    <a:pt x="800" y="15"/>
                    <a:pt x="796" y="17"/>
                  </a:cubicBezTo>
                  <a:lnTo>
                    <a:pt x="696" y="68"/>
                  </a:lnTo>
                  <a:cubicBezTo>
                    <a:pt x="692" y="70"/>
                    <a:pt x="687" y="68"/>
                    <a:pt x="685" y="64"/>
                  </a:cubicBezTo>
                  <a:cubicBezTo>
                    <a:pt x="683" y="61"/>
                    <a:pt x="685" y="56"/>
                    <a:pt x="689" y="54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3" name="Freeform 170"/>
            <p:cNvSpPr>
              <a:spLocks/>
            </p:cNvSpPr>
            <p:nvPr/>
          </p:nvSpPr>
          <p:spPr bwMode="auto">
            <a:xfrm>
              <a:off x="4258" y="1877"/>
              <a:ext cx="56" cy="45"/>
            </a:xfrm>
            <a:custGeom>
              <a:avLst/>
              <a:gdLst>
                <a:gd name="T0" fmla="*/ 0 w 56"/>
                <a:gd name="T1" fmla="*/ 1 h 45"/>
                <a:gd name="T2" fmla="*/ 56 w 56"/>
                <a:gd name="T3" fmla="*/ 0 h 45"/>
                <a:gd name="T4" fmla="*/ 23 w 56"/>
                <a:gd name="T5" fmla="*/ 45 h 45"/>
                <a:gd name="T6" fmla="*/ 0 w 56"/>
                <a:gd name="T7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5">
                  <a:moveTo>
                    <a:pt x="0" y="1"/>
                  </a:moveTo>
                  <a:lnTo>
                    <a:pt x="56" y="0"/>
                  </a:lnTo>
                  <a:lnTo>
                    <a:pt x="23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4" name="Freeform 171"/>
            <p:cNvSpPr>
              <a:spLocks noEditPoints="1"/>
            </p:cNvSpPr>
            <p:nvPr/>
          </p:nvSpPr>
          <p:spPr bwMode="auto">
            <a:xfrm>
              <a:off x="3784" y="2313"/>
              <a:ext cx="494" cy="173"/>
            </a:xfrm>
            <a:custGeom>
              <a:avLst/>
              <a:gdLst>
                <a:gd name="T0" fmla="*/ 12 w 820"/>
                <a:gd name="T1" fmla="*/ 2 h 286"/>
                <a:gd name="T2" fmla="*/ 118 w 820"/>
                <a:gd name="T3" fmla="*/ 37 h 286"/>
                <a:gd name="T4" fmla="*/ 123 w 820"/>
                <a:gd name="T5" fmla="*/ 47 h 286"/>
                <a:gd name="T6" fmla="*/ 113 w 820"/>
                <a:gd name="T7" fmla="*/ 52 h 286"/>
                <a:gd name="T8" fmla="*/ 7 w 820"/>
                <a:gd name="T9" fmla="*/ 17 h 286"/>
                <a:gd name="T10" fmla="*/ 2 w 820"/>
                <a:gd name="T11" fmla="*/ 7 h 286"/>
                <a:gd name="T12" fmla="*/ 12 w 820"/>
                <a:gd name="T13" fmla="*/ 2 h 286"/>
                <a:gd name="T14" fmla="*/ 194 w 820"/>
                <a:gd name="T15" fmla="*/ 63 h 286"/>
                <a:gd name="T16" fmla="*/ 300 w 820"/>
                <a:gd name="T17" fmla="*/ 98 h 286"/>
                <a:gd name="T18" fmla="*/ 305 w 820"/>
                <a:gd name="T19" fmla="*/ 108 h 286"/>
                <a:gd name="T20" fmla="*/ 295 w 820"/>
                <a:gd name="T21" fmla="*/ 113 h 286"/>
                <a:gd name="T22" fmla="*/ 189 w 820"/>
                <a:gd name="T23" fmla="*/ 78 h 286"/>
                <a:gd name="T24" fmla="*/ 184 w 820"/>
                <a:gd name="T25" fmla="*/ 68 h 286"/>
                <a:gd name="T26" fmla="*/ 194 w 820"/>
                <a:gd name="T27" fmla="*/ 63 h 286"/>
                <a:gd name="T28" fmla="*/ 376 w 820"/>
                <a:gd name="T29" fmla="*/ 124 h 286"/>
                <a:gd name="T30" fmla="*/ 483 w 820"/>
                <a:gd name="T31" fmla="*/ 159 h 286"/>
                <a:gd name="T32" fmla="*/ 488 w 820"/>
                <a:gd name="T33" fmla="*/ 169 h 286"/>
                <a:gd name="T34" fmla="*/ 478 w 820"/>
                <a:gd name="T35" fmla="*/ 174 h 286"/>
                <a:gd name="T36" fmla="*/ 371 w 820"/>
                <a:gd name="T37" fmla="*/ 139 h 286"/>
                <a:gd name="T38" fmla="*/ 366 w 820"/>
                <a:gd name="T39" fmla="*/ 129 h 286"/>
                <a:gd name="T40" fmla="*/ 376 w 820"/>
                <a:gd name="T41" fmla="*/ 124 h 286"/>
                <a:gd name="T42" fmla="*/ 559 w 820"/>
                <a:gd name="T43" fmla="*/ 184 h 286"/>
                <a:gd name="T44" fmla="*/ 665 w 820"/>
                <a:gd name="T45" fmla="*/ 220 h 286"/>
                <a:gd name="T46" fmla="*/ 670 w 820"/>
                <a:gd name="T47" fmla="*/ 230 h 286"/>
                <a:gd name="T48" fmla="*/ 660 w 820"/>
                <a:gd name="T49" fmla="*/ 235 h 286"/>
                <a:gd name="T50" fmla="*/ 553 w 820"/>
                <a:gd name="T51" fmla="*/ 200 h 286"/>
                <a:gd name="T52" fmla="*/ 548 w 820"/>
                <a:gd name="T53" fmla="*/ 189 h 286"/>
                <a:gd name="T54" fmla="*/ 559 w 820"/>
                <a:gd name="T55" fmla="*/ 184 h 286"/>
                <a:gd name="T56" fmla="*/ 741 w 820"/>
                <a:gd name="T57" fmla="*/ 245 h 286"/>
                <a:gd name="T58" fmla="*/ 813 w 820"/>
                <a:gd name="T59" fmla="*/ 269 h 286"/>
                <a:gd name="T60" fmla="*/ 818 w 820"/>
                <a:gd name="T61" fmla="*/ 280 h 286"/>
                <a:gd name="T62" fmla="*/ 808 w 820"/>
                <a:gd name="T63" fmla="*/ 285 h 286"/>
                <a:gd name="T64" fmla="*/ 736 w 820"/>
                <a:gd name="T65" fmla="*/ 260 h 286"/>
                <a:gd name="T66" fmla="*/ 731 w 820"/>
                <a:gd name="T67" fmla="*/ 250 h 286"/>
                <a:gd name="T68" fmla="*/ 741 w 820"/>
                <a:gd name="T69" fmla="*/ 245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0" h="286">
                  <a:moveTo>
                    <a:pt x="12" y="2"/>
                  </a:moveTo>
                  <a:lnTo>
                    <a:pt x="118" y="37"/>
                  </a:lnTo>
                  <a:cubicBezTo>
                    <a:pt x="122" y="39"/>
                    <a:pt x="124" y="43"/>
                    <a:pt x="123" y="47"/>
                  </a:cubicBezTo>
                  <a:cubicBezTo>
                    <a:pt x="122" y="52"/>
                    <a:pt x="117" y="54"/>
                    <a:pt x="113" y="52"/>
                  </a:cubicBezTo>
                  <a:lnTo>
                    <a:pt x="7" y="17"/>
                  </a:lnTo>
                  <a:cubicBezTo>
                    <a:pt x="2" y="16"/>
                    <a:pt x="0" y="11"/>
                    <a:pt x="2" y="7"/>
                  </a:cubicBezTo>
                  <a:cubicBezTo>
                    <a:pt x="3" y="3"/>
                    <a:pt x="7" y="0"/>
                    <a:pt x="12" y="2"/>
                  </a:cubicBezTo>
                  <a:close/>
                  <a:moveTo>
                    <a:pt x="194" y="63"/>
                  </a:moveTo>
                  <a:lnTo>
                    <a:pt x="300" y="98"/>
                  </a:lnTo>
                  <a:cubicBezTo>
                    <a:pt x="305" y="100"/>
                    <a:pt x="307" y="104"/>
                    <a:pt x="305" y="108"/>
                  </a:cubicBezTo>
                  <a:cubicBezTo>
                    <a:pt x="304" y="112"/>
                    <a:pt x="299" y="115"/>
                    <a:pt x="295" y="113"/>
                  </a:cubicBezTo>
                  <a:lnTo>
                    <a:pt x="189" y="78"/>
                  </a:lnTo>
                  <a:cubicBezTo>
                    <a:pt x="185" y="76"/>
                    <a:pt x="182" y="72"/>
                    <a:pt x="184" y="68"/>
                  </a:cubicBezTo>
                  <a:cubicBezTo>
                    <a:pt x="185" y="63"/>
                    <a:pt x="190" y="61"/>
                    <a:pt x="194" y="63"/>
                  </a:cubicBezTo>
                  <a:close/>
                  <a:moveTo>
                    <a:pt x="376" y="124"/>
                  </a:moveTo>
                  <a:lnTo>
                    <a:pt x="483" y="159"/>
                  </a:lnTo>
                  <a:cubicBezTo>
                    <a:pt x="487" y="160"/>
                    <a:pt x="489" y="165"/>
                    <a:pt x="488" y="169"/>
                  </a:cubicBezTo>
                  <a:cubicBezTo>
                    <a:pt x="486" y="173"/>
                    <a:pt x="482" y="176"/>
                    <a:pt x="478" y="174"/>
                  </a:cubicBezTo>
                  <a:lnTo>
                    <a:pt x="371" y="139"/>
                  </a:lnTo>
                  <a:cubicBezTo>
                    <a:pt x="367" y="137"/>
                    <a:pt x="365" y="133"/>
                    <a:pt x="366" y="129"/>
                  </a:cubicBezTo>
                  <a:cubicBezTo>
                    <a:pt x="368" y="124"/>
                    <a:pt x="372" y="122"/>
                    <a:pt x="376" y="124"/>
                  </a:cubicBezTo>
                  <a:close/>
                  <a:moveTo>
                    <a:pt x="559" y="184"/>
                  </a:moveTo>
                  <a:lnTo>
                    <a:pt x="665" y="220"/>
                  </a:lnTo>
                  <a:cubicBezTo>
                    <a:pt x="669" y="221"/>
                    <a:pt x="671" y="226"/>
                    <a:pt x="670" y="230"/>
                  </a:cubicBezTo>
                  <a:cubicBezTo>
                    <a:pt x="669" y="234"/>
                    <a:pt x="664" y="237"/>
                    <a:pt x="660" y="235"/>
                  </a:cubicBezTo>
                  <a:lnTo>
                    <a:pt x="553" y="200"/>
                  </a:lnTo>
                  <a:cubicBezTo>
                    <a:pt x="549" y="198"/>
                    <a:pt x="547" y="194"/>
                    <a:pt x="548" y="189"/>
                  </a:cubicBezTo>
                  <a:cubicBezTo>
                    <a:pt x="550" y="185"/>
                    <a:pt x="554" y="183"/>
                    <a:pt x="559" y="184"/>
                  </a:cubicBezTo>
                  <a:close/>
                  <a:moveTo>
                    <a:pt x="741" y="245"/>
                  </a:moveTo>
                  <a:lnTo>
                    <a:pt x="813" y="269"/>
                  </a:lnTo>
                  <a:cubicBezTo>
                    <a:pt x="817" y="271"/>
                    <a:pt x="820" y="275"/>
                    <a:pt x="818" y="280"/>
                  </a:cubicBezTo>
                  <a:cubicBezTo>
                    <a:pt x="817" y="284"/>
                    <a:pt x="812" y="286"/>
                    <a:pt x="808" y="285"/>
                  </a:cubicBezTo>
                  <a:lnTo>
                    <a:pt x="736" y="260"/>
                  </a:lnTo>
                  <a:cubicBezTo>
                    <a:pt x="732" y="259"/>
                    <a:pt x="729" y="255"/>
                    <a:pt x="731" y="250"/>
                  </a:cubicBezTo>
                  <a:cubicBezTo>
                    <a:pt x="732" y="246"/>
                    <a:pt x="737" y="244"/>
                    <a:pt x="741" y="245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5" name="Freeform 172"/>
            <p:cNvSpPr>
              <a:spLocks/>
            </p:cNvSpPr>
            <p:nvPr/>
          </p:nvSpPr>
          <p:spPr bwMode="auto">
            <a:xfrm>
              <a:off x="4259" y="2455"/>
              <a:ext cx="55" cy="47"/>
            </a:xfrm>
            <a:custGeom>
              <a:avLst/>
              <a:gdLst>
                <a:gd name="T0" fmla="*/ 16 w 55"/>
                <a:gd name="T1" fmla="*/ 0 h 47"/>
                <a:gd name="T2" fmla="*/ 55 w 55"/>
                <a:gd name="T3" fmla="*/ 39 h 47"/>
                <a:gd name="T4" fmla="*/ 0 w 55"/>
                <a:gd name="T5" fmla="*/ 47 h 47"/>
                <a:gd name="T6" fmla="*/ 16 w 55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7">
                  <a:moveTo>
                    <a:pt x="16" y="0"/>
                  </a:moveTo>
                  <a:lnTo>
                    <a:pt x="55" y="39"/>
                  </a:lnTo>
                  <a:lnTo>
                    <a:pt x="0" y="4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6" name="Line 173"/>
            <p:cNvSpPr>
              <a:spLocks noChangeShapeType="1"/>
            </p:cNvSpPr>
            <p:nvPr/>
          </p:nvSpPr>
          <p:spPr bwMode="auto">
            <a:xfrm>
              <a:off x="2861" y="2183"/>
              <a:ext cx="57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7" name="Freeform 174"/>
            <p:cNvSpPr>
              <a:spLocks/>
            </p:cNvSpPr>
            <p:nvPr/>
          </p:nvSpPr>
          <p:spPr bwMode="auto">
            <a:xfrm>
              <a:off x="2912" y="2158"/>
              <a:ext cx="49" cy="50"/>
            </a:xfrm>
            <a:custGeom>
              <a:avLst/>
              <a:gdLst>
                <a:gd name="T0" fmla="*/ 0 w 49"/>
                <a:gd name="T1" fmla="*/ 0 h 50"/>
                <a:gd name="T2" fmla="*/ 49 w 49"/>
                <a:gd name="T3" fmla="*/ 25 h 50"/>
                <a:gd name="T4" fmla="*/ 0 w 49"/>
                <a:gd name="T5" fmla="*/ 50 h 50"/>
                <a:gd name="T6" fmla="*/ 0 w 49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50">
                  <a:moveTo>
                    <a:pt x="0" y="0"/>
                  </a:moveTo>
                  <a:lnTo>
                    <a:pt x="49" y="25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Rectangle 175"/>
            <p:cNvSpPr>
              <a:spLocks noChangeArrowheads="1"/>
            </p:cNvSpPr>
            <p:nvPr/>
          </p:nvSpPr>
          <p:spPr bwMode="auto">
            <a:xfrm>
              <a:off x="2524" y="1402"/>
              <a:ext cx="8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3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Vacation Request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9" name="Freeform 176"/>
            <p:cNvSpPr>
              <a:spLocks noEditPoints="1"/>
            </p:cNvSpPr>
            <p:nvPr/>
          </p:nvSpPr>
          <p:spPr bwMode="auto">
            <a:xfrm>
              <a:off x="829" y="2709"/>
              <a:ext cx="4099" cy="9"/>
            </a:xfrm>
            <a:custGeom>
              <a:avLst/>
              <a:gdLst>
                <a:gd name="T0" fmla="*/ 120 w 6807"/>
                <a:gd name="T1" fmla="*/ 0 h 16"/>
                <a:gd name="T2" fmla="*/ 217 w 6807"/>
                <a:gd name="T3" fmla="*/ 16 h 16"/>
                <a:gd name="T4" fmla="*/ 289 w 6807"/>
                <a:gd name="T5" fmla="*/ 8 h 16"/>
                <a:gd name="T6" fmla="*/ 441 w 6807"/>
                <a:gd name="T7" fmla="*/ 0 h 16"/>
                <a:gd name="T8" fmla="*/ 561 w 6807"/>
                <a:gd name="T9" fmla="*/ 8 h 16"/>
                <a:gd name="T10" fmla="*/ 633 w 6807"/>
                <a:gd name="T11" fmla="*/ 16 h 16"/>
                <a:gd name="T12" fmla="*/ 729 w 6807"/>
                <a:gd name="T13" fmla="*/ 0 h 16"/>
                <a:gd name="T14" fmla="*/ 889 w 6807"/>
                <a:gd name="T15" fmla="*/ 0 h 16"/>
                <a:gd name="T16" fmla="*/ 985 w 6807"/>
                <a:gd name="T17" fmla="*/ 16 h 16"/>
                <a:gd name="T18" fmla="*/ 1057 w 6807"/>
                <a:gd name="T19" fmla="*/ 8 h 16"/>
                <a:gd name="T20" fmla="*/ 1209 w 6807"/>
                <a:gd name="T21" fmla="*/ 0 h 16"/>
                <a:gd name="T22" fmla="*/ 1330 w 6807"/>
                <a:gd name="T23" fmla="*/ 8 h 16"/>
                <a:gd name="T24" fmla="*/ 1402 w 6807"/>
                <a:gd name="T25" fmla="*/ 16 h 16"/>
                <a:gd name="T26" fmla="*/ 1498 w 6807"/>
                <a:gd name="T27" fmla="*/ 0 h 16"/>
                <a:gd name="T28" fmla="*/ 1658 w 6807"/>
                <a:gd name="T29" fmla="*/ 0 h 16"/>
                <a:gd name="T30" fmla="*/ 1754 w 6807"/>
                <a:gd name="T31" fmla="*/ 16 h 16"/>
                <a:gd name="T32" fmla="*/ 1826 w 6807"/>
                <a:gd name="T33" fmla="*/ 8 h 16"/>
                <a:gd name="T34" fmla="*/ 1978 w 6807"/>
                <a:gd name="T35" fmla="*/ 0 h 16"/>
                <a:gd name="T36" fmla="*/ 2098 w 6807"/>
                <a:gd name="T37" fmla="*/ 8 h 16"/>
                <a:gd name="T38" fmla="*/ 2170 w 6807"/>
                <a:gd name="T39" fmla="*/ 16 h 16"/>
                <a:gd name="T40" fmla="*/ 2267 w 6807"/>
                <a:gd name="T41" fmla="*/ 0 h 16"/>
                <a:gd name="T42" fmla="*/ 2427 w 6807"/>
                <a:gd name="T43" fmla="*/ 0 h 16"/>
                <a:gd name="T44" fmla="*/ 2523 w 6807"/>
                <a:gd name="T45" fmla="*/ 16 h 16"/>
                <a:gd name="T46" fmla="*/ 2595 w 6807"/>
                <a:gd name="T47" fmla="*/ 8 h 16"/>
                <a:gd name="T48" fmla="*/ 2747 w 6807"/>
                <a:gd name="T49" fmla="*/ 0 h 16"/>
                <a:gd name="T50" fmla="*/ 2867 w 6807"/>
                <a:gd name="T51" fmla="*/ 8 h 16"/>
                <a:gd name="T52" fmla="*/ 2939 w 6807"/>
                <a:gd name="T53" fmla="*/ 16 h 16"/>
                <a:gd name="T54" fmla="*/ 3035 w 6807"/>
                <a:gd name="T55" fmla="*/ 0 h 16"/>
                <a:gd name="T56" fmla="*/ 3195 w 6807"/>
                <a:gd name="T57" fmla="*/ 0 h 16"/>
                <a:gd name="T58" fmla="*/ 3292 w 6807"/>
                <a:gd name="T59" fmla="*/ 16 h 16"/>
                <a:gd name="T60" fmla="*/ 3364 w 6807"/>
                <a:gd name="T61" fmla="*/ 8 h 16"/>
                <a:gd name="T62" fmla="*/ 3516 w 6807"/>
                <a:gd name="T63" fmla="*/ 0 h 16"/>
                <a:gd name="T64" fmla="*/ 3636 w 6807"/>
                <a:gd name="T65" fmla="*/ 8 h 16"/>
                <a:gd name="T66" fmla="*/ 3708 w 6807"/>
                <a:gd name="T67" fmla="*/ 16 h 16"/>
                <a:gd name="T68" fmla="*/ 3804 w 6807"/>
                <a:gd name="T69" fmla="*/ 0 h 16"/>
                <a:gd name="T70" fmla="*/ 3964 w 6807"/>
                <a:gd name="T71" fmla="*/ 0 h 16"/>
                <a:gd name="T72" fmla="*/ 4060 w 6807"/>
                <a:gd name="T73" fmla="*/ 16 h 16"/>
                <a:gd name="T74" fmla="*/ 4132 w 6807"/>
                <a:gd name="T75" fmla="*/ 8 h 16"/>
                <a:gd name="T76" fmla="*/ 4285 w 6807"/>
                <a:gd name="T77" fmla="*/ 0 h 16"/>
                <a:gd name="T78" fmla="*/ 4405 w 6807"/>
                <a:gd name="T79" fmla="*/ 8 h 16"/>
                <a:gd name="T80" fmla="*/ 4477 w 6807"/>
                <a:gd name="T81" fmla="*/ 16 h 16"/>
                <a:gd name="T82" fmla="*/ 4573 w 6807"/>
                <a:gd name="T83" fmla="*/ 0 h 16"/>
                <a:gd name="T84" fmla="*/ 4733 w 6807"/>
                <a:gd name="T85" fmla="*/ 0 h 16"/>
                <a:gd name="T86" fmla="*/ 4829 w 6807"/>
                <a:gd name="T87" fmla="*/ 16 h 16"/>
                <a:gd name="T88" fmla="*/ 4901 w 6807"/>
                <a:gd name="T89" fmla="*/ 8 h 16"/>
                <a:gd name="T90" fmla="*/ 5053 w 6807"/>
                <a:gd name="T91" fmla="*/ 0 h 16"/>
                <a:gd name="T92" fmla="*/ 5173 w 6807"/>
                <a:gd name="T93" fmla="*/ 8 h 16"/>
                <a:gd name="T94" fmla="*/ 5246 w 6807"/>
                <a:gd name="T95" fmla="*/ 16 h 16"/>
                <a:gd name="T96" fmla="*/ 5342 w 6807"/>
                <a:gd name="T97" fmla="*/ 0 h 16"/>
                <a:gd name="T98" fmla="*/ 5502 w 6807"/>
                <a:gd name="T99" fmla="*/ 0 h 16"/>
                <a:gd name="T100" fmla="*/ 5598 w 6807"/>
                <a:gd name="T101" fmla="*/ 16 h 16"/>
                <a:gd name="T102" fmla="*/ 5670 w 6807"/>
                <a:gd name="T103" fmla="*/ 8 h 16"/>
                <a:gd name="T104" fmla="*/ 5822 w 6807"/>
                <a:gd name="T105" fmla="*/ 0 h 16"/>
                <a:gd name="T106" fmla="*/ 5942 w 6807"/>
                <a:gd name="T107" fmla="*/ 8 h 16"/>
                <a:gd name="T108" fmla="*/ 6014 w 6807"/>
                <a:gd name="T109" fmla="*/ 16 h 16"/>
                <a:gd name="T110" fmla="*/ 6110 w 6807"/>
                <a:gd name="T111" fmla="*/ 0 h 16"/>
                <a:gd name="T112" fmla="*/ 6271 w 6807"/>
                <a:gd name="T113" fmla="*/ 0 h 16"/>
                <a:gd name="T114" fmla="*/ 6367 w 6807"/>
                <a:gd name="T115" fmla="*/ 16 h 16"/>
                <a:gd name="T116" fmla="*/ 6439 w 6807"/>
                <a:gd name="T117" fmla="*/ 8 h 16"/>
                <a:gd name="T118" fmla="*/ 6591 w 6807"/>
                <a:gd name="T119" fmla="*/ 0 h 16"/>
                <a:gd name="T120" fmla="*/ 6711 w 6807"/>
                <a:gd name="T121" fmla="*/ 8 h 16"/>
                <a:gd name="T122" fmla="*/ 6783 w 6807"/>
                <a:gd name="T1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07" h="16">
                  <a:moveTo>
                    <a:pt x="8" y="0"/>
                  </a:moveTo>
                  <a:lnTo>
                    <a:pt x="24" y="0"/>
                  </a:lnTo>
                  <a:cubicBezTo>
                    <a:pt x="29" y="0"/>
                    <a:pt x="32" y="3"/>
                    <a:pt x="32" y="8"/>
                  </a:cubicBezTo>
                  <a:cubicBezTo>
                    <a:pt x="32" y="12"/>
                    <a:pt x="29" y="16"/>
                    <a:pt x="24" y="16"/>
                  </a:cubicBezTo>
                  <a:lnTo>
                    <a:pt x="8" y="16"/>
                  </a:ln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lose/>
                  <a:moveTo>
                    <a:pt x="56" y="0"/>
                  </a:moveTo>
                  <a:lnTo>
                    <a:pt x="72" y="0"/>
                  </a:lnTo>
                  <a:cubicBezTo>
                    <a:pt x="77" y="0"/>
                    <a:pt x="80" y="3"/>
                    <a:pt x="80" y="8"/>
                  </a:cubicBezTo>
                  <a:cubicBezTo>
                    <a:pt x="80" y="12"/>
                    <a:pt x="77" y="16"/>
                    <a:pt x="72" y="16"/>
                  </a:cubicBezTo>
                  <a:lnTo>
                    <a:pt x="56" y="16"/>
                  </a:lnTo>
                  <a:cubicBezTo>
                    <a:pt x="52" y="16"/>
                    <a:pt x="48" y="12"/>
                    <a:pt x="48" y="8"/>
                  </a:cubicBezTo>
                  <a:cubicBezTo>
                    <a:pt x="48" y="3"/>
                    <a:pt x="52" y="0"/>
                    <a:pt x="56" y="0"/>
                  </a:cubicBezTo>
                  <a:close/>
                  <a:moveTo>
                    <a:pt x="104" y="0"/>
                  </a:moveTo>
                  <a:lnTo>
                    <a:pt x="120" y="0"/>
                  </a:lnTo>
                  <a:cubicBezTo>
                    <a:pt x="125" y="0"/>
                    <a:pt x="128" y="3"/>
                    <a:pt x="128" y="8"/>
                  </a:cubicBezTo>
                  <a:cubicBezTo>
                    <a:pt x="128" y="12"/>
                    <a:pt x="125" y="16"/>
                    <a:pt x="120" y="16"/>
                  </a:cubicBezTo>
                  <a:lnTo>
                    <a:pt x="104" y="16"/>
                  </a:lnTo>
                  <a:cubicBezTo>
                    <a:pt x="100" y="16"/>
                    <a:pt x="96" y="12"/>
                    <a:pt x="96" y="8"/>
                  </a:cubicBezTo>
                  <a:cubicBezTo>
                    <a:pt x="96" y="3"/>
                    <a:pt x="100" y="0"/>
                    <a:pt x="104" y="0"/>
                  </a:cubicBezTo>
                  <a:close/>
                  <a:moveTo>
                    <a:pt x="152" y="0"/>
                  </a:moveTo>
                  <a:lnTo>
                    <a:pt x="168" y="0"/>
                  </a:lnTo>
                  <a:cubicBezTo>
                    <a:pt x="173" y="0"/>
                    <a:pt x="176" y="3"/>
                    <a:pt x="176" y="8"/>
                  </a:cubicBezTo>
                  <a:cubicBezTo>
                    <a:pt x="176" y="12"/>
                    <a:pt x="173" y="16"/>
                    <a:pt x="168" y="16"/>
                  </a:cubicBezTo>
                  <a:lnTo>
                    <a:pt x="152" y="16"/>
                  </a:lnTo>
                  <a:cubicBezTo>
                    <a:pt x="148" y="16"/>
                    <a:pt x="144" y="12"/>
                    <a:pt x="144" y="8"/>
                  </a:cubicBezTo>
                  <a:cubicBezTo>
                    <a:pt x="144" y="3"/>
                    <a:pt x="148" y="0"/>
                    <a:pt x="152" y="0"/>
                  </a:cubicBezTo>
                  <a:close/>
                  <a:moveTo>
                    <a:pt x="200" y="0"/>
                  </a:moveTo>
                  <a:lnTo>
                    <a:pt x="217" y="0"/>
                  </a:lnTo>
                  <a:cubicBezTo>
                    <a:pt x="221" y="0"/>
                    <a:pt x="225" y="3"/>
                    <a:pt x="225" y="8"/>
                  </a:cubicBezTo>
                  <a:cubicBezTo>
                    <a:pt x="225" y="12"/>
                    <a:pt x="221" y="16"/>
                    <a:pt x="217" y="16"/>
                  </a:cubicBezTo>
                  <a:lnTo>
                    <a:pt x="200" y="16"/>
                  </a:lnTo>
                  <a:cubicBezTo>
                    <a:pt x="196" y="16"/>
                    <a:pt x="192" y="12"/>
                    <a:pt x="192" y="8"/>
                  </a:cubicBezTo>
                  <a:cubicBezTo>
                    <a:pt x="192" y="3"/>
                    <a:pt x="196" y="0"/>
                    <a:pt x="200" y="0"/>
                  </a:cubicBezTo>
                  <a:close/>
                  <a:moveTo>
                    <a:pt x="249" y="0"/>
                  </a:moveTo>
                  <a:lnTo>
                    <a:pt x="265" y="0"/>
                  </a:lnTo>
                  <a:cubicBezTo>
                    <a:pt x="269" y="0"/>
                    <a:pt x="273" y="3"/>
                    <a:pt x="273" y="8"/>
                  </a:cubicBezTo>
                  <a:cubicBezTo>
                    <a:pt x="273" y="12"/>
                    <a:pt x="269" y="16"/>
                    <a:pt x="265" y="16"/>
                  </a:cubicBezTo>
                  <a:lnTo>
                    <a:pt x="249" y="16"/>
                  </a:lnTo>
                  <a:cubicBezTo>
                    <a:pt x="244" y="16"/>
                    <a:pt x="241" y="12"/>
                    <a:pt x="241" y="8"/>
                  </a:cubicBezTo>
                  <a:cubicBezTo>
                    <a:pt x="241" y="3"/>
                    <a:pt x="244" y="0"/>
                    <a:pt x="249" y="0"/>
                  </a:cubicBezTo>
                  <a:close/>
                  <a:moveTo>
                    <a:pt x="297" y="0"/>
                  </a:moveTo>
                  <a:lnTo>
                    <a:pt x="313" y="0"/>
                  </a:lnTo>
                  <a:cubicBezTo>
                    <a:pt x="317" y="0"/>
                    <a:pt x="321" y="3"/>
                    <a:pt x="321" y="8"/>
                  </a:cubicBezTo>
                  <a:cubicBezTo>
                    <a:pt x="321" y="12"/>
                    <a:pt x="317" y="16"/>
                    <a:pt x="313" y="16"/>
                  </a:cubicBezTo>
                  <a:lnTo>
                    <a:pt x="297" y="16"/>
                  </a:lnTo>
                  <a:cubicBezTo>
                    <a:pt x="292" y="16"/>
                    <a:pt x="289" y="12"/>
                    <a:pt x="289" y="8"/>
                  </a:cubicBezTo>
                  <a:cubicBezTo>
                    <a:pt x="289" y="3"/>
                    <a:pt x="292" y="0"/>
                    <a:pt x="297" y="0"/>
                  </a:cubicBezTo>
                  <a:close/>
                  <a:moveTo>
                    <a:pt x="345" y="0"/>
                  </a:moveTo>
                  <a:lnTo>
                    <a:pt x="361" y="0"/>
                  </a:lnTo>
                  <a:cubicBezTo>
                    <a:pt x="365" y="0"/>
                    <a:pt x="369" y="3"/>
                    <a:pt x="369" y="8"/>
                  </a:cubicBezTo>
                  <a:cubicBezTo>
                    <a:pt x="369" y="12"/>
                    <a:pt x="365" y="16"/>
                    <a:pt x="361" y="16"/>
                  </a:cubicBezTo>
                  <a:lnTo>
                    <a:pt x="345" y="16"/>
                  </a:lnTo>
                  <a:cubicBezTo>
                    <a:pt x="340" y="16"/>
                    <a:pt x="337" y="12"/>
                    <a:pt x="337" y="8"/>
                  </a:cubicBezTo>
                  <a:cubicBezTo>
                    <a:pt x="337" y="3"/>
                    <a:pt x="340" y="0"/>
                    <a:pt x="345" y="0"/>
                  </a:cubicBezTo>
                  <a:close/>
                  <a:moveTo>
                    <a:pt x="393" y="0"/>
                  </a:moveTo>
                  <a:lnTo>
                    <a:pt x="409" y="0"/>
                  </a:lnTo>
                  <a:cubicBezTo>
                    <a:pt x="413" y="0"/>
                    <a:pt x="417" y="3"/>
                    <a:pt x="417" y="8"/>
                  </a:cubicBezTo>
                  <a:cubicBezTo>
                    <a:pt x="417" y="12"/>
                    <a:pt x="413" y="16"/>
                    <a:pt x="409" y="16"/>
                  </a:cubicBezTo>
                  <a:lnTo>
                    <a:pt x="393" y="16"/>
                  </a:lnTo>
                  <a:cubicBezTo>
                    <a:pt x="388" y="16"/>
                    <a:pt x="385" y="12"/>
                    <a:pt x="385" y="8"/>
                  </a:cubicBezTo>
                  <a:cubicBezTo>
                    <a:pt x="385" y="3"/>
                    <a:pt x="388" y="0"/>
                    <a:pt x="393" y="0"/>
                  </a:cubicBezTo>
                  <a:close/>
                  <a:moveTo>
                    <a:pt x="441" y="0"/>
                  </a:moveTo>
                  <a:lnTo>
                    <a:pt x="457" y="0"/>
                  </a:lnTo>
                  <a:cubicBezTo>
                    <a:pt x="461" y="0"/>
                    <a:pt x="465" y="3"/>
                    <a:pt x="465" y="8"/>
                  </a:cubicBezTo>
                  <a:cubicBezTo>
                    <a:pt x="465" y="12"/>
                    <a:pt x="461" y="16"/>
                    <a:pt x="457" y="16"/>
                  </a:cubicBezTo>
                  <a:lnTo>
                    <a:pt x="441" y="16"/>
                  </a:lnTo>
                  <a:cubicBezTo>
                    <a:pt x="436" y="16"/>
                    <a:pt x="433" y="12"/>
                    <a:pt x="433" y="8"/>
                  </a:cubicBezTo>
                  <a:cubicBezTo>
                    <a:pt x="433" y="3"/>
                    <a:pt x="436" y="0"/>
                    <a:pt x="441" y="0"/>
                  </a:cubicBezTo>
                  <a:close/>
                  <a:moveTo>
                    <a:pt x="489" y="0"/>
                  </a:moveTo>
                  <a:lnTo>
                    <a:pt x="505" y="0"/>
                  </a:lnTo>
                  <a:cubicBezTo>
                    <a:pt x="509" y="0"/>
                    <a:pt x="513" y="3"/>
                    <a:pt x="513" y="8"/>
                  </a:cubicBezTo>
                  <a:cubicBezTo>
                    <a:pt x="513" y="12"/>
                    <a:pt x="509" y="16"/>
                    <a:pt x="505" y="16"/>
                  </a:cubicBezTo>
                  <a:lnTo>
                    <a:pt x="489" y="16"/>
                  </a:lnTo>
                  <a:cubicBezTo>
                    <a:pt x="484" y="16"/>
                    <a:pt x="481" y="12"/>
                    <a:pt x="481" y="8"/>
                  </a:cubicBezTo>
                  <a:cubicBezTo>
                    <a:pt x="481" y="3"/>
                    <a:pt x="484" y="0"/>
                    <a:pt x="489" y="0"/>
                  </a:cubicBezTo>
                  <a:close/>
                  <a:moveTo>
                    <a:pt x="537" y="0"/>
                  </a:moveTo>
                  <a:lnTo>
                    <a:pt x="553" y="0"/>
                  </a:lnTo>
                  <a:cubicBezTo>
                    <a:pt x="557" y="0"/>
                    <a:pt x="561" y="3"/>
                    <a:pt x="561" y="8"/>
                  </a:cubicBezTo>
                  <a:cubicBezTo>
                    <a:pt x="561" y="12"/>
                    <a:pt x="557" y="16"/>
                    <a:pt x="553" y="16"/>
                  </a:cubicBezTo>
                  <a:lnTo>
                    <a:pt x="537" y="16"/>
                  </a:lnTo>
                  <a:cubicBezTo>
                    <a:pt x="532" y="16"/>
                    <a:pt x="529" y="12"/>
                    <a:pt x="529" y="8"/>
                  </a:cubicBezTo>
                  <a:cubicBezTo>
                    <a:pt x="529" y="3"/>
                    <a:pt x="532" y="0"/>
                    <a:pt x="537" y="0"/>
                  </a:cubicBezTo>
                  <a:close/>
                  <a:moveTo>
                    <a:pt x="585" y="0"/>
                  </a:moveTo>
                  <a:lnTo>
                    <a:pt x="601" y="0"/>
                  </a:lnTo>
                  <a:cubicBezTo>
                    <a:pt x="605" y="0"/>
                    <a:pt x="609" y="3"/>
                    <a:pt x="609" y="8"/>
                  </a:cubicBezTo>
                  <a:cubicBezTo>
                    <a:pt x="609" y="12"/>
                    <a:pt x="605" y="16"/>
                    <a:pt x="601" y="16"/>
                  </a:cubicBezTo>
                  <a:lnTo>
                    <a:pt x="585" y="16"/>
                  </a:lnTo>
                  <a:cubicBezTo>
                    <a:pt x="580" y="16"/>
                    <a:pt x="577" y="12"/>
                    <a:pt x="577" y="8"/>
                  </a:cubicBezTo>
                  <a:cubicBezTo>
                    <a:pt x="577" y="3"/>
                    <a:pt x="580" y="0"/>
                    <a:pt x="585" y="0"/>
                  </a:cubicBezTo>
                  <a:close/>
                  <a:moveTo>
                    <a:pt x="633" y="0"/>
                  </a:moveTo>
                  <a:lnTo>
                    <a:pt x="649" y="0"/>
                  </a:lnTo>
                  <a:cubicBezTo>
                    <a:pt x="653" y="0"/>
                    <a:pt x="657" y="3"/>
                    <a:pt x="657" y="8"/>
                  </a:cubicBezTo>
                  <a:cubicBezTo>
                    <a:pt x="657" y="12"/>
                    <a:pt x="653" y="16"/>
                    <a:pt x="649" y="16"/>
                  </a:cubicBezTo>
                  <a:lnTo>
                    <a:pt x="633" y="16"/>
                  </a:lnTo>
                  <a:cubicBezTo>
                    <a:pt x="628" y="16"/>
                    <a:pt x="625" y="12"/>
                    <a:pt x="625" y="8"/>
                  </a:cubicBezTo>
                  <a:cubicBezTo>
                    <a:pt x="625" y="3"/>
                    <a:pt x="628" y="0"/>
                    <a:pt x="633" y="0"/>
                  </a:cubicBezTo>
                  <a:close/>
                  <a:moveTo>
                    <a:pt x="681" y="0"/>
                  </a:moveTo>
                  <a:lnTo>
                    <a:pt x="697" y="0"/>
                  </a:lnTo>
                  <a:cubicBezTo>
                    <a:pt x="701" y="0"/>
                    <a:pt x="705" y="3"/>
                    <a:pt x="705" y="8"/>
                  </a:cubicBezTo>
                  <a:cubicBezTo>
                    <a:pt x="705" y="12"/>
                    <a:pt x="701" y="16"/>
                    <a:pt x="697" y="16"/>
                  </a:cubicBezTo>
                  <a:lnTo>
                    <a:pt x="681" y="16"/>
                  </a:lnTo>
                  <a:cubicBezTo>
                    <a:pt x="677" y="16"/>
                    <a:pt x="673" y="12"/>
                    <a:pt x="673" y="8"/>
                  </a:cubicBezTo>
                  <a:cubicBezTo>
                    <a:pt x="673" y="3"/>
                    <a:pt x="677" y="0"/>
                    <a:pt x="681" y="0"/>
                  </a:cubicBezTo>
                  <a:close/>
                  <a:moveTo>
                    <a:pt x="729" y="0"/>
                  </a:moveTo>
                  <a:lnTo>
                    <a:pt x="745" y="0"/>
                  </a:lnTo>
                  <a:cubicBezTo>
                    <a:pt x="749" y="0"/>
                    <a:pt x="753" y="3"/>
                    <a:pt x="753" y="8"/>
                  </a:cubicBezTo>
                  <a:cubicBezTo>
                    <a:pt x="753" y="12"/>
                    <a:pt x="749" y="16"/>
                    <a:pt x="745" y="16"/>
                  </a:cubicBezTo>
                  <a:lnTo>
                    <a:pt x="729" y="16"/>
                  </a:lnTo>
                  <a:cubicBezTo>
                    <a:pt x="725" y="16"/>
                    <a:pt x="721" y="12"/>
                    <a:pt x="721" y="8"/>
                  </a:cubicBezTo>
                  <a:cubicBezTo>
                    <a:pt x="721" y="3"/>
                    <a:pt x="725" y="0"/>
                    <a:pt x="729" y="0"/>
                  </a:cubicBezTo>
                  <a:close/>
                  <a:moveTo>
                    <a:pt x="777" y="0"/>
                  </a:moveTo>
                  <a:lnTo>
                    <a:pt x="793" y="0"/>
                  </a:lnTo>
                  <a:cubicBezTo>
                    <a:pt x="798" y="0"/>
                    <a:pt x="801" y="3"/>
                    <a:pt x="801" y="8"/>
                  </a:cubicBezTo>
                  <a:cubicBezTo>
                    <a:pt x="801" y="12"/>
                    <a:pt x="798" y="16"/>
                    <a:pt x="793" y="16"/>
                  </a:cubicBezTo>
                  <a:lnTo>
                    <a:pt x="777" y="16"/>
                  </a:lnTo>
                  <a:cubicBezTo>
                    <a:pt x="773" y="16"/>
                    <a:pt x="769" y="12"/>
                    <a:pt x="769" y="8"/>
                  </a:cubicBezTo>
                  <a:cubicBezTo>
                    <a:pt x="769" y="3"/>
                    <a:pt x="773" y="0"/>
                    <a:pt x="777" y="0"/>
                  </a:cubicBezTo>
                  <a:close/>
                  <a:moveTo>
                    <a:pt x="825" y="0"/>
                  </a:moveTo>
                  <a:lnTo>
                    <a:pt x="841" y="0"/>
                  </a:lnTo>
                  <a:cubicBezTo>
                    <a:pt x="846" y="0"/>
                    <a:pt x="849" y="3"/>
                    <a:pt x="849" y="8"/>
                  </a:cubicBezTo>
                  <a:cubicBezTo>
                    <a:pt x="849" y="12"/>
                    <a:pt x="846" y="16"/>
                    <a:pt x="841" y="16"/>
                  </a:cubicBezTo>
                  <a:lnTo>
                    <a:pt x="825" y="16"/>
                  </a:lnTo>
                  <a:cubicBezTo>
                    <a:pt x="821" y="16"/>
                    <a:pt x="817" y="12"/>
                    <a:pt x="817" y="8"/>
                  </a:cubicBezTo>
                  <a:cubicBezTo>
                    <a:pt x="817" y="3"/>
                    <a:pt x="821" y="0"/>
                    <a:pt x="825" y="0"/>
                  </a:cubicBezTo>
                  <a:close/>
                  <a:moveTo>
                    <a:pt x="873" y="0"/>
                  </a:moveTo>
                  <a:lnTo>
                    <a:pt x="889" y="0"/>
                  </a:lnTo>
                  <a:cubicBezTo>
                    <a:pt x="894" y="0"/>
                    <a:pt x="897" y="3"/>
                    <a:pt x="897" y="8"/>
                  </a:cubicBezTo>
                  <a:cubicBezTo>
                    <a:pt x="897" y="12"/>
                    <a:pt x="894" y="16"/>
                    <a:pt x="889" y="16"/>
                  </a:cubicBezTo>
                  <a:lnTo>
                    <a:pt x="873" y="16"/>
                  </a:lnTo>
                  <a:cubicBezTo>
                    <a:pt x="869" y="16"/>
                    <a:pt x="865" y="12"/>
                    <a:pt x="865" y="8"/>
                  </a:cubicBezTo>
                  <a:cubicBezTo>
                    <a:pt x="865" y="3"/>
                    <a:pt x="869" y="0"/>
                    <a:pt x="873" y="0"/>
                  </a:cubicBezTo>
                  <a:close/>
                  <a:moveTo>
                    <a:pt x="921" y="0"/>
                  </a:moveTo>
                  <a:lnTo>
                    <a:pt x="937" y="0"/>
                  </a:lnTo>
                  <a:cubicBezTo>
                    <a:pt x="942" y="0"/>
                    <a:pt x="945" y="3"/>
                    <a:pt x="945" y="8"/>
                  </a:cubicBezTo>
                  <a:cubicBezTo>
                    <a:pt x="945" y="12"/>
                    <a:pt x="942" y="16"/>
                    <a:pt x="937" y="16"/>
                  </a:cubicBezTo>
                  <a:lnTo>
                    <a:pt x="921" y="16"/>
                  </a:lnTo>
                  <a:cubicBezTo>
                    <a:pt x="917" y="16"/>
                    <a:pt x="913" y="12"/>
                    <a:pt x="913" y="8"/>
                  </a:cubicBezTo>
                  <a:cubicBezTo>
                    <a:pt x="913" y="3"/>
                    <a:pt x="917" y="0"/>
                    <a:pt x="921" y="0"/>
                  </a:cubicBezTo>
                  <a:close/>
                  <a:moveTo>
                    <a:pt x="969" y="0"/>
                  </a:moveTo>
                  <a:lnTo>
                    <a:pt x="985" y="0"/>
                  </a:lnTo>
                  <a:cubicBezTo>
                    <a:pt x="990" y="0"/>
                    <a:pt x="993" y="3"/>
                    <a:pt x="993" y="8"/>
                  </a:cubicBezTo>
                  <a:cubicBezTo>
                    <a:pt x="993" y="12"/>
                    <a:pt x="990" y="16"/>
                    <a:pt x="985" y="16"/>
                  </a:cubicBezTo>
                  <a:lnTo>
                    <a:pt x="969" y="16"/>
                  </a:lnTo>
                  <a:cubicBezTo>
                    <a:pt x="965" y="16"/>
                    <a:pt x="961" y="12"/>
                    <a:pt x="961" y="8"/>
                  </a:cubicBezTo>
                  <a:cubicBezTo>
                    <a:pt x="961" y="3"/>
                    <a:pt x="965" y="0"/>
                    <a:pt x="969" y="0"/>
                  </a:cubicBezTo>
                  <a:close/>
                  <a:moveTo>
                    <a:pt x="1017" y="0"/>
                  </a:moveTo>
                  <a:lnTo>
                    <a:pt x="1033" y="0"/>
                  </a:lnTo>
                  <a:cubicBezTo>
                    <a:pt x="1038" y="0"/>
                    <a:pt x="1041" y="3"/>
                    <a:pt x="1041" y="8"/>
                  </a:cubicBezTo>
                  <a:cubicBezTo>
                    <a:pt x="1041" y="12"/>
                    <a:pt x="1038" y="16"/>
                    <a:pt x="1033" y="16"/>
                  </a:cubicBezTo>
                  <a:lnTo>
                    <a:pt x="1017" y="16"/>
                  </a:lnTo>
                  <a:cubicBezTo>
                    <a:pt x="1013" y="16"/>
                    <a:pt x="1009" y="12"/>
                    <a:pt x="1009" y="8"/>
                  </a:cubicBezTo>
                  <a:cubicBezTo>
                    <a:pt x="1009" y="3"/>
                    <a:pt x="1013" y="0"/>
                    <a:pt x="1017" y="0"/>
                  </a:cubicBezTo>
                  <a:close/>
                  <a:moveTo>
                    <a:pt x="1065" y="0"/>
                  </a:moveTo>
                  <a:lnTo>
                    <a:pt x="1081" y="0"/>
                  </a:lnTo>
                  <a:cubicBezTo>
                    <a:pt x="1086" y="0"/>
                    <a:pt x="1089" y="3"/>
                    <a:pt x="1089" y="8"/>
                  </a:cubicBezTo>
                  <a:cubicBezTo>
                    <a:pt x="1089" y="12"/>
                    <a:pt x="1086" y="16"/>
                    <a:pt x="1081" y="16"/>
                  </a:cubicBezTo>
                  <a:lnTo>
                    <a:pt x="1065" y="16"/>
                  </a:lnTo>
                  <a:cubicBezTo>
                    <a:pt x="1061" y="16"/>
                    <a:pt x="1057" y="12"/>
                    <a:pt x="1057" y="8"/>
                  </a:cubicBezTo>
                  <a:cubicBezTo>
                    <a:pt x="1057" y="3"/>
                    <a:pt x="1061" y="0"/>
                    <a:pt x="1065" y="0"/>
                  </a:cubicBezTo>
                  <a:close/>
                  <a:moveTo>
                    <a:pt x="1113" y="0"/>
                  </a:moveTo>
                  <a:lnTo>
                    <a:pt x="1129" y="0"/>
                  </a:lnTo>
                  <a:cubicBezTo>
                    <a:pt x="1134" y="0"/>
                    <a:pt x="1137" y="3"/>
                    <a:pt x="1137" y="8"/>
                  </a:cubicBezTo>
                  <a:cubicBezTo>
                    <a:pt x="1137" y="12"/>
                    <a:pt x="1134" y="16"/>
                    <a:pt x="1129" y="16"/>
                  </a:cubicBezTo>
                  <a:lnTo>
                    <a:pt x="1113" y="16"/>
                  </a:lnTo>
                  <a:cubicBezTo>
                    <a:pt x="1109" y="16"/>
                    <a:pt x="1105" y="12"/>
                    <a:pt x="1105" y="8"/>
                  </a:cubicBezTo>
                  <a:cubicBezTo>
                    <a:pt x="1105" y="3"/>
                    <a:pt x="1109" y="0"/>
                    <a:pt x="1113" y="0"/>
                  </a:cubicBezTo>
                  <a:close/>
                  <a:moveTo>
                    <a:pt x="1161" y="0"/>
                  </a:moveTo>
                  <a:lnTo>
                    <a:pt x="1177" y="0"/>
                  </a:lnTo>
                  <a:cubicBezTo>
                    <a:pt x="1182" y="0"/>
                    <a:pt x="1185" y="3"/>
                    <a:pt x="1185" y="8"/>
                  </a:cubicBezTo>
                  <a:cubicBezTo>
                    <a:pt x="1185" y="12"/>
                    <a:pt x="1182" y="16"/>
                    <a:pt x="1177" y="16"/>
                  </a:cubicBezTo>
                  <a:lnTo>
                    <a:pt x="1161" y="16"/>
                  </a:lnTo>
                  <a:cubicBezTo>
                    <a:pt x="1157" y="16"/>
                    <a:pt x="1153" y="12"/>
                    <a:pt x="1153" y="8"/>
                  </a:cubicBezTo>
                  <a:cubicBezTo>
                    <a:pt x="1153" y="3"/>
                    <a:pt x="1157" y="0"/>
                    <a:pt x="1161" y="0"/>
                  </a:cubicBezTo>
                  <a:close/>
                  <a:moveTo>
                    <a:pt x="1209" y="0"/>
                  </a:moveTo>
                  <a:lnTo>
                    <a:pt x="1226" y="0"/>
                  </a:lnTo>
                  <a:cubicBezTo>
                    <a:pt x="1230" y="0"/>
                    <a:pt x="1234" y="3"/>
                    <a:pt x="1234" y="8"/>
                  </a:cubicBezTo>
                  <a:cubicBezTo>
                    <a:pt x="1234" y="12"/>
                    <a:pt x="1230" y="16"/>
                    <a:pt x="1226" y="16"/>
                  </a:cubicBezTo>
                  <a:lnTo>
                    <a:pt x="1209" y="16"/>
                  </a:lnTo>
                  <a:cubicBezTo>
                    <a:pt x="1205" y="16"/>
                    <a:pt x="1201" y="12"/>
                    <a:pt x="1201" y="8"/>
                  </a:cubicBezTo>
                  <a:cubicBezTo>
                    <a:pt x="1201" y="3"/>
                    <a:pt x="1205" y="0"/>
                    <a:pt x="1209" y="0"/>
                  </a:cubicBezTo>
                  <a:close/>
                  <a:moveTo>
                    <a:pt x="1258" y="0"/>
                  </a:moveTo>
                  <a:lnTo>
                    <a:pt x="1274" y="0"/>
                  </a:lnTo>
                  <a:cubicBezTo>
                    <a:pt x="1278" y="0"/>
                    <a:pt x="1282" y="3"/>
                    <a:pt x="1282" y="8"/>
                  </a:cubicBezTo>
                  <a:cubicBezTo>
                    <a:pt x="1282" y="12"/>
                    <a:pt x="1278" y="16"/>
                    <a:pt x="1274" y="16"/>
                  </a:cubicBezTo>
                  <a:lnTo>
                    <a:pt x="1258" y="16"/>
                  </a:lnTo>
                  <a:cubicBezTo>
                    <a:pt x="1253" y="16"/>
                    <a:pt x="1250" y="12"/>
                    <a:pt x="1250" y="8"/>
                  </a:cubicBezTo>
                  <a:cubicBezTo>
                    <a:pt x="1250" y="3"/>
                    <a:pt x="1253" y="0"/>
                    <a:pt x="1258" y="0"/>
                  </a:cubicBezTo>
                  <a:close/>
                  <a:moveTo>
                    <a:pt x="1306" y="0"/>
                  </a:moveTo>
                  <a:lnTo>
                    <a:pt x="1322" y="0"/>
                  </a:lnTo>
                  <a:cubicBezTo>
                    <a:pt x="1326" y="0"/>
                    <a:pt x="1330" y="3"/>
                    <a:pt x="1330" y="8"/>
                  </a:cubicBezTo>
                  <a:cubicBezTo>
                    <a:pt x="1330" y="12"/>
                    <a:pt x="1326" y="16"/>
                    <a:pt x="1322" y="16"/>
                  </a:cubicBezTo>
                  <a:lnTo>
                    <a:pt x="1306" y="16"/>
                  </a:lnTo>
                  <a:cubicBezTo>
                    <a:pt x="1301" y="16"/>
                    <a:pt x="1298" y="12"/>
                    <a:pt x="1298" y="8"/>
                  </a:cubicBezTo>
                  <a:cubicBezTo>
                    <a:pt x="1298" y="3"/>
                    <a:pt x="1301" y="0"/>
                    <a:pt x="1306" y="0"/>
                  </a:cubicBezTo>
                  <a:close/>
                  <a:moveTo>
                    <a:pt x="1354" y="0"/>
                  </a:moveTo>
                  <a:lnTo>
                    <a:pt x="1370" y="0"/>
                  </a:lnTo>
                  <a:cubicBezTo>
                    <a:pt x="1374" y="0"/>
                    <a:pt x="1378" y="3"/>
                    <a:pt x="1378" y="8"/>
                  </a:cubicBezTo>
                  <a:cubicBezTo>
                    <a:pt x="1378" y="12"/>
                    <a:pt x="1374" y="16"/>
                    <a:pt x="1370" y="16"/>
                  </a:cubicBezTo>
                  <a:lnTo>
                    <a:pt x="1354" y="16"/>
                  </a:lnTo>
                  <a:cubicBezTo>
                    <a:pt x="1349" y="16"/>
                    <a:pt x="1346" y="12"/>
                    <a:pt x="1346" y="8"/>
                  </a:cubicBezTo>
                  <a:cubicBezTo>
                    <a:pt x="1346" y="3"/>
                    <a:pt x="1349" y="0"/>
                    <a:pt x="1354" y="0"/>
                  </a:cubicBezTo>
                  <a:close/>
                  <a:moveTo>
                    <a:pt x="1402" y="0"/>
                  </a:moveTo>
                  <a:lnTo>
                    <a:pt x="1418" y="0"/>
                  </a:lnTo>
                  <a:cubicBezTo>
                    <a:pt x="1422" y="0"/>
                    <a:pt x="1426" y="3"/>
                    <a:pt x="1426" y="8"/>
                  </a:cubicBezTo>
                  <a:cubicBezTo>
                    <a:pt x="1426" y="12"/>
                    <a:pt x="1422" y="16"/>
                    <a:pt x="1418" y="16"/>
                  </a:cubicBezTo>
                  <a:lnTo>
                    <a:pt x="1402" y="16"/>
                  </a:lnTo>
                  <a:cubicBezTo>
                    <a:pt x="1397" y="16"/>
                    <a:pt x="1394" y="12"/>
                    <a:pt x="1394" y="8"/>
                  </a:cubicBezTo>
                  <a:cubicBezTo>
                    <a:pt x="1394" y="3"/>
                    <a:pt x="1397" y="0"/>
                    <a:pt x="1402" y="0"/>
                  </a:cubicBezTo>
                  <a:close/>
                  <a:moveTo>
                    <a:pt x="1450" y="0"/>
                  </a:moveTo>
                  <a:lnTo>
                    <a:pt x="1466" y="0"/>
                  </a:lnTo>
                  <a:cubicBezTo>
                    <a:pt x="1470" y="0"/>
                    <a:pt x="1474" y="3"/>
                    <a:pt x="1474" y="8"/>
                  </a:cubicBezTo>
                  <a:cubicBezTo>
                    <a:pt x="1474" y="12"/>
                    <a:pt x="1470" y="16"/>
                    <a:pt x="1466" y="16"/>
                  </a:cubicBezTo>
                  <a:lnTo>
                    <a:pt x="1450" y="16"/>
                  </a:lnTo>
                  <a:cubicBezTo>
                    <a:pt x="1445" y="16"/>
                    <a:pt x="1442" y="12"/>
                    <a:pt x="1442" y="8"/>
                  </a:cubicBezTo>
                  <a:cubicBezTo>
                    <a:pt x="1442" y="3"/>
                    <a:pt x="1445" y="0"/>
                    <a:pt x="1450" y="0"/>
                  </a:cubicBezTo>
                  <a:close/>
                  <a:moveTo>
                    <a:pt x="1498" y="0"/>
                  </a:moveTo>
                  <a:lnTo>
                    <a:pt x="1514" y="0"/>
                  </a:lnTo>
                  <a:cubicBezTo>
                    <a:pt x="1518" y="0"/>
                    <a:pt x="1522" y="3"/>
                    <a:pt x="1522" y="8"/>
                  </a:cubicBezTo>
                  <a:cubicBezTo>
                    <a:pt x="1522" y="12"/>
                    <a:pt x="1518" y="16"/>
                    <a:pt x="1514" y="16"/>
                  </a:cubicBezTo>
                  <a:lnTo>
                    <a:pt x="1498" y="16"/>
                  </a:lnTo>
                  <a:cubicBezTo>
                    <a:pt x="1493" y="16"/>
                    <a:pt x="1490" y="12"/>
                    <a:pt x="1490" y="8"/>
                  </a:cubicBezTo>
                  <a:cubicBezTo>
                    <a:pt x="1490" y="3"/>
                    <a:pt x="1493" y="0"/>
                    <a:pt x="1498" y="0"/>
                  </a:cubicBezTo>
                  <a:close/>
                  <a:moveTo>
                    <a:pt x="1546" y="0"/>
                  </a:moveTo>
                  <a:lnTo>
                    <a:pt x="1562" y="0"/>
                  </a:lnTo>
                  <a:cubicBezTo>
                    <a:pt x="1566" y="0"/>
                    <a:pt x="1570" y="3"/>
                    <a:pt x="1570" y="8"/>
                  </a:cubicBezTo>
                  <a:cubicBezTo>
                    <a:pt x="1570" y="12"/>
                    <a:pt x="1566" y="16"/>
                    <a:pt x="1562" y="16"/>
                  </a:cubicBezTo>
                  <a:lnTo>
                    <a:pt x="1546" y="16"/>
                  </a:lnTo>
                  <a:cubicBezTo>
                    <a:pt x="1541" y="16"/>
                    <a:pt x="1538" y="12"/>
                    <a:pt x="1538" y="8"/>
                  </a:cubicBezTo>
                  <a:cubicBezTo>
                    <a:pt x="1538" y="3"/>
                    <a:pt x="1541" y="0"/>
                    <a:pt x="1546" y="0"/>
                  </a:cubicBezTo>
                  <a:close/>
                  <a:moveTo>
                    <a:pt x="1594" y="0"/>
                  </a:moveTo>
                  <a:lnTo>
                    <a:pt x="1610" y="0"/>
                  </a:lnTo>
                  <a:cubicBezTo>
                    <a:pt x="1614" y="0"/>
                    <a:pt x="1618" y="3"/>
                    <a:pt x="1618" y="8"/>
                  </a:cubicBezTo>
                  <a:cubicBezTo>
                    <a:pt x="1618" y="12"/>
                    <a:pt x="1614" y="16"/>
                    <a:pt x="1610" y="16"/>
                  </a:cubicBezTo>
                  <a:lnTo>
                    <a:pt x="1594" y="16"/>
                  </a:lnTo>
                  <a:cubicBezTo>
                    <a:pt x="1589" y="16"/>
                    <a:pt x="1586" y="12"/>
                    <a:pt x="1586" y="8"/>
                  </a:cubicBezTo>
                  <a:cubicBezTo>
                    <a:pt x="1586" y="3"/>
                    <a:pt x="1589" y="0"/>
                    <a:pt x="1594" y="0"/>
                  </a:cubicBezTo>
                  <a:close/>
                  <a:moveTo>
                    <a:pt x="1642" y="0"/>
                  </a:moveTo>
                  <a:lnTo>
                    <a:pt x="1658" y="0"/>
                  </a:lnTo>
                  <a:cubicBezTo>
                    <a:pt x="1662" y="0"/>
                    <a:pt x="1666" y="3"/>
                    <a:pt x="1666" y="8"/>
                  </a:cubicBezTo>
                  <a:cubicBezTo>
                    <a:pt x="1666" y="12"/>
                    <a:pt x="1662" y="16"/>
                    <a:pt x="1658" y="16"/>
                  </a:cubicBezTo>
                  <a:lnTo>
                    <a:pt x="1642" y="16"/>
                  </a:lnTo>
                  <a:cubicBezTo>
                    <a:pt x="1638" y="16"/>
                    <a:pt x="1634" y="12"/>
                    <a:pt x="1634" y="8"/>
                  </a:cubicBezTo>
                  <a:cubicBezTo>
                    <a:pt x="1634" y="3"/>
                    <a:pt x="1638" y="0"/>
                    <a:pt x="1642" y="0"/>
                  </a:cubicBezTo>
                  <a:close/>
                  <a:moveTo>
                    <a:pt x="1690" y="0"/>
                  </a:moveTo>
                  <a:lnTo>
                    <a:pt x="1706" y="0"/>
                  </a:lnTo>
                  <a:cubicBezTo>
                    <a:pt x="1710" y="0"/>
                    <a:pt x="1714" y="3"/>
                    <a:pt x="1714" y="8"/>
                  </a:cubicBezTo>
                  <a:cubicBezTo>
                    <a:pt x="1714" y="12"/>
                    <a:pt x="1710" y="16"/>
                    <a:pt x="1706" y="16"/>
                  </a:cubicBezTo>
                  <a:lnTo>
                    <a:pt x="1690" y="16"/>
                  </a:lnTo>
                  <a:cubicBezTo>
                    <a:pt x="1686" y="16"/>
                    <a:pt x="1682" y="12"/>
                    <a:pt x="1682" y="8"/>
                  </a:cubicBezTo>
                  <a:cubicBezTo>
                    <a:pt x="1682" y="3"/>
                    <a:pt x="1686" y="0"/>
                    <a:pt x="1690" y="0"/>
                  </a:cubicBezTo>
                  <a:close/>
                  <a:moveTo>
                    <a:pt x="1738" y="0"/>
                  </a:moveTo>
                  <a:lnTo>
                    <a:pt x="1754" y="0"/>
                  </a:lnTo>
                  <a:cubicBezTo>
                    <a:pt x="1758" y="0"/>
                    <a:pt x="1762" y="3"/>
                    <a:pt x="1762" y="8"/>
                  </a:cubicBezTo>
                  <a:cubicBezTo>
                    <a:pt x="1762" y="12"/>
                    <a:pt x="1758" y="16"/>
                    <a:pt x="1754" y="16"/>
                  </a:cubicBezTo>
                  <a:lnTo>
                    <a:pt x="1738" y="16"/>
                  </a:lnTo>
                  <a:cubicBezTo>
                    <a:pt x="1734" y="16"/>
                    <a:pt x="1730" y="12"/>
                    <a:pt x="1730" y="8"/>
                  </a:cubicBezTo>
                  <a:cubicBezTo>
                    <a:pt x="1730" y="3"/>
                    <a:pt x="1734" y="0"/>
                    <a:pt x="1738" y="0"/>
                  </a:cubicBezTo>
                  <a:close/>
                  <a:moveTo>
                    <a:pt x="1786" y="0"/>
                  </a:moveTo>
                  <a:lnTo>
                    <a:pt x="1802" y="0"/>
                  </a:lnTo>
                  <a:cubicBezTo>
                    <a:pt x="1807" y="0"/>
                    <a:pt x="1810" y="3"/>
                    <a:pt x="1810" y="8"/>
                  </a:cubicBezTo>
                  <a:cubicBezTo>
                    <a:pt x="1810" y="12"/>
                    <a:pt x="1807" y="16"/>
                    <a:pt x="1802" y="16"/>
                  </a:cubicBezTo>
                  <a:lnTo>
                    <a:pt x="1786" y="16"/>
                  </a:lnTo>
                  <a:cubicBezTo>
                    <a:pt x="1782" y="16"/>
                    <a:pt x="1778" y="12"/>
                    <a:pt x="1778" y="8"/>
                  </a:cubicBezTo>
                  <a:cubicBezTo>
                    <a:pt x="1778" y="3"/>
                    <a:pt x="1782" y="0"/>
                    <a:pt x="1786" y="0"/>
                  </a:cubicBezTo>
                  <a:close/>
                  <a:moveTo>
                    <a:pt x="1834" y="0"/>
                  </a:moveTo>
                  <a:lnTo>
                    <a:pt x="1850" y="0"/>
                  </a:lnTo>
                  <a:cubicBezTo>
                    <a:pt x="1855" y="0"/>
                    <a:pt x="1858" y="3"/>
                    <a:pt x="1858" y="8"/>
                  </a:cubicBezTo>
                  <a:cubicBezTo>
                    <a:pt x="1858" y="12"/>
                    <a:pt x="1855" y="16"/>
                    <a:pt x="1850" y="16"/>
                  </a:cubicBezTo>
                  <a:lnTo>
                    <a:pt x="1834" y="16"/>
                  </a:lnTo>
                  <a:cubicBezTo>
                    <a:pt x="1830" y="16"/>
                    <a:pt x="1826" y="12"/>
                    <a:pt x="1826" y="8"/>
                  </a:cubicBezTo>
                  <a:cubicBezTo>
                    <a:pt x="1826" y="3"/>
                    <a:pt x="1830" y="0"/>
                    <a:pt x="1834" y="0"/>
                  </a:cubicBezTo>
                  <a:close/>
                  <a:moveTo>
                    <a:pt x="1882" y="0"/>
                  </a:moveTo>
                  <a:lnTo>
                    <a:pt x="1898" y="0"/>
                  </a:lnTo>
                  <a:cubicBezTo>
                    <a:pt x="1903" y="0"/>
                    <a:pt x="1906" y="3"/>
                    <a:pt x="1906" y="8"/>
                  </a:cubicBezTo>
                  <a:cubicBezTo>
                    <a:pt x="1906" y="12"/>
                    <a:pt x="1903" y="16"/>
                    <a:pt x="1898" y="16"/>
                  </a:cubicBezTo>
                  <a:lnTo>
                    <a:pt x="1882" y="16"/>
                  </a:lnTo>
                  <a:cubicBezTo>
                    <a:pt x="1878" y="16"/>
                    <a:pt x="1874" y="12"/>
                    <a:pt x="1874" y="8"/>
                  </a:cubicBezTo>
                  <a:cubicBezTo>
                    <a:pt x="1874" y="3"/>
                    <a:pt x="1878" y="0"/>
                    <a:pt x="1882" y="0"/>
                  </a:cubicBezTo>
                  <a:close/>
                  <a:moveTo>
                    <a:pt x="1930" y="0"/>
                  </a:moveTo>
                  <a:lnTo>
                    <a:pt x="1946" y="0"/>
                  </a:lnTo>
                  <a:cubicBezTo>
                    <a:pt x="1951" y="0"/>
                    <a:pt x="1954" y="3"/>
                    <a:pt x="1954" y="8"/>
                  </a:cubicBezTo>
                  <a:cubicBezTo>
                    <a:pt x="1954" y="12"/>
                    <a:pt x="1951" y="16"/>
                    <a:pt x="1946" y="16"/>
                  </a:cubicBezTo>
                  <a:lnTo>
                    <a:pt x="1930" y="16"/>
                  </a:lnTo>
                  <a:cubicBezTo>
                    <a:pt x="1926" y="16"/>
                    <a:pt x="1922" y="12"/>
                    <a:pt x="1922" y="8"/>
                  </a:cubicBezTo>
                  <a:cubicBezTo>
                    <a:pt x="1922" y="3"/>
                    <a:pt x="1926" y="0"/>
                    <a:pt x="1930" y="0"/>
                  </a:cubicBezTo>
                  <a:close/>
                  <a:moveTo>
                    <a:pt x="1978" y="0"/>
                  </a:moveTo>
                  <a:lnTo>
                    <a:pt x="1994" y="0"/>
                  </a:lnTo>
                  <a:cubicBezTo>
                    <a:pt x="1999" y="0"/>
                    <a:pt x="2002" y="3"/>
                    <a:pt x="2002" y="8"/>
                  </a:cubicBezTo>
                  <a:cubicBezTo>
                    <a:pt x="2002" y="12"/>
                    <a:pt x="1999" y="16"/>
                    <a:pt x="1994" y="16"/>
                  </a:cubicBezTo>
                  <a:lnTo>
                    <a:pt x="1978" y="16"/>
                  </a:lnTo>
                  <a:cubicBezTo>
                    <a:pt x="1974" y="16"/>
                    <a:pt x="1970" y="12"/>
                    <a:pt x="1970" y="8"/>
                  </a:cubicBezTo>
                  <a:cubicBezTo>
                    <a:pt x="1970" y="3"/>
                    <a:pt x="1974" y="0"/>
                    <a:pt x="1978" y="0"/>
                  </a:cubicBezTo>
                  <a:close/>
                  <a:moveTo>
                    <a:pt x="2026" y="0"/>
                  </a:moveTo>
                  <a:lnTo>
                    <a:pt x="2042" y="0"/>
                  </a:lnTo>
                  <a:cubicBezTo>
                    <a:pt x="2047" y="0"/>
                    <a:pt x="2050" y="3"/>
                    <a:pt x="2050" y="8"/>
                  </a:cubicBezTo>
                  <a:cubicBezTo>
                    <a:pt x="2050" y="12"/>
                    <a:pt x="2047" y="16"/>
                    <a:pt x="2042" y="16"/>
                  </a:cubicBezTo>
                  <a:lnTo>
                    <a:pt x="2026" y="16"/>
                  </a:lnTo>
                  <a:cubicBezTo>
                    <a:pt x="2022" y="16"/>
                    <a:pt x="2018" y="12"/>
                    <a:pt x="2018" y="8"/>
                  </a:cubicBezTo>
                  <a:cubicBezTo>
                    <a:pt x="2018" y="3"/>
                    <a:pt x="2022" y="0"/>
                    <a:pt x="2026" y="0"/>
                  </a:cubicBezTo>
                  <a:close/>
                  <a:moveTo>
                    <a:pt x="2074" y="0"/>
                  </a:moveTo>
                  <a:lnTo>
                    <a:pt x="2090" y="0"/>
                  </a:lnTo>
                  <a:cubicBezTo>
                    <a:pt x="2095" y="0"/>
                    <a:pt x="2098" y="3"/>
                    <a:pt x="2098" y="8"/>
                  </a:cubicBezTo>
                  <a:cubicBezTo>
                    <a:pt x="2098" y="12"/>
                    <a:pt x="2095" y="16"/>
                    <a:pt x="2090" y="16"/>
                  </a:cubicBezTo>
                  <a:lnTo>
                    <a:pt x="2074" y="16"/>
                  </a:lnTo>
                  <a:cubicBezTo>
                    <a:pt x="2070" y="16"/>
                    <a:pt x="2066" y="12"/>
                    <a:pt x="2066" y="8"/>
                  </a:cubicBezTo>
                  <a:cubicBezTo>
                    <a:pt x="2066" y="3"/>
                    <a:pt x="2070" y="0"/>
                    <a:pt x="2074" y="0"/>
                  </a:cubicBezTo>
                  <a:close/>
                  <a:moveTo>
                    <a:pt x="2122" y="0"/>
                  </a:moveTo>
                  <a:lnTo>
                    <a:pt x="2138" y="0"/>
                  </a:lnTo>
                  <a:cubicBezTo>
                    <a:pt x="2143" y="0"/>
                    <a:pt x="2146" y="3"/>
                    <a:pt x="2146" y="8"/>
                  </a:cubicBezTo>
                  <a:cubicBezTo>
                    <a:pt x="2146" y="12"/>
                    <a:pt x="2143" y="16"/>
                    <a:pt x="2138" y="16"/>
                  </a:cubicBezTo>
                  <a:lnTo>
                    <a:pt x="2122" y="16"/>
                  </a:lnTo>
                  <a:cubicBezTo>
                    <a:pt x="2118" y="16"/>
                    <a:pt x="2114" y="12"/>
                    <a:pt x="2114" y="8"/>
                  </a:cubicBezTo>
                  <a:cubicBezTo>
                    <a:pt x="2114" y="3"/>
                    <a:pt x="2118" y="0"/>
                    <a:pt x="2122" y="0"/>
                  </a:cubicBezTo>
                  <a:close/>
                  <a:moveTo>
                    <a:pt x="2170" y="0"/>
                  </a:moveTo>
                  <a:lnTo>
                    <a:pt x="2186" y="0"/>
                  </a:lnTo>
                  <a:cubicBezTo>
                    <a:pt x="2191" y="0"/>
                    <a:pt x="2194" y="3"/>
                    <a:pt x="2194" y="8"/>
                  </a:cubicBezTo>
                  <a:cubicBezTo>
                    <a:pt x="2194" y="12"/>
                    <a:pt x="2191" y="16"/>
                    <a:pt x="2186" y="16"/>
                  </a:cubicBezTo>
                  <a:lnTo>
                    <a:pt x="2170" y="16"/>
                  </a:lnTo>
                  <a:cubicBezTo>
                    <a:pt x="2166" y="16"/>
                    <a:pt x="2162" y="12"/>
                    <a:pt x="2162" y="8"/>
                  </a:cubicBezTo>
                  <a:cubicBezTo>
                    <a:pt x="2162" y="3"/>
                    <a:pt x="2166" y="0"/>
                    <a:pt x="2170" y="0"/>
                  </a:cubicBezTo>
                  <a:close/>
                  <a:moveTo>
                    <a:pt x="2219" y="0"/>
                  </a:moveTo>
                  <a:lnTo>
                    <a:pt x="2235" y="0"/>
                  </a:lnTo>
                  <a:cubicBezTo>
                    <a:pt x="2239" y="0"/>
                    <a:pt x="2243" y="3"/>
                    <a:pt x="2243" y="8"/>
                  </a:cubicBezTo>
                  <a:cubicBezTo>
                    <a:pt x="2243" y="12"/>
                    <a:pt x="2239" y="16"/>
                    <a:pt x="2235" y="16"/>
                  </a:cubicBezTo>
                  <a:lnTo>
                    <a:pt x="2219" y="16"/>
                  </a:lnTo>
                  <a:cubicBezTo>
                    <a:pt x="2214" y="16"/>
                    <a:pt x="2210" y="12"/>
                    <a:pt x="2210" y="8"/>
                  </a:cubicBezTo>
                  <a:cubicBezTo>
                    <a:pt x="2210" y="3"/>
                    <a:pt x="2214" y="0"/>
                    <a:pt x="2219" y="0"/>
                  </a:cubicBezTo>
                  <a:close/>
                  <a:moveTo>
                    <a:pt x="2267" y="0"/>
                  </a:moveTo>
                  <a:lnTo>
                    <a:pt x="2283" y="0"/>
                  </a:lnTo>
                  <a:cubicBezTo>
                    <a:pt x="2287" y="0"/>
                    <a:pt x="2291" y="3"/>
                    <a:pt x="2291" y="8"/>
                  </a:cubicBezTo>
                  <a:cubicBezTo>
                    <a:pt x="2291" y="12"/>
                    <a:pt x="2287" y="16"/>
                    <a:pt x="2283" y="16"/>
                  </a:cubicBezTo>
                  <a:lnTo>
                    <a:pt x="2267" y="16"/>
                  </a:lnTo>
                  <a:cubicBezTo>
                    <a:pt x="2262" y="16"/>
                    <a:pt x="2259" y="12"/>
                    <a:pt x="2259" y="8"/>
                  </a:cubicBezTo>
                  <a:cubicBezTo>
                    <a:pt x="2259" y="3"/>
                    <a:pt x="2262" y="0"/>
                    <a:pt x="2267" y="0"/>
                  </a:cubicBezTo>
                  <a:close/>
                  <a:moveTo>
                    <a:pt x="2315" y="0"/>
                  </a:moveTo>
                  <a:lnTo>
                    <a:pt x="2331" y="0"/>
                  </a:lnTo>
                  <a:cubicBezTo>
                    <a:pt x="2335" y="0"/>
                    <a:pt x="2339" y="3"/>
                    <a:pt x="2339" y="8"/>
                  </a:cubicBezTo>
                  <a:cubicBezTo>
                    <a:pt x="2339" y="12"/>
                    <a:pt x="2335" y="16"/>
                    <a:pt x="2331" y="16"/>
                  </a:cubicBezTo>
                  <a:lnTo>
                    <a:pt x="2315" y="16"/>
                  </a:lnTo>
                  <a:cubicBezTo>
                    <a:pt x="2310" y="16"/>
                    <a:pt x="2307" y="12"/>
                    <a:pt x="2307" y="8"/>
                  </a:cubicBezTo>
                  <a:cubicBezTo>
                    <a:pt x="2307" y="3"/>
                    <a:pt x="2310" y="0"/>
                    <a:pt x="2315" y="0"/>
                  </a:cubicBezTo>
                  <a:close/>
                  <a:moveTo>
                    <a:pt x="2363" y="0"/>
                  </a:moveTo>
                  <a:lnTo>
                    <a:pt x="2379" y="0"/>
                  </a:lnTo>
                  <a:cubicBezTo>
                    <a:pt x="2383" y="0"/>
                    <a:pt x="2387" y="3"/>
                    <a:pt x="2387" y="8"/>
                  </a:cubicBezTo>
                  <a:cubicBezTo>
                    <a:pt x="2387" y="12"/>
                    <a:pt x="2383" y="16"/>
                    <a:pt x="2379" y="16"/>
                  </a:cubicBezTo>
                  <a:lnTo>
                    <a:pt x="2363" y="16"/>
                  </a:lnTo>
                  <a:cubicBezTo>
                    <a:pt x="2358" y="16"/>
                    <a:pt x="2355" y="12"/>
                    <a:pt x="2355" y="8"/>
                  </a:cubicBezTo>
                  <a:cubicBezTo>
                    <a:pt x="2355" y="3"/>
                    <a:pt x="2358" y="0"/>
                    <a:pt x="2363" y="0"/>
                  </a:cubicBezTo>
                  <a:close/>
                  <a:moveTo>
                    <a:pt x="2411" y="0"/>
                  </a:moveTo>
                  <a:lnTo>
                    <a:pt x="2427" y="0"/>
                  </a:lnTo>
                  <a:cubicBezTo>
                    <a:pt x="2431" y="0"/>
                    <a:pt x="2435" y="3"/>
                    <a:pt x="2435" y="8"/>
                  </a:cubicBezTo>
                  <a:cubicBezTo>
                    <a:pt x="2435" y="12"/>
                    <a:pt x="2431" y="16"/>
                    <a:pt x="2427" y="16"/>
                  </a:cubicBezTo>
                  <a:lnTo>
                    <a:pt x="2411" y="16"/>
                  </a:lnTo>
                  <a:cubicBezTo>
                    <a:pt x="2406" y="16"/>
                    <a:pt x="2403" y="12"/>
                    <a:pt x="2403" y="8"/>
                  </a:cubicBezTo>
                  <a:cubicBezTo>
                    <a:pt x="2403" y="3"/>
                    <a:pt x="2406" y="0"/>
                    <a:pt x="2411" y="0"/>
                  </a:cubicBezTo>
                  <a:close/>
                  <a:moveTo>
                    <a:pt x="2459" y="0"/>
                  </a:moveTo>
                  <a:lnTo>
                    <a:pt x="2475" y="0"/>
                  </a:lnTo>
                  <a:cubicBezTo>
                    <a:pt x="2479" y="0"/>
                    <a:pt x="2483" y="3"/>
                    <a:pt x="2483" y="8"/>
                  </a:cubicBezTo>
                  <a:cubicBezTo>
                    <a:pt x="2483" y="12"/>
                    <a:pt x="2479" y="16"/>
                    <a:pt x="2475" y="16"/>
                  </a:cubicBezTo>
                  <a:lnTo>
                    <a:pt x="2459" y="16"/>
                  </a:lnTo>
                  <a:cubicBezTo>
                    <a:pt x="2454" y="16"/>
                    <a:pt x="2451" y="12"/>
                    <a:pt x="2451" y="8"/>
                  </a:cubicBezTo>
                  <a:cubicBezTo>
                    <a:pt x="2451" y="3"/>
                    <a:pt x="2454" y="0"/>
                    <a:pt x="2459" y="0"/>
                  </a:cubicBezTo>
                  <a:close/>
                  <a:moveTo>
                    <a:pt x="2507" y="0"/>
                  </a:moveTo>
                  <a:lnTo>
                    <a:pt x="2523" y="0"/>
                  </a:lnTo>
                  <a:cubicBezTo>
                    <a:pt x="2527" y="0"/>
                    <a:pt x="2531" y="3"/>
                    <a:pt x="2531" y="8"/>
                  </a:cubicBezTo>
                  <a:cubicBezTo>
                    <a:pt x="2531" y="12"/>
                    <a:pt x="2527" y="16"/>
                    <a:pt x="2523" y="16"/>
                  </a:cubicBezTo>
                  <a:lnTo>
                    <a:pt x="2507" y="16"/>
                  </a:lnTo>
                  <a:cubicBezTo>
                    <a:pt x="2502" y="16"/>
                    <a:pt x="2499" y="12"/>
                    <a:pt x="2499" y="8"/>
                  </a:cubicBezTo>
                  <a:cubicBezTo>
                    <a:pt x="2499" y="3"/>
                    <a:pt x="2502" y="0"/>
                    <a:pt x="2507" y="0"/>
                  </a:cubicBezTo>
                  <a:close/>
                  <a:moveTo>
                    <a:pt x="2555" y="0"/>
                  </a:moveTo>
                  <a:lnTo>
                    <a:pt x="2571" y="0"/>
                  </a:lnTo>
                  <a:cubicBezTo>
                    <a:pt x="2575" y="0"/>
                    <a:pt x="2579" y="3"/>
                    <a:pt x="2579" y="8"/>
                  </a:cubicBezTo>
                  <a:cubicBezTo>
                    <a:pt x="2579" y="12"/>
                    <a:pt x="2575" y="16"/>
                    <a:pt x="2571" y="16"/>
                  </a:cubicBezTo>
                  <a:lnTo>
                    <a:pt x="2555" y="16"/>
                  </a:lnTo>
                  <a:cubicBezTo>
                    <a:pt x="2550" y="16"/>
                    <a:pt x="2547" y="12"/>
                    <a:pt x="2547" y="8"/>
                  </a:cubicBezTo>
                  <a:cubicBezTo>
                    <a:pt x="2547" y="3"/>
                    <a:pt x="2550" y="0"/>
                    <a:pt x="2555" y="0"/>
                  </a:cubicBezTo>
                  <a:close/>
                  <a:moveTo>
                    <a:pt x="2603" y="0"/>
                  </a:moveTo>
                  <a:lnTo>
                    <a:pt x="2619" y="0"/>
                  </a:lnTo>
                  <a:cubicBezTo>
                    <a:pt x="2623" y="0"/>
                    <a:pt x="2627" y="3"/>
                    <a:pt x="2627" y="8"/>
                  </a:cubicBezTo>
                  <a:cubicBezTo>
                    <a:pt x="2627" y="12"/>
                    <a:pt x="2623" y="16"/>
                    <a:pt x="2619" y="16"/>
                  </a:cubicBezTo>
                  <a:lnTo>
                    <a:pt x="2603" y="16"/>
                  </a:lnTo>
                  <a:cubicBezTo>
                    <a:pt x="2598" y="16"/>
                    <a:pt x="2595" y="12"/>
                    <a:pt x="2595" y="8"/>
                  </a:cubicBezTo>
                  <a:cubicBezTo>
                    <a:pt x="2595" y="3"/>
                    <a:pt x="2598" y="0"/>
                    <a:pt x="2603" y="0"/>
                  </a:cubicBezTo>
                  <a:close/>
                  <a:moveTo>
                    <a:pt x="2651" y="0"/>
                  </a:moveTo>
                  <a:lnTo>
                    <a:pt x="2667" y="0"/>
                  </a:lnTo>
                  <a:cubicBezTo>
                    <a:pt x="2671" y="0"/>
                    <a:pt x="2675" y="3"/>
                    <a:pt x="2675" y="8"/>
                  </a:cubicBezTo>
                  <a:cubicBezTo>
                    <a:pt x="2675" y="12"/>
                    <a:pt x="2671" y="16"/>
                    <a:pt x="2667" y="16"/>
                  </a:cubicBezTo>
                  <a:lnTo>
                    <a:pt x="2651" y="16"/>
                  </a:lnTo>
                  <a:cubicBezTo>
                    <a:pt x="2647" y="16"/>
                    <a:pt x="2643" y="12"/>
                    <a:pt x="2643" y="8"/>
                  </a:cubicBezTo>
                  <a:cubicBezTo>
                    <a:pt x="2643" y="3"/>
                    <a:pt x="2647" y="0"/>
                    <a:pt x="2651" y="0"/>
                  </a:cubicBezTo>
                  <a:close/>
                  <a:moveTo>
                    <a:pt x="2699" y="0"/>
                  </a:moveTo>
                  <a:lnTo>
                    <a:pt x="2715" y="0"/>
                  </a:lnTo>
                  <a:cubicBezTo>
                    <a:pt x="2719" y="0"/>
                    <a:pt x="2723" y="3"/>
                    <a:pt x="2723" y="8"/>
                  </a:cubicBezTo>
                  <a:cubicBezTo>
                    <a:pt x="2723" y="12"/>
                    <a:pt x="2719" y="16"/>
                    <a:pt x="2715" y="16"/>
                  </a:cubicBezTo>
                  <a:lnTo>
                    <a:pt x="2699" y="16"/>
                  </a:lnTo>
                  <a:cubicBezTo>
                    <a:pt x="2695" y="16"/>
                    <a:pt x="2691" y="12"/>
                    <a:pt x="2691" y="8"/>
                  </a:cubicBezTo>
                  <a:cubicBezTo>
                    <a:pt x="2691" y="3"/>
                    <a:pt x="2695" y="0"/>
                    <a:pt x="2699" y="0"/>
                  </a:cubicBezTo>
                  <a:close/>
                  <a:moveTo>
                    <a:pt x="2747" y="0"/>
                  </a:moveTo>
                  <a:lnTo>
                    <a:pt x="2763" y="0"/>
                  </a:lnTo>
                  <a:cubicBezTo>
                    <a:pt x="2767" y="0"/>
                    <a:pt x="2771" y="3"/>
                    <a:pt x="2771" y="8"/>
                  </a:cubicBezTo>
                  <a:cubicBezTo>
                    <a:pt x="2771" y="12"/>
                    <a:pt x="2767" y="16"/>
                    <a:pt x="2763" y="16"/>
                  </a:cubicBezTo>
                  <a:lnTo>
                    <a:pt x="2747" y="16"/>
                  </a:lnTo>
                  <a:cubicBezTo>
                    <a:pt x="2743" y="16"/>
                    <a:pt x="2739" y="12"/>
                    <a:pt x="2739" y="8"/>
                  </a:cubicBezTo>
                  <a:cubicBezTo>
                    <a:pt x="2739" y="3"/>
                    <a:pt x="2743" y="0"/>
                    <a:pt x="2747" y="0"/>
                  </a:cubicBezTo>
                  <a:close/>
                  <a:moveTo>
                    <a:pt x="2795" y="0"/>
                  </a:moveTo>
                  <a:lnTo>
                    <a:pt x="2811" y="0"/>
                  </a:lnTo>
                  <a:cubicBezTo>
                    <a:pt x="2816" y="0"/>
                    <a:pt x="2819" y="3"/>
                    <a:pt x="2819" y="8"/>
                  </a:cubicBezTo>
                  <a:cubicBezTo>
                    <a:pt x="2819" y="12"/>
                    <a:pt x="2816" y="16"/>
                    <a:pt x="2811" y="16"/>
                  </a:cubicBezTo>
                  <a:lnTo>
                    <a:pt x="2795" y="16"/>
                  </a:lnTo>
                  <a:cubicBezTo>
                    <a:pt x="2791" y="16"/>
                    <a:pt x="2787" y="12"/>
                    <a:pt x="2787" y="8"/>
                  </a:cubicBezTo>
                  <a:cubicBezTo>
                    <a:pt x="2787" y="3"/>
                    <a:pt x="2791" y="0"/>
                    <a:pt x="2795" y="0"/>
                  </a:cubicBezTo>
                  <a:close/>
                  <a:moveTo>
                    <a:pt x="2843" y="0"/>
                  </a:moveTo>
                  <a:lnTo>
                    <a:pt x="2859" y="0"/>
                  </a:lnTo>
                  <a:cubicBezTo>
                    <a:pt x="2864" y="0"/>
                    <a:pt x="2867" y="3"/>
                    <a:pt x="2867" y="8"/>
                  </a:cubicBezTo>
                  <a:cubicBezTo>
                    <a:pt x="2867" y="12"/>
                    <a:pt x="2864" y="16"/>
                    <a:pt x="2859" y="16"/>
                  </a:cubicBezTo>
                  <a:lnTo>
                    <a:pt x="2843" y="16"/>
                  </a:lnTo>
                  <a:cubicBezTo>
                    <a:pt x="2839" y="16"/>
                    <a:pt x="2835" y="12"/>
                    <a:pt x="2835" y="8"/>
                  </a:cubicBezTo>
                  <a:cubicBezTo>
                    <a:pt x="2835" y="3"/>
                    <a:pt x="2839" y="0"/>
                    <a:pt x="2843" y="0"/>
                  </a:cubicBezTo>
                  <a:close/>
                  <a:moveTo>
                    <a:pt x="2891" y="0"/>
                  </a:moveTo>
                  <a:lnTo>
                    <a:pt x="2907" y="0"/>
                  </a:lnTo>
                  <a:cubicBezTo>
                    <a:pt x="2912" y="0"/>
                    <a:pt x="2915" y="3"/>
                    <a:pt x="2915" y="8"/>
                  </a:cubicBezTo>
                  <a:cubicBezTo>
                    <a:pt x="2915" y="12"/>
                    <a:pt x="2912" y="16"/>
                    <a:pt x="2907" y="16"/>
                  </a:cubicBezTo>
                  <a:lnTo>
                    <a:pt x="2891" y="16"/>
                  </a:lnTo>
                  <a:cubicBezTo>
                    <a:pt x="2887" y="16"/>
                    <a:pt x="2883" y="12"/>
                    <a:pt x="2883" y="8"/>
                  </a:cubicBezTo>
                  <a:cubicBezTo>
                    <a:pt x="2883" y="3"/>
                    <a:pt x="2887" y="0"/>
                    <a:pt x="2891" y="0"/>
                  </a:cubicBezTo>
                  <a:close/>
                  <a:moveTo>
                    <a:pt x="2939" y="0"/>
                  </a:moveTo>
                  <a:lnTo>
                    <a:pt x="2955" y="0"/>
                  </a:lnTo>
                  <a:cubicBezTo>
                    <a:pt x="2960" y="0"/>
                    <a:pt x="2963" y="3"/>
                    <a:pt x="2963" y="8"/>
                  </a:cubicBezTo>
                  <a:cubicBezTo>
                    <a:pt x="2963" y="12"/>
                    <a:pt x="2960" y="16"/>
                    <a:pt x="2955" y="16"/>
                  </a:cubicBezTo>
                  <a:lnTo>
                    <a:pt x="2939" y="16"/>
                  </a:lnTo>
                  <a:cubicBezTo>
                    <a:pt x="2935" y="16"/>
                    <a:pt x="2931" y="12"/>
                    <a:pt x="2931" y="8"/>
                  </a:cubicBezTo>
                  <a:cubicBezTo>
                    <a:pt x="2931" y="3"/>
                    <a:pt x="2935" y="0"/>
                    <a:pt x="2939" y="0"/>
                  </a:cubicBezTo>
                  <a:close/>
                  <a:moveTo>
                    <a:pt x="2987" y="0"/>
                  </a:moveTo>
                  <a:lnTo>
                    <a:pt x="3003" y="0"/>
                  </a:lnTo>
                  <a:cubicBezTo>
                    <a:pt x="3008" y="0"/>
                    <a:pt x="3011" y="3"/>
                    <a:pt x="3011" y="8"/>
                  </a:cubicBezTo>
                  <a:cubicBezTo>
                    <a:pt x="3011" y="12"/>
                    <a:pt x="3008" y="16"/>
                    <a:pt x="3003" y="16"/>
                  </a:cubicBezTo>
                  <a:lnTo>
                    <a:pt x="2987" y="16"/>
                  </a:lnTo>
                  <a:cubicBezTo>
                    <a:pt x="2983" y="16"/>
                    <a:pt x="2979" y="12"/>
                    <a:pt x="2979" y="8"/>
                  </a:cubicBezTo>
                  <a:cubicBezTo>
                    <a:pt x="2979" y="3"/>
                    <a:pt x="2983" y="0"/>
                    <a:pt x="2987" y="0"/>
                  </a:cubicBezTo>
                  <a:close/>
                  <a:moveTo>
                    <a:pt x="3035" y="0"/>
                  </a:moveTo>
                  <a:lnTo>
                    <a:pt x="3051" y="0"/>
                  </a:lnTo>
                  <a:cubicBezTo>
                    <a:pt x="3056" y="0"/>
                    <a:pt x="3059" y="3"/>
                    <a:pt x="3059" y="8"/>
                  </a:cubicBezTo>
                  <a:cubicBezTo>
                    <a:pt x="3059" y="12"/>
                    <a:pt x="3056" y="16"/>
                    <a:pt x="3051" y="16"/>
                  </a:cubicBezTo>
                  <a:lnTo>
                    <a:pt x="3035" y="16"/>
                  </a:lnTo>
                  <a:cubicBezTo>
                    <a:pt x="3031" y="16"/>
                    <a:pt x="3027" y="12"/>
                    <a:pt x="3027" y="8"/>
                  </a:cubicBezTo>
                  <a:cubicBezTo>
                    <a:pt x="3027" y="3"/>
                    <a:pt x="3031" y="0"/>
                    <a:pt x="3035" y="0"/>
                  </a:cubicBezTo>
                  <a:close/>
                  <a:moveTo>
                    <a:pt x="3083" y="0"/>
                  </a:moveTo>
                  <a:lnTo>
                    <a:pt x="3099" y="0"/>
                  </a:lnTo>
                  <a:cubicBezTo>
                    <a:pt x="3104" y="0"/>
                    <a:pt x="3107" y="3"/>
                    <a:pt x="3107" y="8"/>
                  </a:cubicBezTo>
                  <a:cubicBezTo>
                    <a:pt x="3107" y="12"/>
                    <a:pt x="3104" y="16"/>
                    <a:pt x="3099" y="16"/>
                  </a:cubicBezTo>
                  <a:lnTo>
                    <a:pt x="3083" y="16"/>
                  </a:lnTo>
                  <a:cubicBezTo>
                    <a:pt x="3079" y="16"/>
                    <a:pt x="3075" y="12"/>
                    <a:pt x="3075" y="8"/>
                  </a:cubicBezTo>
                  <a:cubicBezTo>
                    <a:pt x="3075" y="3"/>
                    <a:pt x="3079" y="0"/>
                    <a:pt x="3083" y="0"/>
                  </a:cubicBezTo>
                  <a:close/>
                  <a:moveTo>
                    <a:pt x="3131" y="0"/>
                  </a:moveTo>
                  <a:lnTo>
                    <a:pt x="3147" y="0"/>
                  </a:lnTo>
                  <a:cubicBezTo>
                    <a:pt x="3152" y="0"/>
                    <a:pt x="3155" y="3"/>
                    <a:pt x="3155" y="8"/>
                  </a:cubicBezTo>
                  <a:cubicBezTo>
                    <a:pt x="3155" y="12"/>
                    <a:pt x="3152" y="16"/>
                    <a:pt x="3147" y="16"/>
                  </a:cubicBezTo>
                  <a:lnTo>
                    <a:pt x="3131" y="16"/>
                  </a:lnTo>
                  <a:cubicBezTo>
                    <a:pt x="3127" y="16"/>
                    <a:pt x="3123" y="12"/>
                    <a:pt x="3123" y="8"/>
                  </a:cubicBezTo>
                  <a:cubicBezTo>
                    <a:pt x="3123" y="3"/>
                    <a:pt x="3127" y="0"/>
                    <a:pt x="3131" y="0"/>
                  </a:cubicBezTo>
                  <a:close/>
                  <a:moveTo>
                    <a:pt x="3179" y="0"/>
                  </a:moveTo>
                  <a:lnTo>
                    <a:pt x="3195" y="0"/>
                  </a:lnTo>
                  <a:cubicBezTo>
                    <a:pt x="3200" y="0"/>
                    <a:pt x="3203" y="3"/>
                    <a:pt x="3203" y="8"/>
                  </a:cubicBezTo>
                  <a:cubicBezTo>
                    <a:pt x="3203" y="12"/>
                    <a:pt x="3200" y="16"/>
                    <a:pt x="3195" y="16"/>
                  </a:cubicBezTo>
                  <a:lnTo>
                    <a:pt x="3179" y="16"/>
                  </a:lnTo>
                  <a:cubicBezTo>
                    <a:pt x="3175" y="16"/>
                    <a:pt x="3171" y="12"/>
                    <a:pt x="3171" y="8"/>
                  </a:cubicBezTo>
                  <a:cubicBezTo>
                    <a:pt x="3171" y="3"/>
                    <a:pt x="3175" y="0"/>
                    <a:pt x="3179" y="0"/>
                  </a:cubicBezTo>
                  <a:close/>
                  <a:moveTo>
                    <a:pt x="3228" y="0"/>
                  </a:moveTo>
                  <a:lnTo>
                    <a:pt x="3244" y="0"/>
                  </a:lnTo>
                  <a:cubicBezTo>
                    <a:pt x="3248" y="0"/>
                    <a:pt x="3252" y="3"/>
                    <a:pt x="3252" y="8"/>
                  </a:cubicBezTo>
                  <a:cubicBezTo>
                    <a:pt x="3252" y="12"/>
                    <a:pt x="3248" y="16"/>
                    <a:pt x="3244" y="16"/>
                  </a:cubicBezTo>
                  <a:lnTo>
                    <a:pt x="3228" y="16"/>
                  </a:lnTo>
                  <a:cubicBezTo>
                    <a:pt x="3223" y="16"/>
                    <a:pt x="3220" y="12"/>
                    <a:pt x="3220" y="8"/>
                  </a:cubicBezTo>
                  <a:cubicBezTo>
                    <a:pt x="3220" y="3"/>
                    <a:pt x="3223" y="0"/>
                    <a:pt x="3228" y="0"/>
                  </a:cubicBezTo>
                  <a:close/>
                  <a:moveTo>
                    <a:pt x="3276" y="0"/>
                  </a:moveTo>
                  <a:lnTo>
                    <a:pt x="3292" y="0"/>
                  </a:lnTo>
                  <a:cubicBezTo>
                    <a:pt x="3296" y="0"/>
                    <a:pt x="3300" y="3"/>
                    <a:pt x="3300" y="8"/>
                  </a:cubicBezTo>
                  <a:cubicBezTo>
                    <a:pt x="3300" y="12"/>
                    <a:pt x="3296" y="16"/>
                    <a:pt x="3292" y="16"/>
                  </a:cubicBezTo>
                  <a:lnTo>
                    <a:pt x="3276" y="16"/>
                  </a:lnTo>
                  <a:cubicBezTo>
                    <a:pt x="3271" y="16"/>
                    <a:pt x="3268" y="12"/>
                    <a:pt x="3268" y="8"/>
                  </a:cubicBezTo>
                  <a:cubicBezTo>
                    <a:pt x="3268" y="3"/>
                    <a:pt x="3271" y="0"/>
                    <a:pt x="3276" y="0"/>
                  </a:cubicBezTo>
                  <a:close/>
                  <a:moveTo>
                    <a:pt x="3324" y="0"/>
                  </a:moveTo>
                  <a:lnTo>
                    <a:pt x="3340" y="0"/>
                  </a:lnTo>
                  <a:cubicBezTo>
                    <a:pt x="3344" y="0"/>
                    <a:pt x="3348" y="3"/>
                    <a:pt x="3348" y="8"/>
                  </a:cubicBezTo>
                  <a:cubicBezTo>
                    <a:pt x="3348" y="12"/>
                    <a:pt x="3344" y="16"/>
                    <a:pt x="3340" y="16"/>
                  </a:cubicBezTo>
                  <a:lnTo>
                    <a:pt x="3324" y="16"/>
                  </a:lnTo>
                  <a:cubicBezTo>
                    <a:pt x="3319" y="16"/>
                    <a:pt x="3316" y="12"/>
                    <a:pt x="3316" y="8"/>
                  </a:cubicBezTo>
                  <a:cubicBezTo>
                    <a:pt x="3316" y="3"/>
                    <a:pt x="3319" y="0"/>
                    <a:pt x="3324" y="0"/>
                  </a:cubicBezTo>
                  <a:close/>
                  <a:moveTo>
                    <a:pt x="3372" y="0"/>
                  </a:moveTo>
                  <a:lnTo>
                    <a:pt x="3388" y="0"/>
                  </a:lnTo>
                  <a:cubicBezTo>
                    <a:pt x="3392" y="0"/>
                    <a:pt x="3396" y="3"/>
                    <a:pt x="3396" y="8"/>
                  </a:cubicBezTo>
                  <a:cubicBezTo>
                    <a:pt x="3396" y="12"/>
                    <a:pt x="3392" y="16"/>
                    <a:pt x="3388" y="16"/>
                  </a:cubicBezTo>
                  <a:lnTo>
                    <a:pt x="3372" y="16"/>
                  </a:lnTo>
                  <a:cubicBezTo>
                    <a:pt x="3367" y="16"/>
                    <a:pt x="3364" y="12"/>
                    <a:pt x="3364" y="8"/>
                  </a:cubicBezTo>
                  <a:cubicBezTo>
                    <a:pt x="3364" y="3"/>
                    <a:pt x="3367" y="0"/>
                    <a:pt x="3372" y="0"/>
                  </a:cubicBezTo>
                  <a:close/>
                  <a:moveTo>
                    <a:pt x="3420" y="0"/>
                  </a:moveTo>
                  <a:lnTo>
                    <a:pt x="3436" y="0"/>
                  </a:lnTo>
                  <a:cubicBezTo>
                    <a:pt x="3440" y="0"/>
                    <a:pt x="3444" y="3"/>
                    <a:pt x="3444" y="8"/>
                  </a:cubicBezTo>
                  <a:cubicBezTo>
                    <a:pt x="3444" y="12"/>
                    <a:pt x="3440" y="16"/>
                    <a:pt x="3436" y="16"/>
                  </a:cubicBezTo>
                  <a:lnTo>
                    <a:pt x="3420" y="16"/>
                  </a:lnTo>
                  <a:cubicBezTo>
                    <a:pt x="3415" y="16"/>
                    <a:pt x="3412" y="12"/>
                    <a:pt x="3412" y="8"/>
                  </a:cubicBezTo>
                  <a:cubicBezTo>
                    <a:pt x="3412" y="3"/>
                    <a:pt x="3415" y="0"/>
                    <a:pt x="3420" y="0"/>
                  </a:cubicBezTo>
                  <a:close/>
                  <a:moveTo>
                    <a:pt x="3468" y="0"/>
                  </a:moveTo>
                  <a:lnTo>
                    <a:pt x="3484" y="0"/>
                  </a:lnTo>
                  <a:cubicBezTo>
                    <a:pt x="3488" y="0"/>
                    <a:pt x="3492" y="3"/>
                    <a:pt x="3492" y="8"/>
                  </a:cubicBezTo>
                  <a:cubicBezTo>
                    <a:pt x="3492" y="12"/>
                    <a:pt x="3488" y="16"/>
                    <a:pt x="3484" y="16"/>
                  </a:cubicBezTo>
                  <a:lnTo>
                    <a:pt x="3468" y="16"/>
                  </a:lnTo>
                  <a:cubicBezTo>
                    <a:pt x="3463" y="16"/>
                    <a:pt x="3460" y="12"/>
                    <a:pt x="3460" y="8"/>
                  </a:cubicBezTo>
                  <a:cubicBezTo>
                    <a:pt x="3460" y="3"/>
                    <a:pt x="3463" y="0"/>
                    <a:pt x="3468" y="0"/>
                  </a:cubicBezTo>
                  <a:close/>
                  <a:moveTo>
                    <a:pt x="3516" y="0"/>
                  </a:moveTo>
                  <a:lnTo>
                    <a:pt x="3532" y="0"/>
                  </a:lnTo>
                  <a:cubicBezTo>
                    <a:pt x="3536" y="0"/>
                    <a:pt x="3540" y="3"/>
                    <a:pt x="3540" y="8"/>
                  </a:cubicBezTo>
                  <a:cubicBezTo>
                    <a:pt x="3540" y="12"/>
                    <a:pt x="3536" y="16"/>
                    <a:pt x="3532" y="16"/>
                  </a:cubicBezTo>
                  <a:lnTo>
                    <a:pt x="3516" y="16"/>
                  </a:lnTo>
                  <a:cubicBezTo>
                    <a:pt x="3511" y="16"/>
                    <a:pt x="3508" y="12"/>
                    <a:pt x="3508" y="8"/>
                  </a:cubicBezTo>
                  <a:cubicBezTo>
                    <a:pt x="3508" y="3"/>
                    <a:pt x="3511" y="0"/>
                    <a:pt x="3516" y="0"/>
                  </a:cubicBezTo>
                  <a:close/>
                  <a:moveTo>
                    <a:pt x="3564" y="0"/>
                  </a:moveTo>
                  <a:lnTo>
                    <a:pt x="3580" y="0"/>
                  </a:lnTo>
                  <a:cubicBezTo>
                    <a:pt x="3584" y="0"/>
                    <a:pt x="3588" y="3"/>
                    <a:pt x="3588" y="8"/>
                  </a:cubicBezTo>
                  <a:cubicBezTo>
                    <a:pt x="3588" y="12"/>
                    <a:pt x="3584" y="16"/>
                    <a:pt x="3580" y="16"/>
                  </a:cubicBezTo>
                  <a:lnTo>
                    <a:pt x="3564" y="16"/>
                  </a:lnTo>
                  <a:cubicBezTo>
                    <a:pt x="3559" y="16"/>
                    <a:pt x="3556" y="12"/>
                    <a:pt x="3556" y="8"/>
                  </a:cubicBezTo>
                  <a:cubicBezTo>
                    <a:pt x="3556" y="3"/>
                    <a:pt x="3559" y="0"/>
                    <a:pt x="3564" y="0"/>
                  </a:cubicBezTo>
                  <a:close/>
                  <a:moveTo>
                    <a:pt x="3612" y="0"/>
                  </a:moveTo>
                  <a:lnTo>
                    <a:pt x="3628" y="0"/>
                  </a:lnTo>
                  <a:cubicBezTo>
                    <a:pt x="3632" y="0"/>
                    <a:pt x="3636" y="3"/>
                    <a:pt x="3636" y="8"/>
                  </a:cubicBezTo>
                  <a:cubicBezTo>
                    <a:pt x="3636" y="12"/>
                    <a:pt x="3632" y="16"/>
                    <a:pt x="3628" y="16"/>
                  </a:cubicBezTo>
                  <a:lnTo>
                    <a:pt x="3612" y="16"/>
                  </a:lnTo>
                  <a:cubicBezTo>
                    <a:pt x="3607" y="16"/>
                    <a:pt x="3604" y="12"/>
                    <a:pt x="3604" y="8"/>
                  </a:cubicBezTo>
                  <a:cubicBezTo>
                    <a:pt x="3604" y="3"/>
                    <a:pt x="3607" y="0"/>
                    <a:pt x="3612" y="0"/>
                  </a:cubicBezTo>
                  <a:close/>
                  <a:moveTo>
                    <a:pt x="3660" y="0"/>
                  </a:moveTo>
                  <a:lnTo>
                    <a:pt x="3676" y="0"/>
                  </a:lnTo>
                  <a:cubicBezTo>
                    <a:pt x="3680" y="0"/>
                    <a:pt x="3684" y="3"/>
                    <a:pt x="3684" y="8"/>
                  </a:cubicBezTo>
                  <a:cubicBezTo>
                    <a:pt x="3684" y="12"/>
                    <a:pt x="3680" y="16"/>
                    <a:pt x="3676" y="16"/>
                  </a:cubicBezTo>
                  <a:lnTo>
                    <a:pt x="3660" y="16"/>
                  </a:lnTo>
                  <a:cubicBezTo>
                    <a:pt x="3656" y="16"/>
                    <a:pt x="3652" y="12"/>
                    <a:pt x="3652" y="8"/>
                  </a:cubicBezTo>
                  <a:cubicBezTo>
                    <a:pt x="3652" y="3"/>
                    <a:pt x="3656" y="0"/>
                    <a:pt x="3660" y="0"/>
                  </a:cubicBezTo>
                  <a:close/>
                  <a:moveTo>
                    <a:pt x="3708" y="0"/>
                  </a:moveTo>
                  <a:lnTo>
                    <a:pt x="3724" y="0"/>
                  </a:lnTo>
                  <a:cubicBezTo>
                    <a:pt x="3728" y="0"/>
                    <a:pt x="3732" y="3"/>
                    <a:pt x="3732" y="8"/>
                  </a:cubicBezTo>
                  <a:cubicBezTo>
                    <a:pt x="3732" y="12"/>
                    <a:pt x="3728" y="16"/>
                    <a:pt x="3724" y="16"/>
                  </a:cubicBezTo>
                  <a:lnTo>
                    <a:pt x="3708" y="16"/>
                  </a:lnTo>
                  <a:cubicBezTo>
                    <a:pt x="3704" y="16"/>
                    <a:pt x="3700" y="12"/>
                    <a:pt x="3700" y="8"/>
                  </a:cubicBezTo>
                  <a:cubicBezTo>
                    <a:pt x="3700" y="3"/>
                    <a:pt x="3704" y="0"/>
                    <a:pt x="3708" y="0"/>
                  </a:cubicBezTo>
                  <a:close/>
                  <a:moveTo>
                    <a:pt x="3756" y="0"/>
                  </a:moveTo>
                  <a:lnTo>
                    <a:pt x="3772" y="0"/>
                  </a:lnTo>
                  <a:cubicBezTo>
                    <a:pt x="3776" y="0"/>
                    <a:pt x="3780" y="3"/>
                    <a:pt x="3780" y="8"/>
                  </a:cubicBezTo>
                  <a:cubicBezTo>
                    <a:pt x="3780" y="12"/>
                    <a:pt x="3776" y="16"/>
                    <a:pt x="3772" y="16"/>
                  </a:cubicBezTo>
                  <a:lnTo>
                    <a:pt x="3756" y="16"/>
                  </a:lnTo>
                  <a:cubicBezTo>
                    <a:pt x="3752" y="16"/>
                    <a:pt x="3748" y="12"/>
                    <a:pt x="3748" y="8"/>
                  </a:cubicBezTo>
                  <a:cubicBezTo>
                    <a:pt x="3748" y="3"/>
                    <a:pt x="3752" y="0"/>
                    <a:pt x="3756" y="0"/>
                  </a:cubicBezTo>
                  <a:close/>
                  <a:moveTo>
                    <a:pt x="3804" y="0"/>
                  </a:moveTo>
                  <a:lnTo>
                    <a:pt x="3820" y="0"/>
                  </a:lnTo>
                  <a:cubicBezTo>
                    <a:pt x="3825" y="0"/>
                    <a:pt x="3828" y="3"/>
                    <a:pt x="3828" y="8"/>
                  </a:cubicBezTo>
                  <a:cubicBezTo>
                    <a:pt x="3828" y="12"/>
                    <a:pt x="3825" y="16"/>
                    <a:pt x="3820" y="16"/>
                  </a:cubicBezTo>
                  <a:lnTo>
                    <a:pt x="3804" y="16"/>
                  </a:lnTo>
                  <a:cubicBezTo>
                    <a:pt x="3800" y="16"/>
                    <a:pt x="3796" y="12"/>
                    <a:pt x="3796" y="8"/>
                  </a:cubicBezTo>
                  <a:cubicBezTo>
                    <a:pt x="3796" y="3"/>
                    <a:pt x="3800" y="0"/>
                    <a:pt x="3804" y="0"/>
                  </a:cubicBezTo>
                  <a:close/>
                  <a:moveTo>
                    <a:pt x="3852" y="0"/>
                  </a:moveTo>
                  <a:lnTo>
                    <a:pt x="3868" y="0"/>
                  </a:lnTo>
                  <a:cubicBezTo>
                    <a:pt x="3873" y="0"/>
                    <a:pt x="3876" y="3"/>
                    <a:pt x="3876" y="8"/>
                  </a:cubicBezTo>
                  <a:cubicBezTo>
                    <a:pt x="3876" y="12"/>
                    <a:pt x="3873" y="16"/>
                    <a:pt x="3868" y="16"/>
                  </a:cubicBezTo>
                  <a:lnTo>
                    <a:pt x="3852" y="16"/>
                  </a:lnTo>
                  <a:cubicBezTo>
                    <a:pt x="3848" y="16"/>
                    <a:pt x="3844" y="12"/>
                    <a:pt x="3844" y="8"/>
                  </a:cubicBezTo>
                  <a:cubicBezTo>
                    <a:pt x="3844" y="3"/>
                    <a:pt x="3848" y="0"/>
                    <a:pt x="3852" y="0"/>
                  </a:cubicBezTo>
                  <a:close/>
                  <a:moveTo>
                    <a:pt x="3900" y="0"/>
                  </a:moveTo>
                  <a:lnTo>
                    <a:pt x="3916" y="0"/>
                  </a:lnTo>
                  <a:cubicBezTo>
                    <a:pt x="3921" y="0"/>
                    <a:pt x="3924" y="3"/>
                    <a:pt x="3924" y="8"/>
                  </a:cubicBezTo>
                  <a:cubicBezTo>
                    <a:pt x="3924" y="12"/>
                    <a:pt x="3921" y="16"/>
                    <a:pt x="3916" y="16"/>
                  </a:cubicBezTo>
                  <a:lnTo>
                    <a:pt x="3900" y="16"/>
                  </a:lnTo>
                  <a:cubicBezTo>
                    <a:pt x="3896" y="16"/>
                    <a:pt x="3892" y="12"/>
                    <a:pt x="3892" y="8"/>
                  </a:cubicBezTo>
                  <a:cubicBezTo>
                    <a:pt x="3892" y="3"/>
                    <a:pt x="3896" y="0"/>
                    <a:pt x="3900" y="0"/>
                  </a:cubicBezTo>
                  <a:close/>
                  <a:moveTo>
                    <a:pt x="3948" y="0"/>
                  </a:moveTo>
                  <a:lnTo>
                    <a:pt x="3964" y="0"/>
                  </a:lnTo>
                  <a:cubicBezTo>
                    <a:pt x="3969" y="0"/>
                    <a:pt x="3972" y="3"/>
                    <a:pt x="3972" y="8"/>
                  </a:cubicBezTo>
                  <a:cubicBezTo>
                    <a:pt x="3972" y="12"/>
                    <a:pt x="3969" y="16"/>
                    <a:pt x="3964" y="16"/>
                  </a:cubicBezTo>
                  <a:lnTo>
                    <a:pt x="3948" y="16"/>
                  </a:lnTo>
                  <a:cubicBezTo>
                    <a:pt x="3944" y="16"/>
                    <a:pt x="3940" y="12"/>
                    <a:pt x="3940" y="8"/>
                  </a:cubicBezTo>
                  <a:cubicBezTo>
                    <a:pt x="3940" y="3"/>
                    <a:pt x="3944" y="0"/>
                    <a:pt x="3948" y="0"/>
                  </a:cubicBezTo>
                  <a:close/>
                  <a:moveTo>
                    <a:pt x="3996" y="0"/>
                  </a:moveTo>
                  <a:lnTo>
                    <a:pt x="4012" y="0"/>
                  </a:lnTo>
                  <a:cubicBezTo>
                    <a:pt x="4017" y="0"/>
                    <a:pt x="4020" y="3"/>
                    <a:pt x="4020" y="8"/>
                  </a:cubicBezTo>
                  <a:cubicBezTo>
                    <a:pt x="4020" y="12"/>
                    <a:pt x="4017" y="16"/>
                    <a:pt x="4012" y="16"/>
                  </a:cubicBezTo>
                  <a:lnTo>
                    <a:pt x="3996" y="16"/>
                  </a:lnTo>
                  <a:cubicBezTo>
                    <a:pt x="3992" y="16"/>
                    <a:pt x="3988" y="12"/>
                    <a:pt x="3988" y="8"/>
                  </a:cubicBezTo>
                  <a:cubicBezTo>
                    <a:pt x="3988" y="3"/>
                    <a:pt x="3992" y="0"/>
                    <a:pt x="3996" y="0"/>
                  </a:cubicBezTo>
                  <a:close/>
                  <a:moveTo>
                    <a:pt x="4044" y="0"/>
                  </a:moveTo>
                  <a:lnTo>
                    <a:pt x="4060" y="0"/>
                  </a:lnTo>
                  <a:cubicBezTo>
                    <a:pt x="4065" y="0"/>
                    <a:pt x="4068" y="3"/>
                    <a:pt x="4068" y="8"/>
                  </a:cubicBezTo>
                  <a:cubicBezTo>
                    <a:pt x="4068" y="12"/>
                    <a:pt x="4065" y="16"/>
                    <a:pt x="4060" y="16"/>
                  </a:cubicBezTo>
                  <a:lnTo>
                    <a:pt x="4044" y="16"/>
                  </a:lnTo>
                  <a:cubicBezTo>
                    <a:pt x="4040" y="16"/>
                    <a:pt x="4036" y="12"/>
                    <a:pt x="4036" y="8"/>
                  </a:cubicBezTo>
                  <a:cubicBezTo>
                    <a:pt x="4036" y="3"/>
                    <a:pt x="4040" y="0"/>
                    <a:pt x="4044" y="0"/>
                  </a:cubicBezTo>
                  <a:close/>
                  <a:moveTo>
                    <a:pt x="4092" y="0"/>
                  </a:moveTo>
                  <a:lnTo>
                    <a:pt x="4108" y="0"/>
                  </a:lnTo>
                  <a:cubicBezTo>
                    <a:pt x="4113" y="0"/>
                    <a:pt x="4116" y="3"/>
                    <a:pt x="4116" y="8"/>
                  </a:cubicBezTo>
                  <a:cubicBezTo>
                    <a:pt x="4116" y="12"/>
                    <a:pt x="4113" y="16"/>
                    <a:pt x="4108" y="16"/>
                  </a:cubicBezTo>
                  <a:lnTo>
                    <a:pt x="4092" y="16"/>
                  </a:lnTo>
                  <a:cubicBezTo>
                    <a:pt x="4088" y="16"/>
                    <a:pt x="4084" y="12"/>
                    <a:pt x="4084" y="8"/>
                  </a:cubicBezTo>
                  <a:cubicBezTo>
                    <a:pt x="4084" y="3"/>
                    <a:pt x="4088" y="0"/>
                    <a:pt x="4092" y="0"/>
                  </a:cubicBezTo>
                  <a:close/>
                  <a:moveTo>
                    <a:pt x="4140" y="0"/>
                  </a:moveTo>
                  <a:lnTo>
                    <a:pt x="4156" y="0"/>
                  </a:lnTo>
                  <a:cubicBezTo>
                    <a:pt x="4161" y="0"/>
                    <a:pt x="4164" y="3"/>
                    <a:pt x="4164" y="8"/>
                  </a:cubicBezTo>
                  <a:cubicBezTo>
                    <a:pt x="4164" y="12"/>
                    <a:pt x="4161" y="16"/>
                    <a:pt x="4156" y="16"/>
                  </a:cubicBezTo>
                  <a:lnTo>
                    <a:pt x="4140" y="16"/>
                  </a:lnTo>
                  <a:cubicBezTo>
                    <a:pt x="4136" y="16"/>
                    <a:pt x="4132" y="12"/>
                    <a:pt x="4132" y="8"/>
                  </a:cubicBezTo>
                  <a:cubicBezTo>
                    <a:pt x="4132" y="3"/>
                    <a:pt x="4136" y="0"/>
                    <a:pt x="4140" y="0"/>
                  </a:cubicBezTo>
                  <a:close/>
                  <a:moveTo>
                    <a:pt x="4188" y="0"/>
                  </a:moveTo>
                  <a:lnTo>
                    <a:pt x="4204" y="0"/>
                  </a:lnTo>
                  <a:cubicBezTo>
                    <a:pt x="4209" y="0"/>
                    <a:pt x="4213" y="3"/>
                    <a:pt x="4213" y="8"/>
                  </a:cubicBezTo>
                  <a:cubicBezTo>
                    <a:pt x="4213" y="12"/>
                    <a:pt x="4209" y="16"/>
                    <a:pt x="4204" y="16"/>
                  </a:cubicBezTo>
                  <a:lnTo>
                    <a:pt x="4188" y="16"/>
                  </a:lnTo>
                  <a:cubicBezTo>
                    <a:pt x="4184" y="16"/>
                    <a:pt x="4180" y="12"/>
                    <a:pt x="4180" y="8"/>
                  </a:cubicBezTo>
                  <a:cubicBezTo>
                    <a:pt x="4180" y="3"/>
                    <a:pt x="4184" y="0"/>
                    <a:pt x="4188" y="0"/>
                  </a:cubicBezTo>
                  <a:close/>
                  <a:moveTo>
                    <a:pt x="4237" y="0"/>
                  </a:moveTo>
                  <a:lnTo>
                    <a:pt x="4253" y="0"/>
                  </a:lnTo>
                  <a:cubicBezTo>
                    <a:pt x="4257" y="0"/>
                    <a:pt x="4261" y="3"/>
                    <a:pt x="4261" y="8"/>
                  </a:cubicBezTo>
                  <a:cubicBezTo>
                    <a:pt x="4261" y="12"/>
                    <a:pt x="4257" y="16"/>
                    <a:pt x="4253" y="16"/>
                  </a:cubicBezTo>
                  <a:lnTo>
                    <a:pt x="4237" y="16"/>
                  </a:lnTo>
                  <a:cubicBezTo>
                    <a:pt x="4232" y="16"/>
                    <a:pt x="4229" y="12"/>
                    <a:pt x="4229" y="8"/>
                  </a:cubicBezTo>
                  <a:cubicBezTo>
                    <a:pt x="4229" y="3"/>
                    <a:pt x="4232" y="0"/>
                    <a:pt x="4237" y="0"/>
                  </a:cubicBezTo>
                  <a:close/>
                  <a:moveTo>
                    <a:pt x="4285" y="0"/>
                  </a:moveTo>
                  <a:lnTo>
                    <a:pt x="4301" y="0"/>
                  </a:lnTo>
                  <a:cubicBezTo>
                    <a:pt x="4305" y="0"/>
                    <a:pt x="4309" y="3"/>
                    <a:pt x="4309" y="8"/>
                  </a:cubicBezTo>
                  <a:cubicBezTo>
                    <a:pt x="4309" y="12"/>
                    <a:pt x="4305" y="16"/>
                    <a:pt x="4301" y="16"/>
                  </a:cubicBezTo>
                  <a:lnTo>
                    <a:pt x="4285" y="16"/>
                  </a:lnTo>
                  <a:cubicBezTo>
                    <a:pt x="4280" y="16"/>
                    <a:pt x="4277" y="12"/>
                    <a:pt x="4277" y="8"/>
                  </a:cubicBezTo>
                  <a:cubicBezTo>
                    <a:pt x="4277" y="3"/>
                    <a:pt x="4280" y="0"/>
                    <a:pt x="4285" y="0"/>
                  </a:cubicBezTo>
                  <a:close/>
                  <a:moveTo>
                    <a:pt x="4333" y="0"/>
                  </a:moveTo>
                  <a:lnTo>
                    <a:pt x="4349" y="0"/>
                  </a:lnTo>
                  <a:cubicBezTo>
                    <a:pt x="4353" y="0"/>
                    <a:pt x="4357" y="3"/>
                    <a:pt x="4357" y="8"/>
                  </a:cubicBezTo>
                  <a:cubicBezTo>
                    <a:pt x="4357" y="12"/>
                    <a:pt x="4353" y="16"/>
                    <a:pt x="4349" y="16"/>
                  </a:cubicBezTo>
                  <a:lnTo>
                    <a:pt x="4333" y="16"/>
                  </a:lnTo>
                  <a:cubicBezTo>
                    <a:pt x="4328" y="16"/>
                    <a:pt x="4325" y="12"/>
                    <a:pt x="4325" y="8"/>
                  </a:cubicBezTo>
                  <a:cubicBezTo>
                    <a:pt x="4325" y="3"/>
                    <a:pt x="4328" y="0"/>
                    <a:pt x="4333" y="0"/>
                  </a:cubicBezTo>
                  <a:close/>
                  <a:moveTo>
                    <a:pt x="4381" y="0"/>
                  </a:moveTo>
                  <a:lnTo>
                    <a:pt x="4397" y="0"/>
                  </a:lnTo>
                  <a:cubicBezTo>
                    <a:pt x="4401" y="0"/>
                    <a:pt x="4405" y="3"/>
                    <a:pt x="4405" y="8"/>
                  </a:cubicBezTo>
                  <a:cubicBezTo>
                    <a:pt x="4405" y="12"/>
                    <a:pt x="4401" y="16"/>
                    <a:pt x="4397" y="16"/>
                  </a:cubicBezTo>
                  <a:lnTo>
                    <a:pt x="4381" y="16"/>
                  </a:lnTo>
                  <a:cubicBezTo>
                    <a:pt x="4376" y="16"/>
                    <a:pt x="4373" y="12"/>
                    <a:pt x="4373" y="8"/>
                  </a:cubicBezTo>
                  <a:cubicBezTo>
                    <a:pt x="4373" y="3"/>
                    <a:pt x="4376" y="0"/>
                    <a:pt x="4381" y="0"/>
                  </a:cubicBezTo>
                  <a:close/>
                  <a:moveTo>
                    <a:pt x="4429" y="0"/>
                  </a:moveTo>
                  <a:lnTo>
                    <a:pt x="4445" y="0"/>
                  </a:lnTo>
                  <a:cubicBezTo>
                    <a:pt x="4449" y="0"/>
                    <a:pt x="4453" y="3"/>
                    <a:pt x="4453" y="8"/>
                  </a:cubicBezTo>
                  <a:cubicBezTo>
                    <a:pt x="4453" y="12"/>
                    <a:pt x="4449" y="16"/>
                    <a:pt x="4445" y="16"/>
                  </a:cubicBezTo>
                  <a:lnTo>
                    <a:pt x="4429" y="16"/>
                  </a:lnTo>
                  <a:cubicBezTo>
                    <a:pt x="4424" y="16"/>
                    <a:pt x="4421" y="12"/>
                    <a:pt x="4421" y="8"/>
                  </a:cubicBezTo>
                  <a:cubicBezTo>
                    <a:pt x="4421" y="3"/>
                    <a:pt x="4424" y="0"/>
                    <a:pt x="4429" y="0"/>
                  </a:cubicBezTo>
                  <a:close/>
                  <a:moveTo>
                    <a:pt x="4477" y="0"/>
                  </a:moveTo>
                  <a:lnTo>
                    <a:pt x="4493" y="0"/>
                  </a:lnTo>
                  <a:cubicBezTo>
                    <a:pt x="4497" y="0"/>
                    <a:pt x="4501" y="3"/>
                    <a:pt x="4501" y="8"/>
                  </a:cubicBezTo>
                  <a:cubicBezTo>
                    <a:pt x="4501" y="12"/>
                    <a:pt x="4497" y="16"/>
                    <a:pt x="4493" y="16"/>
                  </a:cubicBezTo>
                  <a:lnTo>
                    <a:pt x="4477" y="16"/>
                  </a:lnTo>
                  <a:cubicBezTo>
                    <a:pt x="4472" y="16"/>
                    <a:pt x="4469" y="12"/>
                    <a:pt x="4469" y="8"/>
                  </a:cubicBezTo>
                  <a:cubicBezTo>
                    <a:pt x="4469" y="3"/>
                    <a:pt x="4472" y="0"/>
                    <a:pt x="4477" y="0"/>
                  </a:cubicBezTo>
                  <a:close/>
                  <a:moveTo>
                    <a:pt x="4525" y="0"/>
                  </a:moveTo>
                  <a:lnTo>
                    <a:pt x="4541" y="0"/>
                  </a:lnTo>
                  <a:cubicBezTo>
                    <a:pt x="4545" y="0"/>
                    <a:pt x="4549" y="3"/>
                    <a:pt x="4549" y="8"/>
                  </a:cubicBezTo>
                  <a:cubicBezTo>
                    <a:pt x="4549" y="12"/>
                    <a:pt x="4545" y="16"/>
                    <a:pt x="4541" y="16"/>
                  </a:cubicBezTo>
                  <a:lnTo>
                    <a:pt x="4525" y="16"/>
                  </a:lnTo>
                  <a:cubicBezTo>
                    <a:pt x="4520" y="16"/>
                    <a:pt x="4517" y="12"/>
                    <a:pt x="4517" y="8"/>
                  </a:cubicBezTo>
                  <a:cubicBezTo>
                    <a:pt x="4517" y="3"/>
                    <a:pt x="4520" y="0"/>
                    <a:pt x="4525" y="0"/>
                  </a:cubicBezTo>
                  <a:close/>
                  <a:moveTo>
                    <a:pt x="4573" y="0"/>
                  </a:moveTo>
                  <a:lnTo>
                    <a:pt x="4589" y="0"/>
                  </a:lnTo>
                  <a:cubicBezTo>
                    <a:pt x="4593" y="0"/>
                    <a:pt x="4597" y="3"/>
                    <a:pt x="4597" y="8"/>
                  </a:cubicBezTo>
                  <a:cubicBezTo>
                    <a:pt x="4597" y="12"/>
                    <a:pt x="4593" y="16"/>
                    <a:pt x="4589" y="16"/>
                  </a:cubicBezTo>
                  <a:lnTo>
                    <a:pt x="4573" y="16"/>
                  </a:lnTo>
                  <a:cubicBezTo>
                    <a:pt x="4568" y="16"/>
                    <a:pt x="4565" y="12"/>
                    <a:pt x="4565" y="8"/>
                  </a:cubicBezTo>
                  <a:cubicBezTo>
                    <a:pt x="4565" y="3"/>
                    <a:pt x="4568" y="0"/>
                    <a:pt x="4573" y="0"/>
                  </a:cubicBezTo>
                  <a:close/>
                  <a:moveTo>
                    <a:pt x="4621" y="0"/>
                  </a:moveTo>
                  <a:lnTo>
                    <a:pt x="4637" y="0"/>
                  </a:lnTo>
                  <a:cubicBezTo>
                    <a:pt x="4641" y="0"/>
                    <a:pt x="4645" y="3"/>
                    <a:pt x="4645" y="8"/>
                  </a:cubicBezTo>
                  <a:cubicBezTo>
                    <a:pt x="4645" y="12"/>
                    <a:pt x="4641" y="16"/>
                    <a:pt x="4637" y="16"/>
                  </a:cubicBezTo>
                  <a:lnTo>
                    <a:pt x="4621" y="16"/>
                  </a:lnTo>
                  <a:cubicBezTo>
                    <a:pt x="4616" y="16"/>
                    <a:pt x="4613" y="12"/>
                    <a:pt x="4613" y="8"/>
                  </a:cubicBezTo>
                  <a:cubicBezTo>
                    <a:pt x="4613" y="3"/>
                    <a:pt x="4616" y="0"/>
                    <a:pt x="4621" y="0"/>
                  </a:cubicBezTo>
                  <a:close/>
                  <a:moveTo>
                    <a:pt x="4669" y="0"/>
                  </a:moveTo>
                  <a:lnTo>
                    <a:pt x="4685" y="0"/>
                  </a:lnTo>
                  <a:cubicBezTo>
                    <a:pt x="4689" y="0"/>
                    <a:pt x="4693" y="3"/>
                    <a:pt x="4693" y="8"/>
                  </a:cubicBezTo>
                  <a:cubicBezTo>
                    <a:pt x="4693" y="12"/>
                    <a:pt x="4689" y="16"/>
                    <a:pt x="4685" y="16"/>
                  </a:cubicBezTo>
                  <a:lnTo>
                    <a:pt x="4669" y="16"/>
                  </a:lnTo>
                  <a:cubicBezTo>
                    <a:pt x="4665" y="16"/>
                    <a:pt x="4661" y="12"/>
                    <a:pt x="4661" y="8"/>
                  </a:cubicBezTo>
                  <a:cubicBezTo>
                    <a:pt x="4661" y="3"/>
                    <a:pt x="4665" y="0"/>
                    <a:pt x="4669" y="0"/>
                  </a:cubicBezTo>
                  <a:close/>
                  <a:moveTo>
                    <a:pt x="4717" y="0"/>
                  </a:moveTo>
                  <a:lnTo>
                    <a:pt x="4733" y="0"/>
                  </a:lnTo>
                  <a:cubicBezTo>
                    <a:pt x="4737" y="0"/>
                    <a:pt x="4741" y="3"/>
                    <a:pt x="4741" y="8"/>
                  </a:cubicBezTo>
                  <a:cubicBezTo>
                    <a:pt x="4741" y="12"/>
                    <a:pt x="4737" y="16"/>
                    <a:pt x="4733" y="16"/>
                  </a:cubicBezTo>
                  <a:lnTo>
                    <a:pt x="4717" y="16"/>
                  </a:lnTo>
                  <a:cubicBezTo>
                    <a:pt x="4713" y="16"/>
                    <a:pt x="4709" y="12"/>
                    <a:pt x="4709" y="8"/>
                  </a:cubicBezTo>
                  <a:cubicBezTo>
                    <a:pt x="4709" y="3"/>
                    <a:pt x="4713" y="0"/>
                    <a:pt x="4717" y="0"/>
                  </a:cubicBezTo>
                  <a:close/>
                  <a:moveTo>
                    <a:pt x="4765" y="0"/>
                  </a:moveTo>
                  <a:lnTo>
                    <a:pt x="4781" y="0"/>
                  </a:lnTo>
                  <a:cubicBezTo>
                    <a:pt x="4786" y="0"/>
                    <a:pt x="4789" y="3"/>
                    <a:pt x="4789" y="8"/>
                  </a:cubicBezTo>
                  <a:cubicBezTo>
                    <a:pt x="4789" y="12"/>
                    <a:pt x="4786" y="16"/>
                    <a:pt x="4781" y="16"/>
                  </a:cubicBezTo>
                  <a:lnTo>
                    <a:pt x="4765" y="16"/>
                  </a:lnTo>
                  <a:cubicBezTo>
                    <a:pt x="4761" y="16"/>
                    <a:pt x="4757" y="12"/>
                    <a:pt x="4757" y="8"/>
                  </a:cubicBezTo>
                  <a:cubicBezTo>
                    <a:pt x="4757" y="3"/>
                    <a:pt x="4761" y="0"/>
                    <a:pt x="4765" y="0"/>
                  </a:cubicBezTo>
                  <a:close/>
                  <a:moveTo>
                    <a:pt x="4813" y="0"/>
                  </a:moveTo>
                  <a:lnTo>
                    <a:pt x="4829" y="0"/>
                  </a:lnTo>
                  <a:cubicBezTo>
                    <a:pt x="4834" y="0"/>
                    <a:pt x="4837" y="3"/>
                    <a:pt x="4837" y="8"/>
                  </a:cubicBezTo>
                  <a:cubicBezTo>
                    <a:pt x="4837" y="12"/>
                    <a:pt x="4834" y="16"/>
                    <a:pt x="4829" y="16"/>
                  </a:cubicBezTo>
                  <a:lnTo>
                    <a:pt x="4813" y="16"/>
                  </a:lnTo>
                  <a:cubicBezTo>
                    <a:pt x="4809" y="16"/>
                    <a:pt x="4805" y="12"/>
                    <a:pt x="4805" y="8"/>
                  </a:cubicBezTo>
                  <a:cubicBezTo>
                    <a:pt x="4805" y="3"/>
                    <a:pt x="4809" y="0"/>
                    <a:pt x="4813" y="0"/>
                  </a:cubicBezTo>
                  <a:close/>
                  <a:moveTo>
                    <a:pt x="4861" y="0"/>
                  </a:moveTo>
                  <a:lnTo>
                    <a:pt x="4877" y="0"/>
                  </a:lnTo>
                  <a:cubicBezTo>
                    <a:pt x="4882" y="0"/>
                    <a:pt x="4885" y="3"/>
                    <a:pt x="4885" y="8"/>
                  </a:cubicBezTo>
                  <a:cubicBezTo>
                    <a:pt x="4885" y="12"/>
                    <a:pt x="4882" y="16"/>
                    <a:pt x="4877" y="16"/>
                  </a:cubicBezTo>
                  <a:lnTo>
                    <a:pt x="4861" y="16"/>
                  </a:lnTo>
                  <a:cubicBezTo>
                    <a:pt x="4857" y="16"/>
                    <a:pt x="4853" y="12"/>
                    <a:pt x="4853" y="8"/>
                  </a:cubicBezTo>
                  <a:cubicBezTo>
                    <a:pt x="4853" y="3"/>
                    <a:pt x="4857" y="0"/>
                    <a:pt x="4861" y="0"/>
                  </a:cubicBezTo>
                  <a:close/>
                  <a:moveTo>
                    <a:pt x="4909" y="0"/>
                  </a:moveTo>
                  <a:lnTo>
                    <a:pt x="4925" y="0"/>
                  </a:lnTo>
                  <a:cubicBezTo>
                    <a:pt x="4930" y="0"/>
                    <a:pt x="4933" y="3"/>
                    <a:pt x="4933" y="8"/>
                  </a:cubicBezTo>
                  <a:cubicBezTo>
                    <a:pt x="4933" y="12"/>
                    <a:pt x="4930" y="16"/>
                    <a:pt x="4925" y="16"/>
                  </a:cubicBezTo>
                  <a:lnTo>
                    <a:pt x="4909" y="16"/>
                  </a:lnTo>
                  <a:cubicBezTo>
                    <a:pt x="4905" y="16"/>
                    <a:pt x="4901" y="12"/>
                    <a:pt x="4901" y="8"/>
                  </a:cubicBezTo>
                  <a:cubicBezTo>
                    <a:pt x="4901" y="3"/>
                    <a:pt x="4905" y="0"/>
                    <a:pt x="4909" y="0"/>
                  </a:cubicBezTo>
                  <a:close/>
                  <a:moveTo>
                    <a:pt x="4957" y="0"/>
                  </a:moveTo>
                  <a:lnTo>
                    <a:pt x="4973" y="0"/>
                  </a:lnTo>
                  <a:cubicBezTo>
                    <a:pt x="4978" y="0"/>
                    <a:pt x="4981" y="3"/>
                    <a:pt x="4981" y="8"/>
                  </a:cubicBezTo>
                  <a:cubicBezTo>
                    <a:pt x="4981" y="12"/>
                    <a:pt x="4978" y="16"/>
                    <a:pt x="4973" y="16"/>
                  </a:cubicBezTo>
                  <a:lnTo>
                    <a:pt x="4957" y="16"/>
                  </a:lnTo>
                  <a:cubicBezTo>
                    <a:pt x="4953" y="16"/>
                    <a:pt x="4949" y="12"/>
                    <a:pt x="4949" y="8"/>
                  </a:cubicBezTo>
                  <a:cubicBezTo>
                    <a:pt x="4949" y="3"/>
                    <a:pt x="4953" y="0"/>
                    <a:pt x="4957" y="0"/>
                  </a:cubicBezTo>
                  <a:close/>
                  <a:moveTo>
                    <a:pt x="5005" y="0"/>
                  </a:moveTo>
                  <a:lnTo>
                    <a:pt x="5021" y="0"/>
                  </a:lnTo>
                  <a:cubicBezTo>
                    <a:pt x="5026" y="0"/>
                    <a:pt x="5029" y="3"/>
                    <a:pt x="5029" y="8"/>
                  </a:cubicBezTo>
                  <a:cubicBezTo>
                    <a:pt x="5029" y="12"/>
                    <a:pt x="5026" y="16"/>
                    <a:pt x="5021" y="16"/>
                  </a:cubicBezTo>
                  <a:lnTo>
                    <a:pt x="5005" y="16"/>
                  </a:lnTo>
                  <a:cubicBezTo>
                    <a:pt x="5001" y="16"/>
                    <a:pt x="4997" y="12"/>
                    <a:pt x="4997" y="8"/>
                  </a:cubicBezTo>
                  <a:cubicBezTo>
                    <a:pt x="4997" y="3"/>
                    <a:pt x="5001" y="0"/>
                    <a:pt x="5005" y="0"/>
                  </a:cubicBezTo>
                  <a:close/>
                  <a:moveTo>
                    <a:pt x="5053" y="0"/>
                  </a:moveTo>
                  <a:lnTo>
                    <a:pt x="5069" y="0"/>
                  </a:lnTo>
                  <a:cubicBezTo>
                    <a:pt x="5074" y="0"/>
                    <a:pt x="5077" y="3"/>
                    <a:pt x="5077" y="8"/>
                  </a:cubicBezTo>
                  <a:cubicBezTo>
                    <a:pt x="5077" y="12"/>
                    <a:pt x="5074" y="16"/>
                    <a:pt x="5069" y="16"/>
                  </a:cubicBezTo>
                  <a:lnTo>
                    <a:pt x="5053" y="16"/>
                  </a:lnTo>
                  <a:cubicBezTo>
                    <a:pt x="5049" y="16"/>
                    <a:pt x="5045" y="12"/>
                    <a:pt x="5045" y="8"/>
                  </a:cubicBezTo>
                  <a:cubicBezTo>
                    <a:pt x="5045" y="3"/>
                    <a:pt x="5049" y="0"/>
                    <a:pt x="5053" y="0"/>
                  </a:cubicBezTo>
                  <a:close/>
                  <a:moveTo>
                    <a:pt x="5101" y="0"/>
                  </a:moveTo>
                  <a:lnTo>
                    <a:pt x="5117" y="0"/>
                  </a:lnTo>
                  <a:cubicBezTo>
                    <a:pt x="5122" y="0"/>
                    <a:pt x="5125" y="3"/>
                    <a:pt x="5125" y="8"/>
                  </a:cubicBezTo>
                  <a:cubicBezTo>
                    <a:pt x="5125" y="12"/>
                    <a:pt x="5122" y="16"/>
                    <a:pt x="5117" y="16"/>
                  </a:cubicBezTo>
                  <a:lnTo>
                    <a:pt x="5101" y="16"/>
                  </a:lnTo>
                  <a:cubicBezTo>
                    <a:pt x="5097" y="16"/>
                    <a:pt x="5093" y="12"/>
                    <a:pt x="5093" y="8"/>
                  </a:cubicBezTo>
                  <a:cubicBezTo>
                    <a:pt x="5093" y="3"/>
                    <a:pt x="5097" y="0"/>
                    <a:pt x="5101" y="0"/>
                  </a:cubicBezTo>
                  <a:close/>
                  <a:moveTo>
                    <a:pt x="5149" y="0"/>
                  </a:moveTo>
                  <a:lnTo>
                    <a:pt x="5165" y="0"/>
                  </a:lnTo>
                  <a:cubicBezTo>
                    <a:pt x="5170" y="0"/>
                    <a:pt x="5173" y="3"/>
                    <a:pt x="5173" y="8"/>
                  </a:cubicBezTo>
                  <a:cubicBezTo>
                    <a:pt x="5173" y="12"/>
                    <a:pt x="5170" y="16"/>
                    <a:pt x="5165" y="16"/>
                  </a:cubicBezTo>
                  <a:lnTo>
                    <a:pt x="5149" y="16"/>
                  </a:lnTo>
                  <a:cubicBezTo>
                    <a:pt x="5145" y="16"/>
                    <a:pt x="5141" y="12"/>
                    <a:pt x="5141" y="8"/>
                  </a:cubicBezTo>
                  <a:cubicBezTo>
                    <a:pt x="5141" y="3"/>
                    <a:pt x="5145" y="0"/>
                    <a:pt x="5149" y="0"/>
                  </a:cubicBezTo>
                  <a:close/>
                  <a:moveTo>
                    <a:pt x="5198" y="0"/>
                  </a:moveTo>
                  <a:lnTo>
                    <a:pt x="5214" y="0"/>
                  </a:lnTo>
                  <a:cubicBezTo>
                    <a:pt x="5218" y="0"/>
                    <a:pt x="5222" y="3"/>
                    <a:pt x="5222" y="8"/>
                  </a:cubicBezTo>
                  <a:cubicBezTo>
                    <a:pt x="5222" y="12"/>
                    <a:pt x="5218" y="16"/>
                    <a:pt x="5214" y="16"/>
                  </a:cubicBezTo>
                  <a:lnTo>
                    <a:pt x="5198" y="16"/>
                  </a:lnTo>
                  <a:cubicBezTo>
                    <a:pt x="5193" y="16"/>
                    <a:pt x="5189" y="12"/>
                    <a:pt x="5189" y="8"/>
                  </a:cubicBezTo>
                  <a:cubicBezTo>
                    <a:pt x="5189" y="3"/>
                    <a:pt x="5193" y="0"/>
                    <a:pt x="5198" y="0"/>
                  </a:cubicBezTo>
                  <a:close/>
                  <a:moveTo>
                    <a:pt x="5246" y="0"/>
                  </a:moveTo>
                  <a:lnTo>
                    <a:pt x="5262" y="0"/>
                  </a:lnTo>
                  <a:cubicBezTo>
                    <a:pt x="5266" y="0"/>
                    <a:pt x="5270" y="3"/>
                    <a:pt x="5270" y="8"/>
                  </a:cubicBezTo>
                  <a:cubicBezTo>
                    <a:pt x="5270" y="12"/>
                    <a:pt x="5266" y="16"/>
                    <a:pt x="5262" y="16"/>
                  </a:cubicBezTo>
                  <a:lnTo>
                    <a:pt x="5246" y="16"/>
                  </a:lnTo>
                  <a:cubicBezTo>
                    <a:pt x="5241" y="16"/>
                    <a:pt x="5238" y="12"/>
                    <a:pt x="5238" y="8"/>
                  </a:cubicBezTo>
                  <a:cubicBezTo>
                    <a:pt x="5238" y="3"/>
                    <a:pt x="5241" y="0"/>
                    <a:pt x="5246" y="0"/>
                  </a:cubicBezTo>
                  <a:close/>
                  <a:moveTo>
                    <a:pt x="5294" y="0"/>
                  </a:moveTo>
                  <a:lnTo>
                    <a:pt x="5310" y="0"/>
                  </a:lnTo>
                  <a:cubicBezTo>
                    <a:pt x="5314" y="0"/>
                    <a:pt x="5318" y="3"/>
                    <a:pt x="5318" y="8"/>
                  </a:cubicBezTo>
                  <a:cubicBezTo>
                    <a:pt x="5318" y="12"/>
                    <a:pt x="5314" y="16"/>
                    <a:pt x="5310" y="16"/>
                  </a:cubicBezTo>
                  <a:lnTo>
                    <a:pt x="5294" y="16"/>
                  </a:lnTo>
                  <a:cubicBezTo>
                    <a:pt x="5289" y="16"/>
                    <a:pt x="5286" y="12"/>
                    <a:pt x="5286" y="8"/>
                  </a:cubicBezTo>
                  <a:cubicBezTo>
                    <a:pt x="5286" y="3"/>
                    <a:pt x="5289" y="0"/>
                    <a:pt x="5294" y="0"/>
                  </a:cubicBezTo>
                  <a:close/>
                  <a:moveTo>
                    <a:pt x="5342" y="0"/>
                  </a:moveTo>
                  <a:lnTo>
                    <a:pt x="5358" y="0"/>
                  </a:lnTo>
                  <a:cubicBezTo>
                    <a:pt x="5362" y="0"/>
                    <a:pt x="5366" y="3"/>
                    <a:pt x="5366" y="8"/>
                  </a:cubicBezTo>
                  <a:cubicBezTo>
                    <a:pt x="5366" y="12"/>
                    <a:pt x="5362" y="16"/>
                    <a:pt x="5358" y="16"/>
                  </a:cubicBezTo>
                  <a:lnTo>
                    <a:pt x="5342" y="16"/>
                  </a:lnTo>
                  <a:cubicBezTo>
                    <a:pt x="5337" y="16"/>
                    <a:pt x="5334" y="12"/>
                    <a:pt x="5334" y="8"/>
                  </a:cubicBezTo>
                  <a:cubicBezTo>
                    <a:pt x="5334" y="3"/>
                    <a:pt x="5337" y="0"/>
                    <a:pt x="5342" y="0"/>
                  </a:cubicBezTo>
                  <a:close/>
                  <a:moveTo>
                    <a:pt x="5390" y="0"/>
                  </a:moveTo>
                  <a:lnTo>
                    <a:pt x="5406" y="0"/>
                  </a:lnTo>
                  <a:cubicBezTo>
                    <a:pt x="5410" y="0"/>
                    <a:pt x="5414" y="3"/>
                    <a:pt x="5414" y="8"/>
                  </a:cubicBezTo>
                  <a:cubicBezTo>
                    <a:pt x="5414" y="12"/>
                    <a:pt x="5410" y="16"/>
                    <a:pt x="5406" y="16"/>
                  </a:cubicBezTo>
                  <a:lnTo>
                    <a:pt x="5390" y="16"/>
                  </a:lnTo>
                  <a:cubicBezTo>
                    <a:pt x="5385" y="16"/>
                    <a:pt x="5382" y="12"/>
                    <a:pt x="5382" y="8"/>
                  </a:cubicBezTo>
                  <a:cubicBezTo>
                    <a:pt x="5382" y="3"/>
                    <a:pt x="5385" y="0"/>
                    <a:pt x="5390" y="0"/>
                  </a:cubicBezTo>
                  <a:close/>
                  <a:moveTo>
                    <a:pt x="5438" y="0"/>
                  </a:moveTo>
                  <a:lnTo>
                    <a:pt x="5454" y="0"/>
                  </a:lnTo>
                  <a:cubicBezTo>
                    <a:pt x="5458" y="0"/>
                    <a:pt x="5462" y="3"/>
                    <a:pt x="5462" y="8"/>
                  </a:cubicBezTo>
                  <a:cubicBezTo>
                    <a:pt x="5462" y="12"/>
                    <a:pt x="5458" y="16"/>
                    <a:pt x="5454" y="16"/>
                  </a:cubicBezTo>
                  <a:lnTo>
                    <a:pt x="5438" y="16"/>
                  </a:lnTo>
                  <a:cubicBezTo>
                    <a:pt x="5433" y="16"/>
                    <a:pt x="5430" y="12"/>
                    <a:pt x="5430" y="8"/>
                  </a:cubicBezTo>
                  <a:cubicBezTo>
                    <a:pt x="5430" y="3"/>
                    <a:pt x="5433" y="0"/>
                    <a:pt x="5438" y="0"/>
                  </a:cubicBezTo>
                  <a:close/>
                  <a:moveTo>
                    <a:pt x="5486" y="0"/>
                  </a:moveTo>
                  <a:lnTo>
                    <a:pt x="5502" y="0"/>
                  </a:lnTo>
                  <a:cubicBezTo>
                    <a:pt x="5506" y="0"/>
                    <a:pt x="5510" y="3"/>
                    <a:pt x="5510" y="8"/>
                  </a:cubicBezTo>
                  <a:cubicBezTo>
                    <a:pt x="5510" y="12"/>
                    <a:pt x="5506" y="16"/>
                    <a:pt x="5502" y="16"/>
                  </a:cubicBezTo>
                  <a:lnTo>
                    <a:pt x="5486" y="16"/>
                  </a:lnTo>
                  <a:cubicBezTo>
                    <a:pt x="5481" y="16"/>
                    <a:pt x="5478" y="12"/>
                    <a:pt x="5478" y="8"/>
                  </a:cubicBezTo>
                  <a:cubicBezTo>
                    <a:pt x="5478" y="3"/>
                    <a:pt x="5481" y="0"/>
                    <a:pt x="5486" y="0"/>
                  </a:cubicBezTo>
                  <a:close/>
                  <a:moveTo>
                    <a:pt x="5534" y="0"/>
                  </a:moveTo>
                  <a:lnTo>
                    <a:pt x="5550" y="0"/>
                  </a:lnTo>
                  <a:cubicBezTo>
                    <a:pt x="5554" y="0"/>
                    <a:pt x="5558" y="3"/>
                    <a:pt x="5558" y="8"/>
                  </a:cubicBezTo>
                  <a:cubicBezTo>
                    <a:pt x="5558" y="12"/>
                    <a:pt x="5554" y="16"/>
                    <a:pt x="5550" y="16"/>
                  </a:cubicBezTo>
                  <a:lnTo>
                    <a:pt x="5534" y="16"/>
                  </a:lnTo>
                  <a:cubicBezTo>
                    <a:pt x="5529" y="16"/>
                    <a:pt x="5526" y="12"/>
                    <a:pt x="5526" y="8"/>
                  </a:cubicBezTo>
                  <a:cubicBezTo>
                    <a:pt x="5526" y="3"/>
                    <a:pt x="5529" y="0"/>
                    <a:pt x="5534" y="0"/>
                  </a:cubicBezTo>
                  <a:close/>
                  <a:moveTo>
                    <a:pt x="5582" y="0"/>
                  </a:moveTo>
                  <a:lnTo>
                    <a:pt x="5598" y="0"/>
                  </a:lnTo>
                  <a:cubicBezTo>
                    <a:pt x="5602" y="0"/>
                    <a:pt x="5606" y="3"/>
                    <a:pt x="5606" y="8"/>
                  </a:cubicBezTo>
                  <a:cubicBezTo>
                    <a:pt x="5606" y="12"/>
                    <a:pt x="5602" y="16"/>
                    <a:pt x="5598" y="16"/>
                  </a:cubicBezTo>
                  <a:lnTo>
                    <a:pt x="5582" y="16"/>
                  </a:lnTo>
                  <a:cubicBezTo>
                    <a:pt x="5577" y="16"/>
                    <a:pt x="5574" y="12"/>
                    <a:pt x="5574" y="8"/>
                  </a:cubicBezTo>
                  <a:cubicBezTo>
                    <a:pt x="5574" y="3"/>
                    <a:pt x="5577" y="0"/>
                    <a:pt x="5582" y="0"/>
                  </a:cubicBezTo>
                  <a:close/>
                  <a:moveTo>
                    <a:pt x="5630" y="0"/>
                  </a:moveTo>
                  <a:lnTo>
                    <a:pt x="5646" y="0"/>
                  </a:lnTo>
                  <a:cubicBezTo>
                    <a:pt x="5650" y="0"/>
                    <a:pt x="5654" y="3"/>
                    <a:pt x="5654" y="8"/>
                  </a:cubicBezTo>
                  <a:cubicBezTo>
                    <a:pt x="5654" y="12"/>
                    <a:pt x="5650" y="16"/>
                    <a:pt x="5646" y="16"/>
                  </a:cubicBezTo>
                  <a:lnTo>
                    <a:pt x="5630" y="16"/>
                  </a:lnTo>
                  <a:cubicBezTo>
                    <a:pt x="5626" y="16"/>
                    <a:pt x="5622" y="12"/>
                    <a:pt x="5622" y="8"/>
                  </a:cubicBezTo>
                  <a:cubicBezTo>
                    <a:pt x="5622" y="3"/>
                    <a:pt x="5626" y="0"/>
                    <a:pt x="5630" y="0"/>
                  </a:cubicBezTo>
                  <a:close/>
                  <a:moveTo>
                    <a:pt x="5678" y="0"/>
                  </a:moveTo>
                  <a:lnTo>
                    <a:pt x="5694" y="0"/>
                  </a:lnTo>
                  <a:cubicBezTo>
                    <a:pt x="5698" y="0"/>
                    <a:pt x="5702" y="3"/>
                    <a:pt x="5702" y="8"/>
                  </a:cubicBezTo>
                  <a:cubicBezTo>
                    <a:pt x="5702" y="12"/>
                    <a:pt x="5698" y="16"/>
                    <a:pt x="5694" y="16"/>
                  </a:cubicBezTo>
                  <a:lnTo>
                    <a:pt x="5678" y="16"/>
                  </a:lnTo>
                  <a:cubicBezTo>
                    <a:pt x="5674" y="16"/>
                    <a:pt x="5670" y="12"/>
                    <a:pt x="5670" y="8"/>
                  </a:cubicBezTo>
                  <a:cubicBezTo>
                    <a:pt x="5670" y="3"/>
                    <a:pt x="5674" y="0"/>
                    <a:pt x="5678" y="0"/>
                  </a:cubicBezTo>
                  <a:close/>
                  <a:moveTo>
                    <a:pt x="5726" y="0"/>
                  </a:moveTo>
                  <a:lnTo>
                    <a:pt x="5742" y="0"/>
                  </a:lnTo>
                  <a:cubicBezTo>
                    <a:pt x="5746" y="0"/>
                    <a:pt x="5750" y="3"/>
                    <a:pt x="5750" y="8"/>
                  </a:cubicBezTo>
                  <a:cubicBezTo>
                    <a:pt x="5750" y="12"/>
                    <a:pt x="5746" y="16"/>
                    <a:pt x="5742" y="16"/>
                  </a:cubicBezTo>
                  <a:lnTo>
                    <a:pt x="5726" y="16"/>
                  </a:lnTo>
                  <a:cubicBezTo>
                    <a:pt x="5722" y="16"/>
                    <a:pt x="5718" y="12"/>
                    <a:pt x="5718" y="8"/>
                  </a:cubicBezTo>
                  <a:cubicBezTo>
                    <a:pt x="5718" y="3"/>
                    <a:pt x="5722" y="0"/>
                    <a:pt x="5726" y="0"/>
                  </a:cubicBezTo>
                  <a:close/>
                  <a:moveTo>
                    <a:pt x="5774" y="0"/>
                  </a:moveTo>
                  <a:lnTo>
                    <a:pt x="5790" y="0"/>
                  </a:lnTo>
                  <a:cubicBezTo>
                    <a:pt x="5795" y="0"/>
                    <a:pt x="5798" y="3"/>
                    <a:pt x="5798" y="8"/>
                  </a:cubicBezTo>
                  <a:cubicBezTo>
                    <a:pt x="5798" y="12"/>
                    <a:pt x="5795" y="16"/>
                    <a:pt x="5790" y="16"/>
                  </a:cubicBezTo>
                  <a:lnTo>
                    <a:pt x="5774" y="16"/>
                  </a:lnTo>
                  <a:cubicBezTo>
                    <a:pt x="5770" y="16"/>
                    <a:pt x="5766" y="12"/>
                    <a:pt x="5766" y="8"/>
                  </a:cubicBezTo>
                  <a:cubicBezTo>
                    <a:pt x="5766" y="3"/>
                    <a:pt x="5770" y="0"/>
                    <a:pt x="5774" y="0"/>
                  </a:cubicBezTo>
                  <a:close/>
                  <a:moveTo>
                    <a:pt x="5822" y="0"/>
                  </a:moveTo>
                  <a:lnTo>
                    <a:pt x="5838" y="0"/>
                  </a:lnTo>
                  <a:cubicBezTo>
                    <a:pt x="5843" y="0"/>
                    <a:pt x="5846" y="3"/>
                    <a:pt x="5846" y="8"/>
                  </a:cubicBezTo>
                  <a:cubicBezTo>
                    <a:pt x="5846" y="12"/>
                    <a:pt x="5843" y="16"/>
                    <a:pt x="5838" y="16"/>
                  </a:cubicBezTo>
                  <a:lnTo>
                    <a:pt x="5822" y="16"/>
                  </a:lnTo>
                  <a:cubicBezTo>
                    <a:pt x="5818" y="16"/>
                    <a:pt x="5814" y="12"/>
                    <a:pt x="5814" y="8"/>
                  </a:cubicBezTo>
                  <a:cubicBezTo>
                    <a:pt x="5814" y="3"/>
                    <a:pt x="5818" y="0"/>
                    <a:pt x="5822" y="0"/>
                  </a:cubicBezTo>
                  <a:close/>
                  <a:moveTo>
                    <a:pt x="5870" y="0"/>
                  </a:moveTo>
                  <a:lnTo>
                    <a:pt x="5886" y="0"/>
                  </a:lnTo>
                  <a:cubicBezTo>
                    <a:pt x="5891" y="0"/>
                    <a:pt x="5894" y="3"/>
                    <a:pt x="5894" y="8"/>
                  </a:cubicBezTo>
                  <a:cubicBezTo>
                    <a:pt x="5894" y="12"/>
                    <a:pt x="5891" y="16"/>
                    <a:pt x="5886" y="16"/>
                  </a:cubicBezTo>
                  <a:lnTo>
                    <a:pt x="5870" y="16"/>
                  </a:lnTo>
                  <a:cubicBezTo>
                    <a:pt x="5866" y="16"/>
                    <a:pt x="5862" y="12"/>
                    <a:pt x="5862" y="8"/>
                  </a:cubicBezTo>
                  <a:cubicBezTo>
                    <a:pt x="5862" y="3"/>
                    <a:pt x="5866" y="0"/>
                    <a:pt x="5870" y="0"/>
                  </a:cubicBezTo>
                  <a:close/>
                  <a:moveTo>
                    <a:pt x="5918" y="0"/>
                  </a:moveTo>
                  <a:lnTo>
                    <a:pt x="5934" y="0"/>
                  </a:lnTo>
                  <a:cubicBezTo>
                    <a:pt x="5939" y="0"/>
                    <a:pt x="5942" y="3"/>
                    <a:pt x="5942" y="8"/>
                  </a:cubicBezTo>
                  <a:cubicBezTo>
                    <a:pt x="5942" y="12"/>
                    <a:pt x="5939" y="16"/>
                    <a:pt x="5934" y="16"/>
                  </a:cubicBezTo>
                  <a:lnTo>
                    <a:pt x="5918" y="16"/>
                  </a:lnTo>
                  <a:cubicBezTo>
                    <a:pt x="5914" y="16"/>
                    <a:pt x="5910" y="12"/>
                    <a:pt x="5910" y="8"/>
                  </a:cubicBezTo>
                  <a:cubicBezTo>
                    <a:pt x="5910" y="3"/>
                    <a:pt x="5914" y="0"/>
                    <a:pt x="5918" y="0"/>
                  </a:cubicBezTo>
                  <a:close/>
                  <a:moveTo>
                    <a:pt x="5966" y="0"/>
                  </a:moveTo>
                  <a:lnTo>
                    <a:pt x="5982" y="0"/>
                  </a:lnTo>
                  <a:cubicBezTo>
                    <a:pt x="5987" y="0"/>
                    <a:pt x="5990" y="3"/>
                    <a:pt x="5990" y="8"/>
                  </a:cubicBezTo>
                  <a:cubicBezTo>
                    <a:pt x="5990" y="12"/>
                    <a:pt x="5987" y="16"/>
                    <a:pt x="5982" y="16"/>
                  </a:cubicBezTo>
                  <a:lnTo>
                    <a:pt x="5966" y="16"/>
                  </a:lnTo>
                  <a:cubicBezTo>
                    <a:pt x="5962" y="16"/>
                    <a:pt x="5958" y="12"/>
                    <a:pt x="5958" y="8"/>
                  </a:cubicBezTo>
                  <a:cubicBezTo>
                    <a:pt x="5958" y="3"/>
                    <a:pt x="5962" y="0"/>
                    <a:pt x="5966" y="0"/>
                  </a:cubicBezTo>
                  <a:close/>
                  <a:moveTo>
                    <a:pt x="6014" y="0"/>
                  </a:moveTo>
                  <a:lnTo>
                    <a:pt x="6030" y="0"/>
                  </a:lnTo>
                  <a:cubicBezTo>
                    <a:pt x="6035" y="0"/>
                    <a:pt x="6038" y="3"/>
                    <a:pt x="6038" y="8"/>
                  </a:cubicBezTo>
                  <a:cubicBezTo>
                    <a:pt x="6038" y="12"/>
                    <a:pt x="6035" y="16"/>
                    <a:pt x="6030" y="16"/>
                  </a:cubicBezTo>
                  <a:lnTo>
                    <a:pt x="6014" y="16"/>
                  </a:lnTo>
                  <a:cubicBezTo>
                    <a:pt x="6010" y="16"/>
                    <a:pt x="6006" y="12"/>
                    <a:pt x="6006" y="8"/>
                  </a:cubicBezTo>
                  <a:cubicBezTo>
                    <a:pt x="6006" y="3"/>
                    <a:pt x="6010" y="0"/>
                    <a:pt x="6014" y="0"/>
                  </a:cubicBezTo>
                  <a:close/>
                  <a:moveTo>
                    <a:pt x="6062" y="0"/>
                  </a:moveTo>
                  <a:lnTo>
                    <a:pt x="6078" y="0"/>
                  </a:lnTo>
                  <a:cubicBezTo>
                    <a:pt x="6083" y="0"/>
                    <a:pt x="6086" y="3"/>
                    <a:pt x="6086" y="8"/>
                  </a:cubicBezTo>
                  <a:cubicBezTo>
                    <a:pt x="6086" y="12"/>
                    <a:pt x="6083" y="16"/>
                    <a:pt x="6078" y="16"/>
                  </a:cubicBezTo>
                  <a:lnTo>
                    <a:pt x="6062" y="16"/>
                  </a:lnTo>
                  <a:cubicBezTo>
                    <a:pt x="6058" y="16"/>
                    <a:pt x="6054" y="12"/>
                    <a:pt x="6054" y="8"/>
                  </a:cubicBezTo>
                  <a:cubicBezTo>
                    <a:pt x="6054" y="3"/>
                    <a:pt x="6058" y="0"/>
                    <a:pt x="6062" y="0"/>
                  </a:cubicBezTo>
                  <a:close/>
                  <a:moveTo>
                    <a:pt x="6110" y="0"/>
                  </a:moveTo>
                  <a:lnTo>
                    <a:pt x="6126" y="0"/>
                  </a:lnTo>
                  <a:cubicBezTo>
                    <a:pt x="6131" y="0"/>
                    <a:pt x="6134" y="3"/>
                    <a:pt x="6134" y="8"/>
                  </a:cubicBezTo>
                  <a:cubicBezTo>
                    <a:pt x="6134" y="12"/>
                    <a:pt x="6131" y="16"/>
                    <a:pt x="6126" y="16"/>
                  </a:cubicBezTo>
                  <a:lnTo>
                    <a:pt x="6110" y="16"/>
                  </a:lnTo>
                  <a:cubicBezTo>
                    <a:pt x="6106" y="16"/>
                    <a:pt x="6102" y="12"/>
                    <a:pt x="6102" y="8"/>
                  </a:cubicBezTo>
                  <a:cubicBezTo>
                    <a:pt x="6102" y="3"/>
                    <a:pt x="6106" y="0"/>
                    <a:pt x="6110" y="0"/>
                  </a:cubicBezTo>
                  <a:close/>
                  <a:moveTo>
                    <a:pt x="6158" y="0"/>
                  </a:moveTo>
                  <a:lnTo>
                    <a:pt x="6174" y="0"/>
                  </a:lnTo>
                  <a:cubicBezTo>
                    <a:pt x="6179" y="0"/>
                    <a:pt x="6183" y="3"/>
                    <a:pt x="6183" y="8"/>
                  </a:cubicBezTo>
                  <a:cubicBezTo>
                    <a:pt x="6183" y="12"/>
                    <a:pt x="6179" y="16"/>
                    <a:pt x="6174" y="16"/>
                  </a:cubicBezTo>
                  <a:lnTo>
                    <a:pt x="6158" y="16"/>
                  </a:lnTo>
                  <a:cubicBezTo>
                    <a:pt x="6154" y="16"/>
                    <a:pt x="6150" y="12"/>
                    <a:pt x="6150" y="8"/>
                  </a:cubicBezTo>
                  <a:cubicBezTo>
                    <a:pt x="6150" y="3"/>
                    <a:pt x="6154" y="0"/>
                    <a:pt x="6158" y="0"/>
                  </a:cubicBezTo>
                  <a:close/>
                  <a:moveTo>
                    <a:pt x="6207" y="0"/>
                  </a:moveTo>
                  <a:lnTo>
                    <a:pt x="6223" y="0"/>
                  </a:lnTo>
                  <a:cubicBezTo>
                    <a:pt x="6227" y="0"/>
                    <a:pt x="6231" y="3"/>
                    <a:pt x="6231" y="8"/>
                  </a:cubicBezTo>
                  <a:cubicBezTo>
                    <a:pt x="6231" y="12"/>
                    <a:pt x="6227" y="16"/>
                    <a:pt x="6223" y="16"/>
                  </a:cubicBezTo>
                  <a:lnTo>
                    <a:pt x="6207" y="16"/>
                  </a:lnTo>
                  <a:cubicBezTo>
                    <a:pt x="6202" y="16"/>
                    <a:pt x="6199" y="12"/>
                    <a:pt x="6199" y="8"/>
                  </a:cubicBezTo>
                  <a:cubicBezTo>
                    <a:pt x="6199" y="3"/>
                    <a:pt x="6202" y="0"/>
                    <a:pt x="6207" y="0"/>
                  </a:cubicBezTo>
                  <a:close/>
                  <a:moveTo>
                    <a:pt x="6255" y="0"/>
                  </a:moveTo>
                  <a:lnTo>
                    <a:pt x="6271" y="0"/>
                  </a:lnTo>
                  <a:cubicBezTo>
                    <a:pt x="6275" y="0"/>
                    <a:pt x="6279" y="3"/>
                    <a:pt x="6279" y="8"/>
                  </a:cubicBezTo>
                  <a:cubicBezTo>
                    <a:pt x="6279" y="12"/>
                    <a:pt x="6275" y="16"/>
                    <a:pt x="6271" y="16"/>
                  </a:cubicBezTo>
                  <a:lnTo>
                    <a:pt x="6255" y="16"/>
                  </a:lnTo>
                  <a:cubicBezTo>
                    <a:pt x="6250" y="16"/>
                    <a:pt x="6247" y="12"/>
                    <a:pt x="6247" y="8"/>
                  </a:cubicBezTo>
                  <a:cubicBezTo>
                    <a:pt x="6247" y="3"/>
                    <a:pt x="6250" y="0"/>
                    <a:pt x="6255" y="0"/>
                  </a:cubicBezTo>
                  <a:close/>
                  <a:moveTo>
                    <a:pt x="6303" y="0"/>
                  </a:moveTo>
                  <a:lnTo>
                    <a:pt x="6319" y="0"/>
                  </a:lnTo>
                  <a:cubicBezTo>
                    <a:pt x="6323" y="0"/>
                    <a:pt x="6327" y="3"/>
                    <a:pt x="6327" y="8"/>
                  </a:cubicBezTo>
                  <a:cubicBezTo>
                    <a:pt x="6327" y="12"/>
                    <a:pt x="6323" y="16"/>
                    <a:pt x="6319" y="16"/>
                  </a:cubicBezTo>
                  <a:lnTo>
                    <a:pt x="6303" y="16"/>
                  </a:lnTo>
                  <a:cubicBezTo>
                    <a:pt x="6298" y="16"/>
                    <a:pt x="6295" y="12"/>
                    <a:pt x="6295" y="8"/>
                  </a:cubicBezTo>
                  <a:cubicBezTo>
                    <a:pt x="6295" y="3"/>
                    <a:pt x="6298" y="0"/>
                    <a:pt x="6303" y="0"/>
                  </a:cubicBezTo>
                  <a:close/>
                  <a:moveTo>
                    <a:pt x="6351" y="0"/>
                  </a:moveTo>
                  <a:lnTo>
                    <a:pt x="6367" y="0"/>
                  </a:lnTo>
                  <a:cubicBezTo>
                    <a:pt x="6371" y="0"/>
                    <a:pt x="6375" y="3"/>
                    <a:pt x="6375" y="8"/>
                  </a:cubicBezTo>
                  <a:cubicBezTo>
                    <a:pt x="6375" y="12"/>
                    <a:pt x="6371" y="16"/>
                    <a:pt x="6367" y="16"/>
                  </a:cubicBezTo>
                  <a:lnTo>
                    <a:pt x="6351" y="16"/>
                  </a:lnTo>
                  <a:cubicBezTo>
                    <a:pt x="6346" y="16"/>
                    <a:pt x="6343" y="12"/>
                    <a:pt x="6343" y="8"/>
                  </a:cubicBezTo>
                  <a:cubicBezTo>
                    <a:pt x="6343" y="3"/>
                    <a:pt x="6346" y="0"/>
                    <a:pt x="6351" y="0"/>
                  </a:cubicBezTo>
                  <a:close/>
                  <a:moveTo>
                    <a:pt x="6399" y="0"/>
                  </a:moveTo>
                  <a:lnTo>
                    <a:pt x="6415" y="0"/>
                  </a:lnTo>
                  <a:cubicBezTo>
                    <a:pt x="6419" y="0"/>
                    <a:pt x="6423" y="3"/>
                    <a:pt x="6423" y="8"/>
                  </a:cubicBezTo>
                  <a:cubicBezTo>
                    <a:pt x="6423" y="12"/>
                    <a:pt x="6419" y="16"/>
                    <a:pt x="6415" y="16"/>
                  </a:cubicBezTo>
                  <a:lnTo>
                    <a:pt x="6399" y="16"/>
                  </a:lnTo>
                  <a:cubicBezTo>
                    <a:pt x="6394" y="16"/>
                    <a:pt x="6391" y="12"/>
                    <a:pt x="6391" y="8"/>
                  </a:cubicBezTo>
                  <a:cubicBezTo>
                    <a:pt x="6391" y="3"/>
                    <a:pt x="6394" y="0"/>
                    <a:pt x="6399" y="0"/>
                  </a:cubicBezTo>
                  <a:close/>
                  <a:moveTo>
                    <a:pt x="6447" y="0"/>
                  </a:moveTo>
                  <a:lnTo>
                    <a:pt x="6463" y="0"/>
                  </a:lnTo>
                  <a:cubicBezTo>
                    <a:pt x="6467" y="0"/>
                    <a:pt x="6471" y="3"/>
                    <a:pt x="6471" y="8"/>
                  </a:cubicBezTo>
                  <a:cubicBezTo>
                    <a:pt x="6471" y="12"/>
                    <a:pt x="6467" y="16"/>
                    <a:pt x="6463" y="16"/>
                  </a:cubicBezTo>
                  <a:lnTo>
                    <a:pt x="6447" y="16"/>
                  </a:lnTo>
                  <a:cubicBezTo>
                    <a:pt x="6442" y="16"/>
                    <a:pt x="6439" y="12"/>
                    <a:pt x="6439" y="8"/>
                  </a:cubicBezTo>
                  <a:cubicBezTo>
                    <a:pt x="6439" y="3"/>
                    <a:pt x="6442" y="0"/>
                    <a:pt x="6447" y="0"/>
                  </a:cubicBezTo>
                  <a:close/>
                  <a:moveTo>
                    <a:pt x="6495" y="0"/>
                  </a:moveTo>
                  <a:lnTo>
                    <a:pt x="6511" y="0"/>
                  </a:lnTo>
                  <a:cubicBezTo>
                    <a:pt x="6515" y="0"/>
                    <a:pt x="6519" y="3"/>
                    <a:pt x="6519" y="8"/>
                  </a:cubicBezTo>
                  <a:cubicBezTo>
                    <a:pt x="6519" y="12"/>
                    <a:pt x="6515" y="16"/>
                    <a:pt x="6511" y="16"/>
                  </a:cubicBezTo>
                  <a:lnTo>
                    <a:pt x="6495" y="16"/>
                  </a:lnTo>
                  <a:cubicBezTo>
                    <a:pt x="6490" y="16"/>
                    <a:pt x="6487" y="12"/>
                    <a:pt x="6487" y="8"/>
                  </a:cubicBezTo>
                  <a:cubicBezTo>
                    <a:pt x="6487" y="3"/>
                    <a:pt x="6490" y="0"/>
                    <a:pt x="6495" y="0"/>
                  </a:cubicBezTo>
                  <a:close/>
                  <a:moveTo>
                    <a:pt x="6543" y="0"/>
                  </a:moveTo>
                  <a:lnTo>
                    <a:pt x="6559" y="0"/>
                  </a:lnTo>
                  <a:cubicBezTo>
                    <a:pt x="6563" y="0"/>
                    <a:pt x="6567" y="3"/>
                    <a:pt x="6567" y="8"/>
                  </a:cubicBezTo>
                  <a:cubicBezTo>
                    <a:pt x="6567" y="12"/>
                    <a:pt x="6563" y="16"/>
                    <a:pt x="6559" y="16"/>
                  </a:cubicBezTo>
                  <a:lnTo>
                    <a:pt x="6543" y="16"/>
                  </a:lnTo>
                  <a:cubicBezTo>
                    <a:pt x="6538" y="16"/>
                    <a:pt x="6535" y="12"/>
                    <a:pt x="6535" y="8"/>
                  </a:cubicBezTo>
                  <a:cubicBezTo>
                    <a:pt x="6535" y="3"/>
                    <a:pt x="6538" y="0"/>
                    <a:pt x="6543" y="0"/>
                  </a:cubicBezTo>
                  <a:close/>
                  <a:moveTo>
                    <a:pt x="6591" y="0"/>
                  </a:moveTo>
                  <a:lnTo>
                    <a:pt x="6607" y="0"/>
                  </a:lnTo>
                  <a:cubicBezTo>
                    <a:pt x="6611" y="0"/>
                    <a:pt x="6615" y="3"/>
                    <a:pt x="6615" y="8"/>
                  </a:cubicBezTo>
                  <a:cubicBezTo>
                    <a:pt x="6615" y="12"/>
                    <a:pt x="6611" y="16"/>
                    <a:pt x="6607" y="16"/>
                  </a:cubicBezTo>
                  <a:lnTo>
                    <a:pt x="6591" y="16"/>
                  </a:lnTo>
                  <a:cubicBezTo>
                    <a:pt x="6587" y="16"/>
                    <a:pt x="6583" y="12"/>
                    <a:pt x="6583" y="8"/>
                  </a:cubicBezTo>
                  <a:cubicBezTo>
                    <a:pt x="6583" y="3"/>
                    <a:pt x="6587" y="0"/>
                    <a:pt x="6591" y="0"/>
                  </a:cubicBezTo>
                  <a:close/>
                  <a:moveTo>
                    <a:pt x="6639" y="0"/>
                  </a:moveTo>
                  <a:lnTo>
                    <a:pt x="6655" y="0"/>
                  </a:lnTo>
                  <a:cubicBezTo>
                    <a:pt x="6659" y="0"/>
                    <a:pt x="6663" y="3"/>
                    <a:pt x="6663" y="8"/>
                  </a:cubicBezTo>
                  <a:cubicBezTo>
                    <a:pt x="6663" y="12"/>
                    <a:pt x="6659" y="16"/>
                    <a:pt x="6655" y="16"/>
                  </a:cubicBezTo>
                  <a:lnTo>
                    <a:pt x="6639" y="16"/>
                  </a:lnTo>
                  <a:cubicBezTo>
                    <a:pt x="6635" y="16"/>
                    <a:pt x="6631" y="12"/>
                    <a:pt x="6631" y="8"/>
                  </a:cubicBezTo>
                  <a:cubicBezTo>
                    <a:pt x="6631" y="3"/>
                    <a:pt x="6635" y="0"/>
                    <a:pt x="6639" y="0"/>
                  </a:cubicBezTo>
                  <a:close/>
                  <a:moveTo>
                    <a:pt x="6687" y="0"/>
                  </a:moveTo>
                  <a:lnTo>
                    <a:pt x="6703" y="0"/>
                  </a:lnTo>
                  <a:cubicBezTo>
                    <a:pt x="6707" y="0"/>
                    <a:pt x="6711" y="3"/>
                    <a:pt x="6711" y="8"/>
                  </a:cubicBezTo>
                  <a:cubicBezTo>
                    <a:pt x="6711" y="12"/>
                    <a:pt x="6707" y="16"/>
                    <a:pt x="6703" y="16"/>
                  </a:cubicBezTo>
                  <a:lnTo>
                    <a:pt x="6687" y="16"/>
                  </a:lnTo>
                  <a:cubicBezTo>
                    <a:pt x="6683" y="16"/>
                    <a:pt x="6679" y="12"/>
                    <a:pt x="6679" y="8"/>
                  </a:cubicBezTo>
                  <a:cubicBezTo>
                    <a:pt x="6679" y="3"/>
                    <a:pt x="6683" y="0"/>
                    <a:pt x="6687" y="0"/>
                  </a:cubicBezTo>
                  <a:close/>
                  <a:moveTo>
                    <a:pt x="6735" y="0"/>
                  </a:moveTo>
                  <a:lnTo>
                    <a:pt x="6751" y="0"/>
                  </a:lnTo>
                  <a:cubicBezTo>
                    <a:pt x="6756" y="0"/>
                    <a:pt x="6759" y="3"/>
                    <a:pt x="6759" y="8"/>
                  </a:cubicBezTo>
                  <a:cubicBezTo>
                    <a:pt x="6759" y="12"/>
                    <a:pt x="6756" y="16"/>
                    <a:pt x="6751" y="16"/>
                  </a:cubicBezTo>
                  <a:lnTo>
                    <a:pt x="6735" y="16"/>
                  </a:lnTo>
                  <a:cubicBezTo>
                    <a:pt x="6731" y="16"/>
                    <a:pt x="6727" y="12"/>
                    <a:pt x="6727" y="8"/>
                  </a:cubicBezTo>
                  <a:cubicBezTo>
                    <a:pt x="6727" y="3"/>
                    <a:pt x="6731" y="0"/>
                    <a:pt x="6735" y="0"/>
                  </a:cubicBezTo>
                  <a:close/>
                  <a:moveTo>
                    <a:pt x="6783" y="0"/>
                  </a:moveTo>
                  <a:lnTo>
                    <a:pt x="6799" y="0"/>
                  </a:lnTo>
                  <a:cubicBezTo>
                    <a:pt x="6804" y="0"/>
                    <a:pt x="6807" y="3"/>
                    <a:pt x="6807" y="8"/>
                  </a:cubicBezTo>
                  <a:cubicBezTo>
                    <a:pt x="6807" y="12"/>
                    <a:pt x="6804" y="16"/>
                    <a:pt x="6799" y="16"/>
                  </a:cubicBezTo>
                  <a:lnTo>
                    <a:pt x="6783" y="16"/>
                  </a:lnTo>
                  <a:cubicBezTo>
                    <a:pt x="6779" y="16"/>
                    <a:pt x="6775" y="12"/>
                    <a:pt x="6775" y="8"/>
                  </a:cubicBezTo>
                  <a:cubicBezTo>
                    <a:pt x="6775" y="3"/>
                    <a:pt x="6779" y="0"/>
                    <a:pt x="6783" y="0"/>
                  </a:cubicBez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0" name="Rectangle 177"/>
            <p:cNvSpPr>
              <a:spLocks noChangeArrowheads="1"/>
            </p:cNvSpPr>
            <p:nvPr/>
          </p:nvSpPr>
          <p:spPr bwMode="auto">
            <a:xfrm>
              <a:off x="1056" y="2597"/>
              <a:ext cx="308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Lifecycle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1" name="Rectangle 178"/>
            <p:cNvSpPr>
              <a:spLocks noChangeArrowheads="1"/>
            </p:cNvSpPr>
            <p:nvPr/>
          </p:nvSpPr>
          <p:spPr bwMode="auto">
            <a:xfrm>
              <a:off x="1056" y="2725"/>
              <a:ext cx="357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Attributes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2" name="Rectangle 179"/>
            <p:cNvSpPr>
              <a:spLocks noChangeArrowheads="1"/>
            </p:cNvSpPr>
            <p:nvPr/>
          </p:nvSpPr>
          <p:spPr bwMode="auto">
            <a:xfrm>
              <a:off x="1090" y="2470"/>
              <a:ext cx="75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1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Assignment: Employee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3" name="Rectangle 180"/>
            <p:cNvSpPr>
              <a:spLocks noChangeArrowheads="1"/>
            </p:cNvSpPr>
            <p:nvPr/>
          </p:nvSpPr>
          <p:spPr bwMode="auto">
            <a:xfrm>
              <a:off x="2763" y="2474"/>
              <a:ext cx="732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1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Assignment: Manager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45507" y="6147484"/>
            <a:ext cx="570336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[1] Künzle, Vera and Reichert, Manfred</a:t>
            </a:r>
            <a:br>
              <a:rPr lang="en-US" sz="1200" dirty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1200" i="1" dirty="0">
                <a:solidFill>
                  <a:schemeClr val="bg1">
                    <a:lumMod val="50000"/>
                  </a:schemeClr>
                </a:solidFill>
              </a:rPr>
              <a:t>PHILharmonicFlows: towards a framework for object-aware process management</a:t>
            </a:r>
          </a:p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Journal of Software Maintenance and Evolution: Research and Practice</a:t>
            </a:r>
          </a:p>
        </p:txBody>
      </p:sp>
      <p:sp>
        <p:nvSpPr>
          <p:cNvPr id="4" name="Rectangle 3"/>
          <p:cNvSpPr/>
          <p:nvPr/>
        </p:nvSpPr>
        <p:spPr>
          <a:xfrm>
            <a:off x="6493668" y="6155422"/>
            <a:ext cx="265033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[2] Künzle, Vera</a:t>
            </a:r>
          </a:p>
          <a:p>
            <a:r>
              <a:rPr lang="en-US" sz="1200" i="1" dirty="0">
                <a:solidFill>
                  <a:schemeClr val="bg1">
                    <a:lumMod val="50000"/>
                  </a:schemeClr>
                </a:solidFill>
              </a:rPr>
              <a:t>Object-Aware Process Management</a:t>
            </a:r>
          </a:p>
          <a:p>
            <a:r>
              <a:rPr lang="en-US" sz="1200" dirty="0">
                <a:solidFill>
                  <a:schemeClr val="bg1">
                    <a:lumMod val="50000"/>
                  </a:schemeClr>
                </a:solidFill>
              </a:rPr>
              <a:t>PhD thesis, University of Ulm.</a:t>
            </a:r>
          </a:p>
        </p:txBody>
      </p:sp>
    </p:spTree>
    <p:extLst>
      <p:ext uri="{BB962C8B-B14F-4D97-AF65-F5344CB8AC3E}">
        <p14:creationId xmlns:p14="http://schemas.microsoft.com/office/powerpoint/2010/main" val="424152992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22222E-6 L -0.1776 0.00047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89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25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5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45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45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25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5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3" grpId="1" animBg="1"/>
      <p:bldP spid="3" grpId="0"/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3" name="Gruppieren 1122">
            <a:extLst>
              <a:ext uri="{FF2B5EF4-FFF2-40B4-BE49-F238E27FC236}">
                <a16:creationId xmlns:a16="http://schemas.microsoft.com/office/drawing/2014/main" id="{1C622D61-2199-4DE9-B57D-5476E254E53D}"/>
              </a:ext>
            </a:extLst>
          </p:cNvPr>
          <p:cNvGrpSpPr/>
          <p:nvPr/>
        </p:nvGrpSpPr>
        <p:grpSpPr>
          <a:xfrm>
            <a:off x="2878137" y="4666980"/>
            <a:ext cx="3016252" cy="2022487"/>
            <a:chOff x="4632329" y="4721253"/>
            <a:chExt cx="3016252" cy="2022487"/>
          </a:xfrm>
        </p:grpSpPr>
        <p:sp>
          <p:nvSpPr>
            <p:cNvPr id="6" name="AutoShape 3">
              <a:extLst>
                <a:ext uri="{FF2B5EF4-FFF2-40B4-BE49-F238E27FC236}">
                  <a16:creationId xmlns:a16="http://schemas.microsoft.com/office/drawing/2014/main" id="{99636980-0826-481E-8350-2BF9DA24195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32329" y="4721253"/>
              <a:ext cx="3016252" cy="2022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CC23321-C4E8-4CAE-B3EE-B9058183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942" y="4775228"/>
              <a:ext cx="2938464" cy="1933586"/>
            </a:xfrm>
            <a:custGeom>
              <a:avLst/>
              <a:gdLst>
                <a:gd name="T0" fmla="*/ 91 w 10800"/>
                <a:gd name="T1" fmla="*/ 7098 h 7098"/>
                <a:gd name="T2" fmla="*/ 10709 w 10800"/>
                <a:gd name="T3" fmla="*/ 7098 h 7098"/>
                <a:gd name="T4" fmla="*/ 10800 w 10800"/>
                <a:gd name="T5" fmla="*/ 7008 h 7098"/>
                <a:gd name="T6" fmla="*/ 10800 w 10800"/>
                <a:gd name="T7" fmla="*/ 91 h 7098"/>
                <a:gd name="T8" fmla="*/ 10709 w 10800"/>
                <a:gd name="T9" fmla="*/ 0 h 7098"/>
                <a:gd name="T10" fmla="*/ 91 w 10800"/>
                <a:gd name="T11" fmla="*/ 0 h 7098"/>
                <a:gd name="T12" fmla="*/ 0 w 10800"/>
                <a:gd name="T13" fmla="*/ 91 h 7098"/>
                <a:gd name="T14" fmla="*/ 0 w 10800"/>
                <a:gd name="T15" fmla="*/ 7008 h 7098"/>
                <a:gd name="T16" fmla="*/ 91 w 10800"/>
                <a:gd name="T17" fmla="*/ 7098 h 7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00" h="7098">
                  <a:moveTo>
                    <a:pt x="91" y="7098"/>
                  </a:moveTo>
                  <a:lnTo>
                    <a:pt x="10709" y="7098"/>
                  </a:lnTo>
                  <a:cubicBezTo>
                    <a:pt x="10759" y="7098"/>
                    <a:pt x="10800" y="7058"/>
                    <a:pt x="10800" y="7008"/>
                  </a:cubicBezTo>
                  <a:lnTo>
                    <a:pt x="10800" y="91"/>
                  </a:lnTo>
                  <a:cubicBezTo>
                    <a:pt x="10800" y="41"/>
                    <a:pt x="10759" y="0"/>
                    <a:pt x="10709" y="0"/>
                  </a:cubicBezTo>
                  <a:lnTo>
                    <a:pt x="91" y="0"/>
                  </a:lnTo>
                  <a:cubicBezTo>
                    <a:pt x="41" y="0"/>
                    <a:pt x="0" y="41"/>
                    <a:pt x="0" y="91"/>
                  </a:cubicBezTo>
                  <a:lnTo>
                    <a:pt x="0" y="7008"/>
                  </a:lnTo>
                  <a:cubicBezTo>
                    <a:pt x="0" y="7058"/>
                    <a:pt x="41" y="7098"/>
                    <a:pt x="91" y="7098"/>
                  </a:cubicBez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C45CCCB-240C-4E80-B502-9D071AABC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3767" y="4772053"/>
              <a:ext cx="2944814" cy="1939937"/>
            </a:xfrm>
            <a:custGeom>
              <a:avLst/>
              <a:gdLst>
                <a:gd name="T0" fmla="*/ 16 w 1855"/>
                <a:gd name="T1" fmla="*/ 4 h 1222"/>
                <a:gd name="T2" fmla="*/ 13 w 1855"/>
                <a:gd name="T3" fmla="*/ 5 h 1222"/>
                <a:gd name="T4" fmla="*/ 11 w 1855"/>
                <a:gd name="T5" fmla="*/ 6 h 1222"/>
                <a:gd name="T6" fmla="*/ 7 w 1855"/>
                <a:gd name="T7" fmla="*/ 8 h 1222"/>
                <a:gd name="T8" fmla="*/ 6 w 1855"/>
                <a:gd name="T9" fmla="*/ 11 h 1222"/>
                <a:gd name="T10" fmla="*/ 5 w 1855"/>
                <a:gd name="T11" fmla="*/ 13 h 1222"/>
                <a:gd name="T12" fmla="*/ 4 w 1855"/>
                <a:gd name="T13" fmla="*/ 16 h 1222"/>
                <a:gd name="T14" fmla="*/ 4 w 1855"/>
                <a:gd name="T15" fmla="*/ 1206 h 1222"/>
                <a:gd name="T16" fmla="*/ 5 w 1855"/>
                <a:gd name="T17" fmla="*/ 1208 h 1222"/>
                <a:gd name="T18" fmla="*/ 6 w 1855"/>
                <a:gd name="T19" fmla="*/ 1211 h 1222"/>
                <a:gd name="T20" fmla="*/ 7 w 1855"/>
                <a:gd name="T21" fmla="*/ 1213 h 1222"/>
                <a:gd name="T22" fmla="*/ 10 w 1855"/>
                <a:gd name="T23" fmla="*/ 1216 h 1222"/>
                <a:gd name="T24" fmla="*/ 13 w 1855"/>
                <a:gd name="T25" fmla="*/ 1217 h 1222"/>
                <a:gd name="T26" fmla="*/ 15 w 1855"/>
                <a:gd name="T27" fmla="*/ 1218 h 1222"/>
                <a:gd name="T28" fmla="*/ 18 w 1855"/>
                <a:gd name="T29" fmla="*/ 1218 h 1222"/>
                <a:gd name="T30" fmla="*/ 1840 w 1855"/>
                <a:gd name="T31" fmla="*/ 1218 h 1222"/>
                <a:gd name="T32" fmla="*/ 1842 w 1855"/>
                <a:gd name="T33" fmla="*/ 1217 h 1222"/>
                <a:gd name="T34" fmla="*/ 1845 w 1855"/>
                <a:gd name="T35" fmla="*/ 1216 h 1222"/>
                <a:gd name="T36" fmla="*/ 1848 w 1855"/>
                <a:gd name="T37" fmla="*/ 1213 h 1222"/>
                <a:gd name="T38" fmla="*/ 1849 w 1855"/>
                <a:gd name="T39" fmla="*/ 1211 h 1222"/>
                <a:gd name="T40" fmla="*/ 1850 w 1855"/>
                <a:gd name="T41" fmla="*/ 1208 h 1222"/>
                <a:gd name="T42" fmla="*/ 1851 w 1855"/>
                <a:gd name="T43" fmla="*/ 1206 h 1222"/>
                <a:gd name="T44" fmla="*/ 1851 w 1855"/>
                <a:gd name="T45" fmla="*/ 16 h 1222"/>
                <a:gd name="T46" fmla="*/ 1850 w 1855"/>
                <a:gd name="T47" fmla="*/ 13 h 1222"/>
                <a:gd name="T48" fmla="*/ 1849 w 1855"/>
                <a:gd name="T49" fmla="*/ 11 h 1222"/>
                <a:gd name="T50" fmla="*/ 1847 w 1855"/>
                <a:gd name="T51" fmla="*/ 8 h 1222"/>
                <a:gd name="T52" fmla="*/ 1844 w 1855"/>
                <a:gd name="T53" fmla="*/ 6 h 1222"/>
                <a:gd name="T54" fmla="*/ 1842 w 1855"/>
                <a:gd name="T55" fmla="*/ 5 h 1222"/>
                <a:gd name="T56" fmla="*/ 1839 w 1855"/>
                <a:gd name="T57" fmla="*/ 4 h 1222"/>
                <a:gd name="T58" fmla="*/ 1838 w 1855"/>
                <a:gd name="T59" fmla="*/ 0 h 1222"/>
                <a:gd name="T60" fmla="*/ 1841 w 1855"/>
                <a:gd name="T61" fmla="*/ 1 h 1222"/>
                <a:gd name="T62" fmla="*/ 1844 w 1855"/>
                <a:gd name="T63" fmla="*/ 2 h 1222"/>
                <a:gd name="T64" fmla="*/ 1847 w 1855"/>
                <a:gd name="T65" fmla="*/ 3 h 1222"/>
                <a:gd name="T66" fmla="*/ 1851 w 1855"/>
                <a:gd name="T67" fmla="*/ 7 h 1222"/>
                <a:gd name="T68" fmla="*/ 1853 w 1855"/>
                <a:gd name="T69" fmla="*/ 10 h 1222"/>
                <a:gd name="T70" fmla="*/ 1854 w 1855"/>
                <a:gd name="T71" fmla="*/ 14 h 1222"/>
                <a:gd name="T72" fmla="*/ 1855 w 1855"/>
                <a:gd name="T73" fmla="*/ 17 h 1222"/>
                <a:gd name="T74" fmla="*/ 1854 w 1855"/>
                <a:gd name="T75" fmla="*/ 1207 h 1222"/>
                <a:gd name="T76" fmla="*/ 1853 w 1855"/>
                <a:gd name="T77" fmla="*/ 1211 h 1222"/>
                <a:gd name="T78" fmla="*/ 1852 w 1855"/>
                <a:gd name="T79" fmla="*/ 1213 h 1222"/>
                <a:gd name="T80" fmla="*/ 1849 w 1855"/>
                <a:gd name="T81" fmla="*/ 1217 h 1222"/>
                <a:gd name="T82" fmla="*/ 1846 w 1855"/>
                <a:gd name="T83" fmla="*/ 1220 h 1222"/>
                <a:gd name="T84" fmla="*/ 1842 w 1855"/>
                <a:gd name="T85" fmla="*/ 1221 h 1222"/>
                <a:gd name="T86" fmla="*/ 1839 w 1855"/>
                <a:gd name="T87" fmla="*/ 1222 h 1222"/>
                <a:gd name="T88" fmla="*/ 17 w 1855"/>
                <a:gd name="T89" fmla="*/ 1222 h 1222"/>
                <a:gd name="T90" fmla="*/ 13 w 1855"/>
                <a:gd name="T91" fmla="*/ 1221 h 1222"/>
                <a:gd name="T92" fmla="*/ 10 w 1855"/>
                <a:gd name="T93" fmla="*/ 1220 h 1222"/>
                <a:gd name="T94" fmla="*/ 7 w 1855"/>
                <a:gd name="T95" fmla="*/ 1218 h 1222"/>
                <a:gd name="T96" fmla="*/ 3 w 1855"/>
                <a:gd name="T97" fmla="*/ 1214 h 1222"/>
                <a:gd name="T98" fmla="*/ 2 w 1855"/>
                <a:gd name="T99" fmla="*/ 1211 h 1222"/>
                <a:gd name="T100" fmla="*/ 1 w 1855"/>
                <a:gd name="T101" fmla="*/ 1208 h 1222"/>
                <a:gd name="T102" fmla="*/ 0 w 1855"/>
                <a:gd name="T103" fmla="*/ 1205 h 1222"/>
                <a:gd name="T104" fmla="*/ 1 w 1855"/>
                <a:gd name="T105" fmla="*/ 15 h 1222"/>
                <a:gd name="T106" fmla="*/ 2 w 1855"/>
                <a:gd name="T107" fmla="*/ 11 h 1222"/>
                <a:gd name="T108" fmla="*/ 3 w 1855"/>
                <a:gd name="T109" fmla="*/ 8 h 1222"/>
                <a:gd name="T110" fmla="*/ 7 w 1855"/>
                <a:gd name="T111" fmla="*/ 4 h 1222"/>
                <a:gd name="T112" fmla="*/ 10 w 1855"/>
                <a:gd name="T113" fmla="*/ 2 h 1222"/>
                <a:gd name="T114" fmla="*/ 13 w 1855"/>
                <a:gd name="T115" fmla="*/ 1 h 1222"/>
                <a:gd name="T116" fmla="*/ 16 w 1855"/>
                <a:gd name="T117" fmla="*/ 0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5" h="1222">
                  <a:moveTo>
                    <a:pt x="1837" y="4"/>
                  </a:moveTo>
                  <a:lnTo>
                    <a:pt x="18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205"/>
                  </a:lnTo>
                  <a:lnTo>
                    <a:pt x="4" y="1205"/>
                  </a:lnTo>
                  <a:lnTo>
                    <a:pt x="4" y="1205"/>
                  </a:lnTo>
                  <a:lnTo>
                    <a:pt x="4" y="1206"/>
                  </a:lnTo>
                  <a:lnTo>
                    <a:pt x="4" y="1206"/>
                  </a:lnTo>
                  <a:lnTo>
                    <a:pt x="4" y="1206"/>
                  </a:lnTo>
                  <a:lnTo>
                    <a:pt x="4" y="1207"/>
                  </a:lnTo>
                  <a:lnTo>
                    <a:pt x="4" y="1207"/>
                  </a:lnTo>
                  <a:lnTo>
                    <a:pt x="4" y="1207"/>
                  </a:lnTo>
                  <a:lnTo>
                    <a:pt x="4" y="1208"/>
                  </a:lnTo>
                  <a:lnTo>
                    <a:pt x="4" y="1208"/>
                  </a:lnTo>
                  <a:lnTo>
                    <a:pt x="5" y="1208"/>
                  </a:lnTo>
                  <a:lnTo>
                    <a:pt x="5" y="1209"/>
                  </a:lnTo>
                  <a:lnTo>
                    <a:pt x="5" y="1209"/>
                  </a:lnTo>
                  <a:lnTo>
                    <a:pt x="5" y="1209"/>
                  </a:lnTo>
                  <a:lnTo>
                    <a:pt x="5" y="1209"/>
                  </a:lnTo>
                  <a:lnTo>
                    <a:pt x="5" y="1210"/>
                  </a:lnTo>
                  <a:lnTo>
                    <a:pt x="5" y="1210"/>
                  </a:lnTo>
                  <a:lnTo>
                    <a:pt x="5" y="1211"/>
                  </a:lnTo>
                  <a:lnTo>
                    <a:pt x="6" y="1211"/>
                  </a:lnTo>
                  <a:lnTo>
                    <a:pt x="6" y="1211"/>
                  </a:lnTo>
                  <a:lnTo>
                    <a:pt x="6" y="1211"/>
                  </a:lnTo>
                  <a:lnTo>
                    <a:pt x="6" y="1212"/>
                  </a:lnTo>
                  <a:lnTo>
                    <a:pt x="6" y="1212"/>
                  </a:lnTo>
                  <a:lnTo>
                    <a:pt x="6" y="1212"/>
                  </a:lnTo>
                  <a:lnTo>
                    <a:pt x="7" y="1212"/>
                  </a:lnTo>
                  <a:lnTo>
                    <a:pt x="7" y="1213"/>
                  </a:lnTo>
                  <a:lnTo>
                    <a:pt x="7" y="1213"/>
                  </a:lnTo>
                  <a:lnTo>
                    <a:pt x="8" y="1214"/>
                  </a:lnTo>
                  <a:lnTo>
                    <a:pt x="8" y="1214"/>
                  </a:lnTo>
                  <a:lnTo>
                    <a:pt x="8" y="1215"/>
                  </a:lnTo>
                  <a:lnTo>
                    <a:pt x="9" y="1215"/>
                  </a:lnTo>
                  <a:lnTo>
                    <a:pt x="9" y="1215"/>
                  </a:lnTo>
                  <a:lnTo>
                    <a:pt x="10" y="1216"/>
                  </a:lnTo>
                  <a:lnTo>
                    <a:pt x="10" y="1216"/>
                  </a:lnTo>
                  <a:lnTo>
                    <a:pt x="10" y="1216"/>
                  </a:lnTo>
                  <a:lnTo>
                    <a:pt x="11" y="1216"/>
                  </a:lnTo>
                  <a:lnTo>
                    <a:pt x="11" y="1216"/>
                  </a:lnTo>
                  <a:lnTo>
                    <a:pt x="11" y="1217"/>
                  </a:lnTo>
                  <a:lnTo>
                    <a:pt x="12" y="1217"/>
                  </a:lnTo>
                  <a:lnTo>
                    <a:pt x="12" y="1217"/>
                  </a:lnTo>
                  <a:lnTo>
                    <a:pt x="12" y="1217"/>
                  </a:lnTo>
                  <a:lnTo>
                    <a:pt x="12" y="1217"/>
                  </a:lnTo>
                  <a:lnTo>
                    <a:pt x="13" y="1217"/>
                  </a:lnTo>
                  <a:lnTo>
                    <a:pt x="13" y="1217"/>
                  </a:lnTo>
                  <a:lnTo>
                    <a:pt x="13" y="1218"/>
                  </a:lnTo>
                  <a:lnTo>
                    <a:pt x="14" y="1218"/>
                  </a:lnTo>
                  <a:lnTo>
                    <a:pt x="14" y="1218"/>
                  </a:lnTo>
                  <a:lnTo>
                    <a:pt x="14" y="1218"/>
                  </a:lnTo>
                  <a:lnTo>
                    <a:pt x="15" y="1218"/>
                  </a:lnTo>
                  <a:lnTo>
                    <a:pt x="15" y="1218"/>
                  </a:lnTo>
                  <a:lnTo>
                    <a:pt x="15" y="1218"/>
                  </a:lnTo>
                  <a:lnTo>
                    <a:pt x="16" y="1218"/>
                  </a:lnTo>
                  <a:lnTo>
                    <a:pt x="16" y="1218"/>
                  </a:lnTo>
                  <a:lnTo>
                    <a:pt x="16" y="1218"/>
                  </a:lnTo>
                  <a:lnTo>
                    <a:pt x="17" y="1218"/>
                  </a:lnTo>
                  <a:lnTo>
                    <a:pt x="17" y="1218"/>
                  </a:lnTo>
                  <a:lnTo>
                    <a:pt x="17" y="1218"/>
                  </a:lnTo>
                  <a:lnTo>
                    <a:pt x="18" y="1218"/>
                  </a:lnTo>
                  <a:lnTo>
                    <a:pt x="18" y="1218"/>
                  </a:lnTo>
                  <a:lnTo>
                    <a:pt x="1837" y="1218"/>
                  </a:lnTo>
                  <a:lnTo>
                    <a:pt x="1838" y="1218"/>
                  </a:lnTo>
                  <a:lnTo>
                    <a:pt x="1838" y="1218"/>
                  </a:lnTo>
                  <a:lnTo>
                    <a:pt x="1838" y="1218"/>
                  </a:lnTo>
                  <a:lnTo>
                    <a:pt x="1839" y="1218"/>
                  </a:lnTo>
                  <a:lnTo>
                    <a:pt x="1839" y="1218"/>
                  </a:lnTo>
                  <a:lnTo>
                    <a:pt x="1839" y="1218"/>
                  </a:lnTo>
                  <a:lnTo>
                    <a:pt x="1840" y="1218"/>
                  </a:lnTo>
                  <a:lnTo>
                    <a:pt x="1840" y="1218"/>
                  </a:lnTo>
                  <a:lnTo>
                    <a:pt x="1840" y="1218"/>
                  </a:lnTo>
                  <a:lnTo>
                    <a:pt x="1841" y="1218"/>
                  </a:lnTo>
                  <a:lnTo>
                    <a:pt x="1841" y="1218"/>
                  </a:lnTo>
                  <a:lnTo>
                    <a:pt x="1841" y="1218"/>
                  </a:lnTo>
                  <a:lnTo>
                    <a:pt x="1842" y="1217"/>
                  </a:lnTo>
                  <a:lnTo>
                    <a:pt x="1842" y="1217"/>
                  </a:lnTo>
                  <a:lnTo>
                    <a:pt x="1842" y="1217"/>
                  </a:lnTo>
                  <a:lnTo>
                    <a:pt x="1843" y="1217"/>
                  </a:lnTo>
                  <a:lnTo>
                    <a:pt x="1843" y="1217"/>
                  </a:lnTo>
                  <a:lnTo>
                    <a:pt x="1843" y="1217"/>
                  </a:lnTo>
                  <a:lnTo>
                    <a:pt x="1843" y="1217"/>
                  </a:lnTo>
                  <a:lnTo>
                    <a:pt x="1844" y="1217"/>
                  </a:lnTo>
                  <a:lnTo>
                    <a:pt x="1844" y="1216"/>
                  </a:lnTo>
                  <a:lnTo>
                    <a:pt x="1844" y="1216"/>
                  </a:lnTo>
                  <a:lnTo>
                    <a:pt x="1845" y="1216"/>
                  </a:lnTo>
                  <a:lnTo>
                    <a:pt x="1845" y="1216"/>
                  </a:lnTo>
                  <a:lnTo>
                    <a:pt x="1845" y="1216"/>
                  </a:lnTo>
                  <a:lnTo>
                    <a:pt x="1845" y="1215"/>
                  </a:lnTo>
                  <a:lnTo>
                    <a:pt x="1846" y="1215"/>
                  </a:lnTo>
                  <a:lnTo>
                    <a:pt x="1846" y="1215"/>
                  </a:lnTo>
                  <a:lnTo>
                    <a:pt x="1847" y="1214"/>
                  </a:lnTo>
                  <a:lnTo>
                    <a:pt x="1847" y="1214"/>
                  </a:lnTo>
                  <a:lnTo>
                    <a:pt x="1848" y="1213"/>
                  </a:lnTo>
                  <a:lnTo>
                    <a:pt x="1848" y="1213"/>
                  </a:lnTo>
                  <a:lnTo>
                    <a:pt x="1848" y="1212"/>
                  </a:lnTo>
                  <a:lnTo>
                    <a:pt x="1849" y="1212"/>
                  </a:lnTo>
                  <a:lnTo>
                    <a:pt x="1849" y="1212"/>
                  </a:lnTo>
                  <a:lnTo>
                    <a:pt x="1849" y="1212"/>
                  </a:lnTo>
                  <a:lnTo>
                    <a:pt x="1849" y="1211"/>
                  </a:lnTo>
                  <a:lnTo>
                    <a:pt x="1849" y="1211"/>
                  </a:lnTo>
                  <a:lnTo>
                    <a:pt x="1849" y="1211"/>
                  </a:lnTo>
                  <a:lnTo>
                    <a:pt x="1850" y="1210"/>
                  </a:lnTo>
                  <a:lnTo>
                    <a:pt x="1850" y="1210"/>
                  </a:lnTo>
                  <a:lnTo>
                    <a:pt x="1850" y="1210"/>
                  </a:lnTo>
                  <a:lnTo>
                    <a:pt x="1850" y="1209"/>
                  </a:lnTo>
                  <a:lnTo>
                    <a:pt x="1850" y="1209"/>
                  </a:lnTo>
                  <a:lnTo>
                    <a:pt x="1850" y="1209"/>
                  </a:lnTo>
                  <a:lnTo>
                    <a:pt x="1850" y="1208"/>
                  </a:lnTo>
                  <a:lnTo>
                    <a:pt x="1850" y="1208"/>
                  </a:lnTo>
                  <a:lnTo>
                    <a:pt x="1850" y="1208"/>
                  </a:lnTo>
                  <a:lnTo>
                    <a:pt x="1850" y="1208"/>
                  </a:lnTo>
                  <a:lnTo>
                    <a:pt x="1851" y="1207"/>
                  </a:lnTo>
                  <a:lnTo>
                    <a:pt x="1851" y="1207"/>
                  </a:lnTo>
                  <a:lnTo>
                    <a:pt x="1851" y="1207"/>
                  </a:lnTo>
                  <a:lnTo>
                    <a:pt x="1851" y="1206"/>
                  </a:lnTo>
                  <a:lnTo>
                    <a:pt x="1851" y="1206"/>
                  </a:lnTo>
                  <a:lnTo>
                    <a:pt x="1851" y="1206"/>
                  </a:lnTo>
                  <a:lnTo>
                    <a:pt x="1851" y="1205"/>
                  </a:lnTo>
                  <a:lnTo>
                    <a:pt x="1851" y="1205"/>
                  </a:lnTo>
                  <a:lnTo>
                    <a:pt x="1851" y="1205"/>
                  </a:lnTo>
                  <a:lnTo>
                    <a:pt x="1851" y="18"/>
                  </a:lnTo>
                  <a:lnTo>
                    <a:pt x="1851" y="17"/>
                  </a:lnTo>
                  <a:lnTo>
                    <a:pt x="1851" y="17"/>
                  </a:lnTo>
                  <a:lnTo>
                    <a:pt x="1851" y="17"/>
                  </a:lnTo>
                  <a:lnTo>
                    <a:pt x="1851" y="16"/>
                  </a:lnTo>
                  <a:lnTo>
                    <a:pt x="1851" y="16"/>
                  </a:lnTo>
                  <a:lnTo>
                    <a:pt x="1851" y="16"/>
                  </a:lnTo>
                  <a:lnTo>
                    <a:pt x="1851" y="15"/>
                  </a:lnTo>
                  <a:lnTo>
                    <a:pt x="1851" y="15"/>
                  </a:lnTo>
                  <a:lnTo>
                    <a:pt x="1850" y="15"/>
                  </a:lnTo>
                  <a:lnTo>
                    <a:pt x="1850" y="14"/>
                  </a:lnTo>
                  <a:lnTo>
                    <a:pt x="1850" y="14"/>
                  </a:lnTo>
                  <a:lnTo>
                    <a:pt x="1850" y="13"/>
                  </a:lnTo>
                  <a:lnTo>
                    <a:pt x="1850" y="13"/>
                  </a:lnTo>
                  <a:lnTo>
                    <a:pt x="1850" y="13"/>
                  </a:lnTo>
                  <a:lnTo>
                    <a:pt x="1850" y="12"/>
                  </a:lnTo>
                  <a:lnTo>
                    <a:pt x="1850" y="12"/>
                  </a:lnTo>
                  <a:lnTo>
                    <a:pt x="1850" y="12"/>
                  </a:lnTo>
                  <a:lnTo>
                    <a:pt x="1849" y="12"/>
                  </a:lnTo>
                  <a:lnTo>
                    <a:pt x="1849" y="11"/>
                  </a:lnTo>
                  <a:lnTo>
                    <a:pt x="1849" y="11"/>
                  </a:lnTo>
                  <a:lnTo>
                    <a:pt x="1849" y="11"/>
                  </a:lnTo>
                  <a:lnTo>
                    <a:pt x="1849" y="10"/>
                  </a:lnTo>
                  <a:lnTo>
                    <a:pt x="1849" y="10"/>
                  </a:lnTo>
                  <a:lnTo>
                    <a:pt x="1849" y="10"/>
                  </a:lnTo>
                  <a:lnTo>
                    <a:pt x="1848" y="10"/>
                  </a:lnTo>
                  <a:lnTo>
                    <a:pt x="1848" y="9"/>
                  </a:lnTo>
                  <a:lnTo>
                    <a:pt x="1848" y="9"/>
                  </a:lnTo>
                  <a:lnTo>
                    <a:pt x="1847" y="8"/>
                  </a:lnTo>
                  <a:lnTo>
                    <a:pt x="1847" y="8"/>
                  </a:lnTo>
                  <a:lnTo>
                    <a:pt x="1846" y="7"/>
                  </a:lnTo>
                  <a:lnTo>
                    <a:pt x="1846" y="7"/>
                  </a:lnTo>
                  <a:lnTo>
                    <a:pt x="1845" y="7"/>
                  </a:lnTo>
                  <a:lnTo>
                    <a:pt x="1845" y="6"/>
                  </a:lnTo>
                  <a:lnTo>
                    <a:pt x="1845" y="6"/>
                  </a:lnTo>
                  <a:lnTo>
                    <a:pt x="1844" y="6"/>
                  </a:lnTo>
                  <a:lnTo>
                    <a:pt x="1844" y="6"/>
                  </a:lnTo>
                  <a:lnTo>
                    <a:pt x="1844" y="6"/>
                  </a:lnTo>
                  <a:lnTo>
                    <a:pt x="1844" y="5"/>
                  </a:lnTo>
                  <a:lnTo>
                    <a:pt x="1843" y="5"/>
                  </a:lnTo>
                  <a:lnTo>
                    <a:pt x="1843" y="5"/>
                  </a:lnTo>
                  <a:lnTo>
                    <a:pt x="1843" y="5"/>
                  </a:lnTo>
                  <a:lnTo>
                    <a:pt x="1842" y="5"/>
                  </a:lnTo>
                  <a:lnTo>
                    <a:pt x="1842" y="5"/>
                  </a:lnTo>
                  <a:lnTo>
                    <a:pt x="1842" y="5"/>
                  </a:lnTo>
                  <a:lnTo>
                    <a:pt x="1842" y="5"/>
                  </a:lnTo>
                  <a:lnTo>
                    <a:pt x="1841" y="4"/>
                  </a:lnTo>
                  <a:lnTo>
                    <a:pt x="1841" y="4"/>
                  </a:lnTo>
                  <a:lnTo>
                    <a:pt x="1841" y="4"/>
                  </a:lnTo>
                  <a:lnTo>
                    <a:pt x="1840" y="4"/>
                  </a:lnTo>
                  <a:lnTo>
                    <a:pt x="1840" y="4"/>
                  </a:lnTo>
                  <a:lnTo>
                    <a:pt x="1840" y="4"/>
                  </a:lnTo>
                  <a:lnTo>
                    <a:pt x="1839" y="4"/>
                  </a:lnTo>
                  <a:lnTo>
                    <a:pt x="1839" y="4"/>
                  </a:lnTo>
                  <a:lnTo>
                    <a:pt x="1838" y="4"/>
                  </a:lnTo>
                  <a:lnTo>
                    <a:pt x="1838" y="4"/>
                  </a:lnTo>
                  <a:lnTo>
                    <a:pt x="1838" y="4"/>
                  </a:lnTo>
                  <a:lnTo>
                    <a:pt x="1837" y="4"/>
                  </a:lnTo>
                  <a:lnTo>
                    <a:pt x="1837" y="4"/>
                  </a:lnTo>
                  <a:close/>
                  <a:moveTo>
                    <a:pt x="1837" y="0"/>
                  </a:moveTo>
                  <a:lnTo>
                    <a:pt x="1838" y="0"/>
                  </a:lnTo>
                  <a:lnTo>
                    <a:pt x="1838" y="0"/>
                  </a:lnTo>
                  <a:lnTo>
                    <a:pt x="1838" y="0"/>
                  </a:lnTo>
                  <a:lnTo>
                    <a:pt x="1839" y="0"/>
                  </a:lnTo>
                  <a:lnTo>
                    <a:pt x="1839" y="0"/>
                  </a:lnTo>
                  <a:lnTo>
                    <a:pt x="1840" y="0"/>
                  </a:lnTo>
                  <a:lnTo>
                    <a:pt x="1840" y="0"/>
                  </a:lnTo>
                  <a:lnTo>
                    <a:pt x="1841" y="1"/>
                  </a:lnTo>
                  <a:lnTo>
                    <a:pt x="1841" y="1"/>
                  </a:lnTo>
                  <a:lnTo>
                    <a:pt x="1842" y="1"/>
                  </a:lnTo>
                  <a:lnTo>
                    <a:pt x="1842" y="1"/>
                  </a:lnTo>
                  <a:lnTo>
                    <a:pt x="1842" y="1"/>
                  </a:lnTo>
                  <a:lnTo>
                    <a:pt x="1843" y="1"/>
                  </a:lnTo>
                  <a:lnTo>
                    <a:pt x="1843" y="1"/>
                  </a:lnTo>
                  <a:lnTo>
                    <a:pt x="1844" y="1"/>
                  </a:lnTo>
                  <a:lnTo>
                    <a:pt x="1844" y="2"/>
                  </a:lnTo>
                  <a:lnTo>
                    <a:pt x="1844" y="2"/>
                  </a:lnTo>
                  <a:lnTo>
                    <a:pt x="1845" y="2"/>
                  </a:lnTo>
                  <a:lnTo>
                    <a:pt x="1845" y="2"/>
                  </a:lnTo>
                  <a:lnTo>
                    <a:pt x="1846" y="2"/>
                  </a:lnTo>
                  <a:lnTo>
                    <a:pt x="1846" y="2"/>
                  </a:lnTo>
                  <a:lnTo>
                    <a:pt x="1846" y="3"/>
                  </a:lnTo>
                  <a:lnTo>
                    <a:pt x="1847" y="3"/>
                  </a:lnTo>
                  <a:lnTo>
                    <a:pt x="1847" y="3"/>
                  </a:lnTo>
                  <a:lnTo>
                    <a:pt x="1847" y="3"/>
                  </a:lnTo>
                  <a:lnTo>
                    <a:pt x="1848" y="4"/>
                  </a:lnTo>
                  <a:lnTo>
                    <a:pt x="1848" y="4"/>
                  </a:lnTo>
                  <a:lnTo>
                    <a:pt x="1849" y="5"/>
                  </a:lnTo>
                  <a:lnTo>
                    <a:pt x="1849" y="5"/>
                  </a:lnTo>
                  <a:lnTo>
                    <a:pt x="1850" y="6"/>
                  </a:lnTo>
                  <a:lnTo>
                    <a:pt x="1851" y="7"/>
                  </a:lnTo>
                  <a:lnTo>
                    <a:pt x="1851" y="7"/>
                  </a:lnTo>
                  <a:lnTo>
                    <a:pt x="1851" y="7"/>
                  </a:lnTo>
                  <a:lnTo>
                    <a:pt x="1852" y="8"/>
                  </a:lnTo>
                  <a:lnTo>
                    <a:pt x="1852" y="8"/>
                  </a:lnTo>
                  <a:lnTo>
                    <a:pt x="1852" y="8"/>
                  </a:lnTo>
                  <a:lnTo>
                    <a:pt x="1852" y="9"/>
                  </a:lnTo>
                  <a:lnTo>
                    <a:pt x="1853" y="9"/>
                  </a:lnTo>
                  <a:lnTo>
                    <a:pt x="1853" y="10"/>
                  </a:lnTo>
                  <a:lnTo>
                    <a:pt x="1853" y="10"/>
                  </a:lnTo>
                  <a:lnTo>
                    <a:pt x="1853" y="10"/>
                  </a:lnTo>
                  <a:lnTo>
                    <a:pt x="1853" y="11"/>
                  </a:lnTo>
                  <a:lnTo>
                    <a:pt x="1853" y="11"/>
                  </a:lnTo>
                  <a:lnTo>
                    <a:pt x="1854" y="12"/>
                  </a:lnTo>
                  <a:lnTo>
                    <a:pt x="1854" y="12"/>
                  </a:lnTo>
                  <a:lnTo>
                    <a:pt x="1854" y="12"/>
                  </a:lnTo>
                  <a:lnTo>
                    <a:pt x="1854" y="13"/>
                  </a:lnTo>
                  <a:lnTo>
                    <a:pt x="1854" y="13"/>
                  </a:lnTo>
                  <a:lnTo>
                    <a:pt x="1854" y="14"/>
                  </a:lnTo>
                  <a:lnTo>
                    <a:pt x="1854" y="14"/>
                  </a:lnTo>
                  <a:lnTo>
                    <a:pt x="1854" y="15"/>
                  </a:lnTo>
                  <a:lnTo>
                    <a:pt x="1854" y="15"/>
                  </a:lnTo>
                  <a:lnTo>
                    <a:pt x="1854" y="15"/>
                  </a:lnTo>
                  <a:lnTo>
                    <a:pt x="1854" y="16"/>
                  </a:lnTo>
                  <a:lnTo>
                    <a:pt x="1854" y="16"/>
                  </a:lnTo>
                  <a:lnTo>
                    <a:pt x="1855" y="17"/>
                  </a:lnTo>
                  <a:lnTo>
                    <a:pt x="1855" y="17"/>
                  </a:lnTo>
                  <a:lnTo>
                    <a:pt x="1855" y="18"/>
                  </a:lnTo>
                  <a:lnTo>
                    <a:pt x="1855" y="1205"/>
                  </a:lnTo>
                  <a:lnTo>
                    <a:pt x="1855" y="1205"/>
                  </a:lnTo>
                  <a:lnTo>
                    <a:pt x="1855" y="1205"/>
                  </a:lnTo>
                  <a:lnTo>
                    <a:pt x="1854" y="1206"/>
                  </a:lnTo>
                  <a:lnTo>
                    <a:pt x="1854" y="1206"/>
                  </a:lnTo>
                  <a:lnTo>
                    <a:pt x="1854" y="1207"/>
                  </a:lnTo>
                  <a:lnTo>
                    <a:pt x="1854" y="1207"/>
                  </a:lnTo>
                  <a:lnTo>
                    <a:pt x="1854" y="1208"/>
                  </a:lnTo>
                  <a:lnTo>
                    <a:pt x="1854" y="1208"/>
                  </a:lnTo>
                  <a:lnTo>
                    <a:pt x="1854" y="1208"/>
                  </a:lnTo>
                  <a:lnTo>
                    <a:pt x="1854" y="1209"/>
                  </a:lnTo>
                  <a:lnTo>
                    <a:pt x="1854" y="1209"/>
                  </a:lnTo>
                  <a:lnTo>
                    <a:pt x="1854" y="1210"/>
                  </a:lnTo>
                  <a:lnTo>
                    <a:pt x="1854" y="1210"/>
                  </a:lnTo>
                  <a:lnTo>
                    <a:pt x="1853" y="1211"/>
                  </a:lnTo>
                  <a:lnTo>
                    <a:pt x="1853" y="1211"/>
                  </a:lnTo>
                  <a:lnTo>
                    <a:pt x="1853" y="1211"/>
                  </a:lnTo>
                  <a:lnTo>
                    <a:pt x="1853" y="1212"/>
                  </a:lnTo>
                  <a:lnTo>
                    <a:pt x="1853" y="1212"/>
                  </a:lnTo>
                  <a:lnTo>
                    <a:pt x="1853" y="1212"/>
                  </a:lnTo>
                  <a:lnTo>
                    <a:pt x="1852" y="1213"/>
                  </a:lnTo>
                  <a:lnTo>
                    <a:pt x="1852" y="1213"/>
                  </a:lnTo>
                  <a:lnTo>
                    <a:pt x="1852" y="1213"/>
                  </a:lnTo>
                  <a:lnTo>
                    <a:pt x="1852" y="1214"/>
                  </a:lnTo>
                  <a:lnTo>
                    <a:pt x="1852" y="1214"/>
                  </a:lnTo>
                  <a:lnTo>
                    <a:pt x="1851" y="1214"/>
                  </a:lnTo>
                  <a:lnTo>
                    <a:pt x="1851" y="1215"/>
                  </a:lnTo>
                  <a:lnTo>
                    <a:pt x="1850" y="1215"/>
                  </a:lnTo>
                  <a:lnTo>
                    <a:pt x="1850" y="1216"/>
                  </a:lnTo>
                  <a:lnTo>
                    <a:pt x="1849" y="1217"/>
                  </a:lnTo>
                  <a:lnTo>
                    <a:pt x="1849" y="1217"/>
                  </a:lnTo>
                  <a:lnTo>
                    <a:pt x="1848" y="1218"/>
                  </a:lnTo>
                  <a:lnTo>
                    <a:pt x="1848" y="1218"/>
                  </a:lnTo>
                  <a:lnTo>
                    <a:pt x="1847" y="1219"/>
                  </a:lnTo>
                  <a:lnTo>
                    <a:pt x="1847" y="1219"/>
                  </a:lnTo>
                  <a:lnTo>
                    <a:pt x="1847" y="1219"/>
                  </a:lnTo>
                  <a:lnTo>
                    <a:pt x="1846" y="1219"/>
                  </a:lnTo>
                  <a:lnTo>
                    <a:pt x="1846" y="1220"/>
                  </a:lnTo>
                  <a:lnTo>
                    <a:pt x="1846" y="1220"/>
                  </a:lnTo>
                  <a:lnTo>
                    <a:pt x="1845" y="1220"/>
                  </a:lnTo>
                  <a:lnTo>
                    <a:pt x="1845" y="1220"/>
                  </a:lnTo>
                  <a:lnTo>
                    <a:pt x="1844" y="1220"/>
                  </a:lnTo>
                  <a:lnTo>
                    <a:pt x="1844" y="1220"/>
                  </a:lnTo>
                  <a:lnTo>
                    <a:pt x="1843" y="1221"/>
                  </a:lnTo>
                  <a:lnTo>
                    <a:pt x="1843" y="1221"/>
                  </a:lnTo>
                  <a:lnTo>
                    <a:pt x="1843" y="1221"/>
                  </a:lnTo>
                  <a:lnTo>
                    <a:pt x="1842" y="1221"/>
                  </a:lnTo>
                  <a:lnTo>
                    <a:pt x="1842" y="1221"/>
                  </a:lnTo>
                  <a:lnTo>
                    <a:pt x="1842" y="1221"/>
                  </a:lnTo>
                  <a:lnTo>
                    <a:pt x="1841" y="1221"/>
                  </a:lnTo>
                  <a:lnTo>
                    <a:pt x="1841" y="1222"/>
                  </a:lnTo>
                  <a:lnTo>
                    <a:pt x="1840" y="1222"/>
                  </a:lnTo>
                  <a:lnTo>
                    <a:pt x="1840" y="1222"/>
                  </a:lnTo>
                  <a:lnTo>
                    <a:pt x="1839" y="1222"/>
                  </a:lnTo>
                  <a:lnTo>
                    <a:pt x="1839" y="1222"/>
                  </a:lnTo>
                  <a:lnTo>
                    <a:pt x="1838" y="1222"/>
                  </a:lnTo>
                  <a:lnTo>
                    <a:pt x="1838" y="1222"/>
                  </a:lnTo>
                  <a:lnTo>
                    <a:pt x="1838" y="1222"/>
                  </a:lnTo>
                  <a:lnTo>
                    <a:pt x="1837" y="1222"/>
                  </a:lnTo>
                  <a:lnTo>
                    <a:pt x="18" y="1222"/>
                  </a:lnTo>
                  <a:lnTo>
                    <a:pt x="18" y="1222"/>
                  </a:lnTo>
                  <a:lnTo>
                    <a:pt x="17" y="1222"/>
                  </a:lnTo>
                  <a:lnTo>
                    <a:pt x="17" y="1222"/>
                  </a:lnTo>
                  <a:lnTo>
                    <a:pt x="16" y="1222"/>
                  </a:lnTo>
                  <a:lnTo>
                    <a:pt x="16" y="1222"/>
                  </a:lnTo>
                  <a:lnTo>
                    <a:pt x="15" y="1222"/>
                  </a:lnTo>
                  <a:lnTo>
                    <a:pt x="15" y="1222"/>
                  </a:lnTo>
                  <a:lnTo>
                    <a:pt x="15" y="1222"/>
                  </a:lnTo>
                  <a:lnTo>
                    <a:pt x="14" y="1222"/>
                  </a:lnTo>
                  <a:lnTo>
                    <a:pt x="14" y="1221"/>
                  </a:lnTo>
                  <a:lnTo>
                    <a:pt x="13" y="1221"/>
                  </a:lnTo>
                  <a:lnTo>
                    <a:pt x="13" y="1221"/>
                  </a:lnTo>
                  <a:lnTo>
                    <a:pt x="13" y="1221"/>
                  </a:lnTo>
                  <a:lnTo>
                    <a:pt x="12" y="1221"/>
                  </a:lnTo>
                  <a:lnTo>
                    <a:pt x="12" y="1221"/>
                  </a:lnTo>
                  <a:lnTo>
                    <a:pt x="11" y="1221"/>
                  </a:lnTo>
                  <a:lnTo>
                    <a:pt x="11" y="1220"/>
                  </a:lnTo>
                  <a:lnTo>
                    <a:pt x="11" y="1220"/>
                  </a:lnTo>
                  <a:lnTo>
                    <a:pt x="10" y="1220"/>
                  </a:lnTo>
                  <a:lnTo>
                    <a:pt x="10" y="1220"/>
                  </a:lnTo>
                  <a:lnTo>
                    <a:pt x="9" y="1220"/>
                  </a:lnTo>
                  <a:lnTo>
                    <a:pt x="9" y="1220"/>
                  </a:lnTo>
                  <a:lnTo>
                    <a:pt x="9" y="1219"/>
                  </a:lnTo>
                  <a:lnTo>
                    <a:pt x="8" y="1219"/>
                  </a:lnTo>
                  <a:lnTo>
                    <a:pt x="8" y="1219"/>
                  </a:lnTo>
                  <a:lnTo>
                    <a:pt x="8" y="1219"/>
                  </a:lnTo>
                  <a:lnTo>
                    <a:pt x="7" y="1218"/>
                  </a:lnTo>
                  <a:lnTo>
                    <a:pt x="7" y="1218"/>
                  </a:lnTo>
                  <a:lnTo>
                    <a:pt x="6" y="1217"/>
                  </a:lnTo>
                  <a:lnTo>
                    <a:pt x="5" y="1217"/>
                  </a:lnTo>
                  <a:lnTo>
                    <a:pt x="5" y="1216"/>
                  </a:lnTo>
                  <a:lnTo>
                    <a:pt x="4" y="1215"/>
                  </a:lnTo>
                  <a:lnTo>
                    <a:pt x="4" y="1215"/>
                  </a:lnTo>
                  <a:lnTo>
                    <a:pt x="3" y="1214"/>
                  </a:lnTo>
                  <a:lnTo>
                    <a:pt x="3" y="1214"/>
                  </a:lnTo>
                  <a:lnTo>
                    <a:pt x="3" y="1214"/>
                  </a:lnTo>
                  <a:lnTo>
                    <a:pt x="3" y="1213"/>
                  </a:lnTo>
                  <a:lnTo>
                    <a:pt x="3" y="1213"/>
                  </a:lnTo>
                  <a:lnTo>
                    <a:pt x="2" y="1213"/>
                  </a:lnTo>
                  <a:lnTo>
                    <a:pt x="2" y="1212"/>
                  </a:lnTo>
                  <a:lnTo>
                    <a:pt x="2" y="1212"/>
                  </a:lnTo>
                  <a:lnTo>
                    <a:pt x="2" y="1212"/>
                  </a:lnTo>
                  <a:lnTo>
                    <a:pt x="2" y="1211"/>
                  </a:lnTo>
                  <a:lnTo>
                    <a:pt x="1" y="1211"/>
                  </a:lnTo>
                  <a:lnTo>
                    <a:pt x="1" y="1210"/>
                  </a:lnTo>
                  <a:lnTo>
                    <a:pt x="1" y="1210"/>
                  </a:lnTo>
                  <a:lnTo>
                    <a:pt x="1" y="1210"/>
                  </a:lnTo>
                  <a:lnTo>
                    <a:pt x="1" y="1209"/>
                  </a:lnTo>
                  <a:lnTo>
                    <a:pt x="1" y="1209"/>
                  </a:lnTo>
                  <a:lnTo>
                    <a:pt x="1" y="1208"/>
                  </a:lnTo>
                  <a:lnTo>
                    <a:pt x="1" y="1208"/>
                  </a:lnTo>
                  <a:lnTo>
                    <a:pt x="1" y="1207"/>
                  </a:lnTo>
                  <a:lnTo>
                    <a:pt x="1" y="1207"/>
                  </a:lnTo>
                  <a:lnTo>
                    <a:pt x="0" y="1207"/>
                  </a:lnTo>
                  <a:lnTo>
                    <a:pt x="0" y="1206"/>
                  </a:lnTo>
                  <a:lnTo>
                    <a:pt x="0" y="1206"/>
                  </a:lnTo>
                  <a:lnTo>
                    <a:pt x="0" y="1205"/>
                  </a:lnTo>
                  <a:lnTo>
                    <a:pt x="0" y="1205"/>
                  </a:lnTo>
                  <a:lnTo>
                    <a:pt x="0" y="1205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B6EBD38-3F5A-4171-A58B-D894FBAF9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242" y="4762528"/>
              <a:ext cx="2938464" cy="1933586"/>
            </a:xfrm>
            <a:custGeom>
              <a:avLst/>
              <a:gdLst>
                <a:gd name="T0" fmla="*/ 91 w 10800"/>
                <a:gd name="T1" fmla="*/ 7098 h 7098"/>
                <a:gd name="T2" fmla="*/ 10709 w 10800"/>
                <a:gd name="T3" fmla="*/ 7098 h 7098"/>
                <a:gd name="T4" fmla="*/ 10800 w 10800"/>
                <a:gd name="T5" fmla="*/ 7007 h 7098"/>
                <a:gd name="T6" fmla="*/ 10800 w 10800"/>
                <a:gd name="T7" fmla="*/ 91 h 7098"/>
                <a:gd name="T8" fmla="*/ 10709 w 10800"/>
                <a:gd name="T9" fmla="*/ 0 h 7098"/>
                <a:gd name="T10" fmla="*/ 91 w 10800"/>
                <a:gd name="T11" fmla="*/ 0 h 7098"/>
                <a:gd name="T12" fmla="*/ 0 w 10800"/>
                <a:gd name="T13" fmla="*/ 91 h 7098"/>
                <a:gd name="T14" fmla="*/ 0 w 10800"/>
                <a:gd name="T15" fmla="*/ 7007 h 7098"/>
                <a:gd name="T16" fmla="*/ 91 w 10800"/>
                <a:gd name="T17" fmla="*/ 7098 h 7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00" h="7098">
                  <a:moveTo>
                    <a:pt x="91" y="7098"/>
                  </a:moveTo>
                  <a:lnTo>
                    <a:pt x="10709" y="7098"/>
                  </a:lnTo>
                  <a:cubicBezTo>
                    <a:pt x="10759" y="7098"/>
                    <a:pt x="10800" y="7057"/>
                    <a:pt x="10800" y="7007"/>
                  </a:cubicBezTo>
                  <a:lnTo>
                    <a:pt x="10800" y="91"/>
                  </a:lnTo>
                  <a:cubicBezTo>
                    <a:pt x="10800" y="40"/>
                    <a:pt x="10759" y="0"/>
                    <a:pt x="10709" y="0"/>
                  </a:cubicBezTo>
                  <a:lnTo>
                    <a:pt x="91" y="0"/>
                  </a:lnTo>
                  <a:cubicBezTo>
                    <a:pt x="40" y="0"/>
                    <a:pt x="0" y="40"/>
                    <a:pt x="0" y="91"/>
                  </a:cubicBezTo>
                  <a:lnTo>
                    <a:pt x="0" y="7007"/>
                  </a:lnTo>
                  <a:cubicBezTo>
                    <a:pt x="0" y="7057"/>
                    <a:pt x="40" y="7098"/>
                    <a:pt x="91" y="709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E5EACA2C-8E55-4964-BCB7-510BD3E77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242" y="4762528"/>
              <a:ext cx="2938464" cy="1933586"/>
            </a:xfrm>
            <a:custGeom>
              <a:avLst/>
              <a:gdLst>
                <a:gd name="T0" fmla="*/ 91 w 10800"/>
                <a:gd name="T1" fmla="*/ 7098 h 7098"/>
                <a:gd name="T2" fmla="*/ 10709 w 10800"/>
                <a:gd name="T3" fmla="*/ 7098 h 7098"/>
                <a:gd name="T4" fmla="*/ 10800 w 10800"/>
                <a:gd name="T5" fmla="*/ 7007 h 7098"/>
                <a:gd name="T6" fmla="*/ 10800 w 10800"/>
                <a:gd name="T7" fmla="*/ 91 h 7098"/>
                <a:gd name="T8" fmla="*/ 10709 w 10800"/>
                <a:gd name="T9" fmla="*/ 0 h 7098"/>
                <a:gd name="T10" fmla="*/ 91 w 10800"/>
                <a:gd name="T11" fmla="*/ 0 h 7098"/>
                <a:gd name="T12" fmla="*/ 0 w 10800"/>
                <a:gd name="T13" fmla="*/ 91 h 7098"/>
                <a:gd name="T14" fmla="*/ 0 w 10800"/>
                <a:gd name="T15" fmla="*/ 7007 h 7098"/>
                <a:gd name="T16" fmla="*/ 91 w 10800"/>
                <a:gd name="T17" fmla="*/ 7098 h 7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00" h="7098">
                  <a:moveTo>
                    <a:pt x="91" y="7098"/>
                  </a:moveTo>
                  <a:lnTo>
                    <a:pt x="10709" y="7098"/>
                  </a:lnTo>
                  <a:cubicBezTo>
                    <a:pt x="10759" y="7098"/>
                    <a:pt x="10800" y="7057"/>
                    <a:pt x="10800" y="7007"/>
                  </a:cubicBezTo>
                  <a:lnTo>
                    <a:pt x="10800" y="91"/>
                  </a:lnTo>
                  <a:cubicBezTo>
                    <a:pt x="10800" y="40"/>
                    <a:pt x="10759" y="0"/>
                    <a:pt x="10709" y="0"/>
                  </a:cubicBezTo>
                  <a:lnTo>
                    <a:pt x="91" y="0"/>
                  </a:lnTo>
                  <a:cubicBezTo>
                    <a:pt x="40" y="0"/>
                    <a:pt x="0" y="40"/>
                    <a:pt x="0" y="91"/>
                  </a:cubicBezTo>
                  <a:lnTo>
                    <a:pt x="0" y="7007"/>
                  </a:lnTo>
                  <a:cubicBezTo>
                    <a:pt x="0" y="7057"/>
                    <a:pt x="40" y="7098"/>
                    <a:pt x="91" y="7098"/>
                  </a:cubicBezTo>
                  <a:close/>
                </a:path>
              </a:pathLst>
            </a:custGeom>
            <a:noFill/>
            <a:ln w="6350" cap="rnd">
              <a:solidFill>
                <a:srgbClr val="A5A5A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9">
              <a:extLst>
                <a:ext uri="{FF2B5EF4-FFF2-40B4-BE49-F238E27FC236}">
                  <a16:creationId xmlns:a16="http://schemas.microsoft.com/office/drawing/2014/main" id="{F9276EC5-CD13-4512-B14F-BBD50C0F7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454" y="4779991"/>
              <a:ext cx="1709739" cy="322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Vacation Request 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" name="Rectangle 10">
              <a:extLst>
                <a:ext uri="{FF2B5EF4-FFF2-40B4-BE49-F238E27FC236}">
                  <a16:creationId xmlns:a16="http://schemas.microsoft.com/office/drawing/2014/main" id="{00D2EBA9-A351-4B51-BF93-7CB148963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75393" y="4779991"/>
              <a:ext cx="222250" cy="322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–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3" name="Rectangle 11">
              <a:extLst>
                <a:ext uri="{FF2B5EF4-FFF2-40B4-BE49-F238E27FC236}">
                  <a16:creationId xmlns:a16="http://schemas.microsoft.com/office/drawing/2014/main" id="{10D6F31F-DDC0-49F8-A1F4-A0CD373C1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8580" y="4779991"/>
              <a:ext cx="222250" cy="322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4" name="Rectangle 12">
              <a:extLst>
                <a:ext uri="{FF2B5EF4-FFF2-40B4-BE49-F238E27FC236}">
                  <a16:creationId xmlns:a16="http://schemas.microsoft.com/office/drawing/2014/main" id="{3973FF91-AC22-4847-900C-341334C4B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6205" y="4779991"/>
              <a:ext cx="857251" cy="322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Decision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5" name="Line 13">
              <a:extLst>
                <a:ext uri="{FF2B5EF4-FFF2-40B4-BE49-F238E27FC236}">
                  <a16:creationId xmlns:a16="http://schemas.microsoft.com/office/drawing/2014/main" id="{E67A4627-F754-42D3-9AB3-F188366DD4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1867" y="5000655"/>
              <a:ext cx="2400302" cy="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14">
              <a:extLst>
                <a:ext uri="{FF2B5EF4-FFF2-40B4-BE49-F238E27FC236}">
                  <a16:creationId xmlns:a16="http://schemas.microsoft.com/office/drawing/2014/main" id="{7963755E-C7E1-4CBA-BB6F-3F65E4E07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80" y="5121305"/>
              <a:ext cx="1295401" cy="214314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15">
              <a:extLst>
                <a:ext uri="{FF2B5EF4-FFF2-40B4-BE49-F238E27FC236}">
                  <a16:creationId xmlns:a16="http://schemas.microsoft.com/office/drawing/2014/main" id="{327DBC24-9D7B-455E-B9A1-1A6A8C1A1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80" y="5121305"/>
              <a:ext cx="1295401" cy="214314"/>
            </a:xfrm>
            <a:prstGeom prst="rect">
              <a:avLst/>
            </a:prstGeom>
            <a:noFill/>
            <a:ln w="3175" cap="rnd">
              <a:solidFill>
                <a:srgbClr val="7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6">
              <a:extLst>
                <a:ext uri="{FF2B5EF4-FFF2-40B4-BE49-F238E27FC236}">
                  <a16:creationId xmlns:a16="http://schemas.microsoft.com/office/drawing/2014/main" id="{22B16D06-D268-4B9C-A5BA-536EE6D0B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43" y="5162581"/>
              <a:ext cx="519113" cy="138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28.05.2017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" name="Rectangle 17">
              <a:extLst>
                <a:ext uri="{FF2B5EF4-FFF2-40B4-BE49-F238E27FC236}">
                  <a16:creationId xmlns:a16="http://schemas.microsoft.com/office/drawing/2014/main" id="{CE1ED878-6345-44FD-A369-8038816B7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80" y="5418170"/>
              <a:ext cx="1295401" cy="214314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18">
              <a:extLst>
                <a:ext uri="{FF2B5EF4-FFF2-40B4-BE49-F238E27FC236}">
                  <a16:creationId xmlns:a16="http://schemas.microsoft.com/office/drawing/2014/main" id="{2A11E012-7350-4222-B414-DF2AE35DB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80" y="5418170"/>
              <a:ext cx="1295401" cy="214314"/>
            </a:xfrm>
            <a:prstGeom prst="rect">
              <a:avLst/>
            </a:prstGeom>
            <a:noFill/>
            <a:ln w="3175" cap="rnd">
              <a:solidFill>
                <a:srgbClr val="7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19">
              <a:extLst>
                <a:ext uri="{FF2B5EF4-FFF2-40B4-BE49-F238E27FC236}">
                  <a16:creationId xmlns:a16="http://schemas.microsoft.com/office/drawing/2014/main" id="{3AFAB650-96C1-4240-ABF4-538993D1F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43" y="5457857"/>
              <a:ext cx="519113" cy="138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03.06.2017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" name="Rectangle 20">
              <a:extLst>
                <a:ext uri="{FF2B5EF4-FFF2-40B4-BE49-F238E27FC236}">
                  <a16:creationId xmlns:a16="http://schemas.microsoft.com/office/drawing/2014/main" id="{422FFE60-7013-4419-A0C8-85291FCEF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80" y="5689634"/>
              <a:ext cx="1295401" cy="21431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Rectangle 21">
              <a:extLst>
                <a:ext uri="{FF2B5EF4-FFF2-40B4-BE49-F238E27FC236}">
                  <a16:creationId xmlns:a16="http://schemas.microsoft.com/office/drawing/2014/main" id="{D9E653EC-3299-47B2-ADE3-1049AA0CA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80" y="5689634"/>
              <a:ext cx="1295401" cy="214314"/>
            </a:xfrm>
            <a:prstGeom prst="rect">
              <a:avLst/>
            </a:prstGeom>
            <a:noFill/>
            <a:ln w="3175" cap="rnd">
              <a:solidFill>
                <a:srgbClr val="C0504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4">
              <a:extLst>
                <a:ext uri="{FF2B5EF4-FFF2-40B4-BE49-F238E27FC236}">
                  <a16:creationId xmlns:a16="http://schemas.microsoft.com/office/drawing/2014/main" id="{BE77A2B8-1AC6-48BC-BBDD-887F993A9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80" y="5969035"/>
              <a:ext cx="1295401" cy="436565"/>
            </a:xfrm>
            <a:prstGeom prst="rect">
              <a:avLst/>
            </a:prstGeom>
            <a:noFill/>
            <a:ln w="3175" cap="rnd">
              <a:solidFill>
                <a:srgbClr val="7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5">
              <a:extLst>
                <a:ext uri="{FF2B5EF4-FFF2-40B4-BE49-F238E27FC236}">
                  <a16:creationId xmlns:a16="http://schemas.microsoft.com/office/drawing/2014/main" id="{3E714178-3B3E-46D6-9827-B14175D0F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567" y="5118130"/>
              <a:ext cx="474663" cy="265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From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" name="Rectangle 26">
              <a:extLst>
                <a:ext uri="{FF2B5EF4-FFF2-40B4-BE49-F238E27FC236}">
                  <a16:creationId xmlns:a16="http://schemas.microsoft.com/office/drawing/2014/main" id="{8CC7045D-DC3B-491C-BEB9-7152A73C8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567" y="5414995"/>
              <a:ext cx="444500" cy="265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Until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" name="Rectangle 27">
              <a:extLst>
                <a:ext uri="{FF2B5EF4-FFF2-40B4-BE49-F238E27FC236}">
                  <a16:creationId xmlns:a16="http://schemas.microsoft.com/office/drawing/2014/main" id="{A4ABCEC2-5DFD-45C1-919C-97BDBBE73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567" y="5686459"/>
              <a:ext cx="711200" cy="215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 dirty="0">
                  <a:ln>
                    <a:noFill/>
                  </a:ln>
                  <a:effectLst/>
                  <a:latin typeface="Calibri" panose="020F0502020204030204" pitchFamily="34" charset="0"/>
                </a:rPr>
                <a:t>Approved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effectLst/>
              </a:endParaRPr>
            </a:p>
          </p:txBody>
        </p:sp>
        <p:sp>
          <p:nvSpPr>
            <p:cNvPr id="30" name="Rectangle 28">
              <a:extLst>
                <a:ext uri="{FF2B5EF4-FFF2-40B4-BE49-F238E27FC236}">
                  <a16:creationId xmlns:a16="http://schemas.microsoft.com/office/drawing/2014/main" id="{5560B568-B8B4-487E-9D2D-CFA6BD906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689634"/>
              <a:ext cx="144463" cy="7938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29">
              <a:extLst>
                <a:ext uri="{FF2B5EF4-FFF2-40B4-BE49-F238E27FC236}">
                  <a16:creationId xmlns:a16="http://schemas.microsoft.com/office/drawing/2014/main" id="{9C6896E2-6A50-4F7E-8ED7-1FC1B187B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697571"/>
              <a:ext cx="144463" cy="12700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30">
              <a:extLst>
                <a:ext uri="{FF2B5EF4-FFF2-40B4-BE49-F238E27FC236}">
                  <a16:creationId xmlns:a16="http://schemas.microsoft.com/office/drawing/2014/main" id="{D511171A-EFA4-42CA-9346-7930C678C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10271"/>
              <a:ext cx="144463" cy="9525"/>
            </a:xfrm>
            <a:prstGeom prst="rect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31">
              <a:extLst>
                <a:ext uri="{FF2B5EF4-FFF2-40B4-BE49-F238E27FC236}">
                  <a16:creationId xmlns:a16="http://schemas.microsoft.com/office/drawing/2014/main" id="{E5DBF6C1-64E5-41A3-8CA0-DA9267B39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19796"/>
              <a:ext cx="144463" cy="7938"/>
            </a:xfrm>
            <a:prstGeom prst="rect">
              <a:avLst/>
            </a:pr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32">
              <a:extLst>
                <a:ext uri="{FF2B5EF4-FFF2-40B4-BE49-F238E27FC236}">
                  <a16:creationId xmlns:a16="http://schemas.microsoft.com/office/drawing/2014/main" id="{1BC2E53A-AB01-4E71-8591-BA78B9C79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27734"/>
              <a:ext cx="144463" cy="4763"/>
            </a:xfrm>
            <a:prstGeom prst="rect">
              <a:avLst/>
            </a:pr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33">
              <a:extLst>
                <a:ext uri="{FF2B5EF4-FFF2-40B4-BE49-F238E27FC236}">
                  <a16:creationId xmlns:a16="http://schemas.microsoft.com/office/drawing/2014/main" id="{3C6A4586-BD77-4DF6-85A2-CEB99E6CA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32497"/>
              <a:ext cx="144463" cy="793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34">
              <a:extLst>
                <a:ext uri="{FF2B5EF4-FFF2-40B4-BE49-F238E27FC236}">
                  <a16:creationId xmlns:a16="http://schemas.microsoft.com/office/drawing/2014/main" id="{B3BBD584-232E-4412-9564-156B8A3F9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40434"/>
              <a:ext cx="144463" cy="4763"/>
            </a:xfrm>
            <a:prstGeom prst="rect">
              <a:avLst/>
            </a:pr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35">
              <a:extLst>
                <a:ext uri="{FF2B5EF4-FFF2-40B4-BE49-F238E27FC236}">
                  <a16:creationId xmlns:a16="http://schemas.microsoft.com/office/drawing/2014/main" id="{37A96588-C06F-4804-A846-A17F8094B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45197"/>
              <a:ext cx="144463" cy="4763"/>
            </a:xfrm>
            <a:prstGeom prst="rect">
              <a:avLst/>
            </a:pr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36">
              <a:extLst>
                <a:ext uri="{FF2B5EF4-FFF2-40B4-BE49-F238E27FC236}">
                  <a16:creationId xmlns:a16="http://schemas.microsoft.com/office/drawing/2014/main" id="{A1EF0BA6-5BCD-453F-9939-8BC7E2AC6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49959"/>
              <a:ext cx="144463" cy="4763"/>
            </a:xfrm>
            <a:prstGeom prst="rect">
              <a:avLst/>
            </a:pr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37">
              <a:extLst>
                <a:ext uri="{FF2B5EF4-FFF2-40B4-BE49-F238E27FC236}">
                  <a16:creationId xmlns:a16="http://schemas.microsoft.com/office/drawing/2014/main" id="{A91A1B06-6635-46D8-9610-893C7FA61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54722"/>
              <a:ext cx="144463" cy="3175"/>
            </a:xfrm>
            <a:prstGeom prst="rect">
              <a:avLst/>
            </a:prstGeom>
            <a:solidFill>
              <a:srgbClr val="E1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38">
              <a:extLst>
                <a:ext uri="{FF2B5EF4-FFF2-40B4-BE49-F238E27FC236}">
                  <a16:creationId xmlns:a16="http://schemas.microsoft.com/office/drawing/2014/main" id="{3E62894B-DE71-427A-BAEC-CDBFB7C0D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57897"/>
              <a:ext cx="144463" cy="4763"/>
            </a:xfrm>
            <a:prstGeom prst="rect">
              <a:avLst/>
            </a:pr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9">
              <a:extLst>
                <a:ext uri="{FF2B5EF4-FFF2-40B4-BE49-F238E27FC236}">
                  <a16:creationId xmlns:a16="http://schemas.microsoft.com/office/drawing/2014/main" id="{45BFCD17-F897-48C4-A562-8A88B4E2E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62659"/>
              <a:ext cx="144463" cy="4763"/>
            </a:xfrm>
            <a:prstGeom prst="rect">
              <a:avLst/>
            </a:pr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40">
              <a:extLst>
                <a:ext uri="{FF2B5EF4-FFF2-40B4-BE49-F238E27FC236}">
                  <a16:creationId xmlns:a16="http://schemas.microsoft.com/office/drawing/2014/main" id="{34F0D20D-0805-4693-AF44-C8D60913D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67422"/>
              <a:ext cx="144463" cy="4763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41">
              <a:extLst>
                <a:ext uri="{FF2B5EF4-FFF2-40B4-BE49-F238E27FC236}">
                  <a16:creationId xmlns:a16="http://schemas.microsoft.com/office/drawing/2014/main" id="{B8DBB99C-C900-4552-8F38-D9B5F1D66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72184"/>
              <a:ext cx="144463" cy="3175"/>
            </a:xfrm>
            <a:prstGeom prst="rect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42">
              <a:extLst>
                <a:ext uri="{FF2B5EF4-FFF2-40B4-BE49-F238E27FC236}">
                  <a16:creationId xmlns:a16="http://schemas.microsoft.com/office/drawing/2014/main" id="{EDEBFBA5-D5C5-4445-AE3E-5BDCD58F6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75359"/>
              <a:ext cx="144463" cy="4763"/>
            </a:xfrm>
            <a:prstGeom prst="rect">
              <a:avLst/>
            </a:pr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43">
              <a:extLst>
                <a:ext uri="{FF2B5EF4-FFF2-40B4-BE49-F238E27FC236}">
                  <a16:creationId xmlns:a16="http://schemas.microsoft.com/office/drawing/2014/main" id="{A3F1537A-322A-401A-BF8F-2732FF5B0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80122"/>
              <a:ext cx="144463" cy="4763"/>
            </a:xfrm>
            <a:prstGeom prst="rect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44">
              <a:extLst>
                <a:ext uri="{FF2B5EF4-FFF2-40B4-BE49-F238E27FC236}">
                  <a16:creationId xmlns:a16="http://schemas.microsoft.com/office/drawing/2014/main" id="{AB05BB98-C3F5-4273-BBB5-16D1761E6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84884"/>
              <a:ext cx="144463" cy="4763"/>
            </a:xfrm>
            <a:prstGeom prst="rect">
              <a:avLst/>
            </a:pr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45">
              <a:extLst>
                <a:ext uri="{FF2B5EF4-FFF2-40B4-BE49-F238E27FC236}">
                  <a16:creationId xmlns:a16="http://schemas.microsoft.com/office/drawing/2014/main" id="{B793E891-23A7-4559-BBD0-DB0F933DE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89647"/>
              <a:ext cx="144463" cy="3175"/>
            </a:xfrm>
            <a:prstGeom prst="rect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46">
              <a:extLst>
                <a:ext uri="{FF2B5EF4-FFF2-40B4-BE49-F238E27FC236}">
                  <a16:creationId xmlns:a16="http://schemas.microsoft.com/office/drawing/2014/main" id="{16DE42D4-9ECF-4032-8DB9-126900149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92822"/>
              <a:ext cx="144463" cy="4763"/>
            </a:xfrm>
            <a:prstGeom prst="rect">
              <a:avLst/>
            </a:pr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47">
              <a:extLst>
                <a:ext uri="{FF2B5EF4-FFF2-40B4-BE49-F238E27FC236}">
                  <a16:creationId xmlns:a16="http://schemas.microsoft.com/office/drawing/2014/main" id="{E6BC3241-3906-4334-B29A-6ACBEABD8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797584"/>
              <a:ext cx="144463" cy="4763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48">
              <a:extLst>
                <a:ext uri="{FF2B5EF4-FFF2-40B4-BE49-F238E27FC236}">
                  <a16:creationId xmlns:a16="http://schemas.microsoft.com/office/drawing/2014/main" id="{91CE843F-1B37-4001-B2E5-7963635A2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02347"/>
              <a:ext cx="144463" cy="4763"/>
            </a:xfrm>
            <a:prstGeom prst="rect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49">
              <a:extLst>
                <a:ext uri="{FF2B5EF4-FFF2-40B4-BE49-F238E27FC236}">
                  <a16:creationId xmlns:a16="http://schemas.microsoft.com/office/drawing/2014/main" id="{04800548-D1BD-4A1B-8FF8-C3670AA7C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07109"/>
              <a:ext cx="144463" cy="3175"/>
            </a:xfrm>
            <a:prstGeom prst="rect">
              <a:avLst/>
            </a:pr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50">
              <a:extLst>
                <a:ext uri="{FF2B5EF4-FFF2-40B4-BE49-F238E27FC236}">
                  <a16:creationId xmlns:a16="http://schemas.microsoft.com/office/drawing/2014/main" id="{2A54F3A3-D1DD-4628-B082-F6962DF9E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10284"/>
              <a:ext cx="144463" cy="4763"/>
            </a:xfrm>
            <a:prstGeom prst="rect">
              <a:avLst/>
            </a:pr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51">
              <a:extLst>
                <a:ext uri="{FF2B5EF4-FFF2-40B4-BE49-F238E27FC236}">
                  <a16:creationId xmlns:a16="http://schemas.microsoft.com/office/drawing/2014/main" id="{911D22D1-BCE5-489F-95CD-0359D87CA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15047"/>
              <a:ext cx="144463" cy="4763"/>
            </a:xfrm>
            <a:prstGeom prst="rect">
              <a:avLst/>
            </a:pr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52">
              <a:extLst>
                <a:ext uri="{FF2B5EF4-FFF2-40B4-BE49-F238E27FC236}">
                  <a16:creationId xmlns:a16="http://schemas.microsoft.com/office/drawing/2014/main" id="{EA7C0003-0780-4E33-890D-1BAC336D3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19810"/>
              <a:ext cx="144463" cy="4763"/>
            </a:xfrm>
            <a:prstGeom prst="rect">
              <a:avLst/>
            </a:pr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53">
              <a:extLst>
                <a:ext uri="{FF2B5EF4-FFF2-40B4-BE49-F238E27FC236}">
                  <a16:creationId xmlns:a16="http://schemas.microsoft.com/office/drawing/2014/main" id="{6328A87D-F2C5-43D8-8002-182DF69FC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24572"/>
              <a:ext cx="144463" cy="317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54">
              <a:extLst>
                <a:ext uri="{FF2B5EF4-FFF2-40B4-BE49-F238E27FC236}">
                  <a16:creationId xmlns:a16="http://schemas.microsoft.com/office/drawing/2014/main" id="{D91778B3-7ACE-4A47-AC8E-B97713E22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27747"/>
              <a:ext cx="144463" cy="4763"/>
            </a:xfrm>
            <a:prstGeom prst="rect">
              <a:avLst/>
            </a:pr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Rectangle 55">
              <a:extLst>
                <a:ext uri="{FF2B5EF4-FFF2-40B4-BE49-F238E27FC236}">
                  <a16:creationId xmlns:a16="http://schemas.microsoft.com/office/drawing/2014/main" id="{D4A5E9D0-CABF-4B02-8544-1D9C12046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32510"/>
              <a:ext cx="144463" cy="4763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Rectangle 56">
              <a:extLst>
                <a:ext uri="{FF2B5EF4-FFF2-40B4-BE49-F238E27FC236}">
                  <a16:creationId xmlns:a16="http://schemas.microsoft.com/office/drawing/2014/main" id="{E34665B5-0F4C-421E-AD4C-C085E8C53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37272"/>
              <a:ext cx="144463" cy="4763"/>
            </a:xfrm>
            <a:prstGeom prst="rect">
              <a:avLst/>
            </a:pr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Rectangle 57">
              <a:extLst>
                <a:ext uri="{FF2B5EF4-FFF2-40B4-BE49-F238E27FC236}">
                  <a16:creationId xmlns:a16="http://schemas.microsoft.com/office/drawing/2014/main" id="{0E0CCE0D-EF62-485A-8DB9-2F7031483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42035"/>
              <a:ext cx="144463" cy="7938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Rectangle 58">
              <a:extLst>
                <a:ext uri="{FF2B5EF4-FFF2-40B4-BE49-F238E27FC236}">
                  <a16:creationId xmlns:a16="http://schemas.microsoft.com/office/drawing/2014/main" id="{054098FF-C616-451D-9364-A26EE9CAA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49972"/>
              <a:ext cx="144463" cy="4763"/>
            </a:xfrm>
            <a:prstGeom prst="rect">
              <a:avLst/>
            </a:prstGeom>
            <a:solidFill>
              <a:srgbClr val="FA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Rectangle 59">
              <a:extLst>
                <a:ext uri="{FF2B5EF4-FFF2-40B4-BE49-F238E27FC236}">
                  <a16:creationId xmlns:a16="http://schemas.microsoft.com/office/drawing/2014/main" id="{CE1DFBF2-4B8E-4161-8DDB-C65D8F52A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54735"/>
              <a:ext cx="144463" cy="4763"/>
            </a:xfrm>
            <a:prstGeom prst="rect">
              <a:avLst/>
            </a:pr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Rectangle 60">
              <a:extLst>
                <a:ext uri="{FF2B5EF4-FFF2-40B4-BE49-F238E27FC236}">
                  <a16:creationId xmlns:a16="http://schemas.microsoft.com/office/drawing/2014/main" id="{EB5CFB48-221D-450A-A45B-69042CC9B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59497"/>
              <a:ext cx="144463" cy="7938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61">
              <a:extLst>
                <a:ext uri="{FF2B5EF4-FFF2-40B4-BE49-F238E27FC236}">
                  <a16:creationId xmlns:a16="http://schemas.microsoft.com/office/drawing/2014/main" id="{01242219-2358-4B77-B32E-0EE793ACC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67435"/>
              <a:ext cx="144463" cy="9525"/>
            </a:xfrm>
            <a:prstGeom prst="rect">
              <a:avLst/>
            </a:pr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Rectangle 62">
              <a:extLst>
                <a:ext uri="{FF2B5EF4-FFF2-40B4-BE49-F238E27FC236}">
                  <a16:creationId xmlns:a16="http://schemas.microsoft.com/office/drawing/2014/main" id="{F7D9F0CB-06BB-44EF-ADB7-E5513A812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76960"/>
              <a:ext cx="144463" cy="17463"/>
            </a:xfrm>
            <a:prstGeom prst="rect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Rectangle 63">
              <a:extLst>
                <a:ext uri="{FF2B5EF4-FFF2-40B4-BE49-F238E27FC236}">
                  <a16:creationId xmlns:a16="http://schemas.microsoft.com/office/drawing/2014/main" id="{18FEE10A-E463-4FB8-A4AB-F3FF751AF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2043" y="5894422"/>
              <a:ext cx="14446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Rectangle 64">
              <a:extLst>
                <a:ext uri="{FF2B5EF4-FFF2-40B4-BE49-F238E27FC236}">
                  <a16:creationId xmlns:a16="http://schemas.microsoft.com/office/drawing/2014/main" id="{19CA8762-DC1D-4B89-B07E-40A4316DC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8" y="5689634"/>
              <a:ext cx="139700" cy="214314"/>
            </a:xfrm>
            <a:prstGeom prst="rect">
              <a:avLst/>
            </a:prstGeom>
            <a:noFill/>
            <a:ln w="3175" cap="rnd">
              <a:solidFill>
                <a:srgbClr val="7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Rectangle 65">
              <a:extLst>
                <a:ext uri="{FF2B5EF4-FFF2-40B4-BE49-F238E27FC236}">
                  <a16:creationId xmlns:a16="http://schemas.microsoft.com/office/drawing/2014/main" id="{765A2B58-327B-469A-8D71-47D5A18A5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02334"/>
              <a:ext cx="112713" cy="12700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Rectangle 66">
              <a:extLst>
                <a:ext uri="{FF2B5EF4-FFF2-40B4-BE49-F238E27FC236}">
                  <a16:creationId xmlns:a16="http://schemas.microsoft.com/office/drawing/2014/main" id="{908019A2-9184-4F36-90FE-EAF22AA2A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15034"/>
              <a:ext cx="112713" cy="17463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Rectangle 67">
              <a:extLst>
                <a:ext uri="{FF2B5EF4-FFF2-40B4-BE49-F238E27FC236}">
                  <a16:creationId xmlns:a16="http://schemas.microsoft.com/office/drawing/2014/main" id="{FCD6D425-33B3-45AA-95AC-9716BE470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32497"/>
              <a:ext cx="112713" cy="793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Rectangle 68">
              <a:extLst>
                <a:ext uri="{FF2B5EF4-FFF2-40B4-BE49-F238E27FC236}">
                  <a16:creationId xmlns:a16="http://schemas.microsoft.com/office/drawing/2014/main" id="{19F6519E-23B9-4AA1-9D91-F351A9CCD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40434"/>
              <a:ext cx="112713" cy="9525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Rectangle 69">
              <a:extLst>
                <a:ext uri="{FF2B5EF4-FFF2-40B4-BE49-F238E27FC236}">
                  <a16:creationId xmlns:a16="http://schemas.microsoft.com/office/drawing/2014/main" id="{088C0EC4-2BE5-431E-96AD-59AF4A8FC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49959"/>
              <a:ext cx="112713" cy="4763"/>
            </a:xfrm>
            <a:prstGeom prst="rect">
              <a:avLst/>
            </a:pr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Rectangle 70">
              <a:extLst>
                <a:ext uri="{FF2B5EF4-FFF2-40B4-BE49-F238E27FC236}">
                  <a16:creationId xmlns:a16="http://schemas.microsoft.com/office/drawing/2014/main" id="{DF544308-954E-4E58-BCDA-070035C1F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54722"/>
              <a:ext cx="112713" cy="7938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Rectangle 71">
              <a:extLst>
                <a:ext uri="{FF2B5EF4-FFF2-40B4-BE49-F238E27FC236}">
                  <a16:creationId xmlns:a16="http://schemas.microsoft.com/office/drawing/2014/main" id="{90DDCE6F-A8C5-4DA4-96C4-77935EBCD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62659"/>
              <a:ext cx="112713" cy="4763"/>
            </a:xfrm>
            <a:prstGeom prst="rect">
              <a:avLst/>
            </a:pr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Rectangle 72">
              <a:extLst>
                <a:ext uri="{FF2B5EF4-FFF2-40B4-BE49-F238E27FC236}">
                  <a16:creationId xmlns:a16="http://schemas.microsoft.com/office/drawing/2014/main" id="{CF7D1123-AB81-45ED-AB76-A9180E767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67422"/>
              <a:ext cx="112713" cy="4763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Rectangle 73">
              <a:extLst>
                <a:ext uri="{FF2B5EF4-FFF2-40B4-BE49-F238E27FC236}">
                  <a16:creationId xmlns:a16="http://schemas.microsoft.com/office/drawing/2014/main" id="{67CACF0C-6243-492F-9148-2450F7601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72184"/>
              <a:ext cx="112713" cy="3175"/>
            </a:xfrm>
            <a:prstGeom prst="rect">
              <a:avLst/>
            </a:prstGeom>
            <a:solidFill>
              <a:srgbClr val="C7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Rectangle 74">
              <a:extLst>
                <a:ext uri="{FF2B5EF4-FFF2-40B4-BE49-F238E27FC236}">
                  <a16:creationId xmlns:a16="http://schemas.microsoft.com/office/drawing/2014/main" id="{F8116ACD-C0E2-4921-B0D8-16C224262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75359"/>
              <a:ext cx="112713" cy="4763"/>
            </a:xfrm>
            <a:prstGeom prst="rect">
              <a:avLst/>
            </a:prstGeom>
            <a:solidFill>
              <a:srgbClr val="C8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Rectangle 75">
              <a:extLst>
                <a:ext uri="{FF2B5EF4-FFF2-40B4-BE49-F238E27FC236}">
                  <a16:creationId xmlns:a16="http://schemas.microsoft.com/office/drawing/2014/main" id="{F79CE73E-C029-4A8D-A261-E2356B338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80122"/>
              <a:ext cx="112713" cy="4763"/>
            </a:xfrm>
            <a:prstGeom prst="rect">
              <a:avLst/>
            </a:pr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Rectangle 76">
              <a:extLst>
                <a:ext uri="{FF2B5EF4-FFF2-40B4-BE49-F238E27FC236}">
                  <a16:creationId xmlns:a16="http://schemas.microsoft.com/office/drawing/2014/main" id="{05543CED-5B0C-4552-AD2F-C5BBAA363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84884"/>
              <a:ext cx="112713" cy="4763"/>
            </a:xfrm>
            <a:prstGeom prst="rect">
              <a:avLst/>
            </a:pr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Rectangle 77">
              <a:extLst>
                <a:ext uri="{FF2B5EF4-FFF2-40B4-BE49-F238E27FC236}">
                  <a16:creationId xmlns:a16="http://schemas.microsoft.com/office/drawing/2014/main" id="{0F25846B-C52F-499A-AAF4-4831E9C97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89647"/>
              <a:ext cx="112713" cy="3175"/>
            </a:xfrm>
            <a:prstGeom prst="rect">
              <a:avLst/>
            </a:pr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Rectangle 78">
              <a:extLst>
                <a:ext uri="{FF2B5EF4-FFF2-40B4-BE49-F238E27FC236}">
                  <a16:creationId xmlns:a16="http://schemas.microsoft.com/office/drawing/2014/main" id="{E1011DA1-D194-4678-B813-58D84D9F8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92822"/>
              <a:ext cx="112713" cy="476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Rectangle 79">
              <a:extLst>
                <a:ext uri="{FF2B5EF4-FFF2-40B4-BE49-F238E27FC236}">
                  <a16:creationId xmlns:a16="http://schemas.microsoft.com/office/drawing/2014/main" id="{58D64A69-3E00-4430-B357-183E52359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797584"/>
              <a:ext cx="112713" cy="4763"/>
            </a:xfrm>
            <a:prstGeom prst="rect">
              <a:avLst/>
            </a:prstGeom>
            <a:solidFill>
              <a:srgbClr val="CDC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Rectangle 80">
              <a:extLst>
                <a:ext uri="{FF2B5EF4-FFF2-40B4-BE49-F238E27FC236}">
                  <a16:creationId xmlns:a16="http://schemas.microsoft.com/office/drawing/2014/main" id="{543BD9F4-576B-4FF5-994E-75B401B4E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802347"/>
              <a:ext cx="112713" cy="4763"/>
            </a:xfrm>
            <a:prstGeom prst="rect">
              <a:avLst/>
            </a:pr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Rectangle 81">
              <a:extLst>
                <a:ext uri="{FF2B5EF4-FFF2-40B4-BE49-F238E27FC236}">
                  <a16:creationId xmlns:a16="http://schemas.microsoft.com/office/drawing/2014/main" id="{EB6198C0-D2AE-48C2-B0DF-E1DF98605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807109"/>
              <a:ext cx="112713" cy="3175"/>
            </a:xfrm>
            <a:prstGeom prst="rect">
              <a:avLst/>
            </a:pr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Rectangle 82">
              <a:extLst>
                <a:ext uri="{FF2B5EF4-FFF2-40B4-BE49-F238E27FC236}">
                  <a16:creationId xmlns:a16="http://schemas.microsoft.com/office/drawing/2014/main" id="{FC2A2A08-0C9D-4A5F-8C1E-67B98A906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810284"/>
              <a:ext cx="112713" cy="4763"/>
            </a:xfrm>
            <a:prstGeom prst="rect">
              <a:avLst/>
            </a:pr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Rectangle 83">
              <a:extLst>
                <a:ext uri="{FF2B5EF4-FFF2-40B4-BE49-F238E27FC236}">
                  <a16:creationId xmlns:a16="http://schemas.microsoft.com/office/drawing/2014/main" id="{C055CA01-9F5C-41C8-A5EC-338815E10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815047"/>
              <a:ext cx="112713" cy="9525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Rectangle 84">
              <a:extLst>
                <a:ext uri="{FF2B5EF4-FFF2-40B4-BE49-F238E27FC236}">
                  <a16:creationId xmlns:a16="http://schemas.microsoft.com/office/drawing/2014/main" id="{42E3D129-6DFB-4CC0-BA40-7F7102ECE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824572"/>
              <a:ext cx="112713" cy="3175"/>
            </a:xfrm>
            <a:prstGeom prst="rect">
              <a:avLst/>
            </a:pr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Rectangle 85">
              <a:extLst>
                <a:ext uri="{FF2B5EF4-FFF2-40B4-BE49-F238E27FC236}">
                  <a16:creationId xmlns:a16="http://schemas.microsoft.com/office/drawing/2014/main" id="{AE6EA10C-16C1-4795-88B5-F1F989E8C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827747"/>
              <a:ext cx="112713" cy="4763"/>
            </a:xfrm>
            <a:prstGeom prst="rect">
              <a:avLst/>
            </a:pr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Rectangle 86">
              <a:extLst>
                <a:ext uri="{FF2B5EF4-FFF2-40B4-BE49-F238E27FC236}">
                  <a16:creationId xmlns:a16="http://schemas.microsoft.com/office/drawing/2014/main" id="{06930052-7560-4F26-A589-6DC9FF3E2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832510"/>
              <a:ext cx="112713" cy="9525"/>
            </a:xfrm>
            <a:prstGeom prst="rect">
              <a:avLst/>
            </a:pr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Rectangle 87">
              <a:extLst>
                <a:ext uri="{FF2B5EF4-FFF2-40B4-BE49-F238E27FC236}">
                  <a16:creationId xmlns:a16="http://schemas.microsoft.com/office/drawing/2014/main" id="{03F50258-E29E-4032-954D-1DA9097A1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842035"/>
              <a:ext cx="112713" cy="7938"/>
            </a:xfrm>
            <a:prstGeom prst="rect">
              <a:avLst/>
            </a:pr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Rectangle 88">
              <a:extLst>
                <a:ext uri="{FF2B5EF4-FFF2-40B4-BE49-F238E27FC236}">
                  <a16:creationId xmlns:a16="http://schemas.microsoft.com/office/drawing/2014/main" id="{C2AD62E7-396C-4459-8C75-C4769EBD8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849972"/>
              <a:ext cx="112713" cy="9525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Rectangle 89">
              <a:extLst>
                <a:ext uri="{FF2B5EF4-FFF2-40B4-BE49-F238E27FC236}">
                  <a16:creationId xmlns:a16="http://schemas.microsoft.com/office/drawing/2014/main" id="{CA97B833-3474-492F-AA1F-F31E1CBE3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859497"/>
              <a:ext cx="112713" cy="17463"/>
            </a:xfrm>
            <a:prstGeom prst="rect">
              <a:avLst/>
            </a:pr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Rectangle 90">
              <a:extLst>
                <a:ext uri="{FF2B5EF4-FFF2-40B4-BE49-F238E27FC236}">
                  <a16:creationId xmlns:a16="http://schemas.microsoft.com/office/drawing/2014/main" id="{DC43A42E-6BFB-446E-A1D7-1FFC5EA44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6330" y="5876960"/>
              <a:ext cx="112713" cy="7938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91">
              <a:extLst>
                <a:ext uri="{FF2B5EF4-FFF2-40B4-BE49-F238E27FC236}">
                  <a16:creationId xmlns:a16="http://schemas.microsoft.com/office/drawing/2014/main" id="{F017336E-7734-4C9C-A07E-D5688E44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80" y="5783297"/>
              <a:ext cx="79375" cy="38100"/>
            </a:xfrm>
            <a:custGeom>
              <a:avLst/>
              <a:gdLst>
                <a:gd name="T0" fmla="*/ 0 w 50"/>
                <a:gd name="T1" fmla="*/ 0 h 24"/>
                <a:gd name="T2" fmla="*/ 26 w 50"/>
                <a:gd name="T3" fmla="*/ 24 h 24"/>
                <a:gd name="T4" fmla="*/ 50 w 50"/>
                <a:gd name="T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4">
                  <a:moveTo>
                    <a:pt x="0" y="0"/>
                  </a:moveTo>
                  <a:lnTo>
                    <a:pt x="26" y="24"/>
                  </a:lnTo>
                  <a:lnTo>
                    <a:pt x="50" y="1"/>
                  </a:lnTo>
                </a:path>
              </a:pathLst>
            </a:custGeom>
            <a:noFill/>
            <a:ln w="6350" cap="rnd">
              <a:solidFill>
                <a:srgbClr val="7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116" name="Picture 92">
              <a:extLst>
                <a:ext uri="{FF2B5EF4-FFF2-40B4-BE49-F238E27FC236}">
                  <a16:creationId xmlns:a16="http://schemas.microsoft.com/office/drawing/2014/main" id="{329F0F5D-5C07-4E50-AC63-FCDE2C5988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8806" y="6429413"/>
              <a:ext cx="735013" cy="279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7" name="Picture 93">
              <a:extLst>
                <a:ext uri="{FF2B5EF4-FFF2-40B4-BE49-F238E27FC236}">
                  <a16:creationId xmlns:a16="http://schemas.microsoft.com/office/drawing/2014/main" id="{D4D4A169-7094-4696-9FEE-D0E85550FC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8806" y="6429413"/>
              <a:ext cx="735013" cy="279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1" name="Rectangle 94">
              <a:extLst>
                <a:ext uri="{FF2B5EF4-FFF2-40B4-BE49-F238E27FC236}">
                  <a16:creationId xmlns:a16="http://schemas.microsoft.com/office/drawing/2014/main" id="{5E84D3DC-0696-4687-A88A-DB6C7F88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856" y="6446876"/>
              <a:ext cx="669925" cy="214314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Rectangle 95">
              <a:extLst>
                <a:ext uri="{FF2B5EF4-FFF2-40B4-BE49-F238E27FC236}">
                  <a16:creationId xmlns:a16="http://schemas.microsoft.com/office/drawing/2014/main" id="{DB3F55BA-73CF-4C39-ADB7-D9C5182B0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856" y="6446876"/>
              <a:ext cx="669925" cy="214314"/>
            </a:xfrm>
            <a:prstGeom prst="rect">
              <a:avLst/>
            </a:pr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Rectangle 96">
              <a:extLst>
                <a:ext uri="{FF2B5EF4-FFF2-40B4-BE49-F238E27FC236}">
                  <a16:creationId xmlns:a16="http://schemas.microsoft.com/office/drawing/2014/main" id="{56CFC9B0-7745-4FAB-B234-6374F62BD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5168" y="6443701"/>
              <a:ext cx="604838" cy="266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Submit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4" name="Rectangle 97">
              <a:extLst>
                <a:ext uri="{FF2B5EF4-FFF2-40B4-BE49-F238E27FC236}">
                  <a16:creationId xmlns:a16="http://schemas.microsoft.com/office/drawing/2014/main" id="{97BD43AE-C201-4E59-BB58-7436363BC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4567" y="5965860"/>
              <a:ext cx="809626" cy="265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Comment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1122" name="Gruppieren 1121">
            <a:extLst>
              <a:ext uri="{FF2B5EF4-FFF2-40B4-BE49-F238E27FC236}">
                <a16:creationId xmlns:a16="http://schemas.microsoft.com/office/drawing/2014/main" id="{6B6F11A2-F8B3-477C-A608-BF3E8B8DA44D}"/>
              </a:ext>
            </a:extLst>
          </p:cNvPr>
          <p:cNvGrpSpPr/>
          <p:nvPr/>
        </p:nvGrpSpPr>
        <p:grpSpPr>
          <a:xfrm>
            <a:off x="2878134" y="4987658"/>
            <a:ext cx="3016257" cy="1290642"/>
            <a:chOff x="1471617" y="4959365"/>
            <a:chExt cx="3016257" cy="1290642"/>
          </a:xfrm>
        </p:grpSpPr>
        <p:sp>
          <p:nvSpPr>
            <p:cNvPr id="166" name="AutoShape 99">
              <a:extLst>
                <a:ext uri="{FF2B5EF4-FFF2-40B4-BE49-F238E27FC236}">
                  <a16:creationId xmlns:a16="http://schemas.microsoft.com/office/drawing/2014/main" id="{CD90698A-CA12-4B11-AD08-9315810140C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71617" y="4959365"/>
              <a:ext cx="3016257" cy="12906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01">
              <a:extLst>
                <a:ext uri="{FF2B5EF4-FFF2-40B4-BE49-F238E27FC236}">
                  <a16:creationId xmlns:a16="http://schemas.microsoft.com/office/drawing/2014/main" id="{F1E5E2F7-674E-4375-978C-2F72F1E4B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230" y="5075253"/>
              <a:ext cx="2938469" cy="1138241"/>
            </a:xfrm>
            <a:custGeom>
              <a:avLst/>
              <a:gdLst>
                <a:gd name="T0" fmla="*/ 91 w 10800"/>
                <a:gd name="T1" fmla="*/ 4178 h 4178"/>
                <a:gd name="T2" fmla="*/ 10709 w 10800"/>
                <a:gd name="T3" fmla="*/ 4178 h 4178"/>
                <a:gd name="T4" fmla="*/ 10800 w 10800"/>
                <a:gd name="T5" fmla="*/ 4088 h 4178"/>
                <a:gd name="T6" fmla="*/ 10800 w 10800"/>
                <a:gd name="T7" fmla="*/ 91 h 4178"/>
                <a:gd name="T8" fmla="*/ 10709 w 10800"/>
                <a:gd name="T9" fmla="*/ 0 h 4178"/>
                <a:gd name="T10" fmla="*/ 91 w 10800"/>
                <a:gd name="T11" fmla="*/ 0 h 4178"/>
                <a:gd name="T12" fmla="*/ 0 w 10800"/>
                <a:gd name="T13" fmla="*/ 91 h 4178"/>
                <a:gd name="T14" fmla="*/ 0 w 10800"/>
                <a:gd name="T15" fmla="*/ 4088 h 4178"/>
                <a:gd name="T16" fmla="*/ 91 w 10800"/>
                <a:gd name="T17" fmla="*/ 4178 h 4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00" h="4178">
                  <a:moveTo>
                    <a:pt x="91" y="4178"/>
                  </a:moveTo>
                  <a:lnTo>
                    <a:pt x="10709" y="4178"/>
                  </a:lnTo>
                  <a:cubicBezTo>
                    <a:pt x="10759" y="4178"/>
                    <a:pt x="10800" y="4138"/>
                    <a:pt x="10800" y="4088"/>
                  </a:cubicBezTo>
                  <a:lnTo>
                    <a:pt x="10800" y="91"/>
                  </a:lnTo>
                  <a:cubicBezTo>
                    <a:pt x="10800" y="41"/>
                    <a:pt x="10759" y="0"/>
                    <a:pt x="10709" y="0"/>
                  </a:cubicBezTo>
                  <a:lnTo>
                    <a:pt x="91" y="0"/>
                  </a:lnTo>
                  <a:cubicBezTo>
                    <a:pt x="41" y="0"/>
                    <a:pt x="0" y="41"/>
                    <a:pt x="0" y="91"/>
                  </a:cubicBezTo>
                  <a:lnTo>
                    <a:pt x="0" y="4088"/>
                  </a:lnTo>
                  <a:cubicBezTo>
                    <a:pt x="0" y="4138"/>
                    <a:pt x="41" y="4178"/>
                    <a:pt x="91" y="4178"/>
                  </a:cubicBezTo>
                  <a:close/>
                </a:path>
              </a:pathLst>
            </a:custGeom>
            <a:solidFill>
              <a:srgbClr val="D8D8D8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02">
              <a:extLst>
                <a:ext uri="{FF2B5EF4-FFF2-40B4-BE49-F238E27FC236}">
                  <a16:creationId xmlns:a16="http://schemas.microsoft.com/office/drawing/2014/main" id="{7BDEC8AE-2F2A-4FFD-B059-CF777C81E7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3055" y="5072078"/>
              <a:ext cx="2944819" cy="1144591"/>
            </a:xfrm>
            <a:custGeom>
              <a:avLst/>
              <a:gdLst>
                <a:gd name="T0" fmla="*/ 16 w 1855"/>
                <a:gd name="T1" fmla="*/ 4 h 721"/>
                <a:gd name="T2" fmla="*/ 13 w 1855"/>
                <a:gd name="T3" fmla="*/ 5 h 721"/>
                <a:gd name="T4" fmla="*/ 11 w 1855"/>
                <a:gd name="T5" fmla="*/ 6 h 721"/>
                <a:gd name="T6" fmla="*/ 7 w 1855"/>
                <a:gd name="T7" fmla="*/ 9 h 721"/>
                <a:gd name="T8" fmla="*/ 6 w 1855"/>
                <a:gd name="T9" fmla="*/ 11 h 721"/>
                <a:gd name="T10" fmla="*/ 5 w 1855"/>
                <a:gd name="T11" fmla="*/ 14 h 721"/>
                <a:gd name="T12" fmla="*/ 4 w 1855"/>
                <a:gd name="T13" fmla="*/ 17 h 721"/>
                <a:gd name="T14" fmla="*/ 4 w 1855"/>
                <a:gd name="T15" fmla="*/ 705 h 721"/>
                <a:gd name="T16" fmla="*/ 5 w 1855"/>
                <a:gd name="T17" fmla="*/ 708 h 721"/>
                <a:gd name="T18" fmla="*/ 6 w 1855"/>
                <a:gd name="T19" fmla="*/ 710 h 721"/>
                <a:gd name="T20" fmla="*/ 7 w 1855"/>
                <a:gd name="T21" fmla="*/ 713 h 721"/>
                <a:gd name="T22" fmla="*/ 10 w 1855"/>
                <a:gd name="T23" fmla="*/ 715 h 721"/>
                <a:gd name="T24" fmla="*/ 13 w 1855"/>
                <a:gd name="T25" fmla="*/ 717 h 721"/>
                <a:gd name="T26" fmla="*/ 15 w 1855"/>
                <a:gd name="T27" fmla="*/ 717 h 721"/>
                <a:gd name="T28" fmla="*/ 18 w 1855"/>
                <a:gd name="T29" fmla="*/ 718 h 721"/>
                <a:gd name="T30" fmla="*/ 1840 w 1855"/>
                <a:gd name="T31" fmla="*/ 717 h 721"/>
                <a:gd name="T32" fmla="*/ 1842 w 1855"/>
                <a:gd name="T33" fmla="*/ 717 h 721"/>
                <a:gd name="T34" fmla="*/ 1845 w 1855"/>
                <a:gd name="T35" fmla="*/ 715 h 721"/>
                <a:gd name="T36" fmla="*/ 1848 w 1855"/>
                <a:gd name="T37" fmla="*/ 713 h 721"/>
                <a:gd name="T38" fmla="*/ 1849 w 1855"/>
                <a:gd name="T39" fmla="*/ 710 h 721"/>
                <a:gd name="T40" fmla="*/ 1850 w 1855"/>
                <a:gd name="T41" fmla="*/ 708 h 721"/>
                <a:gd name="T42" fmla="*/ 1851 w 1855"/>
                <a:gd name="T43" fmla="*/ 705 h 721"/>
                <a:gd name="T44" fmla="*/ 1851 w 1855"/>
                <a:gd name="T45" fmla="*/ 16 h 721"/>
                <a:gd name="T46" fmla="*/ 1850 w 1855"/>
                <a:gd name="T47" fmla="*/ 14 h 721"/>
                <a:gd name="T48" fmla="*/ 1849 w 1855"/>
                <a:gd name="T49" fmla="*/ 11 h 721"/>
                <a:gd name="T50" fmla="*/ 1847 w 1855"/>
                <a:gd name="T51" fmla="*/ 9 h 721"/>
                <a:gd name="T52" fmla="*/ 1844 w 1855"/>
                <a:gd name="T53" fmla="*/ 6 h 721"/>
                <a:gd name="T54" fmla="*/ 1842 w 1855"/>
                <a:gd name="T55" fmla="*/ 5 h 721"/>
                <a:gd name="T56" fmla="*/ 1839 w 1855"/>
                <a:gd name="T57" fmla="*/ 4 h 721"/>
                <a:gd name="T58" fmla="*/ 1838 w 1855"/>
                <a:gd name="T59" fmla="*/ 0 h 721"/>
                <a:gd name="T60" fmla="*/ 1841 w 1855"/>
                <a:gd name="T61" fmla="*/ 1 h 721"/>
                <a:gd name="T62" fmla="*/ 1844 w 1855"/>
                <a:gd name="T63" fmla="*/ 2 h 721"/>
                <a:gd name="T64" fmla="*/ 1847 w 1855"/>
                <a:gd name="T65" fmla="*/ 4 h 721"/>
                <a:gd name="T66" fmla="*/ 1851 w 1855"/>
                <a:gd name="T67" fmla="*/ 8 h 721"/>
                <a:gd name="T68" fmla="*/ 1853 w 1855"/>
                <a:gd name="T69" fmla="*/ 11 h 721"/>
                <a:gd name="T70" fmla="*/ 1854 w 1855"/>
                <a:gd name="T71" fmla="*/ 14 h 721"/>
                <a:gd name="T72" fmla="*/ 1855 w 1855"/>
                <a:gd name="T73" fmla="*/ 17 h 721"/>
                <a:gd name="T74" fmla="*/ 1854 w 1855"/>
                <a:gd name="T75" fmla="*/ 707 h 721"/>
                <a:gd name="T76" fmla="*/ 1853 w 1855"/>
                <a:gd name="T77" fmla="*/ 710 h 721"/>
                <a:gd name="T78" fmla="*/ 1852 w 1855"/>
                <a:gd name="T79" fmla="*/ 713 h 721"/>
                <a:gd name="T80" fmla="*/ 1849 w 1855"/>
                <a:gd name="T81" fmla="*/ 717 h 721"/>
                <a:gd name="T82" fmla="*/ 1846 w 1855"/>
                <a:gd name="T83" fmla="*/ 719 h 721"/>
                <a:gd name="T84" fmla="*/ 1842 w 1855"/>
                <a:gd name="T85" fmla="*/ 721 h 721"/>
                <a:gd name="T86" fmla="*/ 1839 w 1855"/>
                <a:gd name="T87" fmla="*/ 721 h 721"/>
                <a:gd name="T88" fmla="*/ 17 w 1855"/>
                <a:gd name="T89" fmla="*/ 721 h 721"/>
                <a:gd name="T90" fmla="*/ 13 w 1855"/>
                <a:gd name="T91" fmla="*/ 721 h 721"/>
                <a:gd name="T92" fmla="*/ 10 w 1855"/>
                <a:gd name="T93" fmla="*/ 720 h 721"/>
                <a:gd name="T94" fmla="*/ 7 w 1855"/>
                <a:gd name="T95" fmla="*/ 718 h 721"/>
                <a:gd name="T96" fmla="*/ 3 w 1855"/>
                <a:gd name="T97" fmla="*/ 714 h 721"/>
                <a:gd name="T98" fmla="*/ 2 w 1855"/>
                <a:gd name="T99" fmla="*/ 711 h 721"/>
                <a:gd name="T100" fmla="*/ 1 w 1855"/>
                <a:gd name="T101" fmla="*/ 707 h 721"/>
                <a:gd name="T102" fmla="*/ 0 w 1855"/>
                <a:gd name="T103" fmla="*/ 704 h 721"/>
                <a:gd name="T104" fmla="*/ 1 w 1855"/>
                <a:gd name="T105" fmla="*/ 15 h 721"/>
                <a:gd name="T106" fmla="*/ 2 w 1855"/>
                <a:gd name="T107" fmla="*/ 12 h 721"/>
                <a:gd name="T108" fmla="*/ 3 w 1855"/>
                <a:gd name="T109" fmla="*/ 8 h 721"/>
                <a:gd name="T110" fmla="*/ 7 w 1855"/>
                <a:gd name="T111" fmla="*/ 4 h 721"/>
                <a:gd name="T112" fmla="*/ 10 w 1855"/>
                <a:gd name="T113" fmla="*/ 2 h 721"/>
                <a:gd name="T114" fmla="*/ 13 w 1855"/>
                <a:gd name="T115" fmla="*/ 1 h 721"/>
                <a:gd name="T116" fmla="*/ 16 w 1855"/>
                <a:gd name="T117" fmla="*/ 1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5" h="721">
                  <a:moveTo>
                    <a:pt x="1837" y="4"/>
                  </a:moveTo>
                  <a:lnTo>
                    <a:pt x="18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704"/>
                  </a:lnTo>
                  <a:lnTo>
                    <a:pt x="4" y="704"/>
                  </a:lnTo>
                  <a:lnTo>
                    <a:pt x="4" y="705"/>
                  </a:lnTo>
                  <a:lnTo>
                    <a:pt x="4" y="705"/>
                  </a:lnTo>
                  <a:lnTo>
                    <a:pt x="4" y="705"/>
                  </a:lnTo>
                  <a:lnTo>
                    <a:pt x="4" y="706"/>
                  </a:lnTo>
                  <a:lnTo>
                    <a:pt x="4" y="706"/>
                  </a:lnTo>
                  <a:lnTo>
                    <a:pt x="4" y="706"/>
                  </a:lnTo>
                  <a:lnTo>
                    <a:pt x="4" y="707"/>
                  </a:lnTo>
                  <a:lnTo>
                    <a:pt x="4" y="707"/>
                  </a:lnTo>
                  <a:lnTo>
                    <a:pt x="4" y="707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9"/>
                  </a:lnTo>
                  <a:lnTo>
                    <a:pt x="5" y="709"/>
                  </a:lnTo>
                  <a:lnTo>
                    <a:pt x="5" y="709"/>
                  </a:lnTo>
                  <a:lnTo>
                    <a:pt x="5" y="710"/>
                  </a:lnTo>
                  <a:lnTo>
                    <a:pt x="5" y="710"/>
                  </a:lnTo>
                  <a:lnTo>
                    <a:pt x="6" y="710"/>
                  </a:lnTo>
                  <a:lnTo>
                    <a:pt x="6" y="711"/>
                  </a:lnTo>
                  <a:lnTo>
                    <a:pt x="6" y="711"/>
                  </a:lnTo>
                  <a:lnTo>
                    <a:pt x="6" y="711"/>
                  </a:lnTo>
                  <a:lnTo>
                    <a:pt x="6" y="711"/>
                  </a:lnTo>
                  <a:lnTo>
                    <a:pt x="6" y="712"/>
                  </a:lnTo>
                  <a:lnTo>
                    <a:pt x="7" y="712"/>
                  </a:lnTo>
                  <a:lnTo>
                    <a:pt x="7" y="712"/>
                  </a:lnTo>
                  <a:lnTo>
                    <a:pt x="7" y="713"/>
                  </a:lnTo>
                  <a:lnTo>
                    <a:pt x="8" y="713"/>
                  </a:lnTo>
                  <a:lnTo>
                    <a:pt x="8" y="714"/>
                  </a:lnTo>
                  <a:lnTo>
                    <a:pt x="8" y="714"/>
                  </a:lnTo>
                  <a:lnTo>
                    <a:pt x="9" y="715"/>
                  </a:lnTo>
                  <a:lnTo>
                    <a:pt x="9" y="715"/>
                  </a:lnTo>
                  <a:lnTo>
                    <a:pt x="10" y="715"/>
                  </a:lnTo>
                  <a:lnTo>
                    <a:pt x="10" y="715"/>
                  </a:lnTo>
                  <a:lnTo>
                    <a:pt x="10" y="715"/>
                  </a:lnTo>
                  <a:lnTo>
                    <a:pt x="11" y="716"/>
                  </a:lnTo>
                  <a:lnTo>
                    <a:pt x="11" y="716"/>
                  </a:lnTo>
                  <a:lnTo>
                    <a:pt x="11" y="716"/>
                  </a:lnTo>
                  <a:lnTo>
                    <a:pt x="12" y="716"/>
                  </a:lnTo>
                  <a:lnTo>
                    <a:pt x="12" y="716"/>
                  </a:lnTo>
                  <a:lnTo>
                    <a:pt x="12" y="717"/>
                  </a:lnTo>
                  <a:lnTo>
                    <a:pt x="12" y="717"/>
                  </a:lnTo>
                  <a:lnTo>
                    <a:pt x="13" y="717"/>
                  </a:lnTo>
                  <a:lnTo>
                    <a:pt x="13" y="717"/>
                  </a:lnTo>
                  <a:lnTo>
                    <a:pt x="13" y="717"/>
                  </a:lnTo>
                  <a:lnTo>
                    <a:pt x="14" y="717"/>
                  </a:lnTo>
                  <a:lnTo>
                    <a:pt x="14" y="717"/>
                  </a:lnTo>
                  <a:lnTo>
                    <a:pt x="14" y="717"/>
                  </a:lnTo>
                  <a:lnTo>
                    <a:pt x="15" y="717"/>
                  </a:lnTo>
                  <a:lnTo>
                    <a:pt x="15" y="717"/>
                  </a:lnTo>
                  <a:lnTo>
                    <a:pt x="15" y="717"/>
                  </a:lnTo>
                  <a:lnTo>
                    <a:pt x="16" y="718"/>
                  </a:lnTo>
                  <a:lnTo>
                    <a:pt x="16" y="718"/>
                  </a:lnTo>
                  <a:lnTo>
                    <a:pt x="16" y="718"/>
                  </a:lnTo>
                  <a:lnTo>
                    <a:pt x="17" y="718"/>
                  </a:lnTo>
                  <a:lnTo>
                    <a:pt x="17" y="718"/>
                  </a:lnTo>
                  <a:lnTo>
                    <a:pt x="17" y="718"/>
                  </a:lnTo>
                  <a:lnTo>
                    <a:pt x="18" y="718"/>
                  </a:lnTo>
                  <a:lnTo>
                    <a:pt x="18" y="718"/>
                  </a:lnTo>
                  <a:lnTo>
                    <a:pt x="1837" y="718"/>
                  </a:lnTo>
                  <a:lnTo>
                    <a:pt x="1838" y="718"/>
                  </a:lnTo>
                  <a:lnTo>
                    <a:pt x="1838" y="718"/>
                  </a:lnTo>
                  <a:lnTo>
                    <a:pt x="1838" y="718"/>
                  </a:lnTo>
                  <a:lnTo>
                    <a:pt x="1839" y="718"/>
                  </a:lnTo>
                  <a:lnTo>
                    <a:pt x="1839" y="718"/>
                  </a:lnTo>
                  <a:lnTo>
                    <a:pt x="1839" y="718"/>
                  </a:lnTo>
                  <a:lnTo>
                    <a:pt x="1840" y="717"/>
                  </a:lnTo>
                  <a:lnTo>
                    <a:pt x="1840" y="717"/>
                  </a:lnTo>
                  <a:lnTo>
                    <a:pt x="1840" y="717"/>
                  </a:lnTo>
                  <a:lnTo>
                    <a:pt x="1841" y="717"/>
                  </a:lnTo>
                  <a:lnTo>
                    <a:pt x="1841" y="717"/>
                  </a:lnTo>
                  <a:lnTo>
                    <a:pt x="1841" y="717"/>
                  </a:lnTo>
                  <a:lnTo>
                    <a:pt x="1842" y="717"/>
                  </a:lnTo>
                  <a:lnTo>
                    <a:pt x="1842" y="717"/>
                  </a:lnTo>
                  <a:lnTo>
                    <a:pt x="1842" y="717"/>
                  </a:lnTo>
                  <a:lnTo>
                    <a:pt x="1843" y="717"/>
                  </a:lnTo>
                  <a:lnTo>
                    <a:pt x="1843" y="717"/>
                  </a:lnTo>
                  <a:lnTo>
                    <a:pt x="1843" y="716"/>
                  </a:lnTo>
                  <a:lnTo>
                    <a:pt x="1843" y="716"/>
                  </a:lnTo>
                  <a:lnTo>
                    <a:pt x="1844" y="716"/>
                  </a:lnTo>
                  <a:lnTo>
                    <a:pt x="1844" y="716"/>
                  </a:lnTo>
                  <a:lnTo>
                    <a:pt x="1844" y="716"/>
                  </a:lnTo>
                  <a:lnTo>
                    <a:pt x="1845" y="715"/>
                  </a:lnTo>
                  <a:lnTo>
                    <a:pt x="1845" y="715"/>
                  </a:lnTo>
                  <a:lnTo>
                    <a:pt x="1845" y="715"/>
                  </a:lnTo>
                  <a:lnTo>
                    <a:pt x="1845" y="715"/>
                  </a:lnTo>
                  <a:lnTo>
                    <a:pt x="1846" y="714"/>
                  </a:lnTo>
                  <a:lnTo>
                    <a:pt x="1846" y="714"/>
                  </a:lnTo>
                  <a:lnTo>
                    <a:pt x="1847" y="714"/>
                  </a:lnTo>
                  <a:lnTo>
                    <a:pt x="1847" y="713"/>
                  </a:lnTo>
                  <a:lnTo>
                    <a:pt x="1848" y="713"/>
                  </a:lnTo>
                  <a:lnTo>
                    <a:pt x="1848" y="712"/>
                  </a:lnTo>
                  <a:lnTo>
                    <a:pt x="1848" y="712"/>
                  </a:lnTo>
                  <a:lnTo>
                    <a:pt x="1849" y="712"/>
                  </a:lnTo>
                  <a:lnTo>
                    <a:pt x="1849" y="711"/>
                  </a:lnTo>
                  <a:lnTo>
                    <a:pt x="1849" y="711"/>
                  </a:lnTo>
                  <a:lnTo>
                    <a:pt x="1849" y="711"/>
                  </a:lnTo>
                  <a:lnTo>
                    <a:pt x="1849" y="711"/>
                  </a:lnTo>
                  <a:lnTo>
                    <a:pt x="1849" y="710"/>
                  </a:lnTo>
                  <a:lnTo>
                    <a:pt x="1850" y="710"/>
                  </a:lnTo>
                  <a:lnTo>
                    <a:pt x="1850" y="709"/>
                  </a:lnTo>
                  <a:lnTo>
                    <a:pt x="1850" y="709"/>
                  </a:lnTo>
                  <a:lnTo>
                    <a:pt x="1850" y="709"/>
                  </a:lnTo>
                  <a:lnTo>
                    <a:pt x="1850" y="709"/>
                  </a:lnTo>
                  <a:lnTo>
                    <a:pt x="1850" y="708"/>
                  </a:lnTo>
                  <a:lnTo>
                    <a:pt x="1850" y="708"/>
                  </a:lnTo>
                  <a:lnTo>
                    <a:pt x="1850" y="708"/>
                  </a:lnTo>
                  <a:lnTo>
                    <a:pt x="1850" y="707"/>
                  </a:lnTo>
                  <a:lnTo>
                    <a:pt x="1850" y="707"/>
                  </a:lnTo>
                  <a:lnTo>
                    <a:pt x="1851" y="707"/>
                  </a:lnTo>
                  <a:lnTo>
                    <a:pt x="1851" y="706"/>
                  </a:lnTo>
                  <a:lnTo>
                    <a:pt x="1851" y="706"/>
                  </a:lnTo>
                  <a:lnTo>
                    <a:pt x="1851" y="706"/>
                  </a:lnTo>
                  <a:lnTo>
                    <a:pt x="1851" y="705"/>
                  </a:lnTo>
                  <a:lnTo>
                    <a:pt x="1851" y="705"/>
                  </a:lnTo>
                  <a:lnTo>
                    <a:pt x="1851" y="705"/>
                  </a:lnTo>
                  <a:lnTo>
                    <a:pt x="1851" y="704"/>
                  </a:lnTo>
                  <a:lnTo>
                    <a:pt x="1851" y="704"/>
                  </a:lnTo>
                  <a:lnTo>
                    <a:pt x="1851" y="18"/>
                  </a:lnTo>
                  <a:lnTo>
                    <a:pt x="1851" y="18"/>
                  </a:lnTo>
                  <a:lnTo>
                    <a:pt x="1851" y="17"/>
                  </a:lnTo>
                  <a:lnTo>
                    <a:pt x="1851" y="17"/>
                  </a:lnTo>
                  <a:lnTo>
                    <a:pt x="1851" y="16"/>
                  </a:lnTo>
                  <a:lnTo>
                    <a:pt x="1851" y="16"/>
                  </a:lnTo>
                  <a:lnTo>
                    <a:pt x="1851" y="16"/>
                  </a:lnTo>
                  <a:lnTo>
                    <a:pt x="1851" y="16"/>
                  </a:lnTo>
                  <a:lnTo>
                    <a:pt x="1851" y="15"/>
                  </a:lnTo>
                  <a:lnTo>
                    <a:pt x="1850" y="15"/>
                  </a:lnTo>
                  <a:lnTo>
                    <a:pt x="1850" y="14"/>
                  </a:lnTo>
                  <a:lnTo>
                    <a:pt x="1850" y="14"/>
                  </a:lnTo>
                  <a:lnTo>
                    <a:pt x="1850" y="14"/>
                  </a:lnTo>
                  <a:lnTo>
                    <a:pt x="1850" y="13"/>
                  </a:lnTo>
                  <a:lnTo>
                    <a:pt x="1850" y="13"/>
                  </a:lnTo>
                  <a:lnTo>
                    <a:pt x="1850" y="13"/>
                  </a:lnTo>
                  <a:lnTo>
                    <a:pt x="1850" y="13"/>
                  </a:lnTo>
                  <a:lnTo>
                    <a:pt x="1850" y="12"/>
                  </a:lnTo>
                  <a:lnTo>
                    <a:pt x="1849" y="12"/>
                  </a:lnTo>
                  <a:lnTo>
                    <a:pt x="1849" y="12"/>
                  </a:lnTo>
                  <a:lnTo>
                    <a:pt x="1849" y="11"/>
                  </a:lnTo>
                  <a:lnTo>
                    <a:pt x="1849" y="11"/>
                  </a:lnTo>
                  <a:lnTo>
                    <a:pt x="1849" y="11"/>
                  </a:lnTo>
                  <a:lnTo>
                    <a:pt x="1849" y="11"/>
                  </a:lnTo>
                  <a:lnTo>
                    <a:pt x="1849" y="10"/>
                  </a:lnTo>
                  <a:lnTo>
                    <a:pt x="1848" y="10"/>
                  </a:lnTo>
                  <a:lnTo>
                    <a:pt x="1848" y="10"/>
                  </a:lnTo>
                  <a:lnTo>
                    <a:pt x="1848" y="9"/>
                  </a:lnTo>
                  <a:lnTo>
                    <a:pt x="1847" y="9"/>
                  </a:lnTo>
                  <a:lnTo>
                    <a:pt x="1847" y="8"/>
                  </a:lnTo>
                  <a:lnTo>
                    <a:pt x="1846" y="8"/>
                  </a:lnTo>
                  <a:lnTo>
                    <a:pt x="1846" y="7"/>
                  </a:lnTo>
                  <a:lnTo>
                    <a:pt x="1845" y="7"/>
                  </a:lnTo>
                  <a:lnTo>
                    <a:pt x="1845" y="7"/>
                  </a:lnTo>
                  <a:lnTo>
                    <a:pt x="1845" y="6"/>
                  </a:lnTo>
                  <a:lnTo>
                    <a:pt x="1844" y="6"/>
                  </a:lnTo>
                  <a:lnTo>
                    <a:pt x="1844" y="6"/>
                  </a:lnTo>
                  <a:lnTo>
                    <a:pt x="1844" y="6"/>
                  </a:lnTo>
                  <a:lnTo>
                    <a:pt x="1844" y="6"/>
                  </a:lnTo>
                  <a:lnTo>
                    <a:pt x="1843" y="6"/>
                  </a:lnTo>
                  <a:lnTo>
                    <a:pt x="1843" y="6"/>
                  </a:lnTo>
                  <a:lnTo>
                    <a:pt x="1843" y="5"/>
                  </a:lnTo>
                  <a:lnTo>
                    <a:pt x="1842" y="5"/>
                  </a:lnTo>
                  <a:lnTo>
                    <a:pt x="1842" y="5"/>
                  </a:lnTo>
                  <a:lnTo>
                    <a:pt x="1842" y="5"/>
                  </a:lnTo>
                  <a:lnTo>
                    <a:pt x="1842" y="5"/>
                  </a:lnTo>
                  <a:lnTo>
                    <a:pt x="1841" y="5"/>
                  </a:lnTo>
                  <a:lnTo>
                    <a:pt x="1841" y="5"/>
                  </a:lnTo>
                  <a:lnTo>
                    <a:pt x="1841" y="5"/>
                  </a:lnTo>
                  <a:lnTo>
                    <a:pt x="1840" y="5"/>
                  </a:lnTo>
                  <a:lnTo>
                    <a:pt x="1840" y="4"/>
                  </a:lnTo>
                  <a:lnTo>
                    <a:pt x="1840" y="4"/>
                  </a:lnTo>
                  <a:lnTo>
                    <a:pt x="1839" y="4"/>
                  </a:lnTo>
                  <a:lnTo>
                    <a:pt x="1839" y="4"/>
                  </a:lnTo>
                  <a:lnTo>
                    <a:pt x="1838" y="4"/>
                  </a:lnTo>
                  <a:lnTo>
                    <a:pt x="1838" y="4"/>
                  </a:lnTo>
                  <a:lnTo>
                    <a:pt x="1838" y="4"/>
                  </a:lnTo>
                  <a:lnTo>
                    <a:pt x="1837" y="4"/>
                  </a:lnTo>
                  <a:lnTo>
                    <a:pt x="1837" y="4"/>
                  </a:lnTo>
                  <a:close/>
                  <a:moveTo>
                    <a:pt x="1837" y="0"/>
                  </a:moveTo>
                  <a:lnTo>
                    <a:pt x="1838" y="0"/>
                  </a:lnTo>
                  <a:lnTo>
                    <a:pt x="1838" y="1"/>
                  </a:lnTo>
                  <a:lnTo>
                    <a:pt x="1838" y="1"/>
                  </a:lnTo>
                  <a:lnTo>
                    <a:pt x="1839" y="1"/>
                  </a:lnTo>
                  <a:lnTo>
                    <a:pt x="1839" y="1"/>
                  </a:lnTo>
                  <a:lnTo>
                    <a:pt x="1840" y="1"/>
                  </a:lnTo>
                  <a:lnTo>
                    <a:pt x="1840" y="1"/>
                  </a:lnTo>
                  <a:lnTo>
                    <a:pt x="1841" y="1"/>
                  </a:lnTo>
                  <a:lnTo>
                    <a:pt x="1841" y="1"/>
                  </a:lnTo>
                  <a:lnTo>
                    <a:pt x="1842" y="1"/>
                  </a:lnTo>
                  <a:lnTo>
                    <a:pt x="1842" y="1"/>
                  </a:lnTo>
                  <a:lnTo>
                    <a:pt x="1842" y="1"/>
                  </a:lnTo>
                  <a:lnTo>
                    <a:pt x="1843" y="1"/>
                  </a:lnTo>
                  <a:lnTo>
                    <a:pt x="1843" y="2"/>
                  </a:lnTo>
                  <a:lnTo>
                    <a:pt x="1844" y="2"/>
                  </a:lnTo>
                  <a:lnTo>
                    <a:pt x="1844" y="2"/>
                  </a:lnTo>
                  <a:lnTo>
                    <a:pt x="1844" y="2"/>
                  </a:lnTo>
                  <a:lnTo>
                    <a:pt x="1845" y="2"/>
                  </a:lnTo>
                  <a:lnTo>
                    <a:pt x="1845" y="2"/>
                  </a:lnTo>
                  <a:lnTo>
                    <a:pt x="1846" y="3"/>
                  </a:lnTo>
                  <a:lnTo>
                    <a:pt x="1846" y="3"/>
                  </a:lnTo>
                  <a:lnTo>
                    <a:pt x="1846" y="3"/>
                  </a:lnTo>
                  <a:lnTo>
                    <a:pt x="1847" y="3"/>
                  </a:lnTo>
                  <a:lnTo>
                    <a:pt x="1847" y="3"/>
                  </a:lnTo>
                  <a:lnTo>
                    <a:pt x="1847" y="4"/>
                  </a:lnTo>
                  <a:lnTo>
                    <a:pt x="1848" y="4"/>
                  </a:lnTo>
                  <a:lnTo>
                    <a:pt x="1848" y="5"/>
                  </a:lnTo>
                  <a:lnTo>
                    <a:pt x="1849" y="5"/>
                  </a:lnTo>
                  <a:lnTo>
                    <a:pt x="1849" y="6"/>
                  </a:lnTo>
                  <a:lnTo>
                    <a:pt x="1850" y="6"/>
                  </a:lnTo>
                  <a:lnTo>
                    <a:pt x="1851" y="7"/>
                  </a:lnTo>
                  <a:lnTo>
                    <a:pt x="1851" y="7"/>
                  </a:lnTo>
                  <a:lnTo>
                    <a:pt x="1851" y="8"/>
                  </a:lnTo>
                  <a:lnTo>
                    <a:pt x="1852" y="8"/>
                  </a:lnTo>
                  <a:lnTo>
                    <a:pt x="1852" y="8"/>
                  </a:lnTo>
                  <a:lnTo>
                    <a:pt x="1852" y="9"/>
                  </a:lnTo>
                  <a:lnTo>
                    <a:pt x="1852" y="9"/>
                  </a:lnTo>
                  <a:lnTo>
                    <a:pt x="1853" y="10"/>
                  </a:lnTo>
                  <a:lnTo>
                    <a:pt x="1853" y="10"/>
                  </a:lnTo>
                  <a:lnTo>
                    <a:pt x="1853" y="10"/>
                  </a:lnTo>
                  <a:lnTo>
                    <a:pt x="1853" y="11"/>
                  </a:lnTo>
                  <a:lnTo>
                    <a:pt x="1853" y="11"/>
                  </a:lnTo>
                  <a:lnTo>
                    <a:pt x="1853" y="12"/>
                  </a:lnTo>
                  <a:lnTo>
                    <a:pt x="1854" y="12"/>
                  </a:lnTo>
                  <a:lnTo>
                    <a:pt x="1854" y="12"/>
                  </a:lnTo>
                  <a:lnTo>
                    <a:pt x="1854" y="13"/>
                  </a:lnTo>
                  <a:lnTo>
                    <a:pt x="1854" y="13"/>
                  </a:lnTo>
                  <a:lnTo>
                    <a:pt x="1854" y="14"/>
                  </a:lnTo>
                  <a:lnTo>
                    <a:pt x="1854" y="14"/>
                  </a:lnTo>
                  <a:lnTo>
                    <a:pt x="1854" y="14"/>
                  </a:lnTo>
                  <a:lnTo>
                    <a:pt x="1854" y="15"/>
                  </a:lnTo>
                  <a:lnTo>
                    <a:pt x="1854" y="15"/>
                  </a:lnTo>
                  <a:lnTo>
                    <a:pt x="1854" y="16"/>
                  </a:lnTo>
                  <a:lnTo>
                    <a:pt x="1854" y="16"/>
                  </a:lnTo>
                  <a:lnTo>
                    <a:pt x="1854" y="17"/>
                  </a:lnTo>
                  <a:lnTo>
                    <a:pt x="1855" y="17"/>
                  </a:lnTo>
                  <a:lnTo>
                    <a:pt x="1855" y="17"/>
                  </a:lnTo>
                  <a:lnTo>
                    <a:pt x="1855" y="18"/>
                  </a:lnTo>
                  <a:lnTo>
                    <a:pt x="1855" y="704"/>
                  </a:lnTo>
                  <a:lnTo>
                    <a:pt x="1855" y="704"/>
                  </a:lnTo>
                  <a:lnTo>
                    <a:pt x="1855" y="705"/>
                  </a:lnTo>
                  <a:lnTo>
                    <a:pt x="1854" y="705"/>
                  </a:lnTo>
                  <a:lnTo>
                    <a:pt x="1854" y="706"/>
                  </a:lnTo>
                  <a:lnTo>
                    <a:pt x="1854" y="706"/>
                  </a:lnTo>
                  <a:lnTo>
                    <a:pt x="1854" y="707"/>
                  </a:lnTo>
                  <a:lnTo>
                    <a:pt x="1854" y="707"/>
                  </a:lnTo>
                  <a:lnTo>
                    <a:pt x="1854" y="707"/>
                  </a:lnTo>
                  <a:lnTo>
                    <a:pt x="1854" y="708"/>
                  </a:lnTo>
                  <a:lnTo>
                    <a:pt x="1854" y="708"/>
                  </a:lnTo>
                  <a:lnTo>
                    <a:pt x="1854" y="709"/>
                  </a:lnTo>
                  <a:lnTo>
                    <a:pt x="1854" y="709"/>
                  </a:lnTo>
                  <a:lnTo>
                    <a:pt x="1854" y="709"/>
                  </a:lnTo>
                  <a:lnTo>
                    <a:pt x="1853" y="710"/>
                  </a:lnTo>
                  <a:lnTo>
                    <a:pt x="1853" y="710"/>
                  </a:lnTo>
                  <a:lnTo>
                    <a:pt x="1853" y="711"/>
                  </a:lnTo>
                  <a:lnTo>
                    <a:pt x="1853" y="711"/>
                  </a:lnTo>
                  <a:lnTo>
                    <a:pt x="1853" y="712"/>
                  </a:lnTo>
                  <a:lnTo>
                    <a:pt x="1853" y="712"/>
                  </a:lnTo>
                  <a:lnTo>
                    <a:pt x="1852" y="712"/>
                  </a:lnTo>
                  <a:lnTo>
                    <a:pt x="1852" y="713"/>
                  </a:lnTo>
                  <a:lnTo>
                    <a:pt x="1852" y="713"/>
                  </a:lnTo>
                  <a:lnTo>
                    <a:pt x="1852" y="713"/>
                  </a:lnTo>
                  <a:lnTo>
                    <a:pt x="1852" y="714"/>
                  </a:lnTo>
                  <a:lnTo>
                    <a:pt x="1851" y="714"/>
                  </a:lnTo>
                  <a:lnTo>
                    <a:pt x="1851" y="714"/>
                  </a:lnTo>
                  <a:lnTo>
                    <a:pt x="1850" y="715"/>
                  </a:lnTo>
                  <a:lnTo>
                    <a:pt x="1850" y="716"/>
                  </a:lnTo>
                  <a:lnTo>
                    <a:pt x="1849" y="716"/>
                  </a:lnTo>
                  <a:lnTo>
                    <a:pt x="1849" y="717"/>
                  </a:lnTo>
                  <a:lnTo>
                    <a:pt x="1848" y="717"/>
                  </a:lnTo>
                  <a:lnTo>
                    <a:pt x="1848" y="718"/>
                  </a:lnTo>
                  <a:lnTo>
                    <a:pt x="1847" y="718"/>
                  </a:lnTo>
                  <a:lnTo>
                    <a:pt x="1847" y="718"/>
                  </a:lnTo>
                  <a:lnTo>
                    <a:pt x="1847" y="719"/>
                  </a:lnTo>
                  <a:lnTo>
                    <a:pt x="1846" y="719"/>
                  </a:lnTo>
                  <a:lnTo>
                    <a:pt x="1846" y="719"/>
                  </a:lnTo>
                  <a:lnTo>
                    <a:pt x="1846" y="719"/>
                  </a:lnTo>
                  <a:lnTo>
                    <a:pt x="1845" y="719"/>
                  </a:lnTo>
                  <a:lnTo>
                    <a:pt x="1845" y="720"/>
                  </a:lnTo>
                  <a:lnTo>
                    <a:pt x="1844" y="720"/>
                  </a:lnTo>
                  <a:lnTo>
                    <a:pt x="1844" y="720"/>
                  </a:lnTo>
                  <a:lnTo>
                    <a:pt x="1843" y="720"/>
                  </a:lnTo>
                  <a:lnTo>
                    <a:pt x="1843" y="720"/>
                  </a:lnTo>
                  <a:lnTo>
                    <a:pt x="1843" y="720"/>
                  </a:lnTo>
                  <a:lnTo>
                    <a:pt x="1842" y="721"/>
                  </a:lnTo>
                  <a:lnTo>
                    <a:pt x="1842" y="721"/>
                  </a:lnTo>
                  <a:lnTo>
                    <a:pt x="1842" y="721"/>
                  </a:lnTo>
                  <a:lnTo>
                    <a:pt x="1841" y="721"/>
                  </a:lnTo>
                  <a:lnTo>
                    <a:pt x="1841" y="721"/>
                  </a:lnTo>
                  <a:lnTo>
                    <a:pt x="1840" y="721"/>
                  </a:lnTo>
                  <a:lnTo>
                    <a:pt x="1840" y="721"/>
                  </a:lnTo>
                  <a:lnTo>
                    <a:pt x="1839" y="721"/>
                  </a:lnTo>
                  <a:lnTo>
                    <a:pt x="1839" y="721"/>
                  </a:lnTo>
                  <a:lnTo>
                    <a:pt x="1838" y="721"/>
                  </a:lnTo>
                  <a:lnTo>
                    <a:pt x="1838" y="721"/>
                  </a:lnTo>
                  <a:lnTo>
                    <a:pt x="1838" y="721"/>
                  </a:lnTo>
                  <a:lnTo>
                    <a:pt x="1837" y="721"/>
                  </a:lnTo>
                  <a:lnTo>
                    <a:pt x="18" y="721"/>
                  </a:lnTo>
                  <a:lnTo>
                    <a:pt x="18" y="721"/>
                  </a:lnTo>
                  <a:lnTo>
                    <a:pt x="17" y="721"/>
                  </a:lnTo>
                  <a:lnTo>
                    <a:pt x="17" y="721"/>
                  </a:lnTo>
                  <a:lnTo>
                    <a:pt x="16" y="721"/>
                  </a:lnTo>
                  <a:lnTo>
                    <a:pt x="16" y="721"/>
                  </a:lnTo>
                  <a:lnTo>
                    <a:pt x="15" y="721"/>
                  </a:lnTo>
                  <a:lnTo>
                    <a:pt x="15" y="721"/>
                  </a:lnTo>
                  <a:lnTo>
                    <a:pt x="15" y="721"/>
                  </a:lnTo>
                  <a:lnTo>
                    <a:pt x="14" y="721"/>
                  </a:lnTo>
                  <a:lnTo>
                    <a:pt x="14" y="721"/>
                  </a:lnTo>
                  <a:lnTo>
                    <a:pt x="13" y="721"/>
                  </a:lnTo>
                  <a:lnTo>
                    <a:pt x="13" y="721"/>
                  </a:lnTo>
                  <a:lnTo>
                    <a:pt x="13" y="720"/>
                  </a:lnTo>
                  <a:lnTo>
                    <a:pt x="12" y="720"/>
                  </a:lnTo>
                  <a:lnTo>
                    <a:pt x="12" y="720"/>
                  </a:lnTo>
                  <a:lnTo>
                    <a:pt x="11" y="720"/>
                  </a:lnTo>
                  <a:lnTo>
                    <a:pt x="11" y="720"/>
                  </a:lnTo>
                  <a:lnTo>
                    <a:pt x="11" y="720"/>
                  </a:lnTo>
                  <a:lnTo>
                    <a:pt x="10" y="720"/>
                  </a:lnTo>
                  <a:lnTo>
                    <a:pt x="10" y="719"/>
                  </a:lnTo>
                  <a:lnTo>
                    <a:pt x="9" y="719"/>
                  </a:lnTo>
                  <a:lnTo>
                    <a:pt x="9" y="719"/>
                  </a:lnTo>
                  <a:lnTo>
                    <a:pt x="9" y="719"/>
                  </a:lnTo>
                  <a:lnTo>
                    <a:pt x="8" y="719"/>
                  </a:lnTo>
                  <a:lnTo>
                    <a:pt x="8" y="718"/>
                  </a:lnTo>
                  <a:lnTo>
                    <a:pt x="8" y="718"/>
                  </a:lnTo>
                  <a:lnTo>
                    <a:pt x="7" y="718"/>
                  </a:lnTo>
                  <a:lnTo>
                    <a:pt x="7" y="717"/>
                  </a:lnTo>
                  <a:lnTo>
                    <a:pt x="6" y="717"/>
                  </a:lnTo>
                  <a:lnTo>
                    <a:pt x="5" y="716"/>
                  </a:lnTo>
                  <a:lnTo>
                    <a:pt x="5" y="716"/>
                  </a:lnTo>
                  <a:lnTo>
                    <a:pt x="4" y="715"/>
                  </a:lnTo>
                  <a:lnTo>
                    <a:pt x="4" y="714"/>
                  </a:lnTo>
                  <a:lnTo>
                    <a:pt x="3" y="714"/>
                  </a:lnTo>
                  <a:lnTo>
                    <a:pt x="3" y="714"/>
                  </a:lnTo>
                  <a:lnTo>
                    <a:pt x="3" y="713"/>
                  </a:lnTo>
                  <a:lnTo>
                    <a:pt x="3" y="713"/>
                  </a:lnTo>
                  <a:lnTo>
                    <a:pt x="3" y="713"/>
                  </a:lnTo>
                  <a:lnTo>
                    <a:pt x="2" y="712"/>
                  </a:lnTo>
                  <a:lnTo>
                    <a:pt x="2" y="712"/>
                  </a:lnTo>
                  <a:lnTo>
                    <a:pt x="2" y="711"/>
                  </a:lnTo>
                  <a:lnTo>
                    <a:pt x="2" y="711"/>
                  </a:lnTo>
                  <a:lnTo>
                    <a:pt x="2" y="711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1" y="709"/>
                  </a:lnTo>
                  <a:lnTo>
                    <a:pt x="1" y="709"/>
                  </a:lnTo>
                  <a:lnTo>
                    <a:pt x="1" y="709"/>
                  </a:lnTo>
                  <a:lnTo>
                    <a:pt x="1" y="708"/>
                  </a:lnTo>
                  <a:lnTo>
                    <a:pt x="1" y="708"/>
                  </a:lnTo>
                  <a:lnTo>
                    <a:pt x="1" y="707"/>
                  </a:lnTo>
                  <a:lnTo>
                    <a:pt x="1" y="707"/>
                  </a:lnTo>
                  <a:lnTo>
                    <a:pt x="1" y="707"/>
                  </a:lnTo>
                  <a:lnTo>
                    <a:pt x="0" y="706"/>
                  </a:lnTo>
                  <a:lnTo>
                    <a:pt x="0" y="706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03">
              <a:extLst>
                <a:ext uri="{FF2B5EF4-FFF2-40B4-BE49-F238E27FC236}">
                  <a16:creationId xmlns:a16="http://schemas.microsoft.com/office/drawing/2014/main" id="{62544E30-CED0-4F9D-B77C-8A9243E57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530" y="5064140"/>
              <a:ext cx="2938469" cy="1138241"/>
            </a:xfrm>
            <a:custGeom>
              <a:avLst/>
              <a:gdLst>
                <a:gd name="T0" fmla="*/ 91 w 10800"/>
                <a:gd name="T1" fmla="*/ 4178 h 4178"/>
                <a:gd name="T2" fmla="*/ 10709 w 10800"/>
                <a:gd name="T3" fmla="*/ 4178 h 4178"/>
                <a:gd name="T4" fmla="*/ 10800 w 10800"/>
                <a:gd name="T5" fmla="*/ 4087 h 4178"/>
                <a:gd name="T6" fmla="*/ 10800 w 10800"/>
                <a:gd name="T7" fmla="*/ 90 h 4178"/>
                <a:gd name="T8" fmla="*/ 10709 w 10800"/>
                <a:gd name="T9" fmla="*/ 0 h 4178"/>
                <a:gd name="T10" fmla="*/ 91 w 10800"/>
                <a:gd name="T11" fmla="*/ 0 h 4178"/>
                <a:gd name="T12" fmla="*/ 0 w 10800"/>
                <a:gd name="T13" fmla="*/ 90 h 4178"/>
                <a:gd name="T14" fmla="*/ 0 w 10800"/>
                <a:gd name="T15" fmla="*/ 4087 h 4178"/>
                <a:gd name="T16" fmla="*/ 91 w 10800"/>
                <a:gd name="T17" fmla="*/ 4178 h 4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00" h="4178">
                  <a:moveTo>
                    <a:pt x="91" y="4178"/>
                  </a:moveTo>
                  <a:lnTo>
                    <a:pt x="10709" y="4178"/>
                  </a:lnTo>
                  <a:cubicBezTo>
                    <a:pt x="10759" y="4178"/>
                    <a:pt x="10800" y="4137"/>
                    <a:pt x="10800" y="4087"/>
                  </a:cubicBezTo>
                  <a:lnTo>
                    <a:pt x="10800" y="90"/>
                  </a:lnTo>
                  <a:cubicBezTo>
                    <a:pt x="10800" y="40"/>
                    <a:pt x="10759" y="0"/>
                    <a:pt x="10709" y="0"/>
                  </a:cubicBezTo>
                  <a:lnTo>
                    <a:pt x="91" y="0"/>
                  </a:lnTo>
                  <a:cubicBezTo>
                    <a:pt x="40" y="0"/>
                    <a:pt x="0" y="40"/>
                    <a:pt x="0" y="90"/>
                  </a:cubicBezTo>
                  <a:lnTo>
                    <a:pt x="0" y="4087"/>
                  </a:lnTo>
                  <a:cubicBezTo>
                    <a:pt x="0" y="4137"/>
                    <a:pt x="40" y="4178"/>
                    <a:pt x="91" y="4178"/>
                  </a:cubicBez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04">
              <a:extLst>
                <a:ext uri="{FF2B5EF4-FFF2-40B4-BE49-F238E27FC236}">
                  <a16:creationId xmlns:a16="http://schemas.microsoft.com/office/drawing/2014/main" id="{15593EB2-D355-4620-8ECE-EC6D7C079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530" y="5064140"/>
              <a:ext cx="2938469" cy="1138241"/>
            </a:xfrm>
            <a:custGeom>
              <a:avLst/>
              <a:gdLst>
                <a:gd name="T0" fmla="*/ 91 w 10800"/>
                <a:gd name="T1" fmla="*/ 4178 h 4178"/>
                <a:gd name="T2" fmla="*/ 10709 w 10800"/>
                <a:gd name="T3" fmla="*/ 4178 h 4178"/>
                <a:gd name="T4" fmla="*/ 10800 w 10800"/>
                <a:gd name="T5" fmla="*/ 4087 h 4178"/>
                <a:gd name="T6" fmla="*/ 10800 w 10800"/>
                <a:gd name="T7" fmla="*/ 90 h 4178"/>
                <a:gd name="T8" fmla="*/ 10709 w 10800"/>
                <a:gd name="T9" fmla="*/ 0 h 4178"/>
                <a:gd name="T10" fmla="*/ 91 w 10800"/>
                <a:gd name="T11" fmla="*/ 0 h 4178"/>
                <a:gd name="T12" fmla="*/ 0 w 10800"/>
                <a:gd name="T13" fmla="*/ 90 h 4178"/>
                <a:gd name="T14" fmla="*/ 0 w 10800"/>
                <a:gd name="T15" fmla="*/ 4087 h 4178"/>
                <a:gd name="T16" fmla="*/ 91 w 10800"/>
                <a:gd name="T17" fmla="*/ 4178 h 4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00" h="4178">
                  <a:moveTo>
                    <a:pt x="91" y="4178"/>
                  </a:moveTo>
                  <a:lnTo>
                    <a:pt x="10709" y="4178"/>
                  </a:lnTo>
                  <a:cubicBezTo>
                    <a:pt x="10759" y="4178"/>
                    <a:pt x="10800" y="4137"/>
                    <a:pt x="10800" y="4087"/>
                  </a:cubicBezTo>
                  <a:lnTo>
                    <a:pt x="10800" y="90"/>
                  </a:lnTo>
                  <a:cubicBezTo>
                    <a:pt x="10800" y="40"/>
                    <a:pt x="10759" y="0"/>
                    <a:pt x="10709" y="0"/>
                  </a:cubicBezTo>
                  <a:lnTo>
                    <a:pt x="91" y="0"/>
                  </a:lnTo>
                  <a:cubicBezTo>
                    <a:pt x="40" y="0"/>
                    <a:pt x="0" y="40"/>
                    <a:pt x="0" y="90"/>
                  </a:cubicBezTo>
                  <a:lnTo>
                    <a:pt x="0" y="4087"/>
                  </a:lnTo>
                  <a:cubicBezTo>
                    <a:pt x="0" y="4137"/>
                    <a:pt x="40" y="4178"/>
                    <a:pt x="91" y="4178"/>
                  </a:cubicBezTo>
                  <a:close/>
                </a:path>
              </a:pathLst>
            </a:custGeom>
            <a:noFill/>
            <a:ln w="6350" cap="rnd">
              <a:solidFill>
                <a:srgbClr val="A5A5A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Rectangle 105">
              <a:extLst>
                <a:ext uri="{FF2B5EF4-FFF2-40B4-BE49-F238E27FC236}">
                  <a16:creationId xmlns:a16="http://schemas.microsoft.com/office/drawing/2014/main" id="{0961424F-E7B8-4872-973A-A2CC9225D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742" y="5018103"/>
              <a:ext cx="1709741" cy="322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Vacation Request 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2" name="Rectangle 106">
              <a:extLst>
                <a:ext uri="{FF2B5EF4-FFF2-40B4-BE49-F238E27FC236}">
                  <a16:creationId xmlns:a16="http://schemas.microsoft.com/office/drawing/2014/main" id="{9B3B7CF0-5D3D-4FA2-97C7-C068AA3FE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683" y="5018103"/>
              <a:ext cx="222251" cy="322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–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3" name="Rectangle 107">
              <a:extLst>
                <a:ext uri="{FF2B5EF4-FFF2-40B4-BE49-F238E27FC236}">
                  <a16:creationId xmlns:a16="http://schemas.microsoft.com/office/drawing/2014/main" id="{4B27EB15-AB52-4F41-B91D-7DB99DF3E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871" y="5018103"/>
              <a:ext cx="222251" cy="322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4" name="Rectangle 108">
              <a:extLst>
                <a:ext uri="{FF2B5EF4-FFF2-40B4-BE49-F238E27FC236}">
                  <a16:creationId xmlns:a16="http://schemas.microsoft.com/office/drawing/2014/main" id="{A5757C77-9544-48EB-9E57-0000A1839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96" y="5018103"/>
              <a:ext cx="404813" cy="322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Init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75" name="Line 109">
              <a:extLst>
                <a:ext uri="{FF2B5EF4-FFF2-40B4-BE49-F238E27FC236}">
                  <a16:creationId xmlns:a16="http://schemas.microsoft.com/office/drawing/2014/main" id="{63B7F2F3-199C-4CAA-B879-8EB5ED83B8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1155" y="5238766"/>
              <a:ext cx="1962155" cy="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Rectangle 110">
              <a:extLst>
                <a:ext uri="{FF2B5EF4-FFF2-40B4-BE49-F238E27FC236}">
                  <a16:creationId xmlns:a16="http://schemas.microsoft.com/office/drawing/2014/main" id="{2F317DDC-5DDD-43CD-ADE7-D6CA04496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71" y="5359416"/>
              <a:ext cx="1295403" cy="214313"/>
            </a:xfrm>
            <a:prstGeom prst="rect">
              <a:avLst/>
            </a:prstGeom>
            <a:noFill/>
            <a:ln w="3175" cap="rnd">
              <a:solidFill>
                <a:srgbClr val="7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Rectangle 112">
              <a:extLst>
                <a:ext uri="{FF2B5EF4-FFF2-40B4-BE49-F238E27FC236}">
                  <a16:creationId xmlns:a16="http://schemas.microsoft.com/office/drawing/2014/main" id="{9AE71C66-5988-4A9F-BA6E-846260B2A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71" y="5656280"/>
              <a:ext cx="1295403" cy="214313"/>
            </a:xfrm>
            <a:prstGeom prst="rect">
              <a:avLst/>
            </a:prstGeom>
            <a:noFill/>
            <a:ln w="3175" cap="rnd">
              <a:solidFill>
                <a:srgbClr val="72727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Rectangle 114">
              <a:extLst>
                <a:ext uri="{FF2B5EF4-FFF2-40B4-BE49-F238E27FC236}">
                  <a16:creationId xmlns:a16="http://schemas.microsoft.com/office/drawing/2014/main" id="{BE0A10ED-6739-4F35-9E55-51ADD720D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855" y="5356241"/>
              <a:ext cx="474664" cy="265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From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81" name="Rectangle 115">
              <a:extLst>
                <a:ext uri="{FF2B5EF4-FFF2-40B4-BE49-F238E27FC236}">
                  <a16:creationId xmlns:a16="http://schemas.microsoft.com/office/drawing/2014/main" id="{1532B968-9AE1-43F2-B6FE-609B3BFD2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855" y="5653105"/>
              <a:ext cx="444501" cy="265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Until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pic>
          <p:nvPicPr>
            <p:cNvPr id="1140" name="Picture 116">
              <a:extLst>
                <a:ext uri="{FF2B5EF4-FFF2-40B4-BE49-F238E27FC236}">
                  <a16:creationId xmlns:a16="http://schemas.microsoft.com/office/drawing/2014/main" id="{706E7AC9-3F84-44E8-B8A5-02A5352C05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8097" y="5935681"/>
              <a:ext cx="735014" cy="279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1" name="Picture 117">
              <a:extLst>
                <a:ext uri="{FF2B5EF4-FFF2-40B4-BE49-F238E27FC236}">
                  <a16:creationId xmlns:a16="http://schemas.microsoft.com/office/drawing/2014/main" id="{9D417E07-5B75-4250-AFA6-BB5729C7A7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8097" y="5935681"/>
              <a:ext cx="735014" cy="279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Rectangle 118">
              <a:extLst>
                <a:ext uri="{FF2B5EF4-FFF2-40B4-BE49-F238E27FC236}">
                  <a16:creationId xmlns:a16="http://schemas.microsoft.com/office/drawing/2014/main" id="{61ACFED1-B1F9-4DFC-8BBD-84C423523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7147" y="5953143"/>
              <a:ext cx="669927" cy="214313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Rectangle 119">
              <a:extLst>
                <a:ext uri="{FF2B5EF4-FFF2-40B4-BE49-F238E27FC236}">
                  <a16:creationId xmlns:a16="http://schemas.microsoft.com/office/drawing/2014/main" id="{A9967583-2EDD-4952-9714-C1D9AB9C7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7147" y="5953143"/>
              <a:ext cx="669927" cy="214313"/>
            </a:xfrm>
            <a:prstGeom prst="rect">
              <a:avLst/>
            </a:pr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Rectangle 120">
              <a:extLst>
                <a:ext uri="{FF2B5EF4-FFF2-40B4-BE49-F238E27FC236}">
                  <a16:creationId xmlns:a16="http://schemas.microsoft.com/office/drawing/2014/main" id="{9CE70975-D070-4B02-8599-672E188CF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460" y="5949968"/>
              <a:ext cx="604839" cy="265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anose="020F0502020204030204" pitchFamily="34" charset="0"/>
                </a:rPr>
                <a:t>Submit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9625" y="914400"/>
            <a:ext cx="7800975" cy="657225"/>
          </a:xfrm>
        </p:spPr>
        <p:txBody>
          <a:bodyPr/>
          <a:lstStyle/>
          <a:p>
            <a:r>
              <a:rPr lang="en-US" dirty="0"/>
              <a:t>What are object-aware processes?</a:t>
            </a:r>
          </a:p>
        </p:txBody>
      </p:sp>
      <p:sp>
        <p:nvSpPr>
          <p:cNvPr id="57" name="Freeform 44"/>
          <p:cNvSpPr>
            <a:spLocks/>
          </p:cNvSpPr>
          <p:nvPr/>
        </p:nvSpPr>
        <p:spPr bwMode="auto">
          <a:xfrm>
            <a:off x="1038226" y="1928555"/>
            <a:ext cx="7081838" cy="2597150"/>
          </a:xfrm>
          <a:custGeom>
            <a:avLst/>
            <a:gdLst>
              <a:gd name="T0" fmla="*/ 446 w 4461"/>
              <a:gd name="T1" fmla="*/ 1636 h 1636"/>
              <a:gd name="T2" fmla="*/ 4016 w 4461"/>
              <a:gd name="T3" fmla="*/ 1636 h 1636"/>
              <a:gd name="T4" fmla="*/ 4461 w 4461"/>
              <a:gd name="T5" fmla="*/ 1187 h 1636"/>
              <a:gd name="T6" fmla="*/ 4461 w 4461"/>
              <a:gd name="T7" fmla="*/ 449 h 1636"/>
              <a:gd name="T8" fmla="*/ 4016 w 4461"/>
              <a:gd name="T9" fmla="*/ 0 h 1636"/>
              <a:gd name="T10" fmla="*/ 446 w 4461"/>
              <a:gd name="T11" fmla="*/ 0 h 1636"/>
              <a:gd name="T12" fmla="*/ 0 w 4461"/>
              <a:gd name="T13" fmla="*/ 449 h 1636"/>
              <a:gd name="T14" fmla="*/ 0 w 4461"/>
              <a:gd name="T15" fmla="*/ 1187 h 1636"/>
              <a:gd name="T16" fmla="*/ 446 w 4461"/>
              <a:gd name="T17" fmla="*/ 1636 h 16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461" h="1636">
                <a:moveTo>
                  <a:pt x="446" y="1636"/>
                </a:moveTo>
                <a:lnTo>
                  <a:pt x="4016" y="1636"/>
                </a:lnTo>
                <a:lnTo>
                  <a:pt x="4461" y="1187"/>
                </a:lnTo>
                <a:lnTo>
                  <a:pt x="4461" y="449"/>
                </a:lnTo>
                <a:lnTo>
                  <a:pt x="4016" y="0"/>
                </a:lnTo>
                <a:lnTo>
                  <a:pt x="446" y="0"/>
                </a:lnTo>
                <a:lnTo>
                  <a:pt x="0" y="449"/>
                </a:lnTo>
                <a:lnTo>
                  <a:pt x="0" y="1187"/>
                </a:lnTo>
                <a:lnTo>
                  <a:pt x="446" y="1636"/>
                </a:lnTo>
                <a:close/>
              </a:path>
            </a:pathLst>
          </a:custGeom>
          <a:noFill/>
          <a:ln w="30163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8" name="Rectangle 45"/>
          <p:cNvSpPr>
            <a:spLocks noChangeArrowheads="1"/>
          </p:cNvSpPr>
          <p:nvPr/>
        </p:nvSpPr>
        <p:spPr bwMode="auto">
          <a:xfrm>
            <a:off x="2484438" y="4144705"/>
            <a:ext cx="1125538" cy="3222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9" name="Freeform 46"/>
          <p:cNvSpPr>
            <a:spLocks noEditPoints="1"/>
          </p:cNvSpPr>
          <p:nvPr/>
        </p:nvSpPr>
        <p:spPr bwMode="auto">
          <a:xfrm>
            <a:off x="2476501" y="4136767"/>
            <a:ext cx="1141413" cy="338138"/>
          </a:xfrm>
          <a:custGeom>
            <a:avLst/>
            <a:gdLst>
              <a:gd name="T0" fmla="*/ 16 w 1194"/>
              <a:gd name="T1" fmla="*/ 136 h 351"/>
              <a:gd name="T2" fmla="*/ 0 w 1194"/>
              <a:gd name="T3" fmla="*/ 136 h 351"/>
              <a:gd name="T4" fmla="*/ 8 w 1194"/>
              <a:gd name="T5" fmla="*/ 16 h 351"/>
              <a:gd name="T6" fmla="*/ 16 w 1194"/>
              <a:gd name="T7" fmla="*/ 216 h 351"/>
              <a:gd name="T8" fmla="*/ 8 w 1194"/>
              <a:gd name="T9" fmla="*/ 337 h 351"/>
              <a:gd name="T10" fmla="*/ 0 w 1194"/>
              <a:gd name="T11" fmla="*/ 216 h 351"/>
              <a:gd name="T12" fmla="*/ 16 w 1194"/>
              <a:gd name="T13" fmla="*/ 216 h 351"/>
              <a:gd name="T14" fmla="*/ 186 w 1194"/>
              <a:gd name="T15" fmla="*/ 335 h 351"/>
              <a:gd name="T16" fmla="*/ 186 w 1194"/>
              <a:gd name="T17" fmla="*/ 351 h 351"/>
              <a:gd name="T18" fmla="*/ 66 w 1194"/>
              <a:gd name="T19" fmla="*/ 343 h 351"/>
              <a:gd name="T20" fmla="*/ 266 w 1194"/>
              <a:gd name="T21" fmla="*/ 335 h 351"/>
              <a:gd name="T22" fmla="*/ 386 w 1194"/>
              <a:gd name="T23" fmla="*/ 343 h 351"/>
              <a:gd name="T24" fmla="*/ 266 w 1194"/>
              <a:gd name="T25" fmla="*/ 351 h 351"/>
              <a:gd name="T26" fmla="*/ 266 w 1194"/>
              <a:gd name="T27" fmla="*/ 335 h 351"/>
              <a:gd name="T28" fmla="*/ 570 w 1194"/>
              <a:gd name="T29" fmla="*/ 335 h 351"/>
              <a:gd name="T30" fmla="*/ 570 w 1194"/>
              <a:gd name="T31" fmla="*/ 351 h 351"/>
              <a:gd name="T32" fmla="*/ 450 w 1194"/>
              <a:gd name="T33" fmla="*/ 343 h 351"/>
              <a:gd name="T34" fmla="*/ 650 w 1194"/>
              <a:gd name="T35" fmla="*/ 335 h 351"/>
              <a:gd name="T36" fmla="*/ 771 w 1194"/>
              <a:gd name="T37" fmla="*/ 343 h 351"/>
              <a:gd name="T38" fmla="*/ 650 w 1194"/>
              <a:gd name="T39" fmla="*/ 351 h 351"/>
              <a:gd name="T40" fmla="*/ 650 w 1194"/>
              <a:gd name="T41" fmla="*/ 335 h 351"/>
              <a:gd name="T42" fmla="*/ 955 w 1194"/>
              <a:gd name="T43" fmla="*/ 335 h 351"/>
              <a:gd name="T44" fmla="*/ 955 w 1194"/>
              <a:gd name="T45" fmla="*/ 351 h 351"/>
              <a:gd name="T46" fmla="*/ 835 w 1194"/>
              <a:gd name="T47" fmla="*/ 343 h 351"/>
              <a:gd name="T48" fmla="*/ 1035 w 1194"/>
              <a:gd name="T49" fmla="*/ 335 h 351"/>
              <a:gd name="T50" fmla="*/ 1155 w 1194"/>
              <a:gd name="T51" fmla="*/ 343 h 351"/>
              <a:gd name="T52" fmla="*/ 1035 w 1194"/>
              <a:gd name="T53" fmla="*/ 351 h 351"/>
              <a:gd name="T54" fmla="*/ 1035 w 1194"/>
              <a:gd name="T55" fmla="*/ 335 h 351"/>
              <a:gd name="T56" fmla="*/ 1178 w 1194"/>
              <a:gd name="T57" fmla="*/ 190 h 351"/>
              <a:gd name="T58" fmla="*/ 1194 w 1194"/>
              <a:gd name="T59" fmla="*/ 190 h 351"/>
              <a:gd name="T60" fmla="*/ 1186 w 1194"/>
              <a:gd name="T61" fmla="*/ 310 h 351"/>
              <a:gd name="T62" fmla="*/ 1178 w 1194"/>
              <a:gd name="T63" fmla="*/ 110 h 351"/>
              <a:gd name="T64" fmla="*/ 1186 w 1194"/>
              <a:gd name="T65" fmla="*/ 16 h 351"/>
              <a:gd name="T66" fmla="*/ 1167 w 1194"/>
              <a:gd name="T67" fmla="*/ 8 h 351"/>
              <a:gd name="T68" fmla="*/ 1186 w 1194"/>
              <a:gd name="T69" fmla="*/ 0 h 351"/>
              <a:gd name="T70" fmla="*/ 1194 w 1194"/>
              <a:gd name="T71" fmla="*/ 110 h 351"/>
              <a:gd name="T72" fmla="*/ 1178 w 1194"/>
              <a:gd name="T73" fmla="*/ 110 h 351"/>
              <a:gd name="T74" fmla="*/ 983 w 1194"/>
              <a:gd name="T75" fmla="*/ 16 h 351"/>
              <a:gd name="T76" fmla="*/ 983 w 1194"/>
              <a:gd name="T77" fmla="*/ 0 h 351"/>
              <a:gd name="T78" fmla="*/ 1103 w 1194"/>
              <a:gd name="T79" fmla="*/ 8 h 351"/>
              <a:gd name="T80" fmla="*/ 903 w 1194"/>
              <a:gd name="T81" fmla="*/ 16 h 351"/>
              <a:gd name="T82" fmla="*/ 783 w 1194"/>
              <a:gd name="T83" fmla="*/ 8 h 351"/>
              <a:gd name="T84" fmla="*/ 903 w 1194"/>
              <a:gd name="T85" fmla="*/ 0 h 351"/>
              <a:gd name="T86" fmla="*/ 903 w 1194"/>
              <a:gd name="T87" fmla="*/ 16 h 351"/>
              <a:gd name="T88" fmla="*/ 598 w 1194"/>
              <a:gd name="T89" fmla="*/ 16 h 351"/>
              <a:gd name="T90" fmla="*/ 598 w 1194"/>
              <a:gd name="T91" fmla="*/ 0 h 351"/>
              <a:gd name="T92" fmla="*/ 719 w 1194"/>
              <a:gd name="T93" fmla="*/ 8 h 351"/>
              <a:gd name="T94" fmla="*/ 518 w 1194"/>
              <a:gd name="T95" fmla="*/ 16 h 351"/>
              <a:gd name="T96" fmla="*/ 398 w 1194"/>
              <a:gd name="T97" fmla="*/ 8 h 351"/>
              <a:gd name="T98" fmla="*/ 518 w 1194"/>
              <a:gd name="T99" fmla="*/ 0 h 351"/>
              <a:gd name="T100" fmla="*/ 518 w 1194"/>
              <a:gd name="T101" fmla="*/ 16 h 351"/>
              <a:gd name="T102" fmla="*/ 214 w 1194"/>
              <a:gd name="T103" fmla="*/ 16 h 351"/>
              <a:gd name="T104" fmla="*/ 214 w 1194"/>
              <a:gd name="T105" fmla="*/ 0 h 351"/>
              <a:gd name="T106" fmla="*/ 334 w 1194"/>
              <a:gd name="T107" fmla="*/ 8 h 351"/>
              <a:gd name="T108" fmla="*/ 134 w 1194"/>
              <a:gd name="T109" fmla="*/ 16 h 351"/>
              <a:gd name="T110" fmla="*/ 14 w 1194"/>
              <a:gd name="T111" fmla="*/ 8 h 351"/>
              <a:gd name="T112" fmla="*/ 134 w 1194"/>
              <a:gd name="T113" fmla="*/ 0 h 351"/>
              <a:gd name="T114" fmla="*/ 134 w 1194"/>
              <a:gd name="T115" fmla="*/ 1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94" h="351">
                <a:moveTo>
                  <a:pt x="16" y="24"/>
                </a:moveTo>
                <a:lnTo>
                  <a:pt x="16" y="136"/>
                </a:lnTo>
                <a:cubicBezTo>
                  <a:pt x="16" y="141"/>
                  <a:pt x="13" y="144"/>
                  <a:pt x="8" y="144"/>
                </a:cubicBezTo>
                <a:cubicBezTo>
                  <a:pt x="4" y="144"/>
                  <a:pt x="0" y="141"/>
                  <a:pt x="0" y="136"/>
                </a:cubicBezTo>
                <a:lnTo>
                  <a:pt x="0" y="24"/>
                </a:lnTo>
                <a:cubicBezTo>
                  <a:pt x="0" y="20"/>
                  <a:pt x="4" y="16"/>
                  <a:pt x="8" y="16"/>
                </a:cubicBezTo>
                <a:cubicBezTo>
                  <a:pt x="13" y="16"/>
                  <a:pt x="16" y="20"/>
                  <a:pt x="16" y="24"/>
                </a:cubicBezTo>
                <a:close/>
                <a:moveTo>
                  <a:pt x="16" y="216"/>
                </a:moveTo>
                <a:lnTo>
                  <a:pt x="16" y="329"/>
                </a:lnTo>
                <a:cubicBezTo>
                  <a:pt x="16" y="333"/>
                  <a:pt x="13" y="337"/>
                  <a:pt x="8" y="337"/>
                </a:cubicBezTo>
                <a:cubicBezTo>
                  <a:pt x="4" y="337"/>
                  <a:pt x="0" y="333"/>
                  <a:pt x="0" y="329"/>
                </a:cubicBezTo>
                <a:lnTo>
                  <a:pt x="0" y="216"/>
                </a:lnTo>
                <a:cubicBezTo>
                  <a:pt x="0" y="212"/>
                  <a:pt x="4" y="208"/>
                  <a:pt x="8" y="208"/>
                </a:cubicBezTo>
                <a:cubicBezTo>
                  <a:pt x="13" y="208"/>
                  <a:pt x="16" y="212"/>
                  <a:pt x="16" y="216"/>
                </a:cubicBezTo>
                <a:close/>
                <a:moveTo>
                  <a:pt x="74" y="335"/>
                </a:moveTo>
                <a:lnTo>
                  <a:pt x="186" y="335"/>
                </a:lnTo>
                <a:cubicBezTo>
                  <a:pt x="190" y="335"/>
                  <a:pt x="194" y="339"/>
                  <a:pt x="194" y="343"/>
                </a:cubicBezTo>
                <a:cubicBezTo>
                  <a:pt x="194" y="348"/>
                  <a:pt x="190" y="351"/>
                  <a:pt x="186" y="351"/>
                </a:cubicBezTo>
                <a:lnTo>
                  <a:pt x="74" y="351"/>
                </a:lnTo>
                <a:cubicBezTo>
                  <a:pt x="69" y="351"/>
                  <a:pt x="66" y="348"/>
                  <a:pt x="66" y="343"/>
                </a:cubicBezTo>
                <a:cubicBezTo>
                  <a:pt x="66" y="339"/>
                  <a:pt x="69" y="335"/>
                  <a:pt x="74" y="335"/>
                </a:cubicBezTo>
                <a:close/>
                <a:moveTo>
                  <a:pt x="266" y="335"/>
                </a:moveTo>
                <a:lnTo>
                  <a:pt x="378" y="335"/>
                </a:lnTo>
                <a:cubicBezTo>
                  <a:pt x="383" y="335"/>
                  <a:pt x="386" y="339"/>
                  <a:pt x="386" y="343"/>
                </a:cubicBezTo>
                <a:cubicBezTo>
                  <a:pt x="386" y="348"/>
                  <a:pt x="383" y="351"/>
                  <a:pt x="378" y="351"/>
                </a:cubicBezTo>
                <a:lnTo>
                  <a:pt x="266" y="351"/>
                </a:lnTo>
                <a:cubicBezTo>
                  <a:pt x="262" y="351"/>
                  <a:pt x="258" y="348"/>
                  <a:pt x="258" y="343"/>
                </a:cubicBezTo>
                <a:cubicBezTo>
                  <a:pt x="258" y="339"/>
                  <a:pt x="262" y="335"/>
                  <a:pt x="266" y="335"/>
                </a:cubicBezTo>
                <a:close/>
                <a:moveTo>
                  <a:pt x="458" y="335"/>
                </a:moveTo>
                <a:lnTo>
                  <a:pt x="570" y="335"/>
                </a:lnTo>
                <a:cubicBezTo>
                  <a:pt x="575" y="335"/>
                  <a:pt x="578" y="339"/>
                  <a:pt x="578" y="343"/>
                </a:cubicBezTo>
                <a:cubicBezTo>
                  <a:pt x="578" y="348"/>
                  <a:pt x="575" y="351"/>
                  <a:pt x="570" y="351"/>
                </a:cubicBezTo>
                <a:lnTo>
                  <a:pt x="458" y="351"/>
                </a:lnTo>
                <a:cubicBezTo>
                  <a:pt x="454" y="351"/>
                  <a:pt x="450" y="348"/>
                  <a:pt x="450" y="343"/>
                </a:cubicBezTo>
                <a:cubicBezTo>
                  <a:pt x="450" y="339"/>
                  <a:pt x="454" y="335"/>
                  <a:pt x="458" y="335"/>
                </a:cubicBezTo>
                <a:close/>
                <a:moveTo>
                  <a:pt x="650" y="335"/>
                </a:moveTo>
                <a:lnTo>
                  <a:pt x="763" y="335"/>
                </a:lnTo>
                <a:cubicBezTo>
                  <a:pt x="767" y="335"/>
                  <a:pt x="771" y="339"/>
                  <a:pt x="771" y="343"/>
                </a:cubicBezTo>
                <a:cubicBezTo>
                  <a:pt x="771" y="348"/>
                  <a:pt x="767" y="351"/>
                  <a:pt x="763" y="351"/>
                </a:cubicBezTo>
                <a:lnTo>
                  <a:pt x="650" y="351"/>
                </a:lnTo>
                <a:cubicBezTo>
                  <a:pt x="646" y="351"/>
                  <a:pt x="642" y="348"/>
                  <a:pt x="642" y="343"/>
                </a:cubicBezTo>
                <a:cubicBezTo>
                  <a:pt x="642" y="339"/>
                  <a:pt x="646" y="335"/>
                  <a:pt x="650" y="335"/>
                </a:cubicBezTo>
                <a:close/>
                <a:moveTo>
                  <a:pt x="843" y="335"/>
                </a:moveTo>
                <a:lnTo>
                  <a:pt x="955" y="335"/>
                </a:lnTo>
                <a:cubicBezTo>
                  <a:pt x="959" y="335"/>
                  <a:pt x="963" y="339"/>
                  <a:pt x="963" y="343"/>
                </a:cubicBezTo>
                <a:cubicBezTo>
                  <a:pt x="963" y="348"/>
                  <a:pt x="959" y="351"/>
                  <a:pt x="955" y="351"/>
                </a:cubicBezTo>
                <a:lnTo>
                  <a:pt x="843" y="351"/>
                </a:lnTo>
                <a:cubicBezTo>
                  <a:pt x="838" y="351"/>
                  <a:pt x="835" y="348"/>
                  <a:pt x="835" y="343"/>
                </a:cubicBezTo>
                <a:cubicBezTo>
                  <a:pt x="835" y="339"/>
                  <a:pt x="838" y="335"/>
                  <a:pt x="843" y="335"/>
                </a:cubicBezTo>
                <a:close/>
                <a:moveTo>
                  <a:pt x="1035" y="335"/>
                </a:moveTo>
                <a:lnTo>
                  <a:pt x="1147" y="335"/>
                </a:lnTo>
                <a:cubicBezTo>
                  <a:pt x="1151" y="335"/>
                  <a:pt x="1155" y="339"/>
                  <a:pt x="1155" y="343"/>
                </a:cubicBezTo>
                <a:cubicBezTo>
                  <a:pt x="1155" y="348"/>
                  <a:pt x="1151" y="351"/>
                  <a:pt x="1147" y="351"/>
                </a:cubicBezTo>
                <a:lnTo>
                  <a:pt x="1035" y="351"/>
                </a:lnTo>
                <a:cubicBezTo>
                  <a:pt x="1030" y="351"/>
                  <a:pt x="1027" y="348"/>
                  <a:pt x="1027" y="343"/>
                </a:cubicBezTo>
                <a:cubicBezTo>
                  <a:pt x="1027" y="339"/>
                  <a:pt x="1030" y="335"/>
                  <a:pt x="1035" y="335"/>
                </a:cubicBezTo>
                <a:close/>
                <a:moveTo>
                  <a:pt x="1178" y="302"/>
                </a:moveTo>
                <a:lnTo>
                  <a:pt x="1178" y="190"/>
                </a:lnTo>
                <a:cubicBezTo>
                  <a:pt x="1178" y="185"/>
                  <a:pt x="1181" y="182"/>
                  <a:pt x="1186" y="182"/>
                </a:cubicBezTo>
                <a:cubicBezTo>
                  <a:pt x="1190" y="182"/>
                  <a:pt x="1194" y="185"/>
                  <a:pt x="1194" y="190"/>
                </a:cubicBezTo>
                <a:lnTo>
                  <a:pt x="1194" y="302"/>
                </a:lnTo>
                <a:cubicBezTo>
                  <a:pt x="1194" y="306"/>
                  <a:pt x="1190" y="310"/>
                  <a:pt x="1186" y="310"/>
                </a:cubicBezTo>
                <a:cubicBezTo>
                  <a:pt x="1181" y="310"/>
                  <a:pt x="1178" y="306"/>
                  <a:pt x="1178" y="302"/>
                </a:cubicBezTo>
                <a:close/>
                <a:moveTo>
                  <a:pt x="1178" y="110"/>
                </a:moveTo>
                <a:lnTo>
                  <a:pt x="1178" y="8"/>
                </a:lnTo>
                <a:lnTo>
                  <a:pt x="1186" y="16"/>
                </a:lnTo>
                <a:lnTo>
                  <a:pt x="1175" y="16"/>
                </a:lnTo>
                <a:cubicBezTo>
                  <a:pt x="1171" y="16"/>
                  <a:pt x="1167" y="13"/>
                  <a:pt x="1167" y="8"/>
                </a:cubicBezTo>
                <a:cubicBezTo>
                  <a:pt x="1167" y="4"/>
                  <a:pt x="1171" y="0"/>
                  <a:pt x="1175" y="0"/>
                </a:cubicBezTo>
                <a:lnTo>
                  <a:pt x="1186" y="0"/>
                </a:lnTo>
                <a:cubicBezTo>
                  <a:pt x="1190" y="0"/>
                  <a:pt x="1194" y="4"/>
                  <a:pt x="1194" y="8"/>
                </a:cubicBezTo>
                <a:lnTo>
                  <a:pt x="1194" y="110"/>
                </a:lnTo>
                <a:cubicBezTo>
                  <a:pt x="1194" y="114"/>
                  <a:pt x="1190" y="118"/>
                  <a:pt x="1186" y="118"/>
                </a:cubicBezTo>
                <a:cubicBezTo>
                  <a:pt x="1181" y="118"/>
                  <a:pt x="1178" y="114"/>
                  <a:pt x="1178" y="110"/>
                </a:cubicBezTo>
                <a:close/>
                <a:moveTo>
                  <a:pt x="1095" y="16"/>
                </a:moveTo>
                <a:lnTo>
                  <a:pt x="983" y="16"/>
                </a:lnTo>
                <a:cubicBezTo>
                  <a:pt x="978" y="16"/>
                  <a:pt x="975" y="13"/>
                  <a:pt x="975" y="8"/>
                </a:cubicBezTo>
                <a:cubicBezTo>
                  <a:pt x="975" y="4"/>
                  <a:pt x="978" y="0"/>
                  <a:pt x="983" y="0"/>
                </a:cubicBezTo>
                <a:lnTo>
                  <a:pt x="1095" y="0"/>
                </a:lnTo>
                <a:cubicBezTo>
                  <a:pt x="1099" y="0"/>
                  <a:pt x="1103" y="4"/>
                  <a:pt x="1103" y="8"/>
                </a:cubicBezTo>
                <a:cubicBezTo>
                  <a:pt x="1103" y="13"/>
                  <a:pt x="1099" y="16"/>
                  <a:pt x="1095" y="16"/>
                </a:cubicBezTo>
                <a:close/>
                <a:moveTo>
                  <a:pt x="903" y="16"/>
                </a:moveTo>
                <a:lnTo>
                  <a:pt x="791" y="16"/>
                </a:lnTo>
                <a:cubicBezTo>
                  <a:pt x="786" y="16"/>
                  <a:pt x="783" y="13"/>
                  <a:pt x="783" y="8"/>
                </a:cubicBezTo>
                <a:cubicBezTo>
                  <a:pt x="783" y="4"/>
                  <a:pt x="786" y="0"/>
                  <a:pt x="791" y="0"/>
                </a:cubicBezTo>
                <a:lnTo>
                  <a:pt x="903" y="0"/>
                </a:lnTo>
                <a:cubicBezTo>
                  <a:pt x="907" y="0"/>
                  <a:pt x="911" y="4"/>
                  <a:pt x="911" y="8"/>
                </a:cubicBezTo>
                <a:cubicBezTo>
                  <a:pt x="911" y="13"/>
                  <a:pt x="907" y="16"/>
                  <a:pt x="903" y="16"/>
                </a:cubicBezTo>
                <a:close/>
                <a:moveTo>
                  <a:pt x="711" y="16"/>
                </a:moveTo>
                <a:lnTo>
                  <a:pt x="598" y="16"/>
                </a:lnTo>
                <a:cubicBezTo>
                  <a:pt x="594" y="16"/>
                  <a:pt x="590" y="13"/>
                  <a:pt x="590" y="8"/>
                </a:cubicBezTo>
                <a:cubicBezTo>
                  <a:pt x="590" y="4"/>
                  <a:pt x="594" y="0"/>
                  <a:pt x="598" y="0"/>
                </a:cubicBezTo>
                <a:lnTo>
                  <a:pt x="711" y="0"/>
                </a:lnTo>
                <a:cubicBezTo>
                  <a:pt x="715" y="0"/>
                  <a:pt x="719" y="4"/>
                  <a:pt x="719" y="8"/>
                </a:cubicBezTo>
                <a:cubicBezTo>
                  <a:pt x="719" y="13"/>
                  <a:pt x="715" y="16"/>
                  <a:pt x="711" y="16"/>
                </a:cubicBezTo>
                <a:close/>
                <a:moveTo>
                  <a:pt x="518" y="16"/>
                </a:moveTo>
                <a:lnTo>
                  <a:pt x="406" y="16"/>
                </a:lnTo>
                <a:cubicBezTo>
                  <a:pt x="402" y="16"/>
                  <a:pt x="398" y="13"/>
                  <a:pt x="398" y="8"/>
                </a:cubicBezTo>
                <a:cubicBezTo>
                  <a:pt x="398" y="4"/>
                  <a:pt x="402" y="0"/>
                  <a:pt x="406" y="0"/>
                </a:cubicBezTo>
                <a:lnTo>
                  <a:pt x="518" y="0"/>
                </a:lnTo>
                <a:cubicBezTo>
                  <a:pt x="523" y="0"/>
                  <a:pt x="526" y="4"/>
                  <a:pt x="526" y="8"/>
                </a:cubicBezTo>
                <a:cubicBezTo>
                  <a:pt x="526" y="13"/>
                  <a:pt x="523" y="16"/>
                  <a:pt x="518" y="16"/>
                </a:cubicBezTo>
                <a:close/>
                <a:moveTo>
                  <a:pt x="326" y="16"/>
                </a:moveTo>
                <a:lnTo>
                  <a:pt x="214" y="16"/>
                </a:lnTo>
                <a:cubicBezTo>
                  <a:pt x="210" y="16"/>
                  <a:pt x="206" y="13"/>
                  <a:pt x="206" y="8"/>
                </a:cubicBezTo>
                <a:cubicBezTo>
                  <a:pt x="206" y="4"/>
                  <a:pt x="210" y="0"/>
                  <a:pt x="214" y="0"/>
                </a:cubicBezTo>
                <a:lnTo>
                  <a:pt x="326" y="0"/>
                </a:lnTo>
                <a:cubicBezTo>
                  <a:pt x="331" y="0"/>
                  <a:pt x="334" y="4"/>
                  <a:pt x="334" y="8"/>
                </a:cubicBezTo>
                <a:cubicBezTo>
                  <a:pt x="334" y="13"/>
                  <a:pt x="331" y="16"/>
                  <a:pt x="326" y="16"/>
                </a:cubicBezTo>
                <a:close/>
                <a:moveTo>
                  <a:pt x="134" y="16"/>
                </a:moveTo>
                <a:lnTo>
                  <a:pt x="22" y="16"/>
                </a:lnTo>
                <a:cubicBezTo>
                  <a:pt x="17" y="16"/>
                  <a:pt x="14" y="13"/>
                  <a:pt x="14" y="8"/>
                </a:cubicBezTo>
                <a:cubicBezTo>
                  <a:pt x="14" y="4"/>
                  <a:pt x="17" y="0"/>
                  <a:pt x="22" y="0"/>
                </a:cubicBezTo>
                <a:lnTo>
                  <a:pt x="134" y="0"/>
                </a:lnTo>
                <a:cubicBezTo>
                  <a:pt x="138" y="0"/>
                  <a:pt x="142" y="4"/>
                  <a:pt x="142" y="8"/>
                </a:cubicBezTo>
                <a:cubicBezTo>
                  <a:pt x="142" y="13"/>
                  <a:pt x="138" y="16"/>
                  <a:pt x="134" y="1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0" name="Rectangle 47"/>
          <p:cNvSpPr>
            <a:spLocks noChangeArrowheads="1"/>
          </p:cNvSpPr>
          <p:nvPr/>
        </p:nvSpPr>
        <p:spPr bwMode="auto">
          <a:xfrm>
            <a:off x="2573338" y="4225667"/>
            <a:ext cx="611188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From: Date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1" name="Freeform 48"/>
          <p:cNvSpPr>
            <a:spLocks noEditPoints="1"/>
          </p:cNvSpPr>
          <p:nvPr/>
        </p:nvSpPr>
        <p:spPr bwMode="auto">
          <a:xfrm>
            <a:off x="3411538" y="4192330"/>
            <a:ext cx="169863" cy="227013"/>
          </a:xfrm>
          <a:custGeom>
            <a:avLst/>
            <a:gdLst>
              <a:gd name="T0" fmla="*/ 60 w 107"/>
              <a:gd name="T1" fmla="*/ 0 h 143"/>
              <a:gd name="T2" fmla="*/ 107 w 107"/>
              <a:gd name="T3" fmla="*/ 47 h 143"/>
              <a:gd name="T4" fmla="*/ 107 w 107"/>
              <a:gd name="T5" fmla="*/ 143 h 143"/>
              <a:gd name="T6" fmla="*/ 0 w 107"/>
              <a:gd name="T7" fmla="*/ 143 h 143"/>
              <a:gd name="T8" fmla="*/ 0 w 107"/>
              <a:gd name="T9" fmla="*/ 0 h 143"/>
              <a:gd name="T10" fmla="*/ 60 w 107"/>
              <a:gd name="T11" fmla="*/ 0 h 143"/>
              <a:gd name="T12" fmla="*/ 10 w 107"/>
              <a:gd name="T13" fmla="*/ 134 h 143"/>
              <a:gd name="T14" fmla="*/ 98 w 107"/>
              <a:gd name="T15" fmla="*/ 134 h 143"/>
              <a:gd name="T16" fmla="*/ 98 w 107"/>
              <a:gd name="T17" fmla="*/ 54 h 143"/>
              <a:gd name="T18" fmla="*/ 54 w 107"/>
              <a:gd name="T19" fmla="*/ 54 h 143"/>
              <a:gd name="T20" fmla="*/ 54 w 107"/>
              <a:gd name="T21" fmla="*/ 9 h 143"/>
              <a:gd name="T22" fmla="*/ 10 w 107"/>
              <a:gd name="T23" fmla="*/ 9 h 143"/>
              <a:gd name="T24" fmla="*/ 10 w 107"/>
              <a:gd name="T25" fmla="*/ 134 h 143"/>
              <a:gd name="T26" fmla="*/ 62 w 107"/>
              <a:gd name="T27" fmla="*/ 15 h 143"/>
              <a:gd name="T28" fmla="*/ 62 w 107"/>
              <a:gd name="T29" fmla="*/ 44 h 143"/>
              <a:gd name="T30" fmla="*/ 92 w 107"/>
              <a:gd name="T31" fmla="*/ 44 h 143"/>
              <a:gd name="T32" fmla="*/ 62 w 107"/>
              <a:gd name="T33" fmla="*/ 15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7" h="143">
                <a:moveTo>
                  <a:pt x="60" y="0"/>
                </a:moveTo>
                <a:lnTo>
                  <a:pt x="107" y="47"/>
                </a:lnTo>
                <a:lnTo>
                  <a:pt x="107" y="143"/>
                </a:lnTo>
                <a:lnTo>
                  <a:pt x="0" y="143"/>
                </a:lnTo>
                <a:lnTo>
                  <a:pt x="0" y="0"/>
                </a:lnTo>
                <a:lnTo>
                  <a:pt x="60" y="0"/>
                </a:lnTo>
                <a:close/>
                <a:moveTo>
                  <a:pt x="10" y="134"/>
                </a:moveTo>
                <a:lnTo>
                  <a:pt x="98" y="134"/>
                </a:lnTo>
                <a:lnTo>
                  <a:pt x="98" y="54"/>
                </a:lnTo>
                <a:lnTo>
                  <a:pt x="54" y="54"/>
                </a:lnTo>
                <a:lnTo>
                  <a:pt x="54" y="9"/>
                </a:lnTo>
                <a:lnTo>
                  <a:pt x="10" y="9"/>
                </a:lnTo>
                <a:lnTo>
                  <a:pt x="10" y="134"/>
                </a:lnTo>
                <a:close/>
                <a:moveTo>
                  <a:pt x="62" y="15"/>
                </a:moveTo>
                <a:lnTo>
                  <a:pt x="62" y="44"/>
                </a:lnTo>
                <a:lnTo>
                  <a:pt x="92" y="44"/>
                </a:lnTo>
                <a:lnTo>
                  <a:pt x="6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49"/>
          <p:cNvSpPr>
            <a:spLocks noChangeArrowheads="1"/>
          </p:cNvSpPr>
          <p:nvPr/>
        </p:nvSpPr>
        <p:spPr bwMode="auto">
          <a:xfrm>
            <a:off x="3717926" y="4144705"/>
            <a:ext cx="1125538" cy="3222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3" name="Freeform 50"/>
          <p:cNvSpPr>
            <a:spLocks noEditPoints="1"/>
          </p:cNvSpPr>
          <p:nvPr/>
        </p:nvSpPr>
        <p:spPr bwMode="auto">
          <a:xfrm>
            <a:off x="3709988" y="4136767"/>
            <a:ext cx="1141413" cy="338138"/>
          </a:xfrm>
          <a:custGeom>
            <a:avLst/>
            <a:gdLst>
              <a:gd name="T0" fmla="*/ 16 w 1193"/>
              <a:gd name="T1" fmla="*/ 136 h 351"/>
              <a:gd name="T2" fmla="*/ 0 w 1193"/>
              <a:gd name="T3" fmla="*/ 136 h 351"/>
              <a:gd name="T4" fmla="*/ 8 w 1193"/>
              <a:gd name="T5" fmla="*/ 16 h 351"/>
              <a:gd name="T6" fmla="*/ 16 w 1193"/>
              <a:gd name="T7" fmla="*/ 216 h 351"/>
              <a:gd name="T8" fmla="*/ 8 w 1193"/>
              <a:gd name="T9" fmla="*/ 337 h 351"/>
              <a:gd name="T10" fmla="*/ 0 w 1193"/>
              <a:gd name="T11" fmla="*/ 216 h 351"/>
              <a:gd name="T12" fmla="*/ 16 w 1193"/>
              <a:gd name="T13" fmla="*/ 216 h 351"/>
              <a:gd name="T14" fmla="*/ 186 w 1193"/>
              <a:gd name="T15" fmla="*/ 335 h 351"/>
              <a:gd name="T16" fmla="*/ 186 w 1193"/>
              <a:gd name="T17" fmla="*/ 351 h 351"/>
              <a:gd name="T18" fmla="*/ 65 w 1193"/>
              <a:gd name="T19" fmla="*/ 343 h 351"/>
              <a:gd name="T20" fmla="*/ 266 w 1193"/>
              <a:gd name="T21" fmla="*/ 335 h 351"/>
              <a:gd name="T22" fmla="*/ 386 w 1193"/>
              <a:gd name="T23" fmla="*/ 343 h 351"/>
              <a:gd name="T24" fmla="*/ 266 w 1193"/>
              <a:gd name="T25" fmla="*/ 351 h 351"/>
              <a:gd name="T26" fmla="*/ 266 w 1193"/>
              <a:gd name="T27" fmla="*/ 335 h 351"/>
              <a:gd name="T28" fmla="*/ 570 w 1193"/>
              <a:gd name="T29" fmla="*/ 335 h 351"/>
              <a:gd name="T30" fmla="*/ 570 w 1193"/>
              <a:gd name="T31" fmla="*/ 351 h 351"/>
              <a:gd name="T32" fmla="*/ 450 w 1193"/>
              <a:gd name="T33" fmla="*/ 343 h 351"/>
              <a:gd name="T34" fmla="*/ 650 w 1193"/>
              <a:gd name="T35" fmla="*/ 335 h 351"/>
              <a:gd name="T36" fmla="*/ 770 w 1193"/>
              <a:gd name="T37" fmla="*/ 343 h 351"/>
              <a:gd name="T38" fmla="*/ 650 w 1193"/>
              <a:gd name="T39" fmla="*/ 351 h 351"/>
              <a:gd name="T40" fmla="*/ 650 w 1193"/>
              <a:gd name="T41" fmla="*/ 335 h 351"/>
              <a:gd name="T42" fmla="*/ 954 w 1193"/>
              <a:gd name="T43" fmla="*/ 335 h 351"/>
              <a:gd name="T44" fmla="*/ 954 w 1193"/>
              <a:gd name="T45" fmla="*/ 351 h 351"/>
              <a:gd name="T46" fmla="*/ 834 w 1193"/>
              <a:gd name="T47" fmla="*/ 343 h 351"/>
              <a:gd name="T48" fmla="*/ 1034 w 1193"/>
              <a:gd name="T49" fmla="*/ 335 h 351"/>
              <a:gd name="T50" fmla="*/ 1155 w 1193"/>
              <a:gd name="T51" fmla="*/ 343 h 351"/>
              <a:gd name="T52" fmla="*/ 1034 w 1193"/>
              <a:gd name="T53" fmla="*/ 351 h 351"/>
              <a:gd name="T54" fmla="*/ 1034 w 1193"/>
              <a:gd name="T55" fmla="*/ 335 h 351"/>
              <a:gd name="T56" fmla="*/ 1177 w 1193"/>
              <a:gd name="T57" fmla="*/ 190 h 351"/>
              <a:gd name="T58" fmla="*/ 1193 w 1193"/>
              <a:gd name="T59" fmla="*/ 190 h 351"/>
              <a:gd name="T60" fmla="*/ 1185 w 1193"/>
              <a:gd name="T61" fmla="*/ 310 h 351"/>
              <a:gd name="T62" fmla="*/ 1177 w 1193"/>
              <a:gd name="T63" fmla="*/ 110 h 351"/>
              <a:gd name="T64" fmla="*/ 1185 w 1193"/>
              <a:gd name="T65" fmla="*/ 16 h 351"/>
              <a:gd name="T66" fmla="*/ 1167 w 1193"/>
              <a:gd name="T67" fmla="*/ 8 h 351"/>
              <a:gd name="T68" fmla="*/ 1185 w 1193"/>
              <a:gd name="T69" fmla="*/ 0 h 351"/>
              <a:gd name="T70" fmla="*/ 1193 w 1193"/>
              <a:gd name="T71" fmla="*/ 110 h 351"/>
              <a:gd name="T72" fmla="*/ 1177 w 1193"/>
              <a:gd name="T73" fmla="*/ 110 h 351"/>
              <a:gd name="T74" fmla="*/ 982 w 1193"/>
              <a:gd name="T75" fmla="*/ 16 h 351"/>
              <a:gd name="T76" fmla="*/ 982 w 1193"/>
              <a:gd name="T77" fmla="*/ 0 h 351"/>
              <a:gd name="T78" fmla="*/ 1103 w 1193"/>
              <a:gd name="T79" fmla="*/ 8 h 351"/>
              <a:gd name="T80" fmla="*/ 902 w 1193"/>
              <a:gd name="T81" fmla="*/ 16 h 351"/>
              <a:gd name="T82" fmla="*/ 782 w 1193"/>
              <a:gd name="T83" fmla="*/ 8 h 351"/>
              <a:gd name="T84" fmla="*/ 902 w 1193"/>
              <a:gd name="T85" fmla="*/ 0 h 351"/>
              <a:gd name="T86" fmla="*/ 902 w 1193"/>
              <a:gd name="T87" fmla="*/ 16 h 351"/>
              <a:gd name="T88" fmla="*/ 598 w 1193"/>
              <a:gd name="T89" fmla="*/ 16 h 351"/>
              <a:gd name="T90" fmla="*/ 598 w 1193"/>
              <a:gd name="T91" fmla="*/ 0 h 351"/>
              <a:gd name="T92" fmla="*/ 718 w 1193"/>
              <a:gd name="T93" fmla="*/ 8 h 351"/>
              <a:gd name="T94" fmla="*/ 518 w 1193"/>
              <a:gd name="T95" fmla="*/ 16 h 351"/>
              <a:gd name="T96" fmla="*/ 398 w 1193"/>
              <a:gd name="T97" fmla="*/ 8 h 351"/>
              <a:gd name="T98" fmla="*/ 518 w 1193"/>
              <a:gd name="T99" fmla="*/ 0 h 351"/>
              <a:gd name="T100" fmla="*/ 518 w 1193"/>
              <a:gd name="T101" fmla="*/ 16 h 351"/>
              <a:gd name="T102" fmla="*/ 214 w 1193"/>
              <a:gd name="T103" fmla="*/ 16 h 351"/>
              <a:gd name="T104" fmla="*/ 214 w 1193"/>
              <a:gd name="T105" fmla="*/ 0 h 351"/>
              <a:gd name="T106" fmla="*/ 334 w 1193"/>
              <a:gd name="T107" fmla="*/ 8 h 351"/>
              <a:gd name="T108" fmla="*/ 134 w 1193"/>
              <a:gd name="T109" fmla="*/ 16 h 351"/>
              <a:gd name="T110" fmla="*/ 14 w 1193"/>
              <a:gd name="T111" fmla="*/ 8 h 351"/>
              <a:gd name="T112" fmla="*/ 134 w 1193"/>
              <a:gd name="T113" fmla="*/ 0 h 351"/>
              <a:gd name="T114" fmla="*/ 134 w 1193"/>
              <a:gd name="T115" fmla="*/ 1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93" h="351">
                <a:moveTo>
                  <a:pt x="16" y="24"/>
                </a:moveTo>
                <a:lnTo>
                  <a:pt x="16" y="136"/>
                </a:lnTo>
                <a:cubicBezTo>
                  <a:pt x="16" y="141"/>
                  <a:pt x="12" y="144"/>
                  <a:pt x="8" y="144"/>
                </a:cubicBezTo>
                <a:cubicBezTo>
                  <a:pt x="4" y="144"/>
                  <a:pt x="0" y="141"/>
                  <a:pt x="0" y="136"/>
                </a:cubicBezTo>
                <a:lnTo>
                  <a:pt x="0" y="24"/>
                </a:lnTo>
                <a:cubicBezTo>
                  <a:pt x="0" y="20"/>
                  <a:pt x="4" y="16"/>
                  <a:pt x="8" y="16"/>
                </a:cubicBezTo>
                <a:cubicBezTo>
                  <a:pt x="12" y="16"/>
                  <a:pt x="16" y="20"/>
                  <a:pt x="16" y="24"/>
                </a:cubicBezTo>
                <a:close/>
                <a:moveTo>
                  <a:pt x="16" y="216"/>
                </a:moveTo>
                <a:lnTo>
                  <a:pt x="16" y="329"/>
                </a:lnTo>
                <a:cubicBezTo>
                  <a:pt x="16" y="333"/>
                  <a:pt x="12" y="337"/>
                  <a:pt x="8" y="337"/>
                </a:cubicBezTo>
                <a:cubicBezTo>
                  <a:pt x="4" y="337"/>
                  <a:pt x="0" y="333"/>
                  <a:pt x="0" y="329"/>
                </a:cubicBezTo>
                <a:lnTo>
                  <a:pt x="0" y="216"/>
                </a:lnTo>
                <a:cubicBezTo>
                  <a:pt x="0" y="212"/>
                  <a:pt x="4" y="208"/>
                  <a:pt x="8" y="208"/>
                </a:cubicBezTo>
                <a:cubicBezTo>
                  <a:pt x="12" y="208"/>
                  <a:pt x="16" y="212"/>
                  <a:pt x="16" y="216"/>
                </a:cubicBezTo>
                <a:close/>
                <a:moveTo>
                  <a:pt x="74" y="335"/>
                </a:moveTo>
                <a:lnTo>
                  <a:pt x="186" y="335"/>
                </a:lnTo>
                <a:cubicBezTo>
                  <a:pt x="190" y="335"/>
                  <a:pt x="194" y="339"/>
                  <a:pt x="194" y="343"/>
                </a:cubicBezTo>
                <a:cubicBezTo>
                  <a:pt x="194" y="348"/>
                  <a:pt x="190" y="351"/>
                  <a:pt x="186" y="351"/>
                </a:cubicBezTo>
                <a:lnTo>
                  <a:pt x="74" y="351"/>
                </a:lnTo>
                <a:cubicBezTo>
                  <a:pt x="69" y="351"/>
                  <a:pt x="65" y="348"/>
                  <a:pt x="65" y="343"/>
                </a:cubicBezTo>
                <a:cubicBezTo>
                  <a:pt x="65" y="339"/>
                  <a:pt x="69" y="335"/>
                  <a:pt x="74" y="335"/>
                </a:cubicBezTo>
                <a:close/>
                <a:moveTo>
                  <a:pt x="266" y="335"/>
                </a:moveTo>
                <a:lnTo>
                  <a:pt x="378" y="335"/>
                </a:lnTo>
                <a:cubicBezTo>
                  <a:pt x="382" y="335"/>
                  <a:pt x="386" y="339"/>
                  <a:pt x="386" y="343"/>
                </a:cubicBezTo>
                <a:cubicBezTo>
                  <a:pt x="386" y="348"/>
                  <a:pt x="382" y="351"/>
                  <a:pt x="378" y="351"/>
                </a:cubicBezTo>
                <a:lnTo>
                  <a:pt x="266" y="351"/>
                </a:lnTo>
                <a:cubicBezTo>
                  <a:pt x="261" y="351"/>
                  <a:pt x="258" y="348"/>
                  <a:pt x="258" y="343"/>
                </a:cubicBezTo>
                <a:cubicBezTo>
                  <a:pt x="258" y="339"/>
                  <a:pt x="261" y="335"/>
                  <a:pt x="266" y="335"/>
                </a:cubicBezTo>
                <a:close/>
                <a:moveTo>
                  <a:pt x="458" y="335"/>
                </a:moveTo>
                <a:lnTo>
                  <a:pt x="570" y="335"/>
                </a:lnTo>
                <a:cubicBezTo>
                  <a:pt x="574" y="335"/>
                  <a:pt x="578" y="339"/>
                  <a:pt x="578" y="343"/>
                </a:cubicBezTo>
                <a:cubicBezTo>
                  <a:pt x="578" y="348"/>
                  <a:pt x="574" y="351"/>
                  <a:pt x="570" y="351"/>
                </a:cubicBezTo>
                <a:lnTo>
                  <a:pt x="458" y="351"/>
                </a:lnTo>
                <a:cubicBezTo>
                  <a:pt x="453" y="351"/>
                  <a:pt x="450" y="348"/>
                  <a:pt x="450" y="343"/>
                </a:cubicBezTo>
                <a:cubicBezTo>
                  <a:pt x="450" y="339"/>
                  <a:pt x="453" y="335"/>
                  <a:pt x="458" y="335"/>
                </a:cubicBezTo>
                <a:close/>
                <a:moveTo>
                  <a:pt x="650" y="335"/>
                </a:moveTo>
                <a:lnTo>
                  <a:pt x="762" y="335"/>
                </a:lnTo>
                <a:cubicBezTo>
                  <a:pt x="767" y="335"/>
                  <a:pt x="770" y="339"/>
                  <a:pt x="770" y="343"/>
                </a:cubicBezTo>
                <a:cubicBezTo>
                  <a:pt x="770" y="348"/>
                  <a:pt x="767" y="351"/>
                  <a:pt x="762" y="351"/>
                </a:cubicBezTo>
                <a:lnTo>
                  <a:pt x="650" y="351"/>
                </a:lnTo>
                <a:cubicBezTo>
                  <a:pt x="646" y="351"/>
                  <a:pt x="642" y="348"/>
                  <a:pt x="642" y="343"/>
                </a:cubicBezTo>
                <a:cubicBezTo>
                  <a:pt x="642" y="339"/>
                  <a:pt x="646" y="335"/>
                  <a:pt x="650" y="335"/>
                </a:cubicBezTo>
                <a:close/>
                <a:moveTo>
                  <a:pt x="842" y="335"/>
                </a:moveTo>
                <a:lnTo>
                  <a:pt x="954" y="335"/>
                </a:lnTo>
                <a:cubicBezTo>
                  <a:pt x="959" y="335"/>
                  <a:pt x="962" y="339"/>
                  <a:pt x="962" y="343"/>
                </a:cubicBezTo>
                <a:cubicBezTo>
                  <a:pt x="962" y="348"/>
                  <a:pt x="959" y="351"/>
                  <a:pt x="954" y="351"/>
                </a:cubicBezTo>
                <a:lnTo>
                  <a:pt x="842" y="351"/>
                </a:lnTo>
                <a:cubicBezTo>
                  <a:pt x="838" y="351"/>
                  <a:pt x="834" y="348"/>
                  <a:pt x="834" y="343"/>
                </a:cubicBezTo>
                <a:cubicBezTo>
                  <a:pt x="834" y="339"/>
                  <a:pt x="838" y="335"/>
                  <a:pt x="842" y="335"/>
                </a:cubicBezTo>
                <a:close/>
                <a:moveTo>
                  <a:pt x="1034" y="335"/>
                </a:moveTo>
                <a:lnTo>
                  <a:pt x="1147" y="335"/>
                </a:lnTo>
                <a:cubicBezTo>
                  <a:pt x="1151" y="335"/>
                  <a:pt x="1155" y="339"/>
                  <a:pt x="1155" y="343"/>
                </a:cubicBezTo>
                <a:cubicBezTo>
                  <a:pt x="1155" y="348"/>
                  <a:pt x="1151" y="351"/>
                  <a:pt x="1147" y="351"/>
                </a:cubicBezTo>
                <a:lnTo>
                  <a:pt x="1034" y="351"/>
                </a:lnTo>
                <a:cubicBezTo>
                  <a:pt x="1030" y="351"/>
                  <a:pt x="1026" y="348"/>
                  <a:pt x="1026" y="343"/>
                </a:cubicBezTo>
                <a:cubicBezTo>
                  <a:pt x="1026" y="339"/>
                  <a:pt x="1030" y="335"/>
                  <a:pt x="1034" y="335"/>
                </a:cubicBezTo>
                <a:close/>
                <a:moveTo>
                  <a:pt x="1177" y="302"/>
                </a:moveTo>
                <a:lnTo>
                  <a:pt x="1177" y="190"/>
                </a:lnTo>
                <a:cubicBezTo>
                  <a:pt x="1177" y="185"/>
                  <a:pt x="1181" y="182"/>
                  <a:pt x="1185" y="182"/>
                </a:cubicBezTo>
                <a:cubicBezTo>
                  <a:pt x="1190" y="182"/>
                  <a:pt x="1193" y="185"/>
                  <a:pt x="1193" y="190"/>
                </a:cubicBezTo>
                <a:lnTo>
                  <a:pt x="1193" y="302"/>
                </a:lnTo>
                <a:cubicBezTo>
                  <a:pt x="1193" y="306"/>
                  <a:pt x="1190" y="310"/>
                  <a:pt x="1185" y="310"/>
                </a:cubicBezTo>
                <a:cubicBezTo>
                  <a:pt x="1181" y="310"/>
                  <a:pt x="1177" y="306"/>
                  <a:pt x="1177" y="302"/>
                </a:cubicBezTo>
                <a:close/>
                <a:moveTo>
                  <a:pt x="1177" y="110"/>
                </a:moveTo>
                <a:lnTo>
                  <a:pt x="1177" y="8"/>
                </a:lnTo>
                <a:lnTo>
                  <a:pt x="1185" y="16"/>
                </a:lnTo>
                <a:lnTo>
                  <a:pt x="1175" y="16"/>
                </a:lnTo>
                <a:cubicBezTo>
                  <a:pt x="1170" y="16"/>
                  <a:pt x="1167" y="13"/>
                  <a:pt x="1167" y="8"/>
                </a:cubicBezTo>
                <a:cubicBezTo>
                  <a:pt x="1167" y="4"/>
                  <a:pt x="1170" y="0"/>
                  <a:pt x="1175" y="0"/>
                </a:cubicBezTo>
                <a:lnTo>
                  <a:pt x="1185" y="0"/>
                </a:lnTo>
                <a:cubicBezTo>
                  <a:pt x="1190" y="0"/>
                  <a:pt x="1193" y="4"/>
                  <a:pt x="1193" y="8"/>
                </a:cubicBezTo>
                <a:lnTo>
                  <a:pt x="1193" y="110"/>
                </a:lnTo>
                <a:cubicBezTo>
                  <a:pt x="1193" y="114"/>
                  <a:pt x="1190" y="118"/>
                  <a:pt x="1185" y="118"/>
                </a:cubicBezTo>
                <a:cubicBezTo>
                  <a:pt x="1181" y="118"/>
                  <a:pt x="1177" y="114"/>
                  <a:pt x="1177" y="110"/>
                </a:cubicBezTo>
                <a:close/>
                <a:moveTo>
                  <a:pt x="1095" y="16"/>
                </a:moveTo>
                <a:lnTo>
                  <a:pt x="982" y="16"/>
                </a:lnTo>
                <a:cubicBezTo>
                  <a:pt x="978" y="16"/>
                  <a:pt x="974" y="13"/>
                  <a:pt x="974" y="8"/>
                </a:cubicBezTo>
                <a:cubicBezTo>
                  <a:pt x="974" y="4"/>
                  <a:pt x="978" y="0"/>
                  <a:pt x="982" y="0"/>
                </a:cubicBezTo>
                <a:lnTo>
                  <a:pt x="1095" y="0"/>
                </a:lnTo>
                <a:cubicBezTo>
                  <a:pt x="1099" y="0"/>
                  <a:pt x="1103" y="4"/>
                  <a:pt x="1103" y="8"/>
                </a:cubicBezTo>
                <a:cubicBezTo>
                  <a:pt x="1103" y="13"/>
                  <a:pt x="1099" y="16"/>
                  <a:pt x="1095" y="16"/>
                </a:cubicBezTo>
                <a:close/>
                <a:moveTo>
                  <a:pt x="902" y="16"/>
                </a:moveTo>
                <a:lnTo>
                  <a:pt x="790" y="16"/>
                </a:lnTo>
                <a:cubicBezTo>
                  <a:pt x="786" y="16"/>
                  <a:pt x="782" y="13"/>
                  <a:pt x="782" y="8"/>
                </a:cubicBezTo>
                <a:cubicBezTo>
                  <a:pt x="782" y="4"/>
                  <a:pt x="786" y="0"/>
                  <a:pt x="790" y="0"/>
                </a:cubicBezTo>
                <a:lnTo>
                  <a:pt x="902" y="0"/>
                </a:lnTo>
                <a:cubicBezTo>
                  <a:pt x="907" y="0"/>
                  <a:pt x="910" y="4"/>
                  <a:pt x="910" y="8"/>
                </a:cubicBezTo>
                <a:cubicBezTo>
                  <a:pt x="910" y="13"/>
                  <a:pt x="907" y="16"/>
                  <a:pt x="902" y="16"/>
                </a:cubicBezTo>
                <a:close/>
                <a:moveTo>
                  <a:pt x="710" y="16"/>
                </a:moveTo>
                <a:lnTo>
                  <a:pt x="598" y="16"/>
                </a:lnTo>
                <a:cubicBezTo>
                  <a:pt x="594" y="16"/>
                  <a:pt x="590" y="13"/>
                  <a:pt x="590" y="8"/>
                </a:cubicBezTo>
                <a:cubicBezTo>
                  <a:pt x="590" y="4"/>
                  <a:pt x="594" y="0"/>
                  <a:pt x="598" y="0"/>
                </a:cubicBezTo>
                <a:lnTo>
                  <a:pt x="710" y="0"/>
                </a:lnTo>
                <a:cubicBezTo>
                  <a:pt x="715" y="0"/>
                  <a:pt x="718" y="4"/>
                  <a:pt x="718" y="8"/>
                </a:cubicBezTo>
                <a:cubicBezTo>
                  <a:pt x="718" y="13"/>
                  <a:pt x="715" y="16"/>
                  <a:pt x="710" y="16"/>
                </a:cubicBezTo>
                <a:close/>
                <a:moveTo>
                  <a:pt x="518" y="16"/>
                </a:moveTo>
                <a:lnTo>
                  <a:pt x="406" y="16"/>
                </a:lnTo>
                <a:cubicBezTo>
                  <a:pt x="401" y="16"/>
                  <a:pt x="398" y="13"/>
                  <a:pt x="398" y="8"/>
                </a:cubicBezTo>
                <a:cubicBezTo>
                  <a:pt x="398" y="4"/>
                  <a:pt x="401" y="0"/>
                  <a:pt x="406" y="0"/>
                </a:cubicBezTo>
                <a:lnTo>
                  <a:pt x="518" y="0"/>
                </a:lnTo>
                <a:cubicBezTo>
                  <a:pt x="522" y="0"/>
                  <a:pt x="526" y="4"/>
                  <a:pt x="526" y="8"/>
                </a:cubicBezTo>
                <a:cubicBezTo>
                  <a:pt x="526" y="13"/>
                  <a:pt x="522" y="16"/>
                  <a:pt x="518" y="16"/>
                </a:cubicBezTo>
                <a:close/>
                <a:moveTo>
                  <a:pt x="326" y="16"/>
                </a:moveTo>
                <a:lnTo>
                  <a:pt x="214" y="16"/>
                </a:lnTo>
                <a:cubicBezTo>
                  <a:pt x="209" y="16"/>
                  <a:pt x="206" y="13"/>
                  <a:pt x="206" y="8"/>
                </a:cubicBezTo>
                <a:cubicBezTo>
                  <a:pt x="206" y="4"/>
                  <a:pt x="209" y="0"/>
                  <a:pt x="214" y="0"/>
                </a:cubicBezTo>
                <a:lnTo>
                  <a:pt x="326" y="0"/>
                </a:lnTo>
                <a:cubicBezTo>
                  <a:pt x="330" y="0"/>
                  <a:pt x="334" y="4"/>
                  <a:pt x="334" y="8"/>
                </a:cubicBezTo>
                <a:cubicBezTo>
                  <a:pt x="334" y="13"/>
                  <a:pt x="330" y="16"/>
                  <a:pt x="326" y="16"/>
                </a:cubicBezTo>
                <a:close/>
                <a:moveTo>
                  <a:pt x="134" y="16"/>
                </a:moveTo>
                <a:lnTo>
                  <a:pt x="22" y="16"/>
                </a:lnTo>
                <a:cubicBezTo>
                  <a:pt x="17" y="16"/>
                  <a:pt x="14" y="13"/>
                  <a:pt x="14" y="8"/>
                </a:cubicBezTo>
                <a:cubicBezTo>
                  <a:pt x="14" y="4"/>
                  <a:pt x="17" y="0"/>
                  <a:pt x="22" y="0"/>
                </a:cubicBezTo>
                <a:lnTo>
                  <a:pt x="134" y="0"/>
                </a:lnTo>
                <a:cubicBezTo>
                  <a:pt x="138" y="0"/>
                  <a:pt x="142" y="4"/>
                  <a:pt x="142" y="8"/>
                </a:cubicBezTo>
                <a:cubicBezTo>
                  <a:pt x="142" y="13"/>
                  <a:pt x="138" y="16"/>
                  <a:pt x="134" y="1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4" name="Rectangle 51"/>
          <p:cNvSpPr>
            <a:spLocks noChangeArrowheads="1"/>
          </p:cNvSpPr>
          <p:nvPr/>
        </p:nvSpPr>
        <p:spPr bwMode="auto">
          <a:xfrm>
            <a:off x="3806826" y="4225667"/>
            <a:ext cx="596900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Until: Date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5" name="Freeform 52"/>
          <p:cNvSpPr>
            <a:spLocks noEditPoints="1"/>
          </p:cNvSpPr>
          <p:nvPr/>
        </p:nvSpPr>
        <p:spPr bwMode="auto">
          <a:xfrm>
            <a:off x="4646613" y="4192330"/>
            <a:ext cx="168275" cy="227013"/>
          </a:xfrm>
          <a:custGeom>
            <a:avLst/>
            <a:gdLst>
              <a:gd name="T0" fmla="*/ 59 w 106"/>
              <a:gd name="T1" fmla="*/ 0 h 143"/>
              <a:gd name="T2" fmla="*/ 106 w 106"/>
              <a:gd name="T3" fmla="*/ 47 h 143"/>
              <a:gd name="T4" fmla="*/ 106 w 106"/>
              <a:gd name="T5" fmla="*/ 143 h 143"/>
              <a:gd name="T6" fmla="*/ 0 w 106"/>
              <a:gd name="T7" fmla="*/ 143 h 143"/>
              <a:gd name="T8" fmla="*/ 0 w 106"/>
              <a:gd name="T9" fmla="*/ 0 h 143"/>
              <a:gd name="T10" fmla="*/ 59 w 106"/>
              <a:gd name="T11" fmla="*/ 0 h 143"/>
              <a:gd name="T12" fmla="*/ 9 w 106"/>
              <a:gd name="T13" fmla="*/ 134 h 143"/>
              <a:gd name="T14" fmla="*/ 97 w 106"/>
              <a:gd name="T15" fmla="*/ 134 h 143"/>
              <a:gd name="T16" fmla="*/ 97 w 106"/>
              <a:gd name="T17" fmla="*/ 54 h 143"/>
              <a:gd name="T18" fmla="*/ 53 w 106"/>
              <a:gd name="T19" fmla="*/ 54 h 143"/>
              <a:gd name="T20" fmla="*/ 53 w 106"/>
              <a:gd name="T21" fmla="*/ 9 h 143"/>
              <a:gd name="T22" fmla="*/ 9 w 106"/>
              <a:gd name="T23" fmla="*/ 9 h 143"/>
              <a:gd name="T24" fmla="*/ 9 w 106"/>
              <a:gd name="T25" fmla="*/ 134 h 143"/>
              <a:gd name="T26" fmla="*/ 62 w 106"/>
              <a:gd name="T27" fmla="*/ 15 h 143"/>
              <a:gd name="T28" fmla="*/ 62 w 106"/>
              <a:gd name="T29" fmla="*/ 44 h 143"/>
              <a:gd name="T30" fmla="*/ 91 w 106"/>
              <a:gd name="T31" fmla="*/ 44 h 143"/>
              <a:gd name="T32" fmla="*/ 62 w 106"/>
              <a:gd name="T33" fmla="*/ 15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6" h="143">
                <a:moveTo>
                  <a:pt x="59" y="0"/>
                </a:moveTo>
                <a:lnTo>
                  <a:pt x="106" y="47"/>
                </a:lnTo>
                <a:lnTo>
                  <a:pt x="106" y="143"/>
                </a:lnTo>
                <a:lnTo>
                  <a:pt x="0" y="143"/>
                </a:lnTo>
                <a:lnTo>
                  <a:pt x="0" y="0"/>
                </a:lnTo>
                <a:lnTo>
                  <a:pt x="59" y="0"/>
                </a:lnTo>
                <a:close/>
                <a:moveTo>
                  <a:pt x="9" y="134"/>
                </a:moveTo>
                <a:lnTo>
                  <a:pt x="97" y="134"/>
                </a:lnTo>
                <a:lnTo>
                  <a:pt x="97" y="54"/>
                </a:lnTo>
                <a:lnTo>
                  <a:pt x="53" y="54"/>
                </a:lnTo>
                <a:lnTo>
                  <a:pt x="53" y="9"/>
                </a:lnTo>
                <a:lnTo>
                  <a:pt x="9" y="9"/>
                </a:lnTo>
                <a:lnTo>
                  <a:pt x="9" y="134"/>
                </a:lnTo>
                <a:close/>
                <a:moveTo>
                  <a:pt x="62" y="15"/>
                </a:moveTo>
                <a:lnTo>
                  <a:pt x="62" y="44"/>
                </a:lnTo>
                <a:lnTo>
                  <a:pt x="91" y="44"/>
                </a:lnTo>
                <a:lnTo>
                  <a:pt x="6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6" name="Rectangle 53"/>
          <p:cNvSpPr>
            <a:spLocks noChangeArrowheads="1"/>
          </p:cNvSpPr>
          <p:nvPr/>
        </p:nvSpPr>
        <p:spPr bwMode="auto">
          <a:xfrm>
            <a:off x="4953001" y="4144705"/>
            <a:ext cx="1123950" cy="3222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7" name="Freeform 54"/>
          <p:cNvSpPr>
            <a:spLocks noEditPoints="1"/>
          </p:cNvSpPr>
          <p:nvPr/>
        </p:nvSpPr>
        <p:spPr bwMode="auto">
          <a:xfrm>
            <a:off x="4945063" y="4136767"/>
            <a:ext cx="1139825" cy="338138"/>
          </a:xfrm>
          <a:custGeom>
            <a:avLst/>
            <a:gdLst>
              <a:gd name="T0" fmla="*/ 16 w 1193"/>
              <a:gd name="T1" fmla="*/ 136 h 351"/>
              <a:gd name="T2" fmla="*/ 0 w 1193"/>
              <a:gd name="T3" fmla="*/ 136 h 351"/>
              <a:gd name="T4" fmla="*/ 8 w 1193"/>
              <a:gd name="T5" fmla="*/ 16 h 351"/>
              <a:gd name="T6" fmla="*/ 16 w 1193"/>
              <a:gd name="T7" fmla="*/ 216 h 351"/>
              <a:gd name="T8" fmla="*/ 8 w 1193"/>
              <a:gd name="T9" fmla="*/ 337 h 351"/>
              <a:gd name="T10" fmla="*/ 0 w 1193"/>
              <a:gd name="T11" fmla="*/ 216 h 351"/>
              <a:gd name="T12" fmla="*/ 16 w 1193"/>
              <a:gd name="T13" fmla="*/ 216 h 351"/>
              <a:gd name="T14" fmla="*/ 185 w 1193"/>
              <a:gd name="T15" fmla="*/ 335 h 351"/>
              <a:gd name="T16" fmla="*/ 185 w 1193"/>
              <a:gd name="T17" fmla="*/ 351 h 351"/>
              <a:gd name="T18" fmla="*/ 65 w 1193"/>
              <a:gd name="T19" fmla="*/ 343 h 351"/>
              <a:gd name="T20" fmla="*/ 265 w 1193"/>
              <a:gd name="T21" fmla="*/ 335 h 351"/>
              <a:gd name="T22" fmla="*/ 385 w 1193"/>
              <a:gd name="T23" fmla="*/ 343 h 351"/>
              <a:gd name="T24" fmla="*/ 265 w 1193"/>
              <a:gd name="T25" fmla="*/ 351 h 351"/>
              <a:gd name="T26" fmla="*/ 265 w 1193"/>
              <a:gd name="T27" fmla="*/ 335 h 351"/>
              <a:gd name="T28" fmla="*/ 570 w 1193"/>
              <a:gd name="T29" fmla="*/ 335 h 351"/>
              <a:gd name="T30" fmla="*/ 570 w 1193"/>
              <a:gd name="T31" fmla="*/ 351 h 351"/>
              <a:gd name="T32" fmla="*/ 450 w 1193"/>
              <a:gd name="T33" fmla="*/ 343 h 351"/>
              <a:gd name="T34" fmla="*/ 650 w 1193"/>
              <a:gd name="T35" fmla="*/ 335 h 351"/>
              <a:gd name="T36" fmla="*/ 770 w 1193"/>
              <a:gd name="T37" fmla="*/ 343 h 351"/>
              <a:gd name="T38" fmla="*/ 650 w 1193"/>
              <a:gd name="T39" fmla="*/ 351 h 351"/>
              <a:gd name="T40" fmla="*/ 650 w 1193"/>
              <a:gd name="T41" fmla="*/ 335 h 351"/>
              <a:gd name="T42" fmla="*/ 954 w 1193"/>
              <a:gd name="T43" fmla="*/ 335 h 351"/>
              <a:gd name="T44" fmla="*/ 954 w 1193"/>
              <a:gd name="T45" fmla="*/ 351 h 351"/>
              <a:gd name="T46" fmla="*/ 834 w 1193"/>
              <a:gd name="T47" fmla="*/ 343 h 351"/>
              <a:gd name="T48" fmla="*/ 1034 w 1193"/>
              <a:gd name="T49" fmla="*/ 335 h 351"/>
              <a:gd name="T50" fmla="*/ 1154 w 1193"/>
              <a:gd name="T51" fmla="*/ 343 h 351"/>
              <a:gd name="T52" fmla="*/ 1034 w 1193"/>
              <a:gd name="T53" fmla="*/ 351 h 351"/>
              <a:gd name="T54" fmla="*/ 1034 w 1193"/>
              <a:gd name="T55" fmla="*/ 335 h 351"/>
              <a:gd name="T56" fmla="*/ 1177 w 1193"/>
              <a:gd name="T57" fmla="*/ 190 h 351"/>
              <a:gd name="T58" fmla="*/ 1193 w 1193"/>
              <a:gd name="T59" fmla="*/ 190 h 351"/>
              <a:gd name="T60" fmla="*/ 1185 w 1193"/>
              <a:gd name="T61" fmla="*/ 310 h 351"/>
              <a:gd name="T62" fmla="*/ 1177 w 1193"/>
              <a:gd name="T63" fmla="*/ 110 h 351"/>
              <a:gd name="T64" fmla="*/ 1185 w 1193"/>
              <a:gd name="T65" fmla="*/ 16 h 351"/>
              <a:gd name="T66" fmla="*/ 1166 w 1193"/>
              <a:gd name="T67" fmla="*/ 8 h 351"/>
              <a:gd name="T68" fmla="*/ 1185 w 1193"/>
              <a:gd name="T69" fmla="*/ 0 h 351"/>
              <a:gd name="T70" fmla="*/ 1193 w 1193"/>
              <a:gd name="T71" fmla="*/ 110 h 351"/>
              <a:gd name="T72" fmla="*/ 1177 w 1193"/>
              <a:gd name="T73" fmla="*/ 110 h 351"/>
              <a:gd name="T74" fmla="*/ 982 w 1193"/>
              <a:gd name="T75" fmla="*/ 16 h 351"/>
              <a:gd name="T76" fmla="*/ 982 w 1193"/>
              <a:gd name="T77" fmla="*/ 0 h 351"/>
              <a:gd name="T78" fmla="*/ 1102 w 1193"/>
              <a:gd name="T79" fmla="*/ 8 h 351"/>
              <a:gd name="T80" fmla="*/ 902 w 1193"/>
              <a:gd name="T81" fmla="*/ 16 h 351"/>
              <a:gd name="T82" fmla="*/ 782 w 1193"/>
              <a:gd name="T83" fmla="*/ 8 h 351"/>
              <a:gd name="T84" fmla="*/ 902 w 1193"/>
              <a:gd name="T85" fmla="*/ 0 h 351"/>
              <a:gd name="T86" fmla="*/ 902 w 1193"/>
              <a:gd name="T87" fmla="*/ 16 h 351"/>
              <a:gd name="T88" fmla="*/ 598 w 1193"/>
              <a:gd name="T89" fmla="*/ 16 h 351"/>
              <a:gd name="T90" fmla="*/ 598 w 1193"/>
              <a:gd name="T91" fmla="*/ 0 h 351"/>
              <a:gd name="T92" fmla="*/ 718 w 1193"/>
              <a:gd name="T93" fmla="*/ 8 h 351"/>
              <a:gd name="T94" fmla="*/ 518 w 1193"/>
              <a:gd name="T95" fmla="*/ 16 h 351"/>
              <a:gd name="T96" fmla="*/ 398 w 1193"/>
              <a:gd name="T97" fmla="*/ 8 h 351"/>
              <a:gd name="T98" fmla="*/ 518 w 1193"/>
              <a:gd name="T99" fmla="*/ 0 h 351"/>
              <a:gd name="T100" fmla="*/ 518 w 1193"/>
              <a:gd name="T101" fmla="*/ 16 h 351"/>
              <a:gd name="T102" fmla="*/ 213 w 1193"/>
              <a:gd name="T103" fmla="*/ 16 h 351"/>
              <a:gd name="T104" fmla="*/ 213 w 1193"/>
              <a:gd name="T105" fmla="*/ 0 h 351"/>
              <a:gd name="T106" fmla="*/ 334 w 1193"/>
              <a:gd name="T107" fmla="*/ 8 h 351"/>
              <a:gd name="T108" fmla="*/ 133 w 1193"/>
              <a:gd name="T109" fmla="*/ 16 h 351"/>
              <a:gd name="T110" fmla="*/ 13 w 1193"/>
              <a:gd name="T111" fmla="*/ 8 h 351"/>
              <a:gd name="T112" fmla="*/ 133 w 1193"/>
              <a:gd name="T113" fmla="*/ 0 h 351"/>
              <a:gd name="T114" fmla="*/ 133 w 1193"/>
              <a:gd name="T115" fmla="*/ 1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93" h="351">
                <a:moveTo>
                  <a:pt x="16" y="24"/>
                </a:moveTo>
                <a:lnTo>
                  <a:pt x="16" y="136"/>
                </a:lnTo>
                <a:cubicBezTo>
                  <a:pt x="16" y="141"/>
                  <a:pt x="12" y="144"/>
                  <a:pt x="8" y="144"/>
                </a:cubicBezTo>
                <a:cubicBezTo>
                  <a:pt x="3" y="144"/>
                  <a:pt x="0" y="141"/>
                  <a:pt x="0" y="136"/>
                </a:cubicBezTo>
                <a:lnTo>
                  <a:pt x="0" y="24"/>
                </a:lnTo>
                <a:cubicBezTo>
                  <a:pt x="0" y="20"/>
                  <a:pt x="3" y="16"/>
                  <a:pt x="8" y="16"/>
                </a:cubicBezTo>
                <a:cubicBezTo>
                  <a:pt x="12" y="16"/>
                  <a:pt x="16" y="20"/>
                  <a:pt x="16" y="24"/>
                </a:cubicBezTo>
                <a:close/>
                <a:moveTo>
                  <a:pt x="16" y="216"/>
                </a:moveTo>
                <a:lnTo>
                  <a:pt x="16" y="329"/>
                </a:lnTo>
                <a:cubicBezTo>
                  <a:pt x="16" y="333"/>
                  <a:pt x="12" y="337"/>
                  <a:pt x="8" y="337"/>
                </a:cubicBezTo>
                <a:cubicBezTo>
                  <a:pt x="3" y="337"/>
                  <a:pt x="0" y="333"/>
                  <a:pt x="0" y="329"/>
                </a:cubicBezTo>
                <a:lnTo>
                  <a:pt x="0" y="216"/>
                </a:lnTo>
                <a:cubicBezTo>
                  <a:pt x="0" y="212"/>
                  <a:pt x="3" y="208"/>
                  <a:pt x="8" y="208"/>
                </a:cubicBezTo>
                <a:cubicBezTo>
                  <a:pt x="12" y="208"/>
                  <a:pt x="16" y="212"/>
                  <a:pt x="16" y="216"/>
                </a:cubicBezTo>
                <a:close/>
                <a:moveTo>
                  <a:pt x="73" y="335"/>
                </a:moveTo>
                <a:lnTo>
                  <a:pt x="185" y="335"/>
                </a:lnTo>
                <a:cubicBezTo>
                  <a:pt x="190" y="335"/>
                  <a:pt x="193" y="339"/>
                  <a:pt x="193" y="343"/>
                </a:cubicBezTo>
                <a:cubicBezTo>
                  <a:pt x="193" y="348"/>
                  <a:pt x="190" y="351"/>
                  <a:pt x="185" y="351"/>
                </a:cubicBezTo>
                <a:lnTo>
                  <a:pt x="73" y="351"/>
                </a:lnTo>
                <a:cubicBezTo>
                  <a:pt x="69" y="351"/>
                  <a:pt x="65" y="348"/>
                  <a:pt x="65" y="343"/>
                </a:cubicBezTo>
                <a:cubicBezTo>
                  <a:pt x="65" y="339"/>
                  <a:pt x="69" y="335"/>
                  <a:pt x="73" y="335"/>
                </a:cubicBezTo>
                <a:close/>
                <a:moveTo>
                  <a:pt x="265" y="335"/>
                </a:moveTo>
                <a:lnTo>
                  <a:pt x="377" y="335"/>
                </a:lnTo>
                <a:cubicBezTo>
                  <a:pt x="382" y="335"/>
                  <a:pt x="385" y="339"/>
                  <a:pt x="385" y="343"/>
                </a:cubicBezTo>
                <a:cubicBezTo>
                  <a:pt x="385" y="348"/>
                  <a:pt x="382" y="351"/>
                  <a:pt x="377" y="351"/>
                </a:cubicBezTo>
                <a:lnTo>
                  <a:pt x="265" y="351"/>
                </a:lnTo>
                <a:cubicBezTo>
                  <a:pt x="261" y="351"/>
                  <a:pt x="257" y="348"/>
                  <a:pt x="257" y="343"/>
                </a:cubicBezTo>
                <a:cubicBezTo>
                  <a:pt x="257" y="339"/>
                  <a:pt x="261" y="335"/>
                  <a:pt x="265" y="335"/>
                </a:cubicBezTo>
                <a:close/>
                <a:moveTo>
                  <a:pt x="458" y="335"/>
                </a:moveTo>
                <a:lnTo>
                  <a:pt x="570" y="335"/>
                </a:lnTo>
                <a:cubicBezTo>
                  <a:pt x="574" y="335"/>
                  <a:pt x="578" y="339"/>
                  <a:pt x="578" y="343"/>
                </a:cubicBezTo>
                <a:cubicBezTo>
                  <a:pt x="578" y="348"/>
                  <a:pt x="574" y="351"/>
                  <a:pt x="570" y="351"/>
                </a:cubicBezTo>
                <a:lnTo>
                  <a:pt x="458" y="351"/>
                </a:lnTo>
                <a:cubicBezTo>
                  <a:pt x="453" y="351"/>
                  <a:pt x="450" y="348"/>
                  <a:pt x="450" y="343"/>
                </a:cubicBezTo>
                <a:cubicBezTo>
                  <a:pt x="450" y="339"/>
                  <a:pt x="453" y="335"/>
                  <a:pt x="458" y="335"/>
                </a:cubicBezTo>
                <a:close/>
                <a:moveTo>
                  <a:pt x="650" y="335"/>
                </a:moveTo>
                <a:lnTo>
                  <a:pt x="762" y="335"/>
                </a:lnTo>
                <a:cubicBezTo>
                  <a:pt x="766" y="335"/>
                  <a:pt x="770" y="339"/>
                  <a:pt x="770" y="343"/>
                </a:cubicBezTo>
                <a:cubicBezTo>
                  <a:pt x="770" y="348"/>
                  <a:pt x="766" y="351"/>
                  <a:pt x="762" y="351"/>
                </a:cubicBezTo>
                <a:lnTo>
                  <a:pt x="650" y="351"/>
                </a:lnTo>
                <a:cubicBezTo>
                  <a:pt x="645" y="351"/>
                  <a:pt x="642" y="348"/>
                  <a:pt x="642" y="343"/>
                </a:cubicBezTo>
                <a:cubicBezTo>
                  <a:pt x="642" y="339"/>
                  <a:pt x="645" y="335"/>
                  <a:pt x="650" y="335"/>
                </a:cubicBezTo>
                <a:close/>
                <a:moveTo>
                  <a:pt x="842" y="335"/>
                </a:moveTo>
                <a:lnTo>
                  <a:pt x="954" y="335"/>
                </a:lnTo>
                <a:cubicBezTo>
                  <a:pt x="958" y="335"/>
                  <a:pt x="962" y="339"/>
                  <a:pt x="962" y="343"/>
                </a:cubicBezTo>
                <a:cubicBezTo>
                  <a:pt x="962" y="348"/>
                  <a:pt x="958" y="351"/>
                  <a:pt x="954" y="351"/>
                </a:cubicBezTo>
                <a:lnTo>
                  <a:pt x="842" y="351"/>
                </a:lnTo>
                <a:cubicBezTo>
                  <a:pt x="838" y="351"/>
                  <a:pt x="834" y="348"/>
                  <a:pt x="834" y="343"/>
                </a:cubicBezTo>
                <a:cubicBezTo>
                  <a:pt x="834" y="339"/>
                  <a:pt x="838" y="335"/>
                  <a:pt x="842" y="335"/>
                </a:cubicBezTo>
                <a:close/>
                <a:moveTo>
                  <a:pt x="1034" y="335"/>
                </a:moveTo>
                <a:lnTo>
                  <a:pt x="1146" y="335"/>
                </a:lnTo>
                <a:cubicBezTo>
                  <a:pt x="1151" y="335"/>
                  <a:pt x="1154" y="339"/>
                  <a:pt x="1154" y="343"/>
                </a:cubicBezTo>
                <a:cubicBezTo>
                  <a:pt x="1154" y="348"/>
                  <a:pt x="1151" y="351"/>
                  <a:pt x="1146" y="351"/>
                </a:cubicBezTo>
                <a:lnTo>
                  <a:pt x="1034" y="351"/>
                </a:lnTo>
                <a:cubicBezTo>
                  <a:pt x="1030" y="351"/>
                  <a:pt x="1026" y="348"/>
                  <a:pt x="1026" y="343"/>
                </a:cubicBezTo>
                <a:cubicBezTo>
                  <a:pt x="1026" y="339"/>
                  <a:pt x="1030" y="335"/>
                  <a:pt x="1034" y="335"/>
                </a:cubicBezTo>
                <a:close/>
                <a:moveTo>
                  <a:pt x="1177" y="302"/>
                </a:moveTo>
                <a:lnTo>
                  <a:pt x="1177" y="190"/>
                </a:lnTo>
                <a:cubicBezTo>
                  <a:pt x="1177" y="185"/>
                  <a:pt x="1181" y="182"/>
                  <a:pt x="1185" y="182"/>
                </a:cubicBezTo>
                <a:cubicBezTo>
                  <a:pt x="1189" y="182"/>
                  <a:pt x="1193" y="185"/>
                  <a:pt x="1193" y="190"/>
                </a:cubicBezTo>
                <a:lnTo>
                  <a:pt x="1193" y="302"/>
                </a:lnTo>
                <a:cubicBezTo>
                  <a:pt x="1193" y="306"/>
                  <a:pt x="1189" y="310"/>
                  <a:pt x="1185" y="310"/>
                </a:cubicBezTo>
                <a:cubicBezTo>
                  <a:pt x="1181" y="310"/>
                  <a:pt x="1177" y="306"/>
                  <a:pt x="1177" y="302"/>
                </a:cubicBezTo>
                <a:close/>
                <a:moveTo>
                  <a:pt x="1177" y="110"/>
                </a:moveTo>
                <a:lnTo>
                  <a:pt x="1177" y="8"/>
                </a:lnTo>
                <a:lnTo>
                  <a:pt x="1185" y="16"/>
                </a:lnTo>
                <a:lnTo>
                  <a:pt x="1174" y="16"/>
                </a:lnTo>
                <a:cubicBezTo>
                  <a:pt x="1170" y="16"/>
                  <a:pt x="1166" y="13"/>
                  <a:pt x="1166" y="8"/>
                </a:cubicBezTo>
                <a:cubicBezTo>
                  <a:pt x="1166" y="4"/>
                  <a:pt x="1170" y="0"/>
                  <a:pt x="1174" y="0"/>
                </a:cubicBezTo>
                <a:lnTo>
                  <a:pt x="1185" y="0"/>
                </a:lnTo>
                <a:cubicBezTo>
                  <a:pt x="1189" y="0"/>
                  <a:pt x="1193" y="4"/>
                  <a:pt x="1193" y="8"/>
                </a:cubicBezTo>
                <a:lnTo>
                  <a:pt x="1193" y="110"/>
                </a:lnTo>
                <a:cubicBezTo>
                  <a:pt x="1193" y="114"/>
                  <a:pt x="1189" y="118"/>
                  <a:pt x="1185" y="118"/>
                </a:cubicBezTo>
                <a:cubicBezTo>
                  <a:pt x="1181" y="118"/>
                  <a:pt x="1177" y="114"/>
                  <a:pt x="1177" y="110"/>
                </a:cubicBezTo>
                <a:close/>
                <a:moveTo>
                  <a:pt x="1094" y="16"/>
                </a:moveTo>
                <a:lnTo>
                  <a:pt x="982" y="16"/>
                </a:lnTo>
                <a:cubicBezTo>
                  <a:pt x="978" y="16"/>
                  <a:pt x="974" y="13"/>
                  <a:pt x="974" y="8"/>
                </a:cubicBezTo>
                <a:cubicBezTo>
                  <a:pt x="974" y="4"/>
                  <a:pt x="978" y="0"/>
                  <a:pt x="982" y="0"/>
                </a:cubicBezTo>
                <a:lnTo>
                  <a:pt x="1094" y="0"/>
                </a:lnTo>
                <a:cubicBezTo>
                  <a:pt x="1099" y="0"/>
                  <a:pt x="1102" y="4"/>
                  <a:pt x="1102" y="8"/>
                </a:cubicBezTo>
                <a:cubicBezTo>
                  <a:pt x="1102" y="13"/>
                  <a:pt x="1099" y="16"/>
                  <a:pt x="1094" y="16"/>
                </a:cubicBezTo>
                <a:close/>
                <a:moveTo>
                  <a:pt x="902" y="16"/>
                </a:moveTo>
                <a:lnTo>
                  <a:pt x="790" y="16"/>
                </a:lnTo>
                <a:cubicBezTo>
                  <a:pt x="786" y="16"/>
                  <a:pt x="782" y="13"/>
                  <a:pt x="782" y="8"/>
                </a:cubicBezTo>
                <a:cubicBezTo>
                  <a:pt x="782" y="4"/>
                  <a:pt x="786" y="0"/>
                  <a:pt x="790" y="0"/>
                </a:cubicBezTo>
                <a:lnTo>
                  <a:pt x="902" y="0"/>
                </a:lnTo>
                <a:cubicBezTo>
                  <a:pt x="906" y="0"/>
                  <a:pt x="910" y="4"/>
                  <a:pt x="910" y="8"/>
                </a:cubicBezTo>
                <a:cubicBezTo>
                  <a:pt x="910" y="13"/>
                  <a:pt x="906" y="16"/>
                  <a:pt x="902" y="16"/>
                </a:cubicBezTo>
                <a:close/>
                <a:moveTo>
                  <a:pt x="710" y="16"/>
                </a:moveTo>
                <a:lnTo>
                  <a:pt x="598" y="16"/>
                </a:lnTo>
                <a:cubicBezTo>
                  <a:pt x="593" y="16"/>
                  <a:pt x="590" y="13"/>
                  <a:pt x="590" y="8"/>
                </a:cubicBezTo>
                <a:cubicBezTo>
                  <a:pt x="590" y="4"/>
                  <a:pt x="593" y="0"/>
                  <a:pt x="598" y="0"/>
                </a:cubicBezTo>
                <a:lnTo>
                  <a:pt x="710" y="0"/>
                </a:lnTo>
                <a:cubicBezTo>
                  <a:pt x="714" y="0"/>
                  <a:pt x="718" y="4"/>
                  <a:pt x="718" y="8"/>
                </a:cubicBezTo>
                <a:cubicBezTo>
                  <a:pt x="718" y="13"/>
                  <a:pt x="714" y="16"/>
                  <a:pt x="710" y="16"/>
                </a:cubicBezTo>
                <a:close/>
                <a:moveTo>
                  <a:pt x="518" y="16"/>
                </a:moveTo>
                <a:lnTo>
                  <a:pt x="406" y="16"/>
                </a:lnTo>
                <a:cubicBezTo>
                  <a:pt x="401" y="16"/>
                  <a:pt x="398" y="13"/>
                  <a:pt x="398" y="8"/>
                </a:cubicBezTo>
                <a:cubicBezTo>
                  <a:pt x="398" y="4"/>
                  <a:pt x="401" y="0"/>
                  <a:pt x="406" y="0"/>
                </a:cubicBezTo>
                <a:lnTo>
                  <a:pt x="518" y="0"/>
                </a:lnTo>
                <a:cubicBezTo>
                  <a:pt x="522" y="0"/>
                  <a:pt x="526" y="4"/>
                  <a:pt x="526" y="8"/>
                </a:cubicBezTo>
                <a:cubicBezTo>
                  <a:pt x="526" y="13"/>
                  <a:pt x="522" y="16"/>
                  <a:pt x="518" y="16"/>
                </a:cubicBezTo>
                <a:close/>
                <a:moveTo>
                  <a:pt x="325" y="16"/>
                </a:moveTo>
                <a:lnTo>
                  <a:pt x="213" y="16"/>
                </a:lnTo>
                <a:cubicBezTo>
                  <a:pt x="209" y="16"/>
                  <a:pt x="205" y="13"/>
                  <a:pt x="205" y="8"/>
                </a:cubicBezTo>
                <a:cubicBezTo>
                  <a:pt x="205" y="4"/>
                  <a:pt x="209" y="0"/>
                  <a:pt x="213" y="0"/>
                </a:cubicBezTo>
                <a:lnTo>
                  <a:pt x="325" y="0"/>
                </a:lnTo>
                <a:cubicBezTo>
                  <a:pt x="330" y="0"/>
                  <a:pt x="334" y="4"/>
                  <a:pt x="334" y="8"/>
                </a:cubicBezTo>
                <a:cubicBezTo>
                  <a:pt x="334" y="13"/>
                  <a:pt x="330" y="16"/>
                  <a:pt x="325" y="16"/>
                </a:cubicBezTo>
                <a:close/>
                <a:moveTo>
                  <a:pt x="133" y="16"/>
                </a:moveTo>
                <a:lnTo>
                  <a:pt x="21" y="16"/>
                </a:lnTo>
                <a:cubicBezTo>
                  <a:pt x="17" y="16"/>
                  <a:pt x="13" y="13"/>
                  <a:pt x="13" y="8"/>
                </a:cubicBezTo>
                <a:cubicBezTo>
                  <a:pt x="13" y="4"/>
                  <a:pt x="17" y="0"/>
                  <a:pt x="21" y="0"/>
                </a:cubicBezTo>
                <a:lnTo>
                  <a:pt x="133" y="0"/>
                </a:lnTo>
                <a:cubicBezTo>
                  <a:pt x="138" y="0"/>
                  <a:pt x="141" y="4"/>
                  <a:pt x="141" y="8"/>
                </a:cubicBezTo>
                <a:cubicBezTo>
                  <a:pt x="141" y="13"/>
                  <a:pt x="138" y="16"/>
                  <a:pt x="133" y="1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8" name="Rectangle 55"/>
          <p:cNvSpPr>
            <a:spLocks noChangeArrowheads="1"/>
          </p:cNvSpPr>
          <p:nvPr/>
        </p:nvSpPr>
        <p:spPr bwMode="auto">
          <a:xfrm>
            <a:off x="5040313" y="4225667"/>
            <a:ext cx="841375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Approved: Bool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69" name="Freeform 56"/>
          <p:cNvSpPr>
            <a:spLocks noEditPoints="1"/>
          </p:cNvSpPr>
          <p:nvPr/>
        </p:nvSpPr>
        <p:spPr bwMode="auto">
          <a:xfrm>
            <a:off x="5880101" y="4192330"/>
            <a:ext cx="168275" cy="227013"/>
          </a:xfrm>
          <a:custGeom>
            <a:avLst/>
            <a:gdLst>
              <a:gd name="T0" fmla="*/ 60 w 106"/>
              <a:gd name="T1" fmla="*/ 0 h 143"/>
              <a:gd name="T2" fmla="*/ 106 w 106"/>
              <a:gd name="T3" fmla="*/ 47 h 143"/>
              <a:gd name="T4" fmla="*/ 106 w 106"/>
              <a:gd name="T5" fmla="*/ 143 h 143"/>
              <a:gd name="T6" fmla="*/ 0 w 106"/>
              <a:gd name="T7" fmla="*/ 143 h 143"/>
              <a:gd name="T8" fmla="*/ 0 w 106"/>
              <a:gd name="T9" fmla="*/ 0 h 143"/>
              <a:gd name="T10" fmla="*/ 60 w 106"/>
              <a:gd name="T11" fmla="*/ 0 h 143"/>
              <a:gd name="T12" fmla="*/ 9 w 106"/>
              <a:gd name="T13" fmla="*/ 134 h 143"/>
              <a:gd name="T14" fmla="*/ 98 w 106"/>
              <a:gd name="T15" fmla="*/ 134 h 143"/>
              <a:gd name="T16" fmla="*/ 98 w 106"/>
              <a:gd name="T17" fmla="*/ 54 h 143"/>
              <a:gd name="T18" fmla="*/ 53 w 106"/>
              <a:gd name="T19" fmla="*/ 54 h 143"/>
              <a:gd name="T20" fmla="*/ 53 w 106"/>
              <a:gd name="T21" fmla="*/ 9 h 143"/>
              <a:gd name="T22" fmla="*/ 9 w 106"/>
              <a:gd name="T23" fmla="*/ 9 h 143"/>
              <a:gd name="T24" fmla="*/ 9 w 106"/>
              <a:gd name="T25" fmla="*/ 134 h 143"/>
              <a:gd name="T26" fmla="*/ 62 w 106"/>
              <a:gd name="T27" fmla="*/ 15 h 143"/>
              <a:gd name="T28" fmla="*/ 62 w 106"/>
              <a:gd name="T29" fmla="*/ 44 h 143"/>
              <a:gd name="T30" fmla="*/ 91 w 106"/>
              <a:gd name="T31" fmla="*/ 44 h 143"/>
              <a:gd name="T32" fmla="*/ 62 w 106"/>
              <a:gd name="T33" fmla="*/ 15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6" h="143">
                <a:moveTo>
                  <a:pt x="60" y="0"/>
                </a:moveTo>
                <a:lnTo>
                  <a:pt x="106" y="47"/>
                </a:lnTo>
                <a:lnTo>
                  <a:pt x="106" y="143"/>
                </a:lnTo>
                <a:lnTo>
                  <a:pt x="0" y="143"/>
                </a:lnTo>
                <a:lnTo>
                  <a:pt x="0" y="0"/>
                </a:lnTo>
                <a:lnTo>
                  <a:pt x="60" y="0"/>
                </a:lnTo>
                <a:close/>
                <a:moveTo>
                  <a:pt x="9" y="134"/>
                </a:moveTo>
                <a:lnTo>
                  <a:pt x="98" y="134"/>
                </a:lnTo>
                <a:lnTo>
                  <a:pt x="98" y="54"/>
                </a:lnTo>
                <a:lnTo>
                  <a:pt x="53" y="54"/>
                </a:lnTo>
                <a:lnTo>
                  <a:pt x="53" y="9"/>
                </a:lnTo>
                <a:lnTo>
                  <a:pt x="9" y="9"/>
                </a:lnTo>
                <a:lnTo>
                  <a:pt x="9" y="134"/>
                </a:lnTo>
                <a:close/>
                <a:moveTo>
                  <a:pt x="62" y="15"/>
                </a:moveTo>
                <a:lnTo>
                  <a:pt x="62" y="44"/>
                </a:lnTo>
                <a:lnTo>
                  <a:pt x="91" y="44"/>
                </a:lnTo>
                <a:lnTo>
                  <a:pt x="6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0" name="Rectangle 57"/>
          <p:cNvSpPr>
            <a:spLocks noChangeArrowheads="1"/>
          </p:cNvSpPr>
          <p:nvPr/>
        </p:nvSpPr>
        <p:spPr bwMode="auto">
          <a:xfrm>
            <a:off x="1444626" y="2571492"/>
            <a:ext cx="1674813" cy="12922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1" name="Rectangle 58"/>
          <p:cNvSpPr>
            <a:spLocks noChangeArrowheads="1"/>
          </p:cNvSpPr>
          <p:nvPr/>
        </p:nvSpPr>
        <p:spPr bwMode="auto">
          <a:xfrm>
            <a:off x="1444626" y="2571492"/>
            <a:ext cx="1674813" cy="1292225"/>
          </a:xfrm>
          <a:prstGeom prst="rect">
            <a:avLst/>
          </a:prstGeom>
          <a:noFill/>
          <a:ln w="2540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2" name="Rectangle 59"/>
          <p:cNvSpPr>
            <a:spLocks noChangeArrowheads="1"/>
          </p:cNvSpPr>
          <p:nvPr/>
        </p:nvSpPr>
        <p:spPr bwMode="auto">
          <a:xfrm>
            <a:off x="2049463" y="2647692"/>
            <a:ext cx="550863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Initialized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3" name="Rectangle 60"/>
          <p:cNvSpPr>
            <a:spLocks noChangeArrowheads="1"/>
          </p:cNvSpPr>
          <p:nvPr/>
        </p:nvSpPr>
        <p:spPr bwMode="auto">
          <a:xfrm>
            <a:off x="3683001" y="2574667"/>
            <a:ext cx="2535238" cy="1292225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4" name="Rectangle 61"/>
          <p:cNvSpPr>
            <a:spLocks noChangeArrowheads="1"/>
          </p:cNvSpPr>
          <p:nvPr/>
        </p:nvSpPr>
        <p:spPr bwMode="auto">
          <a:xfrm>
            <a:off x="3683001" y="2574667"/>
            <a:ext cx="2535238" cy="1292225"/>
          </a:xfrm>
          <a:prstGeom prst="rect">
            <a:avLst/>
          </a:prstGeom>
          <a:noFill/>
          <a:ln w="2540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5" name="Rectangle 62"/>
          <p:cNvSpPr>
            <a:spLocks noChangeArrowheads="1"/>
          </p:cNvSpPr>
          <p:nvPr/>
        </p:nvSpPr>
        <p:spPr bwMode="auto">
          <a:xfrm>
            <a:off x="4533901" y="2650867"/>
            <a:ext cx="917575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Decision Pending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6" name="Rectangle 63"/>
          <p:cNvSpPr>
            <a:spLocks noChangeArrowheads="1"/>
          </p:cNvSpPr>
          <p:nvPr/>
        </p:nvSpPr>
        <p:spPr bwMode="auto">
          <a:xfrm>
            <a:off x="6616701" y="2277805"/>
            <a:ext cx="925513" cy="814388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7" name="Rectangle 64"/>
          <p:cNvSpPr>
            <a:spLocks noChangeArrowheads="1"/>
          </p:cNvSpPr>
          <p:nvPr/>
        </p:nvSpPr>
        <p:spPr bwMode="auto">
          <a:xfrm>
            <a:off x="6616701" y="2277805"/>
            <a:ext cx="925513" cy="814388"/>
          </a:xfrm>
          <a:prstGeom prst="rect">
            <a:avLst/>
          </a:prstGeom>
          <a:noFill/>
          <a:ln w="2540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8" name="Rectangle 65"/>
          <p:cNvSpPr>
            <a:spLocks noChangeArrowheads="1"/>
          </p:cNvSpPr>
          <p:nvPr/>
        </p:nvSpPr>
        <p:spPr bwMode="auto">
          <a:xfrm>
            <a:off x="6843713" y="2354005"/>
            <a:ext cx="550863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9" name="Rectangle 66"/>
          <p:cNvSpPr>
            <a:spLocks noChangeArrowheads="1"/>
          </p:cNvSpPr>
          <p:nvPr/>
        </p:nvSpPr>
        <p:spPr bwMode="auto">
          <a:xfrm>
            <a:off x="6611938" y="3222367"/>
            <a:ext cx="925513" cy="814388"/>
          </a:xfrm>
          <a:prstGeom prst="rect">
            <a:avLst/>
          </a:pr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0" name="Rectangle 67"/>
          <p:cNvSpPr>
            <a:spLocks noChangeArrowheads="1"/>
          </p:cNvSpPr>
          <p:nvPr/>
        </p:nvSpPr>
        <p:spPr bwMode="auto">
          <a:xfrm>
            <a:off x="6611938" y="3222367"/>
            <a:ext cx="925513" cy="814388"/>
          </a:xfrm>
          <a:prstGeom prst="rect">
            <a:avLst/>
          </a:prstGeom>
          <a:noFill/>
          <a:ln w="25400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1" name="Rectangle 68"/>
          <p:cNvSpPr>
            <a:spLocks noChangeArrowheads="1"/>
          </p:cNvSpPr>
          <p:nvPr/>
        </p:nvSpPr>
        <p:spPr bwMode="auto">
          <a:xfrm>
            <a:off x="6864351" y="3298567"/>
            <a:ext cx="488950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3232"/>
                </a:solidFill>
                <a:effectLst/>
                <a:latin typeface="Calibri" panose="020F0502020204030204" pitchFamily="34" charset="0"/>
              </a:rPr>
              <a:t>Rejected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2" name="Freeform 69"/>
          <p:cNvSpPr>
            <a:spLocks/>
          </p:cNvSpPr>
          <p:nvPr/>
        </p:nvSpPr>
        <p:spPr bwMode="auto">
          <a:xfrm>
            <a:off x="1512888" y="2966780"/>
            <a:ext cx="693738" cy="581025"/>
          </a:xfrm>
          <a:custGeom>
            <a:avLst/>
            <a:gdLst>
              <a:gd name="T0" fmla="*/ 73 w 726"/>
              <a:gd name="T1" fmla="*/ 605 h 605"/>
              <a:gd name="T2" fmla="*/ 653 w 726"/>
              <a:gd name="T3" fmla="*/ 605 h 605"/>
              <a:gd name="T4" fmla="*/ 726 w 726"/>
              <a:gd name="T5" fmla="*/ 532 h 605"/>
              <a:gd name="T6" fmla="*/ 726 w 726"/>
              <a:gd name="T7" fmla="*/ 73 h 605"/>
              <a:gd name="T8" fmla="*/ 653 w 726"/>
              <a:gd name="T9" fmla="*/ 0 h 605"/>
              <a:gd name="T10" fmla="*/ 73 w 726"/>
              <a:gd name="T11" fmla="*/ 0 h 605"/>
              <a:gd name="T12" fmla="*/ 0 w 726"/>
              <a:gd name="T13" fmla="*/ 73 h 605"/>
              <a:gd name="T14" fmla="*/ 0 w 726"/>
              <a:gd name="T15" fmla="*/ 532 h 605"/>
              <a:gd name="T16" fmla="*/ 73 w 726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5">
                <a:moveTo>
                  <a:pt x="73" y="605"/>
                </a:moveTo>
                <a:lnTo>
                  <a:pt x="653" y="605"/>
                </a:lnTo>
                <a:cubicBezTo>
                  <a:pt x="694" y="605"/>
                  <a:pt x="726" y="572"/>
                  <a:pt x="726" y="532"/>
                </a:cubicBezTo>
                <a:lnTo>
                  <a:pt x="726" y="73"/>
                </a:lnTo>
                <a:cubicBezTo>
                  <a:pt x="726" y="32"/>
                  <a:pt x="694" y="0"/>
                  <a:pt x="653" y="0"/>
                </a:cubicBezTo>
                <a:lnTo>
                  <a:pt x="73" y="0"/>
                </a:lnTo>
                <a:cubicBezTo>
                  <a:pt x="33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3" y="605"/>
                  <a:pt x="73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3" name="Freeform 70"/>
          <p:cNvSpPr>
            <a:spLocks/>
          </p:cNvSpPr>
          <p:nvPr/>
        </p:nvSpPr>
        <p:spPr bwMode="auto">
          <a:xfrm>
            <a:off x="1512888" y="2966780"/>
            <a:ext cx="693738" cy="581025"/>
          </a:xfrm>
          <a:custGeom>
            <a:avLst/>
            <a:gdLst>
              <a:gd name="T0" fmla="*/ 73 w 726"/>
              <a:gd name="T1" fmla="*/ 605 h 605"/>
              <a:gd name="T2" fmla="*/ 653 w 726"/>
              <a:gd name="T3" fmla="*/ 605 h 605"/>
              <a:gd name="T4" fmla="*/ 726 w 726"/>
              <a:gd name="T5" fmla="*/ 532 h 605"/>
              <a:gd name="T6" fmla="*/ 726 w 726"/>
              <a:gd name="T7" fmla="*/ 73 h 605"/>
              <a:gd name="T8" fmla="*/ 653 w 726"/>
              <a:gd name="T9" fmla="*/ 0 h 605"/>
              <a:gd name="T10" fmla="*/ 73 w 726"/>
              <a:gd name="T11" fmla="*/ 0 h 605"/>
              <a:gd name="T12" fmla="*/ 0 w 726"/>
              <a:gd name="T13" fmla="*/ 73 h 605"/>
              <a:gd name="T14" fmla="*/ 0 w 726"/>
              <a:gd name="T15" fmla="*/ 532 h 605"/>
              <a:gd name="T16" fmla="*/ 73 w 726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5">
                <a:moveTo>
                  <a:pt x="73" y="605"/>
                </a:moveTo>
                <a:lnTo>
                  <a:pt x="653" y="605"/>
                </a:lnTo>
                <a:cubicBezTo>
                  <a:pt x="694" y="605"/>
                  <a:pt x="726" y="572"/>
                  <a:pt x="726" y="532"/>
                </a:cubicBezTo>
                <a:lnTo>
                  <a:pt x="726" y="73"/>
                </a:lnTo>
                <a:cubicBezTo>
                  <a:pt x="726" y="32"/>
                  <a:pt x="694" y="0"/>
                  <a:pt x="653" y="0"/>
                </a:cubicBezTo>
                <a:lnTo>
                  <a:pt x="73" y="0"/>
                </a:lnTo>
                <a:cubicBezTo>
                  <a:pt x="33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3" y="605"/>
                  <a:pt x="73" y="605"/>
                </a:cubicBezTo>
                <a:close/>
              </a:path>
            </a:pathLst>
          </a:custGeom>
          <a:noFill/>
          <a:ln w="158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4" name="Rectangle 71"/>
          <p:cNvSpPr>
            <a:spLocks noChangeArrowheads="1"/>
          </p:cNvSpPr>
          <p:nvPr/>
        </p:nvSpPr>
        <p:spPr bwMode="auto">
          <a:xfrm>
            <a:off x="1736726" y="3044567"/>
            <a:ext cx="3206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From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5" name="Freeform 72"/>
          <p:cNvSpPr>
            <a:spLocks/>
          </p:cNvSpPr>
          <p:nvPr/>
        </p:nvSpPr>
        <p:spPr bwMode="auto">
          <a:xfrm>
            <a:off x="2357438" y="2966780"/>
            <a:ext cx="693738" cy="581025"/>
          </a:xfrm>
          <a:custGeom>
            <a:avLst/>
            <a:gdLst>
              <a:gd name="T0" fmla="*/ 73 w 726"/>
              <a:gd name="T1" fmla="*/ 605 h 605"/>
              <a:gd name="T2" fmla="*/ 653 w 726"/>
              <a:gd name="T3" fmla="*/ 605 h 605"/>
              <a:gd name="T4" fmla="*/ 726 w 726"/>
              <a:gd name="T5" fmla="*/ 532 h 605"/>
              <a:gd name="T6" fmla="*/ 726 w 726"/>
              <a:gd name="T7" fmla="*/ 73 h 605"/>
              <a:gd name="T8" fmla="*/ 653 w 726"/>
              <a:gd name="T9" fmla="*/ 0 h 605"/>
              <a:gd name="T10" fmla="*/ 73 w 726"/>
              <a:gd name="T11" fmla="*/ 0 h 605"/>
              <a:gd name="T12" fmla="*/ 0 w 726"/>
              <a:gd name="T13" fmla="*/ 73 h 605"/>
              <a:gd name="T14" fmla="*/ 0 w 726"/>
              <a:gd name="T15" fmla="*/ 532 h 605"/>
              <a:gd name="T16" fmla="*/ 73 w 726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5">
                <a:moveTo>
                  <a:pt x="73" y="605"/>
                </a:moveTo>
                <a:lnTo>
                  <a:pt x="653" y="605"/>
                </a:lnTo>
                <a:cubicBezTo>
                  <a:pt x="693" y="605"/>
                  <a:pt x="726" y="572"/>
                  <a:pt x="726" y="532"/>
                </a:cubicBezTo>
                <a:lnTo>
                  <a:pt x="726" y="73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3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3" y="605"/>
                  <a:pt x="73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6" name="Freeform 73"/>
          <p:cNvSpPr>
            <a:spLocks/>
          </p:cNvSpPr>
          <p:nvPr/>
        </p:nvSpPr>
        <p:spPr bwMode="auto">
          <a:xfrm>
            <a:off x="2357438" y="2966780"/>
            <a:ext cx="693738" cy="581025"/>
          </a:xfrm>
          <a:custGeom>
            <a:avLst/>
            <a:gdLst>
              <a:gd name="T0" fmla="*/ 73 w 726"/>
              <a:gd name="T1" fmla="*/ 605 h 605"/>
              <a:gd name="T2" fmla="*/ 653 w 726"/>
              <a:gd name="T3" fmla="*/ 605 h 605"/>
              <a:gd name="T4" fmla="*/ 726 w 726"/>
              <a:gd name="T5" fmla="*/ 532 h 605"/>
              <a:gd name="T6" fmla="*/ 726 w 726"/>
              <a:gd name="T7" fmla="*/ 73 h 605"/>
              <a:gd name="T8" fmla="*/ 653 w 726"/>
              <a:gd name="T9" fmla="*/ 0 h 605"/>
              <a:gd name="T10" fmla="*/ 73 w 726"/>
              <a:gd name="T11" fmla="*/ 0 h 605"/>
              <a:gd name="T12" fmla="*/ 0 w 726"/>
              <a:gd name="T13" fmla="*/ 73 h 605"/>
              <a:gd name="T14" fmla="*/ 0 w 726"/>
              <a:gd name="T15" fmla="*/ 532 h 605"/>
              <a:gd name="T16" fmla="*/ 73 w 726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5">
                <a:moveTo>
                  <a:pt x="73" y="605"/>
                </a:moveTo>
                <a:lnTo>
                  <a:pt x="653" y="605"/>
                </a:lnTo>
                <a:cubicBezTo>
                  <a:pt x="693" y="605"/>
                  <a:pt x="726" y="572"/>
                  <a:pt x="726" y="532"/>
                </a:cubicBezTo>
                <a:lnTo>
                  <a:pt x="726" y="73"/>
                </a:lnTo>
                <a:cubicBezTo>
                  <a:pt x="726" y="32"/>
                  <a:pt x="693" y="0"/>
                  <a:pt x="653" y="0"/>
                </a:cubicBezTo>
                <a:lnTo>
                  <a:pt x="73" y="0"/>
                </a:lnTo>
                <a:cubicBezTo>
                  <a:pt x="33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3" y="605"/>
                  <a:pt x="73" y="605"/>
                </a:cubicBezTo>
                <a:close/>
              </a:path>
            </a:pathLst>
          </a:custGeom>
          <a:noFill/>
          <a:ln w="158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7" name="Rectangle 74"/>
          <p:cNvSpPr>
            <a:spLocks noChangeArrowheads="1"/>
          </p:cNvSpPr>
          <p:nvPr/>
        </p:nvSpPr>
        <p:spPr bwMode="auto">
          <a:xfrm>
            <a:off x="2590801" y="3044567"/>
            <a:ext cx="3063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Until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88" name="Freeform 75"/>
          <p:cNvSpPr>
            <a:spLocks/>
          </p:cNvSpPr>
          <p:nvPr/>
        </p:nvSpPr>
        <p:spPr bwMode="auto">
          <a:xfrm>
            <a:off x="4700588" y="2854067"/>
            <a:ext cx="1446213" cy="804863"/>
          </a:xfrm>
          <a:custGeom>
            <a:avLst/>
            <a:gdLst>
              <a:gd name="T0" fmla="*/ 152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2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2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2" y="837"/>
                </a:moveTo>
                <a:lnTo>
                  <a:pt x="1361" y="837"/>
                </a:lnTo>
                <a:cubicBezTo>
                  <a:pt x="1445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5" y="0"/>
                  <a:pt x="1361" y="0"/>
                </a:cubicBezTo>
                <a:lnTo>
                  <a:pt x="152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2" y="837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9" name="Freeform 76"/>
          <p:cNvSpPr>
            <a:spLocks/>
          </p:cNvSpPr>
          <p:nvPr/>
        </p:nvSpPr>
        <p:spPr bwMode="auto">
          <a:xfrm>
            <a:off x="4700588" y="2854067"/>
            <a:ext cx="1446213" cy="804863"/>
          </a:xfrm>
          <a:custGeom>
            <a:avLst/>
            <a:gdLst>
              <a:gd name="T0" fmla="*/ 152 w 1512"/>
              <a:gd name="T1" fmla="*/ 837 h 837"/>
              <a:gd name="T2" fmla="*/ 1361 w 1512"/>
              <a:gd name="T3" fmla="*/ 837 h 837"/>
              <a:gd name="T4" fmla="*/ 1512 w 1512"/>
              <a:gd name="T5" fmla="*/ 685 h 837"/>
              <a:gd name="T6" fmla="*/ 1512 w 1512"/>
              <a:gd name="T7" fmla="*/ 151 h 837"/>
              <a:gd name="T8" fmla="*/ 1361 w 1512"/>
              <a:gd name="T9" fmla="*/ 0 h 837"/>
              <a:gd name="T10" fmla="*/ 152 w 1512"/>
              <a:gd name="T11" fmla="*/ 0 h 837"/>
              <a:gd name="T12" fmla="*/ 0 w 1512"/>
              <a:gd name="T13" fmla="*/ 151 h 837"/>
              <a:gd name="T14" fmla="*/ 0 w 1512"/>
              <a:gd name="T15" fmla="*/ 685 h 837"/>
              <a:gd name="T16" fmla="*/ 152 w 1512"/>
              <a:gd name="T17" fmla="*/ 837 h 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2" h="837">
                <a:moveTo>
                  <a:pt x="152" y="837"/>
                </a:moveTo>
                <a:lnTo>
                  <a:pt x="1361" y="837"/>
                </a:lnTo>
                <a:cubicBezTo>
                  <a:pt x="1445" y="837"/>
                  <a:pt x="1512" y="769"/>
                  <a:pt x="1512" y="685"/>
                </a:cubicBezTo>
                <a:lnTo>
                  <a:pt x="1512" y="151"/>
                </a:lnTo>
                <a:cubicBezTo>
                  <a:pt x="1512" y="68"/>
                  <a:pt x="1445" y="0"/>
                  <a:pt x="1361" y="0"/>
                </a:cubicBezTo>
                <a:lnTo>
                  <a:pt x="152" y="0"/>
                </a:lnTo>
                <a:cubicBezTo>
                  <a:pt x="68" y="0"/>
                  <a:pt x="0" y="68"/>
                  <a:pt x="0" y="151"/>
                </a:cubicBezTo>
                <a:lnTo>
                  <a:pt x="0" y="685"/>
                </a:lnTo>
                <a:cubicBezTo>
                  <a:pt x="0" y="769"/>
                  <a:pt x="68" y="837"/>
                  <a:pt x="152" y="837"/>
                </a:cubicBezTo>
                <a:close/>
              </a:path>
            </a:pathLst>
          </a:custGeom>
          <a:noFill/>
          <a:ln w="158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0" name="Rectangle 77"/>
          <p:cNvSpPr>
            <a:spLocks noChangeArrowheads="1"/>
          </p:cNvSpPr>
          <p:nvPr/>
        </p:nvSpPr>
        <p:spPr bwMode="auto">
          <a:xfrm>
            <a:off x="5187951" y="2933442"/>
            <a:ext cx="5508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1" name="Rectangle 78"/>
          <p:cNvSpPr>
            <a:spLocks noChangeArrowheads="1"/>
          </p:cNvSpPr>
          <p:nvPr/>
        </p:nvSpPr>
        <p:spPr bwMode="auto">
          <a:xfrm>
            <a:off x="6184901" y="4144705"/>
            <a:ext cx="1127125" cy="3222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2" name="Freeform 79"/>
          <p:cNvSpPr>
            <a:spLocks noEditPoints="1"/>
          </p:cNvSpPr>
          <p:nvPr/>
        </p:nvSpPr>
        <p:spPr bwMode="auto">
          <a:xfrm>
            <a:off x="6178551" y="4136767"/>
            <a:ext cx="1141413" cy="338138"/>
          </a:xfrm>
          <a:custGeom>
            <a:avLst/>
            <a:gdLst>
              <a:gd name="T0" fmla="*/ 16 w 1194"/>
              <a:gd name="T1" fmla="*/ 136 h 351"/>
              <a:gd name="T2" fmla="*/ 0 w 1194"/>
              <a:gd name="T3" fmla="*/ 136 h 351"/>
              <a:gd name="T4" fmla="*/ 8 w 1194"/>
              <a:gd name="T5" fmla="*/ 16 h 351"/>
              <a:gd name="T6" fmla="*/ 16 w 1194"/>
              <a:gd name="T7" fmla="*/ 216 h 351"/>
              <a:gd name="T8" fmla="*/ 8 w 1194"/>
              <a:gd name="T9" fmla="*/ 337 h 351"/>
              <a:gd name="T10" fmla="*/ 0 w 1194"/>
              <a:gd name="T11" fmla="*/ 216 h 351"/>
              <a:gd name="T12" fmla="*/ 16 w 1194"/>
              <a:gd name="T13" fmla="*/ 216 h 351"/>
              <a:gd name="T14" fmla="*/ 186 w 1194"/>
              <a:gd name="T15" fmla="*/ 335 h 351"/>
              <a:gd name="T16" fmla="*/ 186 w 1194"/>
              <a:gd name="T17" fmla="*/ 351 h 351"/>
              <a:gd name="T18" fmla="*/ 66 w 1194"/>
              <a:gd name="T19" fmla="*/ 343 h 351"/>
              <a:gd name="T20" fmla="*/ 266 w 1194"/>
              <a:gd name="T21" fmla="*/ 335 h 351"/>
              <a:gd name="T22" fmla="*/ 386 w 1194"/>
              <a:gd name="T23" fmla="*/ 343 h 351"/>
              <a:gd name="T24" fmla="*/ 266 w 1194"/>
              <a:gd name="T25" fmla="*/ 351 h 351"/>
              <a:gd name="T26" fmla="*/ 266 w 1194"/>
              <a:gd name="T27" fmla="*/ 335 h 351"/>
              <a:gd name="T28" fmla="*/ 570 w 1194"/>
              <a:gd name="T29" fmla="*/ 335 h 351"/>
              <a:gd name="T30" fmla="*/ 570 w 1194"/>
              <a:gd name="T31" fmla="*/ 351 h 351"/>
              <a:gd name="T32" fmla="*/ 450 w 1194"/>
              <a:gd name="T33" fmla="*/ 343 h 351"/>
              <a:gd name="T34" fmla="*/ 650 w 1194"/>
              <a:gd name="T35" fmla="*/ 335 h 351"/>
              <a:gd name="T36" fmla="*/ 771 w 1194"/>
              <a:gd name="T37" fmla="*/ 343 h 351"/>
              <a:gd name="T38" fmla="*/ 650 w 1194"/>
              <a:gd name="T39" fmla="*/ 351 h 351"/>
              <a:gd name="T40" fmla="*/ 650 w 1194"/>
              <a:gd name="T41" fmla="*/ 335 h 351"/>
              <a:gd name="T42" fmla="*/ 955 w 1194"/>
              <a:gd name="T43" fmla="*/ 335 h 351"/>
              <a:gd name="T44" fmla="*/ 955 w 1194"/>
              <a:gd name="T45" fmla="*/ 351 h 351"/>
              <a:gd name="T46" fmla="*/ 835 w 1194"/>
              <a:gd name="T47" fmla="*/ 343 h 351"/>
              <a:gd name="T48" fmla="*/ 1035 w 1194"/>
              <a:gd name="T49" fmla="*/ 335 h 351"/>
              <a:gd name="T50" fmla="*/ 1155 w 1194"/>
              <a:gd name="T51" fmla="*/ 343 h 351"/>
              <a:gd name="T52" fmla="*/ 1035 w 1194"/>
              <a:gd name="T53" fmla="*/ 351 h 351"/>
              <a:gd name="T54" fmla="*/ 1035 w 1194"/>
              <a:gd name="T55" fmla="*/ 335 h 351"/>
              <a:gd name="T56" fmla="*/ 1178 w 1194"/>
              <a:gd name="T57" fmla="*/ 190 h 351"/>
              <a:gd name="T58" fmla="*/ 1194 w 1194"/>
              <a:gd name="T59" fmla="*/ 190 h 351"/>
              <a:gd name="T60" fmla="*/ 1186 w 1194"/>
              <a:gd name="T61" fmla="*/ 310 h 351"/>
              <a:gd name="T62" fmla="*/ 1178 w 1194"/>
              <a:gd name="T63" fmla="*/ 110 h 351"/>
              <a:gd name="T64" fmla="*/ 1186 w 1194"/>
              <a:gd name="T65" fmla="*/ 16 h 351"/>
              <a:gd name="T66" fmla="*/ 1167 w 1194"/>
              <a:gd name="T67" fmla="*/ 8 h 351"/>
              <a:gd name="T68" fmla="*/ 1186 w 1194"/>
              <a:gd name="T69" fmla="*/ 0 h 351"/>
              <a:gd name="T70" fmla="*/ 1194 w 1194"/>
              <a:gd name="T71" fmla="*/ 110 h 351"/>
              <a:gd name="T72" fmla="*/ 1178 w 1194"/>
              <a:gd name="T73" fmla="*/ 110 h 351"/>
              <a:gd name="T74" fmla="*/ 983 w 1194"/>
              <a:gd name="T75" fmla="*/ 16 h 351"/>
              <a:gd name="T76" fmla="*/ 983 w 1194"/>
              <a:gd name="T77" fmla="*/ 0 h 351"/>
              <a:gd name="T78" fmla="*/ 1103 w 1194"/>
              <a:gd name="T79" fmla="*/ 8 h 351"/>
              <a:gd name="T80" fmla="*/ 903 w 1194"/>
              <a:gd name="T81" fmla="*/ 16 h 351"/>
              <a:gd name="T82" fmla="*/ 783 w 1194"/>
              <a:gd name="T83" fmla="*/ 8 h 351"/>
              <a:gd name="T84" fmla="*/ 903 w 1194"/>
              <a:gd name="T85" fmla="*/ 0 h 351"/>
              <a:gd name="T86" fmla="*/ 903 w 1194"/>
              <a:gd name="T87" fmla="*/ 16 h 351"/>
              <a:gd name="T88" fmla="*/ 598 w 1194"/>
              <a:gd name="T89" fmla="*/ 16 h 351"/>
              <a:gd name="T90" fmla="*/ 598 w 1194"/>
              <a:gd name="T91" fmla="*/ 0 h 351"/>
              <a:gd name="T92" fmla="*/ 719 w 1194"/>
              <a:gd name="T93" fmla="*/ 8 h 351"/>
              <a:gd name="T94" fmla="*/ 518 w 1194"/>
              <a:gd name="T95" fmla="*/ 16 h 351"/>
              <a:gd name="T96" fmla="*/ 398 w 1194"/>
              <a:gd name="T97" fmla="*/ 8 h 351"/>
              <a:gd name="T98" fmla="*/ 518 w 1194"/>
              <a:gd name="T99" fmla="*/ 0 h 351"/>
              <a:gd name="T100" fmla="*/ 518 w 1194"/>
              <a:gd name="T101" fmla="*/ 16 h 351"/>
              <a:gd name="T102" fmla="*/ 214 w 1194"/>
              <a:gd name="T103" fmla="*/ 16 h 351"/>
              <a:gd name="T104" fmla="*/ 214 w 1194"/>
              <a:gd name="T105" fmla="*/ 0 h 351"/>
              <a:gd name="T106" fmla="*/ 334 w 1194"/>
              <a:gd name="T107" fmla="*/ 8 h 351"/>
              <a:gd name="T108" fmla="*/ 134 w 1194"/>
              <a:gd name="T109" fmla="*/ 16 h 351"/>
              <a:gd name="T110" fmla="*/ 14 w 1194"/>
              <a:gd name="T111" fmla="*/ 8 h 351"/>
              <a:gd name="T112" fmla="*/ 134 w 1194"/>
              <a:gd name="T113" fmla="*/ 0 h 351"/>
              <a:gd name="T114" fmla="*/ 134 w 1194"/>
              <a:gd name="T115" fmla="*/ 1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94" h="351">
                <a:moveTo>
                  <a:pt x="16" y="24"/>
                </a:moveTo>
                <a:lnTo>
                  <a:pt x="16" y="136"/>
                </a:lnTo>
                <a:cubicBezTo>
                  <a:pt x="16" y="141"/>
                  <a:pt x="13" y="144"/>
                  <a:pt x="8" y="144"/>
                </a:cubicBezTo>
                <a:cubicBezTo>
                  <a:pt x="4" y="144"/>
                  <a:pt x="0" y="141"/>
                  <a:pt x="0" y="136"/>
                </a:cubicBezTo>
                <a:lnTo>
                  <a:pt x="0" y="24"/>
                </a:lnTo>
                <a:cubicBezTo>
                  <a:pt x="0" y="20"/>
                  <a:pt x="4" y="16"/>
                  <a:pt x="8" y="16"/>
                </a:cubicBezTo>
                <a:cubicBezTo>
                  <a:pt x="13" y="16"/>
                  <a:pt x="16" y="20"/>
                  <a:pt x="16" y="24"/>
                </a:cubicBezTo>
                <a:close/>
                <a:moveTo>
                  <a:pt x="16" y="216"/>
                </a:moveTo>
                <a:lnTo>
                  <a:pt x="16" y="329"/>
                </a:lnTo>
                <a:cubicBezTo>
                  <a:pt x="16" y="333"/>
                  <a:pt x="13" y="337"/>
                  <a:pt x="8" y="337"/>
                </a:cubicBezTo>
                <a:cubicBezTo>
                  <a:pt x="4" y="337"/>
                  <a:pt x="0" y="333"/>
                  <a:pt x="0" y="329"/>
                </a:cubicBezTo>
                <a:lnTo>
                  <a:pt x="0" y="216"/>
                </a:lnTo>
                <a:cubicBezTo>
                  <a:pt x="0" y="212"/>
                  <a:pt x="4" y="208"/>
                  <a:pt x="8" y="208"/>
                </a:cubicBezTo>
                <a:cubicBezTo>
                  <a:pt x="13" y="208"/>
                  <a:pt x="16" y="212"/>
                  <a:pt x="16" y="216"/>
                </a:cubicBezTo>
                <a:close/>
                <a:moveTo>
                  <a:pt x="74" y="335"/>
                </a:moveTo>
                <a:lnTo>
                  <a:pt x="186" y="335"/>
                </a:lnTo>
                <a:cubicBezTo>
                  <a:pt x="190" y="335"/>
                  <a:pt x="194" y="339"/>
                  <a:pt x="194" y="343"/>
                </a:cubicBezTo>
                <a:cubicBezTo>
                  <a:pt x="194" y="348"/>
                  <a:pt x="190" y="351"/>
                  <a:pt x="186" y="351"/>
                </a:cubicBezTo>
                <a:lnTo>
                  <a:pt x="74" y="351"/>
                </a:lnTo>
                <a:cubicBezTo>
                  <a:pt x="69" y="351"/>
                  <a:pt x="66" y="348"/>
                  <a:pt x="66" y="343"/>
                </a:cubicBezTo>
                <a:cubicBezTo>
                  <a:pt x="66" y="339"/>
                  <a:pt x="69" y="335"/>
                  <a:pt x="74" y="335"/>
                </a:cubicBezTo>
                <a:close/>
                <a:moveTo>
                  <a:pt x="266" y="335"/>
                </a:moveTo>
                <a:lnTo>
                  <a:pt x="378" y="335"/>
                </a:lnTo>
                <a:cubicBezTo>
                  <a:pt x="383" y="335"/>
                  <a:pt x="386" y="339"/>
                  <a:pt x="386" y="343"/>
                </a:cubicBezTo>
                <a:cubicBezTo>
                  <a:pt x="386" y="348"/>
                  <a:pt x="383" y="351"/>
                  <a:pt x="378" y="351"/>
                </a:cubicBezTo>
                <a:lnTo>
                  <a:pt x="266" y="351"/>
                </a:lnTo>
                <a:cubicBezTo>
                  <a:pt x="262" y="351"/>
                  <a:pt x="258" y="348"/>
                  <a:pt x="258" y="343"/>
                </a:cubicBezTo>
                <a:cubicBezTo>
                  <a:pt x="258" y="339"/>
                  <a:pt x="262" y="335"/>
                  <a:pt x="266" y="335"/>
                </a:cubicBezTo>
                <a:close/>
                <a:moveTo>
                  <a:pt x="458" y="335"/>
                </a:moveTo>
                <a:lnTo>
                  <a:pt x="570" y="335"/>
                </a:lnTo>
                <a:cubicBezTo>
                  <a:pt x="575" y="335"/>
                  <a:pt x="578" y="339"/>
                  <a:pt x="578" y="343"/>
                </a:cubicBezTo>
                <a:cubicBezTo>
                  <a:pt x="578" y="348"/>
                  <a:pt x="575" y="351"/>
                  <a:pt x="570" y="351"/>
                </a:cubicBezTo>
                <a:lnTo>
                  <a:pt x="458" y="351"/>
                </a:lnTo>
                <a:cubicBezTo>
                  <a:pt x="454" y="351"/>
                  <a:pt x="450" y="348"/>
                  <a:pt x="450" y="343"/>
                </a:cubicBezTo>
                <a:cubicBezTo>
                  <a:pt x="450" y="339"/>
                  <a:pt x="454" y="335"/>
                  <a:pt x="458" y="335"/>
                </a:cubicBezTo>
                <a:close/>
                <a:moveTo>
                  <a:pt x="650" y="335"/>
                </a:moveTo>
                <a:lnTo>
                  <a:pt x="763" y="335"/>
                </a:lnTo>
                <a:cubicBezTo>
                  <a:pt x="767" y="335"/>
                  <a:pt x="771" y="339"/>
                  <a:pt x="771" y="343"/>
                </a:cubicBezTo>
                <a:cubicBezTo>
                  <a:pt x="771" y="348"/>
                  <a:pt x="767" y="351"/>
                  <a:pt x="763" y="351"/>
                </a:cubicBezTo>
                <a:lnTo>
                  <a:pt x="650" y="351"/>
                </a:lnTo>
                <a:cubicBezTo>
                  <a:pt x="646" y="351"/>
                  <a:pt x="642" y="348"/>
                  <a:pt x="642" y="343"/>
                </a:cubicBezTo>
                <a:cubicBezTo>
                  <a:pt x="642" y="339"/>
                  <a:pt x="646" y="335"/>
                  <a:pt x="650" y="335"/>
                </a:cubicBezTo>
                <a:close/>
                <a:moveTo>
                  <a:pt x="843" y="335"/>
                </a:moveTo>
                <a:lnTo>
                  <a:pt x="955" y="335"/>
                </a:lnTo>
                <a:cubicBezTo>
                  <a:pt x="959" y="335"/>
                  <a:pt x="963" y="339"/>
                  <a:pt x="963" y="343"/>
                </a:cubicBezTo>
                <a:cubicBezTo>
                  <a:pt x="963" y="348"/>
                  <a:pt x="959" y="351"/>
                  <a:pt x="955" y="351"/>
                </a:cubicBezTo>
                <a:lnTo>
                  <a:pt x="843" y="351"/>
                </a:lnTo>
                <a:cubicBezTo>
                  <a:pt x="838" y="351"/>
                  <a:pt x="835" y="348"/>
                  <a:pt x="835" y="343"/>
                </a:cubicBezTo>
                <a:cubicBezTo>
                  <a:pt x="835" y="339"/>
                  <a:pt x="838" y="335"/>
                  <a:pt x="843" y="335"/>
                </a:cubicBezTo>
                <a:close/>
                <a:moveTo>
                  <a:pt x="1035" y="335"/>
                </a:moveTo>
                <a:lnTo>
                  <a:pt x="1147" y="335"/>
                </a:lnTo>
                <a:cubicBezTo>
                  <a:pt x="1151" y="335"/>
                  <a:pt x="1155" y="339"/>
                  <a:pt x="1155" y="343"/>
                </a:cubicBezTo>
                <a:cubicBezTo>
                  <a:pt x="1155" y="348"/>
                  <a:pt x="1151" y="351"/>
                  <a:pt x="1147" y="351"/>
                </a:cubicBezTo>
                <a:lnTo>
                  <a:pt x="1035" y="351"/>
                </a:lnTo>
                <a:cubicBezTo>
                  <a:pt x="1030" y="351"/>
                  <a:pt x="1027" y="348"/>
                  <a:pt x="1027" y="343"/>
                </a:cubicBezTo>
                <a:cubicBezTo>
                  <a:pt x="1027" y="339"/>
                  <a:pt x="1030" y="335"/>
                  <a:pt x="1035" y="335"/>
                </a:cubicBezTo>
                <a:close/>
                <a:moveTo>
                  <a:pt x="1178" y="302"/>
                </a:moveTo>
                <a:lnTo>
                  <a:pt x="1178" y="190"/>
                </a:lnTo>
                <a:cubicBezTo>
                  <a:pt x="1178" y="185"/>
                  <a:pt x="1181" y="182"/>
                  <a:pt x="1186" y="182"/>
                </a:cubicBezTo>
                <a:cubicBezTo>
                  <a:pt x="1190" y="182"/>
                  <a:pt x="1194" y="185"/>
                  <a:pt x="1194" y="190"/>
                </a:cubicBezTo>
                <a:lnTo>
                  <a:pt x="1194" y="302"/>
                </a:lnTo>
                <a:cubicBezTo>
                  <a:pt x="1194" y="306"/>
                  <a:pt x="1190" y="310"/>
                  <a:pt x="1186" y="310"/>
                </a:cubicBezTo>
                <a:cubicBezTo>
                  <a:pt x="1181" y="310"/>
                  <a:pt x="1178" y="306"/>
                  <a:pt x="1178" y="302"/>
                </a:cubicBezTo>
                <a:close/>
                <a:moveTo>
                  <a:pt x="1178" y="110"/>
                </a:moveTo>
                <a:lnTo>
                  <a:pt x="1178" y="8"/>
                </a:lnTo>
                <a:lnTo>
                  <a:pt x="1186" y="16"/>
                </a:lnTo>
                <a:lnTo>
                  <a:pt x="1175" y="16"/>
                </a:lnTo>
                <a:cubicBezTo>
                  <a:pt x="1171" y="16"/>
                  <a:pt x="1167" y="13"/>
                  <a:pt x="1167" y="8"/>
                </a:cubicBezTo>
                <a:cubicBezTo>
                  <a:pt x="1167" y="4"/>
                  <a:pt x="1171" y="0"/>
                  <a:pt x="1175" y="0"/>
                </a:cubicBezTo>
                <a:lnTo>
                  <a:pt x="1186" y="0"/>
                </a:lnTo>
                <a:cubicBezTo>
                  <a:pt x="1190" y="0"/>
                  <a:pt x="1194" y="4"/>
                  <a:pt x="1194" y="8"/>
                </a:cubicBezTo>
                <a:lnTo>
                  <a:pt x="1194" y="110"/>
                </a:lnTo>
                <a:cubicBezTo>
                  <a:pt x="1194" y="114"/>
                  <a:pt x="1190" y="118"/>
                  <a:pt x="1186" y="118"/>
                </a:cubicBezTo>
                <a:cubicBezTo>
                  <a:pt x="1181" y="118"/>
                  <a:pt x="1178" y="114"/>
                  <a:pt x="1178" y="110"/>
                </a:cubicBezTo>
                <a:close/>
                <a:moveTo>
                  <a:pt x="1095" y="16"/>
                </a:moveTo>
                <a:lnTo>
                  <a:pt x="983" y="16"/>
                </a:lnTo>
                <a:cubicBezTo>
                  <a:pt x="978" y="16"/>
                  <a:pt x="975" y="13"/>
                  <a:pt x="975" y="8"/>
                </a:cubicBezTo>
                <a:cubicBezTo>
                  <a:pt x="975" y="4"/>
                  <a:pt x="978" y="0"/>
                  <a:pt x="983" y="0"/>
                </a:cubicBezTo>
                <a:lnTo>
                  <a:pt x="1095" y="0"/>
                </a:lnTo>
                <a:cubicBezTo>
                  <a:pt x="1099" y="0"/>
                  <a:pt x="1103" y="4"/>
                  <a:pt x="1103" y="8"/>
                </a:cubicBezTo>
                <a:cubicBezTo>
                  <a:pt x="1103" y="13"/>
                  <a:pt x="1099" y="16"/>
                  <a:pt x="1095" y="16"/>
                </a:cubicBezTo>
                <a:close/>
                <a:moveTo>
                  <a:pt x="903" y="16"/>
                </a:moveTo>
                <a:lnTo>
                  <a:pt x="791" y="16"/>
                </a:lnTo>
                <a:cubicBezTo>
                  <a:pt x="786" y="16"/>
                  <a:pt x="783" y="13"/>
                  <a:pt x="783" y="8"/>
                </a:cubicBezTo>
                <a:cubicBezTo>
                  <a:pt x="783" y="4"/>
                  <a:pt x="786" y="0"/>
                  <a:pt x="791" y="0"/>
                </a:cubicBezTo>
                <a:lnTo>
                  <a:pt x="903" y="0"/>
                </a:lnTo>
                <a:cubicBezTo>
                  <a:pt x="907" y="0"/>
                  <a:pt x="911" y="4"/>
                  <a:pt x="911" y="8"/>
                </a:cubicBezTo>
                <a:cubicBezTo>
                  <a:pt x="911" y="13"/>
                  <a:pt x="907" y="16"/>
                  <a:pt x="903" y="16"/>
                </a:cubicBezTo>
                <a:close/>
                <a:moveTo>
                  <a:pt x="711" y="16"/>
                </a:moveTo>
                <a:lnTo>
                  <a:pt x="598" y="16"/>
                </a:lnTo>
                <a:cubicBezTo>
                  <a:pt x="594" y="16"/>
                  <a:pt x="590" y="13"/>
                  <a:pt x="590" y="8"/>
                </a:cubicBezTo>
                <a:cubicBezTo>
                  <a:pt x="590" y="4"/>
                  <a:pt x="594" y="0"/>
                  <a:pt x="598" y="0"/>
                </a:cubicBezTo>
                <a:lnTo>
                  <a:pt x="711" y="0"/>
                </a:lnTo>
                <a:cubicBezTo>
                  <a:pt x="715" y="0"/>
                  <a:pt x="719" y="4"/>
                  <a:pt x="719" y="8"/>
                </a:cubicBezTo>
                <a:cubicBezTo>
                  <a:pt x="719" y="13"/>
                  <a:pt x="715" y="16"/>
                  <a:pt x="711" y="16"/>
                </a:cubicBezTo>
                <a:close/>
                <a:moveTo>
                  <a:pt x="518" y="16"/>
                </a:moveTo>
                <a:lnTo>
                  <a:pt x="406" y="16"/>
                </a:lnTo>
                <a:cubicBezTo>
                  <a:pt x="402" y="16"/>
                  <a:pt x="398" y="13"/>
                  <a:pt x="398" y="8"/>
                </a:cubicBezTo>
                <a:cubicBezTo>
                  <a:pt x="398" y="4"/>
                  <a:pt x="402" y="0"/>
                  <a:pt x="406" y="0"/>
                </a:cubicBezTo>
                <a:lnTo>
                  <a:pt x="518" y="0"/>
                </a:lnTo>
                <a:cubicBezTo>
                  <a:pt x="523" y="0"/>
                  <a:pt x="526" y="4"/>
                  <a:pt x="526" y="8"/>
                </a:cubicBezTo>
                <a:cubicBezTo>
                  <a:pt x="526" y="13"/>
                  <a:pt x="523" y="16"/>
                  <a:pt x="518" y="16"/>
                </a:cubicBezTo>
                <a:close/>
                <a:moveTo>
                  <a:pt x="326" y="16"/>
                </a:moveTo>
                <a:lnTo>
                  <a:pt x="214" y="16"/>
                </a:lnTo>
                <a:cubicBezTo>
                  <a:pt x="210" y="16"/>
                  <a:pt x="206" y="13"/>
                  <a:pt x="206" y="8"/>
                </a:cubicBezTo>
                <a:cubicBezTo>
                  <a:pt x="206" y="4"/>
                  <a:pt x="210" y="0"/>
                  <a:pt x="214" y="0"/>
                </a:cubicBezTo>
                <a:lnTo>
                  <a:pt x="326" y="0"/>
                </a:lnTo>
                <a:cubicBezTo>
                  <a:pt x="331" y="0"/>
                  <a:pt x="334" y="4"/>
                  <a:pt x="334" y="8"/>
                </a:cubicBezTo>
                <a:cubicBezTo>
                  <a:pt x="334" y="13"/>
                  <a:pt x="331" y="16"/>
                  <a:pt x="326" y="16"/>
                </a:cubicBezTo>
                <a:close/>
                <a:moveTo>
                  <a:pt x="134" y="16"/>
                </a:moveTo>
                <a:lnTo>
                  <a:pt x="22" y="16"/>
                </a:lnTo>
                <a:cubicBezTo>
                  <a:pt x="17" y="16"/>
                  <a:pt x="14" y="13"/>
                  <a:pt x="14" y="8"/>
                </a:cubicBezTo>
                <a:cubicBezTo>
                  <a:pt x="14" y="4"/>
                  <a:pt x="17" y="0"/>
                  <a:pt x="22" y="0"/>
                </a:cubicBezTo>
                <a:lnTo>
                  <a:pt x="134" y="0"/>
                </a:lnTo>
                <a:cubicBezTo>
                  <a:pt x="138" y="0"/>
                  <a:pt x="142" y="4"/>
                  <a:pt x="142" y="8"/>
                </a:cubicBezTo>
                <a:cubicBezTo>
                  <a:pt x="142" y="13"/>
                  <a:pt x="138" y="16"/>
                  <a:pt x="134" y="16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3" name="Rectangle 80"/>
          <p:cNvSpPr>
            <a:spLocks noChangeArrowheads="1"/>
          </p:cNvSpPr>
          <p:nvPr/>
        </p:nvSpPr>
        <p:spPr bwMode="auto">
          <a:xfrm>
            <a:off x="6273801" y="4225667"/>
            <a:ext cx="903288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Comment: String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4" name="Freeform 81"/>
          <p:cNvSpPr>
            <a:spLocks noEditPoints="1"/>
          </p:cNvSpPr>
          <p:nvPr/>
        </p:nvSpPr>
        <p:spPr bwMode="auto">
          <a:xfrm>
            <a:off x="7113588" y="4192330"/>
            <a:ext cx="169863" cy="227013"/>
          </a:xfrm>
          <a:custGeom>
            <a:avLst/>
            <a:gdLst>
              <a:gd name="T0" fmla="*/ 60 w 107"/>
              <a:gd name="T1" fmla="*/ 0 h 143"/>
              <a:gd name="T2" fmla="*/ 107 w 107"/>
              <a:gd name="T3" fmla="*/ 47 h 143"/>
              <a:gd name="T4" fmla="*/ 107 w 107"/>
              <a:gd name="T5" fmla="*/ 143 h 143"/>
              <a:gd name="T6" fmla="*/ 0 w 107"/>
              <a:gd name="T7" fmla="*/ 143 h 143"/>
              <a:gd name="T8" fmla="*/ 0 w 107"/>
              <a:gd name="T9" fmla="*/ 0 h 143"/>
              <a:gd name="T10" fmla="*/ 60 w 107"/>
              <a:gd name="T11" fmla="*/ 0 h 143"/>
              <a:gd name="T12" fmla="*/ 9 w 107"/>
              <a:gd name="T13" fmla="*/ 134 h 143"/>
              <a:gd name="T14" fmla="*/ 98 w 107"/>
              <a:gd name="T15" fmla="*/ 134 h 143"/>
              <a:gd name="T16" fmla="*/ 98 w 107"/>
              <a:gd name="T17" fmla="*/ 54 h 143"/>
              <a:gd name="T18" fmla="*/ 54 w 107"/>
              <a:gd name="T19" fmla="*/ 54 h 143"/>
              <a:gd name="T20" fmla="*/ 54 w 107"/>
              <a:gd name="T21" fmla="*/ 9 h 143"/>
              <a:gd name="T22" fmla="*/ 9 w 107"/>
              <a:gd name="T23" fmla="*/ 9 h 143"/>
              <a:gd name="T24" fmla="*/ 9 w 107"/>
              <a:gd name="T25" fmla="*/ 134 h 143"/>
              <a:gd name="T26" fmla="*/ 62 w 107"/>
              <a:gd name="T27" fmla="*/ 15 h 143"/>
              <a:gd name="T28" fmla="*/ 62 w 107"/>
              <a:gd name="T29" fmla="*/ 44 h 143"/>
              <a:gd name="T30" fmla="*/ 92 w 107"/>
              <a:gd name="T31" fmla="*/ 44 h 143"/>
              <a:gd name="T32" fmla="*/ 62 w 107"/>
              <a:gd name="T33" fmla="*/ 15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7" h="143">
                <a:moveTo>
                  <a:pt x="60" y="0"/>
                </a:moveTo>
                <a:lnTo>
                  <a:pt x="107" y="47"/>
                </a:lnTo>
                <a:lnTo>
                  <a:pt x="107" y="143"/>
                </a:lnTo>
                <a:lnTo>
                  <a:pt x="0" y="143"/>
                </a:lnTo>
                <a:lnTo>
                  <a:pt x="0" y="0"/>
                </a:lnTo>
                <a:lnTo>
                  <a:pt x="60" y="0"/>
                </a:lnTo>
                <a:close/>
                <a:moveTo>
                  <a:pt x="9" y="134"/>
                </a:moveTo>
                <a:lnTo>
                  <a:pt x="98" y="134"/>
                </a:lnTo>
                <a:lnTo>
                  <a:pt x="98" y="54"/>
                </a:lnTo>
                <a:lnTo>
                  <a:pt x="54" y="54"/>
                </a:lnTo>
                <a:lnTo>
                  <a:pt x="54" y="9"/>
                </a:lnTo>
                <a:lnTo>
                  <a:pt x="9" y="9"/>
                </a:lnTo>
                <a:lnTo>
                  <a:pt x="9" y="134"/>
                </a:lnTo>
                <a:close/>
                <a:moveTo>
                  <a:pt x="62" y="15"/>
                </a:moveTo>
                <a:lnTo>
                  <a:pt x="62" y="44"/>
                </a:lnTo>
                <a:lnTo>
                  <a:pt x="92" y="44"/>
                </a:lnTo>
                <a:lnTo>
                  <a:pt x="6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5" name="Freeform 82"/>
          <p:cNvSpPr>
            <a:spLocks/>
          </p:cNvSpPr>
          <p:nvPr/>
        </p:nvSpPr>
        <p:spPr bwMode="auto">
          <a:xfrm>
            <a:off x="3848101" y="2966780"/>
            <a:ext cx="693738" cy="581025"/>
          </a:xfrm>
          <a:custGeom>
            <a:avLst/>
            <a:gdLst>
              <a:gd name="T0" fmla="*/ 73 w 726"/>
              <a:gd name="T1" fmla="*/ 605 h 605"/>
              <a:gd name="T2" fmla="*/ 654 w 726"/>
              <a:gd name="T3" fmla="*/ 605 h 605"/>
              <a:gd name="T4" fmla="*/ 726 w 726"/>
              <a:gd name="T5" fmla="*/ 532 h 605"/>
              <a:gd name="T6" fmla="*/ 726 w 726"/>
              <a:gd name="T7" fmla="*/ 73 h 605"/>
              <a:gd name="T8" fmla="*/ 654 w 726"/>
              <a:gd name="T9" fmla="*/ 0 h 605"/>
              <a:gd name="T10" fmla="*/ 73 w 726"/>
              <a:gd name="T11" fmla="*/ 0 h 605"/>
              <a:gd name="T12" fmla="*/ 0 w 726"/>
              <a:gd name="T13" fmla="*/ 73 h 605"/>
              <a:gd name="T14" fmla="*/ 0 w 726"/>
              <a:gd name="T15" fmla="*/ 532 h 605"/>
              <a:gd name="T16" fmla="*/ 73 w 726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5">
                <a:moveTo>
                  <a:pt x="73" y="605"/>
                </a:moveTo>
                <a:lnTo>
                  <a:pt x="654" y="605"/>
                </a:lnTo>
                <a:cubicBezTo>
                  <a:pt x="694" y="605"/>
                  <a:pt x="726" y="572"/>
                  <a:pt x="726" y="532"/>
                </a:cubicBezTo>
                <a:lnTo>
                  <a:pt x="726" y="73"/>
                </a:lnTo>
                <a:cubicBezTo>
                  <a:pt x="726" y="32"/>
                  <a:pt x="694" y="0"/>
                  <a:pt x="654" y="0"/>
                </a:cubicBezTo>
                <a:lnTo>
                  <a:pt x="73" y="0"/>
                </a:lnTo>
                <a:cubicBezTo>
                  <a:pt x="33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3" y="605"/>
                  <a:pt x="73" y="605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6" name="Freeform 83"/>
          <p:cNvSpPr>
            <a:spLocks/>
          </p:cNvSpPr>
          <p:nvPr/>
        </p:nvSpPr>
        <p:spPr bwMode="auto">
          <a:xfrm>
            <a:off x="3848101" y="2966780"/>
            <a:ext cx="693738" cy="581025"/>
          </a:xfrm>
          <a:custGeom>
            <a:avLst/>
            <a:gdLst>
              <a:gd name="T0" fmla="*/ 73 w 726"/>
              <a:gd name="T1" fmla="*/ 605 h 605"/>
              <a:gd name="T2" fmla="*/ 654 w 726"/>
              <a:gd name="T3" fmla="*/ 605 h 605"/>
              <a:gd name="T4" fmla="*/ 726 w 726"/>
              <a:gd name="T5" fmla="*/ 532 h 605"/>
              <a:gd name="T6" fmla="*/ 726 w 726"/>
              <a:gd name="T7" fmla="*/ 73 h 605"/>
              <a:gd name="T8" fmla="*/ 654 w 726"/>
              <a:gd name="T9" fmla="*/ 0 h 605"/>
              <a:gd name="T10" fmla="*/ 73 w 726"/>
              <a:gd name="T11" fmla="*/ 0 h 605"/>
              <a:gd name="T12" fmla="*/ 0 w 726"/>
              <a:gd name="T13" fmla="*/ 73 h 605"/>
              <a:gd name="T14" fmla="*/ 0 w 726"/>
              <a:gd name="T15" fmla="*/ 532 h 605"/>
              <a:gd name="T16" fmla="*/ 73 w 726"/>
              <a:gd name="T17" fmla="*/ 605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6" h="605">
                <a:moveTo>
                  <a:pt x="73" y="605"/>
                </a:moveTo>
                <a:lnTo>
                  <a:pt x="654" y="605"/>
                </a:lnTo>
                <a:cubicBezTo>
                  <a:pt x="694" y="605"/>
                  <a:pt x="726" y="572"/>
                  <a:pt x="726" y="532"/>
                </a:cubicBezTo>
                <a:lnTo>
                  <a:pt x="726" y="73"/>
                </a:lnTo>
                <a:cubicBezTo>
                  <a:pt x="726" y="32"/>
                  <a:pt x="694" y="0"/>
                  <a:pt x="654" y="0"/>
                </a:cubicBezTo>
                <a:lnTo>
                  <a:pt x="73" y="0"/>
                </a:lnTo>
                <a:cubicBezTo>
                  <a:pt x="33" y="0"/>
                  <a:pt x="0" y="32"/>
                  <a:pt x="0" y="73"/>
                </a:cubicBezTo>
                <a:lnTo>
                  <a:pt x="0" y="532"/>
                </a:lnTo>
                <a:cubicBezTo>
                  <a:pt x="0" y="572"/>
                  <a:pt x="33" y="605"/>
                  <a:pt x="73" y="605"/>
                </a:cubicBezTo>
                <a:close/>
              </a:path>
            </a:pathLst>
          </a:custGeom>
          <a:noFill/>
          <a:ln w="158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7" name="Rectangle 84"/>
          <p:cNvSpPr>
            <a:spLocks noChangeArrowheads="1"/>
          </p:cNvSpPr>
          <p:nvPr/>
        </p:nvSpPr>
        <p:spPr bwMode="auto">
          <a:xfrm>
            <a:off x="3957638" y="3044567"/>
            <a:ext cx="5492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Comment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8" name="Freeform 85"/>
          <p:cNvSpPr>
            <a:spLocks/>
          </p:cNvSpPr>
          <p:nvPr/>
        </p:nvSpPr>
        <p:spPr bwMode="auto">
          <a:xfrm>
            <a:off x="4830763" y="3093780"/>
            <a:ext cx="1185863" cy="217488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90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90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99" name="Freeform 86"/>
          <p:cNvSpPr>
            <a:spLocks/>
          </p:cNvSpPr>
          <p:nvPr/>
        </p:nvSpPr>
        <p:spPr bwMode="auto">
          <a:xfrm>
            <a:off x="4830763" y="3093780"/>
            <a:ext cx="1185863" cy="217488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90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90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158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0" name="Rectangle 87"/>
          <p:cNvSpPr>
            <a:spLocks noChangeArrowheads="1"/>
          </p:cNvSpPr>
          <p:nvPr/>
        </p:nvSpPr>
        <p:spPr bwMode="auto">
          <a:xfrm>
            <a:off x="4994276" y="3125530"/>
            <a:ext cx="9334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true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1" name="Freeform 88"/>
          <p:cNvSpPr>
            <a:spLocks/>
          </p:cNvSpPr>
          <p:nvPr/>
        </p:nvSpPr>
        <p:spPr bwMode="auto">
          <a:xfrm>
            <a:off x="4830763" y="3363655"/>
            <a:ext cx="1185863" cy="217488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90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90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solidFill>
            <a:srgbClr val="D8D8D8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2" name="Freeform 89"/>
          <p:cNvSpPr>
            <a:spLocks/>
          </p:cNvSpPr>
          <p:nvPr/>
        </p:nvSpPr>
        <p:spPr bwMode="auto">
          <a:xfrm>
            <a:off x="4830763" y="3363655"/>
            <a:ext cx="1185863" cy="217488"/>
          </a:xfrm>
          <a:custGeom>
            <a:avLst/>
            <a:gdLst>
              <a:gd name="T0" fmla="*/ 0 w 1240"/>
              <a:gd name="T1" fmla="*/ 226 h 226"/>
              <a:gd name="T2" fmla="*/ 1127 w 1240"/>
              <a:gd name="T3" fmla="*/ 226 h 226"/>
              <a:gd name="T4" fmla="*/ 1240 w 1240"/>
              <a:gd name="T5" fmla="*/ 113 h 226"/>
              <a:gd name="T6" fmla="*/ 1240 w 1240"/>
              <a:gd name="T7" fmla="*/ 113 h 226"/>
              <a:gd name="T8" fmla="*/ 1127 w 1240"/>
              <a:gd name="T9" fmla="*/ 0 h 226"/>
              <a:gd name="T10" fmla="*/ 1127 w 1240"/>
              <a:gd name="T11" fmla="*/ 0 h 226"/>
              <a:gd name="T12" fmla="*/ 0 w 1240"/>
              <a:gd name="T13" fmla="*/ 0 h 226"/>
              <a:gd name="T14" fmla="*/ 0 w 1240"/>
              <a:gd name="T15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40" h="226">
                <a:moveTo>
                  <a:pt x="0" y="226"/>
                </a:moveTo>
                <a:lnTo>
                  <a:pt x="1127" y="226"/>
                </a:lnTo>
                <a:cubicBezTo>
                  <a:pt x="1190" y="226"/>
                  <a:pt x="1240" y="176"/>
                  <a:pt x="1240" y="113"/>
                </a:cubicBezTo>
                <a:cubicBezTo>
                  <a:pt x="1240" y="113"/>
                  <a:pt x="1240" y="113"/>
                  <a:pt x="1240" y="113"/>
                </a:cubicBezTo>
                <a:cubicBezTo>
                  <a:pt x="1240" y="51"/>
                  <a:pt x="1190" y="0"/>
                  <a:pt x="1127" y="0"/>
                </a:cubicBezTo>
                <a:cubicBezTo>
                  <a:pt x="1127" y="0"/>
                  <a:pt x="1127" y="0"/>
                  <a:pt x="1127" y="0"/>
                </a:cubicBezTo>
                <a:lnTo>
                  <a:pt x="0" y="0"/>
                </a:lnTo>
                <a:lnTo>
                  <a:pt x="0" y="226"/>
                </a:lnTo>
                <a:close/>
              </a:path>
            </a:pathLst>
          </a:custGeom>
          <a:noFill/>
          <a:ln w="158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3" name="Rectangle 90"/>
          <p:cNvSpPr>
            <a:spLocks noChangeArrowheads="1"/>
          </p:cNvSpPr>
          <p:nvPr/>
        </p:nvSpPr>
        <p:spPr bwMode="auto">
          <a:xfrm>
            <a:off x="4983163" y="3392230"/>
            <a:ext cx="96361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Approved == false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04" name="Freeform 91"/>
          <p:cNvSpPr>
            <a:spLocks/>
          </p:cNvSpPr>
          <p:nvPr/>
        </p:nvSpPr>
        <p:spPr bwMode="auto">
          <a:xfrm>
            <a:off x="6848476" y="2568317"/>
            <a:ext cx="461963" cy="40640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5" name="Freeform 92"/>
          <p:cNvSpPr>
            <a:spLocks/>
          </p:cNvSpPr>
          <p:nvPr/>
        </p:nvSpPr>
        <p:spPr bwMode="auto">
          <a:xfrm>
            <a:off x="6848476" y="2568317"/>
            <a:ext cx="461963" cy="406400"/>
          </a:xfrm>
          <a:custGeom>
            <a:avLst/>
            <a:gdLst>
              <a:gd name="T0" fmla="*/ 49 w 484"/>
              <a:gd name="T1" fmla="*/ 423 h 423"/>
              <a:gd name="T2" fmla="*/ 436 w 484"/>
              <a:gd name="T3" fmla="*/ 423 h 423"/>
              <a:gd name="T4" fmla="*/ 484 w 484"/>
              <a:gd name="T5" fmla="*/ 375 h 423"/>
              <a:gd name="T6" fmla="*/ 484 w 484"/>
              <a:gd name="T7" fmla="*/ 48 h 423"/>
              <a:gd name="T8" fmla="*/ 436 w 484"/>
              <a:gd name="T9" fmla="*/ 0 h 423"/>
              <a:gd name="T10" fmla="*/ 49 w 484"/>
              <a:gd name="T11" fmla="*/ 0 h 423"/>
              <a:gd name="T12" fmla="*/ 0 w 484"/>
              <a:gd name="T13" fmla="*/ 48 h 423"/>
              <a:gd name="T14" fmla="*/ 0 w 484"/>
              <a:gd name="T15" fmla="*/ 375 h 423"/>
              <a:gd name="T16" fmla="*/ 49 w 484"/>
              <a:gd name="T17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3">
                <a:moveTo>
                  <a:pt x="49" y="423"/>
                </a:moveTo>
                <a:lnTo>
                  <a:pt x="436" y="423"/>
                </a:lnTo>
                <a:cubicBezTo>
                  <a:pt x="462" y="423"/>
                  <a:pt x="484" y="401"/>
                  <a:pt x="484" y="375"/>
                </a:cubicBezTo>
                <a:lnTo>
                  <a:pt x="484" y="48"/>
                </a:lnTo>
                <a:cubicBezTo>
                  <a:pt x="484" y="21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1"/>
                  <a:pt x="0" y="48"/>
                </a:cubicBezTo>
                <a:lnTo>
                  <a:pt x="0" y="375"/>
                </a:lnTo>
                <a:cubicBezTo>
                  <a:pt x="0" y="401"/>
                  <a:pt x="22" y="423"/>
                  <a:pt x="49" y="423"/>
                </a:cubicBezTo>
                <a:close/>
              </a:path>
            </a:pathLst>
          </a:custGeom>
          <a:noFill/>
          <a:ln w="158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6" name="Freeform 93"/>
          <p:cNvSpPr>
            <a:spLocks/>
          </p:cNvSpPr>
          <p:nvPr/>
        </p:nvSpPr>
        <p:spPr bwMode="auto">
          <a:xfrm>
            <a:off x="6848476" y="3547805"/>
            <a:ext cx="461963" cy="407988"/>
          </a:xfrm>
          <a:custGeom>
            <a:avLst/>
            <a:gdLst>
              <a:gd name="T0" fmla="*/ 49 w 484"/>
              <a:gd name="T1" fmla="*/ 424 h 424"/>
              <a:gd name="T2" fmla="*/ 436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6 w 484"/>
              <a:gd name="T9" fmla="*/ 0 h 424"/>
              <a:gd name="T10" fmla="*/ 49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9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9" y="424"/>
                </a:moveTo>
                <a:lnTo>
                  <a:pt x="436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9" y="424"/>
                </a:cubicBez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7" name="Freeform 94"/>
          <p:cNvSpPr>
            <a:spLocks/>
          </p:cNvSpPr>
          <p:nvPr/>
        </p:nvSpPr>
        <p:spPr bwMode="auto">
          <a:xfrm>
            <a:off x="6848476" y="3547805"/>
            <a:ext cx="461963" cy="407988"/>
          </a:xfrm>
          <a:custGeom>
            <a:avLst/>
            <a:gdLst>
              <a:gd name="T0" fmla="*/ 49 w 484"/>
              <a:gd name="T1" fmla="*/ 424 h 424"/>
              <a:gd name="T2" fmla="*/ 436 w 484"/>
              <a:gd name="T3" fmla="*/ 424 h 424"/>
              <a:gd name="T4" fmla="*/ 484 w 484"/>
              <a:gd name="T5" fmla="*/ 375 h 424"/>
              <a:gd name="T6" fmla="*/ 484 w 484"/>
              <a:gd name="T7" fmla="*/ 49 h 424"/>
              <a:gd name="T8" fmla="*/ 436 w 484"/>
              <a:gd name="T9" fmla="*/ 0 h 424"/>
              <a:gd name="T10" fmla="*/ 49 w 484"/>
              <a:gd name="T11" fmla="*/ 0 h 424"/>
              <a:gd name="T12" fmla="*/ 0 w 484"/>
              <a:gd name="T13" fmla="*/ 49 h 424"/>
              <a:gd name="T14" fmla="*/ 0 w 484"/>
              <a:gd name="T15" fmla="*/ 375 h 424"/>
              <a:gd name="T16" fmla="*/ 49 w 484"/>
              <a:gd name="T17" fmla="*/ 424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4" h="424">
                <a:moveTo>
                  <a:pt x="49" y="424"/>
                </a:moveTo>
                <a:lnTo>
                  <a:pt x="436" y="424"/>
                </a:lnTo>
                <a:cubicBezTo>
                  <a:pt x="462" y="424"/>
                  <a:pt x="484" y="402"/>
                  <a:pt x="484" y="375"/>
                </a:cubicBezTo>
                <a:lnTo>
                  <a:pt x="484" y="49"/>
                </a:lnTo>
                <a:cubicBezTo>
                  <a:pt x="484" y="22"/>
                  <a:pt x="462" y="0"/>
                  <a:pt x="436" y="0"/>
                </a:cubicBezTo>
                <a:lnTo>
                  <a:pt x="49" y="0"/>
                </a:lnTo>
                <a:cubicBezTo>
                  <a:pt x="22" y="0"/>
                  <a:pt x="0" y="22"/>
                  <a:pt x="0" y="49"/>
                </a:cubicBezTo>
                <a:lnTo>
                  <a:pt x="0" y="375"/>
                </a:lnTo>
                <a:cubicBezTo>
                  <a:pt x="0" y="402"/>
                  <a:pt x="22" y="424"/>
                  <a:pt x="49" y="424"/>
                </a:cubicBezTo>
                <a:close/>
              </a:path>
            </a:pathLst>
          </a:custGeom>
          <a:noFill/>
          <a:ln w="15875" cap="sq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8" name="Line 95"/>
          <p:cNvSpPr>
            <a:spLocks noChangeShapeType="1"/>
          </p:cNvSpPr>
          <p:nvPr/>
        </p:nvSpPr>
        <p:spPr bwMode="auto">
          <a:xfrm>
            <a:off x="2206626" y="3257292"/>
            <a:ext cx="80963" cy="0"/>
          </a:xfrm>
          <a:prstGeom prst="line">
            <a:avLst/>
          </a:prstGeom>
          <a:noFill/>
          <a:ln w="1587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09" name="Freeform 96"/>
          <p:cNvSpPr>
            <a:spLocks/>
          </p:cNvSpPr>
          <p:nvPr/>
        </p:nvSpPr>
        <p:spPr bwMode="auto">
          <a:xfrm>
            <a:off x="2278063" y="3217605"/>
            <a:ext cx="79375" cy="79375"/>
          </a:xfrm>
          <a:custGeom>
            <a:avLst/>
            <a:gdLst>
              <a:gd name="T0" fmla="*/ 0 w 50"/>
              <a:gd name="T1" fmla="*/ 0 h 50"/>
              <a:gd name="T2" fmla="*/ 50 w 50"/>
              <a:gd name="T3" fmla="*/ 25 h 50"/>
              <a:gd name="T4" fmla="*/ 0 w 50"/>
              <a:gd name="T5" fmla="*/ 50 h 50"/>
              <a:gd name="T6" fmla="*/ 0 w 50"/>
              <a:gd name="T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50">
                <a:moveTo>
                  <a:pt x="0" y="0"/>
                </a:moveTo>
                <a:lnTo>
                  <a:pt x="50" y="25"/>
                </a:lnTo>
                <a:lnTo>
                  <a:pt x="0" y="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0" name="Freeform 97"/>
          <p:cNvSpPr>
            <a:spLocks noEditPoints="1"/>
          </p:cNvSpPr>
          <p:nvPr/>
        </p:nvSpPr>
        <p:spPr bwMode="auto">
          <a:xfrm>
            <a:off x="3043238" y="3249355"/>
            <a:ext cx="674688" cy="14288"/>
          </a:xfrm>
          <a:custGeom>
            <a:avLst/>
            <a:gdLst>
              <a:gd name="T0" fmla="*/ 8 w 705"/>
              <a:gd name="T1" fmla="*/ 0 h 16"/>
              <a:gd name="T2" fmla="*/ 120 w 705"/>
              <a:gd name="T3" fmla="*/ 0 h 16"/>
              <a:gd name="T4" fmla="*/ 128 w 705"/>
              <a:gd name="T5" fmla="*/ 8 h 16"/>
              <a:gd name="T6" fmla="*/ 120 w 705"/>
              <a:gd name="T7" fmla="*/ 16 h 16"/>
              <a:gd name="T8" fmla="*/ 8 w 705"/>
              <a:gd name="T9" fmla="*/ 16 h 16"/>
              <a:gd name="T10" fmla="*/ 0 w 705"/>
              <a:gd name="T11" fmla="*/ 8 h 16"/>
              <a:gd name="T12" fmla="*/ 8 w 705"/>
              <a:gd name="T13" fmla="*/ 0 h 16"/>
              <a:gd name="T14" fmla="*/ 200 w 705"/>
              <a:gd name="T15" fmla="*/ 0 h 16"/>
              <a:gd name="T16" fmla="*/ 312 w 705"/>
              <a:gd name="T17" fmla="*/ 0 h 16"/>
              <a:gd name="T18" fmla="*/ 320 w 705"/>
              <a:gd name="T19" fmla="*/ 8 h 16"/>
              <a:gd name="T20" fmla="*/ 312 w 705"/>
              <a:gd name="T21" fmla="*/ 16 h 16"/>
              <a:gd name="T22" fmla="*/ 200 w 705"/>
              <a:gd name="T23" fmla="*/ 16 h 16"/>
              <a:gd name="T24" fmla="*/ 192 w 705"/>
              <a:gd name="T25" fmla="*/ 8 h 16"/>
              <a:gd name="T26" fmla="*/ 200 w 705"/>
              <a:gd name="T27" fmla="*/ 0 h 16"/>
              <a:gd name="T28" fmla="*/ 392 w 705"/>
              <a:gd name="T29" fmla="*/ 0 h 16"/>
              <a:gd name="T30" fmla="*/ 504 w 705"/>
              <a:gd name="T31" fmla="*/ 0 h 16"/>
              <a:gd name="T32" fmla="*/ 512 w 705"/>
              <a:gd name="T33" fmla="*/ 8 h 16"/>
              <a:gd name="T34" fmla="*/ 504 w 705"/>
              <a:gd name="T35" fmla="*/ 16 h 16"/>
              <a:gd name="T36" fmla="*/ 392 w 705"/>
              <a:gd name="T37" fmla="*/ 16 h 16"/>
              <a:gd name="T38" fmla="*/ 384 w 705"/>
              <a:gd name="T39" fmla="*/ 8 h 16"/>
              <a:gd name="T40" fmla="*/ 392 w 705"/>
              <a:gd name="T41" fmla="*/ 0 h 16"/>
              <a:gd name="T42" fmla="*/ 584 w 705"/>
              <a:gd name="T43" fmla="*/ 0 h 16"/>
              <a:gd name="T44" fmla="*/ 697 w 705"/>
              <a:gd name="T45" fmla="*/ 0 h 16"/>
              <a:gd name="T46" fmla="*/ 705 w 705"/>
              <a:gd name="T47" fmla="*/ 8 h 16"/>
              <a:gd name="T48" fmla="*/ 697 w 705"/>
              <a:gd name="T49" fmla="*/ 16 h 16"/>
              <a:gd name="T50" fmla="*/ 584 w 705"/>
              <a:gd name="T51" fmla="*/ 16 h 16"/>
              <a:gd name="T52" fmla="*/ 576 w 705"/>
              <a:gd name="T53" fmla="*/ 8 h 16"/>
              <a:gd name="T54" fmla="*/ 584 w 705"/>
              <a:gd name="T5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05" h="16">
                <a:moveTo>
                  <a:pt x="8" y="0"/>
                </a:moveTo>
                <a:lnTo>
                  <a:pt x="120" y="0"/>
                </a:lnTo>
                <a:cubicBezTo>
                  <a:pt x="124" y="0"/>
                  <a:pt x="128" y="4"/>
                  <a:pt x="128" y="8"/>
                </a:cubicBezTo>
                <a:cubicBezTo>
                  <a:pt x="128" y="13"/>
                  <a:pt x="124" y="16"/>
                  <a:pt x="120" y="16"/>
                </a:cubicBezTo>
                <a:lnTo>
                  <a:pt x="8" y="16"/>
                </a:lnTo>
                <a:cubicBezTo>
                  <a:pt x="3" y="16"/>
                  <a:pt x="0" y="13"/>
                  <a:pt x="0" y="8"/>
                </a:cubicBezTo>
                <a:cubicBezTo>
                  <a:pt x="0" y="4"/>
                  <a:pt x="3" y="0"/>
                  <a:pt x="8" y="0"/>
                </a:cubicBezTo>
                <a:close/>
                <a:moveTo>
                  <a:pt x="200" y="0"/>
                </a:moveTo>
                <a:lnTo>
                  <a:pt x="312" y="0"/>
                </a:lnTo>
                <a:cubicBezTo>
                  <a:pt x="317" y="0"/>
                  <a:pt x="320" y="4"/>
                  <a:pt x="320" y="8"/>
                </a:cubicBezTo>
                <a:cubicBezTo>
                  <a:pt x="320" y="13"/>
                  <a:pt x="317" y="16"/>
                  <a:pt x="312" y="16"/>
                </a:cubicBezTo>
                <a:lnTo>
                  <a:pt x="200" y="16"/>
                </a:lnTo>
                <a:cubicBezTo>
                  <a:pt x="196" y="16"/>
                  <a:pt x="192" y="13"/>
                  <a:pt x="192" y="8"/>
                </a:cubicBezTo>
                <a:cubicBezTo>
                  <a:pt x="192" y="4"/>
                  <a:pt x="196" y="0"/>
                  <a:pt x="200" y="0"/>
                </a:cubicBezTo>
                <a:close/>
                <a:moveTo>
                  <a:pt x="392" y="0"/>
                </a:moveTo>
                <a:lnTo>
                  <a:pt x="504" y="0"/>
                </a:lnTo>
                <a:cubicBezTo>
                  <a:pt x="509" y="0"/>
                  <a:pt x="512" y="4"/>
                  <a:pt x="512" y="8"/>
                </a:cubicBezTo>
                <a:cubicBezTo>
                  <a:pt x="512" y="13"/>
                  <a:pt x="509" y="16"/>
                  <a:pt x="504" y="16"/>
                </a:cubicBezTo>
                <a:lnTo>
                  <a:pt x="392" y="16"/>
                </a:lnTo>
                <a:cubicBezTo>
                  <a:pt x="388" y="16"/>
                  <a:pt x="384" y="13"/>
                  <a:pt x="384" y="8"/>
                </a:cubicBezTo>
                <a:cubicBezTo>
                  <a:pt x="384" y="4"/>
                  <a:pt x="388" y="0"/>
                  <a:pt x="392" y="0"/>
                </a:cubicBezTo>
                <a:close/>
                <a:moveTo>
                  <a:pt x="584" y="0"/>
                </a:moveTo>
                <a:lnTo>
                  <a:pt x="697" y="0"/>
                </a:lnTo>
                <a:cubicBezTo>
                  <a:pt x="701" y="0"/>
                  <a:pt x="705" y="4"/>
                  <a:pt x="705" y="8"/>
                </a:cubicBezTo>
                <a:cubicBezTo>
                  <a:pt x="705" y="13"/>
                  <a:pt x="701" y="16"/>
                  <a:pt x="697" y="16"/>
                </a:cubicBezTo>
                <a:lnTo>
                  <a:pt x="584" y="16"/>
                </a:lnTo>
                <a:cubicBezTo>
                  <a:pt x="580" y="16"/>
                  <a:pt x="576" y="13"/>
                  <a:pt x="576" y="8"/>
                </a:cubicBezTo>
                <a:cubicBezTo>
                  <a:pt x="576" y="4"/>
                  <a:pt x="580" y="0"/>
                  <a:pt x="584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1" name="Freeform 98"/>
          <p:cNvSpPr>
            <a:spLocks/>
          </p:cNvSpPr>
          <p:nvPr/>
        </p:nvSpPr>
        <p:spPr bwMode="auto">
          <a:xfrm>
            <a:off x="3770313" y="3217605"/>
            <a:ext cx="77788" cy="79375"/>
          </a:xfrm>
          <a:custGeom>
            <a:avLst/>
            <a:gdLst>
              <a:gd name="T0" fmla="*/ 0 w 49"/>
              <a:gd name="T1" fmla="*/ 0 h 50"/>
              <a:gd name="T2" fmla="*/ 49 w 49"/>
              <a:gd name="T3" fmla="*/ 25 h 50"/>
              <a:gd name="T4" fmla="*/ 0 w 49"/>
              <a:gd name="T5" fmla="*/ 50 h 50"/>
              <a:gd name="T6" fmla="*/ 0 w 49"/>
              <a:gd name="T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" h="50">
                <a:moveTo>
                  <a:pt x="0" y="0"/>
                </a:moveTo>
                <a:lnTo>
                  <a:pt x="49" y="25"/>
                </a:lnTo>
                <a:lnTo>
                  <a:pt x="0" y="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2" name="Freeform 99"/>
          <p:cNvSpPr>
            <a:spLocks noEditPoints="1"/>
          </p:cNvSpPr>
          <p:nvPr/>
        </p:nvSpPr>
        <p:spPr bwMode="auto">
          <a:xfrm>
            <a:off x="6007101" y="2806442"/>
            <a:ext cx="766763" cy="404813"/>
          </a:xfrm>
          <a:custGeom>
            <a:avLst/>
            <a:gdLst>
              <a:gd name="T0" fmla="*/ 5 w 801"/>
              <a:gd name="T1" fmla="*/ 406 h 422"/>
              <a:gd name="T2" fmla="*/ 105 w 801"/>
              <a:gd name="T3" fmla="*/ 355 h 422"/>
              <a:gd name="T4" fmla="*/ 116 w 801"/>
              <a:gd name="T5" fmla="*/ 358 h 422"/>
              <a:gd name="T6" fmla="*/ 112 w 801"/>
              <a:gd name="T7" fmla="*/ 369 h 422"/>
              <a:gd name="T8" fmla="*/ 13 w 801"/>
              <a:gd name="T9" fmla="*/ 420 h 422"/>
              <a:gd name="T10" fmla="*/ 2 w 801"/>
              <a:gd name="T11" fmla="*/ 417 h 422"/>
              <a:gd name="T12" fmla="*/ 5 w 801"/>
              <a:gd name="T13" fmla="*/ 406 h 422"/>
              <a:gd name="T14" fmla="*/ 176 w 801"/>
              <a:gd name="T15" fmla="*/ 318 h 422"/>
              <a:gd name="T16" fmla="*/ 276 w 801"/>
              <a:gd name="T17" fmla="*/ 267 h 422"/>
              <a:gd name="T18" fmla="*/ 287 w 801"/>
              <a:gd name="T19" fmla="*/ 270 h 422"/>
              <a:gd name="T20" fmla="*/ 283 w 801"/>
              <a:gd name="T21" fmla="*/ 281 h 422"/>
              <a:gd name="T22" fmla="*/ 184 w 801"/>
              <a:gd name="T23" fmla="*/ 332 h 422"/>
              <a:gd name="T24" fmla="*/ 173 w 801"/>
              <a:gd name="T25" fmla="*/ 329 h 422"/>
              <a:gd name="T26" fmla="*/ 176 w 801"/>
              <a:gd name="T27" fmla="*/ 318 h 422"/>
              <a:gd name="T28" fmla="*/ 347 w 801"/>
              <a:gd name="T29" fmla="*/ 230 h 422"/>
              <a:gd name="T30" fmla="*/ 447 w 801"/>
              <a:gd name="T31" fmla="*/ 179 h 422"/>
              <a:gd name="T32" fmla="*/ 458 w 801"/>
              <a:gd name="T33" fmla="*/ 182 h 422"/>
              <a:gd name="T34" fmla="*/ 454 w 801"/>
              <a:gd name="T35" fmla="*/ 193 h 422"/>
              <a:gd name="T36" fmla="*/ 354 w 801"/>
              <a:gd name="T37" fmla="*/ 244 h 422"/>
              <a:gd name="T38" fmla="*/ 344 w 801"/>
              <a:gd name="T39" fmla="*/ 241 h 422"/>
              <a:gd name="T40" fmla="*/ 347 w 801"/>
              <a:gd name="T41" fmla="*/ 230 h 422"/>
              <a:gd name="T42" fmla="*/ 518 w 801"/>
              <a:gd name="T43" fmla="*/ 142 h 422"/>
              <a:gd name="T44" fmla="*/ 618 w 801"/>
              <a:gd name="T45" fmla="*/ 90 h 422"/>
              <a:gd name="T46" fmla="*/ 628 w 801"/>
              <a:gd name="T47" fmla="*/ 94 h 422"/>
              <a:gd name="T48" fmla="*/ 625 w 801"/>
              <a:gd name="T49" fmla="*/ 105 h 422"/>
              <a:gd name="T50" fmla="*/ 525 w 801"/>
              <a:gd name="T51" fmla="*/ 156 h 422"/>
              <a:gd name="T52" fmla="*/ 514 w 801"/>
              <a:gd name="T53" fmla="*/ 153 h 422"/>
              <a:gd name="T54" fmla="*/ 518 w 801"/>
              <a:gd name="T55" fmla="*/ 142 h 422"/>
              <a:gd name="T56" fmla="*/ 689 w 801"/>
              <a:gd name="T57" fmla="*/ 54 h 422"/>
              <a:gd name="T58" fmla="*/ 788 w 801"/>
              <a:gd name="T59" fmla="*/ 2 h 422"/>
              <a:gd name="T60" fmla="*/ 799 w 801"/>
              <a:gd name="T61" fmla="*/ 6 h 422"/>
              <a:gd name="T62" fmla="*/ 796 w 801"/>
              <a:gd name="T63" fmla="*/ 17 h 422"/>
              <a:gd name="T64" fmla="*/ 696 w 801"/>
              <a:gd name="T65" fmla="*/ 68 h 422"/>
              <a:gd name="T66" fmla="*/ 685 w 801"/>
              <a:gd name="T67" fmla="*/ 64 h 422"/>
              <a:gd name="T68" fmla="*/ 689 w 801"/>
              <a:gd name="T69" fmla="*/ 54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01" h="422">
                <a:moveTo>
                  <a:pt x="5" y="406"/>
                </a:moveTo>
                <a:lnTo>
                  <a:pt x="105" y="355"/>
                </a:lnTo>
                <a:cubicBezTo>
                  <a:pt x="109" y="353"/>
                  <a:pt x="114" y="354"/>
                  <a:pt x="116" y="358"/>
                </a:cubicBezTo>
                <a:cubicBezTo>
                  <a:pt x="118" y="362"/>
                  <a:pt x="116" y="367"/>
                  <a:pt x="112" y="369"/>
                </a:cubicBezTo>
                <a:lnTo>
                  <a:pt x="13" y="420"/>
                </a:lnTo>
                <a:cubicBezTo>
                  <a:pt x="9" y="422"/>
                  <a:pt x="4" y="421"/>
                  <a:pt x="2" y="417"/>
                </a:cubicBezTo>
                <a:cubicBezTo>
                  <a:pt x="0" y="413"/>
                  <a:pt x="2" y="408"/>
                  <a:pt x="5" y="406"/>
                </a:cubicBezTo>
                <a:close/>
                <a:moveTo>
                  <a:pt x="176" y="318"/>
                </a:moveTo>
                <a:lnTo>
                  <a:pt x="276" y="267"/>
                </a:lnTo>
                <a:cubicBezTo>
                  <a:pt x="280" y="265"/>
                  <a:pt x="285" y="266"/>
                  <a:pt x="287" y="270"/>
                </a:cubicBezTo>
                <a:cubicBezTo>
                  <a:pt x="289" y="274"/>
                  <a:pt x="287" y="279"/>
                  <a:pt x="283" y="281"/>
                </a:cubicBezTo>
                <a:lnTo>
                  <a:pt x="184" y="332"/>
                </a:lnTo>
                <a:cubicBezTo>
                  <a:pt x="180" y="334"/>
                  <a:pt x="175" y="333"/>
                  <a:pt x="173" y="329"/>
                </a:cubicBezTo>
                <a:cubicBezTo>
                  <a:pt x="171" y="325"/>
                  <a:pt x="172" y="320"/>
                  <a:pt x="176" y="318"/>
                </a:cubicBezTo>
                <a:close/>
                <a:moveTo>
                  <a:pt x="347" y="230"/>
                </a:moveTo>
                <a:lnTo>
                  <a:pt x="447" y="179"/>
                </a:lnTo>
                <a:cubicBezTo>
                  <a:pt x="451" y="176"/>
                  <a:pt x="455" y="178"/>
                  <a:pt x="458" y="182"/>
                </a:cubicBezTo>
                <a:cubicBezTo>
                  <a:pt x="460" y="186"/>
                  <a:pt x="458" y="191"/>
                  <a:pt x="454" y="193"/>
                </a:cubicBezTo>
                <a:lnTo>
                  <a:pt x="354" y="244"/>
                </a:lnTo>
                <a:cubicBezTo>
                  <a:pt x="350" y="246"/>
                  <a:pt x="346" y="245"/>
                  <a:pt x="344" y="241"/>
                </a:cubicBezTo>
                <a:cubicBezTo>
                  <a:pt x="342" y="237"/>
                  <a:pt x="343" y="232"/>
                  <a:pt x="347" y="230"/>
                </a:cubicBezTo>
                <a:close/>
                <a:moveTo>
                  <a:pt x="518" y="142"/>
                </a:moveTo>
                <a:lnTo>
                  <a:pt x="618" y="90"/>
                </a:lnTo>
                <a:cubicBezTo>
                  <a:pt x="621" y="88"/>
                  <a:pt x="626" y="90"/>
                  <a:pt x="628" y="94"/>
                </a:cubicBezTo>
                <a:cubicBezTo>
                  <a:pt x="630" y="98"/>
                  <a:pt x="629" y="103"/>
                  <a:pt x="625" y="105"/>
                </a:cubicBezTo>
                <a:lnTo>
                  <a:pt x="525" y="156"/>
                </a:lnTo>
                <a:cubicBezTo>
                  <a:pt x="521" y="158"/>
                  <a:pt x="516" y="157"/>
                  <a:pt x="514" y="153"/>
                </a:cubicBezTo>
                <a:cubicBezTo>
                  <a:pt x="512" y="149"/>
                  <a:pt x="514" y="144"/>
                  <a:pt x="518" y="142"/>
                </a:cubicBezTo>
                <a:close/>
                <a:moveTo>
                  <a:pt x="689" y="54"/>
                </a:moveTo>
                <a:lnTo>
                  <a:pt x="788" y="2"/>
                </a:lnTo>
                <a:cubicBezTo>
                  <a:pt x="792" y="0"/>
                  <a:pt x="797" y="2"/>
                  <a:pt x="799" y="6"/>
                </a:cubicBezTo>
                <a:cubicBezTo>
                  <a:pt x="801" y="10"/>
                  <a:pt x="800" y="15"/>
                  <a:pt x="796" y="17"/>
                </a:cubicBezTo>
                <a:lnTo>
                  <a:pt x="696" y="68"/>
                </a:lnTo>
                <a:cubicBezTo>
                  <a:pt x="692" y="70"/>
                  <a:pt x="687" y="68"/>
                  <a:pt x="685" y="64"/>
                </a:cubicBezTo>
                <a:cubicBezTo>
                  <a:pt x="683" y="61"/>
                  <a:pt x="685" y="56"/>
                  <a:pt x="689" y="54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3" name="Freeform 100"/>
          <p:cNvSpPr>
            <a:spLocks/>
          </p:cNvSpPr>
          <p:nvPr/>
        </p:nvSpPr>
        <p:spPr bwMode="auto">
          <a:xfrm>
            <a:off x="6759576" y="2771517"/>
            <a:ext cx="88900" cy="71438"/>
          </a:xfrm>
          <a:custGeom>
            <a:avLst/>
            <a:gdLst>
              <a:gd name="T0" fmla="*/ 0 w 56"/>
              <a:gd name="T1" fmla="*/ 1 h 45"/>
              <a:gd name="T2" fmla="*/ 56 w 56"/>
              <a:gd name="T3" fmla="*/ 0 h 45"/>
              <a:gd name="T4" fmla="*/ 23 w 56"/>
              <a:gd name="T5" fmla="*/ 45 h 45"/>
              <a:gd name="T6" fmla="*/ 0 w 56"/>
              <a:gd name="T7" fmla="*/ 1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" h="45">
                <a:moveTo>
                  <a:pt x="0" y="1"/>
                </a:moveTo>
                <a:lnTo>
                  <a:pt x="56" y="0"/>
                </a:lnTo>
                <a:lnTo>
                  <a:pt x="23" y="45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4" name="Freeform 101"/>
          <p:cNvSpPr>
            <a:spLocks noEditPoints="1"/>
          </p:cNvSpPr>
          <p:nvPr/>
        </p:nvSpPr>
        <p:spPr bwMode="auto">
          <a:xfrm>
            <a:off x="6007101" y="3463667"/>
            <a:ext cx="784225" cy="274638"/>
          </a:xfrm>
          <a:custGeom>
            <a:avLst/>
            <a:gdLst>
              <a:gd name="T0" fmla="*/ 12 w 820"/>
              <a:gd name="T1" fmla="*/ 2 h 286"/>
              <a:gd name="T2" fmla="*/ 118 w 820"/>
              <a:gd name="T3" fmla="*/ 37 h 286"/>
              <a:gd name="T4" fmla="*/ 123 w 820"/>
              <a:gd name="T5" fmla="*/ 47 h 286"/>
              <a:gd name="T6" fmla="*/ 113 w 820"/>
              <a:gd name="T7" fmla="*/ 52 h 286"/>
              <a:gd name="T8" fmla="*/ 7 w 820"/>
              <a:gd name="T9" fmla="*/ 17 h 286"/>
              <a:gd name="T10" fmla="*/ 2 w 820"/>
              <a:gd name="T11" fmla="*/ 7 h 286"/>
              <a:gd name="T12" fmla="*/ 12 w 820"/>
              <a:gd name="T13" fmla="*/ 2 h 286"/>
              <a:gd name="T14" fmla="*/ 194 w 820"/>
              <a:gd name="T15" fmla="*/ 63 h 286"/>
              <a:gd name="T16" fmla="*/ 300 w 820"/>
              <a:gd name="T17" fmla="*/ 98 h 286"/>
              <a:gd name="T18" fmla="*/ 305 w 820"/>
              <a:gd name="T19" fmla="*/ 108 h 286"/>
              <a:gd name="T20" fmla="*/ 295 w 820"/>
              <a:gd name="T21" fmla="*/ 113 h 286"/>
              <a:gd name="T22" fmla="*/ 189 w 820"/>
              <a:gd name="T23" fmla="*/ 78 h 286"/>
              <a:gd name="T24" fmla="*/ 184 w 820"/>
              <a:gd name="T25" fmla="*/ 68 h 286"/>
              <a:gd name="T26" fmla="*/ 194 w 820"/>
              <a:gd name="T27" fmla="*/ 63 h 286"/>
              <a:gd name="T28" fmla="*/ 376 w 820"/>
              <a:gd name="T29" fmla="*/ 124 h 286"/>
              <a:gd name="T30" fmla="*/ 483 w 820"/>
              <a:gd name="T31" fmla="*/ 159 h 286"/>
              <a:gd name="T32" fmla="*/ 488 w 820"/>
              <a:gd name="T33" fmla="*/ 169 h 286"/>
              <a:gd name="T34" fmla="*/ 478 w 820"/>
              <a:gd name="T35" fmla="*/ 174 h 286"/>
              <a:gd name="T36" fmla="*/ 371 w 820"/>
              <a:gd name="T37" fmla="*/ 139 h 286"/>
              <a:gd name="T38" fmla="*/ 366 w 820"/>
              <a:gd name="T39" fmla="*/ 129 h 286"/>
              <a:gd name="T40" fmla="*/ 376 w 820"/>
              <a:gd name="T41" fmla="*/ 124 h 286"/>
              <a:gd name="T42" fmla="*/ 559 w 820"/>
              <a:gd name="T43" fmla="*/ 184 h 286"/>
              <a:gd name="T44" fmla="*/ 665 w 820"/>
              <a:gd name="T45" fmla="*/ 220 h 286"/>
              <a:gd name="T46" fmla="*/ 670 w 820"/>
              <a:gd name="T47" fmla="*/ 230 h 286"/>
              <a:gd name="T48" fmla="*/ 660 w 820"/>
              <a:gd name="T49" fmla="*/ 235 h 286"/>
              <a:gd name="T50" fmla="*/ 553 w 820"/>
              <a:gd name="T51" fmla="*/ 200 h 286"/>
              <a:gd name="T52" fmla="*/ 548 w 820"/>
              <a:gd name="T53" fmla="*/ 189 h 286"/>
              <a:gd name="T54" fmla="*/ 559 w 820"/>
              <a:gd name="T55" fmla="*/ 184 h 286"/>
              <a:gd name="T56" fmla="*/ 741 w 820"/>
              <a:gd name="T57" fmla="*/ 245 h 286"/>
              <a:gd name="T58" fmla="*/ 813 w 820"/>
              <a:gd name="T59" fmla="*/ 269 h 286"/>
              <a:gd name="T60" fmla="*/ 818 w 820"/>
              <a:gd name="T61" fmla="*/ 280 h 286"/>
              <a:gd name="T62" fmla="*/ 808 w 820"/>
              <a:gd name="T63" fmla="*/ 285 h 286"/>
              <a:gd name="T64" fmla="*/ 736 w 820"/>
              <a:gd name="T65" fmla="*/ 260 h 286"/>
              <a:gd name="T66" fmla="*/ 731 w 820"/>
              <a:gd name="T67" fmla="*/ 250 h 286"/>
              <a:gd name="T68" fmla="*/ 741 w 820"/>
              <a:gd name="T69" fmla="*/ 245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20" h="286">
                <a:moveTo>
                  <a:pt x="12" y="2"/>
                </a:moveTo>
                <a:lnTo>
                  <a:pt x="118" y="37"/>
                </a:lnTo>
                <a:cubicBezTo>
                  <a:pt x="122" y="39"/>
                  <a:pt x="124" y="43"/>
                  <a:pt x="123" y="47"/>
                </a:cubicBezTo>
                <a:cubicBezTo>
                  <a:pt x="122" y="52"/>
                  <a:pt x="117" y="54"/>
                  <a:pt x="113" y="52"/>
                </a:cubicBezTo>
                <a:lnTo>
                  <a:pt x="7" y="17"/>
                </a:lnTo>
                <a:cubicBezTo>
                  <a:pt x="2" y="16"/>
                  <a:pt x="0" y="11"/>
                  <a:pt x="2" y="7"/>
                </a:cubicBezTo>
                <a:cubicBezTo>
                  <a:pt x="3" y="3"/>
                  <a:pt x="7" y="0"/>
                  <a:pt x="12" y="2"/>
                </a:cubicBezTo>
                <a:close/>
                <a:moveTo>
                  <a:pt x="194" y="63"/>
                </a:moveTo>
                <a:lnTo>
                  <a:pt x="300" y="98"/>
                </a:lnTo>
                <a:cubicBezTo>
                  <a:pt x="305" y="100"/>
                  <a:pt x="307" y="104"/>
                  <a:pt x="305" y="108"/>
                </a:cubicBezTo>
                <a:cubicBezTo>
                  <a:pt x="304" y="112"/>
                  <a:pt x="299" y="115"/>
                  <a:pt x="295" y="113"/>
                </a:cubicBezTo>
                <a:lnTo>
                  <a:pt x="189" y="78"/>
                </a:lnTo>
                <a:cubicBezTo>
                  <a:pt x="185" y="76"/>
                  <a:pt x="182" y="72"/>
                  <a:pt x="184" y="68"/>
                </a:cubicBezTo>
                <a:cubicBezTo>
                  <a:pt x="185" y="63"/>
                  <a:pt x="190" y="61"/>
                  <a:pt x="194" y="63"/>
                </a:cubicBezTo>
                <a:close/>
                <a:moveTo>
                  <a:pt x="376" y="124"/>
                </a:moveTo>
                <a:lnTo>
                  <a:pt x="483" y="159"/>
                </a:lnTo>
                <a:cubicBezTo>
                  <a:pt x="487" y="160"/>
                  <a:pt x="489" y="165"/>
                  <a:pt x="488" y="169"/>
                </a:cubicBezTo>
                <a:cubicBezTo>
                  <a:pt x="486" y="173"/>
                  <a:pt x="482" y="176"/>
                  <a:pt x="478" y="174"/>
                </a:cubicBezTo>
                <a:lnTo>
                  <a:pt x="371" y="139"/>
                </a:lnTo>
                <a:cubicBezTo>
                  <a:pt x="367" y="137"/>
                  <a:pt x="365" y="133"/>
                  <a:pt x="366" y="129"/>
                </a:cubicBezTo>
                <a:cubicBezTo>
                  <a:pt x="368" y="124"/>
                  <a:pt x="372" y="122"/>
                  <a:pt x="376" y="124"/>
                </a:cubicBezTo>
                <a:close/>
                <a:moveTo>
                  <a:pt x="559" y="184"/>
                </a:moveTo>
                <a:lnTo>
                  <a:pt x="665" y="220"/>
                </a:lnTo>
                <a:cubicBezTo>
                  <a:pt x="669" y="221"/>
                  <a:pt x="671" y="226"/>
                  <a:pt x="670" y="230"/>
                </a:cubicBezTo>
                <a:cubicBezTo>
                  <a:pt x="669" y="234"/>
                  <a:pt x="664" y="237"/>
                  <a:pt x="660" y="235"/>
                </a:cubicBezTo>
                <a:lnTo>
                  <a:pt x="553" y="200"/>
                </a:lnTo>
                <a:cubicBezTo>
                  <a:pt x="549" y="198"/>
                  <a:pt x="547" y="194"/>
                  <a:pt x="548" y="189"/>
                </a:cubicBezTo>
                <a:cubicBezTo>
                  <a:pt x="550" y="185"/>
                  <a:pt x="554" y="183"/>
                  <a:pt x="559" y="184"/>
                </a:cubicBezTo>
                <a:close/>
                <a:moveTo>
                  <a:pt x="741" y="245"/>
                </a:moveTo>
                <a:lnTo>
                  <a:pt x="813" y="269"/>
                </a:lnTo>
                <a:cubicBezTo>
                  <a:pt x="817" y="271"/>
                  <a:pt x="820" y="275"/>
                  <a:pt x="818" y="280"/>
                </a:cubicBezTo>
                <a:cubicBezTo>
                  <a:pt x="817" y="284"/>
                  <a:pt x="812" y="286"/>
                  <a:pt x="808" y="285"/>
                </a:cubicBezTo>
                <a:lnTo>
                  <a:pt x="736" y="260"/>
                </a:lnTo>
                <a:cubicBezTo>
                  <a:pt x="732" y="259"/>
                  <a:pt x="729" y="255"/>
                  <a:pt x="731" y="250"/>
                </a:cubicBezTo>
                <a:cubicBezTo>
                  <a:pt x="732" y="246"/>
                  <a:pt x="737" y="244"/>
                  <a:pt x="741" y="245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5" name="Freeform 102"/>
          <p:cNvSpPr>
            <a:spLocks/>
          </p:cNvSpPr>
          <p:nvPr/>
        </p:nvSpPr>
        <p:spPr bwMode="auto">
          <a:xfrm>
            <a:off x="6761163" y="3689092"/>
            <a:ext cx="87313" cy="74613"/>
          </a:xfrm>
          <a:custGeom>
            <a:avLst/>
            <a:gdLst>
              <a:gd name="T0" fmla="*/ 16 w 55"/>
              <a:gd name="T1" fmla="*/ 0 h 47"/>
              <a:gd name="T2" fmla="*/ 55 w 55"/>
              <a:gd name="T3" fmla="*/ 39 h 47"/>
              <a:gd name="T4" fmla="*/ 0 w 55"/>
              <a:gd name="T5" fmla="*/ 47 h 47"/>
              <a:gd name="T6" fmla="*/ 16 w 55"/>
              <a:gd name="T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5" h="47">
                <a:moveTo>
                  <a:pt x="16" y="0"/>
                </a:moveTo>
                <a:lnTo>
                  <a:pt x="55" y="39"/>
                </a:lnTo>
                <a:lnTo>
                  <a:pt x="0" y="47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6" name="Line 103"/>
          <p:cNvSpPr>
            <a:spLocks noChangeShapeType="1"/>
          </p:cNvSpPr>
          <p:nvPr/>
        </p:nvSpPr>
        <p:spPr bwMode="auto">
          <a:xfrm>
            <a:off x="4541838" y="3257292"/>
            <a:ext cx="90488" cy="0"/>
          </a:xfrm>
          <a:prstGeom prst="line">
            <a:avLst/>
          </a:prstGeom>
          <a:noFill/>
          <a:ln w="1587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7" name="Freeform 104"/>
          <p:cNvSpPr>
            <a:spLocks/>
          </p:cNvSpPr>
          <p:nvPr/>
        </p:nvSpPr>
        <p:spPr bwMode="auto">
          <a:xfrm>
            <a:off x="4622801" y="3217605"/>
            <a:ext cx="77788" cy="79375"/>
          </a:xfrm>
          <a:custGeom>
            <a:avLst/>
            <a:gdLst>
              <a:gd name="T0" fmla="*/ 0 w 49"/>
              <a:gd name="T1" fmla="*/ 0 h 50"/>
              <a:gd name="T2" fmla="*/ 49 w 49"/>
              <a:gd name="T3" fmla="*/ 25 h 50"/>
              <a:gd name="T4" fmla="*/ 0 w 49"/>
              <a:gd name="T5" fmla="*/ 50 h 50"/>
              <a:gd name="T6" fmla="*/ 0 w 49"/>
              <a:gd name="T7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9" h="50">
                <a:moveTo>
                  <a:pt x="0" y="0"/>
                </a:moveTo>
                <a:lnTo>
                  <a:pt x="49" y="25"/>
                </a:lnTo>
                <a:lnTo>
                  <a:pt x="0" y="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18" name="Rectangle 105"/>
          <p:cNvSpPr>
            <a:spLocks noChangeArrowheads="1"/>
          </p:cNvSpPr>
          <p:nvPr/>
        </p:nvSpPr>
        <p:spPr bwMode="auto">
          <a:xfrm>
            <a:off x="4006851" y="2017455"/>
            <a:ext cx="1408113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3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Vacation Request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19" name="Freeform 106"/>
          <p:cNvSpPr>
            <a:spLocks noEditPoints="1"/>
          </p:cNvSpPr>
          <p:nvPr/>
        </p:nvSpPr>
        <p:spPr bwMode="auto">
          <a:xfrm>
            <a:off x="1316038" y="4092317"/>
            <a:ext cx="6507163" cy="14288"/>
          </a:xfrm>
          <a:custGeom>
            <a:avLst/>
            <a:gdLst>
              <a:gd name="T0" fmla="*/ 120 w 6807"/>
              <a:gd name="T1" fmla="*/ 0 h 16"/>
              <a:gd name="T2" fmla="*/ 217 w 6807"/>
              <a:gd name="T3" fmla="*/ 16 h 16"/>
              <a:gd name="T4" fmla="*/ 289 w 6807"/>
              <a:gd name="T5" fmla="*/ 8 h 16"/>
              <a:gd name="T6" fmla="*/ 441 w 6807"/>
              <a:gd name="T7" fmla="*/ 0 h 16"/>
              <a:gd name="T8" fmla="*/ 561 w 6807"/>
              <a:gd name="T9" fmla="*/ 8 h 16"/>
              <a:gd name="T10" fmla="*/ 633 w 6807"/>
              <a:gd name="T11" fmla="*/ 16 h 16"/>
              <a:gd name="T12" fmla="*/ 729 w 6807"/>
              <a:gd name="T13" fmla="*/ 0 h 16"/>
              <a:gd name="T14" fmla="*/ 889 w 6807"/>
              <a:gd name="T15" fmla="*/ 0 h 16"/>
              <a:gd name="T16" fmla="*/ 985 w 6807"/>
              <a:gd name="T17" fmla="*/ 16 h 16"/>
              <a:gd name="T18" fmla="*/ 1057 w 6807"/>
              <a:gd name="T19" fmla="*/ 8 h 16"/>
              <a:gd name="T20" fmla="*/ 1209 w 6807"/>
              <a:gd name="T21" fmla="*/ 0 h 16"/>
              <a:gd name="T22" fmla="*/ 1330 w 6807"/>
              <a:gd name="T23" fmla="*/ 8 h 16"/>
              <a:gd name="T24" fmla="*/ 1402 w 6807"/>
              <a:gd name="T25" fmla="*/ 16 h 16"/>
              <a:gd name="T26" fmla="*/ 1498 w 6807"/>
              <a:gd name="T27" fmla="*/ 0 h 16"/>
              <a:gd name="T28" fmla="*/ 1658 w 6807"/>
              <a:gd name="T29" fmla="*/ 0 h 16"/>
              <a:gd name="T30" fmla="*/ 1754 w 6807"/>
              <a:gd name="T31" fmla="*/ 16 h 16"/>
              <a:gd name="T32" fmla="*/ 1826 w 6807"/>
              <a:gd name="T33" fmla="*/ 8 h 16"/>
              <a:gd name="T34" fmla="*/ 1978 w 6807"/>
              <a:gd name="T35" fmla="*/ 0 h 16"/>
              <a:gd name="T36" fmla="*/ 2098 w 6807"/>
              <a:gd name="T37" fmla="*/ 8 h 16"/>
              <a:gd name="T38" fmla="*/ 2170 w 6807"/>
              <a:gd name="T39" fmla="*/ 16 h 16"/>
              <a:gd name="T40" fmla="*/ 2267 w 6807"/>
              <a:gd name="T41" fmla="*/ 0 h 16"/>
              <a:gd name="T42" fmla="*/ 2427 w 6807"/>
              <a:gd name="T43" fmla="*/ 0 h 16"/>
              <a:gd name="T44" fmla="*/ 2523 w 6807"/>
              <a:gd name="T45" fmla="*/ 16 h 16"/>
              <a:gd name="T46" fmla="*/ 2595 w 6807"/>
              <a:gd name="T47" fmla="*/ 8 h 16"/>
              <a:gd name="T48" fmla="*/ 2747 w 6807"/>
              <a:gd name="T49" fmla="*/ 0 h 16"/>
              <a:gd name="T50" fmla="*/ 2867 w 6807"/>
              <a:gd name="T51" fmla="*/ 8 h 16"/>
              <a:gd name="T52" fmla="*/ 2939 w 6807"/>
              <a:gd name="T53" fmla="*/ 16 h 16"/>
              <a:gd name="T54" fmla="*/ 3035 w 6807"/>
              <a:gd name="T55" fmla="*/ 0 h 16"/>
              <a:gd name="T56" fmla="*/ 3195 w 6807"/>
              <a:gd name="T57" fmla="*/ 0 h 16"/>
              <a:gd name="T58" fmla="*/ 3292 w 6807"/>
              <a:gd name="T59" fmla="*/ 16 h 16"/>
              <a:gd name="T60" fmla="*/ 3364 w 6807"/>
              <a:gd name="T61" fmla="*/ 8 h 16"/>
              <a:gd name="T62" fmla="*/ 3516 w 6807"/>
              <a:gd name="T63" fmla="*/ 0 h 16"/>
              <a:gd name="T64" fmla="*/ 3636 w 6807"/>
              <a:gd name="T65" fmla="*/ 8 h 16"/>
              <a:gd name="T66" fmla="*/ 3708 w 6807"/>
              <a:gd name="T67" fmla="*/ 16 h 16"/>
              <a:gd name="T68" fmla="*/ 3804 w 6807"/>
              <a:gd name="T69" fmla="*/ 0 h 16"/>
              <a:gd name="T70" fmla="*/ 3964 w 6807"/>
              <a:gd name="T71" fmla="*/ 0 h 16"/>
              <a:gd name="T72" fmla="*/ 4060 w 6807"/>
              <a:gd name="T73" fmla="*/ 16 h 16"/>
              <a:gd name="T74" fmla="*/ 4132 w 6807"/>
              <a:gd name="T75" fmla="*/ 8 h 16"/>
              <a:gd name="T76" fmla="*/ 4285 w 6807"/>
              <a:gd name="T77" fmla="*/ 0 h 16"/>
              <a:gd name="T78" fmla="*/ 4405 w 6807"/>
              <a:gd name="T79" fmla="*/ 8 h 16"/>
              <a:gd name="T80" fmla="*/ 4477 w 6807"/>
              <a:gd name="T81" fmla="*/ 16 h 16"/>
              <a:gd name="T82" fmla="*/ 4573 w 6807"/>
              <a:gd name="T83" fmla="*/ 0 h 16"/>
              <a:gd name="T84" fmla="*/ 4733 w 6807"/>
              <a:gd name="T85" fmla="*/ 0 h 16"/>
              <a:gd name="T86" fmla="*/ 4829 w 6807"/>
              <a:gd name="T87" fmla="*/ 16 h 16"/>
              <a:gd name="T88" fmla="*/ 4901 w 6807"/>
              <a:gd name="T89" fmla="*/ 8 h 16"/>
              <a:gd name="T90" fmla="*/ 5053 w 6807"/>
              <a:gd name="T91" fmla="*/ 0 h 16"/>
              <a:gd name="T92" fmla="*/ 5173 w 6807"/>
              <a:gd name="T93" fmla="*/ 8 h 16"/>
              <a:gd name="T94" fmla="*/ 5246 w 6807"/>
              <a:gd name="T95" fmla="*/ 16 h 16"/>
              <a:gd name="T96" fmla="*/ 5342 w 6807"/>
              <a:gd name="T97" fmla="*/ 0 h 16"/>
              <a:gd name="T98" fmla="*/ 5502 w 6807"/>
              <a:gd name="T99" fmla="*/ 0 h 16"/>
              <a:gd name="T100" fmla="*/ 5598 w 6807"/>
              <a:gd name="T101" fmla="*/ 16 h 16"/>
              <a:gd name="T102" fmla="*/ 5670 w 6807"/>
              <a:gd name="T103" fmla="*/ 8 h 16"/>
              <a:gd name="T104" fmla="*/ 5822 w 6807"/>
              <a:gd name="T105" fmla="*/ 0 h 16"/>
              <a:gd name="T106" fmla="*/ 5942 w 6807"/>
              <a:gd name="T107" fmla="*/ 8 h 16"/>
              <a:gd name="T108" fmla="*/ 6014 w 6807"/>
              <a:gd name="T109" fmla="*/ 16 h 16"/>
              <a:gd name="T110" fmla="*/ 6110 w 6807"/>
              <a:gd name="T111" fmla="*/ 0 h 16"/>
              <a:gd name="T112" fmla="*/ 6271 w 6807"/>
              <a:gd name="T113" fmla="*/ 0 h 16"/>
              <a:gd name="T114" fmla="*/ 6367 w 6807"/>
              <a:gd name="T115" fmla="*/ 16 h 16"/>
              <a:gd name="T116" fmla="*/ 6439 w 6807"/>
              <a:gd name="T117" fmla="*/ 8 h 16"/>
              <a:gd name="T118" fmla="*/ 6591 w 6807"/>
              <a:gd name="T119" fmla="*/ 0 h 16"/>
              <a:gd name="T120" fmla="*/ 6711 w 6807"/>
              <a:gd name="T121" fmla="*/ 8 h 16"/>
              <a:gd name="T122" fmla="*/ 6783 w 6807"/>
              <a:gd name="T12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807" h="16">
                <a:moveTo>
                  <a:pt x="8" y="0"/>
                </a:moveTo>
                <a:lnTo>
                  <a:pt x="24" y="0"/>
                </a:lnTo>
                <a:cubicBezTo>
                  <a:pt x="29" y="0"/>
                  <a:pt x="32" y="3"/>
                  <a:pt x="32" y="8"/>
                </a:cubicBezTo>
                <a:cubicBezTo>
                  <a:pt x="32" y="12"/>
                  <a:pt x="29" y="16"/>
                  <a:pt x="24" y="16"/>
                </a:cubicBezTo>
                <a:lnTo>
                  <a:pt x="8" y="16"/>
                </a:lnTo>
                <a:cubicBezTo>
                  <a:pt x="4" y="16"/>
                  <a:pt x="0" y="12"/>
                  <a:pt x="0" y="8"/>
                </a:cubicBezTo>
                <a:cubicBezTo>
                  <a:pt x="0" y="3"/>
                  <a:pt x="4" y="0"/>
                  <a:pt x="8" y="0"/>
                </a:cubicBezTo>
                <a:close/>
                <a:moveTo>
                  <a:pt x="56" y="0"/>
                </a:moveTo>
                <a:lnTo>
                  <a:pt x="72" y="0"/>
                </a:lnTo>
                <a:cubicBezTo>
                  <a:pt x="77" y="0"/>
                  <a:pt x="80" y="3"/>
                  <a:pt x="80" y="8"/>
                </a:cubicBezTo>
                <a:cubicBezTo>
                  <a:pt x="80" y="12"/>
                  <a:pt x="77" y="16"/>
                  <a:pt x="72" y="16"/>
                </a:cubicBezTo>
                <a:lnTo>
                  <a:pt x="56" y="16"/>
                </a:lnTo>
                <a:cubicBezTo>
                  <a:pt x="52" y="16"/>
                  <a:pt x="48" y="12"/>
                  <a:pt x="48" y="8"/>
                </a:cubicBezTo>
                <a:cubicBezTo>
                  <a:pt x="48" y="3"/>
                  <a:pt x="52" y="0"/>
                  <a:pt x="56" y="0"/>
                </a:cubicBezTo>
                <a:close/>
                <a:moveTo>
                  <a:pt x="104" y="0"/>
                </a:moveTo>
                <a:lnTo>
                  <a:pt x="120" y="0"/>
                </a:lnTo>
                <a:cubicBezTo>
                  <a:pt x="125" y="0"/>
                  <a:pt x="128" y="3"/>
                  <a:pt x="128" y="8"/>
                </a:cubicBezTo>
                <a:cubicBezTo>
                  <a:pt x="128" y="12"/>
                  <a:pt x="125" y="16"/>
                  <a:pt x="120" y="16"/>
                </a:cubicBezTo>
                <a:lnTo>
                  <a:pt x="104" y="16"/>
                </a:lnTo>
                <a:cubicBezTo>
                  <a:pt x="100" y="16"/>
                  <a:pt x="96" y="12"/>
                  <a:pt x="96" y="8"/>
                </a:cubicBezTo>
                <a:cubicBezTo>
                  <a:pt x="96" y="3"/>
                  <a:pt x="100" y="0"/>
                  <a:pt x="104" y="0"/>
                </a:cubicBezTo>
                <a:close/>
                <a:moveTo>
                  <a:pt x="152" y="0"/>
                </a:moveTo>
                <a:lnTo>
                  <a:pt x="168" y="0"/>
                </a:lnTo>
                <a:cubicBezTo>
                  <a:pt x="173" y="0"/>
                  <a:pt x="176" y="3"/>
                  <a:pt x="176" y="8"/>
                </a:cubicBezTo>
                <a:cubicBezTo>
                  <a:pt x="176" y="12"/>
                  <a:pt x="173" y="16"/>
                  <a:pt x="168" y="16"/>
                </a:cubicBezTo>
                <a:lnTo>
                  <a:pt x="152" y="16"/>
                </a:lnTo>
                <a:cubicBezTo>
                  <a:pt x="148" y="16"/>
                  <a:pt x="144" y="12"/>
                  <a:pt x="144" y="8"/>
                </a:cubicBezTo>
                <a:cubicBezTo>
                  <a:pt x="144" y="3"/>
                  <a:pt x="148" y="0"/>
                  <a:pt x="152" y="0"/>
                </a:cubicBezTo>
                <a:close/>
                <a:moveTo>
                  <a:pt x="200" y="0"/>
                </a:moveTo>
                <a:lnTo>
                  <a:pt x="217" y="0"/>
                </a:lnTo>
                <a:cubicBezTo>
                  <a:pt x="221" y="0"/>
                  <a:pt x="225" y="3"/>
                  <a:pt x="225" y="8"/>
                </a:cubicBezTo>
                <a:cubicBezTo>
                  <a:pt x="225" y="12"/>
                  <a:pt x="221" y="16"/>
                  <a:pt x="217" y="16"/>
                </a:cubicBezTo>
                <a:lnTo>
                  <a:pt x="200" y="16"/>
                </a:lnTo>
                <a:cubicBezTo>
                  <a:pt x="196" y="16"/>
                  <a:pt x="192" y="12"/>
                  <a:pt x="192" y="8"/>
                </a:cubicBezTo>
                <a:cubicBezTo>
                  <a:pt x="192" y="3"/>
                  <a:pt x="196" y="0"/>
                  <a:pt x="200" y="0"/>
                </a:cubicBezTo>
                <a:close/>
                <a:moveTo>
                  <a:pt x="249" y="0"/>
                </a:moveTo>
                <a:lnTo>
                  <a:pt x="265" y="0"/>
                </a:lnTo>
                <a:cubicBezTo>
                  <a:pt x="269" y="0"/>
                  <a:pt x="273" y="3"/>
                  <a:pt x="273" y="8"/>
                </a:cubicBezTo>
                <a:cubicBezTo>
                  <a:pt x="273" y="12"/>
                  <a:pt x="269" y="16"/>
                  <a:pt x="265" y="16"/>
                </a:cubicBezTo>
                <a:lnTo>
                  <a:pt x="249" y="16"/>
                </a:lnTo>
                <a:cubicBezTo>
                  <a:pt x="244" y="16"/>
                  <a:pt x="241" y="12"/>
                  <a:pt x="241" y="8"/>
                </a:cubicBezTo>
                <a:cubicBezTo>
                  <a:pt x="241" y="3"/>
                  <a:pt x="244" y="0"/>
                  <a:pt x="249" y="0"/>
                </a:cubicBezTo>
                <a:close/>
                <a:moveTo>
                  <a:pt x="297" y="0"/>
                </a:moveTo>
                <a:lnTo>
                  <a:pt x="313" y="0"/>
                </a:lnTo>
                <a:cubicBezTo>
                  <a:pt x="317" y="0"/>
                  <a:pt x="321" y="3"/>
                  <a:pt x="321" y="8"/>
                </a:cubicBezTo>
                <a:cubicBezTo>
                  <a:pt x="321" y="12"/>
                  <a:pt x="317" y="16"/>
                  <a:pt x="313" y="16"/>
                </a:cubicBezTo>
                <a:lnTo>
                  <a:pt x="297" y="16"/>
                </a:lnTo>
                <a:cubicBezTo>
                  <a:pt x="292" y="16"/>
                  <a:pt x="289" y="12"/>
                  <a:pt x="289" y="8"/>
                </a:cubicBezTo>
                <a:cubicBezTo>
                  <a:pt x="289" y="3"/>
                  <a:pt x="292" y="0"/>
                  <a:pt x="297" y="0"/>
                </a:cubicBezTo>
                <a:close/>
                <a:moveTo>
                  <a:pt x="345" y="0"/>
                </a:moveTo>
                <a:lnTo>
                  <a:pt x="361" y="0"/>
                </a:lnTo>
                <a:cubicBezTo>
                  <a:pt x="365" y="0"/>
                  <a:pt x="369" y="3"/>
                  <a:pt x="369" y="8"/>
                </a:cubicBezTo>
                <a:cubicBezTo>
                  <a:pt x="369" y="12"/>
                  <a:pt x="365" y="16"/>
                  <a:pt x="361" y="16"/>
                </a:cubicBezTo>
                <a:lnTo>
                  <a:pt x="345" y="16"/>
                </a:lnTo>
                <a:cubicBezTo>
                  <a:pt x="340" y="16"/>
                  <a:pt x="337" y="12"/>
                  <a:pt x="337" y="8"/>
                </a:cubicBezTo>
                <a:cubicBezTo>
                  <a:pt x="337" y="3"/>
                  <a:pt x="340" y="0"/>
                  <a:pt x="345" y="0"/>
                </a:cubicBezTo>
                <a:close/>
                <a:moveTo>
                  <a:pt x="393" y="0"/>
                </a:moveTo>
                <a:lnTo>
                  <a:pt x="409" y="0"/>
                </a:lnTo>
                <a:cubicBezTo>
                  <a:pt x="413" y="0"/>
                  <a:pt x="417" y="3"/>
                  <a:pt x="417" y="8"/>
                </a:cubicBezTo>
                <a:cubicBezTo>
                  <a:pt x="417" y="12"/>
                  <a:pt x="413" y="16"/>
                  <a:pt x="409" y="16"/>
                </a:cubicBezTo>
                <a:lnTo>
                  <a:pt x="393" y="16"/>
                </a:lnTo>
                <a:cubicBezTo>
                  <a:pt x="388" y="16"/>
                  <a:pt x="385" y="12"/>
                  <a:pt x="385" y="8"/>
                </a:cubicBezTo>
                <a:cubicBezTo>
                  <a:pt x="385" y="3"/>
                  <a:pt x="388" y="0"/>
                  <a:pt x="393" y="0"/>
                </a:cubicBezTo>
                <a:close/>
                <a:moveTo>
                  <a:pt x="441" y="0"/>
                </a:moveTo>
                <a:lnTo>
                  <a:pt x="457" y="0"/>
                </a:lnTo>
                <a:cubicBezTo>
                  <a:pt x="461" y="0"/>
                  <a:pt x="465" y="3"/>
                  <a:pt x="465" y="8"/>
                </a:cubicBezTo>
                <a:cubicBezTo>
                  <a:pt x="465" y="12"/>
                  <a:pt x="461" y="16"/>
                  <a:pt x="457" y="16"/>
                </a:cubicBezTo>
                <a:lnTo>
                  <a:pt x="441" y="16"/>
                </a:lnTo>
                <a:cubicBezTo>
                  <a:pt x="436" y="16"/>
                  <a:pt x="433" y="12"/>
                  <a:pt x="433" y="8"/>
                </a:cubicBezTo>
                <a:cubicBezTo>
                  <a:pt x="433" y="3"/>
                  <a:pt x="436" y="0"/>
                  <a:pt x="441" y="0"/>
                </a:cubicBezTo>
                <a:close/>
                <a:moveTo>
                  <a:pt x="489" y="0"/>
                </a:moveTo>
                <a:lnTo>
                  <a:pt x="505" y="0"/>
                </a:lnTo>
                <a:cubicBezTo>
                  <a:pt x="509" y="0"/>
                  <a:pt x="513" y="3"/>
                  <a:pt x="513" y="8"/>
                </a:cubicBezTo>
                <a:cubicBezTo>
                  <a:pt x="513" y="12"/>
                  <a:pt x="509" y="16"/>
                  <a:pt x="505" y="16"/>
                </a:cubicBezTo>
                <a:lnTo>
                  <a:pt x="489" y="16"/>
                </a:lnTo>
                <a:cubicBezTo>
                  <a:pt x="484" y="16"/>
                  <a:pt x="481" y="12"/>
                  <a:pt x="481" y="8"/>
                </a:cubicBezTo>
                <a:cubicBezTo>
                  <a:pt x="481" y="3"/>
                  <a:pt x="484" y="0"/>
                  <a:pt x="489" y="0"/>
                </a:cubicBezTo>
                <a:close/>
                <a:moveTo>
                  <a:pt x="537" y="0"/>
                </a:moveTo>
                <a:lnTo>
                  <a:pt x="553" y="0"/>
                </a:lnTo>
                <a:cubicBezTo>
                  <a:pt x="557" y="0"/>
                  <a:pt x="561" y="3"/>
                  <a:pt x="561" y="8"/>
                </a:cubicBezTo>
                <a:cubicBezTo>
                  <a:pt x="561" y="12"/>
                  <a:pt x="557" y="16"/>
                  <a:pt x="553" y="16"/>
                </a:cubicBezTo>
                <a:lnTo>
                  <a:pt x="537" y="16"/>
                </a:lnTo>
                <a:cubicBezTo>
                  <a:pt x="532" y="16"/>
                  <a:pt x="529" y="12"/>
                  <a:pt x="529" y="8"/>
                </a:cubicBezTo>
                <a:cubicBezTo>
                  <a:pt x="529" y="3"/>
                  <a:pt x="532" y="0"/>
                  <a:pt x="537" y="0"/>
                </a:cubicBezTo>
                <a:close/>
                <a:moveTo>
                  <a:pt x="585" y="0"/>
                </a:moveTo>
                <a:lnTo>
                  <a:pt x="601" y="0"/>
                </a:lnTo>
                <a:cubicBezTo>
                  <a:pt x="605" y="0"/>
                  <a:pt x="609" y="3"/>
                  <a:pt x="609" y="8"/>
                </a:cubicBezTo>
                <a:cubicBezTo>
                  <a:pt x="609" y="12"/>
                  <a:pt x="605" y="16"/>
                  <a:pt x="601" y="16"/>
                </a:cubicBezTo>
                <a:lnTo>
                  <a:pt x="585" y="16"/>
                </a:lnTo>
                <a:cubicBezTo>
                  <a:pt x="580" y="16"/>
                  <a:pt x="577" y="12"/>
                  <a:pt x="577" y="8"/>
                </a:cubicBezTo>
                <a:cubicBezTo>
                  <a:pt x="577" y="3"/>
                  <a:pt x="580" y="0"/>
                  <a:pt x="585" y="0"/>
                </a:cubicBezTo>
                <a:close/>
                <a:moveTo>
                  <a:pt x="633" y="0"/>
                </a:moveTo>
                <a:lnTo>
                  <a:pt x="649" y="0"/>
                </a:lnTo>
                <a:cubicBezTo>
                  <a:pt x="653" y="0"/>
                  <a:pt x="657" y="3"/>
                  <a:pt x="657" y="8"/>
                </a:cubicBezTo>
                <a:cubicBezTo>
                  <a:pt x="657" y="12"/>
                  <a:pt x="653" y="16"/>
                  <a:pt x="649" y="16"/>
                </a:cubicBezTo>
                <a:lnTo>
                  <a:pt x="633" y="16"/>
                </a:lnTo>
                <a:cubicBezTo>
                  <a:pt x="628" y="16"/>
                  <a:pt x="625" y="12"/>
                  <a:pt x="625" y="8"/>
                </a:cubicBezTo>
                <a:cubicBezTo>
                  <a:pt x="625" y="3"/>
                  <a:pt x="628" y="0"/>
                  <a:pt x="633" y="0"/>
                </a:cubicBezTo>
                <a:close/>
                <a:moveTo>
                  <a:pt x="681" y="0"/>
                </a:moveTo>
                <a:lnTo>
                  <a:pt x="697" y="0"/>
                </a:lnTo>
                <a:cubicBezTo>
                  <a:pt x="701" y="0"/>
                  <a:pt x="705" y="3"/>
                  <a:pt x="705" y="8"/>
                </a:cubicBezTo>
                <a:cubicBezTo>
                  <a:pt x="705" y="12"/>
                  <a:pt x="701" y="16"/>
                  <a:pt x="697" y="16"/>
                </a:cubicBezTo>
                <a:lnTo>
                  <a:pt x="681" y="16"/>
                </a:lnTo>
                <a:cubicBezTo>
                  <a:pt x="677" y="16"/>
                  <a:pt x="673" y="12"/>
                  <a:pt x="673" y="8"/>
                </a:cubicBezTo>
                <a:cubicBezTo>
                  <a:pt x="673" y="3"/>
                  <a:pt x="677" y="0"/>
                  <a:pt x="681" y="0"/>
                </a:cubicBezTo>
                <a:close/>
                <a:moveTo>
                  <a:pt x="729" y="0"/>
                </a:moveTo>
                <a:lnTo>
                  <a:pt x="745" y="0"/>
                </a:lnTo>
                <a:cubicBezTo>
                  <a:pt x="749" y="0"/>
                  <a:pt x="753" y="3"/>
                  <a:pt x="753" y="8"/>
                </a:cubicBezTo>
                <a:cubicBezTo>
                  <a:pt x="753" y="12"/>
                  <a:pt x="749" y="16"/>
                  <a:pt x="745" y="16"/>
                </a:cubicBezTo>
                <a:lnTo>
                  <a:pt x="729" y="16"/>
                </a:lnTo>
                <a:cubicBezTo>
                  <a:pt x="725" y="16"/>
                  <a:pt x="721" y="12"/>
                  <a:pt x="721" y="8"/>
                </a:cubicBezTo>
                <a:cubicBezTo>
                  <a:pt x="721" y="3"/>
                  <a:pt x="725" y="0"/>
                  <a:pt x="729" y="0"/>
                </a:cubicBezTo>
                <a:close/>
                <a:moveTo>
                  <a:pt x="777" y="0"/>
                </a:moveTo>
                <a:lnTo>
                  <a:pt x="793" y="0"/>
                </a:lnTo>
                <a:cubicBezTo>
                  <a:pt x="798" y="0"/>
                  <a:pt x="801" y="3"/>
                  <a:pt x="801" y="8"/>
                </a:cubicBezTo>
                <a:cubicBezTo>
                  <a:pt x="801" y="12"/>
                  <a:pt x="798" y="16"/>
                  <a:pt x="793" y="16"/>
                </a:cubicBezTo>
                <a:lnTo>
                  <a:pt x="777" y="16"/>
                </a:lnTo>
                <a:cubicBezTo>
                  <a:pt x="773" y="16"/>
                  <a:pt x="769" y="12"/>
                  <a:pt x="769" y="8"/>
                </a:cubicBezTo>
                <a:cubicBezTo>
                  <a:pt x="769" y="3"/>
                  <a:pt x="773" y="0"/>
                  <a:pt x="777" y="0"/>
                </a:cubicBezTo>
                <a:close/>
                <a:moveTo>
                  <a:pt x="825" y="0"/>
                </a:moveTo>
                <a:lnTo>
                  <a:pt x="841" y="0"/>
                </a:lnTo>
                <a:cubicBezTo>
                  <a:pt x="846" y="0"/>
                  <a:pt x="849" y="3"/>
                  <a:pt x="849" y="8"/>
                </a:cubicBezTo>
                <a:cubicBezTo>
                  <a:pt x="849" y="12"/>
                  <a:pt x="846" y="16"/>
                  <a:pt x="841" y="16"/>
                </a:cubicBezTo>
                <a:lnTo>
                  <a:pt x="825" y="16"/>
                </a:lnTo>
                <a:cubicBezTo>
                  <a:pt x="821" y="16"/>
                  <a:pt x="817" y="12"/>
                  <a:pt x="817" y="8"/>
                </a:cubicBezTo>
                <a:cubicBezTo>
                  <a:pt x="817" y="3"/>
                  <a:pt x="821" y="0"/>
                  <a:pt x="825" y="0"/>
                </a:cubicBezTo>
                <a:close/>
                <a:moveTo>
                  <a:pt x="873" y="0"/>
                </a:moveTo>
                <a:lnTo>
                  <a:pt x="889" y="0"/>
                </a:lnTo>
                <a:cubicBezTo>
                  <a:pt x="894" y="0"/>
                  <a:pt x="897" y="3"/>
                  <a:pt x="897" y="8"/>
                </a:cubicBezTo>
                <a:cubicBezTo>
                  <a:pt x="897" y="12"/>
                  <a:pt x="894" y="16"/>
                  <a:pt x="889" y="16"/>
                </a:cubicBezTo>
                <a:lnTo>
                  <a:pt x="873" y="16"/>
                </a:lnTo>
                <a:cubicBezTo>
                  <a:pt x="869" y="16"/>
                  <a:pt x="865" y="12"/>
                  <a:pt x="865" y="8"/>
                </a:cubicBezTo>
                <a:cubicBezTo>
                  <a:pt x="865" y="3"/>
                  <a:pt x="869" y="0"/>
                  <a:pt x="873" y="0"/>
                </a:cubicBezTo>
                <a:close/>
                <a:moveTo>
                  <a:pt x="921" y="0"/>
                </a:moveTo>
                <a:lnTo>
                  <a:pt x="937" y="0"/>
                </a:lnTo>
                <a:cubicBezTo>
                  <a:pt x="942" y="0"/>
                  <a:pt x="945" y="3"/>
                  <a:pt x="945" y="8"/>
                </a:cubicBezTo>
                <a:cubicBezTo>
                  <a:pt x="945" y="12"/>
                  <a:pt x="942" y="16"/>
                  <a:pt x="937" y="16"/>
                </a:cubicBezTo>
                <a:lnTo>
                  <a:pt x="921" y="16"/>
                </a:lnTo>
                <a:cubicBezTo>
                  <a:pt x="917" y="16"/>
                  <a:pt x="913" y="12"/>
                  <a:pt x="913" y="8"/>
                </a:cubicBezTo>
                <a:cubicBezTo>
                  <a:pt x="913" y="3"/>
                  <a:pt x="917" y="0"/>
                  <a:pt x="921" y="0"/>
                </a:cubicBezTo>
                <a:close/>
                <a:moveTo>
                  <a:pt x="969" y="0"/>
                </a:moveTo>
                <a:lnTo>
                  <a:pt x="985" y="0"/>
                </a:lnTo>
                <a:cubicBezTo>
                  <a:pt x="990" y="0"/>
                  <a:pt x="993" y="3"/>
                  <a:pt x="993" y="8"/>
                </a:cubicBezTo>
                <a:cubicBezTo>
                  <a:pt x="993" y="12"/>
                  <a:pt x="990" y="16"/>
                  <a:pt x="985" y="16"/>
                </a:cubicBezTo>
                <a:lnTo>
                  <a:pt x="969" y="16"/>
                </a:lnTo>
                <a:cubicBezTo>
                  <a:pt x="965" y="16"/>
                  <a:pt x="961" y="12"/>
                  <a:pt x="961" y="8"/>
                </a:cubicBezTo>
                <a:cubicBezTo>
                  <a:pt x="961" y="3"/>
                  <a:pt x="965" y="0"/>
                  <a:pt x="969" y="0"/>
                </a:cubicBezTo>
                <a:close/>
                <a:moveTo>
                  <a:pt x="1017" y="0"/>
                </a:moveTo>
                <a:lnTo>
                  <a:pt x="1033" y="0"/>
                </a:lnTo>
                <a:cubicBezTo>
                  <a:pt x="1038" y="0"/>
                  <a:pt x="1041" y="3"/>
                  <a:pt x="1041" y="8"/>
                </a:cubicBezTo>
                <a:cubicBezTo>
                  <a:pt x="1041" y="12"/>
                  <a:pt x="1038" y="16"/>
                  <a:pt x="1033" y="16"/>
                </a:cubicBezTo>
                <a:lnTo>
                  <a:pt x="1017" y="16"/>
                </a:lnTo>
                <a:cubicBezTo>
                  <a:pt x="1013" y="16"/>
                  <a:pt x="1009" y="12"/>
                  <a:pt x="1009" y="8"/>
                </a:cubicBezTo>
                <a:cubicBezTo>
                  <a:pt x="1009" y="3"/>
                  <a:pt x="1013" y="0"/>
                  <a:pt x="1017" y="0"/>
                </a:cubicBezTo>
                <a:close/>
                <a:moveTo>
                  <a:pt x="1065" y="0"/>
                </a:moveTo>
                <a:lnTo>
                  <a:pt x="1081" y="0"/>
                </a:lnTo>
                <a:cubicBezTo>
                  <a:pt x="1086" y="0"/>
                  <a:pt x="1089" y="3"/>
                  <a:pt x="1089" y="8"/>
                </a:cubicBezTo>
                <a:cubicBezTo>
                  <a:pt x="1089" y="12"/>
                  <a:pt x="1086" y="16"/>
                  <a:pt x="1081" y="16"/>
                </a:cubicBezTo>
                <a:lnTo>
                  <a:pt x="1065" y="16"/>
                </a:lnTo>
                <a:cubicBezTo>
                  <a:pt x="1061" y="16"/>
                  <a:pt x="1057" y="12"/>
                  <a:pt x="1057" y="8"/>
                </a:cubicBezTo>
                <a:cubicBezTo>
                  <a:pt x="1057" y="3"/>
                  <a:pt x="1061" y="0"/>
                  <a:pt x="1065" y="0"/>
                </a:cubicBezTo>
                <a:close/>
                <a:moveTo>
                  <a:pt x="1113" y="0"/>
                </a:moveTo>
                <a:lnTo>
                  <a:pt x="1129" y="0"/>
                </a:lnTo>
                <a:cubicBezTo>
                  <a:pt x="1134" y="0"/>
                  <a:pt x="1137" y="3"/>
                  <a:pt x="1137" y="8"/>
                </a:cubicBezTo>
                <a:cubicBezTo>
                  <a:pt x="1137" y="12"/>
                  <a:pt x="1134" y="16"/>
                  <a:pt x="1129" y="16"/>
                </a:cubicBezTo>
                <a:lnTo>
                  <a:pt x="1113" y="16"/>
                </a:lnTo>
                <a:cubicBezTo>
                  <a:pt x="1109" y="16"/>
                  <a:pt x="1105" y="12"/>
                  <a:pt x="1105" y="8"/>
                </a:cubicBezTo>
                <a:cubicBezTo>
                  <a:pt x="1105" y="3"/>
                  <a:pt x="1109" y="0"/>
                  <a:pt x="1113" y="0"/>
                </a:cubicBezTo>
                <a:close/>
                <a:moveTo>
                  <a:pt x="1161" y="0"/>
                </a:moveTo>
                <a:lnTo>
                  <a:pt x="1177" y="0"/>
                </a:lnTo>
                <a:cubicBezTo>
                  <a:pt x="1182" y="0"/>
                  <a:pt x="1185" y="3"/>
                  <a:pt x="1185" y="8"/>
                </a:cubicBezTo>
                <a:cubicBezTo>
                  <a:pt x="1185" y="12"/>
                  <a:pt x="1182" y="16"/>
                  <a:pt x="1177" y="16"/>
                </a:cubicBezTo>
                <a:lnTo>
                  <a:pt x="1161" y="16"/>
                </a:lnTo>
                <a:cubicBezTo>
                  <a:pt x="1157" y="16"/>
                  <a:pt x="1153" y="12"/>
                  <a:pt x="1153" y="8"/>
                </a:cubicBezTo>
                <a:cubicBezTo>
                  <a:pt x="1153" y="3"/>
                  <a:pt x="1157" y="0"/>
                  <a:pt x="1161" y="0"/>
                </a:cubicBezTo>
                <a:close/>
                <a:moveTo>
                  <a:pt x="1209" y="0"/>
                </a:moveTo>
                <a:lnTo>
                  <a:pt x="1226" y="0"/>
                </a:lnTo>
                <a:cubicBezTo>
                  <a:pt x="1230" y="0"/>
                  <a:pt x="1234" y="3"/>
                  <a:pt x="1234" y="8"/>
                </a:cubicBezTo>
                <a:cubicBezTo>
                  <a:pt x="1234" y="12"/>
                  <a:pt x="1230" y="16"/>
                  <a:pt x="1226" y="16"/>
                </a:cubicBezTo>
                <a:lnTo>
                  <a:pt x="1209" y="16"/>
                </a:lnTo>
                <a:cubicBezTo>
                  <a:pt x="1205" y="16"/>
                  <a:pt x="1201" y="12"/>
                  <a:pt x="1201" y="8"/>
                </a:cubicBezTo>
                <a:cubicBezTo>
                  <a:pt x="1201" y="3"/>
                  <a:pt x="1205" y="0"/>
                  <a:pt x="1209" y="0"/>
                </a:cubicBezTo>
                <a:close/>
                <a:moveTo>
                  <a:pt x="1258" y="0"/>
                </a:moveTo>
                <a:lnTo>
                  <a:pt x="1274" y="0"/>
                </a:lnTo>
                <a:cubicBezTo>
                  <a:pt x="1278" y="0"/>
                  <a:pt x="1282" y="3"/>
                  <a:pt x="1282" y="8"/>
                </a:cubicBezTo>
                <a:cubicBezTo>
                  <a:pt x="1282" y="12"/>
                  <a:pt x="1278" y="16"/>
                  <a:pt x="1274" y="16"/>
                </a:cubicBezTo>
                <a:lnTo>
                  <a:pt x="1258" y="16"/>
                </a:lnTo>
                <a:cubicBezTo>
                  <a:pt x="1253" y="16"/>
                  <a:pt x="1250" y="12"/>
                  <a:pt x="1250" y="8"/>
                </a:cubicBezTo>
                <a:cubicBezTo>
                  <a:pt x="1250" y="3"/>
                  <a:pt x="1253" y="0"/>
                  <a:pt x="1258" y="0"/>
                </a:cubicBezTo>
                <a:close/>
                <a:moveTo>
                  <a:pt x="1306" y="0"/>
                </a:moveTo>
                <a:lnTo>
                  <a:pt x="1322" y="0"/>
                </a:lnTo>
                <a:cubicBezTo>
                  <a:pt x="1326" y="0"/>
                  <a:pt x="1330" y="3"/>
                  <a:pt x="1330" y="8"/>
                </a:cubicBezTo>
                <a:cubicBezTo>
                  <a:pt x="1330" y="12"/>
                  <a:pt x="1326" y="16"/>
                  <a:pt x="1322" y="16"/>
                </a:cubicBezTo>
                <a:lnTo>
                  <a:pt x="1306" y="16"/>
                </a:lnTo>
                <a:cubicBezTo>
                  <a:pt x="1301" y="16"/>
                  <a:pt x="1298" y="12"/>
                  <a:pt x="1298" y="8"/>
                </a:cubicBezTo>
                <a:cubicBezTo>
                  <a:pt x="1298" y="3"/>
                  <a:pt x="1301" y="0"/>
                  <a:pt x="1306" y="0"/>
                </a:cubicBezTo>
                <a:close/>
                <a:moveTo>
                  <a:pt x="1354" y="0"/>
                </a:moveTo>
                <a:lnTo>
                  <a:pt x="1370" y="0"/>
                </a:lnTo>
                <a:cubicBezTo>
                  <a:pt x="1374" y="0"/>
                  <a:pt x="1378" y="3"/>
                  <a:pt x="1378" y="8"/>
                </a:cubicBezTo>
                <a:cubicBezTo>
                  <a:pt x="1378" y="12"/>
                  <a:pt x="1374" y="16"/>
                  <a:pt x="1370" y="16"/>
                </a:cubicBezTo>
                <a:lnTo>
                  <a:pt x="1354" y="16"/>
                </a:lnTo>
                <a:cubicBezTo>
                  <a:pt x="1349" y="16"/>
                  <a:pt x="1346" y="12"/>
                  <a:pt x="1346" y="8"/>
                </a:cubicBezTo>
                <a:cubicBezTo>
                  <a:pt x="1346" y="3"/>
                  <a:pt x="1349" y="0"/>
                  <a:pt x="1354" y="0"/>
                </a:cubicBezTo>
                <a:close/>
                <a:moveTo>
                  <a:pt x="1402" y="0"/>
                </a:moveTo>
                <a:lnTo>
                  <a:pt x="1418" y="0"/>
                </a:lnTo>
                <a:cubicBezTo>
                  <a:pt x="1422" y="0"/>
                  <a:pt x="1426" y="3"/>
                  <a:pt x="1426" y="8"/>
                </a:cubicBezTo>
                <a:cubicBezTo>
                  <a:pt x="1426" y="12"/>
                  <a:pt x="1422" y="16"/>
                  <a:pt x="1418" y="16"/>
                </a:cubicBezTo>
                <a:lnTo>
                  <a:pt x="1402" y="16"/>
                </a:lnTo>
                <a:cubicBezTo>
                  <a:pt x="1397" y="16"/>
                  <a:pt x="1394" y="12"/>
                  <a:pt x="1394" y="8"/>
                </a:cubicBezTo>
                <a:cubicBezTo>
                  <a:pt x="1394" y="3"/>
                  <a:pt x="1397" y="0"/>
                  <a:pt x="1402" y="0"/>
                </a:cubicBezTo>
                <a:close/>
                <a:moveTo>
                  <a:pt x="1450" y="0"/>
                </a:moveTo>
                <a:lnTo>
                  <a:pt x="1466" y="0"/>
                </a:lnTo>
                <a:cubicBezTo>
                  <a:pt x="1470" y="0"/>
                  <a:pt x="1474" y="3"/>
                  <a:pt x="1474" y="8"/>
                </a:cubicBezTo>
                <a:cubicBezTo>
                  <a:pt x="1474" y="12"/>
                  <a:pt x="1470" y="16"/>
                  <a:pt x="1466" y="16"/>
                </a:cubicBezTo>
                <a:lnTo>
                  <a:pt x="1450" y="16"/>
                </a:lnTo>
                <a:cubicBezTo>
                  <a:pt x="1445" y="16"/>
                  <a:pt x="1442" y="12"/>
                  <a:pt x="1442" y="8"/>
                </a:cubicBezTo>
                <a:cubicBezTo>
                  <a:pt x="1442" y="3"/>
                  <a:pt x="1445" y="0"/>
                  <a:pt x="1450" y="0"/>
                </a:cubicBezTo>
                <a:close/>
                <a:moveTo>
                  <a:pt x="1498" y="0"/>
                </a:moveTo>
                <a:lnTo>
                  <a:pt x="1514" y="0"/>
                </a:lnTo>
                <a:cubicBezTo>
                  <a:pt x="1518" y="0"/>
                  <a:pt x="1522" y="3"/>
                  <a:pt x="1522" y="8"/>
                </a:cubicBezTo>
                <a:cubicBezTo>
                  <a:pt x="1522" y="12"/>
                  <a:pt x="1518" y="16"/>
                  <a:pt x="1514" y="16"/>
                </a:cubicBezTo>
                <a:lnTo>
                  <a:pt x="1498" y="16"/>
                </a:lnTo>
                <a:cubicBezTo>
                  <a:pt x="1493" y="16"/>
                  <a:pt x="1490" y="12"/>
                  <a:pt x="1490" y="8"/>
                </a:cubicBezTo>
                <a:cubicBezTo>
                  <a:pt x="1490" y="3"/>
                  <a:pt x="1493" y="0"/>
                  <a:pt x="1498" y="0"/>
                </a:cubicBezTo>
                <a:close/>
                <a:moveTo>
                  <a:pt x="1546" y="0"/>
                </a:moveTo>
                <a:lnTo>
                  <a:pt x="1562" y="0"/>
                </a:lnTo>
                <a:cubicBezTo>
                  <a:pt x="1566" y="0"/>
                  <a:pt x="1570" y="3"/>
                  <a:pt x="1570" y="8"/>
                </a:cubicBezTo>
                <a:cubicBezTo>
                  <a:pt x="1570" y="12"/>
                  <a:pt x="1566" y="16"/>
                  <a:pt x="1562" y="16"/>
                </a:cubicBezTo>
                <a:lnTo>
                  <a:pt x="1546" y="16"/>
                </a:lnTo>
                <a:cubicBezTo>
                  <a:pt x="1541" y="16"/>
                  <a:pt x="1538" y="12"/>
                  <a:pt x="1538" y="8"/>
                </a:cubicBezTo>
                <a:cubicBezTo>
                  <a:pt x="1538" y="3"/>
                  <a:pt x="1541" y="0"/>
                  <a:pt x="1546" y="0"/>
                </a:cubicBezTo>
                <a:close/>
                <a:moveTo>
                  <a:pt x="1594" y="0"/>
                </a:moveTo>
                <a:lnTo>
                  <a:pt x="1610" y="0"/>
                </a:lnTo>
                <a:cubicBezTo>
                  <a:pt x="1614" y="0"/>
                  <a:pt x="1618" y="3"/>
                  <a:pt x="1618" y="8"/>
                </a:cubicBezTo>
                <a:cubicBezTo>
                  <a:pt x="1618" y="12"/>
                  <a:pt x="1614" y="16"/>
                  <a:pt x="1610" y="16"/>
                </a:cubicBezTo>
                <a:lnTo>
                  <a:pt x="1594" y="16"/>
                </a:lnTo>
                <a:cubicBezTo>
                  <a:pt x="1589" y="16"/>
                  <a:pt x="1586" y="12"/>
                  <a:pt x="1586" y="8"/>
                </a:cubicBezTo>
                <a:cubicBezTo>
                  <a:pt x="1586" y="3"/>
                  <a:pt x="1589" y="0"/>
                  <a:pt x="1594" y="0"/>
                </a:cubicBezTo>
                <a:close/>
                <a:moveTo>
                  <a:pt x="1642" y="0"/>
                </a:moveTo>
                <a:lnTo>
                  <a:pt x="1658" y="0"/>
                </a:lnTo>
                <a:cubicBezTo>
                  <a:pt x="1662" y="0"/>
                  <a:pt x="1666" y="3"/>
                  <a:pt x="1666" y="8"/>
                </a:cubicBezTo>
                <a:cubicBezTo>
                  <a:pt x="1666" y="12"/>
                  <a:pt x="1662" y="16"/>
                  <a:pt x="1658" y="16"/>
                </a:cubicBezTo>
                <a:lnTo>
                  <a:pt x="1642" y="16"/>
                </a:lnTo>
                <a:cubicBezTo>
                  <a:pt x="1638" y="16"/>
                  <a:pt x="1634" y="12"/>
                  <a:pt x="1634" y="8"/>
                </a:cubicBezTo>
                <a:cubicBezTo>
                  <a:pt x="1634" y="3"/>
                  <a:pt x="1638" y="0"/>
                  <a:pt x="1642" y="0"/>
                </a:cubicBezTo>
                <a:close/>
                <a:moveTo>
                  <a:pt x="1690" y="0"/>
                </a:moveTo>
                <a:lnTo>
                  <a:pt x="1706" y="0"/>
                </a:lnTo>
                <a:cubicBezTo>
                  <a:pt x="1710" y="0"/>
                  <a:pt x="1714" y="3"/>
                  <a:pt x="1714" y="8"/>
                </a:cubicBezTo>
                <a:cubicBezTo>
                  <a:pt x="1714" y="12"/>
                  <a:pt x="1710" y="16"/>
                  <a:pt x="1706" y="16"/>
                </a:cubicBezTo>
                <a:lnTo>
                  <a:pt x="1690" y="16"/>
                </a:lnTo>
                <a:cubicBezTo>
                  <a:pt x="1686" y="16"/>
                  <a:pt x="1682" y="12"/>
                  <a:pt x="1682" y="8"/>
                </a:cubicBezTo>
                <a:cubicBezTo>
                  <a:pt x="1682" y="3"/>
                  <a:pt x="1686" y="0"/>
                  <a:pt x="1690" y="0"/>
                </a:cubicBezTo>
                <a:close/>
                <a:moveTo>
                  <a:pt x="1738" y="0"/>
                </a:moveTo>
                <a:lnTo>
                  <a:pt x="1754" y="0"/>
                </a:lnTo>
                <a:cubicBezTo>
                  <a:pt x="1758" y="0"/>
                  <a:pt x="1762" y="3"/>
                  <a:pt x="1762" y="8"/>
                </a:cubicBezTo>
                <a:cubicBezTo>
                  <a:pt x="1762" y="12"/>
                  <a:pt x="1758" y="16"/>
                  <a:pt x="1754" y="16"/>
                </a:cubicBezTo>
                <a:lnTo>
                  <a:pt x="1738" y="16"/>
                </a:lnTo>
                <a:cubicBezTo>
                  <a:pt x="1734" y="16"/>
                  <a:pt x="1730" y="12"/>
                  <a:pt x="1730" y="8"/>
                </a:cubicBezTo>
                <a:cubicBezTo>
                  <a:pt x="1730" y="3"/>
                  <a:pt x="1734" y="0"/>
                  <a:pt x="1738" y="0"/>
                </a:cubicBezTo>
                <a:close/>
                <a:moveTo>
                  <a:pt x="1786" y="0"/>
                </a:moveTo>
                <a:lnTo>
                  <a:pt x="1802" y="0"/>
                </a:lnTo>
                <a:cubicBezTo>
                  <a:pt x="1807" y="0"/>
                  <a:pt x="1810" y="3"/>
                  <a:pt x="1810" y="8"/>
                </a:cubicBezTo>
                <a:cubicBezTo>
                  <a:pt x="1810" y="12"/>
                  <a:pt x="1807" y="16"/>
                  <a:pt x="1802" y="16"/>
                </a:cubicBezTo>
                <a:lnTo>
                  <a:pt x="1786" y="16"/>
                </a:lnTo>
                <a:cubicBezTo>
                  <a:pt x="1782" y="16"/>
                  <a:pt x="1778" y="12"/>
                  <a:pt x="1778" y="8"/>
                </a:cubicBezTo>
                <a:cubicBezTo>
                  <a:pt x="1778" y="3"/>
                  <a:pt x="1782" y="0"/>
                  <a:pt x="1786" y="0"/>
                </a:cubicBezTo>
                <a:close/>
                <a:moveTo>
                  <a:pt x="1834" y="0"/>
                </a:moveTo>
                <a:lnTo>
                  <a:pt x="1850" y="0"/>
                </a:lnTo>
                <a:cubicBezTo>
                  <a:pt x="1855" y="0"/>
                  <a:pt x="1858" y="3"/>
                  <a:pt x="1858" y="8"/>
                </a:cubicBezTo>
                <a:cubicBezTo>
                  <a:pt x="1858" y="12"/>
                  <a:pt x="1855" y="16"/>
                  <a:pt x="1850" y="16"/>
                </a:cubicBezTo>
                <a:lnTo>
                  <a:pt x="1834" y="16"/>
                </a:lnTo>
                <a:cubicBezTo>
                  <a:pt x="1830" y="16"/>
                  <a:pt x="1826" y="12"/>
                  <a:pt x="1826" y="8"/>
                </a:cubicBezTo>
                <a:cubicBezTo>
                  <a:pt x="1826" y="3"/>
                  <a:pt x="1830" y="0"/>
                  <a:pt x="1834" y="0"/>
                </a:cubicBezTo>
                <a:close/>
                <a:moveTo>
                  <a:pt x="1882" y="0"/>
                </a:moveTo>
                <a:lnTo>
                  <a:pt x="1898" y="0"/>
                </a:lnTo>
                <a:cubicBezTo>
                  <a:pt x="1903" y="0"/>
                  <a:pt x="1906" y="3"/>
                  <a:pt x="1906" y="8"/>
                </a:cubicBezTo>
                <a:cubicBezTo>
                  <a:pt x="1906" y="12"/>
                  <a:pt x="1903" y="16"/>
                  <a:pt x="1898" y="16"/>
                </a:cubicBezTo>
                <a:lnTo>
                  <a:pt x="1882" y="16"/>
                </a:lnTo>
                <a:cubicBezTo>
                  <a:pt x="1878" y="16"/>
                  <a:pt x="1874" y="12"/>
                  <a:pt x="1874" y="8"/>
                </a:cubicBezTo>
                <a:cubicBezTo>
                  <a:pt x="1874" y="3"/>
                  <a:pt x="1878" y="0"/>
                  <a:pt x="1882" y="0"/>
                </a:cubicBezTo>
                <a:close/>
                <a:moveTo>
                  <a:pt x="1930" y="0"/>
                </a:moveTo>
                <a:lnTo>
                  <a:pt x="1946" y="0"/>
                </a:lnTo>
                <a:cubicBezTo>
                  <a:pt x="1951" y="0"/>
                  <a:pt x="1954" y="3"/>
                  <a:pt x="1954" y="8"/>
                </a:cubicBezTo>
                <a:cubicBezTo>
                  <a:pt x="1954" y="12"/>
                  <a:pt x="1951" y="16"/>
                  <a:pt x="1946" y="16"/>
                </a:cubicBezTo>
                <a:lnTo>
                  <a:pt x="1930" y="16"/>
                </a:lnTo>
                <a:cubicBezTo>
                  <a:pt x="1926" y="16"/>
                  <a:pt x="1922" y="12"/>
                  <a:pt x="1922" y="8"/>
                </a:cubicBezTo>
                <a:cubicBezTo>
                  <a:pt x="1922" y="3"/>
                  <a:pt x="1926" y="0"/>
                  <a:pt x="1930" y="0"/>
                </a:cubicBezTo>
                <a:close/>
                <a:moveTo>
                  <a:pt x="1978" y="0"/>
                </a:moveTo>
                <a:lnTo>
                  <a:pt x="1994" y="0"/>
                </a:lnTo>
                <a:cubicBezTo>
                  <a:pt x="1999" y="0"/>
                  <a:pt x="2002" y="3"/>
                  <a:pt x="2002" y="8"/>
                </a:cubicBezTo>
                <a:cubicBezTo>
                  <a:pt x="2002" y="12"/>
                  <a:pt x="1999" y="16"/>
                  <a:pt x="1994" y="16"/>
                </a:cubicBezTo>
                <a:lnTo>
                  <a:pt x="1978" y="16"/>
                </a:lnTo>
                <a:cubicBezTo>
                  <a:pt x="1974" y="16"/>
                  <a:pt x="1970" y="12"/>
                  <a:pt x="1970" y="8"/>
                </a:cubicBezTo>
                <a:cubicBezTo>
                  <a:pt x="1970" y="3"/>
                  <a:pt x="1974" y="0"/>
                  <a:pt x="1978" y="0"/>
                </a:cubicBezTo>
                <a:close/>
                <a:moveTo>
                  <a:pt x="2026" y="0"/>
                </a:moveTo>
                <a:lnTo>
                  <a:pt x="2042" y="0"/>
                </a:lnTo>
                <a:cubicBezTo>
                  <a:pt x="2047" y="0"/>
                  <a:pt x="2050" y="3"/>
                  <a:pt x="2050" y="8"/>
                </a:cubicBezTo>
                <a:cubicBezTo>
                  <a:pt x="2050" y="12"/>
                  <a:pt x="2047" y="16"/>
                  <a:pt x="2042" y="16"/>
                </a:cubicBezTo>
                <a:lnTo>
                  <a:pt x="2026" y="16"/>
                </a:lnTo>
                <a:cubicBezTo>
                  <a:pt x="2022" y="16"/>
                  <a:pt x="2018" y="12"/>
                  <a:pt x="2018" y="8"/>
                </a:cubicBezTo>
                <a:cubicBezTo>
                  <a:pt x="2018" y="3"/>
                  <a:pt x="2022" y="0"/>
                  <a:pt x="2026" y="0"/>
                </a:cubicBezTo>
                <a:close/>
                <a:moveTo>
                  <a:pt x="2074" y="0"/>
                </a:moveTo>
                <a:lnTo>
                  <a:pt x="2090" y="0"/>
                </a:lnTo>
                <a:cubicBezTo>
                  <a:pt x="2095" y="0"/>
                  <a:pt x="2098" y="3"/>
                  <a:pt x="2098" y="8"/>
                </a:cubicBezTo>
                <a:cubicBezTo>
                  <a:pt x="2098" y="12"/>
                  <a:pt x="2095" y="16"/>
                  <a:pt x="2090" y="16"/>
                </a:cubicBezTo>
                <a:lnTo>
                  <a:pt x="2074" y="16"/>
                </a:lnTo>
                <a:cubicBezTo>
                  <a:pt x="2070" y="16"/>
                  <a:pt x="2066" y="12"/>
                  <a:pt x="2066" y="8"/>
                </a:cubicBezTo>
                <a:cubicBezTo>
                  <a:pt x="2066" y="3"/>
                  <a:pt x="2070" y="0"/>
                  <a:pt x="2074" y="0"/>
                </a:cubicBezTo>
                <a:close/>
                <a:moveTo>
                  <a:pt x="2122" y="0"/>
                </a:moveTo>
                <a:lnTo>
                  <a:pt x="2138" y="0"/>
                </a:lnTo>
                <a:cubicBezTo>
                  <a:pt x="2143" y="0"/>
                  <a:pt x="2146" y="3"/>
                  <a:pt x="2146" y="8"/>
                </a:cubicBezTo>
                <a:cubicBezTo>
                  <a:pt x="2146" y="12"/>
                  <a:pt x="2143" y="16"/>
                  <a:pt x="2138" y="16"/>
                </a:cubicBezTo>
                <a:lnTo>
                  <a:pt x="2122" y="16"/>
                </a:lnTo>
                <a:cubicBezTo>
                  <a:pt x="2118" y="16"/>
                  <a:pt x="2114" y="12"/>
                  <a:pt x="2114" y="8"/>
                </a:cubicBezTo>
                <a:cubicBezTo>
                  <a:pt x="2114" y="3"/>
                  <a:pt x="2118" y="0"/>
                  <a:pt x="2122" y="0"/>
                </a:cubicBezTo>
                <a:close/>
                <a:moveTo>
                  <a:pt x="2170" y="0"/>
                </a:moveTo>
                <a:lnTo>
                  <a:pt x="2186" y="0"/>
                </a:lnTo>
                <a:cubicBezTo>
                  <a:pt x="2191" y="0"/>
                  <a:pt x="2194" y="3"/>
                  <a:pt x="2194" y="8"/>
                </a:cubicBezTo>
                <a:cubicBezTo>
                  <a:pt x="2194" y="12"/>
                  <a:pt x="2191" y="16"/>
                  <a:pt x="2186" y="16"/>
                </a:cubicBezTo>
                <a:lnTo>
                  <a:pt x="2170" y="16"/>
                </a:lnTo>
                <a:cubicBezTo>
                  <a:pt x="2166" y="16"/>
                  <a:pt x="2162" y="12"/>
                  <a:pt x="2162" y="8"/>
                </a:cubicBezTo>
                <a:cubicBezTo>
                  <a:pt x="2162" y="3"/>
                  <a:pt x="2166" y="0"/>
                  <a:pt x="2170" y="0"/>
                </a:cubicBezTo>
                <a:close/>
                <a:moveTo>
                  <a:pt x="2219" y="0"/>
                </a:moveTo>
                <a:lnTo>
                  <a:pt x="2235" y="0"/>
                </a:lnTo>
                <a:cubicBezTo>
                  <a:pt x="2239" y="0"/>
                  <a:pt x="2243" y="3"/>
                  <a:pt x="2243" y="8"/>
                </a:cubicBezTo>
                <a:cubicBezTo>
                  <a:pt x="2243" y="12"/>
                  <a:pt x="2239" y="16"/>
                  <a:pt x="2235" y="16"/>
                </a:cubicBezTo>
                <a:lnTo>
                  <a:pt x="2219" y="16"/>
                </a:lnTo>
                <a:cubicBezTo>
                  <a:pt x="2214" y="16"/>
                  <a:pt x="2210" y="12"/>
                  <a:pt x="2210" y="8"/>
                </a:cubicBezTo>
                <a:cubicBezTo>
                  <a:pt x="2210" y="3"/>
                  <a:pt x="2214" y="0"/>
                  <a:pt x="2219" y="0"/>
                </a:cubicBezTo>
                <a:close/>
                <a:moveTo>
                  <a:pt x="2267" y="0"/>
                </a:moveTo>
                <a:lnTo>
                  <a:pt x="2283" y="0"/>
                </a:lnTo>
                <a:cubicBezTo>
                  <a:pt x="2287" y="0"/>
                  <a:pt x="2291" y="3"/>
                  <a:pt x="2291" y="8"/>
                </a:cubicBezTo>
                <a:cubicBezTo>
                  <a:pt x="2291" y="12"/>
                  <a:pt x="2287" y="16"/>
                  <a:pt x="2283" y="16"/>
                </a:cubicBezTo>
                <a:lnTo>
                  <a:pt x="2267" y="16"/>
                </a:lnTo>
                <a:cubicBezTo>
                  <a:pt x="2262" y="16"/>
                  <a:pt x="2259" y="12"/>
                  <a:pt x="2259" y="8"/>
                </a:cubicBezTo>
                <a:cubicBezTo>
                  <a:pt x="2259" y="3"/>
                  <a:pt x="2262" y="0"/>
                  <a:pt x="2267" y="0"/>
                </a:cubicBezTo>
                <a:close/>
                <a:moveTo>
                  <a:pt x="2315" y="0"/>
                </a:moveTo>
                <a:lnTo>
                  <a:pt x="2331" y="0"/>
                </a:lnTo>
                <a:cubicBezTo>
                  <a:pt x="2335" y="0"/>
                  <a:pt x="2339" y="3"/>
                  <a:pt x="2339" y="8"/>
                </a:cubicBezTo>
                <a:cubicBezTo>
                  <a:pt x="2339" y="12"/>
                  <a:pt x="2335" y="16"/>
                  <a:pt x="2331" y="16"/>
                </a:cubicBezTo>
                <a:lnTo>
                  <a:pt x="2315" y="16"/>
                </a:lnTo>
                <a:cubicBezTo>
                  <a:pt x="2310" y="16"/>
                  <a:pt x="2307" y="12"/>
                  <a:pt x="2307" y="8"/>
                </a:cubicBezTo>
                <a:cubicBezTo>
                  <a:pt x="2307" y="3"/>
                  <a:pt x="2310" y="0"/>
                  <a:pt x="2315" y="0"/>
                </a:cubicBezTo>
                <a:close/>
                <a:moveTo>
                  <a:pt x="2363" y="0"/>
                </a:moveTo>
                <a:lnTo>
                  <a:pt x="2379" y="0"/>
                </a:lnTo>
                <a:cubicBezTo>
                  <a:pt x="2383" y="0"/>
                  <a:pt x="2387" y="3"/>
                  <a:pt x="2387" y="8"/>
                </a:cubicBezTo>
                <a:cubicBezTo>
                  <a:pt x="2387" y="12"/>
                  <a:pt x="2383" y="16"/>
                  <a:pt x="2379" y="16"/>
                </a:cubicBezTo>
                <a:lnTo>
                  <a:pt x="2363" y="16"/>
                </a:lnTo>
                <a:cubicBezTo>
                  <a:pt x="2358" y="16"/>
                  <a:pt x="2355" y="12"/>
                  <a:pt x="2355" y="8"/>
                </a:cubicBezTo>
                <a:cubicBezTo>
                  <a:pt x="2355" y="3"/>
                  <a:pt x="2358" y="0"/>
                  <a:pt x="2363" y="0"/>
                </a:cubicBezTo>
                <a:close/>
                <a:moveTo>
                  <a:pt x="2411" y="0"/>
                </a:moveTo>
                <a:lnTo>
                  <a:pt x="2427" y="0"/>
                </a:lnTo>
                <a:cubicBezTo>
                  <a:pt x="2431" y="0"/>
                  <a:pt x="2435" y="3"/>
                  <a:pt x="2435" y="8"/>
                </a:cubicBezTo>
                <a:cubicBezTo>
                  <a:pt x="2435" y="12"/>
                  <a:pt x="2431" y="16"/>
                  <a:pt x="2427" y="16"/>
                </a:cubicBezTo>
                <a:lnTo>
                  <a:pt x="2411" y="16"/>
                </a:lnTo>
                <a:cubicBezTo>
                  <a:pt x="2406" y="16"/>
                  <a:pt x="2403" y="12"/>
                  <a:pt x="2403" y="8"/>
                </a:cubicBezTo>
                <a:cubicBezTo>
                  <a:pt x="2403" y="3"/>
                  <a:pt x="2406" y="0"/>
                  <a:pt x="2411" y="0"/>
                </a:cubicBezTo>
                <a:close/>
                <a:moveTo>
                  <a:pt x="2459" y="0"/>
                </a:moveTo>
                <a:lnTo>
                  <a:pt x="2475" y="0"/>
                </a:lnTo>
                <a:cubicBezTo>
                  <a:pt x="2479" y="0"/>
                  <a:pt x="2483" y="3"/>
                  <a:pt x="2483" y="8"/>
                </a:cubicBezTo>
                <a:cubicBezTo>
                  <a:pt x="2483" y="12"/>
                  <a:pt x="2479" y="16"/>
                  <a:pt x="2475" y="16"/>
                </a:cubicBezTo>
                <a:lnTo>
                  <a:pt x="2459" y="16"/>
                </a:lnTo>
                <a:cubicBezTo>
                  <a:pt x="2454" y="16"/>
                  <a:pt x="2451" y="12"/>
                  <a:pt x="2451" y="8"/>
                </a:cubicBezTo>
                <a:cubicBezTo>
                  <a:pt x="2451" y="3"/>
                  <a:pt x="2454" y="0"/>
                  <a:pt x="2459" y="0"/>
                </a:cubicBezTo>
                <a:close/>
                <a:moveTo>
                  <a:pt x="2507" y="0"/>
                </a:moveTo>
                <a:lnTo>
                  <a:pt x="2523" y="0"/>
                </a:lnTo>
                <a:cubicBezTo>
                  <a:pt x="2527" y="0"/>
                  <a:pt x="2531" y="3"/>
                  <a:pt x="2531" y="8"/>
                </a:cubicBezTo>
                <a:cubicBezTo>
                  <a:pt x="2531" y="12"/>
                  <a:pt x="2527" y="16"/>
                  <a:pt x="2523" y="16"/>
                </a:cubicBezTo>
                <a:lnTo>
                  <a:pt x="2507" y="16"/>
                </a:lnTo>
                <a:cubicBezTo>
                  <a:pt x="2502" y="16"/>
                  <a:pt x="2499" y="12"/>
                  <a:pt x="2499" y="8"/>
                </a:cubicBezTo>
                <a:cubicBezTo>
                  <a:pt x="2499" y="3"/>
                  <a:pt x="2502" y="0"/>
                  <a:pt x="2507" y="0"/>
                </a:cubicBezTo>
                <a:close/>
                <a:moveTo>
                  <a:pt x="2555" y="0"/>
                </a:moveTo>
                <a:lnTo>
                  <a:pt x="2571" y="0"/>
                </a:lnTo>
                <a:cubicBezTo>
                  <a:pt x="2575" y="0"/>
                  <a:pt x="2579" y="3"/>
                  <a:pt x="2579" y="8"/>
                </a:cubicBezTo>
                <a:cubicBezTo>
                  <a:pt x="2579" y="12"/>
                  <a:pt x="2575" y="16"/>
                  <a:pt x="2571" y="16"/>
                </a:cubicBezTo>
                <a:lnTo>
                  <a:pt x="2555" y="16"/>
                </a:lnTo>
                <a:cubicBezTo>
                  <a:pt x="2550" y="16"/>
                  <a:pt x="2547" y="12"/>
                  <a:pt x="2547" y="8"/>
                </a:cubicBezTo>
                <a:cubicBezTo>
                  <a:pt x="2547" y="3"/>
                  <a:pt x="2550" y="0"/>
                  <a:pt x="2555" y="0"/>
                </a:cubicBezTo>
                <a:close/>
                <a:moveTo>
                  <a:pt x="2603" y="0"/>
                </a:moveTo>
                <a:lnTo>
                  <a:pt x="2619" y="0"/>
                </a:lnTo>
                <a:cubicBezTo>
                  <a:pt x="2623" y="0"/>
                  <a:pt x="2627" y="3"/>
                  <a:pt x="2627" y="8"/>
                </a:cubicBezTo>
                <a:cubicBezTo>
                  <a:pt x="2627" y="12"/>
                  <a:pt x="2623" y="16"/>
                  <a:pt x="2619" y="16"/>
                </a:cubicBezTo>
                <a:lnTo>
                  <a:pt x="2603" y="16"/>
                </a:lnTo>
                <a:cubicBezTo>
                  <a:pt x="2598" y="16"/>
                  <a:pt x="2595" y="12"/>
                  <a:pt x="2595" y="8"/>
                </a:cubicBezTo>
                <a:cubicBezTo>
                  <a:pt x="2595" y="3"/>
                  <a:pt x="2598" y="0"/>
                  <a:pt x="2603" y="0"/>
                </a:cubicBezTo>
                <a:close/>
                <a:moveTo>
                  <a:pt x="2651" y="0"/>
                </a:moveTo>
                <a:lnTo>
                  <a:pt x="2667" y="0"/>
                </a:lnTo>
                <a:cubicBezTo>
                  <a:pt x="2671" y="0"/>
                  <a:pt x="2675" y="3"/>
                  <a:pt x="2675" y="8"/>
                </a:cubicBezTo>
                <a:cubicBezTo>
                  <a:pt x="2675" y="12"/>
                  <a:pt x="2671" y="16"/>
                  <a:pt x="2667" y="16"/>
                </a:cubicBezTo>
                <a:lnTo>
                  <a:pt x="2651" y="16"/>
                </a:lnTo>
                <a:cubicBezTo>
                  <a:pt x="2647" y="16"/>
                  <a:pt x="2643" y="12"/>
                  <a:pt x="2643" y="8"/>
                </a:cubicBezTo>
                <a:cubicBezTo>
                  <a:pt x="2643" y="3"/>
                  <a:pt x="2647" y="0"/>
                  <a:pt x="2651" y="0"/>
                </a:cubicBezTo>
                <a:close/>
                <a:moveTo>
                  <a:pt x="2699" y="0"/>
                </a:moveTo>
                <a:lnTo>
                  <a:pt x="2715" y="0"/>
                </a:lnTo>
                <a:cubicBezTo>
                  <a:pt x="2719" y="0"/>
                  <a:pt x="2723" y="3"/>
                  <a:pt x="2723" y="8"/>
                </a:cubicBezTo>
                <a:cubicBezTo>
                  <a:pt x="2723" y="12"/>
                  <a:pt x="2719" y="16"/>
                  <a:pt x="2715" y="16"/>
                </a:cubicBezTo>
                <a:lnTo>
                  <a:pt x="2699" y="16"/>
                </a:lnTo>
                <a:cubicBezTo>
                  <a:pt x="2695" y="16"/>
                  <a:pt x="2691" y="12"/>
                  <a:pt x="2691" y="8"/>
                </a:cubicBezTo>
                <a:cubicBezTo>
                  <a:pt x="2691" y="3"/>
                  <a:pt x="2695" y="0"/>
                  <a:pt x="2699" y="0"/>
                </a:cubicBezTo>
                <a:close/>
                <a:moveTo>
                  <a:pt x="2747" y="0"/>
                </a:moveTo>
                <a:lnTo>
                  <a:pt x="2763" y="0"/>
                </a:lnTo>
                <a:cubicBezTo>
                  <a:pt x="2767" y="0"/>
                  <a:pt x="2771" y="3"/>
                  <a:pt x="2771" y="8"/>
                </a:cubicBezTo>
                <a:cubicBezTo>
                  <a:pt x="2771" y="12"/>
                  <a:pt x="2767" y="16"/>
                  <a:pt x="2763" y="16"/>
                </a:cubicBezTo>
                <a:lnTo>
                  <a:pt x="2747" y="16"/>
                </a:lnTo>
                <a:cubicBezTo>
                  <a:pt x="2743" y="16"/>
                  <a:pt x="2739" y="12"/>
                  <a:pt x="2739" y="8"/>
                </a:cubicBezTo>
                <a:cubicBezTo>
                  <a:pt x="2739" y="3"/>
                  <a:pt x="2743" y="0"/>
                  <a:pt x="2747" y="0"/>
                </a:cubicBezTo>
                <a:close/>
                <a:moveTo>
                  <a:pt x="2795" y="0"/>
                </a:moveTo>
                <a:lnTo>
                  <a:pt x="2811" y="0"/>
                </a:lnTo>
                <a:cubicBezTo>
                  <a:pt x="2816" y="0"/>
                  <a:pt x="2819" y="3"/>
                  <a:pt x="2819" y="8"/>
                </a:cubicBezTo>
                <a:cubicBezTo>
                  <a:pt x="2819" y="12"/>
                  <a:pt x="2816" y="16"/>
                  <a:pt x="2811" y="16"/>
                </a:cubicBezTo>
                <a:lnTo>
                  <a:pt x="2795" y="16"/>
                </a:lnTo>
                <a:cubicBezTo>
                  <a:pt x="2791" y="16"/>
                  <a:pt x="2787" y="12"/>
                  <a:pt x="2787" y="8"/>
                </a:cubicBezTo>
                <a:cubicBezTo>
                  <a:pt x="2787" y="3"/>
                  <a:pt x="2791" y="0"/>
                  <a:pt x="2795" y="0"/>
                </a:cubicBezTo>
                <a:close/>
                <a:moveTo>
                  <a:pt x="2843" y="0"/>
                </a:moveTo>
                <a:lnTo>
                  <a:pt x="2859" y="0"/>
                </a:lnTo>
                <a:cubicBezTo>
                  <a:pt x="2864" y="0"/>
                  <a:pt x="2867" y="3"/>
                  <a:pt x="2867" y="8"/>
                </a:cubicBezTo>
                <a:cubicBezTo>
                  <a:pt x="2867" y="12"/>
                  <a:pt x="2864" y="16"/>
                  <a:pt x="2859" y="16"/>
                </a:cubicBezTo>
                <a:lnTo>
                  <a:pt x="2843" y="16"/>
                </a:lnTo>
                <a:cubicBezTo>
                  <a:pt x="2839" y="16"/>
                  <a:pt x="2835" y="12"/>
                  <a:pt x="2835" y="8"/>
                </a:cubicBezTo>
                <a:cubicBezTo>
                  <a:pt x="2835" y="3"/>
                  <a:pt x="2839" y="0"/>
                  <a:pt x="2843" y="0"/>
                </a:cubicBezTo>
                <a:close/>
                <a:moveTo>
                  <a:pt x="2891" y="0"/>
                </a:moveTo>
                <a:lnTo>
                  <a:pt x="2907" y="0"/>
                </a:lnTo>
                <a:cubicBezTo>
                  <a:pt x="2912" y="0"/>
                  <a:pt x="2915" y="3"/>
                  <a:pt x="2915" y="8"/>
                </a:cubicBezTo>
                <a:cubicBezTo>
                  <a:pt x="2915" y="12"/>
                  <a:pt x="2912" y="16"/>
                  <a:pt x="2907" y="16"/>
                </a:cubicBezTo>
                <a:lnTo>
                  <a:pt x="2891" y="16"/>
                </a:lnTo>
                <a:cubicBezTo>
                  <a:pt x="2887" y="16"/>
                  <a:pt x="2883" y="12"/>
                  <a:pt x="2883" y="8"/>
                </a:cubicBezTo>
                <a:cubicBezTo>
                  <a:pt x="2883" y="3"/>
                  <a:pt x="2887" y="0"/>
                  <a:pt x="2891" y="0"/>
                </a:cubicBezTo>
                <a:close/>
                <a:moveTo>
                  <a:pt x="2939" y="0"/>
                </a:moveTo>
                <a:lnTo>
                  <a:pt x="2955" y="0"/>
                </a:lnTo>
                <a:cubicBezTo>
                  <a:pt x="2960" y="0"/>
                  <a:pt x="2963" y="3"/>
                  <a:pt x="2963" y="8"/>
                </a:cubicBezTo>
                <a:cubicBezTo>
                  <a:pt x="2963" y="12"/>
                  <a:pt x="2960" y="16"/>
                  <a:pt x="2955" y="16"/>
                </a:cubicBezTo>
                <a:lnTo>
                  <a:pt x="2939" y="16"/>
                </a:lnTo>
                <a:cubicBezTo>
                  <a:pt x="2935" y="16"/>
                  <a:pt x="2931" y="12"/>
                  <a:pt x="2931" y="8"/>
                </a:cubicBezTo>
                <a:cubicBezTo>
                  <a:pt x="2931" y="3"/>
                  <a:pt x="2935" y="0"/>
                  <a:pt x="2939" y="0"/>
                </a:cubicBezTo>
                <a:close/>
                <a:moveTo>
                  <a:pt x="2987" y="0"/>
                </a:moveTo>
                <a:lnTo>
                  <a:pt x="3003" y="0"/>
                </a:lnTo>
                <a:cubicBezTo>
                  <a:pt x="3008" y="0"/>
                  <a:pt x="3011" y="3"/>
                  <a:pt x="3011" y="8"/>
                </a:cubicBezTo>
                <a:cubicBezTo>
                  <a:pt x="3011" y="12"/>
                  <a:pt x="3008" y="16"/>
                  <a:pt x="3003" y="16"/>
                </a:cubicBezTo>
                <a:lnTo>
                  <a:pt x="2987" y="16"/>
                </a:lnTo>
                <a:cubicBezTo>
                  <a:pt x="2983" y="16"/>
                  <a:pt x="2979" y="12"/>
                  <a:pt x="2979" y="8"/>
                </a:cubicBezTo>
                <a:cubicBezTo>
                  <a:pt x="2979" y="3"/>
                  <a:pt x="2983" y="0"/>
                  <a:pt x="2987" y="0"/>
                </a:cubicBezTo>
                <a:close/>
                <a:moveTo>
                  <a:pt x="3035" y="0"/>
                </a:moveTo>
                <a:lnTo>
                  <a:pt x="3051" y="0"/>
                </a:lnTo>
                <a:cubicBezTo>
                  <a:pt x="3056" y="0"/>
                  <a:pt x="3059" y="3"/>
                  <a:pt x="3059" y="8"/>
                </a:cubicBezTo>
                <a:cubicBezTo>
                  <a:pt x="3059" y="12"/>
                  <a:pt x="3056" y="16"/>
                  <a:pt x="3051" y="16"/>
                </a:cubicBezTo>
                <a:lnTo>
                  <a:pt x="3035" y="16"/>
                </a:lnTo>
                <a:cubicBezTo>
                  <a:pt x="3031" y="16"/>
                  <a:pt x="3027" y="12"/>
                  <a:pt x="3027" y="8"/>
                </a:cubicBezTo>
                <a:cubicBezTo>
                  <a:pt x="3027" y="3"/>
                  <a:pt x="3031" y="0"/>
                  <a:pt x="3035" y="0"/>
                </a:cubicBezTo>
                <a:close/>
                <a:moveTo>
                  <a:pt x="3083" y="0"/>
                </a:moveTo>
                <a:lnTo>
                  <a:pt x="3099" y="0"/>
                </a:lnTo>
                <a:cubicBezTo>
                  <a:pt x="3104" y="0"/>
                  <a:pt x="3107" y="3"/>
                  <a:pt x="3107" y="8"/>
                </a:cubicBezTo>
                <a:cubicBezTo>
                  <a:pt x="3107" y="12"/>
                  <a:pt x="3104" y="16"/>
                  <a:pt x="3099" y="16"/>
                </a:cubicBezTo>
                <a:lnTo>
                  <a:pt x="3083" y="16"/>
                </a:lnTo>
                <a:cubicBezTo>
                  <a:pt x="3079" y="16"/>
                  <a:pt x="3075" y="12"/>
                  <a:pt x="3075" y="8"/>
                </a:cubicBezTo>
                <a:cubicBezTo>
                  <a:pt x="3075" y="3"/>
                  <a:pt x="3079" y="0"/>
                  <a:pt x="3083" y="0"/>
                </a:cubicBezTo>
                <a:close/>
                <a:moveTo>
                  <a:pt x="3131" y="0"/>
                </a:moveTo>
                <a:lnTo>
                  <a:pt x="3147" y="0"/>
                </a:lnTo>
                <a:cubicBezTo>
                  <a:pt x="3152" y="0"/>
                  <a:pt x="3155" y="3"/>
                  <a:pt x="3155" y="8"/>
                </a:cubicBezTo>
                <a:cubicBezTo>
                  <a:pt x="3155" y="12"/>
                  <a:pt x="3152" y="16"/>
                  <a:pt x="3147" y="16"/>
                </a:cubicBezTo>
                <a:lnTo>
                  <a:pt x="3131" y="16"/>
                </a:lnTo>
                <a:cubicBezTo>
                  <a:pt x="3127" y="16"/>
                  <a:pt x="3123" y="12"/>
                  <a:pt x="3123" y="8"/>
                </a:cubicBezTo>
                <a:cubicBezTo>
                  <a:pt x="3123" y="3"/>
                  <a:pt x="3127" y="0"/>
                  <a:pt x="3131" y="0"/>
                </a:cubicBezTo>
                <a:close/>
                <a:moveTo>
                  <a:pt x="3179" y="0"/>
                </a:moveTo>
                <a:lnTo>
                  <a:pt x="3195" y="0"/>
                </a:lnTo>
                <a:cubicBezTo>
                  <a:pt x="3200" y="0"/>
                  <a:pt x="3203" y="3"/>
                  <a:pt x="3203" y="8"/>
                </a:cubicBezTo>
                <a:cubicBezTo>
                  <a:pt x="3203" y="12"/>
                  <a:pt x="3200" y="16"/>
                  <a:pt x="3195" y="16"/>
                </a:cubicBezTo>
                <a:lnTo>
                  <a:pt x="3179" y="16"/>
                </a:lnTo>
                <a:cubicBezTo>
                  <a:pt x="3175" y="16"/>
                  <a:pt x="3171" y="12"/>
                  <a:pt x="3171" y="8"/>
                </a:cubicBezTo>
                <a:cubicBezTo>
                  <a:pt x="3171" y="3"/>
                  <a:pt x="3175" y="0"/>
                  <a:pt x="3179" y="0"/>
                </a:cubicBezTo>
                <a:close/>
                <a:moveTo>
                  <a:pt x="3228" y="0"/>
                </a:moveTo>
                <a:lnTo>
                  <a:pt x="3244" y="0"/>
                </a:lnTo>
                <a:cubicBezTo>
                  <a:pt x="3248" y="0"/>
                  <a:pt x="3252" y="3"/>
                  <a:pt x="3252" y="8"/>
                </a:cubicBezTo>
                <a:cubicBezTo>
                  <a:pt x="3252" y="12"/>
                  <a:pt x="3248" y="16"/>
                  <a:pt x="3244" y="16"/>
                </a:cubicBezTo>
                <a:lnTo>
                  <a:pt x="3228" y="16"/>
                </a:lnTo>
                <a:cubicBezTo>
                  <a:pt x="3223" y="16"/>
                  <a:pt x="3220" y="12"/>
                  <a:pt x="3220" y="8"/>
                </a:cubicBezTo>
                <a:cubicBezTo>
                  <a:pt x="3220" y="3"/>
                  <a:pt x="3223" y="0"/>
                  <a:pt x="3228" y="0"/>
                </a:cubicBezTo>
                <a:close/>
                <a:moveTo>
                  <a:pt x="3276" y="0"/>
                </a:moveTo>
                <a:lnTo>
                  <a:pt x="3292" y="0"/>
                </a:lnTo>
                <a:cubicBezTo>
                  <a:pt x="3296" y="0"/>
                  <a:pt x="3300" y="3"/>
                  <a:pt x="3300" y="8"/>
                </a:cubicBezTo>
                <a:cubicBezTo>
                  <a:pt x="3300" y="12"/>
                  <a:pt x="3296" y="16"/>
                  <a:pt x="3292" y="16"/>
                </a:cubicBezTo>
                <a:lnTo>
                  <a:pt x="3276" y="16"/>
                </a:lnTo>
                <a:cubicBezTo>
                  <a:pt x="3271" y="16"/>
                  <a:pt x="3268" y="12"/>
                  <a:pt x="3268" y="8"/>
                </a:cubicBezTo>
                <a:cubicBezTo>
                  <a:pt x="3268" y="3"/>
                  <a:pt x="3271" y="0"/>
                  <a:pt x="3276" y="0"/>
                </a:cubicBezTo>
                <a:close/>
                <a:moveTo>
                  <a:pt x="3324" y="0"/>
                </a:moveTo>
                <a:lnTo>
                  <a:pt x="3340" y="0"/>
                </a:lnTo>
                <a:cubicBezTo>
                  <a:pt x="3344" y="0"/>
                  <a:pt x="3348" y="3"/>
                  <a:pt x="3348" y="8"/>
                </a:cubicBezTo>
                <a:cubicBezTo>
                  <a:pt x="3348" y="12"/>
                  <a:pt x="3344" y="16"/>
                  <a:pt x="3340" y="16"/>
                </a:cubicBezTo>
                <a:lnTo>
                  <a:pt x="3324" y="16"/>
                </a:lnTo>
                <a:cubicBezTo>
                  <a:pt x="3319" y="16"/>
                  <a:pt x="3316" y="12"/>
                  <a:pt x="3316" y="8"/>
                </a:cubicBezTo>
                <a:cubicBezTo>
                  <a:pt x="3316" y="3"/>
                  <a:pt x="3319" y="0"/>
                  <a:pt x="3324" y="0"/>
                </a:cubicBezTo>
                <a:close/>
                <a:moveTo>
                  <a:pt x="3372" y="0"/>
                </a:moveTo>
                <a:lnTo>
                  <a:pt x="3388" y="0"/>
                </a:lnTo>
                <a:cubicBezTo>
                  <a:pt x="3392" y="0"/>
                  <a:pt x="3396" y="3"/>
                  <a:pt x="3396" y="8"/>
                </a:cubicBezTo>
                <a:cubicBezTo>
                  <a:pt x="3396" y="12"/>
                  <a:pt x="3392" y="16"/>
                  <a:pt x="3388" y="16"/>
                </a:cubicBezTo>
                <a:lnTo>
                  <a:pt x="3372" y="16"/>
                </a:lnTo>
                <a:cubicBezTo>
                  <a:pt x="3367" y="16"/>
                  <a:pt x="3364" y="12"/>
                  <a:pt x="3364" y="8"/>
                </a:cubicBezTo>
                <a:cubicBezTo>
                  <a:pt x="3364" y="3"/>
                  <a:pt x="3367" y="0"/>
                  <a:pt x="3372" y="0"/>
                </a:cubicBezTo>
                <a:close/>
                <a:moveTo>
                  <a:pt x="3420" y="0"/>
                </a:moveTo>
                <a:lnTo>
                  <a:pt x="3436" y="0"/>
                </a:lnTo>
                <a:cubicBezTo>
                  <a:pt x="3440" y="0"/>
                  <a:pt x="3444" y="3"/>
                  <a:pt x="3444" y="8"/>
                </a:cubicBezTo>
                <a:cubicBezTo>
                  <a:pt x="3444" y="12"/>
                  <a:pt x="3440" y="16"/>
                  <a:pt x="3436" y="16"/>
                </a:cubicBezTo>
                <a:lnTo>
                  <a:pt x="3420" y="16"/>
                </a:lnTo>
                <a:cubicBezTo>
                  <a:pt x="3415" y="16"/>
                  <a:pt x="3412" y="12"/>
                  <a:pt x="3412" y="8"/>
                </a:cubicBezTo>
                <a:cubicBezTo>
                  <a:pt x="3412" y="3"/>
                  <a:pt x="3415" y="0"/>
                  <a:pt x="3420" y="0"/>
                </a:cubicBezTo>
                <a:close/>
                <a:moveTo>
                  <a:pt x="3468" y="0"/>
                </a:moveTo>
                <a:lnTo>
                  <a:pt x="3484" y="0"/>
                </a:lnTo>
                <a:cubicBezTo>
                  <a:pt x="3488" y="0"/>
                  <a:pt x="3492" y="3"/>
                  <a:pt x="3492" y="8"/>
                </a:cubicBezTo>
                <a:cubicBezTo>
                  <a:pt x="3492" y="12"/>
                  <a:pt x="3488" y="16"/>
                  <a:pt x="3484" y="16"/>
                </a:cubicBezTo>
                <a:lnTo>
                  <a:pt x="3468" y="16"/>
                </a:lnTo>
                <a:cubicBezTo>
                  <a:pt x="3463" y="16"/>
                  <a:pt x="3460" y="12"/>
                  <a:pt x="3460" y="8"/>
                </a:cubicBezTo>
                <a:cubicBezTo>
                  <a:pt x="3460" y="3"/>
                  <a:pt x="3463" y="0"/>
                  <a:pt x="3468" y="0"/>
                </a:cubicBezTo>
                <a:close/>
                <a:moveTo>
                  <a:pt x="3516" y="0"/>
                </a:moveTo>
                <a:lnTo>
                  <a:pt x="3532" y="0"/>
                </a:lnTo>
                <a:cubicBezTo>
                  <a:pt x="3536" y="0"/>
                  <a:pt x="3540" y="3"/>
                  <a:pt x="3540" y="8"/>
                </a:cubicBezTo>
                <a:cubicBezTo>
                  <a:pt x="3540" y="12"/>
                  <a:pt x="3536" y="16"/>
                  <a:pt x="3532" y="16"/>
                </a:cubicBezTo>
                <a:lnTo>
                  <a:pt x="3516" y="16"/>
                </a:lnTo>
                <a:cubicBezTo>
                  <a:pt x="3511" y="16"/>
                  <a:pt x="3508" y="12"/>
                  <a:pt x="3508" y="8"/>
                </a:cubicBezTo>
                <a:cubicBezTo>
                  <a:pt x="3508" y="3"/>
                  <a:pt x="3511" y="0"/>
                  <a:pt x="3516" y="0"/>
                </a:cubicBezTo>
                <a:close/>
                <a:moveTo>
                  <a:pt x="3564" y="0"/>
                </a:moveTo>
                <a:lnTo>
                  <a:pt x="3580" y="0"/>
                </a:lnTo>
                <a:cubicBezTo>
                  <a:pt x="3584" y="0"/>
                  <a:pt x="3588" y="3"/>
                  <a:pt x="3588" y="8"/>
                </a:cubicBezTo>
                <a:cubicBezTo>
                  <a:pt x="3588" y="12"/>
                  <a:pt x="3584" y="16"/>
                  <a:pt x="3580" y="16"/>
                </a:cubicBezTo>
                <a:lnTo>
                  <a:pt x="3564" y="16"/>
                </a:lnTo>
                <a:cubicBezTo>
                  <a:pt x="3559" y="16"/>
                  <a:pt x="3556" y="12"/>
                  <a:pt x="3556" y="8"/>
                </a:cubicBezTo>
                <a:cubicBezTo>
                  <a:pt x="3556" y="3"/>
                  <a:pt x="3559" y="0"/>
                  <a:pt x="3564" y="0"/>
                </a:cubicBezTo>
                <a:close/>
                <a:moveTo>
                  <a:pt x="3612" y="0"/>
                </a:moveTo>
                <a:lnTo>
                  <a:pt x="3628" y="0"/>
                </a:lnTo>
                <a:cubicBezTo>
                  <a:pt x="3632" y="0"/>
                  <a:pt x="3636" y="3"/>
                  <a:pt x="3636" y="8"/>
                </a:cubicBezTo>
                <a:cubicBezTo>
                  <a:pt x="3636" y="12"/>
                  <a:pt x="3632" y="16"/>
                  <a:pt x="3628" y="16"/>
                </a:cubicBezTo>
                <a:lnTo>
                  <a:pt x="3612" y="16"/>
                </a:lnTo>
                <a:cubicBezTo>
                  <a:pt x="3607" y="16"/>
                  <a:pt x="3604" y="12"/>
                  <a:pt x="3604" y="8"/>
                </a:cubicBezTo>
                <a:cubicBezTo>
                  <a:pt x="3604" y="3"/>
                  <a:pt x="3607" y="0"/>
                  <a:pt x="3612" y="0"/>
                </a:cubicBezTo>
                <a:close/>
                <a:moveTo>
                  <a:pt x="3660" y="0"/>
                </a:moveTo>
                <a:lnTo>
                  <a:pt x="3676" y="0"/>
                </a:lnTo>
                <a:cubicBezTo>
                  <a:pt x="3680" y="0"/>
                  <a:pt x="3684" y="3"/>
                  <a:pt x="3684" y="8"/>
                </a:cubicBezTo>
                <a:cubicBezTo>
                  <a:pt x="3684" y="12"/>
                  <a:pt x="3680" y="16"/>
                  <a:pt x="3676" y="16"/>
                </a:cubicBezTo>
                <a:lnTo>
                  <a:pt x="3660" y="16"/>
                </a:lnTo>
                <a:cubicBezTo>
                  <a:pt x="3656" y="16"/>
                  <a:pt x="3652" y="12"/>
                  <a:pt x="3652" y="8"/>
                </a:cubicBezTo>
                <a:cubicBezTo>
                  <a:pt x="3652" y="3"/>
                  <a:pt x="3656" y="0"/>
                  <a:pt x="3660" y="0"/>
                </a:cubicBezTo>
                <a:close/>
                <a:moveTo>
                  <a:pt x="3708" y="0"/>
                </a:moveTo>
                <a:lnTo>
                  <a:pt x="3724" y="0"/>
                </a:lnTo>
                <a:cubicBezTo>
                  <a:pt x="3728" y="0"/>
                  <a:pt x="3732" y="3"/>
                  <a:pt x="3732" y="8"/>
                </a:cubicBezTo>
                <a:cubicBezTo>
                  <a:pt x="3732" y="12"/>
                  <a:pt x="3728" y="16"/>
                  <a:pt x="3724" y="16"/>
                </a:cubicBezTo>
                <a:lnTo>
                  <a:pt x="3708" y="16"/>
                </a:lnTo>
                <a:cubicBezTo>
                  <a:pt x="3704" y="16"/>
                  <a:pt x="3700" y="12"/>
                  <a:pt x="3700" y="8"/>
                </a:cubicBezTo>
                <a:cubicBezTo>
                  <a:pt x="3700" y="3"/>
                  <a:pt x="3704" y="0"/>
                  <a:pt x="3708" y="0"/>
                </a:cubicBezTo>
                <a:close/>
                <a:moveTo>
                  <a:pt x="3756" y="0"/>
                </a:moveTo>
                <a:lnTo>
                  <a:pt x="3772" y="0"/>
                </a:lnTo>
                <a:cubicBezTo>
                  <a:pt x="3776" y="0"/>
                  <a:pt x="3780" y="3"/>
                  <a:pt x="3780" y="8"/>
                </a:cubicBezTo>
                <a:cubicBezTo>
                  <a:pt x="3780" y="12"/>
                  <a:pt x="3776" y="16"/>
                  <a:pt x="3772" y="16"/>
                </a:cubicBezTo>
                <a:lnTo>
                  <a:pt x="3756" y="16"/>
                </a:lnTo>
                <a:cubicBezTo>
                  <a:pt x="3752" y="16"/>
                  <a:pt x="3748" y="12"/>
                  <a:pt x="3748" y="8"/>
                </a:cubicBezTo>
                <a:cubicBezTo>
                  <a:pt x="3748" y="3"/>
                  <a:pt x="3752" y="0"/>
                  <a:pt x="3756" y="0"/>
                </a:cubicBezTo>
                <a:close/>
                <a:moveTo>
                  <a:pt x="3804" y="0"/>
                </a:moveTo>
                <a:lnTo>
                  <a:pt x="3820" y="0"/>
                </a:lnTo>
                <a:cubicBezTo>
                  <a:pt x="3825" y="0"/>
                  <a:pt x="3828" y="3"/>
                  <a:pt x="3828" y="8"/>
                </a:cubicBezTo>
                <a:cubicBezTo>
                  <a:pt x="3828" y="12"/>
                  <a:pt x="3825" y="16"/>
                  <a:pt x="3820" y="16"/>
                </a:cubicBezTo>
                <a:lnTo>
                  <a:pt x="3804" y="16"/>
                </a:lnTo>
                <a:cubicBezTo>
                  <a:pt x="3800" y="16"/>
                  <a:pt x="3796" y="12"/>
                  <a:pt x="3796" y="8"/>
                </a:cubicBezTo>
                <a:cubicBezTo>
                  <a:pt x="3796" y="3"/>
                  <a:pt x="3800" y="0"/>
                  <a:pt x="3804" y="0"/>
                </a:cubicBezTo>
                <a:close/>
                <a:moveTo>
                  <a:pt x="3852" y="0"/>
                </a:moveTo>
                <a:lnTo>
                  <a:pt x="3868" y="0"/>
                </a:lnTo>
                <a:cubicBezTo>
                  <a:pt x="3873" y="0"/>
                  <a:pt x="3876" y="3"/>
                  <a:pt x="3876" y="8"/>
                </a:cubicBezTo>
                <a:cubicBezTo>
                  <a:pt x="3876" y="12"/>
                  <a:pt x="3873" y="16"/>
                  <a:pt x="3868" y="16"/>
                </a:cubicBezTo>
                <a:lnTo>
                  <a:pt x="3852" y="16"/>
                </a:lnTo>
                <a:cubicBezTo>
                  <a:pt x="3848" y="16"/>
                  <a:pt x="3844" y="12"/>
                  <a:pt x="3844" y="8"/>
                </a:cubicBezTo>
                <a:cubicBezTo>
                  <a:pt x="3844" y="3"/>
                  <a:pt x="3848" y="0"/>
                  <a:pt x="3852" y="0"/>
                </a:cubicBezTo>
                <a:close/>
                <a:moveTo>
                  <a:pt x="3900" y="0"/>
                </a:moveTo>
                <a:lnTo>
                  <a:pt x="3916" y="0"/>
                </a:lnTo>
                <a:cubicBezTo>
                  <a:pt x="3921" y="0"/>
                  <a:pt x="3924" y="3"/>
                  <a:pt x="3924" y="8"/>
                </a:cubicBezTo>
                <a:cubicBezTo>
                  <a:pt x="3924" y="12"/>
                  <a:pt x="3921" y="16"/>
                  <a:pt x="3916" y="16"/>
                </a:cubicBezTo>
                <a:lnTo>
                  <a:pt x="3900" y="16"/>
                </a:lnTo>
                <a:cubicBezTo>
                  <a:pt x="3896" y="16"/>
                  <a:pt x="3892" y="12"/>
                  <a:pt x="3892" y="8"/>
                </a:cubicBezTo>
                <a:cubicBezTo>
                  <a:pt x="3892" y="3"/>
                  <a:pt x="3896" y="0"/>
                  <a:pt x="3900" y="0"/>
                </a:cubicBezTo>
                <a:close/>
                <a:moveTo>
                  <a:pt x="3948" y="0"/>
                </a:moveTo>
                <a:lnTo>
                  <a:pt x="3964" y="0"/>
                </a:lnTo>
                <a:cubicBezTo>
                  <a:pt x="3969" y="0"/>
                  <a:pt x="3972" y="3"/>
                  <a:pt x="3972" y="8"/>
                </a:cubicBezTo>
                <a:cubicBezTo>
                  <a:pt x="3972" y="12"/>
                  <a:pt x="3969" y="16"/>
                  <a:pt x="3964" y="16"/>
                </a:cubicBezTo>
                <a:lnTo>
                  <a:pt x="3948" y="16"/>
                </a:lnTo>
                <a:cubicBezTo>
                  <a:pt x="3944" y="16"/>
                  <a:pt x="3940" y="12"/>
                  <a:pt x="3940" y="8"/>
                </a:cubicBezTo>
                <a:cubicBezTo>
                  <a:pt x="3940" y="3"/>
                  <a:pt x="3944" y="0"/>
                  <a:pt x="3948" y="0"/>
                </a:cubicBezTo>
                <a:close/>
                <a:moveTo>
                  <a:pt x="3996" y="0"/>
                </a:moveTo>
                <a:lnTo>
                  <a:pt x="4012" y="0"/>
                </a:lnTo>
                <a:cubicBezTo>
                  <a:pt x="4017" y="0"/>
                  <a:pt x="4020" y="3"/>
                  <a:pt x="4020" y="8"/>
                </a:cubicBezTo>
                <a:cubicBezTo>
                  <a:pt x="4020" y="12"/>
                  <a:pt x="4017" y="16"/>
                  <a:pt x="4012" y="16"/>
                </a:cubicBezTo>
                <a:lnTo>
                  <a:pt x="3996" y="16"/>
                </a:lnTo>
                <a:cubicBezTo>
                  <a:pt x="3992" y="16"/>
                  <a:pt x="3988" y="12"/>
                  <a:pt x="3988" y="8"/>
                </a:cubicBezTo>
                <a:cubicBezTo>
                  <a:pt x="3988" y="3"/>
                  <a:pt x="3992" y="0"/>
                  <a:pt x="3996" y="0"/>
                </a:cubicBezTo>
                <a:close/>
                <a:moveTo>
                  <a:pt x="4044" y="0"/>
                </a:moveTo>
                <a:lnTo>
                  <a:pt x="4060" y="0"/>
                </a:lnTo>
                <a:cubicBezTo>
                  <a:pt x="4065" y="0"/>
                  <a:pt x="4068" y="3"/>
                  <a:pt x="4068" y="8"/>
                </a:cubicBezTo>
                <a:cubicBezTo>
                  <a:pt x="4068" y="12"/>
                  <a:pt x="4065" y="16"/>
                  <a:pt x="4060" y="16"/>
                </a:cubicBezTo>
                <a:lnTo>
                  <a:pt x="4044" y="16"/>
                </a:lnTo>
                <a:cubicBezTo>
                  <a:pt x="4040" y="16"/>
                  <a:pt x="4036" y="12"/>
                  <a:pt x="4036" y="8"/>
                </a:cubicBezTo>
                <a:cubicBezTo>
                  <a:pt x="4036" y="3"/>
                  <a:pt x="4040" y="0"/>
                  <a:pt x="4044" y="0"/>
                </a:cubicBezTo>
                <a:close/>
                <a:moveTo>
                  <a:pt x="4092" y="0"/>
                </a:moveTo>
                <a:lnTo>
                  <a:pt x="4108" y="0"/>
                </a:lnTo>
                <a:cubicBezTo>
                  <a:pt x="4113" y="0"/>
                  <a:pt x="4116" y="3"/>
                  <a:pt x="4116" y="8"/>
                </a:cubicBezTo>
                <a:cubicBezTo>
                  <a:pt x="4116" y="12"/>
                  <a:pt x="4113" y="16"/>
                  <a:pt x="4108" y="16"/>
                </a:cubicBezTo>
                <a:lnTo>
                  <a:pt x="4092" y="16"/>
                </a:lnTo>
                <a:cubicBezTo>
                  <a:pt x="4088" y="16"/>
                  <a:pt x="4084" y="12"/>
                  <a:pt x="4084" y="8"/>
                </a:cubicBezTo>
                <a:cubicBezTo>
                  <a:pt x="4084" y="3"/>
                  <a:pt x="4088" y="0"/>
                  <a:pt x="4092" y="0"/>
                </a:cubicBezTo>
                <a:close/>
                <a:moveTo>
                  <a:pt x="4140" y="0"/>
                </a:moveTo>
                <a:lnTo>
                  <a:pt x="4156" y="0"/>
                </a:lnTo>
                <a:cubicBezTo>
                  <a:pt x="4161" y="0"/>
                  <a:pt x="4164" y="3"/>
                  <a:pt x="4164" y="8"/>
                </a:cubicBezTo>
                <a:cubicBezTo>
                  <a:pt x="4164" y="12"/>
                  <a:pt x="4161" y="16"/>
                  <a:pt x="4156" y="16"/>
                </a:cubicBezTo>
                <a:lnTo>
                  <a:pt x="4140" y="16"/>
                </a:lnTo>
                <a:cubicBezTo>
                  <a:pt x="4136" y="16"/>
                  <a:pt x="4132" y="12"/>
                  <a:pt x="4132" y="8"/>
                </a:cubicBezTo>
                <a:cubicBezTo>
                  <a:pt x="4132" y="3"/>
                  <a:pt x="4136" y="0"/>
                  <a:pt x="4140" y="0"/>
                </a:cubicBezTo>
                <a:close/>
                <a:moveTo>
                  <a:pt x="4188" y="0"/>
                </a:moveTo>
                <a:lnTo>
                  <a:pt x="4204" y="0"/>
                </a:lnTo>
                <a:cubicBezTo>
                  <a:pt x="4209" y="0"/>
                  <a:pt x="4213" y="3"/>
                  <a:pt x="4213" y="8"/>
                </a:cubicBezTo>
                <a:cubicBezTo>
                  <a:pt x="4213" y="12"/>
                  <a:pt x="4209" y="16"/>
                  <a:pt x="4204" y="16"/>
                </a:cubicBezTo>
                <a:lnTo>
                  <a:pt x="4188" y="16"/>
                </a:lnTo>
                <a:cubicBezTo>
                  <a:pt x="4184" y="16"/>
                  <a:pt x="4180" y="12"/>
                  <a:pt x="4180" y="8"/>
                </a:cubicBezTo>
                <a:cubicBezTo>
                  <a:pt x="4180" y="3"/>
                  <a:pt x="4184" y="0"/>
                  <a:pt x="4188" y="0"/>
                </a:cubicBezTo>
                <a:close/>
                <a:moveTo>
                  <a:pt x="4237" y="0"/>
                </a:moveTo>
                <a:lnTo>
                  <a:pt x="4253" y="0"/>
                </a:lnTo>
                <a:cubicBezTo>
                  <a:pt x="4257" y="0"/>
                  <a:pt x="4261" y="3"/>
                  <a:pt x="4261" y="8"/>
                </a:cubicBezTo>
                <a:cubicBezTo>
                  <a:pt x="4261" y="12"/>
                  <a:pt x="4257" y="16"/>
                  <a:pt x="4253" y="16"/>
                </a:cubicBezTo>
                <a:lnTo>
                  <a:pt x="4237" y="16"/>
                </a:lnTo>
                <a:cubicBezTo>
                  <a:pt x="4232" y="16"/>
                  <a:pt x="4229" y="12"/>
                  <a:pt x="4229" y="8"/>
                </a:cubicBezTo>
                <a:cubicBezTo>
                  <a:pt x="4229" y="3"/>
                  <a:pt x="4232" y="0"/>
                  <a:pt x="4237" y="0"/>
                </a:cubicBezTo>
                <a:close/>
                <a:moveTo>
                  <a:pt x="4285" y="0"/>
                </a:moveTo>
                <a:lnTo>
                  <a:pt x="4301" y="0"/>
                </a:lnTo>
                <a:cubicBezTo>
                  <a:pt x="4305" y="0"/>
                  <a:pt x="4309" y="3"/>
                  <a:pt x="4309" y="8"/>
                </a:cubicBezTo>
                <a:cubicBezTo>
                  <a:pt x="4309" y="12"/>
                  <a:pt x="4305" y="16"/>
                  <a:pt x="4301" y="16"/>
                </a:cubicBezTo>
                <a:lnTo>
                  <a:pt x="4285" y="16"/>
                </a:lnTo>
                <a:cubicBezTo>
                  <a:pt x="4280" y="16"/>
                  <a:pt x="4277" y="12"/>
                  <a:pt x="4277" y="8"/>
                </a:cubicBezTo>
                <a:cubicBezTo>
                  <a:pt x="4277" y="3"/>
                  <a:pt x="4280" y="0"/>
                  <a:pt x="4285" y="0"/>
                </a:cubicBezTo>
                <a:close/>
                <a:moveTo>
                  <a:pt x="4333" y="0"/>
                </a:moveTo>
                <a:lnTo>
                  <a:pt x="4349" y="0"/>
                </a:lnTo>
                <a:cubicBezTo>
                  <a:pt x="4353" y="0"/>
                  <a:pt x="4357" y="3"/>
                  <a:pt x="4357" y="8"/>
                </a:cubicBezTo>
                <a:cubicBezTo>
                  <a:pt x="4357" y="12"/>
                  <a:pt x="4353" y="16"/>
                  <a:pt x="4349" y="16"/>
                </a:cubicBezTo>
                <a:lnTo>
                  <a:pt x="4333" y="16"/>
                </a:lnTo>
                <a:cubicBezTo>
                  <a:pt x="4328" y="16"/>
                  <a:pt x="4325" y="12"/>
                  <a:pt x="4325" y="8"/>
                </a:cubicBezTo>
                <a:cubicBezTo>
                  <a:pt x="4325" y="3"/>
                  <a:pt x="4328" y="0"/>
                  <a:pt x="4333" y="0"/>
                </a:cubicBezTo>
                <a:close/>
                <a:moveTo>
                  <a:pt x="4381" y="0"/>
                </a:moveTo>
                <a:lnTo>
                  <a:pt x="4397" y="0"/>
                </a:lnTo>
                <a:cubicBezTo>
                  <a:pt x="4401" y="0"/>
                  <a:pt x="4405" y="3"/>
                  <a:pt x="4405" y="8"/>
                </a:cubicBezTo>
                <a:cubicBezTo>
                  <a:pt x="4405" y="12"/>
                  <a:pt x="4401" y="16"/>
                  <a:pt x="4397" y="16"/>
                </a:cubicBezTo>
                <a:lnTo>
                  <a:pt x="4381" y="16"/>
                </a:lnTo>
                <a:cubicBezTo>
                  <a:pt x="4376" y="16"/>
                  <a:pt x="4373" y="12"/>
                  <a:pt x="4373" y="8"/>
                </a:cubicBezTo>
                <a:cubicBezTo>
                  <a:pt x="4373" y="3"/>
                  <a:pt x="4376" y="0"/>
                  <a:pt x="4381" y="0"/>
                </a:cubicBezTo>
                <a:close/>
                <a:moveTo>
                  <a:pt x="4429" y="0"/>
                </a:moveTo>
                <a:lnTo>
                  <a:pt x="4445" y="0"/>
                </a:lnTo>
                <a:cubicBezTo>
                  <a:pt x="4449" y="0"/>
                  <a:pt x="4453" y="3"/>
                  <a:pt x="4453" y="8"/>
                </a:cubicBezTo>
                <a:cubicBezTo>
                  <a:pt x="4453" y="12"/>
                  <a:pt x="4449" y="16"/>
                  <a:pt x="4445" y="16"/>
                </a:cubicBezTo>
                <a:lnTo>
                  <a:pt x="4429" y="16"/>
                </a:lnTo>
                <a:cubicBezTo>
                  <a:pt x="4424" y="16"/>
                  <a:pt x="4421" y="12"/>
                  <a:pt x="4421" y="8"/>
                </a:cubicBezTo>
                <a:cubicBezTo>
                  <a:pt x="4421" y="3"/>
                  <a:pt x="4424" y="0"/>
                  <a:pt x="4429" y="0"/>
                </a:cubicBezTo>
                <a:close/>
                <a:moveTo>
                  <a:pt x="4477" y="0"/>
                </a:moveTo>
                <a:lnTo>
                  <a:pt x="4493" y="0"/>
                </a:lnTo>
                <a:cubicBezTo>
                  <a:pt x="4497" y="0"/>
                  <a:pt x="4501" y="3"/>
                  <a:pt x="4501" y="8"/>
                </a:cubicBezTo>
                <a:cubicBezTo>
                  <a:pt x="4501" y="12"/>
                  <a:pt x="4497" y="16"/>
                  <a:pt x="4493" y="16"/>
                </a:cubicBezTo>
                <a:lnTo>
                  <a:pt x="4477" y="16"/>
                </a:lnTo>
                <a:cubicBezTo>
                  <a:pt x="4472" y="16"/>
                  <a:pt x="4469" y="12"/>
                  <a:pt x="4469" y="8"/>
                </a:cubicBezTo>
                <a:cubicBezTo>
                  <a:pt x="4469" y="3"/>
                  <a:pt x="4472" y="0"/>
                  <a:pt x="4477" y="0"/>
                </a:cubicBezTo>
                <a:close/>
                <a:moveTo>
                  <a:pt x="4525" y="0"/>
                </a:moveTo>
                <a:lnTo>
                  <a:pt x="4541" y="0"/>
                </a:lnTo>
                <a:cubicBezTo>
                  <a:pt x="4545" y="0"/>
                  <a:pt x="4549" y="3"/>
                  <a:pt x="4549" y="8"/>
                </a:cubicBezTo>
                <a:cubicBezTo>
                  <a:pt x="4549" y="12"/>
                  <a:pt x="4545" y="16"/>
                  <a:pt x="4541" y="16"/>
                </a:cubicBezTo>
                <a:lnTo>
                  <a:pt x="4525" y="16"/>
                </a:lnTo>
                <a:cubicBezTo>
                  <a:pt x="4520" y="16"/>
                  <a:pt x="4517" y="12"/>
                  <a:pt x="4517" y="8"/>
                </a:cubicBezTo>
                <a:cubicBezTo>
                  <a:pt x="4517" y="3"/>
                  <a:pt x="4520" y="0"/>
                  <a:pt x="4525" y="0"/>
                </a:cubicBezTo>
                <a:close/>
                <a:moveTo>
                  <a:pt x="4573" y="0"/>
                </a:moveTo>
                <a:lnTo>
                  <a:pt x="4589" y="0"/>
                </a:lnTo>
                <a:cubicBezTo>
                  <a:pt x="4593" y="0"/>
                  <a:pt x="4597" y="3"/>
                  <a:pt x="4597" y="8"/>
                </a:cubicBezTo>
                <a:cubicBezTo>
                  <a:pt x="4597" y="12"/>
                  <a:pt x="4593" y="16"/>
                  <a:pt x="4589" y="16"/>
                </a:cubicBezTo>
                <a:lnTo>
                  <a:pt x="4573" y="16"/>
                </a:lnTo>
                <a:cubicBezTo>
                  <a:pt x="4568" y="16"/>
                  <a:pt x="4565" y="12"/>
                  <a:pt x="4565" y="8"/>
                </a:cubicBezTo>
                <a:cubicBezTo>
                  <a:pt x="4565" y="3"/>
                  <a:pt x="4568" y="0"/>
                  <a:pt x="4573" y="0"/>
                </a:cubicBezTo>
                <a:close/>
                <a:moveTo>
                  <a:pt x="4621" y="0"/>
                </a:moveTo>
                <a:lnTo>
                  <a:pt x="4637" y="0"/>
                </a:lnTo>
                <a:cubicBezTo>
                  <a:pt x="4641" y="0"/>
                  <a:pt x="4645" y="3"/>
                  <a:pt x="4645" y="8"/>
                </a:cubicBezTo>
                <a:cubicBezTo>
                  <a:pt x="4645" y="12"/>
                  <a:pt x="4641" y="16"/>
                  <a:pt x="4637" y="16"/>
                </a:cubicBezTo>
                <a:lnTo>
                  <a:pt x="4621" y="16"/>
                </a:lnTo>
                <a:cubicBezTo>
                  <a:pt x="4616" y="16"/>
                  <a:pt x="4613" y="12"/>
                  <a:pt x="4613" y="8"/>
                </a:cubicBezTo>
                <a:cubicBezTo>
                  <a:pt x="4613" y="3"/>
                  <a:pt x="4616" y="0"/>
                  <a:pt x="4621" y="0"/>
                </a:cubicBezTo>
                <a:close/>
                <a:moveTo>
                  <a:pt x="4669" y="0"/>
                </a:moveTo>
                <a:lnTo>
                  <a:pt x="4685" y="0"/>
                </a:lnTo>
                <a:cubicBezTo>
                  <a:pt x="4689" y="0"/>
                  <a:pt x="4693" y="3"/>
                  <a:pt x="4693" y="8"/>
                </a:cubicBezTo>
                <a:cubicBezTo>
                  <a:pt x="4693" y="12"/>
                  <a:pt x="4689" y="16"/>
                  <a:pt x="4685" y="16"/>
                </a:cubicBezTo>
                <a:lnTo>
                  <a:pt x="4669" y="16"/>
                </a:lnTo>
                <a:cubicBezTo>
                  <a:pt x="4665" y="16"/>
                  <a:pt x="4661" y="12"/>
                  <a:pt x="4661" y="8"/>
                </a:cubicBezTo>
                <a:cubicBezTo>
                  <a:pt x="4661" y="3"/>
                  <a:pt x="4665" y="0"/>
                  <a:pt x="4669" y="0"/>
                </a:cubicBezTo>
                <a:close/>
                <a:moveTo>
                  <a:pt x="4717" y="0"/>
                </a:moveTo>
                <a:lnTo>
                  <a:pt x="4733" y="0"/>
                </a:lnTo>
                <a:cubicBezTo>
                  <a:pt x="4737" y="0"/>
                  <a:pt x="4741" y="3"/>
                  <a:pt x="4741" y="8"/>
                </a:cubicBezTo>
                <a:cubicBezTo>
                  <a:pt x="4741" y="12"/>
                  <a:pt x="4737" y="16"/>
                  <a:pt x="4733" y="16"/>
                </a:cubicBezTo>
                <a:lnTo>
                  <a:pt x="4717" y="16"/>
                </a:lnTo>
                <a:cubicBezTo>
                  <a:pt x="4713" y="16"/>
                  <a:pt x="4709" y="12"/>
                  <a:pt x="4709" y="8"/>
                </a:cubicBezTo>
                <a:cubicBezTo>
                  <a:pt x="4709" y="3"/>
                  <a:pt x="4713" y="0"/>
                  <a:pt x="4717" y="0"/>
                </a:cubicBezTo>
                <a:close/>
                <a:moveTo>
                  <a:pt x="4765" y="0"/>
                </a:moveTo>
                <a:lnTo>
                  <a:pt x="4781" y="0"/>
                </a:lnTo>
                <a:cubicBezTo>
                  <a:pt x="4786" y="0"/>
                  <a:pt x="4789" y="3"/>
                  <a:pt x="4789" y="8"/>
                </a:cubicBezTo>
                <a:cubicBezTo>
                  <a:pt x="4789" y="12"/>
                  <a:pt x="4786" y="16"/>
                  <a:pt x="4781" y="16"/>
                </a:cubicBezTo>
                <a:lnTo>
                  <a:pt x="4765" y="16"/>
                </a:lnTo>
                <a:cubicBezTo>
                  <a:pt x="4761" y="16"/>
                  <a:pt x="4757" y="12"/>
                  <a:pt x="4757" y="8"/>
                </a:cubicBezTo>
                <a:cubicBezTo>
                  <a:pt x="4757" y="3"/>
                  <a:pt x="4761" y="0"/>
                  <a:pt x="4765" y="0"/>
                </a:cubicBezTo>
                <a:close/>
                <a:moveTo>
                  <a:pt x="4813" y="0"/>
                </a:moveTo>
                <a:lnTo>
                  <a:pt x="4829" y="0"/>
                </a:lnTo>
                <a:cubicBezTo>
                  <a:pt x="4834" y="0"/>
                  <a:pt x="4837" y="3"/>
                  <a:pt x="4837" y="8"/>
                </a:cubicBezTo>
                <a:cubicBezTo>
                  <a:pt x="4837" y="12"/>
                  <a:pt x="4834" y="16"/>
                  <a:pt x="4829" y="16"/>
                </a:cubicBezTo>
                <a:lnTo>
                  <a:pt x="4813" y="16"/>
                </a:lnTo>
                <a:cubicBezTo>
                  <a:pt x="4809" y="16"/>
                  <a:pt x="4805" y="12"/>
                  <a:pt x="4805" y="8"/>
                </a:cubicBezTo>
                <a:cubicBezTo>
                  <a:pt x="4805" y="3"/>
                  <a:pt x="4809" y="0"/>
                  <a:pt x="4813" y="0"/>
                </a:cubicBezTo>
                <a:close/>
                <a:moveTo>
                  <a:pt x="4861" y="0"/>
                </a:moveTo>
                <a:lnTo>
                  <a:pt x="4877" y="0"/>
                </a:lnTo>
                <a:cubicBezTo>
                  <a:pt x="4882" y="0"/>
                  <a:pt x="4885" y="3"/>
                  <a:pt x="4885" y="8"/>
                </a:cubicBezTo>
                <a:cubicBezTo>
                  <a:pt x="4885" y="12"/>
                  <a:pt x="4882" y="16"/>
                  <a:pt x="4877" y="16"/>
                </a:cubicBezTo>
                <a:lnTo>
                  <a:pt x="4861" y="16"/>
                </a:lnTo>
                <a:cubicBezTo>
                  <a:pt x="4857" y="16"/>
                  <a:pt x="4853" y="12"/>
                  <a:pt x="4853" y="8"/>
                </a:cubicBezTo>
                <a:cubicBezTo>
                  <a:pt x="4853" y="3"/>
                  <a:pt x="4857" y="0"/>
                  <a:pt x="4861" y="0"/>
                </a:cubicBezTo>
                <a:close/>
                <a:moveTo>
                  <a:pt x="4909" y="0"/>
                </a:moveTo>
                <a:lnTo>
                  <a:pt x="4925" y="0"/>
                </a:lnTo>
                <a:cubicBezTo>
                  <a:pt x="4930" y="0"/>
                  <a:pt x="4933" y="3"/>
                  <a:pt x="4933" y="8"/>
                </a:cubicBezTo>
                <a:cubicBezTo>
                  <a:pt x="4933" y="12"/>
                  <a:pt x="4930" y="16"/>
                  <a:pt x="4925" y="16"/>
                </a:cubicBezTo>
                <a:lnTo>
                  <a:pt x="4909" y="16"/>
                </a:lnTo>
                <a:cubicBezTo>
                  <a:pt x="4905" y="16"/>
                  <a:pt x="4901" y="12"/>
                  <a:pt x="4901" y="8"/>
                </a:cubicBezTo>
                <a:cubicBezTo>
                  <a:pt x="4901" y="3"/>
                  <a:pt x="4905" y="0"/>
                  <a:pt x="4909" y="0"/>
                </a:cubicBezTo>
                <a:close/>
                <a:moveTo>
                  <a:pt x="4957" y="0"/>
                </a:moveTo>
                <a:lnTo>
                  <a:pt x="4973" y="0"/>
                </a:lnTo>
                <a:cubicBezTo>
                  <a:pt x="4978" y="0"/>
                  <a:pt x="4981" y="3"/>
                  <a:pt x="4981" y="8"/>
                </a:cubicBezTo>
                <a:cubicBezTo>
                  <a:pt x="4981" y="12"/>
                  <a:pt x="4978" y="16"/>
                  <a:pt x="4973" y="16"/>
                </a:cubicBezTo>
                <a:lnTo>
                  <a:pt x="4957" y="16"/>
                </a:lnTo>
                <a:cubicBezTo>
                  <a:pt x="4953" y="16"/>
                  <a:pt x="4949" y="12"/>
                  <a:pt x="4949" y="8"/>
                </a:cubicBezTo>
                <a:cubicBezTo>
                  <a:pt x="4949" y="3"/>
                  <a:pt x="4953" y="0"/>
                  <a:pt x="4957" y="0"/>
                </a:cubicBezTo>
                <a:close/>
                <a:moveTo>
                  <a:pt x="5005" y="0"/>
                </a:moveTo>
                <a:lnTo>
                  <a:pt x="5021" y="0"/>
                </a:lnTo>
                <a:cubicBezTo>
                  <a:pt x="5026" y="0"/>
                  <a:pt x="5029" y="3"/>
                  <a:pt x="5029" y="8"/>
                </a:cubicBezTo>
                <a:cubicBezTo>
                  <a:pt x="5029" y="12"/>
                  <a:pt x="5026" y="16"/>
                  <a:pt x="5021" y="16"/>
                </a:cubicBezTo>
                <a:lnTo>
                  <a:pt x="5005" y="16"/>
                </a:lnTo>
                <a:cubicBezTo>
                  <a:pt x="5001" y="16"/>
                  <a:pt x="4997" y="12"/>
                  <a:pt x="4997" y="8"/>
                </a:cubicBezTo>
                <a:cubicBezTo>
                  <a:pt x="4997" y="3"/>
                  <a:pt x="5001" y="0"/>
                  <a:pt x="5005" y="0"/>
                </a:cubicBezTo>
                <a:close/>
                <a:moveTo>
                  <a:pt x="5053" y="0"/>
                </a:moveTo>
                <a:lnTo>
                  <a:pt x="5069" y="0"/>
                </a:lnTo>
                <a:cubicBezTo>
                  <a:pt x="5074" y="0"/>
                  <a:pt x="5077" y="3"/>
                  <a:pt x="5077" y="8"/>
                </a:cubicBezTo>
                <a:cubicBezTo>
                  <a:pt x="5077" y="12"/>
                  <a:pt x="5074" y="16"/>
                  <a:pt x="5069" y="16"/>
                </a:cubicBezTo>
                <a:lnTo>
                  <a:pt x="5053" y="16"/>
                </a:lnTo>
                <a:cubicBezTo>
                  <a:pt x="5049" y="16"/>
                  <a:pt x="5045" y="12"/>
                  <a:pt x="5045" y="8"/>
                </a:cubicBezTo>
                <a:cubicBezTo>
                  <a:pt x="5045" y="3"/>
                  <a:pt x="5049" y="0"/>
                  <a:pt x="5053" y="0"/>
                </a:cubicBezTo>
                <a:close/>
                <a:moveTo>
                  <a:pt x="5101" y="0"/>
                </a:moveTo>
                <a:lnTo>
                  <a:pt x="5117" y="0"/>
                </a:lnTo>
                <a:cubicBezTo>
                  <a:pt x="5122" y="0"/>
                  <a:pt x="5125" y="3"/>
                  <a:pt x="5125" y="8"/>
                </a:cubicBezTo>
                <a:cubicBezTo>
                  <a:pt x="5125" y="12"/>
                  <a:pt x="5122" y="16"/>
                  <a:pt x="5117" y="16"/>
                </a:cubicBezTo>
                <a:lnTo>
                  <a:pt x="5101" y="16"/>
                </a:lnTo>
                <a:cubicBezTo>
                  <a:pt x="5097" y="16"/>
                  <a:pt x="5093" y="12"/>
                  <a:pt x="5093" y="8"/>
                </a:cubicBezTo>
                <a:cubicBezTo>
                  <a:pt x="5093" y="3"/>
                  <a:pt x="5097" y="0"/>
                  <a:pt x="5101" y="0"/>
                </a:cubicBezTo>
                <a:close/>
                <a:moveTo>
                  <a:pt x="5149" y="0"/>
                </a:moveTo>
                <a:lnTo>
                  <a:pt x="5165" y="0"/>
                </a:lnTo>
                <a:cubicBezTo>
                  <a:pt x="5170" y="0"/>
                  <a:pt x="5173" y="3"/>
                  <a:pt x="5173" y="8"/>
                </a:cubicBezTo>
                <a:cubicBezTo>
                  <a:pt x="5173" y="12"/>
                  <a:pt x="5170" y="16"/>
                  <a:pt x="5165" y="16"/>
                </a:cubicBezTo>
                <a:lnTo>
                  <a:pt x="5149" y="16"/>
                </a:lnTo>
                <a:cubicBezTo>
                  <a:pt x="5145" y="16"/>
                  <a:pt x="5141" y="12"/>
                  <a:pt x="5141" y="8"/>
                </a:cubicBezTo>
                <a:cubicBezTo>
                  <a:pt x="5141" y="3"/>
                  <a:pt x="5145" y="0"/>
                  <a:pt x="5149" y="0"/>
                </a:cubicBezTo>
                <a:close/>
                <a:moveTo>
                  <a:pt x="5198" y="0"/>
                </a:moveTo>
                <a:lnTo>
                  <a:pt x="5214" y="0"/>
                </a:lnTo>
                <a:cubicBezTo>
                  <a:pt x="5218" y="0"/>
                  <a:pt x="5222" y="3"/>
                  <a:pt x="5222" y="8"/>
                </a:cubicBezTo>
                <a:cubicBezTo>
                  <a:pt x="5222" y="12"/>
                  <a:pt x="5218" y="16"/>
                  <a:pt x="5214" y="16"/>
                </a:cubicBezTo>
                <a:lnTo>
                  <a:pt x="5198" y="16"/>
                </a:lnTo>
                <a:cubicBezTo>
                  <a:pt x="5193" y="16"/>
                  <a:pt x="5189" y="12"/>
                  <a:pt x="5189" y="8"/>
                </a:cubicBezTo>
                <a:cubicBezTo>
                  <a:pt x="5189" y="3"/>
                  <a:pt x="5193" y="0"/>
                  <a:pt x="5198" y="0"/>
                </a:cubicBezTo>
                <a:close/>
                <a:moveTo>
                  <a:pt x="5246" y="0"/>
                </a:moveTo>
                <a:lnTo>
                  <a:pt x="5262" y="0"/>
                </a:lnTo>
                <a:cubicBezTo>
                  <a:pt x="5266" y="0"/>
                  <a:pt x="5270" y="3"/>
                  <a:pt x="5270" y="8"/>
                </a:cubicBezTo>
                <a:cubicBezTo>
                  <a:pt x="5270" y="12"/>
                  <a:pt x="5266" y="16"/>
                  <a:pt x="5262" y="16"/>
                </a:cubicBezTo>
                <a:lnTo>
                  <a:pt x="5246" y="16"/>
                </a:lnTo>
                <a:cubicBezTo>
                  <a:pt x="5241" y="16"/>
                  <a:pt x="5238" y="12"/>
                  <a:pt x="5238" y="8"/>
                </a:cubicBezTo>
                <a:cubicBezTo>
                  <a:pt x="5238" y="3"/>
                  <a:pt x="5241" y="0"/>
                  <a:pt x="5246" y="0"/>
                </a:cubicBezTo>
                <a:close/>
                <a:moveTo>
                  <a:pt x="5294" y="0"/>
                </a:moveTo>
                <a:lnTo>
                  <a:pt x="5310" y="0"/>
                </a:lnTo>
                <a:cubicBezTo>
                  <a:pt x="5314" y="0"/>
                  <a:pt x="5318" y="3"/>
                  <a:pt x="5318" y="8"/>
                </a:cubicBezTo>
                <a:cubicBezTo>
                  <a:pt x="5318" y="12"/>
                  <a:pt x="5314" y="16"/>
                  <a:pt x="5310" y="16"/>
                </a:cubicBezTo>
                <a:lnTo>
                  <a:pt x="5294" y="16"/>
                </a:lnTo>
                <a:cubicBezTo>
                  <a:pt x="5289" y="16"/>
                  <a:pt x="5286" y="12"/>
                  <a:pt x="5286" y="8"/>
                </a:cubicBezTo>
                <a:cubicBezTo>
                  <a:pt x="5286" y="3"/>
                  <a:pt x="5289" y="0"/>
                  <a:pt x="5294" y="0"/>
                </a:cubicBezTo>
                <a:close/>
                <a:moveTo>
                  <a:pt x="5342" y="0"/>
                </a:moveTo>
                <a:lnTo>
                  <a:pt x="5358" y="0"/>
                </a:lnTo>
                <a:cubicBezTo>
                  <a:pt x="5362" y="0"/>
                  <a:pt x="5366" y="3"/>
                  <a:pt x="5366" y="8"/>
                </a:cubicBezTo>
                <a:cubicBezTo>
                  <a:pt x="5366" y="12"/>
                  <a:pt x="5362" y="16"/>
                  <a:pt x="5358" y="16"/>
                </a:cubicBezTo>
                <a:lnTo>
                  <a:pt x="5342" y="16"/>
                </a:lnTo>
                <a:cubicBezTo>
                  <a:pt x="5337" y="16"/>
                  <a:pt x="5334" y="12"/>
                  <a:pt x="5334" y="8"/>
                </a:cubicBezTo>
                <a:cubicBezTo>
                  <a:pt x="5334" y="3"/>
                  <a:pt x="5337" y="0"/>
                  <a:pt x="5342" y="0"/>
                </a:cubicBezTo>
                <a:close/>
                <a:moveTo>
                  <a:pt x="5390" y="0"/>
                </a:moveTo>
                <a:lnTo>
                  <a:pt x="5406" y="0"/>
                </a:lnTo>
                <a:cubicBezTo>
                  <a:pt x="5410" y="0"/>
                  <a:pt x="5414" y="3"/>
                  <a:pt x="5414" y="8"/>
                </a:cubicBezTo>
                <a:cubicBezTo>
                  <a:pt x="5414" y="12"/>
                  <a:pt x="5410" y="16"/>
                  <a:pt x="5406" y="16"/>
                </a:cubicBezTo>
                <a:lnTo>
                  <a:pt x="5390" y="16"/>
                </a:lnTo>
                <a:cubicBezTo>
                  <a:pt x="5385" y="16"/>
                  <a:pt x="5382" y="12"/>
                  <a:pt x="5382" y="8"/>
                </a:cubicBezTo>
                <a:cubicBezTo>
                  <a:pt x="5382" y="3"/>
                  <a:pt x="5385" y="0"/>
                  <a:pt x="5390" y="0"/>
                </a:cubicBezTo>
                <a:close/>
                <a:moveTo>
                  <a:pt x="5438" y="0"/>
                </a:moveTo>
                <a:lnTo>
                  <a:pt x="5454" y="0"/>
                </a:lnTo>
                <a:cubicBezTo>
                  <a:pt x="5458" y="0"/>
                  <a:pt x="5462" y="3"/>
                  <a:pt x="5462" y="8"/>
                </a:cubicBezTo>
                <a:cubicBezTo>
                  <a:pt x="5462" y="12"/>
                  <a:pt x="5458" y="16"/>
                  <a:pt x="5454" y="16"/>
                </a:cubicBezTo>
                <a:lnTo>
                  <a:pt x="5438" y="16"/>
                </a:lnTo>
                <a:cubicBezTo>
                  <a:pt x="5433" y="16"/>
                  <a:pt x="5430" y="12"/>
                  <a:pt x="5430" y="8"/>
                </a:cubicBezTo>
                <a:cubicBezTo>
                  <a:pt x="5430" y="3"/>
                  <a:pt x="5433" y="0"/>
                  <a:pt x="5438" y="0"/>
                </a:cubicBezTo>
                <a:close/>
                <a:moveTo>
                  <a:pt x="5486" y="0"/>
                </a:moveTo>
                <a:lnTo>
                  <a:pt x="5502" y="0"/>
                </a:lnTo>
                <a:cubicBezTo>
                  <a:pt x="5506" y="0"/>
                  <a:pt x="5510" y="3"/>
                  <a:pt x="5510" y="8"/>
                </a:cubicBezTo>
                <a:cubicBezTo>
                  <a:pt x="5510" y="12"/>
                  <a:pt x="5506" y="16"/>
                  <a:pt x="5502" y="16"/>
                </a:cubicBezTo>
                <a:lnTo>
                  <a:pt x="5486" y="16"/>
                </a:lnTo>
                <a:cubicBezTo>
                  <a:pt x="5481" y="16"/>
                  <a:pt x="5478" y="12"/>
                  <a:pt x="5478" y="8"/>
                </a:cubicBezTo>
                <a:cubicBezTo>
                  <a:pt x="5478" y="3"/>
                  <a:pt x="5481" y="0"/>
                  <a:pt x="5486" y="0"/>
                </a:cubicBezTo>
                <a:close/>
                <a:moveTo>
                  <a:pt x="5534" y="0"/>
                </a:moveTo>
                <a:lnTo>
                  <a:pt x="5550" y="0"/>
                </a:lnTo>
                <a:cubicBezTo>
                  <a:pt x="5554" y="0"/>
                  <a:pt x="5558" y="3"/>
                  <a:pt x="5558" y="8"/>
                </a:cubicBezTo>
                <a:cubicBezTo>
                  <a:pt x="5558" y="12"/>
                  <a:pt x="5554" y="16"/>
                  <a:pt x="5550" y="16"/>
                </a:cubicBezTo>
                <a:lnTo>
                  <a:pt x="5534" y="16"/>
                </a:lnTo>
                <a:cubicBezTo>
                  <a:pt x="5529" y="16"/>
                  <a:pt x="5526" y="12"/>
                  <a:pt x="5526" y="8"/>
                </a:cubicBezTo>
                <a:cubicBezTo>
                  <a:pt x="5526" y="3"/>
                  <a:pt x="5529" y="0"/>
                  <a:pt x="5534" y="0"/>
                </a:cubicBezTo>
                <a:close/>
                <a:moveTo>
                  <a:pt x="5582" y="0"/>
                </a:moveTo>
                <a:lnTo>
                  <a:pt x="5598" y="0"/>
                </a:lnTo>
                <a:cubicBezTo>
                  <a:pt x="5602" y="0"/>
                  <a:pt x="5606" y="3"/>
                  <a:pt x="5606" y="8"/>
                </a:cubicBezTo>
                <a:cubicBezTo>
                  <a:pt x="5606" y="12"/>
                  <a:pt x="5602" y="16"/>
                  <a:pt x="5598" y="16"/>
                </a:cubicBezTo>
                <a:lnTo>
                  <a:pt x="5582" y="16"/>
                </a:lnTo>
                <a:cubicBezTo>
                  <a:pt x="5577" y="16"/>
                  <a:pt x="5574" y="12"/>
                  <a:pt x="5574" y="8"/>
                </a:cubicBezTo>
                <a:cubicBezTo>
                  <a:pt x="5574" y="3"/>
                  <a:pt x="5577" y="0"/>
                  <a:pt x="5582" y="0"/>
                </a:cubicBezTo>
                <a:close/>
                <a:moveTo>
                  <a:pt x="5630" y="0"/>
                </a:moveTo>
                <a:lnTo>
                  <a:pt x="5646" y="0"/>
                </a:lnTo>
                <a:cubicBezTo>
                  <a:pt x="5650" y="0"/>
                  <a:pt x="5654" y="3"/>
                  <a:pt x="5654" y="8"/>
                </a:cubicBezTo>
                <a:cubicBezTo>
                  <a:pt x="5654" y="12"/>
                  <a:pt x="5650" y="16"/>
                  <a:pt x="5646" y="16"/>
                </a:cubicBezTo>
                <a:lnTo>
                  <a:pt x="5630" y="16"/>
                </a:lnTo>
                <a:cubicBezTo>
                  <a:pt x="5626" y="16"/>
                  <a:pt x="5622" y="12"/>
                  <a:pt x="5622" y="8"/>
                </a:cubicBezTo>
                <a:cubicBezTo>
                  <a:pt x="5622" y="3"/>
                  <a:pt x="5626" y="0"/>
                  <a:pt x="5630" y="0"/>
                </a:cubicBezTo>
                <a:close/>
                <a:moveTo>
                  <a:pt x="5678" y="0"/>
                </a:moveTo>
                <a:lnTo>
                  <a:pt x="5694" y="0"/>
                </a:lnTo>
                <a:cubicBezTo>
                  <a:pt x="5698" y="0"/>
                  <a:pt x="5702" y="3"/>
                  <a:pt x="5702" y="8"/>
                </a:cubicBezTo>
                <a:cubicBezTo>
                  <a:pt x="5702" y="12"/>
                  <a:pt x="5698" y="16"/>
                  <a:pt x="5694" y="16"/>
                </a:cubicBezTo>
                <a:lnTo>
                  <a:pt x="5678" y="16"/>
                </a:lnTo>
                <a:cubicBezTo>
                  <a:pt x="5674" y="16"/>
                  <a:pt x="5670" y="12"/>
                  <a:pt x="5670" y="8"/>
                </a:cubicBezTo>
                <a:cubicBezTo>
                  <a:pt x="5670" y="3"/>
                  <a:pt x="5674" y="0"/>
                  <a:pt x="5678" y="0"/>
                </a:cubicBezTo>
                <a:close/>
                <a:moveTo>
                  <a:pt x="5726" y="0"/>
                </a:moveTo>
                <a:lnTo>
                  <a:pt x="5742" y="0"/>
                </a:lnTo>
                <a:cubicBezTo>
                  <a:pt x="5746" y="0"/>
                  <a:pt x="5750" y="3"/>
                  <a:pt x="5750" y="8"/>
                </a:cubicBezTo>
                <a:cubicBezTo>
                  <a:pt x="5750" y="12"/>
                  <a:pt x="5746" y="16"/>
                  <a:pt x="5742" y="16"/>
                </a:cubicBezTo>
                <a:lnTo>
                  <a:pt x="5726" y="16"/>
                </a:lnTo>
                <a:cubicBezTo>
                  <a:pt x="5722" y="16"/>
                  <a:pt x="5718" y="12"/>
                  <a:pt x="5718" y="8"/>
                </a:cubicBezTo>
                <a:cubicBezTo>
                  <a:pt x="5718" y="3"/>
                  <a:pt x="5722" y="0"/>
                  <a:pt x="5726" y="0"/>
                </a:cubicBezTo>
                <a:close/>
                <a:moveTo>
                  <a:pt x="5774" y="0"/>
                </a:moveTo>
                <a:lnTo>
                  <a:pt x="5790" y="0"/>
                </a:lnTo>
                <a:cubicBezTo>
                  <a:pt x="5795" y="0"/>
                  <a:pt x="5798" y="3"/>
                  <a:pt x="5798" y="8"/>
                </a:cubicBezTo>
                <a:cubicBezTo>
                  <a:pt x="5798" y="12"/>
                  <a:pt x="5795" y="16"/>
                  <a:pt x="5790" y="16"/>
                </a:cubicBezTo>
                <a:lnTo>
                  <a:pt x="5774" y="16"/>
                </a:lnTo>
                <a:cubicBezTo>
                  <a:pt x="5770" y="16"/>
                  <a:pt x="5766" y="12"/>
                  <a:pt x="5766" y="8"/>
                </a:cubicBezTo>
                <a:cubicBezTo>
                  <a:pt x="5766" y="3"/>
                  <a:pt x="5770" y="0"/>
                  <a:pt x="5774" y="0"/>
                </a:cubicBezTo>
                <a:close/>
                <a:moveTo>
                  <a:pt x="5822" y="0"/>
                </a:moveTo>
                <a:lnTo>
                  <a:pt x="5838" y="0"/>
                </a:lnTo>
                <a:cubicBezTo>
                  <a:pt x="5843" y="0"/>
                  <a:pt x="5846" y="3"/>
                  <a:pt x="5846" y="8"/>
                </a:cubicBezTo>
                <a:cubicBezTo>
                  <a:pt x="5846" y="12"/>
                  <a:pt x="5843" y="16"/>
                  <a:pt x="5838" y="16"/>
                </a:cubicBezTo>
                <a:lnTo>
                  <a:pt x="5822" y="16"/>
                </a:lnTo>
                <a:cubicBezTo>
                  <a:pt x="5818" y="16"/>
                  <a:pt x="5814" y="12"/>
                  <a:pt x="5814" y="8"/>
                </a:cubicBezTo>
                <a:cubicBezTo>
                  <a:pt x="5814" y="3"/>
                  <a:pt x="5818" y="0"/>
                  <a:pt x="5822" y="0"/>
                </a:cubicBezTo>
                <a:close/>
                <a:moveTo>
                  <a:pt x="5870" y="0"/>
                </a:moveTo>
                <a:lnTo>
                  <a:pt x="5886" y="0"/>
                </a:lnTo>
                <a:cubicBezTo>
                  <a:pt x="5891" y="0"/>
                  <a:pt x="5894" y="3"/>
                  <a:pt x="5894" y="8"/>
                </a:cubicBezTo>
                <a:cubicBezTo>
                  <a:pt x="5894" y="12"/>
                  <a:pt x="5891" y="16"/>
                  <a:pt x="5886" y="16"/>
                </a:cubicBezTo>
                <a:lnTo>
                  <a:pt x="5870" y="16"/>
                </a:lnTo>
                <a:cubicBezTo>
                  <a:pt x="5866" y="16"/>
                  <a:pt x="5862" y="12"/>
                  <a:pt x="5862" y="8"/>
                </a:cubicBezTo>
                <a:cubicBezTo>
                  <a:pt x="5862" y="3"/>
                  <a:pt x="5866" y="0"/>
                  <a:pt x="5870" y="0"/>
                </a:cubicBezTo>
                <a:close/>
                <a:moveTo>
                  <a:pt x="5918" y="0"/>
                </a:moveTo>
                <a:lnTo>
                  <a:pt x="5934" y="0"/>
                </a:lnTo>
                <a:cubicBezTo>
                  <a:pt x="5939" y="0"/>
                  <a:pt x="5942" y="3"/>
                  <a:pt x="5942" y="8"/>
                </a:cubicBezTo>
                <a:cubicBezTo>
                  <a:pt x="5942" y="12"/>
                  <a:pt x="5939" y="16"/>
                  <a:pt x="5934" y="16"/>
                </a:cubicBezTo>
                <a:lnTo>
                  <a:pt x="5918" y="16"/>
                </a:lnTo>
                <a:cubicBezTo>
                  <a:pt x="5914" y="16"/>
                  <a:pt x="5910" y="12"/>
                  <a:pt x="5910" y="8"/>
                </a:cubicBezTo>
                <a:cubicBezTo>
                  <a:pt x="5910" y="3"/>
                  <a:pt x="5914" y="0"/>
                  <a:pt x="5918" y="0"/>
                </a:cubicBezTo>
                <a:close/>
                <a:moveTo>
                  <a:pt x="5966" y="0"/>
                </a:moveTo>
                <a:lnTo>
                  <a:pt x="5982" y="0"/>
                </a:lnTo>
                <a:cubicBezTo>
                  <a:pt x="5987" y="0"/>
                  <a:pt x="5990" y="3"/>
                  <a:pt x="5990" y="8"/>
                </a:cubicBezTo>
                <a:cubicBezTo>
                  <a:pt x="5990" y="12"/>
                  <a:pt x="5987" y="16"/>
                  <a:pt x="5982" y="16"/>
                </a:cubicBezTo>
                <a:lnTo>
                  <a:pt x="5966" y="16"/>
                </a:lnTo>
                <a:cubicBezTo>
                  <a:pt x="5962" y="16"/>
                  <a:pt x="5958" y="12"/>
                  <a:pt x="5958" y="8"/>
                </a:cubicBezTo>
                <a:cubicBezTo>
                  <a:pt x="5958" y="3"/>
                  <a:pt x="5962" y="0"/>
                  <a:pt x="5966" y="0"/>
                </a:cubicBezTo>
                <a:close/>
                <a:moveTo>
                  <a:pt x="6014" y="0"/>
                </a:moveTo>
                <a:lnTo>
                  <a:pt x="6030" y="0"/>
                </a:lnTo>
                <a:cubicBezTo>
                  <a:pt x="6035" y="0"/>
                  <a:pt x="6038" y="3"/>
                  <a:pt x="6038" y="8"/>
                </a:cubicBezTo>
                <a:cubicBezTo>
                  <a:pt x="6038" y="12"/>
                  <a:pt x="6035" y="16"/>
                  <a:pt x="6030" y="16"/>
                </a:cubicBezTo>
                <a:lnTo>
                  <a:pt x="6014" y="16"/>
                </a:lnTo>
                <a:cubicBezTo>
                  <a:pt x="6010" y="16"/>
                  <a:pt x="6006" y="12"/>
                  <a:pt x="6006" y="8"/>
                </a:cubicBezTo>
                <a:cubicBezTo>
                  <a:pt x="6006" y="3"/>
                  <a:pt x="6010" y="0"/>
                  <a:pt x="6014" y="0"/>
                </a:cubicBezTo>
                <a:close/>
                <a:moveTo>
                  <a:pt x="6062" y="0"/>
                </a:moveTo>
                <a:lnTo>
                  <a:pt x="6078" y="0"/>
                </a:lnTo>
                <a:cubicBezTo>
                  <a:pt x="6083" y="0"/>
                  <a:pt x="6086" y="3"/>
                  <a:pt x="6086" y="8"/>
                </a:cubicBezTo>
                <a:cubicBezTo>
                  <a:pt x="6086" y="12"/>
                  <a:pt x="6083" y="16"/>
                  <a:pt x="6078" y="16"/>
                </a:cubicBezTo>
                <a:lnTo>
                  <a:pt x="6062" y="16"/>
                </a:lnTo>
                <a:cubicBezTo>
                  <a:pt x="6058" y="16"/>
                  <a:pt x="6054" y="12"/>
                  <a:pt x="6054" y="8"/>
                </a:cubicBezTo>
                <a:cubicBezTo>
                  <a:pt x="6054" y="3"/>
                  <a:pt x="6058" y="0"/>
                  <a:pt x="6062" y="0"/>
                </a:cubicBezTo>
                <a:close/>
                <a:moveTo>
                  <a:pt x="6110" y="0"/>
                </a:moveTo>
                <a:lnTo>
                  <a:pt x="6126" y="0"/>
                </a:lnTo>
                <a:cubicBezTo>
                  <a:pt x="6131" y="0"/>
                  <a:pt x="6134" y="3"/>
                  <a:pt x="6134" y="8"/>
                </a:cubicBezTo>
                <a:cubicBezTo>
                  <a:pt x="6134" y="12"/>
                  <a:pt x="6131" y="16"/>
                  <a:pt x="6126" y="16"/>
                </a:cubicBezTo>
                <a:lnTo>
                  <a:pt x="6110" y="16"/>
                </a:lnTo>
                <a:cubicBezTo>
                  <a:pt x="6106" y="16"/>
                  <a:pt x="6102" y="12"/>
                  <a:pt x="6102" y="8"/>
                </a:cubicBezTo>
                <a:cubicBezTo>
                  <a:pt x="6102" y="3"/>
                  <a:pt x="6106" y="0"/>
                  <a:pt x="6110" y="0"/>
                </a:cubicBezTo>
                <a:close/>
                <a:moveTo>
                  <a:pt x="6158" y="0"/>
                </a:moveTo>
                <a:lnTo>
                  <a:pt x="6174" y="0"/>
                </a:lnTo>
                <a:cubicBezTo>
                  <a:pt x="6179" y="0"/>
                  <a:pt x="6183" y="3"/>
                  <a:pt x="6183" y="8"/>
                </a:cubicBezTo>
                <a:cubicBezTo>
                  <a:pt x="6183" y="12"/>
                  <a:pt x="6179" y="16"/>
                  <a:pt x="6174" y="16"/>
                </a:cubicBezTo>
                <a:lnTo>
                  <a:pt x="6158" y="16"/>
                </a:lnTo>
                <a:cubicBezTo>
                  <a:pt x="6154" y="16"/>
                  <a:pt x="6150" y="12"/>
                  <a:pt x="6150" y="8"/>
                </a:cubicBezTo>
                <a:cubicBezTo>
                  <a:pt x="6150" y="3"/>
                  <a:pt x="6154" y="0"/>
                  <a:pt x="6158" y="0"/>
                </a:cubicBezTo>
                <a:close/>
                <a:moveTo>
                  <a:pt x="6207" y="0"/>
                </a:moveTo>
                <a:lnTo>
                  <a:pt x="6223" y="0"/>
                </a:lnTo>
                <a:cubicBezTo>
                  <a:pt x="6227" y="0"/>
                  <a:pt x="6231" y="3"/>
                  <a:pt x="6231" y="8"/>
                </a:cubicBezTo>
                <a:cubicBezTo>
                  <a:pt x="6231" y="12"/>
                  <a:pt x="6227" y="16"/>
                  <a:pt x="6223" y="16"/>
                </a:cubicBezTo>
                <a:lnTo>
                  <a:pt x="6207" y="16"/>
                </a:lnTo>
                <a:cubicBezTo>
                  <a:pt x="6202" y="16"/>
                  <a:pt x="6199" y="12"/>
                  <a:pt x="6199" y="8"/>
                </a:cubicBezTo>
                <a:cubicBezTo>
                  <a:pt x="6199" y="3"/>
                  <a:pt x="6202" y="0"/>
                  <a:pt x="6207" y="0"/>
                </a:cubicBezTo>
                <a:close/>
                <a:moveTo>
                  <a:pt x="6255" y="0"/>
                </a:moveTo>
                <a:lnTo>
                  <a:pt x="6271" y="0"/>
                </a:lnTo>
                <a:cubicBezTo>
                  <a:pt x="6275" y="0"/>
                  <a:pt x="6279" y="3"/>
                  <a:pt x="6279" y="8"/>
                </a:cubicBezTo>
                <a:cubicBezTo>
                  <a:pt x="6279" y="12"/>
                  <a:pt x="6275" y="16"/>
                  <a:pt x="6271" y="16"/>
                </a:cubicBezTo>
                <a:lnTo>
                  <a:pt x="6255" y="16"/>
                </a:lnTo>
                <a:cubicBezTo>
                  <a:pt x="6250" y="16"/>
                  <a:pt x="6247" y="12"/>
                  <a:pt x="6247" y="8"/>
                </a:cubicBezTo>
                <a:cubicBezTo>
                  <a:pt x="6247" y="3"/>
                  <a:pt x="6250" y="0"/>
                  <a:pt x="6255" y="0"/>
                </a:cubicBezTo>
                <a:close/>
                <a:moveTo>
                  <a:pt x="6303" y="0"/>
                </a:moveTo>
                <a:lnTo>
                  <a:pt x="6319" y="0"/>
                </a:lnTo>
                <a:cubicBezTo>
                  <a:pt x="6323" y="0"/>
                  <a:pt x="6327" y="3"/>
                  <a:pt x="6327" y="8"/>
                </a:cubicBezTo>
                <a:cubicBezTo>
                  <a:pt x="6327" y="12"/>
                  <a:pt x="6323" y="16"/>
                  <a:pt x="6319" y="16"/>
                </a:cubicBezTo>
                <a:lnTo>
                  <a:pt x="6303" y="16"/>
                </a:lnTo>
                <a:cubicBezTo>
                  <a:pt x="6298" y="16"/>
                  <a:pt x="6295" y="12"/>
                  <a:pt x="6295" y="8"/>
                </a:cubicBezTo>
                <a:cubicBezTo>
                  <a:pt x="6295" y="3"/>
                  <a:pt x="6298" y="0"/>
                  <a:pt x="6303" y="0"/>
                </a:cubicBezTo>
                <a:close/>
                <a:moveTo>
                  <a:pt x="6351" y="0"/>
                </a:moveTo>
                <a:lnTo>
                  <a:pt x="6367" y="0"/>
                </a:lnTo>
                <a:cubicBezTo>
                  <a:pt x="6371" y="0"/>
                  <a:pt x="6375" y="3"/>
                  <a:pt x="6375" y="8"/>
                </a:cubicBezTo>
                <a:cubicBezTo>
                  <a:pt x="6375" y="12"/>
                  <a:pt x="6371" y="16"/>
                  <a:pt x="6367" y="16"/>
                </a:cubicBezTo>
                <a:lnTo>
                  <a:pt x="6351" y="16"/>
                </a:lnTo>
                <a:cubicBezTo>
                  <a:pt x="6346" y="16"/>
                  <a:pt x="6343" y="12"/>
                  <a:pt x="6343" y="8"/>
                </a:cubicBezTo>
                <a:cubicBezTo>
                  <a:pt x="6343" y="3"/>
                  <a:pt x="6346" y="0"/>
                  <a:pt x="6351" y="0"/>
                </a:cubicBezTo>
                <a:close/>
                <a:moveTo>
                  <a:pt x="6399" y="0"/>
                </a:moveTo>
                <a:lnTo>
                  <a:pt x="6415" y="0"/>
                </a:lnTo>
                <a:cubicBezTo>
                  <a:pt x="6419" y="0"/>
                  <a:pt x="6423" y="3"/>
                  <a:pt x="6423" y="8"/>
                </a:cubicBezTo>
                <a:cubicBezTo>
                  <a:pt x="6423" y="12"/>
                  <a:pt x="6419" y="16"/>
                  <a:pt x="6415" y="16"/>
                </a:cubicBezTo>
                <a:lnTo>
                  <a:pt x="6399" y="16"/>
                </a:lnTo>
                <a:cubicBezTo>
                  <a:pt x="6394" y="16"/>
                  <a:pt x="6391" y="12"/>
                  <a:pt x="6391" y="8"/>
                </a:cubicBezTo>
                <a:cubicBezTo>
                  <a:pt x="6391" y="3"/>
                  <a:pt x="6394" y="0"/>
                  <a:pt x="6399" y="0"/>
                </a:cubicBezTo>
                <a:close/>
                <a:moveTo>
                  <a:pt x="6447" y="0"/>
                </a:moveTo>
                <a:lnTo>
                  <a:pt x="6463" y="0"/>
                </a:lnTo>
                <a:cubicBezTo>
                  <a:pt x="6467" y="0"/>
                  <a:pt x="6471" y="3"/>
                  <a:pt x="6471" y="8"/>
                </a:cubicBezTo>
                <a:cubicBezTo>
                  <a:pt x="6471" y="12"/>
                  <a:pt x="6467" y="16"/>
                  <a:pt x="6463" y="16"/>
                </a:cubicBezTo>
                <a:lnTo>
                  <a:pt x="6447" y="16"/>
                </a:lnTo>
                <a:cubicBezTo>
                  <a:pt x="6442" y="16"/>
                  <a:pt x="6439" y="12"/>
                  <a:pt x="6439" y="8"/>
                </a:cubicBezTo>
                <a:cubicBezTo>
                  <a:pt x="6439" y="3"/>
                  <a:pt x="6442" y="0"/>
                  <a:pt x="6447" y="0"/>
                </a:cubicBezTo>
                <a:close/>
                <a:moveTo>
                  <a:pt x="6495" y="0"/>
                </a:moveTo>
                <a:lnTo>
                  <a:pt x="6511" y="0"/>
                </a:lnTo>
                <a:cubicBezTo>
                  <a:pt x="6515" y="0"/>
                  <a:pt x="6519" y="3"/>
                  <a:pt x="6519" y="8"/>
                </a:cubicBezTo>
                <a:cubicBezTo>
                  <a:pt x="6519" y="12"/>
                  <a:pt x="6515" y="16"/>
                  <a:pt x="6511" y="16"/>
                </a:cubicBezTo>
                <a:lnTo>
                  <a:pt x="6495" y="16"/>
                </a:lnTo>
                <a:cubicBezTo>
                  <a:pt x="6490" y="16"/>
                  <a:pt x="6487" y="12"/>
                  <a:pt x="6487" y="8"/>
                </a:cubicBezTo>
                <a:cubicBezTo>
                  <a:pt x="6487" y="3"/>
                  <a:pt x="6490" y="0"/>
                  <a:pt x="6495" y="0"/>
                </a:cubicBezTo>
                <a:close/>
                <a:moveTo>
                  <a:pt x="6543" y="0"/>
                </a:moveTo>
                <a:lnTo>
                  <a:pt x="6559" y="0"/>
                </a:lnTo>
                <a:cubicBezTo>
                  <a:pt x="6563" y="0"/>
                  <a:pt x="6567" y="3"/>
                  <a:pt x="6567" y="8"/>
                </a:cubicBezTo>
                <a:cubicBezTo>
                  <a:pt x="6567" y="12"/>
                  <a:pt x="6563" y="16"/>
                  <a:pt x="6559" y="16"/>
                </a:cubicBezTo>
                <a:lnTo>
                  <a:pt x="6543" y="16"/>
                </a:lnTo>
                <a:cubicBezTo>
                  <a:pt x="6538" y="16"/>
                  <a:pt x="6535" y="12"/>
                  <a:pt x="6535" y="8"/>
                </a:cubicBezTo>
                <a:cubicBezTo>
                  <a:pt x="6535" y="3"/>
                  <a:pt x="6538" y="0"/>
                  <a:pt x="6543" y="0"/>
                </a:cubicBezTo>
                <a:close/>
                <a:moveTo>
                  <a:pt x="6591" y="0"/>
                </a:moveTo>
                <a:lnTo>
                  <a:pt x="6607" y="0"/>
                </a:lnTo>
                <a:cubicBezTo>
                  <a:pt x="6611" y="0"/>
                  <a:pt x="6615" y="3"/>
                  <a:pt x="6615" y="8"/>
                </a:cubicBezTo>
                <a:cubicBezTo>
                  <a:pt x="6615" y="12"/>
                  <a:pt x="6611" y="16"/>
                  <a:pt x="6607" y="16"/>
                </a:cubicBezTo>
                <a:lnTo>
                  <a:pt x="6591" y="16"/>
                </a:lnTo>
                <a:cubicBezTo>
                  <a:pt x="6587" y="16"/>
                  <a:pt x="6583" y="12"/>
                  <a:pt x="6583" y="8"/>
                </a:cubicBezTo>
                <a:cubicBezTo>
                  <a:pt x="6583" y="3"/>
                  <a:pt x="6587" y="0"/>
                  <a:pt x="6591" y="0"/>
                </a:cubicBezTo>
                <a:close/>
                <a:moveTo>
                  <a:pt x="6639" y="0"/>
                </a:moveTo>
                <a:lnTo>
                  <a:pt x="6655" y="0"/>
                </a:lnTo>
                <a:cubicBezTo>
                  <a:pt x="6659" y="0"/>
                  <a:pt x="6663" y="3"/>
                  <a:pt x="6663" y="8"/>
                </a:cubicBezTo>
                <a:cubicBezTo>
                  <a:pt x="6663" y="12"/>
                  <a:pt x="6659" y="16"/>
                  <a:pt x="6655" y="16"/>
                </a:cubicBezTo>
                <a:lnTo>
                  <a:pt x="6639" y="16"/>
                </a:lnTo>
                <a:cubicBezTo>
                  <a:pt x="6635" y="16"/>
                  <a:pt x="6631" y="12"/>
                  <a:pt x="6631" y="8"/>
                </a:cubicBezTo>
                <a:cubicBezTo>
                  <a:pt x="6631" y="3"/>
                  <a:pt x="6635" y="0"/>
                  <a:pt x="6639" y="0"/>
                </a:cubicBezTo>
                <a:close/>
                <a:moveTo>
                  <a:pt x="6687" y="0"/>
                </a:moveTo>
                <a:lnTo>
                  <a:pt x="6703" y="0"/>
                </a:lnTo>
                <a:cubicBezTo>
                  <a:pt x="6707" y="0"/>
                  <a:pt x="6711" y="3"/>
                  <a:pt x="6711" y="8"/>
                </a:cubicBezTo>
                <a:cubicBezTo>
                  <a:pt x="6711" y="12"/>
                  <a:pt x="6707" y="16"/>
                  <a:pt x="6703" y="16"/>
                </a:cubicBezTo>
                <a:lnTo>
                  <a:pt x="6687" y="16"/>
                </a:lnTo>
                <a:cubicBezTo>
                  <a:pt x="6683" y="16"/>
                  <a:pt x="6679" y="12"/>
                  <a:pt x="6679" y="8"/>
                </a:cubicBezTo>
                <a:cubicBezTo>
                  <a:pt x="6679" y="3"/>
                  <a:pt x="6683" y="0"/>
                  <a:pt x="6687" y="0"/>
                </a:cubicBezTo>
                <a:close/>
                <a:moveTo>
                  <a:pt x="6735" y="0"/>
                </a:moveTo>
                <a:lnTo>
                  <a:pt x="6751" y="0"/>
                </a:lnTo>
                <a:cubicBezTo>
                  <a:pt x="6756" y="0"/>
                  <a:pt x="6759" y="3"/>
                  <a:pt x="6759" y="8"/>
                </a:cubicBezTo>
                <a:cubicBezTo>
                  <a:pt x="6759" y="12"/>
                  <a:pt x="6756" y="16"/>
                  <a:pt x="6751" y="16"/>
                </a:cubicBezTo>
                <a:lnTo>
                  <a:pt x="6735" y="16"/>
                </a:lnTo>
                <a:cubicBezTo>
                  <a:pt x="6731" y="16"/>
                  <a:pt x="6727" y="12"/>
                  <a:pt x="6727" y="8"/>
                </a:cubicBezTo>
                <a:cubicBezTo>
                  <a:pt x="6727" y="3"/>
                  <a:pt x="6731" y="0"/>
                  <a:pt x="6735" y="0"/>
                </a:cubicBezTo>
                <a:close/>
                <a:moveTo>
                  <a:pt x="6783" y="0"/>
                </a:moveTo>
                <a:lnTo>
                  <a:pt x="6799" y="0"/>
                </a:lnTo>
                <a:cubicBezTo>
                  <a:pt x="6804" y="0"/>
                  <a:pt x="6807" y="3"/>
                  <a:pt x="6807" y="8"/>
                </a:cubicBezTo>
                <a:cubicBezTo>
                  <a:pt x="6807" y="12"/>
                  <a:pt x="6804" y="16"/>
                  <a:pt x="6799" y="16"/>
                </a:cubicBezTo>
                <a:lnTo>
                  <a:pt x="6783" y="16"/>
                </a:lnTo>
                <a:cubicBezTo>
                  <a:pt x="6779" y="16"/>
                  <a:pt x="6775" y="12"/>
                  <a:pt x="6775" y="8"/>
                </a:cubicBezTo>
                <a:cubicBezTo>
                  <a:pt x="6775" y="3"/>
                  <a:pt x="6779" y="0"/>
                  <a:pt x="6783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20" name="Rectangle 107"/>
          <p:cNvSpPr>
            <a:spLocks noChangeArrowheads="1"/>
          </p:cNvSpPr>
          <p:nvPr/>
        </p:nvSpPr>
        <p:spPr bwMode="auto">
          <a:xfrm>
            <a:off x="1676401" y="3914517"/>
            <a:ext cx="4889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Lifecycle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1" name="Rectangle 108"/>
          <p:cNvSpPr>
            <a:spLocks noChangeArrowheads="1"/>
          </p:cNvSpPr>
          <p:nvPr/>
        </p:nvSpPr>
        <p:spPr bwMode="auto">
          <a:xfrm>
            <a:off x="1676401" y="4117717"/>
            <a:ext cx="56673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Attributes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2" name="Rectangle 109"/>
          <p:cNvSpPr>
            <a:spLocks noChangeArrowheads="1"/>
          </p:cNvSpPr>
          <p:nvPr/>
        </p:nvSpPr>
        <p:spPr bwMode="auto">
          <a:xfrm>
            <a:off x="1730376" y="3712905"/>
            <a:ext cx="11938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1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Employee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3" name="Rectangle 110"/>
          <p:cNvSpPr>
            <a:spLocks noChangeArrowheads="1"/>
          </p:cNvSpPr>
          <p:nvPr/>
        </p:nvSpPr>
        <p:spPr bwMode="auto">
          <a:xfrm>
            <a:off x="4386263" y="3719255"/>
            <a:ext cx="11620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000" b="0" i="1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Assignment: Manager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4" name="Rectangle 22">
            <a:extLst>
              <a:ext uri="{FF2B5EF4-FFF2-40B4-BE49-F238E27FC236}">
                <a16:creationId xmlns:a16="http://schemas.microsoft.com/office/drawing/2014/main" id="{B5B4D6F2-DAF3-42A2-A44C-D840BDC5F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3701" y="5676636"/>
            <a:ext cx="196850" cy="13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900" b="0" i="0" u="none" strike="noStrike" cap="none" normalizeH="0" baseline="0" dirty="0">
                <a:ln>
                  <a:noFill/>
                </a:ln>
                <a:effectLst/>
                <a:latin typeface="Calibri" panose="020F0502020204030204" pitchFamily="34" charset="0"/>
              </a:rPr>
              <a:t>true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effectLst/>
            </a:endParaRPr>
          </a:p>
        </p:txBody>
      </p:sp>
      <p:sp>
        <p:nvSpPr>
          <p:cNvPr id="25" name="Rectangle 23">
            <a:extLst>
              <a:ext uri="{FF2B5EF4-FFF2-40B4-BE49-F238E27FC236}">
                <a16:creationId xmlns:a16="http://schemas.microsoft.com/office/drawing/2014/main" id="{CE74FBA2-BA6B-4233-8D67-81667B8B0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138" y="5924286"/>
            <a:ext cx="1004884" cy="200821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sz="900" dirty="0">
                <a:latin typeface="Calibri" panose="020F0502020204030204" pitchFamily="34" charset="0"/>
                <a:cs typeface="Calibri" panose="020F0502020204030204" pitchFamily="34" charset="0"/>
              </a:rPr>
              <a:t>Ok. Fine with me.</a:t>
            </a:r>
          </a:p>
        </p:txBody>
      </p:sp>
      <p:sp>
        <p:nvSpPr>
          <p:cNvPr id="177" name="Rectangle 111">
            <a:extLst>
              <a:ext uri="{FF2B5EF4-FFF2-40B4-BE49-F238E27FC236}">
                <a16:creationId xmlns:a16="http://schemas.microsoft.com/office/drawing/2014/main" id="{F35FAE1F-8BA2-4328-BFF2-6CDB628EB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5428985"/>
            <a:ext cx="574676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28.05.2017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9" name="Rectangle 113">
            <a:extLst>
              <a:ext uri="{FF2B5EF4-FFF2-40B4-BE49-F238E27FC236}">
                <a16:creationId xmlns:a16="http://schemas.microsoft.com/office/drawing/2014/main" id="{3189BCCF-62AF-4021-BDDA-1D936ACF2E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8650" y="5725848"/>
            <a:ext cx="574676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03.06.2017</a:t>
            </a:r>
            <a:endParaRPr kumimoji="0" lang="en-US" altLang="en-US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2861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2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400"/>
                            </p:stCondLst>
                            <p:childTnLst>
                              <p:par>
                                <p:cTn id="22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3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24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5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3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2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400"/>
                            </p:stCondLst>
                            <p:childTnLst>
                              <p:par>
                                <p:cTn id="40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42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4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5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2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8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85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0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2000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00"/>
                            </p:stCondLst>
                            <p:childTnLst>
                              <p:par>
                                <p:cTn id="9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9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0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10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10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1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6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1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2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2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9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0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1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000"/>
                            </p:stCondLst>
                            <p:childTnLst>
                              <p:par>
                                <p:cTn id="142" presetID="7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3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144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14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4" grpId="1"/>
      <p:bldP spid="25" grpId="0" animBg="1"/>
      <p:bldP spid="25" grpId="1" animBg="1"/>
      <p:bldP spid="177" grpId="0"/>
      <p:bldP spid="177" grpId="1"/>
      <p:bldP spid="179" grpId="0"/>
      <p:bldP spid="179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are object-aware processes?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9228" y="1894287"/>
            <a:ext cx="7132938" cy="2645893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83768" y="2173286"/>
            <a:ext cx="1782771" cy="661301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8024" y="1842636"/>
            <a:ext cx="1782771" cy="661301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88224" y="3140968"/>
            <a:ext cx="1782771" cy="661301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17814" y="3284984"/>
            <a:ext cx="1782771" cy="661301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1801" y="3821127"/>
            <a:ext cx="1782771" cy="661301"/>
          </a:xfrm>
          <a:prstGeom prst="rect">
            <a:avLst/>
          </a:prstGeom>
        </p:spPr>
      </p:pic>
      <p:pic>
        <p:nvPicPr>
          <p:cNvPr id="85" name="Picture 8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9552" y="4955723"/>
            <a:ext cx="1782771" cy="661301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62267" y="5201785"/>
            <a:ext cx="1782771" cy="661301"/>
          </a:xfrm>
          <a:prstGeom prst="rect">
            <a:avLst/>
          </a:prstGeom>
        </p:spPr>
      </p:pic>
      <p:pic>
        <p:nvPicPr>
          <p:cNvPr id="87" name="Picture 8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84982" y="5122278"/>
            <a:ext cx="1782771" cy="661301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27829" y="4172601"/>
            <a:ext cx="1782771" cy="661301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02211" y="4316617"/>
            <a:ext cx="1782771" cy="661301"/>
          </a:xfrm>
          <a:prstGeom prst="rect">
            <a:avLst/>
          </a:prstGeom>
        </p:spPr>
      </p:pic>
      <p:pic>
        <p:nvPicPr>
          <p:cNvPr id="90" name="Picture 8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23988" y="1504391"/>
            <a:ext cx="1782771" cy="661301"/>
          </a:xfrm>
          <a:prstGeom prst="rect">
            <a:avLst/>
          </a:prstGeom>
        </p:spPr>
      </p:pic>
      <p:pic>
        <p:nvPicPr>
          <p:cNvPr id="91" name="Picture 9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3528" y="2851334"/>
            <a:ext cx="1782771" cy="661301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48264" y="5971925"/>
            <a:ext cx="1782771" cy="661301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11562" y="5985980"/>
            <a:ext cx="1782771" cy="661301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6481" y="5985980"/>
            <a:ext cx="1782771" cy="6613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5742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1.48148E-6 L -0.36233 -0.17847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25" y="-89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2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5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5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250"/>
                            </p:stCondLst>
                            <p:childTnLst>
                              <p:par>
                                <p:cTn id="8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Leere Präsentation">
  <a:themeElements>
    <a:clrScheme name="Leere Prä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Leere Prä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800" dirty="0" smtClean="0"/>
        </a:defPPr>
      </a:lstStyle>
    </a:txDef>
  </a:objectDefaults>
  <a:extraClrSchemeLst>
    <a:extraClrScheme>
      <a:clrScheme name="Leere Prä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Leere Prä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Leere Prä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Leere Prä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Leere Prä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Leere Prä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ere Prä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ere Prä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ere Prä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ere Prä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ere Prä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Leere Prä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2463</Words>
  <Application>Microsoft Office PowerPoint</Application>
  <PresentationFormat>Bildschirmpräsentation (4:3)</PresentationFormat>
  <Paragraphs>1072</Paragraphs>
  <Slides>52</Slides>
  <Notes>2</Notes>
  <HiddenSlides>2</HiddenSlides>
  <MMClips>0</MMClips>
  <ScaleCrop>false</ScaleCrop>
  <HeadingPairs>
    <vt:vector size="6" baseType="variant">
      <vt:variant>
        <vt:lpstr>Verwendete Schriftarten</vt:lpstr>
      </vt:variant>
      <vt:variant>
        <vt:i4>4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52</vt:i4>
      </vt:variant>
    </vt:vector>
  </HeadingPairs>
  <TitlesOfParts>
    <vt:vector size="57" baseType="lpstr">
      <vt:lpstr>ＭＳ Ｐゴシック</vt:lpstr>
      <vt:lpstr>Arial</vt:lpstr>
      <vt:lpstr>Calibri</vt:lpstr>
      <vt:lpstr>Times</vt:lpstr>
      <vt:lpstr>Leere Präsentation</vt:lpstr>
      <vt:lpstr>PowerPoint-Präsentation</vt:lpstr>
      <vt:lpstr>What are Ad-Hoc Changes?</vt:lpstr>
      <vt:lpstr>What are Ad-Hoc Changes?</vt:lpstr>
      <vt:lpstr>What are Ad-Hoc Changes?</vt:lpstr>
      <vt:lpstr>How can Object-aware Processes support Ad-Hoc Changes?</vt:lpstr>
      <vt:lpstr>What are Object-aware Processes?</vt:lpstr>
      <vt:lpstr>What are object-aware processes?</vt:lpstr>
      <vt:lpstr>What are object-aware processes?</vt:lpstr>
      <vt:lpstr>What are object-aware processes?</vt:lpstr>
      <vt:lpstr>What are object-aware processes?</vt:lpstr>
      <vt:lpstr>What are object-aware processes?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How can Object-aware Processes support Ad-Hoc Changes?</vt:lpstr>
      <vt:lpstr>How can Object-aware Processes support Ad-Hoc Changes?</vt:lpstr>
      <vt:lpstr>How can Object-aware Processes support Ad-Hoc Changes?</vt:lpstr>
      <vt:lpstr>How can Object-aware Processes support Ad-Hoc Changes?</vt:lpstr>
      <vt:lpstr>How can Object-aware Processes support Ad-Hoc Changes?</vt:lpstr>
      <vt:lpstr>How can Object-aware Processes support Ad-Hoc Changes?</vt:lpstr>
      <vt:lpstr>How can Object-aware Processes support Ad-Hoc Changes?</vt:lpstr>
      <vt:lpstr>How can Object-aware Processes support Ad-Hoc Changes?</vt:lpstr>
      <vt:lpstr>How can Object-aware Processes support Ad-Hoc Changes?</vt:lpstr>
      <vt:lpstr>How can Object-aware Processes support Ad-Hoc Changes?</vt:lpstr>
      <vt:lpstr>How can Object-aware Processes support Ad-Hoc Changes?</vt:lpstr>
      <vt:lpstr>How can Object-aware Processes support Ad-Hoc Changes?</vt:lpstr>
      <vt:lpstr>How can we implement support for such Ad-Hoc Changes?</vt:lpstr>
      <vt:lpstr>Object Instance Level Changes</vt:lpstr>
      <vt:lpstr>Object Instance Level Changes</vt:lpstr>
      <vt:lpstr>Object Instance Level Changes</vt:lpstr>
      <vt:lpstr>Object Instance Level Changes</vt:lpstr>
      <vt:lpstr>Object Instance Level Changes</vt:lpstr>
      <vt:lpstr>Object Instance Level Changes</vt:lpstr>
      <vt:lpstr>Data Model Level Changes</vt:lpstr>
      <vt:lpstr>Data Model Level Changes</vt:lpstr>
      <vt:lpstr>Migrating Running Instance Data</vt:lpstr>
      <vt:lpstr>Migrating Running Instance Data</vt:lpstr>
      <vt:lpstr>Migrating Running Instance Data</vt:lpstr>
      <vt:lpstr>Migrating Running Instance Data</vt:lpstr>
      <vt:lpstr>Migrating Running Instance Data</vt:lpstr>
      <vt:lpstr>Migrating Running Instance Data</vt:lpstr>
      <vt:lpstr>Migrating Running Instance Data</vt:lpstr>
      <vt:lpstr>Summary</vt:lpstr>
      <vt:lpstr>PowerPoint-Präsentation</vt:lpstr>
    </vt:vector>
  </TitlesOfParts>
  <Company>kiz Abt. Medien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Titelmaster</dc:title>
  <dc:creator>Kevin Andrews</dc:creator>
  <cp:lastModifiedBy>Kevin Andrews</cp:lastModifiedBy>
  <cp:revision>77</cp:revision>
  <dcterms:modified xsi:type="dcterms:W3CDTF">2018-10-17T14:07:25Z</dcterms:modified>
</cp:coreProperties>
</file>